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936" r:id="rId2"/>
    <p:sldId id="445" r:id="rId3"/>
    <p:sldId id="443" r:id="rId4"/>
    <p:sldId id="444" r:id="rId5"/>
    <p:sldId id="446" r:id="rId6"/>
    <p:sldId id="447" r:id="rId7"/>
    <p:sldId id="448" r:id="rId8"/>
    <p:sldId id="449" r:id="rId9"/>
    <p:sldId id="450" r:id="rId10"/>
    <p:sldId id="451" r:id="rId11"/>
    <p:sldId id="452" r:id="rId12"/>
    <p:sldId id="553" r:id="rId13"/>
    <p:sldId id="554" r:id="rId14"/>
    <p:sldId id="665" r:id="rId15"/>
    <p:sldId id="666" r:id="rId16"/>
    <p:sldId id="818" r:id="rId17"/>
    <p:sldId id="819" r:id="rId18"/>
    <p:sldId id="820" r:id="rId19"/>
    <p:sldId id="821" r:id="rId20"/>
    <p:sldId id="932" r:id="rId21"/>
    <p:sldId id="933" r:id="rId22"/>
    <p:sldId id="934" r:id="rId23"/>
    <p:sldId id="935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5994"/>
  </p:normalViewPr>
  <p:slideViewPr>
    <p:cSldViewPr snapToGrid="0" snapToObjects="1" showGuides="1">
      <p:cViewPr varScale="1">
        <p:scale>
          <a:sx n="75" d="100"/>
          <a:sy n="75" d="100"/>
        </p:scale>
        <p:origin x="294" y="54"/>
      </p:cViewPr>
      <p:guideLst>
        <p:guide orient="horz" pos="2137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72A5A2-4EC3-2246-9601-BF96DEDEB828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C29C64-DFD7-A542-9E5F-4312304F7A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642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94BC7-A3C7-4A13-9752-ED9C107D9EA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2941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94BC7-A3C7-4A13-9752-ED9C107D9EA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9574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94BC7-A3C7-4A13-9752-ED9C107D9EA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121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3A2C2-5970-9148-8B90-2CA44300E4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458D21-9BBA-D441-B12E-0F7BB20827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1D2263-432F-1C4C-8B19-9ABA25345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BCAA40-FDCF-8F4B-BB36-867538110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7A3598-6387-1745-A3E6-A2BCF5E32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46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1B439-C89A-F64B-A07A-9D97F7A8A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19272E-E2E6-6640-B2E6-10D793A7B9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71278D-1424-AA4B-9BBD-5C94ADF30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3BEA1C-9F9C-2649-B2A5-B012AFDF9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2C80F9-A245-F546-958E-BA21A23A9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497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828691-C408-0745-B9BD-ABD838254E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51FF1C-395E-1C40-B1D3-B1E95DFD69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DC8F93-8124-344F-BB43-6B4AF2B35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898755-0A8C-7C41-9BA2-9E5568C50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67445C-0431-1A4E-9403-20B0A40F7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740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8E548-23A1-0241-BF54-897F046D3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8D148-4CA4-B241-BA45-10B99FAB96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A0A814-40B7-5F49-956A-4AE91E9E3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A0EA4A-677B-174E-9601-0395C2E6E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A11534-0841-404B-9734-6EB60122D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185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4F50F-AFE9-9C47-A135-7B53D03F1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6586C6-7B70-6C47-B0AC-FCE5B758E3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D7380-FA38-8D41-BDD4-35C8444C9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FB0850-EB32-634C-A7AC-14CA00B4E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9F91FF-9C7D-C248-8FFD-BE5C476EF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301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51129-B542-B845-803E-9174030FF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72F364-3151-B54A-9D7B-4DFB0CF2A6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3791C2-4D5D-364C-90BD-9A6E4B3AC2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1B38EF-A7E6-F04B-86C2-418FAA544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39CE48-238A-5B41-A672-9E452AEAA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EB91A2-5241-7544-8846-52D5B599D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858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E7B65-9BD4-B143-B75B-95F0AF430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5DC8DC-7A2A-584A-BD33-58985695B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D8A927-5908-A047-915B-5EBA8DC0ED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A4BCFF-8410-AB44-B08F-CA8793F534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E12852-F08C-F142-BF96-68A23A672A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D6C074-F679-4149-B195-F1E088ABA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79252E-3B20-5C43-ABB5-C2190BB18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076E6A-7D3C-A747-9C40-BD806A12E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164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159C4-2C51-7746-8599-B84368D82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CACE41-43B7-E84B-AB19-9D83E7BDF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65F53D-45BA-2D47-889B-5B5300691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AC5E49-FA59-C147-9AB5-C9E3B982C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605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FAFD41-424E-1846-B8BF-67EF16A69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B3B46B-69AE-3441-851D-5ECEBDE0D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121D23-376A-B04F-87F4-875891F77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877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83786-C2E3-574B-8DA7-28F91F9F4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A48368-18B3-7C48-B36A-B6F3C8703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128FEA-1832-4244-AD1A-9F14B00D1C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7E0FA5-FAB6-0043-91B7-8963AFD7E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8327DE-FAF2-C34A-BDFE-FE132B6CF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858F51-328C-7349-847F-B2FB4578C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363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E6B27-B63E-AE48-902D-7244F3392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777494-E0E5-DE43-B754-AB97578DE1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26E82B-99BF-DE4D-BA80-F6C38447F6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DB14EC-A16B-5847-9E9E-97C445ECD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27A779-D97A-6E43-A260-68906DB50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39EE51-0BC0-B043-9AB0-571BE8A6E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931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0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360D7B-9197-AA43-9CD1-F058A2A7D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F8D0E4-E272-BF41-A473-03CFF9FE84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5B5BD-F31F-0E4B-9051-BF6E6763E0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8CD938-605D-4845-AAF8-BD14E87B16D3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0C1533-8B51-B047-9CBC-88D6401E69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C19450-D38E-1840-8507-246AE1AB9D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87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25559-8725-7046-A660-11E8201E94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ILUSTRATION</a:t>
            </a:r>
            <a:br>
              <a:rPr lang="en-US" sz="4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INFOGRAPHIC</a:t>
            </a:r>
            <a:endParaRPr lang="en-US" sz="44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FC64DD-11A6-DE4C-949B-173EB6A77B8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SLIDE 2.0</a:t>
            </a:r>
          </a:p>
        </p:txBody>
      </p:sp>
      <p:sp>
        <p:nvSpPr>
          <p:cNvPr id="4" name="Arrow: Chevron 3">
            <a:extLst>
              <a:ext uri="{FF2B5EF4-FFF2-40B4-BE49-F238E27FC236}">
                <a16:creationId xmlns:a16="http://schemas.microsoft.com/office/drawing/2014/main" id="{0DDACB65-3A77-4036-85E2-1A09B48890B7}"/>
              </a:ext>
            </a:extLst>
          </p:cNvPr>
          <p:cNvSpPr/>
          <p:nvPr/>
        </p:nvSpPr>
        <p:spPr>
          <a:xfrm>
            <a:off x="-1390388" y="0"/>
            <a:ext cx="4045906" cy="5622903"/>
          </a:xfrm>
          <a:prstGeom prst="chevron">
            <a:avLst>
              <a:gd name="adj" fmla="val 65534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2">
                  <a:lumMod val="7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0CFB8851-A3D7-413F-A1A3-30A3DB0087E0}"/>
              </a:ext>
            </a:extLst>
          </p:cNvPr>
          <p:cNvSpPr/>
          <p:nvPr/>
        </p:nvSpPr>
        <p:spPr>
          <a:xfrm flipH="1">
            <a:off x="9536483" y="1352227"/>
            <a:ext cx="4045905" cy="5622903"/>
          </a:xfrm>
          <a:prstGeom prst="chevron">
            <a:avLst>
              <a:gd name="adj" fmla="val 65534"/>
            </a:avLst>
          </a:prstGeom>
          <a:gradFill flip="none" rotWithShape="1">
            <a:gsLst>
              <a:gs pos="0">
                <a:schemeClr val="accent6"/>
              </a:gs>
              <a:gs pos="100000">
                <a:schemeClr val="accent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979FBB-BF1B-4E9E-908F-78B47088E3A7}"/>
              </a:ext>
            </a:extLst>
          </p:cNvPr>
          <p:cNvSpPr/>
          <p:nvPr/>
        </p:nvSpPr>
        <p:spPr>
          <a:xfrm>
            <a:off x="5559574" y="4986818"/>
            <a:ext cx="1272170" cy="1272170"/>
          </a:xfrm>
          <a:prstGeom prst="rect">
            <a:avLst/>
          </a:prstGeom>
          <a:blipFill>
            <a:blip r:embed="rId2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365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8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1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decel="9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2"/>
          <p:cNvSpPr>
            <a:spLocks/>
          </p:cNvSpPr>
          <p:nvPr/>
        </p:nvSpPr>
        <p:spPr bwMode="auto">
          <a:xfrm flipH="1">
            <a:off x="2530432" y="5853307"/>
            <a:ext cx="6867567" cy="1004695"/>
          </a:xfrm>
          <a:custGeom>
            <a:avLst/>
            <a:gdLst>
              <a:gd name="connsiteX0" fmla="*/ 3666635 w 4510759"/>
              <a:gd name="connsiteY0" fmla="*/ 911 h 753521"/>
              <a:gd name="connsiteX1" fmla="*/ 0 w 4510759"/>
              <a:gd name="connsiteY1" fmla="*/ 88589 h 753521"/>
              <a:gd name="connsiteX2" fmla="*/ 0 w 4510759"/>
              <a:gd name="connsiteY2" fmla="*/ 473921 h 753521"/>
              <a:gd name="connsiteX3" fmla="*/ 0 w 4510759"/>
              <a:gd name="connsiteY3" fmla="*/ 753521 h 753521"/>
              <a:gd name="connsiteX4" fmla="*/ 4510759 w 4510759"/>
              <a:gd name="connsiteY4" fmla="*/ 753521 h 753521"/>
              <a:gd name="connsiteX5" fmla="*/ 4510759 w 4510759"/>
              <a:gd name="connsiteY5" fmla="*/ 473921 h 753521"/>
              <a:gd name="connsiteX6" fmla="*/ 4510759 w 4510759"/>
              <a:gd name="connsiteY6" fmla="*/ 88589 h 753521"/>
              <a:gd name="connsiteX7" fmla="*/ 3666635 w 4510759"/>
              <a:gd name="connsiteY7" fmla="*/ 911 h 753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10759" h="753521">
                <a:moveTo>
                  <a:pt x="3666635" y="911"/>
                </a:moveTo>
                <a:cubicBezTo>
                  <a:pt x="2445090" y="-20320"/>
                  <a:pt x="1215484" y="339055"/>
                  <a:pt x="0" y="88589"/>
                </a:cubicBezTo>
                <a:cubicBezTo>
                  <a:pt x="0" y="217371"/>
                  <a:pt x="0" y="345139"/>
                  <a:pt x="0" y="473921"/>
                </a:cubicBezTo>
                <a:lnTo>
                  <a:pt x="0" y="753521"/>
                </a:lnTo>
                <a:lnTo>
                  <a:pt x="4510759" y="753521"/>
                </a:lnTo>
                <a:lnTo>
                  <a:pt x="4510759" y="473921"/>
                </a:lnTo>
                <a:cubicBezTo>
                  <a:pt x="4510759" y="345139"/>
                  <a:pt x="4510759" y="217371"/>
                  <a:pt x="4510759" y="88589"/>
                </a:cubicBezTo>
                <a:cubicBezTo>
                  <a:pt x="4229995" y="30979"/>
                  <a:pt x="3948530" y="5811"/>
                  <a:pt x="3666635" y="911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  <a:noAutofit/>
          </a:bodyPr>
          <a:lstStyle/>
          <a:p>
            <a:endParaRPr lang="id-ID" sz="2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2418080" y="6176403"/>
            <a:ext cx="7144059" cy="681599"/>
          </a:xfrm>
          <a:custGeom>
            <a:avLst/>
            <a:gdLst>
              <a:gd name="connsiteX0" fmla="*/ 3666635 w 4510759"/>
              <a:gd name="connsiteY0" fmla="*/ 911 h 511199"/>
              <a:gd name="connsiteX1" fmla="*/ 4510759 w 4510759"/>
              <a:gd name="connsiteY1" fmla="*/ 88589 h 511199"/>
              <a:gd name="connsiteX2" fmla="*/ 4510759 w 4510759"/>
              <a:gd name="connsiteY2" fmla="*/ 473921 h 511199"/>
              <a:gd name="connsiteX3" fmla="*/ 4510759 w 4510759"/>
              <a:gd name="connsiteY3" fmla="*/ 511199 h 511199"/>
              <a:gd name="connsiteX4" fmla="*/ 0 w 4510759"/>
              <a:gd name="connsiteY4" fmla="*/ 511199 h 511199"/>
              <a:gd name="connsiteX5" fmla="*/ 0 w 4510759"/>
              <a:gd name="connsiteY5" fmla="*/ 473921 h 511199"/>
              <a:gd name="connsiteX6" fmla="*/ 0 w 4510759"/>
              <a:gd name="connsiteY6" fmla="*/ 88589 h 511199"/>
              <a:gd name="connsiteX7" fmla="*/ 3666635 w 4510759"/>
              <a:gd name="connsiteY7" fmla="*/ 911 h 511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10759" h="511199">
                <a:moveTo>
                  <a:pt x="3666635" y="911"/>
                </a:moveTo>
                <a:cubicBezTo>
                  <a:pt x="3948530" y="5811"/>
                  <a:pt x="4229996" y="30979"/>
                  <a:pt x="4510759" y="88589"/>
                </a:cubicBezTo>
                <a:cubicBezTo>
                  <a:pt x="4510759" y="217371"/>
                  <a:pt x="4510759" y="345139"/>
                  <a:pt x="4510759" y="473921"/>
                </a:cubicBezTo>
                <a:lnTo>
                  <a:pt x="4510759" y="511199"/>
                </a:lnTo>
                <a:lnTo>
                  <a:pt x="0" y="511199"/>
                </a:lnTo>
                <a:lnTo>
                  <a:pt x="0" y="473921"/>
                </a:lnTo>
                <a:cubicBezTo>
                  <a:pt x="0" y="345139"/>
                  <a:pt x="0" y="217371"/>
                  <a:pt x="0" y="88589"/>
                </a:cubicBezTo>
                <a:cubicBezTo>
                  <a:pt x="1215484" y="339055"/>
                  <a:pt x="2445090" y="-20320"/>
                  <a:pt x="3666635" y="911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  <a:noAutofit/>
          </a:bodyPr>
          <a:lstStyle/>
          <a:p>
            <a:endParaRPr lang="id-ID" sz="2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Taking </a:t>
            </a:r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Risk</a:t>
            </a:r>
          </a:p>
        </p:txBody>
      </p:sp>
      <p:sp>
        <p:nvSpPr>
          <p:cNvPr id="3" name="Freeform 2"/>
          <p:cNvSpPr>
            <a:spLocks/>
          </p:cNvSpPr>
          <p:nvPr/>
        </p:nvSpPr>
        <p:spPr bwMode="auto">
          <a:xfrm flipH="1">
            <a:off x="8442113" y="4886832"/>
            <a:ext cx="4362451" cy="3016725"/>
          </a:xfrm>
          <a:custGeom>
            <a:avLst/>
            <a:gdLst>
              <a:gd name="T0" fmla="*/ 0 w 2061"/>
              <a:gd name="T1" fmla="*/ 90 h 1517"/>
              <a:gd name="T2" fmla="*/ 266 w 2061"/>
              <a:gd name="T3" fmla="*/ 101 h 1517"/>
              <a:gd name="T4" fmla="*/ 456 w 2061"/>
              <a:gd name="T5" fmla="*/ 46 h 1517"/>
              <a:gd name="T6" fmla="*/ 685 w 2061"/>
              <a:gd name="T7" fmla="*/ 76 h 1517"/>
              <a:gd name="T8" fmla="*/ 802 w 2061"/>
              <a:gd name="T9" fmla="*/ 141 h 1517"/>
              <a:gd name="T10" fmla="*/ 1123 w 2061"/>
              <a:gd name="T11" fmla="*/ 92 h 1517"/>
              <a:gd name="T12" fmla="*/ 1213 w 2061"/>
              <a:gd name="T13" fmla="*/ 38 h 1517"/>
              <a:gd name="T14" fmla="*/ 1328 w 2061"/>
              <a:gd name="T15" fmla="*/ 55 h 1517"/>
              <a:gd name="T16" fmla="*/ 1483 w 2061"/>
              <a:gd name="T17" fmla="*/ 0 h 1517"/>
              <a:gd name="T18" fmla="*/ 1663 w 2061"/>
              <a:gd name="T19" fmla="*/ 92 h 1517"/>
              <a:gd name="T20" fmla="*/ 1825 w 2061"/>
              <a:gd name="T21" fmla="*/ 359 h 1517"/>
              <a:gd name="T22" fmla="*/ 1776 w 2061"/>
              <a:gd name="T23" fmla="*/ 602 h 1517"/>
              <a:gd name="T24" fmla="*/ 1919 w 2061"/>
              <a:gd name="T25" fmla="*/ 827 h 1517"/>
              <a:gd name="T26" fmla="*/ 1957 w 2061"/>
              <a:gd name="T27" fmla="*/ 1299 h 1517"/>
              <a:gd name="T28" fmla="*/ 2061 w 2061"/>
              <a:gd name="T29" fmla="*/ 1517 h 1517"/>
              <a:gd name="T30" fmla="*/ 40 w 2061"/>
              <a:gd name="T31" fmla="*/ 1517 h 1517"/>
              <a:gd name="T32" fmla="*/ 0 w 2061"/>
              <a:gd name="T33" fmla="*/ 90 h 15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061" h="1517">
                <a:moveTo>
                  <a:pt x="0" y="90"/>
                </a:moveTo>
                <a:lnTo>
                  <a:pt x="266" y="101"/>
                </a:lnTo>
                <a:lnTo>
                  <a:pt x="456" y="46"/>
                </a:lnTo>
                <a:lnTo>
                  <a:pt x="685" y="76"/>
                </a:lnTo>
                <a:lnTo>
                  <a:pt x="802" y="141"/>
                </a:lnTo>
                <a:lnTo>
                  <a:pt x="1123" y="92"/>
                </a:lnTo>
                <a:lnTo>
                  <a:pt x="1213" y="38"/>
                </a:lnTo>
                <a:lnTo>
                  <a:pt x="1328" y="55"/>
                </a:lnTo>
                <a:lnTo>
                  <a:pt x="1483" y="0"/>
                </a:lnTo>
                <a:lnTo>
                  <a:pt x="1663" y="92"/>
                </a:lnTo>
                <a:lnTo>
                  <a:pt x="1825" y="359"/>
                </a:lnTo>
                <a:lnTo>
                  <a:pt x="1776" y="602"/>
                </a:lnTo>
                <a:lnTo>
                  <a:pt x="1919" y="827"/>
                </a:lnTo>
                <a:lnTo>
                  <a:pt x="1957" y="1299"/>
                </a:lnTo>
                <a:lnTo>
                  <a:pt x="2061" y="1517"/>
                </a:lnTo>
                <a:lnTo>
                  <a:pt x="40" y="1517"/>
                </a:lnTo>
                <a:lnTo>
                  <a:pt x="0" y="90"/>
                </a:ln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reeform 3"/>
          <p:cNvSpPr>
            <a:spLocks/>
          </p:cNvSpPr>
          <p:nvPr/>
        </p:nvSpPr>
        <p:spPr bwMode="auto">
          <a:xfrm flipH="1">
            <a:off x="-1209357" y="4728556"/>
            <a:ext cx="4309533" cy="2794001"/>
          </a:xfrm>
          <a:custGeom>
            <a:avLst/>
            <a:gdLst>
              <a:gd name="T0" fmla="*/ 2032 w 2036"/>
              <a:gd name="T1" fmla="*/ 0 h 1405"/>
              <a:gd name="T2" fmla="*/ 1829 w 2036"/>
              <a:gd name="T3" fmla="*/ 86 h 1405"/>
              <a:gd name="T4" fmla="*/ 1772 w 2036"/>
              <a:gd name="T5" fmla="*/ 88 h 1405"/>
              <a:gd name="T6" fmla="*/ 1709 w 2036"/>
              <a:gd name="T7" fmla="*/ 161 h 1405"/>
              <a:gd name="T8" fmla="*/ 1190 w 2036"/>
              <a:gd name="T9" fmla="*/ 142 h 1405"/>
              <a:gd name="T10" fmla="*/ 664 w 2036"/>
              <a:gd name="T11" fmla="*/ 167 h 1405"/>
              <a:gd name="T12" fmla="*/ 519 w 2036"/>
              <a:gd name="T13" fmla="*/ 195 h 1405"/>
              <a:gd name="T14" fmla="*/ 251 w 2036"/>
              <a:gd name="T15" fmla="*/ 161 h 1405"/>
              <a:gd name="T16" fmla="*/ 88 w 2036"/>
              <a:gd name="T17" fmla="*/ 373 h 1405"/>
              <a:gd name="T18" fmla="*/ 138 w 2036"/>
              <a:gd name="T19" fmla="*/ 495 h 1405"/>
              <a:gd name="T20" fmla="*/ 94 w 2036"/>
              <a:gd name="T21" fmla="*/ 683 h 1405"/>
              <a:gd name="T22" fmla="*/ 104 w 2036"/>
              <a:gd name="T23" fmla="*/ 889 h 1405"/>
              <a:gd name="T24" fmla="*/ 2 w 2036"/>
              <a:gd name="T25" fmla="*/ 967 h 1405"/>
              <a:gd name="T26" fmla="*/ 0 w 2036"/>
              <a:gd name="T27" fmla="*/ 1405 h 1405"/>
              <a:gd name="T28" fmla="*/ 2036 w 2036"/>
              <a:gd name="T29" fmla="*/ 1405 h 1405"/>
              <a:gd name="T30" fmla="*/ 2032 w 2036"/>
              <a:gd name="T31" fmla="*/ 0 h 14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036" h="1405">
                <a:moveTo>
                  <a:pt x="2032" y="0"/>
                </a:moveTo>
                <a:lnTo>
                  <a:pt x="1829" y="86"/>
                </a:lnTo>
                <a:lnTo>
                  <a:pt x="1772" y="88"/>
                </a:lnTo>
                <a:lnTo>
                  <a:pt x="1709" y="161"/>
                </a:lnTo>
                <a:lnTo>
                  <a:pt x="1190" y="142"/>
                </a:lnTo>
                <a:lnTo>
                  <a:pt x="664" y="167"/>
                </a:lnTo>
                <a:lnTo>
                  <a:pt x="519" y="195"/>
                </a:lnTo>
                <a:lnTo>
                  <a:pt x="251" y="161"/>
                </a:lnTo>
                <a:lnTo>
                  <a:pt x="88" y="373"/>
                </a:lnTo>
                <a:lnTo>
                  <a:pt x="138" y="495"/>
                </a:lnTo>
                <a:lnTo>
                  <a:pt x="94" y="683"/>
                </a:lnTo>
                <a:lnTo>
                  <a:pt x="104" y="889"/>
                </a:lnTo>
                <a:lnTo>
                  <a:pt x="2" y="967"/>
                </a:lnTo>
                <a:lnTo>
                  <a:pt x="0" y="1405"/>
                </a:lnTo>
                <a:lnTo>
                  <a:pt x="2036" y="1405"/>
                </a:lnTo>
                <a:lnTo>
                  <a:pt x="2032" y="0"/>
                </a:ln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27509" y="2103130"/>
            <a:ext cx="7296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Prepare</a:t>
            </a:r>
            <a:endParaRPr lang="id-ID" sz="1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40517" y="2307819"/>
            <a:ext cx="2303673" cy="8227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91932" y="4292235"/>
            <a:ext cx="6053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Trying</a:t>
            </a:r>
            <a:endParaRPr lang="id-ID" sz="1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42775" y="4496924"/>
            <a:ext cx="2303673" cy="8227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26473" y="3327958"/>
            <a:ext cx="7040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Praying</a:t>
            </a:r>
            <a:endParaRPr lang="id-ID" sz="1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526655" y="3532647"/>
            <a:ext cx="2303673" cy="8227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sp>
        <p:nvSpPr>
          <p:cNvPr id="11" name="Freeform 5"/>
          <p:cNvSpPr>
            <a:spLocks/>
          </p:cNvSpPr>
          <p:nvPr/>
        </p:nvSpPr>
        <p:spPr bwMode="auto">
          <a:xfrm>
            <a:off x="2195725" y="3225632"/>
            <a:ext cx="694469" cy="1873964"/>
          </a:xfrm>
          <a:custGeom>
            <a:avLst/>
            <a:gdLst>
              <a:gd name="T0" fmla="*/ 90 w 213"/>
              <a:gd name="T1" fmla="*/ 374 h 573"/>
              <a:gd name="T2" fmla="*/ 83 w 213"/>
              <a:gd name="T3" fmla="*/ 427 h 573"/>
              <a:gd name="T4" fmla="*/ 55 w 213"/>
              <a:gd name="T5" fmla="*/ 498 h 573"/>
              <a:gd name="T6" fmla="*/ 63 w 213"/>
              <a:gd name="T7" fmla="*/ 550 h 573"/>
              <a:gd name="T8" fmla="*/ 85 w 213"/>
              <a:gd name="T9" fmla="*/ 567 h 573"/>
              <a:gd name="T10" fmla="*/ 14 w 213"/>
              <a:gd name="T11" fmla="*/ 554 h 573"/>
              <a:gd name="T12" fmla="*/ 22 w 213"/>
              <a:gd name="T13" fmla="*/ 496 h 573"/>
              <a:gd name="T14" fmla="*/ 44 w 213"/>
              <a:gd name="T15" fmla="*/ 389 h 573"/>
              <a:gd name="T16" fmla="*/ 36 w 213"/>
              <a:gd name="T17" fmla="*/ 335 h 573"/>
              <a:gd name="T18" fmla="*/ 24 w 213"/>
              <a:gd name="T19" fmla="*/ 251 h 573"/>
              <a:gd name="T20" fmla="*/ 20 w 213"/>
              <a:gd name="T21" fmla="*/ 103 h 573"/>
              <a:gd name="T22" fmla="*/ 31 w 213"/>
              <a:gd name="T23" fmla="*/ 55 h 573"/>
              <a:gd name="T24" fmla="*/ 86 w 213"/>
              <a:gd name="T25" fmla="*/ 29 h 573"/>
              <a:gd name="T26" fmla="*/ 94 w 213"/>
              <a:gd name="T27" fmla="*/ 55 h 573"/>
              <a:gd name="T28" fmla="*/ 94 w 213"/>
              <a:gd name="T29" fmla="*/ 13 h 573"/>
              <a:gd name="T30" fmla="*/ 120 w 213"/>
              <a:gd name="T31" fmla="*/ 13 h 573"/>
              <a:gd name="T32" fmla="*/ 122 w 213"/>
              <a:gd name="T33" fmla="*/ 37 h 573"/>
              <a:gd name="T34" fmla="*/ 91 w 213"/>
              <a:gd name="T35" fmla="*/ 98 h 573"/>
              <a:gd name="T36" fmla="*/ 106 w 213"/>
              <a:gd name="T37" fmla="*/ 104 h 573"/>
              <a:gd name="T38" fmla="*/ 140 w 213"/>
              <a:gd name="T39" fmla="*/ 57 h 573"/>
              <a:gd name="T40" fmla="*/ 141 w 213"/>
              <a:gd name="T41" fmla="*/ 23 h 573"/>
              <a:gd name="T42" fmla="*/ 164 w 213"/>
              <a:gd name="T43" fmla="*/ 41 h 573"/>
              <a:gd name="T44" fmla="*/ 149 w 213"/>
              <a:gd name="T45" fmla="*/ 86 h 573"/>
              <a:gd name="T46" fmla="*/ 114 w 213"/>
              <a:gd name="T47" fmla="*/ 139 h 573"/>
              <a:gd name="T48" fmla="*/ 89 w 213"/>
              <a:gd name="T49" fmla="*/ 166 h 573"/>
              <a:gd name="T50" fmla="*/ 88 w 213"/>
              <a:gd name="T51" fmla="*/ 249 h 573"/>
              <a:gd name="T52" fmla="*/ 196 w 213"/>
              <a:gd name="T53" fmla="*/ 275 h 573"/>
              <a:gd name="T54" fmla="*/ 188 w 213"/>
              <a:gd name="T55" fmla="*/ 341 h 573"/>
              <a:gd name="T56" fmla="*/ 148 w 213"/>
              <a:gd name="T57" fmla="*/ 400 h 573"/>
              <a:gd name="T58" fmla="*/ 166 w 213"/>
              <a:gd name="T59" fmla="*/ 425 h 573"/>
              <a:gd name="T60" fmla="*/ 184 w 213"/>
              <a:gd name="T61" fmla="*/ 434 h 573"/>
              <a:gd name="T62" fmla="*/ 140 w 213"/>
              <a:gd name="T63" fmla="*/ 432 h 573"/>
              <a:gd name="T64" fmla="*/ 110 w 213"/>
              <a:gd name="T65" fmla="*/ 400 h 573"/>
              <a:gd name="T66" fmla="*/ 141 w 213"/>
              <a:gd name="T67" fmla="*/ 351 h 573"/>
              <a:gd name="T68" fmla="*/ 89 w 213"/>
              <a:gd name="T69" fmla="*/ 310 h 5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13" h="573">
                <a:moveTo>
                  <a:pt x="89" y="310"/>
                </a:moveTo>
                <a:cubicBezTo>
                  <a:pt x="89" y="310"/>
                  <a:pt x="95" y="344"/>
                  <a:pt x="90" y="374"/>
                </a:cubicBezTo>
                <a:cubicBezTo>
                  <a:pt x="90" y="374"/>
                  <a:pt x="88" y="395"/>
                  <a:pt x="89" y="402"/>
                </a:cubicBezTo>
                <a:cubicBezTo>
                  <a:pt x="90" y="410"/>
                  <a:pt x="86" y="422"/>
                  <a:pt x="83" y="427"/>
                </a:cubicBezTo>
                <a:cubicBezTo>
                  <a:pt x="80" y="432"/>
                  <a:pt x="75" y="446"/>
                  <a:pt x="75" y="450"/>
                </a:cubicBezTo>
                <a:cubicBezTo>
                  <a:pt x="74" y="453"/>
                  <a:pt x="58" y="492"/>
                  <a:pt x="55" y="498"/>
                </a:cubicBezTo>
                <a:cubicBezTo>
                  <a:pt x="52" y="505"/>
                  <a:pt x="45" y="524"/>
                  <a:pt x="48" y="530"/>
                </a:cubicBezTo>
                <a:cubicBezTo>
                  <a:pt x="50" y="536"/>
                  <a:pt x="58" y="546"/>
                  <a:pt x="63" y="550"/>
                </a:cubicBezTo>
                <a:cubicBezTo>
                  <a:pt x="67" y="555"/>
                  <a:pt x="73" y="560"/>
                  <a:pt x="78" y="560"/>
                </a:cubicBezTo>
                <a:cubicBezTo>
                  <a:pt x="83" y="560"/>
                  <a:pt x="91" y="566"/>
                  <a:pt x="85" y="567"/>
                </a:cubicBezTo>
                <a:cubicBezTo>
                  <a:pt x="80" y="568"/>
                  <a:pt x="49" y="573"/>
                  <a:pt x="42" y="567"/>
                </a:cubicBezTo>
                <a:cubicBezTo>
                  <a:pt x="35" y="561"/>
                  <a:pt x="18" y="557"/>
                  <a:pt x="14" y="554"/>
                </a:cubicBezTo>
                <a:cubicBezTo>
                  <a:pt x="11" y="551"/>
                  <a:pt x="1" y="542"/>
                  <a:pt x="13" y="530"/>
                </a:cubicBezTo>
                <a:cubicBezTo>
                  <a:pt x="13" y="530"/>
                  <a:pt x="19" y="516"/>
                  <a:pt x="22" y="496"/>
                </a:cubicBezTo>
                <a:cubicBezTo>
                  <a:pt x="25" y="476"/>
                  <a:pt x="38" y="425"/>
                  <a:pt x="47" y="417"/>
                </a:cubicBezTo>
                <a:cubicBezTo>
                  <a:pt x="47" y="417"/>
                  <a:pt x="48" y="398"/>
                  <a:pt x="44" y="389"/>
                </a:cubicBezTo>
                <a:cubicBezTo>
                  <a:pt x="42" y="382"/>
                  <a:pt x="38" y="350"/>
                  <a:pt x="37" y="339"/>
                </a:cubicBezTo>
                <a:cubicBezTo>
                  <a:pt x="36" y="336"/>
                  <a:pt x="36" y="335"/>
                  <a:pt x="36" y="335"/>
                </a:cubicBezTo>
                <a:cubicBezTo>
                  <a:pt x="36" y="335"/>
                  <a:pt x="34" y="313"/>
                  <a:pt x="28" y="309"/>
                </a:cubicBezTo>
                <a:cubicBezTo>
                  <a:pt x="22" y="304"/>
                  <a:pt x="0" y="282"/>
                  <a:pt x="24" y="251"/>
                </a:cubicBezTo>
                <a:cubicBezTo>
                  <a:pt x="24" y="251"/>
                  <a:pt x="25" y="228"/>
                  <a:pt x="21" y="209"/>
                </a:cubicBezTo>
                <a:cubicBezTo>
                  <a:pt x="17" y="189"/>
                  <a:pt x="9" y="117"/>
                  <a:pt x="20" y="103"/>
                </a:cubicBezTo>
                <a:cubicBezTo>
                  <a:pt x="30" y="88"/>
                  <a:pt x="32" y="87"/>
                  <a:pt x="33" y="82"/>
                </a:cubicBezTo>
                <a:cubicBezTo>
                  <a:pt x="33" y="76"/>
                  <a:pt x="33" y="63"/>
                  <a:pt x="31" y="55"/>
                </a:cubicBezTo>
                <a:cubicBezTo>
                  <a:pt x="29" y="47"/>
                  <a:pt x="20" y="20"/>
                  <a:pt x="41" y="10"/>
                </a:cubicBezTo>
                <a:cubicBezTo>
                  <a:pt x="62" y="0"/>
                  <a:pt x="86" y="15"/>
                  <a:pt x="86" y="29"/>
                </a:cubicBezTo>
                <a:cubicBezTo>
                  <a:pt x="86" y="29"/>
                  <a:pt x="93" y="41"/>
                  <a:pt x="89" y="47"/>
                </a:cubicBezTo>
                <a:cubicBezTo>
                  <a:pt x="94" y="55"/>
                  <a:pt x="94" y="55"/>
                  <a:pt x="94" y="55"/>
                </a:cubicBezTo>
                <a:cubicBezTo>
                  <a:pt x="94" y="55"/>
                  <a:pt x="103" y="52"/>
                  <a:pt x="102" y="47"/>
                </a:cubicBezTo>
                <a:cubicBezTo>
                  <a:pt x="101" y="42"/>
                  <a:pt x="86" y="21"/>
                  <a:pt x="94" y="13"/>
                </a:cubicBezTo>
                <a:cubicBezTo>
                  <a:pt x="101" y="9"/>
                  <a:pt x="101" y="9"/>
                  <a:pt x="101" y="9"/>
                </a:cubicBezTo>
                <a:cubicBezTo>
                  <a:pt x="101" y="9"/>
                  <a:pt x="117" y="10"/>
                  <a:pt x="120" y="13"/>
                </a:cubicBezTo>
                <a:cubicBezTo>
                  <a:pt x="124" y="17"/>
                  <a:pt x="128" y="26"/>
                  <a:pt x="122" y="27"/>
                </a:cubicBezTo>
                <a:cubicBezTo>
                  <a:pt x="122" y="27"/>
                  <a:pt x="120" y="33"/>
                  <a:pt x="122" y="37"/>
                </a:cubicBezTo>
                <a:cubicBezTo>
                  <a:pt x="123" y="40"/>
                  <a:pt x="116" y="51"/>
                  <a:pt x="116" y="51"/>
                </a:cubicBezTo>
                <a:cubicBezTo>
                  <a:pt x="116" y="51"/>
                  <a:pt x="99" y="95"/>
                  <a:pt x="91" y="98"/>
                </a:cubicBezTo>
                <a:cubicBezTo>
                  <a:pt x="91" y="98"/>
                  <a:pt x="90" y="101"/>
                  <a:pt x="91" y="101"/>
                </a:cubicBezTo>
                <a:cubicBezTo>
                  <a:pt x="93" y="101"/>
                  <a:pt x="106" y="104"/>
                  <a:pt x="106" y="104"/>
                </a:cubicBezTo>
                <a:cubicBezTo>
                  <a:pt x="106" y="104"/>
                  <a:pt x="127" y="80"/>
                  <a:pt x="130" y="76"/>
                </a:cubicBezTo>
                <a:cubicBezTo>
                  <a:pt x="134" y="73"/>
                  <a:pt x="140" y="64"/>
                  <a:pt x="140" y="57"/>
                </a:cubicBezTo>
                <a:cubicBezTo>
                  <a:pt x="139" y="51"/>
                  <a:pt x="132" y="34"/>
                  <a:pt x="133" y="31"/>
                </a:cubicBezTo>
                <a:cubicBezTo>
                  <a:pt x="134" y="28"/>
                  <a:pt x="141" y="23"/>
                  <a:pt x="141" y="23"/>
                </a:cubicBezTo>
                <a:cubicBezTo>
                  <a:pt x="141" y="23"/>
                  <a:pt x="154" y="20"/>
                  <a:pt x="157" y="23"/>
                </a:cubicBezTo>
                <a:cubicBezTo>
                  <a:pt x="160" y="26"/>
                  <a:pt x="165" y="38"/>
                  <a:pt x="164" y="41"/>
                </a:cubicBezTo>
                <a:cubicBezTo>
                  <a:pt x="164" y="44"/>
                  <a:pt x="157" y="58"/>
                  <a:pt x="156" y="60"/>
                </a:cubicBezTo>
                <a:cubicBezTo>
                  <a:pt x="155" y="63"/>
                  <a:pt x="151" y="76"/>
                  <a:pt x="149" y="86"/>
                </a:cubicBezTo>
                <a:cubicBezTo>
                  <a:pt x="146" y="96"/>
                  <a:pt x="137" y="122"/>
                  <a:pt x="131" y="128"/>
                </a:cubicBezTo>
                <a:cubicBezTo>
                  <a:pt x="131" y="128"/>
                  <a:pt x="119" y="141"/>
                  <a:pt x="114" y="139"/>
                </a:cubicBezTo>
                <a:cubicBezTo>
                  <a:pt x="109" y="137"/>
                  <a:pt x="93" y="139"/>
                  <a:pt x="93" y="139"/>
                </a:cubicBezTo>
                <a:cubicBezTo>
                  <a:pt x="93" y="139"/>
                  <a:pt x="90" y="158"/>
                  <a:pt x="89" y="166"/>
                </a:cubicBezTo>
                <a:cubicBezTo>
                  <a:pt x="87" y="173"/>
                  <a:pt x="86" y="202"/>
                  <a:pt x="87" y="216"/>
                </a:cubicBezTo>
                <a:cubicBezTo>
                  <a:pt x="88" y="229"/>
                  <a:pt x="84" y="246"/>
                  <a:pt x="88" y="249"/>
                </a:cubicBezTo>
                <a:cubicBezTo>
                  <a:pt x="92" y="252"/>
                  <a:pt x="105" y="252"/>
                  <a:pt x="111" y="253"/>
                </a:cubicBezTo>
                <a:cubicBezTo>
                  <a:pt x="117" y="254"/>
                  <a:pt x="155" y="253"/>
                  <a:pt x="196" y="275"/>
                </a:cubicBezTo>
                <a:cubicBezTo>
                  <a:pt x="196" y="275"/>
                  <a:pt x="213" y="284"/>
                  <a:pt x="208" y="303"/>
                </a:cubicBezTo>
                <a:cubicBezTo>
                  <a:pt x="203" y="321"/>
                  <a:pt x="195" y="334"/>
                  <a:pt x="188" y="341"/>
                </a:cubicBezTo>
                <a:cubicBezTo>
                  <a:pt x="182" y="348"/>
                  <a:pt x="165" y="367"/>
                  <a:pt x="161" y="374"/>
                </a:cubicBezTo>
                <a:cubicBezTo>
                  <a:pt x="157" y="381"/>
                  <a:pt x="148" y="395"/>
                  <a:pt x="148" y="400"/>
                </a:cubicBezTo>
                <a:cubicBezTo>
                  <a:pt x="147" y="406"/>
                  <a:pt x="151" y="411"/>
                  <a:pt x="154" y="414"/>
                </a:cubicBezTo>
                <a:cubicBezTo>
                  <a:pt x="157" y="417"/>
                  <a:pt x="163" y="424"/>
                  <a:pt x="166" y="425"/>
                </a:cubicBezTo>
                <a:cubicBezTo>
                  <a:pt x="170" y="426"/>
                  <a:pt x="174" y="428"/>
                  <a:pt x="174" y="428"/>
                </a:cubicBezTo>
                <a:cubicBezTo>
                  <a:pt x="174" y="428"/>
                  <a:pt x="188" y="425"/>
                  <a:pt x="184" y="434"/>
                </a:cubicBezTo>
                <a:cubicBezTo>
                  <a:pt x="184" y="434"/>
                  <a:pt x="169" y="444"/>
                  <a:pt x="166" y="442"/>
                </a:cubicBezTo>
                <a:cubicBezTo>
                  <a:pt x="162" y="440"/>
                  <a:pt x="144" y="438"/>
                  <a:pt x="140" y="432"/>
                </a:cubicBezTo>
                <a:cubicBezTo>
                  <a:pt x="136" y="426"/>
                  <a:pt x="124" y="425"/>
                  <a:pt x="118" y="425"/>
                </a:cubicBezTo>
                <a:cubicBezTo>
                  <a:pt x="113" y="424"/>
                  <a:pt x="95" y="416"/>
                  <a:pt x="110" y="400"/>
                </a:cubicBezTo>
                <a:cubicBezTo>
                  <a:pt x="126" y="385"/>
                  <a:pt x="124" y="380"/>
                  <a:pt x="129" y="371"/>
                </a:cubicBezTo>
                <a:cubicBezTo>
                  <a:pt x="133" y="362"/>
                  <a:pt x="141" y="355"/>
                  <a:pt x="141" y="351"/>
                </a:cubicBezTo>
                <a:cubicBezTo>
                  <a:pt x="141" y="348"/>
                  <a:pt x="152" y="321"/>
                  <a:pt x="158" y="318"/>
                </a:cubicBezTo>
                <a:cubicBezTo>
                  <a:pt x="158" y="318"/>
                  <a:pt x="96" y="315"/>
                  <a:pt x="89" y="31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reeform 6"/>
          <p:cNvSpPr>
            <a:spLocks/>
          </p:cNvSpPr>
          <p:nvPr/>
        </p:nvSpPr>
        <p:spPr bwMode="auto">
          <a:xfrm>
            <a:off x="3671861" y="2531288"/>
            <a:ext cx="906668" cy="1795423"/>
          </a:xfrm>
          <a:custGeom>
            <a:avLst/>
            <a:gdLst>
              <a:gd name="T0" fmla="*/ 149 w 278"/>
              <a:gd name="T1" fmla="*/ 352 h 549"/>
              <a:gd name="T2" fmla="*/ 143 w 278"/>
              <a:gd name="T3" fmla="*/ 416 h 549"/>
              <a:gd name="T4" fmla="*/ 71 w 278"/>
              <a:gd name="T5" fmla="*/ 458 h 549"/>
              <a:gd name="T6" fmla="*/ 32 w 278"/>
              <a:gd name="T7" fmla="*/ 502 h 549"/>
              <a:gd name="T8" fmla="*/ 28 w 278"/>
              <a:gd name="T9" fmla="*/ 531 h 549"/>
              <a:gd name="T10" fmla="*/ 5 w 278"/>
              <a:gd name="T11" fmla="*/ 515 h 549"/>
              <a:gd name="T12" fmla="*/ 2 w 278"/>
              <a:gd name="T13" fmla="*/ 474 h 549"/>
              <a:gd name="T14" fmla="*/ 45 w 278"/>
              <a:gd name="T15" fmla="*/ 440 h 549"/>
              <a:gd name="T16" fmla="*/ 105 w 278"/>
              <a:gd name="T17" fmla="*/ 377 h 549"/>
              <a:gd name="T18" fmla="*/ 75 w 278"/>
              <a:gd name="T19" fmla="*/ 298 h 549"/>
              <a:gd name="T20" fmla="*/ 65 w 278"/>
              <a:gd name="T21" fmla="*/ 191 h 549"/>
              <a:gd name="T22" fmla="*/ 75 w 278"/>
              <a:gd name="T23" fmla="*/ 93 h 549"/>
              <a:gd name="T24" fmla="*/ 110 w 278"/>
              <a:gd name="T25" fmla="*/ 6 h 549"/>
              <a:gd name="T26" fmla="*/ 154 w 278"/>
              <a:gd name="T27" fmla="*/ 54 h 549"/>
              <a:gd name="T28" fmla="*/ 147 w 278"/>
              <a:gd name="T29" fmla="*/ 77 h 549"/>
              <a:gd name="T30" fmla="*/ 202 w 278"/>
              <a:gd name="T31" fmla="*/ 56 h 549"/>
              <a:gd name="T32" fmla="*/ 216 w 278"/>
              <a:gd name="T33" fmla="*/ 25 h 549"/>
              <a:gd name="T34" fmla="*/ 237 w 278"/>
              <a:gd name="T35" fmla="*/ 35 h 549"/>
              <a:gd name="T36" fmla="*/ 229 w 278"/>
              <a:gd name="T37" fmla="*/ 43 h 549"/>
              <a:gd name="T38" fmla="*/ 211 w 278"/>
              <a:gd name="T39" fmla="*/ 69 h 549"/>
              <a:gd name="T40" fmla="*/ 159 w 278"/>
              <a:gd name="T41" fmla="*/ 106 h 549"/>
              <a:gd name="T42" fmla="*/ 189 w 278"/>
              <a:gd name="T43" fmla="*/ 101 h 549"/>
              <a:gd name="T44" fmla="*/ 240 w 278"/>
              <a:gd name="T45" fmla="*/ 70 h 549"/>
              <a:gd name="T46" fmla="*/ 255 w 278"/>
              <a:gd name="T47" fmla="*/ 42 h 549"/>
              <a:gd name="T48" fmla="*/ 274 w 278"/>
              <a:gd name="T49" fmla="*/ 54 h 549"/>
              <a:gd name="T50" fmla="*/ 255 w 278"/>
              <a:gd name="T51" fmla="*/ 81 h 549"/>
              <a:gd name="T52" fmla="*/ 197 w 278"/>
              <a:gd name="T53" fmla="*/ 132 h 549"/>
              <a:gd name="T54" fmla="*/ 137 w 278"/>
              <a:gd name="T55" fmla="*/ 140 h 549"/>
              <a:gd name="T56" fmla="*/ 130 w 278"/>
              <a:gd name="T57" fmla="*/ 223 h 549"/>
              <a:gd name="T58" fmla="*/ 196 w 278"/>
              <a:gd name="T59" fmla="*/ 184 h 549"/>
              <a:gd name="T60" fmla="*/ 230 w 278"/>
              <a:gd name="T61" fmla="*/ 228 h 549"/>
              <a:gd name="T62" fmla="*/ 202 w 278"/>
              <a:gd name="T63" fmla="*/ 313 h 549"/>
              <a:gd name="T64" fmla="*/ 241 w 278"/>
              <a:gd name="T65" fmla="*/ 322 h 549"/>
              <a:gd name="T66" fmla="*/ 205 w 278"/>
              <a:gd name="T67" fmla="*/ 338 h 549"/>
              <a:gd name="T68" fmla="*/ 163 w 278"/>
              <a:gd name="T69" fmla="*/ 318 h 549"/>
              <a:gd name="T70" fmla="*/ 179 w 278"/>
              <a:gd name="T71" fmla="*/ 264 h 549"/>
              <a:gd name="T72" fmla="*/ 132 w 278"/>
              <a:gd name="T73" fmla="*/ 292 h 5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78" h="549">
                <a:moveTo>
                  <a:pt x="132" y="292"/>
                </a:moveTo>
                <a:cubicBezTo>
                  <a:pt x="132" y="292"/>
                  <a:pt x="148" y="326"/>
                  <a:pt x="149" y="352"/>
                </a:cubicBezTo>
                <a:cubicBezTo>
                  <a:pt x="149" y="377"/>
                  <a:pt x="151" y="378"/>
                  <a:pt x="152" y="385"/>
                </a:cubicBezTo>
                <a:cubicBezTo>
                  <a:pt x="153" y="391"/>
                  <a:pt x="152" y="408"/>
                  <a:pt x="143" y="416"/>
                </a:cubicBezTo>
                <a:cubicBezTo>
                  <a:pt x="134" y="423"/>
                  <a:pt x="120" y="427"/>
                  <a:pt x="114" y="432"/>
                </a:cubicBezTo>
                <a:cubicBezTo>
                  <a:pt x="109" y="437"/>
                  <a:pt x="81" y="453"/>
                  <a:pt x="71" y="458"/>
                </a:cubicBezTo>
                <a:cubicBezTo>
                  <a:pt x="61" y="463"/>
                  <a:pt x="40" y="481"/>
                  <a:pt x="38" y="487"/>
                </a:cubicBezTo>
                <a:cubicBezTo>
                  <a:pt x="35" y="492"/>
                  <a:pt x="33" y="493"/>
                  <a:pt x="32" y="502"/>
                </a:cubicBezTo>
                <a:cubicBezTo>
                  <a:pt x="31" y="511"/>
                  <a:pt x="25" y="520"/>
                  <a:pt x="30" y="526"/>
                </a:cubicBezTo>
                <a:cubicBezTo>
                  <a:pt x="34" y="533"/>
                  <a:pt x="30" y="530"/>
                  <a:pt x="28" y="531"/>
                </a:cubicBezTo>
                <a:cubicBezTo>
                  <a:pt x="28" y="531"/>
                  <a:pt x="25" y="549"/>
                  <a:pt x="14" y="530"/>
                </a:cubicBezTo>
                <a:cubicBezTo>
                  <a:pt x="3" y="512"/>
                  <a:pt x="7" y="518"/>
                  <a:pt x="5" y="515"/>
                </a:cubicBezTo>
                <a:cubicBezTo>
                  <a:pt x="3" y="511"/>
                  <a:pt x="4" y="505"/>
                  <a:pt x="5" y="498"/>
                </a:cubicBezTo>
                <a:cubicBezTo>
                  <a:pt x="6" y="490"/>
                  <a:pt x="3" y="477"/>
                  <a:pt x="2" y="474"/>
                </a:cubicBezTo>
                <a:cubicBezTo>
                  <a:pt x="0" y="470"/>
                  <a:pt x="2" y="456"/>
                  <a:pt x="19" y="456"/>
                </a:cubicBezTo>
                <a:cubicBezTo>
                  <a:pt x="19" y="456"/>
                  <a:pt x="34" y="455"/>
                  <a:pt x="45" y="440"/>
                </a:cubicBezTo>
                <a:cubicBezTo>
                  <a:pt x="57" y="425"/>
                  <a:pt x="85" y="399"/>
                  <a:pt x="105" y="396"/>
                </a:cubicBezTo>
                <a:cubicBezTo>
                  <a:pt x="105" y="396"/>
                  <a:pt x="109" y="383"/>
                  <a:pt x="105" y="377"/>
                </a:cubicBezTo>
                <a:cubicBezTo>
                  <a:pt x="100" y="372"/>
                  <a:pt x="84" y="322"/>
                  <a:pt x="83" y="311"/>
                </a:cubicBezTo>
                <a:cubicBezTo>
                  <a:pt x="83" y="311"/>
                  <a:pt x="80" y="304"/>
                  <a:pt x="75" y="298"/>
                </a:cubicBezTo>
                <a:cubicBezTo>
                  <a:pt x="70" y="293"/>
                  <a:pt x="50" y="260"/>
                  <a:pt x="65" y="243"/>
                </a:cubicBezTo>
                <a:cubicBezTo>
                  <a:pt x="65" y="243"/>
                  <a:pt x="65" y="202"/>
                  <a:pt x="65" y="191"/>
                </a:cubicBezTo>
                <a:cubicBezTo>
                  <a:pt x="65" y="180"/>
                  <a:pt x="61" y="152"/>
                  <a:pt x="63" y="138"/>
                </a:cubicBezTo>
                <a:cubicBezTo>
                  <a:pt x="64" y="124"/>
                  <a:pt x="67" y="105"/>
                  <a:pt x="75" y="93"/>
                </a:cubicBezTo>
                <a:cubicBezTo>
                  <a:pt x="83" y="82"/>
                  <a:pt x="90" y="75"/>
                  <a:pt x="91" y="65"/>
                </a:cubicBezTo>
                <a:cubicBezTo>
                  <a:pt x="93" y="56"/>
                  <a:pt x="80" y="14"/>
                  <a:pt x="110" y="6"/>
                </a:cubicBezTo>
                <a:cubicBezTo>
                  <a:pt x="110" y="6"/>
                  <a:pt x="163" y="0"/>
                  <a:pt x="156" y="38"/>
                </a:cubicBezTo>
                <a:cubicBezTo>
                  <a:pt x="156" y="38"/>
                  <a:pt x="157" y="51"/>
                  <a:pt x="154" y="54"/>
                </a:cubicBezTo>
                <a:cubicBezTo>
                  <a:pt x="154" y="54"/>
                  <a:pt x="163" y="71"/>
                  <a:pt x="150" y="72"/>
                </a:cubicBezTo>
                <a:cubicBezTo>
                  <a:pt x="147" y="77"/>
                  <a:pt x="147" y="77"/>
                  <a:pt x="147" y="77"/>
                </a:cubicBezTo>
                <a:cubicBezTo>
                  <a:pt x="147" y="77"/>
                  <a:pt x="160" y="72"/>
                  <a:pt x="168" y="69"/>
                </a:cubicBezTo>
                <a:cubicBezTo>
                  <a:pt x="175" y="66"/>
                  <a:pt x="198" y="60"/>
                  <a:pt x="202" y="56"/>
                </a:cubicBezTo>
                <a:cubicBezTo>
                  <a:pt x="206" y="52"/>
                  <a:pt x="205" y="46"/>
                  <a:pt x="206" y="41"/>
                </a:cubicBezTo>
                <a:cubicBezTo>
                  <a:pt x="207" y="37"/>
                  <a:pt x="213" y="28"/>
                  <a:pt x="216" y="25"/>
                </a:cubicBezTo>
                <a:cubicBezTo>
                  <a:pt x="216" y="25"/>
                  <a:pt x="245" y="19"/>
                  <a:pt x="234" y="29"/>
                </a:cubicBezTo>
                <a:cubicBezTo>
                  <a:pt x="237" y="35"/>
                  <a:pt x="237" y="35"/>
                  <a:pt x="237" y="35"/>
                </a:cubicBezTo>
                <a:cubicBezTo>
                  <a:pt x="236" y="44"/>
                  <a:pt x="236" y="44"/>
                  <a:pt x="236" y="44"/>
                </a:cubicBezTo>
                <a:cubicBezTo>
                  <a:pt x="236" y="44"/>
                  <a:pt x="229" y="53"/>
                  <a:pt x="229" y="43"/>
                </a:cubicBezTo>
                <a:cubicBezTo>
                  <a:pt x="229" y="43"/>
                  <a:pt x="224" y="47"/>
                  <a:pt x="224" y="52"/>
                </a:cubicBezTo>
                <a:cubicBezTo>
                  <a:pt x="224" y="56"/>
                  <a:pt x="217" y="67"/>
                  <a:pt x="211" y="69"/>
                </a:cubicBezTo>
                <a:cubicBezTo>
                  <a:pt x="211" y="69"/>
                  <a:pt x="198" y="77"/>
                  <a:pt x="192" y="81"/>
                </a:cubicBezTo>
                <a:cubicBezTo>
                  <a:pt x="186" y="85"/>
                  <a:pt x="164" y="105"/>
                  <a:pt x="159" y="106"/>
                </a:cubicBezTo>
                <a:cubicBezTo>
                  <a:pt x="159" y="106"/>
                  <a:pt x="171" y="110"/>
                  <a:pt x="174" y="108"/>
                </a:cubicBezTo>
                <a:cubicBezTo>
                  <a:pt x="178" y="106"/>
                  <a:pt x="185" y="104"/>
                  <a:pt x="189" y="101"/>
                </a:cubicBezTo>
                <a:cubicBezTo>
                  <a:pt x="194" y="99"/>
                  <a:pt x="219" y="86"/>
                  <a:pt x="224" y="82"/>
                </a:cubicBezTo>
                <a:cubicBezTo>
                  <a:pt x="230" y="77"/>
                  <a:pt x="240" y="73"/>
                  <a:pt x="240" y="70"/>
                </a:cubicBezTo>
                <a:cubicBezTo>
                  <a:pt x="241" y="66"/>
                  <a:pt x="243" y="51"/>
                  <a:pt x="243" y="51"/>
                </a:cubicBezTo>
                <a:cubicBezTo>
                  <a:pt x="243" y="51"/>
                  <a:pt x="251" y="43"/>
                  <a:pt x="255" y="42"/>
                </a:cubicBezTo>
                <a:cubicBezTo>
                  <a:pt x="259" y="41"/>
                  <a:pt x="262" y="42"/>
                  <a:pt x="267" y="45"/>
                </a:cubicBezTo>
                <a:cubicBezTo>
                  <a:pt x="272" y="49"/>
                  <a:pt x="276" y="52"/>
                  <a:pt x="274" y="54"/>
                </a:cubicBezTo>
                <a:cubicBezTo>
                  <a:pt x="273" y="56"/>
                  <a:pt x="278" y="59"/>
                  <a:pt x="271" y="65"/>
                </a:cubicBezTo>
                <a:cubicBezTo>
                  <a:pt x="265" y="72"/>
                  <a:pt x="257" y="80"/>
                  <a:pt x="255" y="81"/>
                </a:cubicBezTo>
                <a:cubicBezTo>
                  <a:pt x="253" y="82"/>
                  <a:pt x="231" y="105"/>
                  <a:pt x="225" y="111"/>
                </a:cubicBezTo>
                <a:cubicBezTo>
                  <a:pt x="219" y="118"/>
                  <a:pt x="201" y="131"/>
                  <a:pt x="197" y="132"/>
                </a:cubicBezTo>
                <a:cubicBezTo>
                  <a:pt x="193" y="134"/>
                  <a:pt x="196" y="137"/>
                  <a:pt x="188" y="137"/>
                </a:cubicBezTo>
                <a:cubicBezTo>
                  <a:pt x="180" y="137"/>
                  <a:pt x="142" y="141"/>
                  <a:pt x="137" y="140"/>
                </a:cubicBezTo>
                <a:cubicBezTo>
                  <a:pt x="137" y="140"/>
                  <a:pt x="136" y="177"/>
                  <a:pt x="132" y="195"/>
                </a:cubicBezTo>
                <a:cubicBezTo>
                  <a:pt x="130" y="223"/>
                  <a:pt x="130" y="223"/>
                  <a:pt x="130" y="223"/>
                </a:cubicBezTo>
                <a:cubicBezTo>
                  <a:pt x="130" y="223"/>
                  <a:pt x="153" y="205"/>
                  <a:pt x="165" y="198"/>
                </a:cubicBezTo>
                <a:cubicBezTo>
                  <a:pt x="177" y="191"/>
                  <a:pt x="190" y="186"/>
                  <a:pt x="196" y="184"/>
                </a:cubicBezTo>
                <a:cubicBezTo>
                  <a:pt x="201" y="181"/>
                  <a:pt x="227" y="169"/>
                  <a:pt x="235" y="196"/>
                </a:cubicBezTo>
                <a:cubicBezTo>
                  <a:pt x="235" y="196"/>
                  <a:pt x="236" y="214"/>
                  <a:pt x="230" y="228"/>
                </a:cubicBezTo>
                <a:cubicBezTo>
                  <a:pt x="223" y="243"/>
                  <a:pt x="212" y="263"/>
                  <a:pt x="208" y="274"/>
                </a:cubicBezTo>
                <a:cubicBezTo>
                  <a:pt x="203" y="285"/>
                  <a:pt x="198" y="311"/>
                  <a:pt x="202" y="313"/>
                </a:cubicBezTo>
                <a:cubicBezTo>
                  <a:pt x="207" y="316"/>
                  <a:pt x="217" y="323"/>
                  <a:pt x="222" y="322"/>
                </a:cubicBezTo>
                <a:cubicBezTo>
                  <a:pt x="226" y="321"/>
                  <a:pt x="241" y="314"/>
                  <a:pt x="241" y="322"/>
                </a:cubicBezTo>
                <a:cubicBezTo>
                  <a:pt x="241" y="322"/>
                  <a:pt x="237" y="330"/>
                  <a:pt x="233" y="331"/>
                </a:cubicBezTo>
                <a:cubicBezTo>
                  <a:pt x="233" y="331"/>
                  <a:pt x="214" y="341"/>
                  <a:pt x="205" y="338"/>
                </a:cubicBezTo>
                <a:cubicBezTo>
                  <a:pt x="196" y="336"/>
                  <a:pt x="188" y="337"/>
                  <a:pt x="181" y="338"/>
                </a:cubicBezTo>
                <a:cubicBezTo>
                  <a:pt x="173" y="339"/>
                  <a:pt x="155" y="335"/>
                  <a:pt x="163" y="318"/>
                </a:cubicBezTo>
                <a:cubicBezTo>
                  <a:pt x="171" y="302"/>
                  <a:pt x="170" y="299"/>
                  <a:pt x="171" y="295"/>
                </a:cubicBezTo>
                <a:cubicBezTo>
                  <a:pt x="172" y="292"/>
                  <a:pt x="179" y="267"/>
                  <a:pt x="179" y="264"/>
                </a:cubicBezTo>
                <a:cubicBezTo>
                  <a:pt x="179" y="261"/>
                  <a:pt x="178" y="246"/>
                  <a:pt x="181" y="242"/>
                </a:cubicBezTo>
                <a:cubicBezTo>
                  <a:pt x="181" y="242"/>
                  <a:pt x="143" y="291"/>
                  <a:pt x="132" y="29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Freeform 7"/>
          <p:cNvSpPr>
            <a:spLocks noEditPoints="1"/>
          </p:cNvSpPr>
          <p:nvPr/>
        </p:nvSpPr>
        <p:spPr bwMode="auto">
          <a:xfrm>
            <a:off x="5312163" y="2026846"/>
            <a:ext cx="913558" cy="1262170"/>
          </a:xfrm>
          <a:custGeom>
            <a:avLst/>
            <a:gdLst>
              <a:gd name="T0" fmla="*/ 267 w 280"/>
              <a:gd name="T1" fmla="*/ 160 h 386"/>
              <a:gd name="T2" fmla="*/ 250 w 280"/>
              <a:gd name="T3" fmla="*/ 162 h 386"/>
              <a:gd name="T4" fmla="*/ 231 w 280"/>
              <a:gd name="T5" fmla="*/ 164 h 386"/>
              <a:gd name="T6" fmla="*/ 204 w 280"/>
              <a:gd name="T7" fmla="*/ 153 h 386"/>
              <a:gd name="T8" fmla="*/ 225 w 280"/>
              <a:gd name="T9" fmla="*/ 151 h 386"/>
              <a:gd name="T10" fmla="*/ 237 w 280"/>
              <a:gd name="T11" fmla="*/ 142 h 386"/>
              <a:gd name="T12" fmla="*/ 250 w 280"/>
              <a:gd name="T13" fmla="*/ 143 h 386"/>
              <a:gd name="T14" fmla="*/ 256 w 280"/>
              <a:gd name="T15" fmla="*/ 133 h 386"/>
              <a:gd name="T16" fmla="*/ 251 w 280"/>
              <a:gd name="T17" fmla="*/ 123 h 386"/>
              <a:gd name="T18" fmla="*/ 244 w 280"/>
              <a:gd name="T19" fmla="*/ 113 h 386"/>
              <a:gd name="T20" fmla="*/ 233 w 280"/>
              <a:gd name="T21" fmla="*/ 116 h 386"/>
              <a:gd name="T22" fmla="*/ 214 w 280"/>
              <a:gd name="T23" fmla="*/ 133 h 386"/>
              <a:gd name="T24" fmla="*/ 191 w 280"/>
              <a:gd name="T25" fmla="*/ 134 h 386"/>
              <a:gd name="T26" fmla="*/ 145 w 280"/>
              <a:gd name="T27" fmla="*/ 132 h 386"/>
              <a:gd name="T28" fmla="*/ 134 w 280"/>
              <a:gd name="T29" fmla="*/ 125 h 386"/>
              <a:gd name="T30" fmla="*/ 112 w 280"/>
              <a:gd name="T31" fmla="*/ 101 h 386"/>
              <a:gd name="T32" fmla="*/ 114 w 280"/>
              <a:gd name="T33" fmla="*/ 88 h 386"/>
              <a:gd name="T34" fmla="*/ 140 w 280"/>
              <a:gd name="T35" fmla="*/ 72 h 386"/>
              <a:gd name="T36" fmla="*/ 145 w 280"/>
              <a:gd name="T37" fmla="*/ 56 h 386"/>
              <a:gd name="T38" fmla="*/ 150 w 280"/>
              <a:gd name="T39" fmla="*/ 39 h 386"/>
              <a:gd name="T40" fmla="*/ 106 w 280"/>
              <a:gd name="T41" fmla="*/ 5 h 386"/>
              <a:gd name="T42" fmla="*/ 84 w 280"/>
              <a:gd name="T43" fmla="*/ 55 h 386"/>
              <a:gd name="T44" fmla="*/ 75 w 280"/>
              <a:gd name="T45" fmla="*/ 74 h 386"/>
              <a:gd name="T46" fmla="*/ 57 w 280"/>
              <a:gd name="T47" fmla="*/ 94 h 386"/>
              <a:gd name="T48" fmla="*/ 6 w 280"/>
              <a:gd name="T49" fmla="*/ 238 h 386"/>
              <a:gd name="T50" fmla="*/ 82 w 280"/>
              <a:gd name="T51" fmla="*/ 284 h 386"/>
              <a:gd name="T52" fmla="*/ 109 w 280"/>
              <a:gd name="T53" fmla="*/ 277 h 386"/>
              <a:gd name="T54" fmla="*/ 77 w 280"/>
              <a:gd name="T55" fmla="*/ 308 h 386"/>
              <a:gd name="T56" fmla="*/ 58 w 280"/>
              <a:gd name="T57" fmla="*/ 325 h 386"/>
              <a:gd name="T58" fmla="*/ 52 w 280"/>
              <a:gd name="T59" fmla="*/ 343 h 386"/>
              <a:gd name="T60" fmla="*/ 66 w 280"/>
              <a:gd name="T61" fmla="*/ 359 h 386"/>
              <a:gd name="T62" fmla="*/ 84 w 280"/>
              <a:gd name="T63" fmla="*/ 377 h 386"/>
              <a:gd name="T64" fmla="*/ 97 w 280"/>
              <a:gd name="T65" fmla="*/ 383 h 386"/>
              <a:gd name="T66" fmla="*/ 107 w 280"/>
              <a:gd name="T67" fmla="*/ 385 h 386"/>
              <a:gd name="T68" fmla="*/ 106 w 280"/>
              <a:gd name="T69" fmla="*/ 370 h 386"/>
              <a:gd name="T70" fmla="*/ 91 w 280"/>
              <a:gd name="T71" fmla="*/ 340 h 386"/>
              <a:gd name="T72" fmla="*/ 119 w 280"/>
              <a:gd name="T73" fmla="*/ 313 h 386"/>
              <a:gd name="T74" fmla="*/ 137 w 280"/>
              <a:gd name="T75" fmla="*/ 317 h 386"/>
              <a:gd name="T76" fmla="*/ 161 w 280"/>
              <a:gd name="T77" fmla="*/ 312 h 386"/>
              <a:gd name="T78" fmla="*/ 182 w 280"/>
              <a:gd name="T79" fmla="*/ 305 h 386"/>
              <a:gd name="T80" fmla="*/ 194 w 280"/>
              <a:gd name="T81" fmla="*/ 295 h 386"/>
              <a:gd name="T82" fmla="*/ 175 w 280"/>
              <a:gd name="T83" fmla="*/ 293 h 386"/>
              <a:gd name="T84" fmla="*/ 156 w 280"/>
              <a:gd name="T85" fmla="*/ 289 h 386"/>
              <a:gd name="T86" fmla="*/ 160 w 280"/>
              <a:gd name="T87" fmla="*/ 234 h 386"/>
              <a:gd name="T88" fmla="*/ 175 w 280"/>
              <a:gd name="T89" fmla="*/ 178 h 386"/>
              <a:gd name="T90" fmla="*/ 192 w 280"/>
              <a:gd name="T91" fmla="*/ 179 h 386"/>
              <a:gd name="T92" fmla="*/ 221 w 280"/>
              <a:gd name="T93" fmla="*/ 179 h 386"/>
              <a:gd name="T94" fmla="*/ 238 w 280"/>
              <a:gd name="T95" fmla="*/ 181 h 386"/>
              <a:gd name="T96" fmla="*/ 252 w 280"/>
              <a:gd name="T97" fmla="*/ 183 h 386"/>
              <a:gd name="T98" fmla="*/ 259 w 280"/>
              <a:gd name="T99" fmla="*/ 189 h 386"/>
              <a:gd name="T100" fmla="*/ 273 w 280"/>
              <a:gd name="T101" fmla="*/ 186 h 386"/>
              <a:gd name="T102" fmla="*/ 280 w 280"/>
              <a:gd name="T103" fmla="*/ 174 h 386"/>
              <a:gd name="T104" fmla="*/ 267 w 280"/>
              <a:gd name="T105" fmla="*/ 160 h 386"/>
              <a:gd name="T106" fmla="*/ 118 w 280"/>
              <a:gd name="T107" fmla="*/ 230 h 386"/>
              <a:gd name="T108" fmla="*/ 127 w 280"/>
              <a:gd name="T109" fmla="*/ 214 h 386"/>
              <a:gd name="T110" fmla="*/ 128 w 280"/>
              <a:gd name="T111" fmla="*/ 229 h 386"/>
              <a:gd name="T112" fmla="*/ 118 w 280"/>
              <a:gd name="T113" fmla="*/ 230 h 386"/>
              <a:gd name="T114" fmla="*/ 99 w 280"/>
              <a:gd name="T115" fmla="*/ 181 h 386"/>
              <a:gd name="T116" fmla="*/ 113 w 280"/>
              <a:gd name="T117" fmla="*/ 159 h 386"/>
              <a:gd name="T118" fmla="*/ 131 w 280"/>
              <a:gd name="T119" fmla="*/ 159 h 386"/>
              <a:gd name="T120" fmla="*/ 99 w 280"/>
              <a:gd name="T121" fmla="*/ 181 h 3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" h="386">
                <a:moveTo>
                  <a:pt x="267" y="160"/>
                </a:moveTo>
                <a:cubicBezTo>
                  <a:pt x="263" y="153"/>
                  <a:pt x="254" y="161"/>
                  <a:pt x="250" y="162"/>
                </a:cubicBezTo>
                <a:cubicBezTo>
                  <a:pt x="246" y="163"/>
                  <a:pt x="237" y="164"/>
                  <a:pt x="231" y="164"/>
                </a:cubicBezTo>
                <a:cubicBezTo>
                  <a:pt x="225" y="164"/>
                  <a:pt x="204" y="153"/>
                  <a:pt x="204" y="153"/>
                </a:cubicBezTo>
                <a:cubicBezTo>
                  <a:pt x="204" y="153"/>
                  <a:pt x="219" y="151"/>
                  <a:pt x="225" y="151"/>
                </a:cubicBezTo>
                <a:cubicBezTo>
                  <a:pt x="231" y="151"/>
                  <a:pt x="237" y="142"/>
                  <a:pt x="237" y="142"/>
                </a:cubicBezTo>
                <a:cubicBezTo>
                  <a:pt x="240" y="146"/>
                  <a:pt x="250" y="143"/>
                  <a:pt x="250" y="143"/>
                </a:cubicBezTo>
                <a:cubicBezTo>
                  <a:pt x="250" y="143"/>
                  <a:pt x="253" y="138"/>
                  <a:pt x="256" y="133"/>
                </a:cubicBezTo>
                <a:cubicBezTo>
                  <a:pt x="259" y="129"/>
                  <a:pt x="251" y="123"/>
                  <a:pt x="251" y="123"/>
                </a:cubicBezTo>
                <a:cubicBezTo>
                  <a:pt x="274" y="124"/>
                  <a:pt x="244" y="113"/>
                  <a:pt x="244" y="113"/>
                </a:cubicBezTo>
                <a:cubicBezTo>
                  <a:pt x="244" y="113"/>
                  <a:pt x="240" y="114"/>
                  <a:pt x="233" y="116"/>
                </a:cubicBezTo>
                <a:cubicBezTo>
                  <a:pt x="225" y="117"/>
                  <a:pt x="218" y="131"/>
                  <a:pt x="214" y="133"/>
                </a:cubicBezTo>
                <a:cubicBezTo>
                  <a:pt x="211" y="134"/>
                  <a:pt x="205" y="134"/>
                  <a:pt x="191" y="134"/>
                </a:cubicBezTo>
                <a:cubicBezTo>
                  <a:pt x="177" y="135"/>
                  <a:pt x="147" y="132"/>
                  <a:pt x="145" y="132"/>
                </a:cubicBezTo>
                <a:cubicBezTo>
                  <a:pt x="144" y="132"/>
                  <a:pt x="141" y="133"/>
                  <a:pt x="134" y="125"/>
                </a:cubicBezTo>
                <a:cubicBezTo>
                  <a:pt x="126" y="117"/>
                  <a:pt x="113" y="104"/>
                  <a:pt x="112" y="101"/>
                </a:cubicBezTo>
                <a:cubicBezTo>
                  <a:pt x="110" y="99"/>
                  <a:pt x="114" y="88"/>
                  <a:pt x="114" y="88"/>
                </a:cubicBezTo>
                <a:cubicBezTo>
                  <a:pt x="129" y="93"/>
                  <a:pt x="140" y="72"/>
                  <a:pt x="140" y="72"/>
                </a:cubicBezTo>
                <a:cubicBezTo>
                  <a:pt x="150" y="76"/>
                  <a:pt x="145" y="56"/>
                  <a:pt x="145" y="56"/>
                </a:cubicBezTo>
                <a:cubicBezTo>
                  <a:pt x="150" y="53"/>
                  <a:pt x="150" y="39"/>
                  <a:pt x="150" y="39"/>
                </a:cubicBezTo>
                <a:cubicBezTo>
                  <a:pt x="156" y="0"/>
                  <a:pt x="106" y="5"/>
                  <a:pt x="106" y="5"/>
                </a:cubicBezTo>
                <a:cubicBezTo>
                  <a:pt x="80" y="9"/>
                  <a:pt x="84" y="48"/>
                  <a:pt x="84" y="55"/>
                </a:cubicBezTo>
                <a:cubicBezTo>
                  <a:pt x="83" y="63"/>
                  <a:pt x="77" y="72"/>
                  <a:pt x="75" y="74"/>
                </a:cubicBezTo>
                <a:cubicBezTo>
                  <a:pt x="73" y="75"/>
                  <a:pt x="57" y="94"/>
                  <a:pt x="57" y="94"/>
                </a:cubicBezTo>
                <a:cubicBezTo>
                  <a:pt x="17" y="141"/>
                  <a:pt x="6" y="238"/>
                  <a:pt x="6" y="238"/>
                </a:cubicBezTo>
                <a:cubicBezTo>
                  <a:pt x="0" y="308"/>
                  <a:pt x="73" y="286"/>
                  <a:pt x="82" y="284"/>
                </a:cubicBezTo>
                <a:cubicBezTo>
                  <a:pt x="91" y="281"/>
                  <a:pt x="109" y="277"/>
                  <a:pt x="109" y="277"/>
                </a:cubicBezTo>
                <a:cubicBezTo>
                  <a:pt x="104" y="279"/>
                  <a:pt x="82" y="302"/>
                  <a:pt x="77" y="308"/>
                </a:cubicBezTo>
                <a:cubicBezTo>
                  <a:pt x="73" y="314"/>
                  <a:pt x="69" y="319"/>
                  <a:pt x="58" y="325"/>
                </a:cubicBezTo>
                <a:cubicBezTo>
                  <a:pt x="47" y="331"/>
                  <a:pt x="48" y="337"/>
                  <a:pt x="52" y="343"/>
                </a:cubicBezTo>
                <a:cubicBezTo>
                  <a:pt x="56" y="349"/>
                  <a:pt x="64" y="352"/>
                  <a:pt x="66" y="359"/>
                </a:cubicBezTo>
                <a:cubicBezTo>
                  <a:pt x="66" y="359"/>
                  <a:pt x="79" y="375"/>
                  <a:pt x="84" y="377"/>
                </a:cubicBezTo>
                <a:cubicBezTo>
                  <a:pt x="89" y="379"/>
                  <a:pt x="92" y="380"/>
                  <a:pt x="97" y="383"/>
                </a:cubicBezTo>
                <a:cubicBezTo>
                  <a:pt x="101" y="386"/>
                  <a:pt x="107" y="385"/>
                  <a:pt x="107" y="385"/>
                </a:cubicBezTo>
                <a:cubicBezTo>
                  <a:pt x="120" y="382"/>
                  <a:pt x="106" y="370"/>
                  <a:pt x="106" y="370"/>
                </a:cubicBezTo>
                <a:cubicBezTo>
                  <a:pt x="97" y="364"/>
                  <a:pt x="91" y="340"/>
                  <a:pt x="91" y="340"/>
                </a:cubicBezTo>
                <a:cubicBezTo>
                  <a:pt x="89" y="325"/>
                  <a:pt x="119" y="313"/>
                  <a:pt x="119" y="313"/>
                </a:cubicBezTo>
                <a:cubicBezTo>
                  <a:pt x="114" y="324"/>
                  <a:pt x="133" y="318"/>
                  <a:pt x="137" y="317"/>
                </a:cubicBezTo>
                <a:cubicBezTo>
                  <a:pt x="140" y="316"/>
                  <a:pt x="156" y="312"/>
                  <a:pt x="161" y="312"/>
                </a:cubicBezTo>
                <a:cubicBezTo>
                  <a:pt x="167" y="311"/>
                  <a:pt x="178" y="307"/>
                  <a:pt x="182" y="305"/>
                </a:cubicBezTo>
                <a:cubicBezTo>
                  <a:pt x="186" y="303"/>
                  <a:pt x="190" y="308"/>
                  <a:pt x="194" y="295"/>
                </a:cubicBezTo>
                <a:cubicBezTo>
                  <a:pt x="199" y="283"/>
                  <a:pt x="180" y="291"/>
                  <a:pt x="175" y="293"/>
                </a:cubicBezTo>
                <a:cubicBezTo>
                  <a:pt x="170" y="296"/>
                  <a:pt x="156" y="289"/>
                  <a:pt x="156" y="289"/>
                </a:cubicBezTo>
                <a:cubicBezTo>
                  <a:pt x="204" y="245"/>
                  <a:pt x="160" y="234"/>
                  <a:pt x="160" y="234"/>
                </a:cubicBezTo>
                <a:cubicBezTo>
                  <a:pt x="171" y="229"/>
                  <a:pt x="175" y="178"/>
                  <a:pt x="175" y="178"/>
                </a:cubicBezTo>
                <a:cubicBezTo>
                  <a:pt x="175" y="178"/>
                  <a:pt x="185" y="179"/>
                  <a:pt x="192" y="179"/>
                </a:cubicBezTo>
                <a:cubicBezTo>
                  <a:pt x="198" y="179"/>
                  <a:pt x="215" y="179"/>
                  <a:pt x="221" y="179"/>
                </a:cubicBezTo>
                <a:cubicBezTo>
                  <a:pt x="227" y="178"/>
                  <a:pt x="234" y="179"/>
                  <a:pt x="238" y="181"/>
                </a:cubicBezTo>
                <a:cubicBezTo>
                  <a:pt x="242" y="183"/>
                  <a:pt x="248" y="184"/>
                  <a:pt x="252" y="183"/>
                </a:cubicBezTo>
                <a:cubicBezTo>
                  <a:pt x="256" y="183"/>
                  <a:pt x="254" y="185"/>
                  <a:pt x="259" y="189"/>
                </a:cubicBezTo>
                <a:cubicBezTo>
                  <a:pt x="264" y="192"/>
                  <a:pt x="269" y="191"/>
                  <a:pt x="273" y="186"/>
                </a:cubicBezTo>
                <a:cubicBezTo>
                  <a:pt x="276" y="182"/>
                  <a:pt x="280" y="174"/>
                  <a:pt x="280" y="174"/>
                </a:cubicBezTo>
                <a:lnTo>
                  <a:pt x="267" y="160"/>
                </a:lnTo>
                <a:close/>
                <a:moveTo>
                  <a:pt x="118" y="230"/>
                </a:moveTo>
                <a:cubicBezTo>
                  <a:pt x="118" y="230"/>
                  <a:pt x="126" y="220"/>
                  <a:pt x="127" y="214"/>
                </a:cubicBezTo>
                <a:cubicBezTo>
                  <a:pt x="128" y="229"/>
                  <a:pt x="128" y="229"/>
                  <a:pt x="128" y="229"/>
                </a:cubicBezTo>
                <a:lnTo>
                  <a:pt x="118" y="230"/>
                </a:lnTo>
                <a:close/>
                <a:moveTo>
                  <a:pt x="99" y="181"/>
                </a:moveTo>
                <a:cubicBezTo>
                  <a:pt x="99" y="175"/>
                  <a:pt x="110" y="157"/>
                  <a:pt x="113" y="159"/>
                </a:cubicBezTo>
                <a:cubicBezTo>
                  <a:pt x="116" y="160"/>
                  <a:pt x="131" y="159"/>
                  <a:pt x="131" y="159"/>
                </a:cubicBezTo>
                <a:cubicBezTo>
                  <a:pt x="123" y="160"/>
                  <a:pt x="99" y="181"/>
                  <a:pt x="99" y="18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Freeform 8"/>
          <p:cNvSpPr>
            <a:spLocks/>
          </p:cNvSpPr>
          <p:nvPr/>
        </p:nvSpPr>
        <p:spPr bwMode="auto">
          <a:xfrm>
            <a:off x="6651466" y="2287489"/>
            <a:ext cx="909423" cy="1209809"/>
          </a:xfrm>
          <a:custGeom>
            <a:avLst/>
            <a:gdLst>
              <a:gd name="T0" fmla="*/ 149 w 279"/>
              <a:gd name="T1" fmla="*/ 338 h 370"/>
              <a:gd name="T2" fmla="*/ 140 w 279"/>
              <a:gd name="T3" fmla="*/ 315 h 370"/>
              <a:gd name="T4" fmla="*/ 135 w 279"/>
              <a:gd name="T5" fmla="*/ 238 h 370"/>
              <a:gd name="T6" fmla="*/ 24 w 279"/>
              <a:gd name="T7" fmla="*/ 276 h 370"/>
              <a:gd name="T8" fmla="*/ 2 w 279"/>
              <a:gd name="T9" fmla="*/ 239 h 370"/>
              <a:gd name="T10" fmla="*/ 8 w 279"/>
              <a:gd name="T11" fmla="*/ 206 h 370"/>
              <a:gd name="T12" fmla="*/ 23 w 279"/>
              <a:gd name="T13" fmla="*/ 162 h 370"/>
              <a:gd name="T14" fmla="*/ 107 w 279"/>
              <a:gd name="T15" fmla="*/ 61 h 370"/>
              <a:gd name="T16" fmla="*/ 127 w 279"/>
              <a:gd name="T17" fmla="*/ 5 h 370"/>
              <a:gd name="T18" fmla="*/ 173 w 279"/>
              <a:gd name="T19" fmla="*/ 40 h 370"/>
              <a:gd name="T20" fmla="*/ 169 w 279"/>
              <a:gd name="T21" fmla="*/ 57 h 370"/>
              <a:gd name="T22" fmla="*/ 163 w 279"/>
              <a:gd name="T23" fmla="*/ 75 h 370"/>
              <a:gd name="T24" fmla="*/ 135 w 279"/>
              <a:gd name="T25" fmla="*/ 89 h 370"/>
              <a:gd name="T26" fmla="*/ 133 w 279"/>
              <a:gd name="T27" fmla="*/ 93 h 370"/>
              <a:gd name="T28" fmla="*/ 145 w 279"/>
              <a:gd name="T29" fmla="*/ 107 h 370"/>
              <a:gd name="T30" fmla="*/ 161 w 279"/>
              <a:gd name="T31" fmla="*/ 110 h 370"/>
              <a:gd name="T32" fmla="*/ 210 w 279"/>
              <a:gd name="T33" fmla="*/ 113 h 370"/>
              <a:gd name="T34" fmla="*/ 233 w 279"/>
              <a:gd name="T35" fmla="*/ 108 h 370"/>
              <a:gd name="T36" fmla="*/ 248 w 279"/>
              <a:gd name="T37" fmla="*/ 93 h 370"/>
              <a:gd name="T38" fmla="*/ 261 w 279"/>
              <a:gd name="T39" fmla="*/ 91 h 370"/>
              <a:gd name="T40" fmla="*/ 268 w 279"/>
              <a:gd name="T41" fmla="*/ 102 h 370"/>
              <a:gd name="T42" fmla="*/ 268 w 279"/>
              <a:gd name="T43" fmla="*/ 115 h 370"/>
              <a:gd name="T44" fmla="*/ 256 w 279"/>
              <a:gd name="T45" fmla="*/ 122 h 370"/>
              <a:gd name="T46" fmla="*/ 254 w 279"/>
              <a:gd name="T47" fmla="*/ 117 h 370"/>
              <a:gd name="T48" fmla="*/ 239 w 279"/>
              <a:gd name="T49" fmla="*/ 127 h 370"/>
              <a:gd name="T50" fmla="*/ 203 w 279"/>
              <a:gd name="T51" fmla="*/ 135 h 370"/>
              <a:gd name="T52" fmla="*/ 224 w 279"/>
              <a:gd name="T53" fmla="*/ 137 h 370"/>
              <a:gd name="T54" fmla="*/ 243 w 279"/>
              <a:gd name="T55" fmla="*/ 138 h 370"/>
              <a:gd name="T56" fmla="*/ 254 w 279"/>
              <a:gd name="T57" fmla="*/ 147 h 370"/>
              <a:gd name="T58" fmla="*/ 253 w 279"/>
              <a:gd name="T59" fmla="*/ 155 h 370"/>
              <a:gd name="T60" fmla="*/ 241 w 279"/>
              <a:gd name="T61" fmla="*/ 168 h 370"/>
              <a:gd name="T62" fmla="*/ 227 w 279"/>
              <a:gd name="T63" fmla="*/ 162 h 370"/>
              <a:gd name="T64" fmla="*/ 214 w 279"/>
              <a:gd name="T65" fmla="*/ 159 h 370"/>
              <a:gd name="T66" fmla="*/ 195 w 279"/>
              <a:gd name="T67" fmla="*/ 157 h 370"/>
              <a:gd name="T68" fmla="*/ 157 w 279"/>
              <a:gd name="T69" fmla="*/ 156 h 370"/>
              <a:gd name="T70" fmla="*/ 147 w 279"/>
              <a:gd name="T71" fmla="*/ 150 h 370"/>
              <a:gd name="T72" fmla="*/ 126 w 279"/>
              <a:gd name="T73" fmla="*/ 143 h 370"/>
              <a:gd name="T74" fmla="*/ 98 w 279"/>
              <a:gd name="T75" fmla="*/ 190 h 370"/>
              <a:gd name="T76" fmla="*/ 159 w 279"/>
              <a:gd name="T77" fmla="*/ 173 h 370"/>
              <a:gd name="T78" fmla="*/ 177 w 279"/>
              <a:gd name="T79" fmla="*/ 189 h 370"/>
              <a:gd name="T80" fmla="*/ 192 w 279"/>
              <a:gd name="T81" fmla="*/ 208 h 370"/>
              <a:gd name="T82" fmla="*/ 181 w 279"/>
              <a:gd name="T83" fmla="*/ 285 h 370"/>
              <a:gd name="T84" fmla="*/ 185 w 279"/>
              <a:gd name="T85" fmla="*/ 305 h 370"/>
              <a:gd name="T86" fmla="*/ 203 w 279"/>
              <a:gd name="T87" fmla="*/ 308 h 370"/>
              <a:gd name="T88" fmla="*/ 218 w 279"/>
              <a:gd name="T89" fmla="*/ 313 h 370"/>
              <a:gd name="T90" fmla="*/ 200 w 279"/>
              <a:gd name="T91" fmla="*/ 328 h 370"/>
              <a:gd name="T92" fmla="*/ 214 w 279"/>
              <a:gd name="T93" fmla="*/ 325 h 370"/>
              <a:gd name="T94" fmla="*/ 223 w 279"/>
              <a:gd name="T95" fmla="*/ 330 h 370"/>
              <a:gd name="T96" fmla="*/ 216 w 279"/>
              <a:gd name="T97" fmla="*/ 343 h 370"/>
              <a:gd name="T98" fmla="*/ 197 w 279"/>
              <a:gd name="T99" fmla="*/ 348 h 370"/>
              <a:gd name="T100" fmla="*/ 176 w 279"/>
              <a:gd name="T101" fmla="*/ 353 h 370"/>
              <a:gd name="T102" fmla="*/ 149 w 279"/>
              <a:gd name="T103" fmla="*/ 338 h 3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79" h="370">
                <a:moveTo>
                  <a:pt x="149" y="338"/>
                </a:moveTo>
                <a:cubicBezTo>
                  <a:pt x="149" y="338"/>
                  <a:pt x="133" y="330"/>
                  <a:pt x="140" y="315"/>
                </a:cubicBezTo>
                <a:cubicBezTo>
                  <a:pt x="140" y="315"/>
                  <a:pt x="139" y="245"/>
                  <a:pt x="135" y="238"/>
                </a:cubicBezTo>
                <a:cubicBezTo>
                  <a:pt x="135" y="238"/>
                  <a:pt x="74" y="285"/>
                  <a:pt x="24" y="276"/>
                </a:cubicBezTo>
                <a:cubicBezTo>
                  <a:pt x="24" y="276"/>
                  <a:pt x="0" y="264"/>
                  <a:pt x="2" y="239"/>
                </a:cubicBezTo>
                <a:cubicBezTo>
                  <a:pt x="4" y="213"/>
                  <a:pt x="5" y="217"/>
                  <a:pt x="8" y="206"/>
                </a:cubicBezTo>
                <a:cubicBezTo>
                  <a:pt x="12" y="195"/>
                  <a:pt x="10" y="179"/>
                  <a:pt x="23" y="162"/>
                </a:cubicBezTo>
                <a:cubicBezTo>
                  <a:pt x="36" y="145"/>
                  <a:pt x="77" y="81"/>
                  <a:pt x="107" y="61"/>
                </a:cubicBezTo>
                <a:cubicBezTo>
                  <a:pt x="107" y="61"/>
                  <a:pt x="105" y="10"/>
                  <a:pt x="127" y="5"/>
                </a:cubicBezTo>
                <a:cubicBezTo>
                  <a:pt x="127" y="5"/>
                  <a:pt x="184" y="0"/>
                  <a:pt x="173" y="40"/>
                </a:cubicBezTo>
                <a:cubicBezTo>
                  <a:pt x="173" y="40"/>
                  <a:pt x="174" y="55"/>
                  <a:pt x="169" y="57"/>
                </a:cubicBezTo>
                <a:cubicBezTo>
                  <a:pt x="169" y="57"/>
                  <a:pt x="176" y="77"/>
                  <a:pt x="163" y="75"/>
                </a:cubicBezTo>
                <a:cubicBezTo>
                  <a:pt x="163" y="75"/>
                  <a:pt x="149" y="94"/>
                  <a:pt x="135" y="89"/>
                </a:cubicBezTo>
                <a:cubicBezTo>
                  <a:pt x="133" y="93"/>
                  <a:pt x="133" y="93"/>
                  <a:pt x="133" y="93"/>
                </a:cubicBezTo>
                <a:cubicBezTo>
                  <a:pt x="133" y="93"/>
                  <a:pt x="142" y="99"/>
                  <a:pt x="145" y="107"/>
                </a:cubicBezTo>
                <a:cubicBezTo>
                  <a:pt x="145" y="107"/>
                  <a:pt x="152" y="112"/>
                  <a:pt x="161" y="110"/>
                </a:cubicBezTo>
                <a:cubicBezTo>
                  <a:pt x="170" y="109"/>
                  <a:pt x="202" y="112"/>
                  <a:pt x="210" y="113"/>
                </a:cubicBezTo>
                <a:cubicBezTo>
                  <a:pt x="219" y="113"/>
                  <a:pt x="229" y="114"/>
                  <a:pt x="233" y="108"/>
                </a:cubicBezTo>
                <a:cubicBezTo>
                  <a:pt x="237" y="103"/>
                  <a:pt x="241" y="95"/>
                  <a:pt x="248" y="93"/>
                </a:cubicBezTo>
                <a:cubicBezTo>
                  <a:pt x="255" y="91"/>
                  <a:pt x="261" y="91"/>
                  <a:pt x="261" y="91"/>
                </a:cubicBezTo>
                <a:cubicBezTo>
                  <a:pt x="261" y="91"/>
                  <a:pt x="279" y="102"/>
                  <a:pt x="268" y="102"/>
                </a:cubicBezTo>
                <a:cubicBezTo>
                  <a:pt x="268" y="102"/>
                  <a:pt x="271" y="111"/>
                  <a:pt x="268" y="115"/>
                </a:cubicBezTo>
                <a:cubicBezTo>
                  <a:pt x="265" y="118"/>
                  <a:pt x="258" y="122"/>
                  <a:pt x="256" y="122"/>
                </a:cubicBezTo>
                <a:cubicBezTo>
                  <a:pt x="254" y="121"/>
                  <a:pt x="254" y="117"/>
                  <a:pt x="254" y="117"/>
                </a:cubicBezTo>
                <a:cubicBezTo>
                  <a:pt x="254" y="117"/>
                  <a:pt x="245" y="126"/>
                  <a:pt x="239" y="127"/>
                </a:cubicBezTo>
                <a:cubicBezTo>
                  <a:pt x="233" y="129"/>
                  <a:pt x="204" y="135"/>
                  <a:pt x="203" y="135"/>
                </a:cubicBezTo>
                <a:cubicBezTo>
                  <a:pt x="203" y="135"/>
                  <a:pt x="205" y="141"/>
                  <a:pt x="224" y="137"/>
                </a:cubicBezTo>
                <a:cubicBezTo>
                  <a:pt x="224" y="137"/>
                  <a:pt x="234" y="130"/>
                  <a:pt x="243" y="138"/>
                </a:cubicBezTo>
                <a:cubicBezTo>
                  <a:pt x="254" y="147"/>
                  <a:pt x="254" y="147"/>
                  <a:pt x="254" y="147"/>
                </a:cubicBezTo>
                <a:cubicBezTo>
                  <a:pt x="254" y="147"/>
                  <a:pt x="254" y="155"/>
                  <a:pt x="253" y="155"/>
                </a:cubicBezTo>
                <a:cubicBezTo>
                  <a:pt x="253" y="155"/>
                  <a:pt x="247" y="167"/>
                  <a:pt x="241" y="168"/>
                </a:cubicBezTo>
                <a:cubicBezTo>
                  <a:pt x="241" y="168"/>
                  <a:pt x="230" y="165"/>
                  <a:pt x="227" y="162"/>
                </a:cubicBezTo>
                <a:cubicBezTo>
                  <a:pt x="227" y="162"/>
                  <a:pt x="217" y="161"/>
                  <a:pt x="214" y="159"/>
                </a:cubicBezTo>
                <a:cubicBezTo>
                  <a:pt x="212" y="156"/>
                  <a:pt x="202" y="157"/>
                  <a:pt x="195" y="157"/>
                </a:cubicBezTo>
                <a:cubicBezTo>
                  <a:pt x="188" y="157"/>
                  <a:pt x="161" y="158"/>
                  <a:pt x="157" y="156"/>
                </a:cubicBezTo>
                <a:cubicBezTo>
                  <a:pt x="152" y="155"/>
                  <a:pt x="147" y="150"/>
                  <a:pt x="147" y="150"/>
                </a:cubicBezTo>
                <a:cubicBezTo>
                  <a:pt x="147" y="150"/>
                  <a:pt x="135" y="153"/>
                  <a:pt x="126" y="143"/>
                </a:cubicBezTo>
                <a:cubicBezTo>
                  <a:pt x="126" y="143"/>
                  <a:pt x="113" y="180"/>
                  <a:pt x="98" y="190"/>
                </a:cubicBezTo>
                <a:cubicBezTo>
                  <a:pt x="98" y="190"/>
                  <a:pt x="143" y="168"/>
                  <a:pt x="159" y="173"/>
                </a:cubicBezTo>
                <a:cubicBezTo>
                  <a:pt x="159" y="173"/>
                  <a:pt x="177" y="182"/>
                  <a:pt x="177" y="189"/>
                </a:cubicBezTo>
                <a:cubicBezTo>
                  <a:pt x="177" y="189"/>
                  <a:pt x="192" y="196"/>
                  <a:pt x="192" y="208"/>
                </a:cubicBezTo>
                <a:cubicBezTo>
                  <a:pt x="192" y="208"/>
                  <a:pt x="187" y="267"/>
                  <a:pt x="181" y="285"/>
                </a:cubicBezTo>
                <a:cubicBezTo>
                  <a:pt x="175" y="304"/>
                  <a:pt x="179" y="304"/>
                  <a:pt x="185" y="305"/>
                </a:cubicBezTo>
                <a:cubicBezTo>
                  <a:pt x="191" y="305"/>
                  <a:pt x="198" y="311"/>
                  <a:pt x="203" y="308"/>
                </a:cubicBezTo>
                <a:cubicBezTo>
                  <a:pt x="208" y="305"/>
                  <a:pt x="222" y="300"/>
                  <a:pt x="218" y="313"/>
                </a:cubicBezTo>
                <a:cubicBezTo>
                  <a:pt x="200" y="328"/>
                  <a:pt x="200" y="328"/>
                  <a:pt x="200" y="328"/>
                </a:cubicBezTo>
                <a:cubicBezTo>
                  <a:pt x="200" y="328"/>
                  <a:pt x="210" y="328"/>
                  <a:pt x="214" y="325"/>
                </a:cubicBezTo>
                <a:cubicBezTo>
                  <a:pt x="218" y="322"/>
                  <a:pt x="226" y="321"/>
                  <a:pt x="223" y="330"/>
                </a:cubicBezTo>
                <a:cubicBezTo>
                  <a:pt x="220" y="338"/>
                  <a:pt x="220" y="340"/>
                  <a:pt x="216" y="343"/>
                </a:cubicBezTo>
                <a:cubicBezTo>
                  <a:pt x="212" y="345"/>
                  <a:pt x="203" y="347"/>
                  <a:pt x="197" y="348"/>
                </a:cubicBezTo>
                <a:cubicBezTo>
                  <a:pt x="191" y="348"/>
                  <a:pt x="180" y="350"/>
                  <a:pt x="176" y="353"/>
                </a:cubicBezTo>
                <a:cubicBezTo>
                  <a:pt x="172" y="357"/>
                  <a:pt x="141" y="370"/>
                  <a:pt x="149" y="33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Freeform 9"/>
          <p:cNvSpPr>
            <a:spLocks/>
          </p:cNvSpPr>
          <p:nvPr/>
        </p:nvSpPr>
        <p:spPr bwMode="auto">
          <a:xfrm>
            <a:off x="8059529" y="2727830"/>
            <a:ext cx="830883" cy="1533619"/>
          </a:xfrm>
          <a:custGeom>
            <a:avLst/>
            <a:gdLst>
              <a:gd name="T0" fmla="*/ 215 w 255"/>
              <a:gd name="T1" fmla="*/ 443 h 469"/>
              <a:gd name="T2" fmla="*/ 237 w 255"/>
              <a:gd name="T3" fmla="*/ 444 h 469"/>
              <a:gd name="T4" fmla="*/ 240 w 255"/>
              <a:gd name="T5" fmla="*/ 450 h 469"/>
              <a:gd name="T6" fmla="*/ 227 w 255"/>
              <a:gd name="T7" fmla="*/ 461 h 469"/>
              <a:gd name="T8" fmla="*/ 196 w 255"/>
              <a:gd name="T9" fmla="*/ 464 h 469"/>
              <a:gd name="T10" fmla="*/ 178 w 255"/>
              <a:gd name="T11" fmla="*/ 466 h 469"/>
              <a:gd name="T12" fmla="*/ 160 w 255"/>
              <a:gd name="T13" fmla="*/ 450 h 469"/>
              <a:gd name="T14" fmla="*/ 157 w 255"/>
              <a:gd name="T15" fmla="*/ 401 h 469"/>
              <a:gd name="T16" fmla="*/ 151 w 255"/>
              <a:gd name="T17" fmla="*/ 340 h 469"/>
              <a:gd name="T18" fmla="*/ 141 w 255"/>
              <a:gd name="T19" fmla="*/ 320 h 469"/>
              <a:gd name="T20" fmla="*/ 23 w 255"/>
              <a:gd name="T21" fmla="*/ 277 h 469"/>
              <a:gd name="T22" fmla="*/ 19 w 255"/>
              <a:gd name="T23" fmla="*/ 220 h 469"/>
              <a:gd name="T24" fmla="*/ 31 w 255"/>
              <a:gd name="T25" fmla="*/ 185 h 469"/>
              <a:gd name="T26" fmla="*/ 60 w 255"/>
              <a:gd name="T27" fmla="*/ 125 h 469"/>
              <a:gd name="T28" fmla="*/ 111 w 255"/>
              <a:gd name="T29" fmla="*/ 51 h 469"/>
              <a:gd name="T30" fmla="*/ 134 w 255"/>
              <a:gd name="T31" fmla="*/ 2 h 469"/>
              <a:gd name="T32" fmla="*/ 177 w 255"/>
              <a:gd name="T33" fmla="*/ 16 h 469"/>
              <a:gd name="T34" fmla="*/ 174 w 255"/>
              <a:gd name="T35" fmla="*/ 54 h 469"/>
              <a:gd name="T36" fmla="*/ 165 w 255"/>
              <a:gd name="T37" fmla="*/ 72 h 469"/>
              <a:gd name="T38" fmla="*/ 142 w 255"/>
              <a:gd name="T39" fmla="*/ 87 h 469"/>
              <a:gd name="T40" fmla="*/ 143 w 255"/>
              <a:gd name="T41" fmla="*/ 97 h 469"/>
              <a:gd name="T42" fmla="*/ 165 w 255"/>
              <a:gd name="T43" fmla="*/ 111 h 469"/>
              <a:gd name="T44" fmla="*/ 173 w 255"/>
              <a:gd name="T45" fmla="*/ 115 h 469"/>
              <a:gd name="T46" fmla="*/ 181 w 255"/>
              <a:gd name="T47" fmla="*/ 133 h 469"/>
              <a:gd name="T48" fmla="*/ 172 w 255"/>
              <a:gd name="T49" fmla="*/ 146 h 469"/>
              <a:gd name="T50" fmla="*/ 163 w 255"/>
              <a:gd name="T51" fmla="*/ 146 h 469"/>
              <a:gd name="T52" fmla="*/ 155 w 255"/>
              <a:gd name="T53" fmla="*/ 140 h 469"/>
              <a:gd name="T54" fmla="*/ 144 w 255"/>
              <a:gd name="T55" fmla="*/ 128 h 469"/>
              <a:gd name="T56" fmla="*/ 139 w 255"/>
              <a:gd name="T57" fmla="*/ 130 h 469"/>
              <a:gd name="T58" fmla="*/ 100 w 255"/>
              <a:gd name="T59" fmla="*/ 204 h 469"/>
              <a:gd name="T60" fmla="*/ 88 w 255"/>
              <a:gd name="T61" fmla="*/ 238 h 469"/>
              <a:gd name="T62" fmla="*/ 178 w 255"/>
              <a:gd name="T63" fmla="*/ 280 h 469"/>
              <a:gd name="T64" fmla="*/ 194 w 255"/>
              <a:gd name="T65" fmla="*/ 309 h 469"/>
              <a:gd name="T66" fmla="*/ 200 w 255"/>
              <a:gd name="T67" fmla="*/ 394 h 469"/>
              <a:gd name="T68" fmla="*/ 213 w 255"/>
              <a:gd name="T69" fmla="*/ 421 h 469"/>
              <a:gd name="T70" fmla="*/ 237 w 255"/>
              <a:gd name="T71" fmla="*/ 423 h 469"/>
              <a:gd name="T72" fmla="*/ 254 w 255"/>
              <a:gd name="T73" fmla="*/ 424 h 469"/>
              <a:gd name="T74" fmla="*/ 245 w 255"/>
              <a:gd name="T75" fmla="*/ 437 h 469"/>
              <a:gd name="T76" fmla="*/ 230 w 255"/>
              <a:gd name="T77" fmla="*/ 441 h 469"/>
              <a:gd name="T78" fmla="*/ 215 w 255"/>
              <a:gd name="T79" fmla="*/ 443 h 4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255" h="469">
                <a:moveTo>
                  <a:pt x="215" y="443"/>
                </a:moveTo>
                <a:cubicBezTo>
                  <a:pt x="215" y="443"/>
                  <a:pt x="219" y="451"/>
                  <a:pt x="237" y="444"/>
                </a:cubicBezTo>
                <a:cubicBezTo>
                  <a:pt x="237" y="444"/>
                  <a:pt x="243" y="446"/>
                  <a:pt x="240" y="450"/>
                </a:cubicBezTo>
                <a:cubicBezTo>
                  <a:pt x="240" y="450"/>
                  <a:pt x="238" y="461"/>
                  <a:pt x="227" y="461"/>
                </a:cubicBezTo>
                <a:cubicBezTo>
                  <a:pt x="227" y="461"/>
                  <a:pt x="211" y="468"/>
                  <a:pt x="196" y="464"/>
                </a:cubicBezTo>
                <a:cubicBezTo>
                  <a:pt x="196" y="464"/>
                  <a:pt x="184" y="465"/>
                  <a:pt x="178" y="466"/>
                </a:cubicBezTo>
                <a:cubicBezTo>
                  <a:pt x="172" y="467"/>
                  <a:pt x="157" y="469"/>
                  <a:pt x="160" y="450"/>
                </a:cubicBezTo>
                <a:cubicBezTo>
                  <a:pt x="163" y="430"/>
                  <a:pt x="160" y="408"/>
                  <a:pt x="157" y="401"/>
                </a:cubicBezTo>
                <a:cubicBezTo>
                  <a:pt x="155" y="394"/>
                  <a:pt x="148" y="354"/>
                  <a:pt x="151" y="340"/>
                </a:cubicBezTo>
                <a:cubicBezTo>
                  <a:pt x="151" y="340"/>
                  <a:pt x="154" y="324"/>
                  <a:pt x="141" y="320"/>
                </a:cubicBezTo>
                <a:cubicBezTo>
                  <a:pt x="141" y="320"/>
                  <a:pt x="30" y="289"/>
                  <a:pt x="23" y="277"/>
                </a:cubicBezTo>
                <a:cubicBezTo>
                  <a:pt x="23" y="277"/>
                  <a:pt x="0" y="251"/>
                  <a:pt x="19" y="220"/>
                </a:cubicBezTo>
                <a:cubicBezTo>
                  <a:pt x="19" y="220"/>
                  <a:pt x="29" y="194"/>
                  <a:pt x="31" y="185"/>
                </a:cubicBezTo>
                <a:cubicBezTo>
                  <a:pt x="32" y="176"/>
                  <a:pt x="57" y="135"/>
                  <a:pt x="60" y="125"/>
                </a:cubicBezTo>
                <a:cubicBezTo>
                  <a:pt x="62" y="115"/>
                  <a:pt x="80" y="49"/>
                  <a:pt x="111" y="51"/>
                </a:cubicBezTo>
                <a:cubicBezTo>
                  <a:pt x="111" y="51"/>
                  <a:pt x="111" y="4"/>
                  <a:pt x="134" y="2"/>
                </a:cubicBezTo>
                <a:cubicBezTo>
                  <a:pt x="134" y="2"/>
                  <a:pt x="168" y="0"/>
                  <a:pt x="177" y="16"/>
                </a:cubicBezTo>
                <a:cubicBezTo>
                  <a:pt x="177" y="16"/>
                  <a:pt x="191" y="45"/>
                  <a:pt x="174" y="54"/>
                </a:cubicBezTo>
                <a:cubicBezTo>
                  <a:pt x="174" y="54"/>
                  <a:pt x="179" y="74"/>
                  <a:pt x="165" y="72"/>
                </a:cubicBezTo>
                <a:cubicBezTo>
                  <a:pt x="165" y="72"/>
                  <a:pt x="151" y="92"/>
                  <a:pt x="142" y="87"/>
                </a:cubicBezTo>
                <a:cubicBezTo>
                  <a:pt x="142" y="87"/>
                  <a:pt x="139" y="94"/>
                  <a:pt x="143" y="97"/>
                </a:cubicBezTo>
                <a:cubicBezTo>
                  <a:pt x="147" y="101"/>
                  <a:pt x="148" y="107"/>
                  <a:pt x="165" y="111"/>
                </a:cubicBezTo>
                <a:cubicBezTo>
                  <a:pt x="173" y="115"/>
                  <a:pt x="173" y="115"/>
                  <a:pt x="173" y="115"/>
                </a:cubicBezTo>
                <a:cubicBezTo>
                  <a:pt x="173" y="115"/>
                  <a:pt x="181" y="131"/>
                  <a:pt x="181" y="133"/>
                </a:cubicBezTo>
                <a:cubicBezTo>
                  <a:pt x="181" y="136"/>
                  <a:pt x="174" y="144"/>
                  <a:pt x="172" y="146"/>
                </a:cubicBezTo>
                <a:cubicBezTo>
                  <a:pt x="169" y="149"/>
                  <a:pt x="163" y="146"/>
                  <a:pt x="163" y="146"/>
                </a:cubicBezTo>
                <a:cubicBezTo>
                  <a:pt x="163" y="146"/>
                  <a:pt x="153" y="147"/>
                  <a:pt x="155" y="140"/>
                </a:cubicBezTo>
                <a:cubicBezTo>
                  <a:pt x="155" y="140"/>
                  <a:pt x="143" y="134"/>
                  <a:pt x="144" y="128"/>
                </a:cubicBezTo>
                <a:cubicBezTo>
                  <a:pt x="139" y="130"/>
                  <a:pt x="139" y="130"/>
                  <a:pt x="139" y="130"/>
                </a:cubicBezTo>
                <a:cubicBezTo>
                  <a:pt x="139" y="130"/>
                  <a:pt x="120" y="193"/>
                  <a:pt x="100" y="204"/>
                </a:cubicBezTo>
                <a:cubicBezTo>
                  <a:pt x="100" y="204"/>
                  <a:pt x="84" y="230"/>
                  <a:pt x="88" y="238"/>
                </a:cubicBezTo>
                <a:cubicBezTo>
                  <a:pt x="88" y="238"/>
                  <a:pt x="160" y="258"/>
                  <a:pt x="178" y="280"/>
                </a:cubicBezTo>
                <a:cubicBezTo>
                  <a:pt x="178" y="280"/>
                  <a:pt x="196" y="285"/>
                  <a:pt x="194" y="309"/>
                </a:cubicBezTo>
                <a:cubicBezTo>
                  <a:pt x="194" y="309"/>
                  <a:pt x="199" y="368"/>
                  <a:pt x="200" y="394"/>
                </a:cubicBezTo>
                <a:cubicBezTo>
                  <a:pt x="200" y="394"/>
                  <a:pt x="206" y="417"/>
                  <a:pt x="213" y="421"/>
                </a:cubicBezTo>
                <a:cubicBezTo>
                  <a:pt x="220" y="425"/>
                  <a:pt x="231" y="425"/>
                  <a:pt x="237" y="423"/>
                </a:cubicBezTo>
                <a:cubicBezTo>
                  <a:pt x="242" y="421"/>
                  <a:pt x="255" y="411"/>
                  <a:pt x="254" y="424"/>
                </a:cubicBezTo>
                <a:cubicBezTo>
                  <a:pt x="254" y="424"/>
                  <a:pt x="249" y="434"/>
                  <a:pt x="245" y="437"/>
                </a:cubicBezTo>
                <a:cubicBezTo>
                  <a:pt x="240" y="439"/>
                  <a:pt x="236" y="441"/>
                  <a:pt x="230" y="441"/>
                </a:cubicBezTo>
                <a:cubicBezTo>
                  <a:pt x="225" y="441"/>
                  <a:pt x="215" y="443"/>
                  <a:pt x="215" y="44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Freeform 10"/>
          <p:cNvSpPr>
            <a:spLocks noEditPoints="1"/>
          </p:cNvSpPr>
          <p:nvPr/>
        </p:nvSpPr>
        <p:spPr bwMode="auto">
          <a:xfrm>
            <a:off x="9496393" y="3289016"/>
            <a:ext cx="724783" cy="1810580"/>
          </a:xfrm>
          <a:custGeom>
            <a:avLst/>
            <a:gdLst>
              <a:gd name="T0" fmla="*/ 218 w 222"/>
              <a:gd name="T1" fmla="*/ 499 h 554"/>
              <a:gd name="T2" fmla="*/ 205 w 222"/>
              <a:gd name="T3" fmla="*/ 501 h 554"/>
              <a:gd name="T4" fmla="*/ 177 w 222"/>
              <a:gd name="T5" fmla="*/ 497 h 554"/>
              <a:gd name="T6" fmla="*/ 165 w 222"/>
              <a:gd name="T7" fmla="*/ 449 h 554"/>
              <a:gd name="T8" fmla="*/ 160 w 222"/>
              <a:gd name="T9" fmla="*/ 383 h 554"/>
              <a:gd name="T10" fmla="*/ 156 w 222"/>
              <a:gd name="T11" fmla="*/ 352 h 554"/>
              <a:gd name="T12" fmla="*/ 128 w 222"/>
              <a:gd name="T13" fmla="*/ 281 h 554"/>
              <a:gd name="T14" fmla="*/ 113 w 222"/>
              <a:gd name="T15" fmla="*/ 249 h 554"/>
              <a:gd name="T16" fmla="*/ 121 w 222"/>
              <a:gd name="T17" fmla="*/ 188 h 554"/>
              <a:gd name="T18" fmla="*/ 125 w 222"/>
              <a:gd name="T19" fmla="*/ 90 h 554"/>
              <a:gd name="T20" fmla="*/ 126 w 222"/>
              <a:gd name="T21" fmla="*/ 83 h 554"/>
              <a:gd name="T22" fmla="*/ 147 w 222"/>
              <a:gd name="T23" fmla="*/ 69 h 554"/>
              <a:gd name="T24" fmla="*/ 156 w 222"/>
              <a:gd name="T25" fmla="*/ 52 h 554"/>
              <a:gd name="T26" fmla="*/ 160 w 222"/>
              <a:gd name="T27" fmla="*/ 35 h 554"/>
              <a:gd name="T28" fmla="*/ 116 w 222"/>
              <a:gd name="T29" fmla="*/ 1 h 554"/>
              <a:gd name="T30" fmla="*/ 97 w 222"/>
              <a:gd name="T31" fmla="*/ 53 h 554"/>
              <a:gd name="T32" fmla="*/ 88 w 222"/>
              <a:gd name="T33" fmla="*/ 60 h 554"/>
              <a:gd name="T34" fmla="*/ 34 w 222"/>
              <a:gd name="T35" fmla="*/ 62 h 554"/>
              <a:gd name="T36" fmla="*/ 12 w 222"/>
              <a:gd name="T37" fmla="*/ 65 h 554"/>
              <a:gd name="T38" fmla="*/ 6 w 222"/>
              <a:gd name="T39" fmla="*/ 86 h 554"/>
              <a:gd name="T40" fmla="*/ 38 w 222"/>
              <a:gd name="T41" fmla="*/ 153 h 554"/>
              <a:gd name="T42" fmla="*/ 53 w 222"/>
              <a:gd name="T43" fmla="*/ 179 h 554"/>
              <a:gd name="T44" fmla="*/ 52 w 222"/>
              <a:gd name="T45" fmla="*/ 230 h 554"/>
              <a:gd name="T46" fmla="*/ 62 w 222"/>
              <a:gd name="T47" fmla="*/ 303 h 554"/>
              <a:gd name="T48" fmla="*/ 89 w 222"/>
              <a:gd name="T49" fmla="*/ 365 h 554"/>
              <a:gd name="T50" fmla="*/ 100 w 222"/>
              <a:gd name="T51" fmla="*/ 407 h 554"/>
              <a:gd name="T52" fmla="*/ 107 w 222"/>
              <a:gd name="T53" fmla="*/ 483 h 554"/>
              <a:gd name="T54" fmla="*/ 110 w 222"/>
              <a:gd name="T55" fmla="*/ 516 h 554"/>
              <a:gd name="T56" fmla="*/ 124 w 222"/>
              <a:gd name="T57" fmla="*/ 541 h 554"/>
              <a:gd name="T58" fmla="*/ 147 w 222"/>
              <a:gd name="T59" fmla="*/ 549 h 554"/>
              <a:gd name="T60" fmla="*/ 164 w 222"/>
              <a:gd name="T61" fmla="*/ 549 h 554"/>
              <a:gd name="T62" fmla="*/ 184 w 222"/>
              <a:gd name="T63" fmla="*/ 544 h 554"/>
              <a:gd name="T64" fmla="*/ 180 w 222"/>
              <a:gd name="T65" fmla="*/ 534 h 554"/>
              <a:gd name="T66" fmla="*/ 161 w 222"/>
              <a:gd name="T67" fmla="*/ 526 h 554"/>
              <a:gd name="T68" fmla="*/ 169 w 222"/>
              <a:gd name="T69" fmla="*/ 520 h 554"/>
              <a:gd name="T70" fmla="*/ 190 w 222"/>
              <a:gd name="T71" fmla="*/ 519 h 554"/>
              <a:gd name="T72" fmla="*/ 215 w 222"/>
              <a:gd name="T73" fmla="*/ 511 h 554"/>
              <a:gd name="T74" fmla="*/ 218 w 222"/>
              <a:gd name="T75" fmla="*/ 499 h 554"/>
              <a:gd name="T76" fmla="*/ 43 w 222"/>
              <a:gd name="T77" fmla="*/ 102 h 554"/>
              <a:gd name="T78" fmla="*/ 50 w 222"/>
              <a:gd name="T79" fmla="*/ 106 h 554"/>
              <a:gd name="T80" fmla="*/ 54 w 222"/>
              <a:gd name="T81" fmla="*/ 140 h 554"/>
              <a:gd name="T82" fmla="*/ 43 w 222"/>
              <a:gd name="T83" fmla="*/ 102 h 5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222" h="554">
                <a:moveTo>
                  <a:pt x="218" y="499"/>
                </a:moveTo>
                <a:cubicBezTo>
                  <a:pt x="219" y="495"/>
                  <a:pt x="210" y="498"/>
                  <a:pt x="205" y="501"/>
                </a:cubicBezTo>
                <a:cubicBezTo>
                  <a:pt x="201" y="503"/>
                  <a:pt x="177" y="497"/>
                  <a:pt x="177" y="497"/>
                </a:cubicBezTo>
                <a:cubicBezTo>
                  <a:pt x="171" y="493"/>
                  <a:pt x="164" y="471"/>
                  <a:pt x="165" y="449"/>
                </a:cubicBezTo>
                <a:cubicBezTo>
                  <a:pt x="165" y="428"/>
                  <a:pt x="160" y="383"/>
                  <a:pt x="160" y="383"/>
                </a:cubicBezTo>
                <a:cubicBezTo>
                  <a:pt x="165" y="368"/>
                  <a:pt x="156" y="352"/>
                  <a:pt x="156" y="352"/>
                </a:cubicBezTo>
                <a:cubicBezTo>
                  <a:pt x="153" y="329"/>
                  <a:pt x="133" y="293"/>
                  <a:pt x="128" y="281"/>
                </a:cubicBezTo>
                <a:cubicBezTo>
                  <a:pt x="122" y="268"/>
                  <a:pt x="115" y="263"/>
                  <a:pt x="113" y="249"/>
                </a:cubicBezTo>
                <a:cubicBezTo>
                  <a:pt x="112" y="235"/>
                  <a:pt x="121" y="188"/>
                  <a:pt x="121" y="188"/>
                </a:cubicBezTo>
                <a:cubicBezTo>
                  <a:pt x="133" y="155"/>
                  <a:pt x="125" y="94"/>
                  <a:pt x="125" y="90"/>
                </a:cubicBezTo>
                <a:cubicBezTo>
                  <a:pt x="124" y="85"/>
                  <a:pt x="126" y="83"/>
                  <a:pt x="126" y="83"/>
                </a:cubicBezTo>
                <a:cubicBezTo>
                  <a:pt x="137" y="90"/>
                  <a:pt x="147" y="69"/>
                  <a:pt x="147" y="69"/>
                </a:cubicBezTo>
                <a:cubicBezTo>
                  <a:pt x="161" y="71"/>
                  <a:pt x="156" y="52"/>
                  <a:pt x="156" y="52"/>
                </a:cubicBezTo>
                <a:cubicBezTo>
                  <a:pt x="163" y="45"/>
                  <a:pt x="160" y="35"/>
                  <a:pt x="160" y="35"/>
                </a:cubicBezTo>
                <a:cubicBezTo>
                  <a:pt x="168" y="0"/>
                  <a:pt x="116" y="1"/>
                  <a:pt x="116" y="1"/>
                </a:cubicBezTo>
                <a:cubicBezTo>
                  <a:pt x="88" y="6"/>
                  <a:pt x="97" y="53"/>
                  <a:pt x="97" y="53"/>
                </a:cubicBezTo>
                <a:cubicBezTo>
                  <a:pt x="97" y="56"/>
                  <a:pt x="88" y="60"/>
                  <a:pt x="88" y="60"/>
                </a:cubicBezTo>
                <a:cubicBezTo>
                  <a:pt x="61" y="51"/>
                  <a:pt x="34" y="62"/>
                  <a:pt x="34" y="62"/>
                </a:cubicBezTo>
                <a:cubicBezTo>
                  <a:pt x="27" y="65"/>
                  <a:pt x="12" y="65"/>
                  <a:pt x="12" y="65"/>
                </a:cubicBezTo>
                <a:cubicBezTo>
                  <a:pt x="0" y="68"/>
                  <a:pt x="6" y="86"/>
                  <a:pt x="6" y="86"/>
                </a:cubicBezTo>
                <a:cubicBezTo>
                  <a:pt x="4" y="109"/>
                  <a:pt x="38" y="153"/>
                  <a:pt x="38" y="153"/>
                </a:cubicBezTo>
                <a:cubicBezTo>
                  <a:pt x="38" y="163"/>
                  <a:pt x="53" y="179"/>
                  <a:pt x="53" y="179"/>
                </a:cubicBezTo>
                <a:cubicBezTo>
                  <a:pt x="54" y="186"/>
                  <a:pt x="52" y="230"/>
                  <a:pt x="52" y="230"/>
                </a:cubicBezTo>
                <a:cubicBezTo>
                  <a:pt x="23" y="271"/>
                  <a:pt x="59" y="297"/>
                  <a:pt x="62" y="303"/>
                </a:cubicBezTo>
                <a:cubicBezTo>
                  <a:pt x="65" y="309"/>
                  <a:pt x="84" y="355"/>
                  <a:pt x="89" y="365"/>
                </a:cubicBezTo>
                <a:cubicBezTo>
                  <a:pt x="93" y="375"/>
                  <a:pt x="104" y="370"/>
                  <a:pt x="100" y="407"/>
                </a:cubicBezTo>
                <a:cubicBezTo>
                  <a:pt x="96" y="444"/>
                  <a:pt x="105" y="472"/>
                  <a:pt x="107" y="483"/>
                </a:cubicBezTo>
                <a:cubicBezTo>
                  <a:pt x="109" y="493"/>
                  <a:pt x="117" y="492"/>
                  <a:pt x="110" y="516"/>
                </a:cubicBezTo>
                <a:cubicBezTo>
                  <a:pt x="102" y="540"/>
                  <a:pt x="116" y="539"/>
                  <a:pt x="124" y="541"/>
                </a:cubicBezTo>
                <a:cubicBezTo>
                  <a:pt x="132" y="543"/>
                  <a:pt x="140" y="543"/>
                  <a:pt x="147" y="549"/>
                </a:cubicBezTo>
                <a:cubicBezTo>
                  <a:pt x="153" y="554"/>
                  <a:pt x="158" y="551"/>
                  <a:pt x="164" y="549"/>
                </a:cubicBezTo>
                <a:cubicBezTo>
                  <a:pt x="171" y="548"/>
                  <a:pt x="184" y="544"/>
                  <a:pt x="184" y="544"/>
                </a:cubicBezTo>
                <a:cubicBezTo>
                  <a:pt x="192" y="541"/>
                  <a:pt x="185" y="533"/>
                  <a:pt x="180" y="534"/>
                </a:cubicBezTo>
                <a:cubicBezTo>
                  <a:pt x="174" y="535"/>
                  <a:pt x="161" y="526"/>
                  <a:pt x="161" y="526"/>
                </a:cubicBezTo>
                <a:cubicBezTo>
                  <a:pt x="161" y="526"/>
                  <a:pt x="165" y="522"/>
                  <a:pt x="169" y="520"/>
                </a:cubicBezTo>
                <a:cubicBezTo>
                  <a:pt x="172" y="517"/>
                  <a:pt x="181" y="519"/>
                  <a:pt x="190" y="519"/>
                </a:cubicBezTo>
                <a:cubicBezTo>
                  <a:pt x="200" y="519"/>
                  <a:pt x="207" y="517"/>
                  <a:pt x="215" y="511"/>
                </a:cubicBezTo>
                <a:cubicBezTo>
                  <a:pt x="222" y="506"/>
                  <a:pt x="218" y="499"/>
                  <a:pt x="218" y="499"/>
                </a:cubicBezTo>
                <a:close/>
                <a:moveTo>
                  <a:pt x="43" y="102"/>
                </a:moveTo>
                <a:cubicBezTo>
                  <a:pt x="44" y="105"/>
                  <a:pt x="50" y="106"/>
                  <a:pt x="50" y="106"/>
                </a:cubicBezTo>
                <a:cubicBezTo>
                  <a:pt x="50" y="112"/>
                  <a:pt x="54" y="140"/>
                  <a:pt x="54" y="140"/>
                </a:cubicBezTo>
                <a:cubicBezTo>
                  <a:pt x="48" y="133"/>
                  <a:pt x="43" y="102"/>
                  <a:pt x="43" y="10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221176" y="3508437"/>
            <a:ext cx="5934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Finish</a:t>
            </a:r>
            <a:endParaRPr lang="id-ID" sz="1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0221176" y="3713126"/>
            <a:ext cx="2303673" cy="8227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192720" y="4097400"/>
            <a:ext cx="7553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Analysis</a:t>
            </a:r>
            <a:endParaRPr lang="id-ID" sz="1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192720" y="4302089"/>
            <a:ext cx="2303673" cy="8227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673992" y="1413179"/>
            <a:ext cx="10374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Keep Strong</a:t>
            </a:r>
            <a:endParaRPr lang="id-ID" sz="1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835865" y="1617868"/>
            <a:ext cx="2713710" cy="568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z="11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fld>
            <a:endParaRPr lang="en-US" sz="11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796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5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0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5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0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75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80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85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90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950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" grpId="0"/>
      <p:bldP spid="3" grpId="0" animBg="1"/>
      <p:bldP spid="4" grpId="0" animBg="1"/>
      <p:bldP spid="5" grpId="0"/>
      <p:bldP spid="6" grpId="0"/>
      <p:bldP spid="7" grpId="0"/>
      <p:bldP spid="8" grpId="0"/>
      <p:bldP spid="9" grpId="0"/>
      <p:bldP spid="10" grpId="0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E-commerce Feature</a:t>
            </a:r>
          </a:p>
        </p:txBody>
      </p:sp>
      <p:sp>
        <p:nvSpPr>
          <p:cNvPr id="3" name="Oval 2"/>
          <p:cNvSpPr/>
          <p:nvPr/>
        </p:nvSpPr>
        <p:spPr>
          <a:xfrm>
            <a:off x="3849808" y="1868300"/>
            <a:ext cx="4266624" cy="4266624"/>
          </a:xfrm>
          <a:prstGeom prst="ellipse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754845" y="2611049"/>
            <a:ext cx="2702629" cy="4246951"/>
            <a:chOff x="4663371" y="2611049"/>
            <a:chExt cx="2702629" cy="4246951"/>
          </a:xfrm>
        </p:grpSpPr>
        <p:sp>
          <p:nvSpPr>
            <p:cNvPr id="5" name="Freeform 4"/>
            <p:cNvSpPr>
              <a:spLocks/>
            </p:cNvSpPr>
            <p:nvPr/>
          </p:nvSpPr>
          <p:spPr bwMode="auto">
            <a:xfrm>
              <a:off x="4803328" y="4071718"/>
              <a:ext cx="1695578" cy="1713275"/>
            </a:xfrm>
            <a:custGeom>
              <a:avLst/>
              <a:gdLst>
                <a:gd name="T0" fmla="*/ 12 w 303"/>
                <a:gd name="T1" fmla="*/ 13 h 307"/>
                <a:gd name="T2" fmla="*/ 12 w 303"/>
                <a:gd name="T3" fmla="*/ 13 h 307"/>
                <a:gd name="T4" fmla="*/ 13 w 303"/>
                <a:gd name="T5" fmla="*/ 60 h 307"/>
                <a:gd name="T6" fmla="*/ 244 w 303"/>
                <a:gd name="T7" fmla="*/ 294 h 307"/>
                <a:gd name="T8" fmla="*/ 291 w 303"/>
                <a:gd name="T9" fmla="*/ 294 h 307"/>
                <a:gd name="T10" fmla="*/ 291 w 303"/>
                <a:gd name="T11" fmla="*/ 294 h 307"/>
                <a:gd name="T12" fmla="*/ 290 w 303"/>
                <a:gd name="T13" fmla="*/ 248 h 307"/>
                <a:gd name="T14" fmla="*/ 59 w 303"/>
                <a:gd name="T15" fmla="*/ 13 h 307"/>
                <a:gd name="T16" fmla="*/ 12 w 303"/>
                <a:gd name="T17" fmla="*/ 13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3" h="307">
                  <a:moveTo>
                    <a:pt x="12" y="13"/>
                  </a:moveTo>
                  <a:cubicBezTo>
                    <a:pt x="12" y="13"/>
                    <a:pt x="12" y="13"/>
                    <a:pt x="12" y="13"/>
                  </a:cubicBezTo>
                  <a:cubicBezTo>
                    <a:pt x="0" y="26"/>
                    <a:pt x="0" y="47"/>
                    <a:pt x="13" y="60"/>
                  </a:cubicBezTo>
                  <a:cubicBezTo>
                    <a:pt x="244" y="294"/>
                    <a:pt x="244" y="294"/>
                    <a:pt x="244" y="294"/>
                  </a:cubicBezTo>
                  <a:cubicBezTo>
                    <a:pt x="257" y="307"/>
                    <a:pt x="278" y="307"/>
                    <a:pt x="291" y="294"/>
                  </a:cubicBezTo>
                  <a:cubicBezTo>
                    <a:pt x="291" y="294"/>
                    <a:pt x="291" y="294"/>
                    <a:pt x="291" y="294"/>
                  </a:cubicBezTo>
                  <a:cubicBezTo>
                    <a:pt x="303" y="281"/>
                    <a:pt x="303" y="261"/>
                    <a:pt x="290" y="248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46" y="0"/>
                    <a:pt x="25" y="1"/>
                    <a:pt x="12" y="13"/>
                  </a:cubicBezTo>
                  <a:close/>
                </a:path>
              </a:pathLst>
            </a:custGeom>
            <a:solidFill>
              <a:srgbClr val="FFD7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5311680" y="4623504"/>
              <a:ext cx="1853231" cy="2076843"/>
            </a:xfrm>
            <a:custGeom>
              <a:avLst/>
              <a:gdLst>
                <a:gd name="T0" fmla="*/ 1152 w 1152"/>
                <a:gd name="T1" fmla="*/ 1170 h 1291"/>
                <a:gd name="T2" fmla="*/ 533 w 1152"/>
                <a:gd name="T3" fmla="*/ 1291 h 1291"/>
                <a:gd name="T4" fmla="*/ 435 w 1152"/>
                <a:gd name="T5" fmla="*/ 805 h 1291"/>
                <a:gd name="T6" fmla="*/ 0 w 1152"/>
                <a:gd name="T7" fmla="*/ 177 h 1291"/>
                <a:gd name="T8" fmla="*/ 922 w 1152"/>
                <a:gd name="T9" fmla="*/ 0 h 1291"/>
                <a:gd name="T10" fmla="*/ 1152 w 1152"/>
                <a:gd name="T11" fmla="*/ 1170 h 1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52" h="1291">
                  <a:moveTo>
                    <a:pt x="1152" y="1170"/>
                  </a:moveTo>
                  <a:lnTo>
                    <a:pt x="533" y="1291"/>
                  </a:lnTo>
                  <a:lnTo>
                    <a:pt x="435" y="805"/>
                  </a:lnTo>
                  <a:lnTo>
                    <a:pt x="0" y="177"/>
                  </a:lnTo>
                  <a:lnTo>
                    <a:pt x="922" y="0"/>
                  </a:lnTo>
                  <a:lnTo>
                    <a:pt x="1152" y="1170"/>
                  </a:lnTo>
                  <a:close/>
                </a:path>
              </a:pathLst>
            </a:custGeom>
            <a:solidFill>
              <a:srgbClr val="FFD7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4819415" y="4662113"/>
              <a:ext cx="1695578" cy="1714883"/>
            </a:xfrm>
            <a:custGeom>
              <a:avLst/>
              <a:gdLst>
                <a:gd name="T0" fmla="*/ 13 w 303"/>
                <a:gd name="T1" fmla="*/ 13 h 307"/>
                <a:gd name="T2" fmla="*/ 13 w 303"/>
                <a:gd name="T3" fmla="*/ 13 h 307"/>
                <a:gd name="T4" fmla="*/ 13 w 303"/>
                <a:gd name="T5" fmla="*/ 59 h 307"/>
                <a:gd name="T6" fmla="*/ 244 w 303"/>
                <a:gd name="T7" fmla="*/ 294 h 307"/>
                <a:gd name="T8" fmla="*/ 291 w 303"/>
                <a:gd name="T9" fmla="*/ 294 h 307"/>
                <a:gd name="T10" fmla="*/ 291 w 303"/>
                <a:gd name="T11" fmla="*/ 294 h 307"/>
                <a:gd name="T12" fmla="*/ 291 w 303"/>
                <a:gd name="T13" fmla="*/ 247 h 307"/>
                <a:gd name="T14" fmla="*/ 59 w 303"/>
                <a:gd name="T15" fmla="*/ 13 h 307"/>
                <a:gd name="T16" fmla="*/ 13 w 303"/>
                <a:gd name="T17" fmla="*/ 13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3" h="307">
                  <a:moveTo>
                    <a:pt x="13" y="13"/>
                  </a:moveTo>
                  <a:cubicBezTo>
                    <a:pt x="13" y="13"/>
                    <a:pt x="13" y="13"/>
                    <a:pt x="13" y="13"/>
                  </a:cubicBezTo>
                  <a:cubicBezTo>
                    <a:pt x="0" y="26"/>
                    <a:pt x="0" y="46"/>
                    <a:pt x="13" y="59"/>
                  </a:cubicBezTo>
                  <a:cubicBezTo>
                    <a:pt x="244" y="294"/>
                    <a:pt x="244" y="294"/>
                    <a:pt x="244" y="294"/>
                  </a:cubicBezTo>
                  <a:cubicBezTo>
                    <a:pt x="257" y="307"/>
                    <a:pt x="278" y="306"/>
                    <a:pt x="291" y="294"/>
                  </a:cubicBezTo>
                  <a:cubicBezTo>
                    <a:pt x="291" y="294"/>
                    <a:pt x="291" y="294"/>
                    <a:pt x="291" y="294"/>
                  </a:cubicBezTo>
                  <a:cubicBezTo>
                    <a:pt x="303" y="281"/>
                    <a:pt x="303" y="260"/>
                    <a:pt x="291" y="247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46" y="0"/>
                    <a:pt x="25" y="0"/>
                    <a:pt x="13" y="13"/>
                  </a:cubicBezTo>
                  <a:close/>
                </a:path>
              </a:pathLst>
            </a:custGeom>
            <a:solidFill>
              <a:srgbClr val="FFD7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4679458" y="3351016"/>
              <a:ext cx="1652143" cy="1663404"/>
            </a:xfrm>
            <a:custGeom>
              <a:avLst/>
              <a:gdLst>
                <a:gd name="T0" fmla="*/ 13 w 295"/>
                <a:gd name="T1" fmla="*/ 13 h 298"/>
                <a:gd name="T2" fmla="*/ 13 w 295"/>
                <a:gd name="T3" fmla="*/ 13 h 298"/>
                <a:gd name="T4" fmla="*/ 13 w 295"/>
                <a:gd name="T5" fmla="*/ 59 h 298"/>
                <a:gd name="T6" fmla="*/ 236 w 295"/>
                <a:gd name="T7" fmla="*/ 285 h 298"/>
                <a:gd name="T8" fmla="*/ 282 w 295"/>
                <a:gd name="T9" fmla="*/ 285 h 298"/>
                <a:gd name="T10" fmla="*/ 282 w 295"/>
                <a:gd name="T11" fmla="*/ 285 h 298"/>
                <a:gd name="T12" fmla="*/ 282 w 295"/>
                <a:gd name="T13" fmla="*/ 239 h 298"/>
                <a:gd name="T14" fmla="*/ 59 w 295"/>
                <a:gd name="T15" fmla="*/ 13 h 298"/>
                <a:gd name="T16" fmla="*/ 13 w 295"/>
                <a:gd name="T17" fmla="*/ 13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5" h="298">
                  <a:moveTo>
                    <a:pt x="13" y="13"/>
                  </a:moveTo>
                  <a:cubicBezTo>
                    <a:pt x="13" y="13"/>
                    <a:pt x="13" y="13"/>
                    <a:pt x="13" y="13"/>
                  </a:cubicBezTo>
                  <a:cubicBezTo>
                    <a:pt x="0" y="26"/>
                    <a:pt x="0" y="47"/>
                    <a:pt x="13" y="59"/>
                  </a:cubicBezTo>
                  <a:cubicBezTo>
                    <a:pt x="236" y="285"/>
                    <a:pt x="236" y="285"/>
                    <a:pt x="236" y="285"/>
                  </a:cubicBezTo>
                  <a:cubicBezTo>
                    <a:pt x="249" y="298"/>
                    <a:pt x="270" y="298"/>
                    <a:pt x="282" y="285"/>
                  </a:cubicBezTo>
                  <a:cubicBezTo>
                    <a:pt x="282" y="285"/>
                    <a:pt x="282" y="285"/>
                    <a:pt x="282" y="285"/>
                  </a:cubicBezTo>
                  <a:cubicBezTo>
                    <a:pt x="295" y="272"/>
                    <a:pt x="295" y="252"/>
                    <a:pt x="282" y="239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46" y="0"/>
                    <a:pt x="25" y="0"/>
                    <a:pt x="13" y="13"/>
                  </a:cubicBezTo>
                  <a:close/>
                </a:path>
              </a:pathLst>
            </a:custGeom>
            <a:solidFill>
              <a:srgbClr val="FFD7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5977685" y="6182343"/>
              <a:ext cx="1388315" cy="675657"/>
            </a:xfrm>
            <a:custGeom>
              <a:avLst/>
              <a:gdLst>
                <a:gd name="T0" fmla="*/ 783 w 863"/>
                <a:gd name="T1" fmla="*/ 0 h 420"/>
                <a:gd name="T2" fmla="*/ 0 w 863"/>
                <a:gd name="T3" fmla="*/ 152 h 420"/>
                <a:gd name="T4" fmla="*/ 53 w 863"/>
                <a:gd name="T5" fmla="*/ 420 h 420"/>
                <a:gd name="T6" fmla="*/ 863 w 863"/>
                <a:gd name="T7" fmla="*/ 420 h 420"/>
                <a:gd name="T8" fmla="*/ 783 w 863"/>
                <a:gd name="T9" fmla="*/ 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3" h="420">
                  <a:moveTo>
                    <a:pt x="783" y="0"/>
                  </a:moveTo>
                  <a:lnTo>
                    <a:pt x="0" y="152"/>
                  </a:lnTo>
                  <a:lnTo>
                    <a:pt x="53" y="420"/>
                  </a:lnTo>
                  <a:lnTo>
                    <a:pt x="863" y="420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6582559" y="3943021"/>
              <a:ext cx="509961" cy="1830710"/>
            </a:xfrm>
            <a:custGeom>
              <a:avLst/>
              <a:gdLst>
                <a:gd name="T0" fmla="*/ 55 w 91"/>
                <a:gd name="T1" fmla="*/ 323 h 328"/>
                <a:gd name="T2" fmla="*/ 32 w 91"/>
                <a:gd name="T3" fmla="*/ 328 h 328"/>
                <a:gd name="T4" fmla="*/ 29 w 91"/>
                <a:gd name="T5" fmla="*/ 299 h 328"/>
                <a:gd name="T6" fmla="*/ 5 w 91"/>
                <a:gd name="T7" fmla="*/ 70 h 328"/>
                <a:gd name="T8" fmla="*/ 44 w 91"/>
                <a:gd name="T9" fmla="*/ 8 h 328"/>
                <a:gd name="T10" fmla="*/ 61 w 91"/>
                <a:gd name="T11" fmla="*/ 12 h 328"/>
                <a:gd name="T12" fmla="*/ 89 w 91"/>
                <a:gd name="T13" fmla="*/ 275 h 328"/>
                <a:gd name="T14" fmla="*/ 55 w 91"/>
                <a:gd name="T15" fmla="*/ 323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1" h="328">
                  <a:moveTo>
                    <a:pt x="55" y="323"/>
                  </a:moveTo>
                  <a:cubicBezTo>
                    <a:pt x="32" y="328"/>
                    <a:pt x="32" y="328"/>
                    <a:pt x="32" y="328"/>
                  </a:cubicBezTo>
                  <a:cubicBezTo>
                    <a:pt x="29" y="299"/>
                    <a:pt x="29" y="299"/>
                    <a:pt x="29" y="299"/>
                  </a:cubicBezTo>
                  <a:cubicBezTo>
                    <a:pt x="5" y="70"/>
                    <a:pt x="5" y="70"/>
                    <a:pt x="5" y="70"/>
                  </a:cubicBezTo>
                  <a:cubicBezTo>
                    <a:pt x="0" y="31"/>
                    <a:pt x="20" y="15"/>
                    <a:pt x="44" y="8"/>
                  </a:cubicBezTo>
                  <a:cubicBezTo>
                    <a:pt x="56" y="3"/>
                    <a:pt x="60" y="0"/>
                    <a:pt x="61" y="12"/>
                  </a:cubicBezTo>
                  <a:cubicBezTo>
                    <a:pt x="89" y="275"/>
                    <a:pt x="89" y="275"/>
                    <a:pt x="89" y="275"/>
                  </a:cubicBezTo>
                  <a:cubicBezTo>
                    <a:pt x="91" y="297"/>
                    <a:pt x="76" y="319"/>
                    <a:pt x="55" y="323"/>
                  </a:cubicBezTo>
                  <a:close/>
                </a:path>
              </a:pathLst>
            </a:custGeom>
            <a:solidFill>
              <a:srgbClr val="FFD7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6846387" y="3947846"/>
              <a:ext cx="106175" cy="313699"/>
            </a:xfrm>
            <a:custGeom>
              <a:avLst/>
              <a:gdLst>
                <a:gd name="T0" fmla="*/ 3 w 19"/>
                <a:gd name="T1" fmla="*/ 5 h 56"/>
                <a:gd name="T2" fmla="*/ 13 w 19"/>
                <a:gd name="T3" fmla="*/ 8 h 56"/>
                <a:gd name="T4" fmla="*/ 19 w 19"/>
                <a:gd name="T5" fmla="*/ 56 h 56"/>
                <a:gd name="T6" fmla="*/ 3 w 19"/>
                <a:gd name="T7" fmla="*/ 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56">
                  <a:moveTo>
                    <a:pt x="3" y="5"/>
                  </a:moveTo>
                  <a:cubicBezTo>
                    <a:pt x="11" y="3"/>
                    <a:pt x="13" y="0"/>
                    <a:pt x="13" y="8"/>
                  </a:cubicBezTo>
                  <a:cubicBezTo>
                    <a:pt x="19" y="56"/>
                    <a:pt x="19" y="56"/>
                    <a:pt x="19" y="56"/>
                  </a:cubicBezTo>
                  <a:cubicBezTo>
                    <a:pt x="0" y="54"/>
                    <a:pt x="1" y="24"/>
                    <a:pt x="3" y="5"/>
                  </a:cubicBezTo>
                  <a:close/>
                </a:path>
              </a:pathLst>
            </a:custGeom>
            <a:solidFill>
              <a:srgbClr val="FFE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6532689" y="6182343"/>
              <a:ext cx="833311" cy="675657"/>
            </a:xfrm>
            <a:custGeom>
              <a:avLst/>
              <a:gdLst>
                <a:gd name="T0" fmla="*/ 25 w 149"/>
                <a:gd name="T1" fmla="*/ 121 h 121"/>
                <a:gd name="T2" fmla="*/ 149 w 149"/>
                <a:gd name="T3" fmla="*/ 121 h 121"/>
                <a:gd name="T4" fmla="*/ 126 w 149"/>
                <a:gd name="T5" fmla="*/ 0 h 121"/>
                <a:gd name="T6" fmla="*/ 0 w 149"/>
                <a:gd name="T7" fmla="*/ 24 h 121"/>
                <a:gd name="T8" fmla="*/ 25 w 149"/>
                <a:gd name="T9" fmla="*/ 12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21">
                  <a:moveTo>
                    <a:pt x="25" y="121"/>
                  </a:moveTo>
                  <a:cubicBezTo>
                    <a:pt x="149" y="121"/>
                    <a:pt x="149" y="121"/>
                    <a:pt x="149" y="12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7" y="49"/>
                    <a:pt x="17" y="89"/>
                    <a:pt x="25" y="121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4803328" y="2611049"/>
              <a:ext cx="2273105" cy="3274972"/>
              <a:chOff x="7750181" y="1703387"/>
              <a:chExt cx="3054353" cy="4400547"/>
            </a:xfrm>
          </p:grpSpPr>
          <p:sp>
            <p:nvSpPr>
              <p:cNvPr id="18" name="Freeform 5"/>
              <p:cNvSpPr>
                <a:spLocks/>
              </p:cNvSpPr>
              <p:nvPr/>
            </p:nvSpPr>
            <p:spPr bwMode="auto">
              <a:xfrm>
                <a:off x="8201029" y="1779587"/>
                <a:ext cx="2162176" cy="4324347"/>
              </a:xfrm>
              <a:custGeom>
                <a:avLst/>
                <a:gdLst>
                  <a:gd name="T0" fmla="*/ 237 w 1161"/>
                  <a:gd name="T1" fmla="*/ 0 h 2322"/>
                  <a:gd name="T2" fmla="*/ 924 w 1161"/>
                  <a:gd name="T3" fmla="*/ 0 h 2322"/>
                  <a:gd name="T4" fmla="*/ 1161 w 1161"/>
                  <a:gd name="T5" fmla="*/ 237 h 2322"/>
                  <a:gd name="T6" fmla="*/ 1161 w 1161"/>
                  <a:gd name="T7" fmla="*/ 2085 h 2322"/>
                  <a:gd name="T8" fmla="*/ 924 w 1161"/>
                  <a:gd name="T9" fmla="*/ 2322 h 2322"/>
                  <a:gd name="T10" fmla="*/ 237 w 1161"/>
                  <a:gd name="T11" fmla="*/ 2322 h 2322"/>
                  <a:gd name="T12" fmla="*/ 0 w 1161"/>
                  <a:gd name="T13" fmla="*/ 2085 h 2322"/>
                  <a:gd name="T14" fmla="*/ 0 w 1161"/>
                  <a:gd name="T15" fmla="*/ 237 h 2322"/>
                  <a:gd name="T16" fmla="*/ 237 w 1161"/>
                  <a:gd name="T17" fmla="*/ 0 h 23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61" h="2322">
                    <a:moveTo>
                      <a:pt x="237" y="0"/>
                    </a:moveTo>
                    <a:cubicBezTo>
                      <a:pt x="924" y="0"/>
                      <a:pt x="924" y="0"/>
                      <a:pt x="924" y="0"/>
                    </a:cubicBezTo>
                    <a:cubicBezTo>
                      <a:pt x="1054" y="0"/>
                      <a:pt x="1161" y="107"/>
                      <a:pt x="1161" y="237"/>
                    </a:cubicBezTo>
                    <a:cubicBezTo>
                      <a:pt x="1161" y="2085"/>
                      <a:pt x="1161" y="2085"/>
                      <a:pt x="1161" y="2085"/>
                    </a:cubicBezTo>
                    <a:cubicBezTo>
                      <a:pt x="1161" y="2216"/>
                      <a:pt x="1054" y="2322"/>
                      <a:pt x="924" y="2322"/>
                    </a:cubicBezTo>
                    <a:cubicBezTo>
                      <a:pt x="237" y="2322"/>
                      <a:pt x="237" y="2322"/>
                      <a:pt x="237" y="2322"/>
                    </a:cubicBezTo>
                    <a:cubicBezTo>
                      <a:pt x="106" y="2322"/>
                      <a:pt x="0" y="2216"/>
                      <a:pt x="0" y="2085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107"/>
                      <a:pt x="106" y="0"/>
                      <a:pt x="237" y="0"/>
                    </a:cubicBezTo>
                  </a:path>
                </a:pathLst>
              </a:cu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Rectangle 6"/>
              <p:cNvSpPr>
                <a:spLocks noChangeArrowheads="1"/>
              </p:cNvSpPr>
              <p:nvPr/>
            </p:nvSpPr>
            <p:spPr bwMode="auto">
              <a:xfrm>
                <a:off x="8359780" y="2232024"/>
                <a:ext cx="1846263" cy="327183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Rectangle 7"/>
              <p:cNvSpPr>
                <a:spLocks noChangeArrowheads="1"/>
              </p:cNvSpPr>
              <p:nvPr/>
            </p:nvSpPr>
            <p:spPr bwMode="auto">
              <a:xfrm>
                <a:off x="8359780" y="2232024"/>
                <a:ext cx="1846263" cy="32718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8"/>
              <p:cNvSpPr>
                <a:spLocks/>
              </p:cNvSpPr>
              <p:nvPr/>
            </p:nvSpPr>
            <p:spPr bwMode="auto">
              <a:xfrm>
                <a:off x="8826505" y="1938336"/>
                <a:ext cx="912812" cy="82550"/>
              </a:xfrm>
              <a:custGeom>
                <a:avLst/>
                <a:gdLst>
                  <a:gd name="T0" fmla="*/ 22 w 490"/>
                  <a:gd name="T1" fmla="*/ 44 h 44"/>
                  <a:gd name="T2" fmla="*/ 468 w 490"/>
                  <a:gd name="T3" fmla="*/ 44 h 44"/>
                  <a:gd name="T4" fmla="*/ 490 w 490"/>
                  <a:gd name="T5" fmla="*/ 22 h 44"/>
                  <a:gd name="T6" fmla="*/ 490 w 490"/>
                  <a:gd name="T7" fmla="*/ 22 h 44"/>
                  <a:gd name="T8" fmla="*/ 468 w 490"/>
                  <a:gd name="T9" fmla="*/ 0 h 44"/>
                  <a:gd name="T10" fmla="*/ 22 w 490"/>
                  <a:gd name="T11" fmla="*/ 0 h 44"/>
                  <a:gd name="T12" fmla="*/ 0 w 490"/>
                  <a:gd name="T13" fmla="*/ 22 h 44"/>
                  <a:gd name="T14" fmla="*/ 0 w 490"/>
                  <a:gd name="T15" fmla="*/ 22 h 44"/>
                  <a:gd name="T16" fmla="*/ 22 w 490"/>
                  <a:gd name="T17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90" h="44">
                    <a:moveTo>
                      <a:pt x="22" y="44"/>
                    </a:moveTo>
                    <a:cubicBezTo>
                      <a:pt x="468" y="44"/>
                      <a:pt x="468" y="44"/>
                      <a:pt x="468" y="44"/>
                    </a:cubicBezTo>
                    <a:cubicBezTo>
                      <a:pt x="480" y="44"/>
                      <a:pt x="490" y="34"/>
                      <a:pt x="490" y="22"/>
                    </a:cubicBezTo>
                    <a:cubicBezTo>
                      <a:pt x="490" y="22"/>
                      <a:pt x="490" y="22"/>
                      <a:pt x="490" y="22"/>
                    </a:cubicBezTo>
                    <a:cubicBezTo>
                      <a:pt x="490" y="10"/>
                      <a:pt x="480" y="0"/>
                      <a:pt x="468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2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0" y="34"/>
                      <a:pt x="10" y="44"/>
                      <a:pt x="22" y="44"/>
                    </a:cubicBezTo>
                  </a:path>
                </a:pathLst>
              </a:custGeom>
              <a:solidFill>
                <a:srgbClr val="5895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Oval 9"/>
              <p:cNvSpPr>
                <a:spLocks noChangeArrowheads="1"/>
              </p:cNvSpPr>
              <p:nvPr/>
            </p:nvSpPr>
            <p:spPr bwMode="auto">
              <a:xfrm>
                <a:off x="9105905" y="5634035"/>
                <a:ext cx="352425" cy="350837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Rectangle 10"/>
              <p:cNvSpPr>
                <a:spLocks noChangeArrowheads="1"/>
              </p:cNvSpPr>
              <p:nvPr/>
            </p:nvSpPr>
            <p:spPr bwMode="auto">
              <a:xfrm>
                <a:off x="8359780" y="2232024"/>
                <a:ext cx="1846263" cy="204788"/>
              </a:xfrm>
              <a:prstGeom prst="rect">
                <a:avLst/>
              </a:prstGeom>
              <a:solidFill>
                <a:srgbClr val="90BC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Rectangle 11"/>
              <p:cNvSpPr>
                <a:spLocks noChangeArrowheads="1"/>
              </p:cNvSpPr>
              <p:nvPr/>
            </p:nvSpPr>
            <p:spPr bwMode="auto">
              <a:xfrm>
                <a:off x="8359780" y="2232024"/>
                <a:ext cx="1846263" cy="2047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Rectangle 12"/>
              <p:cNvSpPr>
                <a:spLocks noChangeArrowheads="1"/>
              </p:cNvSpPr>
              <p:nvPr/>
            </p:nvSpPr>
            <p:spPr bwMode="auto">
              <a:xfrm>
                <a:off x="8791581" y="2562224"/>
                <a:ext cx="982663" cy="23812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Rectangle 13"/>
              <p:cNvSpPr>
                <a:spLocks noChangeArrowheads="1"/>
              </p:cNvSpPr>
              <p:nvPr/>
            </p:nvSpPr>
            <p:spPr bwMode="auto">
              <a:xfrm>
                <a:off x="8791581" y="2562224"/>
                <a:ext cx="982663" cy="238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Rectangle 14"/>
              <p:cNvSpPr>
                <a:spLocks noChangeArrowheads="1"/>
              </p:cNvSpPr>
              <p:nvPr/>
            </p:nvSpPr>
            <p:spPr bwMode="auto">
              <a:xfrm>
                <a:off x="8359780" y="3132137"/>
                <a:ext cx="1846263" cy="94456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Rectangle 15"/>
              <p:cNvSpPr>
                <a:spLocks noChangeArrowheads="1"/>
              </p:cNvSpPr>
              <p:nvPr/>
            </p:nvSpPr>
            <p:spPr bwMode="auto">
              <a:xfrm>
                <a:off x="8639008" y="2894012"/>
                <a:ext cx="1300162" cy="98425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16"/>
              <p:cNvSpPr>
                <a:spLocks/>
              </p:cNvSpPr>
              <p:nvPr/>
            </p:nvSpPr>
            <p:spPr bwMode="auto">
              <a:xfrm>
                <a:off x="10086981" y="3543298"/>
                <a:ext cx="60325" cy="120649"/>
              </a:xfrm>
              <a:custGeom>
                <a:avLst/>
                <a:gdLst>
                  <a:gd name="T0" fmla="*/ 1 w 32"/>
                  <a:gd name="T1" fmla="*/ 8 h 65"/>
                  <a:gd name="T2" fmla="*/ 2 w 32"/>
                  <a:gd name="T3" fmla="*/ 1 h 65"/>
                  <a:gd name="T4" fmla="*/ 9 w 32"/>
                  <a:gd name="T5" fmla="*/ 2 h 65"/>
                  <a:gd name="T6" fmla="*/ 30 w 32"/>
                  <a:gd name="T7" fmla="*/ 29 h 65"/>
                  <a:gd name="T8" fmla="*/ 31 w 32"/>
                  <a:gd name="T9" fmla="*/ 30 h 65"/>
                  <a:gd name="T10" fmla="*/ 31 w 32"/>
                  <a:gd name="T11" fmla="*/ 30 h 65"/>
                  <a:gd name="T12" fmla="*/ 31 w 32"/>
                  <a:gd name="T13" fmla="*/ 30 h 65"/>
                  <a:gd name="T14" fmla="*/ 31 w 32"/>
                  <a:gd name="T15" fmla="*/ 30 h 65"/>
                  <a:gd name="T16" fmla="*/ 31 w 32"/>
                  <a:gd name="T17" fmla="*/ 30 h 65"/>
                  <a:gd name="T18" fmla="*/ 31 w 32"/>
                  <a:gd name="T19" fmla="*/ 31 h 65"/>
                  <a:gd name="T20" fmla="*/ 31 w 32"/>
                  <a:gd name="T21" fmla="*/ 31 h 65"/>
                  <a:gd name="T22" fmla="*/ 31 w 32"/>
                  <a:gd name="T23" fmla="*/ 31 h 65"/>
                  <a:gd name="T24" fmla="*/ 31 w 32"/>
                  <a:gd name="T25" fmla="*/ 31 h 65"/>
                  <a:gd name="T26" fmla="*/ 31 w 32"/>
                  <a:gd name="T27" fmla="*/ 32 h 65"/>
                  <a:gd name="T28" fmla="*/ 31 w 32"/>
                  <a:gd name="T29" fmla="*/ 32 h 65"/>
                  <a:gd name="T30" fmla="*/ 32 w 32"/>
                  <a:gd name="T31" fmla="*/ 32 h 65"/>
                  <a:gd name="T32" fmla="*/ 32 w 32"/>
                  <a:gd name="T33" fmla="*/ 32 h 65"/>
                  <a:gd name="T34" fmla="*/ 32 w 32"/>
                  <a:gd name="T35" fmla="*/ 32 h 65"/>
                  <a:gd name="T36" fmla="*/ 32 w 32"/>
                  <a:gd name="T37" fmla="*/ 32 h 65"/>
                  <a:gd name="T38" fmla="*/ 32 w 32"/>
                  <a:gd name="T39" fmla="*/ 32 h 65"/>
                  <a:gd name="T40" fmla="*/ 32 w 32"/>
                  <a:gd name="T41" fmla="*/ 33 h 65"/>
                  <a:gd name="T42" fmla="*/ 31 w 32"/>
                  <a:gd name="T43" fmla="*/ 33 h 65"/>
                  <a:gd name="T44" fmla="*/ 31 w 32"/>
                  <a:gd name="T45" fmla="*/ 33 h 65"/>
                  <a:gd name="T46" fmla="*/ 31 w 32"/>
                  <a:gd name="T47" fmla="*/ 33 h 65"/>
                  <a:gd name="T48" fmla="*/ 31 w 32"/>
                  <a:gd name="T49" fmla="*/ 34 h 65"/>
                  <a:gd name="T50" fmla="*/ 31 w 32"/>
                  <a:gd name="T51" fmla="*/ 34 h 65"/>
                  <a:gd name="T52" fmla="*/ 31 w 32"/>
                  <a:gd name="T53" fmla="*/ 34 h 65"/>
                  <a:gd name="T54" fmla="*/ 31 w 32"/>
                  <a:gd name="T55" fmla="*/ 34 h 65"/>
                  <a:gd name="T56" fmla="*/ 31 w 32"/>
                  <a:gd name="T57" fmla="*/ 35 h 65"/>
                  <a:gd name="T58" fmla="*/ 31 w 32"/>
                  <a:gd name="T59" fmla="*/ 35 h 65"/>
                  <a:gd name="T60" fmla="*/ 31 w 32"/>
                  <a:gd name="T61" fmla="*/ 35 h 65"/>
                  <a:gd name="T62" fmla="*/ 31 w 32"/>
                  <a:gd name="T63" fmla="*/ 35 h 65"/>
                  <a:gd name="T64" fmla="*/ 30 w 32"/>
                  <a:gd name="T65" fmla="*/ 35 h 65"/>
                  <a:gd name="T66" fmla="*/ 9 w 32"/>
                  <a:gd name="T67" fmla="*/ 62 h 65"/>
                  <a:gd name="T68" fmla="*/ 2 w 32"/>
                  <a:gd name="T69" fmla="*/ 63 h 65"/>
                  <a:gd name="T70" fmla="*/ 1 w 32"/>
                  <a:gd name="T71" fmla="*/ 57 h 65"/>
                  <a:gd name="T72" fmla="*/ 21 w 32"/>
                  <a:gd name="T73" fmla="*/ 32 h 65"/>
                  <a:gd name="T74" fmla="*/ 1 w 32"/>
                  <a:gd name="T75" fmla="*/ 8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2" h="65">
                    <a:moveTo>
                      <a:pt x="1" y="8"/>
                    </a:moveTo>
                    <a:cubicBezTo>
                      <a:pt x="0" y="6"/>
                      <a:pt x="0" y="3"/>
                      <a:pt x="2" y="1"/>
                    </a:cubicBezTo>
                    <a:cubicBezTo>
                      <a:pt x="4" y="0"/>
                      <a:pt x="7" y="0"/>
                      <a:pt x="9" y="2"/>
                    </a:cubicBezTo>
                    <a:cubicBezTo>
                      <a:pt x="30" y="29"/>
                      <a:pt x="30" y="29"/>
                      <a:pt x="30" y="29"/>
                    </a:cubicBezTo>
                    <a:cubicBezTo>
                      <a:pt x="31" y="30"/>
                      <a:pt x="31" y="30"/>
                      <a:pt x="31" y="30"/>
                    </a:cubicBezTo>
                    <a:cubicBezTo>
                      <a:pt x="31" y="30"/>
                      <a:pt x="31" y="30"/>
                      <a:pt x="31" y="30"/>
                    </a:cubicBezTo>
                    <a:cubicBezTo>
                      <a:pt x="31" y="30"/>
                      <a:pt x="31" y="30"/>
                      <a:pt x="31" y="30"/>
                    </a:cubicBezTo>
                    <a:cubicBezTo>
                      <a:pt x="31" y="30"/>
                      <a:pt x="31" y="30"/>
                      <a:pt x="31" y="30"/>
                    </a:cubicBezTo>
                    <a:cubicBezTo>
                      <a:pt x="31" y="30"/>
                      <a:pt x="31" y="30"/>
                      <a:pt x="31" y="30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31" y="32"/>
                      <a:pt x="31" y="32"/>
                      <a:pt x="31" y="32"/>
                    </a:cubicBezTo>
                    <a:cubicBezTo>
                      <a:pt x="31" y="32"/>
                      <a:pt x="31" y="32"/>
                      <a:pt x="31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3"/>
                      <a:pt x="32" y="33"/>
                      <a:pt x="32" y="33"/>
                    </a:cubicBezTo>
                    <a:cubicBezTo>
                      <a:pt x="31" y="33"/>
                      <a:pt x="31" y="33"/>
                      <a:pt x="31" y="33"/>
                    </a:cubicBezTo>
                    <a:cubicBezTo>
                      <a:pt x="31" y="33"/>
                      <a:pt x="31" y="33"/>
                      <a:pt x="31" y="33"/>
                    </a:cubicBezTo>
                    <a:cubicBezTo>
                      <a:pt x="31" y="33"/>
                      <a:pt x="31" y="33"/>
                      <a:pt x="31" y="33"/>
                    </a:cubicBezTo>
                    <a:cubicBezTo>
                      <a:pt x="31" y="34"/>
                      <a:pt x="31" y="34"/>
                      <a:pt x="31" y="34"/>
                    </a:cubicBezTo>
                    <a:cubicBezTo>
                      <a:pt x="31" y="34"/>
                      <a:pt x="31" y="34"/>
                      <a:pt x="31" y="34"/>
                    </a:cubicBezTo>
                    <a:cubicBezTo>
                      <a:pt x="31" y="34"/>
                      <a:pt x="31" y="34"/>
                      <a:pt x="31" y="34"/>
                    </a:cubicBezTo>
                    <a:cubicBezTo>
                      <a:pt x="31" y="34"/>
                      <a:pt x="31" y="34"/>
                      <a:pt x="31" y="34"/>
                    </a:cubicBezTo>
                    <a:cubicBezTo>
                      <a:pt x="31" y="35"/>
                      <a:pt x="31" y="35"/>
                      <a:pt x="31" y="35"/>
                    </a:cubicBezTo>
                    <a:cubicBezTo>
                      <a:pt x="31" y="35"/>
                      <a:pt x="31" y="35"/>
                      <a:pt x="31" y="35"/>
                    </a:cubicBezTo>
                    <a:cubicBezTo>
                      <a:pt x="31" y="35"/>
                      <a:pt x="31" y="35"/>
                      <a:pt x="31" y="35"/>
                    </a:cubicBezTo>
                    <a:cubicBezTo>
                      <a:pt x="31" y="35"/>
                      <a:pt x="31" y="35"/>
                      <a:pt x="31" y="35"/>
                    </a:cubicBezTo>
                    <a:cubicBezTo>
                      <a:pt x="30" y="35"/>
                      <a:pt x="30" y="35"/>
                      <a:pt x="30" y="35"/>
                    </a:cubicBezTo>
                    <a:cubicBezTo>
                      <a:pt x="9" y="62"/>
                      <a:pt x="9" y="62"/>
                      <a:pt x="9" y="62"/>
                    </a:cubicBezTo>
                    <a:cubicBezTo>
                      <a:pt x="7" y="64"/>
                      <a:pt x="4" y="65"/>
                      <a:pt x="2" y="63"/>
                    </a:cubicBezTo>
                    <a:cubicBezTo>
                      <a:pt x="0" y="62"/>
                      <a:pt x="0" y="59"/>
                      <a:pt x="1" y="57"/>
                    </a:cubicBezTo>
                    <a:cubicBezTo>
                      <a:pt x="21" y="32"/>
                      <a:pt x="21" y="32"/>
                      <a:pt x="21" y="32"/>
                    </a:cubicBezTo>
                    <a:lnTo>
                      <a:pt x="1" y="8"/>
                    </a:lnTo>
                    <a:close/>
                  </a:path>
                </a:pathLst>
              </a:custGeom>
              <a:solidFill>
                <a:srgbClr val="DFEE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17"/>
              <p:cNvSpPr>
                <a:spLocks/>
              </p:cNvSpPr>
              <p:nvPr/>
            </p:nvSpPr>
            <p:spPr bwMode="auto">
              <a:xfrm>
                <a:off x="8418518" y="3543298"/>
                <a:ext cx="60325" cy="120649"/>
              </a:xfrm>
              <a:custGeom>
                <a:avLst/>
                <a:gdLst>
                  <a:gd name="T0" fmla="*/ 23 w 32"/>
                  <a:gd name="T1" fmla="*/ 2 h 65"/>
                  <a:gd name="T2" fmla="*/ 30 w 32"/>
                  <a:gd name="T3" fmla="*/ 1 h 65"/>
                  <a:gd name="T4" fmla="*/ 30 w 32"/>
                  <a:gd name="T5" fmla="*/ 8 h 65"/>
                  <a:gd name="T6" fmla="*/ 11 w 32"/>
                  <a:gd name="T7" fmla="*/ 32 h 65"/>
                  <a:gd name="T8" fmla="*/ 30 w 32"/>
                  <a:gd name="T9" fmla="*/ 57 h 65"/>
                  <a:gd name="T10" fmla="*/ 30 w 32"/>
                  <a:gd name="T11" fmla="*/ 63 h 65"/>
                  <a:gd name="T12" fmla="*/ 23 w 32"/>
                  <a:gd name="T13" fmla="*/ 62 h 65"/>
                  <a:gd name="T14" fmla="*/ 1 w 32"/>
                  <a:gd name="T15" fmla="*/ 35 h 65"/>
                  <a:gd name="T16" fmla="*/ 1 w 32"/>
                  <a:gd name="T17" fmla="*/ 35 h 65"/>
                  <a:gd name="T18" fmla="*/ 1 w 32"/>
                  <a:gd name="T19" fmla="*/ 35 h 65"/>
                  <a:gd name="T20" fmla="*/ 1 w 32"/>
                  <a:gd name="T21" fmla="*/ 35 h 65"/>
                  <a:gd name="T22" fmla="*/ 1 w 32"/>
                  <a:gd name="T23" fmla="*/ 35 h 65"/>
                  <a:gd name="T24" fmla="*/ 0 w 32"/>
                  <a:gd name="T25" fmla="*/ 34 h 65"/>
                  <a:gd name="T26" fmla="*/ 0 w 32"/>
                  <a:gd name="T27" fmla="*/ 34 h 65"/>
                  <a:gd name="T28" fmla="*/ 0 w 32"/>
                  <a:gd name="T29" fmla="*/ 34 h 65"/>
                  <a:gd name="T30" fmla="*/ 0 w 32"/>
                  <a:gd name="T31" fmla="*/ 34 h 65"/>
                  <a:gd name="T32" fmla="*/ 0 w 32"/>
                  <a:gd name="T33" fmla="*/ 33 h 65"/>
                  <a:gd name="T34" fmla="*/ 0 w 32"/>
                  <a:gd name="T35" fmla="*/ 33 h 65"/>
                  <a:gd name="T36" fmla="*/ 0 w 32"/>
                  <a:gd name="T37" fmla="*/ 33 h 65"/>
                  <a:gd name="T38" fmla="*/ 0 w 32"/>
                  <a:gd name="T39" fmla="*/ 33 h 65"/>
                  <a:gd name="T40" fmla="*/ 0 w 32"/>
                  <a:gd name="T41" fmla="*/ 32 h 65"/>
                  <a:gd name="T42" fmla="*/ 0 w 32"/>
                  <a:gd name="T43" fmla="*/ 32 h 65"/>
                  <a:gd name="T44" fmla="*/ 0 w 32"/>
                  <a:gd name="T45" fmla="*/ 32 h 65"/>
                  <a:gd name="T46" fmla="*/ 0 w 32"/>
                  <a:gd name="T47" fmla="*/ 32 h 65"/>
                  <a:gd name="T48" fmla="*/ 0 w 32"/>
                  <a:gd name="T49" fmla="*/ 32 h 65"/>
                  <a:gd name="T50" fmla="*/ 0 w 32"/>
                  <a:gd name="T51" fmla="*/ 32 h 65"/>
                  <a:gd name="T52" fmla="*/ 0 w 32"/>
                  <a:gd name="T53" fmla="*/ 32 h 65"/>
                  <a:gd name="T54" fmla="*/ 0 w 32"/>
                  <a:gd name="T55" fmla="*/ 31 h 65"/>
                  <a:gd name="T56" fmla="*/ 0 w 32"/>
                  <a:gd name="T57" fmla="*/ 31 h 65"/>
                  <a:gd name="T58" fmla="*/ 0 w 32"/>
                  <a:gd name="T59" fmla="*/ 31 h 65"/>
                  <a:gd name="T60" fmla="*/ 0 w 32"/>
                  <a:gd name="T61" fmla="*/ 31 h 65"/>
                  <a:gd name="T62" fmla="*/ 0 w 32"/>
                  <a:gd name="T63" fmla="*/ 30 h 65"/>
                  <a:gd name="T64" fmla="*/ 1 w 32"/>
                  <a:gd name="T65" fmla="*/ 30 h 65"/>
                  <a:gd name="T66" fmla="*/ 1 w 32"/>
                  <a:gd name="T67" fmla="*/ 30 h 65"/>
                  <a:gd name="T68" fmla="*/ 1 w 32"/>
                  <a:gd name="T69" fmla="*/ 30 h 65"/>
                  <a:gd name="T70" fmla="*/ 1 w 32"/>
                  <a:gd name="T71" fmla="*/ 30 h 65"/>
                  <a:gd name="T72" fmla="*/ 1 w 32"/>
                  <a:gd name="T73" fmla="*/ 29 h 65"/>
                  <a:gd name="T74" fmla="*/ 23 w 32"/>
                  <a:gd name="T75" fmla="*/ 2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2" h="65">
                    <a:moveTo>
                      <a:pt x="23" y="2"/>
                    </a:moveTo>
                    <a:cubicBezTo>
                      <a:pt x="24" y="0"/>
                      <a:pt x="27" y="0"/>
                      <a:pt x="30" y="1"/>
                    </a:cubicBezTo>
                    <a:cubicBezTo>
                      <a:pt x="32" y="3"/>
                      <a:pt x="32" y="6"/>
                      <a:pt x="30" y="8"/>
                    </a:cubicBezTo>
                    <a:cubicBezTo>
                      <a:pt x="11" y="32"/>
                      <a:pt x="11" y="32"/>
                      <a:pt x="11" y="32"/>
                    </a:cubicBezTo>
                    <a:cubicBezTo>
                      <a:pt x="30" y="57"/>
                      <a:pt x="30" y="57"/>
                      <a:pt x="30" y="57"/>
                    </a:cubicBezTo>
                    <a:cubicBezTo>
                      <a:pt x="32" y="59"/>
                      <a:pt x="32" y="62"/>
                      <a:pt x="30" y="63"/>
                    </a:cubicBezTo>
                    <a:cubicBezTo>
                      <a:pt x="27" y="65"/>
                      <a:pt x="24" y="64"/>
                      <a:pt x="23" y="62"/>
                    </a:cubicBezTo>
                    <a:cubicBezTo>
                      <a:pt x="1" y="35"/>
                      <a:pt x="1" y="35"/>
                      <a:pt x="1" y="35"/>
                    </a:cubicBezTo>
                    <a:cubicBezTo>
                      <a:pt x="1" y="35"/>
                      <a:pt x="1" y="35"/>
                      <a:pt x="1" y="35"/>
                    </a:cubicBezTo>
                    <a:cubicBezTo>
                      <a:pt x="1" y="35"/>
                      <a:pt x="1" y="35"/>
                      <a:pt x="1" y="35"/>
                    </a:cubicBezTo>
                    <a:cubicBezTo>
                      <a:pt x="1" y="35"/>
                      <a:pt x="1" y="35"/>
                      <a:pt x="1" y="35"/>
                    </a:cubicBezTo>
                    <a:cubicBezTo>
                      <a:pt x="1" y="35"/>
                      <a:pt x="1" y="35"/>
                      <a:pt x="1" y="35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1" y="30"/>
                      <a:pt x="1" y="30"/>
                      <a:pt x="1" y="30"/>
                    </a:cubicBezTo>
                    <a:cubicBezTo>
                      <a:pt x="1" y="30"/>
                      <a:pt x="1" y="30"/>
                      <a:pt x="1" y="30"/>
                    </a:cubicBezTo>
                    <a:cubicBezTo>
                      <a:pt x="1" y="30"/>
                      <a:pt x="1" y="30"/>
                      <a:pt x="1" y="30"/>
                    </a:cubicBezTo>
                    <a:cubicBezTo>
                      <a:pt x="1" y="30"/>
                      <a:pt x="1" y="30"/>
                      <a:pt x="1" y="30"/>
                    </a:cubicBezTo>
                    <a:cubicBezTo>
                      <a:pt x="1" y="29"/>
                      <a:pt x="1" y="29"/>
                      <a:pt x="1" y="29"/>
                    </a:cubicBezTo>
                    <a:lnTo>
                      <a:pt x="23" y="2"/>
                    </a:lnTo>
                    <a:close/>
                  </a:path>
                </a:pathLst>
              </a:custGeom>
              <a:solidFill>
                <a:srgbClr val="DFEE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18"/>
              <p:cNvSpPr>
                <a:spLocks noEditPoints="1"/>
              </p:cNvSpPr>
              <p:nvPr/>
            </p:nvSpPr>
            <p:spPr bwMode="auto">
              <a:xfrm>
                <a:off x="8940805" y="3571872"/>
                <a:ext cx="684212" cy="69851"/>
              </a:xfrm>
              <a:custGeom>
                <a:avLst/>
                <a:gdLst>
                  <a:gd name="T0" fmla="*/ 321 w 368"/>
                  <a:gd name="T1" fmla="*/ 38 h 38"/>
                  <a:gd name="T2" fmla="*/ 333 w 368"/>
                  <a:gd name="T3" fmla="*/ 38 h 38"/>
                  <a:gd name="T4" fmla="*/ 333 w 368"/>
                  <a:gd name="T5" fmla="*/ 0 h 38"/>
                  <a:gd name="T6" fmla="*/ 321 w 368"/>
                  <a:gd name="T7" fmla="*/ 0 h 38"/>
                  <a:gd name="T8" fmla="*/ 321 w 368"/>
                  <a:gd name="T9" fmla="*/ 3 h 38"/>
                  <a:gd name="T10" fmla="*/ 337 w 368"/>
                  <a:gd name="T11" fmla="*/ 19 h 38"/>
                  <a:gd name="T12" fmla="*/ 321 w 368"/>
                  <a:gd name="T13" fmla="*/ 34 h 38"/>
                  <a:gd name="T14" fmla="*/ 321 w 368"/>
                  <a:gd name="T15" fmla="*/ 38 h 38"/>
                  <a:gd name="T16" fmla="*/ 46 w 368"/>
                  <a:gd name="T17" fmla="*/ 38 h 38"/>
                  <a:gd name="T18" fmla="*/ 321 w 368"/>
                  <a:gd name="T19" fmla="*/ 38 h 38"/>
                  <a:gd name="T20" fmla="*/ 321 w 368"/>
                  <a:gd name="T21" fmla="*/ 34 h 38"/>
                  <a:gd name="T22" fmla="*/ 305 w 368"/>
                  <a:gd name="T23" fmla="*/ 19 h 38"/>
                  <a:gd name="T24" fmla="*/ 321 w 368"/>
                  <a:gd name="T25" fmla="*/ 3 h 38"/>
                  <a:gd name="T26" fmla="*/ 321 w 368"/>
                  <a:gd name="T27" fmla="*/ 0 h 38"/>
                  <a:gd name="T28" fmla="*/ 46 w 368"/>
                  <a:gd name="T29" fmla="*/ 0 h 38"/>
                  <a:gd name="T30" fmla="*/ 46 w 368"/>
                  <a:gd name="T31" fmla="*/ 3 h 38"/>
                  <a:gd name="T32" fmla="*/ 46 w 368"/>
                  <a:gd name="T33" fmla="*/ 3 h 38"/>
                  <a:gd name="T34" fmla="*/ 62 w 368"/>
                  <a:gd name="T35" fmla="*/ 19 h 38"/>
                  <a:gd name="T36" fmla="*/ 46 w 368"/>
                  <a:gd name="T37" fmla="*/ 34 h 38"/>
                  <a:gd name="T38" fmla="*/ 46 w 368"/>
                  <a:gd name="T39" fmla="*/ 34 h 38"/>
                  <a:gd name="T40" fmla="*/ 46 w 368"/>
                  <a:gd name="T41" fmla="*/ 38 h 38"/>
                  <a:gd name="T42" fmla="*/ 35 w 368"/>
                  <a:gd name="T43" fmla="*/ 38 h 38"/>
                  <a:gd name="T44" fmla="*/ 46 w 368"/>
                  <a:gd name="T45" fmla="*/ 38 h 38"/>
                  <a:gd name="T46" fmla="*/ 46 w 368"/>
                  <a:gd name="T47" fmla="*/ 34 h 38"/>
                  <a:gd name="T48" fmla="*/ 30 w 368"/>
                  <a:gd name="T49" fmla="*/ 19 h 38"/>
                  <a:gd name="T50" fmla="*/ 46 w 368"/>
                  <a:gd name="T51" fmla="*/ 3 h 38"/>
                  <a:gd name="T52" fmla="*/ 46 w 368"/>
                  <a:gd name="T53" fmla="*/ 0 h 38"/>
                  <a:gd name="T54" fmla="*/ 35 w 368"/>
                  <a:gd name="T55" fmla="*/ 0 h 38"/>
                  <a:gd name="T56" fmla="*/ 35 w 368"/>
                  <a:gd name="T57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68" h="38">
                    <a:moveTo>
                      <a:pt x="321" y="38"/>
                    </a:moveTo>
                    <a:cubicBezTo>
                      <a:pt x="333" y="38"/>
                      <a:pt x="333" y="38"/>
                      <a:pt x="333" y="38"/>
                    </a:cubicBezTo>
                    <a:cubicBezTo>
                      <a:pt x="366" y="38"/>
                      <a:pt x="368" y="0"/>
                      <a:pt x="333" y="0"/>
                    </a:cubicBezTo>
                    <a:cubicBezTo>
                      <a:pt x="321" y="0"/>
                      <a:pt x="321" y="0"/>
                      <a:pt x="321" y="0"/>
                    </a:cubicBezTo>
                    <a:cubicBezTo>
                      <a:pt x="321" y="3"/>
                      <a:pt x="321" y="3"/>
                      <a:pt x="321" y="3"/>
                    </a:cubicBezTo>
                    <a:cubicBezTo>
                      <a:pt x="330" y="3"/>
                      <a:pt x="337" y="10"/>
                      <a:pt x="337" y="19"/>
                    </a:cubicBezTo>
                    <a:cubicBezTo>
                      <a:pt x="337" y="27"/>
                      <a:pt x="330" y="34"/>
                      <a:pt x="321" y="34"/>
                    </a:cubicBezTo>
                    <a:lnTo>
                      <a:pt x="321" y="38"/>
                    </a:lnTo>
                    <a:close/>
                    <a:moveTo>
                      <a:pt x="46" y="38"/>
                    </a:moveTo>
                    <a:cubicBezTo>
                      <a:pt x="321" y="38"/>
                      <a:pt x="321" y="38"/>
                      <a:pt x="321" y="38"/>
                    </a:cubicBezTo>
                    <a:cubicBezTo>
                      <a:pt x="321" y="34"/>
                      <a:pt x="321" y="34"/>
                      <a:pt x="321" y="34"/>
                    </a:cubicBezTo>
                    <a:cubicBezTo>
                      <a:pt x="312" y="34"/>
                      <a:pt x="305" y="27"/>
                      <a:pt x="305" y="19"/>
                    </a:cubicBezTo>
                    <a:cubicBezTo>
                      <a:pt x="305" y="10"/>
                      <a:pt x="312" y="3"/>
                      <a:pt x="321" y="3"/>
                    </a:cubicBezTo>
                    <a:cubicBezTo>
                      <a:pt x="321" y="0"/>
                      <a:pt x="321" y="0"/>
                      <a:pt x="321" y="0"/>
                    </a:cubicBezTo>
                    <a:cubicBezTo>
                      <a:pt x="230" y="0"/>
                      <a:pt x="138" y="0"/>
                      <a:pt x="46" y="0"/>
                    </a:cubicBezTo>
                    <a:cubicBezTo>
                      <a:pt x="46" y="3"/>
                      <a:pt x="46" y="3"/>
                      <a:pt x="46" y="3"/>
                    </a:cubicBezTo>
                    <a:cubicBezTo>
                      <a:pt x="46" y="3"/>
                      <a:pt x="46" y="3"/>
                      <a:pt x="46" y="3"/>
                    </a:cubicBezTo>
                    <a:cubicBezTo>
                      <a:pt x="55" y="3"/>
                      <a:pt x="62" y="10"/>
                      <a:pt x="62" y="19"/>
                    </a:cubicBezTo>
                    <a:cubicBezTo>
                      <a:pt x="62" y="27"/>
                      <a:pt x="55" y="34"/>
                      <a:pt x="46" y="34"/>
                    </a:cubicBezTo>
                    <a:cubicBezTo>
                      <a:pt x="46" y="34"/>
                      <a:pt x="46" y="34"/>
                      <a:pt x="46" y="34"/>
                    </a:cubicBezTo>
                    <a:lnTo>
                      <a:pt x="46" y="38"/>
                    </a:lnTo>
                    <a:close/>
                    <a:moveTo>
                      <a:pt x="35" y="38"/>
                    </a:moveTo>
                    <a:cubicBezTo>
                      <a:pt x="46" y="38"/>
                      <a:pt x="46" y="38"/>
                      <a:pt x="46" y="38"/>
                    </a:cubicBezTo>
                    <a:cubicBezTo>
                      <a:pt x="46" y="34"/>
                      <a:pt x="46" y="34"/>
                      <a:pt x="46" y="34"/>
                    </a:cubicBezTo>
                    <a:cubicBezTo>
                      <a:pt x="38" y="34"/>
                      <a:pt x="30" y="27"/>
                      <a:pt x="30" y="19"/>
                    </a:cubicBezTo>
                    <a:cubicBezTo>
                      <a:pt x="30" y="10"/>
                      <a:pt x="38" y="3"/>
                      <a:pt x="46" y="3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35" y="0"/>
                      <a:pt x="35" y="0"/>
                      <a:pt x="35" y="0"/>
                    </a:cubicBezTo>
                    <a:cubicBezTo>
                      <a:pt x="0" y="0"/>
                      <a:pt x="1" y="38"/>
                      <a:pt x="35" y="3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Oval 19"/>
              <p:cNvSpPr>
                <a:spLocks noChangeArrowheads="1"/>
              </p:cNvSpPr>
              <p:nvPr/>
            </p:nvSpPr>
            <p:spPr bwMode="auto">
              <a:xfrm>
                <a:off x="9291644" y="3330573"/>
                <a:ext cx="60325" cy="587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20"/>
              <p:cNvSpPr>
                <a:spLocks/>
              </p:cNvSpPr>
              <p:nvPr/>
            </p:nvSpPr>
            <p:spPr bwMode="auto">
              <a:xfrm>
                <a:off x="9323394" y="3367086"/>
                <a:ext cx="231775" cy="252413"/>
              </a:xfrm>
              <a:custGeom>
                <a:avLst/>
                <a:gdLst>
                  <a:gd name="T0" fmla="*/ 121 w 124"/>
                  <a:gd name="T1" fmla="*/ 124 h 136"/>
                  <a:gd name="T2" fmla="*/ 13 w 124"/>
                  <a:gd name="T3" fmla="*/ 3 h 136"/>
                  <a:gd name="T4" fmla="*/ 4 w 124"/>
                  <a:gd name="T5" fmla="*/ 3 h 136"/>
                  <a:gd name="T6" fmla="*/ 3 w 124"/>
                  <a:gd name="T7" fmla="*/ 12 h 136"/>
                  <a:gd name="T8" fmla="*/ 111 w 124"/>
                  <a:gd name="T9" fmla="*/ 133 h 136"/>
                  <a:gd name="T10" fmla="*/ 121 w 124"/>
                  <a:gd name="T11" fmla="*/ 134 h 136"/>
                  <a:gd name="T12" fmla="*/ 121 w 124"/>
                  <a:gd name="T13" fmla="*/ 124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4" h="136">
                    <a:moveTo>
                      <a:pt x="121" y="124"/>
                    </a:moveTo>
                    <a:cubicBezTo>
                      <a:pt x="13" y="3"/>
                      <a:pt x="13" y="3"/>
                      <a:pt x="13" y="3"/>
                    </a:cubicBezTo>
                    <a:cubicBezTo>
                      <a:pt x="11" y="1"/>
                      <a:pt x="6" y="0"/>
                      <a:pt x="4" y="3"/>
                    </a:cubicBezTo>
                    <a:cubicBezTo>
                      <a:pt x="1" y="5"/>
                      <a:pt x="0" y="10"/>
                      <a:pt x="3" y="12"/>
                    </a:cubicBezTo>
                    <a:cubicBezTo>
                      <a:pt x="111" y="133"/>
                      <a:pt x="111" y="133"/>
                      <a:pt x="111" y="133"/>
                    </a:cubicBezTo>
                    <a:cubicBezTo>
                      <a:pt x="114" y="136"/>
                      <a:pt x="118" y="136"/>
                      <a:pt x="121" y="134"/>
                    </a:cubicBezTo>
                    <a:cubicBezTo>
                      <a:pt x="124" y="131"/>
                      <a:pt x="124" y="127"/>
                      <a:pt x="121" y="12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Oval 21"/>
              <p:cNvSpPr>
                <a:spLocks noChangeArrowheads="1"/>
              </p:cNvSpPr>
              <p:nvPr/>
            </p:nvSpPr>
            <p:spPr bwMode="auto">
              <a:xfrm>
                <a:off x="9213855" y="3330573"/>
                <a:ext cx="60325" cy="5873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22"/>
              <p:cNvSpPr>
                <a:spLocks/>
              </p:cNvSpPr>
              <p:nvPr/>
            </p:nvSpPr>
            <p:spPr bwMode="auto">
              <a:xfrm>
                <a:off x="9010655" y="3346448"/>
                <a:ext cx="247650" cy="273050"/>
              </a:xfrm>
              <a:custGeom>
                <a:avLst/>
                <a:gdLst>
                  <a:gd name="T0" fmla="*/ 2 w 133"/>
                  <a:gd name="T1" fmla="*/ 135 h 147"/>
                  <a:gd name="T2" fmla="*/ 120 w 133"/>
                  <a:gd name="T3" fmla="*/ 3 h 147"/>
                  <a:gd name="T4" fmla="*/ 130 w 133"/>
                  <a:gd name="T5" fmla="*/ 3 h 147"/>
                  <a:gd name="T6" fmla="*/ 130 w 133"/>
                  <a:gd name="T7" fmla="*/ 12 h 147"/>
                  <a:gd name="T8" fmla="*/ 12 w 133"/>
                  <a:gd name="T9" fmla="*/ 144 h 147"/>
                  <a:gd name="T10" fmla="*/ 3 w 133"/>
                  <a:gd name="T11" fmla="*/ 145 h 147"/>
                  <a:gd name="T12" fmla="*/ 2 w 133"/>
                  <a:gd name="T13" fmla="*/ 135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3" h="147">
                    <a:moveTo>
                      <a:pt x="2" y="135"/>
                    </a:moveTo>
                    <a:cubicBezTo>
                      <a:pt x="120" y="3"/>
                      <a:pt x="120" y="3"/>
                      <a:pt x="120" y="3"/>
                    </a:cubicBezTo>
                    <a:cubicBezTo>
                      <a:pt x="123" y="1"/>
                      <a:pt x="127" y="0"/>
                      <a:pt x="130" y="3"/>
                    </a:cubicBezTo>
                    <a:cubicBezTo>
                      <a:pt x="133" y="5"/>
                      <a:pt x="133" y="10"/>
                      <a:pt x="130" y="12"/>
                    </a:cubicBezTo>
                    <a:cubicBezTo>
                      <a:pt x="12" y="144"/>
                      <a:pt x="12" y="144"/>
                      <a:pt x="12" y="144"/>
                    </a:cubicBezTo>
                    <a:cubicBezTo>
                      <a:pt x="10" y="147"/>
                      <a:pt x="6" y="147"/>
                      <a:pt x="3" y="145"/>
                    </a:cubicBezTo>
                    <a:cubicBezTo>
                      <a:pt x="0" y="142"/>
                      <a:pt x="0" y="138"/>
                      <a:pt x="2" y="13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23"/>
              <p:cNvSpPr>
                <a:spLocks noEditPoints="1"/>
              </p:cNvSpPr>
              <p:nvPr/>
            </p:nvSpPr>
            <p:spPr bwMode="auto">
              <a:xfrm>
                <a:off x="9009068" y="3662360"/>
                <a:ext cx="547688" cy="214313"/>
              </a:xfrm>
              <a:custGeom>
                <a:avLst/>
                <a:gdLst>
                  <a:gd name="T0" fmla="*/ 294 w 294"/>
                  <a:gd name="T1" fmla="*/ 0 h 115"/>
                  <a:gd name="T2" fmla="*/ 240 w 294"/>
                  <a:gd name="T3" fmla="*/ 115 h 115"/>
                  <a:gd name="T4" fmla="*/ 238 w 294"/>
                  <a:gd name="T5" fmla="*/ 90 h 115"/>
                  <a:gd name="T6" fmla="*/ 250 w 294"/>
                  <a:gd name="T7" fmla="*/ 51 h 115"/>
                  <a:gd name="T8" fmla="*/ 243 w 294"/>
                  <a:gd name="T9" fmla="*/ 11 h 115"/>
                  <a:gd name="T10" fmla="*/ 238 w 294"/>
                  <a:gd name="T11" fmla="*/ 0 h 115"/>
                  <a:gd name="T12" fmla="*/ 238 w 294"/>
                  <a:gd name="T13" fmla="*/ 0 h 115"/>
                  <a:gd name="T14" fmla="*/ 229 w 294"/>
                  <a:gd name="T15" fmla="*/ 22 h 115"/>
                  <a:gd name="T16" fmla="*/ 223 w 294"/>
                  <a:gd name="T17" fmla="*/ 79 h 115"/>
                  <a:gd name="T18" fmla="*/ 238 w 294"/>
                  <a:gd name="T19" fmla="*/ 90 h 115"/>
                  <a:gd name="T20" fmla="*/ 193 w 294"/>
                  <a:gd name="T21" fmla="*/ 115 h 115"/>
                  <a:gd name="T22" fmla="*/ 202 w 294"/>
                  <a:gd name="T23" fmla="*/ 79 h 115"/>
                  <a:gd name="T24" fmla="*/ 207 w 294"/>
                  <a:gd name="T25" fmla="*/ 22 h 115"/>
                  <a:gd name="T26" fmla="*/ 193 w 294"/>
                  <a:gd name="T27" fmla="*/ 11 h 115"/>
                  <a:gd name="T28" fmla="*/ 147 w 294"/>
                  <a:gd name="T29" fmla="*/ 0 h 115"/>
                  <a:gd name="T30" fmla="*/ 193 w 294"/>
                  <a:gd name="T31" fmla="*/ 11 h 115"/>
                  <a:gd name="T32" fmla="*/ 180 w 294"/>
                  <a:gd name="T33" fmla="*/ 51 h 115"/>
                  <a:gd name="T34" fmla="*/ 190 w 294"/>
                  <a:gd name="T35" fmla="*/ 91 h 115"/>
                  <a:gd name="T36" fmla="*/ 193 w 294"/>
                  <a:gd name="T37" fmla="*/ 115 h 115"/>
                  <a:gd name="T38" fmla="*/ 147 w 294"/>
                  <a:gd name="T39" fmla="*/ 91 h 115"/>
                  <a:gd name="T40" fmla="*/ 159 w 294"/>
                  <a:gd name="T41" fmla="*/ 51 h 115"/>
                  <a:gd name="T42" fmla="*/ 147 w 294"/>
                  <a:gd name="T43" fmla="*/ 11 h 115"/>
                  <a:gd name="T44" fmla="*/ 101 w 294"/>
                  <a:gd name="T45" fmla="*/ 0 h 115"/>
                  <a:gd name="T46" fmla="*/ 147 w 294"/>
                  <a:gd name="T47" fmla="*/ 11 h 115"/>
                  <a:gd name="T48" fmla="*/ 135 w 294"/>
                  <a:gd name="T49" fmla="*/ 51 h 115"/>
                  <a:gd name="T50" fmla="*/ 147 w 294"/>
                  <a:gd name="T51" fmla="*/ 91 h 115"/>
                  <a:gd name="T52" fmla="*/ 147 w 294"/>
                  <a:gd name="T53" fmla="*/ 115 h 115"/>
                  <a:gd name="T54" fmla="*/ 101 w 294"/>
                  <a:gd name="T55" fmla="*/ 91 h 115"/>
                  <a:gd name="T56" fmla="*/ 114 w 294"/>
                  <a:gd name="T57" fmla="*/ 79 h 115"/>
                  <a:gd name="T58" fmla="*/ 112 w 294"/>
                  <a:gd name="T59" fmla="*/ 22 h 115"/>
                  <a:gd name="T60" fmla="*/ 101 w 294"/>
                  <a:gd name="T61" fmla="*/ 0 h 115"/>
                  <a:gd name="T62" fmla="*/ 101 w 294"/>
                  <a:gd name="T63" fmla="*/ 0 h 115"/>
                  <a:gd name="T64" fmla="*/ 99 w 294"/>
                  <a:gd name="T65" fmla="*/ 11 h 115"/>
                  <a:gd name="T66" fmla="*/ 89 w 294"/>
                  <a:gd name="T67" fmla="*/ 51 h 115"/>
                  <a:gd name="T68" fmla="*/ 101 w 294"/>
                  <a:gd name="T69" fmla="*/ 91 h 115"/>
                  <a:gd name="T70" fmla="*/ 55 w 294"/>
                  <a:gd name="T71" fmla="*/ 115 h 115"/>
                  <a:gd name="T72" fmla="*/ 60 w 294"/>
                  <a:gd name="T73" fmla="*/ 91 h 115"/>
                  <a:gd name="T74" fmla="*/ 68 w 294"/>
                  <a:gd name="T75" fmla="*/ 51 h 115"/>
                  <a:gd name="T76" fmla="*/ 55 w 294"/>
                  <a:gd name="T77" fmla="*/ 11 h 115"/>
                  <a:gd name="T78" fmla="*/ 54 w 294"/>
                  <a:gd name="T79" fmla="*/ 115 h 115"/>
                  <a:gd name="T80" fmla="*/ 0 w 294"/>
                  <a:gd name="T81" fmla="*/ 0 h 115"/>
                  <a:gd name="T82" fmla="*/ 55 w 294"/>
                  <a:gd name="T83" fmla="*/ 11 h 115"/>
                  <a:gd name="T84" fmla="*/ 40 w 294"/>
                  <a:gd name="T85" fmla="*/ 22 h 115"/>
                  <a:gd name="T86" fmla="*/ 47 w 294"/>
                  <a:gd name="T87" fmla="*/ 79 h 115"/>
                  <a:gd name="T88" fmla="*/ 55 w 294"/>
                  <a:gd name="T89" fmla="*/ 115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94" h="115">
                    <a:moveTo>
                      <a:pt x="238" y="0"/>
                    </a:moveTo>
                    <a:cubicBezTo>
                      <a:pt x="294" y="0"/>
                      <a:pt x="294" y="0"/>
                      <a:pt x="294" y="0"/>
                    </a:cubicBezTo>
                    <a:cubicBezTo>
                      <a:pt x="279" y="83"/>
                      <a:pt x="279" y="83"/>
                      <a:pt x="279" y="83"/>
                    </a:cubicBezTo>
                    <a:cubicBezTo>
                      <a:pt x="276" y="101"/>
                      <a:pt x="267" y="115"/>
                      <a:pt x="240" y="115"/>
                    </a:cubicBezTo>
                    <a:cubicBezTo>
                      <a:pt x="238" y="115"/>
                      <a:pt x="238" y="115"/>
                      <a:pt x="238" y="115"/>
                    </a:cubicBezTo>
                    <a:cubicBezTo>
                      <a:pt x="238" y="90"/>
                      <a:pt x="238" y="90"/>
                      <a:pt x="238" y="90"/>
                    </a:cubicBezTo>
                    <a:cubicBezTo>
                      <a:pt x="242" y="88"/>
                      <a:pt x="245" y="84"/>
                      <a:pt x="246" y="79"/>
                    </a:cubicBezTo>
                    <a:cubicBezTo>
                      <a:pt x="247" y="70"/>
                      <a:pt x="249" y="60"/>
                      <a:pt x="250" y="51"/>
                    </a:cubicBezTo>
                    <a:cubicBezTo>
                      <a:pt x="251" y="41"/>
                      <a:pt x="253" y="32"/>
                      <a:pt x="254" y="22"/>
                    </a:cubicBezTo>
                    <a:cubicBezTo>
                      <a:pt x="255" y="16"/>
                      <a:pt x="250" y="11"/>
                      <a:pt x="243" y="11"/>
                    </a:cubicBezTo>
                    <a:cubicBezTo>
                      <a:pt x="241" y="11"/>
                      <a:pt x="240" y="11"/>
                      <a:pt x="238" y="11"/>
                    </a:cubicBezTo>
                    <a:lnTo>
                      <a:pt x="238" y="0"/>
                    </a:lnTo>
                    <a:close/>
                    <a:moveTo>
                      <a:pt x="193" y="0"/>
                    </a:moveTo>
                    <a:cubicBezTo>
                      <a:pt x="238" y="0"/>
                      <a:pt x="238" y="0"/>
                      <a:pt x="238" y="0"/>
                    </a:cubicBezTo>
                    <a:cubicBezTo>
                      <a:pt x="238" y="11"/>
                      <a:pt x="238" y="11"/>
                      <a:pt x="238" y="11"/>
                    </a:cubicBezTo>
                    <a:cubicBezTo>
                      <a:pt x="233" y="13"/>
                      <a:pt x="229" y="17"/>
                      <a:pt x="229" y="22"/>
                    </a:cubicBezTo>
                    <a:cubicBezTo>
                      <a:pt x="228" y="32"/>
                      <a:pt x="227" y="41"/>
                      <a:pt x="226" y="51"/>
                    </a:cubicBezTo>
                    <a:cubicBezTo>
                      <a:pt x="225" y="60"/>
                      <a:pt x="224" y="70"/>
                      <a:pt x="223" y="79"/>
                    </a:cubicBezTo>
                    <a:cubicBezTo>
                      <a:pt x="222" y="86"/>
                      <a:pt x="227" y="91"/>
                      <a:pt x="233" y="91"/>
                    </a:cubicBezTo>
                    <a:cubicBezTo>
                      <a:pt x="235" y="91"/>
                      <a:pt x="237" y="91"/>
                      <a:pt x="238" y="90"/>
                    </a:cubicBezTo>
                    <a:cubicBezTo>
                      <a:pt x="238" y="115"/>
                      <a:pt x="238" y="115"/>
                      <a:pt x="238" y="115"/>
                    </a:cubicBezTo>
                    <a:cubicBezTo>
                      <a:pt x="193" y="115"/>
                      <a:pt x="193" y="115"/>
                      <a:pt x="193" y="115"/>
                    </a:cubicBezTo>
                    <a:cubicBezTo>
                      <a:pt x="193" y="91"/>
                      <a:pt x="193" y="91"/>
                      <a:pt x="193" y="91"/>
                    </a:cubicBezTo>
                    <a:cubicBezTo>
                      <a:pt x="198" y="89"/>
                      <a:pt x="202" y="85"/>
                      <a:pt x="202" y="79"/>
                    </a:cubicBezTo>
                    <a:cubicBezTo>
                      <a:pt x="203" y="70"/>
                      <a:pt x="204" y="60"/>
                      <a:pt x="204" y="51"/>
                    </a:cubicBezTo>
                    <a:cubicBezTo>
                      <a:pt x="205" y="41"/>
                      <a:pt x="206" y="32"/>
                      <a:pt x="207" y="22"/>
                    </a:cubicBezTo>
                    <a:cubicBezTo>
                      <a:pt x="207" y="16"/>
                      <a:pt x="202" y="11"/>
                      <a:pt x="195" y="11"/>
                    </a:cubicBezTo>
                    <a:cubicBezTo>
                      <a:pt x="194" y="11"/>
                      <a:pt x="193" y="11"/>
                      <a:pt x="193" y="11"/>
                    </a:cubicBezTo>
                    <a:lnTo>
                      <a:pt x="193" y="0"/>
                    </a:lnTo>
                    <a:close/>
                    <a:moveTo>
                      <a:pt x="147" y="0"/>
                    </a:moveTo>
                    <a:cubicBezTo>
                      <a:pt x="193" y="0"/>
                      <a:pt x="193" y="0"/>
                      <a:pt x="193" y="0"/>
                    </a:cubicBezTo>
                    <a:cubicBezTo>
                      <a:pt x="193" y="11"/>
                      <a:pt x="193" y="11"/>
                      <a:pt x="193" y="11"/>
                    </a:cubicBezTo>
                    <a:cubicBezTo>
                      <a:pt x="187" y="12"/>
                      <a:pt x="182" y="16"/>
                      <a:pt x="182" y="22"/>
                    </a:cubicBezTo>
                    <a:cubicBezTo>
                      <a:pt x="181" y="32"/>
                      <a:pt x="181" y="41"/>
                      <a:pt x="180" y="51"/>
                    </a:cubicBezTo>
                    <a:cubicBezTo>
                      <a:pt x="180" y="60"/>
                      <a:pt x="179" y="70"/>
                      <a:pt x="179" y="79"/>
                    </a:cubicBezTo>
                    <a:cubicBezTo>
                      <a:pt x="179" y="86"/>
                      <a:pt x="184" y="91"/>
                      <a:pt x="190" y="91"/>
                    </a:cubicBezTo>
                    <a:cubicBezTo>
                      <a:pt x="191" y="91"/>
                      <a:pt x="192" y="91"/>
                      <a:pt x="193" y="91"/>
                    </a:cubicBezTo>
                    <a:cubicBezTo>
                      <a:pt x="193" y="115"/>
                      <a:pt x="193" y="115"/>
                      <a:pt x="193" y="115"/>
                    </a:cubicBezTo>
                    <a:cubicBezTo>
                      <a:pt x="147" y="115"/>
                      <a:pt x="147" y="115"/>
                      <a:pt x="147" y="115"/>
                    </a:cubicBezTo>
                    <a:cubicBezTo>
                      <a:pt x="147" y="91"/>
                      <a:pt x="147" y="91"/>
                      <a:pt x="147" y="91"/>
                    </a:cubicBezTo>
                    <a:cubicBezTo>
                      <a:pt x="153" y="91"/>
                      <a:pt x="158" y="86"/>
                      <a:pt x="158" y="79"/>
                    </a:cubicBezTo>
                    <a:cubicBezTo>
                      <a:pt x="158" y="70"/>
                      <a:pt x="159" y="60"/>
                      <a:pt x="159" y="51"/>
                    </a:cubicBezTo>
                    <a:cubicBezTo>
                      <a:pt x="159" y="41"/>
                      <a:pt x="159" y="32"/>
                      <a:pt x="159" y="22"/>
                    </a:cubicBezTo>
                    <a:cubicBezTo>
                      <a:pt x="159" y="16"/>
                      <a:pt x="154" y="11"/>
                      <a:pt x="147" y="11"/>
                    </a:cubicBezTo>
                    <a:lnTo>
                      <a:pt x="147" y="0"/>
                    </a:lnTo>
                    <a:close/>
                    <a:moveTo>
                      <a:pt x="101" y="0"/>
                    </a:moveTo>
                    <a:cubicBezTo>
                      <a:pt x="147" y="0"/>
                      <a:pt x="147" y="0"/>
                      <a:pt x="147" y="0"/>
                    </a:cubicBezTo>
                    <a:cubicBezTo>
                      <a:pt x="147" y="11"/>
                      <a:pt x="147" y="11"/>
                      <a:pt x="147" y="11"/>
                    </a:cubicBezTo>
                    <a:cubicBezTo>
                      <a:pt x="140" y="11"/>
                      <a:pt x="134" y="16"/>
                      <a:pt x="134" y="22"/>
                    </a:cubicBezTo>
                    <a:cubicBezTo>
                      <a:pt x="134" y="32"/>
                      <a:pt x="135" y="41"/>
                      <a:pt x="135" y="51"/>
                    </a:cubicBezTo>
                    <a:cubicBezTo>
                      <a:pt x="135" y="60"/>
                      <a:pt x="135" y="70"/>
                      <a:pt x="135" y="79"/>
                    </a:cubicBezTo>
                    <a:cubicBezTo>
                      <a:pt x="135" y="86"/>
                      <a:pt x="141" y="91"/>
                      <a:pt x="147" y="91"/>
                    </a:cubicBezTo>
                    <a:cubicBezTo>
                      <a:pt x="147" y="91"/>
                      <a:pt x="147" y="91"/>
                      <a:pt x="147" y="91"/>
                    </a:cubicBezTo>
                    <a:cubicBezTo>
                      <a:pt x="147" y="115"/>
                      <a:pt x="147" y="115"/>
                      <a:pt x="147" y="115"/>
                    </a:cubicBezTo>
                    <a:cubicBezTo>
                      <a:pt x="101" y="115"/>
                      <a:pt x="101" y="115"/>
                      <a:pt x="101" y="115"/>
                    </a:cubicBezTo>
                    <a:cubicBezTo>
                      <a:pt x="101" y="91"/>
                      <a:pt x="101" y="91"/>
                      <a:pt x="101" y="91"/>
                    </a:cubicBezTo>
                    <a:cubicBezTo>
                      <a:pt x="102" y="91"/>
                      <a:pt x="103" y="91"/>
                      <a:pt x="104" y="91"/>
                    </a:cubicBezTo>
                    <a:cubicBezTo>
                      <a:pt x="110" y="91"/>
                      <a:pt x="115" y="86"/>
                      <a:pt x="114" y="79"/>
                    </a:cubicBezTo>
                    <a:cubicBezTo>
                      <a:pt x="114" y="70"/>
                      <a:pt x="114" y="60"/>
                      <a:pt x="113" y="51"/>
                    </a:cubicBezTo>
                    <a:cubicBezTo>
                      <a:pt x="113" y="41"/>
                      <a:pt x="112" y="32"/>
                      <a:pt x="112" y="22"/>
                    </a:cubicBezTo>
                    <a:cubicBezTo>
                      <a:pt x="112" y="16"/>
                      <a:pt x="107" y="12"/>
                      <a:pt x="101" y="11"/>
                    </a:cubicBezTo>
                    <a:lnTo>
                      <a:pt x="101" y="0"/>
                    </a:lnTo>
                    <a:close/>
                    <a:moveTo>
                      <a:pt x="55" y="0"/>
                    </a:moveTo>
                    <a:cubicBezTo>
                      <a:pt x="101" y="0"/>
                      <a:pt x="101" y="0"/>
                      <a:pt x="101" y="0"/>
                    </a:cubicBezTo>
                    <a:cubicBezTo>
                      <a:pt x="101" y="11"/>
                      <a:pt x="101" y="11"/>
                      <a:pt x="101" y="11"/>
                    </a:cubicBezTo>
                    <a:cubicBezTo>
                      <a:pt x="100" y="11"/>
                      <a:pt x="99" y="11"/>
                      <a:pt x="99" y="11"/>
                    </a:cubicBezTo>
                    <a:cubicBezTo>
                      <a:pt x="92" y="11"/>
                      <a:pt x="86" y="16"/>
                      <a:pt x="87" y="22"/>
                    </a:cubicBezTo>
                    <a:cubicBezTo>
                      <a:pt x="88" y="32"/>
                      <a:pt x="88" y="41"/>
                      <a:pt x="89" y="51"/>
                    </a:cubicBezTo>
                    <a:cubicBezTo>
                      <a:pt x="90" y="60"/>
                      <a:pt x="91" y="70"/>
                      <a:pt x="91" y="79"/>
                    </a:cubicBezTo>
                    <a:cubicBezTo>
                      <a:pt x="92" y="85"/>
                      <a:pt x="96" y="89"/>
                      <a:pt x="101" y="91"/>
                    </a:cubicBezTo>
                    <a:cubicBezTo>
                      <a:pt x="101" y="115"/>
                      <a:pt x="101" y="115"/>
                      <a:pt x="101" y="115"/>
                    </a:cubicBezTo>
                    <a:cubicBezTo>
                      <a:pt x="55" y="115"/>
                      <a:pt x="55" y="115"/>
                      <a:pt x="55" y="115"/>
                    </a:cubicBezTo>
                    <a:cubicBezTo>
                      <a:pt x="55" y="90"/>
                      <a:pt x="55" y="90"/>
                      <a:pt x="55" y="90"/>
                    </a:cubicBezTo>
                    <a:cubicBezTo>
                      <a:pt x="57" y="91"/>
                      <a:pt x="59" y="91"/>
                      <a:pt x="60" y="91"/>
                    </a:cubicBezTo>
                    <a:cubicBezTo>
                      <a:pt x="67" y="91"/>
                      <a:pt x="71" y="86"/>
                      <a:pt x="71" y="79"/>
                    </a:cubicBezTo>
                    <a:cubicBezTo>
                      <a:pt x="70" y="70"/>
                      <a:pt x="69" y="60"/>
                      <a:pt x="68" y="51"/>
                    </a:cubicBezTo>
                    <a:cubicBezTo>
                      <a:pt x="67" y="41"/>
                      <a:pt x="65" y="32"/>
                      <a:pt x="65" y="22"/>
                    </a:cubicBezTo>
                    <a:cubicBezTo>
                      <a:pt x="64" y="17"/>
                      <a:pt x="60" y="13"/>
                      <a:pt x="55" y="11"/>
                    </a:cubicBezTo>
                    <a:lnTo>
                      <a:pt x="55" y="0"/>
                    </a:lnTo>
                    <a:close/>
                    <a:moveTo>
                      <a:pt x="54" y="115"/>
                    </a:moveTo>
                    <a:cubicBezTo>
                      <a:pt x="26" y="115"/>
                      <a:pt x="17" y="101"/>
                      <a:pt x="14" y="8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5" y="0"/>
                      <a:pt x="55" y="0"/>
                      <a:pt x="55" y="0"/>
                    </a:cubicBezTo>
                    <a:cubicBezTo>
                      <a:pt x="55" y="11"/>
                      <a:pt x="55" y="11"/>
                      <a:pt x="55" y="11"/>
                    </a:cubicBezTo>
                    <a:cubicBezTo>
                      <a:pt x="54" y="11"/>
                      <a:pt x="52" y="11"/>
                      <a:pt x="51" y="11"/>
                    </a:cubicBezTo>
                    <a:cubicBezTo>
                      <a:pt x="44" y="11"/>
                      <a:pt x="39" y="16"/>
                      <a:pt x="40" y="22"/>
                    </a:cubicBezTo>
                    <a:cubicBezTo>
                      <a:pt x="41" y="32"/>
                      <a:pt x="42" y="41"/>
                      <a:pt x="44" y="51"/>
                    </a:cubicBezTo>
                    <a:cubicBezTo>
                      <a:pt x="45" y="60"/>
                      <a:pt x="46" y="70"/>
                      <a:pt x="47" y="79"/>
                    </a:cubicBezTo>
                    <a:cubicBezTo>
                      <a:pt x="48" y="84"/>
                      <a:pt x="51" y="88"/>
                      <a:pt x="55" y="90"/>
                    </a:cubicBezTo>
                    <a:cubicBezTo>
                      <a:pt x="55" y="115"/>
                      <a:pt x="55" y="115"/>
                      <a:pt x="55" y="115"/>
                    </a:cubicBezTo>
                    <a:lnTo>
                      <a:pt x="54" y="11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Rectangle 24"/>
              <p:cNvSpPr>
                <a:spLocks noChangeArrowheads="1"/>
              </p:cNvSpPr>
              <p:nvPr/>
            </p:nvSpPr>
            <p:spPr bwMode="auto">
              <a:xfrm>
                <a:off x="8470904" y="4327523"/>
                <a:ext cx="463551" cy="39687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Rectangle 25"/>
              <p:cNvSpPr>
                <a:spLocks noChangeArrowheads="1"/>
              </p:cNvSpPr>
              <p:nvPr/>
            </p:nvSpPr>
            <p:spPr bwMode="auto">
              <a:xfrm>
                <a:off x="9050343" y="4327523"/>
                <a:ext cx="463551" cy="39687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Rectangle 26"/>
              <p:cNvSpPr>
                <a:spLocks noChangeArrowheads="1"/>
              </p:cNvSpPr>
              <p:nvPr/>
            </p:nvSpPr>
            <p:spPr bwMode="auto">
              <a:xfrm>
                <a:off x="9631368" y="4327523"/>
                <a:ext cx="463551" cy="39687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Rectangle 27"/>
              <p:cNvSpPr>
                <a:spLocks noChangeArrowheads="1"/>
              </p:cNvSpPr>
              <p:nvPr/>
            </p:nvSpPr>
            <p:spPr bwMode="auto">
              <a:xfrm>
                <a:off x="8365958" y="5332410"/>
                <a:ext cx="1846263" cy="17145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Rectangle 28"/>
              <p:cNvSpPr>
                <a:spLocks noChangeArrowheads="1"/>
              </p:cNvSpPr>
              <p:nvPr/>
            </p:nvSpPr>
            <p:spPr bwMode="auto">
              <a:xfrm>
                <a:off x="8477082" y="4778372"/>
                <a:ext cx="463551" cy="762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Rectangle 29"/>
              <p:cNvSpPr>
                <a:spLocks noChangeArrowheads="1"/>
              </p:cNvSpPr>
              <p:nvPr/>
            </p:nvSpPr>
            <p:spPr bwMode="auto">
              <a:xfrm>
                <a:off x="8477082" y="4906960"/>
                <a:ext cx="463551" cy="74613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Rectangle 30"/>
              <p:cNvSpPr>
                <a:spLocks noChangeArrowheads="1"/>
              </p:cNvSpPr>
              <p:nvPr/>
            </p:nvSpPr>
            <p:spPr bwMode="auto">
              <a:xfrm>
                <a:off x="8477082" y="5035547"/>
                <a:ext cx="463551" cy="74613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Rectangle 31"/>
              <p:cNvSpPr>
                <a:spLocks noChangeArrowheads="1"/>
              </p:cNvSpPr>
              <p:nvPr/>
            </p:nvSpPr>
            <p:spPr bwMode="auto">
              <a:xfrm>
                <a:off x="9056521" y="4778372"/>
                <a:ext cx="463551" cy="762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Rectangle 32"/>
              <p:cNvSpPr>
                <a:spLocks noChangeArrowheads="1"/>
              </p:cNvSpPr>
              <p:nvPr/>
            </p:nvSpPr>
            <p:spPr bwMode="auto">
              <a:xfrm>
                <a:off x="9056521" y="4906960"/>
                <a:ext cx="463551" cy="74613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33"/>
              <p:cNvSpPr>
                <a:spLocks noChangeArrowheads="1"/>
              </p:cNvSpPr>
              <p:nvPr/>
            </p:nvSpPr>
            <p:spPr bwMode="auto">
              <a:xfrm>
                <a:off x="9056521" y="5035547"/>
                <a:ext cx="463551" cy="74613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Rectangle 34"/>
              <p:cNvSpPr>
                <a:spLocks noChangeArrowheads="1"/>
              </p:cNvSpPr>
              <p:nvPr/>
            </p:nvSpPr>
            <p:spPr bwMode="auto">
              <a:xfrm>
                <a:off x="9056521" y="5164135"/>
                <a:ext cx="293686" cy="74613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35"/>
              <p:cNvSpPr>
                <a:spLocks noChangeArrowheads="1"/>
              </p:cNvSpPr>
              <p:nvPr/>
            </p:nvSpPr>
            <p:spPr bwMode="auto">
              <a:xfrm>
                <a:off x="9637546" y="4778372"/>
                <a:ext cx="463551" cy="762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Rectangle 36"/>
              <p:cNvSpPr>
                <a:spLocks noChangeArrowheads="1"/>
              </p:cNvSpPr>
              <p:nvPr/>
            </p:nvSpPr>
            <p:spPr bwMode="auto">
              <a:xfrm>
                <a:off x="9637546" y="4906960"/>
                <a:ext cx="463551" cy="74613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Rectangle 37"/>
              <p:cNvSpPr>
                <a:spLocks noChangeArrowheads="1"/>
              </p:cNvSpPr>
              <p:nvPr/>
            </p:nvSpPr>
            <p:spPr bwMode="auto">
              <a:xfrm>
                <a:off x="9637546" y="5035547"/>
                <a:ext cx="463551" cy="74613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Rectangle 38"/>
              <p:cNvSpPr>
                <a:spLocks noChangeArrowheads="1"/>
              </p:cNvSpPr>
              <p:nvPr/>
            </p:nvSpPr>
            <p:spPr bwMode="auto">
              <a:xfrm>
                <a:off x="9637546" y="5164135"/>
                <a:ext cx="292101" cy="74613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39"/>
              <p:cNvSpPr>
                <a:spLocks/>
              </p:cNvSpPr>
              <p:nvPr/>
            </p:nvSpPr>
            <p:spPr bwMode="auto">
              <a:xfrm>
                <a:off x="8215317" y="1984374"/>
                <a:ext cx="2135188" cy="752475"/>
              </a:xfrm>
              <a:custGeom>
                <a:avLst/>
                <a:gdLst>
                  <a:gd name="T0" fmla="*/ 1047 w 1146"/>
                  <a:gd name="T1" fmla="*/ 0 h 404"/>
                  <a:gd name="T2" fmla="*/ 818 w 1146"/>
                  <a:gd name="T3" fmla="*/ 0 h 404"/>
                  <a:gd name="T4" fmla="*/ 796 w 1146"/>
                  <a:gd name="T5" fmla="*/ 19 h 404"/>
                  <a:gd name="T6" fmla="*/ 350 w 1146"/>
                  <a:gd name="T7" fmla="*/ 19 h 404"/>
                  <a:gd name="T8" fmla="*/ 328 w 1146"/>
                  <a:gd name="T9" fmla="*/ 0 h 404"/>
                  <a:gd name="T10" fmla="*/ 98 w 1146"/>
                  <a:gd name="T11" fmla="*/ 0 h 404"/>
                  <a:gd name="T12" fmla="*/ 0 w 1146"/>
                  <a:gd name="T13" fmla="*/ 210 h 404"/>
                  <a:gd name="T14" fmla="*/ 0 w 1146"/>
                  <a:gd name="T15" fmla="*/ 402 h 404"/>
                  <a:gd name="T16" fmla="*/ 37 w 1146"/>
                  <a:gd name="T17" fmla="*/ 308 h 404"/>
                  <a:gd name="T18" fmla="*/ 77 w 1146"/>
                  <a:gd name="T19" fmla="*/ 404 h 404"/>
                  <a:gd name="T20" fmla="*/ 77 w 1146"/>
                  <a:gd name="T21" fmla="*/ 133 h 404"/>
                  <a:gd name="T22" fmla="*/ 77 w 1146"/>
                  <a:gd name="T23" fmla="*/ 133 h 404"/>
                  <a:gd name="T24" fmla="*/ 1069 w 1146"/>
                  <a:gd name="T25" fmla="*/ 133 h 404"/>
                  <a:gd name="T26" fmla="*/ 1069 w 1146"/>
                  <a:gd name="T27" fmla="*/ 243 h 404"/>
                  <a:gd name="T28" fmla="*/ 1069 w 1146"/>
                  <a:gd name="T29" fmla="*/ 404 h 404"/>
                  <a:gd name="T30" fmla="*/ 1109 w 1146"/>
                  <a:gd name="T31" fmla="*/ 308 h 404"/>
                  <a:gd name="T32" fmla="*/ 1146 w 1146"/>
                  <a:gd name="T33" fmla="*/ 402 h 404"/>
                  <a:gd name="T34" fmla="*/ 1146 w 1146"/>
                  <a:gd name="T35" fmla="*/ 210 h 404"/>
                  <a:gd name="T36" fmla="*/ 1047 w 1146"/>
                  <a:gd name="T37" fmla="*/ 0 h 4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46" h="404">
                    <a:moveTo>
                      <a:pt x="1047" y="0"/>
                    </a:moveTo>
                    <a:cubicBezTo>
                      <a:pt x="818" y="0"/>
                      <a:pt x="818" y="0"/>
                      <a:pt x="818" y="0"/>
                    </a:cubicBezTo>
                    <a:cubicBezTo>
                      <a:pt x="816" y="10"/>
                      <a:pt x="807" y="19"/>
                      <a:pt x="796" y="19"/>
                    </a:cubicBezTo>
                    <a:cubicBezTo>
                      <a:pt x="350" y="19"/>
                      <a:pt x="350" y="19"/>
                      <a:pt x="350" y="19"/>
                    </a:cubicBezTo>
                    <a:cubicBezTo>
                      <a:pt x="339" y="19"/>
                      <a:pt x="329" y="10"/>
                      <a:pt x="328" y="0"/>
                    </a:cubicBezTo>
                    <a:cubicBezTo>
                      <a:pt x="98" y="0"/>
                      <a:pt x="98" y="0"/>
                      <a:pt x="98" y="0"/>
                    </a:cubicBezTo>
                    <a:cubicBezTo>
                      <a:pt x="39" y="47"/>
                      <a:pt x="0" y="123"/>
                      <a:pt x="0" y="210"/>
                    </a:cubicBezTo>
                    <a:cubicBezTo>
                      <a:pt x="0" y="402"/>
                      <a:pt x="0" y="402"/>
                      <a:pt x="0" y="402"/>
                    </a:cubicBezTo>
                    <a:cubicBezTo>
                      <a:pt x="23" y="379"/>
                      <a:pt x="37" y="345"/>
                      <a:pt x="37" y="308"/>
                    </a:cubicBezTo>
                    <a:cubicBezTo>
                      <a:pt x="37" y="347"/>
                      <a:pt x="53" y="381"/>
                      <a:pt x="77" y="404"/>
                    </a:cubicBezTo>
                    <a:cubicBezTo>
                      <a:pt x="77" y="133"/>
                      <a:pt x="77" y="133"/>
                      <a:pt x="77" y="133"/>
                    </a:cubicBezTo>
                    <a:cubicBezTo>
                      <a:pt x="77" y="133"/>
                      <a:pt x="77" y="133"/>
                      <a:pt x="77" y="133"/>
                    </a:cubicBezTo>
                    <a:cubicBezTo>
                      <a:pt x="1069" y="133"/>
                      <a:pt x="1069" y="133"/>
                      <a:pt x="1069" y="133"/>
                    </a:cubicBezTo>
                    <a:cubicBezTo>
                      <a:pt x="1069" y="243"/>
                      <a:pt x="1069" y="243"/>
                      <a:pt x="1069" y="243"/>
                    </a:cubicBezTo>
                    <a:cubicBezTo>
                      <a:pt x="1069" y="404"/>
                      <a:pt x="1069" y="404"/>
                      <a:pt x="1069" y="404"/>
                    </a:cubicBezTo>
                    <a:cubicBezTo>
                      <a:pt x="1093" y="382"/>
                      <a:pt x="1109" y="347"/>
                      <a:pt x="1109" y="308"/>
                    </a:cubicBezTo>
                    <a:cubicBezTo>
                      <a:pt x="1109" y="345"/>
                      <a:pt x="1123" y="379"/>
                      <a:pt x="1146" y="402"/>
                    </a:cubicBezTo>
                    <a:cubicBezTo>
                      <a:pt x="1146" y="210"/>
                      <a:pt x="1146" y="210"/>
                      <a:pt x="1146" y="210"/>
                    </a:cubicBezTo>
                    <a:cubicBezTo>
                      <a:pt x="1146" y="123"/>
                      <a:pt x="1107" y="47"/>
                      <a:pt x="1047" y="0"/>
                    </a:cubicBezTo>
                  </a:path>
                </a:pathLst>
              </a:custGeom>
              <a:solidFill>
                <a:schemeClr val="tx1">
                  <a:lumMod val="65000"/>
                  <a:lumOff val="35000"/>
                  <a:alpha val="4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40"/>
              <p:cNvSpPr>
                <a:spLocks/>
              </p:cNvSpPr>
              <p:nvPr/>
            </p:nvSpPr>
            <p:spPr bwMode="auto">
              <a:xfrm>
                <a:off x="8359780" y="2232024"/>
                <a:ext cx="1846263" cy="555625"/>
              </a:xfrm>
              <a:custGeom>
                <a:avLst/>
                <a:gdLst>
                  <a:gd name="T0" fmla="*/ 0 w 992"/>
                  <a:gd name="T1" fmla="*/ 0 h 298"/>
                  <a:gd name="T2" fmla="*/ 0 w 992"/>
                  <a:gd name="T3" fmla="*/ 0 h 298"/>
                  <a:gd name="T4" fmla="*/ 0 w 992"/>
                  <a:gd name="T5" fmla="*/ 271 h 298"/>
                  <a:gd name="T6" fmla="*/ 67 w 992"/>
                  <a:gd name="T7" fmla="*/ 298 h 298"/>
                  <a:gd name="T8" fmla="*/ 175 w 992"/>
                  <a:gd name="T9" fmla="*/ 175 h 298"/>
                  <a:gd name="T10" fmla="*/ 232 w 992"/>
                  <a:gd name="T11" fmla="*/ 284 h 298"/>
                  <a:gd name="T12" fmla="*/ 232 w 992"/>
                  <a:gd name="T13" fmla="*/ 177 h 298"/>
                  <a:gd name="T14" fmla="*/ 389 w 992"/>
                  <a:gd name="T15" fmla="*/ 177 h 298"/>
                  <a:gd name="T16" fmla="*/ 389 w 992"/>
                  <a:gd name="T17" fmla="*/ 175 h 298"/>
                  <a:gd name="T18" fmla="*/ 389 w 992"/>
                  <a:gd name="T19" fmla="*/ 177 h 298"/>
                  <a:gd name="T20" fmla="*/ 603 w 992"/>
                  <a:gd name="T21" fmla="*/ 177 h 298"/>
                  <a:gd name="T22" fmla="*/ 603 w 992"/>
                  <a:gd name="T23" fmla="*/ 175 h 298"/>
                  <a:gd name="T24" fmla="*/ 603 w 992"/>
                  <a:gd name="T25" fmla="*/ 177 h 298"/>
                  <a:gd name="T26" fmla="*/ 760 w 992"/>
                  <a:gd name="T27" fmla="*/ 177 h 298"/>
                  <a:gd name="T28" fmla="*/ 760 w 992"/>
                  <a:gd name="T29" fmla="*/ 285 h 298"/>
                  <a:gd name="T30" fmla="*/ 817 w 992"/>
                  <a:gd name="T31" fmla="*/ 175 h 298"/>
                  <a:gd name="T32" fmla="*/ 925 w 992"/>
                  <a:gd name="T33" fmla="*/ 298 h 298"/>
                  <a:gd name="T34" fmla="*/ 992 w 992"/>
                  <a:gd name="T35" fmla="*/ 271 h 298"/>
                  <a:gd name="T36" fmla="*/ 992 w 992"/>
                  <a:gd name="T37" fmla="*/ 110 h 298"/>
                  <a:gd name="T38" fmla="*/ 0 w 992"/>
                  <a:gd name="T39" fmla="*/ 110 h 298"/>
                  <a:gd name="T40" fmla="*/ 0 w 992"/>
                  <a:gd name="T41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92" h="298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71"/>
                      <a:pt x="0" y="271"/>
                      <a:pt x="0" y="271"/>
                    </a:cubicBezTo>
                    <a:cubicBezTo>
                      <a:pt x="18" y="288"/>
                      <a:pt x="42" y="298"/>
                      <a:pt x="67" y="298"/>
                    </a:cubicBezTo>
                    <a:cubicBezTo>
                      <a:pt x="127" y="298"/>
                      <a:pt x="175" y="243"/>
                      <a:pt x="175" y="175"/>
                    </a:cubicBezTo>
                    <a:cubicBezTo>
                      <a:pt x="175" y="222"/>
                      <a:pt x="198" y="264"/>
                      <a:pt x="232" y="284"/>
                    </a:cubicBezTo>
                    <a:cubicBezTo>
                      <a:pt x="232" y="177"/>
                      <a:pt x="232" y="177"/>
                      <a:pt x="232" y="177"/>
                    </a:cubicBezTo>
                    <a:cubicBezTo>
                      <a:pt x="389" y="177"/>
                      <a:pt x="389" y="177"/>
                      <a:pt x="389" y="177"/>
                    </a:cubicBezTo>
                    <a:cubicBezTo>
                      <a:pt x="389" y="177"/>
                      <a:pt x="389" y="176"/>
                      <a:pt x="389" y="175"/>
                    </a:cubicBezTo>
                    <a:cubicBezTo>
                      <a:pt x="389" y="176"/>
                      <a:pt x="389" y="177"/>
                      <a:pt x="389" y="177"/>
                    </a:cubicBezTo>
                    <a:cubicBezTo>
                      <a:pt x="603" y="177"/>
                      <a:pt x="603" y="177"/>
                      <a:pt x="603" y="177"/>
                    </a:cubicBezTo>
                    <a:cubicBezTo>
                      <a:pt x="603" y="177"/>
                      <a:pt x="603" y="176"/>
                      <a:pt x="603" y="175"/>
                    </a:cubicBezTo>
                    <a:cubicBezTo>
                      <a:pt x="603" y="176"/>
                      <a:pt x="603" y="177"/>
                      <a:pt x="603" y="177"/>
                    </a:cubicBezTo>
                    <a:cubicBezTo>
                      <a:pt x="760" y="177"/>
                      <a:pt x="760" y="177"/>
                      <a:pt x="760" y="177"/>
                    </a:cubicBezTo>
                    <a:cubicBezTo>
                      <a:pt x="760" y="285"/>
                      <a:pt x="760" y="285"/>
                      <a:pt x="760" y="285"/>
                    </a:cubicBezTo>
                    <a:cubicBezTo>
                      <a:pt x="794" y="264"/>
                      <a:pt x="817" y="223"/>
                      <a:pt x="817" y="175"/>
                    </a:cubicBezTo>
                    <a:cubicBezTo>
                      <a:pt x="817" y="243"/>
                      <a:pt x="865" y="298"/>
                      <a:pt x="925" y="298"/>
                    </a:cubicBezTo>
                    <a:cubicBezTo>
                      <a:pt x="950" y="298"/>
                      <a:pt x="973" y="288"/>
                      <a:pt x="992" y="271"/>
                    </a:cubicBezTo>
                    <a:cubicBezTo>
                      <a:pt x="992" y="110"/>
                      <a:pt x="992" y="110"/>
                      <a:pt x="992" y="110"/>
                    </a:cubicBezTo>
                    <a:cubicBezTo>
                      <a:pt x="0" y="110"/>
                      <a:pt x="0" y="110"/>
                      <a:pt x="0" y="11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chemeClr val="tx2">
                  <a:lumMod val="60000"/>
                  <a:lumOff val="40000"/>
                  <a:alpha val="4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41"/>
              <p:cNvSpPr>
                <a:spLocks/>
              </p:cNvSpPr>
              <p:nvPr/>
            </p:nvSpPr>
            <p:spPr bwMode="auto">
              <a:xfrm>
                <a:off x="8826505" y="1984374"/>
                <a:ext cx="912812" cy="36512"/>
              </a:xfrm>
              <a:custGeom>
                <a:avLst/>
                <a:gdLst>
                  <a:gd name="T0" fmla="*/ 490 w 490"/>
                  <a:gd name="T1" fmla="*/ 0 h 19"/>
                  <a:gd name="T2" fmla="*/ 0 w 490"/>
                  <a:gd name="T3" fmla="*/ 0 h 19"/>
                  <a:gd name="T4" fmla="*/ 22 w 490"/>
                  <a:gd name="T5" fmla="*/ 19 h 19"/>
                  <a:gd name="T6" fmla="*/ 468 w 490"/>
                  <a:gd name="T7" fmla="*/ 19 h 19"/>
                  <a:gd name="T8" fmla="*/ 490 w 490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90" h="19">
                    <a:moveTo>
                      <a:pt x="49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0"/>
                      <a:pt x="11" y="19"/>
                      <a:pt x="22" y="19"/>
                    </a:cubicBezTo>
                    <a:cubicBezTo>
                      <a:pt x="468" y="19"/>
                      <a:pt x="468" y="19"/>
                      <a:pt x="468" y="19"/>
                    </a:cubicBezTo>
                    <a:cubicBezTo>
                      <a:pt x="479" y="19"/>
                      <a:pt x="488" y="10"/>
                      <a:pt x="490" y="0"/>
                    </a:cubicBezTo>
                  </a:path>
                </a:pathLst>
              </a:custGeom>
              <a:solidFill>
                <a:srgbClr val="4677A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42"/>
              <p:cNvSpPr>
                <a:spLocks/>
              </p:cNvSpPr>
              <p:nvPr/>
            </p:nvSpPr>
            <p:spPr bwMode="auto">
              <a:xfrm>
                <a:off x="8359780" y="2232024"/>
                <a:ext cx="1846263" cy="204788"/>
              </a:xfrm>
              <a:custGeom>
                <a:avLst/>
                <a:gdLst>
                  <a:gd name="T0" fmla="*/ 1163 w 1163"/>
                  <a:gd name="T1" fmla="*/ 0 h 129"/>
                  <a:gd name="T2" fmla="*/ 0 w 1163"/>
                  <a:gd name="T3" fmla="*/ 0 h 129"/>
                  <a:gd name="T4" fmla="*/ 0 w 1163"/>
                  <a:gd name="T5" fmla="*/ 0 h 129"/>
                  <a:gd name="T6" fmla="*/ 0 w 1163"/>
                  <a:gd name="T7" fmla="*/ 129 h 129"/>
                  <a:gd name="T8" fmla="*/ 1163 w 1163"/>
                  <a:gd name="T9" fmla="*/ 129 h 129"/>
                  <a:gd name="T10" fmla="*/ 1163 w 1163"/>
                  <a:gd name="T11" fmla="*/ 0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63" h="129">
                    <a:moveTo>
                      <a:pt x="1163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129"/>
                    </a:lnTo>
                    <a:lnTo>
                      <a:pt x="1163" y="129"/>
                    </a:lnTo>
                    <a:lnTo>
                      <a:pt x="1163" y="0"/>
                    </a:lnTo>
                    <a:close/>
                  </a:path>
                </a:pathLst>
              </a:custGeom>
              <a:solidFill>
                <a:srgbClr val="7396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43"/>
              <p:cNvSpPr>
                <a:spLocks/>
              </p:cNvSpPr>
              <p:nvPr/>
            </p:nvSpPr>
            <p:spPr bwMode="auto">
              <a:xfrm>
                <a:off x="8359780" y="2232024"/>
                <a:ext cx="1846263" cy="204788"/>
              </a:xfrm>
              <a:custGeom>
                <a:avLst/>
                <a:gdLst>
                  <a:gd name="T0" fmla="*/ 1163 w 1163"/>
                  <a:gd name="T1" fmla="*/ 0 h 129"/>
                  <a:gd name="T2" fmla="*/ 0 w 1163"/>
                  <a:gd name="T3" fmla="*/ 0 h 129"/>
                  <a:gd name="T4" fmla="*/ 0 w 1163"/>
                  <a:gd name="T5" fmla="*/ 0 h 129"/>
                  <a:gd name="T6" fmla="*/ 0 w 1163"/>
                  <a:gd name="T7" fmla="*/ 129 h 129"/>
                  <a:gd name="T8" fmla="*/ 1163 w 1163"/>
                  <a:gd name="T9" fmla="*/ 129 h 129"/>
                  <a:gd name="T10" fmla="*/ 1163 w 1163"/>
                  <a:gd name="T11" fmla="*/ 0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63" h="129">
                    <a:moveTo>
                      <a:pt x="1163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129"/>
                    </a:lnTo>
                    <a:lnTo>
                      <a:pt x="1163" y="129"/>
                    </a:lnTo>
                    <a:lnTo>
                      <a:pt x="116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44"/>
              <p:cNvSpPr>
                <a:spLocks noEditPoints="1"/>
              </p:cNvSpPr>
              <p:nvPr/>
            </p:nvSpPr>
            <p:spPr bwMode="auto">
              <a:xfrm>
                <a:off x="8791581" y="2562224"/>
                <a:ext cx="982663" cy="225425"/>
              </a:xfrm>
              <a:custGeom>
                <a:avLst/>
                <a:gdLst>
                  <a:gd name="T0" fmla="*/ 157 w 528"/>
                  <a:gd name="T1" fmla="*/ 0 h 121"/>
                  <a:gd name="T2" fmla="*/ 0 w 528"/>
                  <a:gd name="T3" fmla="*/ 0 h 121"/>
                  <a:gd name="T4" fmla="*/ 0 w 528"/>
                  <a:gd name="T5" fmla="*/ 107 h 121"/>
                  <a:gd name="T6" fmla="*/ 50 w 528"/>
                  <a:gd name="T7" fmla="*/ 121 h 121"/>
                  <a:gd name="T8" fmla="*/ 157 w 528"/>
                  <a:gd name="T9" fmla="*/ 0 h 121"/>
                  <a:gd name="T10" fmla="*/ 371 w 528"/>
                  <a:gd name="T11" fmla="*/ 0 h 121"/>
                  <a:gd name="T12" fmla="*/ 157 w 528"/>
                  <a:gd name="T13" fmla="*/ 0 h 121"/>
                  <a:gd name="T14" fmla="*/ 264 w 528"/>
                  <a:gd name="T15" fmla="*/ 121 h 121"/>
                  <a:gd name="T16" fmla="*/ 371 w 528"/>
                  <a:gd name="T17" fmla="*/ 0 h 121"/>
                  <a:gd name="T18" fmla="*/ 528 w 528"/>
                  <a:gd name="T19" fmla="*/ 0 h 121"/>
                  <a:gd name="T20" fmla="*/ 371 w 528"/>
                  <a:gd name="T21" fmla="*/ 0 h 121"/>
                  <a:gd name="T22" fmla="*/ 478 w 528"/>
                  <a:gd name="T23" fmla="*/ 121 h 121"/>
                  <a:gd name="T24" fmla="*/ 528 w 528"/>
                  <a:gd name="T25" fmla="*/ 108 h 121"/>
                  <a:gd name="T26" fmla="*/ 528 w 528"/>
                  <a:gd name="T27" fmla="*/ 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28" h="121">
                    <a:moveTo>
                      <a:pt x="157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7"/>
                      <a:pt x="0" y="107"/>
                      <a:pt x="0" y="107"/>
                    </a:cubicBezTo>
                    <a:cubicBezTo>
                      <a:pt x="15" y="116"/>
                      <a:pt x="32" y="121"/>
                      <a:pt x="50" y="121"/>
                    </a:cubicBezTo>
                    <a:cubicBezTo>
                      <a:pt x="108" y="121"/>
                      <a:pt x="156" y="67"/>
                      <a:pt x="157" y="0"/>
                    </a:cubicBezTo>
                    <a:moveTo>
                      <a:pt x="371" y="0"/>
                    </a:moveTo>
                    <a:cubicBezTo>
                      <a:pt x="157" y="0"/>
                      <a:pt x="157" y="0"/>
                      <a:pt x="157" y="0"/>
                    </a:cubicBezTo>
                    <a:cubicBezTo>
                      <a:pt x="158" y="67"/>
                      <a:pt x="205" y="121"/>
                      <a:pt x="264" y="121"/>
                    </a:cubicBezTo>
                    <a:cubicBezTo>
                      <a:pt x="322" y="121"/>
                      <a:pt x="370" y="67"/>
                      <a:pt x="371" y="0"/>
                    </a:cubicBezTo>
                    <a:moveTo>
                      <a:pt x="528" y="0"/>
                    </a:moveTo>
                    <a:cubicBezTo>
                      <a:pt x="371" y="0"/>
                      <a:pt x="371" y="0"/>
                      <a:pt x="371" y="0"/>
                    </a:cubicBezTo>
                    <a:cubicBezTo>
                      <a:pt x="372" y="67"/>
                      <a:pt x="420" y="121"/>
                      <a:pt x="478" y="121"/>
                    </a:cubicBezTo>
                    <a:cubicBezTo>
                      <a:pt x="496" y="121"/>
                      <a:pt x="513" y="116"/>
                      <a:pt x="528" y="108"/>
                    </a:cubicBezTo>
                    <a:cubicBezTo>
                      <a:pt x="528" y="0"/>
                      <a:pt x="528" y="0"/>
                      <a:pt x="528" y="0"/>
                    </a:cubicBezTo>
                  </a:path>
                </a:pathLst>
              </a:custGeom>
              <a:solidFill>
                <a:schemeClr val="accent4">
                  <a:lumMod val="75000"/>
                  <a:alpha val="4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Rectangle 45"/>
              <p:cNvSpPr>
                <a:spLocks noChangeArrowheads="1"/>
              </p:cNvSpPr>
              <p:nvPr/>
            </p:nvSpPr>
            <p:spPr bwMode="auto">
              <a:xfrm>
                <a:off x="8112130" y="1703387"/>
                <a:ext cx="2330451" cy="280988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46"/>
              <p:cNvSpPr>
                <a:spLocks/>
              </p:cNvSpPr>
              <p:nvPr/>
            </p:nvSpPr>
            <p:spPr bwMode="auto">
              <a:xfrm>
                <a:off x="7750181" y="1984374"/>
                <a:ext cx="3054352" cy="309562"/>
              </a:xfrm>
              <a:custGeom>
                <a:avLst/>
                <a:gdLst>
                  <a:gd name="T0" fmla="*/ 0 w 1924"/>
                  <a:gd name="T1" fmla="*/ 195 h 195"/>
                  <a:gd name="T2" fmla="*/ 1924 w 1924"/>
                  <a:gd name="T3" fmla="*/ 195 h 195"/>
                  <a:gd name="T4" fmla="*/ 1696 w 1924"/>
                  <a:gd name="T5" fmla="*/ 0 h 195"/>
                  <a:gd name="T6" fmla="*/ 228 w 1924"/>
                  <a:gd name="T7" fmla="*/ 0 h 195"/>
                  <a:gd name="T8" fmla="*/ 0 w 1924"/>
                  <a:gd name="T9" fmla="*/ 195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24" h="195">
                    <a:moveTo>
                      <a:pt x="0" y="195"/>
                    </a:moveTo>
                    <a:lnTo>
                      <a:pt x="1924" y="195"/>
                    </a:lnTo>
                    <a:lnTo>
                      <a:pt x="1696" y="0"/>
                    </a:lnTo>
                    <a:lnTo>
                      <a:pt x="228" y="0"/>
                    </a:lnTo>
                    <a:lnTo>
                      <a:pt x="0" y="195"/>
                    </a:lnTo>
                    <a:close/>
                  </a:path>
                </a:pathLst>
              </a:custGeom>
              <a:solidFill>
                <a:srgbClr val="F657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47"/>
              <p:cNvSpPr>
                <a:spLocks/>
              </p:cNvSpPr>
              <p:nvPr/>
            </p:nvSpPr>
            <p:spPr bwMode="auto">
              <a:xfrm>
                <a:off x="10109208" y="1984374"/>
                <a:ext cx="695326" cy="309562"/>
              </a:xfrm>
              <a:custGeom>
                <a:avLst/>
                <a:gdLst>
                  <a:gd name="T0" fmla="*/ 438 w 438"/>
                  <a:gd name="T1" fmla="*/ 195 h 195"/>
                  <a:gd name="T2" fmla="*/ 163 w 438"/>
                  <a:gd name="T3" fmla="*/ 195 h 195"/>
                  <a:gd name="T4" fmla="*/ 0 w 438"/>
                  <a:gd name="T5" fmla="*/ 0 h 195"/>
                  <a:gd name="T6" fmla="*/ 210 w 438"/>
                  <a:gd name="T7" fmla="*/ 0 h 195"/>
                  <a:gd name="T8" fmla="*/ 438 w 438"/>
                  <a:gd name="T9" fmla="*/ 195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8" h="195">
                    <a:moveTo>
                      <a:pt x="438" y="195"/>
                    </a:moveTo>
                    <a:lnTo>
                      <a:pt x="163" y="195"/>
                    </a:lnTo>
                    <a:lnTo>
                      <a:pt x="0" y="0"/>
                    </a:lnTo>
                    <a:lnTo>
                      <a:pt x="210" y="0"/>
                    </a:lnTo>
                    <a:lnTo>
                      <a:pt x="438" y="19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48"/>
              <p:cNvSpPr>
                <a:spLocks/>
              </p:cNvSpPr>
              <p:nvPr/>
            </p:nvSpPr>
            <p:spPr bwMode="auto">
              <a:xfrm>
                <a:off x="9775834" y="1984374"/>
                <a:ext cx="592137" cy="309562"/>
              </a:xfrm>
              <a:custGeom>
                <a:avLst/>
                <a:gdLst>
                  <a:gd name="T0" fmla="*/ 98 w 373"/>
                  <a:gd name="T1" fmla="*/ 195 h 195"/>
                  <a:gd name="T2" fmla="*/ 373 w 373"/>
                  <a:gd name="T3" fmla="*/ 195 h 195"/>
                  <a:gd name="T4" fmla="*/ 210 w 373"/>
                  <a:gd name="T5" fmla="*/ 0 h 195"/>
                  <a:gd name="T6" fmla="*/ 0 w 373"/>
                  <a:gd name="T7" fmla="*/ 0 h 195"/>
                  <a:gd name="T8" fmla="*/ 98 w 373"/>
                  <a:gd name="T9" fmla="*/ 195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3" h="195">
                    <a:moveTo>
                      <a:pt x="98" y="195"/>
                    </a:moveTo>
                    <a:lnTo>
                      <a:pt x="373" y="195"/>
                    </a:lnTo>
                    <a:lnTo>
                      <a:pt x="210" y="0"/>
                    </a:lnTo>
                    <a:lnTo>
                      <a:pt x="0" y="0"/>
                    </a:lnTo>
                    <a:lnTo>
                      <a:pt x="98" y="19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49"/>
              <p:cNvSpPr>
                <a:spLocks/>
              </p:cNvSpPr>
              <p:nvPr/>
            </p:nvSpPr>
            <p:spPr bwMode="auto">
              <a:xfrm>
                <a:off x="9442458" y="1984374"/>
                <a:ext cx="488951" cy="309562"/>
              </a:xfrm>
              <a:custGeom>
                <a:avLst/>
                <a:gdLst>
                  <a:gd name="T0" fmla="*/ 308 w 308"/>
                  <a:gd name="T1" fmla="*/ 195 h 195"/>
                  <a:gd name="T2" fmla="*/ 33 w 308"/>
                  <a:gd name="T3" fmla="*/ 195 h 195"/>
                  <a:gd name="T4" fmla="*/ 0 w 308"/>
                  <a:gd name="T5" fmla="*/ 0 h 195"/>
                  <a:gd name="T6" fmla="*/ 210 w 308"/>
                  <a:gd name="T7" fmla="*/ 0 h 195"/>
                  <a:gd name="T8" fmla="*/ 308 w 308"/>
                  <a:gd name="T9" fmla="*/ 195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8" h="195">
                    <a:moveTo>
                      <a:pt x="308" y="195"/>
                    </a:moveTo>
                    <a:lnTo>
                      <a:pt x="33" y="195"/>
                    </a:lnTo>
                    <a:lnTo>
                      <a:pt x="0" y="0"/>
                    </a:lnTo>
                    <a:lnTo>
                      <a:pt x="210" y="0"/>
                    </a:lnTo>
                    <a:lnTo>
                      <a:pt x="308" y="19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50"/>
              <p:cNvSpPr>
                <a:spLocks/>
              </p:cNvSpPr>
              <p:nvPr/>
            </p:nvSpPr>
            <p:spPr bwMode="auto">
              <a:xfrm>
                <a:off x="9059871" y="1984374"/>
                <a:ext cx="434975" cy="309562"/>
              </a:xfrm>
              <a:custGeom>
                <a:avLst/>
                <a:gdLst>
                  <a:gd name="T0" fmla="*/ 0 w 274"/>
                  <a:gd name="T1" fmla="*/ 195 h 195"/>
                  <a:gd name="T2" fmla="*/ 274 w 274"/>
                  <a:gd name="T3" fmla="*/ 195 h 195"/>
                  <a:gd name="T4" fmla="*/ 241 w 274"/>
                  <a:gd name="T5" fmla="*/ 0 h 195"/>
                  <a:gd name="T6" fmla="*/ 31 w 274"/>
                  <a:gd name="T7" fmla="*/ 0 h 195"/>
                  <a:gd name="T8" fmla="*/ 0 w 274"/>
                  <a:gd name="T9" fmla="*/ 195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4" h="195">
                    <a:moveTo>
                      <a:pt x="0" y="195"/>
                    </a:moveTo>
                    <a:lnTo>
                      <a:pt x="274" y="195"/>
                    </a:lnTo>
                    <a:lnTo>
                      <a:pt x="241" y="0"/>
                    </a:lnTo>
                    <a:lnTo>
                      <a:pt x="31" y="0"/>
                    </a:lnTo>
                    <a:lnTo>
                      <a:pt x="0" y="19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51"/>
              <p:cNvSpPr>
                <a:spLocks/>
              </p:cNvSpPr>
              <p:nvPr/>
            </p:nvSpPr>
            <p:spPr bwMode="auto">
              <a:xfrm>
                <a:off x="8621721" y="1984374"/>
                <a:ext cx="487362" cy="309562"/>
              </a:xfrm>
              <a:custGeom>
                <a:avLst/>
                <a:gdLst>
                  <a:gd name="T0" fmla="*/ 276 w 307"/>
                  <a:gd name="T1" fmla="*/ 195 h 195"/>
                  <a:gd name="T2" fmla="*/ 0 w 307"/>
                  <a:gd name="T3" fmla="*/ 195 h 195"/>
                  <a:gd name="T4" fmla="*/ 99 w 307"/>
                  <a:gd name="T5" fmla="*/ 0 h 195"/>
                  <a:gd name="T6" fmla="*/ 307 w 307"/>
                  <a:gd name="T7" fmla="*/ 0 h 195"/>
                  <a:gd name="T8" fmla="*/ 276 w 307"/>
                  <a:gd name="T9" fmla="*/ 195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7" h="195">
                    <a:moveTo>
                      <a:pt x="276" y="195"/>
                    </a:moveTo>
                    <a:lnTo>
                      <a:pt x="0" y="195"/>
                    </a:lnTo>
                    <a:lnTo>
                      <a:pt x="99" y="0"/>
                    </a:lnTo>
                    <a:lnTo>
                      <a:pt x="307" y="0"/>
                    </a:lnTo>
                    <a:lnTo>
                      <a:pt x="276" y="19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52"/>
              <p:cNvSpPr>
                <a:spLocks/>
              </p:cNvSpPr>
              <p:nvPr/>
            </p:nvSpPr>
            <p:spPr bwMode="auto">
              <a:xfrm>
                <a:off x="8186746" y="1984374"/>
                <a:ext cx="592137" cy="309562"/>
              </a:xfrm>
              <a:custGeom>
                <a:avLst/>
                <a:gdLst>
                  <a:gd name="T0" fmla="*/ 0 w 373"/>
                  <a:gd name="T1" fmla="*/ 195 h 195"/>
                  <a:gd name="T2" fmla="*/ 274 w 373"/>
                  <a:gd name="T3" fmla="*/ 195 h 195"/>
                  <a:gd name="T4" fmla="*/ 373 w 373"/>
                  <a:gd name="T5" fmla="*/ 0 h 195"/>
                  <a:gd name="T6" fmla="*/ 163 w 373"/>
                  <a:gd name="T7" fmla="*/ 0 h 195"/>
                  <a:gd name="T8" fmla="*/ 0 w 373"/>
                  <a:gd name="T9" fmla="*/ 195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3" h="195">
                    <a:moveTo>
                      <a:pt x="0" y="195"/>
                    </a:moveTo>
                    <a:lnTo>
                      <a:pt x="274" y="195"/>
                    </a:lnTo>
                    <a:lnTo>
                      <a:pt x="373" y="0"/>
                    </a:lnTo>
                    <a:lnTo>
                      <a:pt x="163" y="0"/>
                    </a:lnTo>
                    <a:lnTo>
                      <a:pt x="0" y="19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53"/>
              <p:cNvSpPr>
                <a:spLocks/>
              </p:cNvSpPr>
              <p:nvPr/>
            </p:nvSpPr>
            <p:spPr bwMode="auto">
              <a:xfrm>
                <a:off x="7750182" y="1984374"/>
                <a:ext cx="695326" cy="309563"/>
              </a:xfrm>
              <a:custGeom>
                <a:avLst/>
                <a:gdLst>
                  <a:gd name="T0" fmla="*/ 275 w 438"/>
                  <a:gd name="T1" fmla="*/ 195 h 195"/>
                  <a:gd name="T2" fmla="*/ 0 w 438"/>
                  <a:gd name="T3" fmla="*/ 195 h 195"/>
                  <a:gd name="T4" fmla="*/ 228 w 438"/>
                  <a:gd name="T5" fmla="*/ 0 h 195"/>
                  <a:gd name="T6" fmla="*/ 438 w 438"/>
                  <a:gd name="T7" fmla="*/ 0 h 195"/>
                  <a:gd name="T8" fmla="*/ 275 w 438"/>
                  <a:gd name="T9" fmla="*/ 195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8" h="195">
                    <a:moveTo>
                      <a:pt x="275" y="195"/>
                    </a:moveTo>
                    <a:lnTo>
                      <a:pt x="0" y="195"/>
                    </a:lnTo>
                    <a:lnTo>
                      <a:pt x="228" y="0"/>
                    </a:lnTo>
                    <a:lnTo>
                      <a:pt x="438" y="0"/>
                    </a:lnTo>
                    <a:lnTo>
                      <a:pt x="275" y="19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54"/>
              <p:cNvSpPr>
                <a:spLocks/>
              </p:cNvSpPr>
              <p:nvPr/>
            </p:nvSpPr>
            <p:spPr bwMode="auto">
              <a:xfrm>
                <a:off x="7750182" y="2293936"/>
                <a:ext cx="436562" cy="231775"/>
              </a:xfrm>
              <a:custGeom>
                <a:avLst/>
                <a:gdLst>
                  <a:gd name="T0" fmla="*/ 234 w 234"/>
                  <a:gd name="T1" fmla="*/ 0 h 124"/>
                  <a:gd name="T2" fmla="*/ 117 w 234"/>
                  <a:gd name="T3" fmla="*/ 124 h 124"/>
                  <a:gd name="T4" fmla="*/ 0 w 234"/>
                  <a:gd name="T5" fmla="*/ 0 h 124"/>
                  <a:gd name="T6" fmla="*/ 234 w 234"/>
                  <a:gd name="T7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4" h="124">
                    <a:moveTo>
                      <a:pt x="234" y="0"/>
                    </a:moveTo>
                    <a:cubicBezTo>
                      <a:pt x="234" y="69"/>
                      <a:pt x="182" y="124"/>
                      <a:pt x="117" y="124"/>
                    </a:cubicBezTo>
                    <a:cubicBezTo>
                      <a:pt x="52" y="124"/>
                      <a:pt x="0" y="69"/>
                      <a:pt x="0" y="0"/>
                    </a:cubicBezTo>
                    <a:lnTo>
                      <a:pt x="234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55"/>
              <p:cNvSpPr>
                <a:spLocks/>
              </p:cNvSpPr>
              <p:nvPr/>
            </p:nvSpPr>
            <p:spPr bwMode="auto">
              <a:xfrm>
                <a:off x="8621721" y="2293936"/>
                <a:ext cx="438151" cy="231775"/>
              </a:xfrm>
              <a:custGeom>
                <a:avLst/>
                <a:gdLst>
                  <a:gd name="T0" fmla="*/ 235 w 235"/>
                  <a:gd name="T1" fmla="*/ 0 h 124"/>
                  <a:gd name="T2" fmla="*/ 118 w 235"/>
                  <a:gd name="T3" fmla="*/ 124 h 124"/>
                  <a:gd name="T4" fmla="*/ 0 w 235"/>
                  <a:gd name="T5" fmla="*/ 0 h 124"/>
                  <a:gd name="T6" fmla="*/ 235 w 235"/>
                  <a:gd name="T7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5" h="124">
                    <a:moveTo>
                      <a:pt x="235" y="0"/>
                    </a:moveTo>
                    <a:cubicBezTo>
                      <a:pt x="235" y="69"/>
                      <a:pt x="182" y="124"/>
                      <a:pt x="118" y="124"/>
                    </a:cubicBezTo>
                    <a:cubicBezTo>
                      <a:pt x="53" y="124"/>
                      <a:pt x="0" y="69"/>
                      <a:pt x="0" y="0"/>
                    </a:cubicBezTo>
                    <a:lnTo>
                      <a:pt x="235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56"/>
              <p:cNvSpPr>
                <a:spLocks/>
              </p:cNvSpPr>
              <p:nvPr/>
            </p:nvSpPr>
            <p:spPr bwMode="auto">
              <a:xfrm>
                <a:off x="8186744" y="2293936"/>
                <a:ext cx="434975" cy="231775"/>
              </a:xfrm>
              <a:custGeom>
                <a:avLst/>
                <a:gdLst>
                  <a:gd name="T0" fmla="*/ 0 w 234"/>
                  <a:gd name="T1" fmla="*/ 0 h 124"/>
                  <a:gd name="T2" fmla="*/ 117 w 234"/>
                  <a:gd name="T3" fmla="*/ 124 h 124"/>
                  <a:gd name="T4" fmla="*/ 234 w 234"/>
                  <a:gd name="T5" fmla="*/ 0 h 124"/>
                  <a:gd name="T6" fmla="*/ 0 w 234"/>
                  <a:gd name="T7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4" h="124">
                    <a:moveTo>
                      <a:pt x="0" y="0"/>
                    </a:moveTo>
                    <a:cubicBezTo>
                      <a:pt x="0" y="69"/>
                      <a:pt x="53" y="124"/>
                      <a:pt x="117" y="124"/>
                    </a:cubicBezTo>
                    <a:cubicBezTo>
                      <a:pt x="182" y="124"/>
                      <a:pt x="234" y="69"/>
                      <a:pt x="234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57"/>
              <p:cNvSpPr>
                <a:spLocks/>
              </p:cNvSpPr>
              <p:nvPr/>
            </p:nvSpPr>
            <p:spPr bwMode="auto">
              <a:xfrm>
                <a:off x="9494845" y="2293936"/>
                <a:ext cx="436562" cy="231775"/>
              </a:xfrm>
              <a:custGeom>
                <a:avLst/>
                <a:gdLst>
                  <a:gd name="T0" fmla="*/ 234 w 234"/>
                  <a:gd name="T1" fmla="*/ 0 h 124"/>
                  <a:gd name="T2" fmla="*/ 117 w 234"/>
                  <a:gd name="T3" fmla="*/ 124 h 124"/>
                  <a:gd name="T4" fmla="*/ 0 w 234"/>
                  <a:gd name="T5" fmla="*/ 0 h 124"/>
                  <a:gd name="T6" fmla="*/ 234 w 234"/>
                  <a:gd name="T7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4" h="124">
                    <a:moveTo>
                      <a:pt x="234" y="0"/>
                    </a:moveTo>
                    <a:cubicBezTo>
                      <a:pt x="234" y="69"/>
                      <a:pt x="182" y="124"/>
                      <a:pt x="117" y="124"/>
                    </a:cubicBezTo>
                    <a:cubicBezTo>
                      <a:pt x="53" y="124"/>
                      <a:pt x="0" y="69"/>
                      <a:pt x="0" y="0"/>
                    </a:cubicBezTo>
                    <a:lnTo>
                      <a:pt x="234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58"/>
              <p:cNvSpPr>
                <a:spLocks/>
              </p:cNvSpPr>
              <p:nvPr/>
            </p:nvSpPr>
            <p:spPr bwMode="auto">
              <a:xfrm>
                <a:off x="9059870" y="2293936"/>
                <a:ext cx="434975" cy="231775"/>
              </a:xfrm>
              <a:custGeom>
                <a:avLst/>
                <a:gdLst>
                  <a:gd name="T0" fmla="*/ 0 w 234"/>
                  <a:gd name="T1" fmla="*/ 0 h 124"/>
                  <a:gd name="T2" fmla="*/ 117 w 234"/>
                  <a:gd name="T3" fmla="*/ 124 h 124"/>
                  <a:gd name="T4" fmla="*/ 234 w 234"/>
                  <a:gd name="T5" fmla="*/ 0 h 124"/>
                  <a:gd name="T6" fmla="*/ 0 w 234"/>
                  <a:gd name="T7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4" h="124">
                    <a:moveTo>
                      <a:pt x="0" y="0"/>
                    </a:moveTo>
                    <a:cubicBezTo>
                      <a:pt x="0" y="69"/>
                      <a:pt x="52" y="124"/>
                      <a:pt x="117" y="124"/>
                    </a:cubicBezTo>
                    <a:cubicBezTo>
                      <a:pt x="182" y="124"/>
                      <a:pt x="234" y="69"/>
                      <a:pt x="234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59"/>
              <p:cNvSpPr>
                <a:spLocks/>
              </p:cNvSpPr>
              <p:nvPr/>
            </p:nvSpPr>
            <p:spPr bwMode="auto">
              <a:xfrm>
                <a:off x="10367968" y="2293935"/>
                <a:ext cx="436562" cy="231775"/>
              </a:xfrm>
              <a:custGeom>
                <a:avLst/>
                <a:gdLst>
                  <a:gd name="T0" fmla="*/ 234 w 234"/>
                  <a:gd name="T1" fmla="*/ 0 h 124"/>
                  <a:gd name="T2" fmla="*/ 117 w 234"/>
                  <a:gd name="T3" fmla="*/ 124 h 124"/>
                  <a:gd name="T4" fmla="*/ 0 w 234"/>
                  <a:gd name="T5" fmla="*/ 0 h 124"/>
                  <a:gd name="T6" fmla="*/ 234 w 234"/>
                  <a:gd name="T7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4" h="124">
                    <a:moveTo>
                      <a:pt x="234" y="0"/>
                    </a:moveTo>
                    <a:cubicBezTo>
                      <a:pt x="234" y="69"/>
                      <a:pt x="182" y="124"/>
                      <a:pt x="117" y="124"/>
                    </a:cubicBezTo>
                    <a:cubicBezTo>
                      <a:pt x="52" y="124"/>
                      <a:pt x="0" y="69"/>
                      <a:pt x="0" y="0"/>
                    </a:cubicBezTo>
                    <a:lnTo>
                      <a:pt x="234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60"/>
              <p:cNvSpPr>
                <a:spLocks/>
              </p:cNvSpPr>
              <p:nvPr/>
            </p:nvSpPr>
            <p:spPr bwMode="auto">
              <a:xfrm>
                <a:off x="9931400" y="2293938"/>
                <a:ext cx="436562" cy="231775"/>
              </a:xfrm>
              <a:custGeom>
                <a:avLst/>
                <a:gdLst>
                  <a:gd name="T0" fmla="*/ 0 w 235"/>
                  <a:gd name="T1" fmla="*/ 0 h 124"/>
                  <a:gd name="T2" fmla="*/ 118 w 235"/>
                  <a:gd name="T3" fmla="*/ 124 h 124"/>
                  <a:gd name="T4" fmla="*/ 235 w 235"/>
                  <a:gd name="T5" fmla="*/ 0 h 124"/>
                  <a:gd name="T6" fmla="*/ 0 w 235"/>
                  <a:gd name="T7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5" h="124">
                    <a:moveTo>
                      <a:pt x="0" y="0"/>
                    </a:moveTo>
                    <a:cubicBezTo>
                      <a:pt x="0" y="69"/>
                      <a:pt x="53" y="124"/>
                      <a:pt x="118" y="124"/>
                    </a:cubicBezTo>
                    <a:cubicBezTo>
                      <a:pt x="182" y="124"/>
                      <a:pt x="235" y="69"/>
                      <a:pt x="235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4697153" y="4539851"/>
              <a:ext cx="648310" cy="641875"/>
            </a:xfrm>
            <a:custGeom>
              <a:avLst/>
              <a:gdLst>
                <a:gd name="T0" fmla="*/ 13 w 116"/>
                <a:gd name="T1" fmla="*/ 13 h 115"/>
                <a:gd name="T2" fmla="*/ 13 w 116"/>
                <a:gd name="T3" fmla="*/ 13 h 115"/>
                <a:gd name="T4" fmla="*/ 13 w 116"/>
                <a:gd name="T5" fmla="*/ 60 h 115"/>
                <a:gd name="T6" fmla="*/ 57 w 116"/>
                <a:gd name="T7" fmla="*/ 103 h 115"/>
                <a:gd name="T8" fmla="*/ 103 w 116"/>
                <a:gd name="T9" fmla="*/ 102 h 115"/>
                <a:gd name="T10" fmla="*/ 103 w 116"/>
                <a:gd name="T11" fmla="*/ 102 h 115"/>
                <a:gd name="T12" fmla="*/ 103 w 116"/>
                <a:gd name="T13" fmla="*/ 56 h 115"/>
                <a:gd name="T14" fmla="*/ 59 w 116"/>
                <a:gd name="T15" fmla="*/ 13 h 115"/>
                <a:gd name="T16" fmla="*/ 13 w 116"/>
                <a:gd name="T17" fmla="*/ 13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" h="115">
                  <a:moveTo>
                    <a:pt x="13" y="13"/>
                  </a:moveTo>
                  <a:cubicBezTo>
                    <a:pt x="13" y="13"/>
                    <a:pt x="13" y="13"/>
                    <a:pt x="13" y="13"/>
                  </a:cubicBezTo>
                  <a:cubicBezTo>
                    <a:pt x="0" y="26"/>
                    <a:pt x="0" y="47"/>
                    <a:pt x="13" y="60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69" y="115"/>
                    <a:pt x="90" y="115"/>
                    <a:pt x="103" y="102"/>
                  </a:cubicBezTo>
                  <a:cubicBezTo>
                    <a:pt x="103" y="102"/>
                    <a:pt x="103" y="102"/>
                    <a:pt x="103" y="102"/>
                  </a:cubicBezTo>
                  <a:cubicBezTo>
                    <a:pt x="116" y="90"/>
                    <a:pt x="116" y="69"/>
                    <a:pt x="103" y="56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46" y="0"/>
                    <a:pt x="26" y="0"/>
                    <a:pt x="13" y="13"/>
                  </a:cubicBezTo>
                  <a:close/>
                </a:path>
              </a:pathLst>
            </a:custGeom>
            <a:solidFill>
              <a:srgbClr val="FFD7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4663371" y="3936586"/>
              <a:ext cx="609701" cy="609701"/>
            </a:xfrm>
            <a:custGeom>
              <a:avLst/>
              <a:gdLst>
                <a:gd name="T0" fmla="*/ 13 w 109"/>
                <a:gd name="T1" fmla="*/ 13 h 109"/>
                <a:gd name="T2" fmla="*/ 13 w 109"/>
                <a:gd name="T3" fmla="*/ 13 h 109"/>
                <a:gd name="T4" fmla="*/ 13 w 109"/>
                <a:gd name="T5" fmla="*/ 59 h 109"/>
                <a:gd name="T6" fmla="*/ 50 w 109"/>
                <a:gd name="T7" fmla="*/ 96 h 109"/>
                <a:gd name="T8" fmla="*/ 96 w 109"/>
                <a:gd name="T9" fmla="*/ 96 h 109"/>
                <a:gd name="T10" fmla="*/ 96 w 109"/>
                <a:gd name="T11" fmla="*/ 96 h 109"/>
                <a:gd name="T12" fmla="*/ 96 w 109"/>
                <a:gd name="T13" fmla="*/ 49 h 109"/>
                <a:gd name="T14" fmla="*/ 59 w 109"/>
                <a:gd name="T15" fmla="*/ 12 h 109"/>
                <a:gd name="T16" fmla="*/ 13 w 109"/>
                <a:gd name="T17" fmla="*/ 13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9" h="109">
                  <a:moveTo>
                    <a:pt x="13" y="13"/>
                  </a:moveTo>
                  <a:cubicBezTo>
                    <a:pt x="13" y="13"/>
                    <a:pt x="13" y="13"/>
                    <a:pt x="13" y="13"/>
                  </a:cubicBezTo>
                  <a:cubicBezTo>
                    <a:pt x="0" y="26"/>
                    <a:pt x="0" y="46"/>
                    <a:pt x="13" y="59"/>
                  </a:cubicBezTo>
                  <a:cubicBezTo>
                    <a:pt x="50" y="96"/>
                    <a:pt x="50" y="96"/>
                    <a:pt x="50" y="96"/>
                  </a:cubicBezTo>
                  <a:cubicBezTo>
                    <a:pt x="63" y="109"/>
                    <a:pt x="84" y="108"/>
                    <a:pt x="96" y="96"/>
                  </a:cubicBezTo>
                  <a:cubicBezTo>
                    <a:pt x="96" y="96"/>
                    <a:pt x="96" y="96"/>
                    <a:pt x="96" y="96"/>
                  </a:cubicBezTo>
                  <a:cubicBezTo>
                    <a:pt x="109" y="83"/>
                    <a:pt x="109" y="62"/>
                    <a:pt x="96" y="49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46" y="0"/>
                    <a:pt x="25" y="0"/>
                    <a:pt x="13" y="13"/>
                  </a:cubicBezTo>
                  <a:close/>
                </a:path>
              </a:pathLst>
            </a:custGeom>
            <a:solidFill>
              <a:srgbClr val="FFD7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4903068" y="4166631"/>
              <a:ext cx="408612" cy="434351"/>
            </a:xfrm>
            <a:custGeom>
              <a:avLst/>
              <a:gdLst>
                <a:gd name="T0" fmla="*/ 49 w 73"/>
                <a:gd name="T1" fmla="*/ 11 h 78"/>
                <a:gd name="T2" fmla="*/ 38 w 73"/>
                <a:gd name="T3" fmla="*/ 0 h 78"/>
                <a:gd name="T4" fmla="*/ 0 w 73"/>
                <a:gd name="T5" fmla="*/ 39 h 78"/>
                <a:gd name="T6" fmla="*/ 10 w 73"/>
                <a:gd name="T7" fmla="*/ 49 h 78"/>
                <a:gd name="T8" fmla="*/ 49 w 73"/>
                <a:gd name="T9" fmla="*/ 1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78">
                  <a:moveTo>
                    <a:pt x="49" y="11"/>
                  </a:moveTo>
                  <a:cubicBezTo>
                    <a:pt x="38" y="0"/>
                    <a:pt x="38" y="0"/>
                    <a:pt x="38" y="0"/>
                  </a:cubicBezTo>
                  <a:cubicBezTo>
                    <a:pt x="16" y="3"/>
                    <a:pt x="4" y="17"/>
                    <a:pt x="0" y="39"/>
                  </a:cubicBezTo>
                  <a:cubicBezTo>
                    <a:pt x="10" y="49"/>
                    <a:pt x="10" y="49"/>
                    <a:pt x="10" y="49"/>
                  </a:cubicBezTo>
                  <a:cubicBezTo>
                    <a:pt x="38" y="78"/>
                    <a:pt x="73" y="33"/>
                    <a:pt x="49" y="11"/>
                  </a:cubicBezTo>
                  <a:close/>
                </a:path>
              </a:pathLst>
            </a:custGeom>
            <a:solidFill>
              <a:srgbClr val="FFE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4977069" y="4819766"/>
              <a:ext cx="408612" cy="434351"/>
            </a:xfrm>
            <a:custGeom>
              <a:avLst/>
              <a:gdLst>
                <a:gd name="T0" fmla="*/ 49 w 73"/>
                <a:gd name="T1" fmla="*/ 11 h 78"/>
                <a:gd name="T2" fmla="*/ 38 w 73"/>
                <a:gd name="T3" fmla="*/ 0 h 78"/>
                <a:gd name="T4" fmla="*/ 0 w 73"/>
                <a:gd name="T5" fmla="*/ 39 h 78"/>
                <a:gd name="T6" fmla="*/ 10 w 73"/>
                <a:gd name="T7" fmla="*/ 50 h 78"/>
                <a:gd name="T8" fmla="*/ 49 w 73"/>
                <a:gd name="T9" fmla="*/ 1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78">
                  <a:moveTo>
                    <a:pt x="49" y="11"/>
                  </a:moveTo>
                  <a:cubicBezTo>
                    <a:pt x="38" y="0"/>
                    <a:pt x="38" y="0"/>
                    <a:pt x="38" y="0"/>
                  </a:cubicBezTo>
                  <a:cubicBezTo>
                    <a:pt x="15" y="4"/>
                    <a:pt x="3" y="17"/>
                    <a:pt x="0" y="39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38" y="78"/>
                    <a:pt x="73" y="34"/>
                    <a:pt x="49" y="11"/>
                  </a:cubicBezTo>
                  <a:close/>
                </a:path>
              </a:pathLst>
            </a:custGeom>
            <a:solidFill>
              <a:srgbClr val="FFE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4247322" y="1837733"/>
            <a:ext cx="900944" cy="900945"/>
            <a:chOff x="4247322" y="1837733"/>
            <a:chExt cx="900944" cy="900945"/>
          </a:xfrm>
        </p:grpSpPr>
        <p:sp>
          <p:nvSpPr>
            <p:cNvPr id="75" name="Oval 6"/>
            <p:cNvSpPr>
              <a:spLocks noChangeArrowheads="1"/>
            </p:cNvSpPr>
            <p:nvPr/>
          </p:nvSpPr>
          <p:spPr bwMode="auto">
            <a:xfrm>
              <a:off x="4247322" y="1837733"/>
              <a:ext cx="900944" cy="90094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Freeform 7"/>
            <p:cNvSpPr>
              <a:spLocks/>
            </p:cNvSpPr>
            <p:nvPr/>
          </p:nvSpPr>
          <p:spPr bwMode="auto">
            <a:xfrm>
              <a:off x="4313526" y="2063689"/>
              <a:ext cx="834740" cy="674989"/>
            </a:xfrm>
            <a:custGeom>
              <a:avLst/>
              <a:gdLst>
                <a:gd name="T0" fmla="*/ 98 w 140"/>
                <a:gd name="T1" fmla="*/ 0 h 113"/>
                <a:gd name="T2" fmla="*/ 68 w 140"/>
                <a:gd name="T3" fmla="*/ 0 h 113"/>
                <a:gd name="T4" fmla="*/ 41 w 140"/>
                <a:gd name="T5" fmla="*/ 16 h 113"/>
                <a:gd name="T6" fmla="*/ 30 w 140"/>
                <a:gd name="T7" fmla="*/ 16 h 113"/>
                <a:gd name="T8" fmla="*/ 0 w 140"/>
                <a:gd name="T9" fmla="*/ 47 h 113"/>
                <a:gd name="T10" fmla="*/ 10 w 140"/>
                <a:gd name="T11" fmla="*/ 69 h 113"/>
                <a:gd name="T12" fmla="*/ 11 w 140"/>
                <a:gd name="T13" fmla="*/ 70 h 113"/>
                <a:gd name="T14" fmla="*/ 12 w 140"/>
                <a:gd name="T15" fmla="*/ 71 h 113"/>
                <a:gd name="T16" fmla="*/ 12 w 140"/>
                <a:gd name="T17" fmla="*/ 72 h 113"/>
                <a:gd name="T18" fmla="*/ 13 w 140"/>
                <a:gd name="T19" fmla="*/ 73 h 113"/>
                <a:gd name="T20" fmla="*/ 14 w 140"/>
                <a:gd name="T21" fmla="*/ 73 h 113"/>
                <a:gd name="T22" fmla="*/ 15 w 140"/>
                <a:gd name="T23" fmla="*/ 74 h 113"/>
                <a:gd name="T24" fmla="*/ 16 w 140"/>
                <a:gd name="T25" fmla="*/ 75 h 113"/>
                <a:gd name="T26" fmla="*/ 17 w 140"/>
                <a:gd name="T27" fmla="*/ 76 h 113"/>
                <a:gd name="T28" fmla="*/ 18 w 140"/>
                <a:gd name="T29" fmla="*/ 77 h 113"/>
                <a:gd name="T30" fmla="*/ 19 w 140"/>
                <a:gd name="T31" fmla="*/ 78 h 113"/>
                <a:gd name="T32" fmla="*/ 19 w 140"/>
                <a:gd name="T33" fmla="*/ 79 h 113"/>
                <a:gd name="T34" fmla="*/ 20 w 140"/>
                <a:gd name="T35" fmla="*/ 80 h 113"/>
                <a:gd name="T36" fmla="*/ 21 w 140"/>
                <a:gd name="T37" fmla="*/ 80 h 113"/>
                <a:gd name="T38" fmla="*/ 22 w 140"/>
                <a:gd name="T39" fmla="*/ 81 h 113"/>
                <a:gd name="T40" fmla="*/ 23 w 140"/>
                <a:gd name="T41" fmla="*/ 82 h 113"/>
                <a:gd name="T42" fmla="*/ 24 w 140"/>
                <a:gd name="T43" fmla="*/ 83 h 113"/>
                <a:gd name="T44" fmla="*/ 25 w 140"/>
                <a:gd name="T45" fmla="*/ 84 h 113"/>
                <a:gd name="T46" fmla="*/ 25 w 140"/>
                <a:gd name="T47" fmla="*/ 85 h 113"/>
                <a:gd name="T48" fmla="*/ 25 w 140"/>
                <a:gd name="T49" fmla="*/ 89 h 113"/>
                <a:gd name="T50" fmla="*/ 46 w 140"/>
                <a:gd name="T51" fmla="*/ 111 h 113"/>
                <a:gd name="T52" fmla="*/ 64 w 140"/>
                <a:gd name="T53" fmla="*/ 113 h 113"/>
                <a:gd name="T54" fmla="*/ 140 w 140"/>
                <a:gd name="T55" fmla="*/ 38 h 113"/>
                <a:gd name="T56" fmla="*/ 139 w 140"/>
                <a:gd name="T57" fmla="*/ 28 h 113"/>
                <a:gd name="T58" fmla="*/ 120 w 140"/>
                <a:gd name="T59" fmla="*/ 9 h 113"/>
                <a:gd name="T60" fmla="*/ 98 w 140"/>
                <a:gd name="T6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0" h="113">
                  <a:moveTo>
                    <a:pt x="98" y="0"/>
                  </a:moveTo>
                  <a:cubicBezTo>
                    <a:pt x="68" y="0"/>
                    <a:pt x="68" y="0"/>
                    <a:pt x="68" y="0"/>
                  </a:cubicBezTo>
                  <a:cubicBezTo>
                    <a:pt x="56" y="0"/>
                    <a:pt x="46" y="6"/>
                    <a:pt x="41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14" y="16"/>
                    <a:pt x="0" y="30"/>
                    <a:pt x="0" y="47"/>
                  </a:cubicBezTo>
                  <a:cubicBezTo>
                    <a:pt x="0" y="56"/>
                    <a:pt x="4" y="63"/>
                    <a:pt x="10" y="69"/>
                  </a:cubicBezTo>
                  <a:cubicBezTo>
                    <a:pt x="10" y="69"/>
                    <a:pt x="10" y="70"/>
                    <a:pt x="11" y="70"/>
                  </a:cubicBezTo>
                  <a:cubicBezTo>
                    <a:pt x="11" y="70"/>
                    <a:pt x="11" y="70"/>
                    <a:pt x="12" y="71"/>
                  </a:cubicBezTo>
                  <a:cubicBezTo>
                    <a:pt x="12" y="71"/>
                    <a:pt x="12" y="71"/>
                    <a:pt x="12" y="72"/>
                  </a:cubicBezTo>
                  <a:cubicBezTo>
                    <a:pt x="13" y="72"/>
                    <a:pt x="13" y="72"/>
                    <a:pt x="13" y="73"/>
                  </a:cubicBezTo>
                  <a:cubicBezTo>
                    <a:pt x="14" y="73"/>
                    <a:pt x="14" y="73"/>
                    <a:pt x="14" y="73"/>
                  </a:cubicBezTo>
                  <a:cubicBezTo>
                    <a:pt x="14" y="74"/>
                    <a:pt x="15" y="74"/>
                    <a:pt x="15" y="74"/>
                  </a:cubicBezTo>
                  <a:cubicBezTo>
                    <a:pt x="15" y="75"/>
                    <a:pt x="16" y="75"/>
                    <a:pt x="16" y="75"/>
                  </a:cubicBezTo>
                  <a:cubicBezTo>
                    <a:pt x="16" y="75"/>
                    <a:pt x="16" y="76"/>
                    <a:pt x="17" y="76"/>
                  </a:cubicBezTo>
                  <a:cubicBezTo>
                    <a:pt x="17" y="76"/>
                    <a:pt x="17" y="77"/>
                    <a:pt x="18" y="77"/>
                  </a:cubicBezTo>
                  <a:cubicBezTo>
                    <a:pt x="18" y="77"/>
                    <a:pt x="18" y="78"/>
                    <a:pt x="19" y="78"/>
                  </a:cubicBezTo>
                  <a:cubicBezTo>
                    <a:pt x="19" y="78"/>
                    <a:pt x="19" y="78"/>
                    <a:pt x="19" y="79"/>
                  </a:cubicBezTo>
                  <a:cubicBezTo>
                    <a:pt x="20" y="79"/>
                    <a:pt x="20" y="79"/>
                    <a:pt x="20" y="80"/>
                  </a:cubicBezTo>
                  <a:cubicBezTo>
                    <a:pt x="21" y="80"/>
                    <a:pt x="21" y="80"/>
                    <a:pt x="21" y="80"/>
                  </a:cubicBezTo>
                  <a:cubicBezTo>
                    <a:pt x="21" y="81"/>
                    <a:pt x="22" y="81"/>
                    <a:pt x="22" y="81"/>
                  </a:cubicBezTo>
                  <a:cubicBezTo>
                    <a:pt x="22" y="82"/>
                    <a:pt x="23" y="82"/>
                    <a:pt x="23" y="82"/>
                  </a:cubicBezTo>
                  <a:cubicBezTo>
                    <a:pt x="23" y="83"/>
                    <a:pt x="24" y="83"/>
                    <a:pt x="24" y="83"/>
                  </a:cubicBezTo>
                  <a:cubicBezTo>
                    <a:pt x="24" y="83"/>
                    <a:pt x="24" y="84"/>
                    <a:pt x="25" y="84"/>
                  </a:cubicBezTo>
                  <a:cubicBezTo>
                    <a:pt x="25" y="84"/>
                    <a:pt x="25" y="84"/>
                    <a:pt x="25" y="85"/>
                  </a:cubicBezTo>
                  <a:cubicBezTo>
                    <a:pt x="25" y="89"/>
                    <a:pt x="25" y="89"/>
                    <a:pt x="25" y="89"/>
                  </a:cubicBezTo>
                  <a:cubicBezTo>
                    <a:pt x="46" y="111"/>
                    <a:pt x="46" y="111"/>
                    <a:pt x="46" y="111"/>
                  </a:cubicBezTo>
                  <a:cubicBezTo>
                    <a:pt x="52" y="112"/>
                    <a:pt x="58" y="113"/>
                    <a:pt x="64" y="113"/>
                  </a:cubicBezTo>
                  <a:cubicBezTo>
                    <a:pt x="106" y="113"/>
                    <a:pt x="140" y="79"/>
                    <a:pt x="140" y="38"/>
                  </a:cubicBezTo>
                  <a:cubicBezTo>
                    <a:pt x="140" y="34"/>
                    <a:pt x="139" y="31"/>
                    <a:pt x="139" y="28"/>
                  </a:cubicBezTo>
                  <a:cubicBezTo>
                    <a:pt x="120" y="9"/>
                    <a:pt x="120" y="9"/>
                    <a:pt x="120" y="9"/>
                  </a:cubicBezTo>
                  <a:cubicBezTo>
                    <a:pt x="115" y="3"/>
                    <a:pt x="107" y="0"/>
                    <a:pt x="98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Freeform 8"/>
            <p:cNvSpPr>
              <a:spLocks/>
            </p:cNvSpPr>
            <p:nvPr/>
          </p:nvSpPr>
          <p:spPr bwMode="auto">
            <a:xfrm>
              <a:off x="4533725" y="2063689"/>
              <a:ext cx="548339" cy="430324"/>
            </a:xfrm>
            <a:custGeom>
              <a:avLst/>
              <a:gdLst>
                <a:gd name="T0" fmla="*/ 31 w 92"/>
                <a:gd name="T1" fmla="*/ 0 h 72"/>
                <a:gd name="T2" fmla="*/ 61 w 92"/>
                <a:gd name="T3" fmla="*/ 0 h 72"/>
                <a:gd name="T4" fmla="*/ 92 w 92"/>
                <a:gd name="T5" fmla="*/ 30 h 72"/>
                <a:gd name="T6" fmla="*/ 65 w 92"/>
                <a:gd name="T7" fmla="*/ 60 h 72"/>
                <a:gd name="T8" fmla="*/ 67 w 92"/>
                <a:gd name="T9" fmla="*/ 72 h 72"/>
                <a:gd name="T10" fmla="*/ 53 w 92"/>
                <a:gd name="T11" fmla="*/ 60 h 72"/>
                <a:gd name="T12" fmla="*/ 31 w 92"/>
                <a:gd name="T13" fmla="*/ 60 h 72"/>
                <a:gd name="T14" fmla="*/ 0 w 92"/>
                <a:gd name="T15" fmla="*/ 30 h 72"/>
                <a:gd name="T16" fmla="*/ 31 w 92"/>
                <a:gd name="T17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2" h="72">
                  <a:moveTo>
                    <a:pt x="31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78" y="0"/>
                    <a:pt x="92" y="13"/>
                    <a:pt x="92" y="30"/>
                  </a:cubicBezTo>
                  <a:cubicBezTo>
                    <a:pt x="92" y="46"/>
                    <a:pt x="80" y="58"/>
                    <a:pt x="65" y="60"/>
                  </a:cubicBezTo>
                  <a:cubicBezTo>
                    <a:pt x="67" y="72"/>
                    <a:pt x="67" y="72"/>
                    <a:pt x="67" y="72"/>
                  </a:cubicBezTo>
                  <a:cubicBezTo>
                    <a:pt x="53" y="60"/>
                    <a:pt x="53" y="60"/>
                    <a:pt x="53" y="60"/>
                  </a:cubicBezTo>
                  <a:cubicBezTo>
                    <a:pt x="31" y="60"/>
                    <a:pt x="31" y="60"/>
                    <a:pt x="31" y="60"/>
                  </a:cubicBezTo>
                  <a:cubicBezTo>
                    <a:pt x="14" y="60"/>
                    <a:pt x="0" y="47"/>
                    <a:pt x="0" y="30"/>
                  </a:cubicBezTo>
                  <a:cubicBezTo>
                    <a:pt x="0" y="13"/>
                    <a:pt x="14" y="0"/>
                    <a:pt x="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Freeform 9"/>
            <p:cNvSpPr>
              <a:spLocks/>
            </p:cNvSpPr>
            <p:nvPr/>
          </p:nvSpPr>
          <p:spPr bwMode="auto">
            <a:xfrm>
              <a:off x="4313526" y="2160116"/>
              <a:ext cx="542582" cy="436080"/>
            </a:xfrm>
            <a:custGeom>
              <a:avLst/>
              <a:gdLst>
                <a:gd name="T0" fmla="*/ 61 w 91"/>
                <a:gd name="T1" fmla="*/ 0 h 73"/>
                <a:gd name="T2" fmla="*/ 30 w 91"/>
                <a:gd name="T3" fmla="*/ 0 h 73"/>
                <a:gd name="T4" fmla="*/ 0 w 91"/>
                <a:gd name="T5" fmla="*/ 31 h 73"/>
                <a:gd name="T6" fmla="*/ 27 w 91"/>
                <a:gd name="T7" fmla="*/ 61 h 73"/>
                <a:gd name="T8" fmla="*/ 25 w 91"/>
                <a:gd name="T9" fmla="*/ 73 h 73"/>
                <a:gd name="T10" fmla="*/ 39 w 91"/>
                <a:gd name="T11" fmla="*/ 61 h 73"/>
                <a:gd name="T12" fmla="*/ 61 w 91"/>
                <a:gd name="T13" fmla="*/ 61 h 73"/>
                <a:gd name="T14" fmla="*/ 91 w 91"/>
                <a:gd name="T15" fmla="*/ 31 h 73"/>
                <a:gd name="T16" fmla="*/ 61 w 91"/>
                <a:gd name="T17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1" h="73">
                  <a:moveTo>
                    <a:pt x="61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46"/>
                    <a:pt x="12" y="59"/>
                    <a:pt x="27" y="61"/>
                  </a:cubicBezTo>
                  <a:cubicBezTo>
                    <a:pt x="25" y="73"/>
                    <a:pt x="25" y="73"/>
                    <a:pt x="25" y="73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61" y="61"/>
                    <a:pt x="61" y="61"/>
                    <a:pt x="61" y="61"/>
                  </a:cubicBezTo>
                  <a:cubicBezTo>
                    <a:pt x="77" y="61"/>
                    <a:pt x="91" y="48"/>
                    <a:pt x="91" y="31"/>
                  </a:cubicBezTo>
                  <a:cubicBezTo>
                    <a:pt x="91" y="14"/>
                    <a:pt x="77" y="0"/>
                    <a:pt x="61" y="0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Freeform 10"/>
            <p:cNvSpPr>
              <a:spLocks/>
            </p:cNvSpPr>
            <p:nvPr/>
          </p:nvSpPr>
          <p:spPr bwMode="auto">
            <a:xfrm>
              <a:off x="4330796" y="2171629"/>
              <a:ext cx="477817" cy="382829"/>
            </a:xfrm>
            <a:custGeom>
              <a:avLst/>
              <a:gdLst>
                <a:gd name="T0" fmla="*/ 55 w 80"/>
                <a:gd name="T1" fmla="*/ 0 h 64"/>
                <a:gd name="T2" fmla="*/ 24 w 80"/>
                <a:gd name="T3" fmla="*/ 0 h 64"/>
                <a:gd name="T4" fmla="*/ 0 w 80"/>
                <a:gd name="T5" fmla="*/ 25 h 64"/>
                <a:gd name="T6" fmla="*/ 22 w 80"/>
                <a:gd name="T7" fmla="*/ 50 h 64"/>
                <a:gd name="T8" fmla="*/ 29 w 80"/>
                <a:gd name="T9" fmla="*/ 50 h 64"/>
                <a:gd name="T10" fmla="*/ 26 w 80"/>
                <a:gd name="T11" fmla="*/ 64 h 64"/>
                <a:gd name="T12" fmla="*/ 43 w 80"/>
                <a:gd name="T13" fmla="*/ 50 h 64"/>
                <a:gd name="T14" fmla="*/ 55 w 80"/>
                <a:gd name="T15" fmla="*/ 50 h 64"/>
                <a:gd name="T16" fmla="*/ 80 w 80"/>
                <a:gd name="T17" fmla="*/ 25 h 64"/>
                <a:gd name="T18" fmla="*/ 55 w 80"/>
                <a:gd name="T19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0" h="64">
                  <a:moveTo>
                    <a:pt x="55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11"/>
                    <a:pt x="0" y="25"/>
                  </a:cubicBezTo>
                  <a:cubicBezTo>
                    <a:pt x="0" y="38"/>
                    <a:pt x="9" y="48"/>
                    <a:pt x="22" y="5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6" y="64"/>
                    <a:pt x="26" y="64"/>
                    <a:pt x="26" y="64"/>
                  </a:cubicBezTo>
                  <a:cubicBezTo>
                    <a:pt x="43" y="50"/>
                    <a:pt x="43" y="50"/>
                    <a:pt x="43" y="50"/>
                  </a:cubicBezTo>
                  <a:cubicBezTo>
                    <a:pt x="55" y="50"/>
                    <a:pt x="55" y="50"/>
                    <a:pt x="55" y="50"/>
                  </a:cubicBezTo>
                  <a:cubicBezTo>
                    <a:pt x="69" y="50"/>
                    <a:pt x="80" y="39"/>
                    <a:pt x="80" y="25"/>
                  </a:cubicBezTo>
                  <a:cubicBezTo>
                    <a:pt x="80" y="11"/>
                    <a:pt x="69" y="0"/>
                    <a:pt x="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Freeform 11"/>
            <p:cNvSpPr>
              <a:spLocks noEditPoints="1"/>
            </p:cNvSpPr>
            <p:nvPr/>
          </p:nvSpPr>
          <p:spPr bwMode="auto">
            <a:xfrm>
              <a:off x="4389804" y="2302598"/>
              <a:ext cx="388586" cy="54690"/>
            </a:xfrm>
            <a:custGeom>
              <a:avLst/>
              <a:gdLst>
                <a:gd name="T0" fmla="*/ 9 w 65"/>
                <a:gd name="T1" fmla="*/ 5 h 9"/>
                <a:gd name="T2" fmla="*/ 5 w 65"/>
                <a:gd name="T3" fmla="*/ 9 h 9"/>
                <a:gd name="T4" fmla="*/ 0 w 65"/>
                <a:gd name="T5" fmla="*/ 5 h 9"/>
                <a:gd name="T6" fmla="*/ 5 w 65"/>
                <a:gd name="T7" fmla="*/ 0 h 9"/>
                <a:gd name="T8" fmla="*/ 9 w 65"/>
                <a:gd name="T9" fmla="*/ 5 h 9"/>
                <a:gd name="T10" fmla="*/ 23 w 65"/>
                <a:gd name="T11" fmla="*/ 0 h 9"/>
                <a:gd name="T12" fmla="*/ 19 w 65"/>
                <a:gd name="T13" fmla="*/ 5 h 9"/>
                <a:gd name="T14" fmla="*/ 23 w 65"/>
                <a:gd name="T15" fmla="*/ 9 h 9"/>
                <a:gd name="T16" fmla="*/ 28 w 65"/>
                <a:gd name="T17" fmla="*/ 5 h 9"/>
                <a:gd name="T18" fmla="*/ 23 w 65"/>
                <a:gd name="T19" fmla="*/ 0 h 9"/>
                <a:gd name="T20" fmla="*/ 42 w 65"/>
                <a:gd name="T21" fmla="*/ 0 h 9"/>
                <a:gd name="T22" fmla="*/ 37 w 65"/>
                <a:gd name="T23" fmla="*/ 5 h 9"/>
                <a:gd name="T24" fmla="*/ 42 w 65"/>
                <a:gd name="T25" fmla="*/ 9 h 9"/>
                <a:gd name="T26" fmla="*/ 46 w 65"/>
                <a:gd name="T27" fmla="*/ 5 h 9"/>
                <a:gd name="T28" fmla="*/ 42 w 65"/>
                <a:gd name="T29" fmla="*/ 0 h 9"/>
                <a:gd name="T30" fmla="*/ 60 w 65"/>
                <a:gd name="T31" fmla="*/ 0 h 9"/>
                <a:gd name="T32" fmla="*/ 56 w 65"/>
                <a:gd name="T33" fmla="*/ 5 h 9"/>
                <a:gd name="T34" fmla="*/ 60 w 65"/>
                <a:gd name="T35" fmla="*/ 9 h 9"/>
                <a:gd name="T36" fmla="*/ 65 w 65"/>
                <a:gd name="T37" fmla="*/ 5 h 9"/>
                <a:gd name="T38" fmla="*/ 60 w 65"/>
                <a:gd name="T3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5" h="9">
                  <a:moveTo>
                    <a:pt x="9" y="5"/>
                  </a:moveTo>
                  <a:cubicBezTo>
                    <a:pt x="9" y="7"/>
                    <a:pt x="7" y="9"/>
                    <a:pt x="5" y="9"/>
                  </a:cubicBezTo>
                  <a:cubicBezTo>
                    <a:pt x="2" y="9"/>
                    <a:pt x="0" y="7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7" y="0"/>
                    <a:pt x="9" y="2"/>
                    <a:pt x="9" y="5"/>
                  </a:cubicBezTo>
                  <a:close/>
                  <a:moveTo>
                    <a:pt x="23" y="0"/>
                  </a:moveTo>
                  <a:cubicBezTo>
                    <a:pt x="21" y="0"/>
                    <a:pt x="19" y="2"/>
                    <a:pt x="19" y="5"/>
                  </a:cubicBezTo>
                  <a:cubicBezTo>
                    <a:pt x="19" y="7"/>
                    <a:pt x="21" y="9"/>
                    <a:pt x="23" y="9"/>
                  </a:cubicBezTo>
                  <a:cubicBezTo>
                    <a:pt x="26" y="9"/>
                    <a:pt x="28" y="7"/>
                    <a:pt x="28" y="5"/>
                  </a:cubicBezTo>
                  <a:cubicBezTo>
                    <a:pt x="28" y="2"/>
                    <a:pt x="26" y="0"/>
                    <a:pt x="23" y="0"/>
                  </a:cubicBezTo>
                  <a:close/>
                  <a:moveTo>
                    <a:pt x="42" y="0"/>
                  </a:moveTo>
                  <a:cubicBezTo>
                    <a:pt x="39" y="0"/>
                    <a:pt x="37" y="2"/>
                    <a:pt x="37" y="5"/>
                  </a:cubicBezTo>
                  <a:cubicBezTo>
                    <a:pt x="37" y="7"/>
                    <a:pt x="39" y="9"/>
                    <a:pt x="42" y="9"/>
                  </a:cubicBezTo>
                  <a:cubicBezTo>
                    <a:pt x="44" y="9"/>
                    <a:pt x="46" y="7"/>
                    <a:pt x="46" y="5"/>
                  </a:cubicBezTo>
                  <a:cubicBezTo>
                    <a:pt x="46" y="2"/>
                    <a:pt x="44" y="0"/>
                    <a:pt x="42" y="0"/>
                  </a:cubicBezTo>
                  <a:close/>
                  <a:moveTo>
                    <a:pt x="60" y="0"/>
                  </a:moveTo>
                  <a:cubicBezTo>
                    <a:pt x="58" y="0"/>
                    <a:pt x="56" y="2"/>
                    <a:pt x="56" y="5"/>
                  </a:cubicBezTo>
                  <a:cubicBezTo>
                    <a:pt x="56" y="7"/>
                    <a:pt x="58" y="9"/>
                    <a:pt x="60" y="9"/>
                  </a:cubicBezTo>
                  <a:cubicBezTo>
                    <a:pt x="63" y="9"/>
                    <a:pt x="65" y="7"/>
                    <a:pt x="65" y="5"/>
                  </a:cubicBezTo>
                  <a:cubicBezTo>
                    <a:pt x="65" y="2"/>
                    <a:pt x="63" y="0"/>
                    <a:pt x="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6937861" y="1837060"/>
            <a:ext cx="902293" cy="902291"/>
            <a:chOff x="6937861" y="1837060"/>
            <a:chExt cx="902293" cy="902291"/>
          </a:xfrm>
        </p:grpSpPr>
        <p:grpSp>
          <p:nvGrpSpPr>
            <p:cNvPr id="82" name="Group 81"/>
            <p:cNvGrpSpPr/>
            <p:nvPr/>
          </p:nvGrpSpPr>
          <p:grpSpPr>
            <a:xfrm>
              <a:off x="6937861" y="1837060"/>
              <a:ext cx="902293" cy="902291"/>
              <a:chOff x="7546975" y="2578101"/>
              <a:chExt cx="619126" cy="619125"/>
            </a:xfrm>
          </p:grpSpPr>
          <p:sp>
            <p:nvSpPr>
              <p:cNvPr id="95" name="Oval 36"/>
              <p:cNvSpPr>
                <a:spLocks noChangeArrowheads="1"/>
              </p:cNvSpPr>
              <p:nvPr/>
            </p:nvSpPr>
            <p:spPr bwMode="auto">
              <a:xfrm>
                <a:off x="7546975" y="2578101"/>
                <a:ext cx="619125" cy="619125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37"/>
              <p:cNvSpPr>
                <a:spLocks/>
              </p:cNvSpPr>
              <p:nvPr/>
            </p:nvSpPr>
            <p:spPr bwMode="auto">
              <a:xfrm>
                <a:off x="7618413" y="2663826"/>
                <a:ext cx="547688" cy="533400"/>
              </a:xfrm>
              <a:custGeom>
                <a:avLst/>
                <a:gdLst>
                  <a:gd name="T0" fmla="*/ 74 w 122"/>
                  <a:gd name="T1" fmla="*/ 1 h 119"/>
                  <a:gd name="T2" fmla="*/ 69 w 122"/>
                  <a:gd name="T3" fmla="*/ 2 h 119"/>
                  <a:gd name="T4" fmla="*/ 54 w 122"/>
                  <a:gd name="T5" fmla="*/ 19 h 119"/>
                  <a:gd name="T6" fmla="*/ 39 w 122"/>
                  <a:gd name="T7" fmla="*/ 36 h 119"/>
                  <a:gd name="T8" fmla="*/ 9 w 122"/>
                  <a:gd name="T9" fmla="*/ 47 h 119"/>
                  <a:gd name="T10" fmla="*/ 10 w 122"/>
                  <a:gd name="T11" fmla="*/ 50 h 119"/>
                  <a:gd name="T12" fmla="*/ 0 w 122"/>
                  <a:gd name="T13" fmla="*/ 54 h 119"/>
                  <a:gd name="T14" fmla="*/ 6 w 122"/>
                  <a:gd name="T15" fmla="*/ 68 h 119"/>
                  <a:gd name="T16" fmla="*/ 11 w 122"/>
                  <a:gd name="T17" fmla="*/ 81 h 119"/>
                  <a:gd name="T18" fmla="*/ 13 w 122"/>
                  <a:gd name="T19" fmla="*/ 83 h 119"/>
                  <a:gd name="T20" fmla="*/ 48 w 122"/>
                  <a:gd name="T21" fmla="*/ 119 h 119"/>
                  <a:gd name="T22" fmla="*/ 53 w 122"/>
                  <a:gd name="T23" fmla="*/ 119 h 119"/>
                  <a:gd name="T24" fmla="*/ 122 w 122"/>
                  <a:gd name="T25" fmla="*/ 50 h 119"/>
                  <a:gd name="T26" fmla="*/ 122 w 122"/>
                  <a:gd name="T27" fmla="*/ 48 h 119"/>
                  <a:gd name="T28" fmla="*/ 77 w 122"/>
                  <a:gd name="T29" fmla="*/ 2 h 119"/>
                  <a:gd name="T30" fmla="*/ 74 w 122"/>
                  <a:gd name="T31" fmla="*/ 1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2" h="119">
                    <a:moveTo>
                      <a:pt x="74" y="1"/>
                    </a:moveTo>
                    <a:cubicBezTo>
                      <a:pt x="69" y="2"/>
                      <a:pt x="69" y="2"/>
                      <a:pt x="69" y="2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39" y="36"/>
                      <a:pt x="39" y="36"/>
                      <a:pt x="39" y="36"/>
                    </a:cubicBezTo>
                    <a:cubicBezTo>
                      <a:pt x="9" y="47"/>
                      <a:pt x="9" y="47"/>
                      <a:pt x="9" y="47"/>
                    </a:cubicBezTo>
                    <a:cubicBezTo>
                      <a:pt x="10" y="50"/>
                      <a:pt x="10" y="50"/>
                      <a:pt x="10" y="50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6" y="68"/>
                      <a:pt x="6" y="68"/>
                      <a:pt x="6" y="68"/>
                    </a:cubicBezTo>
                    <a:cubicBezTo>
                      <a:pt x="11" y="81"/>
                      <a:pt x="11" y="81"/>
                      <a:pt x="11" y="81"/>
                    </a:cubicBezTo>
                    <a:cubicBezTo>
                      <a:pt x="13" y="83"/>
                      <a:pt x="13" y="83"/>
                      <a:pt x="13" y="83"/>
                    </a:cubicBezTo>
                    <a:cubicBezTo>
                      <a:pt x="48" y="119"/>
                      <a:pt x="48" y="119"/>
                      <a:pt x="48" y="119"/>
                    </a:cubicBezTo>
                    <a:cubicBezTo>
                      <a:pt x="50" y="119"/>
                      <a:pt x="52" y="119"/>
                      <a:pt x="53" y="119"/>
                    </a:cubicBezTo>
                    <a:cubicBezTo>
                      <a:pt x="92" y="119"/>
                      <a:pt x="122" y="89"/>
                      <a:pt x="122" y="50"/>
                    </a:cubicBezTo>
                    <a:cubicBezTo>
                      <a:pt x="122" y="49"/>
                      <a:pt x="122" y="49"/>
                      <a:pt x="122" y="48"/>
                    </a:cubicBezTo>
                    <a:cubicBezTo>
                      <a:pt x="77" y="2"/>
                      <a:pt x="77" y="2"/>
                      <a:pt x="77" y="2"/>
                    </a:cubicBezTo>
                    <a:cubicBezTo>
                      <a:pt x="77" y="1"/>
                      <a:pt x="75" y="0"/>
                      <a:pt x="74" y="1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3" name="Freeform 38"/>
            <p:cNvSpPr>
              <a:spLocks/>
            </p:cNvSpPr>
            <p:nvPr/>
          </p:nvSpPr>
          <p:spPr bwMode="auto">
            <a:xfrm>
              <a:off x="7146082" y="2306713"/>
              <a:ext cx="235984" cy="182772"/>
            </a:xfrm>
            <a:custGeom>
              <a:avLst/>
              <a:gdLst>
                <a:gd name="T0" fmla="*/ 0 w 102"/>
                <a:gd name="T1" fmla="*/ 34 h 79"/>
                <a:gd name="T2" fmla="*/ 12 w 102"/>
                <a:gd name="T3" fmla="*/ 71 h 79"/>
                <a:gd name="T4" fmla="*/ 17 w 102"/>
                <a:gd name="T5" fmla="*/ 79 h 79"/>
                <a:gd name="T6" fmla="*/ 102 w 102"/>
                <a:gd name="T7" fmla="*/ 48 h 79"/>
                <a:gd name="T8" fmla="*/ 85 w 102"/>
                <a:gd name="T9" fmla="*/ 0 h 79"/>
                <a:gd name="T10" fmla="*/ 0 w 102"/>
                <a:gd name="T11" fmla="*/ 34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2" h="79">
                  <a:moveTo>
                    <a:pt x="0" y="34"/>
                  </a:moveTo>
                  <a:lnTo>
                    <a:pt x="12" y="71"/>
                  </a:lnTo>
                  <a:lnTo>
                    <a:pt x="17" y="79"/>
                  </a:lnTo>
                  <a:lnTo>
                    <a:pt x="102" y="48"/>
                  </a:lnTo>
                  <a:lnTo>
                    <a:pt x="85" y="0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rgbClr val="8082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Freeform 39"/>
            <p:cNvSpPr>
              <a:spLocks/>
            </p:cNvSpPr>
            <p:nvPr/>
          </p:nvSpPr>
          <p:spPr bwMode="auto">
            <a:xfrm>
              <a:off x="7081302" y="2385375"/>
              <a:ext cx="92543" cy="104111"/>
            </a:xfrm>
            <a:custGeom>
              <a:avLst/>
              <a:gdLst>
                <a:gd name="T0" fmla="*/ 0 w 40"/>
                <a:gd name="T1" fmla="*/ 9 h 45"/>
                <a:gd name="T2" fmla="*/ 14 w 40"/>
                <a:gd name="T3" fmla="*/ 45 h 45"/>
                <a:gd name="T4" fmla="*/ 40 w 40"/>
                <a:gd name="T5" fmla="*/ 37 h 45"/>
                <a:gd name="T6" fmla="*/ 28 w 40"/>
                <a:gd name="T7" fmla="*/ 0 h 45"/>
                <a:gd name="T8" fmla="*/ 0 w 40"/>
                <a:gd name="T9" fmla="*/ 9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45">
                  <a:moveTo>
                    <a:pt x="0" y="9"/>
                  </a:moveTo>
                  <a:lnTo>
                    <a:pt x="14" y="45"/>
                  </a:lnTo>
                  <a:lnTo>
                    <a:pt x="40" y="37"/>
                  </a:lnTo>
                  <a:lnTo>
                    <a:pt x="28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Freeform 40"/>
            <p:cNvSpPr>
              <a:spLocks/>
            </p:cNvSpPr>
            <p:nvPr/>
          </p:nvSpPr>
          <p:spPr bwMode="auto">
            <a:xfrm>
              <a:off x="7585660" y="2202604"/>
              <a:ext cx="129560" cy="254492"/>
            </a:xfrm>
            <a:custGeom>
              <a:avLst/>
              <a:gdLst>
                <a:gd name="T0" fmla="*/ 0 w 20"/>
                <a:gd name="T1" fmla="*/ 3 h 39"/>
                <a:gd name="T2" fmla="*/ 14 w 20"/>
                <a:gd name="T3" fmla="*/ 39 h 39"/>
                <a:gd name="T4" fmla="*/ 18 w 20"/>
                <a:gd name="T5" fmla="*/ 37 h 39"/>
                <a:gd name="T6" fmla="*/ 19 w 20"/>
                <a:gd name="T7" fmla="*/ 33 h 39"/>
                <a:gd name="T8" fmla="*/ 10 w 20"/>
                <a:gd name="T9" fmla="*/ 9 h 39"/>
                <a:gd name="T10" fmla="*/ 7 w 20"/>
                <a:gd name="T11" fmla="*/ 0 h 39"/>
                <a:gd name="T12" fmla="*/ 0 w 20"/>
                <a:gd name="T13" fmla="*/ 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39">
                  <a:moveTo>
                    <a:pt x="0" y="3"/>
                  </a:moveTo>
                  <a:cubicBezTo>
                    <a:pt x="14" y="39"/>
                    <a:pt x="14" y="39"/>
                    <a:pt x="14" y="39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9" y="36"/>
                    <a:pt x="20" y="35"/>
                    <a:pt x="19" y="33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7" y="0"/>
                    <a:pt x="7" y="0"/>
                    <a:pt x="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Freeform 41"/>
            <p:cNvSpPr>
              <a:spLocks/>
            </p:cNvSpPr>
            <p:nvPr/>
          </p:nvSpPr>
          <p:spPr bwMode="auto">
            <a:xfrm>
              <a:off x="7342736" y="2223425"/>
              <a:ext cx="333154" cy="233671"/>
            </a:xfrm>
            <a:custGeom>
              <a:avLst/>
              <a:gdLst>
                <a:gd name="T0" fmla="*/ 51 w 144"/>
                <a:gd name="T1" fmla="*/ 19 h 101"/>
                <a:gd name="T2" fmla="*/ 0 w 144"/>
                <a:gd name="T3" fmla="*/ 36 h 101"/>
                <a:gd name="T4" fmla="*/ 17 w 144"/>
                <a:gd name="T5" fmla="*/ 84 h 101"/>
                <a:gd name="T6" fmla="*/ 79 w 144"/>
                <a:gd name="T7" fmla="*/ 93 h 101"/>
                <a:gd name="T8" fmla="*/ 144 w 144"/>
                <a:gd name="T9" fmla="*/ 101 h 101"/>
                <a:gd name="T10" fmla="*/ 105 w 144"/>
                <a:gd name="T11" fmla="*/ 0 h 101"/>
                <a:gd name="T12" fmla="*/ 51 w 144"/>
                <a:gd name="T13" fmla="*/ 19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" h="101">
                  <a:moveTo>
                    <a:pt x="51" y="19"/>
                  </a:moveTo>
                  <a:lnTo>
                    <a:pt x="0" y="36"/>
                  </a:lnTo>
                  <a:lnTo>
                    <a:pt x="17" y="84"/>
                  </a:lnTo>
                  <a:lnTo>
                    <a:pt x="79" y="93"/>
                  </a:lnTo>
                  <a:lnTo>
                    <a:pt x="144" y="101"/>
                  </a:lnTo>
                  <a:lnTo>
                    <a:pt x="105" y="0"/>
                  </a:lnTo>
                  <a:lnTo>
                    <a:pt x="51" y="19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Freeform 42"/>
            <p:cNvSpPr>
              <a:spLocks/>
            </p:cNvSpPr>
            <p:nvPr/>
          </p:nvSpPr>
          <p:spPr bwMode="auto">
            <a:xfrm>
              <a:off x="7629619" y="2188722"/>
              <a:ext cx="60153" cy="71721"/>
            </a:xfrm>
            <a:custGeom>
              <a:avLst/>
              <a:gdLst>
                <a:gd name="T0" fmla="*/ 9 w 26"/>
                <a:gd name="T1" fmla="*/ 31 h 31"/>
                <a:gd name="T2" fmla="*/ 26 w 26"/>
                <a:gd name="T3" fmla="*/ 17 h 31"/>
                <a:gd name="T4" fmla="*/ 17 w 26"/>
                <a:gd name="T5" fmla="*/ 0 h 31"/>
                <a:gd name="T6" fmla="*/ 0 w 26"/>
                <a:gd name="T7" fmla="*/ 6 h 31"/>
                <a:gd name="T8" fmla="*/ 9 w 26"/>
                <a:gd name="T9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31">
                  <a:moveTo>
                    <a:pt x="9" y="31"/>
                  </a:moveTo>
                  <a:lnTo>
                    <a:pt x="26" y="17"/>
                  </a:lnTo>
                  <a:lnTo>
                    <a:pt x="17" y="0"/>
                  </a:lnTo>
                  <a:lnTo>
                    <a:pt x="0" y="6"/>
                  </a:lnTo>
                  <a:lnTo>
                    <a:pt x="9" y="31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Freeform 43"/>
            <p:cNvSpPr>
              <a:spLocks/>
            </p:cNvSpPr>
            <p:nvPr/>
          </p:nvSpPr>
          <p:spPr bwMode="auto">
            <a:xfrm>
              <a:off x="7102125" y="2195662"/>
              <a:ext cx="240611" cy="189712"/>
            </a:xfrm>
            <a:custGeom>
              <a:avLst/>
              <a:gdLst>
                <a:gd name="T0" fmla="*/ 104 w 104"/>
                <a:gd name="T1" fmla="*/ 48 h 82"/>
                <a:gd name="T2" fmla="*/ 84 w 104"/>
                <a:gd name="T3" fmla="*/ 0 h 82"/>
                <a:gd name="T4" fmla="*/ 0 w 104"/>
                <a:gd name="T5" fmla="*/ 31 h 82"/>
                <a:gd name="T6" fmla="*/ 3 w 104"/>
                <a:gd name="T7" fmla="*/ 40 h 82"/>
                <a:gd name="T8" fmla="*/ 19 w 104"/>
                <a:gd name="T9" fmla="*/ 82 h 82"/>
                <a:gd name="T10" fmla="*/ 104 w 104"/>
                <a:gd name="T11" fmla="*/ 48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4" h="82">
                  <a:moveTo>
                    <a:pt x="104" y="48"/>
                  </a:moveTo>
                  <a:lnTo>
                    <a:pt x="84" y="0"/>
                  </a:lnTo>
                  <a:lnTo>
                    <a:pt x="0" y="31"/>
                  </a:lnTo>
                  <a:lnTo>
                    <a:pt x="3" y="40"/>
                  </a:lnTo>
                  <a:lnTo>
                    <a:pt x="19" y="82"/>
                  </a:lnTo>
                  <a:lnTo>
                    <a:pt x="104" y="48"/>
                  </a:lnTo>
                  <a:close/>
                </a:path>
              </a:pathLst>
            </a:custGeom>
            <a:solidFill>
              <a:srgbClr val="A7A9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Freeform 44"/>
            <p:cNvSpPr>
              <a:spLocks/>
            </p:cNvSpPr>
            <p:nvPr/>
          </p:nvSpPr>
          <p:spPr bwMode="auto">
            <a:xfrm>
              <a:off x="7041972" y="2288205"/>
              <a:ext cx="104111" cy="117993"/>
            </a:xfrm>
            <a:custGeom>
              <a:avLst/>
              <a:gdLst>
                <a:gd name="T0" fmla="*/ 29 w 45"/>
                <a:gd name="T1" fmla="*/ 0 h 51"/>
                <a:gd name="T2" fmla="*/ 0 w 45"/>
                <a:gd name="T3" fmla="*/ 11 h 51"/>
                <a:gd name="T4" fmla="*/ 17 w 45"/>
                <a:gd name="T5" fmla="*/ 51 h 51"/>
                <a:gd name="T6" fmla="*/ 45 w 45"/>
                <a:gd name="T7" fmla="*/ 42 h 51"/>
                <a:gd name="T8" fmla="*/ 29 w 45"/>
                <a:gd name="T9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51">
                  <a:moveTo>
                    <a:pt x="29" y="0"/>
                  </a:moveTo>
                  <a:lnTo>
                    <a:pt x="0" y="11"/>
                  </a:lnTo>
                  <a:lnTo>
                    <a:pt x="17" y="51"/>
                  </a:lnTo>
                  <a:lnTo>
                    <a:pt x="45" y="4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8082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0" name="Freeform 45"/>
            <p:cNvSpPr>
              <a:spLocks/>
            </p:cNvSpPr>
            <p:nvPr/>
          </p:nvSpPr>
          <p:spPr bwMode="auto">
            <a:xfrm>
              <a:off x="7493117" y="1961993"/>
              <a:ext cx="136501" cy="261434"/>
            </a:xfrm>
            <a:custGeom>
              <a:avLst/>
              <a:gdLst>
                <a:gd name="T0" fmla="*/ 21 w 21"/>
                <a:gd name="T1" fmla="*/ 37 h 40"/>
                <a:gd name="T2" fmla="*/ 17 w 21"/>
                <a:gd name="T3" fmla="*/ 27 h 40"/>
                <a:gd name="T4" fmla="*/ 8 w 21"/>
                <a:gd name="T5" fmla="*/ 2 h 40"/>
                <a:gd name="T6" fmla="*/ 5 w 21"/>
                <a:gd name="T7" fmla="*/ 1 h 40"/>
                <a:gd name="T8" fmla="*/ 0 w 21"/>
                <a:gd name="T9" fmla="*/ 2 h 40"/>
                <a:gd name="T10" fmla="*/ 14 w 21"/>
                <a:gd name="T11" fmla="*/ 40 h 40"/>
                <a:gd name="T12" fmla="*/ 21 w 21"/>
                <a:gd name="T13" fmla="*/ 3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40">
                  <a:moveTo>
                    <a:pt x="21" y="37"/>
                  </a:moveTo>
                  <a:cubicBezTo>
                    <a:pt x="17" y="27"/>
                    <a:pt x="17" y="27"/>
                    <a:pt x="17" y="27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"/>
                    <a:pt x="6" y="0"/>
                    <a:pt x="5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4" y="40"/>
                    <a:pt x="14" y="40"/>
                    <a:pt x="14" y="40"/>
                  </a:cubicBezTo>
                  <a:lnTo>
                    <a:pt x="21" y="3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Freeform 46"/>
            <p:cNvSpPr>
              <a:spLocks/>
            </p:cNvSpPr>
            <p:nvPr/>
          </p:nvSpPr>
          <p:spPr bwMode="auto">
            <a:xfrm>
              <a:off x="7296465" y="1973560"/>
              <a:ext cx="289197" cy="333154"/>
            </a:xfrm>
            <a:custGeom>
              <a:avLst/>
              <a:gdLst>
                <a:gd name="T0" fmla="*/ 43 w 125"/>
                <a:gd name="T1" fmla="*/ 48 h 144"/>
                <a:gd name="T2" fmla="*/ 0 w 125"/>
                <a:gd name="T3" fmla="*/ 96 h 144"/>
                <a:gd name="T4" fmla="*/ 20 w 125"/>
                <a:gd name="T5" fmla="*/ 144 h 144"/>
                <a:gd name="T6" fmla="*/ 71 w 125"/>
                <a:gd name="T7" fmla="*/ 127 h 144"/>
                <a:gd name="T8" fmla="*/ 125 w 125"/>
                <a:gd name="T9" fmla="*/ 108 h 144"/>
                <a:gd name="T10" fmla="*/ 85 w 125"/>
                <a:gd name="T11" fmla="*/ 0 h 144"/>
                <a:gd name="T12" fmla="*/ 43 w 125"/>
                <a:gd name="T13" fmla="*/ 48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5" h="144">
                  <a:moveTo>
                    <a:pt x="43" y="48"/>
                  </a:moveTo>
                  <a:lnTo>
                    <a:pt x="0" y="96"/>
                  </a:lnTo>
                  <a:lnTo>
                    <a:pt x="20" y="144"/>
                  </a:lnTo>
                  <a:lnTo>
                    <a:pt x="71" y="127"/>
                  </a:lnTo>
                  <a:lnTo>
                    <a:pt x="125" y="108"/>
                  </a:lnTo>
                  <a:lnTo>
                    <a:pt x="85" y="0"/>
                  </a:lnTo>
                  <a:lnTo>
                    <a:pt x="43" y="48"/>
                  </a:ln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Freeform 47"/>
            <p:cNvSpPr>
              <a:spLocks/>
            </p:cNvSpPr>
            <p:nvPr/>
          </p:nvSpPr>
          <p:spPr bwMode="auto">
            <a:xfrm>
              <a:off x="7604169" y="2137824"/>
              <a:ext cx="64780" cy="64780"/>
            </a:xfrm>
            <a:custGeom>
              <a:avLst/>
              <a:gdLst>
                <a:gd name="T0" fmla="*/ 0 w 28"/>
                <a:gd name="T1" fmla="*/ 0 h 28"/>
                <a:gd name="T2" fmla="*/ 11 w 28"/>
                <a:gd name="T3" fmla="*/ 28 h 28"/>
                <a:gd name="T4" fmla="*/ 28 w 28"/>
                <a:gd name="T5" fmla="*/ 22 h 28"/>
                <a:gd name="T6" fmla="*/ 20 w 28"/>
                <a:gd name="T7" fmla="*/ 0 h 28"/>
                <a:gd name="T8" fmla="*/ 0 w 28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8">
                  <a:moveTo>
                    <a:pt x="0" y="0"/>
                  </a:moveTo>
                  <a:lnTo>
                    <a:pt x="11" y="28"/>
                  </a:lnTo>
                  <a:lnTo>
                    <a:pt x="28" y="22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" name="Freeform 48"/>
            <p:cNvSpPr>
              <a:spLocks/>
            </p:cNvSpPr>
            <p:nvPr/>
          </p:nvSpPr>
          <p:spPr bwMode="auto">
            <a:xfrm>
              <a:off x="7206235" y="2346045"/>
              <a:ext cx="129560" cy="143441"/>
            </a:xfrm>
            <a:custGeom>
              <a:avLst/>
              <a:gdLst>
                <a:gd name="T0" fmla="*/ 11 w 20"/>
                <a:gd name="T1" fmla="*/ 0 h 22"/>
                <a:gd name="T2" fmla="*/ 1 w 20"/>
                <a:gd name="T3" fmla="*/ 4 h 22"/>
                <a:gd name="T4" fmla="*/ 0 w 20"/>
                <a:gd name="T5" fmla="*/ 6 h 22"/>
                <a:gd name="T6" fmla="*/ 6 w 20"/>
                <a:gd name="T7" fmla="*/ 22 h 22"/>
                <a:gd name="T8" fmla="*/ 20 w 20"/>
                <a:gd name="T9" fmla="*/ 16 h 22"/>
                <a:gd name="T10" fmla="*/ 14 w 20"/>
                <a:gd name="T11" fmla="*/ 1 h 22"/>
                <a:gd name="T12" fmla="*/ 11 w 20"/>
                <a:gd name="T13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22">
                  <a:moveTo>
                    <a:pt x="11" y="0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5"/>
                    <a:pt x="0" y="6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0"/>
                    <a:pt x="12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" name="Freeform 49"/>
            <p:cNvSpPr>
              <a:spLocks/>
            </p:cNvSpPr>
            <p:nvPr/>
          </p:nvSpPr>
          <p:spPr bwMode="auto">
            <a:xfrm>
              <a:off x="7257133" y="2457096"/>
              <a:ext cx="106424" cy="138814"/>
            </a:xfrm>
            <a:custGeom>
              <a:avLst/>
              <a:gdLst>
                <a:gd name="T0" fmla="*/ 46 w 46"/>
                <a:gd name="T1" fmla="*/ 48 h 60"/>
                <a:gd name="T2" fmla="*/ 17 w 46"/>
                <a:gd name="T3" fmla="*/ 60 h 60"/>
                <a:gd name="T4" fmla="*/ 0 w 46"/>
                <a:gd name="T5" fmla="*/ 12 h 60"/>
                <a:gd name="T6" fmla="*/ 29 w 46"/>
                <a:gd name="T7" fmla="*/ 0 h 60"/>
                <a:gd name="T8" fmla="*/ 46 w 46"/>
                <a:gd name="T9" fmla="*/ 48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60">
                  <a:moveTo>
                    <a:pt x="46" y="48"/>
                  </a:moveTo>
                  <a:lnTo>
                    <a:pt x="17" y="60"/>
                  </a:lnTo>
                  <a:lnTo>
                    <a:pt x="0" y="12"/>
                  </a:lnTo>
                  <a:lnTo>
                    <a:pt x="29" y="0"/>
                  </a:lnTo>
                  <a:lnTo>
                    <a:pt x="46" y="48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7" name="Group 96"/>
          <p:cNvGrpSpPr/>
          <p:nvPr/>
        </p:nvGrpSpPr>
        <p:grpSpPr>
          <a:xfrm>
            <a:off x="3917067" y="4894321"/>
            <a:ext cx="870150" cy="872683"/>
            <a:chOff x="3917067" y="4894321"/>
            <a:chExt cx="870150" cy="872683"/>
          </a:xfrm>
        </p:grpSpPr>
        <p:sp>
          <p:nvSpPr>
            <p:cNvPr id="98" name="Oval 13"/>
            <p:cNvSpPr>
              <a:spLocks noChangeArrowheads="1"/>
            </p:cNvSpPr>
            <p:nvPr/>
          </p:nvSpPr>
          <p:spPr bwMode="auto">
            <a:xfrm>
              <a:off x="3917067" y="4894321"/>
              <a:ext cx="870150" cy="87268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9" name="Freeform 14"/>
            <p:cNvSpPr>
              <a:spLocks/>
            </p:cNvSpPr>
            <p:nvPr/>
          </p:nvSpPr>
          <p:spPr bwMode="auto">
            <a:xfrm>
              <a:off x="4069058" y="5047579"/>
              <a:ext cx="716892" cy="716892"/>
            </a:xfrm>
            <a:custGeom>
              <a:avLst/>
              <a:gdLst>
                <a:gd name="T0" fmla="*/ 521 w 533"/>
                <a:gd name="T1" fmla="*/ 225 h 533"/>
                <a:gd name="T2" fmla="*/ 505 w 533"/>
                <a:gd name="T3" fmla="*/ 209 h 533"/>
                <a:gd name="T4" fmla="*/ 488 w 533"/>
                <a:gd name="T5" fmla="*/ 192 h 533"/>
                <a:gd name="T6" fmla="*/ 471 w 533"/>
                <a:gd name="T7" fmla="*/ 175 h 533"/>
                <a:gd name="T8" fmla="*/ 455 w 533"/>
                <a:gd name="T9" fmla="*/ 159 h 533"/>
                <a:gd name="T10" fmla="*/ 438 w 533"/>
                <a:gd name="T11" fmla="*/ 142 h 533"/>
                <a:gd name="T12" fmla="*/ 422 w 533"/>
                <a:gd name="T13" fmla="*/ 125 h 533"/>
                <a:gd name="T14" fmla="*/ 405 w 533"/>
                <a:gd name="T15" fmla="*/ 109 h 533"/>
                <a:gd name="T16" fmla="*/ 388 w 533"/>
                <a:gd name="T17" fmla="*/ 92 h 533"/>
                <a:gd name="T18" fmla="*/ 372 w 533"/>
                <a:gd name="T19" fmla="*/ 75 h 533"/>
                <a:gd name="T20" fmla="*/ 286 w 533"/>
                <a:gd name="T21" fmla="*/ 15 h 533"/>
                <a:gd name="T22" fmla="*/ 245 w 533"/>
                <a:gd name="T23" fmla="*/ 4 h 533"/>
                <a:gd name="T24" fmla="*/ 1 w 533"/>
                <a:gd name="T25" fmla="*/ 232 h 533"/>
                <a:gd name="T26" fmla="*/ 9 w 533"/>
                <a:gd name="T27" fmla="*/ 272 h 533"/>
                <a:gd name="T28" fmla="*/ 25 w 533"/>
                <a:gd name="T29" fmla="*/ 310 h 533"/>
                <a:gd name="T30" fmla="*/ 60 w 533"/>
                <a:gd name="T31" fmla="*/ 358 h 533"/>
                <a:gd name="T32" fmla="*/ 64 w 533"/>
                <a:gd name="T33" fmla="*/ 362 h 533"/>
                <a:gd name="T34" fmla="*/ 68 w 533"/>
                <a:gd name="T35" fmla="*/ 366 h 533"/>
                <a:gd name="T36" fmla="*/ 72 w 533"/>
                <a:gd name="T37" fmla="*/ 370 h 533"/>
                <a:gd name="T38" fmla="*/ 77 w 533"/>
                <a:gd name="T39" fmla="*/ 374 h 533"/>
                <a:gd name="T40" fmla="*/ 81 w 533"/>
                <a:gd name="T41" fmla="*/ 379 h 533"/>
                <a:gd name="T42" fmla="*/ 85 w 533"/>
                <a:gd name="T43" fmla="*/ 383 h 533"/>
                <a:gd name="T44" fmla="*/ 89 w 533"/>
                <a:gd name="T45" fmla="*/ 387 h 533"/>
                <a:gd name="T46" fmla="*/ 93 w 533"/>
                <a:gd name="T47" fmla="*/ 391 h 533"/>
                <a:gd name="T48" fmla="*/ 97 w 533"/>
                <a:gd name="T49" fmla="*/ 395 h 533"/>
                <a:gd name="T50" fmla="*/ 102 w 533"/>
                <a:gd name="T51" fmla="*/ 399 h 533"/>
                <a:gd name="T52" fmla="*/ 106 w 533"/>
                <a:gd name="T53" fmla="*/ 404 h 533"/>
                <a:gd name="T54" fmla="*/ 110 w 533"/>
                <a:gd name="T55" fmla="*/ 408 h 533"/>
                <a:gd name="T56" fmla="*/ 114 w 533"/>
                <a:gd name="T57" fmla="*/ 412 h 533"/>
                <a:gd name="T58" fmla="*/ 118 w 533"/>
                <a:gd name="T59" fmla="*/ 416 h 533"/>
                <a:gd name="T60" fmla="*/ 122 w 533"/>
                <a:gd name="T61" fmla="*/ 420 h 533"/>
                <a:gd name="T62" fmla="*/ 127 w 533"/>
                <a:gd name="T63" fmla="*/ 424 h 533"/>
                <a:gd name="T64" fmla="*/ 131 w 533"/>
                <a:gd name="T65" fmla="*/ 429 h 533"/>
                <a:gd name="T66" fmla="*/ 135 w 533"/>
                <a:gd name="T67" fmla="*/ 433 h 533"/>
                <a:gd name="T68" fmla="*/ 139 w 533"/>
                <a:gd name="T69" fmla="*/ 437 h 533"/>
                <a:gd name="T70" fmla="*/ 143 w 533"/>
                <a:gd name="T71" fmla="*/ 441 h 533"/>
                <a:gd name="T72" fmla="*/ 147 w 533"/>
                <a:gd name="T73" fmla="*/ 445 h 533"/>
                <a:gd name="T74" fmla="*/ 152 w 533"/>
                <a:gd name="T75" fmla="*/ 449 h 533"/>
                <a:gd name="T76" fmla="*/ 156 w 533"/>
                <a:gd name="T77" fmla="*/ 453 h 533"/>
                <a:gd name="T78" fmla="*/ 160 w 533"/>
                <a:gd name="T79" fmla="*/ 458 h 533"/>
                <a:gd name="T80" fmla="*/ 164 w 533"/>
                <a:gd name="T81" fmla="*/ 462 h 533"/>
                <a:gd name="T82" fmla="*/ 168 w 533"/>
                <a:gd name="T83" fmla="*/ 466 h 533"/>
                <a:gd name="T84" fmla="*/ 172 w 533"/>
                <a:gd name="T85" fmla="*/ 470 h 533"/>
                <a:gd name="T86" fmla="*/ 177 w 533"/>
                <a:gd name="T87" fmla="*/ 474 h 533"/>
                <a:gd name="T88" fmla="*/ 181 w 533"/>
                <a:gd name="T89" fmla="*/ 478 h 533"/>
                <a:gd name="T90" fmla="*/ 185 w 533"/>
                <a:gd name="T91" fmla="*/ 483 h 533"/>
                <a:gd name="T92" fmla="*/ 189 w 533"/>
                <a:gd name="T93" fmla="*/ 487 h 533"/>
                <a:gd name="T94" fmla="*/ 193 w 533"/>
                <a:gd name="T95" fmla="*/ 491 h 533"/>
                <a:gd name="T96" fmla="*/ 197 w 533"/>
                <a:gd name="T97" fmla="*/ 495 h 533"/>
                <a:gd name="T98" fmla="*/ 201 w 533"/>
                <a:gd name="T99" fmla="*/ 499 h 533"/>
                <a:gd name="T100" fmla="*/ 206 w 533"/>
                <a:gd name="T101" fmla="*/ 503 h 533"/>
                <a:gd name="T102" fmla="*/ 210 w 533"/>
                <a:gd name="T103" fmla="*/ 508 h 533"/>
                <a:gd name="T104" fmla="*/ 214 w 533"/>
                <a:gd name="T105" fmla="*/ 512 h 533"/>
                <a:gd name="T106" fmla="*/ 218 w 533"/>
                <a:gd name="T107" fmla="*/ 516 h 533"/>
                <a:gd name="T108" fmla="*/ 222 w 533"/>
                <a:gd name="T109" fmla="*/ 520 h 533"/>
                <a:gd name="T110" fmla="*/ 226 w 533"/>
                <a:gd name="T111" fmla="*/ 524 h 533"/>
                <a:gd name="T112" fmla="*/ 231 w 533"/>
                <a:gd name="T113" fmla="*/ 528 h 533"/>
                <a:gd name="T114" fmla="*/ 235 w 533"/>
                <a:gd name="T115" fmla="*/ 533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33" h="533">
                  <a:moveTo>
                    <a:pt x="533" y="237"/>
                  </a:moveTo>
                  <a:cubicBezTo>
                    <a:pt x="532" y="236"/>
                    <a:pt x="531" y="235"/>
                    <a:pt x="530" y="234"/>
                  </a:cubicBezTo>
                  <a:cubicBezTo>
                    <a:pt x="528" y="232"/>
                    <a:pt x="527" y="231"/>
                    <a:pt x="526" y="229"/>
                  </a:cubicBezTo>
                  <a:cubicBezTo>
                    <a:pt x="524" y="228"/>
                    <a:pt x="523" y="227"/>
                    <a:pt x="521" y="225"/>
                  </a:cubicBezTo>
                  <a:cubicBezTo>
                    <a:pt x="520" y="224"/>
                    <a:pt x="519" y="222"/>
                    <a:pt x="517" y="221"/>
                  </a:cubicBezTo>
                  <a:cubicBezTo>
                    <a:pt x="516" y="220"/>
                    <a:pt x="514" y="218"/>
                    <a:pt x="513" y="217"/>
                  </a:cubicBezTo>
                  <a:cubicBezTo>
                    <a:pt x="512" y="216"/>
                    <a:pt x="510" y="214"/>
                    <a:pt x="509" y="213"/>
                  </a:cubicBezTo>
                  <a:cubicBezTo>
                    <a:pt x="508" y="211"/>
                    <a:pt x="506" y="210"/>
                    <a:pt x="505" y="209"/>
                  </a:cubicBezTo>
                  <a:cubicBezTo>
                    <a:pt x="503" y="207"/>
                    <a:pt x="502" y="206"/>
                    <a:pt x="501" y="204"/>
                  </a:cubicBezTo>
                  <a:cubicBezTo>
                    <a:pt x="499" y="203"/>
                    <a:pt x="498" y="202"/>
                    <a:pt x="496" y="200"/>
                  </a:cubicBezTo>
                  <a:cubicBezTo>
                    <a:pt x="495" y="199"/>
                    <a:pt x="494" y="198"/>
                    <a:pt x="492" y="196"/>
                  </a:cubicBezTo>
                  <a:cubicBezTo>
                    <a:pt x="491" y="195"/>
                    <a:pt x="489" y="193"/>
                    <a:pt x="488" y="192"/>
                  </a:cubicBezTo>
                  <a:cubicBezTo>
                    <a:pt x="487" y="191"/>
                    <a:pt x="485" y="189"/>
                    <a:pt x="484" y="188"/>
                  </a:cubicBezTo>
                  <a:cubicBezTo>
                    <a:pt x="483" y="186"/>
                    <a:pt x="481" y="185"/>
                    <a:pt x="480" y="184"/>
                  </a:cubicBezTo>
                  <a:cubicBezTo>
                    <a:pt x="478" y="182"/>
                    <a:pt x="477" y="181"/>
                    <a:pt x="476" y="179"/>
                  </a:cubicBezTo>
                  <a:cubicBezTo>
                    <a:pt x="474" y="178"/>
                    <a:pt x="473" y="177"/>
                    <a:pt x="471" y="175"/>
                  </a:cubicBezTo>
                  <a:cubicBezTo>
                    <a:pt x="470" y="174"/>
                    <a:pt x="469" y="173"/>
                    <a:pt x="467" y="171"/>
                  </a:cubicBezTo>
                  <a:cubicBezTo>
                    <a:pt x="466" y="170"/>
                    <a:pt x="465" y="168"/>
                    <a:pt x="463" y="167"/>
                  </a:cubicBezTo>
                  <a:cubicBezTo>
                    <a:pt x="462" y="166"/>
                    <a:pt x="460" y="164"/>
                    <a:pt x="459" y="163"/>
                  </a:cubicBezTo>
                  <a:cubicBezTo>
                    <a:pt x="458" y="161"/>
                    <a:pt x="456" y="160"/>
                    <a:pt x="455" y="159"/>
                  </a:cubicBezTo>
                  <a:cubicBezTo>
                    <a:pt x="453" y="157"/>
                    <a:pt x="452" y="156"/>
                    <a:pt x="451" y="155"/>
                  </a:cubicBezTo>
                  <a:cubicBezTo>
                    <a:pt x="449" y="153"/>
                    <a:pt x="448" y="152"/>
                    <a:pt x="447" y="150"/>
                  </a:cubicBezTo>
                  <a:cubicBezTo>
                    <a:pt x="445" y="149"/>
                    <a:pt x="444" y="148"/>
                    <a:pt x="442" y="146"/>
                  </a:cubicBezTo>
                  <a:cubicBezTo>
                    <a:pt x="441" y="145"/>
                    <a:pt x="440" y="143"/>
                    <a:pt x="438" y="142"/>
                  </a:cubicBezTo>
                  <a:cubicBezTo>
                    <a:pt x="437" y="141"/>
                    <a:pt x="435" y="139"/>
                    <a:pt x="434" y="138"/>
                  </a:cubicBezTo>
                  <a:cubicBezTo>
                    <a:pt x="433" y="136"/>
                    <a:pt x="431" y="135"/>
                    <a:pt x="430" y="134"/>
                  </a:cubicBezTo>
                  <a:cubicBezTo>
                    <a:pt x="429" y="132"/>
                    <a:pt x="427" y="131"/>
                    <a:pt x="426" y="130"/>
                  </a:cubicBezTo>
                  <a:cubicBezTo>
                    <a:pt x="424" y="128"/>
                    <a:pt x="423" y="127"/>
                    <a:pt x="422" y="125"/>
                  </a:cubicBezTo>
                  <a:cubicBezTo>
                    <a:pt x="420" y="124"/>
                    <a:pt x="419" y="123"/>
                    <a:pt x="417" y="121"/>
                  </a:cubicBezTo>
                  <a:cubicBezTo>
                    <a:pt x="416" y="120"/>
                    <a:pt x="415" y="118"/>
                    <a:pt x="413" y="117"/>
                  </a:cubicBezTo>
                  <a:cubicBezTo>
                    <a:pt x="412" y="116"/>
                    <a:pt x="410" y="114"/>
                    <a:pt x="409" y="113"/>
                  </a:cubicBezTo>
                  <a:cubicBezTo>
                    <a:pt x="408" y="111"/>
                    <a:pt x="406" y="110"/>
                    <a:pt x="405" y="109"/>
                  </a:cubicBezTo>
                  <a:cubicBezTo>
                    <a:pt x="404" y="107"/>
                    <a:pt x="402" y="106"/>
                    <a:pt x="401" y="105"/>
                  </a:cubicBezTo>
                  <a:cubicBezTo>
                    <a:pt x="399" y="103"/>
                    <a:pt x="398" y="102"/>
                    <a:pt x="397" y="100"/>
                  </a:cubicBezTo>
                  <a:cubicBezTo>
                    <a:pt x="395" y="99"/>
                    <a:pt x="394" y="98"/>
                    <a:pt x="392" y="96"/>
                  </a:cubicBezTo>
                  <a:cubicBezTo>
                    <a:pt x="391" y="95"/>
                    <a:pt x="390" y="93"/>
                    <a:pt x="388" y="92"/>
                  </a:cubicBezTo>
                  <a:cubicBezTo>
                    <a:pt x="387" y="91"/>
                    <a:pt x="385" y="89"/>
                    <a:pt x="384" y="88"/>
                  </a:cubicBezTo>
                  <a:cubicBezTo>
                    <a:pt x="383" y="86"/>
                    <a:pt x="381" y="85"/>
                    <a:pt x="380" y="84"/>
                  </a:cubicBezTo>
                  <a:cubicBezTo>
                    <a:pt x="379" y="82"/>
                    <a:pt x="377" y="81"/>
                    <a:pt x="376" y="80"/>
                  </a:cubicBezTo>
                  <a:cubicBezTo>
                    <a:pt x="374" y="78"/>
                    <a:pt x="373" y="77"/>
                    <a:pt x="372" y="75"/>
                  </a:cubicBezTo>
                  <a:cubicBezTo>
                    <a:pt x="370" y="74"/>
                    <a:pt x="369" y="73"/>
                    <a:pt x="367" y="71"/>
                  </a:cubicBezTo>
                  <a:cubicBezTo>
                    <a:pt x="366" y="70"/>
                    <a:pt x="365" y="69"/>
                    <a:pt x="363" y="67"/>
                  </a:cubicBezTo>
                  <a:cubicBezTo>
                    <a:pt x="342" y="44"/>
                    <a:pt x="316" y="26"/>
                    <a:pt x="286" y="15"/>
                  </a:cubicBezTo>
                  <a:cubicBezTo>
                    <a:pt x="286" y="15"/>
                    <a:pt x="286" y="15"/>
                    <a:pt x="286" y="15"/>
                  </a:cubicBezTo>
                  <a:cubicBezTo>
                    <a:pt x="280" y="13"/>
                    <a:pt x="274" y="10"/>
                    <a:pt x="268" y="9"/>
                  </a:cubicBezTo>
                  <a:cubicBezTo>
                    <a:pt x="268" y="9"/>
                    <a:pt x="268" y="9"/>
                    <a:pt x="268" y="9"/>
                  </a:cubicBezTo>
                  <a:cubicBezTo>
                    <a:pt x="262" y="7"/>
                    <a:pt x="256" y="5"/>
                    <a:pt x="250" y="4"/>
                  </a:cubicBezTo>
                  <a:cubicBezTo>
                    <a:pt x="248" y="4"/>
                    <a:pt x="247" y="4"/>
                    <a:pt x="245" y="4"/>
                  </a:cubicBezTo>
                  <a:cubicBezTo>
                    <a:pt x="240" y="3"/>
                    <a:pt x="235" y="2"/>
                    <a:pt x="230" y="1"/>
                  </a:cubicBezTo>
                  <a:cubicBezTo>
                    <a:pt x="224" y="1"/>
                    <a:pt x="217" y="0"/>
                    <a:pt x="210" y="0"/>
                  </a:cubicBezTo>
                  <a:cubicBezTo>
                    <a:pt x="94" y="0"/>
                    <a:pt x="0" y="94"/>
                    <a:pt x="0" y="211"/>
                  </a:cubicBezTo>
                  <a:cubicBezTo>
                    <a:pt x="0" y="218"/>
                    <a:pt x="0" y="225"/>
                    <a:pt x="1" y="232"/>
                  </a:cubicBezTo>
                  <a:cubicBezTo>
                    <a:pt x="1" y="236"/>
                    <a:pt x="2" y="239"/>
                    <a:pt x="2" y="243"/>
                  </a:cubicBezTo>
                  <a:cubicBezTo>
                    <a:pt x="3" y="246"/>
                    <a:pt x="3" y="249"/>
                    <a:pt x="4" y="253"/>
                  </a:cubicBezTo>
                  <a:cubicBezTo>
                    <a:pt x="5" y="258"/>
                    <a:pt x="6" y="262"/>
                    <a:pt x="8" y="267"/>
                  </a:cubicBezTo>
                  <a:cubicBezTo>
                    <a:pt x="8" y="269"/>
                    <a:pt x="8" y="271"/>
                    <a:pt x="9" y="272"/>
                  </a:cubicBezTo>
                  <a:cubicBezTo>
                    <a:pt x="11" y="278"/>
                    <a:pt x="13" y="284"/>
                    <a:pt x="15" y="289"/>
                  </a:cubicBezTo>
                  <a:cubicBezTo>
                    <a:pt x="15" y="290"/>
                    <a:pt x="16" y="291"/>
                    <a:pt x="16" y="292"/>
                  </a:cubicBezTo>
                  <a:cubicBezTo>
                    <a:pt x="18" y="298"/>
                    <a:pt x="21" y="304"/>
                    <a:pt x="24" y="309"/>
                  </a:cubicBezTo>
                  <a:cubicBezTo>
                    <a:pt x="24" y="309"/>
                    <a:pt x="24" y="310"/>
                    <a:pt x="25" y="310"/>
                  </a:cubicBezTo>
                  <a:cubicBezTo>
                    <a:pt x="29" y="318"/>
                    <a:pt x="35" y="327"/>
                    <a:pt x="40" y="335"/>
                  </a:cubicBezTo>
                  <a:cubicBezTo>
                    <a:pt x="41" y="335"/>
                    <a:pt x="41" y="335"/>
                    <a:pt x="41" y="336"/>
                  </a:cubicBezTo>
                  <a:cubicBezTo>
                    <a:pt x="47" y="343"/>
                    <a:pt x="53" y="350"/>
                    <a:pt x="60" y="357"/>
                  </a:cubicBezTo>
                  <a:cubicBezTo>
                    <a:pt x="60" y="357"/>
                    <a:pt x="60" y="358"/>
                    <a:pt x="60" y="358"/>
                  </a:cubicBezTo>
                  <a:cubicBezTo>
                    <a:pt x="60" y="358"/>
                    <a:pt x="60" y="358"/>
                    <a:pt x="60" y="358"/>
                  </a:cubicBezTo>
                  <a:cubicBezTo>
                    <a:pt x="61" y="359"/>
                    <a:pt x="62" y="359"/>
                    <a:pt x="63" y="360"/>
                  </a:cubicBezTo>
                  <a:cubicBezTo>
                    <a:pt x="63" y="361"/>
                    <a:pt x="63" y="361"/>
                    <a:pt x="64" y="361"/>
                  </a:cubicBezTo>
                  <a:cubicBezTo>
                    <a:pt x="64" y="362"/>
                    <a:pt x="64" y="362"/>
                    <a:pt x="64" y="362"/>
                  </a:cubicBezTo>
                  <a:cubicBezTo>
                    <a:pt x="64" y="362"/>
                    <a:pt x="64" y="362"/>
                    <a:pt x="64" y="362"/>
                  </a:cubicBezTo>
                  <a:cubicBezTo>
                    <a:pt x="65" y="363"/>
                    <a:pt x="66" y="363"/>
                    <a:pt x="67" y="364"/>
                  </a:cubicBezTo>
                  <a:cubicBezTo>
                    <a:pt x="67" y="365"/>
                    <a:pt x="67" y="365"/>
                    <a:pt x="68" y="366"/>
                  </a:cubicBezTo>
                  <a:cubicBezTo>
                    <a:pt x="68" y="366"/>
                    <a:pt x="68" y="366"/>
                    <a:pt x="68" y="366"/>
                  </a:cubicBezTo>
                  <a:cubicBezTo>
                    <a:pt x="68" y="366"/>
                    <a:pt x="68" y="366"/>
                    <a:pt x="68" y="366"/>
                  </a:cubicBezTo>
                  <a:cubicBezTo>
                    <a:pt x="69" y="367"/>
                    <a:pt x="70" y="368"/>
                    <a:pt x="71" y="368"/>
                  </a:cubicBezTo>
                  <a:cubicBezTo>
                    <a:pt x="71" y="369"/>
                    <a:pt x="72" y="369"/>
                    <a:pt x="72" y="370"/>
                  </a:cubicBezTo>
                  <a:cubicBezTo>
                    <a:pt x="72" y="370"/>
                    <a:pt x="72" y="370"/>
                    <a:pt x="72" y="370"/>
                  </a:cubicBezTo>
                  <a:cubicBezTo>
                    <a:pt x="73" y="370"/>
                    <a:pt x="73" y="370"/>
                    <a:pt x="73" y="370"/>
                  </a:cubicBezTo>
                  <a:cubicBezTo>
                    <a:pt x="73" y="371"/>
                    <a:pt x="74" y="372"/>
                    <a:pt x="75" y="373"/>
                  </a:cubicBezTo>
                  <a:cubicBezTo>
                    <a:pt x="75" y="373"/>
                    <a:pt x="76" y="373"/>
                    <a:pt x="76" y="374"/>
                  </a:cubicBezTo>
                  <a:cubicBezTo>
                    <a:pt x="76" y="374"/>
                    <a:pt x="76" y="374"/>
                    <a:pt x="77" y="374"/>
                  </a:cubicBezTo>
                  <a:cubicBezTo>
                    <a:pt x="77" y="374"/>
                    <a:pt x="77" y="374"/>
                    <a:pt x="77" y="374"/>
                  </a:cubicBezTo>
                  <a:cubicBezTo>
                    <a:pt x="78" y="375"/>
                    <a:pt x="78" y="376"/>
                    <a:pt x="79" y="377"/>
                  </a:cubicBezTo>
                  <a:cubicBezTo>
                    <a:pt x="80" y="377"/>
                    <a:pt x="80" y="378"/>
                    <a:pt x="80" y="378"/>
                  </a:cubicBezTo>
                  <a:cubicBezTo>
                    <a:pt x="80" y="378"/>
                    <a:pt x="81" y="378"/>
                    <a:pt x="81" y="379"/>
                  </a:cubicBezTo>
                  <a:cubicBezTo>
                    <a:pt x="81" y="379"/>
                    <a:pt x="81" y="379"/>
                    <a:pt x="81" y="379"/>
                  </a:cubicBezTo>
                  <a:cubicBezTo>
                    <a:pt x="82" y="379"/>
                    <a:pt x="83" y="380"/>
                    <a:pt x="83" y="381"/>
                  </a:cubicBezTo>
                  <a:cubicBezTo>
                    <a:pt x="84" y="381"/>
                    <a:pt x="84" y="382"/>
                    <a:pt x="85" y="382"/>
                  </a:cubicBezTo>
                  <a:cubicBezTo>
                    <a:pt x="85" y="382"/>
                    <a:pt x="85" y="383"/>
                    <a:pt x="85" y="383"/>
                  </a:cubicBezTo>
                  <a:cubicBezTo>
                    <a:pt x="85" y="383"/>
                    <a:pt x="85" y="383"/>
                    <a:pt x="85" y="383"/>
                  </a:cubicBezTo>
                  <a:cubicBezTo>
                    <a:pt x="86" y="384"/>
                    <a:pt x="87" y="384"/>
                    <a:pt x="88" y="385"/>
                  </a:cubicBezTo>
                  <a:cubicBezTo>
                    <a:pt x="88" y="385"/>
                    <a:pt x="88" y="386"/>
                    <a:pt x="89" y="386"/>
                  </a:cubicBezTo>
                  <a:cubicBezTo>
                    <a:pt x="89" y="387"/>
                    <a:pt x="89" y="387"/>
                    <a:pt x="89" y="387"/>
                  </a:cubicBezTo>
                  <a:cubicBezTo>
                    <a:pt x="89" y="387"/>
                    <a:pt x="89" y="387"/>
                    <a:pt x="89" y="387"/>
                  </a:cubicBezTo>
                  <a:cubicBezTo>
                    <a:pt x="90" y="388"/>
                    <a:pt x="91" y="388"/>
                    <a:pt x="92" y="389"/>
                  </a:cubicBezTo>
                  <a:cubicBezTo>
                    <a:pt x="92" y="390"/>
                    <a:pt x="92" y="390"/>
                    <a:pt x="93" y="391"/>
                  </a:cubicBezTo>
                  <a:cubicBezTo>
                    <a:pt x="93" y="391"/>
                    <a:pt x="93" y="391"/>
                    <a:pt x="93" y="391"/>
                  </a:cubicBezTo>
                  <a:cubicBezTo>
                    <a:pt x="93" y="391"/>
                    <a:pt x="93" y="391"/>
                    <a:pt x="93" y="391"/>
                  </a:cubicBezTo>
                  <a:cubicBezTo>
                    <a:pt x="94" y="392"/>
                    <a:pt x="95" y="393"/>
                    <a:pt x="96" y="393"/>
                  </a:cubicBezTo>
                  <a:cubicBezTo>
                    <a:pt x="96" y="394"/>
                    <a:pt x="97" y="394"/>
                    <a:pt x="97" y="395"/>
                  </a:cubicBezTo>
                  <a:cubicBezTo>
                    <a:pt x="97" y="395"/>
                    <a:pt x="97" y="395"/>
                    <a:pt x="97" y="395"/>
                  </a:cubicBezTo>
                  <a:cubicBezTo>
                    <a:pt x="97" y="395"/>
                    <a:pt x="98" y="395"/>
                    <a:pt x="98" y="395"/>
                  </a:cubicBezTo>
                  <a:cubicBezTo>
                    <a:pt x="98" y="396"/>
                    <a:pt x="99" y="397"/>
                    <a:pt x="100" y="398"/>
                  </a:cubicBezTo>
                  <a:cubicBezTo>
                    <a:pt x="100" y="398"/>
                    <a:pt x="101" y="398"/>
                    <a:pt x="101" y="399"/>
                  </a:cubicBezTo>
                  <a:cubicBezTo>
                    <a:pt x="101" y="399"/>
                    <a:pt x="101" y="399"/>
                    <a:pt x="102" y="399"/>
                  </a:cubicBezTo>
                  <a:cubicBezTo>
                    <a:pt x="102" y="399"/>
                    <a:pt x="102" y="399"/>
                    <a:pt x="102" y="399"/>
                  </a:cubicBezTo>
                  <a:cubicBezTo>
                    <a:pt x="103" y="400"/>
                    <a:pt x="103" y="401"/>
                    <a:pt x="104" y="402"/>
                  </a:cubicBezTo>
                  <a:cubicBezTo>
                    <a:pt x="105" y="402"/>
                    <a:pt x="105" y="403"/>
                    <a:pt x="105" y="403"/>
                  </a:cubicBezTo>
                  <a:cubicBezTo>
                    <a:pt x="105" y="403"/>
                    <a:pt x="106" y="403"/>
                    <a:pt x="106" y="404"/>
                  </a:cubicBezTo>
                  <a:cubicBezTo>
                    <a:pt x="106" y="404"/>
                    <a:pt x="106" y="404"/>
                    <a:pt x="106" y="404"/>
                  </a:cubicBezTo>
                  <a:cubicBezTo>
                    <a:pt x="107" y="404"/>
                    <a:pt x="108" y="405"/>
                    <a:pt x="108" y="406"/>
                  </a:cubicBezTo>
                  <a:cubicBezTo>
                    <a:pt x="109" y="406"/>
                    <a:pt x="109" y="407"/>
                    <a:pt x="109" y="407"/>
                  </a:cubicBezTo>
                  <a:cubicBezTo>
                    <a:pt x="110" y="407"/>
                    <a:pt x="110" y="408"/>
                    <a:pt x="110" y="408"/>
                  </a:cubicBezTo>
                  <a:cubicBezTo>
                    <a:pt x="110" y="408"/>
                    <a:pt x="110" y="408"/>
                    <a:pt x="110" y="408"/>
                  </a:cubicBezTo>
                  <a:cubicBezTo>
                    <a:pt x="111" y="409"/>
                    <a:pt x="112" y="409"/>
                    <a:pt x="113" y="410"/>
                  </a:cubicBezTo>
                  <a:cubicBezTo>
                    <a:pt x="113" y="410"/>
                    <a:pt x="113" y="411"/>
                    <a:pt x="114" y="411"/>
                  </a:cubicBezTo>
                  <a:cubicBezTo>
                    <a:pt x="114" y="412"/>
                    <a:pt x="114" y="412"/>
                    <a:pt x="114" y="412"/>
                  </a:cubicBezTo>
                  <a:cubicBezTo>
                    <a:pt x="114" y="412"/>
                    <a:pt x="114" y="412"/>
                    <a:pt x="114" y="412"/>
                  </a:cubicBezTo>
                  <a:cubicBezTo>
                    <a:pt x="115" y="413"/>
                    <a:pt x="116" y="413"/>
                    <a:pt x="117" y="414"/>
                  </a:cubicBezTo>
                  <a:cubicBezTo>
                    <a:pt x="117" y="415"/>
                    <a:pt x="117" y="415"/>
                    <a:pt x="118" y="415"/>
                  </a:cubicBezTo>
                  <a:cubicBezTo>
                    <a:pt x="118" y="416"/>
                    <a:pt x="118" y="416"/>
                    <a:pt x="118" y="416"/>
                  </a:cubicBezTo>
                  <a:cubicBezTo>
                    <a:pt x="118" y="416"/>
                    <a:pt x="118" y="416"/>
                    <a:pt x="118" y="416"/>
                  </a:cubicBezTo>
                  <a:cubicBezTo>
                    <a:pt x="119" y="417"/>
                    <a:pt x="120" y="418"/>
                    <a:pt x="121" y="418"/>
                  </a:cubicBezTo>
                  <a:cubicBezTo>
                    <a:pt x="121" y="419"/>
                    <a:pt x="122" y="419"/>
                    <a:pt x="122" y="420"/>
                  </a:cubicBezTo>
                  <a:cubicBezTo>
                    <a:pt x="122" y="420"/>
                    <a:pt x="122" y="420"/>
                    <a:pt x="122" y="420"/>
                  </a:cubicBezTo>
                  <a:cubicBezTo>
                    <a:pt x="122" y="420"/>
                    <a:pt x="122" y="420"/>
                    <a:pt x="123" y="420"/>
                  </a:cubicBezTo>
                  <a:cubicBezTo>
                    <a:pt x="123" y="421"/>
                    <a:pt x="124" y="422"/>
                    <a:pt x="125" y="423"/>
                  </a:cubicBezTo>
                  <a:cubicBezTo>
                    <a:pt x="125" y="423"/>
                    <a:pt x="126" y="423"/>
                    <a:pt x="126" y="424"/>
                  </a:cubicBezTo>
                  <a:cubicBezTo>
                    <a:pt x="126" y="424"/>
                    <a:pt x="126" y="424"/>
                    <a:pt x="127" y="424"/>
                  </a:cubicBezTo>
                  <a:cubicBezTo>
                    <a:pt x="127" y="424"/>
                    <a:pt x="127" y="424"/>
                    <a:pt x="127" y="424"/>
                  </a:cubicBezTo>
                  <a:cubicBezTo>
                    <a:pt x="128" y="425"/>
                    <a:pt x="128" y="426"/>
                    <a:pt x="129" y="427"/>
                  </a:cubicBezTo>
                  <a:cubicBezTo>
                    <a:pt x="130" y="427"/>
                    <a:pt x="130" y="428"/>
                    <a:pt x="130" y="428"/>
                  </a:cubicBezTo>
                  <a:cubicBezTo>
                    <a:pt x="130" y="428"/>
                    <a:pt x="131" y="428"/>
                    <a:pt x="131" y="429"/>
                  </a:cubicBezTo>
                  <a:cubicBezTo>
                    <a:pt x="131" y="429"/>
                    <a:pt x="131" y="429"/>
                    <a:pt x="131" y="429"/>
                  </a:cubicBezTo>
                  <a:cubicBezTo>
                    <a:pt x="132" y="429"/>
                    <a:pt x="133" y="430"/>
                    <a:pt x="133" y="431"/>
                  </a:cubicBezTo>
                  <a:cubicBezTo>
                    <a:pt x="134" y="431"/>
                    <a:pt x="134" y="432"/>
                    <a:pt x="134" y="432"/>
                  </a:cubicBezTo>
                  <a:cubicBezTo>
                    <a:pt x="135" y="432"/>
                    <a:pt x="135" y="433"/>
                    <a:pt x="135" y="433"/>
                  </a:cubicBezTo>
                  <a:cubicBezTo>
                    <a:pt x="135" y="433"/>
                    <a:pt x="135" y="433"/>
                    <a:pt x="135" y="433"/>
                  </a:cubicBezTo>
                  <a:cubicBezTo>
                    <a:pt x="136" y="434"/>
                    <a:pt x="137" y="434"/>
                    <a:pt x="137" y="435"/>
                  </a:cubicBezTo>
                  <a:cubicBezTo>
                    <a:pt x="138" y="435"/>
                    <a:pt x="138" y="436"/>
                    <a:pt x="139" y="436"/>
                  </a:cubicBezTo>
                  <a:cubicBezTo>
                    <a:pt x="139" y="436"/>
                    <a:pt x="139" y="437"/>
                    <a:pt x="139" y="437"/>
                  </a:cubicBezTo>
                  <a:cubicBezTo>
                    <a:pt x="139" y="437"/>
                    <a:pt x="139" y="437"/>
                    <a:pt x="139" y="437"/>
                  </a:cubicBezTo>
                  <a:cubicBezTo>
                    <a:pt x="140" y="438"/>
                    <a:pt x="141" y="438"/>
                    <a:pt x="142" y="439"/>
                  </a:cubicBezTo>
                  <a:cubicBezTo>
                    <a:pt x="142" y="440"/>
                    <a:pt x="142" y="440"/>
                    <a:pt x="143" y="440"/>
                  </a:cubicBezTo>
                  <a:cubicBezTo>
                    <a:pt x="143" y="441"/>
                    <a:pt x="143" y="441"/>
                    <a:pt x="143" y="441"/>
                  </a:cubicBezTo>
                  <a:cubicBezTo>
                    <a:pt x="143" y="441"/>
                    <a:pt x="143" y="441"/>
                    <a:pt x="143" y="441"/>
                  </a:cubicBezTo>
                  <a:cubicBezTo>
                    <a:pt x="144" y="442"/>
                    <a:pt x="145" y="443"/>
                    <a:pt x="146" y="443"/>
                  </a:cubicBezTo>
                  <a:cubicBezTo>
                    <a:pt x="146" y="444"/>
                    <a:pt x="147" y="444"/>
                    <a:pt x="147" y="445"/>
                  </a:cubicBezTo>
                  <a:cubicBezTo>
                    <a:pt x="147" y="445"/>
                    <a:pt x="147" y="445"/>
                    <a:pt x="147" y="445"/>
                  </a:cubicBezTo>
                  <a:cubicBezTo>
                    <a:pt x="147" y="445"/>
                    <a:pt x="147" y="445"/>
                    <a:pt x="148" y="445"/>
                  </a:cubicBezTo>
                  <a:cubicBezTo>
                    <a:pt x="148" y="446"/>
                    <a:pt x="149" y="447"/>
                    <a:pt x="150" y="447"/>
                  </a:cubicBezTo>
                  <a:cubicBezTo>
                    <a:pt x="150" y="448"/>
                    <a:pt x="151" y="448"/>
                    <a:pt x="151" y="449"/>
                  </a:cubicBezTo>
                  <a:cubicBezTo>
                    <a:pt x="151" y="449"/>
                    <a:pt x="151" y="449"/>
                    <a:pt x="152" y="449"/>
                  </a:cubicBezTo>
                  <a:cubicBezTo>
                    <a:pt x="152" y="449"/>
                    <a:pt x="152" y="449"/>
                    <a:pt x="152" y="449"/>
                  </a:cubicBezTo>
                  <a:cubicBezTo>
                    <a:pt x="152" y="450"/>
                    <a:pt x="153" y="451"/>
                    <a:pt x="154" y="452"/>
                  </a:cubicBezTo>
                  <a:cubicBezTo>
                    <a:pt x="155" y="452"/>
                    <a:pt x="155" y="453"/>
                    <a:pt x="155" y="453"/>
                  </a:cubicBezTo>
                  <a:cubicBezTo>
                    <a:pt x="155" y="453"/>
                    <a:pt x="156" y="453"/>
                    <a:pt x="156" y="453"/>
                  </a:cubicBezTo>
                  <a:cubicBezTo>
                    <a:pt x="156" y="453"/>
                    <a:pt x="156" y="454"/>
                    <a:pt x="156" y="454"/>
                  </a:cubicBezTo>
                  <a:cubicBezTo>
                    <a:pt x="157" y="454"/>
                    <a:pt x="158" y="455"/>
                    <a:pt x="158" y="456"/>
                  </a:cubicBezTo>
                  <a:cubicBezTo>
                    <a:pt x="159" y="456"/>
                    <a:pt x="159" y="457"/>
                    <a:pt x="159" y="457"/>
                  </a:cubicBezTo>
                  <a:cubicBezTo>
                    <a:pt x="160" y="457"/>
                    <a:pt x="160" y="457"/>
                    <a:pt x="160" y="458"/>
                  </a:cubicBezTo>
                  <a:cubicBezTo>
                    <a:pt x="160" y="458"/>
                    <a:pt x="160" y="458"/>
                    <a:pt x="160" y="458"/>
                  </a:cubicBezTo>
                  <a:cubicBezTo>
                    <a:pt x="161" y="458"/>
                    <a:pt x="162" y="459"/>
                    <a:pt x="162" y="460"/>
                  </a:cubicBezTo>
                  <a:cubicBezTo>
                    <a:pt x="163" y="460"/>
                    <a:pt x="163" y="461"/>
                    <a:pt x="164" y="461"/>
                  </a:cubicBezTo>
                  <a:cubicBezTo>
                    <a:pt x="164" y="461"/>
                    <a:pt x="164" y="462"/>
                    <a:pt x="164" y="462"/>
                  </a:cubicBezTo>
                  <a:cubicBezTo>
                    <a:pt x="164" y="462"/>
                    <a:pt x="164" y="462"/>
                    <a:pt x="164" y="462"/>
                  </a:cubicBezTo>
                  <a:cubicBezTo>
                    <a:pt x="165" y="463"/>
                    <a:pt x="166" y="463"/>
                    <a:pt x="167" y="464"/>
                  </a:cubicBezTo>
                  <a:cubicBezTo>
                    <a:pt x="167" y="465"/>
                    <a:pt x="167" y="465"/>
                    <a:pt x="168" y="465"/>
                  </a:cubicBezTo>
                  <a:cubicBezTo>
                    <a:pt x="168" y="466"/>
                    <a:pt x="168" y="466"/>
                    <a:pt x="168" y="466"/>
                  </a:cubicBezTo>
                  <a:cubicBezTo>
                    <a:pt x="168" y="466"/>
                    <a:pt x="168" y="466"/>
                    <a:pt x="168" y="466"/>
                  </a:cubicBezTo>
                  <a:cubicBezTo>
                    <a:pt x="169" y="467"/>
                    <a:pt x="170" y="468"/>
                    <a:pt x="171" y="468"/>
                  </a:cubicBezTo>
                  <a:cubicBezTo>
                    <a:pt x="171" y="469"/>
                    <a:pt x="172" y="469"/>
                    <a:pt x="172" y="470"/>
                  </a:cubicBezTo>
                  <a:cubicBezTo>
                    <a:pt x="172" y="470"/>
                    <a:pt x="172" y="470"/>
                    <a:pt x="172" y="470"/>
                  </a:cubicBezTo>
                  <a:cubicBezTo>
                    <a:pt x="172" y="470"/>
                    <a:pt x="172" y="470"/>
                    <a:pt x="172" y="470"/>
                  </a:cubicBezTo>
                  <a:cubicBezTo>
                    <a:pt x="173" y="471"/>
                    <a:pt x="174" y="472"/>
                    <a:pt x="175" y="472"/>
                  </a:cubicBezTo>
                  <a:cubicBezTo>
                    <a:pt x="175" y="473"/>
                    <a:pt x="176" y="473"/>
                    <a:pt x="176" y="474"/>
                  </a:cubicBezTo>
                  <a:cubicBezTo>
                    <a:pt x="176" y="474"/>
                    <a:pt x="176" y="474"/>
                    <a:pt x="177" y="474"/>
                  </a:cubicBezTo>
                  <a:cubicBezTo>
                    <a:pt x="177" y="474"/>
                    <a:pt x="177" y="474"/>
                    <a:pt x="177" y="474"/>
                  </a:cubicBezTo>
                  <a:cubicBezTo>
                    <a:pt x="177" y="475"/>
                    <a:pt x="178" y="476"/>
                    <a:pt x="179" y="477"/>
                  </a:cubicBezTo>
                  <a:cubicBezTo>
                    <a:pt x="180" y="477"/>
                    <a:pt x="180" y="478"/>
                    <a:pt x="180" y="478"/>
                  </a:cubicBezTo>
                  <a:cubicBezTo>
                    <a:pt x="180" y="478"/>
                    <a:pt x="181" y="478"/>
                    <a:pt x="181" y="478"/>
                  </a:cubicBezTo>
                  <a:cubicBezTo>
                    <a:pt x="181" y="478"/>
                    <a:pt x="181" y="478"/>
                    <a:pt x="181" y="479"/>
                  </a:cubicBezTo>
                  <a:cubicBezTo>
                    <a:pt x="182" y="479"/>
                    <a:pt x="182" y="480"/>
                    <a:pt x="183" y="481"/>
                  </a:cubicBezTo>
                  <a:cubicBezTo>
                    <a:pt x="184" y="481"/>
                    <a:pt x="184" y="482"/>
                    <a:pt x="184" y="482"/>
                  </a:cubicBezTo>
                  <a:cubicBezTo>
                    <a:pt x="185" y="482"/>
                    <a:pt x="185" y="482"/>
                    <a:pt x="185" y="483"/>
                  </a:cubicBezTo>
                  <a:cubicBezTo>
                    <a:pt x="185" y="483"/>
                    <a:pt x="185" y="483"/>
                    <a:pt x="185" y="483"/>
                  </a:cubicBezTo>
                  <a:cubicBezTo>
                    <a:pt x="186" y="483"/>
                    <a:pt x="187" y="484"/>
                    <a:pt x="187" y="485"/>
                  </a:cubicBezTo>
                  <a:cubicBezTo>
                    <a:pt x="188" y="485"/>
                    <a:pt x="188" y="486"/>
                    <a:pt x="189" y="486"/>
                  </a:cubicBezTo>
                  <a:cubicBezTo>
                    <a:pt x="189" y="486"/>
                    <a:pt x="189" y="487"/>
                    <a:pt x="189" y="487"/>
                  </a:cubicBezTo>
                  <a:cubicBezTo>
                    <a:pt x="189" y="487"/>
                    <a:pt x="189" y="487"/>
                    <a:pt x="189" y="487"/>
                  </a:cubicBezTo>
                  <a:cubicBezTo>
                    <a:pt x="190" y="488"/>
                    <a:pt x="191" y="488"/>
                    <a:pt x="192" y="489"/>
                  </a:cubicBezTo>
                  <a:cubicBezTo>
                    <a:pt x="192" y="490"/>
                    <a:pt x="192" y="490"/>
                    <a:pt x="193" y="490"/>
                  </a:cubicBezTo>
                  <a:cubicBezTo>
                    <a:pt x="193" y="491"/>
                    <a:pt x="193" y="491"/>
                    <a:pt x="193" y="491"/>
                  </a:cubicBezTo>
                  <a:cubicBezTo>
                    <a:pt x="193" y="491"/>
                    <a:pt x="193" y="491"/>
                    <a:pt x="193" y="491"/>
                  </a:cubicBezTo>
                  <a:cubicBezTo>
                    <a:pt x="194" y="492"/>
                    <a:pt x="195" y="492"/>
                    <a:pt x="196" y="493"/>
                  </a:cubicBezTo>
                  <a:cubicBezTo>
                    <a:pt x="196" y="494"/>
                    <a:pt x="196" y="494"/>
                    <a:pt x="197" y="495"/>
                  </a:cubicBezTo>
                  <a:cubicBezTo>
                    <a:pt x="197" y="495"/>
                    <a:pt x="197" y="495"/>
                    <a:pt x="197" y="495"/>
                  </a:cubicBezTo>
                  <a:cubicBezTo>
                    <a:pt x="197" y="495"/>
                    <a:pt x="197" y="495"/>
                    <a:pt x="197" y="495"/>
                  </a:cubicBezTo>
                  <a:cubicBezTo>
                    <a:pt x="198" y="496"/>
                    <a:pt x="199" y="497"/>
                    <a:pt x="200" y="497"/>
                  </a:cubicBezTo>
                  <a:cubicBezTo>
                    <a:pt x="200" y="498"/>
                    <a:pt x="201" y="498"/>
                    <a:pt x="201" y="499"/>
                  </a:cubicBezTo>
                  <a:cubicBezTo>
                    <a:pt x="201" y="499"/>
                    <a:pt x="201" y="499"/>
                    <a:pt x="201" y="499"/>
                  </a:cubicBezTo>
                  <a:cubicBezTo>
                    <a:pt x="202" y="499"/>
                    <a:pt x="202" y="499"/>
                    <a:pt x="202" y="499"/>
                  </a:cubicBezTo>
                  <a:cubicBezTo>
                    <a:pt x="202" y="500"/>
                    <a:pt x="203" y="501"/>
                    <a:pt x="204" y="502"/>
                  </a:cubicBezTo>
                  <a:cubicBezTo>
                    <a:pt x="204" y="502"/>
                    <a:pt x="205" y="502"/>
                    <a:pt x="205" y="503"/>
                  </a:cubicBezTo>
                  <a:cubicBezTo>
                    <a:pt x="205" y="503"/>
                    <a:pt x="205" y="503"/>
                    <a:pt x="206" y="503"/>
                  </a:cubicBezTo>
                  <a:cubicBezTo>
                    <a:pt x="206" y="503"/>
                    <a:pt x="206" y="503"/>
                    <a:pt x="206" y="503"/>
                  </a:cubicBezTo>
                  <a:cubicBezTo>
                    <a:pt x="207" y="504"/>
                    <a:pt x="207" y="505"/>
                    <a:pt x="208" y="506"/>
                  </a:cubicBezTo>
                  <a:cubicBezTo>
                    <a:pt x="209" y="506"/>
                    <a:pt x="209" y="507"/>
                    <a:pt x="209" y="507"/>
                  </a:cubicBezTo>
                  <a:cubicBezTo>
                    <a:pt x="210" y="507"/>
                    <a:pt x="210" y="507"/>
                    <a:pt x="210" y="508"/>
                  </a:cubicBezTo>
                  <a:cubicBezTo>
                    <a:pt x="210" y="508"/>
                    <a:pt x="210" y="508"/>
                    <a:pt x="210" y="508"/>
                  </a:cubicBezTo>
                  <a:cubicBezTo>
                    <a:pt x="211" y="508"/>
                    <a:pt x="212" y="509"/>
                    <a:pt x="212" y="510"/>
                  </a:cubicBezTo>
                  <a:cubicBezTo>
                    <a:pt x="213" y="510"/>
                    <a:pt x="213" y="511"/>
                    <a:pt x="214" y="511"/>
                  </a:cubicBezTo>
                  <a:cubicBezTo>
                    <a:pt x="214" y="511"/>
                    <a:pt x="214" y="512"/>
                    <a:pt x="214" y="512"/>
                  </a:cubicBezTo>
                  <a:cubicBezTo>
                    <a:pt x="214" y="512"/>
                    <a:pt x="214" y="512"/>
                    <a:pt x="214" y="512"/>
                  </a:cubicBezTo>
                  <a:cubicBezTo>
                    <a:pt x="215" y="513"/>
                    <a:pt x="216" y="513"/>
                    <a:pt x="217" y="514"/>
                  </a:cubicBezTo>
                  <a:cubicBezTo>
                    <a:pt x="217" y="514"/>
                    <a:pt x="217" y="515"/>
                    <a:pt x="218" y="515"/>
                  </a:cubicBezTo>
                  <a:cubicBezTo>
                    <a:pt x="218" y="516"/>
                    <a:pt x="218" y="516"/>
                    <a:pt x="218" y="516"/>
                  </a:cubicBezTo>
                  <a:cubicBezTo>
                    <a:pt x="218" y="516"/>
                    <a:pt x="218" y="516"/>
                    <a:pt x="218" y="516"/>
                  </a:cubicBezTo>
                  <a:cubicBezTo>
                    <a:pt x="219" y="517"/>
                    <a:pt x="220" y="517"/>
                    <a:pt x="221" y="518"/>
                  </a:cubicBezTo>
                  <a:cubicBezTo>
                    <a:pt x="221" y="519"/>
                    <a:pt x="221" y="519"/>
                    <a:pt x="222" y="520"/>
                  </a:cubicBezTo>
                  <a:cubicBezTo>
                    <a:pt x="222" y="520"/>
                    <a:pt x="222" y="520"/>
                    <a:pt x="222" y="520"/>
                  </a:cubicBezTo>
                  <a:cubicBezTo>
                    <a:pt x="222" y="520"/>
                    <a:pt x="222" y="520"/>
                    <a:pt x="222" y="520"/>
                  </a:cubicBezTo>
                  <a:cubicBezTo>
                    <a:pt x="223" y="521"/>
                    <a:pt x="224" y="522"/>
                    <a:pt x="225" y="522"/>
                  </a:cubicBezTo>
                  <a:cubicBezTo>
                    <a:pt x="225" y="523"/>
                    <a:pt x="226" y="523"/>
                    <a:pt x="226" y="524"/>
                  </a:cubicBezTo>
                  <a:cubicBezTo>
                    <a:pt x="226" y="524"/>
                    <a:pt x="226" y="524"/>
                    <a:pt x="226" y="524"/>
                  </a:cubicBezTo>
                  <a:cubicBezTo>
                    <a:pt x="226" y="524"/>
                    <a:pt x="227" y="524"/>
                    <a:pt x="227" y="524"/>
                  </a:cubicBezTo>
                  <a:cubicBezTo>
                    <a:pt x="227" y="525"/>
                    <a:pt x="228" y="526"/>
                    <a:pt x="229" y="527"/>
                  </a:cubicBezTo>
                  <a:cubicBezTo>
                    <a:pt x="229" y="527"/>
                    <a:pt x="230" y="527"/>
                    <a:pt x="230" y="528"/>
                  </a:cubicBezTo>
                  <a:cubicBezTo>
                    <a:pt x="230" y="528"/>
                    <a:pt x="230" y="528"/>
                    <a:pt x="231" y="528"/>
                  </a:cubicBezTo>
                  <a:cubicBezTo>
                    <a:pt x="231" y="528"/>
                    <a:pt x="231" y="528"/>
                    <a:pt x="231" y="528"/>
                  </a:cubicBezTo>
                  <a:cubicBezTo>
                    <a:pt x="232" y="529"/>
                    <a:pt x="232" y="530"/>
                    <a:pt x="233" y="531"/>
                  </a:cubicBezTo>
                  <a:cubicBezTo>
                    <a:pt x="234" y="531"/>
                    <a:pt x="234" y="532"/>
                    <a:pt x="234" y="532"/>
                  </a:cubicBezTo>
                  <a:cubicBezTo>
                    <a:pt x="234" y="532"/>
                    <a:pt x="235" y="532"/>
                    <a:pt x="235" y="533"/>
                  </a:cubicBezTo>
                  <a:cubicBezTo>
                    <a:pt x="235" y="533"/>
                    <a:pt x="235" y="533"/>
                    <a:pt x="235" y="533"/>
                  </a:cubicBezTo>
                  <a:cubicBezTo>
                    <a:pt x="235" y="533"/>
                    <a:pt x="235" y="533"/>
                    <a:pt x="236" y="533"/>
                  </a:cubicBezTo>
                  <a:cubicBezTo>
                    <a:pt x="394" y="521"/>
                    <a:pt x="520" y="395"/>
                    <a:pt x="533" y="237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" name="Freeform 15"/>
            <p:cNvSpPr>
              <a:spLocks/>
            </p:cNvSpPr>
            <p:nvPr/>
          </p:nvSpPr>
          <p:spPr bwMode="auto">
            <a:xfrm>
              <a:off x="4103256" y="5067844"/>
              <a:ext cx="530703" cy="545902"/>
            </a:xfrm>
            <a:custGeom>
              <a:avLst/>
              <a:gdLst>
                <a:gd name="T0" fmla="*/ 261 w 395"/>
                <a:gd name="T1" fmla="*/ 0 h 406"/>
                <a:gd name="T2" fmla="*/ 276 w 395"/>
                <a:gd name="T3" fmla="*/ 34 h 406"/>
                <a:gd name="T4" fmla="*/ 240 w 395"/>
                <a:gd name="T5" fmla="*/ 43 h 406"/>
                <a:gd name="T6" fmla="*/ 286 w 395"/>
                <a:gd name="T7" fmla="*/ 247 h 406"/>
                <a:gd name="T8" fmla="*/ 86 w 395"/>
                <a:gd name="T9" fmla="*/ 324 h 406"/>
                <a:gd name="T10" fmla="*/ 66 w 395"/>
                <a:gd name="T11" fmla="*/ 350 h 406"/>
                <a:gd name="T12" fmla="*/ 35 w 395"/>
                <a:gd name="T13" fmla="*/ 343 h 406"/>
                <a:gd name="T14" fmla="*/ 0 w 395"/>
                <a:gd name="T15" fmla="*/ 295 h 406"/>
                <a:gd name="T16" fmla="*/ 185 w 395"/>
                <a:gd name="T17" fmla="*/ 406 h 406"/>
                <a:gd name="T18" fmla="*/ 395 w 395"/>
                <a:gd name="T19" fmla="*/ 196 h 406"/>
                <a:gd name="T20" fmla="*/ 261 w 395"/>
                <a:gd name="T21" fmla="*/ 0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5" h="406">
                  <a:moveTo>
                    <a:pt x="261" y="0"/>
                  </a:moveTo>
                  <a:cubicBezTo>
                    <a:pt x="265" y="3"/>
                    <a:pt x="286" y="20"/>
                    <a:pt x="276" y="34"/>
                  </a:cubicBezTo>
                  <a:cubicBezTo>
                    <a:pt x="264" y="48"/>
                    <a:pt x="240" y="43"/>
                    <a:pt x="240" y="43"/>
                  </a:cubicBezTo>
                  <a:cubicBezTo>
                    <a:pt x="240" y="43"/>
                    <a:pt x="347" y="125"/>
                    <a:pt x="286" y="247"/>
                  </a:cubicBezTo>
                  <a:cubicBezTo>
                    <a:pt x="231" y="358"/>
                    <a:pt x="86" y="324"/>
                    <a:pt x="86" y="324"/>
                  </a:cubicBezTo>
                  <a:cubicBezTo>
                    <a:pt x="86" y="324"/>
                    <a:pt x="83" y="343"/>
                    <a:pt x="66" y="350"/>
                  </a:cubicBezTo>
                  <a:cubicBezTo>
                    <a:pt x="59" y="353"/>
                    <a:pt x="46" y="348"/>
                    <a:pt x="35" y="343"/>
                  </a:cubicBezTo>
                  <a:cubicBezTo>
                    <a:pt x="21" y="329"/>
                    <a:pt x="9" y="312"/>
                    <a:pt x="0" y="295"/>
                  </a:cubicBezTo>
                  <a:cubicBezTo>
                    <a:pt x="35" y="361"/>
                    <a:pt x="105" y="406"/>
                    <a:pt x="185" y="406"/>
                  </a:cubicBezTo>
                  <a:cubicBezTo>
                    <a:pt x="301" y="406"/>
                    <a:pt x="395" y="312"/>
                    <a:pt x="395" y="196"/>
                  </a:cubicBezTo>
                  <a:cubicBezTo>
                    <a:pt x="395" y="106"/>
                    <a:pt x="339" y="30"/>
                    <a:pt x="261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Freeform 16"/>
            <p:cNvSpPr>
              <a:spLocks/>
            </p:cNvSpPr>
            <p:nvPr/>
          </p:nvSpPr>
          <p:spPr bwMode="auto">
            <a:xfrm>
              <a:off x="4069058" y="5047579"/>
              <a:ext cx="500305" cy="501571"/>
            </a:xfrm>
            <a:custGeom>
              <a:avLst/>
              <a:gdLst>
                <a:gd name="T0" fmla="*/ 91 w 372"/>
                <a:gd name="T1" fmla="*/ 365 h 373"/>
                <a:gd name="T2" fmla="*/ 111 w 372"/>
                <a:gd name="T3" fmla="*/ 339 h 373"/>
                <a:gd name="T4" fmla="*/ 311 w 372"/>
                <a:gd name="T5" fmla="*/ 262 h 373"/>
                <a:gd name="T6" fmla="*/ 265 w 372"/>
                <a:gd name="T7" fmla="*/ 58 h 373"/>
                <a:gd name="T8" fmla="*/ 301 w 372"/>
                <a:gd name="T9" fmla="*/ 49 h 373"/>
                <a:gd name="T10" fmla="*/ 286 w 372"/>
                <a:gd name="T11" fmla="*/ 15 h 373"/>
                <a:gd name="T12" fmla="*/ 286 w 372"/>
                <a:gd name="T13" fmla="*/ 15 h 373"/>
                <a:gd name="T14" fmla="*/ 268 w 372"/>
                <a:gd name="T15" fmla="*/ 9 h 373"/>
                <a:gd name="T16" fmla="*/ 268 w 372"/>
                <a:gd name="T17" fmla="*/ 9 h 373"/>
                <a:gd name="T18" fmla="*/ 250 w 372"/>
                <a:gd name="T19" fmla="*/ 4 h 373"/>
                <a:gd name="T20" fmla="*/ 245 w 372"/>
                <a:gd name="T21" fmla="*/ 4 h 373"/>
                <a:gd name="T22" fmla="*/ 230 w 372"/>
                <a:gd name="T23" fmla="*/ 1 h 373"/>
                <a:gd name="T24" fmla="*/ 210 w 372"/>
                <a:gd name="T25" fmla="*/ 0 h 373"/>
                <a:gd name="T26" fmla="*/ 0 w 372"/>
                <a:gd name="T27" fmla="*/ 211 h 373"/>
                <a:gd name="T28" fmla="*/ 1 w 372"/>
                <a:gd name="T29" fmla="*/ 232 h 373"/>
                <a:gd name="T30" fmla="*/ 2 w 372"/>
                <a:gd name="T31" fmla="*/ 243 h 373"/>
                <a:gd name="T32" fmla="*/ 4 w 372"/>
                <a:gd name="T33" fmla="*/ 253 h 373"/>
                <a:gd name="T34" fmla="*/ 8 w 372"/>
                <a:gd name="T35" fmla="*/ 267 h 373"/>
                <a:gd name="T36" fmla="*/ 9 w 372"/>
                <a:gd name="T37" fmla="*/ 272 h 373"/>
                <a:gd name="T38" fmla="*/ 15 w 372"/>
                <a:gd name="T39" fmla="*/ 289 h 373"/>
                <a:gd name="T40" fmla="*/ 16 w 372"/>
                <a:gd name="T41" fmla="*/ 292 h 373"/>
                <a:gd name="T42" fmla="*/ 24 w 372"/>
                <a:gd name="T43" fmla="*/ 309 h 373"/>
                <a:gd name="T44" fmla="*/ 25 w 372"/>
                <a:gd name="T45" fmla="*/ 310 h 373"/>
                <a:gd name="T46" fmla="*/ 60 w 372"/>
                <a:gd name="T47" fmla="*/ 358 h 373"/>
                <a:gd name="T48" fmla="*/ 91 w 372"/>
                <a:gd name="T49" fmla="*/ 365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72" h="373">
                  <a:moveTo>
                    <a:pt x="91" y="365"/>
                  </a:moveTo>
                  <a:cubicBezTo>
                    <a:pt x="108" y="358"/>
                    <a:pt x="111" y="339"/>
                    <a:pt x="111" y="339"/>
                  </a:cubicBezTo>
                  <a:cubicBezTo>
                    <a:pt x="111" y="339"/>
                    <a:pt x="256" y="373"/>
                    <a:pt x="311" y="262"/>
                  </a:cubicBezTo>
                  <a:cubicBezTo>
                    <a:pt x="372" y="140"/>
                    <a:pt x="265" y="58"/>
                    <a:pt x="265" y="58"/>
                  </a:cubicBezTo>
                  <a:cubicBezTo>
                    <a:pt x="265" y="58"/>
                    <a:pt x="289" y="63"/>
                    <a:pt x="301" y="49"/>
                  </a:cubicBezTo>
                  <a:cubicBezTo>
                    <a:pt x="311" y="35"/>
                    <a:pt x="290" y="18"/>
                    <a:pt x="286" y="15"/>
                  </a:cubicBezTo>
                  <a:cubicBezTo>
                    <a:pt x="286" y="15"/>
                    <a:pt x="286" y="15"/>
                    <a:pt x="286" y="15"/>
                  </a:cubicBezTo>
                  <a:cubicBezTo>
                    <a:pt x="280" y="13"/>
                    <a:pt x="274" y="10"/>
                    <a:pt x="268" y="9"/>
                  </a:cubicBezTo>
                  <a:cubicBezTo>
                    <a:pt x="268" y="9"/>
                    <a:pt x="268" y="9"/>
                    <a:pt x="268" y="9"/>
                  </a:cubicBezTo>
                  <a:cubicBezTo>
                    <a:pt x="262" y="7"/>
                    <a:pt x="256" y="5"/>
                    <a:pt x="250" y="4"/>
                  </a:cubicBezTo>
                  <a:cubicBezTo>
                    <a:pt x="248" y="4"/>
                    <a:pt x="247" y="4"/>
                    <a:pt x="245" y="4"/>
                  </a:cubicBezTo>
                  <a:cubicBezTo>
                    <a:pt x="240" y="3"/>
                    <a:pt x="235" y="2"/>
                    <a:pt x="230" y="1"/>
                  </a:cubicBezTo>
                  <a:cubicBezTo>
                    <a:pt x="224" y="1"/>
                    <a:pt x="217" y="0"/>
                    <a:pt x="210" y="0"/>
                  </a:cubicBezTo>
                  <a:cubicBezTo>
                    <a:pt x="94" y="0"/>
                    <a:pt x="0" y="94"/>
                    <a:pt x="0" y="211"/>
                  </a:cubicBezTo>
                  <a:cubicBezTo>
                    <a:pt x="0" y="218"/>
                    <a:pt x="0" y="225"/>
                    <a:pt x="1" y="232"/>
                  </a:cubicBezTo>
                  <a:cubicBezTo>
                    <a:pt x="1" y="236"/>
                    <a:pt x="2" y="239"/>
                    <a:pt x="2" y="243"/>
                  </a:cubicBezTo>
                  <a:cubicBezTo>
                    <a:pt x="3" y="246"/>
                    <a:pt x="3" y="249"/>
                    <a:pt x="4" y="253"/>
                  </a:cubicBezTo>
                  <a:cubicBezTo>
                    <a:pt x="5" y="258"/>
                    <a:pt x="6" y="262"/>
                    <a:pt x="8" y="267"/>
                  </a:cubicBezTo>
                  <a:cubicBezTo>
                    <a:pt x="8" y="269"/>
                    <a:pt x="8" y="271"/>
                    <a:pt x="9" y="272"/>
                  </a:cubicBezTo>
                  <a:cubicBezTo>
                    <a:pt x="11" y="278"/>
                    <a:pt x="13" y="284"/>
                    <a:pt x="15" y="289"/>
                  </a:cubicBezTo>
                  <a:cubicBezTo>
                    <a:pt x="15" y="290"/>
                    <a:pt x="16" y="291"/>
                    <a:pt x="16" y="292"/>
                  </a:cubicBezTo>
                  <a:cubicBezTo>
                    <a:pt x="18" y="298"/>
                    <a:pt x="21" y="304"/>
                    <a:pt x="24" y="309"/>
                  </a:cubicBezTo>
                  <a:cubicBezTo>
                    <a:pt x="24" y="309"/>
                    <a:pt x="24" y="310"/>
                    <a:pt x="25" y="310"/>
                  </a:cubicBezTo>
                  <a:cubicBezTo>
                    <a:pt x="34" y="327"/>
                    <a:pt x="46" y="344"/>
                    <a:pt x="60" y="358"/>
                  </a:cubicBezTo>
                  <a:cubicBezTo>
                    <a:pt x="71" y="363"/>
                    <a:pt x="84" y="368"/>
                    <a:pt x="91" y="3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" name="Freeform 17"/>
            <p:cNvSpPr>
              <a:spLocks/>
            </p:cNvSpPr>
            <p:nvPr/>
          </p:nvSpPr>
          <p:spPr bwMode="auto">
            <a:xfrm>
              <a:off x="4124788" y="5104575"/>
              <a:ext cx="324248" cy="409110"/>
            </a:xfrm>
            <a:custGeom>
              <a:avLst/>
              <a:gdLst>
                <a:gd name="T0" fmla="*/ 68 w 241"/>
                <a:gd name="T1" fmla="*/ 304 h 304"/>
                <a:gd name="T2" fmla="*/ 70 w 241"/>
                <a:gd name="T3" fmla="*/ 297 h 304"/>
                <a:gd name="T4" fmla="*/ 86 w 241"/>
                <a:gd name="T5" fmla="*/ 300 h 304"/>
                <a:gd name="T6" fmla="*/ 14 w 241"/>
                <a:gd name="T7" fmla="*/ 169 h 304"/>
                <a:gd name="T8" fmla="*/ 169 w 241"/>
                <a:gd name="T9" fmla="*/ 13 h 304"/>
                <a:gd name="T10" fmla="*/ 239 w 241"/>
                <a:gd name="T11" fmla="*/ 31 h 304"/>
                <a:gd name="T12" fmla="*/ 224 w 241"/>
                <a:gd name="T13" fmla="*/ 16 h 304"/>
                <a:gd name="T14" fmla="*/ 241 w 241"/>
                <a:gd name="T15" fmla="*/ 16 h 304"/>
                <a:gd name="T16" fmla="*/ 169 w 241"/>
                <a:gd name="T17" fmla="*/ 0 h 304"/>
                <a:gd name="T18" fmla="*/ 0 w 241"/>
                <a:gd name="T19" fmla="*/ 169 h 304"/>
                <a:gd name="T20" fmla="*/ 68 w 241"/>
                <a:gd name="T21" fmla="*/ 304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1" h="304">
                  <a:moveTo>
                    <a:pt x="68" y="304"/>
                  </a:moveTo>
                  <a:cubicBezTo>
                    <a:pt x="70" y="300"/>
                    <a:pt x="70" y="297"/>
                    <a:pt x="70" y="297"/>
                  </a:cubicBezTo>
                  <a:cubicBezTo>
                    <a:pt x="70" y="297"/>
                    <a:pt x="76" y="298"/>
                    <a:pt x="86" y="300"/>
                  </a:cubicBezTo>
                  <a:cubicBezTo>
                    <a:pt x="43" y="272"/>
                    <a:pt x="14" y="224"/>
                    <a:pt x="14" y="169"/>
                  </a:cubicBezTo>
                  <a:cubicBezTo>
                    <a:pt x="14" y="83"/>
                    <a:pt x="83" y="13"/>
                    <a:pt x="169" y="13"/>
                  </a:cubicBezTo>
                  <a:cubicBezTo>
                    <a:pt x="194" y="13"/>
                    <a:pt x="218" y="20"/>
                    <a:pt x="239" y="31"/>
                  </a:cubicBezTo>
                  <a:cubicBezTo>
                    <a:pt x="230" y="21"/>
                    <a:pt x="224" y="16"/>
                    <a:pt x="224" y="16"/>
                  </a:cubicBezTo>
                  <a:cubicBezTo>
                    <a:pt x="224" y="16"/>
                    <a:pt x="232" y="18"/>
                    <a:pt x="241" y="16"/>
                  </a:cubicBezTo>
                  <a:cubicBezTo>
                    <a:pt x="219" y="6"/>
                    <a:pt x="195" y="0"/>
                    <a:pt x="169" y="0"/>
                  </a:cubicBezTo>
                  <a:cubicBezTo>
                    <a:pt x="76" y="0"/>
                    <a:pt x="0" y="75"/>
                    <a:pt x="0" y="169"/>
                  </a:cubicBezTo>
                  <a:cubicBezTo>
                    <a:pt x="0" y="224"/>
                    <a:pt x="27" y="273"/>
                    <a:pt x="68" y="30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" name="Freeform 18"/>
            <p:cNvSpPr>
              <a:spLocks/>
            </p:cNvSpPr>
            <p:nvPr/>
          </p:nvSpPr>
          <p:spPr bwMode="auto">
            <a:xfrm>
              <a:off x="4215983" y="5126107"/>
              <a:ext cx="363513" cy="431909"/>
            </a:xfrm>
            <a:custGeom>
              <a:avLst/>
              <a:gdLst>
                <a:gd name="T0" fmla="*/ 173 w 270"/>
                <a:gd name="T1" fmla="*/ 0 h 321"/>
                <a:gd name="T2" fmla="*/ 156 w 270"/>
                <a:gd name="T3" fmla="*/ 0 h 321"/>
                <a:gd name="T4" fmla="*/ 171 w 270"/>
                <a:gd name="T5" fmla="*/ 15 h 321"/>
                <a:gd name="T6" fmla="*/ 256 w 270"/>
                <a:gd name="T7" fmla="*/ 153 h 321"/>
                <a:gd name="T8" fmla="*/ 101 w 270"/>
                <a:gd name="T9" fmla="*/ 308 h 321"/>
                <a:gd name="T10" fmla="*/ 18 w 270"/>
                <a:gd name="T11" fmla="*/ 284 h 321"/>
                <a:gd name="T12" fmla="*/ 2 w 270"/>
                <a:gd name="T13" fmla="*/ 281 h 321"/>
                <a:gd name="T14" fmla="*/ 0 w 270"/>
                <a:gd name="T15" fmla="*/ 288 h 321"/>
                <a:gd name="T16" fmla="*/ 101 w 270"/>
                <a:gd name="T17" fmla="*/ 321 h 321"/>
                <a:gd name="T18" fmla="*/ 270 w 270"/>
                <a:gd name="T19" fmla="*/ 153 h 321"/>
                <a:gd name="T20" fmla="*/ 173 w 270"/>
                <a:gd name="T21" fmla="*/ 0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0" h="321">
                  <a:moveTo>
                    <a:pt x="173" y="0"/>
                  </a:moveTo>
                  <a:cubicBezTo>
                    <a:pt x="164" y="2"/>
                    <a:pt x="156" y="0"/>
                    <a:pt x="156" y="0"/>
                  </a:cubicBezTo>
                  <a:cubicBezTo>
                    <a:pt x="156" y="0"/>
                    <a:pt x="162" y="5"/>
                    <a:pt x="171" y="15"/>
                  </a:cubicBezTo>
                  <a:cubicBezTo>
                    <a:pt x="221" y="40"/>
                    <a:pt x="256" y="92"/>
                    <a:pt x="256" y="153"/>
                  </a:cubicBezTo>
                  <a:cubicBezTo>
                    <a:pt x="256" y="238"/>
                    <a:pt x="186" y="308"/>
                    <a:pt x="101" y="308"/>
                  </a:cubicBezTo>
                  <a:cubicBezTo>
                    <a:pt x="70" y="308"/>
                    <a:pt x="42" y="299"/>
                    <a:pt x="18" y="284"/>
                  </a:cubicBezTo>
                  <a:cubicBezTo>
                    <a:pt x="8" y="282"/>
                    <a:pt x="2" y="281"/>
                    <a:pt x="2" y="281"/>
                  </a:cubicBezTo>
                  <a:cubicBezTo>
                    <a:pt x="2" y="281"/>
                    <a:pt x="2" y="284"/>
                    <a:pt x="0" y="288"/>
                  </a:cubicBezTo>
                  <a:cubicBezTo>
                    <a:pt x="28" y="309"/>
                    <a:pt x="63" y="321"/>
                    <a:pt x="101" y="321"/>
                  </a:cubicBezTo>
                  <a:cubicBezTo>
                    <a:pt x="194" y="321"/>
                    <a:pt x="270" y="246"/>
                    <a:pt x="270" y="153"/>
                  </a:cubicBezTo>
                  <a:cubicBezTo>
                    <a:pt x="270" y="85"/>
                    <a:pt x="230" y="28"/>
                    <a:pt x="1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" name="Freeform 19"/>
            <p:cNvSpPr>
              <a:spLocks noEditPoints="1"/>
            </p:cNvSpPr>
            <p:nvPr/>
          </p:nvSpPr>
          <p:spPr bwMode="auto">
            <a:xfrm>
              <a:off x="4257781" y="5153972"/>
              <a:ext cx="188723" cy="353380"/>
            </a:xfrm>
            <a:custGeom>
              <a:avLst/>
              <a:gdLst>
                <a:gd name="T0" fmla="*/ 107 w 140"/>
                <a:gd name="T1" fmla="*/ 118 h 263"/>
                <a:gd name="T2" fmla="*/ 84 w 140"/>
                <a:gd name="T3" fmla="*/ 118 h 263"/>
                <a:gd name="T4" fmla="*/ 84 w 140"/>
                <a:gd name="T5" fmla="*/ 70 h 263"/>
                <a:gd name="T6" fmla="*/ 107 w 140"/>
                <a:gd name="T7" fmla="*/ 70 h 263"/>
                <a:gd name="T8" fmla="*/ 113 w 140"/>
                <a:gd name="T9" fmla="*/ 75 h 263"/>
                <a:gd name="T10" fmla="*/ 126 w 140"/>
                <a:gd name="T11" fmla="*/ 89 h 263"/>
                <a:gd name="T12" fmla="*/ 140 w 140"/>
                <a:gd name="T13" fmla="*/ 75 h 263"/>
                <a:gd name="T14" fmla="*/ 107 w 140"/>
                <a:gd name="T15" fmla="*/ 43 h 263"/>
                <a:gd name="T16" fmla="*/ 84 w 140"/>
                <a:gd name="T17" fmla="*/ 43 h 263"/>
                <a:gd name="T18" fmla="*/ 84 w 140"/>
                <a:gd name="T19" fmla="*/ 14 h 263"/>
                <a:gd name="T20" fmla="*/ 70 w 140"/>
                <a:gd name="T21" fmla="*/ 0 h 263"/>
                <a:gd name="T22" fmla="*/ 56 w 140"/>
                <a:gd name="T23" fmla="*/ 14 h 263"/>
                <a:gd name="T24" fmla="*/ 56 w 140"/>
                <a:gd name="T25" fmla="*/ 43 h 263"/>
                <a:gd name="T26" fmla="*/ 32 w 140"/>
                <a:gd name="T27" fmla="*/ 43 h 263"/>
                <a:gd name="T28" fmla="*/ 0 w 140"/>
                <a:gd name="T29" fmla="*/ 75 h 263"/>
                <a:gd name="T30" fmla="*/ 0 w 140"/>
                <a:gd name="T31" fmla="*/ 113 h 263"/>
                <a:gd name="T32" fmla="*/ 32 w 140"/>
                <a:gd name="T33" fmla="*/ 145 h 263"/>
                <a:gd name="T34" fmla="*/ 56 w 140"/>
                <a:gd name="T35" fmla="*/ 145 h 263"/>
                <a:gd name="T36" fmla="*/ 56 w 140"/>
                <a:gd name="T37" fmla="*/ 193 h 263"/>
                <a:gd name="T38" fmla="*/ 32 w 140"/>
                <a:gd name="T39" fmla="*/ 193 h 263"/>
                <a:gd name="T40" fmla="*/ 27 w 140"/>
                <a:gd name="T41" fmla="*/ 188 h 263"/>
                <a:gd name="T42" fmla="*/ 13 w 140"/>
                <a:gd name="T43" fmla="*/ 174 h 263"/>
                <a:gd name="T44" fmla="*/ 0 w 140"/>
                <a:gd name="T45" fmla="*/ 188 h 263"/>
                <a:gd name="T46" fmla="*/ 32 w 140"/>
                <a:gd name="T47" fmla="*/ 220 h 263"/>
                <a:gd name="T48" fmla="*/ 56 w 140"/>
                <a:gd name="T49" fmla="*/ 220 h 263"/>
                <a:gd name="T50" fmla="*/ 56 w 140"/>
                <a:gd name="T51" fmla="*/ 249 h 263"/>
                <a:gd name="T52" fmla="*/ 70 w 140"/>
                <a:gd name="T53" fmla="*/ 263 h 263"/>
                <a:gd name="T54" fmla="*/ 84 w 140"/>
                <a:gd name="T55" fmla="*/ 249 h 263"/>
                <a:gd name="T56" fmla="*/ 84 w 140"/>
                <a:gd name="T57" fmla="*/ 220 h 263"/>
                <a:gd name="T58" fmla="*/ 107 w 140"/>
                <a:gd name="T59" fmla="*/ 220 h 263"/>
                <a:gd name="T60" fmla="*/ 140 w 140"/>
                <a:gd name="T61" fmla="*/ 188 h 263"/>
                <a:gd name="T62" fmla="*/ 140 w 140"/>
                <a:gd name="T63" fmla="*/ 150 h 263"/>
                <a:gd name="T64" fmla="*/ 107 w 140"/>
                <a:gd name="T65" fmla="*/ 118 h 263"/>
                <a:gd name="T66" fmla="*/ 32 w 140"/>
                <a:gd name="T67" fmla="*/ 118 h 263"/>
                <a:gd name="T68" fmla="*/ 27 w 140"/>
                <a:gd name="T69" fmla="*/ 113 h 263"/>
                <a:gd name="T70" fmla="*/ 27 w 140"/>
                <a:gd name="T71" fmla="*/ 75 h 263"/>
                <a:gd name="T72" fmla="*/ 32 w 140"/>
                <a:gd name="T73" fmla="*/ 70 h 263"/>
                <a:gd name="T74" fmla="*/ 56 w 140"/>
                <a:gd name="T75" fmla="*/ 70 h 263"/>
                <a:gd name="T76" fmla="*/ 56 w 140"/>
                <a:gd name="T77" fmla="*/ 118 h 263"/>
                <a:gd name="T78" fmla="*/ 32 w 140"/>
                <a:gd name="T79" fmla="*/ 118 h 263"/>
                <a:gd name="T80" fmla="*/ 113 w 140"/>
                <a:gd name="T81" fmla="*/ 188 h 263"/>
                <a:gd name="T82" fmla="*/ 107 w 140"/>
                <a:gd name="T83" fmla="*/ 193 h 263"/>
                <a:gd name="T84" fmla="*/ 84 w 140"/>
                <a:gd name="T85" fmla="*/ 193 h 263"/>
                <a:gd name="T86" fmla="*/ 84 w 140"/>
                <a:gd name="T87" fmla="*/ 145 h 263"/>
                <a:gd name="T88" fmla="*/ 107 w 140"/>
                <a:gd name="T89" fmla="*/ 145 h 263"/>
                <a:gd name="T90" fmla="*/ 113 w 140"/>
                <a:gd name="T91" fmla="*/ 150 h 263"/>
                <a:gd name="T92" fmla="*/ 113 w 140"/>
                <a:gd name="T93" fmla="*/ 188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40" h="263">
                  <a:moveTo>
                    <a:pt x="107" y="118"/>
                  </a:moveTo>
                  <a:cubicBezTo>
                    <a:pt x="84" y="118"/>
                    <a:pt x="84" y="118"/>
                    <a:pt x="84" y="118"/>
                  </a:cubicBezTo>
                  <a:cubicBezTo>
                    <a:pt x="84" y="70"/>
                    <a:pt x="84" y="70"/>
                    <a:pt x="84" y="70"/>
                  </a:cubicBezTo>
                  <a:cubicBezTo>
                    <a:pt x="107" y="70"/>
                    <a:pt x="107" y="70"/>
                    <a:pt x="107" y="70"/>
                  </a:cubicBezTo>
                  <a:cubicBezTo>
                    <a:pt x="110" y="70"/>
                    <a:pt x="113" y="72"/>
                    <a:pt x="113" y="75"/>
                  </a:cubicBezTo>
                  <a:cubicBezTo>
                    <a:pt x="113" y="83"/>
                    <a:pt x="119" y="89"/>
                    <a:pt x="126" y="89"/>
                  </a:cubicBezTo>
                  <a:cubicBezTo>
                    <a:pt x="134" y="89"/>
                    <a:pt x="140" y="83"/>
                    <a:pt x="140" y="75"/>
                  </a:cubicBezTo>
                  <a:cubicBezTo>
                    <a:pt x="140" y="57"/>
                    <a:pt x="125" y="43"/>
                    <a:pt x="107" y="43"/>
                  </a:cubicBezTo>
                  <a:cubicBezTo>
                    <a:pt x="84" y="43"/>
                    <a:pt x="84" y="43"/>
                    <a:pt x="84" y="43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7"/>
                    <a:pt x="77" y="0"/>
                    <a:pt x="70" y="0"/>
                  </a:cubicBezTo>
                  <a:cubicBezTo>
                    <a:pt x="62" y="0"/>
                    <a:pt x="56" y="7"/>
                    <a:pt x="56" y="14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32" y="43"/>
                    <a:pt x="32" y="43"/>
                    <a:pt x="32" y="43"/>
                  </a:cubicBezTo>
                  <a:cubicBezTo>
                    <a:pt x="14" y="43"/>
                    <a:pt x="0" y="57"/>
                    <a:pt x="0" y="75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0" y="131"/>
                    <a:pt x="14" y="145"/>
                    <a:pt x="32" y="145"/>
                  </a:cubicBezTo>
                  <a:cubicBezTo>
                    <a:pt x="56" y="145"/>
                    <a:pt x="56" y="145"/>
                    <a:pt x="56" y="145"/>
                  </a:cubicBezTo>
                  <a:cubicBezTo>
                    <a:pt x="56" y="193"/>
                    <a:pt x="56" y="193"/>
                    <a:pt x="56" y="193"/>
                  </a:cubicBezTo>
                  <a:cubicBezTo>
                    <a:pt x="32" y="193"/>
                    <a:pt x="32" y="193"/>
                    <a:pt x="32" y="193"/>
                  </a:cubicBezTo>
                  <a:cubicBezTo>
                    <a:pt x="29" y="193"/>
                    <a:pt x="27" y="191"/>
                    <a:pt x="27" y="188"/>
                  </a:cubicBezTo>
                  <a:cubicBezTo>
                    <a:pt x="27" y="180"/>
                    <a:pt x="21" y="174"/>
                    <a:pt x="13" y="174"/>
                  </a:cubicBezTo>
                  <a:cubicBezTo>
                    <a:pt x="6" y="174"/>
                    <a:pt x="0" y="180"/>
                    <a:pt x="0" y="188"/>
                  </a:cubicBezTo>
                  <a:cubicBezTo>
                    <a:pt x="0" y="206"/>
                    <a:pt x="14" y="220"/>
                    <a:pt x="32" y="220"/>
                  </a:cubicBezTo>
                  <a:cubicBezTo>
                    <a:pt x="56" y="220"/>
                    <a:pt x="56" y="220"/>
                    <a:pt x="56" y="220"/>
                  </a:cubicBezTo>
                  <a:cubicBezTo>
                    <a:pt x="56" y="249"/>
                    <a:pt x="56" y="249"/>
                    <a:pt x="56" y="249"/>
                  </a:cubicBezTo>
                  <a:cubicBezTo>
                    <a:pt x="56" y="256"/>
                    <a:pt x="62" y="263"/>
                    <a:pt x="70" y="263"/>
                  </a:cubicBezTo>
                  <a:cubicBezTo>
                    <a:pt x="77" y="263"/>
                    <a:pt x="84" y="256"/>
                    <a:pt x="84" y="249"/>
                  </a:cubicBezTo>
                  <a:cubicBezTo>
                    <a:pt x="84" y="220"/>
                    <a:pt x="84" y="220"/>
                    <a:pt x="84" y="220"/>
                  </a:cubicBezTo>
                  <a:cubicBezTo>
                    <a:pt x="107" y="220"/>
                    <a:pt x="107" y="220"/>
                    <a:pt x="107" y="220"/>
                  </a:cubicBezTo>
                  <a:cubicBezTo>
                    <a:pt x="125" y="220"/>
                    <a:pt x="140" y="206"/>
                    <a:pt x="140" y="188"/>
                  </a:cubicBezTo>
                  <a:cubicBezTo>
                    <a:pt x="140" y="150"/>
                    <a:pt x="140" y="150"/>
                    <a:pt x="140" y="150"/>
                  </a:cubicBezTo>
                  <a:cubicBezTo>
                    <a:pt x="140" y="132"/>
                    <a:pt x="125" y="118"/>
                    <a:pt x="107" y="118"/>
                  </a:cubicBezTo>
                  <a:close/>
                  <a:moveTo>
                    <a:pt x="32" y="118"/>
                  </a:moveTo>
                  <a:cubicBezTo>
                    <a:pt x="29" y="118"/>
                    <a:pt x="27" y="116"/>
                    <a:pt x="27" y="113"/>
                  </a:cubicBezTo>
                  <a:cubicBezTo>
                    <a:pt x="27" y="75"/>
                    <a:pt x="27" y="75"/>
                    <a:pt x="27" y="75"/>
                  </a:cubicBezTo>
                  <a:cubicBezTo>
                    <a:pt x="27" y="72"/>
                    <a:pt x="29" y="70"/>
                    <a:pt x="32" y="70"/>
                  </a:cubicBezTo>
                  <a:cubicBezTo>
                    <a:pt x="56" y="70"/>
                    <a:pt x="56" y="70"/>
                    <a:pt x="56" y="70"/>
                  </a:cubicBezTo>
                  <a:cubicBezTo>
                    <a:pt x="56" y="118"/>
                    <a:pt x="56" y="118"/>
                    <a:pt x="56" y="118"/>
                  </a:cubicBezTo>
                  <a:lnTo>
                    <a:pt x="32" y="118"/>
                  </a:lnTo>
                  <a:close/>
                  <a:moveTo>
                    <a:pt x="113" y="188"/>
                  </a:moveTo>
                  <a:cubicBezTo>
                    <a:pt x="113" y="191"/>
                    <a:pt x="110" y="193"/>
                    <a:pt x="107" y="193"/>
                  </a:cubicBezTo>
                  <a:cubicBezTo>
                    <a:pt x="84" y="193"/>
                    <a:pt x="84" y="193"/>
                    <a:pt x="84" y="193"/>
                  </a:cubicBezTo>
                  <a:cubicBezTo>
                    <a:pt x="84" y="145"/>
                    <a:pt x="84" y="145"/>
                    <a:pt x="84" y="145"/>
                  </a:cubicBezTo>
                  <a:cubicBezTo>
                    <a:pt x="107" y="145"/>
                    <a:pt x="107" y="145"/>
                    <a:pt x="107" y="145"/>
                  </a:cubicBezTo>
                  <a:cubicBezTo>
                    <a:pt x="110" y="145"/>
                    <a:pt x="113" y="148"/>
                    <a:pt x="113" y="150"/>
                  </a:cubicBezTo>
                  <a:lnTo>
                    <a:pt x="113" y="18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5" name="Group 104"/>
          <p:cNvGrpSpPr/>
          <p:nvPr/>
        </p:nvGrpSpPr>
        <p:grpSpPr>
          <a:xfrm>
            <a:off x="3371197" y="3315160"/>
            <a:ext cx="871416" cy="872684"/>
            <a:chOff x="3371197" y="3315160"/>
            <a:chExt cx="871416" cy="872684"/>
          </a:xfrm>
        </p:grpSpPr>
        <p:sp>
          <p:nvSpPr>
            <p:cNvPr id="106" name="Oval 20"/>
            <p:cNvSpPr>
              <a:spLocks noChangeArrowheads="1"/>
            </p:cNvSpPr>
            <p:nvPr/>
          </p:nvSpPr>
          <p:spPr bwMode="auto">
            <a:xfrm>
              <a:off x="3371197" y="3315160"/>
              <a:ext cx="871416" cy="87268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7" name="Freeform 21"/>
            <p:cNvSpPr>
              <a:spLocks/>
            </p:cNvSpPr>
            <p:nvPr/>
          </p:nvSpPr>
          <p:spPr bwMode="auto">
            <a:xfrm>
              <a:off x="3542187" y="3429154"/>
              <a:ext cx="699160" cy="758690"/>
            </a:xfrm>
            <a:custGeom>
              <a:avLst/>
              <a:gdLst>
                <a:gd name="T0" fmla="*/ 341 w 520"/>
                <a:gd name="T1" fmla="*/ 76 h 564"/>
                <a:gd name="T2" fmla="*/ 331 w 520"/>
                <a:gd name="T3" fmla="*/ 66 h 564"/>
                <a:gd name="T4" fmla="*/ 327 w 520"/>
                <a:gd name="T5" fmla="*/ 62 h 564"/>
                <a:gd name="T6" fmla="*/ 310 w 520"/>
                <a:gd name="T7" fmla="*/ 45 h 564"/>
                <a:gd name="T8" fmla="*/ 289 w 520"/>
                <a:gd name="T9" fmla="*/ 24 h 564"/>
                <a:gd name="T10" fmla="*/ 289 w 520"/>
                <a:gd name="T11" fmla="*/ 24 h 564"/>
                <a:gd name="T12" fmla="*/ 285 w 520"/>
                <a:gd name="T13" fmla="*/ 20 h 564"/>
                <a:gd name="T14" fmla="*/ 266 w 520"/>
                <a:gd name="T15" fmla="*/ 1 h 564"/>
                <a:gd name="T16" fmla="*/ 266 w 520"/>
                <a:gd name="T17" fmla="*/ 1 h 564"/>
                <a:gd name="T18" fmla="*/ 240 w 520"/>
                <a:gd name="T19" fmla="*/ 1 h 564"/>
                <a:gd name="T20" fmla="*/ 207 w 520"/>
                <a:gd name="T21" fmla="*/ 1 h 564"/>
                <a:gd name="T22" fmla="*/ 198 w 520"/>
                <a:gd name="T23" fmla="*/ 1 h 564"/>
                <a:gd name="T24" fmla="*/ 63 w 520"/>
                <a:gd name="T25" fmla="*/ 1 h 564"/>
                <a:gd name="T26" fmla="*/ 63 w 520"/>
                <a:gd name="T27" fmla="*/ 110 h 564"/>
                <a:gd name="T28" fmla="*/ 7 w 520"/>
                <a:gd name="T29" fmla="*/ 156 h 564"/>
                <a:gd name="T30" fmla="*/ 0 w 520"/>
                <a:gd name="T31" fmla="*/ 171 h 564"/>
                <a:gd name="T32" fmla="*/ 0 w 520"/>
                <a:gd name="T33" fmla="*/ 386 h 564"/>
                <a:gd name="T34" fmla="*/ 0 w 520"/>
                <a:gd name="T35" fmla="*/ 398 h 564"/>
                <a:gd name="T36" fmla="*/ 5 w 520"/>
                <a:gd name="T37" fmla="*/ 415 h 564"/>
                <a:gd name="T38" fmla="*/ 11 w 520"/>
                <a:gd name="T39" fmla="*/ 422 h 564"/>
                <a:gd name="T40" fmla="*/ 149 w 520"/>
                <a:gd name="T41" fmla="*/ 560 h 564"/>
                <a:gd name="T42" fmla="*/ 197 w 520"/>
                <a:gd name="T43" fmla="*/ 564 h 564"/>
                <a:gd name="T44" fmla="*/ 520 w 520"/>
                <a:gd name="T45" fmla="*/ 254 h 564"/>
                <a:gd name="T46" fmla="*/ 341 w 520"/>
                <a:gd name="T47" fmla="*/ 76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20" h="564">
                  <a:moveTo>
                    <a:pt x="341" y="76"/>
                  </a:moveTo>
                  <a:cubicBezTo>
                    <a:pt x="331" y="66"/>
                    <a:pt x="331" y="66"/>
                    <a:pt x="331" y="66"/>
                  </a:cubicBezTo>
                  <a:cubicBezTo>
                    <a:pt x="327" y="62"/>
                    <a:pt x="327" y="62"/>
                    <a:pt x="327" y="62"/>
                  </a:cubicBezTo>
                  <a:cubicBezTo>
                    <a:pt x="310" y="45"/>
                    <a:pt x="310" y="45"/>
                    <a:pt x="310" y="45"/>
                  </a:cubicBezTo>
                  <a:cubicBezTo>
                    <a:pt x="289" y="24"/>
                    <a:pt x="289" y="24"/>
                    <a:pt x="289" y="24"/>
                  </a:cubicBezTo>
                  <a:cubicBezTo>
                    <a:pt x="289" y="24"/>
                    <a:pt x="289" y="24"/>
                    <a:pt x="289" y="24"/>
                  </a:cubicBezTo>
                  <a:cubicBezTo>
                    <a:pt x="285" y="20"/>
                    <a:pt x="285" y="20"/>
                    <a:pt x="285" y="20"/>
                  </a:cubicBezTo>
                  <a:cubicBezTo>
                    <a:pt x="266" y="1"/>
                    <a:pt x="266" y="1"/>
                    <a:pt x="266" y="1"/>
                  </a:cubicBezTo>
                  <a:cubicBezTo>
                    <a:pt x="266" y="1"/>
                    <a:pt x="266" y="1"/>
                    <a:pt x="266" y="1"/>
                  </a:cubicBezTo>
                  <a:cubicBezTo>
                    <a:pt x="240" y="1"/>
                    <a:pt x="240" y="1"/>
                    <a:pt x="240" y="1"/>
                  </a:cubicBezTo>
                  <a:cubicBezTo>
                    <a:pt x="207" y="1"/>
                    <a:pt x="207" y="1"/>
                    <a:pt x="207" y="1"/>
                  </a:cubicBezTo>
                  <a:cubicBezTo>
                    <a:pt x="204" y="0"/>
                    <a:pt x="201" y="0"/>
                    <a:pt x="198" y="1"/>
                  </a:cubicBezTo>
                  <a:cubicBezTo>
                    <a:pt x="63" y="1"/>
                    <a:pt x="63" y="1"/>
                    <a:pt x="63" y="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7" y="156"/>
                    <a:pt x="7" y="156"/>
                    <a:pt x="7" y="156"/>
                  </a:cubicBezTo>
                  <a:cubicBezTo>
                    <a:pt x="3" y="159"/>
                    <a:pt x="0" y="166"/>
                    <a:pt x="0" y="171"/>
                  </a:cubicBezTo>
                  <a:cubicBezTo>
                    <a:pt x="0" y="386"/>
                    <a:pt x="0" y="386"/>
                    <a:pt x="0" y="386"/>
                  </a:cubicBezTo>
                  <a:cubicBezTo>
                    <a:pt x="0" y="398"/>
                    <a:pt x="0" y="398"/>
                    <a:pt x="0" y="398"/>
                  </a:cubicBezTo>
                  <a:cubicBezTo>
                    <a:pt x="0" y="404"/>
                    <a:pt x="2" y="410"/>
                    <a:pt x="5" y="415"/>
                  </a:cubicBezTo>
                  <a:cubicBezTo>
                    <a:pt x="7" y="418"/>
                    <a:pt x="9" y="420"/>
                    <a:pt x="11" y="422"/>
                  </a:cubicBezTo>
                  <a:cubicBezTo>
                    <a:pt x="149" y="560"/>
                    <a:pt x="149" y="560"/>
                    <a:pt x="149" y="560"/>
                  </a:cubicBezTo>
                  <a:cubicBezTo>
                    <a:pt x="165" y="562"/>
                    <a:pt x="180" y="564"/>
                    <a:pt x="197" y="564"/>
                  </a:cubicBezTo>
                  <a:cubicBezTo>
                    <a:pt x="371" y="564"/>
                    <a:pt x="512" y="427"/>
                    <a:pt x="520" y="254"/>
                  </a:cubicBezTo>
                  <a:lnTo>
                    <a:pt x="341" y="7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8" name="Freeform 22"/>
            <p:cNvSpPr>
              <a:spLocks/>
            </p:cNvSpPr>
            <p:nvPr/>
          </p:nvSpPr>
          <p:spPr bwMode="auto">
            <a:xfrm>
              <a:off x="3542187" y="3429154"/>
              <a:ext cx="545902" cy="467374"/>
            </a:xfrm>
            <a:custGeom>
              <a:avLst/>
              <a:gdLst>
                <a:gd name="T0" fmla="*/ 399 w 406"/>
                <a:gd name="T1" fmla="*/ 156 h 348"/>
                <a:gd name="T2" fmla="*/ 210 w 406"/>
                <a:gd name="T3" fmla="*/ 3 h 348"/>
                <a:gd name="T4" fmla="*/ 196 w 406"/>
                <a:gd name="T5" fmla="*/ 3 h 348"/>
                <a:gd name="T6" fmla="*/ 7 w 406"/>
                <a:gd name="T7" fmla="*/ 156 h 348"/>
                <a:gd name="T8" fmla="*/ 0 w 406"/>
                <a:gd name="T9" fmla="*/ 171 h 348"/>
                <a:gd name="T10" fmla="*/ 0 w 406"/>
                <a:gd name="T11" fmla="*/ 177 h 348"/>
                <a:gd name="T12" fmla="*/ 0 w 406"/>
                <a:gd name="T13" fmla="*/ 183 h 348"/>
                <a:gd name="T14" fmla="*/ 203 w 406"/>
                <a:gd name="T15" fmla="*/ 348 h 348"/>
                <a:gd name="T16" fmla="*/ 406 w 406"/>
                <a:gd name="T17" fmla="*/ 183 h 348"/>
                <a:gd name="T18" fmla="*/ 406 w 406"/>
                <a:gd name="T19" fmla="*/ 177 h 348"/>
                <a:gd name="T20" fmla="*/ 406 w 406"/>
                <a:gd name="T21" fmla="*/ 171 h 348"/>
                <a:gd name="T22" fmla="*/ 399 w 406"/>
                <a:gd name="T23" fmla="*/ 156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6" h="348">
                  <a:moveTo>
                    <a:pt x="399" y="156"/>
                  </a:moveTo>
                  <a:cubicBezTo>
                    <a:pt x="210" y="3"/>
                    <a:pt x="210" y="3"/>
                    <a:pt x="210" y="3"/>
                  </a:cubicBezTo>
                  <a:cubicBezTo>
                    <a:pt x="206" y="0"/>
                    <a:pt x="199" y="0"/>
                    <a:pt x="196" y="3"/>
                  </a:cubicBezTo>
                  <a:cubicBezTo>
                    <a:pt x="7" y="156"/>
                    <a:pt x="7" y="156"/>
                    <a:pt x="7" y="156"/>
                  </a:cubicBezTo>
                  <a:cubicBezTo>
                    <a:pt x="3" y="159"/>
                    <a:pt x="0" y="166"/>
                    <a:pt x="0" y="171"/>
                  </a:cubicBezTo>
                  <a:cubicBezTo>
                    <a:pt x="0" y="177"/>
                    <a:pt x="0" y="177"/>
                    <a:pt x="0" y="177"/>
                  </a:cubicBezTo>
                  <a:cubicBezTo>
                    <a:pt x="0" y="183"/>
                    <a:pt x="0" y="183"/>
                    <a:pt x="0" y="183"/>
                  </a:cubicBezTo>
                  <a:cubicBezTo>
                    <a:pt x="203" y="348"/>
                    <a:pt x="203" y="348"/>
                    <a:pt x="203" y="348"/>
                  </a:cubicBezTo>
                  <a:cubicBezTo>
                    <a:pt x="406" y="183"/>
                    <a:pt x="406" y="183"/>
                    <a:pt x="406" y="183"/>
                  </a:cubicBezTo>
                  <a:cubicBezTo>
                    <a:pt x="406" y="177"/>
                    <a:pt x="406" y="177"/>
                    <a:pt x="406" y="177"/>
                  </a:cubicBezTo>
                  <a:cubicBezTo>
                    <a:pt x="406" y="171"/>
                    <a:pt x="406" y="171"/>
                    <a:pt x="406" y="171"/>
                  </a:cubicBezTo>
                  <a:cubicBezTo>
                    <a:pt x="406" y="166"/>
                    <a:pt x="402" y="159"/>
                    <a:pt x="399" y="156"/>
                  </a:cubicBez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9" name="Freeform 23"/>
            <p:cNvSpPr>
              <a:spLocks/>
            </p:cNvSpPr>
            <p:nvPr/>
          </p:nvSpPr>
          <p:spPr bwMode="auto">
            <a:xfrm>
              <a:off x="3627048" y="3430421"/>
              <a:ext cx="374912" cy="473707"/>
            </a:xfrm>
            <a:custGeom>
              <a:avLst/>
              <a:gdLst>
                <a:gd name="T0" fmla="*/ 295 w 296"/>
                <a:gd name="T1" fmla="*/ 79 h 374"/>
                <a:gd name="T2" fmla="*/ 216 w 296"/>
                <a:gd name="T3" fmla="*/ 0 h 374"/>
                <a:gd name="T4" fmla="*/ 188 w 296"/>
                <a:gd name="T5" fmla="*/ 0 h 374"/>
                <a:gd name="T6" fmla="*/ 0 w 296"/>
                <a:gd name="T7" fmla="*/ 0 h 374"/>
                <a:gd name="T8" fmla="*/ 0 w 296"/>
                <a:gd name="T9" fmla="*/ 374 h 374"/>
                <a:gd name="T10" fmla="*/ 31 w 296"/>
                <a:gd name="T11" fmla="*/ 374 h 374"/>
                <a:gd name="T12" fmla="*/ 296 w 296"/>
                <a:gd name="T13" fmla="*/ 374 h 374"/>
                <a:gd name="T14" fmla="*/ 296 w 296"/>
                <a:gd name="T15" fmla="*/ 79 h 374"/>
                <a:gd name="T16" fmla="*/ 295 w 296"/>
                <a:gd name="T17" fmla="*/ 79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6" h="374">
                  <a:moveTo>
                    <a:pt x="295" y="79"/>
                  </a:moveTo>
                  <a:lnTo>
                    <a:pt x="216" y="0"/>
                  </a:lnTo>
                  <a:lnTo>
                    <a:pt x="188" y="0"/>
                  </a:lnTo>
                  <a:lnTo>
                    <a:pt x="0" y="0"/>
                  </a:lnTo>
                  <a:lnTo>
                    <a:pt x="0" y="374"/>
                  </a:lnTo>
                  <a:lnTo>
                    <a:pt x="31" y="374"/>
                  </a:lnTo>
                  <a:lnTo>
                    <a:pt x="296" y="374"/>
                  </a:lnTo>
                  <a:lnTo>
                    <a:pt x="296" y="79"/>
                  </a:lnTo>
                  <a:lnTo>
                    <a:pt x="295" y="79"/>
                  </a:lnTo>
                  <a:close/>
                </a:path>
              </a:pathLst>
            </a:custGeom>
            <a:solidFill>
              <a:schemeClr val="bg2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Freeform 24"/>
            <p:cNvSpPr>
              <a:spLocks/>
            </p:cNvSpPr>
            <p:nvPr/>
          </p:nvSpPr>
          <p:spPr bwMode="auto">
            <a:xfrm>
              <a:off x="3900633" y="3430421"/>
              <a:ext cx="100061" cy="100061"/>
            </a:xfrm>
            <a:custGeom>
              <a:avLst/>
              <a:gdLst>
                <a:gd name="T0" fmla="*/ 79 w 79"/>
                <a:gd name="T1" fmla="*/ 79 h 79"/>
                <a:gd name="T2" fmla="*/ 0 w 79"/>
                <a:gd name="T3" fmla="*/ 79 h 79"/>
                <a:gd name="T4" fmla="*/ 0 w 79"/>
                <a:gd name="T5" fmla="*/ 0 h 79"/>
                <a:gd name="T6" fmla="*/ 79 w 79"/>
                <a:gd name="T7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9" h="79">
                  <a:moveTo>
                    <a:pt x="79" y="79"/>
                  </a:moveTo>
                  <a:lnTo>
                    <a:pt x="0" y="79"/>
                  </a:lnTo>
                  <a:lnTo>
                    <a:pt x="0" y="0"/>
                  </a:lnTo>
                  <a:lnTo>
                    <a:pt x="79" y="79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Rectangle 25"/>
            <p:cNvSpPr>
              <a:spLocks noChangeArrowheads="1"/>
            </p:cNvSpPr>
            <p:nvPr/>
          </p:nvSpPr>
          <p:spPr bwMode="auto">
            <a:xfrm>
              <a:off x="3677712" y="3506416"/>
              <a:ext cx="192522" cy="2786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Freeform 26"/>
            <p:cNvSpPr>
              <a:spLocks noEditPoints="1"/>
            </p:cNvSpPr>
            <p:nvPr/>
          </p:nvSpPr>
          <p:spPr bwMode="auto">
            <a:xfrm>
              <a:off x="3677712" y="3576079"/>
              <a:ext cx="279918" cy="267252"/>
            </a:xfrm>
            <a:custGeom>
              <a:avLst/>
              <a:gdLst>
                <a:gd name="T0" fmla="*/ 221 w 221"/>
                <a:gd name="T1" fmla="*/ 0 h 211"/>
                <a:gd name="T2" fmla="*/ 221 w 221"/>
                <a:gd name="T3" fmla="*/ 11 h 211"/>
                <a:gd name="T4" fmla="*/ 66 w 221"/>
                <a:gd name="T5" fmla="*/ 11 h 211"/>
                <a:gd name="T6" fmla="*/ 66 w 221"/>
                <a:gd name="T7" fmla="*/ 0 h 211"/>
                <a:gd name="T8" fmla="*/ 221 w 221"/>
                <a:gd name="T9" fmla="*/ 0 h 211"/>
                <a:gd name="T10" fmla="*/ 0 w 221"/>
                <a:gd name="T11" fmla="*/ 51 h 211"/>
                <a:gd name="T12" fmla="*/ 221 w 221"/>
                <a:gd name="T13" fmla="*/ 51 h 211"/>
                <a:gd name="T14" fmla="*/ 221 w 221"/>
                <a:gd name="T15" fmla="*/ 40 h 211"/>
                <a:gd name="T16" fmla="*/ 0 w 221"/>
                <a:gd name="T17" fmla="*/ 40 h 211"/>
                <a:gd name="T18" fmla="*/ 0 w 221"/>
                <a:gd name="T19" fmla="*/ 51 h 211"/>
                <a:gd name="T20" fmla="*/ 0 w 221"/>
                <a:gd name="T21" fmla="*/ 91 h 211"/>
                <a:gd name="T22" fmla="*/ 221 w 221"/>
                <a:gd name="T23" fmla="*/ 91 h 211"/>
                <a:gd name="T24" fmla="*/ 221 w 221"/>
                <a:gd name="T25" fmla="*/ 80 h 211"/>
                <a:gd name="T26" fmla="*/ 0 w 221"/>
                <a:gd name="T27" fmla="*/ 80 h 211"/>
                <a:gd name="T28" fmla="*/ 0 w 221"/>
                <a:gd name="T29" fmla="*/ 91 h 211"/>
                <a:gd name="T30" fmla="*/ 66 w 221"/>
                <a:gd name="T31" fmla="*/ 131 h 211"/>
                <a:gd name="T32" fmla="*/ 221 w 221"/>
                <a:gd name="T33" fmla="*/ 131 h 211"/>
                <a:gd name="T34" fmla="*/ 221 w 221"/>
                <a:gd name="T35" fmla="*/ 120 h 211"/>
                <a:gd name="T36" fmla="*/ 66 w 221"/>
                <a:gd name="T37" fmla="*/ 120 h 211"/>
                <a:gd name="T38" fmla="*/ 66 w 221"/>
                <a:gd name="T39" fmla="*/ 131 h 211"/>
                <a:gd name="T40" fmla="*/ 0 w 221"/>
                <a:gd name="T41" fmla="*/ 171 h 211"/>
                <a:gd name="T42" fmla="*/ 221 w 221"/>
                <a:gd name="T43" fmla="*/ 171 h 211"/>
                <a:gd name="T44" fmla="*/ 221 w 221"/>
                <a:gd name="T45" fmla="*/ 160 h 211"/>
                <a:gd name="T46" fmla="*/ 0 w 221"/>
                <a:gd name="T47" fmla="*/ 160 h 211"/>
                <a:gd name="T48" fmla="*/ 0 w 221"/>
                <a:gd name="T49" fmla="*/ 171 h 211"/>
                <a:gd name="T50" fmla="*/ 0 w 221"/>
                <a:gd name="T51" fmla="*/ 211 h 211"/>
                <a:gd name="T52" fmla="*/ 221 w 221"/>
                <a:gd name="T53" fmla="*/ 211 h 211"/>
                <a:gd name="T54" fmla="*/ 221 w 221"/>
                <a:gd name="T55" fmla="*/ 200 h 211"/>
                <a:gd name="T56" fmla="*/ 0 w 221"/>
                <a:gd name="T57" fmla="*/ 200 h 211"/>
                <a:gd name="T58" fmla="*/ 0 w 221"/>
                <a:gd name="T59" fmla="*/ 211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21" h="211">
                  <a:moveTo>
                    <a:pt x="221" y="0"/>
                  </a:moveTo>
                  <a:lnTo>
                    <a:pt x="221" y="11"/>
                  </a:lnTo>
                  <a:lnTo>
                    <a:pt x="66" y="11"/>
                  </a:lnTo>
                  <a:lnTo>
                    <a:pt x="66" y="0"/>
                  </a:lnTo>
                  <a:lnTo>
                    <a:pt x="221" y="0"/>
                  </a:lnTo>
                  <a:close/>
                  <a:moveTo>
                    <a:pt x="0" y="51"/>
                  </a:moveTo>
                  <a:lnTo>
                    <a:pt x="221" y="51"/>
                  </a:lnTo>
                  <a:lnTo>
                    <a:pt x="221" y="40"/>
                  </a:lnTo>
                  <a:lnTo>
                    <a:pt x="0" y="40"/>
                  </a:lnTo>
                  <a:lnTo>
                    <a:pt x="0" y="51"/>
                  </a:lnTo>
                  <a:close/>
                  <a:moveTo>
                    <a:pt x="0" y="91"/>
                  </a:moveTo>
                  <a:lnTo>
                    <a:pt x="221" y="91"/>
                  </a:lnTo>
                  <a:lnTo>
                    <a:pt x="221" y="80"/>
                  </a:lnTo>
                  <a:lnTo>
                    <a:pt x="0" y="80"/>
                  </a:lnTo>
                  <a:lnTo>
                    <a:pt x="0" y="91"/>
                  </a:lnTo>
                  <a:close/>
                  <a:moveTo>
                    <a:pt x="66" y="131"/>
                  </a:moveTo>
                  <a:lnTo>
                    <a:pt x="221" y="131"/>
                  </a:lnTo>
                  <a:lnTo>
                    <a:pt x="221" y="120"/>
                  </a:lnTo>
                  <a:lnTo>
                    <a:pt x="66" y="120"/>
                  </a:lnTo>
                  <a:lnTo>
                    <a:pt x="66" y="131"/>
                  </a:lnTo>
                  <a:close/>
                  <a:moveTo>
                    <a:pt x="0" y="171"/>
                  </a:moveTo>
                  <a:lnTo>
                    <a:pt x="221" y="171"/>
                  </a:lnTo>
                  <a:lnTo>
                    <a:pt x="221" y="160"/>
                  </a:lnTo>
                  <a:lnTo>
                    <a:pt x="0" y="160"/>
                  </a:lnTo>
                  <a:lnTo>
                    <a:pt x="0" y="171"/>
                  </a:lnTo>
                  <a:close/>
                  <a:moveTo>
                    <a:pt x="0" y="211"/>
                  </a:moveTo>
                  <a:lnTo>
                    <a:pt x="221" y="211"/>
                  </a:lnTo>
                  <a:lnTo>
                    <a:pt x="221" y="200"/>
                  </a:lnTo>
                  <a:lnTo>
                    <a:pt x="0" y="200"/>
                  </a:lnTo>
                  <a:lnTo>
                    <a:pt x="0" y="21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3" name="Freeform 27"/>
            <p:cNvSpPr>
              <a:spLocks/>
            </p:cNvSpPr>
            <p:nvPr/>
          </p:nvSpPr>
          <p:spPr bwMode="auto">
            <a:xfrm>
              <a:off x="3891767" y="3674873"/>
              <a:ext cx="196322" cy="311582"/>
            </a:xfrm>
            <a:custGeom>
              <a:avLst/>
              <a:gdLst>
                <a:gd name="T0" fmla="*/ 146 w 146"/>
                <a:gd name="T1" fmla="*/ 215 h 232"/>
                <a:gd name="T2" fmla="*/ 146 w 146"/>
                <a:gd name="T3" fmla="*/ 0 h 232"/>
                <a:gd name="T4" fmla="*/ 0 w 146"/>
                <a:gd name="T5" fmla="*/ 118 h 232"/>
                <a:gd name="T6" fmla="*/ 140 w 146"/>
                <a:gd name="T7" fmla="*/ 232 h 232"/>
                <a:gd name="T8" fmla="*/ 146 w 146"/>
                <a:gd name="T9" fmla="*/ 215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6" h="232">
                  <a:moveTo>
                    <a:pt x="146" y="215"/>
                  </a:moveTo>
                  <a:cubicBezTo>
                    <a:pt x="146" y="0"/>
                    <a:pt x="146" y="0"/>
                    <a:pt x="146" y="0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140" y="232"/>
                    <a:pt x="140" y="232"/>
                    <a:pt x="140" y="232"/>
                  </a:cubicBezTo>
                  <a:cubicBezTo>
                    <a:pt x="144" y="227"/>
                    <a:pt x="146" y="221"/>
                    <a:pt x="146" y="215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Freeform 28"/>
            <p:cNvSpPr>
              <a:spLocks/>
            </p:cNvSpPr>
            <p:nvPr/>
          </p:nvSpPr>
          <p:spPr bwMode="auto">
            <a:xfrm>
              <a:off x="3542187" y="3674873"/>
              <a:ext cx="195055" cy="311582"/>
            </a:xfrm>
            <a:custGeom>
              <a:avLst/>
              <a:gdLst>
                <a:gd name="T0" fmla="*/ 0 w 145"/>
                <a:gd name="T1" fmla="*/ 0 h 232"/>
                <a:gd name="T2" fmla="*/ 0 w 145"/>
                <a:gd name="T3" fmla="*/ 215 h 232"/>
                <a:gd name="T4" fmla="*/ 5 w 145"/>
                <a:gd name="T5" fmla="*/ 232 h 232"/>
                <a:gd name="T6" fmla="*/ 145 w 145"/>
                <a:gd name="T7" fmla="*/ 118 h 232"/>
                <a:gd name="T8" fmla="*/ 0 w 145"/>
                <a:gd name="T9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5" h="232">
                  <a:moveTo>
                    <a:pt x="0" y="0"/>
                  </a:moveTo>
                  <a:cubicBezTo>
                    <a:pt x="0" y="215"/>
                    <a:pt x="0" y="215"/>
                    <a:pt x="0" y="215"/>
                  </a:cubicBezTo>
                  <a:cubicBezTo>
                    <a:pt x="0" y="221"/>
                    <a:pt x="2" y="227"/>
                    <a:pt x="5" y="232"/>
                  </a:cubicBezTo>
                  <a:cubicBezTo>
                    <a:pt x="145" y="118"/>
                    <a:pt x="145" y="118"/>
                    <a:pt x="145" y="1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5" name="Freeform 29"/>
            <p:cNvSpPr>
              <a:spLocks/>
            </p:cNvSpPr>
            <p:nvPr/>
          </p:nvSpPr>
          <p:spPr bwMode="auto">
            <a:xfrm>
              <a:off x="3549787" y="3833198"/>
              <a:ext cx="530703" cy="173524"/>
            </a:xfrm>
            <a:custGeom>
              <a:avLst/>
              <a:gdLst>
                <a:gd name="T0" fmla="*/ 26 w 395"/>
                <a:gd name="T1" fmla="*/ 129 h 129"/>
                <a:gd name="T2" fmla="*/ 369 w 395"/>
                <a:gd name="T3" fmla="*/ 129 h 129"/>
                <a:gd name="T4" fmla="*/ 395 w 395"/>
                <a:gd name="T5" fmla="*/ 114 h 129"/>
                <a:gd name="T6" fmla="*/ 255 w 395"/>
                <a:gd name="T7" fmla="*/ 0 h 129"/>
                <a:gd name="T8" fmla="*/ 198 w 395"/>
                <a:gd name="T9" fmla="*/ 47 h 129"/>
                <a:gd name="T10" fmla="*/ 140 w 395"/>
                <a:gd name="T11" fmla="*/ 0 h 129"/>
                <a:gd name="T12" fmla="*/ 0 w 395"/>
                <a:gd name="T13" fmla="*/ 114 h 129"/>
                <a:gd name="T14" fmla="*/ 26 w 395"/>
                <a:gd name="T15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5" h="129">
                  <a:moveTo>
                    <a:pt x="26" y="129"/>
                  </a:moveTo>
                  <a:cubicBezTo>
                    <a:pt x="369" y="129"/>
                    <a:pt x="369" y="129"/>
                    <a:pt x="369" y="129"/>
                  </a:cubicBezTo>
                  <a:cubicBezTo>
                    <a:pt x="380" y="129"/>
                    <a:pt x="390" y="123"/>
                    <a:pt x="395" y="114"/>
                  </a:cubicBezTo>
                  <a:cubicBezTo>
                    <a:pt x="255" y="0"/>
                    <a:pt x="255" y="0"/>
                    <a:pt x="255" y="0"/>
                  </a:cubicBezTo>
                  <a:cubicBezTo>
                    <a:pt x="198" y="47"/>
                    <a:pt x="198" y="47"/>
                    <a:pt x="198" y="47"/>
                  </a:cubicBezTo>
                  <a:cubicBezTo>
                    <a:pt x="140" y="0"/>
                    <a:pt x="140" y="0"/>
                    <a:pt x="140" y="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5" y="123"/>
                    <a:pt x="15" y="129"/>
                    <a:pt x="26" y="129"/>
                  </a:cubicBez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6" name="Group 115"/>
          <p:cNvGrpSpPr/>
          <p:nvPr/>
        </p:nvGrpSpPr>
        <p:grpSpPr>
          <a:xfrm>
            <a:off x="7331727" y="4882350"/>
            <a:ext cx="894901" cy="896625"/>
            <a:chOff x="7331727" y="4882350"/>
            <a:chExt cx="894901" cy="896625"/>
          </a:xfrm>
        </p:grpSpPr>
        <p:grpSp>
          <p:nvGrpSpPr>
            <p:cNvPr id="117" name="Group 116"/>
            <p:cNvGrpSpPr/>
            <p:nvPr/>
          </p:nvGrpSpPr>
          <p:grpSpPr>
            <a:xfrm>
              <a:off x="7331727" y="4882350"/>
              <a:ext cx="894901" cy="896625"/>
              <a:chOff x="10275888" y="2035176"/>
              <a:chExt cx="823913" cy="825500"/>
            </a:xfrm>
          </p:grpSpPr>
          <p:sp>
            <p:nvSpPr>
              <p:cNvPr id="126" name="Oval 22"/>
              <p:cNvSpPr>
                <a:spLocks noChangeArrowheads="1"/>
              </p:cNvSpPr>
              <p:nvPr/>
            </p:nvSpPr>
            <p:spPr bwMode="auto">
              <a:xfrm>
                <a:off x="10275888" y="2035176"/>
                <a:ext cx="823913" cy="8255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23"/>
              <p:cNvSpPr>
                <a:spLocks/>
              </p:cNvSpPr>
              <p:nvPr/>
            </p:nvSpPr>
            <p:spPr bwMode="auto">
              <a:xfrm>
                <a:off x="10423525" y="2170113"/>
                <a:ext cx="676275" cy="690563"/>
              </a:xfrm>
              <a:custGeom>
                <a:avLst/>
                <a:gdLst>
                  <a:gd name="T0" fmla="*/ 105 w 151"/>
                  <a:gd name="T1" fmla="*/ 16 h 154"/>
                  <a:gd name="T2" fmla="*/ 105 w 151"/>
                  <a:gd name="T3" fmla="*/ 16 h 154"/>
                  <a:gd name="T4" fmla="*/ 105 w 151"/>
                  <a:gd name="T5" fmla="*/ 15 h 154"/>
                  <a:gd name="T6" fmla="*/ 49 w 151"/>
                  <a:gd name="T7" fmla="*/ 15 h 154"/>
                  <a:gd name="T8" fmla="*/ 45 w 151"/>
                  <a:gd name="T9" fmla="*/ 67 h 154"/>
                  <a:gd name="T10" fmla="*/ 38 w 151"/>
                  <a:gd name="T11" fmla="*/ 74 h 154"/>
                  <a:gd name="T12" fmla="*/ 37 w 151"/>
                  <a:gd name="T13" fmla="*/ 73 h 154"/>
                  <a:gd name="T14" fmla="*/ 32 w 151"/>
                  <a:gd name="T15" fmla="*/ 73 h 154"/>
                  <a:gd name="T16" fmla="*/ 2 w 151"/>
                  <a:gd name="T17" fmla="*/ 103 h 154"/>
                  <a:gd name="T18" fmla="*/ 2 w 151"/>
                  <a:gd name="T19" fmla="*/ 108 h 154"/>
                  <a:gd name="T20" fmla="*/ 47 w 151"/>
                  <a:gd name="T21" fmla="*/ 153 h 154"/>
                  <a:gd name="T22" fmla="*/ 59 w 151"/>
                  <a:gd name="T23" fmla="*/ 154 h 154"/>
                  <a:gd name="T24" fmla="*/ 151 w 151"/>
                  <a:gd name="T25" fmla="*/ 62 h 154"/>
                  <a:gd name="T26" fmla="*/ 151 w 151"/>
                  <a:gd name="T27" fmla="*/ 61 h 154"/>
                  <a:gd name="T28" fmla="*/ 106 w 151"/>
                  <a:gd name="T29" fmla="*/ 16 h 154"/>
                  <a:gd name="T30" fmla="*/ 105 w 151"/>
                  <a:gd name="T31" fmla="*/ 16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51" h="154">
                    <a:moveTo>
                      <a:pt x="105" y="16"/>
                    </a:moveTo>
                    <a:cubicBezTo>
                      <a:pt x="105" y="16"/>
                      <a:pt x="105" y="16"/>
                      <a:pt x="105" y="16"/>
                    </a:cubicBezTo>
                    <a:cubicBezTo>
                      <a:pt x="105" y="15"/>
                      <a:pt x="105" y="15"/>
                      <a:pt x="105" y="15"/>
                    </a:cubicBezTo>
                    <a:cubicBezTo>
                      <a:pt x="89" y="0"/>
                      <a:pt x="64" y="0"/>
                      <a:pt x="49" y="15"/>
                    </a:cubicBezTo>
                    <a:cubicBezTo>
                      <a:pt x="35" y="29"/>
                      <a:pt x="34" y="51"/>
                      <a:pt x="45" y="67"/>
                    </a:cubicBezTo>
                    <a:cubicBezTo>
                      <a:pt x="38" y="74"/>
                      <a:pt x="38" y="74"/>
                      <a:pt x="38" y="74"/>
                    </a:cubicBezTo>
                    <a:cubicBezTo>
                      <a:pt x="37" y="73"/>
                      <a:pt x="37" y="73"/>
                      <a:pt x="37" y="73"/>
                    </a:cubicBezTo>
                    <a:cubicBezTo>
                      <a:pt x="35" y="72"/>
                      <a:pt x="33" y="72"/>
                      <a:pt x="32" y="73"/>
                    </a:cubicBezTo>
                    <a:cubicBezTo>
                      <a:pt x="2" y="103"/>
                      <a:pt x="2" y="103"/>
                      <a:pt x="2" y="103"/>
                    </a:cubicBezTo>
                    <a:cubicBezTo>
                      <a:pt x="0" y="104"/>
                      <a:pt x="0" y="107"/>
                      <a:pt x="2" y="108"/>
                    </a:cubicBezTo>
                    <a:cubicBezTo>
                      <a:pt x="47" y="153"/>
                      <a:pt x="47" y="153"/>
                      <a:pt x="47" y="153"/>
                    </a:cubicBezTo>
                    <a:cubicBezTo>
                      <a:pt x="51" y="154"/>
                      <a:pt x="55" y="154"/>
                      <a:pt x="59" y="154"/>
                    </a:cubicBezTo>
                    <a:cubicBezTo>
                      <a:pt x="109" y="154"/>
                      <a:pt x="151" y="113"/>
                      <a:pt x="151" y="62"/>
                    </a:cubicBezTo>
                    <a:cubicBezTo>
                      <a:pt x="151" y="62"/>
                      <a:pt x="151" y="61"/>
                      <a:pt x="151" y="61"/>
                    </a:cubicBezTo>
                    <a:cubicBezTo>
                      <a:pt x="127" y="38"/>
                      <a:pt x="106" y="16"/>
                      <a:pt x="106" y="16"/>
                    </a:cubicBezTo>
                    <a:cubicBezTo>
                      <a:pt x="106" y="16"/>
                      <a:pt x="106" y="16"/>
                      <a:pt x="105" y="16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18" name="Freeform 24"/>
            <p:cNvSpPr>
              <a:spLocks/>
            </p:cNvSpPr>
            <p:nvPr/>
          </p:nvSpPr>
          <p:spPr bwMode="auto">
            <a:xfrm>
              <a:off x="7676583" y="5354802"/>
              <a:ext cx="53453" cy="53453"/>
            </a:xfrm>
            <a:custGeom>
              <a:avLst/>
              <a:gdLst>
                <a:gd name="T0" fmla="*/ 11 w 11"/>
                <a:gd name="T1" fmla="*/ 4 h 11"/>
                <a:gd name="T2" fmla="*/ 11 w 11"/>
                <a:gd name="T3" fmla="*/ 4 h 11"/>
                <a:gd name="T4" fmla="*/ 4 w 11"/>
                <a:gd name="T5" fmla="*/ 11 h 11"/>
                <a:gd name="T6" fmla="*/ 0 w 11"/>
                <a:gd name="T7" fmla="*/ 7 h 11"/>
                <a:gd name="T8" fmla="*/ 7 w 11"/>
                <a:gd name="T9" fmla="*/ 0 h 11"/>
                <a:gd name="T10" fmla="*/ 11 w 11"/>
                <a:gd name="T11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11">
                  <a:moveTo>
                    <a:pt x="11" y="4"/>
                  </a:moveTo>
                  <a:cubicBezTo>
                    <a:pt x="11" y="4"/>
                    <a:pt x="11" y="4"/>
                    <a:pt x="11" y="4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8" y="1"/>
                    <a:pt x="9" y="3"/>
                    <a:pt x="11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9" name="Freeform 25"/>
            <p:cNvSpPr>
              <a:spLocks/>
            </p:cNvSpPr>
            <p:nvPr/>
          </p:nvSpPr>
          <p:spPr bwMode="auto">
            <a:xfrm>
              <a:off x="7492084" y="5378942"/>
              <a:ext cx="203465" cy="200016"/>
            </a:xfrm>
            <a:custGeom>
              <a:avLst/>
              <a:gdLst>
                <a:gd name="T0" fmla="*/ 37 w 42"/>
                <a:gd name="T1" fmla="*/ 1 h 41"/>
                <a:gd name="T2" fmla="*/ 38 w 42"/>
                <a:gd name="T3" fmla="*/ 2 h 41"/>
                <a:gd name="T4" fmla="*/ 42 w 42"/>
                <a:gd name="T5" fmla="*/ 6 h 41"/>
                <a:gd name="T6" fmla="*/ 7 w 42"/>
                <a:gd name="T7" fmla="*/ 41 h 41"/>
                <a:gd name="T8" fmla="*/ 2 w 42"/>
                <a:gd name="T9" fmla="*/ 36 h 41"/>
                <a:gd name="T10" fmla="*/ 2 w 42"/>
                <a:gd name="T11" fmla="*/ 31 h 41"/>
                <a:gd name="T12" fmla="*/ 32 w 42"/>
                <a:gd name="T13" fmla="*/ 1 h 41"/>
                <a:gd name="T14" fmla="*/ 37 w 42"/>
                <a:gd name="T15" fmla="*/ 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41">
                  <a:moveTo>
                    <a:pt x="37" y="1"/>
                  </a:moveTo>
                  <a:cubicBezTo>
                    <a:pt x="38" y="2"/>
                    <a:pt x="38" y="2"/>
                    <a:pt x="38" y="2"/>
                  </a:cubicBezTo>
                  <a:cubicBezTo>
                    <a:pt x="42" y="6"/>
                    <a:pt x="42" y="6"/>
                    <a:pt x="42" y="6"/>
                  </a:cubicBezTo>
                  <a:cubicBezTo>
                    <a:pt x="7" y="41"/>
                    <a:pt x="7" y="41"/>
                    <a:pt x="7" y="41"/>
                  </a:cubicBezTo>
                  <a:cubicBezTo>
                    <a:pt x="2" y="36"/>
                    <a:pt x="2" y="36"/>
                    <a:pt x="2" y="36"/>
                  </a:cubicBezTo>
                  <a:cubicBezTo>
                    <a:pt x="0" y="35"/>
                    <a:pt x="0" y="32"/>
                    <a:pt x="2" y="3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0"/>
                    <a:pt x="35" y="0"/>
                    <a:pt x="37" y="1"/>
                  </a:cubicBezTo>
                  <a:close/>
                </a:path>
              </a:pathLst>
            </a:custGeom>
            <a:solidFill>
              <a:srgbClr val="5E57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0" name="Freeform 26"/>
            <p:cNvSpPr>
              <a:spLocks/>
            </p:cNvSpPr>
            <p:nvPr/>
          </p:nvSpPr>
          <p:spPr bwMode="auto">
            <a:xfrm>
              <a:off x="7695549" y="5373769"/>
              <a:ext cx="53453" cy="55177"/>
            </a:xfrm>
            <a:custGeom>
              <a:avLst/>
              <a:gdLst>
                <a:gd name="T0" fmla="*/ 8 w 11"/>
                <a:gd name="T1" fmla="*/ 1 h 11"/>
                <a:gd name="T2" fmla="*/ 8 w 11"/>
                <a:gd name="T3" fmla="*/ 1 h 11"/>
                <a:gd name="T4" fmla="*/ 11 w 11"/>
                <a:gd name="T5" fmla="*/ 4 h 11"/>
                <a:gd name="T6" fmla="*/ 4 w 11"/>
                <a:gd name="T7" fmla="*/ 11 h 11"/>
                <a:gd name="T8" fmla="*/ 0 w 11"/>
                <a:gd name="T9" fmla="*/ 7 h 11"/>
                <a:gd name="T10" fmla="*/ 7 w 11"/>
                <a:gd name="T11" fmla="*/ 0 h 11"/>
                <a:gd name="T12" fmla="*/ 8 w 11"/>
                <a:gd name="T13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11">
                  <a:moveTo>
                    <a:pt x="8" y="1"/>
                  </a:moveTo>
                  <a:cubicBezTo>
                    <a:pt x="8" y="1"/>
                    <a:pt x="8" y="1"/>
                    <a:pt x="8" y="1"/>
                  </a:cubicBezTo>
                  <a:cubicBezTo>
                    <a:pt x="9" y="2"/>
                    <a:pt x="10" y="3"/>
                    <a:pt x="11" y="4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7" y="0"/>
                    <a:pt x="7" y="0"/>
                    <a:pt x="7" y="0"/>
                  </a:cubicBezTo>
                  <a:lnTo>
                    <a:pt x="8" y="1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1" name="Freeform 27"/>
            <p:cNvSpPr>
              <a:spLocks/>
            </p:cNvSpPr>
            <p:nvPr/>
          </p:nvSpPr>
          <p:spPr bwMode="auto">
            <a:xfrm>
              <a:off x="7526570" y="5408255"/>
              <a:ext cx="198293" cy="205190"/>
            </a:xfrm>
            <a:custGeom>
              <a:avLst/>
              <a:gdLst>
                <a:gd name="T0" fmla="*/ 39 w 41"/>
                <a:gd name="T1" fmla="*/ 4 h 42"/>
                <a:gd name="T2" fmla="*/ 40 w 41"/>
                <a:gd name="T3" fmla="*/ 5 h 42"/>
                <a:gd name="T4" fmla="*/ 40 w 41"/>
                <a:gd name="T5" fmla="*/ 10 h 42"/>
                <a:gd name="T6" fmla="*/ 10 w 41"/>
                <a:gd name="T7" fmla="*/ 40 h 42"/>
                <a:gd name="T8" fmla="*/ 5 w 41"/>
                <a:gd name="T9" fmla="*/ 40 h 42"/>
                <a:gd name="T10" fmla="*/ 0 w 41"/>
                <a:gd name="T11" fmla="*/ 35 h 42"/>
                <a:gd name="T12" fmla="*/ 35 w 41"/>
                <a:gd name="T13" fmla="*/ 0 h 42"/>
                <a:gd name="T14" fmla="*/ 39 w 41"/>
                <a:gd name="T15" fmla="*/ 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42">
                  <a:moveTo>
                    <a:pt x="39" y="4"/>
                  </a:moveTo>
                  <a:cubicBezTo>
                    <a:pt x="40" y="5"/>
                    <a:pt x="40" y="5"/>
                    <a:pt x="40" y="5"/>
                  </a:cubicBezTo>
                  <a:cubicBezTo>
                    <a:pt x="41" y="7"/>
                    <a:pt x="41" y="9"/>
                    <a:pt x="40" y="10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8" y="42"/>
                    <a:pt x="6" y="42"/>
                    <a:pt x="5" y="4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35" y="0"/>
                    <a:pt x="35" y="0"/>
                    <a:pt x="35" y="0"/>
                  </a:cubicBezTo>
                  <a:lnTo>
                    <a:pt x="39" y="4"/>
                  </a:lnTo>
                  <a:close/>
                </a:path>
              </a:pathLst>
            </a:custGeom>
            <a:solidFill>
              <a:srgbClr val="3531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2" name="Freeform 28"/>
            <p:cNvSpPr>
              <a:spLocks/>
            </p:cNvSpPr>
            <p:nvPr/>
          </p:nvSpPr>
          <p:spPr bwMode="auto">
            <a:xfrm>
              <a:off x="7735208" y="5106506"/>
              <a:ext cx="339683" cy="341407"/>
            </a:xfrm>
            <a:custGeom>
              <a:avLst/>
              <a:gdLst>
                <a:gd name="T0" fmla="*/ 7 w 70"/>
                <a:gd name="T1" fmla="*/ 48 h 70"/>
                <a:gd name="T2" fmla="*/ 48 w 70"/>
                <a:gd name="T3" fmla="*/ 48 h 70"/>
                <a:gd name="T4" fmla="*/ 48 w 70"/>
                <a:gd name="T5" fmla="*/ 7 h 70"/>
                <a:gd name="T6" fmla="*/ 55 w 70"/>
                <a:gd name="T7" fmla="*/ 0 h 70"/>
                <a:gd name="T8" fmla="*/ 55 w 70"/>
                <a:gd name="T9" fmla="*/ 55 h 70"/>
                <a:gd name="T10" fmla="*/ 0 w 70"/>
                <a:gd name="T11" fmla="*/ 56 h 70"/>
                <a:gd name="T12" fmla="*/ 7 w 70"/>
                <a:gd name="T13" fmla="*/ 48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70">
                  <a:moveTo>
                    <a:pt x="7" y="48"/>
                  </a:moveTo>
                  <a:cubicBezTo>
                    <a:pt x="18" y="59"/>
                    <a:pt x="36" y="59"/>
                    <a:pt x="48" y="48"/>
                  </a:cubicBezTo>
                  <a:cubicBezTo>
                    <a:pt x="59" y="37"/>
                    <a:pt x="59" y="18"/>
                    <a:pt x="48" y="7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70" y="15"/>
                    <a:pt x="70" y="40"/>
                    <a:pt x="55" y="55"/>
                  </a:cubicBezTo>
                  <a:cubicBezTo>
                    <a:pt x="40" y="70"/>
                    <a:pt x="15" y="70"/>
                    <a:pt x="0" y="56"/>
                  </a:cubicBezTo>
                  <a:lnTo>
                    <a:pt x="7" y="48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3" name="Freeform 29"/>
            <p:cNvSpPr>
              <a:spLocks/>
            </p:cNvSpPr>
            <p:nvPr/>
          </p:nvSpPr>
          <p:spPr bwMode="auto">
            <a:xfrm>
              <a:off x="7652443" y="5028913"/>
              <a:ext cx="350029" cy="350029"/>
            </a:xfrm>
            <a:custGeom>
              <a:avLst/>
              <a:gdLst>
                <a:gd name="T0" fmla="*/ 72 w 72"/>
                <a:gd name="T1" fmla="*/ 15 h 72"/>
                <a:gd name="T2" fmla="*/ 72 w 72"/>
                <a:gd name="T3" fmla="*/ 16 h 72"/>
                <a:gd name="T4" fmla="*/ 65 w 72"/>
                <a:gd name="T5" fmla="*/ 23 h 72"/>
                <a:gd name="T6" fmla="*/ 65 w 72"/>
                <a:gd name="T7" fmla="*/ 22 h 72"/>
                <a:gd name="T8" fmla="*/ 23 w 72"/>
                <a:gd name="T9" fmla="*/ 22 h 72"/>
                <a:gd name="T10" fmla="*/ 23 w 72"/>
                <a:gd name="T11" fmla="*/ 64 h 72"/>
                <a:gd name="T12" fmla="*/ 23 w 72"/>
                <a:gd name="T13" fmla="*/ 64 h 72"/>
                <a:gd name="T14" fmla="*/ 24 w 72"/>
                <a:gd name="T15" fmla="*/ 64 h 72"/>
                <a:gd name="T16" fmla="*/ 17 w 72"/>
                <a:gd name="T17" fmla="*/ 72 h 72"/>
                <a:gd name="T18" fmla="*/ 16 w 72"/>
                <a:gd name="T19" fmla="*/ 71 h 72"/>
                <a:gd name="T20" fmla="*/ 16 w 72"/>
                <a:gd name="T21" fmla="*/ 15 h 72"/>
                <a:gd name="T22" fmla="*/ 72 w 72"/>
                <a:gd name="T23" fmla="*/ 15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2" h="72">
                  <a:moveTo>
                    <a:pt x="72" y="15"/>
                  </a:moveTo>
                  <a:cubicBezTo>
                    <a:pt x="72" y="16"/>
                    <a:pt x="72" y="16"/>
                    <a:pt x="72" y="16"/>
                  </a:cubicBezTo>
                  <a:cubicBezTo>
                    <a:pt x="65" y="23"/>
                    <a:pt x="65" y="23"/>
                    <a:pt x="65" y="23"/>
                  </a:cubicBezTo>
                  <a:cubicBezTo>
                    <a:pt x="65" y="22"/>
                    <a:pt x="65" y="22"/>
                    <a:pt x="65" y="22"/>
                  </a:cubicBezTo>
                  <a:cubicBezTo>
                    <a:pt x="53" y="11"/>
                    <a:pt x="35" y="11"/>
                    <a:pt x="23" y="22"/>
                  </a:cubicBezTo>
                  <a:cubicBezTo>
                    <a:pt x="12" y="34"/>
                    <a:pt x="12" y="52"/>
                    <a:pt x="23" y="64"/>
                  </a:cubicBezTo>
                  <a:cubicBezTo>
                    <a:pt x="23" y="64"/>
                    <a:pt x="23" y="64"/>
                    <a:pt x="23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17" y="72"/>
                    <a:pt x="17" y="72"/>
                    <a:pt x="17" y="72"/>
                  </a:cubicBezTo>
                  <a:cubicBezTo>
                    <a:pt x="16" y="71"/>
                    <a:pt x="16" y="71"/>
                    <a:pt x="16" y="71"/>
                  </a:cubicBezTo>
                  <a:cubicBezTo>
                    <a:pt x="0" y="56"/>
                    <a:pt x="0" y="31"/>
                    <a:pt x="16" y="15"/>
                  </a:cubicBezTo>
                  <a:cubicBezTo>
                    <a:pt x="31" y="0"/>
                    <a:pt x="56" y="0"/>
                    <a:pt x="72" y="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4" name="Freeform 30"/>
            <p:cNvSpPr>
              <a:spLocks/>
            </p:cNvSpPr>
            <p:nvPr/>
          </p:nvSpPr>
          <p:spPr bwMode="auto">
            <a:xfrm>
              <a:off x="7724862" y="5096161"/>
              <a:ext cx="237950" cy="244848"/>
            </a:xfrm>
            <a:custGeom>
              <a:avLst/>
              <a:gdLst>
                <a:gd name="T0" fmla="*/ 29 w 49"/>
                <a:gd name="T1" fmla="*/ 0 h 50"/>
                <a:gd name="T2" fmla="*/ 0 w 49"/>
                <a:gd name="T3" fmla="*/ 29 h 50"/>
                <a:gd name="T4" fmla="*/ 0 w 49"/>
                <a:gd name="T5" fmla="*/ 29 h 50"/>
                <a:gd name="T6" fmla="*/ 0 w 49"/>
                <a:gd name="T7" fmla="*/ 30 h 50"/>
                <a:gd name="T8" fmla="*/ 0 w 49"/>
                <a:gd name="T9" fmla="*/ 30 h 50"/>
                <a:gd name="T10" fmla="*/ 8 w 49"/>
                <a:gd name="T11" fmla="*/ 50 h 50"/>
                <a:gd name="T12" fmla="*/ 49 w 49"/>
                <a:gd name="T13" fmla="*/ 8 h 50"/>
                <a:gd name="T14" fmla="*/ 29 w 49"/>
                <a:gd name="T1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" h="50">
                  <a:moveTo>
                    <a:pt x="29" y="0"/>
                  </a:moveTo>
                  <a:cubicBezTo>
                    <a:pt x="13" y="0"/>
                    <a:pt x="0" y="13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8"/>
                    <a:pt x="3" y="45"/>
                    <a:pt x="8" y="50"/>
                  </a:cubicBezTo>
                  <a:cubicBezTo>
                    <a:pt x="49" y="8"/>
                    <a:pt x="49" y="8"/>
                    <a:pt x="49" y="8"/>
                  </a:cubicBezTo>
                  <a:cubicBezTo>
                    <a:pt x="44" y="3"/>
                    <a:pt x="37" y="0"/>
                    <a:pt x="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5" name="Freeform 31"/>
            <p:cNvSpPr>
              <a:spLocks/>
            </p:cNvSpPr>
            <p:nvPr/>
          </p:nvSpPr>
          <p:spPr bwMode="auto">
            <a:xfrm>
              <a:off x="7764520" y="5135818"/>
              <a:ext cx="243124" cy="243124"/>
            </a:xfrm>
            <a:custGeom>
              <a:avLst/>
              <a:gdLst>
                <a:gd name="T0" fmla="*/ 21 w 50"/>
                <a:gd name="T1" fmla="*/ 50 h 50"/>
                <a:gd name="T2" fmla="*/ 50 w 50"/>
                <a:gd name="T3" fmla="*/ 22 h 50"/>
                <a:gd name="T4" fmla="*/ 50 w 50"/>
                <a:gd name="T5" fmla="*/ 22 h 50"/>
                <a:gd name="T6" fmla="*/ 50 w 50"/>
                <a:gd name="T7" fmla="*/ 21 h 50"/>
                <a:gd name="T8" fmla="*/ 41 w 50"/>
                <a:gd name="T9" fmla="*/ 0 h 50"/>
                <a:gd name="T10" fmla="*/ 0 w 50"/>
                <a:gd name="T11" fmla="*/ 42 h 50"/>
                <a:gd name="T12" fmla="*/ 21 w 50"/>
                <a:gd name="T13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50">
                  <a:moveTo>
                    <a:pt x="21" y="50"/>
                  </a:moveTo>
                  <a:cubicBezTo>
                    <a:pt x="37" y="50"/>
                    <a:pt x="50" y="38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1"/>
                    <a:pt x="50" y="21"/>
                    <a:pt x="50" y="21"/>
                  </a:cubicBezTo>
                  <a:cubicBezTo>
                    <a:pt x="50" y="13"/>
                    <a:pt x="47" y="6"/>
                    <a:pt x="41" y="0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5" y="47"/>
                    <a:pt x="13" y="50"/>
                    <a:pt x="21" y="50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8" name="Group 127"/>
          <p:cNvGrpSpPr/>
          <p:nvPr/>
        </p:nvGrpSpPr>
        <p:grpSpPr>
          <a:xfrm>
            <a:off x="7694098" y="3319611"/>
            <a:ext cx="865926" cy="865926"/>
            <a:chOff x="5677853" y="2328362"/>
            <a:chExt cx="1659544" cy="1661527"/>
          </a:xfrm>
        </p:grpSpPr>
        <p:sp>
          <p:nvSpPr>
            <p:cNvPr id="129" name="Oval 5"/>
            <p:cNvSpPr>
              <a:spLocks noChangeArrowheads="1"/>
            </p:cNvSpPr>
            <p:nvPr/>
          </p:nvSpPr>
          <p:spPr bwMode="auto">
            <a:xfrm>
              <a:off x="5677853" y="2328362"/>
              <a:ext cx="1659544" cy="16615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0" name="Freeform 6"/>
            <p:cNvSpPr>
              <a:spLocks/>
            </p:cNvSpPr>
            <p:nvPr/>
          </p:nvSpPr>
          <p:spPr bwMode="auto">
            <a:xfrm>
              <a:off x="6193363" y="2613875"/>
              <a:ext cx="1144034" cy="1376014"/>
            </a:xfrm>
            <a:custGeom>
              <a:avLst/>
              <a:gdLst>
                <a:gd name="T0" fmla="*/ 104 w 104"/>
                <a:gd name="T1" fmla="*/ 50 h 125"/>
                <a:gd name="T2" fmla="*/ 57 w 104"/>
                <a:gd name="T3" fmla="*/ 2 h 125"/>
                <a:gd name="T4" fmla="*/ 56 w 104"/>
                <a:gd name="T5" fmla="*/ 1 h 125"/>
                <a:gd name="T6" fmla="*/ 53 w 104"/>
                <a:gd name="T7" fmla="*/ 0 h 125"/>
                <a:gd name="T8" fmla="*/ 36 w 104"/>
                <a:gd name="T9" fmla="*/ 0 h 125"/>
                <a:gd name="T10" fmla="*/ 4 w 104"/>
                <a:gd name="T11" fmla="*/ 0 h 125"/>
                <a:gd name="T12" fmla="*/ 0 w 104"/>
                <a:gd name="T13" fmla="*/ 5 h 125"/>
                <a:gd name="T14" fmla="*/ 1 w 104"/>
                <a:gd name="T15" fmla="*/ 8 h 125"/>
                <a:gd name="T16" fmla="*/ 2 w 104"/>
                <a:gd name="T17" fmla="*/ 9 h 125"/>
                <a:gd name="T18" fmla="*/ 3 w 104"/>
                <a:gd name="T19" fmla="*/ 9 h 125"/>
                <a:gd name="T20" fmla="*/ 3 w 104"/>
                <a:gd name="T21" fmla="*/ 25 h 125"/>
                <a:gd name="T22" fmla="*/ 11 w 104"/>
                <a:gd name="T23" fmla="*/ 44 h 125"/>
                <a:gd name="T24" fmla="*/ 12 w 104"/>
                <a:gd name="T25" fmla="*/ 45 h 125"/>
                <a:gd name="T26" fmla="*/ 13 w 104"/>
                <a:gd name="T27" fmla="*/ 46 h 125"/>
                <a:gd name="T28" fmla="*/ 14 w 104"/>
                <a:gd name="T29" fmla="*/ 47 h 125"/>
                <a:gd name="T30" fmla="*/ 15 w 104"/>
                <a:gd name="T31" fmla="*/ 48 h 125"/>
                <a:gd name="T32" fmla="*/ 16 w 104"/>
                <a:gd name="T33" fmla="*/ 49 h 125"/>
                <a:gd name="T34" fmla="*/ 17 w 104"/>
                <a:gd name="T35" fmla="*/ 49 h 125"/>
                <a:gd name="T36" fmla="*/ 18 w 104"/>
                <a:gd name="T37" fmla="*/ 50 h 125"/>
                <a:gd name="T38" fmla="*/ 18 w 104"/>
                <a:gd name="T39" fmla="*/ 51 h 125"/>
                <a:gd name="T40" fmla="*/ 3 w 104"/>
                <a:gd name="T41" fmla="*/ 74 h 125"/>
                <a:gd name="T42" fmla="*/ 3 w 104"/>
                <a:gd name="T43" fmla="*/ 91 h 125"/>
                <a:gd name="T44" fmla="*/ 3 w 104"/>
                <a:gd name="T45" fmla="*/ 91 h 125"/>
                <a:gd name="T46" fmla="*/ 0 w 104"/>
                <a:gd name="T47" fmla="*/ 95 h 125"/>
                <a:gd name="T48" fmla="*/ 0 w 104"/>
                <a:gd name="T49" fmla="*/ 97 h 125"/>
                <a:gd name="T50" fmla="*/ 1 w 104"/>
                <a:gd name="T51" fmla="*/ 97 h 125"/>
                <a:gd name="T52" fmla="*/ 28 w 104"/>
                <a:gd name="T53" fmla="*/ 125 h 125"/>
                <a:gd name="T54" fmla="*/ 29 w 104"/>
                <a:gd name="T55" fmla="*/ 125 h 125"/>
                <a:gd name="T56" fmla="*/ 104 w 104"/>
                <a:gd name="T57" fmla="*/ 5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4" h="125">
                  <a:moveTo>
                    <a:pt x="104" y="50"/>
                  </a:moveTo>
                  <a:cubicBezTo>
                    <a:pt x="57" y="2"/>
                    <a:pt x="57" y="2"/>
                    <a:pt x="57" y="2"/>
                  </a:cubicBezTo>
                  <a:cubicBezTo>
                    <a:pt x="56" y="2"/>
                    <a:pt x="56" y="2"/>
                    <a:pt x="56" y="1"/>
                  </a:cubicBezTo>
                  <a:cubicBezTo>
                    <a:pt x="55" y="1"/>
                    <a:pt x="54" y="0"/>
                    <a:pt x="53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6"/>
                    <a:pt x="0" y="7"/>
                    <a:pt x="1" y="8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3" y="32"/>
                    <a:pt x="6" y="39"/>
                    <a:pt x="11" y="44"/>
                  </a:cubicBezTo>
                  <a:cubicBezTo>
                    <a:pt x="11" y="44"/>
                    <a:pt x="12" y="44"/>
                    <a:pt x="12" y="45"/>
                  </a:cubicBezTo>
                  <a:cubicBezTo>
                    <a:pt x="12" y="45"/>
                    <a:pt x="13" y="45"/>
                    <a:pt x="13" y="46"/>
                  </a:cubicBezTo>
                  <a:cubicBezTo>
                    <a:pt x="13" y="46"/>
                    <a:pt x="14" y="46"/>
                    <a:pt x="14" y="47"/>
                  </a:cubicBezTo>
                  <a:cubicBezTo>
                    <a:pt x="14" y="47"/>
                    <a:pt x="15" y="47"/>
                    <a:pt x="15" y="48"/>
                  </a:cubicBezTo>
                  <a:cubicBezTo>
                    <a:pt x="15" y="48"/>
                    <a:pt x="16" y="48"/>
                    <a:pt x="16" y="49"/>
                  </a:cubicBezTo>
                  <a:cubicBezTo>
                    <a:pt x="16" y="49"/>
                    <a:pt x="17" y="49"/>
                    <a:pt x="17" y="49"/>
                  </a:cubicBezTo>
                  <a:cubicBezTo>
                    <a:pt x="17" y="50"/>
                    <a:pt x="17" y="50"/>
                    <a:pt x="18" y="50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9" y="55"/>
                    <a:pt x="3" y="64"/>
                    <a:pt x="3" y="74"/>
                  </a:cubicBezTo>
                  <a:cubicBezTo>
                    <a:pt x="3" y="91"/>
                    <a:pt x="3" y="91"/>
                    <a:pt x="3" y="91"/>
                  </a:cubicBezTo>
                  <a:cubicBezTo>
                    <a:pt x="3" y="91"/>
                    <a:pt x="3" y="91"/>
                    <a:pt x="3" y="91"/>
                  </a:cubicBezTo>
                  <a:cubicBezTo>
                    <a:pt x="1" y="91"/>
                    <a:pt x="0" y="93"/>
                    <a:pt x="0" y="95"/>
                  </a:cubicBezTo>
                  <a:cubicBezTo>
                    <a:pt x="0" y="96"/>
                    <a:pt x="0" y="96"/>
                    <a:pt x="0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28" y="125"/>
                    <a:pt x="28" y="125"/>
                    <a:pt x="28" y="125"/>
                  </a:cubicBezTo>
                  <a:cubicBezTo>
                    <a:pt x="29" y="125"/>
                    <a:pt x="29" y="125"/>
                    <a:pt x="29" y="125"/>
                  </a:cubicBezTo>
                  <a:cubicBezTo>
                    <a:pt x="70" y="125"/>
                    <a:pt x="104" y="91"/>
                    <a:pt x="104" y="5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1" name="Freeform 7"/>
            <p:cNvSpPr>
              <a:spLocks/>
            </p:cNvSpPr>
            <p:nvPr/>
          </p:nvSpPr>
          <p:spPr bwMode="auto">
            <a:xfrm>
              <a:off x="6260775" y="3174988"/>
              <a:ext cx="229997" cy="374736"/>
            </a:xfrm>
            <a:custGeom>
              <a:avLst/>
              <a:gdLst>
                <a:gd name="T0" fmla="*/ 0 w 21"/>
                <a:gd name="T1" fmla="*/ 23 h 34"/>
                <a:gd name="T2" fmla="*/ 0 w 21"/>
                <a:gd name="T3" fmla="*/ 34 h 34"/>
                <a:gd name="T4" fmla="*/ 21 w 21"/>
                <a:gd name="T5" fmla="*/ 26 h 34"/>
                <a:gd name="T6" fmla="*/ 21 w 21"/>
                <a:gd name="T7" fmla="*/ 0 h 34"/>
                <a:gd name="T8" fmla="*/ 20 w 21"/>
                <a:gd name="T9" fmla="*/ 1 h 34"/>
                <a:gd name="T10" fmla="*/ 0 w 21"/>
                <a:gd name="T11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34">
                  <a:moveTo>
                    <a:pt x="0" y="23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1" y="0"/>
                    <a:pt x="21" y="1"/>
                    <a:pt x="20" y="1"/>
                  </a:cubicBezTo>
                  <a:cubicBezTo>
                    <a:pt x="9" y="2"/>
                    <a:pt x="0" y="12"/>
                    <a:pt x="0" y="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2" name="Freeform 8"/>
            <p:cNvSpPr>
              <a:spLocks/>
            </p:cNvSpPr>
            <p:nvPr/>
          </p:nvSpPr>
          <p:spPr bwMode="auto">
            <a:xfrm>
              <a:off x="6524478" y="3174988"/>
              <a:ext cx="229997" cy="384649"/>
            </a:xfrm>
            <a:custGeom>
              <a:avLst/>
              <a:gdLst>
                <a:gd name="T0" fmla="*/ 1 w 21"/>
                <a:gd name="T1" fmla="*/ 1 h 35"/>
                <a:gd name="T2" fmla="*/ 0 w 21"/>
                <a:gd name="T3" fmla="*/ 0 h 35"/>
                <a:gd name="T4" fmla="*/ 0 w 21"/>
                <a:gd name="T5" fmla="*/ 26 h 35"/>
                <a:gd name="T6" fmla="*/ 21 w 21"/>
                <a:gd name="T7" fmla="*/ 35 h 35"/>
                <a:gd name="T8" fmla="*/ 21 w 21"/>
                <a:gd name="T9" fmla="*/ 23 h 35"/>
                <a:gd name="T10" fmla="*/ 1 w 21"/>
                <a:gd name="T11" fmla="*/ 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35">
                  <a:moveTo>
                    <a:pt x="1" y="1"/>
                  </a:moveTo>
                  <a:cubicBezTo>
                    <a:pt x="1" y="1"/>
                    <a:pt x="0" y="0"/>
                    <a:pt x="0" y="0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21" y="35"/>
                    <a:pt x="21" y="35"/>
                    <a:pt x="21" y="35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1" y="12"/>
                    <a:pt x="13" y="2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3" name="Freeform 9"/>
            <p:cNvSpPr>
              <a:spLocks/>
            </p:cNvSpPr>
            <p:nvPr/>
          </p:nvSpPr>
          <p:spPr bwMode="auto">
            <a:xfrm>
              <a:off x="6260775" y="2724908"/>
              <a:ext cx="493699" cy="120947"/>
            </a:xfrm>
            <a:custGeom>
              <a:avLst/>
              <a:gdLst>
                <a:gd name="T0" fmla="*/ 199 w 249"/>
                <a:gd name="T1" fmla="*/ 0 h 61"/>
                <a:gd name="T2" fmla="*/ 0 w 249"/>
                <a:gd name="T3" fmla="*/ 0 h 61"/>
                <a:gd name="T4" fmla="*/ 0 w 249"/>
                <a:gd name="T5" fmla="*/ 61 h 61"/>
                <a:gd name="T6" fmla="*/ 199 w 249"/>
                <a:gd name="T7" fmla="*/ 61 h 61"/>
                <a:gd name="T8" fmla="*/ 199 w 249"/>
                <a:gd name="T9" fmla="*/ 61 h 61"/>
                <a:gd name="T10" fmla="*/ 249 w 249"/>
                <a:gd name="T11" fmla="*/ 61 h 61"/>
                <a:gd name="T12" fmla="*/ 249 w 249"/>
                <a:gd name="T13" fmla="*/ 0 h 61"/>
                <a:gd name="T14" fmla="*/ 199 w 249"/>
                <a:gd name="T15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9" h="61">
                  <a:moveTo>
                    <a:pt x="19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199" y="61"/>
                  </a:lnTo>
                  <a:lnTo>
                    <a:pt x="199" y="61"/>
                  </a:lnTo>
                  <a:lnTo>
                    <a:pt x="249" y="61"/>
                  </a:lnTo>
                  <a:lnTo>
                    <a:pt x="249" y="0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4" name="Freeform 10"/>
            <p:cNvSpPr>
              <a:spLocks noEditPoints="1"/>
            </p:cNvSpPr>
            <p:nvPr/>
          </p:nvSpPr>
          <p:spPr bwMode="auto">
            <a:xfrm>
              <a:off x="6227068" y="2691202"/>
              <a:ext cx="561112" cy="935848"/>
            </a:xfrm>
            <a:custGeom>
              <a:avLst/>
              <a:gdLst>
                <a:gd name="T0" fmla="*/ 50 w 51"/>
                <a:gd name="T1" fmla="*/ 85 h 85"/>
                <a:gd name="T2" fmla="*/ 1 w 51"/>
                <a:gd name="T3" fmla="*/ 85 h 85"/>
                <a:gd name="T4" fmla="*/ 0 w 51"/>
                <a:gd name="T5" fmla="*/ 84 h 85"/>
                <a:gd name="T6" fmla="*/ 0 w 51"/>
                <a:gd name="T7" fmla="*/ 67 h 85"/>
                <a:gd name="T8" fmla="*/ 18 w 51"/>
                <a:gd name="T9" fmla="*/ 43 h 85"/>
                <a:gd name="T10" fmla="*/ 0 w 51"/>
                <a:gd name="T11" fmla="*/ 18 h 85"/>
                <a:gd name="T12" fmla="*/ 0 w 51"/>
                <a:gd name="T13" fmla="*/ 2 h 85"/>
                <a:gd name="T14" fmla="*/ 1 w 51"/>
                <a:gd name="T15" fmla="*/ 0 h 85"/>
                <a:gd name="T16" fmla="*/ 50 w 51"/>
                <a:gd name="T17" fmla="*/ 0 h 85"/>
                <a:gd name="T18" fmla="*/ 51 w 51"/>
                <a:gd name="T19" fmla="*/ 2 h 85"/>
                <a:gd name="T20" fmla="*/ 51 w 51"/>
                <a:gd name="T21" fmla="*/ 18 h 85"/>
                <a:gd name="T22" fmla="*/ 33 w 51"/>
                <a:gd name="T23" fmla="*/ 43 h 85"/>
                <a:gd name="T24" fmla="*/ 51 w 51"/>
                <a:gd name="T25" fmla="*/ 67 h 85"/>
                <a:gd name="T26" fmla="*/ 51 w 51"/>
                <a:gd name="T27" fmla="*/ 84 h 85"/>
                <a:gd name="T28" fmla="*/ 50 w 51"/>
                <a:gd name="T29" fmla="*/ 85 h 85"/>
                <a:gd name="T30" fmla="*/ 3 w 51"/>
                <a:gd name="T31" fmla="*/ 82 h 85"/>
                <a:gd name="T32" fmla="*/ 48 w 51"/>
                <a:gd name="T33" fmla="*/ 82 h 85"/>
                <a:gd name="T34" fmla="*/ 48 w 51"/>
                <a:gd name="T35" fmla="*/ 67 h 85"/>
                <a:gd name="T36" fmla="*/ 28 w 51"/>
                <a:gd name="T37" fmla="*/ 45 h 85"/>
                <a:gd name="T38" fmla="*/ 27 w 51"/>
                <a:gd name="T39" fmla="*/ 43 h 85"/>
                <a:gd name="T40" fmla="*/ 27 w 51"/>
                <a:gd name="T41" fmla="*/ 42 h 85"/>
                <a:gd name="T42" fmla="*/ 28 w 51"/>
                <a:gd name="T43" fmla="*/ 41 h 85"/>
                <a:gd name="T44" fmla="*/ 48 w 51"/>
                <a:gd name="T45" fmla="*/ 18 h 85"/>
                <a:gd name="T46" fmla="*/ 48 w 51"/>
                <a:gd name="T47" fmla="*/ 3 h 85"/>
                <a:gd name="T48" fmla="*/ 3 w 51"/>
                <a:gd name="T49" fmla="*/ 3 h 85"/>
                <a:gd name="T50" fmla="*/ 3 w 51"/>
                <a:gd name="T51" fmla="*/ 18 h 85"/>
                <a:gd name="T52" fmla="*/ 23 w 51"/>
                <a:gd name="T53" fmla="*/ 41 h 85"/>
                <a:gd name="T54" fmla="*/ 24 w 51"/>
                <a:gd name="T55" fmla="*/ 42 h 85"/>
                <a:gd name="T56" fmla="*/ 24 w 51"/>
                <a:gd name="T57" fmla="*/ 43 h 85"/>
                <a:gd name="T58" fmla="*/ 23 w 51"/>
                <a:gd name="T59" fmla="*/ 45 h 85"/>
                <a:gd name="T60" fmla="*/ 3 w 51"/>
                <a:gd name="T61" fmla="*/ 67 h 85"/>
                <a:gd name="T62" fmla="*/ 3 w 51"/>
                <a:gd name="T63" fmla="*/ 82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1" h="85">
                  <a:moveTo>
                    <a:pt x="50" y="85"/>
                  </a:move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0" y="84"/>
                    <a:pt x="0" y="84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56"/>
                    <a:pt x="8" y="46"/>
                    <a:pt x="18" y="43"/>
                  </a:cubicBezTo>
                  <a:cubicBezTo>
                    <a:pt x="8" y="39"/>
                    <a:pt x="0" y="30"/>
                    <a:pt x="0" y="18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1" y="0"/>
                    <a:pt x="51" y="1"/>
                    <a:pt x="51" y="2"/>
                  </a:cubicBezTo>
                  <a:cubicBezTo>
                    <a:pt x="51" y="18"/>
                    <a:pt x="51" y="18"/>
                    <a:pt x="51" y="18"/>
                  </a:cubicBezTo>
                  <a:cubicBezTo>
                    <a:pt x="51" y="30"/>
                    <a:pt x="44" y="39"/>
                    <a:pt x="33" y="43"/>
                  </a:cubicBezTo>
                  <a:cubicBezTo>
                    <a:pt x="44" y="46"/>
                    <a:pt x="51" y="56"/>
                    <a:pt x="51" y="67"/>
                  </a:cubicBezTo>
                  <a:cubicBezTo>
                    <a:pt x="51" y="84"/>
                    <a:pt x="51" y="84"/>
                    <a:pt x="51" y="84"/>
                  </a:cubicBezTo>
                  <a:cubicBezTo>
                    <a:pt x="51" y="84"/>
                    <a:pt x="51" y="85"/>
                    <a:pt x="50" y="85"/>
                  </a:cubicBezTo>
                  <a:close/>
                  <a:moveTo>
                    <a:pt x="3" y="82"/>
                  </a:moveTo>
                  <a:cubicBezTo>
                    <a:pt x="48" y="82"/>
                    <a:pt x="48" y="82"/>
                    <a:pt x="48" y="82"/>
                  </a:cubicBezTo>
                  <a:cubicBezTo>
                    <a:pt x="48" y="67"/>
                    <a:pt x="48" y="67"/>
                    <a:pt x="48" y="67"/>
                  </a:cubicBezTo>
                  <a:cubicBezTo>
                    <a:pt x="48" y="56"/>
                    <a:pt x="40" y="46"/>
                    <a:pt x="28" y="45"/>
                  </a:cubicBezTo>
                  <a:cubicBezTo>
                    <a:pt x="27" y="45"/>
                    <a:pt x="27" y="44"/>
                    <a:pt x="27" y="43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7" y="41"/>
                    <a:pt x="27" y="41"/>
                    <a:pt x="28" y="41"/>
                  </a:cubicBezTo>
                  <a:cubicBezTo>
                    <a:pt x="40" y="39"/>
                    <a:pt x="48" y="30"/>
                    <a:pt x="48" y="18"/>
                  </a:cubicBezTo>
                  <a:cubicBezTo>
                    <a:pt x="48" y="3"/>
                    <a:pt x="48" y="3"/>
                    <a:pt x="48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30"/>
                    <a:pt x="12" y="39"/>
                    <a:pt x="23" y="41"/>
                  </a:cubicBezTo>
                  <a:cubicBezTo>
                    <a:pt x="24" y="41"/>
                    <a:pt x="24" y="41"/>
                    <a:pt x="24" y="42"/>
                  </a:cubicBezTo>
                  <a:cubicBezTo>
                    <a:pt x="24" y="43"/>
                    <a:pt x="24" y="43"/>
                    <a:pt x="24" y="43"/>
                  </a:cubicBezTo>
                  <a:cubicBezTo>
                    <a:pt x="24" y="44"/>
                    <a:pt x="24" y="45"/>
                    <a:pt x="23" y="45"/>
                  </a:cubicBezTo>
                  <a:cubicBezTo>
                    <a:pt x="12" y="46"/>
                    <a:pt x="3" y="56"/>
                    <a:pt x="3" y="67"/>
                  </a:cubicBezTo>
                  <a:lnTo>
                    <a:pt x="3" y="82"/>
                  </a:ln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5" name="Freeform 11"/>
            <p:cNvSpPr>
              <a:spLocks/>
            </p:cNvSpPr>
            <p:nvPr/>
          </p:nvSpPr>
          <p:spPr bwMode="auto">
            <a:xfrm>
              <a:off x="6260775" y="2845855"/>
              <a:ext cx="394563" cy="747490"/>
            </a:xfrm>
            <a:custGeom>
              <a:avLst/>
              <a:gdLst>
                <a:gd name="T0" fmla="*/ 22 w 36"/>
                <a:gd name="T1" fmla="*/ 28 h 68"/>
                <a:gd name="T2" fmla="*/ 23 w 36"/>
                <a:gd name="T3" fmla="*/ 27 h 68"/>
                <a:gd name="T4" fmla="*/ 36 w 36"/>
                <a:gd name="T5" fmla="*/ 4 h 68"/>
                <a:gd name="T6" fmla="*/ 36 w 36"/>
                <a:gd name="T7" fmla="*/ 0 h 68"/>
                <a:gd name="T8" fmla="*/ 0 w 36"/>
                <a:gd name="T9" fmla="*/ 0 h 68"/>
                <a:gd name="T10" fmla="*/ 0 w 36"/>
                <a:gd name="T11" fmla="*/ 4 h 68"/>
                <a:gd name="T12" fmla="*/ 20 w 36"/>
                <a:gd name="T13" fmla="*/ 27 h 68"/>
                <a:gd name="T14" fmla="*/ 21 w 36"/>
                <a:gd name="T15" fmla="*/ 28 h 68"/>
                <a:gd name="T16" fmla="*/ 21 w 36"/>
                <a:gd name="T17" fmla="*/ 29 h 68"/>
                <a:gd name="T18" fmla="*/ 21 w 36"/>
                <a:gd name="T19" fmla="*/ 30 h 68"/>
                <a:gd name="T20" fmla="*/ 21 w 36"/>
                <a:gd name="T21" fmla="*/ 56 h 68"/>
                <a:gd name="T22" fmla="*/ 0 w 36"/>
                <a:gd name="T23" fmla="*/ 64 h 68"/>
                <a:gd name="T24" fmla="*/ 0 w 36"/>
                <a:gd name="T25" fmla="*/ 68 h 68"/>
                <a:gd name="T26" fmla="*/ 36 w 36"/>
                <a:gd name="T27" fmla="*/ 68 h 68"/>
                <a:gd name="T28" fmla="*/ 22 w 36"/>
                <a:gd name="T29" fmla="*/ 56 h 68"/>
                <a:gd name="T30" fmla="*/ 22 w 36"/>
                <a:gd name="T31" fmla="*/ 2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6" h="68">
                  <a:moveTo>
                    <a:pt x="22" y="28"/>
                  </a:moveTo>
                  <a:cubicBezTo>
                    <a:pt x="22" y="27"/>
                    <a:pt x="23" y="27"/>
                    <a:pt x="23" y="27"/>
                  </a:cubicBezTo>
                  <a:cubicBezTo>
                    <a:pt x="31" y="25"/>
                    <a:pt x="36" y="16"/>
                    <a:pt x="36" y="4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6"/>
                    <a:pt x="9" y="25"/>
                    <a:pt x="20" y="27"/>
                  </a:cubicBezTo>
                  <a:cubicBezTo>
                    <a:pt x="21" y="27"/>
                    <a:pt x="21" y="27"/>
                    <a:pt x="21" y="28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30"/>
                    <a:pt x="21" y="30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68"/>
                    <a:pt x="36" y="68"/>
                    <a:pt x="36" y="68"/>
                  </a:cubicBezTo>
                  <a:cubicBezTo>
                    <a:pt x="22" y="56"/>
                    <a:pt x="22" y="56"/>
                    <a:pt x="22" y="56"/>
                  </a:cubicBezTo>
                  <a:lnTo>
                    <a:pt x="22" y="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6" name="Freeform 12"/>
            <p:cNvSpPr>
              <a:spLocks/>
            </p:cNvSpPr>
            <p:nvPr/>
          </p:nvSpPr>
          <p:spPr bwMode="auto">
            <a:xfrm>
              <a:off x="6502668" y="2845855"/>
              <a:ext cx="251806" cy="747490"/>
            </a:xfrm>
            <a:custGeom>
              <a:avLst/>
              <a:gdLst>
                <a:gd name="T0" fmla="*/ 23 w 23"/>
                <a:gd name="T1" fmla="*/ 65 h 68"/>
                <a:gd name="T2" fmla="*/ 2 w 23"/>
                <a:gd name="T3" fmla="*/ 56 h 68"/>
                <a:gd name="T4" fmla="*/ 2 w 23"/>
                <a:gd name="T5" fmla="*/ 30 h 68"/>
                <a:gd name="T6" fmla="*/ 2 w 23"/>
                <a:gd name="T7" fmla="*/ 29 h 68"/>
                <a:gd name="T8" fmla="*/ 2 w 23"/>
                <a:gd name="T9" fmla="*/ 28 h 68"/>
                <a:gd name="T10" fmla="*/ 3 w 23"/>
                <a:gd name="T11" fmla="*/ 27 h 68"/>
                <a:gd name="T12" fmla="*/ 23 w 23"/>
                <a:gd name="T13" fmla="*/ 4 h 68"/>
                <a:gd name="T14" fmla="*/ 23 w 23"/>
                <a:gd name="T15" fmla="*/ 0 h 68"/>
                <a:gd name="T16" fmla="*/ 14 w 23"/>
                <a:gd name="T17" fmla="*/ 0 h 68"/>
                <a:gd name="T18" fmla="*/ 14 w 23"/>
                <a:gd name="T19" fmla="*/ 4 h 68"/>
                <a:gd name="T20" fmla="*/ 1 w 23"/>
                <a:gd name="T21" fmla="*/ 27 h 68"/>
                <a:gd name="T22" fmla="*/ 0 w 23"/>
                <a:gd name="T23" fmla="*/ 28 h 68"/>
                <a:gd name="T24" fmla="*/ 0 w 23"/>
                <a:gd name="T25" fmla="*/ 56 h 68"/>
                <a:gd name="T26" fmla="*/ 14 w 23"/>
                <a:gd name="T27" fmla="*/ 68 h 68"/>
                <a:gd name="T28" fmla="*/ 23 w 23"/>
                <a:gd name="T29" fmla="*/ 68 h 68"/>
                <a:gd name="T30" fmla="*/ 23 w 23"/>
                <a:gd name="T31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" h="68">
                  <a:moveTo>
                    <a:pt x="23" y="65"/>
                  </a:moveTo>
                  <a:cubicBezTo>
                    <a:pt x="2" y="56"/>
                    <a:pt x="2" y="56"/>
                    <a:pt x="2" y="56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2" y="30"/>
                    <a:pt x="2" y="29"/>
                    <a:pt x="2" y="29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2" y="27"/>
                    <a:pt x="2" y="27"/>
                    <a:pt x="3" y="27"/>
                  </a:cubicBezTo>
                  <a:cubicBezTo>
                    <a:pt x="15" y="25"/>
                    <a:pt x="23" y="16"/>
                    <a:pt x="23" y="4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16"/>
                    <a:pt x="9" y="25"/>
                    <a:pt x="1" y="27"/>
                  </a:cubicBezTo>
                  <a:cubicBezTo>
                    <a:pt x="1" y="27"/>
                    <a:pt x="0" y="27"/>
                    <a:pt x="0" y="28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14" y="68"/>
                    <a:pt x="14" y="68"/>
                    <a:pt x="14" y="68"/>
                  </a:cubicBezTo>
                  <a:cubicBezTo>
                    <a:pt x="23" y="68"/>
                    <a:pt x="23" y="68"/>
                    <a:pt x="23" y="68"/>
                  </a:cubicBezTo>
                  <a:lnTo>
                    <a:pt x="23" y="65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7" name="Freeform 13"/>
            <p:cNvSpPr>
              <a:spLocks/>
            </p:cNvSpPr>
            <p:nvPr/>
          </p:nvSpPr>
          <p:spPr bwMode="auto">
            <a:xfrm>
              <a:off x="6193363" y="2613875"/>
              <a:ext cx="628525" cy="99136"/>
            </a:xfrm>
            <a:custGeom>
              <a:avLst/>
              <a:gdLst>
                <a:gd name="T0" fmla="*/ 53 w 57"/>
                <a:gd name="T1" fmla="*/ 0 h 9"/>
                <a:gd name="T2" fmla="*/ 36 w 57"/>
                <a:gd name="T3" fmla="*/ 0 h 9"/>
                <a:gd name="T4" fmla="*/ 4 w 57"/>
                <a:gd name="T5" fmla="*/ 0 h 9"/>
                <a:gd name="T6" fmla="*/ 0 w 57"/>
                <a:gd name="T7" fmla="*/ 5 h 9"/>
                <a:gd name="T8" fmla="*/ 4 w 57"/>
                <a:gd name="T9" fmla="*/ 9 h 9"/>
                <a:gd name="T10" fmla="*/ 36 w 57"/>
                <a:gd name="T11" fmla="*/ 9 h 9"/>
                <a:gd name="T12" fmla="*/ 53 w 57"/>
                <a:gd name="T13" fmla="*/ 9 h 9"/>
                <a:gd name="T14" fmla="*/ 57 w 57"/>
                <a:gd name="T15" fmla="*/ 5 h 9"/>
                <a:gd name="T16" fmla="*/ 53 w 57"/>
                <a:gd name="T1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" h="9">
                  <a:moveTo>
                    <a:pt x="53" y="0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2" y="9"/>
                    <a:pt x="4" y="9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56" y="9"/>
                    <a:pt x="57" y="7"/>
                    <a:pt x="57" y="5"/>
                  </a:cubicBezTo>
                  <a:cubicBezTo>
                    <a:pt x="57" y="2"/>
                    <a:pt x="56" y="0"/>
                    <a:pt x="53" y="0"/>
                  </a:cubicBez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8" name="Freeform 14"/>
            <p:cNvSpPr>
              <a:spLocks/>
            </p:cNvSpPr>
            <p:nvPr/>
          </p:nvSpPr>
          <p:spPr bwMode="auto">
            <a:xfrm>
              <a:off x="6193363" y="3615154"/>
              <a:ext cx="628525" cy="87240"/>
            </a:xfrm>
            <a:custGeom>
              <a:avLst/>
              <a:gdLst>
                <a:gd name="T0" fmla="*/ 53 w 57"/>
                <a:gd name="T1" fmla="*/ 0 h 8"/>
                <a:gd name="T2" fmla="*/ 36 w 57"/>
                <a:gd name="T3" fmla="*/ 0 h 8"/>
                <a:gd name="T4" fmla="*/ 4 w 57"/>
                <a:gd name="T5" fmla="*/ 0 h 8"/>
                <a:gd name="T6" fmla="*/ 0 w 57"/>
                <a:gd name="T7" fmla="*/ 4 h 8"/>
                <a:gd name="T8" fmla="*/ 4 w 57"/>
                <a:gd name="T9" fmla="*/ 8 h 8"/>
                <a:gd name="T10" fmla="*/ 36 w 57"/>
                <a:gd name="T11" fmla="*/ 8 h 8"/>
                <a:gd name="T12" fmla="*/ 53 w 57"/>
                <a:gd name="T13" fmla="*/ 8 h 8"/>
                <a:gd name="T14" fmla="*/ 57 w 57"/>
                <a:gd name="T15" fmla="*/ 4 h 8"/>
                <a:gd name="T16" fmla="*/ 53 w 57"/>
                <a:gd name="T1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" h="8">
                  <a:moveTo>
                    <a:pt x="53" y="0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cubicBezTo>
                    <a:pt x="0" y="6"/>
                    <a:pt x="2" y="8"/>
                    <a:pt x="4" y="8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53" y="8"/>
                    <a:pt x="53" y="8"/>
                    <a:pt x="53" y="8"/>
                  </a:cubicBezTo>
                  <a:cubicBezTo>
                    <a:pt x="56" y="8"/>
                    <a:pt x="57" y="6"/>
                    <a:pt x="57" y="4"/>
                  </a:cubicBezTo>
                  <a:cubicBezTo>
                    <a:pt x="57" y="1"/>
                    <a:pt x="56" y="0"/>
                    <a:pt x="53" y="0"/>
                  </a:cubicBez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9" name="TextBox 138"/>
          <p:cNvSpPr txBox="1"/>
          <p:nvPr/>
        </p:nvSpPr>
        <p:spPr>
          <a:xfrm>
            <a:off x="7954817" y="1777322"/>
            <a:ext cx="10005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Promotion</a:t>
            </a:r>
            <a:endParaRPr lang="id-ID" sz="14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Rectangle 139"/>
          <p:cNvSpPr/>
          <p:nvPr/>
        </p:nvSpPr>
        <p:spPr>
          <a:xfrm>
            <a:off x="7954817" y="1988511"/>
            <a:ext cx="3086302" cy="612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sp>
        <p:nvSpPr>
          <p:cNvPr id="141" name="TextBox 140"/>
          <p:cNvSpPr txBox="1"/>
          <p:nvPr/>
        </p:nvSpPr>
        <p:spPr>
          <a:xfrm>
            <a:off x="8636696" y="3317118"/>
            <a:ext cx="5325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</a:t>
            </a:r>
            <a:endParaRPr lang="id-ID" sz="14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" name="Rectangle 141"/>
          <p:cNvSpPr/>
          <p:nvPr/>
        </p:nvSpPr>
        <p:spPr>
          <a:xfrm>
            <a:off x="8636696" y="3528307"/>
            <a:ext cx="3086302" cy="612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sp>
        <p:nvSpPr>
          <p:cNvPr id="143" name="TextBox 142"/>
          <p:cNvSpPr txBox="1"/>
          <p:nvPr/>
        </p:nvSpPr>
        <p:spPr>
          <a:xfrm>
            <a:off x="8386800" y="4924629"/>
            <a:ext cx="12009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Search</a:t>
            </a:r>
            <a:endParaRPr lang="id-ID" sz="14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Rectangle 143"/>
          <p:cNvSpPr/>
          <p:nvPr/>
        </p:nvSpPr>
        <p:spPr>
          <a:xfrm>
            <a:off x="8386800" y="5135818"/>
            <a:ext cx="3086302" cy="612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sp>
        <p:nvSpPr>
          <p:cNvPr id="145" name="TextBox 144"/>
          <p:cNvSpPr txBox="1"/>
          <p:nvPr/>
        </p:nvSpPr>
        <p:spPr>
          <a:xfrm>
            <a:off x="2509707" y="4941845"/>
            <a:ext cx="12009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Search</a:t>
            </a:r>
            <a:endParaRPr lang="id-ID" sz="14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Rectangle 145"/>
          <p:cNvSpPr/>
          <p:nvPr/>
        </p:nvSpPr>
        <p:spPr>
          <a:xfrm>
            <a:off x="624375" y="5153034"/>
            <a:ext cx="3086302" cy="612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sp>
        <p:nvSpPr>
          <p:cNvPr id="147" name="TextBox 146"/>
          <p:cNvSpPr txBox="1"/>
          <p:nvPr/>
        </p:nvSpPr>
        <p:spPr>
          <a:xfrm>
            <a:off x="2617954" y="3334334"/>
            <a:ext cx="6335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News</a:t>
            </a:r>
            <a:endParaRPr lang="id-ID" sz="14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8" name="Rectangle 147"/>
          <p:cNvSpPr/>
          <p:nvPr/>
        </p:nvSpPr>
        <p:spPr>
          <a:xfrm>
            <a:off x="165159" y="3545523"/>
            <a:ext cx="3086302" cy="612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sp>
        <p:nvSpPr>
          <p:cNvPr id="149" name="TextBox 148"/>
          <p:cNvSpPr txBox="1"/>
          <p:nvPr/>
        </p:nvSpPr>
        <p:spPr>
          <a:xfrm>
            <a:off x="2958254" y="1794538"/>
            <a:ext cx="12089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 Support</a:t>
            </a:r>
            <a:endParaRPr lang="id-ID" sz="14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0" name="Rectangle 149"/>
          <p:cNvSpPr/>
          <p:nvPr/>
        </p:nvSpPr>
        <p:spPr>
          <a:xfrm>
            <a:off x="1080936" y="2005727"/>
            <a:ext cx="3086302" cy="612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sp>
        <p:nvSpPr>
          <p:cNvPr id="151" name="Slide Number Placeholder 150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z="11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fld>
            <a:endParaRPr lang="en-US" sz="11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354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0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139" grpId="0"/>
      <p:bldP spid="140" grpId="0"/>
      <p:bldP spid="141" grpId="0"/>
      <p:bldP spid="142" grpId="0"/>
      <p:bldP spid="143" grpId="0"/>
      <p:bldP spid="144" grpId="0"/>
      <p:bldP spid="145" grpId="0"/>
      <p:bldP spid="146" grpId="0"/>
      <p:bldP spid="147" grpId="0"/>
      <p:bldP spid="148" grpId="0"/>
      <p:bldP spid="149" grpId="0"/>
      <p:bldP spid="15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Meeting</a:t>
            </a:r>
          </a:p>
        </p:txBody>
      </p:sp>
      <p:grpSp>
        <p:nvGrpSpPr>
          <p:cNvPr id="329" name="Group 328"/>
          <p:cNvGrpSpPr/>
          <p:nvPr/>
        </p:nvGrpSpPr>
        <p:grpSpPr>
          <a:xfrm>
            <a:off x="8377652" y="3638549"/>
            <a:ext cx="2072067" cy="3111073"/>
            <a:chOff x="8532813" y="3328988"/>
            <a:chExt cx="2212976" cy="3322638"/>
          </a:xfrm>
        </p:grpSpPr>
        <p:sp>
          <p:nvSpPr>
            <p:cNvPr id="165" name="Freeform 164"/>
            <p:cNvSpPr>
              <a:spLocks/>
            </p:cNvSpPr>
            <p:nvPr/>
          </p:nvSpPr>
          <p:spPr bwMode="auto">
            <a:xfrm>
              <a:off x="8532813" y="4516438"/>
              <a:ext cx="415925" cy="350838"/>
            </a:xfrm>
            <a:custGeom>
              <a:avLst/>
              <a:gdLst>
                <a:gd name="T0" fmla="*/ 119 w 126"/>
                <a:gd name="T1" fmla="*/ 98 h 106"/>
                <a:gd name="T2" fmla="*/ 53 w 126"/>
                <a:gd name="T3" fmla="*/ 92 h 106"/>
                <a:gd name="T4" fmla="*/ 2 w 126"/>
                <a:gd name="T5" fmla="*/ 30 h 106"/>
                <a:gd name="T6" fmla="*/ 38 w 126"/>
                <a:gd name="T7" fmla="*/ 5 h 106"/>
                <a:gd name="T8" fmla="*/ 126 w 126"/>
                <a:gd name="T9" fmla="*/ 55 h 106"/>
                <a:gd name="T10" fmla="*/ 119 w 126"/>
                <a:gd name="T11" fmla="*/ 9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6" h="106">
                  <a:moveTo>
                    <a:pt x="119" y="98"/>
                  </a:moveTo>
                  <a:cubicBezTo>
                    <a:pt x="114" y="98"/>
                    <a:pt x="76" y="106"/>
                    <a:pt x="53" y="92"/>
                  </a:cubicBezTo>
                  <a:cubicBezTo>
                    <a:pt x="29" y="79"/>
                    <a:pt x="0" y="45"/>
                    <a:pt x="2" y="30"/>
                  </a:cubicBezTo>
                  <a:cubicBezTo>
                    <a:pt x="4" y="15"/>
                    <a:pt x="15" y="0"/>
                    <a:pt x="38" y="5"/>
                  </a:cubicBezTo>
                  <a:cubicBezTo>
                    <a:pt x="61" y="10"/>
                    <a:pt x="126" y="55"/>
                    <a:pt x="126" y="55"/>
                  </a:cubicBezTo>
                  <a:lnTo>
                    <a:pt x="119" y="98"/>
                  </a:lnTo>
                  <a:close/>
                </a:path>
              </a:pathLst>
            </a:custGeom>
            <a:solidFill>
              <a:srgbClr val="FBD2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6" name="Freeform 205"/>
            <p:cNvSpPr>
              <a:spLocks/>
            </p:cNvSpPr>
            <p:nvPr/>
          </p:nvSpPr>
          <p:spPr bwMode="auto">
            <a:xfrm>
              <a:off x="9039226" y="6437313"/>
              <a:ext cx="563563" cy="214313"/>
            </a:xfrm>
            <a:custGeom>
              <a:avLst/>
              <a:gdLst>
                <a:gd name="T0" fmla="*/ 168 w 171"/>
                <a:gd name="T1" fmla="*/ 2 h 65"/>
                <a:gd name="T2" fmla="*/ 171 w 171"/>
                <a:gd name="T3" fmla="*/ 61 h 65"/>
                <a:gd name="T4" fmla="*/ 124 w 171"/>
                <a:gd name="T5" fmla="*/ 60 h 65"/>
                <a:gd name="T6" fmla="*/ 125 w 171"/>
                <a:gd name="T7" fmla="*/ 53 h 65"/>
                <a:gd name="T8" fmla="*/ 48 w 171"/>
                <a:gd name="T9" fmla="*/ 60 h 65"/>
                <a:gd name="T10" fmla="*/ 1 w 171"/>
                <a:gd name="T11" fmla="*/ 46 h 65"/>
                <a:gd name="T12" fmla="*/ 2 w 171"/>
                <a:gd name="T13" fmla="*/ 40 h 65"/>
                <a:gd name="T14" fmla="*/ 8 w 171"/>
                <a:gd name="T15" fmla="*/ 32 h 65"/>
                <a:gd name="T16" fmla="*/ 117 w 171"/>
                <a:gd name="T17" fmla="*/ 0 h 65"/>
                <a:gd name="T18" fmla="*/ 168 w 171"/>
                <a:gd name="T19" fmla="*/ 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1" h="65">
                  <a:moveTo>
                    <a:pt x="168" y="2"/>
                  </a:moveTo>
                  <a:cubicBezTo>
                    <a:pt x="168" y="5"/>
                    <a:pt x="171" y="61"/>
                    <a:pt x="171" y="61"/>
                  </a:cubicBezTo>
                  <a:cubicBezTo>
                    <a:pt x="124" y="60"/>
                    <a:pt x="124" y="60"/>
                    <a:pt x="124" y="60"/>
                  </a:cubicBezTo>
                  <a:cubicBezTo>
                    <a:pt x="125" y="53"/>
                    <a:pt x="125" y="53"/>
                    <a:pt x="125" y="53"/>
                  </a:cubicBezTo>
                  <a:cubicBezTo>
                    <a:pt x="104" y="65"/>
                    <a:pt x="55" y="62"/>
                    <a:pt x="48" y="60"/>
                  </a:cubicBezTo>
                  <a:cubicBezTo>
                    <a:pt x="23" y="55"/>
                    <a:pt x="1" y="46"/>
                    <a:pt x="1" y="46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40"/>
                    <a:pt x="0" y="33"/>
                    <a:pt x="8" y="32"/>
                  </a:cubicBezTo>
                  <a:cubicBezTo>
                    <a:pt x="86" y="28"/>
                    <a:pt x="103" y="6"/>
                    <a:pt x="117" y="0"/>
                  </a:cubicBezTo>
                  <a:cubicBezTo>
                    <a:pt x="119" y="0"/>
                    <a:pt x="168" y="2"/>
                    <a:pt x="168" y="2"/>
                  </a:cubicBezTo>
                  <a:close/>
                </a:path>
              </a:pathLst>
            </a:custGeom>
            <a:solidFill>
              <a:srgbClr val="2020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7" name="Freeform 206"/>
            <p:cNvSpPr>
              <a:spLocks/>
            </p:cNvSpPr>
            <p:nvPr/>
          </p:nvSpPr>
          <p:spPr bwMode="auto">
            <a:xfrm>
              <a:off x="9186863" y="5461000"/>
              <a:ext cx="981075" cy="1046163"/>
            </a:xfrm>
            <a:custGeom>
              <a:avLst/>
              <a:gdLst>
                <a:gd name="T0" fmla="*/ 297 w 297"/>
                <a:gd name="T1" fmla="*/ 81 h 316"/>
                <a:gd name="T2" fmla="*/ 283 w 297"/>
                <a:gd name="T3" fmla="*/ 0 h 316"/>
                <a:gd name="T4" fmla="*/ 12 w 297"/>
                <a:gd name="T5" fmla="*/ 49 h 316"/>
                <a:gd name="T6" fmla="*/ 29 w 297"/>
                <a:gd name="T7" fmla="*/ 316 h 316"/>
                <a:gd name="T8" fmla="*/ 129 w 297"/>
                <a:gd name="T9" fmla="*/ 301 h 316"/>
                <a:gd name="T10" fmla="*/ 88 w 297"/>
                <a:gd name="T11" fmla="*/ 96 h 316"/>
                <a:gd name="T12" fmla="*/ 297 w 297"/>
                <a:gd name="T13" fmla="*/ 81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7" h="316">
                  <a:moveTo>
                    <a:pt x="297" y="81"/>
                  </a:moveTo>
                  <a:cubicBezTo>
                    <a:pt x="283" y="0"/>
                    <a:pt x="283" y="0"/>
                    <a:pt x="283" y="0"/>
                  </a:cubicBezTo>
                  <a:cubicBezTo>
                    <a:pt x="283" y="0"/>
                    <a:pt x="27" y="14"/>
                    <a:pt x="12" y="49"/>
                  </a:cubicBezTo>
                  <a:cubicBezTo>
                    <a:pt x="0" y="78"/>
                    <a:pt x="29" y="316"/>
                    <a:pt x="29" y="316"/>
                  </a:cubicBezTo>
                  <a:cubicBezTo>
                    <a:pt x="129" y="301"/>
                    <a:pt x="129" y="301"/>
                    <a:pt x="129" y="301"/>
                  </a:cubicBezTo>
                  <a:cubicBezTo>
                    <a:pt x="129" y="301"/>
                    <a:pt x="84" y="98"/>
                    <a:pt x="88" y="96"/>
                  </a:cubicBezTo>
                  <a:cubicBezTo>
                    <a:pt x="93" y="95"/>
                    <a:pt x="297" y="81"/>
                    <a:pt x="297" y="81"/>
                  </a:cubicBezTo>
                  <a:close/>
                </a:path>
              </a:pathLst>
            </a:custGeom>
            <a:solidFill>
              <a:srgbClr val="3535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8" name="Rectangle 207"/>
            <p:cNvSpPr>
              <a:spLocks noChangeArrowheads="1"/>
            </p:cNvSpPr>
            <p:nvPr/>
          </p:nvSpPr>
          <p:spPr bwMode="auto">
            <a:xfrm>
              <a:off x="9999663" y="5891213"/>
              <a:ext cx="82550" cy="334963"/>
            </a:xfrm>
            <a:prstGeom prst="rect">
              <a:avLst/>
            </a:prstGeom>
            <a:solidFill>
              <a:srgbClr val="8081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9" name="Freeform 208"/>
            <p:cNvSpPr>
              <a:spLocks/>
            </p:cNvSpPr>
            <p:nvPr/>
          </p:nvSpPr>
          <p:spPr bwMode="auto">
            <a:xfrm>
              <a:off x="10436226" y="4983163"/>
              <a:ext cx="287338" cy="904875"/>
            </a:xfrm>
            <a:custGeom>
              <a:avLst/>
              <a:gdLst>
                <a:gd name="T0" fmla="*/ 64 w 87"/>
                <a:gd name="T1" fmla="*/ 0 h 274"/>
                <a:gd name="T2" fmla="*/ 65 w 87"/>
                <a:gd name="T3" fmla="*/ 50 h 274"/>
                <a:gd name="T4" fmla="*/ 0 w 87"/>
                <a:gd name="T5" fmla="*/ 256 h 274"/>
                <a:gd name="T6" fmla="*/ 1 w 87"/>
                <a:gd name="T7" fmla="*/ 274 h 274"/>
                <a:gd name="T8" fmla="*/ 83 w 87"/>
                <a:gd name="T9" fmla="*/ 50 h 274"/>
                <a:gd name="T10" fmla="*/ 82 w 87"/>
                <a:gd name="T11" fmla="*/ 0 h 274"/>
                <a:gd name="T12" fmla="*/ 64 w 87"/>
                <a:gd name="T13" fmla="*/ 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7" h="274">
                  <a:moveTo>
                    <a:pt x="64" y="0"/>
                  </a:moveTo>
                  <a:cubicBezTo>
                    <a:pt x="65" y="17"/>
                    <a:pt x="65" y="34"/>
                    <a:pt x="65" y="50"/>
                  </a:cubicBezTo>
                  <a:cubicBezTo>
                    <a:pt x="67" y="160"/>
                    <a:pt x="69" y="254"/>
                    <a:pt x="0" y="256"/>
                  </a:cubicBezTo>
                  <a:cubicBezTo>
                    <a:pt x="1" y="274"/>
                    <a:pt x="1" y="274"/>
                    <a:pt x="1" y="274"/>
                  </a:cubicBezTo>
                  <a:cubicBezTo>
                    <a:pt x="87" y="271"/>
                    <a:pt x="85" y="169"/>
                    <a:pt x="83" y="50"/>
                  </a:cubicBezTo>
                  <a:cubicBezTo>
                    <a:pt x="82" y="33"/>
                    <a:pt x="82" y="17"/>
                    <a:pt x="82" y="0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0" name="Freeform 209"/>
            <p:cNvSpPr>
              <a:spLocks/>
            </p:cNvSpPr>
            <p:nvPr/>
          </p:nvSpPr>
          <p:spPr bwMode="auto">
            <a:xfrm>
              <a:off x="9498013" y="5659438"/>
              <a:ext cx="1092200" cy="231775"/>
            </a:xfrm>
            <a:custGeom>
              <a:avLst/>
              <a:gdLst>
                <a:gd name="T0" fmla="*/ 165 w 331"/>
                <a:gd name="T1" fmla="*/ 0 h 70"/>
                <a:gd name="T2" fmla="*/ 0 w 331"/>
                <a:gd name="T3" fmla="*/ 63 h 70"/>
                <a:gd name="T4" fmla="*/ 1 w 331"/>
                <a:gd name="T5" fmla="*/ 70 h 70"/>
                <a:gd name="T6" fmla="*/ 330 w 331"/>
                <a:gd name="T7" fmla="*/ 70 h 70"/>
                <a:gd name="T8" fmla="*/ 331 w 331"/>
                <a:gd name="T9" fmla="*/ 63 h 70"/>
                <a:gd name="T10" fmla="*/ 165 w 331"/>
                <a:gd name="T1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1" h="70">
                  <a:moveTo>
                    <a:pt x="165" y="0"/>
                  </a:moveTo>
                  <a:cubicBezTo>
                    <a:pt x="74" y="0"/>
                    <a:pt x="0" y="28"/>
                    <a:pt x="0" y="63"/>
                  </a:cubicBezTo>
                  <a:cubicBezTo>
                    <a:pt x="0" y="65"/>
                    <a:pt x="0" y="68"/>
                    <a:pt x="1" y="70"/>
                  </a:cubicBezTo>
                  <a:cubicBezTo>
                    <a:pt x="330" y="70"/>
                    <a:pt x="330" y="70"/>
                    <a:pt x="330" y="70"/>
                  </a:cubicBezTo>
                  <a:cubicBezTo>
                    <a:pt x="330" y="68"/>
                    <a:pt x="331" y="65"/>
                    <a:pt x="331" y="63"/>
                  </a:cubicBezTo>
                  <a:cubicBezTo>
                    <a:pt x="331" y="28"/>
                    <a:pt x="257" y="0"/>
                    <a:pt x="165" y="0"/>
                  </a:cubicBezTo>
                  <a:close/>
                </a:path>
              </a:pathLst>
            </a:custGeom>
            <a:solidFill>
              <a:srgbClr val="4352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1" name="Freeform 210"/>
            <p:cNvSpPr>
              <a:spLocks/>
            </p:cNvSpPr>
            <p:nvPr/>
          </p:nvSpPr>
          <p:spPr bwMode="auto">
            <a:xfrm>
              <a:off x="9494838" y="5865813"/>
              <a:ext cx="1095375" cy="95250"/>
            </a:xfrm>
            <a:custGeom>
              <a:avLst/>
              <a:gdLst>
                <a:gd name="T0" fmla="*/ 0 w 332"/>
                <a:gd name="T1" fmla="*/ 0 h 29"/>
                <a:gd name="T2" fmla="*/ 0 w 332"/>
                <a:gd name="T3" fmla="*/ 2 h 29"/>
                <a:gd name="T4" fmla="*/ 0 w 332"/>
                <a:gd name="T5" fmla="*/ 2 h 29"/>
                <a:gd name="T6" fmla="*/ 17 w 332"/>
                <a:gd name="T7" fmla="*/ 19 h 29"/>
                <a:gd name="T8" fmla="*/ 80 w 332"/>
                <a:gd name="T9" fmla="*/ 19 h 29"/>
                <a:gd name="T10" fmla="*/ 166 w 332"/>
                <a:gd name="T11" fmla="*/ 29 h 29"/>
                <a:gd name="T12" fmla="*/ 251 w 332"/>
                <a:gd name="T13" fmla="*/ 19 h 29"/>
                <a:gd name="T14" fmla="*/ 315 w 332"/>
                <a:gd name="T15" fmla="*/ 19 h 29"/>
                <a:gd name="T16" fmla="*/ 332 w 332"/>
                <a:gd name="T17" fmla="*/ 2 h 29"/>
                <a:gd name="T18" fmla="*/ 332 w 332"/>
                <a:gd name="T19" fmla="*/ 2 h 29"/>
                <a:gd name="T20" fmla="*/ 332 w 332"/>
                <a:gd name="T21" fmla="*/ 0 h 29"/>
                <a:gd name="T22" fmla="*/ 0 w 332"/>
                <a:gd name="T23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32" h="29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1"/>
                    <a:pt x="7" y="19"/>
                    <a:pt x="17" y="19"/>
                  </a:cubicBezTo>
                  <a:cubicBezTo>
                    <a:pt x="80" y="19"/>
                    <a:pt x="80" y="19"/>
                    <a:pt x="80" y="19"/>
                  </a:cubicBezTo>
                  <a:cubicBezTo>
                    <a:pt x="87" y="25"/>
                    <a:pt x="123" y="29"/>
                    <a:pt x="166" y="29"/>
                  </a:cubicBezTo>
                  <a:cubicBezTo>
                    <a:pt x="209" y="29"/>
                    <a:pt x="244" y="25"/>
                    <a:pt x="251" y="19"/>
                  </a:cubicBezTo>
                  <a:cubicBezTo>
                    <a:pt x="315" y="19"/>
                    <a:pt x="315" y="19"/>
                    <a:pt x="315" y="19"/>
                  </a:cubicBezTo>
                  <a:cubicBezTo>
                    <a:pt x="324" y="19"/>
                    <a:pt x="332" y="11"/>
                    <a:pt x="332" y="2"/>
                  </a:cubicBezTo>
                  <a:cubicBezTo>
                    <a:pt x="332" y="2"/>
                    <a:pt x="332" y="2"/>
                    <a:pt x="332" y="2"/>
                  </a:cubicBezTo>
                  <a:cubicBezTo>
                    <a:pt x="332" y="1"/>
                    <a:pt x="332" y="1"/>
                    <a:pt x="3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4040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2" name="Freeform 211"/>
            <p:cNvSpPr>
              <a:spLocks/>
            </p:cNvSpPr>
            <p:nvPr/>
          </p:nvSpPr>
          <p:spPr bwMode="auto">
            <a:xfrm>
              <a:off x="10587038" y="4816475"/>
              <a:ext cx="149225" cy="252413"/>
            </a:xfrm>
            <a:custGeom>
              <a:avLst/>
              <a:gdLst>
                <a:gd name="T0" fmla="*/ 31 w 45"/>
                <a:gd name="T1" fmla="*/ 0 h 76"/>
                <a:gd name="T2" fmla="*/ 14 w 45"/>
                <a:gd name="T3" fmla="*/ 0 h 76"/>
                <a:gd name="T4" fmla="*/ 0 w 45"/>
                <a:gd name="T5" fmla="*/ 14 h 76"/>
                <a:gd name="T6" fmla="*/ 0 w 45"/>
                <a:gd name="T7" fmla="*/ 62 h 76"/>
                <a:gd name="T8" fmla="*/ 14 w 45"/>
                <a:gd name="T9" fmla="*/ 76 h 76"/>
                <a:gd name="T10" fmla="*/ 31 w 45"/>
                <a:gd name="T11" fmla="*/ 76 h 76"/>
                <a:gd name="T12" fmla="*/ 45 w 45"/>
                <a:gd name="T13" fmla="*/ 62 h 76"/>
                <a:gd name="T14" fmla="*/ 45 w 45"/>
                <a:gd name="T15" fmla="*/ 14 h 76"/>
                <a:gd name="T16" fmla="*/ 31 w 45"/>
                <a:gd name="T17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5" h="76">
                  <a:moveTo>
                    <a:pt x="31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4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70"/>
                    <a:pt x="6" y="76"/>
                    <a:pt x="14" y="76"/>
                  </a:cubicBezTo>
                  <a:cubicBezTo>
                    <a:pt x="31" y="76"/>
                    <a:pt x="31" y="76"/>
                    <a:pt x="31" y="76"/>
                  </a:cubicBezTo>
                  <a:cubicBezTo>
                    <a:pt x="38" y="76"/>
                    <a:pt x="45" y="70"/>
                    <a:pt x="45" y="62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6"/>
                    <a:pt x="38" y="0"/>
                    <a:pt x="31" y="0"/>
                  </a:cubicBezTo>
                  <a:close/>
                </a:path>
              </a:pathLst>
            </a:custGeom>
            <a:solidFill>
              <a:srgbClr val="6D6E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3" name="Freeform 212"/>
            <p:cNvSpPr>
              <a:spLocks/>
            </p:cNvSpPr>
            <p:nvPr/>
          </p:nvSpPr>
          <p:spPr bwMode="auto">
            <a:xfrm>
              <a:off x="10455276" y="4519613"/>
              <a:ext cx="290513" cy="858838"/>
            </a:xfrm>
            <a:custGeom>
              <a:avLst/>
              <a:gdLst>
                <a:gd name="T0" fmla="*/ 12 w 88"/>
                <a:gd name="T1" fmla="*/ 124 h 260"/>
                <a:gd name="T2" fmla="*/ 39 w 88"/>
                <a:gd name="T3" fmla="*/ 260 h 260"/>
                <a:gd name="T4" fmla="*/ 45 w 88"/>
                <a:gd name="T5" fmla="*/ 260 h 260"/>
                <a:gd name="T6" fmla="*/ 88 w 88"/>
                <a:gd name="T7" fmla="*/ 6 h 260"/>
                <a:gd name="T8" fmla="*/ 82 w 88"/>
                <a:gd name="T9" fmla="*/ 4 h 260"/>
                <a:gd name="T10" fmla="*/ 12 w 88"/>
                <a:gd name="T11" fmla="*/ 124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8" h="260">
                  <a:moveTo>
                    <a:pt x="12" y="124"/>
                  </a:moveTo>
                  <a:cubicBezTo>
                    <a:pt x="0" y="194"/>
                    <a:pt x="12" y="255"/>
                    <a:pt x="39" y="260"/>
                  </a:cubicBezTo>
                  <a:cubicBezTo>
                    <a:pt x="41" y="260"/>
                    <a:pt x="43" y="260"/>
                    <a:pt x="45" y="260"/>
                  </a:cubicBezTo>
                  <a:cubicBezTo>
                    <a:pt x="88" y="6"/>
                    <a:pt x="88" y="6"/>
                    <a:pt x="88" y="6"/>
                  </a:cubicBezTo>
                  <a:cubicBezTo>
                    <a:pt x="86" y="5"/>
                    <a:pt x="84" y="4"/>
                    <a:pt x="82" y="4"/>
                  </a:cubicBezTo>
                  <a:cubicBezTo>
                    <a:pt x="55" y="0"/>
                    <a:pt x="24" y="53"/>
                    <a:pt x="12" y="124"/>
                  </a:cubicBezTo>
                  <a:close/>
                </a:path>
              </a:pathLst>
            </a:custGeom>
            <a:solidFill>
              <a:srgbClr val="4352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4" name="Freeform 213"/>
            <p:cNvSpPr>
              <a:spLocks/>
            </p:cNvSpPr>
            <p:nvPr/>
          </p:nvSpPr>
          <p:spPr bwMode="auto">
            <a:xfrm>
              <a:off x="9639301" y="6165850"/>
              <a:ext cx="806450" cy="423863"/>
            </a:xfrm>
            <a:custGeom>
              <a:avLst/>
              <a:gdLst>
                <a:gd name="T0" fmla="*/ 141 w 244"/>
                <a:gd name="T1" fmla="*/ 0 h 128"/>
                <a:gd name="T2" fmla="*/ 102 w 244"/>
                <a:gd name="T3" fmla="*/ 0 h 128"/>
                <a:gd name="T4" fmla="*/ 102 w 244"/>
                <a:gd name="T5" fmla="*/ 89 h 128"/>
                <a:gd name="T6" fmla="*/ 11 w 244"/>
                <a:gd name="T7" fmla="*/ 104 h 128"/>
                <a:gd name="T8" fmla="*/ 0 w 244"/>
                <a:gd name="T9" fmla="*/ 115 h 128"/>
                <a:gd name="T10" fmla="*/ 0 w 244"/>
                <a:gd name="T11" fmla="*/ 115 h 128"/>
                <a:gd name="T12" fmla="*/ 11 w 244"/>
                <a:gd name="T13" fmla="*/ 127 h 128"/>
                <a:gd name="T14" fmla="*/ 110 w 244"/>
                <a:gd name="T15" fmla="*/ 110 h 128"/>
                <a:gd name="T16" fmla="*/ 133 w 244"/>
                <a:gd name="T17" fmla="*/ 110 h 128"/>
                <a:gd name="T18" fmla="*/ 233 w 244"/>
                <a:gd name="T19" fmla="*/ 127 h 128"/>
                <a:gd name="T20" fmla="*/ 244 w 244"/>
                <a:gd name="T21" fmla="*/ 115 h 128"/>
                <a:gd name="T22" fmla="*/ 244 w 244"/>
                <a:gd name="T23" fmla="*/ 115 h 128"/>
                <a:gd name="T24" fmla="*/ 233 w 244"/>
                <a:gd name="T25" fmla="*/ 104 h 128"/>
                <a:gd name="T26" fmla="*/ 141 w 244"/>
                <a:gd name="T27" fmla="*/ 89 h 128"/>
                <a:gd name="T28" fmla="*/ 141 w 244"/>
                <a:gd name="T29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4" h="128">
                  <a:moveTo>
                    <a:pt x="141" y="0"/>
                  </a:moveTo>
                  <a:cubicBezTo>
                    <a:pt x="102" y="0"/>
                    <a:pt x="102" y="0"/>
                    <a:pt x="102" y="0"/>
                  </a:cubicBezTo>
                  <a:cubicBezTo>
                    <a:pt x="102" y="89"/>
                    <a:pt x="102" y="89"/>
                    <a:pt x="102" y="89"/>
                  </a:cubicBezTo>
                  <a:cubicBezTo>
                    <a:pt x="11" y="104"/>
                    <a:pt x="11" y="104"/>
                    <a:pt x="11" y="104"/>
                  </a:cubicBezTo>
                  <a:cubicBezTo>
                    <a:pt x="5" y="105"/>
                    <a:pt x="0" y="109"/>
                    <a:pt x="0" y="115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0" y="122"/>
                    <a:pt x="5" y="128"/>
                    <a:pt x="11" y="127"/>
                  </a:cubicBezTo>
                  <a:cubicBezTo>
                    <a:pt x="110" y="110"/>
                    <a:pt x="110" y="110"/>
                    <a:pt x="110" y="110"/>
                  </a:cubicBezTo>
                  <a:cubicBezTo>
                    <a:pt x="133" y="110"/>
                    <a:pt x="133" y="110"/>
                    <a:pt x="133" y="110"/>
                  </a:cubicBezTo>
                  <a:cubicBezTo>
                    <a:pt x="233" y="127"/>
                    <a:pt x="233" y="127"/>
                    <a:pt x="233" y="127"/>
                  </a:cubicBezTo>
                  <a:cubicBezTo>
                    <a:pt x="239" y="128"/>
                    <a:pt x="244" y="122"/>
                    <a:pt x="244" y="115"/>
                  </a:cubicBezTo>
                  <a:cubicBezTo>
                    <a:pt x="244" y="115"/>
                    <a:pt x="244" y="115"/>
                    <a:pt x="244" y="115"/>
                  </a:cubicBezTo>
                  <a:cubicBezTo>
                    <a:pt x="244" y="109"/>
                    <a:pt x="239" y="105"/>
                    <a:pt x="233" y="104"/>
                  </a:cubicBezTo>
                  <a:cubicBezTo>
                    <a:pt x="141" y="89"/>
                    <a:pt x="141" y="89"/>
                    <a:pt x="141" y="89"/>
                  </a:cubicBezTo>
                  <a:lnTo>
                    <a:pt x="141" y="0"/>
                  </a:lnTo>
                  <a:close/>
                </a:path>
              </a:pathLst>
            </a:custGeom>
            <a:solidFill>
              <a:srgbClr val="4040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5" name="Oval 214"/>
            <p:cNvSpPr>
              <a:spLocks noChangeArrowheads="1"/>
            </p:cNvSpPr>
            <p:nvPr/>
          </p:nvSpPr>
          <p:spPr bwMode="auto">
            <a:xfrm>
              <a:off x="10360026" y="6535738"/>
              <a:ext cx="101600" cy="103188"/>
            </a:xfrm>
            <a:prstGeom prst="ellipse">
              <a:avLst/>
            </a:prstGeom>
            <a:solidFill>
              <a:srgbClr val="6D6E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6" name="Oval 215"/>
            <p:cNvSpPr>
              <a:spLocks noChangeArrowheads="1"/>
            </p:cNvSpPr>
            <p:nvPr/>
          </p:nvSpPr>
          <p:spPr bwMode="auto">
            <a:xfrm>
              <a:off x="9626601" y="6535738"/>
              <a:ext cx="98425" cy="103188"/>
            </a:xfrm>
            <a:prstGeom prst="ellipse">
              <a:avLst/>
            </a:prstGeom>
            <a:solidFill>
              <a:srgbClr val="6D6E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7" name="Freeform 216"/>
            <p:cNvSpPr>
              <a:spLocks/>
            </p:cNvSpPr>
            <p:nvPr/>
          </p:nvSpPr>
          <p:spPr bwMode="auto">
            <a:xfrm>
              <a:off x="9996488" y="6459538"/>
              <a:ext cx="92075" cy="133350"/>
            </a:xfrm>
            <a:custGeom>
              <a:avLst/>
              <a:gdLst>
                <a:gd name="T0" fmla="*/ 58 w 58"/>
                <a:gd name="T1" fmla="*/ 0 h 84"/>
                <a:gd name="T2" fmla="*/ 29 w 58"/>
                <a:gd name="T3" fmla="*/ 0 h 84"/>
                <a:gd name="T4" fmla="*/ 0 w 58"/>
                <a:gd name="T5" fmla="*/ 0 h 84"/>
                <a:gd name="T6" fmla="*/ 10 w 58"/>
                <a:gd name="T7" fmla="*/ 84 h 84"/>
                <a:gd name="T8" fmla="*/ 29 w 58"/>
                <a:gd name="T9" fmla="*/ 84 h 84"/>
                <a:gd name="T10" fmla="*/ 46 w 58"/>
                <a:gd name="T11" fmla="*/ 84 h 84"/>
                <a:gd name="T12" fmla="*/ 58 w 58"/>
                <a:gd name="T13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" h="84">
                  <a:moveTo>
                    <a:pt x="58" y="0"/>
                  </a:moveTo>
                  <a:lnTo>
                    <a:pt x="29" y="0"/>
                  </a:lnTo>
                  <a:lnTo>
                    <a:pt x="0" y="0"/>
                  </a:lnTo>
                  <a:lnTo>
                    <a:pt x="10" y="84"/>
                  </a:lnTo>
                  <a:lnTo>
                    <a:pt x="29" y="84"/>
                  </a:lnTo>
                  <a:lnTo>
                    <a:pt x="46" y="84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4040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8" name="Oval 217"/>
            <p:cNvSpPr>
              <a:spLocks noChangeArrowheads="1"/>
            </p:cNvSpPr>
            <p:nvPr/>
          </p:nvSpPr>
          <p:spPr bwMode="auto">
            <a:xfrm>
              <a:off x="9993313" y="6535738"/>
              <a:ext cx="101600" cy="103188"/>
            </a:xfrm>
            <a:prstGeom prst="ellipse">
              <a:avLst/>
            </a:prstGeom>
            <a:solidFill>
              <a:srgbClr val="6D6E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9" name="Freeform 218"/>
            <p:cNvSpPr>
              <a:spLocks/>
            </p:cNvSpPr>
            <p:nvPr/>
          </p:nvSpPr>
          <p:spPr bwMode="auto">
            <a:xfrm>
              <a:off x="8959851" y="6437313"/>
              <a:ext cx="571500" cy="214313"/>
            </a:xfrm>
            <a:custGeom>
              <a:avLst/>
              <a:gdLst>
                <a:gd name="T0" fmla="*/ 173 w 173"/>
                <a:gd name="T1" fmla="*/ 13 h 65"/>
                <a:gd name="T2" fmla="*/ 171 w 173"/>
                <a:gd name="T3" fmla="*/ 61 h 65"/>
                <a:gd name="T4" fmla="*/ 124 w 173"/>
                <a:gd name="T5" fmla="*/ 60 h 65"/>
                <a:gd name="T6" fmla="*/ 125 w 173"/>
                <a:gd name="T7" fmla="*/ 53 h 65"/>
                <a:gd name="T8" fmla="*/ 48 w 173"/>
                <a:gd name="T9" fmla="*/ 60 h 65"/>
                <a:gd name="T10" fmla="*/ 1 w 173"/>
                <a:gd name="T11" fmla="*/ 46 h 65"/>
                <a:gd name="T12" fmla="*/ 2 w 173"/>
                <a:gd name="T13" fmla="*/ 40 h 65"/>
                <a:gd name="T14" fmla="*/ 8 w 173"/>
                <a:gd name="T15" fmla="*/ 32 h 65"/>
                <a:gd name="T16" fmla="*/ 117 w 173"/>
                <a:gd name="T17" fmla="*/ 0 h 65"/>
                <a:gd name="T18" fmla="*/ 173 w 173"/>
                <a:gd name="T19" fmla="*/ 13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3" h="65">
                  <a:moveTo>
                    <a:pt x="173" y="13"/>
                  </a:moveTo>
                  <a:cubicBezTo>
                    <a:pt x="173" y="16"/>
                    <a:pt x="171" y="61"/>
                    <a:pt x="171" y="61"/>
                  </a:cubicBezTo>
                  <a:cubicBezTo>
                    <a:pt x="124" y="60"/>
                    <a:pt x="124" y="60"/>
                    <a:pt x="124" y="60"/>
                  </a:cubicBezTo>
                  <a:cubicBezTo>
                    <a:pt x="125" y="53"/>
                    <a:pt x="125" y="53"/>
                    <a:pt x="125" y="53"/>
                  </a:cubicBezTo>
                  <a:cubicBezTo>
                    <a:pt x="104" y="65"/>
                    <a:pt x="55" y="62"/>
                    <a:pt x="48" y="60"/>
                  </a:cubicBezTo>
                  <a:cubicBezTo>
                    <a:pt x="23" y="55"/>
                    <a:pt x="1" y="46"/>
                    <a:pt x="1" y="46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40"/>
                    <a:pt x="0" y="33"/>
                    <a:pt x="8" y="32"/>
                  </a:cubicBezTo>
                  <a:cubicBezTo>
                    <a:pt x="86" y="28"/>
                    <a:pt x="103" y="6"/>
                    <a:pt x="117" y="0"/>
                  </a:cubicBezTo>
                  <a:cubicBezTo>
                    <a:pt x="119" y="0"/>
                    <a:pt x="173" y="13"/>
                    <a:pt x="173" y="13"/>
                  </a:cubicBezTo>
                  <a:close/>
                </a:path>
              </a:pathLst>
            </a:custGeom>
            <a:solidFill>
              <a:srgbClr val="2626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0" name="Freeform 219"/>
            <p:cNvSpPr>
              <a:spLocks/>
            </p:cNvSpPr>
            <p:nvPr/>
          </p:nvSpPr>
          <p:spPr bwMode="auto">
            <a:xfrm>
              <a:off x="9167813" y="5475288"/>
              <a:ext cx="1287463" cy="1020763"/>
            </a:xfrm>
            <a:custGeom>
              <a:avLst/>
              <a:gdLst>
                <a:gd name="T0" fmla="*/ 385 w 390"/>
                <a:gd name="T1" fmla="*/ 2 h 309"/>
                <a:gd name="T2" fmla="*/ 381 w 390"/>
                <a:gd name="T3" fmla="*/ 49 h 309"/>
                <a:gd name="T4" fmla="*/ 327 w 390"/>
                <a:gd name="T5" fmla="*/ 89 h 309"/>
                <a:gd name="T6" fmla="*/ 80 w 390"/>
                <a:gd name="T7" fmla="*/ 107 h 309"/>
                <a:gd name="T8" fmla="*/ 110 w 390"/>
                <a:gd name="T9" fmla="*/ 304 h 309"/>
                <a:gd name="T10" fmla="*/ 19 w 390"/>
                <a:gd name="T11" fmla="*/ 309 h 309"/>
                <a:gd name="T12" fmla="*/ 5 w 390"/>
                <a:gd name="T13" fmla="*/ 112 h 309"/>
                <a:gd name="T14" fmla="*/ 71 w 390"/>
                <a:gd name="T15" fmla="*/ 34 h 309"/>
                <a:gd name="T16" fmla="*/ 258 w 390"/>
                <a:gd name="T17" fmla="*/ 0 h 309"/>
                <a:gd name="T18" fmla="*/ 385 w 390"/>
                <a:gd name="T19" fmla="*/ 2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0" h="309">
                  <a:moveTo>
                    <a:pt x="385" y="2"/>
                  </a:moveTo>
                  <a:cubicBezTo>
                    <a:pt x="390" y="15"/>
                    <a:pt x="389" y="26"/>
                    <a:pt x="381" y="49"/>
                  </a:cubicBezTo>
                  <a:cubicBezTo>
                    <a:pt x="374" y="71"/>
                    <a:pt x="356" y="85"/>
                    <a:pt x="327" y="89"/>
                  </a:cubicBezTo>
                  <a:cubicBezTo>
                    <a:pt x="298" y="93"/>
                    <a:pt x="80" y="107"/>
                    <a:pt x="80" y="107"/>
                  </a:cubicBezTo>
                  <a:cubicBezTo>
                    <a:pt x="110" y="304"/>
                    <a:pt x="110" y="304"/>
                    <a:pt x="110" y="304"/>
                  </a:cubicBezTo>
                  <a:cubicBezTo>
                    <a:pt x="19" y="309"/>
                    <a:pt x="19" y="309"/>
                    <a:pt x="19" y="309"/>
                  </a:cubicBezTo>
                  <a:cubicBezTo>
                    <a:pt x="5" y="112"/>
                    <a:pt x="5" y="112"/>
                    <a:pt x="5" y="112"/>
                  </a:cubicBezTo>
                  <a:cubicBezTo>
                    <a:pt x="0" y="56"/>
                    <a:pt x="29" y="39"/>
                    <a:pt x="71" y="34"/>
                  </a:cubicBezTo>
                  <a:cubicBezTo>
                    <a:pt x="258" y="0"/>
                    <a:pt x="258" y="0"/>
                    <a:pt x="258" y="0"/>
                  </a:cubicBezTo>
                  <a:lnTo>
                    <a:pt x="385" y="2"/>
                  </a:lnTo>
                  <a:close/>
                </a:path>
              </a:pathLst>
            </a:custGeom>
            <a:solidFill>
              <a:srgbClr val="4040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1" name="Freeform 220"/>
            <p:cNvSpPr>
              <a:spLocks/>
            </p:cNvSpPr>
            <p:nvPr/>
          </p:nvSpPr>
          <p:spPr bwMode="auto">
            <a:xfrm>
              <a:off x="9134476" y="4618038"/>
              <a:ext cx="446088" cy="268288"/>
            </a:xfrm>
            <a:custGeom>
              <a:avLst/>
              <a:gdLst>
                <a:gd name="T0" fmla="*/ 135 w 135"/>
                <a:gd name="T1" fmla="*/ 42 h 81"/>
                <a:gd name="T2" fmla="*/ 96 w 135"/>
                <a:gd name="T3" fmla="*/ 12 h 81"/>
                <a:gd name="T4" fmla="*/ 38 w 135"/>
                <a:gd name="T5" fmla="*/ 12 h 81"/>
                <a:gd name="T6" fmla="*/ 14 w 135"/>
                <a:gd name="T7" fmla="*/ 63 h 81"/>
                <a:gd name="T8" fmla="*/ 99 w 135"/>
                <a:gd name="T9" fmla="*/ 77 h 81"/>
                <a:gd name="T10" fmla="*/ 135 w 135"/>
                <a:gd name="T11" fmla="*/ 42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81">
                  <a:moveTo>
                    <a:pt x="135" y="42"/>
                  </a:moveTo>
                  <a:cubicBezTo>
                    <a:pt x="135" y="42"/>
                    <a:pt x="118" y="21"/>
                    <a:pt x="96" y="12"/>
                  </a:cubicBezTo>
                  <a:cubicBezTo>
                    <a:pt x="73" y="2"/>
                    <a:pt x="52" y="0"/>
                    <a:pt x="38" y="12"/>
                  </a:cubicBezTo>
                  <a:cubicBezTo>
                    <a:pt x="23" y="23"/>
                    <a:pt x="0" y="47"/>
                    <a:pt x="14" y="63"/>
                  </a:cubicBezTo>
                  <a:cubicBezTo>
                    <a:pt x="29" y="79"/>
                    <a:pt x="75" y="81"/>
                    <a:pt x="99" y="77"/>
                  </a:cubicBezTo>
                  <a:cubicBezTo>
                    <a:pt x="123" y="72"/>
                    <a:pt x="135" y="42"/>
                    <a:pt x="135" y="42"/>
                  </a:cubicBezTo>
                  <a:close/>
                </a:path>
              </a:pathLst>
            </a:custGeom>
            <a:solidFill>
              <a:srgbClr val="FBD2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2" name="Freeform 221"/>
            <p:cNvSpPr>
              <a:spLocks/>
            </p:cNvSpPr>
            <p:nvPr/>
          </p:nvSpPr>
          <p:spPr bwMode="auto">
            <a:xfrm>
              <a:off x="9451976" y="4489450"/>
              <a:ext cx="36513" cy="46038"/>
            </a:xfrm>
            <a:custGeom>
              <a:avLst/>
              <a:gdLst>
                <a:gd name="T0" fmla="*/ 4 w 11"/>
                <a:gd name="T1" fmla="*/ 14 h 14"/>
                <a:gd name="T2" fmla="*/ 0 w 11"/>
                <a:gd name="T3" fmla="*/ 11 h 14"/>
                <a:gd name="T4" fmla="*/ 6 w 11"/>
                <a:gd name="T5" fmla="*/ 1 h 14"/>
                <a:gd name="T6" fmla="*/ 8 w 11"/>
                <a:gd name="T7" fmla="*/ 0 h 14"/>
                <a:gd name="T8" fmla="*/ 10 w 11"/>
                <a:gd name="T9" fmla="*/ 2 h 14"/>
                <a:gd name="T10" fmla="*/ 11 w 11"/>
                <a:gd name="T11" fmla="*/ 4 h 14"/>
                <a:gd name="T12" fmla="*/ 4 w 11"/>
                <a:gd name="T13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14">
                  <a:moveTo>
                    <a:pt x="4" y="14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0"/>
                    <a:pt x="8" y="0"/>
                    <a:pt x="8" y="0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1" y="2"/>
                    <a:pt x="11" y="3"/>
                    <a:pt x="11" y="4"/>
                  </a:cubicBezTo>
                  <a:lnTo>
                    <a:pt x="4" y="14"/>
                  </a:lnTo>
                  <a:close/>
                </a:path>
              </a:pathLst>
            </a:custGeom>
            <a:solidFill>
              <a:srgbClr val="BBB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3" name="Freeform 222"/>
            <p:cNvSpPr>
              <a:spLocks/>
            </p:cNvSpPr>
            <p:nvPr/>
          </p:nvSpPr>
          <p:spPr bwMode="auto">
            <a:xfrm>
              <a:off x="9464676" y="4492625"/>
              <a:ext cx="23813" cy="30163"/>
            </a:xfrm>
            <a:custGeom>
              <a:avLst/>
              <a:gdLst>
                <a:gd name="T0" fmla="*/ 5 w 7"/>
                <a:gd name="T1" fmla="*/ 0 h 9"/>
                <a:gd name="T2" fmla="*/ 6 w 7"/>
                <a:gd name="T3" fmla="*/ 1 h 9"/>
                <a:gd name="T4" fmla="*/ 7 w 7"/>
                <a:gd name="T5" fmla="*/ 3 h 9"/>
                <a:gd name="T6" fmla="*/ 3 w 7"/>
                <a:gd name="T7" fmla="*/ 8 h 9"/>
                <a:gd name="T8" fmla="*/ 0 w 7"/>
                <a:gd name="T9" fmla="*/ 9 h 9"/>
                <a:gd name="T10" fmla="*/ 1 w 7"/>
                <a:gd name="T11" fmla="*/ 6 h 9"/>
                <a:gd name="T12" fmla="*/ 5 w 7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9">
                  <a:moveTo>
                    <a:pt x="5" y="0"/>
                  </a:moveTo>
                  <a:cubicBezTo>
                    <a:pt x="6" y="1"/>
                    <a:pt x="6" y="1"/>
                    <a:pt x="6" y="1"/>
                  </a:cubicBezTo>
                  <a:cubicBezTo>
                    <a:pt x="7" y="1"/>
                    <a:pt x="7" y="2"/>
                    <a:pt x="7" y="3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1" y="6"/>
                    <a:pt x="1" y="6"/>
                    <a:pt x="1" y="6"/>
                  </a:cubicBezTo>
                  <a:lnTo>
                    <a:pt x="5" y="0"/>
                  </a:lnTo>
                  <a:close/>
                </a:path>
              </a:pathLst>
            </a:custGeom>
            <a:solidFill>
              <a:srgbClr val="BBB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4" name="Freeform 223"/>
            <p:cNvSpPr>
              <a:spLocks/>
            </p:cNvSpPr>
            <p:nvPr/>
          </p:nvSpPr>
          <p:spPr bwMode="auto">
            <a:xfrm>
              <a:off x="9428163" y="4506913"/>
              <a:ext cx="55563" cy="55563"/>
            </a:xfrm>
            <a:custGeom>
              <a:avLst/>
              <a:gdLst>
                <a:gd name="T0" fmla="*/ 11 w 17"/>
                <a:gd name="T1" fmla="*/ 17 h 17"/>
                <a:gd name="T2" fmla="*/ 0 w 17"/>
                <a:gd name="T3" fmla="*/ 10 h 17"/>
                <a:gd name="T4" fmla="*/ 6 w 17"/>
                <a:gd name="T5" fmla="*/ 1 h 17"/>
                <a:gd name="T6" fmla="*/ 7 w 17"/>
                <a:gd name="T7" fmla="*/ 0 h 17"/>
                <a:gd name="T8" fmla="*/ 8 w 17"/>
                <a:gd name="T9" fmla="*/ 0 h 17"/>
                <a:gd name="T10" fmla="*/ 17 w 17"/>
                <a:gd name="T11" fmla="*/ 5 h 17"/>
                <a:gd name="T12" fmla="*/ 17 w 17"/>
                <a:gd name="T13" fmla="*/ 6 h 17"/>
                <a:gd name="T14" fmla="*/ 17 w 17"/>
                <a:gd name="T15" fmla="*/ 7 h 17"/>
                <a:gd name="T16" fmla="*/ 11 w 17"/>
                <a:gd name="T17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7">
                  <a:moveTo>
                    <a:pt x="11" y="17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0"/>
                    <a:pt x="6" y="0"/>
                    <a:pt x="7" y="0"/>
                  </a:cubicBezTo>
                  <a:cubicBezTo>
                    <a:pt x="7" y="0"/>
                    <a:pt x="8" y="0"/>
                    <a:pt x="8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5"/>
                    <a:pt x="17" y="6"/>
                    <a:pt x="17" y="6"/>
                  </a:cubicBezTo>
                  <a:cubicBezTo>
                    <a:pt x="17" y="7"/>
                    <a:pt x="17" y="7"/>
                    <a:pt x="17" y="7"/>
                  </a:cubicBezTo>
                  <a:lnTo>
                    <a:pt x="11" y="17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5" name="Freeform 224"/>
            <p:cNvSpPr>
              <a:spLocks/>
            </p:cNvSpPr>
            <p:nvPr/>
          </p:nvSpPr>
          <p:spPr bwMode="auto">
            <a:xfrm>
              <a:off x="9256713" y="4519613"/>
              <a:ext cx="220663" cy="320675"/>
            </a:xfrm>
            <a:custGeom>
              <a:avLst/>
              <a:gdLst>
                <a:gd name="T0" fmla="*/ 0 w 139"/>
                <a:gd name="T1" fmla="*/ 187 h 202"/>
                <a:gd name="T2" fmla="*/ 116 w 139"/>
                <a:gd name="T3" fmla="*/ 0 h 202"/>
                <a:gd name="T4" fmla="*/ 139 w 139"/>
                <a:gd name="T5" fmla="*/ 15 h 202"/>
                <a:gd name="T6" fmla="*/ 23 w 139"/>
                <a:gd name="T7" fmla="*/ 202 h 202"/>
                <a:gd name="T8" fmla="*/ 0 w 139"/>
                <a:gd name="T9" fmla="*/ 187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" h="202">
                  <a:moveTo>
                    <a:pt x="0" y="187"/>
                  </a:moveTo>
                  <a:lnTo>
                    <a:pt x="116" y="0"/>
                  </a:lnTo>
                  <a:lnTo>
                    <a:pt x="139" y="15"/>
                  </a:lnTo>
                  <a:lnTo>
                    <a:pt x="23" y="202"/>
                  </a:lnTo>
                  <a:lnTo>
                    <a:pt x="0" y="187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6" name="Freeform 225"/>
            <p:cNvSpPr>
              <a:spLocks/>
            </p:cNvSpPr>
            <p:nvPr/>
          </p:nvSpPr>
          <p:spPr bwMode="auto">
            <a:xfrm>
              <a:off x="9382126" y="4510088"/>
              <a:ext cx="98425" cy="95250"/>
            </a:xfrm>
            <a:custGeom>
              <a:avLst/>
              <a:gdLst>
                <a:gd name="T0" fmla="*/ 29 w 30"/>
                <a:gd name="T1" fmla="*/ 10 h 29"/>
                <a:gd name="T2" fmla="*/ 30 w 30"/>
                <a:gd name="T3" fmla="*/ 9 h 29"/>
                <a:gd name="T4" fmla="*/ 17 w 30"/>
                <a:gd name="T5" fmla="*/ 1 h 29"/>
                <a:gd name="T6" fmla="*/ 15 w 30"/>
                <a:gd name="T7" fmla="*/ 1 h 29"/>
                <a:gd name="T8" fmla="*/ 0 w 30"/>
                <a:gd name="T9" fmla="*/ 25 h 29"/>
                <a:gd name="T10" fmla="*/ 1 w 30"/>
                <a:gd name="T11" fmla="*/ 29 h 29"/>
                <a:gd name="T12" fmla="*/ 6 w 30"/>
                <a:gd name="T13" fmla="*/ 20 h 29"/>
                <a:gd name="T14" fmla="*/ 6 w 30"/>
                <a:gd name="T15" fmla="*/ 19 h 29"/>
                <a:gd name="T16" fmla="*/ 16 w 30"/>
                <a:gd name="T17" fmla="*/ 3 h 29"/>
                <a:gd name="T18" fmla="*/ 17 w 30"/>
                <a:gd name="T19" fmla="*/ 3 h 29"/>
                <a:gd name="T20" fmla="*/ 29 w 30"/>
                <a:gd name="T21" fmla="*/ 1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" h="29">
                  <a:moveTo>
                    <a:pt x="29" y="10"/>
                  </a:moveTo>
                  <a:cubicBezTo>
                    <a:pt x="30" y="9"/>
                    <a:pt x="30" y="9"/>
                    <a:pt x="30" y="9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6" y="0"/>
                    <a:pt x="16" y="0"/>
                    <a:pt x="15" y="1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6" y="2"/>
                    <a:pt x="16" y="2"/>
                    <a:pt x="17" y="3"/>
                  </a:cubicBezTo>
                  <a:lnTo>
                    <a:pt x="29" y="10"/>
                  </a:lnTo>
                  <a:close/>
                </a:path>
              </a:pathLst>
            </a:custGeom>
            <a:solidFill>
              <a:srgbClr val="ABAC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7" name="Freeform 226"/>
            <p:cNvSpPr>
              <a:spLocks/>
            </p:cNvSpPr>
            <p:nvPr/>
          </p:nvSpPr>
          <p:spPr bwMode="auto">
            <a:xfrm>
              <a:off x="9455151" y="4254500"/>
              <a:ext cx="1162050" cy="873125"/>
            </a:xfrm>
            <a:custGeom>
              <a:avLst/>
              <a:gdLst>
                <a:gd name="T0" fmla="*/ 272 w 352"/>
                <a:gd name="T1" fmla="*/ 48 h 264"/>
                <a:gd name="T2" fmla="*/ 208 w 352"/>
                <a:gd name="T3" fmla="*/ 177 h 264"/>
                <a:gd name="T4" fmla="*/ 23 w 352"/>
                <a:gd name="T5" fmla="*/ 134 h 264"/>
                <a:gd name="T6" fmla="*/ 0 w 352"/>
                <a:gd name="T7" fmla="*/ 192 h 264"/>
                <a:gd name="T8" fmla="*/ 246 w 352"/>
                <a:gd name="T9" fmla="*/ 230 h 264"/>
                <a:gd name="T10" fmla="*/ 272 w 352"/>
                <a:gd name="T11" fmla="*/ 48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2" h="264">
                  <a:moveTo>
                    <a:pt x="272" y="48"/>
                  </a:moveTo>
                  <a:cubicBezTo>
                    <a:pt x="272" y="48"/>
                    <a:pt x="285" y="149"/>
                    <a:pt x="208" y="177"/>
                  </a:cubicBezTo>
                  <a:cubicBezTo>
                    <a:pt x="140" y="202"/>
                    <a:pt x="23" y="134"/>
                    <a:pt x="23" y="134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0" y="192"/>
                    <a:pt x="152" y="264"/>
                    <a:pt x="246" y="230"/>
                  </a:cubicBezTo>
                  <a:cubicBezTo>
                    <a:pt x="327" y="200"/>
                    <a:pt x="352" y="0"/>
                    <a:pt x="272" y="48"/>
                  </a:cubicBezTo>
                  <a:close/>
                </a:path>
              </a:pathLst>
            </a:custGeom>
            <a:solidFill>
              <a:srgbClr val="D0D2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8" name="Freeform 227"/>
            <p:cNvSpPr>
              <a:spLocks/>
            </p:cNvSpPr>
            <p:nvPr/>
          </p:nvSpPr>
          <p:spPr bwMode="auto">
            <a:xfrm>
              <a:off x="9861551" y="4271963"/>
              <a:ext cx="795338" cy="1304925"/>
            </a:xfrm>
            <a:custGeom>
              <a:avLst/>
              <a:gdLst>
                <a:gd name="T0" fmla="*/ 158 w 241"/>
                <a:gd name="T1" fmla="*/ 13 h 395"/>
                <a:gd name="T2" fmla="*/ 202 w 241"/>
                <a:gd name="T3" fmla="*/ 160 h 395"/>
                <a:gd name="T4" fmla="*/ 173 w 241"/>
                <a:gd name="T5" fmla="*/ 383 h 395"/>
                <a:gd name="T6" fmla="*/ 15 w 241"/>
                <a:gd name="T7" fmla="*/ 362 h 395"/>
                <a:gd name="T8" fmla="*/ 18 w 241"/>
                <a:gd name="T9" fmla="*/ 232 h 395"/>
                <a:gd name="T10" fmla="*/ 158 w 241"/>
                <a:gd name="T11" fmla="*/ 13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1" h="395">
                  <a:moveTo>
                    <a:pt x="158" y="13"/>
                  </a:moveTo>
                  <a:cubicBezTo>
                    <a:pt x="158" y="13"/>
                    <a:pt x="241" y="0"/>
                    <a:pt x="202" y="160"/>
                  </a:cubicBezTo>
                  <a:cubicBezTo>
                    <a:pt x="182" y="243"/>
                    <a:pt x="214" y="395"/>
                    <a:pt x="173" y="383"/>
                  </a:cubicBezTo>
                  <a:cubicBezTo>
                    <a:pt x="15" y="362"/>
                    <a:pt x="15" y="362"/>
                    <a:pt x="15" y="362"/>
                  </a:cubicBezTo>
                  <a:cubicBezTo>
                    <a:pt x="0" y="360"/>
                    <a:pt x="10" y="303"/>
                    <a:pt x="18" y="232"/>
                  </a:cubicBezTo>
                  <a:cubicBezTo>
                    <a:pt x="30" y="127"/>
                    <a:pt x="49" y="61"/>
                    <a:pt x="158" y="13"/>
                  </a:cubicBezTo>
                  <a:close/>
                </a:path>
              </a:pathLst>
            </a:custGeom>
            <a:solidFill>
              <a:srgbClr val="DFE9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0" name="Freeform 309"/>
            <p:cNvSpPr>
              <a:spLocks/>
            </p:cNvSpPr>
            <p:nvPr/>
          </p:nvSpPr>
          <p:spPr bwMode="auto">
            <a:xfrm>
              <a:off x="10217151" y="4222750"/>
              <a:ext cx="219075" cy="260350"/>
            </a:xfrm>
            <a:custGeom>
              <a:avLst/>
              <a:gdLst>
                <a:gd name="T0" fmla="*/ 0 w 66"/>
                <a:gd name="T1" fmla="*/ 14 h 79"/>
                <a:gd name="T2" fmla="*/ 0 w 66"/>
                <a:gd name="T3" fmla="*/ 78 h 79"/>
                <a:gd name="T4" fmla="*/ 64 w 66"/>
                <a:gd name="T5" fmla="*/ 49 h 79"/>
                <a:gd name="T6" fmla="*/ 44 w 66"/>
                <a:gd name="T7" fmla="*/ 0 h 79"/>
                <a:gd name="T8" fmla="*/ 0 w 66"/>
                <a:gd name="T9" fmla="*/ 14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79">
                  <a:moveTo>
                    <a:pt x="0" y="14"/>
                  </a:moveTo>
                  <a:cubicBezTo>
                    <a:pt x="6" y="48"/>
                    <a:pt x="0" y="79"/>
                    <a:pt x="0" y="78"/>
                  </a:cubicBezTo>
                  <a:cubicBezTo>
                    <a:pt x="3" y="76"/>
                    <a:pt x="66" y="49"/>
                    <a:pt x="64" y="49"/>
                  </a:cubicBezTo>
                  <a:cubicBezTo>
                    <a:pt x="62" y="49"/>
                    <a:pt x="44" y="0"/>
                    <a:pt x="44" y="0"/>
                  </a:cubicBezTo>
                  <a:lnTo>
                    <a:pt x="0" y="14"/>
                  </a:lnTo>
                  <a:close/>
                </a:path>
              </a:pathLst>
            </a:custGeom>
            <a:solidFill>
              <a:srgbClr val="FBD2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1" name="Freeform 310"/>
            <p:cNvSpPr>
              <a:spLocks/>
            </p:cNvSpPr>
            <p:nvPr/>
          </p:nvSpPr>
          <p:spPr bwMode="auto">
            <a:xfrm>
              <a:off x="9794876" y="3451225"/>
              <a:ext cx="819150" cy="869950"/>
            </a:xfrm>
            <a:custGeom>
              <a:avLst/>
              <a:gdLst>
                <a:gd name="T0" fmla="*/ 127 w 248"/>
                <a:gd name="T1" fmla="*/ 0 h 263"/>
                <a:gd name="T2" fmla="*/ 9 w 248"/>
                <a:gd name="T3" fmla="*/ 120 h 263"/>
                <a:gd name="T4" fmla="*/ 26 w 248"/>
                <a:gd name="T5" fmla="*/ 157 h 263"/>
                <a:gd name="T6" fmla="*/ 10 w 248"/>
                <a:gd name="T7" fmla="*/ 200 h 263"/>
                <a:gd name="T8" fmla="*/ 32 w 248"/>
                <a:gd name="T9" fmla="*/ 207 h 263"/>
                <a:gd name="T10" fmla="*/ 127 w 248"/>
                <a:gd name="T11" fmla="*/ 263 h 263"/>
                <a:gd name="T12" fmla="*/ 248 w 248"/>
                <a:gd name="T13" fmla="*/ 132 h 263"/>
                <a:gd name="T14" fmla="*/ 127 w 248"/>
                <a:gd name="T15" fmla="*/ 0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8" h="263">
                  <a:moveTo>
                    <a:pt x="127" y="0"/>
                  </a:moveTo>
                  <a:cubicBezTo>
                    <a:pt x="43" y="0"/>
                    <a:pt x="0" y="35"/>
                    <a:pt x="9" y="120"/>
                  </a:cubicBezTo>
                  <a:cubicBezTo>
                    <a:pt x="10" y="132"/>
                    <a:pt x="24" y="152"/>
                    <a:pt x="26" y="157"/>
                  </a:cubicBezTo>
                  <a:cubicBezTo>
                    <a:pt x="16" y="184"/>
                    <a:pt x="8" y="190"/>
                    <a:pt x="10" y="200"/>
                  </a:cubicBezTo>
                  <a:cubicBezTo>
                    <a:pt x="11" y="205"/>
                    <a:pt x="23" y="207"/>
                    <a:pt x="32" y="207"/>
                  </a:cubicBezTo>
                  <a:cubicBezTo>
                    <a:pt x="44" y="246"/>
                    <a:pt x="84" y="263"/>
                    <a:pt x="127" y="263"/>
                  </a:cubicBezTo>
                  <a:cubicBezTo>
                    <a:pt x="194" y="263"/>
                    <a:pt x="248" y="204"/>
                    <a:pt x="248" y="132"/>
                  </a:cubicBezTo>
                  <a:cubicBezTo>
                    <a:pt x="248" y="59"/>
                    <a:pt x="194" y="0"/>
                    <a:pt x="127" y="0"/>
                  </a:cubicBezTo>
                  <a:close/>
                </a:path>
              </a:pathLst>
            </a:custGeom>
            <a:solidFill>
              <a:srgbClr val="FBD2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2" name="Freeform 311"/>
            <p:cNvSpPr>
              <a:spLocks/>
            </p:cNvSpPr>
            <p:nvPr/>
          </p:nvSpPr>
          <p:spPr bwMode="auto">
            <a:xfrm>
              <a:off x="10188576" y="4251325"/>
              <a:ext cx="319088" cy="222250"/>
            </a:xfrm>
            <a:custGeom>
              <a:avLst/>
              <a:gdLst>
                <a:gd name="T0" fmla="*/ 0 w 97"/>
                <a:gd name="T1" fmla="*/ 67 h 67"/>
                <a:gd name="T2" fmla="*/ 5 w 97"/>
                <a:gd name="T3" fmla="*/ 32 h 67"/>
                <a:gd name="T4" fmla="*/ 82 w 97"/>
                <a:gd name="T5" fmla="*/ 0 h 67"/>
                <a:gd name="T6" fmla="*/ 97 w 97"/>
                <a:gd name="T7" fmla="*/ 32 h 67"/>
                <a:gd name="T8" fmla="*/ 0 w 97"/>
                <a:gd name="T9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67">
                  <a:moveTo>
                    <a:pt x="0" y="67"/>
                  </a:moveTo>
                  <a:cubicBezTo>
                    <a:pt x="0" y="64"/>
                    <a:pt x="5" y="32"/>
                    <a:pt x="5" y="32"/>
                  </a:cubicBezTo>
                  <a:cubicBezTo>
                    <a:pt x="5" y="32"/>
                    <a:pt x="77" y="0"/>
                    <a:pt x="82" y="0"/>
                  </a:cubicBezTo>
                  <a:cubicBezTo>
                    <a:pt x="87" y="0"/>
                    <a:pt x="97" y="32"/>
                    <a:pt x="97" y="32"/>
                  </a:cubicBezTo>
                  <a:lnTo>
                    <a:pt x="0" y="67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3" name="Freeform 312"/>
            <p:cNvSpPr>
              <a:spLocks/>
            </p:cNvSpPr>
            <p:nvPr/>
          </p:nvSpPr>
          <p:spPr bwMode="auto">
            <a:xfrm>
              <a:off x="9725026" y="3328988"/>
              <a:ext cx="958850" cy="866775"/>
            </a:xfrm>
            <a:custGeom>
              <a:avLst/>
              <a:gdLst>
                <a:gd name="T0" fmla="*/ 159 w 290"/>
                <a:gd name="T1" fmla="*/ 142 h 262"/>
                <a:gd name="T2" fmla="*/ 184 w 290"/>
                <a:gd name="T3" fmla="*/ 225 h 262"/>
                <a:gd name="T4" fmla="*/ 199 w 290"/>
                <a:gd name="T5" fmla="*/ 204 h 262"/>
                <a:gd name="T6" fmla="*/ 193 w 290"/>
                <a:gd name="T7" fmla="*/ 154 h 262"/>
                <a:gd name="T8" fmla="*/ 224 w 290"/>
                <a:gd name="T9" fmla="*/ 138 h 262"/>
                <a:gd name="T10" fmla="*/ 227 w 290"/>
                <a:gd name="T11" fmla="*/ 205 h 262"/>
                <a:gd name="T12" fmla="*/ 245 w 290"/>
                <a:gd name="T13" fmla="*/ 262 h 262"/>
                <a:gd name="T14" fmla="*/ 212 w 290"/>
                <a:gd name="T15" fmla="*/ 42 h 262"/>
                <a:gd name="T16" fmla="*/ 12 w 290"/>
                <a:gd name="T17" fmla="*/ 98 h 262"/>
                <a:gd name="T18" fmla="*/ 7 w 290"/>
                <a:gd name="T19" fmla="*/ 112 h 262"/>
                <a:gd name="T20" fmla="*/ 40 w 290"/>
                <a:gd name="T21" fmla="*/ 166 h 262"/>
                <a:gd name="T22" fmla="*/ 35 w 290"/>
                <a:gd name="T23" fmla="*/ 137 h 262"/>
                <a:gd name="T24" fmla="*/ 35 w 290"/>
                <a:gd name="T25" fmla="*/ 137 h 262"/>
                <a:gd name="T26" fmla="*/ 54 w 290"/>
                <a:gd name="T27" fmla="*/ 156 h 262"/>
                <a:gd name="T28" fmla="*/ 81 w 290"/>
                <a:gd name="T29" fmla="*/ 166 h 262"/>
                <a:gd name="T30" fmla="*/ 66 w 290"/>
                <a:gd name="T31" fmla="*/ 145 h 262"/>
                <a:gd name="T32" fmla="*/ 159 w 290"/>
                <a:gd name="T33" fmla="*/ 142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0" h="262">
                  <a:moveTo>
                    <a:pt x="159" y="142"/>
                  </a:moveTo>
                  <a:cubicBezTo>
                    <a:pt x="169" y="153"/>
                    <a:pt x="180" y="227"/>
                    <a:pt x="184" y="225"/>
                  </a:cubicBezTo>
                  <a:cubicBezTo>
                    <a:pt x="189" y="223"/>
                    <a:pt x="199" y="204"/>
                    <a:pt x="199" y="204"/>
                  </a:cubicBezTo>
                  <a:cubicBezTo>
                    <a:pt x="199" y="204"/>
                    <a:pt x="190" y="170"/>
                    <a:pt x="193" y="154"/>
                  </a:cubicBezTo>
                  <a:cubicBezTo>
                    <a:pt x="195" y="137"/>
                    <a:pt x="202" y="130"/>
                    <a:pt x="224" y="138"/>
                  </a:cubicBezTo>
                  <a:cubicBezTo>
                    <a:pt x="258" y="149"/>
                    <a:pt x="245" y="181"/>
                    <a:pt x="227" y="205"/>
                  </a:cubicBezTo>
                  <a:cubicBezTo>
                    <a:pt x="227" y="205"/>
                    <a:pt x="240" y="256"/>
                    <a:pt x="245" y="262"/>
                  </a:cubicBezTo>
                  <a:cubicBezTo>
                    <a:pt x="290" y="193"/>
                    <a:pt x="272" y="51"/>
                    <a:pt x="212" y="42"/>
                  </a:cubicBezTo>
                  <a:cubicBezTo>
                    <a:pt x="102" y="0"/>
                    <a:pt x="36" y="47"/>
                    <a:pt x="12" y="98"/>
                  </a:cubicBezTo>
                  <a:cubicBezTo>
                    <a:pt x="11" y="102"/>
                    <a:pt x="9" y="106"/>
                    <a:pt x="7" y="112"/>
                  </a:cubicBezTo>
                  <a:cubicBezTo>
                    <a:pt x="0" y="139"/>
                    <a:pt x="40" y="166"/>
                    <a:pt x="40" y="166"/>
                  </a:cubicBezTo>
                  <a:cubicBezTo>
                    <a:pt x="40" y="166"/>
                    <a:pt x="35" y="157"/>
                    <a:pt x="35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7" y="146"/>
                    <a:pt x="54" y="156"/>
                  </a:cubicBezTo>
                  <a:cubicBezTo>
                    <a:pt x="71" y="166"/>
                    <a:pt x="81" y="166"/>
                    <a:pt x="81" y="166"/>
                  </a:cubicBezTo>
                  <a:cubicBezTo>
                    <a:pt x="81" y="166"/>
                    <a:pt x="71" y="158"/>
                    <a:pt x="66" y="145"/>
                  </a:cubicBezTo>
                  <a:cubicBezTo>
                    <a:pt x="132" y="149"/>
                    <a:pt x="158" y="141"/>
                    <a:pt x="159" y="142"/>
                  </a:cubicBezTo>
                  <a:close/>
                </a:path>
              </a:pathLst>
            </a:custGeom>
            <a:solidFill>
              <a:srgbClr val="E8B8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4" name="Freeform 313"/>
            <p:cNvSpPr>
              <a:spLocks/>
            </p:cNvSpPr>
            <p:nvPr/>
          </p:nvSpPr>
          <p:spPr bwMode="auto">
            <a:xfrm>
              <a:off x="9847263" y="4516438"/>
              <a:ext cx="204788" cy="944563"/>
            </a:xfrm>
            <a:custGeom>
              <a:avLst/>
              <a:gdLst>
                <a:gd name="T0" fmla="*/ 43 w 62"/>
                <a:gd name="T1" fmla="*/ 14 h 286"/>
                <a:gd name="T2" fmla="*/ 0 w 62"/>
                <a:gd name="T3" fmla="*/ 286 h 286"/>
                <a:gd name="T4" fmla="*/ 34 w 62"/>
                <a:gd name="T5" fmla="*/ 225 h 286"/>
                <a:gd name="T6" fmla="*/ 62 w 62"/>
                <a:gd name="T7" fmla="*/ 0 h 286"/>
                <a:gd name="T8" fmla="*/ 43 w 62"/>
                <a:gd name="T9" fmla="*/ 14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286">
                  <a:moveTo>
                    <a:pt x="43" y="14"/>
                  </a:moveTo>
                  <a:cubicBezTo>
                    <a:pt x="48" y="16"/>
                    <a:pt x="0" y="286"/>
                    <a:pt x="0" y="286"/>
                  </a:cubicBezTo>
                  <a:cubicBezTo>
                    <a:pt x="34" y="225"/>
                    <a:pt x="34" y="225"/>
                    <a:pt x="34" y="225"/>
                  </a:cubicBezTo>
                  <a:cubicBezTo>
                    <a:pt x="62" y="0"/>
                    <a:pt x="62" y="0"/>
                    <a:pt x="62" y="0"/>
                  </a:cubicBezTo>
                  <a:lnTo>
                    <a:pt x="43" y="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5" name="Freeform 314"/>
            <p:cNvSpPr>
              <a:spLocks/>
            </p:cNvSpPr>
            <p:nvPr/>
          </p:nvSpPr>
          <p:spPr bwMode="auto">
            <a:xfrm>
              <a:off x="8870951" y="4259263"/>
              <a:ext cx="1687513" cy="742950"/>
            </a:xfrm>
            <a:custGeom>
              <a:avLst/>
              <a:gdLst>
                <a:gd name="T0" fmla="*/ 431 w 511"/>
                <a:gd name="T1" fmla="*/ 21 h 225"/>
                <a:gd name="T2" fmla="*/ 226 w 511"/>
                <a:gd name="T3" fmla="*/ 138 h 225"/>
                <a:gd name="T4" fmla="*/ 24 w 511"/>
                <a:gd name="T5" fmla="*/ 133 h 225"/>
                <a:gd name="T6" fmla="*/ 0 w 511"/>
                <a:gd name="T7" fmla="*/ 191 h 225"/>
                <a:gd name="T8" fmla="*/ 264 w 511"/>
                <a:gd name="T9" fmla="*/ 190 h 225"/>
                <a:gd name="T10" fmla="*/ 471 w 511"/>
                <a:gd name="T11" fmla="*/ 80 h 225"/>
                <a:gd name="T12" fmla="*/ 431 w 511"/>
                <a:gd name="T13" fmla="*/ 21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1" h="225">
                  <a:moveTo>
                    <a:pt x="431" y="21"/>
                  </a:moveTo>
                  <a:cubicBezTo>
                    <a:pt x="431" y="22"/>
                    <a:pt x="303" y="110"/>
                    <a:pt x="226" y="138"/>
                  </a:cubicBezTo>
                  <a:cubicBezTo>
                    <a:pt x="157" y="162"/>
                    <a:pt x="24" y="132"/>
                    <a:pt x="24" y="133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1" y="191"/>
                    <a:pt x="169" y="225"/>
                    <a:pt x="264" y="190"/>
                  </a:cubicBezTo>
                  <a:cubicBezTo>
                    <a:pt x="350" y="159"/>
                    <a:pt x="470" y="80"/>
                    <a:pt x="471" y="80"/>
                  </a:cubicBezTo>
                  <a:cubicBezTo>
                    <a:pt x="511" y="50"/>
                    <a:pt x="466" y="0"/>
                    <a:pt x="431" y="21"/>
                  </a:cubicBez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6" name="Oval 315"/>
            <p:cNvSpPr>
              <a:spLocks noChangeArrowheads="1"/>
            </p:cNvSpPr>
            <p:nvPr/>
          </p:nvSpPr>
          <p:spPr bwMode="auto">
            <a:xfrm>
              <a:off x="10342563" y="3736975"/>
              <a:ext cx="211138" cy="296863"/>
            </a:xfrm>
            <a:prstGeom prst="ellipse">
              <a:avLst/>
            </a:prstGeom>
            <a:solidFill>
              <a:srgbClr val="FBD2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7" name="Freeform 316"/>
            <p:cNvSpPr>
              <a:spLocks/>
            </p:cNvSpPr>
            <p:nvPr/>
          </p:nvSpPr>
          <p:spPr bwMode="auto">
            <a:xfrm>
              <a:off x="10379076" y="3783013"/>
              <a:ext cx="139700" cy="204788"/>
            </a:xfrm>
            <a:custGeom>
              <a:avLst/>
              <a:gdLst>
                <a:gd name="T0" fmla="*/ 12 w 42"/>
                <a:gd name="T1" fmla="*/ 2 h 62"/>
                <a:gd name="T2" fmla="*/ 34 w 42"/>
                <a:gd name="T3" fmla="*/ 9 h 62"/>
                <a:gd name="T4" fmla="*/ 35 w 42"/>
                <a:gd name="T5" fmla="*/ 51 h 62"/>
                <a:gd name="T6" fmla="*/ 10 w 42"/>
                <a:gd name="T7" fmla="*/ 57 h 62"/>
                <a:gd name="T8" fmla="*/ 6 w 42"/>
                <a:gd name="T9" fmla="*/ 42 h 62"/>
                <a:gd name="T10" fmla="*/ 15 w 42"/>
                <a:gd name="T11" fmla="*/ 31 h 62"/>
                <a:gd name="T12" fmla="*/ 7 w 42"/>
                <a:gd name="T13" fmla="*/ 26 h 62"/>
                <a:gd name="T14" fmla="*/ 8 w 42"/>
                <a:gd name="T15" fmla="*/ 8 h 62"/>
                <a:gd name="T16" fmla="*/ 12 w 42"/>
                <a:gd name="T17" fmla="*/ 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" h="62">
                  <a:moveTo>
                    <a:pt x="12" y="2"/>
                  </a:moveTo>
                  <a:cubicBezTo>
                    <a:pt x="14" y="2"/>
                    <a:pt x="26" y="0"/>
                    <a:pt x="34" y="9"/>
                  </a:cubicBezTo>
                  <a:cubicBezTo>
                    <a:pt x="42" y="18"/>
                    <a:pt x="41" y="44"/>
                    <a:pt x="35" y="51"/>
                  </a:cubicBezTo>
                  <a:cubicBezTo>
                    <a:pt x="29" y="59"/>
                    <a:pt x="18" y="62"/>
                    <a:pt x="10" y="57"/>
                  </a:cubicBezTo>
                  <a:cubicBezTo>
                    <a:pt x="3" y="52"/>
                    <a:pt x="0" y="46"/>
                    <a:pt x="6" y="42"/>
                  </a:cubicBezTo>
                  <a:cubicBezTo>
                    <a:pt x="13" y="38"/>
                    <a:pt x="18" y="34"/>
                    <a:pt x="15" y="31"/>
                  </a:cubicBezTo>
                  <a:cubicBezTo>
                    <a:pt x="13" y="27"/>
                    <a:pt x="10" y="29"/>
                    <a:pt x="7" y="26"/>
                  </a:cubicBezTo>
                  <a:cubicBezTo>
                    <a:pt x="5" y="23"/>
                    <a:pt x="6" y="15"/>
                    <a:pt x="8" y="8"/>
                  </a:cubicBezTo>
                  <a:cubicBezTo>
                    <a:pt x="10" y="2"/>
                    <a:pt x="12" y="2"/>
                    <a:pt x="12" y="2"/>
                  </a:cubicBezTo>
                  <a:close/>
                </a:path>
              </a:pathLst>
            </a:custGeom>
            <a:solidFill>
              <a:srgbClr val="F8A9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8" name="Freeform 317"/>
            <p:cNvSpPr>
              <a:spLocks/>
            </p:cNvSpPr>
            <p:nvPr/>
          </p:nvSpPr>
          <p:spPr bwMode="auto">
            <a:xfrm>
              <a:off x="8694738" y="4586288"/>
              <a:ext cx="142875" cy="220663"/>
            </a:xfrm>
            <a:custGeom>
              <a:avLst/>
              <a:gdLst>
                <a:gd name="T0" fmla="*/ 39 w 43"/>
                <a:gd name="T1" fmla="*/ 37 h 67"/>
                <a:gd name="T2" fmla="*/ 14 w 43"/>
                <a:gd name="T3" fmla="*/ 4 h 67"/>
                <a:gd name="T4" fmla="*/ 1 w 43"/>
                <a:gd name="T5" fmla="*/ 6 h 67"/>
                <a:gd name="T6" fmla="*/ 19 w 43"/>
                <a:gd name="T7" fmla="*/ 54 h 67"/>
                <a:gd name="T8" fmla="*/ 33 w 43"/>
                <a:gd name="T9" fmla="*/ 60 h 67"/>
                <a:gd name="T10" fmla="*/ 39 w 43"/>
                <a:gd name="T11" fmla="*/ 3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67">
                  <a:moveTo>
                    <a:pt x="39" y="37"/>
                  </a:moveTo>
                  <a:cubicBezTo>
                    <a:pt x="36" y="31"/>
                    <a:pt x="17" y="8"/>
                    <a:pt x="14" y="4"/>
                  </a:cubicBezTo>
                  <a:cubicBezTo>
                    <a:pt x="12" y="0"/>
                    <a:pt x="2" y="1"/>
                    <a:pt x="1" y="6"/>
                  </a:cubicBezTo>
                  <a:cubicBezTo>
                    <a:pt x="0" y="12"/>
                    <a:pt x="15" y="47"/>
                    <a:pt x="19" y="54"/>
                  </a:cubicBezTo>
                  <a:cubicBezTo>
                    <a:pt x="23" y="62"/>
                    <a:pt x="23" y="67"/>
                    <a:pt x="33" y="60"/>
                  </a:cubicBezTo>
                  <a:cubicBezTo>
                    <a:pt x="43" y="53"/>
                    <a:pt x="39" y="37"/>
                    <a:pt x="39" y="37"/>
                  </a:cubicBezTo>
                  <a:close/>
                </a:path>
              </a:pathLst>
            </a:custGeom>
            <a:solidFill>
              <a:srgbClr val="FBD2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28" name="Group 327"/>
          <p:cNvGrpSpPr/>
          <p:nvPr/>
        </p:nvGrpSpPr>
        <p:grpSpPr>
          <a:xfrm>
            <a:off x="5465759" y="3760435"/>
            <a:ext cx="1211431" cy="1959099"/>
            <a:chOff x="5422901" y="3459163"/>
            <a:chExt cx="1293813" cy="2092325"/>
          </a:xfrm>
        </p:grpSpPr>
        <p:sp>
          <p:nvSpPr>
            <p:cNvPr id="166" name="Freeform 165"/>
            <p:cNvSpPr>
              <a:spLocks/>
            </p:cNvSpPr>
            <p:nvPr/>
          </p:nvSpPr>
          <p:spPr bwMode="auto">
            <a:xfrm>
              <a:off x="5426076" y="3941763"/>
              <a:ext cx="1290638" cy="1231900"/>
            </a:xfrm>
            <a:custGeom>
              <a:avLst/>
              <a:gdLst>
                <a:gd name="T0" fmla="*/ 7 w 391"/>
                <a:gd name="T1" fmla="*/ 369 h 373"/>
                <a:gd name="T2" fmla="*/ 15 w 391"/>
                <a:gd name="T3" fmla="*/ 99 h 373"/>
                <a:gd name="T4" fmla="*/ 135 w 391"/>
                <a:gd name="T5" fmla="*/ 12 h 373"/>
                <a:gd name="T6" fmla="*/ 196 w 391"/>
                <a:gd name="T7" fmla="*/ 0 h 373"/>
                <a:gd name="T8" fmla="*/ 256 w 391"/>
                <a:gd name="T9" fmla="*/ 12 h 373"/>
                <a:gd name="T10" fmla="*/ 376 w 391"/>
                <a:gd name="T11" fmla="*/ 99 h 373"/>
                <a:gd name="T12" fmla="*/ 384 w 391"/>
                <a:gd name="T13" fmla="*/ 369 h 373"/>
                <a:gd name="T14" fmla="*/ 196 w 391"/>
                <a:gd name="T15" fmla="*/ 373 h 373"/>
                <a:gd name="T16" fmla="*/ 7 w 391"/>
                <a:gd name="T17" fmla="*/ 369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1" h="373">
                  <a:moveTo>
                    <a:pt x="7" y="369"/>
                  </a:moveTo>
                  <a:cubicBezTo>
                    <a:pt x="7" y="352"/>
                    <a:pt x="0" y="147"/>
                    <a:pt x="15" y="99"/>
                  </a:cubicBezTo>
                  <a:cubicBezTo>
                    <a:pt x="30" y="52"/>
                    <a:pt x="79" y="24"/>
                    <a:pt x="135" y="12"/>
                  </a:cubicBezTo>
                  <a:cubicBezTo>
                    <a:pt x="151" y="8"/>
                    <a:pt x="172" y="4"/>
                    <a:pt x="196" y="0"/>
                  </a:cubicBezTo>
                  <a:cubicBezTo>
                    <a:pt x="219" y="4"/>
                    <a:pt x="240" y="8"/>
                    <a:pt x="256" y="12"/>
                  </a:cubicBezTo>
                  <a:cubicBezTo>
                    <a:pt x="313" y="24"/>
                    <a:pt x="361" y="52"/>
                    <a:pt x="376" y="99"/>
                  </a:cubicBezTo>
                  <a:cubicBezTo>
                    <a:pt x="391" y="147"/>
                    <a:pt x="384" y="352"/>
                    <a:pt x="384" y="369"/>
                  </a:cubicBezTo>
                  <a:cubicBezTo>
                    <a:pt x="196" y="373"/>
                    <a:pt x="196" y="373"/>
                    <a:pt x="196" y="373"/>
                  </a:cubicBezTo>
                  <a:lnTo>
                    <a:pt x="7" y="369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7" name="Freeform 166"/>
            <p:cNvSpPr>
              <a:spLocks/>
            </p:cNvSpPr>
            <p:nvPr/>
          </p:nvSpPr>
          <p:spPr bwMode="auto">
            <a:xfrm>
              <a:off x="5534026" y="4259263"/>
              <a:ext cx="1047750" cy="1285875"/>
            </a:xfrm>
            <a:custGeom>
              <a:avLst/>
              <a:gdLst>
                <a:gd name="T0" fmla="*/ 57 w 317"/>
                <a:gd name="T1" fmla="*/ 19 h 389"/>
                <a:gd name="T2" fmla="*/ 8 w 317"/>
                <a:gd name="T3" fmla="*/ 45 h 389"/>
                <a:gd name="T4" fmla="*/ 32 w 317"/>
                <a:gd name="T5" fmla="*/ 310 h 389"/>
                <a:gd name="T6" fmla="*/ 62 w 317"/>
                <a:gd name="T7" fmla="*/ 372 h 389"/>
                <a:gd name="T8" fmla="*/ 159 w 317"/>
                <a:gd name="T9" fmla="*/ 389 h 389"/>
                <a:gd name="T10" fmla="*/ 159 w 317"/>
                <a:gd name="T11" fmla="*/ 389 h 389"/>
                <a:gd name="T12" fmla="*/ 256 w 317"/>
                <a:gd name="T13" fmla="*/ 372 h 389"/>
                <a:gd name="T14" fmla="*/ 286 w 317"/>
                <a:gd name="T15" fmla="*/ 310 h 389"/>
                <a:gd name="T16" fmla="*/ 310 w 317"/>
                <a:gd name="T17" fmla="*/ 45 h 389"/>
                <a:gd name="T18" fmla="*/ 261 w 317"/>
                <a:gd name="T19" fmla="*/ 19 h 389"/>
                <a:gd name="T20" fmla="*/ 230 w 317"/>
                <a:gd name="T21" fmla="*/ 4 h 389"/>
                <a:gd name="T22" fmla="*/ 159 w 317"/>
                <a:gd name="T23" fmla="*/ 18 h 389"/>
                <a:gd name="T24" fmla="*/ 159 w 317"/>
                <a:gd name="T25" fmla="*/ 18 h 389"/>
                <a:gd name="T26" fmla="*/ 97 w 317"/>
                <a:gd name="T27" fmla="*/ 3 h 389"/>
                <a:gd name="T28" fmla="*/ 86 w 317"/>
                <a:gd name="T29" fmla="*/ 12 h 389"/>
                <a:gd name="T30" fmla="*/ 57 w 317"/>
                <a:gd name="T31" fmla="*/ 19 h 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7" h="389">
                  <a:moveTo>
                    <a:pt x="57" y="19"/>
                  </a:moveTo>
                  <a:cubicBezTo>
                    <a:pt x="46" y="25"/>
                    <a:pt x="16" y="29"/>
                    <a:pt x="8" y="45"/>
                  </a:cubicBezTo>
                  <a:cubicBezTo>
                    <a:pt x="0" y="60"/>
                    <a:pt x="28" y="256"/>
                    <a:pt x="32" y="310"/>
                  </a:cubicBezTo>
                  <a:cubicBezTo>
                    <a:pt x="37" y="363"/>
                    <a:pt x="49" y="355"/>
                    <a:pt x="62" y="372"/>
                  </a:cubicBezTo>
                  <a:cubicBezTo>
                    <a:pt x="71" y="383"/>
                    <a:pt x="115" y="389"/>
                    <a:pt x="159" y="389"/>
                  </a:cubicBezTo>
                  <a:cubicBezTo>
                    <a:pt x="159" y="389"/>
                    <a:pt x="159" y="389"/>
                    <a:pt x="159" y="389"/>
                  </a:cubicBezTo>
                  <a:cubicBezTo>
                    <a:pt x="203" y="389"/>
                    <a:pt x="247" y="383"/>
                    <a:pt x="256" y="372"/>
                  </a:cubicBezTo>
                  <a:cubicBezTo>
                    <a:pt x="268" y="355"/>
                    <a:pt x="281" y="363"/>
                    <a:pt x="286" y="310"/>
                  </a:cubicBezTo>
                  <a:cubicBezTo>
                    <a:pt x="290" y="256"/>
                    <a:pt x="317" y="60"/>
                    <a:pt x="310" y="45"/>
                  </a:cubicBezTo>
                  <a:cubicBezTo>
                    <a:pt x="302" y="29"/>
                    <a:pt x="272" y="25"/>
                    <a:pt x="261" y="19"/>
                  </a:cubicBezTo>
                  <a:cubicBezTo>
                    <a:pt x="258" y="18"/>
                    <a:pt x="248" y="8"/>
                    <a:pt x="230" y="4"/>
                  </a:cubicBezTo>
                  <a:cubicBezTo>
                    <a:pt x="211" y="0"/>
                    <a:pt x="179" y="17"/>
                    <a:pt x="159" y="18"/>
                  </a:cubicBezTo>
                  <a:cubicBezTo>
                    <a:pt x="159" y="18"/>
                    <a:pt x="159" y="18"/>
                    <a:pt x="159" y="18"/>
                  </a:cubicBezTo>
                  <a:cubicBezTo>
                    <a:pt x="140" y="17"/>
                    <a:pt x="115" y="3"/>
                    <a:pt x="97" y="3"/>
                  </a:cubicBezTo>
                  <a:cubicBezTo>
                    <a:pt x="92" y="3"/>
                    <a:pt x="90" y="11"/>
                    <a:pt x="86" y="12"/>
                  </a:cubicBezTo>
                  <a:cubicBezTo>
                    <a:pt x="71" y="16"/>
                    <a:pt x="59" y="18"/>
                    <a:pt x="57" y="19"/>
                  </a:cubicBezTo>
                  <a:close/>
                </a:path>
              </a:pathLst>
            </a:custGeom>
            <a:solidFill>
              <a:srgbClr val="DFE9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8" name="Freeform 167"/>
            <p:cNvSpPr>
              <a:spLocks/>
            </p:cNvSpPr>
            <p:nvPr/>
          </p:nvSpPr>
          <p:spPr bwMode="auto">
            <a:xfrm>
              <a:off x="6132513" y="4271963"/>
              <a:ext cx="471488" cy="1279525"/>
            </a:xfrm>
            <a:custGeom>
              <a:avLst/>
              <a:gdLst>
                <a:gd name="T0" fmla="*/ 49 w 143"/>
                <a:gd name="T1" fmla="*/ 0 h 387"/>
                <a:gd name="T2" fmla="*/ 0 w 143"/>
                <a:gd name="T3" fmla="*/ 387 h 387"/>
                <a:gd name="T4" fmla="*/ 122 w 143"/>
                <a:gd name="T5" fmla="*/ 375 h 387"/>
                <a:gd name="T6" fmla="*/ 143 w 143"/>
                <a:gd name="T7" fmla="*/ 23 h 387"/>
                <a:gd name="T8" fmla="*/ 49 w 143"/>
                <a:gd name="T9" fmla="*/ 0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" h="387">
                  <a:moveTo>
                    <a:pt x="49" y="0"/>
                  </a:moveTo>
                  <a:cubicBezTo>
                    <a:pt x="49" y="16"/>
                    <a:pt x="0" y="387"/>
                    <a:pt x="0" y="387"/>
                  </a:cubicBezTo>
                  <a:cubicBezTo>
                    <a:pt x="0" y="387"/>
                    <a:pt x="123" y="383"/>
                    <a:pt x="122" y="375"/>
                  </a:cubicBezTo>
                  <a:cubicBezTo>
                    <a:pt x="120" y="366"/>
                    <a:pt x="143" y="23"/>
                    <a:pt x="143" y="23"/>
                  </a:cubicBezTo>
                  <a:lnTo>
                    <a:pt x="49" y="0"/>
                  </a:lnTo>
                  <a:close/>
                </a:path>
              </a:pathLst>
            </a:custGeom>
            <a:solidFill>
              <a:srgbClr val="4040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9" name="Freeform 168"/>
            <p:cNvSpPr>
              <a:spLocks/>
            </p:cNvSpPr>
            <p:nvPr/>
          </p:nvSpPr>
          <p:spPr bwMode="auto">
            <a:xfrm>
              <a:off x="6502401" y="4516438"/>
              <a:ext cx="49213" cy="461963"/>
            </a:xfrm>
            <a:custGeom>
              <a:avLst/>
              <a:gdLst>
                <a:gd name="T0" fmla="*/ 6 w 15"/>
                <a:gd name="T1" fmla="*/ 0 h 140"/>
                <a:gd name="T2" fmla="*/ 0 w 15"/>
                <a:gd name="T3" fmla="*/ 139 h 140"/>
                <a:gd name="T4" fmla="*/ 15 w 15"/>
                <a:gd name="T5" fmla="*/ 140 h 140"/>
                <a:gd name="T6" fmla="*/ 6 w 15"/>
                <a:gd name="T7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140">
                  <a:moveTo>
                    <a:pt x="6" y="0"/>
                  </a:moveTo>
                  <a:cubicBezTo>
                    <a:pt x="3" y="1"/>
                    <a:pt x="0" y="139"/>
                    <a:pt x="0" y="139"/>
                  </a:cubicBezTo>
                  <a:cubicBezTo>
                    <a:pt x="15" y="140"/>
                    <a:pt x="15" y="140"/>
                    <a:pt x="15" y="140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0" name="Freeform 169"/>
            <p:cNvSpPr>
              <a:spLocks/>
            </p:cNvSpPr>
            <p:nvPr/>
          </p:nvSpPr>
          <p:spPr bwMode="auto">
            <a:xfrm>
              <a:off x="6505576" y="4341813"/>
              <a:ext cx="207963" cy="627063"/>
            </a:xfrm>
            <a:custGeom>
              <a:avLst/>
              <a:gdLst>
                <a:gd name="T0" fmla="*/ 0 w 63"/>
                <a:gd name="T1" fmla="*/ 8 h 190"/>
                <a:gd name="T2" fmla="*/ 20 w 63"/>
                <a:gd name="T3" fmla="*/ 0 h 190"/>
                <a:gd name="T4" fmla="*/ 45 w 63"/>
                <a:gd name="T5" fmla="*/ 3 h 190"/>
                <a:gd name="T6" fmla="*/ 59 w 63"/>
                <a:gd name="T7" fmla="*/ 53 h 190"/>
                <a:gd name="T8" fmla="*/ 63 w 63"/>
                <a:gd name="T9" fmla="*/ 183 h 190"/>
                <a:gd name="T10" fmla="*/ 8 w 63"/>
                <a:gd name="T11" fmla="*/ 187 h 190"/>
                <a:gd name="T12" fmla="*/ 0 w 63"/>
                <a:gd name="T13" fmla="*/ 8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" h="190">
                  <a:moveTo>
                    <a:pt x="0" y="8"/>
                  </a:moveTo>
                  <a:cubicBezTo>
                    <a:pt x="1" y="4"/>
                    <a:pt x="20" y="0"/>
                    <a:pt x="20" y="0"/>
                  </a:cubicBezTo>
                  <a:cubicBezTo>
                    <a:pt x="45" y="3"/>
                    <a:pt x="45" y="3"/>
                    <a:pt x="45" y="3"/>
                  </a:cubicBezTo>
                  <a:cubicBezTo>
                    <a:pt x="61" y="5"/>
                    <a:pt x="59" y="32"/>
                    <a:pt x="59" y="53"/>
                  </a:cubicBezTo>
                  <a:cubicBezTo>
                    <a:pt x="60" y="96"/>
                    <a:pt x="62" y="178"/>
                    <a:pt x="63" y="183"/>
                  </a:cubicBezTo>
                  <a:cubicBezTo>
                    <a:pt x="63" y="190"/>
                    <a:pt x="8" y="187"/>
                    <a:pt x="8" y="187"/>
                  </a:cubicBezTo>
                  <a:lnTo>
                    <a:pt x="0" y="8"/>
                  </a:lnTo>
                  <a:close/>
                </a:path>
              </a:pathLst>
            </a:custGeom>
            <a:solidFill>
              <a:srgbClr val="4040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1" name="Freeform 170"/>
            <p:cNvSpPr>
              <a:spLocks/>
            </p:cNvSpPr>
            <p:nvPr/>
          </p:nvSpPr>
          <p:spPr bwMode="auto">
            <a:xfrm>
              <a:off x="6181726" y="4271963"/>
              <a:ext cx="271463" cy="889000"/>
            </a:xfrm>
            <a:custGeom>
              <a:avLst/>
              <a:gdLst>
                <a:gd name="T0" fmla="*/ 171 w 171"/>
                <a:gd name="T1" fmla="*/ 64 h 560"/>
                <a:gd name="T2" fmla="*/ 110 w 171"/>
                <a:gd name="T3" fmla="*/ 225 h 560"/>
                <a:gd name="T4" fmla="*/ 65 w 171"/>
                <a:gd name="T5" fmla="*/ 218 h 560"/>
                <a:gd name="T6" fmla="*/ 108 w 171"/>
                <a:gd name="T7" fmla="*/ 256 h 560"/>
                <a:gd name="T8" fmla="*/ 0 w 171"/>
                <a:gd name="T9" fmla="*/ 560 h 560"/>
                <a:gd name="T10" fmla="*/ 46 w 171"/>
                <a:gd name="T11" fmla="*/ 8 h 560"/>
                <a:gd name="T12" fmla="*/ 71 w 171"/>
                <a:gd name="T13" fmla="*/ 0 h 560"/>
                <a:gd name="T14" fmla="*/ 171 w 171"/>
                <a:gd name="T15" fmla="*/ 64 h 5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1" h="560">
                  <a:moveTo>
                    <a:pt x="171" y="64"/>
                  </a:moveTo>
                  <a:lnTo>
                    <a:pt x="110" y="225"/>
                  </a:lnTo>
                  <a:lnTo>
                    <a:pt x="65" y="218"/>
                  </a:lnTo>
                  <a:lnTo>
                    <a:pt x="108" y="256"/>
                  </a:lnTo>
                  <a:lnTo>
                    <a:pt x="0" y="560"/>
                  </a:lnTo>
                  <a:lnTo>
                    <a:pt x="46" y="8"/>
                  </a:lnTo>
                  <a:lnTo>
                    <a:pt x="71" y="0"/>
                  </a:lnTo>
                  <a:lnTo>
                    <a:pt x="171" y="64"/>
                  </a:lnTo>
                  <a:close/>
                </a:path>
              </a:pathLst>
            </a:custGeom>
            <a:solidFill>
              <a:srgbClr val="4B4A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2" name="Rectangle 171"/>
            <p:cNvSpPr>
              <a:spLocks noChangeArrowheads="1"/>
            </p:cNvSpPr>
            <p:nvPr/>
          </p:nvSpPr>
          <p:spPr bwMode="auto">
            <a:xfrm>
              <a:off x="5911851" y="4225925"/>
              <a:ext cx="315913" cy="111125"/>
            </a:xfrm>
            <a:prstGeom prst="rect">
              <a:avLst/>
            </a:prstGeom>
            <a:solidFill>
              <a:srgbClr val="9294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3" name="Rectangle 172"/>
            <p:cNvSpPr>
              <a:spLocks noChangeArrowheads="1"/>
            </p:cNvSpPr>
            <p:nvPr/>
          </p:nvSpPr>
          <p:spPr bwMode="auto">
            <a:xfrm>
              <a:off x="5924551" y="4119563"/>
              <a:ext cx="293688" cy="238125"/>
            </a:xfrm>
            <a:prstGeom prst="rect">
              <a:avLst/>
            </a:prstGeom>
            <a:solidFill>
              <a:srgbClr val="FAC3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4" name="Freeform 173"/>
            <p:cNvSpPr>
              <a:spLocks/>
            </p:cNvSpPr>
            <p:nvPr/>
          </p:nvSpPr>
          <p:spPr bwMode="auto">
            <a:xfrm>
              <a:off x="5946776" y="4489450"/>
              <a:ext cx="234950" cy="866775"/>
            </a:xfrm>
            <a:custGeom>
              <a:avLst/>
              <a:gdLst>
                <a:gd name="T0" fmla="*/ 73 w 148"/>
                <a:gd name="T1" fmla="*/ 546 h 546"/>
                <a:gd name="T2" fmla="*/ 0 w 148"/>
                <a:gd name="T3" fmla="*/ 450 h 546"/>
                <a:gd name="T4" fmla="*/ 52 w 148"/>
                <a:gd name="T5" fmla="*/ 0 h 546"/>
                <a:gd name="T6" fmla="*/ 111 w 148"/>
                <a:gd name="T7" fmla="*/ 0 h 546"/>
                <a:gd name="T8" fmla="*/ 148 w 148"/>
                <a:gd name="T9" fmla="*/ 452 h 546"/>
                <a:gd name="T10" fmla="*/ 73 w 148"/>
                <a:gd name="T11" fmla="*/ 546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8" h="546">
                  <a:moveTo>
                    <a:pt x="73" y="546"/>
                  </a:moveTo>
                  <a:lnTo>
                    <a:pt x="0" y="450"/>
                  </a:lnTo>
                  <a:lnTo>
                    <a:pt x="52" y="0"/>
                  </a:lnTo>
                  <a:lnTo>
                    <a:pt x="111" y="0"/>
                  </a:lnTo>
                  <a:lnTo>
                    <a:pt x="148" y="452"/>
                  </a:lnTo>
                  <a:lnTo>
                    <a:pt x="73" y="54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5" name="Freeform 174"/>
            <p:cNvSpPr>
              <a:spLocks/>
            </p:cNvSpPr>
            <p:nvPr/>
          </p:nvSpPr>
          <p:spPr bwMode="auto">
            <a:xfrm>
              <a:off x="5545138" y="4265613"/>
              <a:ext cx="471488" cy="1279525"/>
            </a:xfrm>
            <a:custGeom>
              <a:avLst/>
              <a:gdLst>
                <a:gd name="T0" fmla="*/ 94 w 143"/>
                <a:gd name="T1" fmla="*/ 0 h 387"/>
                <a:gd name="T2" fmla="*/ 143 w 143"/>
                <a:gd name="T3" fmla="*/ 387 h 387"/>
                <a:gd name="T4" fmla="*/ 21 w 143"/>
                <a:gd name="T5" fmla="*/ 375 h 387"/>
                <a:gd name="T6" fmla="*/ 0 w 143"/>
                <a:gd name="T7" fmla="*/ 24 h 387"/>
                <a:gd name="T8" fmla="*/ 94 w 143"/>
                <a:gd name="T9" fmla="*/ 0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" h="387">
                  <a:moveTo>
                    <a:pt x="94" y="0"/>
                  </a:moveTo>
                  <a:cubicBezTo>
                    <a:pt x="94" y="16"/>
                    <a:pt x="143" y="387"/>
                    <a:pt x="143" y="387"/>
                  </a:cubicBezTo>
                  <a:cubicBezTo>
                    <a:pt x="143" y="387"/>
                    <a:pt x="20" y="383"/>
                    <a:pt x="21" y="375"/>
                  </a:cubicBezTo>
                  <a:cubicBezTo>
                    <a:pt x="22" y="366"/>
                    <a:pt x="0" y="24"/>
                    <a:pt x="0" y="24"/>
                  </a:cubicBezTo>
                  <a:lnTo>
                    <a:pt x="94" y="0"/>
                  </a:lnTo>
                  <a:close/>
                </a:path>
              </a:pathLst>
            </a:custGeom>
            <a:solidFill>
              <a:srgbClr val="4040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6" name="Freeform 175"/>
            <p:cNvSpPr>
              <a:spLocks/>
            </p:cNvSpPr>
            <p:nvPr/>
          </p:nvSpPr>
          <p:spPr bwMode="auto">
            <a:xfrm>
              <a:off x="5584826" y="4516438"/>
              <a:ext cx="49213" cy="458788"/>
            </a:xfrm>
            <a:custGeom>
              <a:avLst/>
              <a:gdLst>
                <a:gd name="T0" fmla="*/ 10 w 15"/>
                <a:gd name="T1" fmla="*/ 0 h 139"/>
                <a:gd name="T2" fmla="*/ 15 w 15"/>
                <a:gd name="T3" fmla="*/ 138 h 139"/>
                <a:gd name="T4" fmla="*/ 0 w 15"/>
                <a:gd name="T5" fmla="*/ 139 h 139"/>
                <a:gd name="T6" fmla="*/ 10 w 15"/>
                <a:gd name="T7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139">
                  <a:moveTo>
                    <a:pt x="10" y="0"/>
                  </a:moveTo>
                  <a:cubicBezTo>
                    <a:pt x="13" y="0"/>
                    <a:pt x="15" y="138"/>
                    <a:pt x="15" y="138"/>
                  </a:cubicBezTo>
                  <a:cubicBezTo>
                    <a:pt x="0" y="139"/>
                    <a:pt x="0" y="139"/>
                    <a:pt x="0" y="139"/>
                  </a:cubicBezTo>
                  <a:lnTo>
                    <a:pt x="10" y="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7" name="Freeform 176"/>
            <p:cNvSpPr>
              <a:spLocks/>
            </p:cNvSpPr>
            <p:nvPr/>
          </p:nvSpPr>
          <p:spPr bwMode="auto">
            <a:xfrm>
              <a:off x="5422901" y="4337050"/>
              <a:ext cx="211138" cy="628650"/>
            </a:xfrm>
            <a:custGeom>
              <a:avLst/>
              <a:gdLst>
                <a:gd name="T0" fmla="*/ 64 w 64"/>
                <a:gd name="T1" fmla="*/ 8 h 190"/>
                <a:gd name="T2" fmla="*/ 44 w 64"/>
                <a:gd name="T3" fmla="*/ 0 h 190"/>
                <a:gd name="T4" fmla="*/ 19 w 64"/>
                <a:gd name="T5" fmla="*/ 4 h 190"/>
                <a:gd name="T6" fmla="*/ 4 w 64"/>
                <a:gd name="T7" fmla="*/ 53 h 190"/>
                <a:gd name="T8" fmla="*/ 1 w 64"/>
                <a:gd name="T9" fmla="*/ 183 h 190"/>
                <a:gd name="T10" fmla="*/ 55 w 64"/>
                <a:gd name="T11" fmla="*/ 188 h 190"/>
                <a:gd name="T12" fmla="*/ 64 w 64"/>
                <a:gd name="T13" fmla="*/ 8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190">
                  <a:moveTo>
                    <a:pt x="64" y="8"/>
                  </a:moveTo>
                  <a:cubicBezTo>
                    <a:pt x="63" y="4"/>
                    <a:pt x="44" y="0"/>
                    <a:pt x="44" y="0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3" y="6"/>
                    <a:pt x="5" y="32"/>
                    <a:pt x="4" y="53"/>
                  </a:cubicBezTo>
                  <a:cubicBezTo>
                    <a:pt x="3" y="96"/>
                    <a:pt x="2" y="178"/>
                    <a:pt x="1" y="183"/>
                  </a:cubicBezTo>
                  <a:cubicBezTo>
                    <a:pt x="0" y="190"/>
                    <a:pt x="55" y="188"/>
                    <a:pt x="55" y="188"/>
                  </a:cubicBezTo>
                  <a:lnTo>
                    <a:pt x="64" y="8"/>
                  </a:lnTo>
                  <a:close/>
                </a:path>
              </a:pathLst>
            </a:custGeom>
            <a:solidFill>
              <a:srgbClr val="4040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8" name="Freeform 177"/>
            <p:cNvSpPr>
              <a:spLocks/>
            </p:cNvSpPr>
            <p:nvPr/>
          </p:nvSpPr>
          <p:spPr bwMode="auto">
            <a:xfrm>
              <a:off x="5686426" y="4265613"/>
              <a:ext cx="277813" cy="889000"/>
            </a:xfrm>
            <a:custGeom>
              <a:avLst/>
              <a:gdLst>
                <a:gd name="T0" fmla="*/ 0 w 175"/>
                <a:gd name="T1" fmla="*/ 64 h 560"/>
                <a:gd name="T2" fmla="*/ 65 w 175"/>
                <a:gd name="T3" fmla="*/ 225 h 560"/>
                <a:gd name="T4" fmla="*/ 110 w 175"/>
                <a:gd name="T5" fmla="*/ 218 h 560"/>
                <a:gd name="T6" fmla="*/ 67 w 175"/>
                <a:gd name="T7" fmla="*/ 256 h 560"/>
                <a:gd name="T8" fmla="*/ 175 w 175"/>
                <a:gd name="T9" fmla="*/ 560 h 560"/>
                <a:gd name="T10" fmla="*/ 137 w 175"/>
                <a:gd name="T11" fmla="*/ 4 h 560"/>
                <a:gd name="T12" fmla="*/ 106 w 175"/>
                <a:gd name="T13" fmla="*/ 0 h 560"/>
                <a:gd name="T14" fmla="*/ 0 w 175"/>
                <a:gd name="T15" fmla="*/ 64 h 5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5" h="560">
                  <a:moveTo>
                    <a:pt x="0" y="64"/>
                  </a:moveTo>
                  <a:lnTo>
                    <a:pt x="65" y="225"/>
                  </a:lnTo>
                  <a:lnTo>
                    <a:pt x="110" y="218"/>
                  </a:lnTo>
                  <a:lnTo>
                    <a:pt x="67" y="256"/>
                  </a:lnTo>
                  <a:lnTo>
                    <a:pt x="175" y="560"/>
                  </a:lnTo>
                  <a:lnTo>
                    <a:pt x="137" y="4"/>
                  </a:lnTo>
                  <a:lnTo>
                    <a:pt x="106" y="0"/>
                  </a:lnTo>
                  <a:lnTo>
                    <a:pt x="0" y="64"/>
                  </a:lnTo>
                  <a:close/>
                </a:path>
              </a:pathLst>
            </a:custGeom>
            <a:solidFill>
              <a:srgbClr val="4B4A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6" name="Freeform 285"/>
            <p:cNvSpPr>
              <a:spLocks/>
            </p:cNvSpPr>
            <p:nvPr/>
          </p:nvSpPr>
          <p:spPr bwMode="auto">
            <a:xfrm>
              <a:off x="5994401" y="4354513"/>
              <a:ext cx="165100" cy="146050"/>
            </a:xfrm>
            <a:custGeom>
              <a:avLst/>
              <a:gdLst>
                <a:gd name="T0" fmla="*/ 16 w 104"/>
                <a:gd name="T1" fmla="*/ 2 h 92"/>
                <a:gd name="T2" fmla="*/ 81 w 104"/>
                <a:gd name="T3" fmla="*/ 0 h 92"/>
                <a:gd name="T4" fmla="*/ 104 w 104"/>
                <a:gd name="T5" fmla="*/ 52 h 92"/>
                <a:gd name="T6" fmla="*/ 81 w 104"/>
                <a:gd name="T7" fmla="*/ 85 h 92"/>
                <a:gd name="T8" fmla="*/ 52 w 104"/>
                <a:gd name="T9" fmla="*/ 92 h 92"/>
                <a:gd name="T10" fmla="*/ 22 w 104"/>
                <a:gd name="T11" fmla="*/ 85 h 92"/>
                <a:gd name="T12" fmla="*/ 0 w 104"/>
                <a:gd name="T13" fmla="*/ 50 h 92"/>
                <a:gd name="T14" fmla="*/ 16 w 104"/>
                <a:gd name="T15" fmla="*/ 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" h="92">
                  <a:moveTo>
                    <a:pt x="16" y="2"/>
                  </a:moveTo>
                  <a:lnTo>
                    <a:pt x="81" y="0"/>
                  </a:lnTo>
                  <a:lnTo>
                    <a:pt x="104" y="52"/>
                  </a:lnTo>
                  <a:lnTo>
                    <a:pt x="81" y="85"/>
                  </a:lnTo>
                  <a:lnTo>
                    <a:pt x="52" y="92"/>
                  </a:lnTo>
                  <a:lnTo>
                    <a:pt x="22" y="85"/>
                  </a:lnTo>
                  <a:lnTo>
                    <a:pt x="0" y="50"/>
                  </a:lnTo>
                  <a:lnTo>
                    <a:pt x="16" y="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7" name="Freeform 286"/>
            <p:cNvSpPr>
              <a:spLocks/>
            </p:cNvSpPr>
            <p:nvPr/>
          </p:nvSpPr>
          <p:spPr bwMode="auto">
            <a:xfrm>
              <a:off x="6111876" y="4222750"/>
              <a:ext cx="182563" cy="257175"/>
            </a:xfrm>
            <a:custGeom>
              <a:avLst/>
              <a:gdLst>
                <a:gd name="T0" fmla="*/ 0 w 115"/>
                <a:gd name="T1" fmla="*/ 83 h 162"/>
                <a:gd name="T2" fmla="*/ 42 w 115"/>
                <a:gd name="T3" fmla="*/ 162 h 162"/>
                <a:gd name="T4" fmla="*/ 115 w 115"/>
                <a:gd name="T5" fmla="*/ 31 h 162"/>
                <a:gd name="T6" fmla="*/ 75 w 115"/>
                <a:gd name="T7" fmla="*/ 0 h 162"/>
                <a:gd name="T8" fmla="*/ 0 w 115"/>
                <a:gd name="T9" fmla="*/ 83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162">
                  <a:moveTo>
                    <a:pt x="0" y="83"/>
                  </a:moveTo>
                  <a:lnTo>
                    <a:pt x="42" y="162"/>
                  </a:lnTo>
                  <a:lnTo>
                    <a:pt x="115" y="31"/>
                  </a:lnTo>
                  <a:lnTo>
                    <a:pt x="75" y="0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rgbClr val="D0D2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8" name="Freeform 287"/>
            <p:cNvSpPr>
              <a:spLocks/>
            </p:cNvSpPr>
            <p:nvPr/>
          </p:nvSpPr>
          <p:spPr bwMode="auto">
            <a:xfrm>
              <a:off x="6330951" y="3789363"/>
              <a:ext cx="158750" cy="201613"/>
            </a:xfrm>
            <a:custGeom>
              <a:avLst/>
              <a:gdLst>
                <a:gd name="T0" fmla="*/ 26 w 48"/>
                <a:gd name="T1" fmla="*/ 0 h 61"/>
                <a:gd name="T2" fmla="*/ 1 w 48"/>
                <a:gd name="T3" fmla="*/ 30 h 61"/>
                <a:gd name="T4" fmla="*/ 22 w 48"/>
                <a:gd name="T5" fmla="*/ 61 h 61"/>
                <a:gd name="T6" fmla="*/ 47 w 48"/>
                <a:gd name="T7" fmla="*/ 30 h 61"/>
                <a:gd name="T8" fmla="*/ 26 w 48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61">
                  <a:moveTo>
                    <a:pt x="26" y="0"/>
                  </a:moveTo>
                  <a:cubicBezTo>
                    <a:pt x="13" y="0"/>
                    <a:pt x="2" y="13"/>
                    <a:pt x="1" y="30"/>
                  </a:cubicBezTo>
                  <a:cubicBezTo>
                    <a:pt x="0" y="47"/>
                    <a:pt x="10" y="61"/>
                    <a:pt x="22" y="61"/>
                  </a:cubicBezTo>
                  <a:cubicBezTo>
                    <a:pt x="35" y="61"/>
                    <a:pt x="46" y="47"/>
                    <a:pt x="47" y="30"/>
                  </a:cubicBezTo>
                  <a:cubicBezTo>
                    <a:pt x="48" y="13"/>
                    <a:pt x="38" y="0"/>
                    <a:pt x="26" y="0"/>
                  </a:cubicBezTo>
                  <a:close/>
                </a:path>
              </a:pathLst>
            </a:custGeom>
            <a:solidFill>
              <a:srgbClr val="FBD2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9" name="Freeform 288"/>
            <p:cNvSpPr>
              <a:spLocks/>
            </p:cNvSpPr>
            <p:nvPr/>
          </p:nvSpPr>
          <p:spPr bwMode="auto">
            <a:xfrm>
              <a:off x="5653088" y="3789363"/>
              <a:ext cx="158750" cy="201613"/>
            </a:xfrm>
            <a:custGeom>
              <a:avLst/>
              <a:gdLst>
                <a:gd name="T0" fmla="*/ 23 w 48"/>
                <a:gd name="T1" fmla="*/ 0 h 61"/>
                <a:gd name="T2" fmla="*/ 47 w 48"/>
                <a:gd name="T3" fmla="*/ 30 h 61"/>
                <a:gd name="T4" fmla="*/ 26 w 48"/>
                <a:gd name="T5" fmla="*/ 61 h 61"/>
                <a:gd name="T6" fmla="*/ 1 w 48"/>
                <a:gd name="T7" fmla="*/ 30 h 61"/>
                <a:gd name="T8" fmla="*/ 23 w 48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61">
                  <a:moveTo>
                    <a:pt x="23" y="0"/>
                  </a:moveTo>
                  <a:cubicBezTo>
                    <a:pt x="35" y="0"/>
                    <a:pt x="46" y="13"/>
                    <a:pt x="47" y="30"/>
                  </a:cubicBezTo>
                  <a:cubicBezTo>
                    <a:pt x="48" y="47"/>
                    <a:pt x="39" y="61"/>
                    <a:pt x="26" y="61"/>
                  </a:cubicBezTo>
                  <a:cubicBezTo>
                    <a:pt x="13" y="61"/>
                    <a:pt x="2" y="47"/>
                    <a:pt x="1" y="30"/>
                  </a:cubicBezTo>
                  <a:cubicBezTo>
                    <a:pt x="0" y="13"/>
                    <a:pt x="10" y="0"/>
                    <a:pt x="23" y="0"/>
                  </a:cubicBezTo>
                  <a:close/>
                </a:path>
              </a:pathLst>
            </a:custGeom>
            <a:solidFill>
              <a:srgbClr val="FBD2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0" name="Freeform 289"/>
            <p:cNvSpPr>
              <a:spLocks/>
            </p:cNvSpPr>
            <p:nvPr/>
          </p:nvSpPr>
          <p:spPr bwMode="auto">
            <a:xfrm>
              <a:off x="5680076" y="3814763"/>
              <a:ext cx="79375" cy="155575"/>
            </a:xfrm>
            <a:custGeom>
              <a:avLst/>
              <a:gdLst>
                <a:gd name="T0" fmla="*/ 14 w 24"/>
                <a:gd name="T1" fmla="*/ 2 h 47"/>
                <a:gd name="T2" fmla="*/ 3 w 24"/>
                <a:gd name="T3" fmla="*/ 8 h 47"/>
                <a:gd name="T4" fmla="*/ 6 w 24"/>
                <a:gd name="T5" fmla="*/ 40 h 47"/>
                <a:gd name="T6" fmla="*/ 19 w 24"/>
                <a:gd name="T7" fmla="*/ 43 h 47"/>
                <a:gd name="T8" fmla="*/ 20 w 24"/>
                <a:gd name="T9" fmla="*/ 31 h 47"/>
                <a:gd name="T10" fmla="*/ 14 w 24"/>
                <a:gd name="T11" fmla="*/ 23 h 47"/>
                <a:gd name="T12" fmla="*/ 18 w 24"/>
                <a:gd name="T13" fmla="*/ 19 h 47"/>
                <a:gd name="T14" fmla="*/ 16 w 24"/>
                <a:gd name="T15" fmla="*/ 6 h 47"/>
                <a:gd name="T16" fmla="*/ 14 w 24"/>
                <a:gd name="T17" fmla="*/ 2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" h="47">
                  <a:moveTo>
                    <a:pt x="14" y="2"/>
                  </a:moveTo>
                  <a:cubicBezTo>
                    <a:pt x="13" y="2"/>
                    <a:pt x="6" y="0"/>
                    <a:pt x="3" y="8"/>
                  </a:cubicBezTo>
                  <a:cubicBezTo>
                    <a:pt x="0" y="15"/>
                    <a:pt x="3" y="35"/>
                    <a:pt x="6" y="40"/>
                  </a:cubicBezTo>
                  <a:cubicBezTo>
                    <a:pt x="10" y="45"/>
                    <a:pt x="16" y="47"/>
                    <a:pt x="19" y="43"/>
                  </a:cubicBezTo>
                  <a:cubicBezTo>
                    <a:pt x="23" y="39"/>
                    <a:pt x="24" y="34"/>
                    <a:pt x="20" y="31"/>
                  </a:cubicBezTo>
                  <a:cubicBezTo>
                    <a:pt x="16" y="29"/>
                    <a:pt x="14" y="26"/>
                    <a:pt x="14" y="23"/>
                  </a:cubicBezTo>
                  <a:cubicBezTo>
                    <a:pt x="15" y="21"/>
                    <a:pt x="17" y="21"/>
                    <a:pt x="18" y="19"/>
                  </a:cubicBezTo>
                  <a:cubicBezTo>
                    <a:pt x="19" y="17"/>
                    <a:pt x="18" y="10"/>
                    <a:pt x="16" y="6"/>
                  </a:cubicBezTo>
                  <a:cubicBezTo>
                    <a:pt x="15" y="1"/>
                    <a:pt x="14" y="2"/>
                    <a:pt x="14" y="2"/>
                  </a:cubicBezTo>
                  <a:close/>
                </a:path>
              </a:pathLst>
            </a:custGeom>
            <a:solidFill>
              <a:srgbClr val="F8A9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1" name="Freeform 290"/>
            <p:cNvSpPr>
              <a:spLocks/>
            </p:cNvSpPr>
            <p:nvPr/>
          </p:nvSpPr>
          <p:spPr bwMode="auto">
            <a:xfrm>
              <a:off x="6386513" y="3814763"/>
              <a:ext cx="79375" cy="152400"/>
            </a:xfrm>
            <a:custGeom>
              <a:avLst/>
              <a:gdLst>
                <a:gd name="T0" fmla="*/ 11 w 24"/>
                <a:gd name="T1" fmla="*/ 1 h 46"/>
                <a:gd name="T2" fmla="*/ 22 w 24"/>
                <a:gd name="T3" fmla="*/ 7 h 46"/>
                <a:gd name="T4" fmla="*/ 16 w 24"/>
                <a:gd name="T5" fmla="*/ 39 h 46"/>
                <a:gd name="T6" fmla="*/ 3 w 24"/>
                <a:gd name="T7" fmla="*/ 42 h 46"/>
                <a:gd name="T8" fmla="*/ 3 w 24"/>
                <a:gd name="T9" fmla="*/ 30 h 46"/>
                <a:gd name="T10" fmla="*/ 9 w 24"/>
                <a:gd name="T11" fmla="*/ 22 h 46"/>
                <a:gd name="T12" fmla="*/ 6 w 24"/>
                <a:gd name="T13" fmla="*/ 18 h 46"/>
                <a:gd name="T14" fmla="*/ 9 w 24"/>
                <a:gd name="T15" fmla="*/ 5 h 46"/>
                <a:gd name="T16" fmla="*/ 11 w 24"/>
                <a:gd name="T17" fmla="*/ 1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" h="46">
                  <a:moveTo>
                    <a:pt x="11" y="1"/>
                  </a:moveTo>
                  <a:cubicBezTo>
                    <a:pt x="12" y="1"/>
                    <a:pt x="19" y="0"/>
                    <a:pt x="22" y="7"/>
                  </a:cubicBezTo>
                  <a:cubicBezTo>
                    <a:pt x="24" y="15"/>
                    <a:pt x="20" y="34"/>
                    <a:pt x="16" y="39"/>
                  </a:cubicBezTo>
                  <a:cubicBezTo>
                    <a:pt x="12" y="44"/>
                    <a:pt x="7" y="46"/>
                    <a:pt x="3" y="42"/>
                  </a:cubicBezTo>
                  <a:cubicBezTo>
                    <a:pt x="0" y="37"/>
                    <a:pt x="0" y="33"/>
                    <a:pt x="3" y="30"/>
                  </a:cubicBezTo>
                  <a:cubicBezTo>
                    <a:pt x="7" y="27"/>
                    <a:pt x="10" y="25"/>
                    <a:pt x="9" y="22"/>
                  </a:cubicBezTo>
                  <a:cubicBezTo>
                    <a:pt x="9" y="19"/>
                    <a:pt x="7" y="20"/>
                    <a:pt x="6" y="18"/>
                  </a:cubicBezTo>
                  <a:cubicBezTo>
                    <a:pt x="5" y="15"/>
                    <a:pt x="7" y="9"/>
                    <a:pt x="9" y="5"/>
                  </a:cubicBezTo>
                  <a:cubicBezTo>
                    <a:pt x="10" y="0"/>
                    <a:pt x="11" y="1"/>
                    <a:pt x="11" y="1"/>
                  </a:cubicBezTo>
                  <a:close/>
                </a:path>
              </a:pathLst>
            </a:custGeom>
            <a:solidFill>
              <a:srgbClr val="F8A9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2" name="Freeform 291"/>
            <p:cNvSpPr>
              <a:spLocks/>
            </p:cNvSpPr>
            <p:nvPr/>
          </p:nvSpPr>
          <p:spPr bwMode="auto">
            <a:xfrm>
              <a:off x="5735638" y="3484563"/>
              <a:ext cx="671513" cy="796925"/>
            </a:xfrm>
            <a:custGeom>
              <a:avLst/>
              <a:gdLst>
                <a:gd name="T0" fmla="*/ 102 w 203"/>
                <a:gd name="T1" fmla="*/ 0 h 241"/>
                <a:gd name="T2" fmla="*/ 203 w 203"/>
                <a:gd name="T3" fmla="*/ 115 h 241"/>
                <a:gd name="T4" fmla="*/ 101 w 203"/>
                <a:gd name="T5" fmla="*/ 241 h 241"/>
                <a:gd name="T6" fmla="*/ 0 w 203"/>
                <a:gd name="T7" fmla="*/ 115 h 241"/>
                <a:gd name="T8" fmla="*/ 102 w 203"/>
                <a:gd name="T9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" h="241">
                  <a:moveTo>
                    <a:pt x="102" y="0"/>
                  </a:moveTo>
                  <a:cubicBezTo>
                    <a:pt x="158" y="0"/>
                    <a:pt x="203" y="52"/>
                    <a:pt x="203" y="115"/>
                  </a:cubicBezTo>
                  <a:cubicBezTo>
                    <a:pt x="203" y="178"/>
                    <a:pt x="157" y="241"/>
                    <a:pt x="101" y="241"/>
                  </a:cubicBezTo>
                  <a:cubicBezTo>
                    <a:pt x="45" y="241"/>
                    <a:pt x="0" y="178"/>
                    <a:pt x="0" y="115"/>
                  </a:cubicBezTo>
                  <a:cubicBezTo>
                    <a:pt x="0" y="52"/>
                    <a:pt x="46" y="0"/>
                    <a:pt x="102" y="0"/>
                  </a:cubicBezTo>
                  <a:close/>
                </a:path>
              </a:pathLst>
            </a:custGeom>
            <a:solidFill>
              <a:srgbClr val="FBD2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3" name="Freeform 292"/>
            <p:cNvSpPr>
              <a:spLocks/>
            </p:cNvSpPr>
            <p:nvPr/>
          </p:nvSpPr>
          <p:spPr bwMode="auto">
            <a:xfrm>
              <a:off x="6330951" y="3573463"/>
              <a:ext cx="165100" cy="377825"/>
            </a:xfrm>
            <a:custGeom>
              <a:avLst/>
              <a:gdLst>
                <a:gd name="T0" fmla="*/ 17 w 50"/>
                <a:gd name="T1" fmla="*/ 108 h 114"/>
                <a:gd name="T2" fmla="*/ 17 w 50"/>
                <a:gd name="T3" fmla="*/ 112 h 114"/>
                <a:gd name="T4" fmla="*/ 17 w 50"/>
                <a:gd name="T5" fmla="*/ 113 h 114"/>
                <a:gd name="T6" fmla="*/ 20 w 50"/>
                <a:gd name="T7" fmla="*/ 114 h 114"/>
                <a:gd name="T8" fmla="*/ 17 w 50"/>
                <a:gd name="T9" fmla="*/ 12 h 114"/>
                <a:gd name="T10" fmla="*/ 0 w 50"/>
                <a:gd name="T11" fmla="*/ 16 h 114"/>
                <a:gd name="T12" fmla="*/ 17 w 50"/>
                <a:gd name="T13" fmla="*/ 108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114">
                  <a:moveTo>
                    <a:pt x="17" y="108"/>
                  </a:moveTo>
                  <a:cubicBezTo>
                    <a:pt x="17" y="109"/>
                    <a:pt x="17" y="110"/>
                    <a:pt x="17" y="112"/>
                  </a:cubicBezTo>
                  <a:cubicBezTo>
                    <a:pt x="17" y="113"/>
                    <a:pt x="17" y="113"/>
                    <a:pt x="17" y="113"/>
                  </a:cubicBezTo>
                  <a:cubicBezTo>
                    <a:pt x="20" y="114"/>
                    <a:pt x="20" y="114"/>
                    <a:pt x="20" y="114"/>
                  </a:cubicBezTo>
                  <a:cubicBezTo>
                    <a:pt x="29" y="98"/>
                    <a:pt x="50" y="49"/>
                    <a:pt x="17" y="12"/>
                  </a:cubicBezTo>
                  <a:cubicBezTo>
                    <a:pt x="10" y="0"/>
                    <a:pt x="6" y="19"/>
                    <a:pt x="0" y="16"/>
                  </a:cubicBezTo>
                  <a:cubicBezTo>
                    <a:pt x="8" y="37"/>
                    <a:pt x="27" y="49"/>
                    <a:pt x="17" y="108"/>
                  </a:cubicBezTo>
                  <a:close/>
                </a:path>
              </a:pathLst>
            </a:custGeom>
            <a:solidFill>
              <a:srgbClr val="9D48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4" name="Freeform 293"/>
            <p:cNvSpPr>
              <a:spLocks/>
            </p:cNvSpPr>
            <p:nvPr/>
          </p:nvSpPr>
          <p:spPr bwMode="auto">
            <a:xfrm>
              <a:off x="5686426" y="3627438"/>
              <a:ext cx="125413" cy="323850"/>
            </a:xfrm>
            <a:custGeom>
              <a:avLst/>
              <a:gdLst>
                <a:gd name="T0" fmla="*/ 20 w 38"/>
                <a:gd name="T1" fmla="*/ 92 h 98"/>
                <a:gd name="T2" fmla="*/ 20 w 38"/>
                <a:gd name="T3" fmla="*/ 96 h 98"/>
                <a:gd name="T4" fmla="*/ 20 w 38"/>
                <a:gd name="T5" fmla="*/ 97 h 98"/>
                <a:gd name="T6" fmla="*/ 17 w 38"/>
                <a:gd name="T7" fmla="*/ 98 h 98"/>
                <a:gd name="T8" fmla="*/ 9 w 38"/>
                <a:gd name="T9" fmla="*/ 13 h 98"/>
                <a:gd name="T10" fmla="*/ 38 w 38"/>
                <a:gd name="T11" fmla="*/ 0 h 98"/>
                <a:gd name="T12" fmla="*/ 20 w 38"/>
                <a:gd name="T13" fmla="*/ 9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98">
                  <a:moveTo>
                    <a:pt x="20" y="92"/>
                  </a:moveTo>
                  <a:cubicBezTo>
                    <a:pt x="20" y="93"/>
                    <a:pt x="20" y="94"/>
                    <a:pt x="20" y="96"/>
                  </a:cubicBezTo>
                  <a:cubicBezTo>
                    <a:pt x="20" y="97"/>
                    <a:pt x="20" y="97"/>
                    <a:pt x="20" y="97"/>
                  </a:cubicBezTo>
                  <a:cubicBezTo>
                    <a:pt x="17" y="98"/>
                    <a:pt x="17" y="98"/>
                    <a:pt x="17" y="98"/>
                  </a:cubicBezTo>
                  <a:cubicBezTo>
                    <a:pt x="9" y="82"/>
                    <a:pt x="0" y="29"/>
                    <a:pt x="9" y="13"/>
                  </a:cubicBezTo>
                  <a:cubicBezTo>
                    <a:pt x="16" y="2"/>
                    <a:pt x="31" y="3"/>
                    <a:pt x="38" y="0"/>
                  </a:cubicBezTo>
                  <a:cubicBezTo>
                    <a:pt x="30" y="21"/>
                    <a:pt x="11" y="33"/>
                    <a:pt x="20" y="92"/>
                  </a:cubicBezTo>
                  <a:close/>
                </a:path>
              </a:pathLst>
            </a:custGeom>
            <a:solidFill>
              <a:srgbClr val="9D48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5" name="Freeform 294"/>
            <p:cNvSpPr>
              <a:spLocks/>
            </p:cNvSpPr>
            <p:nvPr/>
          </p:nvSpPr>
          <p:spPr bwMode="auto">
            <a:xfrm>
              <a:off x="5851526" y="4225925"/>
              <a:ext cx="177800" cy="254000"/>
            </a:xfrm>
            <a:custGeom>
              <a:avLst/>
              <a:gdLst>
                <a:gd name="T0" fmla="*/ 112 w 112"/>
                <a:gd name="T1" fmla="*/ 83 h 160"/>
                <a:gd name="T2" fmla="*/ 71 w 112"/>
                <a:gd name="T3" fmla="*/ 160 h 160"/>
                <a:gd name="T4" fmla="*/ 0 w 112"/>
                <a:gd name="T5" fmla="*/ 29 h 160"/>
                <a:gd name="T6" fmla="*/ 38 w 112"/>
                <a:gd name="T7" fmla="*/ 0 h 160"/>
                <a:gd name="T8" fmla="*/ 112 w 112"/>
                <a:gd name="T9" fmla="*/ 83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160">
                  <a:moveTo>
                    <a:pt x="112" y="83"/>
                  </a:moveTo>
                  <a:lnTo>
                    <a:pt x="71" y="160"/>
                  </a:lnTo>
                  <a:lnTo>
                    <a:pt x="0" y="29"/>
                  </a:lnTo>
                  <a:lnTo>
                    <a:pt x="38" y="0"/>
                  </a:lnTo>
                  <a:lnTo>
                    <a:pt x="112" y="83"/>
                  </a:lnTo>
                  <a:close/>
                </a:path>
              </a:pathLst>
            </a:custGeom>
            <a:solidFill>
              <a:srgbClr val="D0D2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6" name="Freeform 295"/>
            <p:cNvSpPr>
              <a:spLocks noEditPoints="1"/>
            </p:cNvSpPr>
            <p:nvPr/>
          </p:nvSpPr>
          <p:spPr bwMode="auto">
            <a:xfrm>
              <a:off x="5719763" y="3783013"/>
              <a:ext cx="693738" cy="234950"/>
            </a:xfrm>
            <a:custGeom>
              <a:avLst/>
              <a:gdLst>
                <a:gd name="T0" fmla="*/ 6 w 210"/>
                <a:gd name="T1" fmla="*/ 4 h 71"/>
                <a:gd name="T2" fmla="*/ 52 w 210"/>
                <a:gd name="T3" fmla="*/ 1 h 71"/>
                <a:gd name="T4" fmla="*/ 55 w 210"/>
                <a:gd name="T5" fmla="*/ 1 h 71"/>
                <a:gd name="T6" fmla="*/ 105 w 210"/>
                <a:gd name="T7" fmla="*/ 9 h 71"/>
                <a:gd name="T8" fmla="*/ 105 w 210"/>
                <a:gd name="T9" fmla="*/ 9 h 71"/>
                <a:gd name="T10" fmla="*/ 105 w 210"/>
                <a:gd name="T11" fmla="*/ 9 h 71"/>
                <a:gd name="T12" fmla="*/ 155 w 210"/>
                <a:gd name="T13" fmla="*/ 1 h 71"/>
                <a:gd name="T14" fmla="*/ 158 w 210"/>
                <a:gd name="T15" fmla="*/ 1 h 71"/>
                <a:gd name="T16" fmla="*/ 204 w 210"/>
                <a:gd name="T17" fmla="*/ 4 h 71"/>
                <a:gd name="T18" fmla="*/ 210 w 210"/>
                <a:gd name="T19" fmla="*/ 11 h 71"/>
                <a:gd name="T20" fmla="*/ 206 w 210"/>
                <a:gd name="T21" fmla="*/ 20 h 71"/>
                <a:gd name="T22" fmla="*/ 199 w 210"/>
                <a:gd name="T23" fmla="*/ 40 h 71"/>
                <a:gd name="T24" fmla="*/ 199 w 210"/>
                <a:gd name="T25" fmla="*/ 43 h 71"/>
                <a:gd name="T26" fmla="*/ 191 w 210"/>
                <a:gd name="T27" fmla="*/ 59 h 71"/>
                <a:gd name="T28" fmla="*/ 161 w 210"/>
                <a:gd name="T29" fmla="*/ 70 h 71"/>
                <a:gd name="T30" fmla="*/ 158 w 210"/>
                <a:gd name="T31" fmla="*/ 70 h 71"/>
                <a:gd name="T32" fmla="*/ 123 w 210"/>
                <a:gd name="T33" fmla="*/ 48 h 71"/>
                <a:gd name="T34" fmla="*/ 105 w 210"/>
                <a:gd name="T35" fmla="*/ 24 h 71"/>
                <a:gd name="T36" fmla="*/ 88 w 210"/>
                <a:gd name="T37" fmla="*/ 48 h 71"/>
                <a:gd name="T38" fmla="*/ 52 w 210"/>
                <a:gd name="T39" fmla="*/ 70 h 71"/>
                <a:gd name="T40" fmla="*/ 49 w 210"/>
                <a:gd name="T41" fmla="*/ 70 h 71"/>
                <a:gd name="T42" fmla="*/ 19 w 210"/>
                <a:gd name="T43" fmla="*/ 59 h 71"/>
                <a:gd name="T44" fmla="*/ 12 w 210"/>
                <a:gd name="T45" fmla="*/ 43 h 71"/>
                <a:gd name="T46" fmla="*/ 11 w 210"/>
                <a:gd name="T47" fmla="*/ 40 h 71"/>
                <a:gd name="T48" fmla="*/ 4 w 210"/>
                <a:gd name="T49" fmla="*/ 20 h 71"/>
                <a:gd name="T50" fmla="*/ 0 w 210"/>
                <a:gd name="T51" fmla="*/ 11 h 71"/>
                <a:gd name="T52" fmla="*/ 6 w 210"/>
                <a:gd name="T53" fmla="*/ 4 h 71"/>
                <a:gd name="T54" fmla="*/ 190 w 210"/>
                <a:gd name="T55" fmla="*/ 52 h 71"/>
                <a:gd name="T56" fmla="*/ 190 w 210"/>
                <a:gd name="T57" fmla="*/ 52 h 71"/>
                <a:gd name="T58" fmla="*/ 196 w 210"/>
                <a:gd name="T59" fmla="*/ 31 h 71"/>
                <a:gd name="T60" fmla="*/ 190 w 210"/>
                <a:gd name="T61" fmla="*/ 9 h 71"/>
                <a:gd name="T62" fmla="*/ 158 w 210"/>
                <a:gd name="T63" fmla="*/ 5 h 71"/>
                <a:gd name="T64" fmla="*/ 128 w 210"/>
                <a:gd name="T65" fmla="*/ 12 h 71"/>
                <a:gd name="T66" fmla="*/ 124 w 210"/>
                <a:gd name="T67" fmla="*/ 16 h 71"/>
                <a:gd name="T68" fmla="*/ 121 w 210"/>
                <a:gd name="T69" fmla="*/ 22 h 71"/>
                <a:gd name="T70" fmla="*/ 142 w 210"/>
                <a:gd name="T71" fmla="*/ 63 h 71"/>
                <a:gd name="T72" fmla="*/ 158 w 210"/>
                <a:gd name="T73" fmla="*/ 66 h 71"/>
                <a:gd name="T74" fmla="*/ 190 w 210"/>
                <a:gd name="T75" fmla="*/ 53 h 71"/>
                <a:gd name="T76" fmla="*/ 190 w 210"/>
                <a:gd name="T77" fmla="*/ 52 h 71"/>
                <a:gd name="T78" fmla="*/ 20 w 210"/>
                <a:gd name="T79" fmla="*/ 52 h 71"/>
                <a:gd name="T80" fmla="*/ 20 w 210"/>
                <a:gd name="T81" fmla="*/ 52 h 71"/>
                <a:gd name="T82" fmla="*/ 21 w 210"/>
                <a:gd name="T83" fmla="*/ 53 h 71"/>
                <a:gd name="T84" fmla="*/ 52 w 210"/>
                <a:gd name="T85" fmla="*/ 66 h 71"/>
                <a:gd name="T86" fmla="*/ 68 w 210"/>
                <a:gd name="T87" fmla="*/ 63 h 71"/>
                <a:gd name="T88" fmla="*/ 89 w 210"/>
                <a:gd name="T89" fmla="*/ 22 h 71"/>
                <a:gd name="T90" fmla="*/ 87 w 210"/>
                <a:gd name="T91" fmla="*/ 16 h 71"/>
                <a:gd name="T92" fmla="*/ 83 w 210"/>
                <a:gd name="T93" fmla="*/ 12 h 71"/>
                <a:gd name="T94" fmla="*/ 52 w 210"/>
                <a:gd name="T95" fmla="*/ 5 h 71"/>
                <a:gd name="T96" fmla="*/ 20 w 210"/>
                <a:gd name="T97" fmla="*/ 9 h 71"/>
                <a:gd name="T98" fmla="*/ 14 w 210"/>
                <a:gd name="T99" fmla="*/ 31 h 71"/>
                <a:gd name="T100" fmla="*/ 20 w 210"/>
                <a:gd name="T101" fmla="*/ 52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10" h="71">
                  <a:moveTo>
                    <a:pt x="6" y="4"/>
                  </a:moveTo>
                  <a:cubicBezTo>
                    <a:pt x="10" y="3"/>
                    <a:pt x="34" y="0"/>
                    <a:pt x="52" y="1"/>
                  </a:cubicBezTo>
                  <a:cubicBezTo>
                    <a:pt x="53" y="1"/>
                    <a:pt x="54" y="1"/>
                    <a:pt x="55" y="1"/>
                  </a:cubicBezTo>
                  <a:cubicBezTo>
                    <a:pt x="71" y="2"/>
                    <a:pt x="91" y="9"/>
                    <a:pt x="105" y="9"/>
                  </a:cubicBezTo>
                  <a:cubicBezTo>
                    <a:pt x="105" y="9"/>
                    <a:pt x="105" y="9"/>
                    <a:pt x="105" y="9"/>
                  </a:cubicBezTo>
                  <a:cubicBezTo>
                    <a:pt x="105" y="9"/>
                    <a:pt x="105" y="9"/>
                    <a:pt x="105" y="9"/>
                  </a:cubicBezTo>
                  <a:cubicBezTo>
                    <a:pt x="120" y="9"/>
                    <a:pt x="139" y="2"/>
                    <a:pt x="155" y="1"/>
                  </a:cubicBezTo>
                  <a:cubicBezTo>
                    <a:pt x="156" y="1"/>
                    <a:pt x="157" y="1"/>
                    <a:pt x="158" y="1"/>
                  </a:cubicBezTo>
                  <a:cubicBezTo>
                    <a:pt x="176" y="0"/>
                    <a:pt x="200" y="3"/>
                    <a:pt x="204" y="4"/>
                  </a:cubicBezTo>
                  <a:cubicBezTo>
                    <a:pt x="210" y="6"/>
                    <a:pt x="210" y="7"/>
                    <a:pt x="210" y="11"/>
                  </a:cubicBezTo>
                  <a:cubicBezTo>
                    <a:pt x="210" y="15"/>
                    <a:pt x="210" y="18"/>
                    <a:pt x="206" y="20"/>
                  </a:cubicBezTo>
                  <a:cubicBezTo>
                    <a:pt x="202" y="21"/>
                    <a:pt x="202" y="26"/>
                    <a:pt x="199" y="40"/>
                  </a:cubicBezTo>
                  <a:cubicBezTo>
                    <a:pt x="199" y="41"/>
                    <a:pt x="199" y="42"/>
                    <a:pt x="199" y="43"/>
                  </a:cubicBezTo>
                  <a:cubicBezTo>
                    <a:pt x="197" y="49"/>
                    <a:pt x="195" y="55"/>
                    <a:pt x="191" y="59"/>
                  </a:cubicBezTo>
                  <a:cubicBezTo>
                    <a:pt x="186" y="65"/>
                    <a:pt x="177" y="69"/>
                    <a:pt x="161" y="70"/>
                  </a:cubicBezTo>
                  <a:cubicBezTo>
                    <a:pt x="160" y="70"/>
                    <a:pt x="159" y="70"/>
                    <a:pt x="158" y="70"/>
                  </a:cubicBezTo>
                  <a:cubicBezTo>
                    <a:pt x="133" y="71"/>
                    <a:pt x="125" y="54"/>
                    <a:pt x="123" y="48"/>
                  </a:cubicBezTo>
                  <a:cubicBezTo>
                    <a:pt x="117" y="38"/>
                    <a:pt x="119" y="25"/>
                    <a:pt x="105" y="24"/>
                  </a:cubicBezTo>
                  <a:cubicBezTo>
                    <a:pt x="91" y="25"/>
                    <a:pt x="93" y="38"/>
                    <a:pt x="88" y="48"/>
                  </a:cubicBezTo>
                  <a:cubicBezTo>
                    <a:pt x="85" y="54"/>
                    <a:pt x="77" y="71"/>
                    <a:pt x="52" y="70"/>
                  </a:cubicBezTo>
                  <a:cubicBezTo>
                    <a:pt x="51" y="70"/>
                    <a:pt x="50" y="70"/>
                    <a:pt x="49" y="70"/>
                  </a:cubicBezTo>
                  <a:cubicBezTo>
                    <a:pt x="33" y="69"/>
                    <a:pt x="24" y="65"/>
                    <a:pt x="19" y="59"/>
                  </a:cubicBezTo>
                  <a:cubicBezTo>
                    <a:pt x="15" y="55"/>
                    <a:pt x="13" y="49"/>
                    <a:pt x="12" y="43"/>
                  </a:cubicBezTo>
                  <a:cubicBezTo>
                    <a:pt x="11" y="42"/>
                    <a:pt x="11" y="41"/>
                    <a:pt x="11" y="40"/>
                  </a:cubicBezTo>
                  <a:cubicBezTo>
                    <a:pt x="8" y="26"/>
                    <a:pt x="8" y="21"/>
                    <a:pt x="4" y="20"/>
                  </a:cubicBezTo>
                  <a:cubicBezTo>
                    <a:pt x="1" y="18"/>
                    <a:pt x="0" y="15"/>
                    <a:pt x="0" y="11"/>
                  </a:cubicBezTo>
                  <a:cubicBezTo>
                    <a:pt x="0" y="7"/>
                    <a:pt x="0" y="6"/>
                    <a:pt x="6" y="4"/>
                  </a:cubicBezTo>
                  <a:close/>
                  <a:moveTo>
                    <a:pt x="190" y="52"/>
                  </a:moveTo>
                  <a:cubicBezTo>
                    <a:pt x="190" y="52"/>
                    <a:pt x="190" y="52"/>
                    <a:pt x="190" y="52"/>
                  </a:cubicBezTo>
                  <a:cubicBezTo>
                    <a:pt x="193" y="47"/>
                    <a:pt x="195" y="39"/>
                    <a:pt x="196" y="31"/>
                  </a:cubicBezTo>
                  <a:cubicBezTo>
                    <a:pt x="197" y="21"/>
                    <a:pt x="195" y="12"/>
                    <a:pt x="190" y="9"/>
                  </a:cubicBezTo>
                  <a:cubicBezTo>
                    <a:pt x="186" y="7"/>
                    <a:pt x="173" y="5"/>
                    <a:pt x="158" y="5"/>
                  </a:cubicBezTo>
                  <a:cubicBezTo>
                    <a:pt x="147" y="6"/>
                    <a:pt x="135" y="8"/>
                    <a:pt x="128" y="12"/>
                  </a:cubicBezTo>
                  <a:cubicBezTo>
                    <a:pt x="126" y="13"/>
                    <a:pt x="125" y="15"/>
                    <a:pt x="124" y="16"/>
                  </a:cubicBezTo>
                  <a:cubicBezTo>
                    <a:pt x="122" y="18"/>
                    <a:pt x="121" y="20"/>
                    <a:pt x="121" y="22"/>
                  </a:cubicBezTo>
                  <a:cubicBezTo>
                    <a:pt x="119" y="36"/>
                    <a:pt x="131" y="58"/>
                    <a:pt x="142" y="63"/>
                  </a:cubicBezTo>
                  <a:cubicBezTo>
                    <a:pt x="146" y="65"/>
                    <a:pt x="152" y="66"/>
                    <a:pt x="158" y="66"/>
                  </a:cubicBezTo>
                  <a:cubicBezTo>
                    <a:pt x="171" y="66"/>
                    <a:pt x="185" y="62"/>
                    <a:pt x="190" y="53"/>
                  </a:cubicBezTo>
                  <a:cubicBezTo>
                    <a:pt x="190" y="53"/>
                    <a:pt x="190" y="53"/>
                    <a:pt x="190" y="52"/>
                  </a:cubicBezTo>
                  <a:close/>
                  <a:moveTo>
                    <a:pt x="20" y="52"/>
                  </a:moveTo>
                  <a:cubicBezTo>
                    <a:pt x="20" y="52"/>
                    <a:pt x="20" y="52"/>
                    <a:pt x="20" y="52"/>
                  </a:cubicBezTo>
                  <a:cubicBezTo>
                    <a:pt x="20" y="53"/>
                    <a:pt x="20" y="53"/>
                    <a:pt x="21" y="53"/>
                  </a:cubicBezTo>
                  <a:cubicBezTo>
                    <a:pt x="26" y="62"/>
                    <a:pt x="39" y="66"/>
                    <a:pt x="52" y="66"/>
                  </a:cubicBezTo>
                  <a:cubicBezTo>
                    <a:pt x="58" y="66"/>
                    <a:pt x="64" y="65"/>
                    <a:pt x="68" y="63"/>
                  </a:cubicBezTo>
                  <a:cubicBezTo>
                    <a:pt x="80" y="58"/>
                    <a:pt x="91" y="36"/>
                    <a:pt x="89" y="22"/>
                  </a:cubicBezTo>
                  <a:cubicBezTo>
                    <a:pt x="89" y="20"/>
                    <a:pt x="88" y="18"/>
                    <a:pt x="87" y="16"/>
                  </a:cubicBezTo>
                  <a:cubicBezTo>
                    <a:pt x="86" y="15"/>
                    <a:pt x="84" y="13"/>
                    <a:pt x="83" y="12"/>
                  </a:cubicBezTo>
                  <a:cubicBezTo>
                    <a:pt x="76" y="8"/>
                    <a:pt x="64" y="6"/>
                    <a:pt x="52" y="5"/>
                  </a:cubicBezTo>
                  <a:cubicBezTo>
                    <a:pt x="38" y="5"/>
                    <a:pt x="24" y="7"/>
                    <a:pt x="20" y="9"/>
                  </a:cubicBezTo>
                  <a:cubicBezTo>
                    <a:pt x="15" y="12"/>
                    <a:pt x="14" y="21"/>
                    <a:pt x="14" y="31"/>
                  </a:cubicBezTo>
                  <a:cubicBezTo>
                    <a:pt x="15" y="39"/>
                    <a:pt x="17" y="47"/>
                    <a:pt x="20" y="52"/>
                  </a:cubicBezTo>
                  <a:close/>
                </a:path>
              </a:pathLst>
            </a:custGeom>
            <a:solidFill>
              <a:srgbClr val="4E4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7" name="Freeform 296"/>
            <p:cNvSpPr>
              <a:spLocks/>
            </p:cNvSpPr>
            <p:nvPr/>
          </p:nvSpPr>
          <p:spPr bwMode="auto">
            <a:xfrm>
              <a:off x="5762626" y="3795713"/>
              <a:ext cx="260350" cy="207963"/>
            </a:xfrm>
            <a:custGeom>
              <a:avLst/>
              <a:gdLst>
                <a:gd name="T0" fmla="*/ 39 w 79"/>
                <a:gd name="T1" fmla="*/ 1 h 63"/>
                <a:gd name="T2" fmla="*/ 6 w 79"/>
                <a:gd name="T3" fmla="*/ 4 h 63"/>
                <a:gd name="T4" fmla="*/ 0 w 79"/>
                <a:gd name="T5" fmla="*/ 27 h 63"/>
                <a:gd name="T6" fmla="*/ 6 w 79"/>
                <a:gd name="T7" fmla="*/ 49 h 63"/>
                <a:gd name="T8" fmla="*/ 7 w 79"/>
                <a:gd name="T9" fmla="*/ 50 h 63"/>
                <a:gd name="T10" fmla="*/ 39 w 79"/>
                <a:gd name="T11" fmla="*/ 63 h 63"/>
                <a:gd name="T12" fmla="*/ 56 w 79"/>
                <a:gd name="T13" fmla="*/ 60 h 63"/>
                <a:gd name="T14" fmla="*/ 77 w 79"/>
                <a:gd name="T15" fmla="*/ 18 h 63"/>
                <a:gd name="T16" fmla="*/ 75 w 79"/>
                <a:gd name="T17" fmla="*/ 11 h 63"/>
                <a:gd name="T18" fmla="*/ 70 w 79"/>
                <a:gd name="T19" fmla="*/ 8 h 63"/>
                <a:gd name="T20" fmla="*/ 39 w 79"/>
                <a:gd name="T21" fmla="*/ 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9" h="63">
                  <a:moveTo>
                    <a:pt x="39" y="1"/>
                  </a:moveTo>
                  <a:cubicBezTo>
                    <a:pt x="24" y="0"/>
                    <a:pt x="10" y="2"/>
                    <a:pt x="6" y="4"/>
                  </a:cubicBezTo>
                  <a:cubicBezTo>
                    <a:pt x="1" y="8"/>
                    <a:pt x="0" y="17"/>
                    <a:pt x="0" y="27"/>
                  </a:cubicBezTo>
                  <a:cubicBezTo>
                    <a:pt x="1" y="35"/>
                    <a:pt x="3" y="43"/>
                    <a:pt x="6" y="49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12" y="59"/>
                    <a:pt x="26" y="63"/>
                    <a:pt x="39" y="63"/>
                  </a:cubicBezTo>
                  <a:cubicBezTo>
                    <a:pt x="45" y="63"/>
                    <a:pt x="51" y="62"/>
                    <a:pt x="56" y="60"/>
                  </a:cubicBezTo>
                  <a:cubicBezTo>
                    <a:pt x="67" y="54"/>
                    <a:pt x="79" y="32"/>
                    <a:pt x="77" y="18"/>
                  </a:cubicBezTo>
                  <a:cubicBezTo>
                    <a:pt x="77" y="16"/>
                    <a:pt x="76" y="13"/>
                    <a:pt x="75" y="11"/>
                  </a:cubicBezTo>
                  <a:cubicBezTo>
                    <a:pt x="74" y="10"/>
                    <a:pt x="72" y="9"/>
                    <a:pt x="70" y="8"/>
                  </a:cubicBezTo>
                  <a:cubicBezTo>
                    <a:pt x="63" y="3"/>
                    <a:pt x="51" y="1"/>
                    <a:pt x="39" y="1"/>
                  </a:cubicBezTo>
                  <a:close/>
                </a:path>
              </a:pathLst>
            </a:custGeom>
            <a:solidFill>
              <a:srgbClr val="C0E3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8" name="Freeform 297"/>
            <p:cNvSpPr>
              <a:spLocks/>
            </p:cNvSpPr>
            <p:nvPr/>
          </p:nvSpPr>
          <p:spPr bwMode="auto">
            <a:xfrm>
              <a:off x="5765801" y="3798888"/>
              <a:ext cx="228600" cy="201613"/>
            </a:xfrm>
            <a:custGeom>
              <a:avLst/>
              <a:gdLst>
                <a:gd name="T0" fmla="*/ 26 w 69"/>
                <a:gd name="T1" fmla="*/ 0 h 61"/>
                <a:gd name="T2" fmla="*/ 5 w 69"/>
                <a:gd name="T3" fmla="*/ 3 h 61"/>
                <a:gd name="T4" fmla="*/ 0 w 69"/>
                <a:gd name="T5" fmla="*/ 12 h 61"/>
                <a:gd name="T6" fmla="*/ 49 w 69"/>
                <a:gd name="T7" fmla="*/ 61 h 61"/>
                <a:gd name="T8" fmla="*/ 55 w 69"/>
                <a:gd name="T9" fmla="*/ 59 h 61"/>
                <a:gd name="T10" fmla="*/ 69 w 69"/>
                <a:gd name="T11" fmla="*/ 43 h 61"/>
                <a:gd name="T12" fmla="*/ 26 w 69"/>
                <a:gd name="T13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61">
                  <a:moveTo>
                    <a:pt x="26" y="0"/>
                  </a:moveTo>
                  <a:cubicBezTo>
                    <a:pt x="16" y="0"/>
                    <a:pt x="8" y="2"/>
                    <a:pt x="5" y="3"/>
                  </a:cubicBezTo>
                  <a:cubicBezTo>
                    <a:pt x="3" y="5"/>
                    <a:pt x="1" y="8"/>
                    <a:pt x="0" y="12"/>
                  </a:cubicBezTo>
                  <a:cubicBezTo>
                    <a:pt x="49" y="61"/>
                    <a:pt x="49" y="61"/>
                    <a:pt x="49" y="61"/>
                  </a:cubicBezTo>
                  <a:cubicBezTo>
                    <a:pt x="51" y="61"/>
                    <a:pt x="53" y="60"/>
                    <a:pt x="55" y="59"/>
                  </a:cubicBezTo>
                  <a:cubicBezTo>
                    <a:pt x="60" y="56"/>
                    <a:pt x="65" y="50"/>
                    <a:pt x="69" y="43"/>
                  </a:cubicBezTo>
                  <a:lnTo>
                    <a:pt x="26" y="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9" name="Freeform 298"/>
            <p:cNvSpPr>
              <a:spLocks/>
            </p:cNvSpPr>
            <p:nvPr/>
          </p:nvSpPr>
          <p:spPr bwMode="auto">
            <a:xfrm>
              <a:off x="6108701" y="3795713"/>
              <a:ext cx="261938" cy="207963"/>
            </a:xfrm>
            <a:custGeom>
              <a:avLst/>
              <a:gdLst>
                <a:gd name="T0" fmla="*/ 2 w 79"/>
                <a:gd name="T1" fmla="*/ 18 h 63"/>
                <a:gd name="T2" fmla="*/ 24 w 79"/>
                <a:gd name="T3" fmla="*/ 60 h 63"/>
                <a:gd name="T4" fmla="*/ 40 w 79"/>
                <a:gd name="T5" fmla="*/ 63 h 63"/>
                <a:gd name="T6" fmla="*/ 72 w 79"/>
                <a:gd name="T7" fmla="*/ 50 h 63"/>
                <a:gd name="T8" fmla="*/ 73 w 79"/>
                <a:gd name="T9" fmla="*/ 49 h 63"/>
                <a:gd name="T10" fmla="*/ 79 w 79"/>
                <a:gd name="T11" fmla="*/ 27 h 63"/>
                <a:gd name="T12" fmla="*/ 79 w 79"/>
                <a:gd name="T13" fmla="*/ 25 h 63"/>
                <a:gd name="T14" fmla="*/ 79 w 79"/>
                <a:gd name="T15" fmla="*/ 17 h 63"/>
                <a:gd name="T16" fmla="*/ 73 w 79"/>
                <a:gd name="T17" fmla="*/ 5 h 63"/>
                <a:gd name="T18" fmla="*/ 40 w 79"/>
                <a:gd name="T19" fmla="*/ 1 h 63"/>
                <a:gd name="T20" fmla="*/ 9 w 79"/>
                <a:gd name="T21" fmla="*/ 8 h 63"/>
                <a:gd name="T22" fmla="*/ 5 w 79"/>
                <a:gd name="T23" fmla="*/ 11 h 63"/>
                <a:gd name="T24" fmla="*/ 2 w 79"/>
                <a:gd name="T25" fmla="*/ 18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9" h="63">
                  <a:moveTo>
                    <a:pt x="2" y="18"/>
                  </a:moveTo>
                  <a:cubicBezTo>
                    <a:pt x="0" y="32"/>
                    <a:pt x="12" y="54"/>
                    <a:pt x="24" y="60"/>
                  </a:cubicBezTo>
                  <a:cubicBezTo>
                    <a:pt x="28" y="62"/>
                    <a:pt x="34" y="63"/>
                    <a:pt x="40" y="63"/>
                  </a:cubicBezTo>
                  <a:cubicBezTo>
                    <a:pt x="53" y="63"/>
                    <a:pt x="67" y="59"/>
                    <a:pt x="72" y="50"/>
                  </a:cubicBezTo>
                  <a:cubicBezTo>
                    <a:pt x="73" y="49"/>
                    <a:pt x="73" y="49"/>
                    <a:pt x="73" y="49"/>
                  </a:cubicBezTo>
                  <a:cubicBezTo>
                    <a:pt x="76" y="43"/>
                    <a:pt x="78" y="35"/>
                    <a:pt x="79" y="27"/>
                  </a:cubicBezTo>
                  <a:cubicBezTo>
                    <a:pt x="79" y="26"/>
                    <a:pt x="79" y="25"/>
                    <a:pt x="79" y="25"/>
                  </a:cubicBezTo>
                  <a:cubicBezTo>
                    <a:pt x="79" y="22"/>
                    <a:pt x="79" y="19"/>
                    <a:pt x="79" y="17"/>
                  </a:cubicBezTo>
                  <a:cubicBezTo>
                    <a:pt x="78" y="11"/>
                    <a:pt x="76" y="7"/>
                    <a:pt x="73" y="5"/>
                  </a:cubicBezTo>
                  <a:cubicBezTo>
                    <a:pt x="69" y="2"/>
                    <a:pt x="55" y="0"/>
                    <a:pt x="40" y="1"/>
                  </a:cubicBezTo>
                  <a:cubicBezTo>
                    <a:pt x="28" y="1"/>
                    <a:pt x="16" y="3"/>
                    <a:pt x="9" y="8"/>
                  </a:cubicBezTo>
                  <a:cubicBezTo>
                    <a:pt x="7" y="9"/>
                    <a:pt x="6" y="10"/>
                    <a:pt x="5" y="11"/>
                  </a:cubicBezTo>
                  <a:cubicBezTo>
                    <a:pt x="4" y="13"/>
                    <a:pt x="3" y="16"/>
                    <a:pt x="2" y="18"/>
                  </a:cubicBezTo>
                  <a:close/>
                </a:path>
              </a:pathLst>
            </a:custGeom>
            <a:solidFill>
              <a:srgbClr val="C0E3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0" name="Freeform 299"/>
            <p:cNvSpPr>
              <a:spLocks/>
            </p:cNvSpPr>
            <p:nvPr/>
          </p:nvSpPr>
          <p:spPr bwMode="auto">
            <a:xfrm>
              <a:off x="6119813" y="3802063"/>
              <a:ext cx="233363" cy="198438"/>
            </a:xfrm>
            <a:custGeom>
              <a:avLst/>
              <a:gdLst>
                <a:gd name="T0" fmla="*/ 48 w 71"/>
                <a:gd name="T1" fmla="*/ 60 h 60"/>
                <a:gd name="T2" fmla="*/ 69 w 71"/>
                <a:gd name="T3" fmla="*/ 48 h 60"/>
                <a:gd name="T4" fmla="*/ 70 w 71"/>
                <a:gd name="T5" fmla="*/ 47 h 60"/>
                <a:gd name="T6" fmla="*/ 71 w 71"/>
                <a:gd name="T7" fmla="*/ 44 h 60"/>
                <a:gd name="T8" fmla="*/ 26 w 71"/>
                <a:gd name="T9" fmla="*/ 0 h 60"/>
                <a:gd name="T10" fmla="*/ 6 w 71"/>
                <a:gd name="T11" fmla="*/ 6 h 60"/>
                <a:gd name="T12" fmla="*/ 2 w 71"/>
                <a:gd name="T13" fmla="*/ 9 h 60"/>
                <a:gd name="T14" fmla="*/ 0 w 71"/>
                <a:gd name="T15" fmla="*/ 12 h 60"/>
                <a:gd name="T16" fmla="*/ 48 w 71"/>
                <a:gd name="T17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1" h="60">
                  <a:moveTo>
                    <a:pt x="48" y="60"/>
                  </a:moveTo>
                  <a:cubicBezTo>
                    <a:pt x="57" y="58"/>
                    <a:pt x="66" y="54"/>
                    <a:pt x="69" y="48"/>
                  </a:cubicBezTo>
                  <a:cubicBezTo>
                    <a:pt x="70" y="47"/>
                    <a:pt x="70" y="47"/>
                    <a:pt x="70" y="47"/>
                  </a:cubicBezTo>
                  <a:cubicBezTo>
                    <a:pt x="70" y="46"/>
                    <a:pt x="71" y="45"/>
                    <a:pt x="71" y="44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18" y="1"/>
                    <a:pt x="11" y="3"/>
                    <a:pt x="6" y="6"/>
                  </a:cubicBezTo>
                  <a:cubicBezTo>
                    <a:pt x="4" y="7"/>
                    <a:pt x="3" y="8"/>
                    <a:pt x="2" y="9"/>
                  </a:cubicBezTo>
                  <a:cubicBezTo>
                    <a:pt x="1" y="10"/>
                    <a:pt x="1" y="11"/>
                    <a:pt x="0" y="12"/>
                  </a:cubicBezTo>
                  <a:lnTo>
                    <a:pt x="48" y="60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1" name="Freeform 300"/>
            <p:cNvSpPr>
              <a:spLocks/>
            </p:cNvSpPr>
            <p:nvPr/>
          </p:nvSpPr>
          <p:spPr bwMode="auto">
            <a:xfrm>
              <a:off x="5749926" y="3459163"/>
              <a:ext cx="719138" cy="352425"/>
            </a:xfrm>
            <a:custGeom>
              <a:avLst/>
              <a:gdLst>
                <a:gd name="T0" fmla="*/ 12 w 218"/>
                <a:gd name="T1" fmla="*/ 55 h 107"/>
                <a:gd name="T2" fmla="*/ 100 w 218"/>
                <a:gd name="T3" fmla="*/ 0 h 107"/>
                <a:gd name="T4" fmla="*/ 186 w 218"/>
                <a:gd name="T5" fmla="*/ 94 h 107"/>
                <a:gd name="T6" fmla="*/ 183 w 218"/>
                <a:gd name="T7" fmla="*/ 85 h 107"/>
                <a:gd name="T8" fmla="*/ 172 w 218"/>
                <a:gd name="T9" fmla="*/ 72 h 107"/>
                <a:gd name="T10" fmla="*/ 177 w 218"/>
                <a:gd name="T11" fmla="*/ 107 h 107"/>
                <a:gd name="T12" fmla="*/ 148 w 218"/>
                <a:gd name="T13" fmla="*/ 81 h 107"/>
                <a:gd name="T14" fmla="*/ 168 w 218"/>
                <a:gd name="T15" fmla="*/ 102 h 107"/>
                <a:gd name="T16" fmla="*/ 12 w 218"/>
                <a:gd name="T17" fmla="*/ 55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8" h="107">
                  <a:moveTo>
                    <a:pt x="12" y="55"/>
                  </a:moveTo>
                  <a:cubicBezTo>
                    <a:pt x="0" y="28"/>
                    <a:pt x="49" y="0"/>
                    <a:pt x="100" y="0"/>
                  </a:cubicBezTo>
                  <a:cubicBezTo>
                    <a:pt x="159" y="1"/>
                    <a:pt x="218" y="35"/>
                    <a:pt x="186" y="94"/>
                  </a:cubicBezTo>
                  <a:cubicBezTo>
                    <a:pt x="186" y="91"/>
                    <a:pt x="184" y="88"/>
                    <a:pt x="183" y="85"/>
                  </a:cubicBezTo>
                  <a:cubicBezTo>
                    <a:pt x="178" y="72"/>
                    <a:pt x="172" y="72"/>
                    <a:pt x="172" y="72"/>
                  </a:cubicBezTo>
                  <a:cubicBezTo>
                    <a:pt x="177" y="84"/>
                    <a:pt x="182" y="94"/>
                    <a:pt x="177" y="107"/>
                  </a:cubicBezTo>
                  <a:cubicBezTo>
                    <a:pt x="171" y="96"/>
                    <a:pt x="161" y="87"/>
                    <a:pt x="148" y="81"/>
                  </a:cubicBezTo>
                  <a:cubicBezTo>
                    <a:pt x="162" y="93"/>
                    <a:pt x="168" y="102"/>
                    <a:pt x="168" y="102"/>
                  </a:cubicBezTo>
                  <a:cubicBezTo>
                    <a:pt x="113" y="63"/>
                    <a:pt x="77" y="60"/>
                    <a:pt x="12" y="55"/>
                  </a:cubicBezTo>
                  <a:close/>
                </a:path>
              </a:pathLst>
            </a:custGeom>
            <a:solidFill>
              <a:srgbClr val="9D48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22" name="Group 321"/>
          <p:cNvGrpSpPr/>
          <p:nvPr/>
        </p:nvGrpSpPr>
        <p:grpSpPr>
          <a:xfrm>
            <a:off x="1742282" y="3577605"/>
            <a:ext cx="2330704" cy="3160126"/>
            <a:chOff x="1446213" y="3263900"/>
            <a:chExt cx="2489201" cy="3375026"/>
          </a:xfrm>
        </p:grpSpPr>
        <p:sp>
          <p:nvSpPr>
            <p:cNvPr id="179" name="Rectangle 178"/>
            <p:cNvSpPr>
              <a:spLocks noChangeArrowheads="1"/>
            </p:cNvSpPr>
            <p:nvPr/>
          </p:nvSpPr>
          <p:spPr bwMode="auto">
            <a:xfrm>
              <a:off x="2109788" y="5891213"/>
              <a:ext cx="82550" cy="334963"/>
            </a:xfrm>
            <a:prstGeom prst="rect">
              <a:avLst/>
            </a:prstGeom>
            <a:solidFill>
              <a:srgbClr val="8081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0" name="Freeform 179"/>
            <p:cNvSpPr>
              <a:spLocks/>
            </p:cNvSpPr>
            <p:nvPr/>
          </p:nvSpPr>
          <p:spPr bwMode="auto">
            <a:xfrm>
              <a:off x="1468438" y="4983163"/>
              <a:ext cx="287338" cy="904875"/>
            </a:xfrm>
            <a:custGeom>
              <a:avLst/>
              <a:gdLst>
                <a:gd name="T0" fmla="*/ 23 w 87"/>
                <a:gd name="T1" fmla="*/ 0 h 274"/>
                <a:gd name="T2" fmla="*/ 22 w 87"/>
                <a:gd name="T3" fmla="*/ 50 h 274"/>
                <a:gd name="T4" fmla="*/ 87 w 87"/>
                <a:gd name="T5" fmla="*/ 256 h 274"/>
                <a:gd name="T6" fmla="*/ 87 w 87"/>
                <a:gd name="T7" fmla="*/ 274 h 274"/>
                <a:gd name="T8" fmla="*/ 4 w 87"/>
                <a:gd name="T9" fmla="*/ 50 h 274"/>
                <a:gd name="T10" fmla="*/ 5 w 87"/>
                <a:gd name="T11" fmla="*/ 0 h 274"/>
                <a:gd name="T12" fmla="*/ 23 w 87"/>
                <a:gd name="T13" fmla="*/ 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7" h="274">
                  <a:moveTo>
                    <a:pt x="23" y="0"/>
                  </a:moveTo>
                  <a:cubicBezTo>
                    <a:pt x="23" y="17"/>
                    <a:pt x="22" y="34"/>
                    <a:pt x="22" y="50"/>
                  </a:cubicBezTo>
                  <a:cubicBezTo>
                    <a:pt x="20" y="160"/>
                    <a:pt x="18" y="254"/>
                    <a:pt x="87" y="256"/>
                  </a:cubicBezTo>
                  <a:cubicBezTo>
                    <a:pt x="87" y="274"/>
                    <a:pt x="87" y="274"/>
                    <a:pt x="87" y="274"/>
                  </a:cubicBezTo>
                  <a:cubicBezTo>
                    <a:pt x="0" y="271"/>
                    <a:pt x="2" y="169"/>
                    <a:pt x="4" y="50"/>
                  </a:cubicBezTo>
                  <a:cubicBezTo>
                    <a:pt x="5" y="33"/>
                    <a:pt x="5" y="17"/>
                    <a:pt x="5" y="0"/>
                  </a:cubicBezTo>
                  <a:lnTo>
                    <a:pt x="23" y="0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1" name="Freeform 180"/>
            <p:cNvSpPr>
              <a:spLocks/>
            </p:cNvSpPr>
            <p:nvPr/>
          </p:nvSpPr>
          <p:spPr bwMode="auto">
            <a:xfrm>
              <a:off x="1601788" y="5659438"/>
              <a:ext cx="1095375" cy="231775"/>
            </a:xfrm>
            <a:custGeom>
              <a:avLst/>
              <a:gdLst>
                <a:gd name="T0" fmla="*/ 166 w 332"/>
                <a:gd name="T1" fmla="*/ 0 h 70"/>
                <a:gd name="T2" fmla="*/ 332 w 332"/>
                <a:gd name="T3" fmla="*/ 63 h 70"/>
                <a:gd name="T4" fmla="*/ 330 w 332"/>
                <a:gd name="T5" fmla="*/ 70 h 70"/>
                <a:gd name="T6" fmla="*/ 2 w 332"/>
                <a:gd name="T7" fmla="*/ 70 h 70"/>
                <a:gd name="T8" fmla="*/ 0 w 332"/>
                <a:gd name="T9" fmla="*/ 63 h 70"/>
                <a:gd name="T10" fmla="*/ 166 w 332"/>
                <a:gd name="T1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2" h="70">
                  <a:moveTo>
                    <a:pt x="166" y="0"/>
                  </a:moveTo>
                  <a:cubicBezTo>
                    <a:pt x="258" y="0"/>
                    <a:pt x="332" y="28"/>
                    <a:pt x="332" y="63"/>
                  </a:cubicBezTo>
                  <a:cubicBezTo>
                    <a:pt x="332" y="65"/>
                    <a:pt x="331" y="68"/>
                    <a:pt x="330" y="70"/>
                  </a:cubicBezTo>
                  <a:cubicBezTo>
                    <a:pt x="2" y="70"/>
                    <a:pt x="2" y="70"/>
                    <a:pt x="2" y="70"/>
                  </a:cubicBezTo>
                  <a:cubicBezTo>
                    <a:pt x="1" y="68"/>
                    <a:pt x="0" y="65"/>
                    <a:pt x="0" y="63"/>
                  </a:cubicBezTo>
                  <a:cubicBezTo>
                    <a:pt x="0" y="28"/>
                    <a:pt x="75" y="0"/>
                    <a:pt x="166" y="0"/>
                  </a:cubicBezTo>
                  <a:close/>
                </a:path>
              </a:pathLst>
            </a:custGeom>
            <a:solidFill>
              <a:srgbClr val="4352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2" name="Freeform 181"/>
            <p:cNvSpPr>
              <a:spLocks/>
            </p:cNvSpPr>
            <p:nvPr/>
          </p:nvSpPr>
          <p:spPr bwMode="auto">
            <a:xfrm>
              <a:off x="1601788" y="5865813"/>
              <a:ext cx="1095375" cy="95250"/>
            </a:xfrm>
            <a:custGeom>
              <a:avLst/>
              <a:gdLst>
                <a:gd name="T0" fmla="*/ 332 w 332"/>
                <a:gd name="T1" fmla="*/ 0 h 29"/>
                <a:gd name="T2" fmla="*/ 332 w 332"/>
                <a:gd name="T3" fmla="*/ 2 h 29"/>
                <a:gd name="T4" fmla="*/ 332 w 332"/>
                <a:gd name="T5" fmla="*/ 2 h 29"/>
                <a:gd name="T6" fmla="*/ 315 w 332"/>
                <a:gd name="T7" fmla="*/ 19 h 29"/>
                <a:gd name="T8" fmla="*/ 252 w 332"/>
                <a:gd name="T9" fmla="*/ 19 h 29"/>
                <a:gd name="T10" fmla="*/ 166 w 332"/>
                <a:gd name="T11" fmla="*/ 29 h 29"/>
                <a:gd name="T12" fmla="*/ 81 w 332"/>
                <a:gd name="T13" fmla="*/ 19 h 29"/>
                <a:gd name="T14" fmla="*/ 17 w 332"/>
                <a:gd name="T15" fmla="*/ 19 h 29"/>
                <a:gd name="T16" fmla="*/ 0 w 332"/>
                <a:gd name="T17" fmla="*/ 2 h 29"/>
                <a:gd name="T18" fmla="*/ 0 w 332"/>
                <a:gd name="T19" fmla="*/ 2 h 29"/>
                <a:gd name="T20" fmla="*/ 0 w 332"/>
                <a:gd name="T21" fmla="*/ 0 h 29"/>
                <a:gd name="T22" fmla="*/ 332 w 332"/>
                <a:gd name="T23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32" h="29">
                  <a:moveTo>
                    <a:pt x="332" y="0"/>
                  </a:moveTo>
                  <a:cubicBezTo>
                    <a:pt x="332" y="1"/>
                    <a:pt x="332" y="1"/>
                    <a:pt x="332" y="2"/>
                  </a:cubicBezTo>
                  <a:cubicBezTo>
                    <a:pt x="332" y="2"/>
                    <a:pt x="332" y="2"/>
                    <a:pt x="332" y="2"/>
                  </a:cubicBezTo>
                  <a:cubicBezTo>
                    <a:pt x="332" y="11"/>
                    <a:pt x="325" y="19"/>
                    <a:pt x="315" y="19"/>
                  </a:cubicBezTo>
                  <a:cubicBezTo>
                    <a:pt x="252" y="19"/>
                    <a:pt x="252" y="19"/>
                    <a:pt x="252" y="19"/>
                  </a:cubicBezTo>
                  <a:cubicBezTo>
                    <a:pt x="245" y="25"/>
                    <a:pt x="209" y="29"/>
                    <a:pt x="166" y="29"/>
                  </a:cubicBezTo>
                  <a:cubicBezTo>
                    <a:pt x="124" y="29"/>
                    <a:pt x="88" y="25"/>
                    <a:pt x="81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8" y="19"/>
                    <a:pt x="0" y="1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lnTo>
                    <a:pt x="332" y="0"/>
                  </a:lnTo>
                  <a:close/>
                </a:path>
              </a:pathLst>
            </a:custGeom>
            <a:solidFill>
              <a:srgbClr val="4040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3" name="Freeform 182"/>
            <p:cNvSpPr>
              <a:spLocks/>
            </p:cNvSpPr>
            <p:nvPr/>
          </p:nvSpPr>
          <p:spPr bwMode="auto">
            <a:xfrm>
              <a:off x="1458913" y="4816475"/>
              <a:ext cx="146050" cy="252413"/>
            </a:xfrm>
            <a:custGeom>
              <a:avLst/>
              <a:gdLst>
                <a:gd name="T0" fmla="*/ 14 w 44"/>
                <a:gd name="T1" fmla="*/ 0 h 76"/>
                <a:gd name="T2" fmla="*/ 30 w 44"/>
                <a:gd name="T3" fmla="*/ 0 h 76"/>
                <a:gd name="T4" fmla="*/ 44 w 44"/>
                <a:gd name="T5" fmla="*/ 14 h 76"/>
                <a:gd name="T6" fmla="*/ 44 w 44"/>
                <a:gd name="T7" fmla="*/ 62 h 76"/>
                <a:gd name="T8" fmla="*/ 30 w 44"/>
                <a:gd name="T9" fmla="*/ 76 h 76"/>
                <a:gd name="T10" fmla="*/ 14 w 44"/>
                <a:gd name="T11" fmla="*/ 76 h 76"/>
                <a:gd name="T12" fmla="*/ 0 w 44"/>
                <a:gd name="T13" fmla="*/ 62 h 76"/>
                <a:gd name="T14" fmla="*/ 0 w 44"/>
                <a:gd name="T15" fmla="*/ 14 h 76"/>
                <a:gd name="T16" fmla="*/ 14 w 44"/>
                <a:gd name="T17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" h="76">
                  <a:moveTo>
                    <a:pt x="14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38" y="0"/>
                    <a:pt x="44" y="6"/>
                    <a:pt x="44" y="14"/>
                  </a:cubicBezTo>
                  <a:cubicBezTo>
                    <a:pt x="44" y="62"/>
                    <a:pt x="44" y="62"/>
                    <a:pt x="44" y="62"/>
                  </a:cubicBezTo>
                  <a:cubicBezTo>
                    <a:pt x="44" y="70"/>
                    <a:pt x="38" y="76"/>
                    <a:pt x="30" y="76"/>
                  </a:cubicBezTo>
                  <a:cubicBezTo>
                    <a:pt x="14" y="76"/>
                    <a:pt x="14" y="76"/>
                    <a:pt x="14" y="76"/>
                  </a:cubicBezTo>
                  <a:cubicBezTo>
                    <a:pt x="6" y="76"/>
                    <a:pt x="0" y="70"/>
                    <a:pt x="0" y="62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6"/>
                    <a:pt x="6" y="0"/>
                    <a:pt x="14" y="0"/>
                  </a:cubicBezTo>
                  <a:close/>
                </a:path>
              </a:pathLst>
            </a:custGeom>
            <a:solidFill>
              <a:srgbClr val="6D6E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4" name="Freeform 183"/>
            <p:cNvSpPr>
              <a:spLocks/>
            </p:cNvSpPr>
            <p:nvPr/>
          </p:nvSpPr>
          <p:spPr bwMode="auto">
            <a:xfrm>
              <a:off x="1446213" y="4519613"/>
              <a:ext cx="290513" cy="858838"/>
            </a:xfrm>
            <a:custGeom>
              <a:avLst/>
              <a:gdLst>
                <a:gd name="T0" fmla="*/ 76 w 88"/>
                <a:gd name="T1" fmla="*/ 124 h 260"/>
                <a:gd name="T2" fmla="*/ 49 w 88"/>
                <a:gd name="T3" fmla="*/ 260 h 260"/>
                <a:gd name="T4" fmla="*/ 43 w 88"/>
                <a:gd name="T5" fmla="*/ 260 h 260"/>
                <a:gd name="T6" fmla="*/ 0 w 88"/>
                <a:gd name="T7" fmla="*/ 6 h 260"/>
                <a:gd name="T8" fmla="*/ 6 w 88"/>
                <a:gd name="T9" fmla="*/ 4 h 260"/>
                <a:gd name="T10" fmla="*/ 76 w 88"/>
                <a:gd name="T11" fmla="*/ 124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8" h="260">
                  <a:moveTo>
                    <a:pt x="76" y="124"/>
                  </a:moveTo>
                  <a:cubicBezTo>
                    <a:pt x="88" y="194"/>
                    <a:pt x="76" y="255"/>
                    <a:pt x="49" y="260"/>
                  </a:cubicBezTo>
                  <a:cubicBezTo>
                    <a:pt x="47" y="260"/>
                    <a:pt x="45" y="260"/>
                    <a:pt x="43" y="26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2" y="5"/>
                    <a:pt x="4" y="4"/>
                    <a:pt x="6" y="4"/>
                  </a:cubicBezTo>
                  <a:cubicBezTo>
                    <a:pt x="33" y="0"/>
                    <a:pt x="64" y="53"/>
                    <a:pt x="76" y="124"/>
                  </a:cubicBezTo>
                  <a:close/>
                </a:path>
              </a:pathLst>
            </a:custGeom>
            <a:solidFill>
              <a:srgbClr val="4352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5" name="Freeform 184"/>
            <p:cNvSpPr>
              <a:spLocks/>
            </p:cNvSpPr>
            <p:nvPr/>
          </p:nvSpPr>
          <p:spPr bwMode="auto">
            <a:xfrm>
              <a:off x="1746251" y="6165850"/>
              <a:ext cx="809625" cy="423863"/>
            </a:xfrm>
            <a:custGeom>
              <a:avLst/>
              <a:gdLst>
                <a:gd name="T0" fmla="*/ 103 w 245"/>
                <a:gd name="T1" fmla="*/ 0 h 128"/>
                <a:gd name="T2" fmla="*/ 142 w 245"/>
                <a:gd name="T3" fmla="*/ 0 h 128"/>
                <a:gd name="T4" fmla="*/ 142 w 245"/>
                <a:gd name="T5" fmla="*/ 89 h 128"/>
                <a:gd name="T6" fmla="*/ 233 w 245"/>
                <a:gd name="T7" fmla="*/ 104 h 128"/>
                <a:gd name="T8" fmla="*/ 245 w 245"/>
                <a:gd name="T9" fmla="*/ 115 h 128"/>
                <a:gd name="T10" fmla="*/ 245 w 245"/>
                <a:gd name="T11" fmla="*/ 115 h 128"/>
                <a:gd name="T12" fmla="*/ 233 w 245"/>
                <a:gd name="T13" fmla="*/ 127 h 128"/>
                <a:gd name="T14" fmla="*/ 134 w 245"/>
                <a:gd name="T15" fmla="*/ 110 h 128"/>
                <a:gd name="T16" fmla="*/ 111 w 245"/>
                <a:gd name="T17" fmla="*/ 110 h 128"/>
                <a:gd name="T18" fmla="*/ 12 w 245"/>
                <a:gd name="T19" fmla="*/ 127 h 128"/>
                <a:gd name="T20" fmla="*/ 0 w 245"/>
                <a:gd name="T21" fmla="*/ 115 h 128"/>
                <a:gd name="T22" fmla="*/ 0 w 245"/>
                <a:gd name="T23" fmla="*/ 115 h 128"/>
                <a:gd name="T24" fmla="*/ 12 w 245"/>
                <a:gd name="T25" fmla="*/ 104 h 128"/>
                <a:gd name="T26" fmla="*/ 103 w 245"/>
                <a:gd name="T27" fmla="*/ 89 h 128"/>
                <a:gd name="T28" fmla="*/ 103 w 245"/>
                <a:gd name="T29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5" h="128">
                  <a:moveTo>
                    <a:pt x="103" y="0"/>
                  </a:moveTo>
                  <a:cubicBezTo>
                    <a:pt x="142" y="0"/>
                    <a:pt x="142" y="0"/>
                    <a:pt x="142" y="0"/>
                  </a:cubicBezTo>
                  <a:cubicBezTo>
                    <a:pt x="142" y="89"/>
                    <a:pt x="142" y="89"/>
                    <a:pt x="142" y="89"/>
                  </a:cubicBezTo>
                  <a:cubicBezTo>
                    <a:pt x="233" y="104"/>
                    <a:pt x="233" y="104"/>
                    <a:pt x="233" y="104"/>
                  </a:cubicBezTo>
                  <a:cubicBezTo>
                    <a:pt x="239" y="105"/>
                    <a:pt x="245" y="109"/>
                    <a:pt x="245" y="115"/>
                  </a:cubicBezTo>
                  <a:cubicBezTo>
                    <a:pt x="245" y="115"/>
                    <a:pt x="245" y="115"/>
                    <a:pt x="245" y="115"/>
                  </a:cubicBezTo>
                  <a:cubicBezTo>
                    <a:pt x="245" y="122"/>
                    <a:pt x="239" y="128"/>
                    <a:pt x="233" y="127"/>
                  </a:cubicBezTo>
                  <a:cubicBezTo>
                    <a:pt x="134" y="110"/>
                    <a:pt x="134" y="110"/>
                    <a:pt x="134" y="110"/>
                  </a:cubicBezTo>
                  <a:cubicBezTo>
                    <a:pt x="111" y="110"/>
                    <a:pt x="111" y="110"/>
                    <a:pt x="111" y="110"/>
                  </a:cubicBezTo>
                  <a:cubicBezTo>
                    <a:pt x="12" y="127"/>
                    <a:pt x="12" y="127"/>
                    <a:pt x="12" y="127"/>
                  </a:cubicBezTo>
                  <a:cubicBezTo>
                    <a:pt x="6" y="128"/>
                    <a:pt x="0" y="122"/>
                    <a:pt x="0" y="115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0" y="109"/>
                    <a:pt x="5" y="105"/>
                    <a:pt x="12" y="104"/>
                  </a:cubicBezTo>
                  <a:cubicBezTo>
                    <a:pt x="103" y="89"/>
                    <a:pt x="103" y="89"/>
                    <a:pt x="103" y="89"/>
                  </a:cubicBezTo>
                  <a:lnTo>
                    <a:pt x="103" y="0"/>
                  </a:lnTo>
                  <a:close/>
                </a:path>
              </a:pathLst>
            </a:custGeom>
            <a:solidFill>
              <a:srgbClr val="4040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6" name="Oval 185"/>
            <p:cNvSpPr>
              <a:spLocks noChangeArrowheads="1"/>
            </p:cNvSpPr>
            <p:nvPr/>
          </p:nvSpPr>
          <p:spPr bwMode="auto">
            <a:xfrm>
              <a:off x="1730376" y="6535738"/>
              <a:ext cx="101600" cy="103188"/>
            </a:xfrm>
            <a:prstGeom prst="ellipse">
              <a:avLst/>
            </a:prstGeom>
            <a:solidFill>
              <a:srgbClr val="6D6E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7" name="Oval 186"/>
            <p:cNvSpPr>
              <a:spLocks noChangeArrowheads="1"/>
            </p:cNvSpPr>
            <p:nvPr/>
          </p:nvSpPr>
          <p:spPr bwMode="auto">
            <a:xfrm>
              <a:off x="2466976" y="6535738"/>
              <a:ext cx="98425" cy="103188"/>
            </a:xfrm>
            <a:prstGeom prst="ellipse">
              <a:avLst/>
            </a:prstGeom>
            <a:solidFill>
              <a:srgbClr val="6D6E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8" name="Freeform 187"/>
            <p:cNvSpPr>
              <a:spLocks/>
            </p:cNvSpPr>
            <p:nvPr/>
          </p:nvSpPr>
          <p:spPr bwMode="auto">
            <a:xfrm>
              <a:off x="2106613" y="6459538"/>
              <a:ext cx="88900" cy="133350"/>
            </a:xfrm>
            <a:custGeom>
              <a:avLst/>
              <a:gdLst>
                <a:gd name="T0" fmla="*/ 0 w 56"/>
                <a:gd name="T1" fmla="*/ 0 h 84"/>
                <a:gd name="T2" fmla="*/ 27 w 56"/>
                <a:gd name="T3" fmla="*/ 0 h 84"/>
                <a:gd name="T4" fmla="*/ 56 w 56"/>
                <a:gd name="T5" fmla="*/ 0 h 84"/>
                <a:gd name="T6" fmla="*/ 46 w 56"/>
                <a:gd name="T7" fmla="*/ 84 h 84"/>
                <a:gd name="T8" fmla="*/ 27 w 56"/>
                <a:gd name="T9" fmla="*/ 84 h 84"/>
                <a:gd name="T10" fmla="*/ 10 w 56"/>
                <a:gd name="T11" fmla="*/ 84 h 84"/>
                <a:gd name="T12" fmla="*/ 0 w 56"/>
                <a:gd name="T13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84">
                  <a:moveTo>
                    <a:pt x="0" y="0"/>
                  </a:moveTo>
                  <a:lnTo>
                    <a:pt x="27" y="0"/>
                  </a:lnTo>
                  <a:lnTo>
                    <a:pt x="56" y="0"/>
                  </a:lnTo>
                  <a:lnTo>
                    <a:pt x="46" y="84"/>
                  </a:lnTo>
                  <a:lnTo>
                    <a:pt x="27" y="84"/>
                  </a:lnTo>
                  <a:lnTo>
                    <a:pt x="10" y="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040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9" name="Oval 188"/>
            <p:cNvSpPr>
              <a:spLocks noChangeArrowheads="1"/>
            </p:cNvSpPr>
            <p:nvPr/>
          </p:nvSpPr>
          <p:spPr bwMode="auto">
            <a:xfrm>
              <a:off x="2100263" y="6535738"/>
              <a:ext cx="98425" cy="103188"/>
            </a:xfrm>
            <a:prstGeom prst="ellipse">
              <a:avLst/>
            </a:prstGeom>
            <a:solidFill>
              <a:srgbClr val="6D6E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0" name="Freeform 189"/>
            <p:cNvSpPr>
              <a:spLocks/>
            </p:cNvSpPr>
            <p:nvPr/>
          </p:nvSpPr>
          <p:spPr bwMode="auto">
            <a:xfrm>
              <a:off x="2589213" y="6400800"/>
              <a:ext cx="574675" cy="234950"/>
            </a:xfrm>
            <a:custGeom>
              <a:avLst/>
              <a:gdLst>
                <a:gd name="T0" fmla="*/ 7 w 174"/>
                <a:gd name="T1" fmla="*/ 1 h 71"/>
                <a:gd name="T2" fmla="*/ 0 w 174"/>
                <a:gd name="T3" fmla="*/ 49 h 71"/>
                <a:gd name="T4" fmla="*/ 47 w 174"/>
                <a:gd name="T5" fmla="*/ 57 h 71"/>
                <a:gd name="T6" fmla="*/ 48 w 174"/>
                <a:gd name="T7" fmla="*/ 49 h 71"/>
                <a:gd name="T8" fmla="*/ 122 w 174"/>
                <a:gd name="T9" fmla="*/ 71 h 71"/>
                <a:gd name="T10" fmla="*/ 171 w 174"/>
                <a:gd name="T11" fmla="*/ 66 h 71"/>
                <a:gd name="T12" fmla="*/ 170 w 174"/>
                <a:gd name="T13" fmla="*/ 59 h 71"/>
                <a:gd name="T14" fmla="*/ 166 w 174"/>
                <a:gd name="T15" fmla="*/ 51 h 71"/>
                <a:gd name="T16" fmla="*/ 82 w 174"/>
                <a:gd name="T17" fmla="*/ 2 h 71"/>
                <a:gd name="T18" fmla="*/ 7 w 174"/>
                <a:gd name="T19" fmla="*/ 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4" h="71">
                  <a:moveTo>
                    <a:pt x="7" y="1"/>
                  </a:moveTo>
                  <a:cubicBezTo>
                    <a:pt x="7" y="4"/>
                    <a:pt x="0" y="49"/>
                    <a:pt x="0" y="49"/>
                  </a:cubicBezTo>
                  <a:cubicBezTo>
                    <a:pt x="47" y="57"/>
                    <a:pt x="47" y="57"/>
                    <a:pt x="47" y="57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65" y="65"/>
                    <a:pt x="115" y="71"/>
                    <a:pt x="122" y="71"/>
                  </a:cubicBezTo>
                  <a:cubicBezTo>
                    <a:pt x="147" y="71"/>
                    <a:pt x="171" y="66"/>
                    <a:pt x="171" y="66"/>
                  </a:cubicBezTo>
                  <a:cubicBezTo>
                    <a:pt x="170" y="59"/>
                    <a:pt x="170" y="59"/>
                    <a:pt x="170" y="59"/>
                  </a:cubicBezTo>
                  <a:cubicBezTo>
                    <a:pt x="170" y="59"/>
                    <a:pt x="174" y="52"/>
                    <a:pt x="166" y="51"/>
                  </a:cubicBezTo>
                  <a:cubicBezTo>
                    <a:pt x="108" y="41"/>
                    <a:pt x="83" y="19"/>
                    <a:pt x="82" y="2"/>
                  </a:cubicBezTo>
                  <a:cubicBezTo>
                    <a:pt x="82" y="0"/>
                    <a:pt x="7" y="1"/>
                    <a:pt x="7" y="1"/>
                  </a:cubicBezTo>
                  <a:close/>
                </a:path>
              </a:pathLst>
            </a:custGeom>
            <a:solidFill>
              <a:srgbClr val="2020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1" name="Freeform 190"/>
            <p:cNvSpPr>
              <a:spLocks/>
            </p:cNvSpPr>
            <p:nvPr/>
          </p:nvSpPr>
          <p:spPr bwMode="auto">
            <a:xfrm>
              <a:off x="3078163" y="6403975"/>
              <a:ext cx="577850" cy="234950"/>
            </a:xfrm>
            <a:custGeom>
              <a:avLst/>
              <a:gdLst>
                <a:gd name="T0" fmla="*/ 0 w 175"/>
                <a:gd name="T1" fmla="*/ 25 h 71"/>
                <a:gd name="T2" fmla="*/ 12 w 175"/>
                <a:gd name="T3" fmla="*/ 71 h 71"/>
                <a:gd name="T4" fmla="*/ 58 w 175"/>
                <a:gd name="T5" fmla="*/ 60 h 71"/>
                <a:gd name="T6" fmla="*/ 56 w 175"/>
                <a:gd name="T7" fmla="*/ 53 h 71"/>
                <a:gd name="T8" fmla="*/ 132 w 175"/>
                <a:gd name="T9" fmla="*/ 44 h 71"/>
                <a:gd name="T10" fmla="*/ 175 w 175"/>
                <a:gd name="T11" fmla="*/ 20 h 71"/>
                <a:gd name="T12" fmla="*/ 172 w 175"/>
                <a:gd name="T13" fmla="*/ 14 h 71"/>
                <a:gd name="T14" fmla="*/ 165 w 175"/>
                <a:gd name="T15" fmla="*/ 8 h 71"/>
                <a:gd name="T16" fmla="*/ 52 w 175"/>
                <a:gd name="T17" fmla="*/ 0 h 71"/>
                <a:gd name="T18" fmla="*/ 0 w 175"/>
                <a:gd name="T19" fmla="*/ 25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5" h="71">
                  <a:moveTo>
                    <a:pt x="0" y="25"/>
                  </a:moveTo>
                  <a:cubicBezTo>
                    <a:pt x="0" y="27"/>
                    <a:pt x="12" y="71"/>
                    <a:pt x="12" y="71"/>
                  </a:cubicBezTo>
                  <a:cubicBezTo>
                    <a:pt x="58" y="60"/>
                    <a:pt x="58" y="60"/>
                    <a:pt x="58" y="60"/>
                  </a:cubicBezTo>
                  <a:cubicBezTo>
                    <a:pt x="56" y="53"/>
                    <a:pt x="56" y="53"/>
                    <a:pt x="56" y="53"/>
                  </a:cubicBezTo>
                  <a:cubicBezTo>
                    <a:pt x="78" y="61"/>
                    <a:pt x="126" y="46"/>
                    <a:pt x="132" y="44"/>
                  </a:cubicBezTo>
                  <a:cubicBezTo>
                    <a:pt x="155" y="33"/>
                    <a:pt x="175" y="20"/>
                    <a:pt x="175" y="20"/>
                  </a:cubicBezTo>
                  <a:cubicBezTo>
                    <a:pt x="172" y="14"/>
                    <a:pt x="172" y="14"/>
                    <a:pt x="172" y="14"/>
                  </a:cubicBezTo>
                  <a:cubicBezTo>
                    <a:pt x="172" y="14"/>
                    <a:pt x="173" y="7"/>
                    <a:pt x="165" y="8"/>
                  </a:cubicBezTo>
                  <a:cubicBezTo>
                    <a:pt x="88" y="20"/>
                    <a:pt x="67" y="2"/>
                    <a:pt x="52" y="0"/>
                  </a:cubicBezTo>
                  <a:cubicBezTo>
                    <a:pt x="50" y="0"/>
                    <a:pt x="0" y="25"/>
                    <a:pt x="0" y="25"/>
                  </a:cubicBezTo>
                  <a:close/>
                </a:path>
              </a:pathLst>
            </a:custGeom>
            <a:solidFill>
              <a:srgbClr val="2626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2" name="Freeform 191"/>
            <p:cNvSpPr>
              <a:spLocks/>
            </p:cNvSpPr>
            <p:nvPr/>
          </p:nvSpPr>
          <p:spPr bwMode="auto">
            <a:xfrm>
              <a:off x="2027238" y="5461000"/>
              <a:ext cx="977900" cy="992188"/>
            </a:xfrm>
            <a:custGeom>
              <a:avLst/>
              <a:gdLst>
                <a:gd name="T0" fmla="*/ 0 w 296"/>
                <a:gd name="T1" fmla="*/ 81 h 300"/>
                <a:gd name="T2" fmla="*/ 13 w 296"/>
                <a:gd name="T3" fmla="*/ 0 h 300"/>
                <a:gd name="T4" fmla="*/ 284 w 296"/>
                <a:gd name="T5" fmla="*/ 49 h 300"/>
                <a:gd name="T6" fmla="*/ 264 w 296"/>
                <a:gd name="T7" fmla="*/ 300 h 300"/>
                <a:gd name="T8" fmla="*/ 172 w 296"/>
                <a:gd name="T9" fmla="*/ 298 h 300"/>
                <a:gd name="T10" fmla="*/ 208 w 296"/>
                <a:gd name="T11" fmla="*/ 96 h 300"/>
                <a:gd name="T12" fmla="*/ 0 w 296"/>
                <a:gd name="T13" fmla="*/ 81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6" h="300">
                  <a:moveTo>
                    <a:pt x="0" y="81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269" y="14"/>
                    <a:pt x="284" y="49"/>
                  </a:cubicBezTo>
                  <a:cubicBezTo>
                    <a:pt x="296" y="78"/>
                    <a:pt x="264" y="300"/>
                    <a:pt x="264" y="300"/>
                  </a:cubicBezTo>
                  <a:cubicBezTo>
                    <a:pt x="172" y="298"/>
                    <a:pt x="172" y="298"/>
                    <a:pt x="172" y="298"/>
                  </a:cubicBezTo>
                  <a:cubicBezTo>
                    <a:pt x="172" y="298"/>
                    <a:pt x="212" y="98"/>
                    <a:pt x="208" y="96"/>
                  </a:cubicBezTo>
                  <a:cubicBezTo>
                    <a:pt x="204" y="95"/>
                    <a:pt x="0" y="81"/>
                    <a:pt x="0" y="81"/>
                  </a:cubicBezTo>
                  <a:close/>
                </a:path>
              </a:pathLst>
            </a:custGeom>
            <a:solidFill>
              <a:srgbClr val="3535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3" name="Freeform 192"/>
            <p:cNvSpPr>
              <a:spLocks/>
            </p:cNvSpPr>
            <p:nvPr/>
          </p:nvSpPr>
          <p:spPr bwMode="auto">
            <a:xfrm>
              <a:off x="1736726" y="5475288"/>
              <a:ext cx="1581150" cy="1071563"/>
            </a:xfrm>
            <a:custGeom>
              <a:avLst/>
              <a:gdLst>
                <a:gd name="T0" fmla="*/ 5 w 479"/>
                <a:gd name="T1" fmla="*/ 2 h 324"/>
                <a:gd name="T2" fmla="*/ 9 w 479"/>
                <a:gd name="T3" fmla="*/ 49 h 324"/>
                <a:gd name="T4" fmla="*/ 64 w 479"/>
                <a:gd name="T5" fmla="*/ 89 h 324"/>
                <a:gd name="T6" fmla="*/ 307 w 479"/>
                <a:gd name="T7" fmla="*/ 106 h 324"/>
                <a:gd name="T8" fmla="*/ 403 w 479"/>
                <a:gd name="T9" fmla="*/ 324 h 324"/>
                <a:gd name="T10" fmla="*/ 479 w 479"/>
                <a:gd name="T11" fmla="*/ 280 h 324"/>
                <a:gd name="T12" fmla="*/ 400 w 479"/>
                <a:gd name="T13" fmla="*/ 107 h 324"/>
                <a:gd name="T14" fmla="*/ 330 w 479"/>
                <a:gd name="T15" fmla="*/ 34 h 324"/>
                <a:gd name="T16" fmla="*/ 132 w 479"/>
                <a:gd name="T17" fmla="*/ 0 h 324"/>
                <a:gd name="T18" fmla="*/ 5 w 479"/>
                <a:gd name="T19" fmla="*/ 2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9" h="324">
                  <a:moveTo>
                    <a:pt x="5" y="2"/>
                  </a:moveTo>
                  <a:cubicBezTo>
                    <a:pt x="0" y="15"/>
                    <a:pt x="2" y="26"/>
                    <a:pt x="9" y="49"/>
                  </a:cubicBezTo>
                  <a:cubicBezTo>
                    <a:pt x="16" y="71"/>
                    <a:pt x="35" y="85"/>
                    <a:pt x="64" y="89"/>
                  </a:cubicBezTo>
                  <a:cubicBezTo>
                    <a:pt x="93" y="93"/>
                    <a:pt x="307" y="106"/>
                    <a:pt x="307" y="106"/>
                  </a:cubicBezTo>
                  <a:cubicBezTo>
                    <a:pt x="403" y="324"/>
                    <a:pt x="403" y="324"/>
                    <a:pt x="403" y="324"/>
                  </a:cubicBezTo>
                  <a:cubicBezTo>
                    <a:pt x="479" y="280"/>
                    <a:pt x="479" y="280"/>
                    <a:pt x="479" y="280"/>
                  </a:cubicBezTo>
                  <a:cubicBezTo>
                    <a:pt x="446" y="207"/>
                    <a:pt x="433" y="180"/>
                    <a:pt x="400" y="107"/>
                  </a:cubicBezTo>
                  <a:cubicBezTo>
                    <a:pt x="380" y="62"/>
                    <a:pt x="378" y="43"/>
                    <a:pt x="330" y="34"/>
                  </a:cubicBezTo>
                  <a:cubicBezTo>
                    <a:pt x="132" y="0"/>
                    <a:pt x="132" y="0"/>
                    <a:pt x="132" y="0"/>
                  </a:cubicBezTo>
                  <a:lnTo>
                    <a:pt x="5" y="2"/>
                  </a:lnTo>
                  <a:close/>
                </a:path>
              </a:pathLst>
            </a:custGeom>
            <a:solidFill>
              <a:srgbClr val="4040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4" name="Freeform 193"/>
            <p:cNvSpPr>
              <a:spLocks/>
            </p:cNvSpPr>
            <p:nvPr/>
          </p:nvSpPr>
          <p:spPr bwMode="auto">
            <a:xfrm>
              <a:off x="3005138" y="4605338"/>
              <a:ext cx="534988" cy="265113"/>
            </a:xfrm>
            <a:custGeom>
              <a:avLst/>
              <a:gdLst>
                <a:gd name="T0" fmla="*/ 0 w 162"/>
                <a:gd name="T1" fmla="*/ 35 h 80"/>
                <a:gd name="T2" fmla="*/ 73 w 162"/>
                <a:gd name="T3" fmla="*/ 1 h 80"/>
                <a:gd name="T4" fmla="*/ 125 w 162"/>
                <a:gd name="T5" fmla="*/ 15 h 80"/>
                <a:gd name="T6" fmla="*/ 159 w 162"/>
                <a:gd name="T7" fmla="*/ 57 h 80"/>
                <a:gd name="T8" fmla="*/ 147 w 162"/>
                <a:gd name="T9" fmla="*/ 58 h 80"/>
                <a:gd name="T10" fmla="*/ 132 w 162"/>
                <a:gd name="T11" fmla="*/ 47 h 80"/>
                <a:gd name="T12" fmla="*/ 121 w 162"/>
                <a:gd name="T13" fmla="*/ 36 h 80"/>
                <a:gd name="T14" fmla="*/ 104 w 162"/>
                <a:gd name="T15" fmla="*/ 33 h 80"/>
                <a:gd name="T16" fmla="*/ 104 w 162"/>
                <a:gd name="T17" fmla="*/ 54 h 80"/>
                <a:gd name="T18" fmla="*/ 90 w 162"/>
                <a:gd name="T19" fmla="*/ 74 h 80"/>
                <a:gd name="T20" fmla="*/ 49 w 162"/>
                <a:gd name="T21" fmla="*/ 76 h 80"/>
                <a:gd name="T22" fmla="*/ 33 w 162"/>
                <a:gd name="T23" fmla="*/ 70 h 80"/>
                <a:gd name="T24" fmla="*/ 0 w 162"/>
                <a:gd name="T25" fmla="*/ 3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2" h="80">
                  <a:moveTo>
                    <a:pt x="0" y="35"/>
                  </a:moveTo>
                  <a:cubicBezTo>
                    <a:pt x="9" y="33"/>
                    <a:pt x="69" y="3"/>
                    <a:pt x="73" y="1"/>
                  </a:cubicBezTo>
                  <a:cubicBezTo>
                    <a:pt x="77" y="0"/>
                    <a:pt x="121" y="12"/>
                    <a:pt x="125" y="15"/>
                  </a:cubicBezTo>
                  <a:cubicBezTo>
                    <a:pt x="128" y="19"/>
                    <a:pt x="162" y="55"/>
                    <a:pt x="159" y="57"/>
                  </a:cubicBezTo>
                  <a:cubicBezTo>
                    <a:pt x="155" y="58"/>
                    <a:pt x="153" y="59"/>
                    <a:pt x="147" y="58"/>
                  </a:cubicBezTo>
                  <a:cubicBezTo>
                    <a:pt x="141" y="57"/>
                    <a:pt x="132" y="47"/>
                    <a:pt x="132" y="47"/>
                  </a:cubicBezTo>
                  <a:cubicBezTo>
                    <a:pt x="121" y="36"/>
                    <a:pt x="121" y="36"/>
                    <a:pt x="121" y="36"/>
                  </a:cubicBezTo>
                  <a:cubicBezTo>
                    <a:pt x="104" y="33"/>
                    <a:pt x="104" y="33"/>
                    <a:pt x="104" y="33"/>
                  </a:cubicBezTo>
                  <a:cubicBezTo>
                    <a:pt x="104" y="33"/>
                    <a:pt x="106" y="46"/>
                    <a:pt x="104" y="54"/>
                  </a:cubicBezTo>
                  <a:cubicBezTo>
                    <a:pt x="102" y="62"/>
                    <a:pt x="100" y="68"/>
                    <a:pt x="90" y="74"/>
                  </a:cubicBezTo>
                  <a:cubicBezTo>
                    <a:pt x="79" y="80"/>
                    <a:pt x="60" y="80"/>
                    <a:pt x="49" y="76"/>
                  </a:cubicBezTo>
                  <a:cubicBezTo>
                    <a:pt x="38" y="72"/>
                    <a:pt x="33" y="70"/>
                    <a:pt x="33" y="70"/>
                  </a:cubicBezTo>
                  <a:lnTo>
                    <a:pt x="0" y="35"/>
                  </a:lnTo>
                  <a:close/>
                </a:path>
              </a:pathLst>
            </a:custGeom>
            <a:solidFill>
              <a:srgbClr val="EDC5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5" name="Freeform 194"/>
            <p:cNvSpPr>
              <a:spLocks/>
            </p:cNvSpPr>
            <p:nvPr/>
          </p:nvSpPr>
          <p:spPr bwMode="auto">
            <a:xfrm>
              <a:off x="3806826" y="4110038"/>
              <a:ext cx="128588" cy="819150"/>
            </a:xfrm>
            <a:custGeom>
              <a:avLst/>
              <a:gdLst>
                <a:gd name="T0" fmla="*/ 38 w 39"/>
                <a:gd name="T1" fmla="*/ 9 h 248"/>
                <a:gd name="T2" fmla="*/ 16 w 39"/>
                <a:gd name="T3" fmla="*/ 240 h 248"/>
                <a:gd name="T4" fmla="*/ 8 w 39"/>
                <a:gd name="T5" fmla="*/ 247 h 248"/>
                <a:gd name="T6" fmla="*/ 1 w 39"/>
                <a:gd name="T7" fmla="*/ 239 h 248"/>
                <a:gd name="T8" fmla="*/ 23 w 39"/>
                <a:gd name="T9" fmla="*/ 7 h 248"/>
                <a:gd name="T10" fmla="*/ 31 w 39"/>
                <a:gd name="T11" fmla="*/ 0 h 248"/>
                <a:gd name="T12" fmla="*/ 38 w 39"/>
                <a:gd name="T13" fmla="*/ 9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" h="248">
                  <a:moveTo>
                    <a:pt x="38" y="9"/>
                  </a:moveTo>
                  <a:cubicBezTo>
                    <a:pt x="16" y="240"/>
                    <a:pt x="16" y="240"/>
                    <a:pt x="16" y="240"/>
                  </a:cubicBezTo>
                  <a:cubicBezTo>
                    <a:pt x="16" y="244"/>
                    <a:pt x="12" y="248"/>
                    <a:pt x="8" y="247"/>
                  </a:cubicBezTo>
                  <a:cubicBezTo>
                    <a:pt x="3" y="247"/>
                    <a:pt x="0" y="243"/>
                    <a:pt x="1" y="239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3" y="3"/>
                    <a:pt x="27" y="0"/>
                    <a:pt x="31" y="0"/>
                  </a:cubicBezTo>
                  <a:cubicBezTo>
                    <a:pt x="36" y="1"/>
                    <a:pt x="39" y="4"/>
                    <a:pt x="38" y="9"/>
                  </a:cubicBezTo>
                  <a:close/>
                </a:path>
              </a:pathLst>
            </a:custGeom>
            <a:solidFill>
              <a:srgbClr val="5E60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6" name="Freeform 195"/>
            <p:cNvSpPr>
              <a:spLocks/>
            </p:cNvSpPr>
            <p:nvPr/>
          </p:nvSpPr>
          <p:spPr bwMode="auto">
            <a:xfrm>
              <a:off x="3830638" y="4110038"/>
              <a:ext cx="104775" cy="819150"/>
            </a:xfrm>
            <a:custGeom>
              <a:avLst/>
              <a:gdLst>
                <a:gd name="T0" fmla="*/ 31 w 32"/>
                <a:gd name="T1" fmla="*/ 9 h 248"/>
                <a:gd name="T2" fmla="*/ 9 w 32"/>
                <a:gd name="T3" fmla="*/ 240 h 248"/>
                <a:gd name="T4" fmla="*/ 1 w 32"/>
                <a:gd name="T5" fmla="*/ 247 h 248"/>
                <a:gd name="T6" fmla="*/ 0 w 32"/>
                <a:gd name="T7" fmla="*/ 247 h 248"/>
                <a:gd name="T8" fmla="*/ 24 w 32"/>
                <a:gd name="T9" fmla="*/ 0 h 248"/>
                <a:gd name="T10" fmla="*/ 31 w 32"/>
                <a:gd name="T11" fmla="*/ 9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" h="248">
                  <a:moveTo>
                    <a:pt x="31" y="9"/>
                  </a:moveTo>
                  <a:cubicBezTo>
                    <a:pt x="9" y="240"/>
                    <a:pt x="9" y="240"/>
                    <a:pt x="9" y="240"/>
                  </a:cubicBezTo>
                  <a:cubicBezTo>
                    <a:pt x="9" y="244"/>
                    <a:pt x="5" y="248"/>
                    <a:pt x="1" y="247"/>
                  </a:cubicBezTo>
                  <a:cubicBezTo>
                    <a:pt x="1" y="247"/>
                    <a:pt x="0" y="247"/>
                    <a:pt x="0" y="247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9" y="1"/>
                    <a:pt x="32" y="4"/>
                    <a:pt x="31" y="9"/>
                  </a:cubicBezTo>
                  <a:close/>
                </a:path>
              </a:pathLst>
            </a:custGeom>
            <a:solidFill>
              <a:srgbClr val="4F4E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7" name="Rectangle 196"/>
            <p:cNvSpPr>
              <a:spLocks noChangeArrowheads="1"/>
            </p:cNvSpPr>
            <p:nvPr/>
          </p:nvSpPr>
          <p:spPr bwMode="auto">
            <a:xfrm>
              <a:off x="3692526" y="4889500"/>
              <a:ext cx="68263" cy="14288"/>
            </a:xfrm>
            <a:prstGeom prst="rect">
              <a:avLst/>
            </a:prstGeom>
            <a:solidFill>
              <a:srgbClr val="595B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8" name="Rectangle 197"/>
            <p:cNvSpPr>
              <a:spLocks noChangeArrowheads="1"/>
            </p:cNvSpPr>
            <p:nvPr/>
          </p:nvSpPr>
          <p:spPr bwMode="auto">
            <a:xfrm>
              <a:off x="3619501" y="4889500"/>
              <a:ext cx="68263" cy="14288"/>
            </a:xfrm>
            <a:prstGeom prst="rect">
              <a:avLst/>
            </a:prstGeom>
            <a:solidFill>
              <a:srgbClr val="595B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9" name="Rectangle 198"/>
            <p:cNvSpPr>
              <a:spLocks noChangeArrowheads="1"/>
            </p:cNvSpPr>
            <p:nvPr/>
          </p:nvSpPr>
          <p:spPr bwMode="auto">
            <a:xfrm>
              <a:off x="3546476" y="4889500"/>
              <a:ext cx="66675" cy="14288"/>
            </a:xfrm>
            <a:prstGeom prst="rect">
              <a:avLst/>
            </a:prstGeom>
            <a:solidFill>
              <a:srgbClr val="595B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0" name="Rectangle 199"/>
            <p:cNvSpPr>
              <a:spLocks noChangeArrowheads="1"/>
            </p:cNvSpPr>
            <p:nvPr/>
          </p:nvSpPr>
          <p:spPr bwMode="auto">
            <a:xfrm>
              <a:off x="3473451" y="4889500"/>
              <a:ext cx="66675" cy="14288"/>
            </a:xfrm>
            <a:prstGeom prst="rect">
              <a:avLst/>
            </a:prstGeom>
            <a:solidFill>
              <a:srgbClr val="595B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1" name="Rectangle 200"/>
            <p:cNvSpPr>
              <a:spLocks noChangeArrowheads="1"/>
            </p:cNvSpPr>
            <p:nvPr/>
          </p:nvSpPr>
          <p:spPr bwMode="auto">
            <a:xfrm>
              <a:off x="3397251" y="4889500"/>
              <a:ext cx="69850" cy="14288"/>
            </a:xfrm>
            <a:prstGeom prst="rect">
              <a:avLst/>
            </a:prstGeom>
            <a:solidFill>
              <a:srgbClr val="595B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2" name="Rectangle 201"/>
            <p:cNvSpPr>
              <a:spLocks noChangeArrowheads="1"/>
            </p:cNvSpPr>
            <p:nvPr/>
          </p:nvSpPr>
          <p:spPr bwMode="auto">
            <a:xfrm>
              <a:off x="3325813" y="4889500"/>
              <a:ext cx="68263" cy="14288"/>
            </a:xfrm>
            <a:prstGeom prst="rect">
              <a:avLst/>
            </a:prstGeom>
            <a:solidFill>
              <a:srgbClr val="595B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3" name="Freeform 202"/>
            <p:cNvSpPr>
              <a:spLocks/>
            </p:cNvSpPr>
            <p:nvPr/>
          </p:nvSpPr>
          <p:spPr bwMode="auto">
            <a:xfrm>
              <a:off x="3038476" y="4895850"/>
              <a:ext cx="819150" cy="53975"/>
            </a:xfrm>
            <a:custGeom>
              <a:avLst/>
              <a:gdLst>
                <a:gd name="T0" fmla="*/ 8 w 248"/>
                <a:gd name="T1" fmla="*/ 0 h 16"/>
                <a:gd name="T2" fmla="*/ 240 w 248"/>
                <a:gd name="T3" fmla="*/ 0 h 16"/>
                <a:gd name="T4" fmla="*/ 248 w 248"/>
                <a:gd name="T5" fmla="*/ 8 h 16"/>
                <a:gd name="T6" fmla="*/ 240 w 248"/>
                <a:gd name="T7" fmla="*/ 16 h 16"/>
                <a:gd name="T8" fmla="*/ 8 w 248"/>
                <a:gd name="T9" fmla="*/ 15 h 16"/>
                <a:gd name="T10" fmla="*/ 0 w 248"/>
                <a:gd name="T11" fmla="*/ 8 h 16"/>
                <a:gd name="T12" fmla="*/ 8 w 248"/>
                <a:gd name="T1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8" h="16">
                  <a:moveTo>
                    <a:pt x="8" y="0"/>
                  </a:moveTo>
                  <a:cubicBezTo>
                    <a:pt x="240" y="0"/>
                    <a:pt x="240" y="0"/>
                    <a:pt x="240" y="0"/>
                  </a:cubicBezTo>
                  <a:cubicBezTo>
                    <a:pt x="245" y="0"/>
                    <a:pt x="248" y="4"/>
                    <a:pt x="248" y="8"/>
                  </a:cubicBezTo>
                  <a:cubicBezTo>
                    <a:pt x="248" y="12"/>
                    <a:pt x="245" y="16"/>
                    <a:pt x="240" y="16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3" y="15"/>
                    <a:pt x="0" y="12"/>
                    <a:pt x="0" y="8"/>
                  </a:cubicBezTo>
                  <a:cubicBezTo>
                    <a:pt x="0" y="3"/>
                    <a:pt x="3" y="0"/>
                    <a:pt x="8" y="0"/>
                  </a:cubicBezTo>
                  <a:close/>
                </a:path>
              </a:pathLst>
            </a:custGeom>
            <a:solidFill>
              <a:srgbClr val="4241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4" name="Freeform 203"/>
            <p:cNvSpPr>
              <a:spLocks/>
            </p:cNvSpPr>
            <p:nvPr/>
          </p:nvSpPr>
          <p:spPr bwMode="auto">
            <a:xfrm>
              <a:off x="1547813" y="4284663"/>
              <a:ext cx="1598613" cy="769938"/>
            </a:xfrm>
            <a:custGeom>
              <a:avLst/>
              <a:gdLst>
                <a:gd name="T0" fmla="*/ 83 w 484"/>
                <a:gd name="T1" fmla="*/ 25 h 233"/>
                <a:gd name="T2" fmla="*/ 279 w 484"/>
                <a:gd name="T3" fmla="*/ 141 h 233"/>
                <a:gd name="T4" fmla="*/ 467 w 484"/>
                <a:gd name="T5" fmla="*/ 113 h 233"/>
                <a:gd name="T6" fmla="*/ 484 w 484"/>
                <a:gd name="T7" fmla="*/ 173 h 233"/>
                <a:gd name="T8" fmla="*/ 236 w 484"/>
                <a:gd name="T9" fmla="*/ 189 h 233"/>
                <a:gd name="T10" fmla="*/ 37 w 484"/>
                <a:gd name="T11" fmla="*/ 78 h 233"/>
                <a:gd name="T12" fmla="*/ 83 w 484"/>
                <a:gd name="T13" fmla="*/ 25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4" h="233">
                  <a:moveTo>
                    <a:pt x="83" y="25"/>
                  </a:moveTo>
                  <a:cubicBezTo>
                    <a:pt x="83" y="25"/>
                    <a:pt x="206" y="105"/>
                    <a:pt x="279" y="141"/>
                  </a:cubicBezTo>
                  <a:cubicBezTo>
                    <a:pt x="345" y="173"/>
                    <a:pt x="467" y="112"/>
                    <a:pt x="467" y="113"/>
                  </a:cubicBezTo>
                  <a:cubicBezTo>
                    <a:pt x="484" y="173"/>
                    <a:pt x="484" y="173"/>
                    <a:pt x="484" y="173"/>
                  </a:cubicBezTo>
                  <a:cubicBezTo>
                    <a:pt x="484" y="173"/>
                    <a:pt x="326" y="233"/>
                    <a:pt x="236" y="189"/>
                  </a:cubicBezTo>
                  <a:cubicBezTo>
                    <a:pt x="154" y="149"/>
                    <a:pt x="38" y="78"/>
                    <a:pt x="37" y="78"/>
                  </a:cubicBezTo>
                  <a:cubicBezTo>
                    <a:pt x="0" y="44"/>
                    <a:pt x="50" y="0"/>
                    <a:pt x="83" y="25"/>
                  </a:cubicBezTo>
                  <a:close/>
                </a:path>
              </a:pathLst>
            </a:custGeom>
            <a:solidFill>
              <a:srgbClr val="D0D2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5" name="Freeform 204"/>
            <p:cNvSpPr>
              <a:spLocks/>
            </p:cNvSpPr>
            <p:nvPr/>
          </p:nvSpPr>
          <p:spPr bwMode="auto">
            <a:xfrm>
              <a:off x="1479551" y="4168775"/>
              <a:ext cx="792163" cy="1411288"/>
            </a:xfrm>
            <a:custGeom>
              <a:avLst/>
              <a:gdLst>
                <a:gd name="T0" fmla="*/ 82 w 240"/>
                <a:gd name="T1" fmla="*/ 17 h 427"/>
                <a:gd name="T2" fmla="*/ 39 w 240"/>
                <a:gd name="T3" fmla="*/ 175 h 427"/>
                <a:gd name="T4" fmla="*/ 67 w 240"/>
                <a:gd name="T5" fmla="*/ 414 h 427"/>
                <a:gd name="T6" fmla="*/ 225 w 240"/>
                <a:gd name="T7" fmla="*/ 391 h 427"/>
                <a:gd name="T8" fmla="*/ 222 w 240"/>
                <a:gd name="T9" fmla="*/ 253 h 427"/>
                <a:gd name="T10" fmla="*/ 82 w 240"/>
                <a:gd name="T11" fmla="*/ 17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" h="427">
                  <a:moveTo>
                    <a:pt x="82" y="17"/>
                  </a:moveTo>
                  <a:cubicBezTo>
                    <a:pt x="82" y="17"/>
                    <a:pt x="0" y="4"/>
                    <a:pt x="39" y="175"/>
                  </a:cubicBezTo>
                  <a:cubicBezTo>
                    <a:pt x="59" y="263"/>
                    <a:pt x="26" y="427"/>
                    <a:pt x="67" y="414"/>
                  </a:cubicBezTo>
                  <a:cubicBezTo>
                    <a:pt x="225" y="391"/>
                    <a:pt x="225" y="391"/>
                    <a:pt x="225" y="391"/>
                  </a:cubicBezTo>
                  <a:cubicBezTo>
                    <a:pt x="240" y="390"/>
                    <a:pt x="230" y="328"/>
                    <a:pt x="222" y="253"/>
                  </a:cubicBezTo>
                  <a:cubicBezTo>
                    <a:pt x="210" y="140"/>
                    <a:pt x="181" y="0"/>
                    <a:pt x="82" y="17"/>
                  </a:cubicBezTo>
                  <a:close/>
                </a:path>
              </a:pathLst>
            </a:custGeom>
            <a:solidFill>
              <a:srgbClr val="DFE9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9" name="Freeform 278"/>
            <p:cNvSpPr>
              <a:spLocks/>
            </p:cNvSpPr>
            <p:nvPr/>
          </p:nvSpPr>
          <p:spPr bwMode="auto">
            <a:xfrm>
              <a:off x="1739901" y="4103688"/>
              <a:ext cx="217488" cy="260350"/>
            </a:xfrm>
            <a:custGeom>
              <a:avLst/>
              <a:gdLst>
                <a:gd name="T0" fmla="*/ 66 w 66"/>
                <a:gd name="T1" fmla="*/ 14 h 79"/>
                <a:gd name="T2" fmla="*/ 66 w 66"/>
                <a:gd name="T3" fmla="*/ 78 h 79"/>
                <a:gd name="T4" fmla="*/ 2 w 66"/>
                <a:gd name="T5" fmla="*/ 49 h 79"/>
                <a:gd name="T6" fmla="*/ 22 w 66"/>
                <a:gd name="T7" fmla="*/ 0 h 79"/>
                <a:gd name="T8" fmla="*/ 66 w 66"/>
                <a:gd name="T9" fmla="*/ 14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79">
                  <a:moveTo>
                    <a:pt x="66" y="14"/>
                  </a:moveTo>
                  <a:cubicBezTo>
                    <a:pt x="60" y="48"/>
                    <a:pt x="66" y="79"/>
                    <a:pt x="66" y="78"/>
                  </a:cubicBezTo>
                  <a:cubicBezTo>
                    <a:pt x="63" y="76"/>
                    <a:pt x="0" y="49"/>
                    <a:pt x="2" y="49"/>
                  </a:cubicBezTo>
                  <a:cubicBezTo>
                    <a:pt x="4" y="49"/>
                    <a:pt x="22" y="0"/>
                    <a:pt x="22" y="0"/>
                  </a:cubicBezTo>
                  <a:lnTo>
                    <a:pt x="66" y="14"/>
                  </a:lnTo>
                  <a:close/>
                </a:path>
              </a:pathLst>
            </a:custGeom>
            <a:solidFill>
              <a:srgbClr val="FBD2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0" name="Freeform 279"/>
            <p:cNvSpPr>
              <a:spLocks/>
            </p:cNvSpPr>
            <p:nvPr/>
          </p:nvSpPr>
          <p:spPr bwMode="auto">
            <a:xfrm>
              <a:off x="1697038" y="4132263"/>
              <a:ext cx="303213" cy="261938"/>
            </a:xfrm>
            <a:custGeom>
              <a:avLst/>
              <a:gdLst>
                <a:gd name="T0" fmla="*/ 91 w 92"/>
                <a:gd name="T1" fmla="*/ 79 h 79"/>
                <a:gd name="T2" fmla="*/ 92 w 92"/>
                <a:gd name="T3" fmla="*/ 43 h 79"/>
                <a:gd name="T4" fmla="*/ 19 w 92"/>
                <a:gd name="T5" fmla="*/ 0 h 79"/>
                <a:gd name="T6" fmla="*/ 0 w 92"/>
                <a:gd name="T7" fmla="*/ 30 h 79"/>
                <a:gd name="T8" fmla="*/ 91 w 92"/>
                <a:gd name="T9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79">
                  <a:moveTo>
                    <a:pt x="91" y="79"/>
                  </a:moveTo>
                  <a:cubicBezTo>
                    <a:pt x="92" y="75"/>
                    <a:pt x="92" y="43"/>
                    <a:pt x="92" y="43"/>
                  </a:cubicBezTo>
                  <a:cubicBezTo>
                    <a:pt x="92" y="43"/>
                    <a:pt x="24" y="1"/>
                    <a:pt x="19" y="0"/>
                  </a:cubicBezTo>
                  <a:cubicBezTo>
                    <a:pt x="15" y="0"/>
                    <a:pt x="0" y="30"/>
                    <a:pt x="0" y="30"/>
                  </a:cubicBezTo>
                  <a:lnTo>
                    <a:pt x="91" y="79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1" name="Freeform 280"/>
            <p:cNvSpPr>
              <a:spLocks/>
            </p:cNvSpPr>
            <p:nvPr/>
          </p:nvSpPr>
          <p:spPr bwMode="auto">
            <a:xfrm>
              <a:off x="1624013" y="3325813"/>
              <a:ext cx="846138" cy="873125"/>
            </a:xfrm>
            <a:custGeom>
              <a:avLst/>
              <a:gdLst>
                <a:gd name="T0" fmla="*/ 120 w 256"/>
                <a:gd name="T1" fmla="*/ 0 h 264"/>
                <a:gd name="T2" fmla="*/ 243 w 256"/>
                <a:gd name="T3" fmla="*/ 125 h 264"/>
                <a:gd name="T4" fmla="*/ 219 w 256"/>
                <a:gd name="T5" fmla="*/ 163 h 264"/>
                <a:gd name="T6" fmla="*/ 238 w 256"/>
                <a:gd name="T7" fmla="*/ 200 h 264"/>
                <a:gd name="T8" fmla="*/ 216 w 256"/>
                <a:gd name="T9" fmla="*/ 207 h 264"/>
                <a:gd name="T10" fmla="*/ 120 w 256"/>
                <a:gd name="T11" fmla="*/ 264 h 264"/>
                <a:gd name="T12" fmla="*/ 0 w 256"/>
                <a:gd name="T13" fmla="*/ 132 h 264"/>
                <a:gd name="T14" fmla="*/ 120 w 256"/>
                <a:gd name="T15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6" h="264">
                  <a:moveTo>
                    <a:pt x="120" y="0"/>
                  </a:moveTo>
                  <a:cubicBezTo>
                    <a:pt x="187" y="0"/>
                    <a:pt x="256" y="53"/>
                    <a:pt x="243" y="125"/>
                  </a:cubicBezTo>
                  <a:cubicBezTo>
                    <a:pt x="240" y="145"/>
                    <a:pt x="220" y="153"/>
                    <a:pt x="219" y="163"/>
                  </a:cubicBezTo>
                  <a:cubicBezTo>
                    <a:pt x="228" y="190"/>
                    <a:pt x="240" y="190"/>
                    <a:pt x="238" y="200"/>
                  </a:cubicBezTo>
                  <a:cubicBezTo>
                    <a:pt x="237" y="205"/>
                    <a:pt x="225" y="207"/>
                    <a:pt x="216" y="207"/>
                  </a:cubicBezTo>
                  <a:cubicBezTo>
                    <a:pt x="204" y="246"/>
                    <a:pt x="163" y="264"/>
                    <a:pt x="120" y="264"/>
                  </a:cubicBezTo>
                  <a:cubicBezTo>
                    <a:pt x="54" y="264"/>
                    <a:pt x="0" y="205"/>
                    <a:pt x="0" y="132"/>
                  </a:cubicBezTo>
                  <a:cubicBezTo>
                    <a:pt x="0" y="59"/>
                    <a:pt x="54" y="0"/>
                    <a:pt x="120" y="0"/>
                  </a:cubicBezTo>
                  <a:close/>
                </a:path>
              </a:pathLst>
            </a:custGeom>
            <a:solidFill>
              <a:srgbClr val="FBD2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2" name="Freeform 281"/>
            <p:cNvSpPr>
              <a:spLocks/>
            </p:cNvSpPr>
            <p:nvPr/>
          </p:nvSpPr>
          <p:spPr bwMode="auto">
            <a:xfrm>
              <a:off x="1577976" y="3263900"/>
              <a:ext cx="984250" cy="788988"/>
            </a:xfrm>
            <a:custGeom>
              <a:avLst/>
              <a:gdLst>
                <a:gd name="T0" fmla="*/ 285 w 298"/>
                <a:gd name="T1" fmla="*/ 74 h 239"/>
                <a:gd name="T2" fmla="*/ 287 w 298"/>
                <a:gd name="T3" fmla="*/ 122 h 239"/>
                <a:gd name="T4" fmla="*/ 269 w 298"/>
                <a:gd name="T5" fmla="*/ 98 h 239"/>
                <a:gd name="T6" fmla="*/ 268 w 298"/>
                <a:gd name="T7" fmla="*/ 103 h 239"/>
                <a:gd name="T8" fmla="*/ 241 w 298"/>
                <a:gd name="T9" fmla="*/ 126 h 239"/>
                <a:gd name="T10" fmla="*/ 240 w 298"/>
                <a:gd name="T11" fmla="*/ 111 h 239"/>
                <a:gd name="T12" fmla="*/ 234 w 298"/>
                <a:gd name="T13" fmla="*/ 101 h 239"/>
                <a:gd name="T14" fmla="*/ 228 w 298"/>
                <a:gd name="T15" fmla="*/ 101 h 239"/>
                <a:gd name="T16" fmla="*/ 217 w 298"/>
                <a:gd name="T17" fmla="*/ 111 h 239"/>
                <a:gd name="T18" fmla="*/ 181 w 298"/>
                <a:gd name="T19" fmla="*/ 123 h 239"/>
                <a:gd name="T20" fmla="*/ 192 w 298"/>
                <a:gd name="T21" fmla="*/ 102 h 239"/>
                <a:gd name="T22" fmla="*/ 171 w 298"/>
                <a:gd name="T23" fmla="*/ 101 h 239"/>
                <a:gd name="T24" fmla="*/ 122 w 298"/>
                <a:gd name="T25" fmla="*/ 116 h 239"/>
                <a:gd name="T26" fmla="*/ 101 w 298"/>
                <a:gd name="T27" fmla="*/ 190 h 239"/>
                <a:gd name="T28" fmla="*/ 86 w 298"/>
                <a:gd name="T29" fmla="*/ 185 h 239"/>
                <a:gd name="T30" fmla="*/ 96 w 298"/>
                <a:gd name="T31" fmla="*/ 125 h 239"/>
                <a:gd name="T32" fmla="*/ 65 w 298"/>
                <a:gd name="T33" fmla="*/ 110 h 239"/>
                <a:gd name="T34" fmla="*/ 58 w 298"/>
                <a:gd name="T35" fmla="*/ 186 h 239"/>
                <a:gd name="T36" fmla="*/ 46 w 298"/>
                <a:gd name="T37" fmla="*/ 229 h 239"/>
                <a:gd name="T38" fmla="*/ 29 w 298"/>
                <a:gd name="T39" fmla="*/ 238 h 239"/>
                <a:gd name="T40" fmla="*/ 31 w 298"/>
                <a:gd name="T41" fmla="*/ 225 h 239"/>
                <a:gd name="T42" fmla="*/ 21 w 298"/>
                <a:gd name="T43" fmla="*/ 230 h 239"/>
                <a:gd name="T44" fmla="*/ 20 w 298"/>
                <a:gd name="T45" fmla="*/ 213 h 239"/>
                <a:gd name="T46" fmla="*/ 5 w 298"/>
                <a:gd name="T47" fmla="*/ 136 h 239"/>
                <a:gd name="T48" fmla="*/ 79 w 298"/>
                <a:gd name="T49" fmla="*/ 26 h 239"/>
                <a:gd name="T50" fmla="*/ 285 w 298"/>
                <a:gd name="T51" fmla="*/ 74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98" h="239">
                  <a:moveTo>
                    <a:pt x="285" y="74"/>
                  </a:moveTo>
                  <a:cubicBezTo>
                    <a:pt x="298" y="95"/>
                    <a:pt x="287" y="127"/>
                    <a:pt x="287" y="122"/>
                  </a:cubicBezTo>
                  <a:cubicBezTo>
                    <a:pt x="287" y="118"/>
                    <a:pt x="278" y="106"/>
                    <a:pt x="269" y="98"/>
                  </a:cubicBezTo>
                  <a:cubicBezTo>
                    <a:pt x="269" y="100"/>
                    <a:pt x="269" y="102"/>
                    <a:pt x="268" y="103"/>
                  </a:cubicBezTo>
                  <a:cubicBezTo>
                    <a:pt x="263" y="119"/>
                    <a:pt x="241" y="126"/>
                    <a:pt x="241" y="126"/>
                  </a:cubicBezTo>
                  <a:cubicBezTo>
                    <a:pt x="241" y="126"/>
                    <a:pt x="241" y="122"/>
                    <a:pt x="240" y="111"/>
                  </a:cubicBezTo>
                  <a:cubicBezTo>
                    <a:pt x="240" y="106"/>
                    <a:pt x="237" y="103"/>
                    <a:pt x="234" y="101"/>
                  </a:cubicBezTo>
                  <a:cubicBezTo>
                    <a:pt x="232" y="101"/>
                    <a:pt x="230" y="101"/>
                    <a:pt x="228" y="101"/>
                  </a:cubicBezTo>
                  <a:cubicBezTo>
                    <a:pt x="227" y="103"/>
                    <a:pt x="225" y="107"/>
                    <a:pt x="217" y="111"/>
                  </a:cubicBezTo>
                  <a:cubicBezTo>
                    <a:pt x="200" y="120"/>
                    <a:pt x="179" y="123"/>
                    <a:pt x="181" y="123"/>
                  </a:cubicBezTo>
                  <a:cubicBezTo>
                    <a:pt x="184" y="123"/>
                    <a:pt x="199" y="116"/>
                    <a:pt x="192" y="102"/>
                  </a:cubicBezTo>
                  <a:cubicBezTo>
                    <a:pt x="184" y="102"/>
                    <a:pt x="177" y="102"/>
                    <a:pt x="171" y="101"/>
                  </a:cubicBezTo>
                  <a:cubicBezTo>
                    <a:pt x="145" y="99"/>
                    <a:pt x="133" y="105"/>
                    <a:pt x="122" y="116"/>
                  </a:cubicBezTo>
                  <a:cubicBezTo>
                    <a:pt x="111" y="128"/>
                    <a:pt x="106" y="192"/>
                    <a:pt x="101" y="190"/>
                  </a:cubicBezTo>
                  <a:cubicBezTo>
                    <a:pt x="97" y="188"/>
                    <a:pt x="86" y="185"/>
                    <a:pt x="86" y="185"/>
                  </a:cubicBezTo>
                  <a:cubicBezTo>
                    <a:pt x="86" y="185"/>
                    <a:pt x="99" y="142"/>
                    <a:pt x="96" y="125"/>
                  </a:cubicBezTo>
                  <a:cubicBezTo>
                    <a:pt x="94" y="109"/>
                    <a:pt x="87" y="102"/>
                    <a:pt x="65" y="110"/>
                  </a:cubicBezTo>
                  <a:cubicBezTo>
                    <a:pt x="31" y="121"/>
                    <a:pt x="40" y="162"/>
                    <a:pt x="58" y="186"/>
                  </a:cubicBezTo>
                  <a:cubicBezTo>
                    <a:pt x="58" y="186"/>
                    <a:pt x="52" y="224"/>
                    <a:pt x="46" y="229"/>
                  </a:cubicBezTo>
                  <a:cubicBezTo>
                    <a:pt x="40" y="234"/>
                    <a:pt x="27" y="239"/>
                    <a:pt x="29" y="238"/>
                  </a:cubicBezTo>
                  <a:cubicBezTo>
                    <a:pt x="31" y="237"/>
                    <a:pt x="31" y="225"/>
                    <a:pt x="31" y="225"/>
                  </a:cubicBezTo>
                  <a:cubicBezTo>
                    <a:pt x="21" y="230"/>
                    <a:pt x="21" y="230"/>
                    <a:pt x="21" y="230"/>
                  </a:cubicBezTo>
                  <a:cubicBezTo>
                    <a:pt x="21" y="230"/>
                    <a:pt x="18" y="216"/>
                    <a:pt x="20" y="213"/>
                  </a:cubicBezTo>
                  <a:cubicBezTo>
                    <a:pt x="21" y="210"/>
                    <a:pt x="7" y="166"/>
                    <a:pt x="5" y="136"/>
                  </a:cubicBezTo>
                  <a:cubicBezTo>
                    <a:pt x="0" y="78"/>
                    <a:pt x="28" y="12"/>
                    <a:pt x="79" y="26"/>
                  </a:cubicBezTo>
                  <a:cubicBezTo>
                    <a:pt x="109" y="0"/>
                    <a:pt x="265" y="3"/>
                    <a:pt x="285" y="74"/>
                  </a:cubicBezTo>
                  <a:close/>
                </a:path>
              </a:pathLst>
            </a:custGeom>
            <a:solidFill>
              <a:srgbClr val="CE72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2" name="Freeform 301"/>
            <p:cNvSpPr>
              <a:spLocks/>
            </p:cNvSpPr>
            <p:nvPr/>
          </p:nvSpPr>
          <p:spPr bwMode="auto">
            <a:xfrm>
              <a:off x="3067051" y="4648200"/>
              <a:ext cx="534988" cy="247650"/>
            </a:xfrm>
            <a:custGeom>
              <a:avLst/>
              <a:gdLst>
                <a:gd name="T0" fmla="*/ 0 w 162"/>
                <a:gd name="T1" fmla="*/ 35 h 75"/>
                <a:gd name="T2" fmla="*/ 73 w 162"/>
                <a:gd name="T3" fmla="*/ 1 h 75"/>
                <a:gd name="T4" fmla="*/ 125 w 162"/>
                <a:gd name="T5" fmla="*/ 15 h 75"/>
                <a:gd name="T6" fmla="*/ 159 w 162"/>
                <a:gd name="T7" fmla="*/ 57 h 75"/>
                <a:gd name="T8" fmla="*/ 147 w 162"/>
                <a:gd name="T9" fmla="*/ 58 h 75"/>
                <a:gd name="T10" fmla="*/ 132 w 162"/>
                <a:gd name="T11" fmla="*/ 48 h 75"/>
                <a:gd name="T12" fmla="*/ 121 w 162"/>
                <a:gd name="T13" fmla="*/ 36 h 75"/>
                <a:gd name="T14" fmla="*/ 110 w 162"/>
                <a:gd name="T15" fmla="*/ 34 h 75"/>
                <a:gd name="T16" fmla="*/ 116 w 162"/>
                <a:gd name="T17" fmla="*/ 39 h 75"/>
                <a:gd name="T18" fmla="*/ 145 w 162"/>
                <a:gd name="T19" fmla="*/ 70 h 75"/>
                <a:gd name="T20" fmla="*/ 133 w 162"/>
                <a:gd name="T21" fmla="*/ 71 h 75"/>
                <a:gd name="T22" fmla="*/ 111 w 162"/>
                <a:gd name="T23" fmla="*/ 54 h 75"/>
                <a:gd name="T24" fmla="*/ 97 w 162"/>
                <a:gd name="T25" fmla="*/ 46 h 75"/>
                <a:gd name="T26" fmla="*/ 88 w 162"/>
                <a:gd name="T27" fmla="*/ 54 h 75"/>
                <a:gd name="T28" fmla="*/ 33 w 162"/>
                <a:gd name="T29" fmla="*/ 70 h 75"/>
                <a:gd name="T30" fmla="*/ 0 w 162"/>
                <a:gd name="T31" fmla="*/ 3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62" h="75">
                  <a:moveTo>
                    <a:pt x="0" y="35"/>
                  </a:moveTo>
                  <a:cubicBezTo>
                    <a:pt x="9" y="33"/>
                    <a:pt x="69" y="3"/>
                    <a:pt x="73" y="1"/>
                  </a:cubicBezTo>
                  <a:cubicBezTo>
                    <a:pt x="77" y="0"/>
                    <a:pt x="121" y="12"/>
                    <a:pt x="125" y="15"/>
                  </a:cubicBezTo>
                  <a:cubicBezTo>
                    <a:pt x="128" y="19"/>
                    <a:pt x="162" y="56"/>
                    <a:pt x="159" y="57"/>
                  </a:cubicBezTo>
                  <a:cubicBezTo>
                    <a:pt x="155" y="58"/>
                    <a:pt x="153" y="59"/>
                    <a:pt x="147" y="58"/>
                  </a:cubicBezTo>
                  <a:cubicBezTo>
                    <a:pt x="141" y="58"/>
                    <a:pt x="132" y="48"/>
                    <a:pt x="132" y="48"/>
                  </a:cubicBezTo>
                  <a:cubicBezTo>
                    <a:pt x="121" y="36"/>
                    <a:pt x="121" y="36"/>
                    <a:pt x="121" y="36"/>
                  </a:cubicBezTo>
                  <a:cubicBezTo>
                    <a:pt x="110" y="34"/>
                    <a:pt x="110" y="34"/>
                    <a:pt x="110" y="34"/>
                  </a:cubicBezTo>
                  <a:cubicBezTo>
                    <a:pt x="113" y="36"/>
                    <a:pt x="115" y="38"/>
                    <a:pt x="116" y="39"/>
                  </a:cubicBezTo>
                  <a:cubicBezTo>
                    <a:pt x="119" y="44"/>
                    <a:pt x="146" y="70"/>
                    <a:pt x="145" y="70"/>
                  </a:cubicBezTo>
                  <a:cubicBezTo>
                    <a:pt x="145" y="71"/>
                    <a:pt x="139" y="72"/>
                    <a:pt x="133" y="71"/>
                  </a:cubicBezTo>
                  <a:cubicBezTo>
                    <a:pt x="126" y="71"/>
                    <a:pt x="111" y="54"/>
                    <a:pt x="111" y="54"/>
                  </a:cubicBezTo>
                  <a:cubicBezTo>
                    <a:pt x="110" y="54"/>
                    <a:pt x="100" y="47"/>
                    <a:pt x="97" y="46"/>
                  </a:cubicBezTo>
                  <a:cubicBezTo>
                    <a:pt x="97" y="47"/>
                    <a:pt x="89" y="54"/>
                    <a:pt x="88" y="54"/>
                  </a:cubicBezTo>
                  <a:cubicBezTo>
                    <a:pt x="61" y="75"/>
                    <a:pt x="32" y="69"/>
                    <a:pt x="33" y="70"/>
                  </a:cubicBezTo>
                  <a:lnTo>
                    <a:pt x="0" y="35"/>
                  </a:lnTo>
                  <a:close/>
                </a:path>
              </a:pathLst>
            </a:custGeom>
            <a:solidFill>
              <a:srgbClr val="FBD2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3" name="Freeform 302"/>
            <p:cNvSpPr>
              <a:spLocks/>
            </p:cNvSpPr>
            <p:nvPr/>
          </p:nvSpPr>
          <p:spPr bwMode="auto">
            <a:xfrm>
              <a:off x="2103438" y="4579938"/>
              <a:ext cx="168275" cy="849313"/>
            </a:xfrm>
            <a:custGeom>
              <a:avLst/>
              <a:gdLst>
                <a:gd name="T0" fmla="*/ 20 w 51"/>
                <a:gd name="T1" fmla="*/ 7 h 257"/>
                <a:gd name="T2" fmla="*/ 51 w 51"/>
                <a:gd name="T3" fmla="*/ 257 h 257"/>
                <a:gd name="T4" fmla="*/ 22 w 51"/>
                <a:gd name="T5" fmla="*/ 225 h 257"/>
                <a:gd name="T6" fmla="*/ 0 w 51"/>
                <a:gd name="T7" fmla="*/ 0 h 257"/>
                <a:gd name="T8" fmla="*/ 20 w 51"/>
                <a:gd name="T9" fmla="*/ 7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57">
                  <a:moveTo>
                    <a:pt x="20" y="7"/>
                  </a:moveTo>
                  <a:cubicBezTo>
                    <a:pt x="15" y="8"/>
                    <a:pt x="51" y="257"/>
                    <a:pt x="51" y="257"/>
                  </a:cubicBezTo>
                  <a:cubicBezTo>
                    <a:pt x="22" y="225"/>
                    <a:pt x="22" y="225"/>
                    <a:pt x="22" y="225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20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4" name="Freeform 303"/>
            <p:cNvSpPr>
              <a:spLocks/>
            </p:cNvSpPr>
            <p:nvPr/>
          </p:nvSpPr>
          <p:spPr bwMode="auto">
            <a:xfrm>
              <a:off x="1568451" y="4143375"/>
              <a:ext cx="1627188" cy="842963"/>
            </a:xfrm>
            <a:custGeom>
              <a:avLst/>
              <a:gdLst>
                <a:gd name="T0" fmla="*/ 83 w 493"/>
                <a:gd name="T1" fmla="*/ 25 h 255"/>
                <a:gd name="T2" fmla="*/ 274 w 493"/>
                <a:gd name="T3" fmla="*/ 162 h 255"/>
                <a:gd name="T4" fmla="*/ 476 w 493"/>
                <a:gd name="T5" fmla="*/ 179 h 255"/>
                <a:gd name="T6" fmla="*/ 493 w 493"/>
                <a:gd name="T7" fmla="*/ 239 h 255"/>
                <a:gd name="T8" fmla="*/ 231 w 493"/>
                <a:gd name="T9" fmla="*/ 211 h 255"/>
                <a:gd name="T10" fmla="*/ 37 w 493"/>
                <a:gd name="T11" fmla="*/ 78 h 255"/>
                <a:gd name="T12" fmla="*/ 83 w 493"/>
                <a:gd name="T13" fmla="*/ 2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3" h="255">
                  <a:moveTo>
                    <a:pt x="83" y="25"/>
                  </a:moveTo>
                  <a:cubicBezTo>
                    <a:pt x="83" y="25"/>
                    <a:pt x="201" y="126"/>
                    <a:pt x="274" y="162"/>
                  </a:cubicBezTo>
                  <a:cubicBezTo>
                    <a:pt x="340" y="194"/>
                    <a:pt x="476" y="179"/>
                    <a:pt x="476" y="179"/>
                  </a:cubicBezTo>
                  <a:cubicBezTo>
                    <a:pt x="493" y="239"/>
                    <a:pt x="493" y="239"/>
                    <a:pt x="493" y="239"/>
                  </a:cubicBezTo>
                  <a:cubicBezTo>
                    <a:pt x="492" y="240"/>
                    <a:pt x="321" y="255"/>
                    <a:pt x="231" y="211"/>
                  </a:cubicBezTo>
                  <a:cubicBezTo>
                    <a:pt x="149" y="171"/>
                    <a:pt x="38" y="79"/>
                    <a:pt x="37" y="78"/>
                  </a:cubicBezTo>
                  <a:cubicBezTo>
                    <a:pt x="0" y="45"/>
                    <a:pt x="50" y="0"/>
                    <a:pt x="83" y="25"/>
                  </a:cubicBez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5" name="Freeform 304"/>
            <p:cNvSpPr>
              <a:spLocks/>
            </p:cNvSpPr>
            <p:nvPr/>
          </p:nvSpPr>
          <p:spPr bwMode="auto">
            <a:xfrm>
              <a:off x="1862138" y="3640138"/>
              <a:ext cx="538163" cy="357188"/>
            </a:xfrm>
            <a:custGeom>
              <a:avLst/>
              <a:gdLst>
                <a:gd name="T0" fmla="*/ 163 w 163"/>
                <a:gd name="T1" fmla="*/ 51 h 108"/>
                <a:gd name="T2" fmla="*/ 159 w 163"/>
                <a:gd name="T3" fmla="*/ 49 h 108"/>
                <a:gd name="T4" fmla="*/ 155 w 163"/>
                <a:gd name="T5" fmla="*/ 58 h 108"/>
                <a:gd name="T6" fmla="*/ 4 w 163"/>
                <a:gd name="T7" fmla="*/ 2 h 108"/>
                <a:gd name="T8" fmla="*/ 4 w 163"/>
                <a:gd name="T9" fmla="*/ 7 h 108"/>
                <a:gd name="T10" fmla="*/ 151 w 163"/>
                <a:gd name="T11" fmla="*/ 69 h 108"/>
                <a:gd name="T12" fmla="*/ 136 w 163"/>
                <a:gd name="T13" fmla="*/ 106 h 108"/>
                <a:gd name="T14" fmla="*/ 140 w 163"/>
                <a:gd name="T15" fmla="*/ 108 h 108"/>
                <a:gd name="T16" fmla="*/ 160 w 163"/>
                <a:gd name="T17" fmla="*/ 60 h 108"/>
                <a:gd name="T18" fmla="*/ 160 w 163"/>
                <a:gd name="T19" fmla="*/ 60 h 108"/>
                <a:gd name="T20" fmla="*/ 163 w 163"/>
                <a:gd name="T21" fmla="*/ 51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3" h="108">
                  <a:moveTo>
                    <a:pt x="163" y="51"/>
                  </a:moveTo>
                  <a:cubicBezTo>
                    <a:pt x="159" y="49"/>
                    <a:pt x="159" y="49"/>
                    <a:pt x="159" y="49"/>
                  </a:cubicBezTo>
                  <a:cubicBezTo>
                    <a:pt x="155" y="58"/>
                    <a:pt x="155" y="58"/>
                    <a:pt x="155" y="58"/>
                  </a:cubicBezTo>
                  <a:cubicBezTo>
                    <a:pt x="130" y="48"/>
                    <a:pt x="7" y="0"/>
                    <a:pt x="4" y="2"/>
                  </a:cubicBezTo>
                  <a:cubicBezTo>
                    <a:pt x="0" y="3"/>
                    <a:pt x="4" y="7"/>
                    <a:pt x="4" y="7"/>
                  </a:cubicBezTo>
                  <a:cubicBezTo>
                    <a:pt x="151" y="69"/>
                    <a:pt x="151" y="69"/>
                    <a:pt x="151" y="69"/>
                  </a:cubicBezTo>
                  <a:cubicBezTo>
                    <a:pt x="136" y="106"/>
                    <a:pt x="136" y="106"/>
                    <a:pt x="136" y="106"/>
                  </a:cubicBezTo>
                  <a:cubicBezTo>
                    <a:pt x="140" y="108"/>
                    <a:pt x="140" y="108"/>
                    <a:pt x="140" y="108"/>
                  </a:cubicBezTo>
                  <a:cubicBezTo>
                    <a:pt x="160" y="60"/>
                    <a:pt x="160" y="60"/>
                    <a:pt x="160" y="60"/>
                  </a:cubicBezTo>
                  <a:cubicBezTo>
                    <a:pt x="160" y="60"/>
                    <a:pt x="160" y="60"/>
                    <a:pt x="160" y="60"/>
                  </a:cubicBezTo>
                  <a:lnTo>
                    <a:pt x="163" y="51"/>
                  </a:lnTo>
                  <a:close/>
                </a:path>
              </a:pathLst>
            </a:custGeom>
            <a:solidFill>
              <a:srgbClr val="4040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6" name="Oval 305"/>
            <p:cNvSpPr>
              <a:spLocks noChangeArrowheads="1"/>
            </p:cNvSpPr>
            <p:nvPr/>
          </p:nvSpPr>
          <p:spPr bwMode="auto">
            <a:xfrm>
              <a:off x="1703388" y="3597275"/>
              <a:ext cx="207963" cy="293688"/>
            </a:xfrm>
            <a:prstGeom prst="ellipse">
              <a:avLst/>
            </a:prstGeom>
            <a:solidFill>
              <a:srgbClr val="FBD2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7" name="Freeform 306"/>
            <p:cNvSpPr>
              <a:spLocks/>
            </p:cNvSpPr>
            <p:nvPr/>
          </p:nvSpPr>
          <p:spPr bwMode="auto">
            <a:xfrm>
              <a:off x="1739901" y="3640138"/>
              <a:ext cx="134938" cy="204788"/>
            </a:xfrm>
            <a:custGeom>
              <a:avLst/>
              <a:gdLst>
                <a:gd name="T0" fmla="*/ 30 w 41"/>
                <a:gd name="T1" fmla="*/ 3 h 62"/>
                <a:gd name="T2" fmla="*/ 7 w 41"/>
                <a:gd name="T3" fmla="*/ 9 h 62"/>
                <a:gd name="T4" fmla="*/ 7 w 41"/>
                <a:gd name="T5" fmla="*/ 51 h 62"/>
                <a:gd name="T6" fmla="*/ 31 w 41"/>
                <a:gd name="T7" fmla="*/ 57 h 62"/>
                <a:gd name="T8" fmla="*/ 35 w 41"/>
                <a:gd name="T9" fmla="*/ 42 h 62"/>
                <a:gd name="T10" fmla="*/ 26 w 41"/>
                <a:gd name="T11" fmla="*/ 31 h 62"/>
                <a:gd name="T12" fmla="*/ 34 w 41"/>
                <a:gd name="T13" fmla="*/ 26 h 62"/>
                <a:gd name="T14" fmla="*/ 33 w 41"/>
                <a:gd name="T15" fmla="*/ 9 h 62"/>
                <a:gd name="T16" fmla="*/ 30 w 41"/>
                <a:gd name="T17" fmla="*/ 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" h="62">
                  <a:moveTo>
                    <a:pt x="30" y="3"/>
                  </a:moveTo>
                  <a:cubicBezTo>
                    <a:pt x="27" y="3"/>
                    <a:pt x="15" y="0"/>
                    <a:pt x="7" y="9"/>
                  </a:cubicBezTo>
                  <a:cubicBezTo>
                    <a:pt x="0" y="18"/>
                    <a:pt x="1" y="44"/>
                    <a:pt x="7" y="51"/>
                  </a:cubicBezTo>
                  <a:cubicBezTo>
                    <a:pt x="13" y="59"/>
                    <a:pt x="24" y="62"/>
                    <a:pt x="31" y="57"/>
                  </a:cubicBezTo>
                  <a:cubicBezTo>
                    <a:pt x="39" y="52"/>
                    <a:pt x="41" y="46"/>
                    <a:pt x="35" y="42"/>
                  </a:cubicBezTo>
                  <a:cubicBezTo>
                    <a:pt x="29" y="38"/>
                    <a:pt x="24" y="34"/>
                    <a:pt x="26" y="31"/>
                  </a:cubicBezTo>
                  <a:cubicBezTo>
                    <a:pt x="28" y="28"/>
                    <a:pt x="32" y="29"/>
                    <a:pt x="34" y="26"/>
                  </a:cubicBezTo>
                  <a:cubicBezTo>
                    <a:pt x="37" y="23"/>
                    <a:pt x="35" y="15"/>
                    <a:pt x="33" y="9"/>
                  </a:cubicBezTo>
                  <a:cubicBezTo>
                    <a:pt x="32" y="2"/>
                    <a:pt x="30" y="3"/>
                    <a:pt x="30" y="3"/>
                  </a:cubicBezTo>
                  <a:close/>
                </a:path>
              </a:pathLst>
            </a:custGeom>
            <a:solidFill>
              <a:srgbClr val="F8A9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9" name="Freeform 318"/>
            <p:cNvSpPr>
              <a:spLocks/>
            </p:cNvSpPr>
            <p:nvPr/>
          </p:nvSpPr>
          <p:spPr bwMode="auto">
            <a:xfrm>
              <a:off x="2262188" y="3729038"/>
              <a:ext cx="190500" cy="66675"/>
            </a:xfrm>
            <a:custGeom>
              <a:avLst/>
              <a:gdLst>
                <a:gd name="T0" fmla="*/ 42 w 58"/>
                <a:gd name="T1" fmla="*/ 20 h 20"/>
                <a:gd name="T2" fmla="*/ 0 w 58"/>
                <a:gd name="T3" fmla="*/ 6 h 20"/>
                <a:gd name="T4" fmla="*/ 42 w 58"/>
                <a:gd name="T5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20">
                  <a:moveTo>
                    <a:pt x="42" y="20"/>
                  </a:moveTo>
                  <a:cubicBezTo>
                    <a:pt x="58" y="6"/>
                    <a:pt x="4" y="0"/>
                    <a:pt x="0" y="6"/>
                  </a:cubicBezTo>
                  <a:cubicBezTo>
                    <a:pt x="16" y="9"/>
                    <a:pt x="29" y="10"/>
                    <a:pt x="42" y="20"/>
                  </a:cubicBezTo>
                  <a:close/>
                </a:path>
              </a:pathLst>
            </a:custGeom>
            <a:solidFill>
              <a:srgbClr val="A156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30" name="Group 329"/>
          <p:cNvGrpSpPr/>
          <p:nvPr/>
        </p:nvGrpSpPr>
        <p:grpSpPr>
          <a:xfrm>
            <a:off x="2861555" y="5153208"/>
            <a:ext cx="6595237" cy="1590468"/>
            <a:chOff x="2641601" y="4946650"/>
            <a:chExt cx="7043738" cy="1698626"/>
          </a:xfrm>
        </p:grpSpPr>
        <p:sp>
          <p:nvSpPr>
            <p:cNvPr id="229" name="Rectangle 228"/>
            <p:cNvSpPr>
              <a:spLocks noChangeArrowheads="1"/>
            </p:cNvSpPr>
            <p:nvPr/>
          </p:nvSpPr>
          <p:spPr bwMode="auto">
            <a:xfrm>
              <a:off x="3160713" y="5005388"/>
              <a:ext cx="6007100" cy="1639888"/>
            </a:xfrm>
            <a:prstGeom prst="rect">
              <a:avLst/>
            </a:prstGeom>
            <a:solidFill>
              <a:srgbClr val="C96C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6" name="Rectangle 235"/>
            <p:cNvSpPr>
              <a:spLocks noChangeArrowheads="1"/>
            </p:cNvSpPr>
            <p:nvPr/>
          </p:nvSpPr>
          <p:spPr bwMode="auto">
            <a:xfrm>
              <a:off x="3160713" y="5062538"/>
              <a:ext cx="6007100" cy="34925"/>
            </a:xfrm>
            <a:prstGeom prst="rect">
              <a:avLst/>
            </a:prstGeom>
            <a:solidFill>
              <a:srgbClr val="984A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7" name="Rectangle 236"/>
            <p:cNvSpPr>
              <a:spLocks noChangeArrowheads="1"/>
            </p:cNvSpPr>
            <p:nvPr/>
          </p:nvSpPr>
          <p:spPr bwMode="auto">
            <a:xfrm>
              <a:off x="2641601" y="4946650"/>
              <a:ext cx="7043738" cy="115888"/>
            </a:xfrm>
            <a:prstGeom prst="rect">
              <a:avLst/>
            </a:prstGeom>
            <a:solidFill>
              <a:srgbClr val="B55A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27" name="Group 326"/>
          <p:cNvGrpSpPr/>
          <p:nvPr/>
        </p:nvGrpSpPr>
        <p:grpSpPr>
          <a:xfrm>
            <a:off x="6479496" y="3586524"/>
            <a:ext cx="1863968" cy="3151207"/>
            <a:chOff x="6505576" y="3273425"/>
            <a:chExt cx="1990725" cy="3365501"/>
          </a:xfrm>
        </p:grpSpPr>
        <p:sp>
          <p:nvSpPr>
            <p:cNvPr id="265" name="Freeform 264"/>
            <p:cNvSpPr>
              <a:spLocks/>
            </p:cNvSpPr>
            <p:nvPr/>
          </p:nvSpPr>
          <p:spPr bwMode="auto">
            <a:xfrm>
              <a:off x="7724776" y="4327525"/>
              <a:ext cx="636588" cy="704850"/>
            </a:xfrm>
            <a:custGeom>
              <a:avLst/>
              <a:gdLst>
                <a:gd name="T0" fmla="*/ 0 w 193"/>
                <a:gd name="T1" fmla="*/ 17 h 213"/>
                <a:gd name="T2" fmla="*/ 75 w 193"/>
                <a:gd name="T3" fmla="*/ 11 h 213"/>
                <a:gd name="T4" fmla="*/ 174 w 193"/>
                <a:gd name="T5" fmla="*/ 126 h 213"/>
                <a:gd name="T6" fmla="*/ 168 w 193"/>
                <a:gd name="T7" fmla="*/ 182 h 213"/>
                <a:gd name="T8" fmla="*/ 21 w 193"/>
                <a:gd name="T9" fmla="*/ 87 h 213"/>
                <a:gd name="T10" fmla="*/ 0 w 193"/>
                <a:gd name="T11" fmla="*/ 17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3" h="213">
                  <a:moveTo>
                    <a:pt x="0" y="17"/>
                  </a:moveTo>
                  <a:cubicBezTo>
                    <a:pt x="5" y="14"/>
                    <a:pt x="56" y="0"/>
                    <a:pt x="75" y="11"/>
                  </a:cubicBezTo>
                  <a:cubicBezTo>
                    <a:pt x="95" y="23"/>
                    <a:pt x="158" y="108"/>
                    <a:pt x="174" y="126"/>
                  </a:cubicBezTo>
                  <a:cubicBezTo>
                    <a:pt x="191" y="144"/>
                    <a:pt x="193" y="151"/>
                    <a:pt x="168" y="182"/>
                  </a:cubicBezTo>
                  <a:cubicBezTo>
                    <a:pt x="144" y="213"/>
                    <a:pt x="39" y="103"/>
                    <a:pt x="21" y="87"/>
                  </a:cubicBezTo>
                  <a:cubicBezTo>
                    <a:pt x="2" y="70"/>
                    <a:pt x="0" y="17"/>
                    <a:pt x="0" y="17"/>
                  </a:cubicBez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26" name="Group 325"/>
            <p:cNvGrpSpPr/>
            <p:nvPr/>
          </p:nvGrpSpPr>
          <p:grpSpPr>
            <a:xfrm>
              <a:off x="6505576" y="3273425"/>
              <a:ext cx="1990725" cy="3365501"/>
              <a:chOff x="6505576" y="3273425"/>
              <a:chExt cx="1990725" cy="3365501"/>
            </a:xfrm>
          </p:grpSpPr>
          <p:sp>
            <p:nvSpPr>
              <p:cNvPr id="234" name="Freeform 233"/>
              <p:cNvSpPr>
                <a:spLocks/>
              </p:cNvSpPr>
              <p:nvPr/>
            </p:nvSpPr>
            <p:spPr bwMode="auto">
              <a:xfrm>
                <a:off x="7881938" y="6419850"/>
                <a:ext cx="277813" cy="219075"/>
              </a:xfrm>
              <a:custGeom>
                <a:avLst/>
                <a:gdLst>
                  <a:gd name="T0" fmla="*/ 16 w 84"/>
                  <a:gd name="T1" fmla="*/ 0 h 66"/>
                  <a:gd name="T2" fmla="*/ 3 w 84"/>
                  <a:gd name="T3" fmla="*/ 30 h 66"/>
                  <a:gd name="T4" fmla="*/ 3 w 84"/>
                  <a:gd name="T5" fmla="*/ 56 h 66"/>
                  <a:gd name="T6" fmla="*/ 5 w 84"/>
                  <a:gd name="T7" fmla="*/ 66 h 66"/>
                  <a:gd name="T8" fmla="*/ 42 w 84"/>
                  <a:gd name="T9" fmla="*/ 66 h 66"/>
                  <a:gd name="T10" fmla="*/ 42 w 84"/>
                  <a:gd name="T11" fmla="*/ 66 h 66"/>
                  <a:gd name="T12" fmla="*/ 79 w 84"/>
                  <a:gd name="T13" fmla="*/ 66 h 66"/>
                  <a:gd name="T14" fmla="*/ 81 w 84"/>
                  <a:gd name="T15" fmla="*/ 56 h 66"/>
                  <a:gd name="T16" fmla="*/ 81 w 84"/>
                  <a:gd name="T17" fmla="*/ 30 h 66"/>
                  <a:gd name="T18" fmla="*/ 68 w 84"/>
                  <a:gd name="T19" fmla="*/ 0 h 66"/>
                  <a:gd name="T20" fmla="*/ 42 w 84"/>
                  <a:gd name="T21" fmla="*/ 3 h 66"/>
                  <a:gd name="T22" fmla="*/ 16 w 84"/>
                  <a:gd name="T23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4" h="66">
                    <a:moveTo>
                      <a:pt x="16" y="0"/>
                    </a:moveTo>
                    <a:cubicBezTo>
                      <a:pt x="16" y="0"/>
                      <a:pt x="6" y="20"/>
                      <a:pt x="3" y="30"/>
                    </a:cubicBezTo>
                    <a:cubicBezTo>
                      <a:pt x="0" y="40"/>
                      <a:pt x="2" y="54"/>
                      <a:pt x="3" y="56"/>
                    </a:cubicBezTo>
                    <a:cubicBezTo>
                      <a:pt x="4" y="58"/>
                      <a:pt x="5" y="66"/>
                      <a:pt x="5" y="66"/>
                    </a:cubicBezTo>
                    <a:cubicBezTo>
                      <a:pt x="42" y="66"/>
                      <a:pt x="42" y="66"/>
                      <a:pt x="42" y="66"/>
                    </a:cubicBezTo>
                    <a:cubicBezTo>
                      <a:pt x="42" y="66"/>
                      <a:pt x="42" y="66"/>
                      <a:pt x="42" y="66"/>
                    </a:cubicBezTo>
                    <a:cubicBezTo>
                      <a:pt x="79" y="66"/>
                      <a:pt x="79" y="66"/>
                      <a:pt x="79" y="66"/>
                    </a:cubicBezTo>
                    <a:cubicBezTo>
                      <a:pt x="79" y="66"/>
                      <a:pt x="80" y="58"/>
                      <a:pt x="81" y="56"/>
                    </a:cubicBezTo>
                    <a:cubicBezTo>
                      <a:pt x="82" y="54"/>
                      <a:pt x="84" y="40"/>
                      <a:pt x="81" y="30"/>
                    </a:cubicBezTo>
                    <a:cubicBezTo>
                      <a:pt x="78" y="20"/>
                      <a:pt x="68" y="0"/>
                      <a:pt x="68" y="0"/>
                    </a:cubicBezTo>
                    <a:cubicBezTo>
                      <a:pt x="68" y="0"/>
                      <a:pt x="56" y="1"/>
                      <a:pt x="42" y="3"/>
                    </a:cubicBezTo>
                    <a:cubicBezTo>
                      <a:pt x="28" y="1"/>
                      <a:pt x="16" y="0"/>
                      <a:pt x="16" y="0"/>
                    </a:cubicBezTo>
                    <a:close/>
                  </a:path>
                </a:pathLst>
              </a:custGeom>
              <a:solidFill>
                <a:srgbClr val="2626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Rectangle 234"/>
              <p:cNvSpPr>
                <a:spLocks noChangeArrowheads="1"/>
              </p:cNvSpPr>
              <p:nvPr/>
            </p:nvSpPr>
            <p:spPr bwMode="auto">
              <a:xfrm>
                <a:off x="7869238" y="5591175"/>
                <a:ext cx="307975" cy="895350"/>
              </a:xfrm>
              <a:prstGeom prst="rect">
                <a:avLst/>
              </a:prstGeom>
              <a:solidFill>
                <a:srgbClr val="3D3E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54"/>
              <p:cNvSpPr>
                <a:spLocks/>
              </p:cNvSpPr>
              <p:nvPr/>
            </p:nvSpPr>
            <p:spPr bwMode="auto">
              <a:xfrm>
                <a:off x="6729413" y="6419850"/>
                <a:ext cx="280988" cy="219075"/>
              </a:xfrm>
              <a:custGeom>
                <a:avLst/>
                <a:gdLst>
                  <a:gd name="T0" fmla="*/ 17 w 85"/>
                  <a:gd name="T1" fmla="*/ 0 h 66"/>
                  <a:gd name="T2" fmla="*/ 3 w 85"/>
                  <a:gd name="T3" fmla="*/ 30 h 66"/>
                  <a:gd name="T4" fmla="*/ 3 w 85"/>
                  <a:gd name="T5" fmla="*/ 56 h 66"/>
                  <a:gd name="T6" fmla="*/ 5 w 85"/>
                  <a:gd name="T7" fmla="*/ 66 h 66"/>
                  <a:gd name="T8" fmla="*/ 42 w 85"/>
                  <a:gd name="T9" fmla="*/ 66 h 66"/>
                  <a:gd name="T10" fmla="*/ 42 w 85"/>
                  <a:gd name="T11" fmla="*/ 66 h 66"/>
                  <a:gd name="T12" fmla="*/ 80 w 85"/>
                  <a:gd name="T13" fmla="*/ 66 h 66"/>
                  <a:gd name="T14" fmla="*/ 82 w 85"/>
                  <a:gd name="T15" fmla="*/ 56 h 66"/>
                  <a:gd name="T16" fmla="*/ 81 w 85"/>
                  <a:gd name="T17" fmla="*/ 30 h 66"/>
                  <a:gd name="T18" fmla="*/ 68 w 85"/>
                  <a:gd name="T19" fmla="*/ 0 h 66"/>
                  <a:gd name="T20" fmla="*/ 42 w 85"/>
                  <a:gd name="T21" fmla="*/ 3 h 66"/>
                  <a:gd name="T22" fmla="*/ 17 w 85"/>
                  <a:gd name="T23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5" h="66">
                    <a:moveTo>
                      <a:pt x="17" y="0"/>
                    </a:moveTo>
                    <a:cubicBezTo>
                      <a:pt x="17" y="0"/>
                      <a:pt x="7" y="20"/>
                      <a:pt x="3" y="30"/>
                    </a:cubicBezTo>
                    <a:cubicBezTo>
                      <a:pt x="0" y="40"/>
                      <a:pt x="2" y="54"/>
                      <a:pt x="3" y="56"/>
                    </a:cubicBezTo>
                    <a:cubicBezTo>
                      <a:pt x="4" y="58"/>
                      <a:pt x="5" y="66"/>
                      <a:pt x="5" y="66"/>
                    </a:cubicBezTo>
                    <a:cubicBezTo>
                      <a:pt x="42" y="66"/>
                      <a:pt x="42" y="66"/>
                      <a:pt x="42" y="66"/>
                    </a:cubicBezTo>
                    <a:cubicBezTo>
                      <a:pt x="42" y="66"/>
                      <a:pt x="42" y="66"/>
                      <a:pt x="42" y="66"/>
                    </a:cubicBezTo>
                    <a:cubicBezTo>
                      <a:pt x="80" y="66"/>
                      <a:pt x="80" y="66"/>
                      <a:pt x="80" y="66"/>
                    </a:cubicBezTo>
                    <a:cubicBezTo>
                      <a:pt x="80" y="66"/>
                      <a:pt x="81" y="58"/>
                      <a:pt x="82" y="56"/>
                    </a:cubicBezTo>
                    <a:cubicBezTo>
                      <a:pt x="83" y="54"/>
                      <a:pt x="85" y="40"/>
                      <a:pt x="81" y="30"/>
                    </a:cubicBezTo>
                    <a:cubicBezTo>
                      <a:pt x="78" y="20"/>
                      <a:pt x="68" y="0"/>
                      <a:pt x="68" y="0"/>
                    </a:cubicBezTo>
                    <a:cubicBezTo>
                      <a:pt x="68" y="0"/>
                      <a:pt x="56" y="1"/>
                      <a:pt x="42" y="3"/>
                    </a:cubicBezTo>
                    <a:cubicBezTo>
                      <a:pt x="29" y="1"/>
                      <a:pt x="17" y="0"/>
                      <a:pt x="17" y="0"/>
                    </a:cubicBezTo>
                    <a:close/>
                  </a:path>
                </a:pathLst>
              </a:custGeom>
              <a:solidFill>
                <a:srgbClr val="2626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Rectangle 255"/>
              <p:cNvSpPr>
                <a:spLocks noChangeArrowheads="1"/>
              </p:cNvSpPr>
              <p:nvPr/>
            </p:nvSpPr>
            <p:spPr bwMode="auto">
              <a:xfrm>
                <a:off x="6729413" y="5591175"/>
                <a:ext cx="304800" cy="898525"/>
              </a:xfrm>
              <a:prstGeom prst="rect">
                <a:avLst/>
              </a:prstGeom>
              <a:solidFill>
                <a:srgbClr val="3D3E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56"/>
              <p:cNvSpPr>
                <a:spLocks/>
              </p:cNvSpPr>
              <p:nvPr/>
            </p:nvSpPr>
            <p:spPr bwMode="auto">
              <a:xfrm>
                <a:off x="6902451" y="5659438"/>
                <a:ext cx="1095375" cy="231775"/>
              </a:xfrm>
              <a:custGeom>
                <a:avLst/>
                <a:gdLst>
                  <a:gd name="T0" fmla="*/ 166 w 332"/>
                  <a:gd name="T1" fmla="*/ 0 h 70"/>
                  <a:gd name="T2" fmla="*/ 0 w 332"/>
                  <a:gd name="T3" fmla="*/ 63 h 70"/>
                  <a:gd name="T4" fmla="*/ 2 w 332"/>
                  <a:gd name="T5" fmla="*/ 70 h 70"/>
                  <a:gd name="T6" fmla="*/ 331 w 332"/>
                  <a:gd name="T7" fmla="*/ 70 h 70"/>
                  <a:gd name="T8" fmla="*/ 332 w 332"/>
                  <a:gd name="T9" fmla="*/ 63 h 70"/>
                  <a:gd name="T10" fmla="*/ 166 w 332"/>
                  <a:gd name="T11" fmla="*/ 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32" h="70">
                    <a:moveTo>
                      <a:pt x="166" y="0"/>
                    </a:moveTo>
                    <a:cubicBezTo>
                      <a:pt x="75" y="0"/>
                      <a:pt x="0" y="28"/>
                      <a:pt x="0" y="63"/>
                    </a:cubicBezTo>
                    <a:cubicBezTo>
                      <a:pt x="0" y="65"/>
                      <a:pt x="1" y="68"/>
                      <a:pt x="2" y="70"/>
                    </a:cubicBezTo>
                    <a:cubicBezTo>
                      <a:pt x="331" y="70"/>
                      <a:pt x="331" y="70"/>
                      <a:pt x="331" y="70"/>
                    </a:cubicBezTo>
                    <a:cubicBezTo>
                      <a:pt x="331" y="68"/>
                      <a:pt x="332" y="65"/>
                      <a:pt x="332" y="63"/>
                    </a:cubicBezTo>
                    <a:cubicBezTo>
                      <a:pt x="332" y="28"/>
                      <a:pt x="258" y="0"/>
                      <a:pt x="166" y="0"/>
                    </a:cubicBezTo>
                    <a:close/>
                  </a:path>
                </a:pathLst>
              </a:custGeom>
              <a:solidFill>
                <a:srgbClr val="435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57"/>
              <p:cNvSpPr>
                <a:spLocks/>
              </p:cNvSpPr>
              <p:nvPr/>
            </p:nvSpPr>
            <p:spPr bwMode="auto">
              <a:xfrm>
                <a:off x="6686551" y="5441950"/>
                <a:ext cx="449263" cy="339725"/>
              </a:xfrm>
              <a:custGeom>
                <a:avLst/>
                <a:gdLst>
                  <a:gd name="T0" fmla="*/ 48 w 136"/>
                  <a:gd name="T1" fmla="*/ 2 h 103"/>
                  <a:gd name="T2" fmla="*/ 131 w 136"/>
                  <a:gd name="T3" fmla="*/ 0 h 103"/>
                  <a:gd name="T4" fmla="*/ 136 w 136"/>
                  <a:gd name="T5" fmla="*/ 103 h 103"/>
                  <a:gd name="T6" fmla="*/ 40 w 136"/>
                  <a:gd name="T7" fmla="*/ 87 h 103"/>
                  <a:gd name="T8" fmla="*/ 48 w 136"/>
                  <a:gd name="T9" fmla="*/ 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6" h="103">
                    <a:moveTo>
                      <a:pt x="48" y="2"/>
                    </a:moveTo>
                    <a:cubicBezTo>
                      <a:pt x="131" y="0"/>
                      <a:pt x="131" y="0"/>
                      <a:pt x="131" y="0"/>
                    </a:cubicBezTo>
                    <a:cubicBezTo>
                      <a:pt x="136" y="103"/>
                      <a:pt x="136" y="103"/>
                      <a:pt x="136" y="103"/>
                    </a:cubicBezTo>
                    <a:cubicBezTo>
                      <a:pt x="103" y="93"/>
                      <a:pt x="73" y="96"/>
                      <a:pt x="40" y="87"/>
                    </a:cubicBezTo>
                    <a:cubicBezTo>
                      <a:pt x="0" y="61"/>
                      <a:pt x="4" y="24"/>
                      <a:pt x="48" y="2"/>
                    </a:cubicBezTo>
                    <a:close/>
                  </a:path>
                </a:pathLst>
              </a:custGeom>
              <a:solidFill>
                <a:srgbClr val="4040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58"/>
              <p:cNvSpPr>
                <a:spLocks/>
              </p:cNvSpPr>
              <p:nvPr/>
            </p:nvSpPr>
            <p:spPr bwMode="auto">
              <a:xfrm>
                <a:off x="7767638" y="5441950"/>
                <a:ext cx="449263" cy="339725"/>
              </a:xfrm>
              <a:custGeom>
                <a:avLst/>
                <a:gdLst>
                  <a:gd name="T0" fmla="*/ 88 w 136"/>
                  <a:gd name="T1" fmla="*/ 2 h 103"/>
                  <a:gd name="T2" fmla="*/ 5 w 136"/>
                  <a:gd name="T3" fmla="*/ 0 h 103"/>
                  <a:gd name="T4" fmla="*/ 0 w 136"/>
                  <a:gd name="T5" fmla="*/ 103 h 103"/>
                  <a:gd name="T6" fmla="*/ 96 w 136"/>
                  <a:gd name="T7" fmla="*/ 86 h 103"/>
                  <a:gd name="T8" fmla="*/ 88 w 136"/>
                  <a:gd name="T9" fmla="*/ 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6" h="103">
                    <a:moveTo>
                      <a:pt x="88" y="2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0" y="103"/>
                      <a:pt x="0" y="103"/>
                      <a:pt x="0" y="103"/>
                    </a:cubicBezTo>
                    <a:cubicBezTo>
                      <a:pt x="33" y="93"/>
                      <a:pt x="63" y="96"/>
                      <a:pt x="96" y="86"/>
                    </a:cubicBezTo>
                    <a:cubicBezTo>
                      <a:pt x="136" y="60"/>
                      <a:pt x="132" y="24"/>
                      <a:pt x="88" y="2"/>
                    </a:cubicBezTo>
                    <a:close/>
                  </a:path>
                </a:pathLst>
              </a:custGeom>
              <a:solidFill>
                <a:srgbClr val="4040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59"/>
              <p:cNvSpPr>
                <a:spLocks/>
              </p:cNvSpPr>
              <p:nvPr/>
            </p:nvSpPr>
            <p:spPr bwMode="auto">
              <a:xfrm>
                <a:off x="7004051" y="5418138"/>
                <a:ext cx="892175" cy="393700"/>
              </a:xfrm>
              <a:custGeom>
                <a:avLst/>
                <a:gdLst>
                  <a:gd name="T0" fmla="*/ 53 w 270"/>
                  <a:gd name="T1" fmla="*/ 0 h 119"/>
                  <a:gd name="T2" fmla="*/ 9 w 270"/>
                  <a:gd name="T3" fmla="*/ 35 h 119"/>
                  <a:gd name="T4" fmla="*/ 35 w 270"/>
                  <a:gd name="T5" fmla="*/ 109 h 119"/>
                  <a:gd name="T6" fmla="*/ 135 w 270"/>
                  <a:gd name="T7" fmla="*/ 116 h 119"/>
                  <a:gd name="T8" fmla="*/ 234 w 270"/>
                  <a:gd name="T9" fmla="*/ 109 h 119"/>
                  <a:gd name="T10" fmla="*/ 260 w 270"/>
                  <a:gd name="T11" fmla="*/ 35 h 119"/>
                  <a:gd name="T12" fmla="*/ 216 w 270"/>
                  <a:gd name="T13" fmla="*/ 0 h 119"/>
                  <a:gd name="T14" fmla="*/ 135 w 270"/>
                  <a:gd name="T15" fmla="*/ 3 h 119"/>
                  <a:gd name="T16" fmla="*/ 53 w 270"/>
                  <a:gd name="T17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70" h="119">
                    <a:moveTo>
                      <a:pt x="53" y="0"/>
                    </a:moveTo>
                    <a:cubicBezTo>
                      <a:pt x="48" y="3"/>
                      <a:pt x="18" y="10"/>
                      <a:pt x="9" y="35"/>
                    </a:cubicBezTo>
                    <a:cubicBezTo>
                      <a:pt x="0" y="59"/>
                      <a:pt x="7" y="103"/>
                      <a:pt x="35" y="109"/>
                    </a:cubicBezTo>
                    <a:cubicBezTo>
                      <a:pt x="63" y="115"/>
                      <a:pt x="85" y="119"/>
                      <a:pt x="135" y="116"/>
                    </a:cubicBezTo>
                    <a:cubicBezTo>
                      <a:pt x="185" y="119"/>
                      <a:pt x="206" y="115"/>
                      <a:pt x="234" y="109"/>
                    </a:cubicBezTo>
                    <a:cubicBezTo>
                      <a:pt x="263" y="103"/>
                      <a:pt x="270" y="59"/>
                      <a:pt x="260" y="35"/>
                    </a:cubicBezTo>
                    <a:cubicBezTo>
                      <a:pt x="251" y="10"/>
                      <a:pt x="222" y="3"/>
                      <a:pt x="216" y="0"/>
                    </a:cubicBezTo>
                    <a:cubicBezTo>
                      <a:pt x="216" y="0"/>
                      <a:pt x="177" y="0"/>
                      <a:pt x="135" y="3"/>
                    </a:cubicBezTo>
                    <a:cubicBezTo>
                      <a:pt x="92" y="0"/>
                      <a:pt x="53" y="0"/>
                      <a:pt x="53" y="0"/>
                    </a:cubicBezTo>
                    <a:close/>
                  </a:path>
                </a:pathLst>
              </a:custGeom>
              <a:solidFill>
                <a:srgbClr val="4040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Oval 260"/>
              <p:cNvSpPr>
                <a:spLocks noChangeArrowheads="1"/>
              </p:cNvSpPr>
              <p:nvPr/>
            </p:nvSpPr>
            <p:spPr bwMode="auto">
              <a:xfrm>
                <a:off x="7034213" y="3405188"/>
                <a:ext cx="795338" cy="873125"/>
              </a:xfrm>
              <a:prstGeom prst="ellipse">
                <a:avLst/>
              </a:prstGeom>
              <a:solidFill>
                <a:srgbClr val="FBD2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61"/>
              <p:cNvSpPr>
                <a:spLocks/>
              </p:cNvSpPr>
              <p:nvPr/>
            </p:nvSpPr>
            <p:spPr bwMode="auto">
              <a:xfrm>
                <a:off x="7218363" y="4235450"/>
                <a:ext cx="433388" cy="109538"/>
              </a:xfrm>
              <a:custGeom>
                <a:avLst/>
                <a:gdLst>
                  <a:gd name="T0" fmla="*/ 131 w 131"/>
                  <a:gd name="T1" fmla="*/ 32 h 33"/>
                  <a:gd name="T2" fmla="*/ 123 w 131"/>
                  <a:gd name="T3" fmla="*/ 2 h 33"/>
                  <a:gd name="T4" fmla="*/ 10 w 131"/>
                  <a:gd name="T5" fmla="*/ 2 h 33"/>
                  <a:gd name="T6" fmla="*/ 0 w 131"/>
                  <a:gd name="T7" fmla="*/ 33 h 33"/>
                  <a:gd name="T8" fmla="*/ 131 w 131"/>
                  <a:gd name="T9" fmla="*/ 32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1" h="33">
                    <a:moveTo>
                      <a:pt x="131" y="32"/>
                    </a:moveTo>
                    <a:cubicBezTo>
                      <a:pt x="123" y="2"/>
                      <a:pt x="123" y="2"/>
                      <a:pt x="123" y="2"/>
                    </a:cubicBezTo>
                    <a:cubicBezTo>
                      <a:pt x="123" y="2"/>
                      <a:pt x="11" y="0"/>
                      <a:pt x="10" y="2"/>
                    </a:cubicBezTo>
                    <a:cubicBezTo>
                      <a:pt x="8" y="5"/>
                      <a:pt x="0" y="33"/>
                      <a:pt x="0" y="33"/>
                    </a:cubicBezTo>
                    <a:lnTo>
                      <a:pt x="131" y="32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62"/>
              <p:cNvSpPr>
                <a:spLocks/>
              </p:cNvSpPr>
              <p:nvPr/>
            </p:nvSpPr>
            <p:spPr bwMode="auto">
              <a:xfrm>
                <a:off x="8269288" y="4060825"/>
                <a:ext cx="227013" cy="360363"/>
              </a:xfrm>
              <a:custGeom>
                <a:avLst/>
                <a:gdLst>
                  <a:gd name="T0" fmla="*/ 40 w 69"/>
                  <a:gd name="T1" fmla="*/ 109 h 109"/>
                  <a:gd name="T2" fmla="*/ 61 w 69"/>
                  <a:gd name="T3" fmla="*/ 82 h 109"/>
                  <a:gd name="T4" fmla="*/ 60 w 69"/>
                  <a:gd name="T5" fmla="*/ 32 h 109"/>
                  <a:gd name="T6" fmla="*/ 23 w 69"/>
                  <a:gd name="T7" fmla="*/ 6 h 109"/>
                  <a:gd name="T8" fmla="*/ 2 w 69"/>
                  <a:gd name="T9" fmla="*/ 56 h 109"/>
                  <a:gd name="T10" fmla="*/ 11 w 69"/>
                  <a:gd name="T11" fmla="*/ 103 h 109"/>
                  <a:gd name="T12" fmla="*/ 40 w 69"/>
                  <a:gd name="T13" fmla="*/ 109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9" h="109">
                    <a:moveTo>
                      <a:pt x="40" y="109"/>
                    </a:moveTo>
                    <a:cubicBezTo>
                      <a:pt x="42" y="108"/>
                      <a:pt x="57" y="93"/>
                      <a:pt x="61" y="82"/>
                    </a:cubicBezTo>
                    <a:cubicBezTo>
                      <a:pt x="64" y="71"/>
                      <a:pt x="69" y="49"/>
                      <a:pt x="60" y="32"/>
                    </a:cubicBezTo>
                    <a:cubicBezTo>
                      <a:pt x="52" y="14"/>
                      <a:pt x="40" y="0"/>
                      <a:pt x="23" y="6"/>
                    </a:cubicBezTo>
                    <a:cubicBezTo>
                      <a:pt x="6" y="12"/>
                      <a:pt x="3" y="39"/>
                      <a:pt x="2" y="56"/>
                    </a:cubicBezTo>
                    <a:cubicBezTo>
                      <a:pt x="0" y="73"/>
                      <a:pt x="7" y="102"/>
                      <a:pt x="11" y="103"/>
                    </a:cubicBezTo>
                    <a:cubicBezTo>
                      <a:pt x="16" y="105"/>
                      <a:pt x="40" y="109"/>
                      <a:pt x="40" y="109"/>
                    </a:cubicBezTo>
                    <a:close/>
                  </a:path>
                </a:pathLst>
              </a:custGeom>
              <a:solidFill>
                <a:srgbClr val="FBD2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63"/>
              <p:cNvSpPr>
                <a:spLocks/>
              </p:cNvSpPr>
              <p:nvPr/>
            </p:nvSpPr>
            <p:spPr bwMode="auto">
              <a:xfrm>
                <a:off x="8067676" y="4357688"/>
                <a:ext cx="382588" cy="588963"/>
              </a:xfrm>
              <a:custGeom>
                <a:avLst/>
                <a:gdLst>
                  <a:gd name="T0" fmla="*/ 116 w 116"/>
                  <a:gd name="T1" fmla="*/ 11 h 178"/>
                  <a:gd name="T2" fmla="*/ 62 w 116"/>
                  <a:gd name="T3" fmla="*/ 0 h 178"/>
                  <a:gd name="T4" fmla="*/ 5 w 116"/>
                  <a:gd name="T5" fmla="*/ 156 h 178"/>
                  <a:gd name="T6" fmla="*/ 54 w 116"/>
                  <a:gd name="T7" fmla="*/ 178 h 178"/>
                  <a:gd name="T8" fmla="*/ 82 w 116"/>
                  <a:gd name="T9" fmla="*/ 133 h 178"/>
                  <a:gd name="T10" fmla="*/ 116 w 116"/>
                  <a:gd name="T11" fmla="*/ 11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6" h="178">
                    <a:moveTo>
                      <a:pt x="116" y="11"/>
                    </a:moveTo>
                    <a:cubicBezTo>
                      <a:pt x="109" y="7"/>
                      <a:pt x="62" y="0"/>
                      <a:pt x="62" y="0"/>
                    </a:cubicBezTo>
                    <a:cubicBezTo>
                      <a:pt x="62" y="0"/>
                      <a:pt x="0" y="153"/>
                      <a:pt x="5" y="156"/>
                    </a:cubicBezTo>
                    <a:cubicBezTo>
                      <a:pt x="9" y="159"/>
                      <a:pt x="38" y="178"/>
                      <a:pt x="54" y="178"/>
                    </a:cubicBezTo>
                    <a:cubicBezTo>
                      <a:pt x="70" y="178"/>
                      <a:pt x="82" y="133"/>
                      <a:pt x="82" y="133"/>
                    </a:cubicBezTo>
                    <a:lnTo>
                      <a:pt x="116" y="11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65"/>
              <p:cNvSpPr>
                <a:spLocks/>
              </p:cNvSpPr>
              <p:nvPr/>
            </p:nvSpPr>
            <p:spPr bwMode="auto">
              <a:xfrm>
                <a:off x="6532563" y="4770438"/>
                <a:ext cx="541338" cy="185738"/>
              </a:xfrm>
              <a:custGeom>
                <a:avLst/>
                <a:gdLst>
                  <a:gd name="T0" fmla="*/ 25 w 164"/>
                  <a:gd name="T1" fmla="*/ 56 h 56"/>
                  <a:gd name="T2" fmla="*/ 164 w 164"/>
                  <a:gd name="T3" fmla="*/ 48 h 56"/>
                  <a:gd name="T4" fmla="*/ 160 w 164"/>
                  <a:gd name="T5" fmla="*/ 5 h 56"/>
                  <a:gd name="T6" fmla="*/ 7 w 164"/>
                  <a:gd name="T7" fmla="*/ 5 h 56"/>
                  <a:gd name="T8" fmla="*/ 25 w 164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4" h="56">
                    <a:moveTo>
                      <a:pt x="25" y="56"/>
                    </a:moveTo>
                    <a:cubicBezTo>
                      <a:pt x="164" y="48"/>
                      <a:pt x="164" y="48"/>
                      <a:pt x="164" y="48"/>
                    </a:cubicBezTo>
                    <a:cubicBezTo>
                      <a:pt x="160" y="5"/>
                      <a:pt x="160" y="5"/>
                      <a:pt x="160" y="5"/>
                    </a:cubicBezTo>
                    <a:cubicBezTo>
                      <a:pt x="160" y="5"/>
                      <a:pt x="14" y="9"/>
                      <a:pt x="7" y="5"/>
                    </a:cubicBezTo>
                    <a:cubicBezTo>
                      <a:pt x="0" y="0"/>
                      <a:pt x="25" y="56"/>
                      <a:pt x="25" y="56"/>
                    </a:cubicBezTo>
                    <a:close/>
                  </a:path>
                </a:pathLst>
              </a:custGeom>
              <a:solidFill>
                <a:srgbClr val="D0D2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66"/>
              <p:cNvSpPr>
                <a:spLocks/>
              </p:cNvSpPr>
              <p:nvPr/>
            </p:nvSpPr>
            <p:spPr bwMode="auto">
              <a:xfrm>
                <a:off x="6899276" y="4311650"/>
                <a:ext cx="1101725" cy="1233488"/>
              </a:xfrm>
              <a:custGeom>
                <a:avLst/>
                <a:gdLst>
                  <a:gd name="T0" fmla="*/ 59 w 334"/>
                  <a:gd name="T1" fmla="*/ 3 h 373"/>
                  <a:gd name="T2" fmla="*/ 9 w 334"/>
                  <a:gd name="T3" fmla="*/ 28 h 373"/>
                  <a:gd name="T4" fmla="*/ 34 w 334"/>
                  <a:gd name="T5" fmla="*/ 294 h 373"/>
                  <a:gd name="T6" fmla="*/ 65 w 334"/>
                  <a:gd name="T7" fmla="*/ 356 h 373"/>
                  <a:gd name="T8" fmla="*/ 167 w 334"/>
                  <a:gd name="T9" fmla="*/ 373 h 373"/>
                  <a:gd name="T10" fmla="*/ 167 w 334"/>
                  <a:gd name="T11" fmla="*/ 373 h 373"/>
                  <a:gd name="T12" fmla="*/ 269 w 334"/>
                  <a:gd name="T13" fmla="*/ 356 h 373"/>
                  <a:gd name="T14" fmla="*/ 300 w 334"/>
                  <a:gd name="T15" fmla="*/ 294 h 373"/>
                  <a:gd name="T16" fmla="*/ 325 w 334"/>
                  <a:gd name="T17" fmla="*/ 28 h 373"/>
                  <a:gd name="T18" fmla="*/ 275 w 334"/>
                  <a:gd name="T19" fmla="*/ 3 h 373"/>
                  <a:gd name="T20" fmla="*/ 167 w 334"/>
                  <a:gd name="T21" fmla="*/ 1 h 373"/>
                  <a:gd name="T22" fmla="*/ 167 w 334"/>
                  <a:gd name="T23" fmla="*/ 1 h 373"/>
                  <a:gd name="T24" fmla="*/ 59 w 334"/>
                  <a:gd name="T25" fmla="*/ 3 h 3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34" h="373">
                    <a:moveTo>
                      <a:pt x="59" y="3"/>
                    </a:moveTo>
                    <a:cubicBezTo>
                      <a:pt x="49" y="9"/>
                      <a:pt x="17" y="13"/>
                      <a:pt x="9" y="28"/>
                    </a:cubicBezTo>
                    <a:cubicBezTo>
                      <a:pt x="0" y="44"/>
                      <a:pt x="29" y="240"/>
                      <a:pt x="34" y="294"/>
                    </a:cubicBezTo>
                    <a:cubicBezTo>
                      <a:pt x="39" y="347"/>
                      <a:pt x="52" y="339"/>
                      <a:pt x="65" y="356"/>
                    </a:cubicBezTo>
                    <a:cubicBezTo>
                      <a:pt x="74" y="367"/>
                      <a:pt x="121" y="373"/>
                      <a:pt x="167" y="373"/>
                    </a:cubicBezTo>
                    <a:cubicBezTo>
                      <a:pt x="167" y="373"/>
                      <a:pt x="167" y="373"/>
                      <a:pt x="167" y="373"/>
                    </a:cubicBezTo>
                    <a:cubicBezTo>
                      <a:pt x="213" y="373"/>
                      <a:pt x="260" y="367"/>
                      <a:pt x="269" y="356"/>
                    </a:cubicBezTo>
                    <a:cubicBezTo>
                      <a:pt x="282" y="339"/>
                      <a:pt x="295" y="347"/>
                      <a:pt x="300" y="294"/>
                    </a:cubicBezTo>
                    <a:cubicBezTo>
                      <a:pt x="305" y="240"/>
                      <a:pt x="334" y="44"/>
                      <a:pt x="325" y="28"/>
                    </a:cubicBezTo>
                    <a:cubicBezTo>
                      <a:pt x="317" y="13"/>
                      <a:pt x="285" y="9"/>
                      <a:pt x="275" y="3"/>
                    </a:cubicBezTo>
                    <a:cubicBezTo>
                      <a:pt x="268" y="0"/>
                      <a:pt x="212" y="0"/>
                      <a:pt x="167" y="1"/>
                    </a:cubicBezTo>
                    <a:cubicBezTo>
                      <a:pt x="167" y="1"/>
                      <a:pt x="167" y="1"/>
                      <a:pt x="167" y="1"/>
                    </a:cubicBezTo>
                    <a:cubicBezTo>
                      <a:pt x="122" y="0"/>
                      <a:pt x="66" y="0"/>
                      <a:pt x="59" y="3"/>
                    </a:cubicBezTo>
                    <a:close/>
                  </a:path>
                </a:pathLst>
              </a:custGeom>
              <a:solidFill>
                <a:srgbClr val="DFE9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267"/>
              <p:cNvSpPr>
                <a:spLocks/>
              </p:cNvSpPr>
              <p:nvPr/>
            </p:nvSpPr>
            <p:spPr bwMode="auto">
              <a:xfrm>
                <a:off x="6505576" y="4373563"/>
                <a:ext cx="681038" cy="665163"/>
              </a:xfrm>
              <a:custGeom>
                <a:avLst/>
                <a:gdLst>
                  <a:gd name="T0" fmla="*/ 206 w 206"/>
                  <a:gd name="T1" fmla="*/ 22 h 201"/>
                  <a:gd name="T2" fmla="*/ 137 w 206"/>
                  <a:gd name="T3" fmla="*/ 0 h 201"/>
                  <a:gd name="T4" fmla="*/ 21 w 206"/>
                  <a:gd name="T5" fmla="*/ 111 h 201"/>
                  <a:gd name="T6" fmla="*/ 21 w 206"/>
                  <a:gd name="T7" fmla="*/ 167 h 201"/>
                  <a:gd name="T8" fmla="*/ 178 w 206"/>
                  <a:gd name="T9" fmla="*/ 90 h 201"/>
                  <a:gd name="T10" fmla="*/ 206 w 206"/>
                  <a:gd name="T11" fmla="*/ 22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6" h="201">
                    <a:moveTo>
                      <a:pt x="206" y="22"/>
                    </a:moveTo>
                    <a:cubicBezTo>
                      <a:pt x="202" y="19"/>
                      <a:pt x="137" y="0"/>
                      <a:pt x="137" y="0"/>
                    </a:cubicBezTo>
                    <a:cubicBezTo>
                      <a:pt x="137" y="0"/>
                      <a:pt x="39" y="95"/>
                      <a:pt x="21" y="111"/>
                    </a:cubicBezTo>
                    <a:cubicBezTo>
                      <a:pt x="3" y="127"/>
                      <a:pt x="0" y="134"/>
                      <a:pt x="21" y="167"/>
                    </a:cubicBezTo>
                    <a:cubicBezTo>
                      <a:pt x="42" y="201"/>
                      <a:pt x="158" y="104"/>
                      <a:pt x="178" y="90"/>
                    </a:cubicBezTo>
                    <a:cubicBezTo>
                      <a:pt x="198" y="75"/>
                      <a:pt x="206" y="22"/>
                      <a:pt x="206" y="22"/>
                    </a:cubicBez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Rectangle 268"/>
              <p:cNvSpPr>
                <a:spLocks noChangeArrowheads="1"/>
              </p:cNvSpPr>
              <p:nvPr/>
            </p:nvSpPr>
            <p:spPr bwMode="auto">
              <a:xfrm>
                <a:off x="7407276" y="5891213"/>
                <a:ext cx="82550" cy="334963"/>
              </a:xfrm>
              <a:prstGeom prst="rect">
                <a:avLst/>
              </a:prstGeom>
              <a:solidFill>
                <a:srgbClr val="8081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269"/>
              <p:cNvSpPr>
                <a:spLocks/>
              </p:cNvSpPr>
              <p:nvPr/>
            </p:nvSpPr>
            <p:spPr bwMode="auto">
              <a:xfrm>
                <a:off x="6902451" y="5865813"/>
                <a:ext cx="1095375" cy="95250"/>
              </a:xfrm>
              <a:custGeom>
                <a:avLst/>
                <a:gdLst>
                  <a:gd name="T0" fmla="*/ 0 w 332"/>
                  <a:gd name="T1" fmla="*/ 0 h 29"/>
                  <a:gd name="T2" fmla="*/ 0 w 332"/>
                  <a:gd name="T3" fmla="*/ 2 h 29"/>
                  <a:gd name="T4" fmla="*/ 0 w 332"/>
                  <a:gd name="T5" fmla="*/ 2 h 29"/>
                  <a:gd name="T6" fmla="*/ 17 w 332"/>
                  <a:gd name="T7" fmla="*/ 19 h 29"/>
                  <a:gd name="T8" fmla="*/ 80 w 332"/>
                  <a:gd name="T9" fmla="*/ 19 h 29"/>
                  <a:gd name="T10" fmla="*/ 166 w 332"/>
                  <a:gd name="T11" fmla="*/ 29 h 29"/>
                  <a:gd name="T12" fmla="*/ 251 w 332"/>
                  <a:gd name="T13" fmla="*/ 19 h 29"/>
                  <a:gd name="T14" fmla="*/ 315 w 332"/>
                  <a:gd name="T15" fmla="*/ 19 h 29"/>
                  <a:gd name="T16" fmla="*/ 332 w 332"/>
                  <a:gd name="T17" fmla="*/ 2 h 29"/>
                  <a:gd name="T18" fmla="*/ 332 w 332"/>
                  <a:gd name="T19" fmla="*/ 2 h 29"/>
                  <a:gd name="T20" fmla="*/ 332 w 332"/>
                  <a:gd name="T21" fmla="*/ 0 h 29"/>
                  <a:gd name="T22" fmla="*/ 0 w 332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32" h="29">
                    <a:moveTo>
                      <a:pt x="0" y="0"/>
                    </a:moveTo>
                    <a:cubicBezTo>
                      <a:pt x="0" y="1"/>
                      <a:pt x="0" y="1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1"/>
                      <a:pt x="7" y="19"/>
                      <a:pt x="17" y="19"/>
                    </a:cubicBezTo>
                    <a:cubicBezTo>
                      <a:pt x="80" y="19"/>
                      <a:pt x="80" y="19"/>
                      <a:pt x="80" y="19"/>
                    </a:cubicBezTo>
                    <a:cubicBezTo>
                      <a:pt x="87" y="25"/>
                      <a:pt x="123" y="29"/>
                      <a:pt x="166" y="29"/>
                    </a:cubicBezTo>
                    <a:cubicBezTo>
                      <a:pt x="208" y="29"/>
                      <a:pt x="244" y="25"/>
                      <a:pt x="251" y="19"/>
                    </a:cubicBezTo>
                    <a:cubicBezTo>
                      <a:pt x="315" y="19"/>
                      <a:pt x="315" y="19"/>
                      <a:pt x="315" y="19"/>
                    </a:cubicBezTo>
                    <a:cubicBezTo>
                      <a:pt x="324" y="19"/>
                      <a:pt x="332" y="11"/>
                      <a:pt x="332" y="2"/>
                    </a:cubicBezTo>
                    <a:cubicBezTo>
                      <a:pt x="332" y="2"/>
                      <a:pt x="332" y="2"/>
                      <a:pt x="332" y="2"/>
                    </a:cubicBezTo>
                    <a:cubicBezTo>
                      <a:pt x="332" y="1"/>
                      <a:pt x="332" y="1"/>
                      <a:pt x="332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040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270"/>
              <p:cNvSpPr>
                <a:spLocks/>
              </p:cNvSpPr>
              <p:nvPr/>
            </p:nvSpPr>
            <p:spPr bwMode="auto">
              <a:xfrm>
                <a:off x="7046913" y="6165850"/>
                <a:ext cx="806450" cy="423863"/>
              </a:xfrm>
              <a:custGeom>
                <a:avLst/>
                <a:gdLst>
                  <a:gd name="T0" fmla="*/ 141 w 244"/>
                  <a:gd name="T1" fmla="*/ 0 h 128"/>
                  <a:gd name="T2" fmla="*/ 102 w 244"/>
                  <a:gd name="T3" fmla="*/ 0 h 128"/>
                  <a:gd name="T4" fmla="*/ 102 w 244"/>
                  <a:gd name="T5" fmla="*/ 89 h 128"/>
                  <a:gd name="T6" fmla="*/ 11 w 244"/>
                  <a:gd name="T7" fmla="*/ 104 h 128"/>
                  <a:gd name="T8" fmla="*/ 0 w 244"/>
                  <a:gd name="T9" fmla="*/ 115 h 128"/>
                  <a:gd name="T10" fmla="*/ 0 w 244"/>
                  <a:gd name="T11" fmla="*/ 115 h 128"/>
                  <a:gd name="T12" fmla="*/ 11 w 244"/>
                  <a:gd name="T13" fmla="*/ 127 h 128"/>
                  <a:gd name="T14" fmla="*/ 110 w 244"/>
                  <a:gd name="T15" fmla="*/ 110 h 128"/>
                  <a:gd name="T16" fmla="*/ 133 w 244"/>
                  <a:gd name="T17" fmla="*/ 110 h 128"/>
                  <a:gd name="T18" fmla="*/ 232 w 244"/>
                  <a:gd name="T19" fmla="*/ 127 h 128"/>
                  <a:gd name="T20" fmla="*/ 244 w 244"/>
                  <a:gd name="T21" fmla="*/ 115 h 128"/>
                  <a:gd name="T22" fmla="*/ 244 w 244"/>
                  <a:gd name="T23" fmla="*/ 115 h 128"/>
                  <a:gd name="T24" fmla="*/ 232 w 244"/>
                  <a:gd name="T25" fmla="*/ 104 h 128"/>
                  <a:gd name="T26" fmla="*/ 141 w 244"/>
                  <a:gd name="T27" fmla="*/ 89 h 128"/>
                  <a:gd name="T28" fmla="*/ 141 w 244"/>
                  <a:gd name="T29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4" h="128">
                    <a:moveTo>
                      <a:pt x="141" y="0"/>
                    </a:moveTo>
                    <a:cubicBezTo>
                      <a:pt x="102" y="0"/>
                      <a:pt x="102" y="0"/>
                      <a:pt x="102" y="0"/>
                    </a:cubicBezTo>
                    <a:cubicBezTo>
                      <a:pt x="102" y="89"/>
                      <a:pt x="102" y="89"/>
                      <a:pt x="102" y="89"/>
                    </a:cubicBezTo>
                    <a:cubicBezTo>
                      <a:pt x="11" y="104"/>
                      <a:pt x="11" y="104"/>
                      <a:pt x="11" y="104"/>
                    </a:cubicBezTo>
                    <a:cubicBezTo>
                      <a:pt x="5" y="105"/>
                      <a:pt x="0" y="109"/>
                      <a:pt x="0" y="115"/>
                    </a:cubicBezTo>
                    <a:cubicBezTo>
                      <a:pt x="0" y="115"/>
                      <a:pt x="0" y="115"/>
                      <a:pt x="0" y="115"/>
                    </a:cubicBezTo>
                    <a:cubicBezTo>
                      <a:pt x="0" y="122"/>
                      <a:pt x="5" y="128"/>
                      <a:pt x="11" y="127"/>
                    </a:cubicBezTo>
                    <a:cubicBezTo>
                      <a:pt x="110" y="110"/>
                      <a:pt x="110" y="110"/>
                      <a:pt x="110" y="110"/>
                    </a:cubicBezTo>
                    <a:cubicBezTo>
                      <a:pt x="133" y="110"/>
                      <a:pt x="133" y="110"/>
                      <a:pt x="133" y="110"/>
                    </a:cubicBezTo>
                    <a:cubicBezTo>
                      <a:pt x="232" y="127"/>
                      <a:pt x="232" y="127"/>
                      <a:pt x="232" y="127"/>
                    </a:cubicBezTo>
                    <a:cubicBezTo>
                      <a:pt x="239" y="128"/>
                      <a:pt x="244" y="122"/>
                      <a:pt x="244" y="115"/>
                    </a:cubicBezTo>
                    <a:cubicBezTo>
                      <a:pt x="244" y="115"/>
                      <a:pt x="244" y="115"/>
                      <a:pt x="244" y="115"/>
                    </a:cubicBezTo>
                    <a:cubicBezTo>
                      <a:pt x="244" y="109"/>
                      <a:pt x="239" y="105"/>
                      <a:pt x="232" y="104"/>
                    </a:cubicBezTo>
                    <a:cubicBezTo>
                      <a:pt x="141" y="89"/>
                      <a:pt x="141" y="89"/>
                      <a:pt x="141" y="89"/>
                    </a:cubicBezTo>
                    <a:lnTo>
                      <a:pt x="141" y="0"/>
                    </a:lnTo>
                    <a:close/>
                  </a:path>
                </a:pathLst>
              </a:custGeom>
              <a:solidFill>
                <a:srgbClr val="4040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Oval 271"/>
              <p:cNvSpPr>
                <a:spLocks noChangeArrowheads="1"/>
              </p:cNvSpPr>
              <p:nvPr/>
            </p:nvSpPr>
            <p:spPr bwMode="auto">
              <a:xfrm>
                <a:off x="7767638" y="6535738"/>
                <a:ext cx="101600" cy="103188"/>
              </a:xfrm>
              <a:prstGeom prst="ellipse">
                <a:avLst/>
              </a:prstGeom>
              <a:solidFill>
                <a:srgbClr val="6D6E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Oval 272"/>
              <p:cNvSpPr>
                <a:spLocks noChangeArrowheads="1"/>
              </p:cNvSpPr>
              <p:nvPr/>
            </p:nvSpPr>
            <p:spPr bwMode="auto">
              <a:xfrm>
                <a:off x="7034213" y="6535738"/>
                <a:ext cx="98425" cy="103188"/>
              </a:xfrm>
              <a:prstGeom prst="ellipse">
                <a:avLst/>
              </a:prstGeom>
              <a:solidFill>
                <a:srgbClr val="6D6E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273"/>
              <p:cNvSpPr>
                <a:spLocks/>
              </p:cNvSpPr>
              <p:nvPr/>
            </p:nvSpPr>
            <p:spPr bwMode="auto">
              <a:xfrm>
                <a:off x="7404101" y="6459538"/>
                <a:ext cx="88900" cy="133350"/>
              </a:xfrm>
              <a:custGeom>
                <a:avLst/>
                <a:gdLst>
                  <a:gd name="T0" fmla="*/ 56 w 56"/>
                  <a:gd name="T1" fmla="*/ 0 h 84"/>
                  <a:gd name="T2" fmla="*/ 29 w 56"/>
                  <a:gd name="T3" fmla="*/ 0 h 84"/>
                  <a:gd name="T4" fmla="*/ 0 w 56"/>
                  <a:gd name="T5" fmla="*/ 0 h 84"/>
                  <a:gd name="T6" fmla="*/ 10 w 56"/>
                  <a:gd name="T7" fmla="*/ 84 h 84"/>
                  <a:gd name="T8" fmla="*/ 29 w 56"/>
                  <a:gd name="T9" fmla="*/ 84 h 84"/>
                  <a:gd name="T10" fmla="*/ 46 w 56"/>
                  <a:gd name="T11" fmla="*/ 84 h 84"/>
                  <a:gd name="T12" fmla="*/ 56 w 56"/>
                  <a:gd name="T13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6" h="84">
                    <a:moveTo>
                      <a:pt x="56" y="0"/>
                    </a:moveTo>
                    <a:lnTo>
                      <a:pt x="29" y="0"/>
                    </a:lnTo>
                    <a:lnTo>
                      <a:pt x="0" y="0"/>
                    </a:lnTo>
                    <a:lnTo>
                      <a:pt x="10" y="84"/>
                    </a:lnTo>
                    <a:lnTo>
                      <a:pt x="29" y="84"/>
                    </a:lnTo>
                    <a:lnTo>
                      <a:pt x="46" y="84"/>
                    </a:lnTo>
                    <a:lnTo>
                      <a:pt x="56" y="0"/>
                    </a:lnTo>
                    <a:close/>
                  </a:path>
                </a:pathLst>
              </a:custGeom>
              <a:solidFill>
                <a:srgbClr val="4040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Oval 274"/>
              <p:cNvSpPr>
                <a:spLocks noChangeArrowheads="1"/>
              </p:cNvSpPr>
              <p:nvPr/>
            </p:nvSpPr>
            <p:spPr bwMode="auto">
              <a:xfrm>
                <a:off x="7400926" y="6535738"/>
                <a:ext cx="98425" cy="103188"/>
              </a:xfrm>
              <a:prstGeom prst="ellipse">
                <a:avLst/>
              </a:prstGeom>
              <a:solidFill>
                <a:srgbClr val="6D6E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275"/>
              <p:cNvSpPr>
                <a:spLocks/>
              </p:cNvSpPr>
              <p:nvPr/>
            </p:nvSpPr>
            <p:spPr bwMode="auto">
              <a:xfrm>
                <a:off x="6981826" y="4532313"/>
                <a:ext cx="936625" cy="846138"/>
              </a:xfrm>
              <a:custGeom>
                <a:avLst/>
                <a:gdLst>
                  <a:gd name="T0" fmla="*/ 69 w 284"/>
                  <a:gd name="T1" fmla="*/ 0 h 256"/>
                  <a:gd name="T2" fmla="*/ 215 w 284"/>
                  <a:gd name="T3" fmla="*/ 0 h 256"/>
                  <a:gd name="T4" fmla="*/ 284 w 284"/>
                  <a:gd name="T5" fmla="*/ 68 h 256"/>
                  <a:gd name="T6" fmla="*/ 284 w 284"/>
                  <a:gd name="T7" fmla="*/ 187 h 256"/>
                  <a:gd name="T8" fmla="*/ 215 w 284"/>
                  <a:gd name="T9" fmla="*/ 256 h 256"/>
                  <a:gd name="T10" fmla="*/ 69 w 284"/>
                  <a:gd name="T11" fmla="*/ 256 h 256"/>
                  <a:gd name="T12" fmla="*/ 0 w 284"/>
                  <a:gd name="T13" fmla="*/ 187 h 256"/>
                  <a:gd name="T14" fmla="*/ 0 w 284"/>
                  <a:gd name="T15" fmla="*/ 68 h 256"/>
                  <a:gd name="T16" fmla="*/ 69 w 284"/>
                  <a:gd name="T17" fmla="*/ 0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84" h="256">
                    <a:moveTo>
                      <a:pt x="69" y="0"/>
                    </a:moveTo>
                    <a:cubicBezTo>
                      <a:pt x="215" y="0"/>
                      <a:pt x="215" y="0"/>
                      <a:pt x="215" y="0"/>
                    </a:cubicBezTo>
                    <a:cubicBezTo>
                      <a:pt x="253" y="0"/>
                      <a:pt x="284" y="31"/>
                      <a:pt x="284" y="68"/>
                    </a:cubicBezTo>
                    <a:cubicBezTo>
                      <a:pt x="284" y="187"/>
                      <a:pt x="284" y="187"/>
                      <a:pt x="284" y="187"/>
                    </a:cubicBezTo>
                    <a:cubicBezTo>
                      <a:pt x="284" y="225"/>
                      <a:pt x="253" y="256"/>
                      <a:pt x="215" y="256"/>
                    </a:cubicBezTo>
                    <a:cubicBezTo>
                      <a:pt x="69" y="256"/>
                      <a:pt x="69" y="256"/>
                      <a:pt x="69" y="256"/>
                    </a:cubicBezTo>
                    <a:cubicBezTo>
                      <a:pt x="31" y="256"/>
                      <a:pt x="0" y="225"/>
                      <a:pt x="0" y="187"/>
                    </a:cubicBezTo>
                    <a:cubicBezTo>
                      <a:pt x="0" y="68"/>
                      <a:pt x="0" y="68"/>
                      <a:pt x="0" y="68"/>
                    </a:cubicBezTo>
                    <a:cubicBezTo>
                      <a:pt x="0" y="31"/>
                      <a:pt x="31" y="0"/>
                      <a:pt x="69" y="0"/>
                    </a:cubicBezTo>
                    <a:close/>
                  </a:path>
                </a:pathLst>
              </a:custGeom>
              <a:solidFill>
                <a:srgbClr val="4040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Rectangle 276"/>
              <p:cNvSpPr>
                <a:spLocks noChangeArrowheads="1"/>
              </p:cNvSpPr>
              <p:nvPr/>
            </p:nvSpPr>
            <p:spPr bwMode="auto">
              <a:xfrm>
                <a:off x="7391401" y="5068888"/>
                <a:ext cx="117475" cy="796925"/>
              </a:xfrm>
              <a:prstGeom prst="rect">
                <a:avLst/>
              </a:prstGeom>
              <a:solidFill>
                <a:srgbClr val="5859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277"/>
              <p:cNvSpPr>
                <a:spLocks/>
              </p:cNvSpPr>
              <p:nvPr/>
            </p:nvSpPr>
            <p:spPr bwMode="auto">
              <a:xfrm>
                <a:off x="7251701" y="4816475"/>
                <a:ext cx="396875" cy="252413"/>
              </a:xfrm>
              <a:custGeom>
                <a:avLst/>
                <a:gdLst>
                  <a:gd name="T0" fmla="*/ 17 w 120"/>
                  <a:gd name="T1" fmla="*/ 0 h 76"/>
                  <a:gd name="T2" fmla="*/ 103 w 120"/>
                  <a:gd name="T3" fmla="*/ 0 h 76"/>
                  <a:gd name="T4" fmla="*/ 120 w 120"/>
                  <a:gd name="T5" fmla="*/ 16 h 76"/>
                  <a:gd name="T6" fmla="*/ 120 w 120"/>
                  <a:gd name="T7" fmla="*/ 60 h 76"/>
                  <a:gd name="T8" fmla="*/ 103 w 120"/>
                  <a:gd name="T9" fmla="*/ 76 h 76"/>
                  <a:gd name="T10" fmla="*/ 17 w 120"/>
                  <a:gd name="T11" fmla="*/ 76 h 76"/>
                  <a:gd name="T12" fmla="*/ 0 w 120"/>
                  <a:gd name="T13" fmla="*/ 60 h 76"/>
                  <a:gd name="T14" fmla="*/ 0 w 120"/>
                  <a:gd name="T15" fmla="*/ 16 h 76"/>
                  <a:gd name="T16" fmla="*/ 17 w 120"/>
                  <a:gd name="T17" fmla="*/ 0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0" h="76">
                    <a:moveTo>
                      <a:pt x="17" y="0"/>
                    </a:moveTo>
                    <a:cubicBezTo>
                      <a:pt x="103" y="0"/>
                      <a:pt x="103" y="0"/>
                      <a:pt x="103" y="0"/>
                    </a:cubicBezTo>
                    <a:cubicBezTo>
                      <a:pt x="112" y="0"/>
                      <a:pt x="120" y="8"/>
                      <a:pt x="120" y="16"/>
                    </a:cubicBezTo>
                    <a:cubicBezTo>
                      <a:pt x="120" y="60"/>
                      <a:pt x="120" y="60"/>
                      <a:pt x="120" y="60"/>
                    </a:cubicBezTo>
                    <a:cubicBezTo>
                      <a:pt x="120" y="69"/>
                      <a:pt x="112" y="76"/>
                      <a:pt x="103" y="76"/>
                    </a:cubicBezTo>
                    <a:cubicBezTo>
                      <a:pt x="17" y="76"/>
                      <a:pt x="17" y="76"/>
                      <a:pt x="17" y="76"/>
                    </a:cubicBezTo>
                    <a:cubicBezTo>
                      <a:pt x="8" y="76"/>
                      <a:pt x="0" y="69"/>
                      <a:pt x="0" y="60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8"/>
                      <a:pt x="8" y="0"/>
                      <a:pt x="17" y="0"/>
                    </a:cubicBezTo>
                    <a:close/>
                  </a:path>
                </a:pathLst>
              </a:custGeom>
              <a:solidFill>
                <a:srgbClr val="6D6E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07"/>
              <p:cNvSpPr>
                <a:spLocks/>
              </p:cNvSpPr>
              <p:nvPr/>
            </p:nvSpPr>
            <p:spPr bwMode="auto">
              <a:xfrm>
                <a:off x="6954838" y="3273425"/>
                <a:ext cx="941388" cy="981075"/>
              </a:xfrm>
              <a:custGeom>
                <a:avLst/>
                <a:gdLst>
                  <a:gd name="T0" fmla="*/ 62 w 285"/>
                  <a:gd name="T1" fmla="*/ 272 h 297"/>
                  <a:gd name="T2" fmla="*/ 48 w 285"/>
                  <a:gd name="T3" fmla="*/ 259 h 297"/>
                  <a:gd name="T4" fmla="*/ 47 w 285"/>
                  <a:gd name="T5" fmla="*/ 251 h 297"/>
                  <a:gd name="T6" fmla="*/ 33 w 285"/>
                  <a:gd name="T7" fmla="*/ 241 h 297"/>
                  <a:gd name="T8" fmla="*/ 33 w 285"/>
                  <a:gd name="T9" fmla="*/ 237 h 297"/>
                  <a:gd name="T10" fmla="*/ 22 w 285"/>
                  <a:gd name="T11" fmla="*/ 219 h 297"/>
                  <a:gd name="T12" fmla="*/ 23 w 285"/>
                  <a:gd name="T13" fmla="*/ 197 h 297"/>
                  <a:gd name="T14" fmla="*/ 7 w 285"/>
                  <a:gd name="T15" fmla="*/ 179 h 297"/>
                  <a:gd name="T16" fmla="*/ 5 w 285"/>
                  <a:gd name="T17" fmla="*/ 148 h 297"/>
                  <a:gd name="T18" fmla="*/ 0 w 285"/>
                  <a:gd name="T19" fmla="*/ 121 h 297"/>
                  <a:gd name="T20" fmla="*/ 17 w 285"/>
                  <a:gd name="T21" fmla="*/ 104 h 297"/>
                  <a:gd name="T22" fmla="*/ 18 w 285"/>
                  <a:gd name="T23" fmla="*/ 95 h 297"/>
                  <a:gd name="T24" fmla="*/ 29 w 285"/>
                  <a:gd name="T25" fmla="*/ 69 h 297"/>
                  <a:gd name="T26" fmla="*/ 32 w 285"/>
                  <a:gd name="T27" fmla="*/ 56 h 297"/>
                  <a:gd name="T28" fmla="*/ 49 w 285"/>
                  <a:gd name="T29" fmla="*/ 44 h 297"/>
                  <a:gd name="T30" fmla="*/ 74 w 285"/>
                  <a:gd name="T31" fmla="*/ 36 h 297"/>
                  <a:gd name="T32" fmla="*/ 90 w 285"/>
                  <a:gd name="T33" fmla="*/ 14 h 297"/>
                  <a:gd name="T34" fmla="*/ 110 w 285"/>
                  <a:gd name="T35" fmla="*/ 13 h 297"/>
                  <a:gd name="T36" fmla="*/ 124 w 285"/>
                  <a:gd name="T37" fmla="*/ 8 h 297"/>
                  <a:gd name="T38" fmla="*/ 146 w 285"/>
                  <a:gd name="T39" fmla="*/ 0 h 297"/>
                  <a:gd name="T40" fmla="*/ 170 w 285"/>
                  <a:gd name="T41" fmla="*/ 6 h 297"/>
                  <a:gd name="T42" fmla="*/ 195 w 285"/>
                  <a:gd name="T43" fmla="*/ 14 h 297"/>
                  <a:gd name="T44" fmla="*/ 211 w 285"/>
                  <a:gd name="T45" fmla="*/ 36 h 297"/>
                  <a:gd name="T46" fmla="*/ 236 w 285"/>
                  <a:gd name="T47" fmla="*/ 44 h 297"/>
                  <a:gd name="T48" fmla="*/ 253 w 285"/>
                  <a:gd name="T49" fmla="*/ 56 h 297"/>
                  <a:gd name="T50" fmla="*/ 256 w 285"/>
                  <a:gd name="T51" fmla="*/ 69 h 297"/>
                  <a:gd name="T52" fmla="*/ 267 w 285"/>
                  <a:gd name="T53" fmla="*/ 95 h 297"/>
                  <a:gd name="T54" fmla="*/ 268 w 285"/>
                  <a:gd name="T55" fmla="*/ 104 h 297"/>
                  <a:gd name="T56" fmla="*/ 285 w 285"/>
                  <a:gd name="T57" fmla="*/ 121 h 297"/>
                  <a:gd name="T58" fmla="*/ 280 w 285"/>
                  <a:gd name="T59" fmla="*/ 148 h 297"/>
                  <a:gd name="T60" fmla="*/ 278 w 285"/>
                  <a:gd name="T61" fmla="*/ 179 h 297"/>
                  <a:gd name="T62" fmla="*/ 263 w 285"/>
                  <a:gd name="T63" fmla="*/ 197 h 297"/>
                  <a:gd name="T64" fmla="*/ 263 w 285"/>
                  <a:gd name="T65" fmla="*/ 219 h 297"/>
                  <a:gd name="T66" fmla="*/ 252 w 285"/>
                  <a:gd name="T67" fmla="*/ 237 h 297"/>
                  <a:gd name="T68" fmla="*/ 252 w 285"/>
                  <a:gd name="T69" fmla="*/ 241 h 297"/>
                  <a:gd name="T70" fmla="*/ 238 w 285"/>
                  <a:gd name="T71" fmla="*/ 251 h 297"/>
                  <a:gd name="T72" fmla="*/ 237 w 285"/>
                  <a:gd name="T73" fmla="*/ 259 h 297"/>
                  <a:gd name="T74" fmla="*/ 223 w 285"/>
                  <a:gd name="T75" fmla="*/ 272 h 297"/>
                  <a:gd name="T76" fmla="*/ 204 w 285"/>
                  <a:gd name="T77" fmla="*/ 287 h 297"/>
                  <a:gd name="T78" fmla="*/ 186 w 285"/>
                  <a:gd name="T79" fmla="*/ 293 h 297"/>
                  <a:gd name="T80" fmla="*/ 172 w 285"/>
                  <a:gd name="T81" fmla="*/ 297 h 297"/>
                  <a:gd name="T82" fmla="*/ 152 w 285"/>
                  <a:gd name="T83" fmla="*/ 296 h 297"/>
                  <a:gd name="T84" fmla="*/ 143 w 285"/>
                  <a:gd name="T85" fmla="*/ 296 h 297"/>
                  <a:gd name="T86" fmla="*/ 133 w 285"/>
                  <a:gd name="T87" fmla="*/ 296 h 297"/>
                  <a:gd name="T88" fmla="*/ 113 w 285"/>
                  <a:gd name="T89" fmla="*/ 297 h 297"/>
                  <a:gd name="T90" fmla="*/ 99 w 285"/>
                  <a:gd name="T91" fmla="*/ 293 h 297"/>
                  <a:gd name="T92" fmla="*/ 81 w 285"/>
                  <a:gd name="T93" fmla="*/ 287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85" h="297">
                    <a:moveTo>
                      <a:pt x="69" y="278"/>
                    </a:moveTo>
                    <a:cubicBezTo>
                      <a:pt x="67" y="276"/>
                      <a:pt x="64" y="274"/>
                      <a:pt x="62" y="272"/>
                    </a:cubicBezTo>
                    <a:cubicBezTo>
                      <a:pt x="62" y="272"/>
                      <a:pt x="61" y="272"/>
                      <a:pt x="61" y="272"/>
                    </a:cubicBezTo>
                    <a:cubicBezTo>
                      <a:pt x="54" y="272"/>
                      <a:pt x="48" y="266"/>
                      <a:pt x="48" y="259"/>
                    </a:cubicBezTo>
                    <a:cubicBezTo>
                      <a:pt x="48" y="257"/>
                      <a:pt x="48" y="256"/>
                      <a:pt x="49" y="255"/>
                    </a:cubicBezTo>
                    <a:cubicBezTo>
                      <a:pt x="48" y="253"/>
                      <a:pt x="47" y="252"/>
                      <a:pt x="47" y="251"/>
                    </a:cubicBezTo>
                    <a:cubicBezTo>
                      <a:pt x="46" y="252"/>
                      <a:pt x="45" y="252"/>
                      <a:pt x="44" y="252"/>
                    </a:cubicBezTo>
                    <a:cubicBezTo>
                      <a:pt x="38" y="252"/>
                      <a:pt x="33" y="247"/>
                      <a:pt x="33" y="241"/>
                    </a:cubicBezTo>
                    <a:cubicBezTo>
                      <a:pt x="33" y="240"/>
                      <a:pt x="34" y="238"/>
                      <a:pt x="34" y="237"/>
                    </a:cubicBezTo>
                    <a:cubicBezTo>
                      <a:pt x="34" y="237"/>
                      <a:pt x="34" y="237"/>
                      <a:pt x="33" y="237"/>
                    </a:cubicBezTo>
                    <a:cubicBezTo>
                      <a:pt x="26" y="237"/>
                      <a:pt x="21" y="231"/>
                      <a:pt x="21" y="224"/>
                    </a:cubicBezTo>
                    <a:cubicBezTo>
                      <a:pt x="21" y="222"/>
                      <a:pt x="21" y="220"/>
                      <a:pt x="22" y="219"/>
                    </a:cubicBezTo>
                    <a:cubicBezTo>
                      <a:pt x="19" y="216"/>
                      <a:pt x="17" y="212"/>
                      <a:pt x="17" y="208"/>
                    </a:cubicBezTo>
                    <a:cubicBezTo>
                      <a:pt x="17" y="204"/>
                      <a:pt x="19" y="200"/>
                      <a:pt x="23" y="197"/>
                    </a:cubicBezTo>
                    <a:cubicBezTo>
                      <a:pt x="22" y="197"/>
                      <a:pt x="22" y="196"/>
                      <a:pt x="22" y="195"/>
                    </a:cubicBezTo>
                    <a:cubicBezTo>
                      <a:pt x="14" y="195"/>
                      <a:pt x="7" y="188"/>
                      <a:pt x="7" y="179"/>
                    </a:cubicBezTo>
                    <a:cubicBezTo>
                      <a:pt x="7" y="172"/>
                      <a:pt x="12" y="166"/>
                      <a:pt x="18" y="164"/>
                    </a:cubicBezTo>
                    <a:cubicBezTo>
                      <a:pt x="11" y="163"/>
                      <a:pt x="5" y="156"/>
                      <a:pt x="5" y="148"/>
                    </a:cubicBezTo>
                    <a:cubicBezTo>
                      <a:pt x="5" y="144"/>
                      <a:pt x="8" y="139"/>
                      <a:pt x="11" y="136"/>
                    </a:cubicBezTo>
                    <a:cubicBezTo>
                      <a:pt x="5" y="134"/>
                      <a:pt x="0" y="128"/>
                      <a:pt x="0" y="121"/>
                    </a:cubicBezTo>
                    <a:cubicBezTo>
                      <a:pt x="0" y="112"/>
                      <a:pt x="8" y="104"/>
                      <a:pt x="17" y="104"/>
                    </a:cubicBezTo>
                    <a:cubicBezTo>
                      <a:pt x="17" y="104"/>
                      <a:pt x="17" y="104"/>
                      <a:pt x="17" y="104"/>
                    </a:cubicBezTo>
                    <a:cubicBezTo>
                      <a:pt x="13" y="102"/>
                      <a:pt x="10" y="113"/>
                      <a:pt x="10" y="107"/>
                    </a:cubicBezTo>
                    <a:cubicBezTo>
                      <a:pt x="10" y="102"/>
                      <a:pt x="13" y="97"/>
                      <a:pt x="18" y="95"/>
                    </a:cubicBezTo>
                    <a:cubicBezTo>
                      <a:pt x="17" y="92"/>
                      <a:pt x="16" y="92"/>
                      <a:pt x="16" y="86"/>
                    </a:cubicBezTo>
                    <a:cubicBezTo>
                      <a:pt x="16" y="80"/>
                      <a:pt x="22" y="70"/>
                      <a:pt x="29" y="69"/>
                    </a:cubicBezTo>
                    <a:cubicBezTo>
                      <a:pt x="29" y="68"/>
                      <a:pt x="29" y="68"/>
                      <a:pt x="29" y="65"/>
                    </a:cubicBezTo>
                    <a:cubicBezTo>
                      <a:pt x="29" y="63"/>
                      <a:pt x="30" y="58"/>
                      <a:pt x="32" y="56"/>
                    </a:cubicBezTo>
                    <a:cubicBezTo>
                      <a:pt x="34" y="49"/>
                      <a:pt x="43" y="44"/>
                      <a:pt x="47" y="44"/>
                    </a:cubicBezTo>
                    <a:cubicBezTo>
                      <a:pt x="51" y="44"/>
                      <a:pt x="48" y="44"/>
                      <a:pt x="49" y="44"/>
                    </a:cubicBezTo>
                    <a:cubicBezTo>
                      <a:pt x="51" y="36"/>
                      <a:pt x="58" y="31"/>
                      <a:pt x="64" y="31"/>
                    </a:cubicBezTo>
                    <a:cubicBezTo>
                      <a:pt x="69" y="31"/>
                      <a:pt x="71" y="33"/>
                      <a:pt x="74" y="36"/>
                    </a:cubicBezTo>
                    <a:cubicBezTo>
                      <a:pt x="74" y="34"/>
                      <a:pt x="74" y="38"/>
                      <a:pt x="74" y="32"/>
                    </a:cubicBezTo>
                    <a:cubicBezTo>
                      <a:pt x="74" y="27"/>
                      <a:pt x="81" y="14"/>
                      <a:pt x="90" y="14"/>
                    </a:cubicBezTo>
                    <a:cubicBezTo>
                      <a:pt x="93" y="14"/>
                      <a:pt x="97" y="15"/>
                      <a:pt x="99" y="17"/>
                    </a:cubicBezTo>
                    <a:cubicBezTo>
                      <a:pt x="102" y="14"/>
                      <a:pt x="105" y="13"/>
                      <a:pt x="110" y="13"/>
                    </a:cubicBezTo>
                    <a:cubicBezTo>
                      <a:pt x="110" y="13"/>
                      <a:pt x="111" y="13"/>
                      <a:pt x="112" y="13"/>
                    </a:cubicBezTo>
                    <a:cubicBezTo>
                      <a:pt x="115" y="10"/>
                      <a:pt x="119" y="8"/>
                      <a:pt x="124" y="8"/>
                    </a:cubicBezTo>
                    <a:cubicBezTo>
                      <a:pt x="127" y="8"/>
                      <a:pt x="130" y="9"/>
                      <a:pt x="132" y="11"/>
                    </a:cubicBezTo>
                    <a:cubicBezTo>
                      <a:pt x="134" y="4"/>
                      <a:pt x="140" y="0"/>
                      <a:pt x="146" y="0"/>
                    </a:cubicBezTo>
                    <a:cubicBezTo>
                      <a:pt x="153" y="0"/>
                      <a:pt x="158" y="4"/>
                      <a:pt x="160" y="10"/>
                    </a:cubicBezTo>
                    <a:cubicBezTo>
                      <a:pt x="163" y="7"/>
                      <a:pt x="166" y="6"/>
                      <a:pt x="170" y="6"/>
                    </a:cubicBezTo>
                    <a:cubicBezTo>
                      <a:pt x="178" y="6"/>
                      <a:pt x="184" y="11"/>
                      <a:pt x="185" y="18"/>
                    </a:cubicBezTo>
                    <a:cubicBezTo>
                      <a:pt x="188" y="16"/>
                      <a:pt x="191" y="14"/>
                      <a:pt x="195" y="14"/>
                    </a:cubicBezTo>
                    <a:cubicBezTo>
                      <a:pt x="204" y="14"/>
                      <a:pt x="212" y="27"/>
                      <a:pt x="212" y="32"/>
                    </a:cubicBezTo>
                    <a:cubicBezTo>
                      <a:pt x="212" y="38"/>
                      <a:pt x="211" y="34"/>
                      <a:pt x="211" y="36"/>
                    </a:cubicBezTo>
                    <a:cubicBezTo>
                      <a:pt x="214" y="33"/>
                      <a:pt x="216" y="31"/>
                      <a:pt x="221" y="31"/>
                    </a:cubicBezTo>
                    <a:cubicBezTo>
                      <a:pt x="227" y="31"/>
                      <a:pt x="234" y="36"/>
                      <a:pt x="236" y="44"/>
                    </a:cubicBezTo>
                    <a:cubicBezTo>
                      <a:pt x="237" y="44"/>
                      <a:pt x="234" y="44"/>
                      <a:pt x="238" y="44"/>
                    </a:cubicBezTo>
                    <a:cubicBezTo>
                      <a:pt x="242" y="44"/>
                      <a:pt x="251" y="49"/>
                      <a:pt x="253" y="56"/>
                    </a:cubicBezTo>
                    <a:cubicBezTo>
                      <a:pt x="255" y="58"/>
                      <a:pt x="256" y="63"/>
                      <a:pt x="256" y="65"/>
                    </a:cubicBezTo>
                    <a:cubicBezTo>
                      <a:pt x="256" y="68"/>
                      <a:pt x="256" y="68"/>
                      <a:pt x="256" y="69"/>
                    </a:cubicBezTo>
                    <a:cubicBezTo>
                      <a:pt x="263" y="70"/>
                      <a:pt x="269" y="80"/>
                      <a:pt x="269" y="86"/>
                    </a:cubicBezTo>
                    <a:cubicBezTo>
                      <a:pt x="269" y="92"/>
                      <a:pt x="269" y="92"/>
                      <a:pt x="267" y="95"/>
                    </a:cubicBezTo>
                    <a:cubicBezTo>
                      <a:pt x="272" y="97"/>
                      <a:pt x="275" y="102"/>
                      <a:pt x="275" y="107"/>
                    </a:cubicBezTo>
                    <a:cubicBezTo>
                      <a:pt x="275" y="113"/>
                      <a:pt x="272" y="102"/>
                      <a:pt x="268" y="104"/>
                    </a:cubicBezTo>
                    <a:cubicBezTo>
                      <a:pt x="269" y="104"/>
                      <a:pt x="269" y="104"/>
                      <a:pt x="269" y="104"/>
                    </a:cubicBezTo>
                    <a:cubicBezTo>
                      <a:pt x="277" y="104"/>
                      <a:pt x="285" y="112"/>
                      <a:pt x="285" y="121"/>
                    </a:cubicBezTo>
                    <a:cubicBezTo>
                      <a:pt x="285" y="128"/>
                      <a:pt x="280" y="134"/>
                      <a:pt x="274" y="136"/>
                    </a:cubicBezTo>
                    <a:cubicBezTo>
                      <a:pt x="277" y="139"/>
                      <a:pt x="280" y="144"/>
                      <a:pt x="280" y="148"/>
                    </a:cubicBezTo>
                    <a:cubicBezTo>
                      <a:pt x="280" y="156"/>
                      <a:pt x="274" y="163"/>
                      <a:pt x="267" y="164"/>
                    </a:cubicBezTo>
                    <a:cubicBezTo>
                      <a:pt x="273" y="166"/>
                      <a:pt x="278" y="172"/>
                      <a:pt x="278" y="179"/>
                    </a:cubicBezTo>
                    <a:cubicBezTo>
                      <a:pt x="278" y="188"/>
                      <a:pt x="271" y="195"/>
                      <a:pt x="263" y="195"/>
                    </a:cubicBezTo>
                    <a:cubicBezTo>
                      <a:pt x="263" y="196"/>
                      <a:pt x="263" y="197"/>
                      <a:pt x="263" y="197"/>
                    </a:cubicBezTo>
                    <a:cubicBezTo>
                      <a:pt x="266" y="200"/>
                      <a:pt x="268" y="204"/>
                      <a:pt x="268" y="208"/>
                    </a:cubicBezTo>
                    <a:cubicBezTo>
                      <a:pt x="268" y="212"/>
                      <a:pt x="266" y="216"/>
                      <a:pt x="263" y="219"/>
                    </a:cubicBezTo>
                    <a:cubicBezTo>
                      <a:pt x="264" y="220"/>
                      <a:pt x="264" y="222"/>
                      <a:pt x="264" y="224"/>
                    </a:cubicBezTo>
                    <a:cubicBezTo>
                      <a:pt x="264" y="231"/>
                      <a:pt x="259" y="237"/>
                      <a:pt x="252" y="237"/>
                    </a:cubicBezTo>
                    <a:cubicBezTo>
                      <a:pt x="252" y="237"/>
                      <a:pt x="251" y="237"/>
                      <a:pt x="251" y="237"/>
                    </a:cubicBezTo>
                    <a:cubicBezTo>
                      <a:pt x="251" y="238"/>
                      <a:pt x="252" y="240"/>
                      <a:pt x="252" y="241"/>
                    </a:cubicBezTo>
                    <a:cubicBezTo>
                      <a:pt x="252" y="247"/>
                      <a:pt x="247" y="252"/>
                      <a:pt x="241" y="252"/>
                    </a:cubicBezTo>
                    <a:cubicBezTo>
                      <a:pt x="240" y="252"/>
                      <a:pt x="239" y="252"/>
                      <a:pt x="238" y="251"/>
                    </a:cubicBezTo>
                    <a:cubicBezTo>
                      <a:pt x="238" y="252"/>
                      <a:pt x="237" y="253"/>
                      <a:pt x="236" y="255"/>
                    </a:cubicBezTo>
                    <a:cubicBezTo>
                      <a:pt x="237" y="256"/>
                      <a:pt x="237" y="257"/>
                      <a:pt x="237" y="259"/>
                    </a:cubicBezTo>
                    <a:cubicBezTo>
                      <a:pt x="237" y="266"/>
                      <a:pt x="231" y="272"/>
                      <a:pt x="224" y="272"/>
                    </a:cubicBezTo>
                    <a:cubicBezTo>
                      <a:pt x="224" y="272"/>
                      <a:pt x="223" y="272"/>
                      <a:pt x="223" y="272"/>
                    </a:cubicBezTo>
                    <a:cubicBezTo>
                      <a:pt x="221" y="274"/>
                      <a:pt x="218" y="276"/>
                      <a:pt x="216" y="278"/>
                    </a:cubicBezTo>
                    <a:cubicBezTo>
                      <a:pt x="214" y="283"/>
                      <a:pt x="210" y="287"/>
                      <a:pt x="204" y="287"/>
                    </a:cubicBezTo>
                    <a:cubicBezTo>
                      <a:pt x="202" y="287"/>
                      <a:pt x="200" y="286"/>
                      <a:pt x="199" y="286"/>
                    </a:cubicBezTo>
                    <a:cubicBezTo>
                      <a:pt x="196" y="290"/>
                      <a:pt x="192" y="293"/>
                      <a:pt x="186" y="293"/>
                    </a:cubicBezTo>
                    <a:cubicBezTo>
                      <a:pt x="185" y="293"/>
                      <a:pt x="184" y="293"/>
                      <a:pt x="182" y="292"/>
                    </a:cubicBezTo>
                    <a:cubicBezTo>
                      <a:pt x="180" y="295"/>
                      <a:pt x="176" y="297"/>
                      <a:pt x="172" y="297"/>
                    </a:cubicBezTo>
                    <a:cubicBezTo>
                      <a:pt x="168" y="297"/>
                      <a:pt x="164" y="295"/>
                      <a:pt x="161" y="293"/>
                    </a:cubicBezTo>
                    <a:cubicBezTo>
                      <a:pt x="159" y="295"/>
                      <a:pt x="156" y="296"/>
                      <a:pt x="152" y="296"/>
                    </a:cubicBezTo>
                    <a:cubicBezTo>
                      <a:pt x="150" y="296"/>
                      <a:pt x="148" y="296"/>
                      <a:pt x="146" y="294"/>
                    </a:cubicBezTo>
                    <a:cubicBezTo>
                      <a:pt x="145" y="295"/>
                      <a:pt x="144" y="296"/>
                      <a:pt x="143" y="296"/>
                    </a:cubicBezTo>
                    <a:cubicBezTo>
                      <a:pt x="141" y="296"/>
                      <a:pt x="140" y="295"/>
                      <a:pt x="139" y="294"/>
                    </a:cubicBezTo>
                    <a:cubicBezTo>
                      <a:pt x="138" y="296"/>
                      <a:pt x="135" y="296"/>
                      <a:pt x="133" y="296"/>
                    </a:cubicBezTo>
                    <a:cubicBezTo>
                      <a:pt x="129" y="296"/>
                      <a:pt x="126" y="295"/>
                      <a:pt x="124" y="293"/>
                    </a:cubicBezTo>
                    <a:cubicBezTo>
                      <a:pt x="121" y="295"/>
                      <a:pt x="118" y="297"/>
                      <a:pt x="113" y="297"/>
                    </a:cubicBezTo>
                    <a:cubicBezTo>
                      <a:pt x="109" y="297"/>
                      <a:pt x="106" y="295"/>
                      <a:pt x="103" y="292"/>
                    </a:cubicBezTo>
                    <a:cubicBezTo>
                      <a:pt x="102" y="293"/>
                      <a:pt x="100" y="293"/>
                      <a:pt x="99" y="293"/>
                    </a:cubicBezTo>
                    <a:cubicBezTo>
                      <a:pt x="94" y="293"/>
                      <a:pt x="89" y="290"/>
                      <a:pt x="86" y="286"/>
                    </a:cubicBezTo>
                    <a:cubicBezTo>
                      <a:pt x="85" y="286"/>
                      <a:pt x="83" y="287"/>
                      <a:pt x="81" y="287"/>
                    </a:cubicBezTo>
                    <a:cubicBezTo>
                      <a:pt x="75" y="287"/>
                      <a:pt x="71" y="283"/>
                      <a:pt x="69" y="278"/>
                    </a:cubicBezTo>
                    <a:close/>
                  </a:path>
                </a:pathLst>
              </a:custGeom>
              <a:solidFill>
                <a:srgbClr val="4040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08"/>
              <p:cNvSpPr>
                <a:spLocks/>
              </p:cNvSpPr>
              <p:nvPr/>
            </p:nvSpPr>
            <p:spPr bwMode="auto">
              <a:xfrm>
                <a:off x="8281988" y="4146550"/>
                <a:ext cx="142875" cy="223838"/>
              </a:xfrm>
              <a:custGeom>
                <a:avLst/>
                <a:gdLst>
                  <a:gd name="T0" fmla="*/ 39 w 43"/>
                  <a:gd name="T1" fmla="*/ 38 h 68"/>
                  <a:gd name="T2" fmla="*/ 14 w 43"/>
                  <a:gd name="T3" fmla="*/ 4 h 68"/>
                  <a:gd name="T4" fmla="*/ 1 w 43"/>
                  <a:gd name="T5" fmla="*/ 7 h 68"/>
                  <a:gd name="T6" fmla="*/ 19 w 43"/>
                  <a:gd name="T7" fmla="*/ 55 h 68"/>
                  <a:gd name="T8" fmla="*/ 33 w 43"/>
                  <a:gd name="T9" fmla="*/ 61 h 68"/>
                  <a:gd name="T10" fmla="*/ 39 w 43"/>
                  <a:gd name="T11" fmla="*/ 3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3" h="68">
                    <a:moveTo>
                      <a:pt x="39" y="38"/>
                    </a:moveTo>
                    <a:cubicBezTo>
                      <a:pt x="36" y="31"/>
                      <a:pt x="17" y="9"/>
                      <a:pt x="14" y="4"/>
                    </a:cubicBezTo>
                    <a:cubicBezTo>
                      <a:pt x="12" y="0"/>
                      <a:pt x="2" y="2"/>
                      <a:pt x="1" y="7"/>
                    </a:cubicBezTo>
                    <a:cubicBezTo>
                      <a:pt x="0" y="13"/>
                      <a:pt x="15" y="48"/>
                      <a:pt x="19" y="55"/>
                    </a:cubicBezTo>
                    <a:cubicBezTo>
                      <a:pt x="23" y="62"/>
                      <a:pt x="23" y="68"/>
                      <a:pt x="33" y="61"/>
                    </a:cubicBezTo>
                    <a:cubicBezTo>
                      <a:pt x="43" y="53"/>
                      <a:pt x="39" y="38"/>
                      <a:pt x="39" y="38"/>
                    </a:cubicBezTo>
                    <a:close/>
                  </a:path>
                </a:pathLst>
              </a:custGeom>
              <a:solidFill>
                <a:srgbClr val="FBD2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25" name="Group 324"/>
          <p:cNvGrpSpPr/>
          <p:nvPr/>
        </p:nvGrpSpPr>
        <p:grpSpPr>
          <a:xfrm>
            <a:off x="3903534" y="3723274"/>
            <a:ext cx="1780729" cy="3026347"/>
            <a:chOff x="3754438" y="3419475"/>
            <a:chExt cx="1901825" cy="3232150"/>
          </a:xfrm>
        </p:grpSpPr>
        <p:sp>
          <p:nvSpPr>
            <p:cNvPr id="239" name="Freeform 238"/>
            <p:cNvSpPr>
              <a:spLocks/>
            </p:cNvSpPr>
            <p:nvPr/>
          </p:nvSpPr>
          <p:spPr bwMode="auto">
            <a:xfrm>
              <a:off x="4151313" y="5659438"/>
              <a:ext cx="1095375" cy="231775"/>
            </a:xfrm>
            <a:custGeom>
              <a:avLst/>
              <a:gdLst>
                <a:gd name="T0" fmla="*/ 166 w 332"/>
                <a:gd name="T1" fmla="*/ 0 h 70"/>
                <a:gd name="T2" fmla="*/ 0 w 332"/>
                <a:gd name="T3" fmla="*/ 63 h 70"/>
                <a:gd name="T4" fmla="*/ 2 w 332"/>
                <a:gd name="T5" fmla="*/ 70 h 70"/>
                <a:gd name="T6" fmla="*/ 331 w 332"/>
                <a:gd name="T7" fmla="*/ 70 h 70"/>
                <a:gd name="T8" fmla="*/ 332 w 332"/>
                <a:gd name="T9" fmla="*/ 63 h 70"/>
                <a:gd name="T10" fmla="*/ 166 w 332"/>
                <a:gd name="T1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2" h="70">
                  <a:moveTo>
                    <a:pt x="166" y="0"/>
                  </a:moveTo>
                  <a:cubicBezTo>
                    <a:pt x="75" y="0"/>
                    <a:pt x="0" y="28"/>
                    <a:pt x="0" y="63"/>
                  </a:cubicBezTo>
                  <a:cubicBezTo>
                    <a:pt x="0" y="65"/>
                    <a:pt x="1" y="68"/>
                    <a:pt x="2" y="70"/>
                  </a:cubicBezTo>
                  <a:cubicBezTo>
                    <a:pt x="331" y="70"/>
                    <a:pt x="331" y="70"/>
                    <a:pt x="331" y="70"/>
                  </a:cubicBezTo>
                  <a:cubicBezTo>
                    <a:pt x="331" y="68"/>
                    <a:pt x="332" y="65"/>
                    <a:pt x="332" y="63"/>
                  </a:cubicBezTo>
                  <a:cubicBezTo>
                    <a:pt x="332" y="28"/>
                    <a:pt x="258" y="0"/>
                    <a:pt x="166" y="0"/>
                  </a:cubicBezTo>
                  <a:close/>
                </a:path>
              </a:pathLst>
            </a:custGeom>
            <a:solidFill>
              <a:srgbClr val="4352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0" name="Freeform 239"/>
            <p:cNvSpPr>
              <a:spLocks/>
            </p:cNvSpPr>
            <p:nvPr/>
          </p:nvSpPr>
          <p:spPr bwMode="auto">
            <a:xfrm>
              <a:off x="4151313" y="5865813"/>
              <a:ext cx="1095375" cy="95250"/>
            </a:xfrm>
            <a:custGeom>
              <a:avLst/>
              <a:gdLst>
                <a:gd name="T0" fmla="*/ 0 w 332"/>
                <a:gd name="T1" fmla="*/ 0 h 29"/>
                <a:gd name="T2" fmla="*/ 0 w 332"/>
                <a:gd name="T3" fmla="*/ 2 h 29"/>
                <a:gd name="T4" fmla="*/ 0 w 332"/>
                <a:gd name="T5" fmla="*/ 2 h 29"/>
                <a:gd name="T6" fmla="*/ 17 w 332"/>
                <a:gd name="T7" fmla="*/ 19 h 29"/>
                <a:gd name="T8" fmla="*/ 80 w 332"/>
                <a:gd name="T9" fmla="*/ 19 h 29"/>
                <a:gd name="T10" fmla="*/ 166 w 332"/>
                <a:gd name="T11" fmla="*/ 29 h 29"/>
                <a:gd name="T12" fmla="*/ 251 w 332"/>
                <a:gd name="T13" fmla="*/ 19 h 29"/>
                <a:gd name="T14" fmla="*/ 315 w 332"/>
                <a:gd name="T15" fmla="*/ 19 h 29"/>
                <a:gd name="T16" fmla="*/ 332 w 332"/>
                <a:gd name="T17" fmla="*/ 2 h 29"/>
                <a:gd name="T18" fmla="*/ 332 w 332"/>
                <a:gd name="T19" fmla="*/ 2 h 29"/>
                <a:gd name="T20" fmla="*/ 332 w 332"/>
                <a:gd name="T21" fmla="*/ 0 h 29"/>
                <a:gd name="T22" fmla="*/ 0 w 332"/>
                <a:gd name="T23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32" h="29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1"/>
                    <a:pt x="7" y="19"/>
                    <a:pt x="17" y="19"/>
                  </a:cubicBezTo>
                  <a:cubicBezTo>
                    <a:pt x="80" y="19"/>
                    <a:pt x="80" y="19"/>
                    <a:pt x="80" y="19"/>
                  </a:cubicBezTo>
                  <a:cubicBezTo>
                    <a:pt x="87" y="25"/>
                    <a:pt x="123" y="29"/>
                    <a:pt x="166" y="29"/>
                  </a:cubicBezTo>
                  <a:cubicBezTo>
                    <a:pt x="208" y="29"/>
                    <a:pt x="244" y="25"/>
                    <a:pt x="251" y="19"/>
                  </a:cubicBezTo>
                  <a:cubicBezTo>
                    <a:pt x="315" y="19"/>
                    <a:pt x="315" y="19"/>
                    <a:pt x="315" y="19"/>
                  </a:cubicBezTo>
                  <a:cubicBezTo>
                    <a:pt x="324" y="19"/>
                    <a:pt x="332" y="11"/>
                    <a:pt x="332" y="2"/>
                  </a:cubicBezTo>
                  <a:cubicBezTo>
                    <a:pt x="332" y="2"/>
                    <a:pt x="332" y="2"/>
                    <a:pt x="332" y="2"/>
                  </a:cubicBezTo>
                  <a:cubicBezTo>
                    <a:pt x="332" y="1"/>
                    <a:pt x="332" y="1"/>
                    <a:pt x="3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4040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24" name="Group 323"/>
            <p:cNvGrpSpPr/>
            <p:nvPr/>
          </p:nvGrpSpPr>
          <p:grpSpPr>
            <a:xfrm>
              <a:off x="3754438" y="3419475"/>
              <a:ext cx="1901825" cy="3232150"/>
              <a:chOff x="3754438" y="3419475"/>
              <a:chExt cx="1901825" cy="3232150"/>
            </a:xfrm>
          </p:grpSpPr>
          <p:sp>
            <p:nvSpPr>
              <p:cNvPr id="251" name="Freeform 250"/>
              <p:cNvSpPr>
                <a:spLocks/>
              </p:cNvSpPr>
              <p:nvPr/>
            </p:nvSpPr>
            <p:spPr bwMode="auto">
              <a:xfrm>
                <a:off x="4206876" y="4354513"/>
                <a:ext cx="1008063" cy="1262063"/>
              </a:xfrm>
              <a:custGeom>
                <a:avLst/>
                <a:gdLst>
                  <a:gd name="T0" fmla="*/ 0 w 305"/>
                  <a:gd name="T1" fmla="*/ 13 h 382"/>
                  <a:gd name="T2" fmla="*/ 8 w 305"/>
                  <a:gd name="T3" fmla="*/ 115 h 382"/>
                  <a:gd name="T4" fmla="*/ 18 w 305"/>
                  <a:gd name="T5" fmla="*/ 373 h 382"/>
                  <a:gd name="T6" fmla="*/ 153 w 305"/>
                  <a:gd name="T7" fmla="*/ 380 h 382"/>
                  <a:gd name="T8" fmla="*/ 288 w 305"/>
                  <a:gd name="T9" fmla="*/ 373 h 382"/>
                  <a:gd name="T10" fmla="*/ 298 w 305"/>
                  <a:gd name="T11" fmla="*/ 115 h 382"/>
                  <a:gd name="T12" fmla="*/ 305 w 305"/>
                  <a:gd name="T13" fmla="*/ 21 h 382"/>
                  <a:gd name="T14" fmla="*/ 242 w 305"/>
                  <a:gd name="T15" fmla="*/ 0 h 382"/>
                  <a:gd name="T16" fmla="*/ 153 w 305"/>
                  <a:gd name="T17" fmla="*/ 0 h 382"/>
                  <a:gd name="T18" fmla="*/ 64 w 305"/>
                  <a:gd name="T19" fmla="*/ 0 h 382"/>
                  <a:gd name="T20" fmla="*/ 0 w 305"/>
                  <a:gd name="T21" fmla="*/ 13 h 3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5" h="382">
                    <a:moveTo>
                      <a:pt x="0" y="13"/>
                    </a:moveTo>
                    <a:cubicBezTo>
                      <a:pt x="8" y="115"/>
                      <a:pt x="8" y="115"/>
                      <a:pt x="8" y="115"/>
                    </a:cubicBezTo>
                    <a:cubicBezTo>
                      <a:pt x="51" y="173"/>
                      <a:pt x="47" y="298"/>
                      <a:pt x="18" y="373"/>
                    </a:cubicBezTo>
                    <a:cubicBezTo>
                      <a:pt x="46" y="381"/>
                      <a:pt x="99" y="382"/>
                      <a:pt x="153" y="380"/>
                    </a:cubicBezTo>
                    <a:cubicBezTo>
                      <a:pt x="207" y="382"/>
                      <a:pt x="260" y="381"/>
                      <a:pt x="288" y="373"/>
                    </a:cubicBezTo>
                    <a:cubicBezTo>
                      <a:pt x="259" y="298"/>
                      <a:pt x="255" y="173"/>
                      <a:pt x="298" y="115"/>
                    </a:cubicBezTo>
                    <a:cubicBezTo>
                      <a:pt x="305" y="21"/>
                      <a:pt x="305" y="21"/>
                      <a:pt x="305" y="21"/>
                    </a:cubicBezTo>
                    <a:cubicBezTo>
                      <a:pt x="303" y="21"/>
                      <a:pt x="276" y="10"/>
                      <a:pt x="242" y="0"/>
                    </a:cubicBezTo>
                    <a:cubicBezTo>
                      <a:pt x="153" y="0"/>
                      <a:pt x="153" y="0"/>
                      <a:pt x="153" y="0"/>
                    </a:cubicBezTo>
                    <a:cubicBezTo>
                      <a:pt x="64" y="0"/>
                      <a:pt x="64" y="0"/>
                      <a:pt x="64" y="0"/>
                    </a:cubicBezTo>
                    <a:cubicBezTo>
                      <a:pt x="30" y="10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5859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323" name="Group 322"/>
              <p:cNvGrpSpPr/>
              <p:nvPr/>
            </p:nvGrpSpPr>
            <p:grpSpPr>
              <a:xfrm>
                <a:off x="3754438" y="3419475"/>
                <a:ext cx="1901825" cy="3232150"/>
                <a:chOff x="3754438" y="3419475"/>
                <a:chExt cx="1901825" cy="3232150"/>
              </a:xfrm>
            </p:grpSpPr>
            <p:sp>
              <p:nvSpPr>
                <p:cNvPr id="230" name="Freeform 229"/>
                <p:cNvSpPr>
                  <a:spLocks/>
                </p:cNvSpPr>
                <p:nvPr/>
              </p:nvSpPr>
              <p:spPr bwMode="auto">
                <a:xfrm>
                  <a:off x="4672013" y="5441950"/>
                  <a:ext cx="317500" cy="1209675"/>
                </a:xfrm>
                <a:custGeom>
                  <a:avLst/>
                  <a:gdLst>
                    <a:gd name="T0" fmla="*/ 15 w 96"/>
                    <a:gd name="T1" fmla="*/ 16 h 366"/>
                    <a:gd name="T2" fmla="*/ 19 w 96"/>
                    <a:gd name="T3" fmla="*/ 121 h 366"/>
                    <a:gd name="T4" fmla="*/ 11 w 96"/>
                    <a:gd name="T5" fmla="*/ 288 h 366"/>
                    <a:gd name="T6" fmla="*/ 11 w 96"/>
                    <a:gd name="T7" fmla="*/ 292 h 366"/>
                    <a:gd name="T8" fmla="*/ 11 w 96"/>
                    <a:gd name="T9" fmla="*/ 304 h 366"/>
                    <a:gd name="T10" fmla="*/ 8 w 96"/>
                    <a:gd name="T11" fmla="*/ 358 h 366"/>
                    <a:gd name="T12" fmla="*/ 38 w 96"/>
                    <a:gd name="T13" fmla="*/ 359 h 366"/>
                    <a:gd name="T14" fmla="*/ 40 w 96"/>
                    <a:gd name="T15" fmla="*/ 326 h 366"/>
                    <a:gd name="T16" fmla="*/ 51 w 96"/>
                    <a:gd name="T17" fmla="*/ 256 h 366"/>
                    <a:gd name="T18" fmla="*/ 75 w 96"/>
                    <a:gd name="T19" fmla="*/ 125 h 366"/>
                    <a:gd name="T20" fmla="*/ 96 w 96"/>
                    <a:gd name="T21" fmla="*/ 23 h 366"/>
                    <a:gd name="T22" fmla="*/ 15 w 96"/>
                    <a:gd name="T23" fmla="*/ 16 h 3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96" h="366">
                      <a:moveTo>
                        <a:pt x="15" y="16"/>
                      </a:moveTo>
                      <a:cubicBezTo>
                        <a:pt x="9" y="42"/>
                        <a:pt x="10" y="62"/>
                        <a:pt x="19" y="121"/>
                      </a:cubicBezTo>
                      <a:cubicBezTo>
                        <a:pt x="0" y="186"/>
                        <a:pt x="10" y="239"/>
                        <a:pt x="11" y="288"/>
                      </a:cubicBezTo>
                      <a:cubicBezTo>
                        <a:pt x="10" y="288"/>
                        <a:pt x="11" y="288"/>
                        <a:pt x="11" y="292"/>
                      </a:cubicBezTo>
                      <a:cubicBezTo>
                        <a:pt x="11" y="296"/>
                        <a:pt x="11" y="300"/>
                        <a:pt x="11" y="304"/>
                      </a:cubicBezTo>
                      <a:cubicBezTo>
                        <a:pt x="9" y="323"/>
                        <a:pt x="6" y="348"/>
                        <a:pt x="8" y="358"/>
                      </a:cubicBezTo>
                      <a:cubicBezTo>
                        <a:pt x="10" y="366"/>
                        <a:pt x="38" y="359"/>
                        <a:pt x="38" y="359"/>
                      </a:cubicBezTo>
                      <a:cubicBezTo>
                        <a:pt x="38" y="359"/>
                        <a:pt x="50" y="357"/>
                        <a:pt x="40" y="326"/>
                      </a:cubicBezTo>
                      <a:cubicBezTo>
                        <a:pt x="34" y="309"/>
                        <a:pt x="44" y="274"/>
                        <a:pt x="51" y="256"/>
                      </a:cubicBezTo>
                      <a:cubicBezTo>
                        <a:pt x="67" y="208"/>
                        <a:pt x="80" y="163"/>
                        <a:pt x="75" y="125"/>
                      </a:cubicBezTo>
                      <a:cubicBezTo>
                        <a:pt x="71" y="83"/>
                        <a:pt x="96" y="49"/>
                        <a:pt x="96" y="23"/>
                      </a:cubicBezTo>
                      <a:cubicBezTo>
                        <a:pt x="96" y="0"/>
                        <a:pt x="15" y="16"/>
                        <a:pt x="15" y="16"/>
                      </a:cubicBezTo>
                      <a:close/>
                    </a:path>
                  </a:pathLst>
                </a:custGeom>
                <a:solidFill>
                  <a:srgbClr val="FBD2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1" name="Freeform 230"/>
                <p:cNvSpPr>
                  <a:spLocks/>
                </p:cNvSpPr>
                <p:nvPr/>
              </p:nvSpPr>
              <p:spPr bwMode="auto">
                <a:xfrm>
                  <a:off x="4662488" y="6529388"/>
                  <a:ext cx="174625" cy="109538"/>
                </a:xfrm>
                <a:custGeom>
                  <a:avLst/>
                  <a:gdLst>
                    <a:gd name="T0" fmla="*/ 45 w 53"/>
                    <a:gd name="T1" fmla="*/ 6 h 33"/>
                    <a:gd name="T2" fmla="*/ 6 w 53"/>
                    <a:gd name="T3" fmla="*/ 3 h 33"/>
                    <a:gd name="T4" fmla="*/ 8 w 53"/>
                    <a:gd name="T5" fmla="*/ 32 h 33"/>
                    <a:gd name="T6" fmla="*/ 45 w 53"/>
                    <a:gd name="T7" fmla="*/ 33 h 33"/>
                    <a:gd name="T8" fmla="*/ 45 w 53"/>
                    <a:gd name="T9" fmla="*/ 6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3" h="33">
                      <a:moveTo>
                        <a:pt x="45" y="6"/>
                      </a:moveTo>
                      <a:cubicBezTo>
                        <a:pt x="36" y="3"/>
                        <a:pt x="22" y="0"/>
                        <a:pt x="6" y="3"/>
                      </a:cubicBezTo>
                      <a:cubicBezTo>
                        <a:pt x="6" y="3"/>
                        <a:pt x="0" y="27"/>
                        <a:pt x="8" y="32"/>
                      </a:cubicBezTo>
                      <a:cubicBezTo>
                        <a:pt x="16" y="33"/>
                        <a:pt x="41" y="33"/>
                        <a:pt x="45" y="33"/>
                      </a:cubicBezTo>
                      <a:cubicBezTo>
                        <a:pt x="53" y="22"/>
                        <a:pt x="45" y="6"/>
                        <a:pt x="45" y="6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2" name="Freeform 231"/>
                <p:cNvSpPr>
                  <a:spLocks/>
                </p:cNvSpPr>
                <p:nvPr/>
              </p:nvSpPr>
              <p:spPr bwMode="auto">
                <a:xfrm>
                  <a:off x="4405313" y="5441950"/>
                  <a:ext cx="317500" cy="1209675"/>
                </a:xfrm>
                <a:custGeom>
                  <a:avLst/>
                  <a:gdLst>
                    <a:gd name="T0" fmla="*/ 81 w 96"/>
                    <a:gd name="T1" fmla="*/ 16 h 366"/>
                    <a:gd name="T2" fmla="*/ 77 w 96"/>
                    <a:gd name="T3" fmla="*/ 121 h 366"/>
                    <a:gd name="T4" fmla="*/ 85 w 96"/>
                    <a:gd name="T5" fmla="*/ 288 h 366"/>
                    <a:gd name="T6" fmla="*/ 85 w 96"/>
                    <a:gd name="T7" fmla="*/ 292 h 366"/>
                    <a:gd name="T8" fmla="*/ 85 w 96"/>
                    <a:gd name="T9" fmla="*/ 304 h 366"/>
                    <a:gd name="T10" fmla="*/ 88 w 96"/>
                    <a:gd name="T11" fmla="*/ 358 h 366"/>
                    <a:gd name="T12" fmla="*/ 59 w 96"/>
                    <a:gd name="T13" fmla="*/ 359 h 366"/>
                    <a:gd name="T14" fmla="*/ 56 w 96"/>
                    <a:gd name="T15" fmla="*/ 326 h 366"/>
                    <a:gd name="T16" fmla="*/ 45 w 96"/>
                    <a:gd name="T17" fmla="*/ 256 h 366"/>
                    <a:gd name="T18" fmla="*/ 21 w 96"/>
                    <a:gd name="T19" fmla="*/ 125 h 366"/>
                    <a:gd name="T20" fmla="*/ 0 w 96"/>
                    <a:gd name="T21" fmla="*/ 23 h 366"/>
                    <a:gd name="T22" fmla="*/ 81 w 96"/>
                    <a:gd name="T23" fmla="*/ 16 h 3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96" h="366">
                      <a:moveTo>
                        <a:pt x="81" y="16"/>
                      </a:moveTo>
                      <a:cubicBezTo>
                        <a:pt x="87" y="42"/>
                        <a:pt x="86" y="62"/>
                        <a:pt x="77" y="121"/>
                      </a:cubicBezTo>
                      <a:cubicBezTo>
                        <a:pt x="96" y="186"/>
                        <a:pt x="86" y="239"/>
                        <a:pt x="85" y="288"/>
                      </a:cubicBezTo>
                      <a:cubicBezTo>
                        <a:pt x="86" y="288"/>
                        <a:pt x="85" y="288"/>
                        <a:pt x="85" y="292"/>
                      </a:cubicBezTo>
                      <a:cubicBezTo>
                        <a:pt x="85" y="296"/>
                        <a:pt x="85" y="300"/>
                        <a:pt x="85" y="304"/>
                      </a:cubicBezTo>
                      <a:cubicBezTo>
                        <a:pt x="87" y="323"/>
                        <a:pt x="90" y="348"/>
                        <a:pt x="88" y="358"/>
                      </a:cubicBezTo>
                      <a:cubicBezTo>
                        <a:pt x="87" y="366"/>
                        <a:pt x="59" y="359"/>
                        <a:pt x="59" y="359"/>
                      </a:cubicBezTo>
                      <a:cubicBezTo>
                        <a:pt x="59" y="359"/>
                        <a:pt x="46" y="357"/>
                        <a:pt x="56" y="326"/>
                      </a:cubicBezTo>
                      <a:cubicBezTo>
                        <a:pt x="62" y="309"/>
                        <a:pt x="52" y="274"/>
                        <a:pt x="45" y="256"/>
                      </a:cubicBezTo>
                      <a:cubicBezTo>
                        <a:pt x="29" y="208"/>
                        <a:pt x="16" y="163"/>
                        <a:pt x="21" y="125"/>
                      </a:cubicBezTo>
                      <a:cubicBezTo>
                        <a:pt x="25" y="83"/>
                        <a:pt x="0" y="49"/>
                        <a:pt x="0" y="23"/>
                      </a:cubicBezTo>
                      <a:cubicBezTo>
                        <a:pt x="0" y="0"/>
                        <a:pt x="81" y="16"/>
                        <a:pt x="81" y="16"/>
                      </a:cubicBezTo>
                      <a:close/>
                    </a:path>
                  </a:pathLst>
                </a:custGeom>
                <a:solidFill>
                  <a:srgbClr val="FBD2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3" name="Freeform 232"/>
                <p:cNvSpPr>
                  <a:spLocks/>
                </p:cNvSpPr>
                <p:nvPr/>
              </p:nvSpPr>
              <p:spPr bwMode="auto">
                <a:xfrm>
                  <a:off x="4557713" y="6529388"/>
                  <a:ext cx="174625" cy="109538"/>
                </a:xfrm>
                <a:custGeom>
                  <a:avLst/>
                  <a:gdLst>
                    <a:gd name="T0" fmla="*/ 8 w 53"/>
                    <a:gd name="T1" fmla="*/ 5 h 33"/>
                    <a:gd name="T2" fmla="*/ 47 w 53"/>
                    <a:gd name="T3" fmla="*/ 3 h 33"/>
                    <a:gd name="T4" fmla="*/ 45 w 53"/>
                    <a:gd name="T5" fmla="*/ 32 h 33"/>
                    <a:gd name="T6" fmla="*/ 8 w 53"/>
                    <a:gd name="T7" fmla="*/ 33 h 33"/>
                    <a:gd name="T8" fmla="*/ 8 w 53"/>
                    <a:gd name="T9" fmla="*/ 5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3" h="33">
                      <a:moveTo>
                        <a:pt x="8" y="5"/>
                      </a:moveTo>
                      <a:cubicBezTo>
                        <a:pt x="17" y="3"/>
                        <a:pt x="31" y="0"/>
                        <a:pt x="47" y="3"/>
                      </a:cubicBezTo>
                      <a:cubicBezTo>
                        <a:pt x="47" y="3"/>
                        <a:pt x="53" y="27"/>
                        <a:pt x="45" y="32"/>
                      </a:cubicBezTo>
                      <a:cubicBezTo>
                        <a:pt x="38" y="33"/>
                        <a:pt x="12" y="33"/>
                        <a:pt x="8" y="33"/>
                      </a:cubicBezTo>
                      <a:cubicBezTo>
                        <a:pt x="0" y="22"/>
                        <a:pt x="8" y="5"/>
                        <a:pt x="8" y="5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8" name="Rectangle 237"/>
                <p:cNvSpPr>
                  <a:spLocks noChangeArrowheads="1"/>
                </p:cNvSpPr>
                <p:nvPr/>
              </p:nvSpPr>
              <p:spPr bwMode="auto">
                <a:xfrm>
                  <a:off x="4656138" y="5891213"/>
                  <a:ext cx="82550" cy="334963"/>
                </a:xfrm>
                <a:prstGeom prst="rect">
                  <a:avLst/>
                </a:prstGeom>
                <a:solidFill>
                  <a:srgbClr val="80818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1" name="Freeform 240"/>
                <p:cNvSpPr>
                  <a:spLocks/>
                </p:cNvSpPr>
                <p:nvPr/>
              </p:nvSpPr>
              <p:spPr bwMode="auto">
                <a:xfrm>
                  <a:off x="4295776" y="6165850"/>
                  <a:ext cx="806450" cy="423863"/>
                </a:xfrm>
                <a:custGeom>
                  <a:avLst/>
                  <a:gdLst>
                    <a:gd name="T0" fmla="*/ 141 w 244"/>
                    <a:gd name="T1" fmla="*/ 0 h 128"/>
                    <a:gd name="T2" fmla="*/ 102 w 244"/>
                    <a:gd name="T3" fmla="*/ 0 h 128"/>
                    <a:gd name="T4" fmla="*/ 102 w 244"/>
                    <a:gd name="T5" fmla="*/ 89 h 128"/>
                    <a:gd name="T6" fmla="*/ 11 w 244"/>
                    <a:gd name="T7" fmla="*/ 104 h 128"/>
                    <a:gd name="T8" fmla="*/ 0 w 244"/>
                    <a:gd name="T9" fmla="*/ 115 h 128"/>
                    <a:gd name="T10" fmla="*/ 0 w 244"/>
                    <a:gd name="T11" fmla="*/ 115 h 128"/>
                    <a:gd name="T12" fmla="*/ 11 w 244"/>
                    <a:gd name="T13" fmla="*/ 127 h 128"/>
                    <a:gd name="T14" fmla="*/ 110 w 244"/>
                    <a:gd name="T15" fmla="*/ 110 h 128"/>
                    <a:gd name="T16" fmla="*/ 133 w 244"/>
                    <a:gd name="T17" fmla="*/ 110 h 128"/>
                    <a:gd name="T18" fmla="*/ 232 w 244"/>
                    <a:gd name="T19" fmla="*/ 127 h 128"/>
                    <a:gd name="T20" fmla="*/ 244 w 244"/>
                    <a:gd name="T21" fmla="*/ 115 h 128"/>
                    <a:gd name="T22" fmla="*/ 244 w 244"/>
                    <a:gd name="T23" fmla="*/ 115 h 128"/>
                    <a:gd name="T24" fmla="*/ 232 w 244"/>
                    <a:gd name="T25" fmla="*/ 104 h 128"/>
                    <a:gd name="T26" fmla="*/ 141 w 244"/>
                    <a:gd name="T27" fmla="*/ 89 h 128"/>
                    <a:gd name="T28" fmla="*/ 141 w 244"/>
                    <a:gd name="T29" fmla="*/ 0 h 1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244" h="128">
                      <a:moveTo>
                        <a:pt x="141" y="0"/>
                      </a:moveTo>
                      <a:cubicBezTo>
                        <a:pt x="102" y="0"/>
                        <a:pt x="102" y="0"/>
                        <a:pt x="102" y="0"/>
                      </a:cubicBezTo>
                      <a:cubicBezTo>
                        <a:pt x="102" y="89"/>
                        <a:pt x="102" y="89"/>
                        <a:pt x="102" y="89"/>
                      </a:cubicBezTo>
                      <a:cubicBezTo>
                        <a:pt x="11" y="104"/>
                        <a:pt x="11" y="104"/>
                        <a:pt x="11" y="104"/>
                      </a:cubicBezTo>
                      <a:cubicBezTo>
                        <a:pt x="5" y="105"/>
                        <a:pt x="0" y="109"/>
                        <a:pt x="0" y="115"/>
                      </a:cubicBezTo>
                      <a:cubicBezTo>
                        <a:pt x="0" y="115"/>
                        <a:pt x="0" y="115"/>
                        <a:pt x="0" y="115"/>
                      </a:cubicBezTo>
                      <a:cubicBezTo>
                        <a:pt x="0" y="122"/>
                        <a:pt x="5" y="128"/>
                        <a:pt x="11" y="127"/>
                      </a:cubicBezTo>
                      <a:cubicBezTo>
                        <a:pt x="110" y="110"/>
                        <a:pt x="110" y="110"/>
                        <a:pt x="110" y="110"/>
                      </a:cubicBezTo>
                      <a:cubicBezTo>
                        <a:pt x="133" y="110"/>
                        <a:pt x="133" y="110"/>
                        <a:pt x="133" y="110"/>
                      </a:cubicBezTo>
                      <a:cubicBezTo>
                        <a:pt x="232" y="127"/>
                        <a:pt x="232" y="127"/>
                        <a:pt x="232" y="127"/>
                      </a:cubicBezTo>
                      <a:cubicBezTo>
                        <a:pt x="239" y="128"/>
                        <a:pt x="244" y="122"/>
                        <a:pt x="244" y="115"/>
                      </a:cubicBezTo>
                      <a:cubicBezTo>
                        <a:pt x="244" y="115"/>
                        <a:pt x="244" y="115"/>
                        <a:pt x="244" y="115"/>
                      </a:cubicBezTo>
                      <a:cubicBezTo>
                        <a:pt x="244" y="109"/>
                        <a:pt x="239" y="105"/>
                        <a:pt x="232" y="104"/>
                      </a:cubicBezTo>
                      <a:cubicBezTo>
                        <a:pt x="141" y="89"/>
                        <a:pt x="141" y="89"/>
                        <a:pt x="141" y="89"/>
                      </a:cubicBezTo>
                      <a:lnTo>
                        <a:pt x="141" y="0"/>
                      </a:lnTo>
                      <a:close/>
                    </a:path>
                  </a:pathLst>
                </a:custGeom>
                <a:solidFill>
                  <a:srgbClr val="40404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2" name="Oval 241"/>
                <p:cNvSpPr>
                  <a:spLocks noChangeArrowheads="1"/>
                </p:cNvSpPr>
                <p:nvPr/>
              </p:nvSpPr>
              <p:spPr bwMode="auto">
                <a:xfrm>
                  <a:off x="5016501" y="6535738"/>
                  <a:ext cx="101600" cy="103188"/>
                </a:xfrm>
                <a:prstGeom prst="ellipse">
                  <a:avLst/>
                </a:prstGeom>
                <a:solidFill>
                  <a:srgbClr val="6D6E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3" name="Oval 242"/>
                <p:cNvSpPr>
                  <a:spLocks noChangeArrowheads="1"/>
                </p:cNvSpPr>
                <p:nvPr/>
              </p:nvSpPr>
              <p:spPr bwMode="auto">
                <a:xfrm>
                  <a:off x="4283076" y="6535738"/>
                  <a:ext cx="98425" cy="103188"/>
                </a:xfrm>
                <a:prstGeom prst="ellipse">
                  <a:avLst/>
                </a:prstGeom>
                <a:solidFill>
                  <a:srgbClr val="6D6E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4" name="Freeform 243"/>
                <p:cNvSpPr>
                  <a:spLocks/>
                </p:cNvSpPr>
                <p:nvPr/>
              </p:nvSpPr>
              <p:spPr bwMode="auto">
                <a:xfrm>
                  <a:off x="4652963" y="6459538"/>
                  <a:ext cx="92075" cy="133350"/>
                </a:xfrm>
                <a:custGeom>
                  <a:avLst/>
                  <a:gdLst>
                    <a:gd name="T0" fmla="*/ 58 w 58"/>
                    <a:gd name="T1" fmla="*/ 0 h 84"/>
                    <a:gd name="T2" fmla="*/ 29 w 58"/>
                    <a:gd name="T3" fmla="*/ 0 h 84"/>
                    <a:gd name="T4" fmla="*/ 0 w 58"/>
                    <a:gd name="T5" fmla="*/ 0 h 84"/>
                    <a:gd name="T6" fmla="*/ 10 w 58"/>
                    <a:gd name="T7" fmla="*/ 84 h 84"/>
                    <a:gd name="T8" fmla="*/ 29 w 58"/>
                    <a:gd name="T9" fmla="*/ 84 h 84"/>
                    <a:gd name="T10" fmla="*/ 46 w 58"/>
                    <a:gd name="T11" fmla="*/ 84 h 84"/>
                    <a:gd name="T12" fmla="*/ 58 w 58"/>
                    <a:gd name="T13" fmla="*/ 0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8" h="84">
                      <a:moveTo>
                        <a:pt x="58" y="0"/>
                      </a:moveTo>
                      <a:lnTo>
                        <a:pt x="29" y="0"/>
                      </a:lnTo>
                      <a:lnTo>
                        <a:pt x="0" y="0"/>
                      </a:lnTo>
                      <a:lnTo>
                        <a:pt x="10" y="84"/>
                      </a:lnTo>
                      <a:lnTo>
                        <a:pt x="29" y="84"/>
                      </a:lnTo>
                      <a:lnTo>
                        <a:pt x="46" y="84"/>
                      </a:lnTo>
                      <a:lnTo>
                        <a:pt x="58" y="0"/>
                      </a:lnTo>
                      <a:close/>
                    </a:path>
                  </a:pathLst>
                </a:custGeom>
                <a:solidFill>
                  <a:srgbClr val="40404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5" name="Oval 244"/>
                <p:cNvSpPr>
                  <a:spLocks noChangeArrowheads="1"/>
                </p:cNvSpPr>
                <p:nvPr/>
              </p:nvSpPr>
              <p:spPr bwMode="auto">
                <a:xfrm>
                  <a:off x="4649788" y="6535738"/>
                  <a:ext cx="98425" cy="103188"/>
                </a:xfrm>
                <a:prstGeom prst="ellipse">
                  <a:avLst/>
                </a:prstGeom>
                <a:solidFill>
                  <a:srgbClr val="6D6E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6" name="Freeform 245"/>
                <p:cNvSpPr>
                  <a:spLocks/>
                </p:cNvSpPr>
                <p:nvPr/>
              </p:nvSpPr>
              <p:spPr bwMode="auto">
                <a:xfrm>
                  <a:off x="4252913" y="5426075"/>
                  <a:ext cx="892175" cy="392113"/>
                </a:xfrm>
                <a:custGeom>
                  <a:avLst/>
                  <a:gdLst>
                    <a:gd name="T0" fmla="*/ 54 w 270"/>
                    <a:gd name="T1" fmla="*/ 0 h 119"/>
                    <a:gd name="T2" fmla="*/ 9 w 270"/>
                    <a:gd name="T3" fmla="*/ 35 h 119"/>
                    <a:gd name="T4" fmla="*/ 36 w 270"/>
                    <a:gd name="T5" fmla="*/ 109 h 119"/>
                    <a:gd name="T6" fmla="*/ 135 w 270"/>
                    <a:gd name="T7" fmla="*/ 117 h 119"/>
                    <a:gd name="T8" fmla="*/ 235 w 270"/>
                    <a:gd name="T9" fmla="*/ 109 h 119"/>
                    <a:gd name="T10" fmla="*/ 261 w 270"/>
                    <a:gd name="T11" fmla="*/ 35 h 119"/>
                    <a:gd name="T12" fmla="*/ 216 w 270"/>
                    <a:gd name="T13" fmla="*/ 0 h 119"/>
                    <a:gd name="T14" fmla="*/ 135 w 270"/>
                    <a:gd name="T15" fmla="*/ 3 h 119"/>
                    <a:gd name="T16" fmla="*/ 54 w 270"/>
                    <a:gd name="T17" fmla="*/ 0 h 1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70" h="119">
                      <a:moveTo>
                        <a:pt x="54" y="0"/>
                      </a:moveTo>
                      <a:cubicBezTo>
                        <a:pt x="48" y="3"/>
                        <a:pt x="19" y="10"/>
                        <a:pt x="9" y="35"/>
                      </a:cubicBezTo>
                      <a:cubicBezTo>
                        <a:pt x="0" y="60"/>
                        <a:pt x="7" y="104"/>
                        <a:pt x="36" y="109"/>
                      </a:cubicBezTo>
                      <a:cubicBezTo>
                        <a:pt x="64" y="115"/>
                        <a:pt x="85" y="119"/>
                        <a:pt x="135" y="117"/>
                      </a:cubicBezTo>
                      <a:cubicBezTo>
                        <a:pt x="185" y="119"/>
                        <a:pt x="207" y="115"/>
                        <a:pt x="235" y="109"/>
                      </a:cubicBezTo>
                      <a:cubicBezTo>
                        <a:pt x="263" y="104"/>
                        <a:pt x="270" y="60"/>
                        <a:pt x="261" y="35"/>
                      </a:cubicBezTo>
                      <a:cubicBezTo>
                        <a:pt x="252" y="10"/>
                        <a:pt x="222" y="3"/>
                        <a:pt x="216" y="0"/>
                      </a:cubicBezTo>
                      <a:cubicBezTo>
                        <a:pt x="216" y="0"/>
                        <a:pt x="178" y="1"/>
                        <a:pt x="135" y="3"/>
                      </a:cubicBezTo>
                      <a:cubicBezTo>
                        <a:pt x="93" y="1"/>
                        <a:pt x="54" y="0"/>
                        <a:pt x="54" y="0"/>
                      </a:cubicBezTo>
                      <a:close/>
                    </a:path>
                  </a:pathLst>
                </a:custGeom>
                <a:solidFill>
                  <a:srgbClr val="40404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7" name="Freeform 246"/>
                <p:cNvSpPr>
                  <a:spLocks/>
                </p:cNvSpPr>
                <p:nvPr/>
              </p:nvSpPr>
              <p:spPr bwMode="auto">
                <a:xfrm>
                  <a:off x="3797301" y="4791075"/>
                  <a:ext cx="538163" cy="180975"/>
                </a:xfrm>
                <a:custGeom>
                  <a:avLst/>
                  <a:gdLst>
                    <a:gd name="T0" fmla="*/ 24 w 163"/>
                    <a:gd name="T1" fmla="*/ 55 h 55"/>
                    <a:gd name="T2" fmla="*/ 163 w 163"/>
                    <a:gd name="T3" fmla="*/ 47 h 55"/>
                    <a:gd name="T4" fmla="*/ 159 w 163"/>
                    <a:gd name="T5" fmla="*/ 4 h 55"/>
                    <a:gd name="T6" fmla="*/ 7 w 163"/>
                    <a:gd name="T7" fmla="*/ 4 h 55"/>
                    <a:gd name="T8" fmla="*/ 24 w 163"/>
                    <a:gd name="T9" fmla="*/ 55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3" h="55">
                      <a:moveTo>
                        <a:pt x="24" y="55"/>
                      </a:moveTo>
                      <a:cubicBezTo>
                        <a:pt x="163" y="47"/>
                        <a:pt x="163" y="47"/>
                        <a:pt x="163" y="47"/>
                      </a:cubicBezTo>
                      <a:cubicBezTo>
                        <a:pt x="159" y="4"/>
                        <a:pt x="159" y="4"/>
                        <a:pt x="159" y="4"/>
                      </a:cubicBezTo>
                      <a:cubicBezTo>
                        <a:pt x="159" y="4"/>
                        <a:pt x="14" y="8"/>
                        <a:pt x="7" y="4"/>
                      </a:cubicBezTo>
                      <a:cubicBezTo>
                        <a:pt x="0" y="0"/>
                        <a:pt x="24" y="55"/>
                        <a:pt x="24" y="55"/>
                      </a:cubicBezTo>
                      <a:close/>
                    </a:path>
                  </a:pathLst>
                </a:custGeom>
                <a:solidFill>
                  <a:srgbClr val="4B4B4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8" name="Freeform 247"/>
                <p:cNvSpPr>
                  <a:spLocks/>
                </p:cNvSpPr>
                <p:nvPr/>
              </p:nvSpPr>
              <p:spPr bwMode="auto">
                <a:xfrm>
                  <a:off x="3754438" y="4397375"/>
                  <a:ext cx="681038" cy="665163"/>
                </a:xfrm>
                <a:custGeom>
                  <a:avLst/>
                  <a:gdLst>
                    <a:gd name="T0" fmla="*/ 206 w 206"/>
                    <a:gd name="T1" fmla="*/ 22 h 201"/>
                    <a:gd name="T2" fmla="*/ 137 w 206"/>
                    <a:gd name="T3" fmla="*/ 0 h 201"/>
                    <a:gd name="T4" fmla="*/ 21 w 206"/>
                    <a:gd name="T5" fmla="*/ 110 h 201"/>
                    <a:gd name="T6" fmla="*/ 21 w 206"/>
                    <a:gd name="T7" fmla="*/ 167 h 201"/>
                    <a:gd name="T8" fmla="*/ 178 w 206"/>
                    <a:gd name="T9" fmla="*/ 89 h 201"/>
                    <a:gd name="T10" fmla="*/ 206 w 206"/>
                    <a:gd name="T11" fmla="*/ 22 h 2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06" h="201">
                      <a:moveTo>
                        <a:pt x="206" y="22"/>
                      </a:moveTo>
                      <a:cubicBezTo>
                        <a:pt x="202" y="19"/>
                        <a:pt x="137" y="0"/>
                        <a:pt x="137" y="0"/>
                      </a:cubicBezTo>
                      <a:cubicBezTo>
                        <a:pt x="137" y="0"/>
                        <a:pt x="39" y="95"/>
                        <a:pt x="21" y="110"/>
                      </a:cubicBezTo>
                      <a:cubicBezTo>
                        <a:pt x="3" y="126"/>
                        <a:pt x="0" y="133"/>
                        <a:pt x="21" y="167"/>
                      </a:cubicBezTo>
                      <a:cubicBezTo>
                        <a:pt x="42" y="201"/>
                        <a:pt x="158" y="103"/>
                        <a:pt x="178" y="89"/>
                      </a:cubicBezTo>
                      <a:cubicBezTo>
                        <a:pt x="198" y="75"/>
                        <a:pt x="206" y="22"/>
                        <a:pt x="206" y="22"/>
                      </a:cubicBezTo>
                      <a:close/>
                    </a:path>
                  </a:pathLst>
                </a:custGeom>
                <a:solidFill>
                  <a:srgbClr val="58595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9" name="Freeform 248"/>
                <p:cNvSpPr>
                  <a:spLocks/>
                </p:cNvSpPr>
                <p:nvPr/>
              </p:nvSpPr>
              <p:spPr bwMode="auto">
                <a:xfrm>
                  <a:off x="5075238" y="4794250"/>
                  <a:ext cx="552450" cy="198438"/>
                </a:xfrm>
                <a:custGeom>
                  <a:avLst/>
                  <a:gdLst>
                    <a:gd name="T0" fmla="*/ 139 w 167"/>
                    <a:gd name="T1" fmla="*/ 60 h 60"/>
                    <a:gd name="T2" fmla="*/ 0 w 167"/>
                    <a:gd name="T3" fmla="*/ 43 h 60"/>
                    <a:gd name="T4" fmla="*/ 7 w 167"/>
                    <a:gd name="T5" fmla="*/ 0 h 60"/>
                    <a:gd name="T6" fmla="*/ 160 w 167"/>
                    <a:gd name="T7" fmla="*/ 10 h 60"/>
                    <a:gd name="T8" fmla="*/ 139 w 167"/>
                    <a:gd name="T9" fmla="*/ 60 h 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7" h="60">
                      <a:moveTo>
                        <a:pt x="139" y="60"/>
                      </a:moveTo>
                      <a:cubicBezTo>
                        <a:pt x="0" y="43"/>
                        <a:pt x="0" y="43"/>
                        <a:pt x="0" y="43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7" y="0"/>
                        <a:pt x="152" y="14"/>
                        <a:pt x="160" y="10"/>
                      </a:cubicBezTo>
                      <a:cubicBezTo>
                        <a:pt x="167" y="6"/>
                        <a:pt x="139" y="60"/>
                        <a:pt x="139" y="60"/>
                      </a:cubicBezTo>
                      <a:close/>
                    </a:path>
                  </a:pathLst>
                </a:custGeom>
                <a:solidFill>
                  <a:srgbClr val="4B4B4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0" name="Freeform 249"/>
                <p:cNvSpPr>
                  <a:spLocks/>
                </p:cNvSpPr>
                <p:nvPr/>
              </p:nvSpPr>
              <p:spPr bwMode="auto">
                <a:xfrm>
                  <a:off x="4976813" y="4416425"/>
                  <a:ext cx="679450" cy="665163"/>
                </a:xfrm>
                <a:custGeom>
                  <a:avLst/>
                  <a:gdLst>
                    <a:gd name="T0" fmla="*/ 0 w 206"/>
                    <a:gd name="T1" fmla="*/ 22 h 201"/>
                    <a:gd name="T2" fmla="*/ 69 w 206"/>
                    <a:gd name="T3" fmla="*/ 0 h 201"/>
                    <a:gd name="T4" fmla="*/ 186 w 206"/>
                    <a:gd name="T5" fmla="*/ 111 h 201"/>
                    <a:gd name="T6" fmla="*/ 186 w 206"/>
                    <a:gd name="T7" fmla="*/ 167 h 201"/>
                    <a:gd name="T8" fmla="*/ 28 w 206"/>
                    <a:gd name="T9" fmla="*/ 89 h 201"/>
                    <a:gd name="T10" fmla="*/ 0 w 206"/>
                    <a:gd name="T11" fmla="*/ 22 h 2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06" h="201">
                      <a:moveTo>
                        <a:pt x="0" y="22"/>
                      </a:moveTo>
                      <a:cubicBezTo>
                        <a:pt x="4" y="19"/>
                        <a:pt x="69" y="0"/>
                        <a:pt x="69" y="0"/>
                      </a:cubicBezTo>
                      <a:cubicBezTo>
                        <a:pt x="69" y="0"/>
                        <a:pt x="167" y="95"/>
                        <a:pt x="186" y="111"/>
                      </a:cubicBezTo>
                      <a:cubicBezTo>
                        <a:pt x="204" y="126"/>
                        <a:pt x="206" y="133"/>
                        <a:pt x="186" y="167"/>
                      </a:cubicBezTo>
                      <a:cubicBezTo>
                        <a:pt x="165" y="201"/>
                        <a:pt x="48" y="103"/>
                        <a:pt x="28" y="89"/>
                      </a:cubicBezTo>
                      <a:cubicBezTo>
                        <a:pt x="8" y="75"/>
                        <a:pt x="0" y="22"/>
                        <a:pt x="0" y="22"/>
                      </a:cubicBezTo>
                      <a:close/>
                    </a:path>
                  </a:pathLst>
                </a:custGeom>
                <a:solidFill>
                  <a:srgbClr val="58595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2" name="Freeform 251"/>
                <p:cNvSpPr>
                  <a:spLocks/>
                </p:cNvSpPr>
                <p:nvPr/>
              </p:nvSpPr>
              <p:spPr bwMode="auto">
                <a:xfrm>
                  <a:off x="4230688" y="4532313"/>
                  <a:ext cx="936625" cy="846138"/>
                </a:xfrm>
                <a:custGeom>
                  <a:avLst/>
                  <a:gdLst>
                    <a:gd name="T0" fmla="*/ 69 w 284"/>
                    <a:gd name="T1" fmla="*/ 0 h 256"/>
                    <a:gd name="T2" fmla="*/ 215 w 284"/>
                    <a:gd name="T3" fmla="*/ 0 h 256"/>
                    <a:gd name="T4" fmla="*/ 284 w 284"/>
                    <a:gd name="T5" fmla="*/ 68 h 256"/>
                    <a:gd name="T6" fmla="*/ 284 w 284"/>
                    <a:gd name="T7" fmla="*/ 187 h 256"/>
                    <a:gd name="T8" fmla="*/ 215 w 284"/>
                    <a:gd name="T9" fmla="*/ 256 h 256"/>
                    <a:gd name="T10" fmla="*/ 69 w 284"/>
                    <a:gd name="T11" fmla="*/ 256 h 256"/>
                    <a:gd name="T12" fmla="*/ 0 w 284"/>
                    <a:gd name="T13" fmla="*/ 187 h 256"/>
                    <a:gd name="T14" fmla="*/ 0 w 284"/>
                    <a:gd name="T15" fmla="*/ 68 h 256"/>
                    <a:gd name="T16" fmla="*/ 69 w 284"/>
                    <a:gd name="T17" fmla="*/ 0 h 2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84" h="256">
                      <a:moveTo>
                        <a:pt x="69" y="0"/>
                      </a:moveTo>
                      <a:cubicBezTo>
                        <a:pt x="215" y="0"/>
                        <a:pt x="215" y="0"/>
                        <a:pt x="215" y="0"/>
                      </a:cubicBezTo>
                      <a:cubicBezTo>
                        <a:pt x="253" y="0"/>
                        <a:pt x="284" y="31"/>
                        <a:pt x="284" y="68"/>
                      </a:cubicBezTo>
                      <a:cubicBezTo>
                        <a:pt x="284" y="187"/>
                        <a:pt x="284" y="187"/>
                        <a:pt x="284" y="187"/>
                      </a:cubicBezTo>
                      <a:cubicBezTo>
                        <a:pt x="284" y="225"/>
                        <a:pt x="253" y="256"/>
                        <a:pt x="215" y="256"/>
                      </a:cubicBezTo>
                      <a:cubicBezTo>
                        <a:pt x="69" y="256"/>
                        <a:pt x="69" y="256"/>
                        <a:pt x="69" y="256"/>
                      </a:cubicBezTo>
                      <a:cubicBezTo>
                        <a:pt x="31" y="256"/>
                        <a:pt x="0" y="225"/>
                        <a:pt x="0" y="187"/>
                      </a:cubicBezTo>
                      <a:cubicBezTo>
                        <a:pt x="0" y="68"/>
                        <a:pt x="0" y="68"/>
                        <a:pt x="0" y="68"/>
                      </a:cubicBezTo>
                      <a:cubicBezTo>
                        <a:pt x="0" y="31"/>
                        <a:pt x="31" y="0"/>
                        <a:pt x="69" y="0"/>
                      </a:cubicBezTo>
                      <a:close/>
                    </a:path>
                  </a:pathLst>
                </a:custGeom>
                <a:solidFill>
                  <a:srgbClr val="40404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3" name="Rectangle 252"/>
                <p:cNvSpPr>
                  <a:spLocks noChangeArrowheads="1"/>
                </p:cNvSpPr>
                <p:nvPr/>
              </p:nvSpPr>
              <p:spPr bwMode="auto">
                <a:xfrm>
                  <a:off x="4640263" y="5068888"/>
                  <a:ext cx="117475" cy="796925"/>
                </a:xfrm>
                <a:prstGeom prst="rect">
                  <a:avLst/>
                </a:prstGeom>
                <a:solidFill>
                  <a:srgbClr val="58595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4" name="Freeform 253"/>
                <p:cNvSpPr>
                  <a:spLocks/>
                </p:cNvSpPr>
                <p:nvPr/>
              </p:nvSpPr>
              <p:spPr bwMode="auto">
                <a:xfrm>
                  <a:off x="4500563" y="4816475"/>
                  <a:ext cx="396875" cy="252413"/>
                </a:xfrm>
                <a:custGeom>
                  <a:avLst/>
                  <a:gdLst>
                    <a:gd name="T0" fmla="*/ 17 w 120"/>
                    <a:gd name="T1" fmla="*/ 0 h 76"/>
                    <a:gd name="T2" fmla="*/ 103 w 120"/>
                    <a:gd name="T3" fmla="*/ 0 h 76"/>
                    <a:gd name="T4" fmla="*/ 120 w 120"/>
                    <a:gd name="T5" fmla="*/ 16 h 76"/>
                    <a:gd name="T6" fmla="*/ 120 w 120"/>
                    <a:gd name="T7" fmla="*/ 60 h 76"/>
                    <a:gd name="T8" fmla="*/ 103 w 120"/>
                    <a:gd name="T9" fmla="*/ 76 h 76"/>
                    <a:gd name="T10" fmla="*/ 17 w 120"/>
                    <a:gd name="T11" fmla="*/ 76 h 76"/>
                    <a:gd name="T12" fmla="*/ 0 w 120"/>
                    <a:gd name="T13" fmla="*/ 60 h 76"/>
                    <a:gd name="T14" fmla="*/ 0 w 120"/>
                    <a:gd name="T15" fmla="*/ 16 h 76"/>
                    <a:gd name="T16" fmla="*/ 17 w 120"/>
                    <a:gd name="T17" fmla="*/ 0 h 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20" h="76">
                      <a:moveTo>
                        <a:pt x="17" y="0"/>
                      </a:moveTo>
                      <a:cubicBezTo>
                        <a:pt x="103" y="0"/>
                        <a:pt x="103" y="0"/>
                        <a:pt x="103" y="0"/>
                      </a:cubicBezTo>
                      <a:cubicBezTo>
                        <a:pt x="112" y="0"/>
                        <a:pt x="120" y="8"/>
                        <a:pt x="120" y="16"/>
                      </a:cubicBezTo>
                      <a:cubicBezTo>
                        <a:pt x="120" y="60"/>
                        <a:pt x="120" y="60"/>
                        <a:pt x="120" y="60"/>
                      </a:cubicBezTo>
                      <a:cubicBezTo>
                        <a:pt x="120" y="69"/>
                        <a:pt x="112" y="76"/>
                        <a:pt x="103" y="76"/>
                      </a:cubicBezTo>
                      <a:cubicBezTo>
                        <a:pt x="17" y="76"/>
                        <a:pt x="17" y="76"/>
                        <a:pt x="17" y="76"/>
                      </a:cubicBezTo>
                      <a:cubicBezTo>
                        <a:pt x="8" y="76"/>
                        <a:pt x="0" y="69"/>
                        <a:pt x="0" y="60"/>
                      </a:cubicBezTo>
                      <a:cubicBezTo>
                        <a:pt x="0" y="16"/>
                        <a:pt x="0" y="16"/>
                        <a:pt x="0" y="16"/>
                      </a:cubicBezTo>
                      <a:cubicBezTo>
                        <a:pt x="0" y="8"/>
                        <a:pt x="8" y="0"/>
                        <a:pt x="17" y="0"/>
                      </a:cubicBezTo>
                      <a:close/>
                    </a:path>
                  </a:pathLst>
                </a:custGeom>
                <a:solidFill>
                  <a:srgbClr val="6D6E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3" name="Freeform 282"/>
                <p:cNvSpPr>
                  <a:spLocks/>
                </p:cNvSpPr>
                <p:nvPr/>
              </p:nvSpPr>
              <p:spPr bwMode="auto">
                <a:xfrm>
                  <a:off x="4262438" y="3455988"/>
                  <a:ext cx="858838" cy="928688"/>
                </a:xfrm>
                <a:custGeom>
                  <a:avLst/>
                  <a:gdLst>
                    <a:gd name="T0" fmla="*/ 150 w 260"/>
                    <a:gd name="T1" fmla="*/ 10 h 281"/>
                    <a:gd name="T2" fmla="*/ 11 w 260"/>
                    <a:gd name="T3" fmla="*/ 122 h 281"/>
                    <a:gd name="T4" fmla="*/ 110 w 260"/>
                    <a:gd name="T5" fmla="*/ 271 h 281"/>
                    <a:gd name="T6" fmla="*/ 249 w 260"/>
                    <a:gd name="T7" fmla="*/ 159 h 281"/>
                    <a:gd name="T8" fmla="*/ 150 w 260"/>
                    <a:gd name="T9" fmla="*/ 10 h 2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60" h="281">
                      <a:moveTo>
                        <a:pt x="150" y="10"/>
                      </a:moveTo>
                      <a:cubicBezTo>
                        <a:pt x="84" y="0"/>
                        <a:pt x="22" y="50"/>
                        <a:pt x="11" y="122"/>
                      </a:cubicBezTo>
                      <a:cubicBezTo>
                        <a:pt x="0" y="194"/>
                        <a:pt x="44" y="260"/>
                        <a:pt x="110" y="271"/>
                      </a:cubicBezTo>
                      <a:cubicBezTo>
                        <a:pt x="176" y="281"/>
                        <a:pt x="238" y="230"/>
                        <a:pt x="249" y="159"/>
                      </a:cubicBezTo>
                      <a:cubicBezTo>
                        <a:pt x="260" y="87"/>
                        <a:pt x="216" y="20"/>
                        <a:pt x="150" y="10"/>
                      </a:cubicBezTo>
                      <a:close/>
                    </a:path>
                  </a:pathLst>
                </a:custGeom>
                <a:solidFill>
                  <a:srgbClr val="FBD2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4" name="Freeform 283"/>
                <p:cNvSpPr>
                  <a:spLocks/>
                </p:cNvSpPr>
                <p:nvPr/>
              </p:nvSpPr>
              <p:spPr bwMode="auto">
                <a:xfrm>
                  <a:off x="4460876" y="4281488"/>
                  <a:ext cx="436563" cy="112713"/>
                </a:xfrm>
                <a:custGeom>
                  <a:avLst/>
                  <a:gdLst>
                    <a:gd name="T0" fmla="*/ 132 w 132"/>
                    <a:gd name="T1" fmla="*/ 33 h 34"/>
                    <a:gd name="T2" fmla="*/ 123 w 132"/>
                    <a:gd name="T3" fmla="*/ 2 h 34"/>
                    <a:gd name="T4" fmla="*/ 10 w 132"/>
                    <a:gd name="T5" fmla="*/ 3 h 34"/>
                    <a:gd name="T6" fmla="*/ 0 w 132"/>
                    <a:gd name="T7" fmla="*/ 34 h 34"/>
                    <a:gd name="T8" fmla="*/ 132 w 132"/>
                    <a:gd name="T9" fmla="*/ 33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2" h="34">
                      <a:moveTo>
                        <a:pt x="132" y="33"/>
                      </a:moveTo>
                      <a:cubicBezTo>
                        <a:pt x="123" y="2"/>
                        <a:pt x="123" y="2"/>
                        <a:pt x="123" y="2"/>
                      </a:cubicBezTo>
                      <a:cubicBezTo>
                        <a:pt x="123" y="2"/>
                        <a:pt x="12" y="0"/>
                        <a:pt x="10" y="3"/>
                      </a:cubicBezTo>
                      <a:cubicBezTo>
                        <a:pt x="9" y="5"/>
                        <a:pt x="0" y="34"/>
                        <a:pt x="0" y="34"/>
                      </a:cubicBezTo>
                      <a:lnTo>
                        <a:pt x="132" y="33"/>
                      </a:lnTo>
                      <a:close/>
                    </a:path>
                  </a:pathLst>
                </a:custGeom>
                <a:solidFill>
                  <a:srgbClr val="58595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5" name="Freeform 284"/>
                <p:cNvSpPr>
                  <a:spLocks/>
                </p:cNvSpPr>
                <p:nvPr/>
              </p:nvSpPr>
              <p:spPr bwMode="auto">
                <a:xfrm>
                  <a:off x="4144963" y="3419475"/>
                  <a:ext cx="1006475" cy="1493838"/>
                </a:xfrm>
                <a:custGeom>
                  <a:avLst/>
                  <a:gdLst>
                    <a:gd name="T0" fmla="*/ 250 w 305"/>
                    <a:gd name="T1" fmla="*/ 23 h 452"/>
                    <a:gd name="T2" fmla="*/ 296 w 305"/>
                    <a:gd name="T3" fmla="*/ 110 h 452"/>
                    <a:gd name="T4" fmla="*/ 257 w 305"/>
                    <a:gd name="T5" fmla="*/ 227 h 452"/>
                    <a:gd name="T6" fmla="*/ 152 w 305"/>
                    <a:gd name="T7" fmla="*/ 269 h 452"/>
                    <a:gd name="T8" fmla="*/ 121 w 305"/>
                    <a:gd name="T9" fmla="*/ 270 h 452"/>
                    <a:gd name="T10" fmla="*/ 123 w 305"/>
                    <a:gd name="T11" fmla="*/ 304 h 452"/>
                    <a:gd name="T12" fmla="*/ 69 w 305"/>
                    <a:gd name="T13" fmla="*/ 364 h 452"/>
                    <a:gd name="T14" fmla="*/ 30 w 305"/>
                    <a:gd name="T15" fmla="*/ 443 h 452"/>
                    <a:gd name="T16" fmla="*/ 53 w 305"/>
                    <a:gd name="T17" fmla="*/ 295 h 452"/>
                    <a:gd name="T18" fmla="*/ 87 w 305"/>
                    <a:gd name="T19" fmla="*/ 258 h 452"/>
                    <a:gd name="T20" fmla="*/ 40 w 305"/>
                    <a:gd name="T21" fmla="*/ 126 h 452"/>
                    <a:gd name="T22" fmla="*/ 100 w 305"/>
                    <a:gd name="T23" fmla="*/ 12 h 452"/>
                    <a:gd name="T24" fmla="*/ 128 w 305"/>
                    <a:gd name="T25" fmla="*/ 11 h 452"/>
                    <a:gd name="T26" fmla="*/ 177 w 305"/>
                    <a:gd name="T27" fmla="*/ 1 h 452"/>
                    <a:gd name="T28" fmla="*/ 250 w 305"/>
                    <a:gd name="T29" fmla="*/ 23 h 4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305" h="452">
                      <a:moveTo>
                        <a:pt x="250" y="23"/>
                      </a:moveTo>
                      <a:cubicBezTo>
                        <a:pt x="261" y="26"/>
                        <a:pt x="286" y="61"/>
                        <a:pt x="296" y="110"/>
                      </a:cubicBezTo>
                      <a:cubicBezTo>
                        <a:pt x="305" y="160"/>
                        <a:pt x="285" y="201"/>
                        <a:pt x="257" y="227"/>
                      </a:cubicBezTo>
                      <a:cubicBezTo>
                        <a:pt x="228" y="253"/>
                        <a:pt x="176" y="265"/>
                        <a:pt x="152" y="269"/>
                      </a:cubicBezTo>
                      <a:cubicBezTo>
                        <a:pt x="143" y="271"/>
                        <a:pt x="132" y="272"/>
                        <a:pt x="121" y="270"/>
                      </a:cubicBezTo>
                      <a:cubicBezTo>
                        <a:pt x="123" y="280"/>
                        <a:pt x="124" y="291"/>
                        <a:pt x="123" y="304"/>
                      </a:cubicBezTo>
                      <a:cubicBezTo>
                        <a:pt x="120" y="337"/>
                        <a:pt x="104" y="337"/>
                        <a:pt x="69" y="364"/>
                      </a:cubicBezTo>
                      <a:cubicBezTo>
                        <a:pt x="34" y="391"/>
                        <a:pt x="29" y="434"/>
                        <a:pt x="30" y="443"/>
                      </a:cubicBezTo>
                      <a:cubicBezTo>
                        <a:pt x="31" y="452"/>
                        <a:pt x="0" y="351"/>
                        <a:pt x="53" y="295"/>
                      </a:cubicBezTo>
                      <a:cubicBezTo>
                        <a:pt x="71" y="277"/>
                        <a:pt x="81" y="266"/>
                        <a:pt x="87" y="258"/>
                      </a:cubicBezTo>
                      <a:cubicBezTo>
                        <a:pt x="59" y="249"/>
                        <a:pt x="39" y="150"/>
                        <a:pt x="40" y="126"/>
                      </a:cubicBezTo>
                      <a:cubicBezTo>
                        <a:pt x="41" y="77"/>
                        <a:pt x="85" y="17"/>
                        <a:pt x="100" y="12"/>
                      </a:cubicBezTo>
                      <a:cubicBezTo>
                        <a:pt x="116" y="7"/>
                        <a:pt x="128" y="11"/>
                        <a:pt x="128" y="11"/>
                      </a:cubicBezTo>
                      <a:cubicBezTo>
                        <a:pt x="128" y="11"/>
                        <a:pt x="143" y="2"/>
                        <a:pt x="177" y="1"/>
                      </a:cubicBezTo>
                      <a:cubicBezTo>
                        <a:pt x="212" y="0"/>
                        <a:pt x="250" y="23"/>
                        <a:pt x="250" y="23"/>
                      </a:cubicBezTo>
                      <a:close/>
                    </a:path>
                  </a:pathLst>
                </a:custGeom>
                <a:solidFill>
                  <a:srgbClr val="D59D5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20" name="Freeform 319"/>
                <p:cNvSpPr>
                  <a:spLocks/>
                </p:cNvSpPr>
                <p:nvPr/>
              </p:nvSpPr>
              <p:spPr bwMode="auto">
                <a:xfrm>
                  <a:off x="4411663" y="4268788"/>
                  <a:ext cx="146050" cy="76200"/>
                </a:xfrm>
                <a:custGeom>
                  <a:avLst/>
                  <a:gdLst>
                    <a:gd name="T0" fmla="*/ 44 w 44"/>
                    <a:gd name="T1" fmla="*/ 14 h 23"/>
                    <a:gd name="T2" fmla="*/ 41 w 44"/>
                    <a:gd name="T3" fmla="*/ 23 h 23"/>
                    <a:gd name="T4" fmla="*/ 0 w 44"/>
                    <a:gd name="T5" fmla="*/ 6 h 23"/>
                    <a:gd name="T6" fmla="*/ 4 w 44"/>
                    <a:gd name="T7" fmla="*/ 0 h 23"/>
                    <a:gd name="T8" fmla="*/ 44 w 44"/>
                    <a:gd name="T9" fmla="*/ 14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4" h="23">
                      <a:moveTo>
                        <a:pt x="44" y="14"/>
                      </a:moveTo>
                      <a:cubicBezTo>
                        <a:pt x="41" y="23"/>
                        <a:pt x="41" y="23"/>
                        <a:pt x="41" y="23"/>
                      </a:cubicBezTo>
                      <a:cubicBezTo>
                        <a:pt x="41" y="23"/>
                        <a:pt x="1" y="8"/>
                        <a:pt x="0" y="6"/>
                      </a:cubicBezTo>
                      <a:cubicBezTo>
                        <a:pt x="0" y="5"/>
                        <a:pt x="4" y="0"/>
                        <a:pt x="4" y="0"/>
                      </a:cubicBezTo>
                      <a:lnTo>
                        <a:pt x="44" y="1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sp>
        <p:nvSpPr>
          <p:cNvPr id="335" name="Freeform 323"/>
          <p:cNvSpPr>
            <a:spLocks/>
          </p:cNvSpPr>
          <p:nvPr/>
        </p:nvSpPr>
        <p:spPr bwMode="auto">
          <a:xfrm rot="1382647" flipH="1">
            <a:off x="637312" y="1613954"/>
            <a:ext cx="1765707" cy="1824115"/>
          </a:xfrm>
          <a:custGeom>
            <a:avLst/>
            <a:gdLst>
              <a:gd name="T0" fmla="*/ 158 w 418"/>
              <a:gd name="T1" fmla="*/ 412 h 430"/>
              <a:gd name="T2" fmla="*/ 209 w 418"/>
              <a:gd name="T3" fmla="*/ 418 h 430"/>
              <a:gd name="T4" fmla="*/ 418 w 418"/>
              <a:gd name="T5" fmla="*/ 209 h 430"/>
              <a:gd name="T6" fmla="*/ 209 w 418"/>
              <a:gd name="T7" fmla="*/ 0 h 430"/>
              <a:gd name="T8" fmla="*/ 0 w 418"/>
              <a:gd name="T9" fmla="*/ 209 h 430"/>
              <a:gd name="T10" fmla="*/ 84 w 418"/>
              <a:gd name="T11" fmla="*/ 377 h 430"/>
              <a:gd name="T12" fmla="*/ 47 w 418"/>
              <a:gd name="T13" fmla="*/ 430 h 430"/>
              <a:gd name="T14" fmla="*/ 158 w 418"/>
              <a:gd name="T15" fmla="*/ 412 h 4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8" h="430">
                <a:moveTo>
                  <a:pt x="158" y="412"/>
                </a:moveTo>
                <a:cubicBezTo>
                  <a:pt x="176" y="416"/>
                  <a:pt x="191" y="418"/>
                  <a:pt x="209" y="418"/>
                </a:cubicBezTo>
                <a:cubicBezTo>
                  <a:pt x="324" y="418"/>
                  <a:pt x="418" y="325"/>
                  <a:pt x="418" y="209"/>
                </a:cubicBezTo>
                <a:cubicBezTo>
                  <a:pt x="418" y="93"/>
                  <a:pt x="324" y="0"/>
                  <a:pt x="209" y="0"/>
                </a:cubicBezTo>
                <a:cubicBezTo>
                  <a:pt x="93" y="0"/>
                  <a:pt x="0" y="93"/>
                  <a:pt x="0" y="209"/>
                </a:cubicBezTo>
                <a:cubicBezTo>
                  <a:pt x="0" y="278"/>
                  <a:pt x="33" y="340"/>
                  <a:pt x="84" y="377"/>
                </a:cubicBezTo>
                <a:cubicBezTo>
                  <a:pt x="72" y="395"/>
                  <a:pt x="60" y="412"/>
                  <a:pt x="47" y="430"/>
                </a:cubicBezTo>
                <a:cubicBezTo>
                  <a:pt x="158" y="412"/>
                  <a:pt x="121" y="418"/>
                  <a:pt x="158" y="4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6" name="Freeform 324"/>
          <p:cNvSpPr>
            <a:spLocks/>
          </p:cNvSpPr>
          <p:nvPr/>
        </p:nvSpPr>
        <p:spPr bwMode="auto">
          <a:xfrm>
            <a:off x="2818487" y="1920087"/>
            <a:ext cx="1741896" cy="1940844"/>
          </a:xfrm>
          <a:custGeom>
            <a:avLst/>
            <a:gdLst>
              <a:gd name="T0" fmla="*/ 236 w 419"/>
              <a:gd name="T1" fmla="*/ 417 h 465"/>
              <a:gd name="T2" fmla="*/ 209 w 419"/>
              <a:gd name="T3" fmla="*/ 418 h 465"/>
              <a:gd name="T4" fmla="*/ 0 w 419"/>
              <a:gd name="T5" fmla="*/ 209 h 465"/>
              <a:gd name="T6" fmla="*/ 209 w 419"/>
              <a:gd name="T7" fmla="*/ 0 h 465"/>
              <a:gd name="T8" fmla="*/ 419 w 419"/>
              <a:gd name="T9" fmla="*/ 209 h 465"/>
              <a:gd name="T10" fmla="*/ 314 w 419"/>
              <a:gd name="T11" fmla="*/ 391 h 465"/>
              <a:gd name="T12" fmla="*/ 344 w 419"/>
              <a:gd name="T13" fmla="*/ 465 h 465"/>
              <a:gd name="T14" fmla="*/ 236 w 419"/>
              <a:gd name="T15" fmla="*/ 417 h 4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9" h="465">
                <a:moveTo>
                  <a:pt x="236" y="417"/>
                </a:moveTo>
                <a:cubicBezTo>
                  <a:pt x="227" y="418"/>
                  <a:pt x="219" y="418"/>
                  <a:pt x="209" y="418"/>
                </a:cubicBezTo>
                <a:cubicBezTo>
                  <a:pt x="94" y="418"/>
                  <a:pt x="0" y="325"/>
                  <a:pt x="0" y="209"/>
                </a:cubicBezTo>
                <a:cubicBezTo>
                  <a:pt x="0" y="94"/>
                  <a:pt x="94" y="0"/>
                  <a:pt x="209" y="0"/>
                </a:cubicBezTo>
                <a:cubicBezTo>
                  <a:pt x="325" y="0"/>
                  <a:pt x="419" y="94"/>
                  <a:pt x="419" y="209"/>
                </a:cubicBezTo>
                <a:cubicBezTo>
                  <a:pt x="419" y="286"/>
                  <a:pt x="376" y="355"/>
                  <a:pt x="314" y="391"/>
                </a:cubicBezTo>
                <a:cubicBezTo>
                  <a:pt x="324" y="415"/>
                  <a:pt x="334" y="440"/>
                  <a:pt x="344" y="465"/>
                </a:cubicBezTo>
                <a:cubicBezTo>
                  <a:pt x="236" y="417"/>
                  <a:pt x="272" y="433"/>
                  <a:pt x="236" y="41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7" name="Freeform 325"/>
          <p:cNvSpPr>
            <a:spLocks/>
          </p:cNvSpPr>
          <p:nvPr/>
        </p:nvSpPr>
        <p:spPr bwMode="auto">
          <a:xfrm>
            <a:off x="4681723" y="1518161"/>
            <a:ext cx="1832269" cy="2167953"/>
          </a:xfrm>
          <a:custGeom>
            <a:avLst/>
            <a:gdLst>
              <a:gd name="T0" fmla="*/ 202 w 418"/>
              <a:gd name="T1" fmla="*/ 419 h 493"/>
              <a:gd name="T2" fmla="*/ 0 w 418"/>
              <a:gd name="T3" fmla="*/ 209 h 493"/>
              <a:gd name="T4" fmla="*/ 209 w 418"/>
              <a:gd name="T5" fmla="*/ 0 h 493"/>
              <a:gd name="T6" fmla="*/ 418 w 418"/>
              <a:gd name="T7" fmla="*/ 209 h 493"/>
              <a:gd name="T8" fmla="*/ 283 w 418"/>
              <a:gd name="T9" fmla="*/ 405 h 493"/>
              <a:gd name="T10" fmla="*/ 282 w 418"/>
              <a:gd name="T11" fmla="*/ 493 h 493"/>
              <a:gd name="T12" fmla="*/ 202 w 418"/>
              <a:gd name="T13" fmla="*/ 419 h 4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18" h="493">
                <a:moveTo>
                  <a:pt x="202" y="419"/>
                </a:moveTo>
                <a:cubicBezTo>
                  <a:pt x="89" y="415"/>
                  <a:pt x="0" y="322"/>
                  <a:pt x="0" y="209"/>
                </a:cubicBezTo>
                <a:cubicBezTo>
                  <a:pt x="0" y="94"/>
                  <a:pt x="93" y="0"/>
                  <a:pt x="209" y="0"/>
                </a:cubicBezTo>
                <a:cubicBezTo>
                  <a:pt x="325" y="0"/>
                  <a:pt x="418" y="94"/>
                  <a:pt x="418" y="209"/>
                </a:cubicBezTo>
                <a:cubicBezTo>
                  <a:pt x="418" y="298"/>
                  <a:pt x="361" y="376"/>
                  <a:pt x="283" y="405"/>
                </a:cubicBezTo>
                <a:cubicBezTo>
                  <a:pt x="282" y="435"/>
                  <a:pt x="282" y="464"/>
                  <a:pt x="282" y="493"/>
                </a:cubicBezTo>
                <a:cubicBezTo>
                  <a:pt x="202" y="419"/>
                  <a:pt x="229" y="443"/>
                  <a:pt x="202" y="4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8" name="Freeform 326"/>
          <p:cNvSpPr>
            <a:spLocks/>
          </p:cNvSpPr>
          <p:nvPr/>
        </p:nvSpPr>
        <p:spPr bwMode="auto">
          <a:xfrm rot="547960">
            <a:off x="7490807" y="1790149"/>
            <a:ext cx="1894569" cy="2108549"/>
          </a:xfrm>
          <a:custGeom>
            <a:avLst/>
            <a:gdLst>
              <a:gd name="T0" fmla="*/ 132 w 419"/>
              <a:gd name="T1" fmla="*/ 404 h 465"/>
              <a:gd name="T2" fmla="*/ 0 w 419"/>
              <a:gd name="T3" fmla="*/ 209 h 465"/>
              <a:gd name="T4" fmla="*/ 209 w 419"/>
              <a:gd name="T5" fmla="*/ 0 h 465"/>
              <a:gd name="T6" fmla="*/ 419 w 419"/>
              <a:gd name="T7" fmla="*/ 209 h 465"/>
              <a:gd name="T8" fmla="*/ 213 w 419"/>
              <a:gd name="T9" fmla="*/ 419 h 465"/>
              <a:gd name="T10" fmla="*/ 137 w 419"/>
              <a:gd name="T11" fmla="*/ 465 h 465"/>
              <a:gd name="T12" fmla="*/ 132 w 419"/>
              <a:gd name="T13" fmla="*/ 404 h 4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19" h="465">
                <a:moveTo>
                  <a:pt x="132" y="404"/>
                </a:moveTo>
                <a:cubicBezTo>
                  <a:pt x="51" y="372"/>
                  <a:pt x="0" y="292"/>
                  <a:pt x="0" y="209"/>
                </a:cubicBezTo>
                <a:cubicBezTo>
                  <a:pt x="0" y="94"/>
                  <a:pt x="94" y="0"/>
                  <a:pt x="209" y="0"/>
                </a:cubicBezTo>
                <a:cubicBezTo>
                  <a:pt x="325" y="0"/>
                  <a:pt x="419" y="94"/>
                  <a:pt x="419" y="209"/>
                </a:cubicBezTo>
                <a:cubicBezTo>
                  <a:pt x="419" y="324"/>
                  <a:pt x="327" y="417"/>
                  <a:pt x="213" y="419"/>
                </a:cubicBezTo>
                <a:cubicBezTo>
                  <a:pt x="187" y="434"/>
                  <a:pt x="162" y="450"/>
                  <a:pt x="137" y="465"/>
                </a:cubicBezTo>
                <a:cubicBezTo>
                  <a:pt x="132" y="404"/>
                  <a:pt x="134" y="424"/>
                  <a:pt x="132" y="40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9" name="Freeform 327"/>
          <p:cNvSpPr>
            <a:spLocks/>
          </p:cNvSpPr>
          <p:nvPr/>
        </p:nvSpPr>
        <p:spPr bwMode="auto">
          <a:xfrm flipH="1">
            <a:off x="9846506" y="1709569"/>
            <a:ext cx="1695730" cy="1936747"/>
          </a:xfrm>
          <a:custGeom>
            <a:avLst/>
            <a:gdLst>
              <a:gd name="T0" fmla="*/ 211 w 419"/>
              <a:gd name="T1" fmla="*/ 419 h 477"/>
              <a:gd name="T2" fmla="*/ 209 w 419"/>
              <a:gd name="T3" fmla="*/ 419 h 477"/>
              <a:gd name="T4" fmla="*/ 0 w 419"/>
              <a:gd name="T5" fmla="*/ 210 h 477"/>
              <a:gd name="T6" fmla="*/ 209 w 419"/>
              <a:gd name="T7" fmla="*/ 0 h 477"/>
              <a:gd name="T8" fmla="*/ 419 w 419"/>
              <a:gd name="T9" fmla="*/ 210 h 477"/>
              <a:gd name="T10" fmla="*/ 291 w 419"/>
              <a:gd name="T11" fmla="*/ 402 h 477"/>
              <a:gd name="T12" fmla="*/ 296 w 419"/>
              <a:gd name="T13" fmla="*/ 477 h 477"/>
              <a:gd name="T14" fmla="*/ 211 w 419"/>
              <a:gd name="T15" fmla="*/ 419 h 4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9" h="477">
                <a:moveTo>
                  <a:pt x="211" y="419"/>
                </a:moveTo>
                <a:cubicBezTo>
                  <a:pt x="210" y="419"/>
                  <a:pt x="210" y="419"/>
                  <a:pt x="209" y="419"/>
                </a:cubicBezTo>
                <a:cubicBezTo>
                  <a:pt x="94" y="419"/>
                  <a:pt x="0" y="325"/>
                  <a:pt x="0" y="210"/>
                </a:cubicBezTo>
                <a:cubicBezTo>
                  <a:pt x="0" y="94"/>
                  <a:pt x="94" y="0"/>
                  <a:pt x="209" y="0"/>
                </a:cubicBezTo>
                <a:cubicBezTo>
                  <a:pt x="325" y="0"/>
                  <a:pt x="419" y="94"/>
                  <a:pt x="419" y="210"/>
                </a:cubicBezTo>
                <a:cubicBezTo>
                  <a:pt x="419" y="296"/>
                  <a:pt x="365" y="371"/>
                  <a:pt x="291" y="402"/>
                </a:cubicBezTo>
                <a:cubicBezTo>
                  <a:pt x="293" y="427"/>
                  <a:pt x="294" y="452"/>
                  <a:pt x="296" y="477"/>
                </a:cubicBezTo>
                <a:cubicBezTo>
                  <a:pt x="211" y="419"/>
                  <a:pt x="239" y="438"/>
                  <a:pt x="211" y="41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1" name="TextBox 320"/>
          <p:cNvSpPr txBox="1"/>
          <p:nvPr/>
        </p:nvSpPr>
        <p:spPr>
          <a:xfrm>
            <a:off x="834790" y="2552952"/>
            <a:ext cx="14093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Brainstroming</a:t>
            </a:r>
            <a:endParaRPr lang="id-ID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2" name="TextBox 331"/>
          <p:cNvSpPr txBox="1"/>
          <p:nvPr/>
        </p:nvSpPr>
        <p:spPr>
          <a:xfrm>
            <a:off x="3394695" y="2855238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Idea</a:t>
            </a:r>
            <a:endParaRPr lang="id-ID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4" name="TextBox 333"/>
          <p:cNvSpPr txBox="1"/>
          <p:nvPr/>
        </p:nvSpPr>
        <p:spPr>
          <a:xfrm>
            <a:off x="5066495" y="2588437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Approval</a:t>
            </a:r>
            <a:endParaRPr lang="id-ID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1" name="TextBox 340"/>
          <p:cNvSpPr txBox="1"/>
          <p:nvPr/>
        </p:nvSpPr>
        <p:spPr>
          <a:xfrm>
            <a:off x="10157725" y="2668770"/>
            <a:ext cx="10278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Analysis</a:t>
            </a:r>
            <a:endParaRPr lang="id-ID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3" name="TextBox 342"/>
          <p:cNvSpPr txBox="1"/>
          <p:nvPr/>
        </p:nvSpPr>
        <p:spPr>
          <a:xfrm>
            <a:off x="7913610" y="2900235"/>
            <a:ext cx="11881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Maintance</a:t>
            </a:r>
            <a:endParaRPr lang="id-ID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1" name="Freeform 330"/>
          <p:cNvSpPr>
            <a:spLocks noEditPoints="1"/>
          </p:cNvSpPr>
          <p:nvPr/>
        </p:nvSpPr>
        <p:spPr bwMode="auto">
          <a:xfrm>
            <a:off x="8030179" y="2013273"/>
            <a:ext cx="873460" cy="880575"/>
          </a:xfrm>
          <a:custGeom>
            <a:avLst/>
            <a:gdLst>
              <a:gd name="T0" fmla="*/ 171 w 208"/>
              <a:gd name="T1" fmla="*/ 172 h 209"/>
              <a:gd name="T2" fmla="*/ 36 w 208"/>
              <a:gd name="T3" fmla="*/ 172 h 209"/>
              <a:gd name="T4" fmla="*/ 12 w 208"/>
              <a:gd name="T5" fmla="*/ 133 h 209"/>
              <a:gd name="T6" fmla="*/ 0 w 208"/>
              <a:gd name="T7" fmla="*/ 135 h 209"/>
              <a:gd name="T8" fmla="*/ 14 w 208"/>
              <a:gd name="T9" fmla="*/ 102 h 209"/>
              <a:gd name="T10" fmla="*/ 36 w 208"/>
              <a:gd name="T11" fmla="*/ 130 h 209"/>
              <a:gd name="T12" fmla="*/ 24 w 208"/>
              <a:gd name="T13" fmla="*/ 131 h 209"/>
              <a:gd name="T14" fmla="*/ 44 w 208"/>
              <a:gd name="T15" fmla="*/ 164 h 209"/>
              <a:gd name="T16" fmla="*/ 162 w 208"/>
              <a:gd name="T17" fmla="*/ 164 h 209"/>
              <a:gd name="T18" fmla="*/ 162 w 208"/>
              <a:gd name="T19" fmla="*/ 46 h 209"/>
              <a:gd name="T20" fmla="*/ 44 w 208"/>
              <a:gd name="T21" fmla="*/ 46 h 209"/>
              <a:gd name="T22" fmla="*/ 36 w 208"/>
              <a:gd name="T23" fmla="*/ 37 h 209"/>
              <a:gd name="T24" fmla="*/ 171 w 208"/>
              <a:gd name="T25" fmla="*/ 37 h 209"/>
              <a:gd name="T26" fmla="*/ 171 w 208"/>
              <a:gd name="T27" fmla="*/ 172 h 209"/>
              <a:gd name="T28" fmla="*/ 79 w 208"/>
              <a:gd name="T29" fmla="*/ 105 h 209"/>
              <a:gd name="T30" fmla="*/ 103 w 208"/>
              <a:gd name="T31" fmla="*/ 80 h 209"/>
              <a:gd name="T32" fmla="*/ 128 w 208"/>
              <a:gd name="T33" fmla="*/ 105 h 209"/>
              <a:gd name="T34" fmla="*/ 103 w 208"/>
              <a:gd name="T35" fmla="*/ 129 h 209"/>
              <a:gd name="T36" fmla="*/ 79 w 208"/>
              <a:gd name="T37" fmla="*/ 105 h 209"/>
              <a:gd name="T38" fmla="*/ 87 w 208"/>
              <a:gd name="T39" fmla="*/ 105 h 209"/>
              <a:gd name="T40" fmla="*/ 103 w 208"/>
              <a:gd name="T41" fmla="*/ 121 h 209"/>
              <a:gd name="T42" fmla="*/ 120 w 208"/>
              <a:gd name="T43" fmla="*/ 105 h 209"/>
              <a:gd name="T44" fmla="*/ 103 w 208"/>
              <a:gd name="T45" fmla="*/ 88 h 209"/>
              <a:gd name="T46" fmla="*/ 87 w 208"/>
              <a:gd name="T47" fmla="*/ 105 h 209"/>
              <a:gd name="T48" fmla="*/ 59 w 208"/>
              <a:gd name="T49" fmla="*/ 105 h 209"/>
              <a:gd name="T50" fmla="*/ 49 w 208"/>
              <a:gd name="T51" fmla="*/ 90 h 209"/>
              <a:gd name="T52" fmla="*/ 55 w 208"/>
              <a:gd name="T53" fmla="*/ 77 h 209"/>
              <a:gd name="T54" fmla="*/ 72 w 208"/>
              <a:gd name="T55" fmla="*/ 74 h 209"/>
              <a:gd name="T56" fmla="*/ 75 w 208"/>
              <a:gd name="T57" fmla="*/ 56 h 209"/>
              <a:gd name="T58" fmla="*/ 89 w 208"/>
              <a:gd name="T59" fmla="*/ 51 h 209"/>
              <a:gd name="T60" fmla="*/ 103 w 208"/>
              <a:gd name="T61" fmla="*/ 61 h 209"/>
              <a:gd name="T62" fmla="*/ 118 w 208"/>
              <a:gd name="T63" fmla="*/ 51 h 209"/>
              <a:gd name="T64" fmla="*/ 131 w 208"/>
              <a:gd name="T65" fmla="*/ 56 h 209"/>
              <a:gd name="T66" fmla="*/ 134 w 208"/>
              <a:gd name="T67" fmla="*/ 74 h 209"/>
              <a:gd name="T68" fmla="*/ 152 w 208"/>
              <a:gd name="T69" fmla="*/ 77 h 209"/>
              <a:gd name="T70" fmla="*/ 158 w 208"/>
              <a:gd name="T71" fmla="*/ 90 h 209"/>
              <a:gd name="T72" fmla="*/ 147 w 208"/>
              <a:gd name="T73" fmla="*/ 105 h 209"/>
              <a:gd name="T74" fmla="*/ 158 w 208"/>
              <a:gd name="T75" fmla="*/ 119 h 209"/>
              <a:gd name="T76" fmla="*/ 152 w 208"/>
              <a:gd name="T77" fmla="*/ 133 h 209"/>
              <a:gd name="T78" fmla="*/ 134 w 208"/>
              <a:gd name="T79" fmla="*/ 136 h 209"/>
              <a:gd name="T80" fmla="*/ 131 w 208"/>
              <a:gd name="T81" fmla="*/ 153 h 209"/>
              <a:gd name="T82" fmla="*/ 118 w 208"/>
              <a:gd name="T83" fmla="*/ 159 h 209"/>
              <a:gd name="T84" fmla="*/ 103 w 208"/>
              <a:gd name="T85" fmla="*/ 149 h 209"/>
              <a:gd name="T86" fmla="*/ 89 w 208"/>
              <a:gd name="T87" fmla="*/ 159 h 209"/>
              <a:gd name="T88" fmla="*/ 75 w 208"/>
              <a:gd name="T89" fmla="*/ 153 h 209"/>
              <a:gd name="T90" fmla="*/ 72 w 208"/>
              <a:gd name="T91" fmla="*/ 136 h 209"/>
              <a:gd name="T92" fmla="*/ 55 w 208"/>
              <a:gd name="T93" fmla="*/ 133 h 209"/>
              <a:gd name="T94" fmla="*/ 49 w 208"/>
              <a:gd name="T95" fmla="*/ 119 h 209"/>
              <a:gd name="T96" fmla="*/ 59 w 208"/>
              <a:gd name="T97" fmla="*/ 105 h 209"/>
              <a:gd name="T98" fmla="*/ 76 w 208"/>
              <a:gd name="T99" fmla="*/ 105 h 209"/>
              <a:gd name="T100" fmla="*/ 103 w 208"/>
              <a:gd name="T101" fmla="*/ 132 h 209"/>
              <a:gd name="T102" fmla="*/ 130 w 208"/>
              <a:gd name="T103" fmla="*/ 105 h 209"/>
              <a:gd name="T104" fmla="*/ 103 w 208"/>
              <a:gd name="T105" fmla="*/ 78 h 209"/>
              <a:gd name="T106" fmla="*/ 76 w 208"/>
              <a:gd name="T107" fmla="*/ 105 h 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08" h="209">
                <a:moveTo>
                  <a:pt x="171" y="172"/>
                </a:moveTo>
                <a:cubicBezTo>
                  <a:pt x="133" y="209"/>
                  <a:pt x="73" y="209"/>
                  <a:pt x="36" y="172"/>
                </a:cubicBezTo>
                <a:cubicBezTo>
                  <a:pt x="25" y="161"/>
                  <a:pt x="17" y="148"/>
                  <a:pt x="12" y="133"/>
                </a:cubicBezTo>
                <a:cubicBezTo>
                  <a:pt x="0" y="135"/>
                  <a:pt x="0" y="135"/>
                  <a:pt x="0" y="135"/>
                </a:cubicBezTo>
                <a:cubicBezTo>
                  <a:pt x="14" y="102"/>
                  <a:pt x="14" y="102"/>
                  <a:pt x="14" y="102"/>
                </a:cubicBezTo>
                <a:cubicBezTo>
                  <a:pt x="36" y="130"/>
                  <a:pt x="36" y="130"/>
                  <a:pt x="36" y="130"/>
                </a:cubicBezTo>
                <a:cubicBezTo>
                  <a:pt x="24" y="131"/>
                  <a:pt x="24" y="131"/>
                  <a:pt x="24" y="131"/>
                </a:cubicBezTo>
                <a:cubicBezTo>
                  <a:pt x="28" y="144"/>
                  <a:pt x="35" y="155"/>
                  <a:pt x="44" y="164"/>
                </a:cubicBezTo>
                <a:cubicBezTo>
                  <a:pt x="77" y="196"/>
                  <a:pt x="130" y="196"/>
                  <a:pt x="162" y="164"/>
                </a:cubicBezTo>
                <a:cubicBezTo>
                  <a:pt x="195" y="131"/>
                  <a:pt x="195" y="78"/>
                  <a:pt x="162" y="46"/>
                </a:cubicBezTo>
                <a:cubicBezTo>
                  <a:pt x="130" y="13"/>
                  <a:pt x="77" y="13"/>
                  <a:pt x="44" y="46"/>
                </a:cubicBezTo>
                <a:cubicBezTo>
                  <a:pt x="36" y="37"/>
                  <a:pt x="36" y="37"/>
                  <a:pt x="36" y="37"/>
                </a:cubicBezTo>
                <a:cubicBezTo>
                  <a:pt x="73" y="0"/>
                  <a:pt x="133" y="0"/>
                  <a:pt x="171" y="37"/>
                </a:cubicBezTo>
                <a:cubicBezTo>
                  <a:pt x="208" y="75"/>
                  <a:pt x="208" y="135"/>
                  <a:pt x="171" y="172"/>
                </a:cubicBezTo>
                <a:moveTo>
                  <a:pt x="79" y="105"/>
                </a:moveTo>
                <a:cubicBezTo>
                  <a:pt x="79" y="91"/>
                  <a:pt x="90" y="80"/>
                  <a:pt x="103" y="80"/>
                </a:cubicBezTo>
                <a:cubicBezTo>
                  <a:pt x="117" y="80"/>
                  <a:pt x="128" y="91"/>
                  <a:pt x="128" y="105"/>
                </a:cubicBezTo>
                <a:cubicBezTo>
                  <a:pt x="128" y="118"/>
                  <a:pt x="117" y="129"/>
                  <a:pt x="103" y="129"/>
                </a:cubicBezTo>
                <a:cubicBezTo>
                  <a:pt x="90" y="129"/>
                  <a:pt x="79" y="118"/>
                  <a:pt x="79" y="105"/>
                </a:cubicBezTo>
                <a:moveTo>
                  <a:pt x="87" y="105"/>
                </a:moveTo>
                <a:cubicBezTo>
                  <a:pt x="87" y="114"/>
                  <a:pt x="94" y="121"/>
                  <a:pt x="103" y="121"/>
                </a:cubicBezTo>
                <a:cubicBezTo>
                  <a:pt x="112" y="121"/>
                  <a:pt x="120" y="114"/>
                  <a:pt x="120" y="105"/>
                </a:cubicBezTo>
                <a:cubicBezTo>
                  <a:pt x="120" y="96"/>
                  <a:pt x="112" y="88"/>
                  <a:pt x="103" y="88"/>
                </a:cubicBezTo>
                <a:cubicBezTo>
                  <a:pt x="94" y="88"/>
                  <a:pt x="87" y="96"/>
                  <a:pt x="87" y="105"/>
                </a:cubicBezTo>
                <a:moveTo>
                  <a:pt x="59" y="105"/>
                </a:moveTo>
                <a:cubicBezTo>
                  <a:pt x="59" y="98"/>
                  <a:pt x="55" y="93"/>
                  <a:pt x="49" y="90"/>
                </a:cubicBezTo>
                <a:cubicBezTo>
                  <a:pt x="50" y="86"/>
                  <a:pt x="52" y="81"/>
                  <a:pt x="55" y="77"/>
                </a:cubicBezTo>
                <a:cubicBezTo>
                  <a:pt x="60" y="79"/>
                  <a:pt x="67" y="78"/>
                  <a:pt x="72" y="74"/>
                </a:cubicBezTo>
                <a:cubicBezTo>
                  <a:pt x="77" y="69"/>
                  <a:pt x="78" y="62"/>
                  <a:pt x="75" y="56"/>
                </a:cubicBezTo>
                <a:cubicBezTo>
                  <a:pt x="79" y="54"/>
                  <a:pt x="84" y="52"/>
                  <a:pt x="89" y="51"/>
                </a:cubicBezTo>
                <a:cubicBezTo>
                  <a:pt x="91" y="56"/>
                  <a:pt x="97" y="61"/>
                  <a:pt x="103" y="61"/>
                </a:cubicBezTo>
                <a:cubicBezTo>
                  <a:pt x="110" y="61"/>
                  <a:pt x="116" y="56"/>
                  <a:pt x="118" y="51"/>
                </a:cubicBezTo>
                <a:cubicBezTo>
                  <a:pt x="123" y="52"/>
                  <a:pt x="127" y="54"/>
                  <a:pt x="131" y="56"/>
                </a:cubicBezTo>
                <a:cubicBezTo>
                  <a:pt x="129" y="62"/>
                  <a:pt x="130" y="69"/>
                  <a:pt x="134" y="74"/>
                </a:cubicBezTo>
                <a:cubicBezTo>
                  <a:pt x="139" y="78"/>
                  <a:pt x="146" y="79"/>
                  <a:pt x="152" y="77"/>
                </a:cubicBezTo>
                <a:cubicBezTo>
                  <a:pt x="154" y="81"/>
                  <a:pt x="156" y="86"/>
                  <a:pt x="158" y="90"/>
                </a:cubicBezTo>
                <a:cubicBezTo>
                  <a:pt x="152" y="93"/>
                  <a:pt x="147" y="98"/>
                  <a:pt x="147" y="105"/>
                </a:cubicBezTo>
                <a:cubicBezTo>
                  <a:pt x="147" y="112"/>
                  <a:pt x="152" y="117"/>
                  <a:pt x="158" y="119"/>
                </a:cubicBezTo>
                <a:cubicBezTo>
                  <a:pt x="156" y="124"/>
                  <a:pt x="154" y="129"/>
                  <a:pt x="152" y="133"/>
                </a:cubicBezTo>
                <a:cubicBezTo>
                  <a:pt x="146" y="130"/>
                  <a:pt x="139" y="131"/>
                  <a:pt x="134" y="136"/>
                </a:cubicBezTo>
                <a:cubicBezTo>
                  <a:pt x="130" y="141"/>
                  <a:pt x="129" y="148"/>
                  <a:pt x="131" y="153"/>
                </a:cubicBezTo>
                <a:cubicBezTo>
                  <a:pt x="127" y="156"/>
                  <a:pt x="123" y="158"/>
                  <a:pt x="118" y="159"/>
                </a:cubicBezTo>
                <a:cubicBezTo>
                  <a:pt x="116" y="153"/>
                  <a:pt x="110" y="149"/>
                  <a:pt x="103" y="149"/>
                </a:cubicBezTo>
                <a:cubicBezTo>
                  <a:pt x="97" y="149"/>
                  <a:pt x="91" y="153"/>
                  <a:pt x="89" y="159"/>
                </a:cubicBezTo>
                <a:cubicBezTo>
                  <a:pt x="84" y="158"/>
                  <a:pt x="79" y="156"/>
                  <a:pt x="75" y="153"/>
                </a:cubicBezTo>
                <a:cubicBezTo>
                  <a:pt x="78" y="148"/>
                  <a:pt x="77" y="141"/>
                  <a:pt x="72" y="136"/>
                </a:cubicBezTo>
                <a:cubicBezTo>
                  <a:pt x="67" y="131"/>
                  <a:pt x="60" y="130"/>
                  <a:pt x="55" y="133"/>
                </a:cubicBezTo>
                <a:cubicBezTo>
                  <a:pt x="52" y="129"/>
                  <a:pt x="50" y="124"/>
                  <a:pt x="49" y="119"/>
                </a:cubicBezTo>
                <a:cubicBezTo>
                  <a:pt x="55" y="117"/>
                  <a:pt x="59" y="112"/>
                  <a:pt x="59" y="105"/>
                </a:cubicBezTo>
                <a:moveTo>
                  <a:pt x="76" y="105"/>
                </a:moveTo>
                <a:cubicBezTo>
                  <a:pt x="76" y="120"/>
                  <a:pt x="88" y="132"/>
                  <a:pt x="103" y="132"/>
                </a:cubicBezTo>
                <a:cubicBezTo>
                  <a:pt x="118" y="132"/>
                  <a:pt x="130" y="120"/>
                  <a:pt x="130" y="105"/>
                </a:cubicBezTo>
                <a:cubicBezTo>
                  <a:pt x="130" y="90"/>
                  <a:pt x="118" y="78"/>
                  <a:pt x="103" y="78"/>
                </a:cubicBezTo>
                <a:cubicBezTo>
                  <a:pt x="88" y="78"/>
                  <a:pt x="76" y="90"/>
                  <a:pt x="76" y="105"/>
                </a:cubicBezTo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3" name="Freeform 332"/>
          <p:cNvSpPr>
            <a:spLocks noEditPoints="1"/>
          </p:cNvSpPr>
          <p:nvPr/>
        </p:nvSpPr>
        <p:spPr bwMode="auto">
          <a:xfrm>
            <a:off x="5234972" y="1874621"/>
            <a:ext cx="735776" cy="615711"/>
          </a:xfrm>
          <a:custGeom>
            <a:avLst/>
            <a:gdLst>
              <a:gd name="T0" fmla="*/ 138 w 202"/>
              <a:gd name="T1" fmla="*/ 143 h 169"/>
              <a:gd name="T2" fmla="*/ 142 w 202"/>
              <a:gd name="T3" fmla="*/ 154 h 169"/>
              <a:gd name="T4" fmla="*/ 126 w 202"/>
              <a:gd name="T5" fmla="*/ 154 h 169"/>
              <a:gd name="T6" fmla="*/ 97 w 202"/>
              <a:gd name="T7" fmla="*/ 149 h 169"/>
              <a:gd name="T8" fmla="*/ 86 w 202"/>
              <a:gd name="T9" fmla="*/ 151 h 169"/>
              <a:gd name="T10" fmla="*/ 71 w 202"/>
              <a:gd name="T11" fmla="*/ 147 h 169"/>
              <a:gd name="T12" fmla="*/ 60 w 202"/>
              <a:gd name="T13" fmla="*/ 147 h 169"/>
              <a:gd name="T14" fmla="*/ 60 w 202"/>
              <a:gd name="T15" fmla="*/ 73 h 169"/>
              <a:gd name="T16" fmla="*/ 80 w 202"/>
              <a:gd name="T17" fmla="*/ 70 h 169"/>
              <a:gd name="T18" fmla="*/ 101 w 202"/>
              <a:gd name="T19" fmla="*/ 48 h 169"/>
              <a:gd name="T20" fmla="*/ 122 w 202"/>
              <a:gd name="T21" fmla="*/ 21 h 169"/>
              <a:gd name="T22" fmla="*/ 133 w 202"/>
              <a:gd name="T23" fmla="*/ 4 h 169"/>
              <a:gd name="T24" fmla="*/ 144 w 202"/>
              <a:gd name="T25" fmla="*/ 29 h 169"/>
              <a:gd name="T26" fmla="*/ 132 w 202"/>
              <a:gd name="T27" fmla="*/ 67 h 169"/>
              <a:gd name="T28" fmla="*/ 131 w 202"/>
              <a:gd name="T29" fmla="*/ 92 h 169"/>
              <a:gd name="T30" fmla="*/ 123 w 202"/>
              <a:gd name="T31" fmla="*/ 113 h 169"/>
              <a:gd name="T32" fmla="*/ 135 w 202"/>
              <a:gd name="T33" fmla="*/ 98 h 169"/>
              <a:gd name="T34" fmla="*/ 141 w 202"/>
              <a:gd name="T35" fmla="*/ 71 h 169"/>
              <a:gd name="T36" fmla="*/ 145 w 202"/>
              <a:gd name="T37" fmla="*/ 67 h 169"/>
              <a:gd name="T38" fmla="*/ 142 w 202"/>
              <a:gd name="T39" fmla="*/ 77 h 169"/>
              <a:gd name="T40" fmla="*/ 148 w 202"/>
              <a:gd name="T41" fmla="*/ 90 h 169"/>
              <a:gd name="T42" fmla="*/ 146 w 202"/>
              <a:gd name="T43" fmla="*/ 99 h 169"/>
              <a:gd name="T44" fmla="*/ 148 w 202"/>
              <a:gd name="T45" fmla="*/ 108 h 169"/>
              <a:gd name="T46" fmla="*/ 142 w 202"/>
              <a:gd name="T47" fmla="*/ 121 h 169"/>
              <a:gd name="T48" fmla="*/ 144 w 202"/>
              <a:gd name="T49" fmla="*/ 129 h 169"/>
              <a:gd name="T50" fmla="*/ 138 w 202"/>
              <a:gd name="T51" fmla="*/ 143 h 169"/>
              <a:gd name="T52" fmla="*/ 202 w 202"/>
              <a:gd name="T53" fmla="*/ 99 h 169"/>
              <a:gd name="T54" fmla="*/ 190 w 202"/>
              <a:gd name="T55" fmla="*/ 88 h 169"/>
              <a:gd name="T56" fmla="*/ 185 w 202"/>
              <a:gd name="T57" fmla="*/ 88 h 169"/>
              <a:gd name="T58" fmla="*/ 194 w 202"/>
              <a:gd name="T59" fmla="*/ 77 h 169"/>
              <a:gd name="T60" fmla="*/ 182 w 202"/>
              <a:gd name="T61" fmla="*/ 66 h 169"/>
              <a:gd name="T62" fmla="*/ 159 w 202"/>
              <a:gd name="T63" fmla="*/ 66 h 169"/>
              <a:gd name="T64" fmla="*/ 148 w 202"/>
              <a:gd name="T65" fmla="*/ 77 h 169"/>
              <a:gd name="T66" fmla="*/ 160 w 202"/>
              <a:gd name="T67" fmla="*/ 88 h 169"/>
              <a:gd name="T68" fmla="*/ 161 w 202"/>
              <a:gd name="T69" fmla="*/ 88 h 169"/>
              <a:gd name="T70" fmla="*/ 152 w 202"/>
              <a:gd name="T71" fmla="*/ 99 h 169"/>
              <a:gd name="T72" fmla="*/ 161 w 202"/>
              <a:gd name="T73" fmla="*/ 110 h 169"/>
              <a:gd name="T74" fmla="*/ 160 w 202"/>
              <a:gd name="T75" fmla="*/ 110 h 169"/>
              <a:gd name="T76" fmla="*/ 148 w 202"/>
              <a:gd name="T77" fmla="*/ 121 h 169"/>
              <a:gd name="T78" fmla="*/ 157 w 202"/>
              <a:gd name="T79" fmla="*/ 132 h 169"/>
              <a:gd name="T80" fmla="*/ 156 w 202"/>
              <a:gd name="T81" fmla="*/ 132 h 169"/>
              <a:gd name="T82" fmla="*/ 144 w 202"/>
              <a:gd name="T83" fmla="*/ 143 h 169"/>
              <a:gd name="T84" fmla="*/ 156 w 202"/>
              <a:gd name="T85" fmla="*/ 154 h 169"/>
              <a:gd name="T86" fmla="*/ 167 w 202"/>
              <a:gd name="T87" fmla="*/ 154 h 169"/>
              <a:gd name="T88" fmla="*/ 179 w 202"/>
              <a:gd name="T89" fmla="*/ 154 h 169"/>
              <a:gd name="T90" fmla="*/ 191 w 202"/>
              <a:gd name="T91" fmla="*/ 143 h 169"/>
              <a:gd name="T92" fmla="*/ 181 w 202"/>
              <a:gd name="T93" fmla="*/ 132 h 169"/>
              <a:gd name="T94" fmla="*/ 186 w 202"/>
              <a:gd name="T95" fmla="*/ 132 h 169"/>
              <a:gd name="T96" fmla="*/ 198 w 202"/>
              <a:gd name="T97" fmla="*/ 121 h 169"/>
              <a:gd name="T98" fmla="*/ 189 w 202"/>
              <a:gd name="T99" fmla="*/ 110 h 169"/>
              <a:gd name="T100" fmla="*/ 190 w 202"/>
              <a:gd name="T101" fmla="*/ 110 h 169"/>
              <a:gd name="T102" fmla="*/ 202 w 202"/>
              <a:gd name="T103" fmla="*/ 99 h 169"/>
              <a:gd name="T104" fmla="*/ 0 w 202"/>
              <a:gd name="T105" fmla="*/ 67 h 169"/>
              <a:gd name="T106" fmla="*/ 53 w 202"/>
              <a:gd name="T107" fmla="*/ 67 h 169"/>
              <a:gd name="T108" fmla="*/ 53 w 202"/>
              <a:gd name="T109" fmla="*/ 169 h 169"/>
              <a:gd name="T110" fmla="*/ 0 w 202"/>
              <a:gd name="T111" fmla="*/ 169 h 169"/>
              <a:gd name="T112" fmla="*/ 0 w 202"/>
              <a:gd name="T113" fmla="*/ 67 h 169"/>
              <a:gd name="T114" fmla="*/ 32 w 202"/>
              <a:gd name="T115" fmla="*/ 153 h 169"/>
              <a:gd name="T116" fmla="*/ 38 w 202"/>
              <a:gd name="T117" fmla="*/ 159 h 169"/>
              <a:gd name="T118" fmla="*/ 45 w 202"/>
              <a:gd name="T119" fmla="*/ 153 h 169"/>
              <a:gd name="T120" fmla="*/ 38 w 202"/>
              <a:gd name="T121" fmla="*/ 146 h 169"/>
              <a:gd name="T122" fmla="*/ 32 w 202"/>
              <a:gd name="T123" fmla="*/ 153 h 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02" h="169">
                <a:moveTo>
                  <a:pt x="138" y="143"/>
                </a:moveTo>
                <a:cubicBezTo>
                  <a:pt x="138" y="147"/>
                  <a:pt x="139" y="151"/>
                  <a:pt x="142" y="154"/>
                </a:cubicBezTo>
                <a:cubicBezTo>
                  <a:pt x="126" y="154"/>
                  <a:pt x="126" y="154"/>
                  <a:pt x="126" y="154"/>
                </a:cubicBezTo>
                <a:cubicBezTo>
                  <a:pt x="119" y="154"/>
                  <a:pt x="102" y="149"/>
                  <a:pt x="97" y="149"/>
                </a:cubicBezTo>
                <a:cubicBezTo>
                  <a:pt x="92" y="149"/>
                  <a:pt x="90" y="151"/>
                  <a:pt x="86" y="151"/>
                </a:cubicBezTo>
                <a:cubicBezTo>
                  <a:pt x="82" y="151"/>
                  <a:pt x="75" y="147"/>
                  <a:pt x="71" y="147"/>
                </a:cubicBezTo>
                <a:cubicBezTo>
                  <a:pt x="60" y="147"/>
                  <a:pt x="60" y="147"/>
                  <a:pt x="60" y="147"/>
                </a:cubicBezTo>
                <a:cubicBezTo>
                  <a:pt x="60" y="73"/>
                  <a:pt x="60" y="73"/>
                  <a:pt x="60" y="73"/>
                </a:cubicBezTo>
                <a:cubicBezTo>
                  <a:pt x="64" y="74"/>
                  <a:pt x="73" y="75"/>
                  <a:pt x="80" y="70"/>
                </a:cubicBezTo>
                <a:cubicBezTo>
                  <a:pt x="89" y="64"/>
                  <a:pt x="97" y="55"/>
                  <a:pt x="101" y="48"/>
                </a:cubicBezTo>
                <a:cubicBezTo>
                  <a:pt x="106" y="42"/>
                  <a:pt x="116" y="36"/>
                  <a:pt x="122" y="21"/>
                </a:cubicBezTo>
                <a:cubicBezTo>
                  <a:pt x="125" y="15"/>
                  <a:pt x="123" y="0"/>
                  <a:pt x="133" y="4"/>
                </a:cubicBezTo>
                <a:cubicBezTo>
                  <a:pt x="144" y="7"/>
                  <a:pt x="144" y="18"/>
                  <a:pt x="144" y="29"/>
                </a:cubicBezTo>
                <a:cubicBezTo>
                  <a:pt x="143" y="41"/>
                  <a:pt x="132" y="63"/>
                  <a:pt x="132" y="67"/>
                </a:cubicBezTo>
                <a:cubicBezTo>
                  <a:pt x="130" y="77"/>
                  <a:pt x="131" y="83"/>
                  <a:pt x="131" y="92"/>
                </a:cubicBezTo>
                <a:cubicBezTo>
                  <a:pt x="130" y="104"/>
                  <a:pt x="123" y="113"/>
                  <a:pt x="123" y="113"/>
                </a:cubicBezTo>
                <a:cubicBezTo>
                  <a:pt x="123" y="113"/>
                  <a:pt x="133" y="107"/>
                  <a:pt x="135" y="98"/>
                </a:cubicBezTo>
                <a:cubicBezTo>
                  <a:pt x="137" y="89"/>
                  <a:pt x="135" y="80"/>
                  <a:pt x="141" y="71"/>
                </a:cubicBezTo>
                <a:cubicBezTo>
                  <a:pt x="142" y="69"/>
                  <a:pt x="143" y="68"/>
                  <a:pt x="145" y="67"/>
                </a:cubicBezTo>
                <a:cubicBezTo>
                  <a:pt x="143" y="69"/>
                  <a:pt x="142" y="73"/>
                  <a:pt x="142" y="77"/>
                </a:cubicBezTo>
                <a:cubicBezTo>
                  <a:pt x="142" y="82"/>
                  <a:pt x="144" y="87"/>
                  <a:pt x="148" y="90"/>
                </a:cubicBezTo>
                <a:cubicBezTo>
                  <a:pt x="147" y="93"/>
                  <a:pt x="146" y="96"/>
                  <a:pt x="146" y="99"/>
                </a:cubicBezTo>
                <a:cubicBezTo>
                  <a:pt x="146" y="102"/>
                  <a:pt x="147" y="105"/>
                  <a:pt x="148" y="108"/>
                </a:cubicBezTo>
                <a:cubicBezTo>
                  <a:pt x="144" y="111"/>
                  <a:pt x="142" y="115"/>
                  <a:pt x="142" y="121"/>
                </a:cubicBezTo>
                <a:cubicBezTo>
                  <a:pt x="142" y="124"/>
                  <a:pt x="143" y="127"/>
                  <a:pt x="144" y="129"/>
                </a:cubicBezTo>
                <a:cubicBezTo>
                  <a:pt x="140" y="133"/>
                  <a:pt x="138" y="137"/>
                  <a:pt x="138" y="143"/>
                </a:cubicBezTo>
                <a:moveTo>
                  <a:pt x="202" y="99"/>
                </a:moveTo>
                <a:cubicBezTo>
                  <a:pt x="202" y="93"/>
                  <a:pt x="197" y="88"/>
                  <a:pt x="190" y="88"/>
                </a:cubicBezTo>
                <a:cubicBezTo>
                  <a:pt x="185" y="88"/>
                  <a:pt x="185" y="88"/>
                  <a:pt x="185" y="88"/>
                </a:cubicBezTo>
                <a:cubicBezTo>
                  <a:pt x="190" y="87"/>
                  <a:pt x="194" y="82"/>
                  <a:pt x="194" y="77"/>
                </a:cubicBezTo>
                <a:cubicBezTo>
                  <a:pt x="194" y="71"/>
                  <a:pt x="189" y="66"/>
                  <a:pt x="182" y="66"/>
                </a:cubicBezTo>
                <a:cubicBezTo>
                  <a:pt x="159" y="66"/>
                  <a:pt x="159" y="66"/>
                  <a:pt x="159" y="66"/>
                </a:cubicBezTo>
                <a:cubicBezTo>
                  <a:pt x="152" y="66"/>
                  <a:pt x="148" y="71"/>
                  <a:pt x="148" y="77"/>
                </a:cubicBezTo>
                <a:cubicBezTo>
                  <a:pt x="148" y="83"/>
                  <a:pt x="153" y="88"/>
                  <a:pt x="160" y="88"/>
                </a:cubicBezTo>
                <a:cubicBezTo>
                  <a:pt x="161" y="88"/>
                  <a:pt x="161" y="88"/>
                  <a:pt x="161" y="88"/>
                </a:cubicBezTo>
                <a:cubicBezTo>
                  <a:pt x="156" y="89"/>
                  <a:pt x="152" y="94"/>
                  <a:pt x="152" y="99"/>
                </a:cubicBezTo>
                <a:cubicBezTo>
                  <a:pt x="152" y="104"/>
                  <a:pt x="156" y="109"/>
                  <a:pt x="161" y="110"/>
                </a:cubicBezTo>
                <a:cubicBezTo>
                  <a:pt x="160" y="110"/>
                  <a:pt x="160" y="110"/>
                  <a:pt x="160" y="110"/>
                </a:cubicBezTo>
                <a:cubicBezTo>
                  <a:pt x="153" y="110"/>
                  <a:pt x="148" y="115"/>
                  <a:pt x="148" y="121"/>
                </a:cubicBezTo>
                <a:cubicBezTo>
                  <a:pt x="148" y="126"/>
                  <a:pt x="152" y="130"/>
                  <a:pt x="157" y="132"/>
                </a:cubicBezTo>
                <a:cubicBezTo>
                  <a:pt x="156" y="132"/>
                  <a:pt x="156" y="132"/>
                  <a:pt x="156" y="132"/>
                </a:cubicBezTo>
                <a:cubicBezTo>
                  <a:pt x="149" y="132"/>
                  <a:pt x="144" y="137"/>
                  <a:pt x="144" y="143"/>
                </a:cubicBezTo>
                <a:cubicBezTo>
                  <a:pt x="144" y="149"/>
                  <a:pt x="149" y="154"/>
                  <a:pt x="156" y="154"/>
                </a:cubicBezTo>
                <a:cubicBezTo>
                  <a:pt x="167" y="154"/>
                  <a:pt x="167" y="154"/>
                  <a:pt x="167" y="154"/>
                </a:cubicBezTo>
                <a:cubicBezTo>
                  <a:pt x="179" y="154"/>
                  <a:pt x="179" y="154"/>
                  <a:pt x="179" y="154"/>
                </a:cubicBezTo>
                <a:cubicBezTo>
                  <a:pt x="185" y="154"/>
                  <a:pt x="191" y="149"/>
                  <a:pt x="191" y="143"/>
                </a:cubicBezTo>
                <a:cubicBezTo>
                  <a:pt x="191" y="137"/>
                  <a:pt x="187" y="133"/>
                  <a:pt x="181" y="132"/>
                </a:cubicBezTo>
                <a:cubicBezTo>
                  <a:pt x="186" y="132"/>
                  <a:pt x="186" y="132"/>
                  <a:pt x="186" y="132"/>
                </a:cubicBezTo>
                <a:cubicBezTo>
                  <a:pt x="193" y="132"/>
                  <a:pt x="198" y="127"/>
                  <a:pt x="198" y="121"/>
                </a:cubicBezTo>
                <a:cubicBezTo>
                  <a:pt x="198" y="115"/>
                  <a:pt x="194" y="111"/>
                  <a:pt x="189" y="110"/>
                </a:cubicBezTo>
                <a:cubicBezTo>
                  <a:pt x="190" y="110"/>
                  <a:pt x="190" y="110"/>
                  <a:pt x="190" y="110"/>
                </a:cubicBezTo>
                <a:cubicBezTo>
                  <a:pt x="197" y="110"/>
                  <a:pt x="202" y="105"/>
                  <a:pt x="202" y="99"/>
                </a:cubicBezTo>
                <a:moveTo>
                  <a:pt x="0" y="67"/>
                </a:moveTo>
                <a:cubicBezTo>
                  <a:pt x="53" y="67"/>
                  <a:pt x="53" y="67"/>
                  <a:pt x="53" y="67"/>
                </a:cubicBezTo>
                <a:cubicBezTo>
                  <a:pt x="53" y="169"/>
                  <a:pt x="53" y="169"/>
                  <a:pt x="53" y="169"/>
                </a:cubicBezTo>
                <a:cubicBezTo>
                  <a:pt x="0" y="169"/>
                  <a:pt x="0" y="169"/>
                  <a:pt x="0" y="169"/>
                </a:cubicBezTo>
                <a:lnTo>
                  <a:pt x="0" y="67"/>
                </a:lnTo>
                <a:close/>
                <a:moveTo>
                  <a:pt x="32" y="153"/>
                </a:moveTo>
                <a:cubicBezTo>
                  <a:pt x="32" y="156"/>
                  <a:pt x="35" y="159"/>
                  <a:pt x="38" y="159"/>
                </a:cubicBezTo>
                <a:cubicBezTo>
                  <a:pt x="42" y="159"/>
                  <a:pt x="45" y="156"/>
                  <a:pt x="45" y="153"/>
                </a:cubicBezTo>
                <a:cubicBezTo>
                  <a:pt x="45" y="149"/>
                  <a:pt x="42" y="146"/>
                  <a:pt x="38" y="146"/>
                </a:cubicBezTo>
                <a:cubicBezTo>
                  <a:pt x="35" y="146"/>
                  <a:pt x="32" y="149"/>
                  <a:pt x="32" y="153"/>
                </a:cubicBezTo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2" name="Freeform 341"/>
          <p:cNvSpPr>
            <a:spLocks noEditPoints="1"/>
          </p:cNvSpPr>
          <p:nvPr/>
        </p:nvSpPr>
        <p:spPr bwMode="auto">
          <a:xfrm>
            <a:off x="1284908" y="1920087"/>
            <a:ext cx="467436" cy="604996"/>
          </a:xfrm>
          <a:custGeom>
            <a:avLst/>
            <a:gdLst>
              <a:gd name="T0" fmla="*/ 130 w 148"/>
              <a:gd name="T1" fmla="*/ 112 h 191"/>
              <a:gd name="T2" fmla="*/ 148 w 148"/>
              <a:gd name="T3" fmla="*/ 67 h 191"/>
              <a:gd name="T4" fmla="*/ 82 w 148"/>
              <a:gd name="T5" fmla="*/ 0 h 191"/>
              <a:gd name="T6" fmla="*/ 45 w 148"/>
              <a:gd name="T7" fmla="*/ 12 h 191"/>
              <a:gd name="T8" fmla="*/ 44 w 148"/>
              <a:gd name="T9" fmla="*/ 12 h 191"/>
              <a:gd name="T10" fmla="*/ 43 w 148"/>
              <a:gd name="T11" fmla="*/ 13 h 191"/>
              <a:gd name="T12" fmla="*/ 28 w 148"/>
              <a:gd name="T13" fmla="*/ 28 h 191"/>
              <a:gd name="T14" fmla="*/ 17 w 148"/>
              <a:gd name="T15" fmla="*/ 53 h 191"/>
              <a:gd name="T16" fmla="*/ 20 w 148"/>
              <a:gd name="T17" fmla="*/ 74 h 191"/>
              <a:gd name="T18" fmla="*/ 2 w 148"/>
              <a:gd name="T19" fmla="*/ 101 h 191"/>
              <a:gd name="T20" fmla="*/ 7 w 148"/>
              <a:gd name="T21" fmla="*/ 110 h 191"/>
              <a:gd name="T22" fmla="*/ 18 w 148"/>
              <a:gd name="T23" fmla="*/ 110 h 191"/>
              <a:gd name="T24" fmla="*/ 19 w 148"/>
              <a:gd name="T25" fmla="*/ 118 h 191"/>
              <a:gd name="T26" fmla="*/ 22 w 148"/>
              <a:gd name="T27" fmla="*/ 122 h 191"/>
              <a:gd name="T28" fmla="*/ 20 w 148"/>
              <a:gd name="T29" fmla="*/ 129 h 191"/>
              <a:gd name="T30" fmla="*/ 25 w 148"/>
              <a:gd name="T31" fmla="*/ 133 h 191"/>
              <a:gd name="T32" fmla="*/ 35 w 148"/>
              <a:gd name="T33" fmla="*/ 152 h 191"/>
              <a:gd name="T34" fmla="*/ 44 w 148"/>
              <a:gd name="T35" fmla="*/ 151 h 191"/>
              <a:gd name="T36" fmla="*/ 51 w 148"/>
              <a:gd name="T37" fmla="*/ 150 h 191"/>
              <a:gd name="T38" fmla="*/ 60 w 148"/>
              <a:gd name="T39" fmla="*/ 159 h 191"/>
              <a:gd name="T40" fmla="*/ 58 w 148"/>
              <a:gd name="T41" fmla="*/ 171 h 191"/>
              <a:gd name="T42" fmla="*/ 49 w 148"/>
              <a:gd name="T43" fmla="*/ 191 h 191"/>
              <a:gd name="T44" fmla="*/ 89 w 148"/>
              <a:gd name="T45" fmla="*/ 171 h 191"/>
              <a:gd name="T46" fmla="*/ 131 w 148"/>
              <a:gd name="T47" fmla="*/ 163 h 191"/>
              <a:gd name="T48" fmla="*/ 130 w 148"/>
              <a:gd name="T49" fmla="*/ 112 h 191"/>
              <a:gd name="T50" fmla="*/ 104 w 148"/>
              <a:gd name="T51" fmla="*/ 76 h 191"/>
              <a:gd name="T52" fmla="*/ 101 w 148"/>
              <a:gd name="T53" fmla="*/ 72 h 191"/>
              <a:gd name="T54" fmla="*/ 70 w 148"/>
              <a:gd name="T55" fmla="*/ 114 h 191"/>
              <a:gd name="T56" fmla="*/ 76 w 148"/>
              <a:gd name="T57" fmla="*/ 78 h 191"/>
              <a:gd name="T58" fmla="*/ 63 w 148"/>
              <a:gd name="T59" fmla="*/ 78 h 191"/>
              <a:gd name="T60" fmla="*/ 68 w 148"/>
              <a:gd name="T61" fmla="*/ 59 h 191"/>
              <a:gd name="T62" fmla="*/ 62 w 148"/>
              <a:gd name="T63" fmla="*/ 59 h 191"/>
              <a:gd name="T64" fmla="*/ 49 w 148"/>
              <a:gd name="T65" fmla="*/ 22 h 191"/>
              <a:gd name="T66" fmla="*/ 49 w 148"/>
              <a:gd name="T67" fmla="*/ 21 h 191"/>
              <a:gd name="T68" fmla="*/ 49 w 148"/>
              <a:gd name="T69" fmla="*/ 21 h 191"/>
              <a:gd name="T70" fmla="*/ 49 w 148"/>
              <a:gd name="T71" fmla="*/ 21 h 191"/>
              <a:gd name="T72" fmla="*/ 50 w 148"/>
              <a:gd name="T73" fmla="*/ 21 h 191"/>
              <a:gd name="T74" fmla="*/ 82 w 148"/>
              <a:gd name="T75" fmla="*/ 11 h 191"/>
              <a:gd name="T76" fmla="*/ 135 w 148"/>
              <a:gd name="T77" fmla="*/ 48 h 191"/>
              <a:gd name="T78" fmla="*/ 135 w 148"/>
              <a:gd name="T79" fmla="*/ 70 h 191"/>
              <a:gd name="T80" fmla="*/ 104 w 148"/>
              <a:gd name="T81" fmla="*/ 76 h 191"/>
              <a:gd name="T82" fmla="*/ 90 w 148"/>
              <a:gd name="T83" fmla="*/ 61 h 191"/>
              <a:gd name="T84" fmla="*/ 103 w 148"/>
              <a:gd name="T85" fmla="*/ 61 h 191"/>
              <a:gd name="T86" fmla="*/ 75 w 148"/>
              <a:gd name="T87" fmla="*/ 102 h 191"/>
              <a:gd name="T88" fmla="*/ 81 w 148"/>
              <a:gd name="T89" fmla="*/ 74 h 191"/>
              <a:gd name="T90" fmla="*/ 68 w 148"/>
              <a:gd name="T91" fmla="*/ 74 h 191"/>
              <a:gd name="T92" fmla="*/ 76 w 148"/>
              <a:gd name="T93" fmla="*/ 40 h 191"/>
              <a:gd name="T94" fmla="*/ 97 w 148"/>
              <a:gd name="T95" fmla="*/ 40 h 191"/>
              <a:gd name="T96" fmla="*/ 90 w 148"/>
              <a:gd name="T97" fmla="*/ 61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48" h="191">
                <a:moveTo>
                  <a:pt x="130" y="112"/>
                </a:moveTo>
                <a:cubicBezTo>
                  <a:pt x="142" y="92"/>
                  <a:pt x="148" y="84"/>
                  <a:pt x="148" y="67"/>
                </a:cubicBezTo>
                <a:cubicBezTo>
                  <a:pt x="148" y="30"/>
                  <a:pt x="118" y="0"/>
                  <a:pt x="82" y="0"/>
                </a:cubicBezTo>
                <a:cubicBezTo>
                  <a:pt x="68" y="0"/>
                  <a:pt x="55" y="5"/>
                  <a:pt x="45" y="12"/>
                </a:cubicBezTo>
                <a:cubicBezTo>
                  <a:pt x="44" y="12"/>
                  <a:pt x="44" y="12"/>
                  <a:pt x="44" y="12"/>
                </a:cubicBezTo>
                <a:cubicBezTo>
                  <a:pt x="44" y="12"/>
                  <a:pt x="44" y="12"/>
                  <a:pt x="43" y="13"/>
                </a:cubicBezTo>
                <a:cubicBezTo>
                  <a:pt x="37" y="17"/>
                  <a:pt x="32" y="22"/>
                  <a:pt x="28" y="28"/>
                </a:cubicBezTo>
                <a:cubicBezTo>
                  <a:pt x="23" y="35"/>
                  <a:pt x="19" y="44"/>
                  <a:pt x="17" y="53"/>
                </a:cubicBezTo>
                <a:cubicBezTo>
                  <a:pt x="14" y="68"/>
                  <a:pt x="20" y="68"/>
                  <a:pt x="20" y="74"/>
                </a:cubicBezTo>
                <a:cubicBezTo>
                  <a:pt x="20" y="79"/>
                  <a:pt x="11" y="89"/>
                  <a:pt x="2" y="101"/>
                </a:cubicBezTo>
                <a:cubicBezTo>
                  <a:pt x="0" y="104"/>
                  <a:pt x="1" y="110"/>
                  <a:pt x="7" y="110"/>
                </a:cubicBezTo>
                <a:cubicBezTo>
                  <a:pt x="18" y="110"/>
                  <a:pt x="18" y="110"/>
                  <a:pt x="18" y="110"/>
                </a:cubicBezTo>
                <a:cubicBezTo>
                  <a:pt x="25" y="110"/>
                  <a:pt x="20" y="117"/>
                  <a:pt x="19" y="118"/>
                </a:cubicBezTo>
                <a:cubicBezTo>
                  <a:pt x="19" y="119"/>
                  <a:pt x="22" y="122"/>
                  <a:pt x="22" y="122"/>
                </a:cubicBezTo>
                <a:cubicBezTo>
                  <a:pt x="22" y="122"/>
                  <a:pt x="18" y="126"/>
                  <a:pt x="20" y="129"/>
                </a:cubicBezTo>
                <a:cubicBezTo>
                  <a:pt x="20" y="130"/>
                  <a:pt x="26" y="129"/>
                  <a:pt x="25" y="133"/>
                </a:cubicBezTo>
                <a:cubicBezTo>
                  <a:pt x="21" y="150"/>
                  <a:pt x="30" y="152"/>
                  <a:pt x="35" y="152"/>
                </a:cubicBezTo>
                <a:cubicBezTo>
                  <a:pt x="38" y="152"/>
                  <a:pt x="41" y="152"/>
                  <a:pt x="44" y="151"/>
                </a:cubicBezTo>
                <a:cubicBezTo>
                  <a:pt x="46" y="150"/>
                  <a:pt x="49" y="150"/>
                  <a:pt x="51" y="150"/>
                </a:cubicBezTo>
                <a:cubicBezTo>
                  <a:pt x="57" y="150"/>
                  <a:pt x="61" y="153"/>
                  <a:pt x="60" y="159"/>
                </a:cubicBezTo>
                <a:cubicBezTo>
                  <a:pt x="58" y="164"/>
                  <a:pt x="58" y="167"/>
                  <a:pt x="58" y="171"/>
                </a:cubicBezTo>
                <a:cubicBezTo>
                  <a:pt x="57" y="175"/>
                  <a:pt x="49" y="191"/>
                  <a:pt x="49" y="191"/>
                </a:cubicBezTo>
                <a:cubicBezTo>
                  <a:pt x="49" y="191"/>
                  <a:pt x="62" y="182"/>
                  <a:pt x="89" y="171"/>
                </a:cubicBezTo>
                <a:cubicBezTo>
                  <a:pt x="115" y="159"/>
                  <a:pt x="131" y="163"/>
                  <a:pt x="131" y="163"/>
                </a:cubicBezTo>
                <a:cubicBezTo>
                  <a:pt x="131" y="163"/>
                  <a:pt x="118" y="132"/>
                  <a:pt x="130" y="112"/>
                </a:cubicBezTo>
                <a:close/>
                <a:moveTo>
                  <a:pt x="104" y="76"/>
                </a:moveTo>
                <a:cubicBezTo>
                  <a:pt x="103" y="75"/>
                  <a:pt x="102" y="73"/>
                  <a:pt x="101" y="72"/>
                </a:cubicBezTo>
                <a:cubicBezTo>
                  <a:pt x="70" y="114"/>
                  <a:pt x="70" y="114"/>
                  <a:pt x="70" y="114"/>
                </a:cubicBezTo>
                <a:cubicBezTo>
                  <a:pt x="76" y="78"/>
                  <a:pt x="76" y="78"/>
                  <a:pt x="76" y="78"/>
                </a:cubicBezTo>
                <a:cubicBezTo>
                  <a:pt x="63" y="78"/>
                  <a:pt x="63" y="78"/>
                  <a:pt x="63" y="78"/>
                </a:cubicBezTo>
                <a:cubicBezTo>
                  <a:pt x="68" y="59"/>
                  <a:pt x="68" y="59"/>
                  <a:pt x="68" y="59"/>
                </a:cubicBezTo>
                <a:cubicBezTo>
                  <a:pt x="66" y="59"/>
                  <a:pt x="64" y="59"/>
                  <a:pt x="62" y="59"/>
                </a:cubicBezTo>
                <a:cubicBezTo>
                  <a:pt x="37" y="62"/>
                  <a:pt x="30" y="36"/>
                  <a:pt x="49" y="22"/>
                </a:cubicBezTo>
                <a:cubicBezTo>
                  <a:pt x="49" y="21"/>
                  <a:pt x="49" y="21"/>
                  <a:pt x="49" y="21"/>
                </a:cubicBezTo>
                <a:cubicBezTo>
                  <a:pt x="49" y="21"/>
                  <a:pt x="49" y="21"/>
                  <a:pt x="49" y="21"/>
                </a:cubicBezTo>
                <a:cubicBezTo>
                  <a:pt x="49" y="21"/>
                  <a:pt x="49" y="21"/>
                  <a:pt x="49" y="21"/>
                </a:cubicBezTo>
                <a:cubicBezTo>
                  <a:pt x="50" y="21"/>
                  <a:pt x="50" y="21"/>
                  <a:pt x="50" y="21"/>
                </a:cubicBezTo>
                <a:cubicBezTo>
                  <a:pt x="59" y="14"/>
                  <a:pt x="70" y="11"/>
                  <a:pt x="82" y="11"/>
                </a:cubicBezTo>
                <a:cubicBezTo>
                  <a:pt x="106" y="11"/>
                  <a:pt x="127" y="26"/>
                  <a:pt x="135" y="48"/>
                </a:cubicBezTo>
                <a:cubicBezTo>
                  <a:pt x="138" y="57"/>
                  <a:pt x="138" y="63"/>
                  <a:pt x="135" y="70"/>
                </a:cubicBezTo>
                <a:cubicBezTo>
                  <a:pt x="130" y="82"/>
                  <a:pt x="108" y="83"/>
                  <a:pt x="104" y="76"/>
                </a:cubicBezTo>
                <a:close/>
                <a:moveTo>
                  <a:pt x="90" y="61"/>
                </a:moveTo>
                <a:cubicBezTo>
                  <a:pt x="103" y="61"/>
                  <a:pt x="103" y="61"/>
                  <a:pt x="103" y="61"/>
                </a:cubicBezTo>
                <a:cubicBezTo>
                  <a:pt x="75" y="102"/>
                  <a:pt x="75" y="102"/>
                  <a:pt x="75" y="102"/>
                </a:cubicBezTo>
                <a:cubicBezTo>
                  <a:pt x="81" y="74"/>
                  <a:pt x="81" y="74"/>
                  <a:pt x="81" y="74"/>
                </a:cubicBezTo>
                <a:cubicBezTo>
                  <a:pt x="68" y="74"/>
                  <a:pt x="68" y="74"/>
                  <a:pt x="68" y="74"/>
                </a:cubicBezTo>
                <a:cubicBezTo>
                  <a:pt x="76" y="40"/>
                  <a:pt x="76" y="40"/>
                  <a:pt x="76" y="40"/>
                </a:cubicBezTo>
                <a:cubicBezTo>
                  <a:pt x="97" y="40"/>
                  <a:pt x="97" y="40"/>
                  <a:pt x="97" y="40"/>
                </a:cubicBezTo>
                <a:lnTo>
                  <a:pt x="90" y="6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4" name="Freeform 343"/>
          <p:cNvSpPr>
            <a:spLocks noEditPoints="1"/>
          </p:cNvSpPr>
          <p:nvPr/>
        </p:nvSpPr>
        <p:spPr bwMode="auto">
          <a:xfrm>
            <a:off x="3402534" y="2173869"/>
            <a:ext cx="595326" cy="628484"/>
          </a:xfrm>
          <a:custGeom>
            <a:avLst/>
            <a:gdLst>
              <a:gd name="T0" fmla="*/ 101 w 167"/>
              <a:gd name="T1" fmla="*/ 151 h 176"/>
              <a:gd name="T2" fmla="*/ 64 w 167"/>
              <a:gd name="T3" fmla="*/ 148 h 176"/>
              <a:gd name="T4" fmla="*/ 103 w 167"/>
              <a:gd name="T5" fmla="*/ 148 h 176"/>
              <a:gd name="T6" fmla="*/ 64 w 167"/>
              <a:gd name="T7" fmla="*/ 166 h 176"/>
              <a:gd name="T8" fmla="*/ 70 w 167"/>
              <a:gd name="T9" fmla="*/ 171 h 176"/>
              <a:gd name="T10" fmla="*/ 94 w 167"/>
              <a:gd name="T11" fmla="*/ 176 h 176"/>
              <a:gd name="T12" fmla="*/ 101 w 167"/>
              <a:gd name="T13" fmla="*/ 171 h 176"/>
              <a:gd name="T14" fmla="*/ 101 w 167"/>
              <a:gd name="T15" fmla="*/ 163 h 176"/>
              <a:gd name="T16" fmla="*/ 64 w 167"/>
              <a:gd name="T17" fmla="*/ 157 h 176"/>
              <a:gd name="T18" fmla="*/ 101 w 167"/>
              <a:gd name="T19" fmla="*/ 161 h 176"/>
              <a:gd name="T20" fmla="*/ 101 w 167"/>
              <a:gd name="T21" fmla="*/ 153 h 176"/>
              <a:gd name="T22" fmla="*/ 102 w 167"/>
              <a:gd name="T23" fmla="*/ 141 h 176"/>
              <a:gd name="T24" fmla="*/ 40 w 167"/>
              <a:gd name="T25" fmla="*/ 84 h 176"/>
              <a:gd name="T26" fmla="*/ 100 w 167"/>
              <a:gd name="T27" fmla="*/ 96 h 176"/>
              <a:gd name="T28" fmla="*/ 85 w 167"/>
              <a:gd name="T29" fmla="*/ 72 h 176"/>
              <a:gd name="T30" fmla="*/ 99 w 167"/>
              <a:gd name="T31" fmla="*/ 67 h 176"/>
              <a:gd name="T32" fmla="*/ 90 w 167"/>
              <a:gd name="T33" fmla="*/ 56 h 176"/>
              <a:gd name="T34" fmla="*/ 69 w 167"/>
              <a:gd name="T35" fmla="*/ 77 h 176"/>
              <a:gd name="T36" fmla="*/ 83 w 167"/>
              <a:gd name="T37" fmla="*/ 101 h 176"/>
              <a:gd name="T38" fmla="*/ 68 w 167"/>
              <a:gd name="T39" fmla="*/ 106 h 176"/>
              <a:gd name="T40" fmla="*/ 79 w 167"/>
              <a:gd name="T41" fmla="*/ 118 h 176"/>
              <a:gd name="T42" fmla="*/ 100 w 167"/>
              <a:gd name="T43" fmla="*/ 96 h 176"/>
              <a:gd name="T44" fmla="*/ 121 w 167"/>
              <a:gd name="T45" fmla="*/ 27 h 176"/>
              <a:gd name="T46" fmla="*/ 121 w 167"/>
              <a:gd name="T47" fmla="*/ 12 h 176"/>
              <a:gd name="T48" fmla="*/ 24 w 167"/>
              <a:gd name="T49" fmla="*/ 113 h 176"/>
              <a:gd name="T50" fmla="*/ 15 w 167"/>
              <a:gd name="T51" fmla="*/ 126 h 176"/>
              <a:gd name="T52" fmla="*/ 29 w 167"/>
              <a:gd name="T53" fmla="*/ 114 h 176"/>
              <a:gd name="T54" fmla="*/ 143 w 167"/>
              <a:gd name="T55" fmla="*/ 52 h 176"/>
              <a:gd name="T56" fmla="*/ 152 w 167"/>
              <a:gd name="T57" fmla="*/ 40 h 176"/>
              <a:gd name="T58" fmla="*/ 142 w 167"/>
              <a:gd name="T59" fmla="*/ 53 h 176"/>
              <a:gd name="T60" fmla="*/ 4 w 167"/>
              <a:gd name="T61" fmla="*/ 79 h 176"/>
              <a:gd name="T62" fmla="*/ 17 w 167"/>
              <a:gd name="T63" fmla="*/ 86 h 176"/>
              <a:gd name="T64" fmla="*/ 151 w 167"/>
              <a:gd name="T65" fmla="*/ 79 h 176"/>
              <a:gd name="T66" fmla="*/ 163 w 167"/>
              <a:gd name="T67" fmla="*/ 86 h 176"/>
              <a:gd name="T68" fmla="*/ 28 w 167"/>
              <a:gd name="T69" fmla="*/ 46 h 176"/>
              <a:gd name="T70" fmla="*/ 13 w 167"/>
              <a:gd name="T71" fmla="*/ 46 h 176"/>
              <a:gd name="T72" fmla="*/ 29 w 167"/>
              <a:gd name="T73" fmla="*/ 52 h 176"/>
              <a:gd name="T74" fmla="*/ 143 w 167"/>
              <a:gd name="T75" fmla="*/ 113 h 176"/>
              <a:gd name="T76" fmla="*/ 152 w 167"/>
              <a:gd name="T77" fmla="*/ 126 h 176"/>
              <a:gd name="T78" fmla="*/ 155 w 167"/>
              <a:gd name="T79" fmla="*/ 120 h 176"/>
              <a:gd name="T80" fmla="*/ 52 w 167"/>
              <a:gd name="T81" fmla="*/ 28 h 176"/>
              <a:gd name="T82" fmla="*/ 42 w 167"/>
              <a:gd name="T83" fmla="*/ 11 h 176"/>
              <a:gd name="T84" fmla="*/ 47 w 167"/>
              <a:gd name="T85" fmla="*/ 27 h 176"/>
              <a:gd name="T86" fmla="*/ 88 w 167"/>
              <a:gd name="T87" fmla="*/ 3 h 176"/>
              <a:gd name="T88" fmla="*/ 81 w 167"/>
              <a:gd name="T89" fmla="*/ 16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67" h="176">
                <a:moveTo>
                  <a:pt x="103" y="148"/>
                </a:moveTo>
                <a:cubicBezTo>
                  <a:pt x="103" y="148"/>
                  <a:pt x="103" y="148"/>
                  <a:pt x="103" y="148"/>
                </a:cubicBezTo>
                <a:cubicBezTo>
                  <a:pt x="103" y="150"/>
                  <a:pt x="102" y="151"/>
                  <a:pt x="101" y="151"/>
                </a:cubicBezTo>
                <a:cubicBezTo>
                  <a:pt x="68" y="151"/>
                  <a:pt x="68" y="151"/>
                  <a:pt x="68" y="151"/>
                </a:cubicBezTo>
                <a:cubicBezTo>
                  <a:pt x="66" y="151"/>
                  <a:pt x="64" y="150"/>
                  <a:pt x="64" y="148"/>
                </a:cubicBezTo>
                <a:cubicBezTo>
                  <a:pt x="64" y="148"/>
                  <a:pt x="64" y="148"/>
                  <a:pt x="64" y="148"/>
                </a:cubicBezTo>
                <a:cubicBezTo>
                  <a:pt x="64" y="146"/>
                  <a:pt x="66" y="144"/>
                  <a:pt x="68" y="144"/>
                </a:cubicBezTo>
                <a:cubicBezTo>
                  <a:pt x="101" y="144"/>
                  <a:pt x="101" y="144"/>
                  <a:pt x="101" y="144"/>
                </a:cubicBezTo>
                <a:cubicBezTo>
                  <a:pt x="102" y="144"/>
                  <a:pt x="103" y="146"/>
                  <a:pt x="103" y="148"/>
                </a:cubicBezTo>
                <a:close/>
                <a:moveTo>
                  <a:pt x="101" y="163"/>
                </a:moveTo>
                <a:cubicBezTo>
                  <a:pt x="68" y="163"/>
                  <a:pt x="68" y="163"/>
                  <a:pt x="68" y="163"/>
                </a:cubicBezTo>
                <a:cubicBezTo>
                  <a:pt x="66" y="163"/>
                  <a:pt x="64" y="164"/>
                  <a:pt x="64" y="166"/>
                </a:cubicBezTo>
                <a:cubicBezTo>
                  <a:pt x="64" y="168"/>
                  <a:pt x="64" y="168"/>
                  <a:pt x="64" y="168"/>
                </a:cubicBezTo>
                <a:cubicBezTo>
                  <a:pt x="64" y="170"/>
                  <a:pt x="66" y="171"/>
                  <a:pt x="68" y="171"/>
                </a:cubicBezTo>
                <a:cubicBezTo>
                  <a:pt x="70" y="171"/>
                  <a:pt x="70" y="171"/>
                  <a:pt x="70" y="171"/>
                </a:cubicBezTo>
                <a:cubicBezTo>
                  <a:pt x="70" y="172"/>
                  <a:pt x="70" y="172"/>
                  <a:pt x="70" y="172"/>
                </a:cubicBezTo>
                <a:cubicBezTo>
                  <a:pt x="70" y="174"/>
                  <a:pt x="72" y="176"/>
                  <a:pt x="74" y="176"/>
                </a:cubicBezTo>
                <a:cubicBezTo>
                  <a:pt x="94" y="176"/>
                  <a:pt x="94" y="176"/>
                  <a:pt x="94" y="176"/>
                </a:cubicBezTo>
                <a:cubicBezTo>
                  <a:pt x="96" y="176"/>
                  <a:pt x="97" y="174"/>
                  <a:pt x="97" y="172"/>
                </a:cubicBezTo>
                <a:cubicBezTo>
                  <a:pt x="97" y="171"/>
                  <a:pt x="97" y="171"/>
                  <a:pt x="97" y="171"/>
                </a:cubicBezTo>
                <a:cubicBezTo>
                  <a:pt x="101" y="171"/>
                  <a:pt x="101" y="171"/>
                  <a:pt x="101" y="171"/>
                </a:cubicBezTo>
                <a:cubicBezTo>
                  <a:pt x="102" y="171"/>
                  <a:pt x="103" y="170"/>
                  <a:pt x="103" y="168"/>
                </a:cubicBezTo>
                <a:cubicBezTo>
                  <a:pt x="103" y="166"/>
                  <a:pt x="103" y="166"/>
                  <a:pt x="103" y="166"/>
                </a:cubicBezTo>
                <a:cubicBezTo>
                  <a:pt x="103" y="164"/>
                  <a:pt x="102" y="163"/>
                  <a:pt x="101" y="163"/>
                </a:cubicBezTo>
                <a:close/>
                <a:moveTo>
                  <a:pt x="101" y="153"/>
                </a:moveTo>
                <a:cubicBezTo>
                  <a:pt x="68" y="153"/>
                  <a:pt x="68" y="153"/>
                  <a:pt x="68" y="153"/>
                </a:cubicBezTo>
                <a:cubicBezTo>
                  <a:pt x="66" y="153"/>
                  <a:pt x="64" y="155"/>
                  <a:pt x="64" y="157"/>
                </a:cubicBezTo>
                <a:cubicBezTo>
                  <a:pt x="64" y="157"/>
                  <a:pt x="64" y="157"/>
                  <a:pt x="64" y="157"/>
                </a:cubicBezTo>
                <a:cubicBezTo>
                  <a:pt x="64" y="159"/>
                  <a:pt x="66" y="161"/>
                  <a:pt x="68" y="161"/>
                </a:cubicBezTo>
                <a:cubicBezTo>
                  <a:pt x="101" y="161"/>
                  <a:pt x="101" y="161"/>
                  <a:pt x="101" y="161"/>
                </a:cubicBezTo>
                <a:cubicBezTo>
                  <a:pt x="102" y="161"/>
                  <a:pt x="103" y="159"/>
                  <a:pt x="103" y="157"/>
                </a:cubicBezTo>
                <a:cubicBezTo>
                  <a:pt x="103" y="157"/>
                  <a:pt x="103" y="157"/>
                  <a:pt x="103" y="157"/>
                </a:cubicBezTo>
                <a:cubicBezTo>
                  <a:pt x="103" y="155"/>
                  <a:pt x="102" y="153"/>
                  <a:pt x="101" y="153"/>
                </a:cubicBezTo>
                <a:close/>
                <a:moveTo>
                  <a:pt x="128" y="84"/>
                </a:moveTo>
                <a:cubicBezTo>
                  <a:pt x="128" y="96"/>
                  <a:pt x="123" y="106"/>
                  <a:pt x="116" y="114"/>
                </a:cubicBezTo>
                <a:cubicBezTo>
                  <a:pt x="101" y="131"/>
                  <a:pt x="110" y="141"/>
                  <a:pt x="102" y="141"/>
                </a:cubicBezTo>
                <a:cubicBezTo>
                  <a:pt x="66" y="141"/>
                  <a:pt x="66" y="141"/>
                  <a:pt x="66" y="141"/>
                </a:cubicBezTo>
                <a:cubicBezTo>
                  <a:pt x="58" y="141"/>
                  <a:pt x="66" y="131"/>
                  <a:pt x="52" y="114"/>
                </a:cubicBezTo>
                <a:cubicBezTo>
                  <a:pt x="45" y="106"/>
                  <a:pt x="40" y="96"/>
                  <a:pt x="40" y="84"/>
                </a:cubicBezTo>
                <a:cubicBezTo>
                  <a:pt x="40" y="61"/>
                  <a:pt x="60" y="41"/>
                  <a:pt x="84" y="41"/>
                </a:cubicBezTo>
                <a:cubicBezTo>
                  <a:pt x="108" y="41"/>
                  <a:pt x="128" y="61"/>
                  <a:pt x="128" y="84"/>
                </a:cubicBezTo>
                <a:close/>
                <a:moveTo>
                  <a:pt x="100" y="96"/>
                </a:moveTo>
                <a:cubicBezTo>
                  <a:pt x="100" y="87"/>
                  <a:pt x="93" y="83"/>
                  <a:pt x="88" y="81"/>
                </a:cubicBezTo>
                <a:cubicBezTo>
                  <a:pt x="81" y="79"/>
                  <a:pt x="81" y="77"/>
                  <a:pt x="81" y="76"/>
                </a:cubicBezTo>
                <a:cubicBezTo>
                  <a:pt x="81" y="74"/>
                  <a:pt x="82" y="72"/>
                  <a:pt x="85" y="72"/>
                </a:cubicBezTo>
                <a:cubicBezTo>
                  <a:pt x="89" y="72"/>
                  <a:pt x="91" y="74"/>
                  <a:pt x="92" y="75"/>
                </a:cubicBezTo>
                <a:cubicBezTo>
                  <a:pt x="95" y="76"/>
                  <a:pt x="95" y="76"/>
                  <a:pt x="95" y="76"/>
                </a:cubicBezTo>
                <a:cubicBezTo>
                  <a:pt x="99" y="67"/>
                  <a:pt x="99" y="67"/>
                  <a:pt x="99" y="67"/>
                </a:cubicBezTo>
                <a:cubicBezTo>
                  <a:pt x="97" y="65"/>
                  <a:pt x="97" y="65"/>
                  <a:pt x="97" y="65"/>
                </a:cubicBezTo>
                <a:cubicBezTo>
                  <a:pt x="95" y="64"/>
                  <a:pt x="92" y="63"/>
                  <a:pt x="90" y="62"/>
                </a:cubicBezTo>
                <a:cubicBezTo>
                  <a:pt x="90" y="56"/>
                  <a:pt x="90" y="56"/>
                  <a:pt x="90" y="56"/>
                </a:cubicBezTo>
                <a:cubicBezTo>
                  <a:pt x="80" y="56"/>
                  <a:pt x="80" y="56"/>
                  <a:pt x="80" y="56"/>
                </a:cubicBezTo>
                <a:cubicBezTo>
                  <a:pt x="80" y="63"/>
                  <a:pt x="80" y="63"/>
                  <a:pt x="80" y="63"/>
                </a:cubicBezTo>
                <a:cubicBezTo>
                  <a:pt x="73" y="65"/>
                  <a:pt x="69" y="71"/>
                  <a:pt x="69" y="77"/>
                </a:cubicBezTo>
                <a:cubicBezTo>
                  <a:pt x="69" y="85"/>
                  <a:pt x="76" y="89"/>
                  <a:pt x="82" y="91"/>
                </a:cubicBezTo>
                <a:cubicBezTo>
                  <a:pt x="88" y="93"/>
                  <a:pt x="88" y="95"/>
                  <a:pt x="88" y="97"/>
                </a:cubicBezTo>
                <a:cubicBezTo>
                  <a:pt x="88" y="99"/>
                  <a:pt x="86" y="101"/>
                  <a:pt x="83" y="101"/>
                </a:cubicBezTo>
                <a:cubicBezTo>
                  <a:pt x="80" y="101"/>
                  <a:pt x="77" y="100"/>
                  <a:pt x="74" y="98"/>
                </a:cubicBezTo>
                <a:cubicBezTo>
                  <a:pt x="71" y="96"/>
                  <a:pt x="71" y="96"/>
                  <a:pt x="71" y="96"/>
                </a:cubicBezTo>
                <a:cubicBezTo>
                  <a:pt x="68" y="106"/>
                  <a:pt x="68" y="106"/>
                  <a:pt x="68" y="106"/>
                </a:cubicBezTo>
                <a:cubicBezTo>
                  <a:pt x="70" y="108"/>
                  <a:pt x="70" y="108"/>
                  <a:pt x="70" y="108"/>
                </a:cubicBezTo>
                <a:cubicBezTo>
                  <a:pt x="72" y="109"/>
                  <a:pt x="75" y="111"/>
                  <a:pt x="79" y="111"/>
                </a:cubicBezTo>
                <a:cubicBezTo>
                  <a:pt x="79" y="118"/>
                  <a:pt x="79" y="118"/>
                  <a:pt x="79" y="118"/>
                </a:cubicBezTo>
                <a:cubicBezTo>
                  <a:pt x="89" y="118"/>
                  <a:pt x="89" y="118"/>
                  <a:pt x="89" y="118"/>
                </a:cubicBezTo>
                <a:cubicBezTo>
                  <a:pt x="89" y="111"/>
                  <a:pt x="89" y="111"/>
                  <a:pt x="89" y="111"/>
                </a:cubicBezTo>
                <a:cubicBezTo>
                  <a:pt x="96" y="108"/>
                  <a:pt x="100" y="103"/>
                  <a:pt x="100" y="96"/>
                </a:cubicBezTo>
                <a:close/>
                <a:moveTo>
                  <a:pt x="116" y="28"/>
                </a:moveTo>
                <a:cubicBezTo>
                  <a:pt x="116" y="28"/>
                  <a:pt x="117" y="29"/>
                  <a:pt x="118" y="29"/>
                </a:cubicBezTo>
                <a:cubicBezTo>
                  <a:pt x="119" y="29"/>
                  <a:pt x="120" y="28"/>
                  <a:pt x="121" y="27"/>
                </a:cubicBezTo>
                <a:cubicBezTo>
                  <a:pt x="127" y="15"/>
                  <a:pt x="127" y="15"/>
                  <a:pt x="127" y="15"/>
                </a:cubicBezTo>
                <a:cubicBezTo>
                  <a:pt x="128" y="13"/>
                  <a:pt x="127" y="12"/>
                  <a:pt x="126" y="11"/>
                </a:cubicBezTo>
                <a:cubicBezTo>
                  <a:pt x="124" y="10"/>
                  <a:pt x="121" y="10"/>
                  <a:pt x="121" y="12"/>
                </a:cubicBezTo>
                <a:cubicBezTo>
                  <a:pt x="114" y="23"/>
                  <a:pt x="114" y="23"/>
                  <a:pt x="114" y="23"/>
                </a:cubicBezTo>
                <a:cubicBezTo>
                  <a:pt x="113" y="24"/>
                  <a:pt x="114" y="27"/>
                  <a:pt x="116" y="28"/>
                </a:cubicBezTo>
                <a:close/>
                <a:moveTo>
                  <a:pt x="24" y="113"/>
                </a:moveTo>
                <a:cubicBezTo>
                  <a:pt x="13" y="120"/>
                  <a:pt x="13" y="120"/>
                  <a:pt x="13" y="120"/>
                </a:cubicBezTo>
                <a:cubicBezTo>
                  <a:pt x="11" y="121"/>
                  <a:pt x="10" y="122"/>
                  <a:pt x="11" y="124"/>
                </a:cubicBezTo>
                <a:cubicBezTo>
                  <a:pt x="12" y="125"/>
                  <a:pt x="13" y="126"/>
                  <a:pt x="15" y="126"/>
                </a:cubicBezTo>
                <a:cubicBezTo>
                  <a:pt x="15" y="126"/>
                  <a:pt x="16" y="126"/>
                  <a:pt x="17" y="126"/>
                </a:cubicBezTo>
                <a:cubicBezTo>
                  <a:pt x="28" y="120"/>
                  <a:pt x="28" y="120"/>
                  <a:pt x="28" y="120"/>
                </a:cubicBezTo>
                <a:cubicBezTo>
                  <a:pt x="30" y="119"/>
                  <a:pt x="30" y="116"/>
                  <a:pt x="29" y="114"/>
                </a:cubicBezTo>
                <a:cubicBezTo>
                  <a:pt x="28" y="112"/>
                  <a:pt x="26" y="112"/>
                  <a:pt x="24" y="113"/>
                </a:cubicBezTo>
                <a:close/>
                <a:moveTo>
                  <a:pt x="142" y="53"/>
                </a:moveTo>
                <a:cubicBezTo>
                  <a:pt x="142" y="53"/>
                  <a:pt x="143" y="52"/>
                  <a:pt x="143" y="52"/>
                </a:cubicBezTo>
                <a:cubicBezTo>
                  <a:pt x="155" y="46"/>
                  <a:pt x="155" y="46"/>
                  <a:pt x="155" y="46"/>
                </a:cubicBezTo>
                <a:cubicBezTo>
                  <a:pt x="157" y="45"/>
                  <a:pt x="157" y="42"/>
                  <a:pt x="156" y="41"/>
                </a:cubicBezTo>
                <a:cubicBezTo>
                  <a:pt x="155" y="40"/>
                  <a:pt x="153" y="39"/>
                  <a:pt x="152" y="40"/>
                </a:cubicBezTo>
                <a:cubicBezTo>
                  <a:pt x="140" y="46"/>
                  <a:pt x="140" y="46"/>
                  <a:pt x="140" y="46"/>
                </a:cubicBezTo>
                <a:cubicBezTo>
                  <a:pt x="139" y="47"/>
                  <a:pt x="138" y="50"/>
                  <a:pt x="139" y="52"/>
                </a:cubicBezTo>
                <a:cubicBezTo>
                  <a:pt x="140" y="52"/>
                  <a:pt x="141" y="53"/>
                  <a:pt x="142" y="53"/>
                </a:cubicBezTo>
                <a:close/>
                <a:moveTo>
                  <a:pt x="20" y="82"/>
                </a:moveTo>
                <a:cubicBezTo>
                  <a:pt x="20" y="81"/>
                  <a:pt x="19" y="79"/>
                  <a:pt x="17" y="79"/>
                </a:cubicBezTo>
                <a:cubicBezTo>
                  <a:pt x="4" y="79"/>
                  <a:pt x="4" y="79"/>
                  <a:pt x="4" y="79"/>
                </a:cubicBezTo>
                <a:cubicBezTo>
                  <a:pt x="2" y="79"/>
                  <a:pt x="0" y="81"/>
                  <a:pt x="0" y="82"/>
                </a:cubicBezTo>
                <a:cubicBezTo>
                  <a:pt x="0" y="85"/>
                  <a:pt x="2" y="86"/>
                  <a:pt x="4" y="86"/>
                </a:cubicBezTo>
                <a:cubicBezTo>
                  <a:pt x="17" y="86"/>
                  <a:pt x="17" y="86"/>
                  <a:pt x="17" y="86"/>
                </a:cubicBezTo>
                <a:cubicBezTo>
                  <a:pt x="19" y="86"/>
                  <a:pt x="20" y="85"/>
                  <a:pt x="20" y="82"/>
                </a:cubicBezTo>
                <a:close/>
                <a:moveTo>
                  <a:pt x="163" y="79"/>
                </a:moveTo>
                <a:cubicBezTo>
                  <a:pt x="151" y="79"/>
                  <a:pt x="151" y="79"/>
                  <a:pt x="151" y="79"/>
                </a:cubicBezTo>
                <a:cubicBezTo>
                  <a:pt x="149" y="79"/>
                  <a:pt x="147" y="81"/>
                  <a:pt x="147" y="82"/>
                </a:cubicBezTo>
                <a:cubicBezTo>
                  <a:pt x="147" y="85"/>
                  <a:pt x="149" y="86"/>
                  <a:pt x="151" y="86"/>
                </a:cubicBezTo>
                <a:cubicBezTo>
                  <a:pt x="163" y="86"/>
                  <a:pt x="163" y="86"/>
                  <a:pt x="163" y="86"/>
                </a:cubicBezTo>
                <a:cubicBezTo>
                  <a:pt x="166" y="86"/>
                  <a:pt x="167" y="85"/>
                  <a:pt x="167" y="82"/>
                </a:cubicBezTo>
                <a:cubicBezTo>
                  <a:pt x="167" y="81"/>
                  <a:pt x="166" y="79"/>
                  <a:pt x="163" y="79"/>
                </a:cubicBezTo>
                <a:close/>
                <a:moveTo>
                  <a:pt x="28" y="46"/>
                </a:moveTo>
                <a:cubicBezTo>
                  <a:pt x="17" y="40"/>
                  <a:pt x="17" y="40"/>
                  <a:pt x="17" y="40"/>
                </a:cubicBezTo>
                <a:cubicBezTo>
                  <a:pt x="15" y="39"/>
                  <a:pt x="12" y="40"/>
                  <a:pt x="11" y="41"/>
                </a:cubicBezTo>
                <a:cubicBezTo>
                  <a:pt x="10" y="42"/>
                  <a:pt x="11" y="45"/>
                  <a:pt x="13" y="46"/>
                </a:cubicBezTo>
                <a:cubicBezTo>
                  <a:pt x="24" y="52"/>
                  <a:pt x="24" y="52"/>
                  <a:pt x="24" y="52"/>
                </a:cubicBezTo>
                <a:cubicBezTo>
                  <a:pt x="25" y="52"/>
                  <a:pt x="25" y="53"/>
                  <a:pt x="26" y="53"/>
                </a:cubicBezTo>
                <a:cubicBezTo>
                  <a:pt x="27" y="53"/>
                  <a:pt x="29" y="52"/>
                  <a:pt x="29" y="52"/>
                </a:cubicBezTo>
                <a:cubicBezTo>
                  <a:pt x="30" y="50"/>
                  <a:pt x="30" y="47"/>
                  <a:pt x="28" y="46"/>
                </a:cubicBezTo>
                <a:close/>
                <a:moveTo>
                  <a:pt x="155" y="120"/>
                </a:moveTo>
                <a:cubicBezTo>
                  <a:pt x="143" y="113"/>
                  <a:pt x="143" y="113"/>
                  <a:pt x="143" y="113"/>
                </a:cubicBezTo>
                <a:cubicBezTo>
                  <a:pt x="142" y="112"/>
                  <a:pt x="140" y="112"/>
                  <a:pt x="139" y="114"/>
                </a:cubicBezTo>
                <a:cubicBezTo>
                  <a:pt x="138" y="116"/>
                  <a:pt x="139" y="119"/>
                  <a:pt x="140" y="120"/>
                </a:cubicBezTo>
                <a:cubicBezTo>
                  <a:pt x="152" y="126"/>
                  <a:pt x="152" y="126"/>
                  <a:pt x="152" y="126"/>
                </a:cubicBezTo>
                <a:cubicBezTo>
                  <a:pt x="152" y="126"/>
                  <a:pt x="152" y="126"/>
                  <a:pt x="153" y="126"/>
                </a:cubicBezTo>
                <a:cubicBezTo>
                  <a:pt x="154" y="126"/>
                  <a:pt x="155" y="125"/>
                  <a:pt x="156" y="124"/>
                </a:cubicBezTo>
                <a:cubicBezTo>
                  <a:pt x="157" y="122"/>
                  <a:pt x="157" y="121"/>
                  <a:pt x="155" y="120"/>
                </a:cubicBezTo>
                <a:close/>
                <a:moveTo>
                  <a:pt x="47" y="27"/>
                </a:moveTo>
                <a:cubicBezTo>
                  <a:pt x="48" y="28"/>
                  <a:pt x="50" y="29"/>
                  <a:pt x="50" y="29"/>
                </a:cubicBezTo>
                <a:cubicBezTo>
                  <a:pt x="51" y="29"/>
                  <a:pt x="51" y="28"/>
                  <a:pt x="52" y="28"/>
                </a:cubicBezTo>
                <a:cubicBezTo>
                  <a:pt x="54" y="27"/>
                  <a:pt x="54" y="24"/>
                  <a:pt x="53" y="23"/>
                </a:cubicBezTo>
                <a:cubicBezTo>
                  <a:pt x="47" y="12"/>
                  <a:pt x="47" y="12"/>
                  <a:pt x="47" y="12"/>
                </a:cubicBezTo>
                <a:cubicBezTo>
                  <a:pt x="46" y="10"/>
                  <a:pt x="44" y="10"/>
                  <a:pt x="42" y="11"/>
                </a:cubicBezTo>
                <a:cubicBezTo>
                  <a:pt x="40" y="12"/>
                  <a:pt x="40" y="13"/>
                  <a:pt x="40" y="15"/>
                </a:cubicBezTo>
                <a:cubicBezTo>
                  <a:pt x="47" y="27"/>
                  <a:pt x="47" y="27"/>
                  <a:pt x="47" y="27"/>
                </a:cubicBezTo>
                <a:cubicBezTo>
                  <a:pt x="47" y="27"/>
                  <a:pt x="47" y="27"/>
                  <a:pt x="47" y="27"/>
                </a:cubicBezTo>
                <a:close/>
                <a:moveTo>
                  <a:pt x="84" y="20"/>
                </a:moveTo>
                <a:cubicBezTo>
                  <a:pt x="86" y="20"/>
                  <a:pt x="88" y="18"/>
                  <a:pt x="88" y="16"/>
                </a:cubicBezTo>
                <a:cubicBezTo>
                  <a:pt x="88" y="3"/>
                  <a:pt x="88" y="3"/>
                  <a:pt x="88" y="3"/>
                </a:cubicBezTo>
                <a:cubicBezTo>
                  <a:pt x="88" y="1"/>
                  <a:pt x="86" y="0"/>
                  <a:pt x="84" y="0"/>
                </a:cubicBezTo>
                <a:cubicBezTo>
                  <a:pt x="81" y="0"/>
                  <a:pt x="81" y="1"/>
                  <a:pt x="81" y="3"/>
                </a:cubicBezTo>
                <a:cubicBezTo>
                  <a:pt x="81" y="16"/>
                  <a:pt x="81" y="16"/>
                  <a:pt x="81" y="16"/>
                </a:cubicBezTo>
                <a:cubicBezTo>
                  <a:pt x="81" y="18"/>
                  <a:pt x="81" y="20"/>
                  <a:pt x="84" y="2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5" name="Freeform 344"/>
          <p:cNvSpPr>
            <a:spLocks noEditPoints="1"/>
          </p:cNvSpPr>
          <p:nvPr/>
        </p:nvSpPr>
        <p:spPr bwMode="auto">
          <a:xfrm>
            <a:off x="10443423" y="1994821"/>
            <a:ext cx="526717" cy="610426"/>
          </a:xfrm>
          <a:custGeom>
            <a:avLst/>
            <a:gdLst>
              <a:gd name="T0" fmla="*/ 165 w 173"/>
              <a:gd name="T1" fmla="*/ 33 h 200"/>
              <a:gd name="T2" fmla="*/ 101 w 173"/>
              <a:gd name="T3" fmla="*/ 81 h 200"/>
              <a:gd name="T4" fmla="*/ 101 w 173"/>
              <a:gd name="T5" fmla="*/ 0 h 200"/>
              <a:gd name="T6" fmla="*/ 165 w 173"/>
              <a:gd name="T7" fmla="*/ 33 h 200"/>
              <a:gd name="T8" fmla="*/ 173 w 173"/>
              <a:gd name="T9" fmla="*/ 113 h 200"/>
              <a:gd name="T10" fmla="*/ 137 w 173"/>
              <a:gd name="T11" fmla="*/ 183 h 200"/>
              <a:gd name="T12" fmla="*/ 86 w 173"/>
              <a:gd name="T13" fmla="*/ 200 h 200"/>
              <a:gd name="T14" fmla="*/ 0 w 173"/>
              <a:gd name="T15" fmla="*/ 113 h 200"/>
              <a:gd name="T16" fmla="*/ 86 w 173"/>
              <a:gd name="T17" fmla="*/ 27 h 200"/>
              <a:gd name="T18" fmla="*/ 92 w 173"/>
              <a:gd name="T19" fmla="*/ 33 h 200"/>
              <a:gd name="T20" fmla="*/ 92 w 173"/>
              <a:gd name="T21" fmla="*/ 101 h 200"/>
              <a:gd name="T22" fmla="*/ 147 w 173"/>
              <a:gd name="T23" fmla="*/ 61 h 200"/>
              <a:gd name="T24" fmla="*/ 151 w 173"/>
              <a:gd name="T25" fmla="*/ 59 h 200"/>
              <a:gd name="T26" fmla="*/ 156 w 173"/>
              <a:gd name="T27" fmla="*/ 62 h 200"/>
              <a:gd name="T28" fmla="*/ 173 w 173"/>
              <a:gd name="T29" fmla="*/ 113 h 200"/>
              <a:gd name="T30" fmla="*/ 164 w 173"/>
              <a:gd name="T31" fmla="*/ 113 h 200"/>
              <a:gd name="T32" fmla="*/ 150 w 173"/>
              <a:gd name="T33" fmla="*/ 70 h 200"/>
              <a:gd name="T34" fmla="*/ 90 w 173"/>
              <a:gd name="T35" fmla="*/ 114 h 200"/>
              <a:gd name="T36" fmla="*/ 134 w 173"/>
              <a:gd name="T37" fmla="*/ 174 h 200"/>
              <a:gd name="T38" fmla="*/ 164 w 173"/>
              <a:gd name="T39" fmla="*/ 113 h 200"/>
              <a:gd name="T40" fmla="*/ 8 w 173"/>
              <a:gd name="T41" fmla="*/ 113 h 200"/>
              <a:gd name="T42" fmla="*/ 86 w 173"/>
              <a:gd name="T43" fmla="*/ 192 h 200"/>
              <a:gd name="T44" fmla="*/ 92 w 173"/>
              <a:gd name="T45" fmla="*/ 191 h 200"/>
              <a:gd name="T46" fmla="*/ 98 w 173"/>
              <a:gd name="T47" fmla="*/ 191 h 200"/>
              <a:gd name="T48" fmla="*/ 98 w 173"/>
              <a:gd name="T49" fmla="*/ 191 h 200"/>
              <a:gd name="T50" fmla="*/ 129 w 173"/>
              <a:gd name="T51" fmla="*/ 179 h 200"/>
              <a:gd name="T52" fmla="*/ 84 w 173"/>
              <a:gd name="T53" fmla="*/ 115 h 200"/>
              <a:gd name="T54" fmla="*/ 84 w 173"/>
              <a:gd name="T55" fmla="*/ 114 h 200"/>
              <a:gd name="T56" fmla="*/ 84 w 173"/>
              <a:gd name="T57" fmla="*/ 114 h 200"/>
              <a:gd name="T58" fmla="*/ 84 w 173"/>
              <a:gd name="T59" fmla="*/ 35 h 200"/>
              <a:gd name="T60" fmla="*/ 8 w 173"/>
              <a:gd name="T61" fmla="*/ 113 h 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73" h="200">
                <a:moveTo>
                  <a:pt x="165" y="33"/>
                </a:moveTo>
                <a:cubicBezTo>
                  <a:pt x="101" y="81"/>
                  <a:pt x="101" y="81"/>
                  <a:pt x="101" y="81"/>
                </a:cubicBezTo>
                <a:cubicBezTo>
                  <a:pt x="101" y="0"/>
                  <a:pt x="101" y="0"/>
                  <a:pt x="101" y="0"/>
                </a:cubicBezTo>
                <a:cubicBezTo>
                  <a:pt x="127" y="0"/>
                  <a:pt x="151" y="13"/>
                  <a:pt x="165" y="33"/>
                </a:cubicBezTo>
                <a:close/>
                <a:moveTo>
                  <a:pt x="173" y="113"/>
                </a:moveTo>
                <a:cubicBezTo>
                  <a:pt x="173" y="141"/>
                  <a:pt x="159" y="167"/>
                  <a:pt x="137" y="183"/>
                </a:cubicBezTo>
                <a:cubicBezTo>
                  <a:pt x="122" y="194"/>
                  <a:pt x="104" y="200"/>
                  <a:pt x="86" y="200"/>
                </a:cubicBezTo>
                <a:cubicBezTo>
                  <a:pt x="39" y="200"/>
                  <a:pt x="0" y="161"/>
                  <a:pt x="0" y="113"/>
                </a:cubicBezTo>
                <a:cubicBezTo>
                  <a:pt x="0" y="65"/>
                  <a:pt x="39" y="27"/>
                  <a:pt x="86" y="27"/>
                </a:cubicBezTo>
                <a:cubicBezTo>
                  <a:pt x="90" y="27"/>
                  <a:pt x="92" y="29"/>
                  <a:pt x="92" y="33"/>
                </a:cubicBezTo>
                <a:cubicBezTo>
                  <a:pt x="92" y="101"/>
                  <a:pt x="92" y="101"/>
                  <a:pt x="92" y="101"/>
                </a:cubicBezTo>
                <a:cubicBezTo>
                  <a:pt x="147" y="61"/>
                  <a:pt x="147" y="61"/>
                  <a:pt x="147" y="61"/>
                </a:cubicBezTo>
                <a:cubicBezTo>
                  <a:pt x="148" y="60"/>
                  <a:pt x="150" y="59"/>
                  <a:pt x="151" y="59"/>
                </a:cubicBezTo>
                <a:cubicBezTo>
                  <a:pt x="153" y="59"/>
                  <a:pt x="155" y="60"/>
                  <a:pt x="156" y="62"/>
                </a:cubicBezTo>
                <a:cubicBezTo>
                  <a:pt x="167" y="77"/>
                  <a:pt x="173" y="94"/>
                  <a:pt x="173" y="113"/>
                </a:cubicBezTo>
                <a:close/>
                <a:moveTo>
                  <a:pt x="164" y="113"/>
                </a:moveTo>
                <a:cubicBezTo>
                  <a:pt x="164" y="97"/>
                  <a:pt x="159" y="82"/>
                  <a:pt x="150" y="70"/>
                </a:cubicBezTo>
                <a:cubicBezTo>
                  <a:pt x="90" y="114"/>
                  <a:pt x="90" y="114"/>
                  <a:pt x="90" y="114"/>
                </a:cubicBezTo>
                <a:cubicBezTo>
                  <a:pt x="134" y="174"/>
                  <a:pt x="134" y="174"/>
                  <a:pt x="134" y="174"/>
                </a:cubicBezTo>
                <a:cubicBezTo>
                  <a:pt x="153" y="160"/>
                  <a:pt x="164" y="137"/>
                  <a:pt x="164" y="113"/>
                </a:cubicBezTo>
                <a:close/>
                <a:moveTo>
                  <a:pt x="8" y="113"/>
                </a:moveTo>
                <a:cubicBezTo>
                  <a:pt x="8" y="156"/>
                  <a:pt x="43" y="192"/>
                  <a:pt x="86" y="192"/>
                </a:cubicBezTo>
                <a:cubicBezTo>
                  <a:pt x="88" y="192"/>
                  <a:pt x="90" y="191"/>
                  <a:pt x="92" y="191"/>
                </a:cubicBezTo>
                <a:cubicBezTo>
                  <a:pt x="94" y="191"/>
                  <a:pt x="96" y="191"/>
                  <a:pt x="98" y="191"/>
                </a:cubicBezTo>
                <a:cubicBezTo>
                  <a:pt x="98" y="191"/>
                  <a:pt x="98" y="191"/>
                  <a:pt x="98" y="191"/>
                </a:cubicBezTo>
                <a:cubicBezTo>
                  <a:pt x="109" y="189"/>
                  <a:pt x="120" y="185"/>
                  <a:pt x="129" y="179"/>
                </a:cubicBezTo>
                <a:cubicBezTo>
                  <a:pt x="84" y="115"/>
                  <a:pt x="84" y="115"/>
                  <a:pt x="84" y="115"/>
                </a:cubicBezTo>
                <a:cubicBezTo>
                  <a:pt x="84" y="114"/>
                  <a:pt x="84" y="114"/>
                  <a:pt x="84" y="114"/>
                </a:cubicBezTo>
                <a:cubicBezTo>
                  <a:pt x="84" y="114"/>
                  <a:pt x="84" y="114"/>
                  <a:pt x="84" y="114"/>
                </a:cubicBezTo>
                <a:cubicBezTo>
                  <a:pt x="84" y="35"/>
                  <a:pt x="84" y="35"/>
                  <a:pt x="84" y="35"/>
                </a:cubicBezTo>
                <a:cubicBezTo>
                  <a:pt x="42" y="36"/>
                  <a:pt x="8" y="71"/>
                  <a:pt x="8" y="113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z="110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fld>
            <a:endParaRPr 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558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decel="96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3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4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7" dur="500" fill="hold"/>
                                            <p:tgtEl>
                                              <p:spTgt spid="3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8" dur="500" fill="hold"/>
                                            <p:tgtEl>
                                              <p:spTgt spid="3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" presetClass="entr" presetSubtype="1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2" dur="500" fill="hold"/>
                                            <p:tgtEl>
                                              <p:spTgt spid="3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3" dur="500" fill="hold"/>
                                            <p:tgtEl>
                                              <p:spTgt spid="3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1" fill="hold" nodeType="withEffect" p14:presetBounceEnd="6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6" dur="500" fill="hold"/>
                                            <p:tgtEl>
                                              <p:spTgt spid="3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7" dur="500" fill="hold"/>
                                            <p:tgtEl>
                                              <p:spTgt spid="3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1" fill="hold" nodeType="withEffect" p14:presetBounceEnd="6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0" dur="500" fill="hold"/>
                                            <p:tgtEl>
                                              <p:spTgt spid="3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1" dur="500" fill="hold"/>
                                            <p:tgtEl>
                                              <p:spTgt spid="3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1" fill="hold" nodeType="withEffect" p14:presetBounceEnd="6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4" dur="500" fill="hold"/>
                                            <p:tgtEl>
                                              <p:spTgt spid="3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5" dur="500" fill="hold"/>
                                            <p:tgtEl>
                                              <p:spTgt spid="3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37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9" dur="500"/>
                                            <p:tgtEl>
                                              <p:spTgt spid="3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41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34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34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5" dur="500"/>
                                            <p:tgtEl>
                                              <p:spTgt spid="3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4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3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4250"/>
                                </p:stCondLst>
                                <p:childTnLst>
                                  <p:par>
                                    <p:cTn id="51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3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4750"/>
                                </p:stCondLst>
                                <p:childTnLst>
                                  <p:par>
                                    <p:cTn id="5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34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34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3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61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500"/>
                                            <p:tgtEl>
                                              <p:spTgt spid="3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4" fill="hold">
                                <p:stCondLst>
                                  <p:cond delay="5750"/>
                                </p:stCondLst>
                                <p:childTnLst>
                                  <p:par>
                                    <p:cTn id="65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67" dur="500"/>
                                            <p:tgtEl>
                                              <p:spTgt spid="3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6250"/>
                                </p:stCondLst>
                                <p:childTnLst>
                                  <p:par>
                                    <p:cTn id="69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1" dur="500" fill="hold"/>
                                            <p:tgtEl>
                                              <p:spTgt spid="3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2" dur="500" fill="hold"/>
                                            <p:tgtEl>
                                              <p:spTgt spid="3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3" dur="500"/>
                                            <p:tgtEl>
                                              <p:spTgt spid="3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4" fill="hold">
                                <p:stCondLst>
                                  <p:cond delay="6750"/>
                                </p:stCondLst>
                                <p:childTnLst>
                                  <p:par>
                                    <p:cTn id="75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7" dur="500"/>
                                            <p:tgtEl>
                                              <p:spTgt spid="3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8" fill="hold">
                                <p:stCondLst>
                                  <p:cond delay="7250"/>
                                </p:stCondLst>
                                <p:childTnLst>
                                  <p:par>
                                    <p:cTn id="79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81" dur="500"/>
                                            <p:tgtEl>
                                              <p:spTgt spid="3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2" fill="hold">
                                <p:stCondLst>
                                  <p:cond delay="7750"/>
                                </p:stCondLst>
                                <p:childTnLst>
                                  <p:par>
                                    <p:cTn id="83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5" dur="500" fill="hold"/>
                                            <p:tgtEl>
                                              <p:spTgt spid="34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500" fill="hold"/>
                                            <p:tgtEl>
                                              <p:spTgt spid="34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7" dur="500"/>
                                            <p:tgtEl>
                                              <p:spTgt spid="3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8" fill="hold">
                                <p:stCondLst>
                                  <p:cond delay="8250"/>
                                </p:stCondLst>
                                <p:childTnLst>
                                  <p:par>
                                    <p:cTn id="89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1" dur="500"/>
                                            <p:tgtEl>
                                              <p:spTgt spid="3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2" fill="hold">
                                <p:stCondLst>
                                  <p:cond delay="8750"/>
                                </p:stCondLst>
                                <p:childTnLst>
                                  <p:par>
                                    <p:cTn id="93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95" dur="500"/>
                                            <p:tgtEl>
                                              <p:spTgt spid="3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6" fill="hold">
                                <p:stCondLst>
                                  <p:cond delay="9250"/>
                                </p:stCondLst>
                                <p:childTnLst>
                                  <p:par>
                                    <p:cTn id="97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9" dur="500" fill="hold"/>
                                            <p:tgtEl>
                                              <p:spTgt spid="33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0" dur="500" fill="hold"/>
                                            <p:tgtEl>
                                              <p:spTgt spid="33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1" dur="500"/>
                                            <p:tgtEl>
                                              <p:spTgt spid="3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2" fill="hold">
                                <p:stCondLst>
                                  <p:cond delay="9750"/>
                                </p:stCondLst>
                                <p:childTnLst>
                                  <p:par>
                                    <p:cTn id="103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5" dur="500"/>
                                            <p:tgtEl>
                                              <p:spTgt spid="3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35" grpId="0" animBg="1"/>
          <p:bldP spid="336" grpId="0" animBg="1"/>
          <p:bldP spid="337" grpId="0" animBg="1"/>
          <p:bldP spid="338" grpId="0" animBg="1"/>
          <p:bldP spid="339" grpId="0" animBg="1"/>
          <p:bldP spid="321" grpId="0"/>
          <p:bldP spid="332" grpId="0"/>
          <p:bldP spid="334" grpId="0"/>
          <p:bldP spid="341" grpId="0"/>
          <p:bldP spid="343" grpId="0"/>
          <p:bldP spid="331" grpId="0" animBg="1"/>
          <p:bldP spid="333" grpId="0" animBg="1"/>
          <p:bldP spid="342" grpId="0" animBg="1"/>
          <p:bldP spid="344" grpId="0" animBg="1"/>
          <p:bldP spid="345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decel="96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3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3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3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3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3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1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3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3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3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3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1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3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3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37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9" dur="500"/>
                                            <p:tgtEl>
                                              <p:spTgt spid="3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41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34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34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5" dur="500"/>
                                            <p:tgtEl>
                                              <p:spTgt spid="3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4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3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4250"/>
                                </p:stCondLst>
                                <p:childTnLst>
                                  <p:par>
                                    <p:cTn id="51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3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4750"/>
                                </p:stCondLst>
                                <p:childTnLst>
                                  <p:par>
                                    <p:cTn id="5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34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34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3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61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500"/>
                                            <p:tgtEl>
                                              <p:spTgt spid="3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4" fill="hold">
                                <p:stCondLst>
                                  <p:cond delay="5750"/>
                                </p:stCondLst>
                                <p:childTnLst>
                                  <p:par>
                                    <p:cTn id="65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67" dur="500"/>
                                            <p:tgtEl>
                                              <p:spTgt spid="3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6250"/>
                                </p:stCondLst>
                                <p:childTnLst>
                                  <p:par>
                                    <p:cTn id="69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1" dur="500" fill="hold"/>
                                            <p:tgtEl>
                                              <p:spTgt spid="3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2" dur="500" fill="hold"/>
                                            <p:tgtEl>
                                              <p:spTgt spid="3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3" dur="500"/>
                                            <p:tgtEl>
                                              <p:spTgt spid="3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4" fill="hold">
                                <p:stCondLst>
                                  <p:cond delay="6750"/>
                                </p:stCondLst>
                                <p:childTnLst>
                                  <p:par>
                                    <p:cTn id="75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7" dur="500"/>
                                            <p:tgtEl>
                                              <p:spTgt spid="3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8" fill="hold">
                                <p:stCondLst>
                                  <p:cond delay="7250"/>
                                </p:stCondLst>
                                <p:childTnLst>
                                  <p:par>
                                    <p:cTn id="79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81" dur="500"/>
                                            <p:tgtEl>
                                              <p:spTgt spid="3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2" fill="hold">
                                <p:stCondLst>
                                  <p:cond delay="7750"/>
                                </p:stCondLst>
                                <p:childTnLst>
                                  <p:par>
                                    <p:cTn id="83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5" dur="500" fill="hold"/>
                                            <p:tgtEl>
                                              <p:spTgt spid="34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500" fill="hold"/>
                                            <p:tgtEl>
                                              <p:spTgt spid="34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7" dur="500"/>
                                            <p:tgtEl>
                                              <p:spTgt spid="3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8" fill="hold">
                                <p:stCondLst>
                                  <p:cond delay="8250"/>
                                </p:stCondLst>
                                <p:childTnLst>
                                  <p:par>
                                    <p:cTn id="89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1" dur="500"/>
                                            <p:tgtEl>
                                              <p:spTgt spid="3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2" fill="hold">
                                <p:stCondLst>
                                  <p:cond delay="8750"/>
                                </p:stCondLst>
                                <p:childTnLst>
                                  <p:par>
                                    <p:cTn id="93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95" dur="500"/>
                                            <p:tgtEl>
                                              <p:spTgt spid="3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6" fill="hold">
                                <p:stCondLst>
                                  <p:cond delay="9250"/>
                                </p:stCondLst>
                                <p:childTnLst>
                                  <p:par>
                                    <p:cTn id="97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9" dur="500" fill="hold"/>
                                            <p:tgtEl>
                                              <p:spTgt spid="33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0" dur="500" fill="hold"/>
                                            <p:tgtEl>
                                              <p:spTgt spid="33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1" dur="500"/>
                                            <p:tgtEl>
                                              <p:spTgt spid="3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2" fill="hold">
                                <p:stCondLst>
                                  <p:cond delay="9750"/>
                                </p:stCondLst>
                                <p:childTnLst>
                                  <p:par>
                                    <p:cTn id="103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5" dur="500"/>
                                            <p:tgtEl>
                                              <p:spTgt spid="3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35" grpId="0" animBg="1"/>
          <p:bldP spid="336" grpId="0" animBg="1"/>
          <p:bldP spid="337" grpId="0" animBg="1"/>
          <p:bldP spid="338" grpId="0" animBg="1"/>
          <p:bldP spid="339" grpId="0" animBg="1"/>
          <p:bldP spid="321" grpId="0"/>
          <p:bldP spid="332" grpId="0"/>
          <p:bldP spid="334" grpId="0"/>
          <p:bldP spid="341" grpId="0"/>
          <p:bldP spid="343" grpId="0"/>
          <p:bldP spid="331" grpId="0" animBg="1"/>
          <p:bldP spid="333" grpId="0" animBg="1"/>
          <p:bldP spid="342" grpId="0" animBg="1"/>
          <p:bldP spid="344" grpId="0" animBg="1"/>
          <p:bldP spid="345" grpId="0" animBg="1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63638" y="1053286"/>
            <a:ext cx="10833097" cy="5395448"/>
            <a:chOff x="4731011" y="2823885"/>
            <a:chExt cx="3772420" cy="1878862"/>
          </a:xfrm>
          <a:gradFill>
            <a:gsLst>
              <a:gs pos="19000">
                <a:schemeClr val="accent6">
                  <a:alpha val="19000"/>
                </a:schemeClr>
              </a:gs>
              <a:gs pos="68000">
                <a:schemeClr val="accent5">
                  <a:alpha val="30000"/>
                </a:schemeClr>
              </a:gs>
            </a:gsLst>
            <a:lin ang="2700000" scaled="1"/>
          </a:gradFill>
        </p:grpSpPr>
        <p:sp>
          <p:nvSpPr>
            <p:cNvPr id="4" name="Freeform 3"/>
            <p:cNvSpPr>
              <a:spLocks/>
            </p:cNvSpPr>
            <p:nvPr/>
          </p:nvSpPr>
          <p:spPr bwMode="auto">
            <a:xfrm>
              <a:off x="6951551" y="4167084"/>
              <a:ext cx="76418" cy="146958"/>
            </a:xfrm>
            <a:custGeom>
              <a:avLst/>
              <a:gdLst>
                <a:gd name="T0" fmla="*/ 51 w 63"/>
                <a:gd name="T1" fmla="*/ 0 h 121"/>
                <a:gd name="T2" fmla="*/ 49 w 63"/>
                <a:gd name="T3" fmla="*/ 9 h 121"/>
                <a:gd name="T4" fmla="*/ 27 w 63"/>
                <a:gd name="T5" fmla="*/ 29 h 121"/>
                <a:gd name="T6" fmla="*/ 8 w 63"/>
                <a:gd name="T7" fmla="*/ 49 h 121"/>
                <a:gd name="T8" fmla="*/ 12 w 63"/>
                <a:gd name="T9" fmla="*/ 65 h 121"/>
                <a:gd name="T10" fmla="*/ 6 w 63"/>
                <a:gd name="T11" fmla="*/ 78 h 121"/>
                <a:gd name="T12" fmla="*/ 0 w 63"/>
                <a:gd name="T13" fmla="*/ 84 h 121"/>
                <a:gd name="T14" fmla="*/ 4 w 63"/>
                <a:gd name="T15" fmla="*/ 97 h 121"/>
                <a:gd name="T16" fmla="*/ 3 w 63"/>
                <a:gd name="T17" fmla="*/ 104 h 121"/>
                <a:gd name="T18" fmla="*/ 17 w 63"/>
                <a:gd name="T19" fmla="*/ 121 h 121"/>
                <a:gd name="T20" fmla="*/ 44 w 63"/>
                <a:gd name="T21" fmla="*/ 87 h 121"/>
                <a:gd name="T22" fmla="*/ 58 w 63"/>
                <a:gd name="T23" fmla="*/ 32 h 121"/>
                <a:gd name="T24" fmla="*/ 63 w 63"/>
                <a:gd name="T25" fmla="*/ 33 h 121"/>
                <a:gd name="T26" fmla="*/ 63 w 63"/>
                <a:gd name="T27" fmla="*/ 29 h 121"/>
                <a:gd name="T28" fmla="*/ 51 w 63"/>
                <a:gd name="T29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3" h="121">
                  <a:moveTo>
                    <a:pt x="51" y="0"/>
                  </a:moveTo>
                  <a:cubicBezTo>
                    <a:pt x="49" y="2"/>
                    <a:pt x="50" y="8"/>
                    <a:pt x="49" y="9"/>
                  </a:cubicBezTo>
                  <a:cubicBezTo>
                    <a:pt x="44" y="14"/>
                    <a:pt x="34" y="26"/>
                    <a:pt x="27" y="29"/>
                  </a:cubicBezTo>
                  <a:cubicBezTo>
                    <a:pt x="19" y="35"/>
                    <a:pt x="8" y="34"/>
                    <a:pt x="8" y="49"/>
                  </a:cubicBezTo>
                  <a:cubicBezTo>
                    <a:pt x="8" y="54"/>
                    <a:pt x="12" y="61"/>
                    <a:pt x="12" y="65"/>
                  </a:cubicBezTo>
                  <a:cubicBezTo>
                    <a:pt x="12" y="65"/>
                    <a:pt x="6" y="78"/>
                    <a:pt x="6" y="78"/>
                  </a:cubicBezTo>
                  <a:cubicBezTo>
                    <a:pt x="5" y="78"/>
                    <a:pt x="0" y="83"/>
                    <a:pt x="0" y="84"/>
                  </a:cubicBezTo>
                  <a:cubicBezTo>
                    <a:pt x="0" y="89"/>
                    <a:pt x="0" y="94"/>
                    <a:pt x="4" y="97"/>
                  </a:cubicBezTo>
                  <a:cubicBezTo>
                    <a:pt x="4" y="99"/>
                    <a:pt x="3" y="100"/>
                    <a:pt x="3" y="104"/>
                  </a:cubicBezTo>
                  <a:cubicBezTo>
                    <a:pt x="3" y="112"/>
                    <a:pt x="10" y="121"/>
                    <a:pt x="17" y="121"/>
                  </a:cubicBezTo>
                  <a:cubicBezTo>
                    <a:pt x="36" y="121"/>
                    <a:pt x="39" y="101"/>
                    <a:pt x="44" y="87"/>
                  </a:cubicBezTo>
                  <a:cubicBezTo>
                    <a:pt x="51" y="70"/>
                    <a:pt x="58" y="54"/>
                    <a:pt x="58" y="32"/>
                  </a:cubicBezTo>
                  <a:cubicBezTo>
                    <a:pt x="59" y="32"/>
                    <a:pt x="62" y="33"/>
                    <a:pt x="63" y="33"/>
                  </a:cubicBezTo>
                  <a:cubicBezTo>
                    <a:pt x="63" y="29"/>
                    <a:pt x="63" y="29"/>
                    <a:pt x="63" y="29"/>
                  </a:cubicBezTo>
                  <a:cubicBezTo>
                    <a:pt x="60" y="21"/>
                    <a:pt x="61" y="1"/>
                    <a:pt x="5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Freeform 4"/>
            <p:cNvSpPr>
              <a:spLocks/>
            </p:cNvSpPr>
            <p:nvPr/>
          </p:nvSpPr>
          <p:spPr bwMode="auto">
            <a:xfrm>
              <a:off x="7337317" y="3931216"/>
              <a:ext cx="20574" cy="41148"/>
            </a:xfrm>
            <a:custGeom>
              <a:avLst/>
              <a:gdLst>
                <a:gd name="T0" fmla="*/ 0 w 17"/>
                <a:gd name="T1" fmla="*/ 25 h 34"/>
                <a:gd name="T2" fmla="*/ 7 w 17"/>
                <a:gd name="T3" fmla="*/ 34 h 34"/>
                <a:gd name="T4" fmla="*/ 17 w 17"/>
                <a:gd name="T5" fmla="*/ 21 h 34"/>
                <a:gd name="T6" fmla="*/ 4 w 17"/>
                <a:gd name="T7" fmla="*/ 0 h 34"/>
                <a:gd name="T8" fmla="*/ 0 w 17"/>
                <a:gd name="T9" fmla="*/ 25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34">
                  <a:moveTo>
                    <a:pt x="0" y="25"/>
                  </a:moveTo>
                  <a:cubicBezTo>
                    <a:pt x="0" y="29"/>
                    <a:pt x="3" y="34"/>
                    <a:pt x="7" y="34"/>
                  </a:cubicBezTo>
                  <a:cubicBezTo>
                    <a:pt x="13" y="34"/>
                    <a:pt x="17" y="27"/>
                    <a:pt x="17" y="21"/>
                  </a:cubicBezTo>
                  <a:cubicBezTo>
                    <a:pt x="17" y="11"/>
                    <a:pt x="8" y="8"/>
                    <a:pt x="4" y="0"/>
                  </a:cubicBezTo>
                  <a:cubicBezTo>
                    <a:pt x="4" y="9"/>
                    <a:pt x="0" y="16"/>
                    <a:pt x="0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7502644" y="3974568"/>
              <a:ext cx="111688" cy="121975"/>
            </a:xfrm>
            <a:custGeom>
              <a:avLst/>
              <a:gdLst>
                <a:gd name="T0" fmla="*/ 90 w 92"/>
                <a:gd name="T1" fmla="*/ 95 h 100"/>
                <a:gd name="T2" fmla="*/ 92 w 92"/>
                <a:gd name="T3" fmla="*/ 87 h 100"/>
                <a:gd name="T4" fmla="*/ 92 w 92"/>
                <a:gd name="T5" fmla="*/ 74 h 100"/>
                <a:gd name="T6" fmla="*/ 86 w 92"/>
                <a:gd name="T7" fmla="*/ 68 h 100"/>
                <a:gd name="T8" fmla="*/ 79 w 92"/>
                <a:gd name="T9" fmla="*/ 56 h 100"/>
                <a:gd name="T10" fmla="*/ 73 w 92"/>
                <a:gd name="T11" fmla="*/ 51 h 100"/>
                <a:gd name="T12" fmla="*/ 74 w 92"/>
                <a:gd name="T13" fmla="*/ 48 h 100"/>
                <a:gd name="T14" fmla="*/ 72 w 92"/>
                <a:gd name="T15" fmla="*/ 45 h 100"/>
                <a:gd name="T16" fmla="*/ 69 w 92"/>
                <a:gd name="T17" fmla="*/ 45 h 100"/>
                <a:gd name="T18" fmla="*/ 70 w 92"/>
                <a:gd name="T19" fmla="*/ 44 h 100"/>
                <a:gd name="T20" fmla="*/ 60 w 92"/>
                <a:gd name="T21" fmla="*/ 36 h 100"/>
                <a:gd name="T22" fmla="*/ 42 w 92"/>
                <a:gd name="T23" fmla="*/ 24 h 100"/>
                <a:gd name="T24" fmla="*/ 32 w 92"/>
                <a:gd name="T25" fmla="*/ 16 h 100"/>
                <a:gd name="T26" fmla="*/ 29 w 92"/>
                <a:gd name="T27" fmla="*/ 14 h 100"/>
                <a:gd name="T28" fmla="*/ 18 w 92"/>
                <a:gd name="T29" fmla="*/ 2 h 100"/>
                <a:gd name="T30" fmla="*/ 8 w 92"/>
                <a:gd name="T31" fmla="*/ 2 h 100"/>
                <a:gd name="T32" fmla="*/ 2 w 92"/>
                <a:gd name="T33" fmla="*/ 0 h 100"/>
                <a:gd name="T34" fmla="*/ 0 w 92"/>
                <a:gd name="T35" fmla="*/ 0 h 100"/>
                <a:gd name="T36" fmla="*/ 0 w 92"/>
                <a:gd name="T37" fmla="*/ 2 h 100"/>
                <a:gd name="T38" fmla="*/ 8 w 92"/>
                <a:gd name="T39" fmla="*/ 14 h 100"/>
                <a:gd name="T40" fmla="*/ 15 w 92"/>
                <a:gd name="T41" fmla="*/ 17 h 100"/>
                <a:gd name="T42" fmla="*/ 20 w 92"/>
                <a:gd name="T43" fmla="*/ 26 h 100"/>
                <a:gd name="T44" fmla="*/ 31 w 92"/>
                <a:gd name="T45" fmla="*/ 36 h 100"/>
                <a:gd name="T46" fmla="*/ 35 w 92"/>
                <a:gd name="T47" fmla="*/ 47 h 100"/>
                <a:gd name="T48" fmla="*/ 40 w 92"/>
                <a:gd name="T49" fmla="*/ 49 h 100"/>
                <a:gd name="T50" fmla="*/ 41 w 92"/>
                <a:gd name="T51" fmla="*/ 51 h 100"/>
                <a:gd name="T52" fmla="*/ 46 w 92"/>
                <a:gd name="T53" fmla="*/ 59 h 100"/>
                <a:gd name="T54" fmla="*/ 58 w 92"/>
                <a:gd name="T55" fmla="*/ 78 h 100"/>
                <a:gd name="T56" fmla="*/ 75 w 92"/>
                <a:gd name="T57" fmla="*/ 91 h 100"/>
                <a:gd name="T58" fmla="*/ 82 w 92"/>
                <a:gd name="T59" fmla="*/ 100 h 100"/>
                <a:gd name="T60" fmla="*/ 90 w 92"/>
                <a:gd name="T61" fmla="*/ 95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2" h="100">
                  <a:moveTo>
                    <a:pt x="90" y="95"/>
                  </a:moveTo>
                  <a:cubicBezTo>
                    <a:pt x="90" y="92"/>
                    <a:pt x="89" y="88"/>
                    <a:pt x="92" y="87"/>
                  </a:cubicBezTo>
                  <a:cubicBezTo>
                    <a:pt x="92" y="74"/>
                    <a:pt x="92" y="74"/>
                    <a:pt x="92" y="74"/>
                  </a:cubicBezTo>
                  <a:cubicBezTo>
                    <a:pt x="92" y="71"/>
                    <a:pt x="88" y="70"/>
                    <a:pt x="86" y="68"/>
                  </a:cubicBezTo>
                  <a:cubicBezTo>
                    <a:pt x="83" y="64"/>
                    <a:pt x="79" y="63"/>
                    <a:pt x="79" y="56"/>
                  </a:cubicBezTo>
                  <a:cubicBezTo>
                    <a:pt x="75" y="56"/>
                    <a:pt x="73" y="55"/>
                    <a:pt x="73" y="51"/>
                  </a:cubicBezTo>
                  <a:cubicBezTo>
                    <a:pt x="74" y="48"/>
                    <a:pt x="74" y="48"/>
                    <a:pt x="74" y="48"/>
                  </a:cubicBezTo>
                  <a:cubicBezTo>
                    <a:pt x="74" y="47"/>
                    <a:pt x="73" y="45"/>
                    <a:pt x="72" y="45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5"/>
                    <a:pt x="70" y="44"/>
                    <a:pt x="70" y="44"/>
                  </a:cubicBezTo>
                  <a:cubicBezTo>
                    <a:pt x="70" y="39"/>
                    <a:pt x="65" y="38"/>
                    <a:pt x="60" y="36"/>
                  </a:cubicBezTo>
                  <a:cubicBezTo>
                    <a:pt x="51" y="34"/>
                    <a:pt x="48" y="30"/>
                    <a:pt x="42" y="24"/>
                  </a:cubicBezTo>
                  <a:cubicBezTo>
                    <a:pt x="39" y="21"/>
                    <a:pt x="37" y="17"/>
                    <a:pt x="32" y="16"/>
                  </a:cubicBezTo>
                  <a:cubicBezTo>
                    <a:pt x="31" y="15"/>
                    <a:pt x="30" y="16"/>
                    <a:pt x="29" y="14"/>
                  </a:cubicBezTo>
                  <a:cubicBezTo>
                    <a:pt x="27" y="9"/>
                    <a:pt x="24" y="5"/>
                    <a:pt x="1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5" y="1"/>
                    <a:pt x="5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5"/>
                    <a:pt x="6" y="14"/>
                    <a:pt x="8" y="14"/>
                  </a:cubicBezTo>
                  <a:cubicBezTo>
                    <a:pt x="11" y="15"/>
                    <a:pt x="14" y="14"/>
                    <a:pt x="15" y="17"/>
                  </a:cubicBezTo>
                  <a:cubicBezTo>
                    <a:pt x="17" y="21"/>
                    <a:pt x="18" y="23"/>
                    <a:pt x="20" y="26"/>
                  </a:cubicBezTo>
                  <a:cubicBezTo>
                    <a:pt x="22" y="31"/>
                    <a:pt x="29" y="29"/>
                    <a:pt x="31" y="36"/>
                  </a:cubicBezTo>
                  <a:cubicBezTo>
                    <a:pt x="32" y="39"/>
                    <a:pt x="34" y="46"/>
                    <a:pt x="35" y="47"/>
                  </a:cubicBezTo>
                  <a:cubicBezTo>
                    <a:pt x="36" y="48"/>
                    <a:pt x="40" y="48"/>
                    <a:pt x="40" y="49"/>
                  </a:cubicBezTo>
                  <a:cubicBezTo>
                    <a:pt x="41" y="49"/>
                    <a:pt x="40" y="51"/>
                    <a:pt x="41" y="51"/>
                  </a:cubicBezTo>
                  <a:cubicBezTo>
                    <a:pt x="42" y="51"/>
                    <a:pt x="46" y="57"/>
                    <a:pt x="46" y="59"/>
                  </a:cubicBezTo>
                  <a:cubicBezTo>
                    <a:pt x="50" y="66"/>
                    <a:pt x="52" y="71"/>
                    <a:pt x="58" y="78"/>
                  </a:cubicBezTo>
                  <a:cubicBezTo>
                    <a:pt x="64" y="83"/>
                    <a:pt x="69" y="85"/>
                    <a:pt x="75" y="91"/>
                  </a:cubicBezTo>
                  <a:cubicBezTo>
                    <a:pt x="75" y="92"/>
                    <a:pt x="81" y="100"/>
                    <a:pt x="82" y="100"/>
                  </a:cubicBezTo>
                  <a:cubicBezTo>
                    <a:pt x="84" y="100"/>
                    <a:pt x="90" y="99"/>
                    <a:pt x="90" y="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7646664" y="3959138"/>
              <a:ext cx="106545" cy="119036"/>
            </a:xfrm>
            <a:custGeom>
              <a:avLst/>
              <a:gdLst>
                <a:gd name="T0" fmla="*/ 0 w 88"/>
                <a:gd name="T1" fmla="*/ 55 h 98"/>
                <a:gd name="T2" fmla="*/ 4 w 88"/>
                <a:gd name="T3" fmla="*/ 67 h 98"/>
                <a:gd name="T4" fmla="*/ 8 w 88"/>
                <a:gd name="T5" fmla="*/ 69 h 98"/>
                <a:gd name="T6" fmla="*/ 8 w 88"/>
                <a:gd name="T7" fmla="*/ 71 h 98"/>
                <a:gd name="T8" fmla="*/ 19 w 88"/>
                <a:gd name="T9" fmla="*/ 87 h 98"/>
                <a:gd name="T10" fmla="*/ 25 w 88"/>
                <a:gd name="T11" fmla="*/ 86 h 98"/>
                <a:gd name="T12" fmla="*/ 26 w 88"/>
                <a:gd name="T13" fmla="*/ 91 h 98"/>
                <a:gd name="T14" fmla="*/ 28 w 88"/>
                <a:gd name="T15" fmla="*/ 92 h 98"/>
                <a:gd name="T16" fmla="*/ 36 w 88"/>
                <a:gd name="T17" fmla="*/ 89 h 98"/>
                <a:gd name="T18" fmla="*/ 49 w 88"/>
                <a:gd name="T19" fmla="*/ 94 h 98"/>
                <a:gd name="T20" fmla="*/ 53 w 88"/>
                <a:gd name="T21" fmla="*/ 98 h 98"/>
                <a:gd name="T22" fmla="*/ 62 w 88"/>
                <a:gd name="T23" fmla="*/ 93 h 98"/>
                <a:gd name="T24" fmla="*/ 66 w 88"/>
                <a:gd name="T25" fmla="*/ 83 h 98"/>
                <a:gd name="T26" fmla="*/ 65 w 88"/>
                <a:gd name="T27" fmla="*/ 78 h 98"/>
                <a:gd name="T28" fmla="*/ 71 w 88"/>
                <a:gd name="T29" fmla="*/ 71 h 98"/>
                <a:gd name="T30" fmla="*/ 75 w 88"/>
                <a:gd name="T31" fmla="*/ 58 h 98"/>
                <a:gd name="T32" fmla="*/ 77 w 88"/>
                <a:gd name="T33" fmla="*/ 55 h 98"/>
                <a:gd name="T34" fmla="*/ 80 w 88"/>
                <a:gd name="T35" fmla="*/ 54 h 98"/>
                <a:gd name="T36" fmla="*/ 87 w 88"/>
                <a:gd name="T37" fmla="*/ 51 h 98"/>
                <a:gd name="T38" fmla="*/ 73 w 88"/>
                <a:gd name="T39" fmla="*/ 31 h 98"/>
                <a:gd name="T40" fmla="*/ 75 w 88"/>
                <a:gd name="T41" fmla="*/ 29 h 98"/>
                <a:gd name="T42" fmla="*/ 74 w 88"/>
                <a:gd name="T43" fmla="*/ 26 h 98"/>
                <a:gd name="T44" fmla="*/ 83 w 88"/>
                <a:gd name="T45" fmla="*/ 22 h 98"/>
                <a:gd name="T46" fmla="*/ 81 w 88"/>
                <a:gd name="T47" fmla="*/ 20 h 98"/>
                <a:gd name="T48" fmla="*/ 88 w 88"/>
                <a:gd name="T49" fmla="*/ 17 h 98"/>
                <a:gd name="T50" fmla="*/ 75 w 88"/>
                <a:gd name="T51" fmla="*/ 8 h 98"/>
                <a:gd name="T52" fmla="*/ 71 w 88"/>
                <a:gd name="T53" fmla="*/ 0 h 98"/>
                <a:gd name="T54" fmla="*/ 57 w 88"/>
                <a:gd name="T55" fmla="*/ 17 h 98"/>
                <a:gd name="T56" fmla="*/ 46 w 88"/>
                <a:gd name="T57" fmla="*/ 20 h 98"/>
                <a:gd name="T58" fmla="*/ 44 w 88"/>
                <a:gd name="T59" fmla="*/ 23 h 98"/>
                <a:gd name="T60" fmla="*/ 41 w 88"/>
                <a:gd name="T61" fmla="*/ 25 h 98"/>
                <a:gd name="T62" fmla="*/ 39 w 88"/>
                <a:gd name="T63" fmla="*/ 29 h 98"/>
                <a:gd name="T64" fmla="*/ 32 w 88"/>
                <a:gd name="T65" fmla="*/ 35 h 98"/>
                <a:gd name="T66" fmla="*/ 23 w 88"/>
                <a:gd name="T67" fmla="*/ 38 h 98"/>
                <a:gd name="T68" fmla="*/ 11 w 88"/>
                <a:gd name="T69" fmla="*/ 51 h 98"/>
                <a:gd name="T70" fmla="*/ 0 w 88"/>
                <a:gd name="T71" fmla="*/ 5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8" h="98">
                  <a:moveTo>
                    <a:pt x="0" y="55"/>
                  </a:moveTo>
                  <a:cubicBezTo>
                    <a:pt x="0" y="56"/>
                    <a:pt x="3" y="67"/>
                    <a:pt x="4" y="67"/>
                  </a:cubicBezTo>
                  <a:cubicBezTo>
                    <a:pt x="6" y="68"/>
                    <a:pt x="8" y="68"/>
                    <a:pt x="8" y="69"/>
                  </a:cubicBezTo>
                  <a:cubicBezTo>
                    <a:pt x="8" y="69"/>
                    <a:pt x="8" y="70"/>
                    <a:pt x="8" y="71"/>
                  </a:cubicBezTo>
                  <a:cubicBezTo>
                    <a:pt x="12" y="77"/>
                    <a:pt x="7" y="87"/>
                    <a:pt x="19" y="87"/>
                  </a:cubicBezTo>
                  <a:cubicBezTo>
                    <a:pt x="21" y="87"/>
                    <a:pt x="22" y="86"/>
                    <a:pt x="25" y="86"/>
                  </a:cubicBezTo>
                  <a:cubicBezTo>
                    <a:pt x="25" y="87"/>
                    <a:pt x="25" y="91"/>
                    <a:pt x="26" y="91"/>
                  </a:cubicBezTo>
                  <a:cubicBezTo>
                    <a:pt x="26" y="91"/>
                    <a:pt x="27" y="92"/>
                    <a:pt x="28" y="92"/>
                  </a:cubicBezTo>
                  <a:cubicBezTo>
                    <a:pt x="32" y="92"/>
                    <a:pt x="33" y="89"/>
                    <a:pt x="36" y="89"/>
                  </a:cubicBezTo>
                  <a:cubicBezTo>
                    <a:pt x="41" y="89"/>
                    <a:pt x="44" y="92"/>
                    <a:pt x="49" y="94"/>
                  </a:cubicBezTo>
                  <a:cubicBezTo>
                    <a:pt x="49" y="95"/>
                    <a:pt x="50" y="98"/>
                    <a:pt x="53" y="98"/>
                  </a:cubicBezTo>
                  <a:cubicBezTo>
                    <a:pt x="57" y="98"/>
                    <a:pt x="58" y="94"/>
                    <a:pt x="62" y="93"/>
                  </a:cubicBezTo>
                  <a:cubicBezTo>
                    <a:pt x="62" y="90"/>
                    <a:pt x="66" y="85"/>
                    <a:pt x="66" y="83"/>
                  </a:cubicBezTo>
                  <a:cubicBezTo>
                    <a:pt x="66" y="81"/>
                    <a:pt x="65" y="80"/>
                    <a:pt x="65" y="78"/>
                  </a:cubicBezTo>
                  <a:cubicBezTo>
                    <a:pt x="65" y="76"/>
                    <a:pt x="68" y="72"/>
                    <a:pt x="71" y="71"/>
                  </a:cubicBezTo>
                  <a:cubicBezTo>
                    <a:pt x="71" y="66"/>
                    <a:pt x="74" y="64"/>
                    <a:pt x="75" y="58"/>
                  </a:cubicBezTo>
                  <a:cubicBezTo>
                    <a:pt x="77" y="55"/>
                    <a:pt x="77" y="55"/>
                    <a:pt x="77" y="55"/>
                  </a:cubicBezTo>
                  <a:cubicBezTo>
                    <a:pt x="78" y="54"/>
                    <a:pt x="79" y="54"/>
                    <a:pt x="80" y="54"/>
                  </a:cubicBezTo>
                  <a:cubicBezTo>
                    <a:pt x="83" y="54"/>
                    <a:pt x="86" y="55"/>
                    <a:pt x="87" y="51"/>
                  </a:cubicBezTo>
                  <a:cubicBezTo>
                    <a:pt x="81" y="51"/>
                    <a:pt x="73" y="36"/>
                    <a:pt x="73" y="31"/>
                  </a:cubicBezTo>
                  <a:cubicBezTo>
                    <a:pt x="73" y="30"/>
                    <a:pt x="74" y="29"/>
                    <a:pt x="75" y="29"/>
                  </a:cubicBezTo>
                  <a:cubicBezTo>
                    <a:pt x="75" y="28"/>
                    <a:pt x="74" y="27"/>
                    <a:pt x="74" y="26"/>
                  </a:cubicBezTo>
                  <a:cubicBezTo>
                    <a:pt x="74" y="26"/>
                    <a:pt x="82" y="23"/>
                    <a:pt x="83" y="22"/>
                  </a:cubicBezTo>
                  <a:cubicBezTo>
                    <a:pt x="82" y="22"/>
                    <a:pt x="81" y="21"/>
                    <a:pt x="81" y="20"/>
                  </a:cubicBezTo>
                  <a:cubicBezTo>
                    <a:pt x="81" y="18"/>
                    <a:pt x="88" y="19"/>
                    <a:pt x="88" y="17"/>
                  </a:cubicBezTo>
                  <a:cubicBezTo>
                    <a:pt x="88" y="11"/>
                    <a:pt x="75" y="14"/>
                    <a:pt x="75" y="8"/>
                  </a:cubicBezTo>
                  <a:cubicBezTo>
                    <a:pt x="75" y="3"/>
                    <a:pt x="76" y="0"/>
                    <a:pt x="71" y="0"/>
                  </a:cubicBezTo>
                  <a:cubicBezTo>
                    <a:pt x="66" y="0"/>
                    <a:pt x="59" y="12"/>
                    <a:pt x="57" y="17"/>
                  </a:cubicBezTo>
                  <a:cubicBezTo>
                    <a:pt x="55" y="19"/>
                    <a:pt x="48" y="18"/>
                    <a:pt x="46" y="20"/>
                  </a:cubicBezTo>
                  <a:cubicBezTo>
                    <a:pt x="45" y="21"/>
                    <a:pt x="45" y="22"/>
                    <a:pt x="44" y="23"/>
                  </a:cubicBezTo>
                  <a:cubicBezTo>
                    <a:pt x="42" y="23"/>
                    <a:pt x="43" y="24"/>
                    <a:pt x="41" y="25"/>
                  </a:cubicBezTo>
                  <a:cubicBezTo>
                    <a:pt x="41" y="25"/>
                    <a:pt x="37" y="27"/>
                    <a:pt x="39" y="29"/>
                  </a:cubicBezTo>
                  <a:cubicBezTo>
                    <a:pt x="36" y="31"/>
                    <a:pt x="36" y="34"/>
                    <a:pt x="32" y="35"/>
                  </a:cubicBezTo>
                  <a:cubicBezTo>
                    <a:pt x="28" y="36"/>
                    <a:pt x="25" y="36"/>
                    <a:pt x="23" y="38"/>
                  </a:cubicBezTo>
                  <a:cubicBezTo>
                    <a:pt x="19" y="42"/>
                    <a:pt x="20" y="51"/>
                    <a:pt x="11" y="51"/>
                  </a:cubicBezTo>
                  <a:cubicBezTo>
                    <a:pt x="6" y="51"/>
                    <a:pt x="0" y="49"/>
                    <a:pt x="0" y="5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7750269" y="4016452"/>
              <a:ext cx="66131" cy="77888"/>
            </a:xfrm>
            <a:custGeom>
              <a:avLst/>
              <a:gdLst>
                <a:gd name="T0" fmla="*/ 22 w 55"/>
                <a:gd name="T1" fmla="*/ 11 h 64"/>
                <a:gd name="T2" fmla="*/ 34 w 55"/>
                <a:gd name="T3" fmla="*/ 10 h 64"/>
                <a:gd name="T4" fmla="*/ 45 w 55"/>
                <a:gd name="T5" fmla="*/ 12 h 64"/>
                <a:gd name="T6" fmla="*/ 54 w 55"/>
                <a:gd name="T7" fmla="*/ 2 h 64"/>
                <a:gd name="T8" fmla="*/ 55 w 55"/>
                <a:gd name="T9" fmla="*/ 0 h 64"/>
                <a:gd name="T10" fmla="*/ 54 w 55"/>
                <a:gd name="T11" fmla="*/ 0 h 64"/>
                <a:gd name="T12" fmla="*/ 44 w 55"/>
                <a:gd name="T13" fmla="*/ 7 h 64"/>
                <a:gd name="T14" fmla="*/ 41 w 55"/>
                <a:gd name="T15" fmla="*/ 7 h 64"/>
                <a:gd name="T16" fmla="*/ 20 w 55"/>
                <a:gd name="T17" fmla="*/ 3 h 64"/>
                <a:gd name="T18" fmla="*/ 8 w 55"/>
                <a:gd name="T19" fmla="*/ 21 h 64"/>
                <a:gd name="T20" fmla="*/ 6 w 55"/>
                <a:gd name="T21" fmla="*/ 25 h 64"/>
                <a:gd name="T22" fmla="*/ 0 w 55"/>
                <a:gd name="T23" fmla="*/ 42 h 64"/>
                <a:gd name="T24" fmla="*/ 6 w 55"/>
                <a:gd name="T25" fmla="*/ 46 h 64"/>
                <a:gd name="T26" fmla="*/ 6 w 55"/>
                <a:gd name="T27" fmla="*/ 60 h 64"/>
                <a:gd name="T28" fmla="*/ 11 w 55"/>
                <a:gd name="T29" fmla="*/ 64 h 64"/>
                <a:gd name="T30" fmla="*/ 16 w 55"/>
                <a:gd name="T31" fmla="*/ 52 h 64"/>
                <a:gd name="T32" fmla="*/ 13 w 55"/>
                <a:gd name="T33" fmla="*/ 42 h 64"/>
                <a:gd name="T34" fmla="*/ 17 w 55"/>
                <a:gd name="T35" fmla="*/ 38 h 64"/>
                <a:gd name="T36" fmla="*/ 20 w 55"/>
                <a:gd name="T37" fmla="*/ 38 h 64"/>
                <a:gd name="T38" fmla="*/ 19 w 55"/>
                <a:gd name="T39" fmla="*/ 45 h 64"/>
                <a:gd name="T40" fmla="*/ 24 w 55"/>
                <a:gd name="T41" fmla="*/ 54 h 64"/>
                <a:gd name="T42" fmla="*/ 24 w 55"/>
                <a:gd name="T43" fmla="*/ 57 h 64"/>
                <a:gd name="T44" fmla="*/ 28 w 55"/>
                <a:gd name="T45" fmla="*/ 57 h 64"/>
                <a:gd name="T46" fmla="*/ 34 w 55"/>
                <a:gd name="T47" fmla="*/ 51 h 64"/>
                <a:gd name="T48" fmla="*/ 30 w 55"/>
                <a:gd name="T49" fmla="*/ 45 h 64"/>
                <a:gd name="T50" fmla="*/ 31 w 55"/>
                <a:gd name="T51" fmla="*/ 43 h 64"/>
                <a:gd name="T52" fmla="*/ 24 w 55"/>
                <a:gd name="T53" fmla="*/ 30 h 64"/>
                <a:gd name="T54" fmla="*/ 40 w 55"/>
                <a:gd name="T55" fmla="*/ 22 h 64"/>
                <a:gd name="T56" fmla="*/ 40 w 55"/>
                <a:gd name="T57" fmla="*/ 19 h 64"/>
                <a:gd name="T58" fmla="*/ 21 w 55"/>
                <a:gd name="T59" fmla="*/ 25 h 64"/>
                <a:gd name="T60" fmla="*/ 22 w 55"/>
                <a:gd name="T61" fmla="*/ 23 h 64"/>
                <a:gd name="T62" fmla="*/ 19 w 55"/>
                <a:gd name="T63" fmla="*/ 26 h 64"/>
                <a:gd name="T64" fmla="*/ 12 w 55"/>
                <a:gd name="T65" fmla="*/ 16 h 64"/>
                <a:gd name="T66" fmla="*/ 22 w 55"/>
                <a:gd name="T67" fmla="*/ 11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5" h="64">
                  <a:moveTo>
                    <a:pt x="22" y="11"/>
                  </a:moveTo>
                  <a:cubicBezTo>
                    <a:pt x="28" y="11"/>
                    <a:pt x="30" y="10"/>
                    <a:pt x="34" y="10"/>
                  </a:cubicBezTo>
                  <a:cubicBezTo>
                    <a:pt x="38" y="10"/>
                    <a:pt x="41" y="12"/>
                    <a:pt x="45" y="12"/>
                  </a:cubicBezTo>
                  <a:cubicBezTo>
                    <a:pt x="51" y="12"/>
                    <a:pt x="53" y="7"/>
                    <a:pt x="54" y="2"/>
                  </a:cubicBezTo>
                  <a:cubicBezTo>
                    <a:pt x="55" y="2"/>
                    <a:pt x="55" y="1"/>
                    <a:pt x="55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0" y="2"/>
                    <a:pt x="46" y="5"/>
                    <a:pt x="44" y="7"/>
                  </a:cubicBezTo>
                  <a:cubicBezTo>
                    <a:pt x="41" y="7"/>
                    <a:pt x="41" y="7"/>
                    <a:pt x="41" y="7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12" y="3"/>
                    <a:pt x="8" y="13"/>
                    <a:pt x="8" y="21"/>
                  </a:cubicBezTo>
                  <a:cubicBezTo>
                    <a:pt x="8" y="22"/>
                    <a:pt x="6" y="24"/>
                    <a:pt x="6" y="25"/>
                  </a:cubicBezTo>
                  <a:cubicBezTo>
                    <a:pt x="3" y="32"/>
                    <a:pt x="0" y="35"/>
                    <a:pt x="0" y="42"/>
                  </a:cubicBezTo>
                  <a:cubicBezTo>
                    <a:pt x="0" y="45"/>
                    <a:pt x="4" y="45"/>
                    <a:pt x="6" y="46"/>
                  </a:cubicBezTo>
                  <a:cubicBezTo>
                    <a:pt x="6" y="60"/>
                    <a:pt x="6" y="60"/>
                    <a:pt x="6" y="60"/>
                  </a:cubicBezTo>
                  <a:cubicBezTo>
                    <a:pt x="6" y="62"/>
                    <a:pt x="9" y="64"/>
                    <a:pt x="11" y="64"/>
                  </a:cubicBezTo>
                  <a:cubicBezTo>
                    <a:pt x="14" y="64"/>
                    <a:pt x="16" y="54"/>
                    <a:pt x="16" y="52"/>
                  </a:cubicBezTo>
                  <a:cubicBezTo>
                    <a:pt x="16" y="48"/>
                    <a:pt x="13" y="46"/>
                    <a:pt x="13" y="42"/>
                  </a:cubicBezTo>
                  <a:cubicBezTo>
                    <a:pt x="13" y="40"/>
                    <a:pt x="15" y="38"/>
                    <a:pt x="17" y="38"/>
                  </a:cubicBezTo>
                  <a:cubicBezTo>
                    <a:pt x="18" y="38"/>
                    <a:pt x="19" y="39"/>
                    <a:pt x="20" y="38"/>
                  </a:cubicBezTo>
                  <a:cubicBezTo>
                    <a:pt x="19" y="45"/>
                    <a:pt x="19" y="45"/>
                    <a:pt x="19" y="45"/>
                  </a:cubicBezTo>
                  <a:cubicBezTo>
                    <a:pt x="19" y="49"/>
                    <a:pt x="24" y="50"/>
                    <a:pt x="24" y="54"/>
                  </a:cubicBezTo>
                  <a:cubicBezTo>
                    <a:pt x="24" y="55"/>
                    <a:pt x="24" y="56"/>
                    <a:pt x="24" y="57"/>
                  </a:cubicBezTo>
                  <a:cubicBezTo>
                    <a:pt x="28" y="57"/>
                    <a:pt x="28" y="57"/>
                    <a:pt x="28" y="57"/>
                  </a:cubicBezTo>
                  <a:cubicBezTo>
                    <a:pt x="28" y="54"/>
                    <a:pt x="34" y="54"/>
                    <a:pt x="34" y="51"/>
                  </a:cubicBezTo>
                  <a:cubicBezTo>
                    <a:pt x="33" y="50"/>
                    <a:pt x="30" y="47"/>
                    <a:pt x="30" y="45"/>
                  </a:cubicBezTo>
                  <a:cubicBezTo>
                    <a:pt x="30" y="44"/>
                    <a:pt x="31" y="44"/>
                    <a:pt x="31" y="43"/>
                  </a:cubicBezTo>
                  <a:cubicBezTo>
                    <a:pt x="29" y="42"/>
                    <a:pt x="24" y="31"/>
                    <a:pt x="24" y="30"/>
                  </a:cubicBezTo>
                  <a:cubicBezTo>
                    <a:pt x="32" y="30"/>
                    <a:pt x="33" y="24"/>
                    <a:pt x="40" y="22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8" y="19"/>
                    <a:pt x="22" y="24"/>
                    <a:pt x="21" y="25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1" y="25"/>
                    <a:pt x="21" y="26"/>
                    <a:pt x="19" y="26"/>
                  </a:cubicBezTo>
                  <a:cubicBezTo>
                    <a:pt x="14" y="26"/>
                    <a:pt x="12" y="21"/>
                    <a:pt x="12" y="16"/>
                  </a:cubicBezTo>
                  <a:cubicBezTo>
                    <a:pt x="12" y="10"/>
                    <a:pt x="17" y="11"/>
                    <a:pt x="22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7610659" y="4096544"/>
              <a:ext cx="108015" cy="30127"/>
            </a:xfrm>
            <a:custGeom>
              <a:avLst/>
              <a:gdLst>
                <a:gd name="T0" fmla="*/ 79 w 89"/>
                <a:gd name="T1" fmla="*/ 22 h 25"/>
                <a:gd name="T2" fmla="*/ 85 w 89"/>
                <a:gd name="T3" fmla="*/ 25 h 25"/>
                <a:gd name="T4" fmla="*/ 89 w 89"/>
                <a:gd name="T5" fmla="*/ 21 h 25"/>
                <a:gd name="T6" fmla="*/ 84 w 89"/>
                <a:gd name="T7" fmla="*/ 18 h 25"/>
                <a:gd name="T8" fmla="*/ 76 w 89"/>
                <a:gd name="T9" fmla="*/ 18 h 25"/>
                <a:gd name="T10" fmla="*/ 74 w 89"/>
                <a:gd name="T11" fmla="*/ 15 h 25"/>
                <a:gd name="T12" fmla="*/ 61 w 89"/>
                <a:gd name="T13" fmla="*/ 11 h 25"/>
                <a:gd name="T14" fmla="*/ 72 w 89"/>
                <a:gd name="T15" fmla="*/ 9 h 25"/>
                <a:gd name="T16" fmla="*/ 70 w 89"/>
                <a:gd name="T17" fmla="*/ 9 h 25"/>
                <a:gd name="T18" fmla="*/ 61 w 89"/>
                <a:gd name="T19" fmla="*/ 10 h 25"/>
                <a:gd name="T20" fmla="*/ 47 w 89"/>
                <a:gd name="T21" fmla="*/ 5 h 25"/>
                <a:gd name="T22" fmla="*/ 38 w 89"/>
                <a:gd name="T23" fmla="*/ 9 h 25"/>
                <a:gd name="T24" fmla="*/ 15 w 89"/>
                <a:gd name="T25" fmla="*/ 0 h 25"/>
                <a:gd name="T26" fmla="*/ 10 w 89"/>
                <a:gd name="T27" fmla="*/ 1 h 25"/>
                <a:gd name="T28" fmla="*/ 7 w 89"/>
                <a:gd name="T29" fmla="*/ 0 h 25"/>
                <a:gd name="T30" fmla="*/ 0 w 89"/>
                <a:gd name="T31" fmla="*/ 7 h 25"/>
                <a:gd name="T32" fmla="*/ 10 w 89"/>
                <a:gd name="T33" fmla="*/ 13 h 25"/>
                <a:gd name="T34" fmla="*/ 22 w 89"/>
                <a:gd name="T35" fmla="*/ 15 h 25"/>
                <a:gd name="T36" fmla="*/ 39 w 89"/>
                <a:gd name="T37" fmla="*/ 17 h 25"/>
                <a:gd name="T38" fmla="*/ 46 w 89"/>
                <a:gd name="T39" fmla="*/ 21 h 25"/>
                <a:gd name="T40" fmla="*/ 79 w 89"/>
                <a:gd name="T41" fmla="*/ 25 h 25"/>
                <a:gd name="T42" fmla="*/ 79 w 89"/>
                <a:gd name="T43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9" h="25">
                  <a:moveTo>
                    <a:pt x="79" y="22"/>
                  </a:moveTo>
                  <a:cubicBezTo>
                    <a:pt x="82" y="22"/>
                    <a:pt x="82" y="25"/>
                    <a:pt x="85" y="25"/>
                  </a:cubicBezTo>
                  <a:cubicBezTo>
                    <a:pt x="86" y="25"/>
                    <a:pt x="88" y="22"/>
                    <a:pt x="89" y="21"/>
                  </a:cubicBezTo>
                  <a:cubicBezTo>
                    <a:pt x="86" y="20"/>
                    <a:pt x="86" y="19"/>
                    <a:pt x="84" y="18"/>
                  </a:cubicBezTo>
                  <a:cubicBezTo>
                    <a:pt x="81" y="18"/>
                    <a:pt x="78" y="20"/>
                    <a:pt x="76" y="18"/>
                  </a:cubicBezTo>
                  <a:cubicBezTo>
                    <a:pt x="76" y="17"/>
                    <a:pt x="76" y="15"/>
                    <a:pt x="74" y="15"/>
                  </a:cubicBezTo>
                  <a:cubicBezTo>
                    <a:pt x="68" y="15"/>
                    <a:pt x="64" y="14"/>
                    <a:pt x="61" y="11"/>
                  </a:cubicBezTo>
                  <a:cubicBezTo>
                    <a:pt x="62" y="11"/>
                    <a:pt x="72" y="11"/>
                    <a:pt x="72" y="9"/>
                  </a:cubicBezTo>
                  <a:cubicBezTo>
                    <a:pt x="70" y="9"/>
                    <a:pt x="70" y="9"/>
                    <a:pt x="70" y="9"/>
                  </a:cubicBezTo>
                  <a:cubicBezTo>
                    <a:pt x="61" y="10"/>
                    <a:pt x="61" y="10"/>
                    <a:pt x="61" y="10"/>
                  </a:cubicBezTo>
                  <a:cubicBezTo>
                    <a:pt x="55" y="10"/>
                    <a:pt x="53" y="5"/>
                    <a:pt x="47" y="5"/>
                  </a:cubicBezTo>
                  <a:cubicBezTo>
                    <a:pt x="43" y="5"/>
                    <a:pt x="42" y="9"/>
                    <a:pt x="38" y="9"/>
                  </a:cubicBezTo>
                  <a:cubicBezTo>
                    <a:pt x="28" y="9"/>
                    <a:pt x="24" y="0"/>
                    <a:pt x="15" y="0"/>
                  </a:cubicBezTo>
                  <a:cubicBezTo>
                    <a:pt x="13" y="0"/>
                    <a:pt x="12" y="1"/>
                    <a:pt x="10" y="1"/>
                  </a:cubicBezTo>
                  <a:cubicBezTo>
                    <a:pt x="9" y="1"/>
                    <a:pt x="8" y="0"/>
                    <a:pt x="7" y="0"/>
                  </a:cubicBezTo>
                  <a:cubicBezTo>
                    <a:pt x="5" y="0"/>
                    <a:pt x="0" y="6"/>
                    <a:pt x="0" y="7"/>
                  </a:cubicBezTo>
                  <a:cubicBezTo>
                    <a:pt x="4" y="7"/>
                    <a:pt x="7" y="10"/>
                    <a:pt x="10" y="13"/>
                  </a:cubicBezTo>
                  <a:cubicBezTo>
                    <a:pt x="13" y="16"/>
                    <a:pt x="17" y="13"/>
                    <a:pt x="22" y="15"/>
                  </a:cubicBezTo>
                  <a:cubicBezTo>
                    <a:pt x="28" y="17"/>
                    <a:pt x="33" y="17"/>
                    <a:pt x="39" y="17"/>
                  </a:cubicBezTo>
                  <a:cubicBezTo>
                    <a:pt x="42" y="17"/>
                    <a:pt x="43" y="21"/>
                    <a:pt x="46" y="21"/>
                  </a:cubicBezTo>
                  <a:cubicBezTo>
                    <a:pt x="58" y="21"/>
                    <a:pt x="69" y="22"/>
                    <a:pt x="79" y="25"/>
                  </a:cubicBezTo>
                  <a:cubicBezTo>
                    <a:pt x="78" y="25"/>
                    <a:pt x="78" y="22"/>
                    <a:pt x="79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7762026" y="4120792"/>
              <a:ext cx="33066" cy="8083"/>
            </a:xfrm>
            <a:custGeom>
              <a:avLst/>
              <a:gdLst>
                <a:gd name="T0" fmla="*/ 18 w 27"/>
                <a:gd name="T1" fmla="*/ 6 h 7"/>
                <a:gd name="T2" fmla="*/ 27 w 27"/>
                <a:gd name="T3" fmla="*/ 0 h 7"/>
                <a:gd name="T4" fmla="*/ 18 w 27"/>
                <a:gd name="T5" fmla="*/ 3 h 7"/>
                <a:gd name="T6" fmla="*/ 6 w 27"/>
                <a:gd name="T7" fmla="*/ 1 h 7"/>
                <a:gd name="T8" fmla="*/ 0 w 27"/>
                <a:gd name="T9" fmla="*/ 3 h 7"/>
                <a:gd name="T10" fmla="*/ 7 w 27"/>
                <a:gd name="T11" fmla="*/ 6 h 7"/>
                <a:gd name="T12" fmla="*/ 18 w 27"/>
                <a:gd name="T13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7">
                  <a:moveTo>
                    <a:pt x="18" y="6"/>
                  </a:moveTo>
                  <a:cubicBezTo>
                    <a:pt x="22" y="5"/>
                    <a:pt x="25" y="4"/>
                    <a:pt x="27" y="0"/>
                  </a:cubicBezTo>
                  <a:cubicBezTo>
                    <a:pt x="24" y="2"/>
                    <a:pt x="22" y="3"/>
                    <a:pt x="18" y="3"/>
                  </a:cubicBezTo>
                  <a:cubicBezTo>
                    <a:pt x="13" y="3"/>
                    <a:pt x="11" y="1"/>
                    <a:pt x="6" y="1"/>
                  </a:cubicBezTo>
                  <a:cubicBezTo>
                    <a:pt x="4" y="1"/>
                    <a:pt x="0" y="1"/>
                    <a:pt x="0" y="3"/>
                  </a:cubicBezTo>
                  <a:cubicBezTo>
                    <a:pt x="0" y="7"/>
                    <a:pt x="5" y="6"/>
                    <a:pt x="7" y="6"/>
                  </a:cubicBezTo>
                  <a:lnTo>
                    <a:pt x="18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7730430" y="4122996"/>
              <a:ext cx="22044" cy="7348"/>
            </a:xfrm>
            <a:custGeom>
              <a:avLst/>
              <a:gdLst>
                <a:gd name="T0" fmla="*/ 11 w 18"/>
                <a:gd name="T1" fmla="*/ 0 h 6"/>
                <a:gd name="T2" fmla="*/ 11 w 18"/>
                <a:gd name="T3" fmla="*/ 2 h 6"/>
                <a:gd name="T4" fmla="*/ 5 w 18"/>
                <a:gd name="T5" fmla="*/ 1 h 6"/>
                <a:gd name="T6" fmla="*/ 0 w 18"/>
                <a:gd name="T7" fmla="*/ 4 h 6"/>
                <a:gd name="T8" fmla="*/ 6 w 18"/>
                <a:gd name="T9" fmla="*/ 6 h 6"/>
                <a:gd name="T10" fmla="*/ 13 w 18"/>
                <a:gd name="T11" fmla="*/ 3 h 6"/>
                <a:gd name="T12" fmla="*/ 15 w 18"/>
                <a:gd name="T13" fmla="*/ 4 h 6"/>
                <a:gd name="T14" fmla="*/ 18 w 18"/>
                <a:gd name="T15" fmla="*/ 4 h 6"/>
                <a:gd name="T16" fmla="*/ 18 w 18"/>
                <a:gd name="T17" fmla="*/ 0 h 6"/>
                <a:gd name="T18" fmla="*/ 11 w 18"/>
                <a:gd name="T1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" h="6">
                  <a:moveTo>
                    <a:pt x="11" y="0"/>
                  </a:moveTo>
                  <a:cubicBezTo>
                    <a:pt x="11" y="0"/>
                    <a:pt x="11" y="1"/>
                    <a:pt x="11" y="2"/>
                  </a:cubicBezTo>
                  <a:cubicBezTo>
                    <a:pt x="9" y="1"/>
                    <a:pt x="8" y="1"/>
                    <a:pt x="5" y="1"/>
                  </a:cubicBezTo>
                  <a:cubicBezTo>
                    <a:pt x="2" y="1"/>
                    <a:pt x="0" y="0"/>
                    <a:pt x="0" y="4"/>
                  </a:cubicBezTo>
                  <a:cubicBezTo>
                    <a:pt x="0" y="5"/>
                    <a:pt x="3" y="6"/>
                    <a:pt x="6" y="6"/>
                  </a:cubicBezTo>
                  <a:cubicBezTo>
                    <a:pt x="9" y="6"/>
                    <a:pt x="10" y="4"/>
                    <a:pt x="13" y="3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3"/>
                    <a:pt x="18" y="2"/>
                    <a:pt x="18" y="0"/>
                  </a:cubicBezTo>
                  <a:lnTo>
                    <a:pt x="1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7753209" y="4131814"/>
              <a:ext cx="17635" cy="11757"/>
            </a:xfrm>
            <a:custGeom>
              <a:avLst/>
              <a:gdLst>
                <a:gd name="T0" fmla="*/ 9 w 14"/>
                <a:gd name="T1" fmla="*/ 1 h 10"/>
                <a:gd name="T2" fmla="*/ 6 w 14"/>
                <a:gd name="T3" fmla="*/ 1 h 10"/>
                <a:gd name="T4" fmla="*/ 0 w 14"/>
                <a:gd name="T5" fmla="*/ 3 h 10"/>
                <a:gd name="T6" fmla="*/ 8 w 14"/>
                <a:gd name="T7" fmla="*/ 6 h 10"/>
                <a:gd name="T8" fmla="*/ 10 w 14"/>
                <a:gd name="T9" fmla="*/ 10 h 10"/>
                <a:gd name="T10" fmla="*/ 11 w 14"/>
                <a:gd name="T11" fmla="*/ 10 h 10"/>
                <a:gd name="T12" fmla="*/ 14 w 14"/>
                <a:gd name="T13" fmla="*/ 8 h 10"/>
                <a:gd name="T14" fmla="*/ 9 w 14"/>
                <a:gd name="T15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10">
                  <a:moveTo>
                    <a:pt x="9" y="1"/>
                  </a:moveTo>
                  <a:cubicBezTo>
                    <a:pt x="6" y="1"/>
                    <a:pt x="6" y="1"/>
                    <a:pt x="6" y="1"/>
                  </a:cubicBezTo>
                  <a:cubicBezTo>
                    <a:pt x="4" y="1"/>
                    <a:pt x="0" y="0"/>
                    <a:pt x="0" y="3"/>
                  </a:cubicBezTo>
                  <a:cubicBezTo>
                    <a:pt x="0" y="6"/>
                    <a:pt x="5" y="6"/>
                    <a:pt x="8" y="6"/>
                  </a:cubicBezTo>
                  <a:cubicBezTo>
                    <a:pt x="8" y="7"/>
                    <a:pt x="9" y="10"/>
                    <a:pt x="10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2" y="10"/>
                    <a:pt x="14" y="9"/>
                    <a:pt x="14" y="8"/>
                  </a:cubicBezTo>
                  <a:cubicBezTo>
                    <a:pt x="14" y="4"/>
                    <a:pt x="9" y="5"/>
                    <a:pt x="9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7722347" y="4122262"/>
              <a:ext cx="5878" cy="5878"/>
            </a:xfrm>
            <a:custGeom>
              <a:avLst/>
              <a:gdLst>
                <a:gd name="T0" fmla="*/ 2 w 5"/>
                <a:gd name="T1" fmla="*/ 0 h 5"/>
                <a:gd name="T2" fmla="*/ 0 w 5"/>
                <a:gd name="T3" fmla="*/ 0 h 5"/>
                <a:gd name="T4" fmla="*/ 0 w 5"/>
                <a:gd name="T5" fmla="*/ 3 h 5"/>
                <a:gd name="T6" fmla="*/ 2 w 5"/>
                <a:gd name="T7" fmla="*/ 5 h 5"/>
                <a:gd name="T8" fmla="*/ 5 w 5"/>
                <a:gd name="T9" fmla="*/ 2 h 5"/>
                <a:gd name="T10" fmla="*/ 2 w 5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5">
                  <a:moveTo>
                    <a:pt x="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1" y="5"/>
                    <a:pt x="2" y="5"/>
                  </a:cubicBezTo>
                  <a:cubicBezTo>
                    <a:pt x="4" y="5"/>
                    <a:pt x="5" y="4"/>
                    <a:pt x="5" y="2"/>
                  </a:cubicBezTo>
                  <a:cubicBezTo>
                    <a:pt x="4" y="2"/>
                    <a:pt x="4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7800970" y="4122996"/>
              <a:ext cx="37475" cy="22044"/>
            </a:xfrm>
            <a:custGeom>
              <a:avLst/>
              <a:gdLst>
                <a:gd name="T0" fmla="*/ 13 w 31"/>
                <a:gd name="T1" fmla="*/ 9 h 18"/>
                <a:gd name="T2" fmla="*/ 31 w 31"/>
                <a:gd name="T3" fmla="*/ 2 h 18"/>
                <a:gd name="T4" fmla="*/ 12 w 31"/>
                <a:gd name="T5" fmla="*/ 4 h 18"/>
                <a:gd name="T6" fmla="*/ 10 w 31"/>
                <a:gd name="T7" fmla="*/ 7 h 18"/>
                <a:gd name="T8" fmla="*/ 0 w 31"/>
                <a:gd name="T9" fmla="*/ 15 h 18"/>
                <a:gd name="T10" fmla="*/ 2 w 31"/>
                <a:gd name="T11" fmla="*/ 18 h 18"/>
                <a:gd name="T12" fmla="*/ 12 w 31"/>
                <a:gd name="T13" fmla="*/ 13 h 18"/>
                <a:gd name="T14" fmla="*/ 13 w 31"/>
                <a:gd name="T15" fmla="*/ 9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18">
                  <a:moveTo>
                    <a:pt x="13" y="9"/>
                  </a:moveTo>
                  <a:cubicBezTo>
                    <a:pt x="18" y="9"/>
                    <a:pt x="28" y="6"/>
                    <a:pt x="31" y="2"/>
                  </a:cubicBezTo>
                  <a:cubicBezTo>
                    <a:pt x="28" y="0"/>
                    <a:pt x="15" y="1"/>
                    <a:pt x="12" y="4"/>
                  </a:cubicBezTo>
                  <a:cubicBezTo>
                    <a:pt x="11" y="5"/>
                    <a:pt x="11" y="7"/>
                    <a:pt x="10" y="7"/>
                  </a:cubicBezTo>
                  <a:cubicBezTo>
                    <a:pt x="5" y="8"/>
                    <a:pt x="0" y="8"/>
                    <a:pt x="0" y="15"/>
                  </a:cubicBezTo>
                  <a:cubicBezTo>
                    <a:pt x="0" y="16"/>
                    <a:pt x="1" y="18"/>
                    <a:pt x="2" y="18"/>
                  </a:cubicBezTo>
                  <a:cubicBezTo>
                    <a:pt x="5" y="18"/>
                    <a:pt x="10" y="14"/>
                    <a:pt x="12" y="13"/>
                  </a:cubicBezTo>
                  <a:cubicBezTo>
                    <a:pt x="13" y="12"/>
                    <a:pt x="11" y="9"/>
                    <a:pt x="13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7911188" y="4092870"/>
              <a:ext cx="7348" cy="15431"/>
            </a:xfrm>
            <a:custGeom>
              <a:avLst/>
              <a:gdLst>
                <a:gd name="T0" fmla="*/ 6 w 6"/>
                <a:gd name="T1" fmla="*/ 3 h 13"/>
                <a:gd name="T2" fmla="*/ 5 w 6"/>
                <a:gd name="T3" fmla="*/ 0 h 13"/>
                <a:gd name="T4" fmla="*/ 3 w 6"/>
                <a:gd name="T5" fmla="*/ 5 h 13"/>
                <a:gd name="T6" fmla="*/ 0 w 6"/>
                <a:gd name="T7" fmla="*/ 10 h 13"/>
                <a:gd name="T8" fmla="*/ 2 w 6"/>
                <a:gd name="T9" fmla="*/ 13 h 13"/>
                <a:gd name="T10" fmla="*/ 4 w 6"/>
                <a:gd name="T11" fmla="*/ 6 h 13"/>
                <a:gd name="T12" fmla="*/ 6 w 6"/>
                <a:gd name="T13" fmla="*/ 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13">
                  <a:moveTo>
                    <a:pt x="6" y="3"/>
                  </a:moveTo>
                  <a:cubicBezTo>
                    <a:pt x="6" y="1"/>
                    <a:pt x="5" y="2"/>
                    <a:pt x="5" y="0"/>
                  </a:cubicBezTo>
                  <a:cubicBezTo>
                    <a:pt x="3" y="0"/>
                    <a:pt x="3" y="3"/>
                    <a:pt x="3" y="5"/>
                  </a:cubicBezTo>
                  <a:cubicBezTo>
                    <a:pt x="3" y="7"/>
                    <a:pt x="0" y="7"/>
                    <a:pt x="0" y="10"/>
                  </a:cubicBezTo>
                  <a:cubicBezTo>
                    <a:pt x="0" y="11"/>
                    <a:pt x="1" y="13"/>
                    <a:pt x="2" y="13"/>
                  </a:cubicBezTo>
                  <a:cubicBezTo>
                    <a:pt x="4" y="13"/>
                    <a:pt x="4" y="9"/>
                    <a:pt x="4" y="6"/>
                  </a:cubicBezTo>
                  <a:cubicBezTo>
                    <a:pt x="5" y="6"/>
                    <a:pt x="6" y="5"/>
                    <a:pt x="6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7827422" y="4063478"/>
              <a:ext cx="9553" cy="12492"/>
            </a:xfrm>
            <a:custGeom>
              <a:avLst/>
              <a:gdLst>
                <a:gd name="T0" fmla="*/ 0 w 8"/>
                <a:gd name="T1" fmla="*/ 4 h 10"/>
                <a:gd name="T2" fmla="*/ 5 w 8"/>
                <a:gd name="T3" fmla="*/ 10 h 10"/>
                <a:gd name="T4" fmla="*/ 8 w 8"/>
                <a:gd name="T5" fmla="*/ 6 h 10"/>
                <a:gd name="T6" fmla="*/ 0 w 8"/>
                <a:gd name="T7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0">
                  <a:moveTo>
                    <a:pt x="0" y="4"/>
                  </a:moveTo>
                  <a:cubicBezTo>
                    <a:pt x="0" y="6"/>
                    <a:pt x="3" y="10"/>
                    <a:pt x="5" y="10"/>
                  </a:cubicBezTo>
                  <a:cubicBezTo>
                    <a:pt x="6" y="10"/>
                    <a:pt x="8" y="6"/>
                    <a:pt x="8" y="6"/>
                  </a:cubicBezTo>
                  <a:cubicBezTo>
                    <a:pt x="8" y="3"/>
                    <a:pt x="0" y="0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7847262" y="4064948"/>
              <a:ext cx="30127" cy="8083"/>
            </a:xfrm>
            <a:custGeom>
              <a:avLst/>
              <a:gdLst>
                <a:gd name="T0" fmla="*/ 0 w 25"/>
                <a:gd name="T1" fmla="*/ 3 h 7"/>
                <a:gd name="T2" fmla="*/ 5 w 25"/>
                <a:gd name="T3" fmla="*/ 4 h 7"/>
                <a:gd name="T4" fmla="*/ 12 w 25"/>
                <a:gd name="T5" fmla="*/ 4 h 7"/>
                <a:gd name="T6" fmla="*/ 23 w 25"/>
                <a:gd name="T7" fmla="*/ 7 h 7"/>
                <a:gd name="T8" fmla="*/ 25 w 25"/>
                <a:gd name="T9" fmla="*/ 7 h 7"/>
                <a:gd name="T10" fmla="*/ 21 w 25"/>
                <a:gd name="T11" fmla="*/ 1 h 7"/>
                <a:gd name="T12" fmla="*/ 20 w 25"/>
                <a:gd name="T13" fmla="*/ 1 h 7"/>
                <a:gd name="T14" fmla="*/ 15 w 25"/>
                <a:gd name="T15" fmla="*/ 0 h 7"/>
                <a:gd name="T16" fmla="*/ 2 w 25"/>
                <a:gd name="T17" fmla="*/ 0 h 7"/>
                <a:gd name="T18" fmla="*/ 0 w 25"/>
                <a:gd name="T1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" h="7">
                  <a:moveTo>
                    <a:pt x="0" y="3"/>
                  </a:moveTo>
                  <a:cubicBezTo>
                    <a:pt x="0" y="3"/>
                    <a:pt x="4" y="4"/>
                    <a:pt x="5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6" y="4"/>
                    <a:pt x="18" y="7"/>
                    <a:pt x="23" y="7"/>
                  </a:cubicBezTo>
                  <a:cubicBezTo>
                    <a:pt x="23" y="7"/>
                    <a:pt x="25" y="7"/>
                    <a:pt x="25" y="7"/>
                  </a:cubicBezTo>
                  <a:cubicBezTo>
                    <a:pt x="25" y="4"/>
                    <a:pt x="21" y="4"/>
                    <a:pt x="21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8" y="1"/>
                    <a:pt x="16" y="2"/>
                    <a:pt x="15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"/>
                    <a:pt x="0" y="1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7842118" y="4009104"/>
              <a:ext cx="12492" cy="30127"/>
            </a:xfrm>
            <a:custGeom>
              <a:avLst/>
              <a:gdLst>
                <a:gd name="T0" fmla="*/ 2 w 10"/>
                <a:gd name="T1" fmla="*/ 0 h 25"/>
                <a:gd name="T2" fmla="*/ 0 w 10"/>
                <a:gd name="T3" fmla="*/ 6 h 25"/>
                <a:gd name="T4" fmla="*/ 2 w 10"/>
                <a:gd name="T5" fmla="*/ 15 h 25"/>
                <a:gd name="T6" fmla="*/ 2 w 10"/>
                <a:gd name="T7" fmla="*/ 19 h 25"/>
                <a:gd name="T8" fmla="*/ 6 w 10"/>
                <a:gd name="T9" fmla="*/ 25 h 25"/>
                <a:gd name="T10" fmla="*/ 3 w 10"/>
                <a:gd name="T11" fmla="*/ 20 h 25"/>
                <a:gd name="T12" fmla="*/ 3 w 10"/>
                <a:gd name="T13" fmla="*/ 17 h 25"/>
                <a:gd name="T14" fmla="*/ 10 w 10"/>
                <a:gd name="T15" fmla="*/ 17 h 25"/>
                <a:gd name="T16" fmla="*/ 7 w 10"/>
                <a:gd name="T17" fmla="*/ 12 h 25"/>
                <a:gd name="T18" fmla="*/ 10 w 10"/>
                <a:gd name="T19" fmla="*/ 8 h 25"/>
                <a:gd name="T20" fmla="*/ 2 w 10"/>
                <a:gd name="T21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" h="25">
                  <a:moveTo>
                    <a:pt x="2" y="0"/>
                  </a:moveTo>
                  <a:cubicBezTo>
                    <a:pt x="0" y="2"/>
                    <a:pt x="0" y="4"/>
                    <a:pt x="0" y="6"/>
                  </a:cubicBezTo>
                  <a:cubicBezTo>
                    <a:pt x="0" y="10"/>
                    <a:pt x="2" y="12"/>
                    <a:pt x="2" y="15"/>
                  </a:cubicBezTo>
                  <a:cubicBezTo>
                    <a:pt x="2" y="19"/>
                    <a:pt x="2" y="19"/>
                    <a:pt x="2" y="19"/>
                  </a:cubicBezTo>
                  <a:cubicBezTo>
                    <a:pt x="2" y="21"/>
                    <a:pt x="3" y="25"/>
                    <a:pt x="6" y="25"/>
                  </a:cubicBezTo>
                  <a:cubicBezTo>
                    <a:pt x="4" y="23"/>
                    <a:pt x="4" y="21"/>
                    <a:pt x="3" y="20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5" y="17"/>
                    <a:pt x="8" y="17"/>
                    <a:pt x="10" y="17"/>
                  </a:cubicBezTo>
                  <a:cubicBezTo>
                    <a:pt x="9" y="14"/>
                    <a:pt x="7" y="14"/>
                    <a:pt x="7" y="12"/>
                  </a:cubicBezTo>
                  <a:cubicBezTo>
                    <a:pt x="7" y="10"/>
                    <a:pt x="10" y="10"/>
                    <a:pt x="10" y="8"/>
                  </a:cubicBezTo>
                  <a:cubicBezTo>
                    <a:pt x="5" y="7"/>
                    <a:pt x="3" y="5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8065495" y="4078174"/>
              <a:ext cx="41148" cy="22779"/>
            </a:xfrm>
            <a:custGeom>
              <a:avLst/>
              <a:gdLst>
                <a:gd name="T0" fmla="*/ 9 w 34"/>
                <a:gd name="T1" fmla="*/ 12 h 19"/>
                <a:gd name="T2" fmla="*/ 0 w 34"/>
                <a:gd name="T3" fmla="*/ 12 h 19"/>
                <a:gd name="T4" fmla="*/ 8 w 34"/>
                <a:gd name="T5" fmla="*/ 17 h 19"/>
                <a:gd name="T6" fmla="*/ 8 w 34"/>
                <a:gd name="T7" fmla="*/ 17 h 19"/>
                <a:gd name="T8" fmla="*/ 9 w 34"/>
                <a:gd name="T9" fmla="*/ 18 h 19"/>
                <a:gd name="T10" fmla="*/ 8 w 34"/>
                <a:gd name="T11" fmla="*/ 17 h 19"/>
                <a:gd name="T12" fmla="*/ 13 w 34"/>
                <a:gd name="T13" fmla="*/ 19 h 19"/>
                <a:gd name="T14" fmla="*/ 27 w 34"/>
                <a:gd name="T15" fmla="*/ 15 h 19"/>
                <a:gd name="T16" fmla="*/ 34 w 34"/>
                <a:gd name="T17" fmla="*/ 4 h 19"/>
                <a:gd name="T18" fmla="*/ 31 w 34"/>
                <a:gd name="T19" fmla="*/ 0 h 19"/>
                <a:gd name="T20" fmla="*/ 24 w 34"/>
                <a:gd name="T21" fmla="*/ 8 h 19"/>
                <a:gd name="T22" fmla="*/ 13 w 34"/>
                <a:gd name="T23" fmla="*/ 11 h 19"/>
                <a:gd name="T24" fmla="*/ 9 w 34"/>
                <a:gd name="T25" fmla="*/ 1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19">
                  <a:moveTo>
                    <a:pt x="9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1" y="15"/>
                    <a:pt x="5" y="15"/>
                    <a:pt x="8" y="17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7"/>
                    <a:pt x="9" y="18"/>
                    <a:pt x="9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10" y="18"/>
                    <a:pt x="12" y="19"/>
                    <a:pt x="13" y="19"/>
                  </a:cubicBezTo>
                  <a:cubicBezTo>
                    <a:pt x="19" y="19"/>
                    <a:pt x="22" y="16"/>
                    <a:pt x="27" y="15"/>
                  </a:cubicBezTo>
                  <a:cubicBezTo>
                    <a:pt x="27" y="9"/>
                    <a:pt x="34" y="11"/>
                    <a:pt x="34" y="4"/>
                  </a:cubicBezTo>
                  <a:cubicBezTo>
                    <a:pt x="34" y="2"/>
                    <a:pt x="33" y="0"/>
                    <a:pt x="31" y="0"/>
                  </a:cubicBezTo>
                  <a:cubicBezTo>
                    <a:pt x="27" y="0"/>
                    <a:pt x="29" y="6"/>
                    <a:pt x="24" y="8"/>
                  </a:cubicBezTo>
                  <a:cubicBezTo>
                    <a:pt x="22" y="10"/>
                    <a:pt x="17" y="9"/>
                    <a:pt x="13" y="11"/>
                  </a:cubicBezTo>
                  <a:cubicBezTo>
                    <a:pt x="13" y="11"/>
                    <a:pt x="10" y="12"/>
                    <a:pt x="9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7875919" y="4037026"/>
              <a:ext cx="215294" cy="110219"/>
            </a:xfrm>
            <a:custGeom>
              <a:avLst/>
              <a:gdLst>
                <a:gd name="T0" fmla="*/ 141 w 177"/>
                <a:gd name="T1" fmla="*/ 49 h 91"/>
                <a:gd name="T2" fmla="*/ 124 w 177"/>
                <a:gd name="T3" fmla="*/ 34 h 91"/>
                <a:gd name="T4" fmla="*/ 120 w 177"/>
                <a:gd name="T5" fmla="*/ 31 h 91"/>
                <a:gd name="T6" fmla="*/ 111 w 177"/>
                <a:gd name="T7" fmla="*/ 26 h 91"/>
                <a:gd name="T8" fmla="*/ 90 w 177"/>
                <a:gd name="T9" fmla="*/ 20 h 91"/>
                <a:gd name="T10" fmla="*/ 90 w 177"/>
                <a:gd name="T11" fmla="*/ 20 h 91"/>
                <a:gd name="T12" fmla="*/ 89 w 177"/>
                <a:gd name="T13" fmla="*/ 19 h 91"/>
                <a:gd name="T14" fmla="*/ 89 w 177"/>
                <a:gd name="T15" fmla="*/ 19 h 91"/>
                <a:gd name="T16" fmla="*/ 89 w 177"/>
                <a:gd name="T17" fmla="*/ 19 h 91"/>
                <a:gd name="T18" fmla="*/ 84 w 177"/>
                <a:gd name="T19" fmla="*/ 17 h 91"/>
                <a:gd name="T20" fmla="*/ 76 w 177"/>
                <a:gd name="T21" fmla="*/ 17 h 91"/>
                <a:gd name="T22" fmla="*/ 68 w 177"/>
                <a:gd name="T23" fmla="*/ 11 h 91"/>
                <a:gd name="T24" fmla="*/ 64 w 177"/>
                <a:gd name="T25" fmla="*/ 9 h 91"/>
                <a:gd name="T26" fmla="*/ 54 w 177"/>
                <a:gd name="T27" fmla="*/ 16 h 91"/>
                <a:gd name="T28" fmla="*/ 47 w 177"/>
                <a:gd name="T29" fmla="*/ 20 h 91"/>
                <a:gd name="T30" fmla="*/ 41 w 177"/>
                <a:gd name="T31" fmla="*/ 26 h 91"/>
                <a:gd name="T32" fmla="*/ 35 w 177"/>
                <a:gd name="T33" fmla="*/ 20 h 91"/>
                <a:gd name="T34" fmla="*/ 30 w 177"/>
                <a:gd name="T35" fmla="*/ 17 h 91"/>
                <a:gd name="T36" fmla="*/ 30 w 177"/>
                <a:gd name="T37" fmla="*/ 6 h 91"/>
                <a:gd name="T38" fmla="*/ 16 w 177"/>
                <a:gd name="T39" fmla="*/ 0 h 91"/>
                <a:gd name="T40" fmla="*/ 5 w 177"/>
                <a:gd name="T41" fmla="*/ 5 h 91"/>
                <a:gd name="T42" fmla="*/ 0 w 177"/>
                <a:gd name="T43" fmla="*/ 8 h 91"/>
                <a:gd name="T44" fmla="*/ 10 w 177"/>
                <a:gd name="T45" fmla="*/ 14 h 91"/>
                <a:gd name="T46" fmla="*/ 12 w 177"/>
                <a:gd name="T47" fmla="*/ 17 h 91"/>
                <a:gd name="T48" fmla="*/ 16 w 177"/>
                <a:gd name="T49" fmla="*/ 18 h 91"/>
                <a:gd name="T50" fmla="*/ 25 w 177"/>
                <a:gd name="T51" fmla="*/ 17 h 91"/>
                <a:gd name="T52" fmla="*/ 27 w 177"/>
                <a:gd name="T53" fmla="*/ 17 h 91"/>
                <a:gd name="T54" fmla="*/ 11 w 177"/>
                <a:gd name="T55" fmla="*/ 22 h 91"/>
                <a:gd name="T56" fmla="*/ 17 w 177"/>
                <a:gd name="T57" fmla="*/ 26 h 91"/>
                <a:gd name="T58" fmla="*/ 18 w 177"/>
                <a:gd name="T59" fmla="*/ 32 h 91"/>
                <a:gd name="T60" fmla="*/ 21 w 177"/>
                <a:gd name="T61" fmla="*/ 33 h 91"/>
                <a:gd name="T62" fmla="*/ 26 w 177"/>
                <a:gd name="T63" fmla="*/ 28 h 91"/>
                <a:gd name="T64" fmla="*/ 26 w 177"/>
                <a:gd name="T65" fmla="*/ 31 h 91"/>
                <a:gd name="T66" fmla="*/ 37 w 177"/>
                <a:gd name="T67" fmla="*/ 37 h 91"/>
                <a:gd name="T68" fmla="*/ 54 w 177"/>
                <a:gd name="T69" fmla="*/ 40 h 91"/>
                <a:gd name="T70" fmla="*/ 67 w 177"/>
                <a:gd name="T71" fmla="*/ 49 h 91"/>
                <a:gd name="T72" fmla="*/ 70 w 177"/>
                <a:gd name="T73" fmla="*/ 62 h 91"/>
                <a:gd name="T74" fmla="*/ 63 w 177"/>
                <a:gd name="T75" fmla="*/ 68 h 91"/>
                <a:gd name="T76" fmla="*/ 68 w 177"/>
                <a:gd name="T77" fmla="*/ 70 h 91"/>
                <a:gd name="T78" fmla="*/ 74 w 177"/>
                <a:gd name="T79" fmla="*/ 70 h 91"/>
                <a:gd name="T80" fmla="*/ 79 w 177"/>
                <a:gd name="T81" fmla="*/ 68 h 91"/>
                <a:gd name="T82" fmla="*/ 97 w 177"/>
                <a:gd name="T83" fmla="*/ 78 h 91"/>
                <a:gd name="T84" fmla="*/ 108 w 177"/>
                <a:gd name="T85" fmla="*/ 78 h 91"/>
                <a:gd name="T86" fmla="*/ 110 w 177"/>
                <a:gd name="T87" fmla="*/ 71 h 91"/>
                <a:gd name="T88" fmla="*/ 121 w 177"/>
                <a:gd name="T89" fmla="*/ 63 h 91"/>
                <a:gd name="T90" fmla="*/ 143 w 177"/>
                <a:gd name="T91" fmla="*/ 78 h 91"/>
                <a:gd name="T92" fmla="*/ 146 w 177"/>
                <a:gd name="T93" fmla="*/ 80 h 91"/>
                <a:gd name="T94" fmla="*/ 158 w 177"/>
                <a:gd name="T95" fmla="*/ 88 h 91"/>
                <a:gd name="T96" fmla="*/ 165 w 177"/>
                <a:gd name="T97" fmla="*/ 88 h 91"/>
                <a:gd name="T98" fmla="*/ 171 w 177"/>
                <a:gd name="T99" fmla="*/ 91 h 91"/>
                <a:gd name="T100" fmla="*/ 173 w 177"/>
                <a:gd name="T101" fmla="*/ 91 h 91"/>
                <a:gd name="T102" fmla="*/ 177 w 177"/>
                <a:gd name="T103" fmla="*/ 86 h 91"/>
                <a:gd name="T104" fmla="*/ 171 w 177"/>
                <a:gd name="T105" fmla="*/ 85 h 91"/>
                <a:gd name="T106" fmla="*/ 168 w 177"/>
                <a:gd name="T107" fmla="*/ 82 h 91"/>
                <a:gd name="T108" fmla="*/ 164 w 177"/>
                <a:gd name="T109" fmla="*/ 81 h 91"/>
                <a:gd name="T110" fmla="*/ 162 w 177"/>
                <a:gd name="T111" fmla="*/ 78 h 91"/>
                <a:gd name="T112" fmla="*/ 155 w 177"/>
                <a:gd name="T113" fmla="*/ 74 h 91"/>
                <a:gd name="T114" fmla="*/ 150 w 177"/>
                <a:gd name="T115" fmla="*/ 66 h 91"/>
                <a:gd name="T116" fmla="*/ 144 w 177"/>
                <a:gd name="T117" fmla="*/ 58 h 91"/>
                <a:gd name="T118" fmla="*/ 150 w 177"/>
                <a:gd name="T119" fmla="*/ 53 h 91"/>
                <a:gd name="T120" fmla="*/ 141 w 177"/>
                <a:gd name="T121" fmla="*/ 49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77" h="91">
                  <a:moveTo>
                    <a:pt x="141" y="49"/>
                  </a:moveTo>
                  <a:cubicBezTo>
                    <a:pt x="133" y="45"/>
                    <a:pt x="134" y="37"/>
                    <a:pt x="124" y="34"/>
                  </a:cubicBezTo>
                  <a:cubicBezTo>
                    <a:pt x="122" y="33"/>
                    <a:pt x="120" y="33"/>
                    <a:pt x="120" y="31"/>
                  </a:cubicBezTo>
                  <a:cubicBezTo>
                    <a:pt x="116" y="31"/>
                    <a:pt x="114" y="26"/>
                    <a:pt x="111" y="26"/>
                  </a:cubicBezTo>
                  <a:cubicBezTo>
                    <a:pt x="104" y="26"/>
                    <a:pt x="95" y="23"/>
                    <a:pt x="90" y="20"/>
                  </a:cubicBezTo>
                  <a:cubicBezTo>
                    <a:pt x="90" y="20"/>
                    <a:pt x="90" y="20"/>
                    <a:pt x="90" y="20"/>
                  </a:cubicBezTo>
                  <a:cubicBezTo>
                    <a:pt x="90" y="19"/>
                    <a:pt x="90" y="19"/>
                    <a:pt x="89" y="19"/>
                  </a:cubicBezTo>
                  <a:cubicBezTo>
                    <a:pt x="89" y="19"/>
                    <a:pt x="89" y="19"/>
                    <a:pt x="89" y="19"/>
                  </a:cubicBezTo>
                  <a:cubicBezTo>
                    <a:pt x="89" y="19"/>
                    <a:pt x="89" y="19"/>
                    <a:pt x="89" y="19"/>
                  </a:cubicBezTo>
                  <a:cubicBezTo>
                    <a:pt x="88" y="19"/>
                    <a:pt x="85" y="18"/>
                    <a:pt x="84" y="17"/>
                  </a:cubicBezTo>
                  <a:cubicBezTo>
                    <a:pt x="76" y="17"/>
                    <a:pt x="76" y="17"/>
                    <a:pt x="76" y="17"/>
                  </a:cubicBezTo>
                  <a:cubicBezTo>
                    <a:pt x="74" y="16"/>
                    <a:pt x="71" y="12"/>
                    <a:pt x="68" y="11"/>
                  </a:cubicBezTo>
                  <a:cubicBezTo>
                    <a:pt x="67" y="11"/>
                    <a:pt x="64" y="11"/>
                    <a:pt x="64" y="9"/>
                  </a:cubicBezTo>
                  <a:cubicBezTo>
                    <a:pt x="60" y="10"/>
                    <a:pt x="57" y="16"/>
                    <a:pt x="54" y="16"/>
                  </a:cubicBezTo>
                  <a:cubicBezTo>
                    <a:pt x="50" y="18"/>
                    <a:pt x="49" y="18"/>
                    <a:pt x="47" y="20"/>
                  </a:cubicBezTo>
                  <a:cubicBezTo>
                    <a:pt x="46" y="21"/>
                    <a:pt x="43" y="26"/>
                    <a:pt x="41" y="26"/>
                  </a:cubicBezTo>
                  <a:cubicBezTo>
                    <a:pt x="39" y="26"/>
                    <a:pt x="35" y="21"/>
                    <a:pt x="35" y="20"/>
                  </a:cubicBezTo>
                  <a:cubicBezTo>
                    <a:pt x="32" y="20"/>
                    <a:pt x="30" y="18"/>
                    <a:pt x="30" y="17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25" y="5"/>
                    <a:pt x="21" y="0"/>
                    <a:pt x="16" y="0"/>
                  </a:cubicBezTo>
                  <a:cubicBezTo>
                    <a:pt x="10" y="0"/>
                    <a:pt x="8" y="5"/>
                    <a:pt x="5" y="5"/>
                  </a:cubicBezTo>
                  <a:cubicBezTo>
                    <a:pt x="3" y="5"/>
                    <a:pt x="0" y="6"/>
                    <a:pt x="0" y="8"/>
                  </a:cubicBezTo>
                  <a:cubicBezTo>
                    <a:pt x="0" y="12"/>
                    <a:pt x="8" y="10"/>
                    <a:pt x="10" y="14"/>
                  </a:cubicBezTo>
                  <a:cubicBezTo>
                    <a:pt x="10" y="15"/>
                    <a:pt x="11" y="17"/>
                    <a:pt x="12" y="17"/>
                  </a:cubicBezTo>
                  <a:cubicBezTo>
                    <a:pt x="13" y="17"/>
                    <a:pt x="14" y="18"/>
                    <a:pt x="16" y="18"/>
                  </a:cubicBezTo>
                  <a:cubicBezTo>
                    <a:pt x="19" y="18"/>
                    <a:pt x="21" y="18"/>
                    <a:pt x="25" y="17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25" y="20"/>
                    <a:pt x="15" y="20"/>
                    <a:pt x="11" y="22"/>
                  </a:cubicBezTo>
                  <a:cubicBezTo>
                    <a:pt x="12" y="24"/>
                    <a:pt x="15" y="23"/>
                    <a:pt x="17" y="26"/>
                  </a:cubicBezTo>
                  <a:cubicBezTo>
                    <a:pt x="18" y="28"/>
                    <a:pt x="17" y="29"/>
                    <a:pt x="18" y="32"/>
                  </a:cubicBezTo>
                  <a:cubicBezTo>
                    <a:pt x="19" y="33"/>
                    <a:pt x="20" y="33"/>
                    <a:pt x="21" y="33"/>
                  </a:cubicBezTo>
                  <a:cubicBezTo>
                    <a:pt x="24" y="33"/>
                    <a:pt x="25" y="30"/>
                    <a:pt x="26" y="28"/>
                  </a:cubicBezTo>
                  <a:cubicBezTo>
                    <a:pt x="26" y="31"/>
                    <a:pt x="26" y="31"/>
                    <a:pt x="26" y="31"/>
                  </a:cubicBezTo>
                  <a:cubicBezTo>
                    <a:pt x="31" y="29"/>
                    <a:pt x="33" y="37"/>
                    <a:pt x="37" y="37"/>
                  </a:cubicBezTo>
                  <a:cubicBezTo>
                    <a:pt x="42" y="37"/>
                    <a:pt x="50" y="38"/>
                    <a:pt x="54" y="40"/>
                  </a:cubicBezTo>
                  <a:cubicBezTo>
                    <a:pt x="57" y="42"/>
                    <a:pt x="65" y="45"/>
                    <a:pt x="67" y="49"/>
                  </a:cubicBezTo>
                  <a:cubicBezTo>
                    <a:pt x="68" y="53"/>
                    <a:pt x="66" y="57"/>
                    <a:pt x="70" y="62"/>
                  </a:cubicBezTo>
                  <a:cubicBezTo>
                    <a:pt x="69" y="63"/>
                    <a:pt x="63" y="64"/>
                    <a:pt x="63" y="68"/>
                  </a:cubicBezTo>
                  <a:cubicBezTo>
                    <a:pt x="63" y="70"/>
                    <a:pt x="66" y="70"/>
                    <a:pt x="68" y="70"/>
                  </a:cubicBezTo>
                  <a:cubicBezTo>
                    <a:pt x="74" y="70"/>
                    <a:pt x="74" y="70"/>
                    <a:pt x="74" y="70"/>
                  </a:cubicBezTo>
                  <a:cubicBezTo>
                    <a:pt x="74" y="69"/>
                    <a:pt x="78" y="68"/>
                    <a:pt x="79" y="68"/>
                  </a:cubicBezTo>
                  <a:cubicBezTo>
                    <a:pt x="87" y="68"/>
                    <a:pt x="89" y="78"/>
                    <a:pt x="97" y="78"/>
                  </a:cubicBezTo>
                  <a:cubicBezTo>
                    <a:pt x="108" y="78"/>
                    <a:pt x="108" y="78"/>
                    <a:pt x="108" y="78"/>
                  </a:cubicBezTo>
                  <a:cubicBezTo>
                    <a:pt x="108" y="76"/>
                    <a:pt x="111" y="74"/>
                    <a:pt x="110" y="71"/>
                  </a:cubicBezTo>
                  <a:cubicBezTo>
                    <a:pt x="114" y="68"/>
                    <a:pt x="114" y="63"/>
                    <a:pt x="121" y="63"/>
                  </a:cubicBezTo>
                  <a:cubicBezTo>
                    <a:pt x="131" y="63"/>
                    <a:pt x="137" y="71"/>
                    <a:pt x="143" y="78"/>
                  </a:cubicBezTo>
                  <a:cubicBezTo>
                    <a:pt x="143" y="78"/>
                    <a:pt x="146" y="79"/>
                    <a:pt x="146" y="80"/>
                  </a:cubicBezTo>
                  <a:cubicBezTo>
                    <a:pt x="146" y="83"/>
                    <a:pt x="153" y="87"/>
                    <a:pt x="158" y="88"/>
                  </a:cubicBezTo>
                  <a:cubicBezTo>
                    <a:pt x="165" y="88"/>
                    <a:pt x="165" y="88"/>
                    <a:pt x="165" y="88"/>
                  </a:cubicBezTo>
                  <a:cubicBezTo>
                    <a:pt x="166" y="88"/>
                    <a:pt x="171" y="91"/>
                    <a:pt x="171" y="91"/>
                  </a:cubicBezTo>
                  <a:cubicBezTo>
                    <a:pt x="173" y="91"/>
                    <a:pt x="173" y="91"/>
                    <a:pt x="173" y="91"/>
                  </a:cubicBezTo>
                  <a:cubicBezTo>
                    <a:pt x="173" y="89"/>
                    <a:pt x="175" y="88"/>
                    <a:pt x="177" y="86"/>
                  </a:cubicBezTo>
                  <a:cubicBezTo>
                    <a:pt x="176" y="86"/>
                    <a:pt x="172" y="87"/>
                    <a:pt x="171" y="85"/>
                  </a:cubicBezTo>
                  <a:cubicBezTo>
                    <a:pt x="170" y="84"/>
                    <a:pt x="170" y="82"/>
                    <a:pt x="168" y="82"/>
                  </a:cubicBezTo>
                  <a:cubicBezTo>
                    <a:pt x="167" y="81"/>
                    <a:pt x="165" y="82"/>
                    <a:pt x="164" y="81"/>
                  </a:cubicBezTo>
                  <a:cubicBezTo>
                    <a:pt x="164" y="80"/>
                    <a:pt x="163" y="78"/>
                    <a:pt x="162" y="78"/>
                  </a:cubicBezTo>
                  <a:cubicBezTo>
                    <a:pt x="160" y="78"/>
                    <a:pt x="156" y="76"/>
                    <a:pt x="155" y="74"/>
                  </a:cubicBezTo>
                  <a:cubicBezTo>
                    <a:pt x="153" y="71"/>
                    <a:pt x="153" y="69"/>
                    <a:pt x="150" y="66"/>
                  </a:cubicBezTo>
                  <a:cubicBezTo>
                    <a:pt x="150" y="65"/>
                    <a:pt x="144" y="60"/>
                    <a:pt x="144" y="58"/>
                  </a:cubicBezTo>
                  <a:cubicBezTo>
                    <a:pt x="144" y="56"/>
                    <a:pt x="150" y="57"/>
                    <a:pt x="150" y="53"/>
                  </a:cubicBezTo>
                  <a:cubicBezTo>
                    <a:pt x="150" y="47"/>
                    <a:pt x="144" y="50"/>
                    <a:pt x="141" y="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Freeform 31"/>
            <p:cNvSpPr>
              <a:spLocks/>
            </p:cNvSpPr>
            <p:nvPr/>
          </p:nvSpPr>
          <p:spPr bwMode="auto">
            <a:xfrm>
              <a:off x="8094886" y="4061274"/>
              <a:ext cx="21309" cy="22044"/>
            </a:xfrm>
            <a:custGeom>
              <a:avLst/>
              <a:gdLst>
                <a:gd name="T0" fmla="*/ 12 w 18"/>
                <a:gd name="T1" fmla="*/ 9 h 18"/>
                <a:gd name="T2" fmla="*/ 0 w 18"/>
                <a:gd name="T3" fmla="*/ 0 h 18"/>
                <a:gd name="T4" fmla="*/ 5 w 18"/>
                <a:gd name="T5" fmla="*/ 4 h 18"/>
                <a:gd name="T6" fmla="*/ 13 w 18"/>
                <a:gd name="T7" fmla="*/ 11 h 18"/>
                <a:gd name="T8" fmla="*/ 16 w 18"/>
                <a:gd name="T9" fmla="*/ 17 h 18"/>
                <a:gd name="T10" fmla="*/ 18 w 18"/>
                <a:gd name="T11" fmla="*/ 17 h 18"/>
                <a:gd name="T12" fmla="*/ 18 w 18"/>
                <a:gd name="T13" fmla="*/ 15 h 18"/>
                <a:gd name="T14" fmla="*/ 12 w 18"/>
                <a:gd name="T15" fmla="*/ 9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8">
                  <a:moveTo>
                    <a:pt x="12" y="9"/>
                  </a:moveTo>
                  <a:cubicBezTo>
                    <a:pt x="8" y="5"/>
                    <a:pt x="6" y="2"/>
                    <a:pt x="0" y="0"/>
                  </a:cubicBezTo>
                  <a:cubicBezTo>
                    <a:pt x="1" y="2"/>
                    <a:pt x="3" y="2"/>
                    <a:pt x="5" y="4"/>
                  </a:cubicBezTo>
                  <a:cubicBezTo>
                    <a:pt x="9" y="6"/>
                    <a:pt x="9" y="9"/>
                    <a:pt x="13" y="11"/>
                  </a:cubicBezTo>
                  <a:cubicBezTo>
                    <a:pt x="12" y="14"/>
                    <a:pt x="12" y="16"/>
                    <a:pt x="16" y="17"/>
                  </a:cubicBezTo>
                  <a:cubicBezTo>
                    <a:pt x="16" y="18"/>
                    <a:pt x="17" y="17"/>
                    <a:pt x="18" y="17"/>
                  </a:cubicBezTo>
                  <a:cubicBezTo>
                    <a:pt x="17" y="16"/>
                    <a:pt x="18" y="15"/>
                    <a:pt x="18" y="15"/>
                  </a:cubicBezTo>
                  <a:cubicBezTo>
                    <a:pt x="18" y="11"/>
                    <a:pt x="14" y="11"/>
                    <a:pt x="12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Freeform 32"/>
            <p:cNvSpPr>
              <a:spLocks/>
            </p:cNvSpPr>
            <p:nvPr/>
          </p:nvSpPr>
          <p:spPr bwMode="auto">
            <a:xfrm>
              <a:off x="8132361" y="4091401"/>
              <a:ext cx="11022" cy="13226"/>
            </a:xfrm>
            <a:custGeom>
              <a:avLst/>
              <a:gdLst>
                <a:gd name="T0" fmla="*/ 1 w 9"/>
                <a:gd name="T1" fmla="*/ 0 h 11"/>
                <a:gd name="T2" fmla="*/ 5 w 9"/>
                <a:gd name="T3" fmla="*/ 7 h 11"/>
                <a:gd name="T4" fmla="*/ 5 w 9"/>
                <a:gd name="T5" fmla="*/ 9 h 11"/>
                <a:gd name="T6" fmla="*/ 7 w 9"/>
                <a:gd name="T7" fmla="*/ 11 h 11"/>
                <a:gd name="T8" fmla="*/ 9 w 9"/>
                <a:gd name="T9" fmla="*/ 9 h 11"/>
                <a:gd name="T10" fmla="*/ 1 w 9"/>
                <a:gd name="T11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11">
                  <a:moveTo>
                    <a:pt x="1" y="0"/>
                  </a:moveTo>
                  <a:cubicBezTo>
                    <a:pt x="0" y="3"/>
                    <a:pt x="1" y="6"/>
                    <a:pt x="5" y="7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10"/>
                    <a:pt x="6" y="11"/>
                    <a:pt x="7" y="11"/>
                  </a:cubicBezTo>
                  <a:cubicBezTo>
                    <a:pt x="8" y="11"/>
                    <a:pt x="9" y="10"/>
                    <a:pt x="9" y="9"/>
                  </a:cubicBezTo>
                  <a:cubicBezTo>
                    <a:pt x="9" y="8"/>
                    <a:pt x="2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Freeform 33"/>
            <p:cNvSpPr>
              <a:spLocks/>
            </p:cNvSpPr>
            <p:nvPr/>
          </p:nvSpPr>
          <p:spPr bwMode="auto">
            <a:xfrm>
              <a:off x="8203635" y="4141366"/>
              <a:ext cx="6613" cy="7348"/>
            </a:xfrm>
            <a:custGeom>
              <a:avLst/>
              <a:gdLst>
                <a:gd name="T0" fmla="*/ 1 w 5"/>
                <a:gd name="T1" fmla="*/ 0 h 6"/>
                <a:gd name="T2" fmla="*/ 5 w 5"/>
                <a:gd name="T3" fmla="*/ 6 h 6"/>
                <a:gd name="T4" fmla="*/ 5 w 5"/>
                <a:gd name="T5" fmla="*/ 4 h 6"/>
                <a:gd name="T6" fmla="*/ 1 w 5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6">
                  <a:moveTo>
                    <a:pt x="1" y="0"/>
                  </a:moveTo>
                  <a:cubicBezTo>
                    <a:pt x="0" y="2"/>
                    <a:pt x="2" y="6"/>
                    <a:pt x="5" y="6"/>
                  </a:cubicBezTo>
                  <a:cubicBezTo>
                    <a:pt x="5" y="6"/>
                    <a:pt x="5" y="5"/>
                    <a:pt x="5" y="4"/>
                  </a:cubicBezTo>
                  <a:cubicBezTo>
                    <a:pt x="5" y="2"/>
                    <a:pt x="3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Freeform 34"/>
            <p:cNvSpPr>
              <a:spLocks/>
            </p:cNvSpPr>
            <p:nvPr/>
          </p:nvSpPr>
          <p:spPr bwMode="auto">
            <a:xfrm>
              <a:off x="8188205" y="4135488"/>
              <a:ext cx="11757" cy="5878"/>
            </a:xfrm>
            <a:custGeom>
              <a:avLst/>
              <a:gdLst>
                <a:gd name="T0" fmla="*/ 0 w 10"/>
                <a:gd name="T1" fmla="*/ 0 h 5"/>
                <a:gd name="T2" fmla="*/ 9 w 10"/>
                <a:gd name="T3" fmla="*/ 5 h 5"/>
                <a:gd name="T4" fmla="*/ 10 w 10"/>
                <a:gd name="T5" fmla="*/ 4 h 5"/>
                <a:gd name="T6" fmla="*/ 0 w 10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5">
                  <a:moveTo>
                    <a:pt x="0" y="0"/>
                  </a:moveTo>
                  <a:cubicBezTo>
                    <a:pt x="0" y="4"/>
                    <a:pt x="5" y="5"/>
                    <a:pt x="9" y="5"/>
                  </a:cubicBezTo>
                  <a:cubicBezTo>
                    <a:pt x="9" y="5"/>
                    <a:pt x="10" y="4"/>
                    <a:pt x="10" y="4"/>
                  </a:cubicBezTo>
                  <a:cubicBezTo>
                    <a:pt x="8" y="1"/>
                    <a:pt x="5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Freeform 35"/>
            <p:cNvSpPr>
              <a:spLocks/>
            </p:cNvSpPr>
            <p:nvPr/>
          </p:nvSpPr>
          <p:spPr bwMode="auto">
            <a:xfrm>
              <a:off x="8190409" y="4120792"/>
              <a:ext cx="9553" cy="11757"/>
            </a:xfrm>
            <a:custGeom>
              <a:avLst/>
              <a:gdLst>
                <a:gd name="T0" fmla="*/ 0 w 8"/>
                <a:gd name="T1" fmla="*/ 0 h 10"/>
                <a:gd name="T2" fmla="*/ 8 w 8"/>
                <a:gd name="T3" fmla="*/ 10 h 10"/>
                <a:gd name="T4" fmla="*/ 0 w 8"/>
                <a:gd name="T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10">
                  <a:moveTo>
                    <a:pt x="0" y="0"/>
                  </a:moveTo>
                  <a:cubicBezTo>
                    <a:pt x="0" y="2"/>
                    <a:pt x="5" y="10"/>
                    <a:pt x="8" y="10"/>
                  </a:cubicBezTo>
                  <a:cubicBezTo>
                    <a:pt x="7" y="5"/>
                    <a:pt x="4" y="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Freeform 36"/>
            <p:cNvSpPr>
              <a:spLocks/>
            </p:cNvSpPr>
            <p:nvPr/>
          </p:nvSpPr>
          <p:spPr bwMode="auto">
            <a:xfrm>
              <a:off x="8167631" y="4111975"/>
              <a:ext cx="14696" cy="7348"/>
            </a:xfrm>
            <a:custGeom>
              <a:avLst/>
              <a:gdLst>
                <a:gd name="T0" fmla="*/ 1 w 12"/>
                <a:gd name="T1" fmla="*/ 0 h 6"/>
                <a:gd name="T2" fmla="*/ 1 w 12"/>
                <a:gd name="T3" fmla="*/ 1 h 6"/>
                <a:gd name="T4" fmla="*/ 0 w 12"/>
                <a:gd name="T5" fmla="*/ 1 h 6"/>
                <a:gd name="T6" fmla="*/ 9 w 12"/>
                <a:gd name="T7" fmla="*/ 6 h 6"/>
                <a:gd name="T8" fmla="*/ 12 w 12"/>
                <a:gd name="T9" fmla="*/ 6 h 6"/>
                <a:gd name="T10" fmla="*/ 1 w 12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6">
                  <a:moveTo>
                    <a:pt x="1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4"/>
                    <a:pt x="7" y="6"/>
                    <a:pt x="9" y="6"/>
                  </a:cubicBezTo>
                  <a:cubicBezTo>
                    <a:pt x="10" y="6"/>
                    <a:pt x="11" y="6"/>
                    <a:pt x="12" y="6"/>
                  </a:cubicBezTo>
                  <a:cubicBezTo>
                    <a:pt x="10" y="3"/>
                    <a:pt x="4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Freeform 37"/>
            <p:cNvSpPr>
              <a:spLocks/>
            </p:cNvSpPr>
            <p:nvPr/>
          </p:nvSpPr>
          <p:spPr bwMode="auto">
            <a:xfrm>
              <a:off x="8150731" y="4102422"/>
              <a:ext cx="2205" cy="1470"/>
            </a:xfrm>
            <a:custGeom>
              <a:avLst/>
              <a:gdLst>
                <a:gd name="T0" fmla="*/ 0 w 2"/>
                <a:gd name="T1" fmla="*/ 0 h 1"/>
                <a:gd name="T2" fmla="*/ 2 w 2"/>
                <a:gd name="T3" fmla="*/ 1 h 1"/>
                <a:gd name="T4" fmla="*/ 2 w 2"/>
                <a:gd name="T5" fmla="*/ 1 h 1"/>
                <a:gd name="T6" fmla="*/ 0 w 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cubicBezTo>
                    <a:pt x="1" y="0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Freeform 38"/>
            <p:cNvSpPr>
              <a:spLocks/>
            </p:cNvSpPr>
            <p:nvPr/>
          </p:nvSpPr>
          <p:spPr bwMode="auto">
            <a:xfrm>
              <a:off x="8150731" y="4103892"/>
              <a:ext cx="9553" cy="3674"/>
            </a:xfrm>
            <a:custGeom>
              <a:avLst/>
              <a:gdLst>
                <a:gd name="T0" fmla="*/ 2 w 8"/>
                <a:gd name="T1" fmla="*/ 0 h 3"/>
                <a:gd name="T2" fmla="*/ 0 w 8"/>
                <a:gd name="T3" fmla="*/ 0 h 3"/>
                <a:gd name="T4" fmla="*/ 5 w 8"/>
                <a:gd name="T5" fmla="*/ 3 h 3"/>
                <a:gd name="T6" fmla="*/ 8 w 8"/>
                <a:gd name="T7" fmla="*/ 3 h 3"/>
                <a:gd name="T8" fmla="*/ 2 w 8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">
                  <a:moveTo>
                    <a:pt x="2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6" y="1"/>
                    <a:pt x="4" y="1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Freeform 39"/>
            <p:cNvSpPr>
              <a:spLocks/>
            </p:cNvSpPr>
            <p:nvPr/>
          </p:nvSpPr>
          <p:spPr bwMode="auto">
            <a:xfrm>
              <a:off x="8022877" y="4487453"/>
              <a:ext cx="41148" cy="41883"/>
            </a:xfrm>
            <a:custGeom>
              <a:avLst/>
              <a:gdLst>
                <a:gd name="T0" fmla="*/ 17 w 34"/>
                <a:gd name="T1" fmla="*/ 5 h 34"/>
                <a:gd name="T2" fmla="*/ 0 w 34"/>
                <a:gd name="T3" fmla="*/ 5 h 34"/>
                <a:gd name="T4" fmla="*/ 19 w 34"/>
                <a:gd name="T5" fmla="*/ 34 h 34"/>
                <a:gd name="T6" fmla="*/ 34 w 34"/>
                <a:gd name="T7" fmla="*/ 11 h 34"/>
                <a:gd name="T8" fmla="*/ 30 w 34"/>
                <a:gd name="T9" fmla="*/ 2 h 34"/>
                <a:gd name="T10" fmla="*/ 17 w 34"/>
                <a:gd name="T11" fmla="*/ 5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34">
                  <a:moveTo>
                    <a:pt x="17" y="5"/>
                  </a:moveTo>
                  <a:cubicBezTo>
                    <a:pt x="17" y="5"/>
                    <a:pt x="0" y="0"/>
                    <a:pt x="0" y="5"/>
                  </a:cubicBezTo>
                  <a:cubicBezTo>
                    <a:pt x="0" y="12"/>
                    <a:pt x="10" y="34"/>
                    <a:pt x="19" y="34"/>
                  </a:cubicBezTo>
                  <a:cubicBezTo>
                    <a:pt x="26" y="34"/>
                    <a:pt x="34" y="18"/>
                    <a:pt x="34" y="11"/>
                  </a:cubicBezTo>
                  <a:cubicBezTo>
                    <a:pt x="34" y="8"/>
                    <a:pt x="31" y="6"/>
                    <a:pt x="30" y="2"/>
                  </a:cubicBezTo>
                  <a:cubicBezTo>
                    <a:pt x="26" y="3"/>
                    <a:pt x="21" y="5"/>
                    <a:pt x="1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reeform 40"/>
            <p:cNvSpPr>
              <a:spLocks/>
            </p:cNvSpPr>
            <p:nvPr/>
          </p:nvSpPr>
          <p:spPr bwMode="auto">
            <a:xfrm>
              <a:off x="8058147" y="4480105"/>
              <a:ext cx="5144" cy="6613"/>
            </a:xfrm>
            <a:custGeom>
              <a:avLst/>
              <a:gdLst>
                <a:gd name="T0" fmla="*/ 3 w 4"/>
                <a:gd name="T1" fmla="*/ 5 h 5"/>
                <a:gd name="T2" fmla="*/ 4 w 4"/>
                <a:gd name="T3" fmla="*/ 0 h 5"/>
                <a:gd name="T4" fmla="*/ 0 w 4"/>
                <a:gd name="T5" fmla="*/ 0 h 5"/>
                <a:gd name="T6" fmla="*/ 3 w 4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5">
                  <a:moveTo>
                    <a:pt x="3" y="5"/>
                  </a:moveTo>
                  <a:cubicBezTo>
                    <a:pt x="4" y="4"/>
                    <a:pt x="4" y="3"/>
                    <a:pt x="4" y="0"/>
                  </a:cubicBezTo>
                  <a:cubicBezTo>
                    <a:pt x="3" y="0"/>
                    <a:pt x="2" y="0"/>
                    <a:pt x="0" y="0"/>
                  </a:cubicBezTo>
                  <a:cubicBezTo>
                    <a:pt x="0" y="2"/>
                    <a:pt x="1" y="4"/>
                    <a:pt x="3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Freeform 41"/>
            <p:cNvSpPr>
              <a:spLocks/>
            </p:cNvSpPr>
            <p:nvPr/>
          </p:nvSpPr>
          <p:spPr bwMode="auto">
            <a:xfrm>
              <a:off x="7938376" y="4427935"/>
              <a:ext cx="13226" cy="7348"/>
            </a:xfrm>
            <a:custGeom>
              <a:avLst/>
              <a:gdLst>
                <a:gd name="T0" fmla="*/ 0 w 11"/>
                <a:gd name="T1" fmla="*/ 3 h 6"/>
                <a:gd name="T2" fmla="*/ 11 w 11"/>
                <a:gd name="T3" fmla="*/ 3 h 6"/>
                <a:gd name="T4" fmla="*/ 0 w 11"/>
                <a:gd name="T5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6">
                  <a:moveTo>
                    <a:pt x="0" y="3"/>
                  </a:moveTo>
                  <a:cubicBezTo>
                    <a:pt x="3" y="6"/>
                    <a:pt x="7" y="5"/>
                    <a:pt x="11" y="3"/>
                  </a:cubicBezTo>
                  <a:cubicBezTo>
                    <a:pt x="6" y="1"/>
                    <a:pt x="6" y="0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 42"/>
            <p:cNvSpPr>
              <a:spLocks/>
            </p:cNvSpPr>
            <p:nvPr/>
          </p:nvSpPr>
          <p:spPr bwMode="auto">
            <a:xfrm>
              <a:off x="7868571" y="4154593"/>
              <a:ext cx="14696" cy="5144"/>
            </a:xfrm>
            <a:custGeom>
              <a:avLst/>
              <a:gdLst>
                <a:gd name="T0" fmla="*/ 9 w 12"/>
                <a:gd name="T1" fmla="*/ 4 h 4"/>
                <a:gd name="T2" fmla="*/ 12 w 12"/>
                <a:gd name="T3" fmla="*/ 4 h 4"/>
                <a:gd name="T4" fmla="*/ 12 w 12"/>
                <a:gd name="T5" fmla="*/ 0 h 4"/>
                <a:gd name="T6" fmla="*/ 0 w 12"/>
                <a:gd name="T7" fmla="*/ 1 h 4"/>
                <a:gd name="T8" fmla="*/ 9 w 12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4">
                  <a:moveTo>
                    <a:pt x="9" y="4"/>
                  </a:moveTo>
                  <a:cubicBezTo>
                    <a:pt x="12" y="4"/>
                    <a:pt x="12" y="4"/>
                    <a:pt x="12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7" y="0"/>
                    <a:pt x="5" y="0"/>
                    <a:pt x="0" y="1"/>
                  </a:cubicBezTo>
                  <a:cubicBezTo>
                    <a:pt x="1" y="3"/>
                    <a:pt x="5" y="4"/>
                    <a:pt x="9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Freeform 43"/>
            <p:cNvSpPr>
              <a:spLocks/>
            </p:cNvSpPr>
            <p:nvPr/>
          </p:nvSpPr>
          <p:spPr bwMode="auto">
            <a:xfrm>
              <a:off x="7691486" y="4148714"/>
              <a:ext cx="426179" cy="321839"/>
            </a:xfrm>
            <a:custGeom>
              <a:avLst/>
              <a:gdLst>
                <a:gd name="T0" fmla="*/ 326 w 351"/>
                <a:gd name="T1" fmla="*/ 105 h 265"/>
                <a:gd name="T2" fmla="*/ 311 w 351"/>
                <a:gd name="T3" fmla="*/ 87 h 265"/>
                <a:gd name="T4" fmla="*/ 282 w 351"/>
                <a:gd name="T5" fmla="*/ 52 h 265"/>
                <a:gd name="T6" fmla="*/ 267 w 351"/>
                <a:gd name="T7" fmla="*/ 32 h 265"/>
                <a:gd name="T8" fmla="*/ 257 w 351"/>
                <a:gd name="T9" fmla="*/ 0 h 265"/>
                <a:gd name="T10" fmla="*/ 249 w 351"/>
                <a:gd name="T11" fmla="*/ 38 h 265"/>
                <a:gd name="T12" fmla="*/ 224 w 351"/>
                <a:gd name="T13" fmla="*/ 55 h 265"/>
                <a:gd name="T14" fmla="*/ 201 w 351"/>
                <a:gd name="T15" fmla="*/ 41 h 265"/>
                <a:gd name="T16" fmla="*/ 198 w 351"/>
                <a:gd name="T17" fmla="*/ 23 h 265"/>
                <a:gd name="T18" fmla="*/ 199 w 351"/>
                <a:gd name="T19" fmla="*/ 11 h 265"/>
                <a:gd name="T20" fmla="*/ 163 w 351"/>
                <a:gd name="T21" fmla="*/ 5 h 265"/>
                <a:gd name="T22" fmla="*/ 163 w 351"/>
                <a:gd name="T23" fmla="*/ 14 h 265"/>
                <a:gd name="T24" fmla="*/ 141 w 351"/>
                <a:gd name="T25" fmla="*/ 32 h 265"/>
                <a:gd name="T26" fmla="*/ 136 w 351"/>
                <a:gd name="T27" fmla="*/ 37 h 265"/>
                <a:gd name="T28" fmla="*/ 120 w 351"/>
                <a:gd name="T29" fmla="*/ 29 h 265"/>
                <a:gd name="T30" fmla="*/ 97 w 351"/>
                <a:gd name="T31" fmla="*/ 52 h 265"/>
                <a:gd name="T32" fmla="*/ 87 w 351"/>
                <a:gd name="T33" fmla="*/ 59 h 265"/>
                <a:gd name="T34" fmla="*/ 79 w 351"/>
                <a:gd name="T35" fmla="*/ 61 h 265"/>
                <a:gd name="T36" fmla="*/ 43 w 351"/>
                <a:gd name="T37" fmla="*/ 87 h 265"/>
                <a:gd name="T38" fmla="*/ 6 w 351"/>
                <a:gd name="T39" fmla="*/ 103 h 265"/>
                <a:gd name="T40" fmla="*/ 2 w 351"/>
                <a:gd name="T41" fmla="*/ 104 h 265"/>
                <a:gd name="T42" fmla="*/ 6 w 351"/>
                <a:gd name="T43" fmla="*/ 138 h 265"/>
                <a:gd name="T44" fmla="*/ 3 w 351"/>
                <a:gd name="T45" fmla="*/ 138 h 265"/>
                <a:gd name="T46" fmla="*/ 7 w 351"/>
                <a:gd name="T47" fmla="*/ 152 h 265"/>
                <a:gd name="T48" fmla="*/ 22 w 351"/>
                <a:gd name="T49" fmla="*/ 201 h 265"/>
                <a:gd name="T50" fmla="*/ 35 w 351"/>
                <a:gd name="T51" fmla="*/ 226 h 265"/>
                <a:gd name="T52" fmla="*/ 73 w 351"/>
                <a:gd name="T53" fmla="*/ 216 h 265"/>
                <a:gd name="T54" fmla="*/ 128 w 351"/>
                <a:gd name="T55" fmla="*/ 198 h 265"/>
                <a:gd name="T56" fmla="*/ 181 w 351"/>
                <a:gd name="T57" fmla="*/ 200 h 265"/>
                <a:gd name="T58" fmla="*/ 195 w 351"/>
                <a:gd name="T59" fmla="*/ 224 h 265"/>
                <a:gd name="T60" fmla="*/ 205 w 351"/>
                <a:gd name="T61" fmla="*/ 225 h 265"/>
                <a:gd name="T62" fmla="*/ 216 w 351"/>
                <a:gd name="T63" fmla="*/ 221 h 265"/>
                <a:gd name="T64" fmla="*/ 220 w 351"/>
                <a:gd name="T65" fmla="*/ 224 h 265"/>
                <a:gd name="T66" fmla="*/ 221 w 351"/>
                <a:gd name="T67" fmla="*/ 231 h 265"/>
                <a:gd name="T68" fmla="*/ 228 w 351"/>
                <a:gd name="T69" fmla="*/ 230 h 265"/>
                <a:gd name="T70" fmla="*/ 263 w 351"/>
                <a:gd name="T71" fmla="*/ 263 h 265"/>
                <a:gd name="T72" fmla="*/ 291 w 351"/>
                <a:gd name="T73" fmla="*/ 265 h 265"/>
                <a:gd name="T74" fmla="*/ 322 w 351"/>
                <a:gd name="T75" fmla="*/ 244 h 265"/>
                <a:gd name="T76" fmla="*/ 345 w 351"/>
                <a:gd name="T77" fmla="*/ 195 h 265"/>
                <a:gd name="T78" fmla="*/ 347 w 351"/>
                <a:gd name="T79" fmla="*/ 180 h 265"/>
                <a:gd name="T80" fmla="*/ 343 w 351"/>
                <a:gd name="T81" fmla="*/ 129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51" h="265">
                  <a:moveTo>
                    <a:pt x="344" y="128"/>
                  </a:moveTo>
                  <a:cubicBezTo>
                    <a:pt x="338" y="122"/>
                    <a:pt x="326" y="117"/>
                    <a:pt x="326" y="105"/>
                  </a:cubicBezTo>
                  <a:cubicBezTo>
                    <a:pt x="322" y="105"/>
                    <a:pt x="317" y="105"/>
                    <a:pt x="316" y="101"/>
                  </a:cubicBezTo>
                  <a:cubicBezTo>
                    <a:pt x="315" y="97"/>
                    <a:pt x="314" y="91"/>
                    <a:pt x="311" y="87"/>
                  </a:cubicBezTo>
                  <a:cubicBezTo>
                    <a:pt x="306" y="82"/>
                    <a:pt x="292" y="79"/>
                    <a:pt x="290" y="72"/>
                  </a:cubicBezTo>
                  <a:cubicBezTo>
                    <a:pt x="288" y="64"/>
                    <a:pt x="285" y="60"/>
                    <a:pt x="282" y="52"/>
                  </a:cubicBezTo>
                  <a:cubicBezTo>
                    <a:pt x="281" y="47"/>
                    <a:pt x="281" y="37"/>
                    <a:pt x="277" y="35"/>
                  </a:cubicBezTo>
                  <a:cubicBezTo>
                    <a:pt x="276" y="34"/>
                    <a:pt x="270" y="33"/>
                    <a:pt x="267" y="32"/>
                  </a:cubicBezTo>
                  <a:cubicBezTo>
                    <a:pt x="264" y="29"/>
                    <a:pt x="265" y="24"/>
                    <a:pt x="264" y="19"/>
                  </a:cubicBezTo>
                  <a:cubicBezTo>
                    <a:pt x="262" y="14"/>
                    <a:pt x="258" y="8"/>
                    <a:pt x="257" y="0"/>
                  </a:cubicBezTo>
                  <a:cubicBezTo>
                    <a:pt x="252" y="3"/>
                    <a:pt x="254" y="7"/>
                    <a:pt x="249" y="10"/>
                  </a:cubicBezTo>
                  <a:cubicBezTo>
                    <a:pt x="249" y="38"/>
                    <a:pt x="249" y="38"/>
                    <a:pt x="249" y="38"/>
                  </a:cubicBezTo>
                  <a:cubicBezTo>
                    <a:pt x="247" y="45"/>
                    <a:pt x="245" y="63"/>
                    <a:pt x="236" y="63"/>
                  </a:cubicBezTo>
                  <a:cubicBezTo>
                    <a:pt x="230" y="63"/>
                    <a:pt x="229" y="56"/>
                    <a:pt x="224" y="55"/>
                  </a:cubicBezTo>
                  <a:cubicBezTo>
                    <a:pt x="217" y="52"/>
                    <a:pt x="212" y="50"/>
                    <a:pt x="204" y="47"/>
                  </a:cubicBezTo>
                  <a:cubicBezTo>
                    <a:pt x="203" y="47"/>
                    <a:pt x="203" y="42"/>
                    <a:pt x="201" y="41"/>
                  </a:cubicBezTo>
                  <a:cubicBezTo>
                    <a:pt x="199" y="40"/>
                    <a:pt x="195" y="40"/>
                    <a:pt x="195" y="38"/>
                  </a:cubicBezTo>
                  <a:cubicBezTo>
                    <a:pt x="198" y="23"/>
                    <a:pt x="198" y="23"/>
                    <a:pt x="198" y="23"/>
                  </a:cubicBezTo>
                  <a:cubicBezTo>
                    <a:pt x="201" y="21"/>
                    <a:pt x="205" y="20"/>
                    <a:pt x="205" y="16"/>
                  </a:cubicBezTo>
                  <a:cubicBezTo>
                    <a:pt x="205" y="14"/>
                    <a:pt x="201" y="11"/>
                    <a:pt x="199" y="11"/>
                  </a:cubicBezTo>
                  <a:cubicBezTo>
                    <a:pt x="196" y="11"/>
                    <a:pt x="195" y="13"/>
                    <a:pt x="191" y="13"/>
                  </a:cubicBezTo>
                  <a:cubicBezTo>
                    <a:pt x="180" y="13"/>
                    <a:pt x="174" y="9"/>
                    <a:pt x="163" y="5"/>
                  </a:cubicBezTo>
                  <a:cubicBezTo>
                    <a:pt x="164" y="8"/>
                    <a:pt x="167" y="9"/>
                    <a:pt x="169" y="12"/>
                  </a:cubicBezTo>
                  <a:cubicBezTo>
                    <a:pt x="168" y="12"/>
                    <a:pt x="165" y="14"/>
                    <a:pt x="163" y="14"/>
                  </a:cubicBezTo>
                  <a:cubicBezTo>
                    <a:pt x="158" y="14"/>
                    <a:pt x="146" y="17"/>
                    <a:pt x="146" y="21"/>
                  </a:cubicBezTo>
                  <a:cubicBezTo>
                    <a:pt x="146" y="25"/>
                    <a:pt x="141" y="27"/>
                    <a:pt x="141" y="32"/>
                  </a:cubicBezTo>
                  <a:cubicBezTo>
                    <a:pt x="141" y="34"/>
                    <a:pt x="142" y="37"/>
                    <a:pt x="140" y="39"/>
                  </a:cubicBezTo>
                  <a:cubicBezTo>
                    <a:pt x="140" y="39"/>
                    <a:pt x="137" y="37"/>
                    <a:pt x="136" y="37"/>
                  </a:cubicBezTo>
                  <a:cubicBezTo>
                    <a:pt x="133" y="37"/>
                    <a:pt x="131" y="38"/>
                    <a:pt x="129" y="40"/>
                  </a:cubicBezTo>
                  <a:cubicBezTo>
                    <a:pt x="128" y="35"/>
                    <a:pt x="125" y="29"/>
                    <a:pt x="120" y="29"/>
                  </a:cubicBezTo>
                  <a:cubicBezTo>
                    <a:pt x="113" y="29"/>
                    <a:pt x="112" y="35"/>
                    <a:pt x="104" y="35"/>
                  </a:cubicBezTo>
                  <a:cubicBezTo>
                    <a:pt x="103" y="42"/>
                    <a:pt x="97" y="43"/>
                    <a:pt x="97" y="52"/>
                  </a:cubicBezTo>
                  <a:cubicBezTo>
                    <a:pt x="95" y="52"/>
                    <a:pt x="93" y="50"/>
                    <a:pt x="91" y="49"/>
                  </a:cubicBezTo>
                  <a:cubicBezTo>
                    <a:pt x="89" y="52"/>
                    <a:pt x="91" y="57"/>
                    <a:pt x="87" y="59"/>
                  </a:cubicBezTo>
                  <a:cubicBezTo>
                    <a:pt x="86" y="57"/>
                    <a:pt x="84" y="56"/>
                    <a:pt x="83" y="53"/>
                  </a:cubicBezTo>
                  <a:cubicBezTo>
                    <a:pt x="80" y="55"/>
                    <a:pt x="79" y="58"/>
                    <a:pt x="79" y="61"/>
                  </a:cubicBezTo>
                  <a:cubicBezTo>
                    <a:pt x="79" y="66"/>
                    <a:pt x="79" y="66"/>
                    <a:pt x="79" y="66"/>
                  </a:cubicBezTo>
                  <a:cubicBezTo>
                    <a:pt x="79" y="76"/>
                    <a:pt x="54" y="85"/>
                    <a:pt x="43" y="87"/>
                  </a:cubicBezTo>
                  <a:cubicBezTo>
                    <a:pt x="37" y="88"/>
                    <a:pt x="26" y="88"/>
                    <a:pt x="22" y="92"/>
                  </a:cubicBezTo>
                  <a:cubicBezTo>
                    <a:pt x="19" y="95"/>
                    <a:pt x="12" y="103"/>
                    <a:pt x="6" y="103"/>
                  </a:cubicBezTo>
                  <a:cubicBezTo>
                    <a:pt x="6" y="103"/>
                    <a:pt x="6" y="101"/>
                    <a:pt x="6" y="100"/>
                  </a:cubicBezTo>
                  <a:cubicBezTo>
                    <a:pt x="4" y="101"/>
                    <a:pt x="2" y="102"/>
                    <a:pt x="2" y="104"/>
                  </a:cubicBezTo>
                  <a:cubicBezTo>
                    <a:pt x="2" y="122"/>
                    <a:pt x="2" y="122"/>
                    <a:pt x="2" y="122"/>
                  </a:cubicBezTo>
                  <a:cubicBezTo>
                    <a:pt x="2" y="129"/>
                    <a:pt x="6" y="133"/>
                    <a:pt x="6" y="138"/>
                  </a:cubicBezTo>
                  <a:cubicBezTo>
                    <a:pt x="6" y="139"/>
                    <a:pt x="7" y="140"/>
                    <a:pt x="6" y="142"/>
                  </a:cubicBezTo>
                  <a:cubicBezTo>
                    <a:pt x="5" y="141"/>
                    <a:pt x="4" y="139"/>
                    <a:pt x="3" y="138"/>
                  </a:cubicBezTo>
                  <a:cubicBezTo>
                    <a:pt x="2" y="139"/>
                    <a:pt x="2" y="140"/>
                    <a:pt x="1" y="142"/>
                  </a:cubicBezTo>
                  <a:cubicBezTo>
                    <a:pt x="0" y="146"/>
                    <a:pt x="6" y="148"/>
                    <a:pt x="7" y="152"/>
                  </a:cubicBezTo>
                  <a:cubicBezTo>
                    <a:pt x="11" y="164"/>
                    <a:pt x="12" y="169"/>
                    <a:pt x="16" y="182"/>
                  </a:cubicBezTo>
                  <a:cubicBezTo>
                    <a:pt x="18" y="187"/>
                    <a:pt x="22" y="192"/>
                    <a:pt x="22" y="201"/>
                  </a:cubicBezTo>
                  <a:cubicBezTo>
                    <a:pt x="22" y="208"/>
                    <a:pt x="15" y="210"/>
                    <a:pt x="15" y="215"/>
                  </a:cubicBezTo>
                  <a:cubicBezTo>
                    <a:pt x="15" y="219"/>
                    <a:pt x="30" y="226"/>
                    <a:pt x="35" y="226"/>
                  </a:cubicBezTo>
                  <a:cubicBezTo>
                    <a:pt x="49" y="226"/>
                    <a:pt x="53" y="216"/>
                    <a:pt x="64" y="216"/>
                  </a:cubicBezTo>
                  <a:cubicBezTo>
                    <a:pt x="68" y="216"/>
                    <a:pt x="68" y="213"/>
                    <a:pt x="73" y="216"/>
                  </a:cubicBezTo>
                  <a:cubicBezTo>
                    <a:pt x="79" y="216"/>
                    <a:pt x="84" y="214"/>
                    <a:pt x="91" y="213"/>
                  </a:cubicBezTo>
                  <a:cubicBezTo>
                    <a:pt x="93" y="198"/>
                    <a:pt x="113" y="203"/>
                    <a:pt x="128" y="198"/>
                  </a:cubicBezTo>
                  <a:cubicBezTo>
                    <a:pt x="135" y="196"/>
                    <a:pt x="137" y="191"/>
                    <a:pt x="148" y="191"/>
                  </a:cubicBezTo>
                  <a:cubicBezTo>
                    <a:pt x="158" y="191"/>
                    <a:pt x="176" y="194"/>
                    <a:pt x="181" y="200"/>
                  </a:cubicBezTo>
                  <a:cubicBezTo>
                    <a:pt x="183" y="204"/>
                    <a:pt x="190" y="219"/>
                    <a:pt x="192" y="219"/>
                  </a:cubicBezTo>
                  <a:cubicBezTo>
                    <a:pt x="192" y="219"/>
                    <a:pt x="191" y="224"/>
                    <a:pt x="195" y="224"/>
                  </a:cubicBezTo>
                  <a:cubicBezTo>
                    <a:pt x="201" y="224"/>
                    <a:pt x="209" y="208"/>
                    <a:pt x="214" y="203"/>
                  </a:cubicBezTo>
                  <a:cubicBezTo>
                    <a:pt x="215" y="207"/>
                    <a:pt x="213" y="223"/>
                    <a:pt x="205" y="225"/>
                  </a:cubicBezTo>
                  <a:cubicBezTo>
                    <a:pt x="205" y="226"/>
                    <a:pt x="207" y="228"/>
                    <a:pt x="208" y="228"/>
                  </a:cubicBezTo>
                  <a:cubicBezTo>
                    <a:pt x="213" y="228"/>
                    <a:pt x="213" y="222"/>
                    <a:pt x="216" y="221"/>
                  </a:cubicBezTo>
                  <a:cubicBezTo>
                    <a:pt x="216" y="220"/>
                    <a:pt x="217" y="219"/>
                    <a:pt x="217" y="218"/>
                  </a:cubicBezTo>
                  <a:cubicBezTo>
                    <a:pt x="218" y="219"/>
                    <a:pt x="220" y="220"/>
                    <a:pt x="220" y="224"/>
                  </a:cubicBezTo>
                  <a:cubicBezTo>
                    <a:pt x="220" y="227"/>
                    <a:pt x="219" y="229"/>
                    <a:pt x="218" y="231"/>
                  </a:cubicBezTo>
                  <a:cubicBezTo>
                    <a:pt x="221" y="231"/>
                    <a:pt x="221" y="231"/>
                    <a:pt x="221" y="231"/>
                  </a:cubicBezTo>
                  <a:cubicBezTo>
                    <a:pt x="224" y="230"/>
                    <a:pt x="225" y="230"/>
                    <a:pt x="227" y="229"/>
                  </a:cubicBezTo>
                  <a:cubicBezTo>
                    <a:pt x="227" y="229"/>
                    <a:pt x="228" y="230"/>
                    <a:pt x="228" y="230"/>
                  </a:cubicBezTo>
                  <a:cubicBezTo>
                    <a:pt x="228" y="234"/>
                    <a:pt x="232" y="238"/>
                    <a:pt x="232" y="242"/>
                  </a:cubicBezTo>
                  <a:cubicBezTo>
                    <a:pt x="232" y="255"/>
                    <a:pt x="251" y="263"/>
                    <a:pt x="263" y="263"/>
                  </a:cubicBezTo>
                  <a:cubicBezTo>
                    <a:pt x="271" y="263"/>
                    <a:pt x="269" y="257"/>
                    <a:pt x="276" y="256"/>
                  </a:cubicBezTo>
                  <a:cubicBezTo>
                    <a:pt x="276" y="258"/>
                    <a:pt x="288" y="265"/>
                    <a:pt x="291" y="265"/>
                  </a:cubicBezTo>
                  <a:cubicBezTo>
                    <a:pt x="293" y="251"/>
                    <a:pt x="318" y="257"/>
                    <a:pt x="322" y="243"/>
                  </a:cubicBezTo>
                  <a:cubicBezTo>
                    <a:pt x="322" y="244"/>
                    <a:pt x="322" y="244"/>
                    <a:pt x="322" y="244"/>
                  </a:cubicBezTo>
                  <a:cubicBezTo>
                    <a:pt x="322" y="233"/>
                    <a:pt x="328" y="223"/>
                    <a:pt x="331" y="216"/>
                  </a:cubicBezTo>
                  <a:cubicBezTo>
                    <a:pt x="334" y="206"/>
                    <a:pt x="339" y="203"/>
                    <a:pt x="345" y="195"/>
                  </a:cubicBezTo>
                  <a:cubicBezTo>
                    <a:pt x="346" y="192"/>
                    <a:pt x="345" y="191"/>
                    <a:pt x="347" y="189"/>
                  </a:cubicBezTo>
                  <a:cubicBezTo>
                    <a:pt x="347" y="180"/>
                    <a:pt x="347" y="180"/>
                    <a:pt x="347" y="180"/>
                  </a:cubicBezTo>
                  <a:cubicBezTo>
                    <a:pt x="350" y="177"/>
                    <a:pt x="351" y="168"/>
                    <a:pt x="351" y="161"/>
                  </a:cubicBezTo>
                  <a:cubicBezTo>
                    <a:pt x="351" y="152"/>
                    <a:pt x="348" y="136"/>
                    <a:pt x="343" y="129"/>
                  </a:cubicBezTo>
                  <a:lnTo>
                    <a:pt x="344" y="1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Freeform 44"/>
            <p:cNvSpPr>
              <a:spLocks/>
            </p:cNvSpPr>
            <p:nvPr/>
          </p:nvSpPr>
          <p:spPr bwMode="auto">
            <a:xfrm>
              <a:off x="8253601" y="4490392"/>
              <a:ext cx="81562" cy="80093"/>
            </a:xfrm>
            <a:custGeom>
              <a:avLst/>
              <a:gdLst>
                <a:gd name="T0" fmla="*/ 65 w 67"/>
                <a:gd name="T1" fmla="*/ 6 h 66"/>
                <a:gd name="T2" fmla="*/ 63 w 67"/>
                <a:gd name="T3" fmla="*/ 5 h 66"/>
                <a:gd name="T4" fmla="*/ 58 w 67"/>
                <a:gd name="T5" fmla="*/ 8 h 66"/>
                <a:gd name="T6" fmla="*/ 56 w 67"/>
                <a:gd name="T7" fmla="*/ 3 h 66"/>
                <a:gd name="T8" fmla="*/ 54 w 67"/>
                <a:gd name="T9" fmla="*/ 0 h 66"/>
                <a:gd name="T10" fmla="*/ 47 w 67"/>
                <a:gd name="T11" fmla="*/ 10 h 66"/>
                <a:gd name="T12" fmla="*/ 46 w 67"/>
                <a:gd name="T13" fmla="*/ 12 h 66"/>
                <a:gd name="T14" fmla="*/ 41 w 67"/>
                <a:gd name="T15" fmla="*/ 15 h 66"/>
                <a:gd name="T16" fmla="*/ 40 w 67"/>
                <a:gd name="T17" fmla="*/ 19 h 66"/>
                <a:gd name="T18" fmla="*/ 35 w 67"/>
                <a:gd name="T19" fmla="*/ 26 h 66"/>
                <a:gd name="T20" fmla="*/ 18 w 67"/>
                <a:gd name="T21" fmla="*/ 36 h 66"/>
                <a:gd name="T22" fmla="*/ 13 w 67"/>
                <a:gd name="T23" fmla="*/ 40 h 66"/>
                <a:gd name="T24" fmla="*/ 0 w 67"/>
                <a:gd name="T25" fmla="*/ 57 h 66"/>
                <a:gd name="T26" fmla="*/ 2 w 67"/>
                <a:gd name="T27" fmla="*/ 58 h 66"/>
                <a:gd name="T28" fmla="*/ 16 w 67"/>
                <a:gd name="T29" fmla="*/ 64 h 66"/>
                <a:gd name="T30" fmla="*/ 22 w 67"/>
                <a:gd name="T31" fmla="*/ 66 h 66"/>
                <a:gd name="T32" fmla="*/ 34 w 67"/>
                <a:gd name="T33" fmla="*/ 58 h 66"/>
                <a:gd name="T34" fmla="*/ 44 w 67"/>
                <a:gd name="T35" fmla="*/ 37 h 66"/>
                <a:gd name="T36" fmla="*/ 55 w 67"/>
                <a:gd name="T37" fmla="*/ 35 h 66"/>
                <a:gd name="T38" fmla="*/ 55 w 67"/>
                <a:gd name="T39" fmla="*/ 26 h 66"/>
                <a:gd name="T40" fmla="*/ 67 w 67"/>
                <a:gd name="T41" fmla="*/ 11 h 66"/>
                <a:gd name="T42" fmla="*/ 65 w 67"/>
                <a:gd name="T43" fmla="*/ 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66">
                  <a:moveTo>
                    <a:pt x="65" y="6"/>
                  </a:moveTo>
                  <a:cubicBezTo>
                    <a:pt x="64" y="6"/>
                    <a:pt x="63" y="6"/>
                    <a:pt x="63" y="5"/>
                  </a:cubicBezTo>
                  <a:cubicBezTo>
                    <a:pt x="61" y="5"/>
                    <a:pt x="60" y="8"/>
                    <a:pt x="58" y="8"/>
                  </a:cubicBezTo>
                  <a:cubicBezTo>
                    <a:pt x="56" y="8"/>
                    <a:pt x="56" y="5"/>
                    <a:pt x="56" y="3"/>
                  </a:cubicBezTo>
                  <a:cubicBezTo>
                    <a:pt x="55" y="3"/>
                    <a:pt x="54" y="2"/>
                    <a:pt x="54" y="0"/>
                  </a:cubicBezTo>
                  <a:cubicBezTo>
                    <a:pt x="51" y="1"/>
                    <a:pt x="47" y="6"/>
                    <a:pt x="47" y="10"/>
                  </a:cubicBezTo>
                  <a:cubicBezTo>
                    <a:pt x="47" y="11"/>
                    <a:pt x="46" y="12"/>
                    <a:pt x="46" y="12"/>
                  </a:cubicBezTo>
                  <a:cubicBezTo>
                    <a:pt x="44" y="12"/>
                    <a:pt x="42" y="13"/>
                    <a:pt x="41" y="15"/>
                  </a:cubicBezTo>
                  <a:cubicBezTo>
                    <a:pt x="40" y="16"/>
                    <a:pt x="40" y="19"/>
                    <a:pt x="40" y="19"/>
                  </a:cubicBezTo>
                  <a:cubicBezTo>
                    <a:pt x="40" y="19"/>
                    <a:pt x="36" y="25"/>
                    <a:pt x="35" y="26"/>
                  </a:cubicBezTo>
                  <a:cubicBezTo>
                    <a:pt x="29" y="28"/>
                    <a:pt x="25" y="36"/>
                    <a:pt x="18" y="36"/>
                  </a:cubicBezTo>
                  <a:cubicBezTo>
                    <a:pt x="15" y="36"/>
                    <a:pt x="14" y="38"/>
                    <a:pt x="13" y="40"/>
                  </a:cubicBezTo>
                  <a:cubicBezTo>
                    <a:pt x="10" y="44"/>
                    <a:pt x="0" y="49"/>
                    <a:pt x="0" y="57"/>
                  </a:cubicBezTo>
                  <a:cubicBezTo>
                    <a:pt x="0" y="57"/>
                    <a:pt x="1" y="58"/>
                    <a:pt x="2" y="58"/>
                  </a:cubicBezTo>
                  <a:cubicBezTo>
                    <a:pt x="2" y="59"/>
                    <a:pt x="14" y="64"/>
                    <a:pt x="16" y="64"/>
                  </a:cubicBezTo>
                  <a:cubicBezTo>
                    <a:pt x="18" y="64"/>
                    <a:pt x="21" y="66"/>
                    <a:pt x="22" y="66"/>
                  </a:cubicBezTo>
                  <a:cubicBezTo>
                    <a:pt x="26" y="66"/>
                    <a:pt x="31" y="61"/>
                    <a:pt x="34" y="58"/>
                  </a:cubicBezTo>
                  <a:cubicBezTo>
                    <a:pt x="34" y="58"/>
                    <a:pt x="43" y="41"/>
                    <a:pt x="44" y="37"/>
                  </a:cubicBezTo>
                  <a:cubicBezTo>
                    <a:pt x="46" y="37"/>
                    <a:pt x="53" y="35"/>
                    <a:pt x="55" y="35"/>
                  </a:cubicBezTo>
                  <a:cubicBezTo>
                    <a:pt x="55" y="32"/>
                    <a:pt x="54" y="30"/>
                    <a:pt x="55" y="26"/>
                  </a:cubicBezTo>
                  <a:cubicBezTo>
                    <a:pt x="60" y="26"/>
                    <a:pt x="66" y="15"/>
                    <a:pt x="67" y="11"/>
                  </a:cubicBezTo>
                  <a:cubicBezTo>
                    <a:pt x="66" y="10"/>
                    <a:pt x="65" y="8"/>
                    <a:pt x="65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Freeform 45"/>
            <p:cNvSpPr>
              <a:spLocks/>
            </p:cNvSpPr>
            <p:nvPr/>
          </p:nvSpPr>
          <p:spPr bwMode="auto">
            <a:xfrm>
              <a:off x="8320468" y="4413239"/>
              <a:ext cx="59518" cy="88175"/>
            </a:xfrm>
            <a:custGeom>
              <a:avLst/>
              <a:gdLst>
                <a:gd name="T0" fmla="*/ 47 w 49"/>
                <a:gd name="T1" fmla="*/ 32 h 72"/>
                <a:gd name="T2" fmla="*/ 36 w 49"/>
                <a:gd name="T3" fmla="*/ 35 h 72"/>
                <a:gd name="T4" fmla="*/ 25 w 49"/>
                <a:gd name="T5" fmla="*/ 23 h 72"/>
                <a:gd name="T6" fmla="*/ 23 w 49"/>
                <a:gd name="T7" fmla="*/ 23 h 72"/>
                <a:gd name="T8" fmla="*/ 21 w 49"/>
                <a:gd name="T9" fmla="*/ 26 h 72"/>
                <a:gd name="T10" fmla="*/ 19 w 49"/>
                <a:gd name="T11" fmla="*/ 26 h 72"/>
                <a:gd name="T12" fmla="*/ 14 w 49"/>
                <a:gd name="T13" fmla="*/ 16 h 72"/>
                <a:gd name="T14" fmla="*/ 15 w 49"/>
                <a:gd name="T15" fmla="*/ 14 h 72"/>
                <a:gd name="T16" fmla="*/ 11 w 49"/>
                <a:gd name="T17" fmla="*/ 9 h 72"/>
                <a:gd name="T18" fmla="*/ 0 w 49"/>
                <a:gd name="T19" fmla="*/ 0 h 72"/>
                <a:gd name="T20" fmla="*/ 13 w 49"/>
                <a:gd name="T21" fmla="*/ 19 h 72"/>
                <a:gd name="T22" fmla="*/ 12 w 49"/>
                <a:gd name="T23" fmla="*/ 22 h 72"/>
                <a:gd name="T24" fmla="*/ 15 w 49"/>
                <a:gd name="T25" fmla="*/ 28 h 72"/>
                <a:gd name="T26" fmla="*/ 15 w 49"/>
                <a:gd name="T27" fmla="*/ 28 h 72"/>
                <a:gd name="T28" fmla="*/ 16 w 49"/>
                <a:gd name="T29" fmla="*/ 34 h 72"/>
                <a:gd name="T30" fmla="*/ 13 w 49"/>
                <a:gd name="T31" fmla="*/ 45 h 72"/>
                <a:gd name="T32" fmla="*/ 8 w 49"/>
                <a:gd name="T33" fmla="*/ 50 h 72"/>
                <a:gd name="T34" fmla="*/ 20 w 49"/>
                <a:gd name="T35" fmla="*/ 60 h 72"/>
                <a:gd name="T36" fmla="*/ 16 w 49"/>
                <a:gd name="T37" fmla="*/ 68 h 72"/>
                <a:gd name="T38" fmla="*/ 21 w 49"/>
                <a:gd name="T39" fmla="*/ 72 h 72"/>
                <a:gd name="T40" fmla="*/ 32 w 49"/>
                <a:gd name="T41" fmla="*/ 62 h 72"/>
                <a:gd name="T42" fmla="*/ 36 w 49"/>
                <a:gd name="T43" fmla="*/ 56 h 72"/>
                <a:gd name="T44" fmla="*/ 35 w 49"/>
                <a:gd name="T45" fmla="*/ 53 h 72"/>
                <a:gd name="T46" fmla="*/ 41 w 49"/>
                <a:gd name="T47" fmla="*/ 49 h 72"/>
                <a:gd name="T48" fmla="*/ 42 w 49"/>
                <a:gd name="T49" fmla="*/ 48 h 72"/>
                <a:gd name="T50" fmla="*/ 43 w 49"/>
                <a:gd name="T51" fmla="*/ 49 h 72"/>
                <a:gd name="T52" fmla="*/ 49 w 49"/>
                <a:gd name="T53" fmla="*/ 34 h 72"/>
                <a:gd name="T54" fmla="*/ 47 w 49"/>
                <a:gd name="T55" fmla="*/ 3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9" h="72">
                  <a:moveTo>
                    <a:pt x="47" y="32"/>
                  </a:moveTo>
                  <a:cubicBezTo>
                    <a:pt x="42" y="32"/>
                    <a:pt x="42" y="35"/>
                    <a:pt x="36" y="35"/>
                  </a:cubicBezTo>
                  <a:cubicBezTo>
                    <a:pt x="29" y="35"/>
                    <a:pt x="25" y="31"/>
                    <a:pt x="25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2" y="23"/>
                    <a:pt x="21" y="24"/>
                    <a:pt x="21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7" y="24"/>
                    <a:pt x="14" y="17"/>
                    <a:pt x="14" y="16"/>
                  </a:cubicBezTo>
                  <a:cubicBezTo>
                    <a:pt x="14" y="15"/>
                    <a:pt x="14" y="15"/>
                    <a:pt x="15" y="14"/>
                  </a:cubicBezTo>
                  <a:cubicBezTo>
                    <a:pt x="13" y="13"/>
                    <a:pt x="13" y="11"/>
                    <a:pt x="11" y="9"/>
                  </a:cubicBezTo>
                  <a:cubicBezTo>
                    <a:pt x="8" y="6"/>
                    <a:pt x="3" y="5"/>
                    <a:pt x="0" y="0"/>
                  </a:cubicBezTo>
                  <a:cubicBezTo>
                    <a:pt x="1" y="8"/>
                    <a:pt x="6" y="18"/>
                    <a:pt x="13" y="19"/>
                  </a:cubicBezTo>
                  <a:cubicBezTo>
                    <a:pt x="12" y="20"/>
                    <a:pt x="12" y="21"/>
                    <a:pt x="12" y="22"/>
                  </a:cubicBezTo>
                  <a:cubicBezTo>
                    <a:pt x="12" y="24"/>
                    <a:pt x="14" y="25"/>
                    <a:pt x="15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6" y="29"/>
                    <a:pt x="16" y="32"/>
                    <a:pt x="16" y="34"/>
                  </a:cubicBezTo>
                  <a:cubicBezTo>
                    <a:pt x="16" y="38"/>
                    <a:pt x="16" y="42"/>
                    <a:pt x="13" y="45"/>
                  </a:cubicBezTo>
                  <a:cubicBezTo>
                    <a:pt x="11" y="47"/>
                    <a:pt x="8" y="47"/>
                    <a:pt x="8" y="50"/>
                  </a:cubicBezTo>
                  <a:cubicBezTo>
                    <a:pt x="8" y="56"/>
                    <a:pt x="20" y="53"/>
                    <a:pt x="20" y="60"/>
                  </a:cubicBezTo>
                  <a:cubicBezTo>
                    <a:pt x="20" y="63"/>
                    <a:pt x="16" y="65"/>
                    <a:pt x="16" y="68"/>
                  </a:cubicBezTo>
                  <a:cubicBezTo>
                    <a:pt x="16" y="71"/>
                    <a:pt x="18" y="72"/>
                    <a:pt x="21" y="72"/>
                  </a:cubicBezTo>
                  <a:cubicBezTo>
                    <a:pt x="27" y="72"/>
                    <a:pt x="29" y="66"/>
                    <a:pt x="32" y="62"/>
                  </a:cubicBezTo>
                  <a:cubicBezTo>
                    <a:pt x="32" y="61"/>
                    <a:pt x="36" y="58"/>
                    <a:pt x="36" y="56"/>
                  </a:cubicBezTo>
                  <a:cubicBezTo>
                    <a:pt x="36" y="55"/>
                    <a:pt x="35" y="53"/>
                    <a:pt x="35" y="53"/>
                  </a:cubicBezTo>
                  <a:cubicBezTo>
                    <a:pt x="35" y="50"/>
                    <a:pt x="38" y="49"/>
                    <a:pt x="41" y="49"/>
                  </a:cubicBezTo>
                  <a:cubicBezTo>
                    <a:pt x="41" y="49"/>
                    <a:pt x="42" y="48"/>
                    <a:pt x="42" y="48"/>
                  </a:cubicBezTo>
                  <a:cubicBezTo>
                    <a:pt x="43" y="49"/>
                    <a:pt x="43" y="49"/>
                    <a:pt x="43" y="49"/>
                  </a:cubicBezTo>
                  <a:cubicBezTo>
                    <a:pt x="46" y="45"/>
                    <a:pt x="45" y="38"/>
                    <a:pt x="49" y="34"/>
                  </a:cubicBezTo>
                  <a:cubicBezTo>
                    <a:pt x="49" y="33"/>
                    <a:pt x="48" y="32"/>
                    <a:pt x="47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Freeform 46"/>
            <p:cNvSpPr>
              <a:spLocks/>
            </p:cNvSpPr>
            <p:nvPr/>
          </p:nvSpPr>
          <p:spPr bwMode="auto">
            <a:xfrm>
              <a:off x="8365290" y="4219254"/>
              <a:ext cx="13226" cy="9553"/>
            </a:xfrm>
            <a:custGeom>
              <a:avLst/>
              <a:gdLst>
                <a:gd name="T0" fmla="*/ 11 w 11"/>
                <a:gd name="T1" fmla="*/ 6 h 8"/>
                <a:gd name="T2" fmla="*/ 11 w 11"/>
                <a:gd name="T3" fmla="*/ 3 h 8"/>
                <a:gd name="T4" fmla="*/ 7 w 11"/>
                <a:gd name="T5" fmla="*/ 0 h 8"/>
                <a:gd name="T6" fmla="*/ 0 w 11"/>
                <a:gd name="T7" fmla="*/ 6 h 8"/>
                <a:gd name="T8" fmla="*/ 7 w 11"/>
                <a:gd name="T9" fmla="*/ 8 h 8"/>
                <a:gd name="T10" fmla="*/ 11 w 11"/>
                <a:gd name="T11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8">
                  <a:moveTo>
                    <a:pt x="11" y="6"/>
                  </a:moveTo>
                  <a:cubicBezTo>
                    <a:pt x="11" y="3"/>
                    <a:pt x="11" y="3"/>
                    <a:pt x="11" y="3"/>
                  </a:cubicBezTo>
                  <a:cubicBezTo>
                    <a:pt x="9" y="2"/>
                    <a:pt x="8" y="1"/>
                    <a:pt x="7" y="0"/>
                  </a:cubicBezTo>
                  <a:cubicBezTo>
                    <a:pt x="4" y="1"/>
                    <a:pt x="0" y="2"/>
                    <a:pt x="0" y="6"/>
                  </a:cubicBezTo>
                  <a:cubicBezTo>
                    <a:pt x="0" y="7"/>
                    <a:pt x="4" y="8"/>
                    <a:pt x="7" y="8"/>
                  </a:cubicBezTo>
                  <a:cubicBezTo>
                    <a:pt x="9" y="8"/>
                    <a:pt x="9" y="8"/>
                    <a:pt x="1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Freeform 47"/>
            <p:cNvSpPr>
              <a:spLocks/>
            </p:cNvSpPr>
            <p:nvPr/>
          </p:nvSpPr>
          <p:spPr bwMode="auto">
            <a:xfrm>
              <a:off x="8379985" y="4208232"/>
              <a:ext cx="11757" cy="8817"/>
            </a:xfrm>
            <a:custGeom>
              <a:avLst/>
              <a:gdLst>
                <a:gd name="T0" fmla="*/ 0 w 10"/>
                <a:gd name="T1" fmla="*/ 4 h 7"/>
                <a:gd name="T2" fmla="*/ 2 w 10"/>
                <a:gd name="T3" fmla="*/ 7 h 7"/>
                <a:gd name="T4" fmla="*/ 10 w 10"/>
                <a:gd name="T5" fmla="*/ 3 h 7"/>
                <a:gd name="T6" fmla="*/ 10 w 10"/>
                <a:gd name="T7" fmla="*/ 0 h 7"/>
                <a:gd name="T8" fmla="*/ 0 w 10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0" y="4"/>
                  </a:moveTo>
                  <a:cubicBezTo>
                    <a:pt x="0" y="5"/>
                    <a:pt x="1" y="7"/>
                    <a:pt x="2" y="7"/>
                  </a:cubicBezTo>
                  <a:cubicBezTo>
                    <a:pt x="5" y="7"/>
                    <a:pt x="6" y="4"/>
                    <a:pt x="10" y="3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8" y="0"/>
                    <a:pt x="0" y="0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Freeform 48"/>
            <p:cNvSpPr>
              <a:spLocks/>
            </p:cNvSpPr>
            <p:nvPr/>
          </p:nvSpPr>
          <p:spPr bwMode="auto">
            <a:xfrm>
              <a:off x="7786274" y="3929746"/>
              <a:ext cx="48496" cy="44087"/>
            </a:xfrm>
            <a:custGeom>
              <a:avLst/>
              <a:gdLst>
                <a:gd name="T0" fmla="*/ 28 w 40"/>
                <a:gd name="T1" fmla="*/ 0 h 36"/>
                <a:gd name="T2" fmla="*/ 28 w 40"/>
                <a:gd name="T3" fmla="*/ 6 h 36"/>
                <a:gd name="T4" fmla="*/ 22 w 40"/>
                <a:gd name="T5" fmla="*/ 10 h 36"/>
                <a:gd name="T6" fmla="*/ 19 w 40"/>
                <a:gd name="T7" fmla="*/ 13 h 36"/>
                <a:gd name="T8" fmla="*/ 17 w 40"/>
                <a:gd name="T9" fmla="*/ 13 h 36"/>
                <a:gd name="T10" fmla="*/ 12 w 40"/>
                <a:gd name="T11" fmla="*/ 9 h 36"/>
                <a:gd name="T12" fmla="*/ 3 w 40"/>
                <a:gd name="T13" fmla="*/ 15 h 36"/>
                <a:gd name="T14" fmla="*/ 1 w 40"/>
                <a:gd name="T15" fmla="*/ 22 h 36"/>
                <a:gd name="T16" fmla="*/ 2 w 40"/>
                <a:gd name="T17" fmla="*/ 24 h 36"/>
                <a:gd name="T18" fmla="*/ 2 w 40"/>
                <a:gd name="T19" fmla="*/ 30 h 36"/>
                <a:gd name="T20" fmla="*/ 7 w 40"/>
                <a:gd name="T21" fmla="*/ 19 h 36"/>
                <a:gd name="T22" fmla="*/ 10 w 40"/>
                <a:gd name="T23" fmla="*/ 22 h 36"/>
                <a:gd name="T24" fmla="*/ 11 w 40"/>
                <a:gd name="T25" fmla="*/ 20 h 36"/>
                <a:gd name="T26" fmla="*/ 14 w 40"/>
                <a:gd name="T27" fmla="*/ 22 h 36"/>
                <a:gd name="T28" fmla="*/ 14 w 40"/>
                <a:gd name="T29" fmla="*/ 19 h 36"/>
                <a:gd name="T30" fmla="*/ 18 w 40"/>
                <a:gd name="T31" fmla="*/ 19 h 36"/>
                <a:gd name="T32" fmla="*/ 19 w 40"/>
                <a:gd name="T33" fmla="*/ 22 h 36"/>
                <a:gd name="T34" fmla="*/ 17 w 40"/>
                <a:gd name="T35" fmla="*/ 25 h 36"/>
                <a:gd name="T36" fmla="*/ 24 w 40"/>
                <a:gd name="T37" fmla="*/ 35 h 36"/>
                <a:gd name="T38" fmla="*/ 27 w 40"/>
                <a:gd name="T39" fmla="*/ 34 h 36"/>
                <a:gd name="T40" fmla="*/ 29 w 40"/>
                <a:gd name="T41" fmla="*/ 36 h 36"/>
                <a:gd name="T42" fmla="*/ 32 w 40"/>
                <a:gd name="T43" fmla="*/ 33 h 36"/>
                <a:gd name="T44" fmla="*/ 29 w 40"/>
                <a:gd name="T45" fmla="*/ 27 h 36"/>
                <a:gd name="T46" fmla="*/ 31 w 40"/>
                <a:gd name="T47" fmla="*/ 23 h 36"/>
                <a:gd name="T48" fmla="*/ 33 w 40"/>
                <a:gd name="T49" fmla="*/ 26 h 36"/>
                <a:gd name="T50" fmla="*/ 33 w 40"/>
                <a:gd name="T51" fmla="*/ 25 h 36"/>
                <a:gd name="T52" fmla="*/ 36 w 40"/>
                <a:gd name="T53" fmla="*/ 31 h 36"/>
                <a:gd name="T54" fmla="*/ 39 w 40"/>
                <a:gd name="T55" fmla="*/ 22 h 36"/>
                <a:gd name="T56" fmla="*/ 33 w 40"/>
                <a:gd name="T57" fmla="*/ 2 h 36"/>
                <a:gd name="T58" fmla="*/ 28 w 40"/>
                <a:gd name="T5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0" h="36">
                  <a:moveTo>
                    <a:pt x="28" y="0"/>
                  </a:moveTo>
                  <a:cubicBezTo>
                    <a:pt x="28" y="0"/>
                    <a:pt x="28" y="4"/>
                    <a:pt x="28" y="6"/>
                  </a:cubicBezTo>
                  <a:cubicBezTo>
                    <a:pt x="27" y="7"/>
                    <a:pt x="22" y="6"/>
                    <a:pt x="22" y="10"/>
                  </a:cubicBezTo>
                  <a:cubicBezTo>
                    <a:pt x="20" y="10"/>
                    <a:pt x="19" y="12"/>
                    <a:pt x="19" y="13"/>
                  </a:cubicBezTo>
                  <a:cubicBezTo>
                    <a:pt x="18" y="13"/>
                    <a:pt x="18" y="13"/>
                    <a:pt x="17" y="13"/>
                  </a:cubicBezTo>
                  <a:cubicBezTo>
                    <a:pt x="15" y="13"/>
                    <a:pt x="16" y="9"/>
                    <a:pt x="12" y="9"/>
                  </a:cubicBezTo>
                  <a:cubicBezTo>
                    <a:pt x="7" y="9"/>
                    <a:pt x="9" y="15"/>
                    <a:pt x="3" y="15"/>
                  </a:cubicBezTo>
                  <a:cubicBezTo>
                    <a:pt x="2" y="17"/>
                    <a:pt x="1" y="19"/>
                    <a:pt x="1" y="22"/>
                  </a:cubicBezTo>
                  <a:cubicBezTo>
                    <a:pt x="1" y="22"/>
                    <a:pt x="2" y="23"/>
                    <a:pt x="2" y="24"/>
                  </a:cubicBezTo>
                  <a:cubicBezTo>
                    <a:pt x="2" y="25"/>
                    <a:pt x="0" y="30"/>
                    <a:pt x="2" y="30"/>
                  </a:cubicBezTo>
                  <a:cubicBezTo>
                    <a:pt x="5" y="30"/>
                    <a:pt x="5" y="22"/>
                    <a:pt x="7" y="19"/>
                  </a:cubicBezTo>
                  <a:cubicBezTo>
                    <a:pt x="7" y="19"/>
                    <a:pt x="9" y="21"/>
                    <a:pt x="10" y="22"/>
                  </a:cubicBezTo>
                  <a:cubicBezTo>
                    <a:pt x="11" y="21"/>
                    <a:pt x="11" y="20"/>
                    <a:pt x="11" y="20"/>
                  </a:cubicBezTo>
                  <a:cubicBezTo>
                    <a:pt x="12" y="21"/>
                    <a:pt x="12" y="22"/>
                    <a:pt x="14" y="22"/>
                  </a:cubicBezTo>
                  <a:cubicBezTo>
                    <a:pt x="14" y="21"/>
                    <a:pt x="14" y="20"/>
                    <a:pt x="14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20"/>
                    <a:pt x="19" y="21"/>
                    <a:pt x="19" y="22"/>
                  </a:cubicBezTo>
                  <a:cubicBezTo>
                    <a:pt x="18" y="22"/>
                    <a:pt x="17" y="23"/>
                    <a:pt x="17" y="25"/>
                  </a:cubicBezTo>
                  <a:cubicBezTo>
                    <a:pt x="17" y="30"/>
                    <a:pt x="21" y="34"/>
                    <a:pt x="24" y="35"/>
                  </a:cubicBezTo>
                  <a:cubicBezTo>
                    <a:pt x="25" y="35"/>
                    <a:pt x="26" y="35"/>
                    <a:pt x="27" y="34"/>
                  </a:cubicBezTo>
                  <a:cubicBezTo>
                    <a:pt x="27" y="35"/>
                    <a:pt x="28" y="36"/>
                    <a:pt x="29" y="36"/>
                  </a:cubicBezTo>
                  <a:cubicBezTo>
                    <a:pt x="31" y="36"/>
                    <a:pt x="32" y="35"/>
                    <a:pt x="32" y="33"/>
                  </a:cubicBezTo>
                  <a:cubicBezTo>
                    <a:pt x="32" y="30"/>
                    <a:pt x="28" y="29"/>
                    <a:pt x="29" y="27"/>
                  </a:cubicBezTo>
                  <a:cubicBezTo>
                    <a:pt x="29" y="26"/>
                    <a:pt x="30" y="25"/>
                    <a:pt x="31" y="23"/>
                  </a:cubicBezTo>
                  <a:cubicBezTo>
                    <a:pt x="32" y="24"/>
                    <a:pt x="32" y="25"/>
                    <a:pt x="33" y="26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7"/>
                    <a:pt x="35" y="31"/>
                    <a:pt x="36" y="31"/>
                  </a:cubicBezTo>
                  <a:cubicBezTo>
                    <a:pt x="36" y="27"/>
                    <a:pt x="39" y="25"/>
                    <a:pt x="39" y="22"/>
                  </a:cubicBezTo>
                  <a:cubicBezTo>
                    <a:pt x="40" y="20"/>
                    <a:pt x="35" y="4"/>
                    <a:pt x="33" y="2"/>
                  </a:cubicBezTo>
                  <a:cubicBezTo>
                    <a:pt x="32" y="1"/>
                    <a:pt x="30" y="0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Freeform 49"/>
            <p:cNvSpPr>
              <a:spLocks/>
            </p:cNvSpPr>
            <p:nvPr/>
          </p:nvSpPr>
          <p:spPr bwMode="auto">
            <a:xfrm>
              <a:off x="7741452" y="3917990"/>
              <a:ext cx="24248" cy="24248"/>
            </a:xfrm>
            <a:custGeom>
              <a:avLst/>
              <a:gdLst>
                <a:gd name="T0" fmla="*/ 0 w 20"/>
                <a:gd name="T1" fmla="*/ 20 h 20"/>
                <a:gd name="T2" fmla="*/ 2 w 20"/>
                <a:gd name="T3" fmla="*/ 20 h 20"/>
                <a:gd name="T4" fmla="*/ 12 w 20"/>
                <a:gd name="T5" fmla="*/ 9 h 20"/>
                <a:gd name="T6" fmla="*/ 17 w 20"/>
                <a:gd name="T7" fmla="*/ 6 h 20"/>
                <a:gd name="T8" fmla="*/ 20 w 20"/>
                <a:gd name="T9" fmla="*/ 4 h 20"/>
                <a:gd name="T10" fmla="*/ 17 w 20"/>
                <a:gd name="T11" fmla="*/ 0 h 20"/>
                <a:gd name="T12" fmla="*/ 16 w 20"/>
                <a:gd name="T13" fmla="*/ 3 h 20"/>
                <a:gd name="T14" fmla="*/ 0 w 20"/>
                <a:gd name="T15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" h="20">
                  <a:moveTo>
                    <a:pt x="0" y="20"/>
                  </a:moveTo>
                  <a:cubicBezTo>
                    <a:pt x="2" y="20"/>
                    <a:pt x="2" y="20"/>
                    <a:pt x="2" y="20"/>
                  </a:cubicBezTo>
                  <a:cubicBezTo>
                    <a:pt x="6" y="18"/>
                    <a:pt x="11" y="15"/>
                    <a:pt x="12" y="9"/>
                  </a:cubicBezTo>
                  <a:cubicBezTo>
                    <a:pt x="14" y="9"/>
                    <a:pt x="16" y="8"/>
                    <a:pt x="17" y="6"/>
                  </a:cubicBezTo>
                  <a:cubicBezTo>
                    <a:pt x="18" y="6"/>
                    <a:pt x="19" y="5"/>
                    <a:pt x="20" y="4"/>
                  </a:cubicBezTo>
                  <a:cubicBezTo>
                    <a:pt x="19" y="3"/>
                    <a:pt x="17" y="3"/>
                    <a:pt x="17" y="0"/>
                  </a:cubicBezTo>
                  <a:cubicBezTo>
                    <a:pt x="17" y="1"/>
                    <a:pt x="17" y="2"/>
                    <a:pt x="16" y="3"/>
                  </a:cubicBezTo>
                  <a:cubicBezTo>
                    <a:pt x="13" y="9"/>
                    <a:pt x="3" y="12"/>
                    <a:pt x="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Freeform 50"/>
            <p:cNvSpPr>
              <a:spLocks/>
            </p:cNvSpPr>
            <p:nvPr/>
          </p:nvSpPr>
          <p:spPr bwMode="auto">
            <a:xfrm>
              <a:off x="7759821" y="3836428"/>
              <a:ext cx="46292" cy="64662"/>
            </a:xfrm>
            <a:custGeom>
              <a:avLst/>
              <a:gdLst>
                <a:gd name="T0" fmla="*/ 1 w 38"/>
                <a:gd name="T1" fmla="*/ 31 h 53"/>
                <a:gd name="T2" fmla="*/ 7 w 38"/>
                <a:gd name="T3" fmla="*/ 36 h 53"/>
                <a:gd name="T4" fmla="*/ 9 w 38"/>
                <a:gd name="T5" fmla="*/ 34 h 53"/>
                <a:gd name="T6" fmla="*/ 10 w 38"/>
                <a:gd name="T7" fmla="*/ 34 h 53"/>
                <a:gd name="T8" fmla="*/ 10 w 38"/>
                <a:gd name="T9" fmla="*/ 37 h 53"/>
                <a:gd name="T10" fmla="*/ 9 w 38"/>
                <a:gd name="T11" fmla="*/ 40 h 53"/>
                <a:gd name="T12" fmla="*/ 13 w 38"/>
                <a:gd name="T13" fmla="*/ 43 h 53"/>
                <a:gd name="T14" fmla="*/ 17 w 38"/>
                <a:gd name="T15" fmla="*/ 42 h 53"/>
                <a:gd name="T16" fmla="*/ 25 w 38"/>
                <a:gd name="T17" fmla="*/ 48 h 53"/>
                <a:gd name="T18" fmla="*/ 25 w 38"/>
                <a:gd name="T19" fmla="*/ 43 h 53"/>
                <a:gd name="T20" fmla="*/ 35 w 38"/>
                <a:gd name="T21" fmla="*/ 51 h 53"/>
                <a:gd name="T22" fmla="*/ 36 w 38"/>
                <a:gd name="T23" fmla="*/ 53 h 53"/>
                <a:gd name="T24" fmla="*/ 38 w 38"/>
                <a:gd name="T25" fmla="*/ 52 h 53"/>
                <a:gd name="T26" fmla="*/ 38 w 38"/>
                <a:gd name="T27" fmla="*/ 49 h 53"/>
                <a:gd name="T28" fmla="*/ 34 w 38"/>
                <a:gd name="T29" fmla="*/ 46 h 53"/>
                <a:gd name="T30" fmla="*/ 32 w 38"/>
                <a:gd name="T31" fmla="*/ 46 h 53"/>
                <a:gd name="T32" fmla="*/ 34 w 38"/>
                <a:gd name="T33" fmla="*/ 43 h 53"/>
                <a:gd name="T34" fmla="*/ 32 w 38"/>
                <a:gd name="T35" fmla="*/ 42 h 53"/>
                <a:gd name="T36" fmla="*/ 30 w 38"/>
                <a:gd name="T37" fmla="*/ 44 h 53"/>
                <a:gd name="T38" fmla="*/ 24 w 38"/>
                <a:gd name="T39" fmla="*/ 38 h 53"/>
                <a:gd name="T40" fmla="*/ 21 w 38"/>
                <a:gd name="T41" fmla="*/ 40 h 53"/>
                <a:gd name="T42" fmla="*/ 21 w 38"/>
                <a:gd name="T43" fmla="*/ 41 h 53"/>
                <a:gd name="T44" fmla="*/ 14 w 38"/>
                <a:gd name="T45" fmla="*/ 29 h 53"/>
                <a:gd name="T46" fmla="*/ 19 w 38"/>
                <a:gd name="T47" fmla="*/ 18 h 53"/>
                <a:gd name="T48" fmla="*/ 16 w 38"/>
                <a:gd name="T49" fmla="*/ 5 h 53"/>
                <a:gd name="T50" fmla="*/ 15 w 38"/>
                <a:gd name="T51" fmla="*/ 4 h 53"/>
                <a:gd name="T52" fmla="*/ 15 w 38"/>
                <a:gd name="T53" fmla="*/ 2 h 53"/>
                <a:gd name="T54" fmla="*/ 11 w 38"/>
                <a:gd name="T55" fmla="*/ 5 h 53"/>
                <a:gd name="T56" fmla="*/ 6 w 38"/>
                <a:gd name="T57" fmla="*/ 0 h 53"/>
                <a:gd name="T58" fmla="*/ 3 w 38"/>
                <a:gd name="T59" fmla="*/ 5 h 53"/>
                <a:gd name="T60" fmla="*/ 4 w 38"/>
                <a:gd name="T61" fmla="*/ 14 h 53"/>
                <a:gd name="T62" fmla="*/ 3 w 38"/>
                <a:gd name="T63" fmla="*/ 22 h 53"/>
                <a:gd name="T64" fmla="*/ 1 w 38"/>
                <a:gd name="T65" fmla="*/ 3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8" h="53">
                  <a:moveTo>
                    <a:pt x="1" y="31"/>
                  </a:moveTo>
                  <a:cubicBezTo>
                    <a:pt x="1" y="33"/>
                    <a:pt x="6" y="36"/>
                    <a:pt x="7" y="36"/>
                  </a:cubicBezTo>
                  <a:cubicBezTo>
                    <a:pt x="8" y="36"/>
                    <a:pt x="8" y="35"/>
                    <a:pt x="9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0" y="37"/>
                    <a:pt x="10" y="37"/>
                    <a:pt x="10" y="37"/>
                  </a:cubicBezTo>
                  <a:cubicBezTo>
                    <a:pt x="10" y="37"/>
                    <a:pt x="9" y="38"/>
                    <a:pt x="9" y="40"/>
                  </a:cubicBezTo>
                  <a:cubicBezTo>
                    <a:pt x="9" y="41"/>
                    <a:pt x="11" y="43"/>
                    <a:pt x="13" y="43"/>
                  </a:cubicBezTo>
                  <a:cubicBezTo>
                    <a:pt x="15" y="43"/>
                    <a:pt x="16" y="42"/>
                    <a:pt x="17" y="42"/>
                  </a:cubicBezTo>
                  <a:cubicBezTo>
                    <a:pt x="21" y="42"/>
                    <a:pt x="21" y="48"/>
                    <a:pt x="25" y="48"/>
                  </a:cubicBezTo>
                  <a:cubicBezTo>
                    <a:pt x="24" y="46"/>
                    <a:pt x="24" y="45"/>
                    <a:pt x="25" y="43"/>
                  </a:cubicBezTo>
                  <a:cubicBezTo>
                    <a:pt x="27" y="45"/>
                    <a:pt x="33" y="48"/>
                    <a:pt x="35" y="51"/>
                  </a:cubicBezTo>
                  <a:cubicBezTo>
                    <a:pt x="35" y="52"/>
                    <a:pt x="36" y="53"/>
                    <a:pt x="36" y="53"/>
                  </a:cubicBezTo>
                  <a:cubicBezTo>
                    <a:pt x="37" y="53"/>
                    <a:pt x="37" y="52"/>
                    <a:pt x="38" y="52"/>
                  </a:cubicBezTo>
                  <a:cubicBezTo>
                    <a:pt x="38" y="51"/>
                    <a:pt x="38" y="50"/>
                    <a:pt x="38" y="49"/>
                  </a:cubicBezTo>
                  <a:cubicBezTo>
                    <a:pt x="36" y="49"/>
                    <a:pt x="34" y="48"/>
                    <a:pt x="34" y="46"/>
                  </a:cubicBezTo>
                  <a:cubicBezTo>
                    <a:pt x="33" y="46"/>
                    <a:pt x="32" y="47"/>
                    <a:pt x="32" y="46"/>
                  </a:cubicBezTo>
                  <a:cubicBezTo>
                    <a:pt x="32" y="45"/>
                    <a:pt x="33" y="45"/>
                    <a:pt x="34" y="43"/>
                  </a:cubicBezTo>
                  <a:cubicBezTo>
                    <a:pt x="33" y="43"/>
                    <a:pt x="33" y="42"/>
                    <a:pt x="32" y="42"/>
                  </a:cubicBezTo>
                  <a:cubicBezTo>
                    <a:pt x="31" y="42"/>
                    <a:pt x="31" y="44"/>
                    <a:pt x="30" y="44"/>
                  </a:cubicBezTo>
                  <a:cubicBezTo>
                    <a:pt x="28" y="44"/>
                    <a:pt x="27" y="38"/>
                    <a:pt x="24" y="38"/>
                  </a:cubicBezTo>
                  <a:cubicBezTo>
                    <a:pt x="22" y="38"/>
                    <a:pt x="21" y="39"/>
                    <a:pt x="21" y="40"/>
                  </a:cubicBezTo>
                  <a:cubicBezTo>
                    <a:pt x="21" y="40"/>
                    <a:pt x="21" y="41"/>
                    <a:pt x="21" y="41"/>
                  </a:cubicBezTo>
                  <a:cubicBezTo>
                    <a:pt x="18" y="40"/>
                    <a:pt x="14" y="33"/>
                    <a:pt x="14" y="29"/>
                  </a:cubicBezTo>
                  <a:cubicBezTo>
                    <a:pt x="14" y="24"/>
                    <a:pt x="19" y="23"/>
                    <a:pt x="19" y="18"/>
                  </a:cubicBezTo>
                  <a:cubicBezTo>
                    <a:pt x="19" y="13"/>
                    <a:pt x="16" y="9"/>
                    <a:pt x="16" y="5"/>
                  </a:cubicBezTo>
                  <a:cubicBezTo>
                    <a:pt x="16" y="5"/>
                    <a:pt x="15" y="4"/>
                    <a:pt x="15" y="4"/>
                  </a:cubicBezTo>
                  <a:cubicBezTo>
                    <a:pt x="15" y="3"/>
                    <a:pt x="15" y="3"/>
                    <a:pt x="15" y="2"/>
                  </a:cubicBezTo>
                  <a:cubicBezTo>
                    <a:pt x="14" y="3"/>
                    <a:pt x="13" y="5"/>
                    <a:pt x="11" y="5"/>
                  </a:cubicBezTo>
                  <a:cubicBezTo>
                    <a:pt x="9" y="5"/>
                    <a:pt x="9" y="0"/>
                    <a:pt x="6" y="0"/>
                  </a:cubicBezTo>
                  <a:cubicBezTo>
                    <a:pt x="4" y="0"/>
                    <a:pt x="3" y="3"/>
                    <a:pt x="3" y="5"/>
                  </a:cubicBezTo>
                  <a:cubicBezTo>
                    <a:pt x="3" y="8"/>
                    <a:pt x="4" y="11"/>
                    <a:pt x="4" y="14"/>
                  </a:cubicBezTo>
                  <a:cubicBezTo>
                    <a:pt x="4" y="16"/>
                    <a:pt x="4" y="20"/>
                    <a:pt x="3" y="22"/>
                  </a:cubicBezTo>
                  <a:cubicBezTo>
                    <a:pt x="0" y="21"/>
                    <a:pt x="1" y="27"/>
                    <a:pt x="1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Freeform 51"/>
            <p:cNvSpPr>
              <a:spLocks/>
            </p:cNvSpPr>
            <p:nvPr/>
          </p:nvSpPr>
          <p:spPr bwMode="auto">
            <a:xfrm>
              <a:off x="7806848" y="3901824"/>
              <a:ext cx="14696" cy="25718"/>
            </a:xfrm>
            <a:custGeom>
              <a:avLst/>
              <a:gdLst>
                <a:gd name="T0" fmla="*/ 8 w 12"/>
                <a:gd name="T1" fmla="*/ 1 h 21"/>
                <a:gd name="T2" fmla="*/ 2 w 12"/>
                <a:gd name="T3" fmla="*/ 0 h 21"/>
                <a:gd name="T4" fmla="*/ 0 w 12"/>
                <a:gd name="T5" fmla="*/ 1 h 21"/>
                <a:gd name="T6" fmla="*/ 6 w 12"/>
                <a:gd name="T7" fmla="*/ 9 h 21"/>
                <a:gd name="T8" fmla="*/ 5 w 12"/>
                <a:gd name="T9" fmla="*/ 10 h 21"/>
                <a:gd name="T10" fmla="*/ 1 w 12"/>
                <a:gd name="T11" fmla="*/ 10 h 21"/>
                <a:gd name="T12" fmla="*/ 1 w 12"/>
                <a:gd name="T13" fmla="*/ 12 h 21"/>
                <a:gd name="T14" fmla="*/ 5 w 12"/>
                <a:gd name="T15" fmla="*/ 15 h 21"/>
                <a:gd name="T16" fmla="*/ 5 w 12"/>
                <a:gd name="T17" fmla="*/ 17 h 21"/>
                <a:gd name="T18" fmla="*/ 7 w 12"/>
                <a:gd name="T19" fmla="*/ 21 h 21"/>
                <a:gd name="T20" fmla="*/ 9 w 12"/>
                <a:gd name="T21" fmla="*/ 21 h 21"/>
                <a:gd name="T22" fmla="*/ 9 w 12"/>
                <a:gd name="T23" fmla="*/ 19 h 21"/>
                <a:gd name="T24" fmla="*/ 7 w 12"/>
                <a:gd name="T25" fmla="*/ 14 h 21"/>
                <a:gd name="T26" fmla="*/ 11 w 12"/>
                <a:gd name="T27" fmla="*/ 14 h 21"/>
                <a:gd name="T28" fmla="*/ 12 w 12"/>
                <a:gd name="T29" fmla="*/ 10 h 21"/>
                <a:gd name="T30" fmla="*/ 10 w 12"/>
                <a:gd name="T31" fmla="*/ 8 h 21"/>
                <a:gd name="T32" fmla="*/ 10 w 12"/>
                <a:gd name="T33" fmla="*/ 4 h 21"/>
                <a:gd name="T34" fmla="*/ 8 w 12"/>
                <a:gd name="T35" fmla="*/ 4 h 21"/>
                <a:gd name="T36" fmla="*/ 8 w 12"/>
                <a:gd name="T37" fmla="*/ 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21">
                  <a:moveTo>
                    <a:pt x="8" y="1"/>
                  </a:moveTo>
                  <a:cubicBezTo>
                    <a:pt x="6" y="1"/>
                    <a:pt x="5" y="0"/>
                    <a:pt x="2" y="0"/>
                  </a:cubicBezTo>
                  <a:cubicBezTo>
                    <a:pt x="2" y="0"/>
                    <a:pt x="1" y="1"/>
                    <a:pt x="0" y="1"/>
                  </a:cubicBezTo>
                  <a:cubicBezTo>
                    <a:pt x="0" y="3"/>
                    <a:pt x="6" y="5"/>
                    <a:pt x="6" y="9"/>
                  </a:cubicBezTo>
                  <a:cubicBezTo>
                    <a:pt x="6" y="9"/>
                    <a:pt x="6" y="10"/>
                    <a:pt x="5" y="10"/>
                  </a:cubicBezTo>
                  <a:cubicBezTo>
                    <a:pt x="5" y="10"/>
                    <a:pt x="3" y="10"/>
                    <a:pt x="1" y="10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2" y="13"/>
                    <a:pt x="3" y="15"/>
                    <a:pt x="5" y="15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4" y="18"/>
                    <a:pt x="5" y="21"/>
                    <a:pt x="7" y="21"/>
                  </a:cubicBezTo>
                  <a:cubicBezTo>
                    <a:pt x="8" y="21"/>
                    <a:pt x="8" y="21"/>
                    <a:pt x="9" y="21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8" y="18"/>
                    <a:pt x="7" y="16"/>
                    <a:pt x="7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1" y="13"/>
                    <a:pt x="12" y="12"/>
                    <a:pt x="12" y="10"/>
                  </a:cubicBezTo>
                  <a:cubicBezTo>
                    <a:pt x="12" y="10"/>
                    <a:pt x="10" y="8"/>
                    <a:pt x="10" y="8"/>
                  </a:cubicBezTo>
                  <a:cubicBezTo>
                    <a:pt x="10" y="8"/>
                    <a:pt x="10" y="5"/>
                    <a:pt x="10" y="4"/>
                  </a:cubicBezTo>
                  <a:cubicBezTo>
                    <a:pt x="10" y="4"/>
                    <a:pt x="9" y="4"/>
                    <a:pt x="8" y="4"/>
                  </a:cubicBezTo>
                  <a:cubicBezTo>
                    <a:pt x="9" y="3"/>
                    <a:pt x="8" y="2"/>
                    <a:pt x="8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Freeform 52"/>
            <p:cNvSpPr>
              <a:spLocks/>
            </p:cNvSpPr>
            <p:nvPr/>
          </p:nvSpPr>
          <p:spPr bwMode="auto">
            <a:xfrm>
              <a:off x="7784804" y="3908437"/>
              <a:ext cx="12492" cy="16900"/>
            </a:xfrm>
            <a:custGeom>
              <a:avLst/>
              <a:gdLst>
                <a:gd name="T0" fmla="*/ 3 w 10"/>
                <a:gd name="T1" fmla="*/ 1 h 14"/>
                <a:gd name="T2" fmla="*/ 1 w 10"/>
                <a:gd name="T3" fmla="*/ 0 h 14"/>
                <a:gd name="T4" fmla="*/ 0 w 10"/>
                <a:gd name="T5" fmla="*/ 2 h 14"/>
                <a:gd name="T6" fmla="*/ 1 w 10"/>
                <a:gd name="T7" fmla="*/ 14 h 14"/>
                <a:gd name="T8" fmla="*/ 10 w 10"/>
                <a:gd name="T9" fmla="*/ 5 h 14"/>
                <a:gd name="T10" fmla="*/ 3 w 10"/>
                <a:gd name="T11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4">
                  <a:moveTo>
                    <a:pt x="3" y="1"/>
                  </a:moveTo>
                  <a:cubicBezTo>
                    <a:pt x="2" y="1"/>
                    <a:pt x="2" y="0"/>
                    <a:pt x="1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4"/>
                    <a:pt x="1" y="9"/>
                    <a:pt x="1" y="14"/>
                  </a:cubicBezTo>
                  <a:cubicBezTo>
                    <a:pt x="3" y="12"/>
                    <a:pt x="10" y="10"/>
                    <a:pt x="10" y="5"/>
                  </a:cubicBezTo>
                  <a:cubicBezTo>
                    <a:pt x="10" y="3"/>
                    <a:pt x="5" y="2"/>
                    <a:pt x="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Freeform 53"/>
            <p:cNvSpPr>
              <a:spLocks/>
            </p:cNvSpPr>
            <p:nvPr/>
          </p:nvSpPr>
          <p:spPr bwMode="auto">
            <a:xfrm>
              <a:off x="7791418" y="3917990"/>
              <a:ext cx="11757" cy="20574"/>
            </a:xfrm>
            <a:custGeom>
              <a:avLst/>
              <a:gdLst>
                <a:gd name="T0" fmla="*/ 6 w 10"/>
                <a:gd name="T1" fmla="*/ 1 h 17"/>
                <a:gd name="T2" fmla="*/ 3 w 10"/>
                <a:gd name="T3" fmla="*/ 9 h 17"/>
                <a:gd name="T4" fmla="*/ 0 w 10"/>
                <a:gd name="T5" fmla="*/ 10 h 17"/>
                <a:gd name="T6" fmla="*/ 6 w 10"/>
                <a:gd name="T7" fmla="*/ 17 h 17"/>
                <a:gd name="T8" fmla="*/ 8 w 10"/>
                <a:gd name="T9" fmla="*/ 16 h 17"/>
                <a:gd name="T10" fmla="*/ 7 w 10"/>
                <a:gd name="T11" fmla="*/ 12 h 17"/>
                <a:gd name="T12" fmla="*/ 10 w 10"/>
                <a:gd name="T13" fmla="*/ 4 h 17"/>
                <a:gd name="T14" fmla="*/ 6 w 10"/>
                <a:gd name="T15" fmla="*/ 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17">
                  <a:moveTo>
                    <a:pt x="6" y="1"/>
                  </a:moveTo>
                  <a:cubicBezTo>
                    <a:pt x="5" y="1"/>
                    <a:pt x="3" y="8"/>
                    <a:pt x="3" y="9"/>
                  </a:cubicBezTo>
                  <a:cubicBezTo>
                    <a:pt x="2" y="9"/>
                    <a:pt x="0" y="9"/>
                    <a:pt x="0" y="10"/>
                  </a:cubicBezTo>
                  <a:cubicBezTo>
                    <a:pt x="0" y="12"/>
                    <a:pt x="5" y="17"/>
                    <a:pt x="6" y="17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4"/>
                    <a:pt x="7" y="15"/>
                    <a:pt x="7" y="12"/>
                  </a:cubicBezTo>
                  <a:cubicBezTo>
                    <a:pt x="7" y="9"/>
                    <a:pt x="10" y="7"/>
                    <a:pt x="10" y="4"/>
                  </a:cubicBezTo>
                  <a:cubicBezTo>
                    <a:pt x="10" y="2"/>
                    <a:pt x="9" y="0"/>
                    <a:pt x="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Freeform 54"/>
            <p:cNvSpPr>
              <a:spLocks/>
            </p:cNvSpPr>
            <p:nvPr/>
          </p:nvSpPr>
          <p:spPr bwMode="auto">
            <a:xfrm>
              <a:off x="7802439" y="3918724"/>
              <a:ext cx="5878" cy="12492"/>
            </a:xfrm>
            <a:custGeom>
              <a:avLst/>
              <a:gdLst>
                <a:gd name="T0" fmla="*/ 0 w 5"/>
                <a:gd name="T1" fmla="*/ 10 h 10"/>
                <a:gd name="T2" fmla="*/ 1 w 5"/>
                <a:gd name="T3" fmla="*/ 10 h 10"/>
                <a:gd name="T4" fmla="*/ 5 w 5"/>
                <a:gd name="T5" fmla="*/ 0 h 10"/>
                <a:gd name="T6" fmla="*/ 2 w 5"/>
                <a:gd name="T7" fmla="*/ 0 h 10"/>
                <a:gd name="T8" fmla="*/ 0 w 5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0">
                  <a:moveTo>
                    <a:pt x="0" y="10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1" y="6"/>
                    <a:pt x="5" y="5"/>
                    <a:pt x="5" y="0"/>
                  </a:cubicBezTo>
                  <a:cubicBezTo>
                    <a:pt x="4" y="0"/>
                    <a:pt x="3" y="0"/>
                    <a:pt x="2" y="0"/>
                  </a:cubicBezTo>
                  <a:cubicBezTo>
                    <a:pt x="2" y="5"/>
                    <a:pt x="0" y="7"/>
                    <a:pt x="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Freeform 55"/>
            <p:cNvSpPr>
              <a:spLocks/>
            </p:cNvSpPr>
            <p:nvPr/>
          </p:nvSpPr>
          <p:spPr bwMode="auto">
            <a:xfrm>
              <a:off x="7804644" y="3927542"/>
              <a:ext cx="7348" cy="5878"/>
            </a:xfrm>
            <a:custGeom>
              <a:avLst/>
              <a:gdLst>
                <a:gd name="T0" fmla="*/ 6 w 6"/>
                <a:gd name="T1" fmla="*/ 0 h 5"/>
                <a:gd name="T2" fmla="*/ 3 w 6"/>
                <a:gd name="T3" fmla="*/ 0 h 5"/>
                <a:gd name="T4" fmla="*/ 0 w 6"/>
                <a:gd name="T5" fmla="*/ 4 h 5"/>
                <a:gd name="T6" fmla="*/ 2 w 6"/>
                <a:gd name="T7" fmla="*/ 5 h 5"/>
                <a:gd name="T8" fmla="*/ 6 w 6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5">
                  <a:moveTo>
                    <a:pt x="6" y="0"/>
                  </a:moveTo>
                  <a:cubicBezTo>
                    <a:pt x="5" y="1"/>
                    <a:pt x="4" y="1"/>
                    <a:pt x="3" y="0"/>
                  </a:cubicBezTo>
                  <a:cubicBezTo>
                    <a:pt x="2" y="2"/>
                    <a:pt x="0" y="2"/>
                    <a:pt x="0" y="4"/>
                  </a:cubicBezTo>
                  <a:cubicBezTo>
                    <a:pt x="0" y="4"/>
                    <a:pt x="1" y="5"/>
                    <a:pt x="2" y="5"/>
                  </a:cubicBezTo>
                  <a:cubicBezTo>
                    <a:pt x="4" y="5"/>
                    <a:pt x="6" y="3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Freeform 56"/>
            <p:cNvSpPr>
              <a:spLocks/>
            </p:cNvSpPr>
            <p:nvPr/>
          </p:nvSpPr>
          <p:spPr bwMode="auto">
            <a:xfrm>
              <a:off x="7795826" y="3901824"/>
              <a:ext cx="8817" cy="9553"/>
            </a:xfrm>
            <a:custGeom>
              <a:avLst/>
              <a:gdLst>
                <a:gd name="T0" fmla="*/ 7 w 7"/>
                <a:gd name="T1" fmla="*/ 6 h 8"/>
                <a:gd name="T2" fmla="*/ 3 w 7"/>
                <a:gd name="T3" fmla="*/ 0 h 8"/>
                <a:gd name="T4" fmla="*/ 1 w 7"/>
                <a:gd name="T5" fmla="*/ 0 h 8"/>
                <a:gd name="T6" fmla="*/ 0 w 7"/>
                <a:gd name="T7" fmla="*/ 4 h 8"/>
                <a:gd name="T8" fmla="*/ 4 w 7"/>
                <a:gd name="T9" fmla="*/ 4 h 8"/>
                <a:gd name="T10" fmla="*/ 7 w 7"/>
                <a:gd name="T11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8">
                  <a:moveTo>
                    <a:pt x="7" y="6"/>
                  </a:moveTo>
                  <a:cubicBezTo>
                    <a:pt x="7" y="3"/>
                    <a:pt x="4" y="2"/>
                    <a:pt x="3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2"/>
                    <a:pt x="0" y="4"/>
                  </a:cubicBezTo>
                  <a:cubicBezTo>
                    <a:pt x="2" y="4"/>
                    <a:pt x="3" y="3"/>
                    <a:pt x="4" y="4"/>
                  </a:cubicBezTo>
                  <a:cubicBezTo>
                    <a:pt x="4" y="5"/>
                    <a:pt x="7" y="8"/>
                    <a:pt x="7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Freeform 57"/>
            <p:cNvSpPr>
              <a:spLocks/>
            </p:cNvSpPr>
            <p:nvPr/>
          </p:nvSpPr>
          <p:spPr bwMode="auto">
            <a:xfrm>
              <a:off x="7767904" y="3890802"/>
              <a:ext cx="13226" cy="12492"/>
            </a:xfrm>
            <a:custGeom>
              <a:avLst/>
              <a:gdLst>
                <a:gd name="T0" fmla="*/ 8 w 11"/>
                <a:gd name="T1" fmla="*/ 10 h 10"/>
                <a:gd name="T2" fmla="*/ 10 w 11"/>
                <a:gd name="T3" fmla="*/ 5 h 10"/>
                <a:gd name="T4" fmla="*/ 3 w 11"/>
                <a:gd name="T5" fmla="*/ 0 h 10"/>
                <a:gd name="T6" fmla="*/ 0 w 11"/>
                <a:gd name="T7" fmla="*/ 0 h 10"/>
                <a:gd name="T8" fmla="*/ 8 w 11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0">
                  <a:moveTo>
                    <a:pt x="8" y="10"/>
                  </a:moveTo>
                  <a:cubicBezTo>
                    <a:pt x="9" y="10"/>
                    <a:pt x="11" y="7"/>
                    <a:pt x="10" y="5"/>
                  </a:cubicBezTo>
                  <a:cubicBezTo>
                    <a:pt x="9" y="2"/>
                    <a:pt x="6" y="2"/>
                    <a:pt x="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6" y="10"/>
                    <a:pt x="8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Freeform 58"/>
            <p:cNvSpPr>
              <a:spLocks/>
            </p:cNvSpPr>
            <p:nvPr/>
          </p:nvSpPr>
          <p:spPr bwMode="auto">
            <a:xfrm>
              <a:off x="7781131" y="3893741"/>
              <a:ext cx="3674" cy="735"/>
            </a:xfrm>
            <a:custGeom>
              <a:avLst/>
              <a:gdLst>
                <a:gd name="T0" fmla="*/ 0 w 3"/>
                <a:gd name="T1" fmla="*/ 0 h 1"/>
                <a:gd name="T2" fmla="*/ 3 w 3"/>
                <a:gd name="T3" fmla="*/ 0 h 1"/>
                <a:gd name="T4" fmla="*/ 0 w 3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cubicBezTo>
                    <a:pt x="1" y="1"/>
                    <a:pt x="2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Freeform 59"/>
            <p:cNvSpPr>
              <a:spLocks/>
            </p:cNvSpPr>
            <p:nvPr/>
          </p:nvSpPr>
          <p:spPr bwMode="auto">
            <a:xfrm>
              <a:off x="7762026" y="3760009"/>
              <a:ext cx="24248" cy="31596"/>
            </a:xfrm>
            <a:custGeom>
              <a:avLst/>
              <a:gdLst>
                <a:gd name="T0" fmla="*/ 12 w 20"/>
                <a:gd name="T1" fmla="*/ 0 h 26"/>
                <a:gd name="T2" fmla="*/ 1 w 20"/>
                <a:gd name="T3" fmla="*/ 18 h 26"/>
                <a:gd name="T4" fmla="*/ 6 w 20"/>
                <a:gd name="T5" fmla="*/ 26 h 26"/>
                <a:gd name="T6" fmla="*/ 12 w 20"/>
                <a:gd name="T7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6">
                  <a:moveTo>
                    <a:pt x="12" y="0"/>
                  </a:moveTo>
                  <a:cubicBezTo>
                    <a:pt x="8" y="0"/>
                    <a:pt x="1" y="11"/>
                    <a:pt x="1" y="18"/>
                  </a:cubicBezTo>
                  <a:cubicBezTo>
                    <a:pt x="1" y="22"/>
                    <a:pt x="0" y="26"/>
                    <a:pt x="6" y="26"/>
                  </a:cubicBezTo>
                  <a:cubicBezTo>
                    <a:pt x="13" y="26"/>
                    <a:pt x="20" y="0"/>
                    <a:pt x="1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Freeform 60"/>
            <p:cNvSpPr>
              <a:spLocks/>
            </p:cNvSpPr>
            <p:nvPr/>
          </p:nvSpPr>
          <p:spPr bwMode="auto">
            <a:xfrm>
              <a:off x="7640785" y="3816588"/>
              <a:ext cx="26452" cy="22044"/>
            </a:xfrm>
            <a:custGeom>
              <a:avLst/>
              <a:gdLst>
                <a:gd name="T0" fmla="*/ 22 w 22"/>
                <a:gd name="T1" fmla="*/ 4 h 18"/>
                <a:gd name="T2" fmla="*/ 18 w 22"/>
                <a:gd name="T3" fmla="*/ 0 h 18"/>
                <a:gd name="T4" fmla="*/ 2 w 22"/>
                <a:gd name="T5" fmla="*/ 7 h 18"/>
                <a:gd name="T6" fmla="*/ 2 w 22"/>
                <a:gd name="T7" fmla="*/ 12 h 18"/>
                <a:gd name="T8" fmla="*/ 8 w 22"/>
                <a:gd name="T9" fmla="*/ 18 h 18"/>
                <a:gd name="T10" fmla="*/ 22 w 22"/>
                <a:gd name="T11" fmla="*/ 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18">
                  <a:moveTo>
                    <a:pt x="22" y="4"/>
                  </a:moveTo>
                  <a:cubicBezTo>
                    <a:pt x="22" y="3"/>
                    <a:pt x="20" y="0"/>
                    <a:pt x="18" y="0"/>
                  </a:cubicBezTo>
                  <a:cubicBezTo>
                    <a:pt x="14" y="0"/>
                    <a:pt x="4" y="7"/>
                    <a:pt x="2" y="7"/>
                  </a:cubicBezTo>
                  <a:cubicBezTo>
                    <a:pt x="0" y="7"/>
                    <a:pt x="2" y="10"/>
                    <a:pt x="2" y="12"/>
                  </a:cubicBezTo>
                  <a:cubicBezTo>
                    <a:pt x="2" y="16"/>
                    <a:pt x="4" y="18"/>
                    <a:pt x="8" y="18"/>
                  </a:cubicBezTo>
                  <a:cubicBezTo>
                    <a:pt x="13" y="18"/>
                    <a:pt x="22" y="9"/>
                    <a:pt x="2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Freeform 61"/>
            <p:cNvSpPr>
              <a:spLocks/>
            </p:cNvSpPr>
            <p:nvPr/>
          </p:nvSpPr>
          <p:spPr bwMode="auto">
            <a:xfrm>
              <a:off x="7606985" y="4048783"/>
              <a:ext cx="17635" cy="16165"/>
            </a:xfrm>
            <a:custGeom>
              <a:avLst/>
              <a:gdLst>
                <a:gd name="T0" fmla="*/ 7 w 15"/>
                <a:gd name="T1" fmla="*/ 7 h 13"/>
                <a:gd name="T2" fmla="*/ 9 w 15"/>
                <a:gd name="T3" fmla="*/ 11 h 13"/>
                <a:gd name="T4" fmla="*/ 13 w 15"/>
                <a:gd name="T5" fmla="*/ 13 h 13"/>
                <a:gd name="T6" fmla="*/ 15 w 15"/>
                <a:gd name="T7" fmla="*/ 13 h 13"/>
                <a:gd name="T8" fmla="*/ 15 w 15"/>
                <a:gd name="T9" fmla="*/ 10 h 13"/>
                <a:gd name="T10" fmla="*/ 7 w 15"/>
                <a:gd name="T11" fmla="*/ 0 h 13"/>
                <a:gd name="T12" fmla="*/ 0 w 15"/>
                <a:gd name="T13" fmla="*/ 4 h 13"/>
                <a:gd name="T14" fmla="*/ 7 w 15"/>
                <a:gd name="T15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13">
                  <a:moveTo>
                    <a:pt x="7" y="7"/>
                  </a:moveTo>
                  <a:cubicBezTo>
                    <a:pt x="7" y="8"/>
                    <a:pt x="8" y="11"/>
                    <a:pt x="9" y="11"/>
                  </a:cubicBezTo>
                  <a:cubicBezTo>
                    <a:pt x="10" y="11"/>
                    <a:pt x="11" y="13"/>
                    <a:pt x="13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2"/>
                    <a:pt x="15" y="11"/>
                    <a:pt x="15" y="10"/>
                  </a:cubicBezTo>
                  <a:cubicBezTo>
                    <a:pt x="10" y="10"/>
                    <a:pt x="8" y="4"/>
                    <a:pt x="7" y="0"/>
                  </a:cubicBezTo>
                  <a:cubicBezTo>
                    <a:pt x="5" y="0"/>
                    <a:pt x="0" y="2"/>
                    <a:pt x="0" y="4"/>
                  </a:cubicBezTo>
                  <a:cubicBezTo>
                    <a:pt x="0" y="6"/>
                    <a:pt x="5" y="5"/>
                    <a:pt x="7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Freeform 62"/>
            <p:cNvSpPr>
              <a:spLocks/>
            </p:cNvSpPr>
            <p:nvPr/>
          </p:nvSpPr>
          <p:spPr bwMode="auto">
            <a:xfrm>
              <a:off x="7633437" y="4061274"/>
              <a:ext cx="7348" cy="5878"/>
            </a:xfrm>
            <a:custGeom>
              <a:avLst/>
              <a:gdLst>
                <a:gd name="T0" fmla="*/ 3 w 6"/>
                <a:gd name="T1" fmla="*/ 5 h 5"/>
                <a:gd name="T2" fmla="*/ 6 w 6"/>
                <a:gd name="T3" fmla="*/ 1 h 5"/>
                <a:gd name="T4" fmla="*/ 4 w 6"/>
                <a:gd name="T5" fmla="*/ 0 h 5"/>
                <a:gd name="T6" fmla="*/ 0 w 6"/>
                <a:gd name="T7" fmla="*/ 0 h 5"/>
                <a:gd name="T8" fmla="*/ 0 w 6"/>
                <a:gd name="T9" fmla="*/ 1 h 5"/>
                <a:gd name="T10" fmla="*/ 3 w 6"/>
                <a:gd name="T11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5" y="5"/>
                    <a:pt x="6" y="3"/>
                    <a:pt x="6" y="1"/>
                  </a:cubicBezTo>
                  <a:cubicBezTo>
                    <a:pt x="5" y="1"/>
                    <a:pt x="4" y="0"/>
                    <a:pt x="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3"/>
                    <a:pt x="1" y="5"/>
                    <a:pt x="3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Freeform 63"/>
            <p:cNvSpPr>
              <a:spLocks/>
            </p:cNvSpPr>
            <p:nvPr/>
          </p:nvSpPr>
          <p:spPr bwMode="auto">
            <a:xfrm>
              <a:off x="7540119" y="4044374"/>
              <a:ext cx="7348" cy="11022"/>
            </a:xfrm>
            <a:custGeom>
              <a:avLst/>
              <a:gdLst>
                <a:gd name="T0" fmla="*/ 2 w 6"/>
                <a:gd name="T1" fmla="*/ 0 h 9"/>
                <a:gd name="T2" fmla="*/ 0 w 6"/>
                <a:gd name="T3" fmla="*/ 0 h 9"/>
                <a:gd name="T4" fmla="*/ 0 w 6"/>
                <a:gd name="T5" fmla="*/ 2 h 9"/>
                <a:gd name="T6" fmla="*/ 5 w 6"/>
                <a:gd name="T7" fmla="*/ 9 h 9"/>
                <a:gd name="T8" fmla="*/ 2 w 6"/>
                <a:gd name="T9" fmla="*/ 2 h 9"/>
                <a:gd name="T10" fmla="*/ 2 w 6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9">
                  <a:moveTo>
                    <a:pt x="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4"/>
                    <a:pt x="4" y="9"/>
                    <a:pt x="5" y="9"/>
                  </a:cubicBezTo>
                  <a:cubicBezTo>
                    <a:pt x="6" y="6"/>
                    <a:pt x="4" y="4"/>
                    <a:pt x="2" y="2"/>
                  </a:cubicBez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Freeform 64"/>
            <p:cNvSpPr>
              <a:spLocks/>
            </p:cNvSpPr>
            <p:nvPr/>
          </p:nvSpPr>
          <p:spPr bwMode="auto">
            <a:xfrm>
              <a:off x="7526893" y="4022330"/>
              <a:ext cx="9553" cy="8817"/>
            </a:xfrm>
            <a:custGeom>
              <a:avLst/>
              <a:gdLst>
                <a:gd name="T0" fmla="*/ 1 w 8"/>
                <a:gd name="T1" fmla="*/ 0 h 7"/>
                <a:gd name="T2" fmla="*/ 0 w 8"/>
                <a:gd name="T3" fmla="*/ 0 h 7"/>
                <a:gd name="T4" fmla="*/ 0 w 8"/>
                <a:gd name="T5" fmla="*/ 0 h 7"/>
                <a:gd name="T6" fmla="*/ 6 w 8"/>
                <a:gd name="T7" fmla="*/ 7 h 7"/>
                <a:gd name="T8" fmla="*/ 1 w 8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2"/>
                    <a:pt x="4" y="7"/>
                    <a:pt x="6" y="7"/>
                  </a:cubicBezTo>
                  <a:cubicBezTo>
                    <a:pt x="8" y="7"/>
                    <a:pt x="3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Freeform 65"/>
            <p:cNvSpPr>
              <a:spLocks/>
            </p:cNvSpPr>
            <p:nvPr/>
          </p:nvSpPr>
          <p:spPr bwMode="auto">
            <a:xfrm>
              <a:off x="7864897" y="3660078"/>
              <a:ext cx="24248" cy="31596"/>
            </a:xfrm>
            <a:custGeom>
              <a:avLst/>
              <a:gdLst>
                <a:gd name="T0" fmla="*/ 0 w 20"/>
                <a:gd name="T1" fmla="*/ 7 h 26"/>
                <a:gd name="T2" fmla="*/ 3 w 20"/>
                <a:gd name="T3" fmla="*/ 11 h 26"/>
                <a:gd name="T4" fmla="*/ 6 w 20"/>
                <a:gd name="T5" fmla="*/ 9 h 26"/>
                <a:gd name="T6" fmla="*/ 6 w 20"/>
                <a:gd name="T7" fmla="*/ 7 h 26"/>
                <a:gd name="T8" fmla="*/ 9 w 20"/>
                <a:gd name="T9" fmla="*/ 11 h 26"/>
                <a:gd name="T10" fmla="*/ 8 w 20"/>
                <a:gd name="T11" fmla="*/ 15 h 26"/>
                <a:gd name="T12" fmla="*/ 5 w 20"/>
                <a:gd name="T13" fmla="*/ 20 h 26"/>
                <a:gd name="T14" fmla="*/ 9 w 20"/>
                <a:gd name="T15" fmla="*/ 25 h 26"/>
                <a:gd name="T16" fmla="*/ 9 w 20"/>
                <a:gd name="T17" fmla="*/ 23 h 26"/>
                <a:gd name="T18" fmla="*/ 10 w 20"/>
                <a:gd name="T19" fmla="*/ 26 h 26"/>
                <a:gd name="T20" fmla="*/ 17 w 20"/>
                <a:gd name="T21" fmla="*/ 11 h 26"/>
                <a:gd name="T22" fmla="*/ 20 w 20"/>
                <a:gd name="T23" fmla="*/ 11 h 26"/>
                <a:gd name="T24" fmla="*/ 20 w 20"/>
                <a:gd name="T25" fmla="*/ 8 h 26"/>
                <a:gd name="T26" fmla="*/ 17 w 20"/>
                <a:gd name="T27" fmla="*/ 5 h 26"/>
                <a:gd name="T28" fmla="*/ 17 w 20"/>
                <a:gd name="T29" fmla="*/ 2 h 26"/>
                <a:gd name="T30" fmla="*/ 9 w 20"/>
                <a:gd name="T31" fmla="*/ 0 h 26"/>
                <a:gd name="T32" fmla="*/ 0 w 20"/>
                <a:gd name="T33" fmla="*/ 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" h="26">
                  <a:moveTo>
                    <a:pt x="0" y="7"/>
                  </a:moveTo>
                  <a:cubicBezTo>
                    <a:pt x="0" y="9"/>
                    <a:pt x="1" y="11"/>
                    <a:pt x="3" y="11"/>
                  </a:cubicBezTo>
                  <a:cubicBezTo>
                    <a:pt x="4" y="11"/>
                    <a:pt x="5" y="9"/>
                    <a:pt x="6" y="9"/>
                  </a:cubicBezTo>
                  <a:cubicBezTo>
                    <a:pt x="6" y="9"/>
                    <a:pt x="6" y="8"/>
                    <a:pt x="6" y="7"/>
                  </a:cubicBezTo>
                  <a:cubicBezTo>
                    <a:pt x="7" y="8"/>
                    <a:pt x="7" y="10"/>
                    <a:pt x="9" y="11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5"/>
                    <a:pt x="5" y="19"/>
                    <a:pt x="5" y="20"/>
                  </a:cubicBezTo>
                  <a:cubicBezTo>
                    <a:pt x="5" y="21"/>
                    <a:pt x="6" y="25"/>
                    <a:pt x="9" y="25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4"/>
                    <a:pt x="9" y="26"/>
                    <a:pt x="10" y="26"/>
                  </a:cubicBezTo>
                  <a:cubicBezTo>
                    <a:pt x="14" y="26"/>
                    <a:pt x="17" y="16"/>
                    <a:pt x="17" y="11"/>
                  </a:cubicBezTo>
                  <a:cubicBezTo>
                    <a:pt x="18" y="11"/>
                    <a:pt x="19" y="11"/>
                    <a:pt x="20" y="11"/>
                  </a:cubicBezTo>
                  <a:cubicBezTo>
                    <a:pt x="20" y="10"/>
                    <a:pt x="20" y="9"/>
                    <a:pt x="20" y="8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5"/>
                    <a:pt x="17" y="3"/>
                    <a:pt x="17" y="2"/>
                  </a:cubicBezTo>
                  <a:cubicBezTo>
                    <a:pt x="14" y="2"/>
                    <a:pt x="12" y="0"/>
                    <a:pt x="9" y="0"/>
                  </a:cubicBezTo>
                  <a:cubicBezTo>
                    <a:pt x="8" y="0"/>
                    <a:pt x="0" y="5"/>
                    <a:pt x="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Freeform 66"/>
            <p:cNvSpPr>
              <a:spLocks/>
            </p:cNvSpPr>
            <p:nvPr/>
          </p:nvSpPr>
          <p:spPr bwMode="auto">
            <a:xfrm>
              <a:off x="7894289" y="3652730"/>
              <a:ext cx="26452" cy="19840"/>
            </a:xfrm>
            <a:custGeom>
              <a:avLst/>
              <a:gdLst>
                <a:gd name="T0" fmla="*/ 4 w 22"/>
                <a:gd name="T1" fmla="*/ 16 h 16"/>
                <a:gd name="T2" fmla="*/ 11 w 22"/>
                <a:gd name="T3" fmla="*/ 8 h 16"/>
                <a:gd name="T4" fmla="*/ 16 w 22"/>
                <a:gd name="T5" fmla="*/ 10 h 16"/>
                <a:gd name="T6" fmla="*/ 16 w 22"/>
                <a:gd name="T7" fmla="*/ 0 h 16"/>
                <a:gd name="T8" fmla="*/ 5 w 22"/>
                <a:gd name="T9" fmla="*/ 3 h 16"/>
                <a:gd name="T10" fmla="*/ 0 w 22"/>
                <a:gd name="T11" fmla="*/ 8 h 16"/>
                <a:gd name="T12" fmla="*/ 2 w 22"/>
                <a:gd name="T13" fmla="*/ 11 h 16"/>
                <a:gd name="T14" fmla="*/ 4 w 22"/>
                <a:gd name="T15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16">
                  <a:moveTo>
                    <a:pt x="4" y="16"/>
                  </a:moveTo>
                  <a:cubicBezTo>
                    <a:pt x="8" y="16"/>
                    <a:pt x="8" y="11"/>
                    <a:pt x="11" y="8"/>
                  </a:cubicBezTo>
                  <a:cubicBezTo>
                    <a:pt x="12" y="8"/>
                    <a:pt x="13" y="10"/>
                    <a:pt x="16" y="10"/>
                  </a:cubicBezTo>
                  <a:cubicBezTo>
                    <a:pt x="19" y="10"/>
                    <a:pt x="22" y="0"/>
                    <a:pt x="16" y="0"/>
                  </a:cubicBezTo>
                  <a:cubicBezTo>
                    <a:pt x="12" y="0"/>
                    <a:pt x="11" y="5"/>
                    <a:pt x="5" y="3"/>
                  </a:cubicBezTo>
                  <a:cubicBezTo>
                    <a:pt x="5" y="4"/>
                    <a:pt x="0" y="8"/>
                    <a:pt x="0" y="8"/>
                  </a:cubicBezTo>
                  <a:cubicBezTo>
                    <a:pt x="0" y="9"/>
                    <a:pt x="0" y="10"/>
                    <a:pt x="2" y="11"/>
                  </a:cubicBezTo>
                  <a:cubicBezTo>
                    <a:pt x="2" y="13"/>
                    <a:pt x="2" y="16"/>
                    <a:pt x="4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Freeform 67"/>
            <p:cNvSpPr>
              <a:spLocks/>
            </p:cNvSpPr>
            <p:nvPr/>
          </p:nvSpPr>
          <p:spPr bwMode="auto">
            <a:xfrm>
              <a:off x="7878858" y="3567494"/>
              <a:ext cx="117567" cy="96258"/>
            </a:xfrm>
            <a:custGeom>
              <a:avLst/>
              <a:gdLst>
                <a:gd name="T0" fmla="*/ 50 w 97"/>
                <a:gd name="T1" fmla="*/ 48 h 79"/>
                <a:gd name="T2" fmla="*/ 40 w 97"/>
                <a:gd name="T3" fmla="*/ 58 h 79"/>
                <a:gd name="T4" fmla="*/ 21 w 97"/>
                <a:gd name="T5" fmla="*/ 58 h 79"/>
                <a:gd name="T6" fmla="*/ 4 w 97"/>
                <a:gd name="T7" fmla="*/ 70 h 79"/>
                <a:gd name="T8" fmla="*/ 0 w 97"/>
                <a:gd name="T9" fmla="*/ 72 h 79"/>
                <a:gd name="T10" fmla="*/ 4 w 97"/>
                <a:gd name="T11" fmla="*/ 73 h 79"/>
                <a:gd name="T12" fmla="*/ 20 w 97"/>
                <a:gd name="T13" fmla="*/ 69 h 79"/>
                <a:gd name="T14" fmla="*/ 27 w 97"/>
                <a:gd name="T15" fmla="*/ 68 h 79"/>
                <a:gd name="T16" fmla="*/ 30 w 97"/>
                <a:gd name="T17" fmla="*/ 66 h 79"/>
                <a:gd name="T18" fmla="*/ 39 w 97"/>
                <a:gd name="T19" fmla="*/ 68 h 79"/>
                <a:gd name="T20" fmla="*/ 38 w 97"/>
                <a:gd name="T21" fmla="*/ 74 h 79"/>
                <a:gd name="T22" fmla="*/ 38 w 97"/>
                <a:gd name="T23" fmla="*/ 76 h 79"/>
                <a:gd name="T24" fmla="*/ 43 w 97"/>
                <a:gd name="T25" fmla="*/ 79 h 79"/>
                <a:gd name="T26" fmla="*/ 50 w 97"/>
                <a:gd name="T27" fmla="*/ 71 h 79"/>
                <a:gd name="T28" fmla="*/ 53 w 97"/>
                <a:gd name="T29" fmla="*/ 71 h 79"/>
                <a:gd name="T30" fmla="*/ 50 w 97"/>
                <a:gd name="T31" fmla="*/ 66 h 79"/>
                <a:gd name="T32" fmla="*/ 52 w 97"/>
                <a:gd name="T33" fmla="*/ 63 h 79"/>
                <a:gd name="T34" fmla="*/ 61 w 97"/>
                <a:gd name="T35" fmla="*/ 69 h 79"/>
                <a:gd name="T36" fmla="*/ 67 w 97"/>
                <a:gd name="T37" fmla="*/ 65 h 79"/>
                <a:gd name="T38" fmla="*/ 70 w 97"/>
                <a:gd name="T39" fmla="*/ 65 h 79"/>
                <a:gd name="T40" fmla="*/ 71 w 97"/>
                <a:gd name="T41" fmla="*/ 66 h 79"/>
                <a:gd name="T42" fmla="*/ 79 w 97"/>
                <a:gd name="T43" fmla="*/ 59 h 79"/>
                <a:gd name="T44" fmla="*/ 79 w 97"/>
                <a:gd name="T45" fmla="*/ 64 h 79"/>
                <a:gd name="T46" fmla="*/ 87 w 97"/>
                <a:gd name="T47" fmla="*/ 58 h 79"/>
                <a:gd name="T48" fmla="*/ 85 w 97"/>
                <a:gd name="T49" fmla="*/ 52 h 79"/>
                <a:gd name="T50" fmla="*/ 88 w 97"/>
                <a:gd name="T51" fmla="*/ 44 h 79"/>
                <a:gd name="T52" fmla="*/ 90 w 97"/>
                <a:gd name="T53" fmla="*/ 30 h 79"/>
                <a:gd name="T54" fmla="*/ 93 w 97"/>
                <a:gd name="T55" fmla="*/ 29 h 79"/>
                <a:gd name="T56" fmla="*/ 93 w 97"/>
                <a:gd name="T57" fmla="*/ 27 h 79"/>
                <a:gd name="T58" fmla="*/ 97 w 97"/>
                <a:gd name="T59" fmla="*/ 18 h 79"/>
                <a:gd name="T60" fmla="*/ 93 w 97"/>
                <a:gd name="T61" fmla="*/ 7 h 79"/>
                <a:gd name="T62" fmla="*/ 93 w 97"/>
                <a:gd name="T63" fmla="*/ 1 h 79"/>
                <a:gd name="T64" fmla="*/ 89 w 97"/>
                <a:gd name="T65" fmla="*/ 0 h 79"/>
                <a:gd name="T66" fmla="*/ 90 w 97"/>
                <a:gd name="T67" fmla="*/ 2 h 79"/>
                <a:gd name="T68" fmla="*/ 90 w 97"/>
                <a:gd name="T69" fmla="*/ 3 h 79"/>
                <a:gd name="T70" fmla="*/ 87 w 97"/>
                <a:gd name="T71" fmla="*/ 2 h 79"/>
                <a:gd name="T72" fmla="*/ 79 w 97"/>
                <a:gd name="T73" fmla="*/ 13 h 79"/>
                <a:gd name="T74" fmla="*/ 81 w 97"/>
                <a:gd name="T75" fmla="*/ 17 h 79"/>
                <a:gd name="T76" fmla="*/ 64 w 97"/>
                <a:gd name="T77" fmla="*/ 41 h 79"/>
                <a:gd name="T78" fmla="*/ 55 w 97"/>
                <a:gd name="T79" fmla="*/ 46 h 79"/>
                <a:gd name="T80" fmla="*/ 54 w 97"/>
                <a:gd name="T81" fmla="*/ 44 h 79"/>
                <a:gd name="T82" fmla="*/ 55 w 97"/>
                <a:gd name="T83" fmla="*/ 41 h 79"/>
                <a:gd name="T84" fmla="*/ 50 w 97"/>
                <a:gd name="T85" fmla="*/ 48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7" h="79">
                  <a:moveTo>
                    <a:pt x="50" y="48"/>
                  </a:moveTo>
                  <a:cubicBezTo>
                    <a:pt x="47" y="48"/>
                    <a:pt x="45" y="58"/>
                    <a:pt x="40" y="58"/>
                  </a:cubicBezTo>
                  <a:cubicBezTo>
                    <a:pt x="21" y="58"/>
                    <a:pt x="21" y="58"/>
                    <a:pt x="21" y="58"/>
                  </a:cubicBezTo>
                  <a:cubicBezTo>
                    <a:pt x="13" y="58"/>
                    <a:pt x="10" y="66"/>
                    <a:pt x="4" y="70"/>
                  </a:cubicBezTo>
                  <a:cubicBezTo>
                    <a:pt x="3" y="70"/>
                    <a:pt x="0" y="71"/>
                    <a:pt x="0" y="72"/>
                  </a:cubicBezTo>
                  <a:cubicBezTo>
                    <a:pt x="0" y="73"/>
                    <a:pt x="2" y="73"/>
                    <a:pt x="4" y="73"/>
                  </a:cubicBezTo>
                  <a:cubicBezTo>
                    <a:pt x="11" y="73"/>
                    <a:pt x="16" y="71"/>
                    <a:pt x="20" y="69"/>
                  </a:cubicBezTo>
                  <a:cubicBezTo>
                    <a:pt x="23" y="68"/>
                    <a:pt x="25" y="69"/>
                    <a:pt x="27" y="68"/>
                  </a:cubicBezTo>
                  <a:cubicBezTo>
                    <a:pt x="28" y="68"/>
                    <a:pt x="28" y="66"/>
                    <a:pt x="30" y="66"/>
                  </a:cubicBezTo>
                  <a:cubicBezTo>
                    <a:pt x="34" y="66"/>
                    <a:pt x="35" y="67"/>
                    <a:pt x="39" y="68"/>
                  </a:cubicBezTo>
                  <a:cubicBezTo>
                    <a:pt x="39" y="70"/>
                    <a:pt x="38" y="72"/>
                    <a:pt x="38" y="74"/>
                  </a:cubicBezTo>
                  <a:cubicBezTo>
                    <a:pt x="38" y="74"/>
                    <a:pt x="37" y="76"/>
                    <a:pt x="38" y="76"/>
                  </a:cubicBezTo>
                  <a:cubicBezTo>
                    <a:pt x="40" y="76"/>
                    <a:pt x="40" y="78"/>
                    <a:pt x="43" y="79"/>
                  </a:cubicBezTo>
                  <a:cubicBezTo>
                    <a:pt x="44" y="76"/>
                    <a:pt x="48" y="71"/>
                    <a:pt x="50" y="71"/>
                  </a:cubicBezTo>
                  <a:cubicBezTo>
                    <a:pt x="51" y="71"/>
                    <a:pt x="52" y="71"/>
                    <a:pt x="53" y="71"/>
                  </a:cubicBezTo>
                  <a:cubicBezTo>
                    <a:pt x="53" y="71"/>
                    <a:pt x="50" y="67"/>
                    <a:pt x="50" y="66"/>
                  </a:cubicBezTo>
                  <a:cubicBezTo>
                    <a:pt x="50" y="65"/>
                    <a:pt x="51" y="63"/>
                    <a:pt x="52" y="63"/>
                  </a:cubicBezTo>
                  <a:cubicBezTo>
                    <a:pt x="54" y="63"/>
                    <a:pt x="54" y="69"/>
                    <a:pt x="61" y="69"/>
                  </a:cubicBezTo>
                  <a:cubicBezTo>
                    <a:pt x="63" y="69"/>
                    <a:pt x="65" y="67"/>
                    <a:pt x="67" y="65"/>
                  </a:cubicBezTo>
                  <a:cubicBezTo>
                    <a:pt x="70" y="65"/>
                    <a:pt x="70" y="65"/>
                    <a:pt x="70" y="65"/>
                  </a:cubicBezTo>
                  <a:cubicBezTo>
                    <a:pt x="70" y="66"/>
                    <a:pt x="71" y="66"/>
                    <a:pt x="71" y="66"/>
                  </a:cubicBezTo>
                  <a:cubicBezTo>
                    <a:pt x="72" y="62"/>
                    <a:pt x="75" y="62"/>
                    <a:pt x="79" y="59"/>
                  </a:cubicBezTo>
                  <a:cubicBezTo>
                    <a:pt x="79" y="61"/>
                    <a:pt x="78" y="62"/>
                    <a:pt x="79" y="64"/>
                  </a:cubicBezTo>
                  <a:cubicBezTo>
                    <a:pt x="83" y="63"/>
                    <a:pt x="83" y="60"/>
                    <a:pt x="87" y="58"/>
                  </a:cubicBezTo>
                  <a:cubicBezTo>
                    <a:pt x="86" y="56"/>
                    <a:pt x="85" y="55"/>
                    <a:pt x="85" y="52"/>
                  </a:cubicBezTo>
                  <a:cubicBezTo>
                    <a:pt x="85" y="48"/>
                    <a:pt x="88" y="46"/>
                    <a:pt x="88" y="44"/>
                  </a:cubicBezTo>
                  <a:cubicBezTo>
                    <a:pt x="88" y="40"/>
                    <a:pt x="87" y="31"/>
                    <a:pt x="90" y="30"/>
                  </a:cubicBezTo>
                  <a:cubicBezTo>
                    <a:pt x="91" y="30"/>
                    <a:pt x="92" y="30"/>
                    <a:pt x="93" y="29"/>
                  </a:cubicBezTo>
                  <a:cubicBezTo>
                    <a:pt x="93" y="27"/>
                    <a:pt x="93" y="27"/>
                    <a:pt x="93" y="27"/>
                  </a:cubicBezTo>
                  <a:cubicBezTo>
                    <a:pt x="93" y="23"/>
                    <a:pt x="97" y="23"/>
                    <a:pt x="97" y="18"/>
                  </a:cubicBezTo>
                  <a:cubicBezTo>
                    <a:pt x="97" y="14"/>
                    <a:pt x="93" y="12"/>
                    <a:pt x="93" y="7"/>
                  </a:cubicBezTo>
                  <a:cubicBezTo>
                    <a:pt x="93" y="5"/>
                    <a:pt x="94" y="3"/>
                    <a:pt x="93" y="1"/>
                  </a:cubicBezTo>
                  <a:cubicBezTo>
                    <a:pt x="92" y="0"/>
                    <a:pt x="91" y="0"/>
                    <a:pt x="89" y="0"/>
                  </a:cubicBezTo>
                  <a:cubicBezTo>
                    <a:pt x="88" y="0"/>
                    <a:pt x="89" y="2"/>
                    <a:pt x="90" y="2"/>
                  </a:cubicBezTo>
                  <a:cubicBezTo>
                    <a:pt x="90" y="2"/>
                    <a:pt x="90" y="3"/>
                    <a:pt x="90" y="3"/>
                  </a:cubicBezTo>
                  <a:cubicBezTo>
                    <a:pt x="87" y="6"/>
                    <a:pt x="87" y="2"/>
                    <a:pt x="87" y="2"/>
                  </a:cubicBezTo>
                  <a:cubicBezTo>
                    <a:pt x="83" y="2"/>
                    <a:pt x="79" y="9"/>
                    <a:pt x="79" y="13"/>
                  </a:cubicBezTo>
                  <a:cubicBezTo>
                    <a:pt x="79" y="15"/>
                    <a:pt x="81" y="15"/>
                    <a:pt x="81" y="17"/>
                  </a:cubicBezTo>
                  <a:cubicBezTo>
                    <a:pt x="81" y="26"/>
                    <a:pt x="70" y="39"/>
                    <a:pt x="64" y="41"/>
                  </a:cubicBezTo>
                  <a:cubicBezTo>
                    <a:pt x="60" y="43"/>
                    <a:pt x="60" y="46"/>
                    <a:pt x="55" y="46"/>
                  </a:cubicBezTo>
                  <a:cubicBezTo>
                    <a:pt x="54" y="46"/>
                    <a:pt x="54" y="45"/>
                    <a:pt x="54" y="44"/>
                  </a:cubicBezTo>
                  <a:cubicBezTo>
                    <a:pt x="54" y="43"/>
                    <a:pt x="54" y="42"/>
                    <a:pt x="55" y="41"/>
                  </a:cubicBezTo>
                  <a:cubicBezTo>
                    <a:pt x="54" y="41"/>
                    <a:pt x="50" y="48"/>
                    <a:pt x="50" y="4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68"/>
            <p:cNvSpPr>
              <a:spLocks/>
            </p:cNvSpPr>
            <p:nvPr/>
          </p:nvSpPr>
          <p:spPr bwMode="auto">
            <a:xfrm>
              <a:off x="7974381" y="3514589"/>
              <a:ext cx="60988" cy="50701"/>
            </a:xfrm>
            <a:custGeom>
              <a:avLst/>
              <a:gdLst>
                <a:gd name="T0" fmla="*/ 5 w 50"/>
                <a:gd name="T1" fmla="*/ 24 h 42"/>
                <a:gd name="T2" fmla="*/ 0 w 50"/>
                <a:gd name="T3" fmla="*/ 32 h 42"/>
                <a:gd name="T4" fmla="*/ 1 w 50"/>
                <a:gd name="T5" fmla="*/ 35 h 42"/>
                <a:gd name="T6" fmla="*/ 1 w 50"/>
                <a:gd name="T7" fmla="*/ 42 h 42"/>
                <a:gd name="T8" fmla="*/ 3 w 50"/>
                <a:gd name="T9" fmla="*/ 42 h 42"/>
                <a:gd name="T10" fmla="*/ 11 w 50"/>
                <a:gd name="T11" fmla="*/ 37 h 42"/>
                <a:gd name="T12" fmla="*/ 5 w 50"/>
                <a:gd name="T13" fmla="*/ 33 h 42"/>
                <a:gd name="T14" fmla="*/ 14 w 50"/>
                <a:gd name="T15" fmla="*/ 31 h 42"/>
                <a:gd name="T16" fmla="*/ 16 w 50"/>
                <a:gd name="T17" fmla="*/ 29 h 42"/>
                <a:gd name="T18" fmla="*/ 29 w 50"/>
                <a:gd name="T19" fmla="*/ 36 h 42"/>
                <a:gd name="T20" fmla="*/ 40 w 50"/>
                <a:gd name="T21" fmla="*/ 25 h 42"/>
                <a:gd name="T22" fmla="*/ 50 w 50"/>
                <a:gd name="T23" fmla="*/ 22 h 42"/>
                <a:gd name="T24" fmla="*/ 46 w 50"/>
                <a:gd name="T25" fmla="*/ 18 h 42"/>
                <a:gd name="T26" fmla="*/ 48 w 50"/>
                <a:gd name="T27" fmla="*/ 15 h 42"/>
                <a:gd name="T28" fmla="*/ 41 w 50"/>
                <a:gd name="T29" fmla="*/ 15 h 42"/>
                <a:gd name="T30" fmla="*/ 18 w 50"/>
                <a:gd name="T31" fmla="*/ 0 h 42"/>
                <a:gd name="T32" fmla="*/ 16 w 50"/>
                <a:gd name="T33" fmla="*/ 4 h 42"/>
                <a:gd name="T34" fmla="*/ 17 w 50"/>
                <a:gd name="T35" fmla="*/ 7 h 42"/>
                <a:gd name="T36" fmla="*/ 10 w 50"/>
                <a:gd name="T37" fmla="*/ 23 h 42"/>
                <a:gd name="T38" fmla="*/ 7 w 50"/>
                <a:gd name="T39" fmla="*/ 23 h 42"/>
                <a:gd name="T40" fmla="*/ 8 w 50"/>
                <a:gd name="T41" fmla="*/ 23 h 42"/>
                <a:gd name="T42" fmla="*/ 5 w 50"/>
                <a:gd name="T43" fmla="*/ 22 h 42"/>
                <a:gd name="T44" fmla="*/ 5 w 50"/>
                <a:gd name="T45" fmla="*/ 2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0" h="42">
                  <a:moveTo>
                    <a:pt x="5" y="24"/>
                  </a:moveTo>
                  <a:cubicBezTo>
                    <a:pt x="5" y="26"/>
                    <a:pt x="0" y="29"/>
                    <a:pt x="0" y="32"/>
                  </a:cubicBezTo>
                  <a:cubicBezTo>
                    <a:pt x="0" y="33"/>
                    <a:pt x="1" y="34"/>
                    <a:pt x="1" y="35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3" y="42"/>
                    <a:pt x="3" y="42"/>
                    <a:pt x="3" y="42"/>
                  </a:cubicBezTo>
                  <a:cubicBezTo>
                    <a:pt x="6" y="40"/>
                    <a:pt x="8" y="41"/>
                    <a:pt x="11" y="37"/>
                  </a:cubicBezTo>
                  <a:cubicBezTo>
                    <a:pt x="9" y="36"/>
                    <a:pt x="5" y="36"/>
                    <a:pt x="5" y="33"/>
                  </a:cubicBezTo>
                  <a:cubicBezTo>
                    <a:pt x="5" y="28"/>
                    <a:pt x="10" y="31"/>
                    <a:pt x="14" y="31"/>
                  </a:cubicBezTo>
                  <a:cubicBezTo>
                    <a:pt x="14" y="30"/>
                    <a:pt x="15" y="29"/>
                    <a:pt x="16" y="29"/>
                  </a:cubicBezTo>
                  <a:cubicBezTo>
                    <a:pt x="21" y="32"/>
                    <a:pt x="24" y="33"/>
                    <a:pt x="29" y="36"/>
                  </a:cubicBezTo>
                  <a:cubicBezTo>
                    <a:pt x="32" y="32"/>
                    <a:pt x="34" y="25"/>
                    <a:pt x="40" y="25"/>
                  </a:cubicBezTo>
                  <a:cubicBezTo>
                    <a:pt x="45" y="25"/>
                    <a:pt x="47" y="24"/>
                    <a:pt x="50" y="22"/>
                  </a:cubicBezTo>
                  <a:cubicBezTo>
                    <a:pt x="48" y="22"/>
                    <a:pt x="46" y="20"/>
                    <a:pt x="46" y="18"/>
                  </a:cubicBezTo>
                  <a:cubicBezTo>
                    <a:pt x="46" y="17"/>
                    <a:pt x="47" y="16"/>
                    <a:pt x="48" y="15"/>
                  </a:cubicBezTo>
                  <a:cubicBezTo>
                    <a:pt x="46" y="13"/>
                    <a:pt x="44" y="15"/>
                    <a:pt x="41" y="15"/>
                  </a:cubicBezTo>
                  <a:cubicBezTo>
                    <a:pt x="29" y="15"/>
                    <a:pt x="26" y="5"/>
                    <a:pt x="18" y="0"/>
                  </a:cubicBezTo>
                  <a:cubicBezTo>
                    <a:pt x="17" y="1"/>
                    <a:pt x="16" y="2"/>
                    <a:pt x="16" y="4"/>
                  </a:cubicBezTo>
                  <a:cubicBezTo>
                    <a:pt x="16" y="5"/>
                    <a:pt x="17" y="6"/>
                    <a:pt x="17" y="7"/>
                  </a:cubicBezTo>
                  <a:cubicBezTo>
                    <a:pt x="17" y="11"/>
                    <a:pt x="15" y="23"/>
                    <a:pt x="10" y="23"/>
                  </a:cubicBezTo>
                  <a:cubicBezTo>
                    <a:pt x="9" y="23"/>
                    <a:pt x="8" y="23"/>
                    <a:pt x="7" y="23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7" y="23"/>
                    <a:pt x="6" y="23"/>
                    <a:pt x="5" y="22"/>
                  </a:cubicBezTo>
                  <a:lnTo>
                    <a:pt x="5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Freeform 69"/>
            <p:cNvSpPr>
              <a:spLocks/>
            </p:cNvSpPr>
            <p:nvPr/>
          </p:nvSpPr>
          <p:spPr bwMode="auto">
            <a:xfrm>
              <a:off x="8041247" y="3526346"/>
              <a:ext cx="1470" cy="1470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1 w 1"/>
                <a:gd name="T5" fmla="*/ 1 h 1"/>
                <a:gd name="T6" fmla="*/ 0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Freeform 70"/>
            <p:cNvSpPr>
              <a:spLocks/>
            </p:cNvSpPr>
            <p:nvPr/>
          </p:nvSpPr>
          <p:spPr bwMode="auto">
            <a:xfrm>
              <a:off x="8032429" y="3527815"/>
              <a:ext cx="11022" cy="8083"/>
            </a:xfrm>
            <a:custGeom>
              <a:avLst/>
              <a:gdLst>
                <a:gd name="T0" fmla="*/ 1 w 9"/>
                <a:gd name="T1" fmla="*/ 4 h 7"/>
                <a:gd name="T2" fmla="*/ 1 w 9"/>
                <a:gd name="T3" fmla="*/ 7 h 7"/>
                <a:gd name="T4" fmla="*/ 9 w 9"/>
                <a:gd name="T5" fmla="*/ 1 h 7"/>
                <a:gd name="T6" fmla="*/ 8 w 9"/>
                <a:gd name="T7" fmla="*/ 0 h 7"/>
                <a:gd name="T8" fmla="*/ 1 w 9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7">
                  <a:moveTo>
                    <a:pt x="1" y="4"/>
                  </a:moveTo>
                  <a:cubicBezTo>
                    <a:pt x="1" y="5"/>
                    <a:pt x="0" y="7"/>
                    <a:pt x="1" y="7"/>
                  </a:cubicBezTo>
                  <a:cubicBezTo>
                    <a:pt x="4" y="7"/>
                    <a:pt x="8" y="2"/>
                    <a:pt x="9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6" y="0"/>
                    <a:pt x="2" y="2"/>
                    <a:pt x="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Freeform 71"/>
            <p:cNvSpPr>
              <a:spLocks/>
            </p:cNvSpPr>
            <p:nvPr/>
          </p:nvSpPr>
          <p:spPr bwMode="auto">
            <a:xfrm>
              <a:off x="8054473" y="3513119"/>
              <a:ext cx="13226" cy="11022"/>
            </a:xfrm>
            <a:custGeom>
              <a:avLst/>
              <a:gdLst>
                <a:gd name="T0" fmla="*/ 7 w 11"/>
                <a:gd name="T1" fmla="*/ 0 h 9"/>
                <a:gd name="T2" fmla="*/ 0 w 11"/>
                <a:gd name="T3" fmla="*/ 7 h 9"/>
                <a:gd name="T4" fmla="*/ 0 w 11"/>
                <a:gd name="T5" fmla="*/ 9 h 9"/>
                <a:gd name="T6" fmla="*/ 11 w 11"/>
                <a:gd name="T7" fmla="*/ 2 h 9"/>
                <a:gd name="T8" fmla="*/ 11 w 11"/>
                <a:gd name="T9" fmla="*/ 0 h 9"/>
                <a:gd name="T10" fmla="*/ 7 w 11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9">
                  <a:moveTo>
                    <a:pt x="7" y="0"/>
                  </a:moveTo>
                  <a:cubicBezTo>
                    <a:pt x="3" y="0"/>
                    <a:pt x="0" y="7"/>
                    <a:pt x="0" y="7"/>
                  </a:cubicBezTo>
                  <a:cubicBezTo>
                    <a:pt x="0" y="7"/>
                    <a:pt x="0" y="9"/>
                    <a:pt x="0" y="9"/>
                  </a:cubicBezTo>
                  <a:cubicBezTo>
                    <a:pt x="4" y="9"/>
                    <a:pt x="4" y="2"/>
                    <a:pt x="11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1"/>
                    <a:pt x="8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Freeform 72"/>
            <p:cNvSpPr>
              <a:spLocks/>
            </p:cNvSpPr>
            <p:nvPr/>
          </p:nvSpPr>
          <p:spPr bwMode="auto">
            <a:xfrm>
              <a:off x="8078721" y="3502098"/>
              <a:ext cx="7348" cy="8817"/>
            </a:xfrm>
            <a:custGeom>
              <a:avLst/>
              <a:gdLst>
                <a:gd name="T0" fmla="*/ 1 w 6"/>
                <a:gd name="T1" fmla="*/ 7 h 7"/>
                <a:gd name="T2" fmla="*/ 6 w 6"/>
                <a:gd name="T3" fmla="*/ 0 h 7"/>
                <a:gd name="T4" fmla="*/ 1 w 6"/>
                <a:gd name="T5" fmla="*/ 2 h 7"/>
                <a:gd name="T6" fmla="*/ 1 w 6"/>
                <a:gd name="T7" fmla="*/ 5 h 7"/>
                <a:gd name="T8" fmla="*/ 1 w 6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7">
                  <a:moveTo>
                    <a:pt x="1" y="7"/>
                  </a:moveTo>
                  <a:cubicBezTo>
                    <a:pt x="3" y="7"/>
                    <a:pt x="6" y="2"/>
                    <a:pt x="6" y="0"/>
                  </a:cubicBezTo>
                  <a:cubicBezTo>
                    <a:pt x="5" y="0"/>
                    <a:pt x="2" y="0"/>
                    <a:pt x="1" y="2"/>
                  </a:cubicBezTo>
                  <a:cubicBezTo>
                    <a:pt x="1" y="3"/>
                    <a:pt x="2" y="5"/>
                    <a:pt x="1" y="5"/>
                  </a:cubicBezTo>
                  <a:cubicBezTo>
                    <a:pt x="0" y="5"/>
                    <a:pt x="0" y="7"/>
                    <a:pt x="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Freeform 73"/>
            <p:cNvSpPr>
              <a:spLocks/>
            </p:cNvSpPr>
            <p:nvPr/>
          </p:nvSpPr>
          <p:spPr bwMode="auto">
            <a:xfrm>
              <a:off x="7992751" y="3388940"/>
              <a:ext cx="30127" cy="116832"/>
            </a:xfrm>
            <a:custGeom>
              <a:avLst/>
              <a:gdLst>
                <a:gd name="T0" fmla="*/ 14 w 25"/>
                <a:gd name="T1" fmla="*/ 14 h 96"/>
                <a:gd name="T2" fmla="*/ 10 w 25"/>
                <a:gd name="T3" fmla="*/ 0 h 96"/>
                <a:gd name="T4" fmla="*/ 8 w 25"/>
                <a:gd name="T5" fmla="*/ 0 h 96"/>
                <a:gd name="T6" fmla="*/ 8 w 25"/>
                <a:gd name="T7" fmla="*/ 7 h 96"/>
                <a:gd name="T8" fmla="*/ 7 w 25"/>
                <a:gd name="T9" fmla="*/ 11 h 96"/>
                <a:gd name="T10" fmla="*/ 0 w 25"/>
                <a:gd name="T11" fmla="*/ 26 h 96"/>
                <a:gd name="T12" fmla="*/ 5 w 25"/>
                <a:gd name="T13" fmla="*/ 37 h 96"/>
                <a:gd name="T14" fmla="*/ 5 w 25"/>
                <a:gd name="T15" fmla="*/ 55 h 96"/>
                <a:gd name="T16" fmla="*/ 3 w 25"/>
                <a:gd name="T17" fmla="*/ 65 h 96"/>
                <a:gd name="T18" fmla="*/ 5 w 25"/>
                <a:gd name="T19" fmla="*/ 73 h 96"/>
                <a:gd name="T20" fmla="*/ 4 w 25"/>
                <a:gd name="T21" fmla="*/ 87 h 96"/>
                <a:gd name="T22" fmla="*/ 4 w 25"/>
                <a:gd name="T23" fmla="*/ 96 h 96"/>
                <a:gd name="T24" fmla="*/ 11 w 25"/>
                <a:gd name="T25" fmla="*/ 89 h 96"/>
                <a:gd name="T26" fmla="*/ 14 w 25"/>
                <a:gd name="T27" fmla="*/ 89 h 96"/>
                <a:gd name="T28" fmla="*/ 18 w 25"/>
                <a:gd name="T29" fmla="*/ 92 h 96"/>
                <a:gd name="T30" fmla="*/ 18 w 25"/>
                <a:gd name="T31" fmla="*/ 92 h 96"/>
                <a:gd name="T32" fmla="*/ 10 w 25"/>
                <a:gd name="T33" fmla="*/ 76 h 96"/>
                <a:gd name="T34" fmla="*/ 19 w 25"/>
                <a:gd name="T35" fmla="*/ 59 h 96"/>
                <a:gd name="T36" fmla="*/ 25 w 25"/>
                <a:gd name="T37" fmla="*/ 63 h 96"/>
                <a:gd name="T38" fmla="*/ 17 w 25"/>
                <a:gd name="T39" fmla="*/ 42 h 96"/>
                <a:gd name="T40" fmla="*/ 15 w 25"/>
                <a:gd name="T41" fmla="*/ 33 h 96"/>
                <a:gd name="T42" fmla="*/ 15 w 25"/>
                <a:gd name="T43" fmla="*/ 26 h 96"/>
                <a:gd name="T44" fmla="*/ 14 w 25"/>
                <a:gd name="T45" fmla="*/ 1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" h="96">
                  <a:moveTo>
                    <a:pt x="14" y="14"/>
                  </a:moveTo>
                  <a:cubicBezTo>
                    <a:pt x="13" y="10"/>
                    <a:pt x="10" y="6"/>
                    <a:pt x="1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8"/>
                    <a:pt x="7" y="9"/>
                    <a:pt x="7" y="11"/>
                  </a:cubicBezTo>
                  <a:cubicBezTo>
                    <a:pt x="2" y="12"/>
                    <a:pt x="0" y="20"/>
                    <a:pt x="0" y="26"/>
                  </a:cubicBezTo>
                  <a:cubicBezTo>
                    <a:pt x="0" y="31"/>
                    <a:pt x="5" y="33"/>
                    <a:pt x="5" y="37"/>
                  </a:cubicBezTo>
                  <a:cubicBezTo>
                    <a:pt x="5" y="55"/>
                    <a:pt x="5" y="55"/>
                    <a:pt x="5" y="55"/>
                  </a:cubicBezTo>
                  <a:cubicBezTo>
                    <a:pt x="5" y="59"/>
                    <a:pt x="3" y="60"/>
                    <a:pt x="3" y="65"/>
                  </a:cubicBezTo>
                  <a:cubicBezTo>
                    <a:pt x="3" y="68"/>
                    <a:pt x="5" y="69"/>
                    <a:pt x="5" y="73"/>
                  </a:cubicBezTo>
                  <a:cubicBezTo>
                    <a:pt x="5" y="78"/>
                    <a:pt x="4" y="82"/>
                    <a:pt x="4" y="87"/>
                  </a:cubicBezTo>
                  <a:cubicBezTo>
                    <a:pt x="4" y="89"/>
                    <a:pt x="3" y="96"/>
                    <a:pt x="4" y="96"/>
                  </a:cubicBezTo>
                  <a:cubicBezTo>
                    <a:pt x="8" y="96"/>
                    <a:pt x="8" y="89"/>
                    <a:pt x="11" y="89"/>
                  </a:cubicBezTo>
                  <a:cubicBezTo>
                    <a:pt x="14" y="89"/>
                    <a:pt x="14" y="89"/>
                    <a:pt x="14" y="89"/>
                  </a:cubicBezTo>
                  <a:cubicBezTo>
                    <a:pt x="15" y="90"/>
                    <a:pt x="16" y="93"/>
                    <a:pt x="18" y="92"/>
                  </a:cubicBezTo>
                  <a:cubicBezTo>
                    <a:pt x="18" y="92"/>
                    <a:pt x="18" y="92"/>
                    <a:pt x="18" y="92"/>
                  </a:cubicBezTo>
                  <a:cubicBezTo>
                    <a:pt x="16" y="87"/>
                    <a:pt x="10" y="83"/>
                    <a:pt x="10" y="76"/>
                  </a:cubicBezTo>
                  <a:cubicBezTo>
                    <a:pt x="10" y="68"/>
                    <a:pt x="11" y="59"/>
                    <a:pt x="19" y="59"/>
                  </a:cubicBezTo>
                  <a:cubicBezTo>
                    <a:pt x="21" y="59"/>
                    <a:pt x="24" y="60"/>
                    <a:pt x="25" y="63"/>
                  </a:cubicBezTo>
                  <a:cubicBezTo>
                    <a:pt x="23" y="55"/>
                    <a:pt x="19" y="49"/>
                    <a:pt x="17" y="42"/>
                  </a:cubicBezTo>
                  <a:cubicBezTo>
                    <a:pt x="16" y="40"/>
                    <a:pt x="14" y="36"/>
                    <a:pt x="15" y="33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3" y="22"/>
                    <a:pt x="15" y="19"/>
                    <a:pt x="14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Freeform 74"/>
            <p:cNvSpPr>
              <a:spLocks/>
            </p:cNvSpPr>
            <p:nvPr/>
          </p:nvSpPr>
          <p:spPr bwMode="auto">
            <a:xfrm>
              <a:off x="7101448" y="3120741"/>
              <a:ext cx="1470" cy="1470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1 w 1"/>
                <a:gd name="T5" fmla="*/ 1 h 1"/>
                <a:gd name="T6" fmla="*/ 0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1" y="1"/>
                    <a:pt x="1" y="1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Freeform 75"/>
            <p:cNvSpPr>
              <a:spLocks/>
            </p:cNvSpPr>
            <p:nvPr/>
          </p:nvSpPr>
          <p:spPr bwMode="auto">
            <a:xfrm>
              <a:off x="7099244" y="3118537"/>
              <a:ext cx="2205" cy="2205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2" y="2"/>
                    <a:pt x="2" y="2"/>
                    <a:pt x="2" y="2"/>
                  </a:cubicBezTo>
                  <a:cubicBezTo>
                    <a:pt x="1" y="1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Freeform 76"/>
            <p:cNvSpPr>
              <a:spLocks/>
            </p:cNvSpPr>
            <p:nvPr/>
          </p:nvSpPr>
          <p:spPr bwMode="auto">
            <a:xfrm>
              <a:off x="7038991" y="2987009"/>
              <a:ext cx="185167" cy="135937"/>
            </a:xfrm>
            <a:custGeom>
              <a:avLst/>
              <a:gdLst>
                <a:gd name="T0" fmla="*/ 6 w 153"/>
                <a:gd name="T1" fmla="*/ 99 h 112"/>
                <a:gd name="T2" fmla="*/ 15 w 153"/>
                <a:gd name="T3" fmla="*/ 99 h 112"/>
                <a:gd name="T4" fmla="*/ 20 w 153"/>
                <a:gd name="T5" fmla="*/ 110 h 112"/>
                <a:gd name="T6" fmla="*/ 27 w 153"/>
                <a:gd name="T7" fmla="*/ 110 h 112"/>
                <a:gd name="T8" fmla="*/ 29 w 153"/>
                <a:gd name="T9" fmla="*/ 112 h 112"/>
                <a:gd name="T10" fmla="*/ 53 w 153"/>
                <a:gd name="T11" fmla="*/ 112 h 112"/>
                <a:gd name="T12" fmla="*/ 52 w 153"/>
                <a:gd name="T13" fmla="*/ 110 h 112"/>
                <a:gd name="T14" fmla="*/ 35 w 153"/>
                <a:gd name="T15" fmla="*/ 90 h 112"/>
                <a:gd name="T16" fmla="*/ 72 w 153"/>
                <a:gd name="T17" fmla="*/ 46 h 112"/>
                <a:gd name="T18" fmla="*/ 87 w 153"/>
                <a:gd name="T19" fmla="*/ 38 h 112"/>
                <a:gd name="T20" fmla="*/ 93 w 153"/>
                <a:gd name="T21" fmla="*/ 31 h 112"/>
                <a:gd name="T22" fmla="*/ 122 w 153"/>
                <a:gd name="T23" fmla="*/ 23 h 112"/>
                <a:gd name="T24" fmla="*/ 153 w 153"/>
                <a:gd name="T25" fmla="*/ 7 h 112"/>
                <a:gd name="T26" fmla="*/ 141 w 153"/>
                <a:gd name="T27" fmla="*/ 0 h 112"/>
                <a:gd name="T28" fmla="*/ 95 w 153"/>
                <a:gd name="T29" fmla="*/ 17 h 112"/>
                <a:gd name="T30" fmla="*/ 86 w 153"/>
                <a:gd name="T31" fmla="*/ 13 h 112"/>
                <a:gd name="T32" fmla="*/ 76 w 153"/>
                <a:gd name="T33" fmla="*/ 17 h 112"/>
                <a:gd name="T34" fmla="*/ 49 w 153"/>
                <a:gd name="T35" fmla="*/ 32 h 112"/>
                <a:gd name="T36" fmla="*/ 36 w 153"/>
                <a:gd name="T37" fmla="*/ 34 h 112"/>
                <a:gd name="T38" fmla="*/ 33 w 153"/>
                <a:gd name="T39" fmla="*/ 37 h 112"/>
                <a:gd name="T40" fmla="*/ 35 w 153"/>
                <a:gd name="T41" fmla="*/ 42 h 112"/>
                <a:gd name="T42" fmla="*/ 20 w 153"/>
                <a:gd name="T43" fmla="*/ 61 h 112"/>
                <a:gd name="T44" fmla="*/ 24 w 153"/>
                <a:gd name="T45" fmla="*/ 67 h 112"/>
                <a:gd name="T46" fmla="*/ 9 w 153"/>
                <a:gd name="T47" fmla="*/ 76 h 112"/>
                <a:gd name="T48" fmla="*/ 9 w 153"/>
                <a:gd name="T49" fmla="*/ 81 h 112"/>
                <a:gd name="T50" fmla="*/ 0 w 153"/>
                <a:gd name="T51" fmla="*/ 93 h 112"/>
                <a:gd name="T52" fmla="*/ 6 w 153"/>
                <a:gd name="T53" fmla="*/ 99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53" h="112">
                  <a:moveTo>
                    <a:pt x="6" y="99"/>
                  </a:moveTo>
                  <a:cubicBezTo>
                    <a:pt x="6" y="99"/>
                    <a:pt x="14" y="99"/>
                    <a:pt x="15" y="99"/>
                  </a:cubicBezTo>
                  <a:cubicBezTo>
                    <a:pt x="20" y="100"/>
                    <a:pt x="17" y="105"/>
                    <a:pt x="20" y="110"/>
                  </a:cubicBezTo>
                  <a:cubicBezTo>
                    <a:pt x="20" y="111"/>
                    <a:pt x="25" y="110"/>
                    <a:pt x="27" y="110"/>
                  </a:cubicBezTo>
                  <a:cubicBezTo>
                    <a:pt x="28" y="110"/>
                    <a:pt x="29" y="111"/>
                    <a:pt x="29" y="112"/>
                  </a:cubicBezTo>
                  <a:cubicBezTo>
                    <a:pt x="53" y="112"/>
                    <a:pt x="53" y="112"/>
                    <a:pt x="53" y="112"/>
                  </a:cubicBezTo>
                  <a:cubicBezTo>
                    <a:pt x="53" y="111"/>
                    <a:pt x="53" y="111"/>
                    <a:pt x="52" y="110"/>
                  </a:cubicBezTo>
                  <a:cubicBezTo>
                    <a:pt x="46" y="104"/>
                    <a:pt x="35" y="101"/>
                    <a:pt x="35" y="90"/>
                  </a:cubicBezTo>
                  <a:cubicBezTo>
                    <a:pt x="35" y="71"/>
                    <a:pt x="56" y="50"/>
                    <a:pt x="72" y="46"/>
                  </a:cubicBezTo>
                  <a:cubicBezTo>
                    <a:pt x="78" y="45"/>
                    <a:pt x="79" y="38"/>
                    <a:pt x="87" y="38"/>
                  </a:cubicBezTo>
                  <a:cubicBezTo>
                    <a:pt x="90" y="38"/>
                    <a:pt x="92" y="32"/>
                    <a:pt x="93" y="31"/>
                  </a:cubicBezTo>
                  <a:cubicBezTo>
                    <a:pt x="104" y="26"/>
                    <a:pt x="111" y="28"/>
                    <a:pt x="122" y="23"/>
                  </a:cubicBezTo>
                  <a:cubicBezTo>
                    <a:pt x="129" y="19"/>
                    <a:pt x="153" y="18"/>
                    <a:pt x="153" y="7"/>
                  </a:cubicBezTo>
                  <a:cubicBezTo>
                    <a:pt x="153" y="4"/>
                    <a:pt x="144" y="0"/>
                    <a:pt x="141" y="0"/>
                  </a:cubicBezTo>
                  <a:cubicBezTo>
                    <a:pt x="125" y="0"/>
                    <a:pt x="111" y="17"/>
                    <a:pt x="95" y="17"/>
                  </a:cubicBezTo>
                  <a:cubicBezTo>
                    <a:pt x="91" y="17"/>
                    <a:pt x="89" y="13"/>
                    <a:pt x="86" y="13"/>
                  </a:cubicBezTo>
                  <a:cubicBezTo>
                    <a:pt x="80" y="13"/>
                    <a:pt x="80" y="17"/>
                    <a:pt x="76" y="17"/>
                  </a:cubicBezTo>
                  <a:cubicBezTo>
                    <a:pt x="65" y="17"/>
                    <a:pt x="56" y="32"/>
                    <a:pt x="49" y="32"/>
                  </a:cubicBezTo>
                  <a:cubicBezTo>
                    <a:pt x="44" y="32"/>
                    <a:pt x="41" y="34"/>
                    <a:pt x="36" y="34"/>
                  </a:cubicBezTo>
                  <a:cubicBezTo>
                    <a:pt x="34" y="34"/>
                    <a:pt x="33" y="36"/>
                    <a:pt x="33" y="37"/>
                  </a:cubicBezTo>
                  <a:cubicBezTo>
                    <a:pt x="33" y="39"/>
                    <a:pt x="35" y="40"/>
                    <a:pt x="35" y="42"/>
                  </a:cubicBezTo>
                  <a:cubicBezTo>
                    <a:pt x="35" y="51"/>
                    <a:pt x="20" y="56"/>
                    <a:pt x="20" y="61"/>
                  </a:cubicBezTo>
                  <a:cubicBezTo>
                    <a:pt x="20" y="63"/>
                    <a:pt x="24" y="64"/>
                    <a:pt x="24" y="67"/>
                  </a:cubicBezTo>
                  <a:cubicBezTo>
                    <a:pt x="19" y="69"/>
                    <a:pt x="9" y="71"/>
                    <a:pt x="9" y="76"/>
                  </a:cubicBezTo>
                  <a:cubicBezTo>
                    <a:pt x="9" y="81"/>
                    <a:pt x="9" y="81"/>
                    <a:pt x="9" y="81"/>
                  </a:cubicBezTo>
                  <a:cubicBezTo>
                    <a:pt x="9" y="86"/>
                    <a:pt x="0" y="85"/>
                    <a:pt x="0" y="93"/>
                  </a:cubicBezTo>
                  <a:cubicBezTo>
                    <a:pt x="0" y="96"/>
                    <a:pt x="6" y="99"/>
                    <a:pt x="6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Freeform 77"/>
            <p:cNvSpPr>
              <a:spLocks noEditPoints="1"/>
            </p:cNvSpPr>
            <p:nvPr/>
          </p:nvSpPr>
          <p:spPr bwMode="auto">
            <a:xfrm>
              <a:off x="6317426" y="2973782"/>
              <a:ext cx="2186005" cy="1449744"/>
            </a:xfrm>
            <a:custGeom>
              <a:avLst/>
              <a:gdLst>
                <a:gd name="T0" fmla="*/ 1230 w 1801"/>
                <a:gd name="T1" fmla="*/ 67 h 1193"/>
                <a:gd name="T2" fmla="*/ 798 w 1801"/>
                <a:gd name="T3" fmla="*/ 84 h 1193"/>
                <a:gd name="T4" fmla="*/ 532 w 1801"/>
                <a:gd name="T5" fmla="*/ 182 h 1193"/>
                <a:gd name="T6" fmla="*/ 379 w 1801"/>
                <a:gd name="T7" fmla="*/ 124 h 1193"/>
                <a:gd name="T8" fmla="*/ 296 w 1801"/>
                <a:gd name="T9" fmla="*/ 144 h 1193"/>
                <a:gd name="T10" fmla="*/ 224 w 1801"/>
                <a:gd name="T11" fmla="*/ 224 h 1193"/>
                <a:gd name="T12" fmla="*/ 257 w 1801"/>
                <a:gd name="T13" fmla="*/ 316 h 1193"/>
                <a:gd name="T14" fmla="*/ 333 w 1801"/>
                <a:gd name="T15" fmla="*/ 207 h 1193"/>
                <a:gd name="T16" fmla="*/ 368 w 1801"/>
                <a:gd name="T17" fmla="*/ 278 h 1193"/>
                <a:gd name="T18" fmla="*/ 243 w 1801"/>
                <a:gd name="T19" fmla="*/ 346 h 1193"/>
                <a:gd name="T20" fmla="*/ 210 w 1801"/>
                <a:gd name="T21" fmla="*/ 357 h 1193"/>
                <a:gd name="T22" fmla="*/ 122 w 1801"/>
                <a:gd name="T23" fmla="*/ 410 h 1193"/>
                <a:gd name="T24" fmla="*/ 88 w 1801"/>
                <a:gd name="T25" fmla="*/ 468 h 1193"/>
                <a:gd name="T26" fmla="*/ 151 w 1801"/>
                <a:gd name="T27" fmla="*/ 517 h 1193"/>
                <a:gd name="T28" fmla="*/ 282 w 1801"/>
                <a:gd name="T29" fmla="*/ 523 h 1193"/>
                <a:gd name="T30" fmla="*/ 255 w 1801"/>
                <a:gd name="T31" fmla="*/ 449 h 1193"/>
                <a:gd name="T32" fmla="*/ 348 w 1801"/>
                <a:gd name="T33" fmla="*/ 537 h 1193"/>
                <a:gd name="T34" fmla="*/ 378 w 1801"/>
                <a:gd name="T35" fmla="*/ 501 h 1193"/>
                <a:gd name="T36" fmla="*/ 481 w 1801"/>
                <a:gd name="T37" fmla="*/ 428 h 1193"/>
                <a:gd name="T38" fmla="*/ 375 w 1801"/>
                <a:gd name="T39" fmla="*/ 508 h 1193"/>
                <a:gd name="T40" fmla="*/ 459 w 1801"/>
                <a:gd name="T41" fmla="*/ 542 h 1193"/>
                <a:gd name="T42" fmla="*/ 321 w 1801"/>
                <a:gd name="T43" fmla="*/ 588 h 1193"/>
                <a:gd name="T44" fmla="*/ 141 w 1801"/>
                <a:gd name="T45" fmla="*/ 549 h 1193"/>
                <a:gd name="T46" fmla="*/ 5 w 1801"/>
                <a:gd name="T47" fmla="*/ 764 h 1193"/>
                <a:gd name="T48" fmla="*/ 226 w 1801"/>
                <a:gd name="T49" fmla="*/ 882 h 1193"/>
                <a:gd name="T50" fmla="*/ 355 w 1801"/>
                <a:gd name="T51" fmla="*/ 1184 h 1193"/>
                <a:gd name="T52" fmla="*/ 499 w 1801"/>
                <a:gd name="T53" fmla="*/ 979 h 1193"/>
                <a:gd name="T54" fmla="*/ 505 w 1801"/>
                <a:gd name="T55" fmla="*/ 745 h 1193"/>
                <a:gd name="T56" fmla="*/ 477 w 1801"/>
                <a:gd name="T57" fmla="*/ 659 h 1193"/>
                <a:gd name="T58" fmla="*/ 600 w 1801"/>
                <a:gd name="T59" fmla="*/ 735 h 1193"/>
                <a:gd name="T60" fmla="*/ 593 w 1801"/>
                <a:gd name="T61" fmla="*/ 640 h 1193"/>
                <a:gd name="T62" fmla="*/ 686 w 1801"/>
                <a:gd name="T63" fmla="*/ 649 h 1193"/>
                <a:gd name="T64" fmla="*/ 779 w 1801"/>
                <a:gd name="T65" fmla="*/ 692 h 1193"/>
                <a:gd name="T66" fmla="*/ 840 w 1801"/>
                <a:gd name="T67" fmla="*/ 781 h 1193"/>
                <a:gd name="T68" fmla="*/ 959 w 1801"/>
                <a:gd name="T69" fmla="*/ 698 h 1193"/>
                <a:gd name="T70" fmla="*/ 1006 w 1801"/>
                <a:gd name="T71" fmla="*/ 797 h 1193"/>
                <a:gd name="T72" fmla="*/ 1015 w 1801"/>
                <a:gd name="T73" fmla="*/ 757 h 1193"/>
                <a:gd name="T74" fmla="*/ 1099 w 1801"/>
                <a:gd name="T75" fmla="*/ 757 h 1193"/>
                <a:gd name="T76" fmla="*/ 1202 w 1801"/>
                <a:gd name="T77" fmla="*/ 619 h 1193"/>
                <a:gd name="T78" fmla="*/ 1171 w 1801"/>
                <a:gd name="T79" fmla="*/ 518 h 1193"/>
                <a:gd name="T80" fmla="*/ 1248 w 1801"/>
                <a:gd name="T81" fmla="*/ 540 h 1193"/>
                <a:gd name="T82" fmla="*/ 1355 w 1801"/>
                <a:gd name="T83" fmla="*/ 427 h 1193"/>
                <a:gd name="T84" fmla="*/ 1543 w 1801"/>
                <a:gd name="T85" fmla="*/ 272 h 1193"/>
                <a:gd name="T86" fmla="*/ 1801 w 1801"/>
                <a:gd name="T87" fmla="*/ 190 h 1193"/>
                <a:gd name="T88" fmla="*/ 408 w 1801"/>
                <a:gd name="T89" fmla="*/ 191 h 1193"/>
                <a:gd name="T90" fmla="*/ 322 w 1801"/>
                <a:gd name="T91" fmla="*/ 343 h 1193"/>
                <a:gd name="T92" fmla="*/ 407 w 1801"/>
                <a:gd name="T93" fmla="*/ 250 h 1193"/>
                <a:gd name="T94" fmla="*/ 1007 w 1801"/>
                <a:gd name="T95" fmla="*/ 631 h 1193"/>
                <a:gd name="T96" fmla="*/ 682 w 1801"/>
                <a:gd name="T97" fmla="*/ 549 h 1193"/>
                <a:gd name="T98" fmla="*/ 536 w 1801"/>
                <a:gd name="T99" fmla="*/ 503 h 1193"/>
                <a:gd name="T100" fmla="*/ 568 w 1801"/>
                <a:gd name="T101" fmla="*/ 512 h 1193"/>
                <a:gd name="T102" fmla="*/ 554 w 1801"/>
                <a:gd name="T103" fmla="*/ 453 h 1193"/>
                <a:gd name="T104" fmla="*/ 617 w 1801"/>
                <a:gd name="T105" fmla="*/ 530 h 1193"/>
                <a:gd name="T106" fmla="*/ 678 w 1801"/>
                <a:gd name="T107" fmla="*/ 534 h 1193"/>
                <a:gd name="T108" fmla="*/ 688 w 1801"/>
                <a:gd name="T109" fmla="*/ 636 h 1193"/>
                <a:gd name="T110" fmla="*/ 768 w 1801"/>
                <a:gd name="T111" fmla="*/ 519 h 1193"/>
                <a:gd name="T112" fmla="*/ 808 w 1801"/>
                <a:gd name="T113" fmla="*/ 538 h 1193"/>
                <a:gd name="T114" fmla="*/ 851 w 1801"/>
                <a:gd name="T115" fmla="*/ 599 h 1193"/>
                <a:gd name="T116" fmla="*/ 958 w 1801"/>
                <a:gd name="T117" fmla="*/ 617 h 1193"/>
                <a:gd name="T118" fmla="*/ 1005 w 1801"/>
                <a:gd name="T119" fmla="*/ 726 h 1193"/>
                <a:gd name="T120" fmla="*/ 1033 w 1801"/>
                <a:gd name="T121" fmla="*/ 671 h 1193"/>
                <a:gd name="T122" fmla="*/ 1041 w 1801"/>
                <a:gd name="T123" fmla="*/ 669 h 1193"/>
                <a:gd name="T124" fmla="*/ 1308 w 1801"/>
                <a:gd name="T125" fmla="*/ 442 h 1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01" h="1193">
                  <a:moveTo>
                    <a:pt x="1737" y="157"/>
                  </a:moveTo>
                  <a:cubicBezTo>
                    <a:pt x="1712" y="143"/>
                    <a:pt x="1680" y="128"/>
                    <a:pt x="1645" y="128"/>
                  </a:cubicBezTo>
                  <a:cubicBezTo>
                    <a:pt x="1635" y="128"/>
                    <a:pt x="1628" y="130"/>
                    <a:pt x="1630" y="134"/>
                  </a:cubicBezTo>
                  <a:cubicBezTo>
                    <a:pt x="1639" y="164"/>
                    <a:pt x="1616" y="134"/>
                    <a:pt x="1610" y="134"/>
                  </a:cubicBezTo>
                  <a:cubicBezTo>
                    <a:pt x="1540" y="133"/>
                    <a:pt x="1540" y="133"/>
                    <a:pt x="1540" y="133"/>
                  </a:cubicBezTo>
                  <a:cubicBezTo>
                    <a:pt x="1536" y="117"/>
                    <a:pt x="1525" y="111"/>
                    <a:pt x="1504" y="111"/>
                  </a:cubicBezTo>
                  <a:cubicBezTo>
                    <a:pt x="1493" y="111"/>
                    <a:pt x="1476" y="116"/>
                    <a:pt x="1469" y="110"/>
                  </a:cubicBezTo>
                  <a:cubicBezTo>
                    <a:pt x="1463" y="105"/>
                    <a:pt x="1463" y="97"/>
                    <a:pt x="1454" y="95"/>
                  </a:cubicBezTo>
                  <a:cubicBezTo>
                    <a:pt x="1435" y="89"/>
                    <a:pt x="1415" y="84"/>
                    <a:pt x="1391" y="84"/>
                  </a:cubicBezTo>
                  <a:cubicBezTo>
                    <a:pt x="1368" y="84"/>
                    <a:pt x="1364" y="96"/>
                    <a:pt x="1362" y="108"/>
                  </a:cubicBezTo>
                  <a:cubicBezTo>
                    <a:pt x="1314" y="108"/>
                    <a:pt x="1314" y="108"/>
                    <a:pt x="1314" y="108"/>
                  </a:cubicBezTo>
                  <a:cubicBezTo>
                    <a:pt x="1305" y="108"/>
                    <a:pt x="1304" y="101"/>
                    <a:pt x="1294" y="101"/>
                  </a:cubicBezTo>
                  <a:cubicBezTo>
                    <a:pt x="1293" y="105"/>
                    <a:pt x="1291" y="114"/>
                    <a:pt x="1286" y="114"/>
                  </a:cubicBezTo>
                  <a:cubicBezTo>
                    <a:pt x="1273" y="114"/>
                    <a:pt x="1268" y="99"/>
                    <a:pt x="1268" y="90"/>
                  </a:cubicBezTo>
                  <a:cubicBezTo>
                    <a:pt x="1268" y="88"/>
                    <a:pt x="1292" y="72"/>
                    <a:pt x="1230" y="67"/>
                  </a:cubicBezTo>
                  <a:cubicBezTo>
                    <a:pt x="1222" y="66"/>
                    <a:pt x="1217" y="70"/>
                    <a:pt x="1217" y="79"/>
                  </a:cubicBezTo>
                  <a:cubicBezTo>
                    <a:pt x="1184" y="79"/>
                    <a:pt x="1184" y="79"/>
                    <a:pt x="1184" y="79"/>
                  </a:cubicBezTo>
                  <a:cubicBezTo>
                    <a:pt x="1174" y="77"/>
                    <a:pt x="1121" y="70"/>
                    <a:pt x="1114" y="59"/>
                  </a:cubicBezTo>
                  <a:cubicBezTo>
                    <a:pt x="1074" y="92"/>
                    <a:pt x="1083" y="72"/>
                    <a:pt x="1083" y="72"/>
                  </a:cubicBezTo>
                  <a:cubicBezTo>
                    <a:pt x="1092" y="60"/>
                    <a:pt x="1185" y="35"/>
                    <a:pt x="1109" y="17"/>
                  </a:cubicBezTo>
                  <a:cubicBezTo>
                    <a:pt x="1077" y="17"/>
                    <a:pt x="1077" y="17"/>
                    <a:pt x="1077" y="17"/>
                  </a:cubicBezTo>
                  <a:cubicBezTo>
                    <a:pt x="1074" y="8"/>
                    <a:pt x="1067" y="0"/>
                    <a:pt x="1054" y="0"/>
                  </a:cubicBezTo>
                  <a:cubicBezTo>
                    <a:pt x="1038" y="0"/>
                    <a:pt x="1032" y="12"/>
                    <a:pt x="1023" y="18"/>
                  </a:cubicBezTo>
                  <a:cubicBezTo>
                    <a:pt x="1017" y="23"/>
                    <a:pt x="978" y="39"/>
                    <a:pt x="981" y="24"/>
                  </a:cubicBezTo>
                  <a:cubicBezTo>
                    <a:pt x="971" y="27"/>
                    <a:pt x="928" y="30"/>
                    <a:pt x="906" y="50"/>
                  </a:cubicBezTo>
                  <a:cubicBezTo>
                    <a:pt x="901" y="55"/>
                    <a:pt x="900" y="67"/>
                    <a:pt x="893" y="67"/>
                  </a:cubicBezTo>
                  <a:cubicBezTo>
                    <a:pt x="883" y="67"/>
                    <a:pt x="845" y="63"/>
                    <a:pt x="845" y="81"/>
                  </a:cubicBezTo>
                  <a:cubicBezTo>
                    <a:pt x="845" y="85"/>
                    <a:pt x="848" y="88"/>
                    <a:pt x="849" y="93"/>
                  </a:cubicBezTo>
                  <a:cubicBezTo>
                    <a:pt x="843" y="97"/>
                    <a:pt x="840" y="93"/>
                    <a:pt x="819" y="93"/>
                  </a:cubicBezTo>
                  <a:cubicBezTo>
                    <a:pt x="801" y="117"/>
                    <a:pt x="802" y="89"/>
                    <a:pt x="798" y="84"/>
                  </a:cubicBezTo>
                  <a:cubicBezTo>
                    <a:pt x="796" y="94"/>
                    <a:pt x="790" y="98"/>
                    <a:pt x="782" y="102"/>
                  </a:cubicBezTo>
                  <a:cubicBezTo>
                    <a:pt x="785" y="111"/>
                    <a:pt x="798" y="120"/>
                    <a:pt x="788" y="130"/>
                  </a:cubicBezTo>
                  <a:cubicBezTo>
                    <a:pt x="782" y="137"/>
                    <a:pt x="801" y="159"/>
                    <a:pt x="791" y="159"/>
                  </a:cubicBezTo>
                  <a:cubicBezTo>
                    <a:pt x="778" y="159"/>
                    <a:pt x="774" y="113"/>
                    <a:pt x="774" y="104"/>
                  </a:cubicBezTo>
                  <a:cubicBezTo>
                    <a:pt x="774" y="93"/>
                    <a:pt x="791" y="89"/>
                    <a:pt x="765" y="84"/>
                  </a:cubicBezTo>
                  <a:cubicBezTo>
                    <a:pt x="752" y="81"/>
                    <a:pt x="727" y="103"/>
                    <a:pt x="727" y="114"/>
                  </a:cubicBezTo>
                  <a:cubicBezTo>
                    <a:pt x="727" y="129"/>
                    <a:pt x="734" y="138"/>
                    <a:pt x="741" y="145"/>
                  </a:cubicBezTo>
                  <a:cubicBezTo>
                    <a:pt x="758" y="172"/>
                    <a:pt x="717" y="142"/>
                    <a:pt x="702" y="138"/>
                  </a:cubicBezTo>
                  <a:cubicBezTo>
                    <a:pt x="660" y="127"/>
                    <a:pt x="674" y="141"/>
                    <a:pt x="674" y="143"/>
                  </a:cubicBezTo>
                  <a:cubicBezTo>
                    <a:pt x="672" y="167"/>
                    <a:pt x="662" y="148"/>
                    <a:pt x="657" y="148"/>
                  </a:cubicBezTo>
                  <a:cubicBezTo>
                    <a:pt x="647" y="148"/>
                    <a:pt x="628" y="161"/>
                    <a:pt x="614" y="154"/>
                  </a:cubicBezTo>
                  <a:cubicBezTo>
                    <a:pt x="607" y="136"/>
                    <a:pt x="561" y="177"/>
                    <a:pt x="550" y="177"/>
                  </a:cubicBezTo>
                  <a:cubicBezTo>
                    <a:pt x="546" y="177"/>
                    <a:pt x="541" y="174"/>
                    <a:pt x="542" y="171"/>
                  </a:cubicBezTo>
                  <a:cubicBezTo>
                    <a:pt x="547" y="159"/>
                    <a:pt x="540" y="132"/>
                    <a:pt x="527" y="172"/>
                  </a:cubicBezTo>
                  <a:cubicBezTo>
                    <a:pt x="526" y="175"/>
                    <a:pt x="532" y="176"/>
                    <a:pt x="532" y="182"/>
                  </a:cubicBezTo>
                  <a:cubicBezTo>
                    <a:pt x="532" y="192"/>
                    <a:pt x="516" y="185"/>
                    <a:pt x="507" y="188"/>
                  </a:cubicBezTo>
                  <a:cubicBezTo>
                    <a:pt x="499" y="191"/>
                    <a:pt x="503" y="220"/>
                    <a:pt x="468" y="205"/>
                  </a:cubicBezTo>
                  <a:cubicBezTo>
                    <a:pt x="468" y="217"/>
                    <a:pt x="468" y="217"/>
                    <a:pt x="468" y="217"/>
                  </a:cubicBezTo>
                  <a:cubicBezTo>
                    <a:pt x="450" y="215"/>
                    <a:pt x="452" y="197"/>
                    <a:pt x="446" y="188"/>
                  </a:cubicBezTo>
                  <a:cubicBezTo>
                    <a:pt x="459" y="188"/>
                    <a:pt x="466" y="187"/>
                    <a:pt x="479" y="191"/>
                  </a:cubicBezTo>
                  <a:cubicBezTo>
                    <a:pt x="496" y="195"/>
                    <a:pt x="530" y="174"/>
                    <a:pt x="478" y="157"/>
                  </a:cubicBezTo>
                  <a:cubicBezTo>
                    <a:pt x="463" y="152"/>
                    <a:pt x="430" y="136"/>
                    <a:pt x="420" y="136"/>
                  </a:cubicBezTo>
                  <a:cubicBezTo>
                    <a:pt x="419" y="136"/>
                    <a:pt x="419" y="135"/>
                    <a:pt x="412" y="136"/>
                  </a:cubicBezTo>
                  <a:cubicBezTo>
                    <a:pt x="411" y="136"/>
                    <a:pt x="405" y="135"/>
                    <a:pt x="402" y="134"/>
                  </a:cubicBezTo>
                  <a:cubicBezTo>
                    <a:pt x="402" y="132"/>
                    <a:pt x="400" y="132"/>
                    <a:pt x="397" y="130"/>
                  </a:cubicBezTo>
                  <a:cubicBezTo>
                    <a:pt x="404" y="127"/>
                    <a:pt x="406" y="130"/>
                    <a:pt x="409" y="122"/>
                  </a:cubicBezTo>
                  <a:cubicBezTo>
                    <a:pt x="406" y="121"/>
                    <a:pt x="400" y="118"/>
                    <a:pt x="398" y="118"/>
                  </a:cubicBezTo>
                  <a:cubicBezTo>
                    <a:pt x="396" y="118"/>
                    <a:pt x="395" y="120"/>
                    <a:pt x="394" y="122"/>
                  </a:cubicBezTo>
                  <a:cubicBezTo>
                    <a:pt x="390" y="122"/>
                    <a:pt x="391" y="119"/>
                    <a:pt x="391" y="115"/>
                  </a:cubicBezTo>
                  <a:cubicBezTo>
                    <a:pt x="386" y="118"/>
                    <a:pt x="383" y="119"/>
                    <a:pt x="379" y="124"/>
                  </a:cubicBezTo>
                  <a:cubicBezTo>
                    <a:pt x="379" y="122"/>
                    <a:pt x="379" y="120"/>
                    <a:pt x="377" y="118"/>
                  </a:cubicBezTo>
                  <a:cubicBezTo>
                    <a:pt x="372" y="121"/>
                    <a:pt x="370" y="128"/>
                    <a:pt x="364" y="127"/>
                  </a:cubicBezTo>
                  <a:cubicBezTo>
                    <a:pt x="366" y="123"/>
                    <a:pt x="371" y="122"/>
                    <a:pt x="371" y="118"/>
                  </a:cubicBezTo>
                  <a:cubicBezTo>
                    <a:pt x="371" y="114"/>
                    <a:pt x="359" y="121"/>
                    <a:pt x="355" y="121"/>
                  </a:cubicBezTo>
                  <a:cubicBezTo>
                    <a:pt x="352" y="121"/>
                    <a:pt x="350" y="119"/>
                    <a:pt x="348" y="117"/>
                  </a:cubicBezTo>
                  <a:cubicBezTo>
                    <a:pt x="347" y="118"/>
                    <a:pt x="342" y="120"/>
                    <a:pt x="342" y="121"/>
                  </a:cubicBezTo>
                  <a:cubicBezTo>
                    <a:pt x="342" y="123"/>
                    <a:pt x="344" y="124"/>
                    <a:pt x="346" y="125"/>
                  </a:cubicBezTo>
                  <a:cubicBezTo>
                    <a:pt x="341" y="128"/>
                    <a:pt x="336" y="126"/>
                    <a:pt x="332" y="133"/>
                  </a:cubicBezTo>
                  <a:cubicBezTo>
                    <a:pt x="332" y="128"/>
                    <a:pt x="332" y="128"/>
                    <a:pt x="332" y="128"/>
                  </a:cubicBezTo>
                  <a:cubicBezTo>
                    <a:pt x="325" y="129"/>
                    <a:pt x="324" y="136"/>
                    <a:pt x="320" y="136"/>
                  </a:cubicBezTo>
                  <a:cubicBezTo>
                    <a:pt x="320" y="133"/>
                    <a:pt x="320" y="133"/>
                    <a:pt x="320" y="133"/>
                  </a:cubicBezTo>
                  <a:cubicBezTo>
                    <a:pt x="316" y="134"/>
                    <a:pt x="310" y="133"/>
                    <a:pt x="307" y="136"/>
                  </a:cubicBezTo>
                  <a:cubicBezTo>
                    <a:pt x="308" y="138"/>
                    <a:pt x="308" y="137"/>
                    <a:pt x="310" y="139"/>
                  </a:cubicBezTo>
                  <a:cubicBezTo>
                    <a:pt x="307" y="140"/>
                    <a:pt x="306" y="140"/>
                    <a:pt x="304" y="140"/>
                  </a:cubicBezTo>
                  <a:cubicBezTo>
                    <a:pt x="300" y="140"/>
                    <a:pt x="298" y="142"/>
                    <a:pt x="296" y="144"/>
                  </a:cubicBezTo>
                  <a:cubicBezTo>
                    <a:pt x="299" y="144"/>
                    <a:pt x="299" y="144"/>
                    <a:pt x="301" y="145"/>
                  </a:cubicBezTo>
                  <a:cubicBezTo>
                    <a:pt x="301" y="145"/>
                    <a:pt x="297" y="153"/>
                    <a:pt x="296" y="153"/>
                  </a:cubicBezTo>
                  <a:cubicBezTo>
                    <a:pt x="292" y="153"/>
                    <a:pt x="291" y="150"/>
                    <a:pt x="286" y="150"/>
                  </a:cubicBezTo>
                  <a:cubicBezTo>
                    <a:pt x="287" y="147"/>
                    <a:pt x="286" y="146"/>
                    <a:pt x="285" y="144"/>
                  </a:cubicBezTo>
                  <a:cubicBezTo>
                    <a:pt x="284" y="145"/>
                    <a:pt x="283" y="146"/>
                    <a:pt x="282" y="148"/>
                  </a:cubicBezTo>
                  <a:cubicBezTo>
                    <a:pt x="281" y="148"/>
                    <a:pt x="281" y="147"/>
                    <a:pt x="280" y="147"/>
                  </a:cubicBezTo>
                  <a:cubicBezTo>
                    <a:pt x="277" y="147"/>
                    <a:pt x="276" y="149"/>
                    <a:pt x="275" y="152"/>
                  </a:cubicBezTo>
                  <a:cubicBezTo>
                    <a:pt x="275" y="152"/>
                    <a:pt x="278" y="153"/>
                    <a:pt x="280" y="153"/>
                  </a:cubicBezTo>
                  <a:cubicBezTo>
                    <a:pt x="278" y="154"/>
                    <a:pt x="275" y="155"/>
                    <a:pt x="274" y="157"/>
                  </a:cubicBezTo>
                  <a:cubicBezTo>
                    <a:pt x="281" y="157"/>
                    <a:pt x="284" y="153"/>
                    <a:pt x="292" y="152"/>
                  </a:cubicBezTo>
                  <a:cubicBezTo>
                    <a:pt x="290" y="158"/>
                    <a:pt x="282" y="169"/>
                    <a:pt x="275" y="171"/>
                  </a:cubicBezTo>
                  <a:cubicBezTo>
                    <a:pt x="269" y="173"/>
                    <a:pt x="264" y="178"/>
                    <a:pt x="261" y="184"/>
                  </a:cubicBezTo>
                  <a:cubicBezTo>
                    <a:pt x="261" y="184"/>
                    <a:pt x="258" y="191"/>
                    <a:pt x="258" y="191"/>
                  </a:cubicBezTo>
                  <a:cubicBezTo>
                    <a:pt x="255" y="191"/>
                    <a:pt x="256" y="200"/>
                    <a:pt x="252" y="203"/>
                  </a:cubicBezTo>
                  <a:cubicBezTo>
                    <a:pt x="243" y="210"/>
                    <a:pt x="238" y="221"/>
                    <a:pt x="224" y="224"/>
                  </a:cubicBezTo>
                  <a:cubicBezTo>
                    <a:pt x="227" y="225"/>
                    <a:pt x="228" y="226"/>
                    <a:pt x="232" y="227"/>
                  </a:cubicBezTo>
                  <a:cubicBezTo>
                    <a:pt x="221" y="225"/>
                    <a:pt x="220" y="233"/>
                    <a:pt x="214" y="234"/>
                  </a:cubicBezTo>
                  <a:cubicBezTo>
                    <a:pt x="207" y="236"/>
                    <a:pt x="204" y="240"/>
                    <a:pt x="200" y="245"/>
                  </a:cubicBezTo>
                  <a:cubicBezTo>
                    <a:pt x="198" y="248"/>
                    <a:pt x="194" y="247"/>
                    <a:pt x="194" y="252"/>
                  </a:cubicBezTo>
                  <a:cubicBezTo>
                    <a:pt x="194" y="260"/>
                    <a:pt x="194" y="268"/>
                    <a:pt x="199" y="274"/>
                  </a:cubicBezTo>
                  <a:cubicBezTo>
                    <a:pt x="197" y="276"/>
                    <a:pt x="194" y="279"/>
                    <a:pt x="194" y="282"/>
                  </a:cubicBezTo>
                  <a:cubicBezTo>
                    <a:pt x="198" y="280"/>
                    <a:pt x="198" y="280"/>
                    <a:pt x="202" y="280"/>
                  </a:cubicBezTo>
                  <a:cubicBezTo>
                    <a:pt x="202" y="285"/>
                    <a:pt x="202" y="285"/>
                    <a:pt x="202" y="285"/>
                  </a:cubicBezTo>
                  <a:cubicBezTo>
                    <a:pt x="201" y="285"/>
                    <a:pt x="197" y="287"/>
                    <a:pt x="197" y="289"/>
                  </a:cubicBezTo>
                  <a:cubicBezTo>
                    <a:pt x="197" y="290"/>
                    <a:pt x="209" y="298"/>
                    <a:pt x="210" y="298"/>
                  </a:cubicBezTo>
                  <a:cubicBezTo>
                    <a:pt x="223" y="298"/>
                    <a:pt x="233" y="286"/>
                    <a:pt x="239" y="277"/>
                  </a:cubicBezTo>
                  <a:cubicBezTo>
                    <a:pt x="241" y="280"/>
                    <a:pt x="242" y="282"/>
                    <a:pt x="245" y="284"/>
                  </a:cubicBezTo>
                  <a:cubicBezTo>
                    <a:pt x="245" y="285"/>
                    <a:pt x="244" y="287"/>
                    <a:pt x="244" y="289"/>
                  </a:cubicBezTo>
                  <a:cubicBezTo>
                    <a:pt x="244" y="294"/>
                    <a:pt x="249" y="295"/>
                    <a:pt x="250" y="300"/>
                  </a:cubicBezTo>
                  <a:cubicBezTo>
                    <a:pt x="252" y="307"/>
                    <a:pt x="252" y="311"/>
                    <a:pt x="257" y="316"/>
                  </a:cubicBezTo>
                  <a:cubicBezTo>
                    <a:pt x="257" y="317"/>
                    <a:pt x="256" y="318"/>
                    <a:pt x="256" y="319"/>
                  </a:cubicBezTo>
                  <a:cubicBezTo>
                    <a:pt x="256" y="321"/>
                    <a:pt x="260" y="333"/>
                    <a:pt x="263" y="333"/>
                  </a:cubicBezTo>
                  <a:cubicBezTo>
                    <a:pt x="271" y="333"/>
                    <a:pt x="272" y="324"/>
                    <a:pt x="278" y="324"/>
                  </a:cubicBezTo>
                  <a:cubicBezTo>
                    <a:pt x="286" y="324"/>
                    <a:pt x="286" y="324"/>
                    <a:pt x="286" y="324"/>
                  </a:cubicBezTo>
                  <a:cubicBezTo>
                    <a:pt x="287" y="318"/>
                    <a:pt x="294" y="317"/>
                    <a:pt x="295" y="309"/>
                  </a:cubicBezTo>
                  <a:cubicBezTo>
                    <a:pt x="293" y="309"/>
                    <a:pt x="290" y="307"/>
                    <a:pt x="290" y="304"/>
                  </a:cubicBezTo>
                  <a:cubicBezTo>
                    <a:pt x="290" y="297"/>
                    <a:pt x="293" y="289"/>
                    <a:pt x="299" y="289"/>
                  </a:cubicBezTo>
                  <a:cubicBezTo>
                    <a:pt x="302" y="289"/>
                    <a:pt x="311" y="281"/>
                    <a:pt x="311" y="276"/>
                  </a:cubicBezTo>
                  <a:cubicBezTo>
                    <a:pt x="311" y="271"/>
                    <a:pt x="303" y="265"/>
                    <a:pt x="297" y="264"/>
                  </a:cubicBezTo>
                  <a:cubicBezTo>
                    <a:pt x="297" y="262"/>
                    <a:pt x="296" y="260"/>
                    <a:pt x="295" y="259"/>
                  </a:cubicBezTo>
                  <a:cubicBezTo>
                    <a:pt x="295" y="253"/>
                    <a:pt x="295" y="253"/>
                    <a:pt x="295" y="253"/>
                  </a:cubicBezTo>
                  <a:cubicBezTo>
                    <a:pt x="300" y="250"/>
                    <a:pt x="296" y="245"/>
                    <a:pt x="299" y="240"/>
                  </a:cubicBezTo>
                  <a:cubicBezTo>
                    <a:pt x="302" y="235"/>
                    <a:pt x="307" y="234"/>
                    <a:pt x="313" y="231"/>
                  </a:cubicBezTo>
                  <a:cubicBezTo>
                    <a:pt x="319" y="227"/>
                    <a:pt x="333" y="221"/>
                    <a:pt x="333" y="214"/>
                  </a:cubicBezTo>
                  <a:cubicBezTo>
                    <a:pt x="334" y="212"/>
                    <a:pt x="333" y="210"/>
                    <a:pt x="333" y="207"/>
                  </a:cubicBezTo>
                  <a:cubicBezTo>
                    <a:pt x="333" y="198"/>
                    <a:pt x="341" y="194"/>
                    <a:pt x="351" y="194"/>
                  </a:cubicBezTo>
                  <a:cubicBezTo>
                    <a:pt x="359" y="194"/>
                    <a:pt x="369" y="196"/>
                    <a:pt x="369" y="204"/>
                  </a:cubicBezTo>
                  <a:cubicBezTo>
                    <a:pt x="369" y="209"/>
                    <a:pt x="362" y="210"/>
                    <a:pt x="358" y="213"/>
                  </a:cubicBezTo>
                  <a:cubicBezTo>
                    <a:pt x="350" y="217"/>
                    <a:pt x="343" y="234"/>
                    <a:pt x="330" y="234"/>
                  </a:cubicBezTo>
                  <a:cubicBezTo>
                    <a:pt x="331" y="236"/>
                    <a:pt x="330" y="238"/>
                    <a:pt x="330" y="240"/>
                  </a:cubicBezTo>
                  <a:cubicBezTo>
                    <a:pt x="330" y="244"/>
                    <a:pt x="333" y="251"/>
                    <a:pt x="336" y="252"/>
                  </a:cubicBezTo>
                  <a:cubicBezTo>
                    <a:pt x="335" y="253"/>
                    <a:pt x="332" y="256"/>
                    <a:pt x="332" y="259"/>
                  </a:cubicBezTo>
                  <a:cubicBezTo>
                    <a:pt x="332" y="265"/>
                    <a:pt x="338" y="269"/>
                    <a:pt x="345" y="269"/>
                  </a:cubicBezTo>
                  <a:cubicBezTo>
                    <a:pt x="345" y="273"/>
                    <a:pt x="347" y="273"/>
                    <a:pt x="351" y="273"/>
                  </a:cubicBezTo>
                  <a:cubicBezTo>
                    <a:pt x="357" y="273"/>
                    <a:pt x="364" y="271"/>
                    <a:pt x="370" y="269"/>
                  </a:cubicBezTo>
                  <a:cubicBezTo>
                    <a:pt x="376" y="270"/>
                    <a:pt x="390" y="269"/>
                    <a:pt x="393" y="263"/>
                  </a:cubicBezTo>
                  <a:cubicBezTo>
                    <a:pt x="393" y="263"/>
                    <a:pt x="393" y="263"/>
                    <a:pt x="393" y="263"/>
                  </a:cubicBezTo>
                  <a:cubicBezTo>
                    <a:pt x="395" y="266"/>
                    <a:pt x="398" y="267"/>
                    <a:pt x="400" y="273"/>
                  </a:cubicBezTo>
                  <a:cubicBezTo>
                    <a:pt x="397" y="276"/>
                    <a:pt x="387" y="280"/>
                    <a:pt x="384" y="280"/>
                  </a:cubicBezTo>
                  <a:cubicBezTo>
                    <a:pt x="378" y="280"/>
                    <a:pt x="375" y="278"/>
                    <a:pt x="368" y="278"/>
                  </a:cubicBezTo>
                  <a:cubicBezTo>
                    <a:pt x="362" y="278"/>
                    <a:pt x="346" y="284"/>
                    <a:pt x="351" y="288"/>
                  </a:cubicBezTo>
                  <a:cubicBezTo>
                    <a:pt x="366" y="303"/>
                    <a:pt x="358" y="308"/>
                    <a:pt x="355" y="308"/>
                  </a:cubicBezTo>
                  <a:cubicBezTo>
                    <a:pt x="348" y="308"/>
                    <a:pt x="347" y="301"/>
                    <a:pt x="342" y="301"/>
                  </a:cubicBezTo>
                  <a:cubicBezTo>
                    <a:pt x="337" y="301"/>
                    <a:pt x="330" y="315"/>
                    <a:pt x="330" y="322"/>
                  </a:cubicBezTo>
                  <a:cubicBezTo>
                    <a:pt x="330" y="334"/>
                    <a:pt x="320" y="332"/>
                    <a:pt x="320" y="343"/>
                  </a:cubicBezTo>
                  <a:cubicBezTo>
                    <a:pt x="316" y="343"/>
                    <a:pt x="312" y="344"/>
                    <a:pt x="309" y="344"/>
                  </a:cubicBezTo>
                  <a:cubicBezTo>
                    <a:pt x="309" y="343"/>
                    <a:pt x="309" y="342"/>
                    <a:pt x="310" y="340"/>
                  </a:cubicBezTo>
                  <a:cubicBezTo>
                    <a:pt x="308" y="340"/>
                    <a:pt x="304" y="339"/>
                    <a:pt x="300" y="339"/>
                  </a:cubicBezTo>
                  <a:cubicBezTo>
                    <a:pt x="296" y="339"/>
                    <a:pt x="291" y="344"/>
                    <a:pt x="288" y="345"/>
                  </a:cubicBezTo>
                  <a:cubicBezTo>
                    <a:pt x="284" y="347"/>
                    <a:pt x="280" y="346"/>
                    <a:pt x="275" y="349"/>
                  </a:cubicBezTo>
                  <a:cubicBezTo>
                    <a:pt x="273" y="349"/>
                    <a:pt x="273" y="351"/>
                    <a:pt x="269" y="351"/>
                  </a:cubicBezTo>
                  <a:cubicBezTo>
                    <a:pt x="269" y="351"/>
                    <a:pt x="264" y="348"/>
                    <a:pt x="264" y="347"/>
                  </a:cubicBezTo>
                  <a:cubicBezTo>
                    <a:pt x="264" y="346"/>
                    <a:pt x="266" y="345"/>
                    <a:pt x="266" y="344"/>
                  </a:cubicBezTo>
                  <a:cubicBezTo>
                    <a:pt x="259" y="343"/>
                    <a:pt x="253" y="350"/>
                    <a:pt x="245" y="350"/>
                  </a:cubicBezTo>
                  <a:cubicBezTo>
                    <a:pt x="244" y="350"/>
                    <a:pt x="243" y="348"/>
                    <a:pt x="243" y="346"/>
                  </a:cubicBezTo>
                  <a:cubicBezTo>
                    <a:pt x="240" y="346"/>
                    <a:pt x="239" y="345"/>
                    <a:pt x="235" y="345"/>
                  </a:cubicBezTo>
                  <a:cubicBezTo>
                    <a:pt x="236" y="344"/>
                    <a:pt x="235" y="344"/>
                    <a:pt x="235" y="342"/>
                  </a:cubicBezTo>
                  <a:cubicBezTo>
                    <a:pt x="234" y="341"/>
                    <a:pt x="232" y="339"/>
                    <a:pt x="232" y="336"/>
                  </a:cubicBezTo>
                  <a:cubicBezTo>
                    <a:pt x="232" y="331"/>
                    <a:pt x="236" y="328"/>
                    <a:pt x="239" y="325"/>
                  </a:cubicBezTo>
                  <a:cubicBezTo>
                    <a:pt x="240" y="324"/>
                    <a:pt x="242" y="323"/>
                    <a:pt x="242" y="322"/>
                  </a:cubicBezTo>
                  <a:cubicBezTo>
                    <a:pt x="242" y="319"/>
                    <a:pt x="242" y="319"/>
                    <a:pt x="242" y="319"/>
                  </a:cubicBezTo>
                  <a:cubicBezTo>
                    <a:pt x="240" y="319"/>
                    <a:pt x="237" y="319"/>
                    <a:pt x="237" y="316"/>
                  </a:cubicBezTo>
                  <a:cubicBezTo>
                    <a:pt x="237" y="313"/>
                    <a:pt x="237" y="311"/>
                    <a:pt x="238" y="308"/>
                  </a:cubicBezTo>
                  <a:cubicBezTo>
                    <a:pt x="238" y="304"/>
                    <a:pt x="238" y="304"/>
                    <a:pt x="238" y="304"/>
                  </a:cubicBezTo>
                  <a:cubicBezTo>
                    <a:pt x="231" y="310"/>
                    <a:pt x="219" y="311"/>
                    <a:pt x="219" y="324"/>
                  </a:cubicBezTo>
                  <a:cubicBezTo>
                    <a:pt x="219" y="331"/>
                    <a:pt x="224" y="333"/>
                    <a:pt x="225" y="342"/>
                  </a:cubicBezTo>
                  <a:cubicBezTo>
                    <a:pt x="225" y="342"/>
                    <a:pt x="227" y="348"/>
                    <a:pt x="227" y="349"/>
                  </a:cubicBezTo>
                  <a:cubicBezTo>
                    <a:pt x="227" y="352"/>
                    <a:pt x="222" y="355"/>
                    <a:pt x="220" y="355"/>
                  </a:cubicBezTo>
                  <a:cubicBezTo>
                    <a:pt x="218" y="355"/>
                    <a:pt x="215" y="353"/>
                    <a:pt x="213" y="355"/>
                  </a:cubicBezTo>
                  <a:cubicBezTo>
                    <a:pt x="212" y="355"/>
                    <a:pt x="211" y="358"/>
                    <a:pt x="210" y="357"/>
                  </a:cubicBezTo>
                  <a:cubicBezTo>
                    <a:pt x="208" y="358"/>
                    <a:pt x="210" y="357"/>
                    <a:pt x="206" y="357"/>
                  </a:cubicBezTo>
                  <a:cubicBezTo>
                    <a:pt x="199" y="357"/>
                    <a:pt x="195" y="362"/>
                    <a:pt x="191" y="366"/>
                  </a:cubicBezTo>
                  <a:cubicBezTo>
                    <a:pt x="190" y="366"/>
                    <a:pt x="187" y="368"/>
                    <a:pt x="187" y="369"/>
                  </a:cubicBezTo>
                  <a:cubicBezTo>
                    <a:pt x="187" y="373"/>
                    <a:pt x="188" y="377"/>
                    <a:pt x="186" y="379"/>
                  </a:cubicBezTo>
                  <a:cubicBezTo>
                    <a:pt x="185" y="380"/>
                    <a:pt x="172" y="385"/>
                    <a:pt x="171" y="386"/>
                  </a:cubicBezTo>
                  <a:cubicBezTo>
                    <a:pt x="169" y="386"/>
                    <a:pt x="168" y="387"/>
                    <a:pt x="166" y="387"/>
                  </a:cubicBezTo>
                  <a:cubicBezTo>
                    <a:pt x="165" y="394"/>
                    <a:pt x="162" y="401"/>
                    <a:pt x="153" y="401"/>
                  </a:cubicBezTo>
                  <a:cubicBezTo>
                    <a:pt x="152" y="403"/>
                    <a:pt x="150" y="405"/>
                    <a:pt x="148" y="405"/>
                  </a:cubicBezTo>
                  <a:cubicBezTo>
                    <a:pt x="144" y="405"/>
                    <a:pt x="141" y="404"/>
                    <a:pt x="139" y="401"/>
                  </a:cubicBezTo>
                  <a:cubicBezTo>
                    <a:pt x="136" y="401"/>
                    <a:pt x="136" y="401"/>
                    <a:pt x="136" y="401"/>
                  </a:cubicBezTo>
                  <a:cubicBezTo>
                    <a:pt x="136" y="404"/>
                    <a:pt x="136" y="404"/>
                    <a:pt x="136" y="404"/>
                  </a:cubicBezTo>
                  <a:cubicBezTo>
                    <a:pt x="136" y="405"/>
                    <a:pt x="135" y="409"/>
                    <a:pt x="137" y="410"/>
                  </a:cubicBezTo>
                  <a:cubicBezTo>
                    <a:pt x="137" y="412"/>
                    <a:pt x="137" y="412"/>
                    <a:pt x="137" y="412"/>
                  </a:cubicBezTo>
                  <a:cubicBezTo>
                    <a:pt x="136" y="412"/>
                    <a:pt x="132" y="413"/>
                    <a:pt x="130" y="413"/>
                  </a:cubicBezTo>
                  <a:cubicBezTo>
                    <a:pt x="128" y="413"/>
                    <a:pt x="123" y="412"/>
                    <a:pt x="122" y="410"/>
                  </a:cubicBezTo>
                  <a:cubicBezTo>
                    <a:pt x="119" y="411"/>
                    <a:pt x="110" y="413"/>
                    <a:pt x="110" y="416"/>
                  </a:cubicBezTo>
                  <a:cubicBezTo>
                    <a:pt x="110" y="416"/>
                    <a:pt x="110" y="417"/>
                    <a:pt x="110" y="417"/>
                  </a:cubicBezTo>
                  <a:cubicBezTo>
                    <a:pt x="110" y="422"/>
                    <a:pt x="124" y="424"/>
                    <a:pt x="129" y="426"/>
                  </a:cubicBezTo>
                  <a:cubicBezTo>
                    <a:pt x="130" y="426"/>
                    <a:pt x="131" y="428"/>
                    <a:pt x="132" y="428"/>
                  </a:cubicBezTo>
                  <a:cubicBezTo>
                    <a:pt x="132" y="433"/>
                    <a:pt x="134" y="438"/>
                    <a:pt x="140" y="438"/>
                  </a:cubicBezTo>
                  <a:cubicBezTo>
                    <a:pt x="140" y="441"/>
                    <a:pt x="142" y="440"/>
                    <a:pt x="142" y="443"/>
                  </a:cubicBezTo>
                  <a:cubicBezTo>
                    <a:pt x="142" y="444"/>
                    <a:pt x="142" y="446"/>
                    <a:pt x="141" y="447"/>
                  </a:cubicBezTo>
                  <a:cubicBezTo>
                    <a:pt x="142" y="447"/>
                    <a:pt x="142" y="447"/>
                    <a:pt x="142" y="447"/>
                  </a:cubicBezTo>
                  <a:cubicBezTo>
                    <a:pt x="142" y="449"/>
                    <a:pt x="142" y="454"/>
                    <a:pt x="142" y="455"/>
                  </a:cubicBezTo>
                  <a:cubicBezTo>
                    <a:pt x="142" y="461"/>
                    <a:pt x="138" y="463"/>
                    <a:pt x="138" y="469"/>
                  </a:cubicBezTo>
                  <a:cubicBezTo>
                    <a:pt x="137" y="469"/>
                    <a:pt x="132" y="471"/>
                    <a:pt x="130" y="471"/>
                  </a:cubicBezTo>
                  <a:cubicBezTo>
                    <a:pt x="127" y="471"/>
                    <a:pt x="125" y="468"/>
                    <a:pt x="122" y="469"/>
                  </a:cubicBezTo>
                  <a:cubicBezTo>
                    <a:pt x="107" y="469"/>
                    <a:pt x="107" y="469"/>
                    <a:pt x="107" y="469"/>
                  </a:cubicBezTo>
                  <a:cubicBezTo>
                    <a:pt x="106" y="469"/>
                    <a:pt x="103" y="469"/>
                    <a:pt x="102" y="468"/>
                  </a:cubicBezTo>
                  <a:cubicBezTo>
                    <a:pt x="88" y="468"/>
                    <a:pt x="88" y="468"/>
                    <a:pt x="88" y="468"/>
                  </a:cubicBezTo>
                  <a:cubicBezTo>
                    <a:pt x="86" y="468"/>
                    <a:pt x="85" y="466"/>
                    <a:pt x="84" y="466"/>
                  </a:cubicBezTo>
                  <a:cubicBezTo>
                    <a:pt x="82" y="466"/>
                    <a:pt x="71" y="473"/>
                    <a:pt x="71" y="475"/>
                  </a:cubicBezTo>
                  <a:cubicBezTo>
                    <a:pt x="71" y="477"/>
                    <a:pt x="75" y="482"/>
                    <a:pt x="75" y="486"/>
                  </a:cubicBezTo>
                  <a:cubicBezTo>
                    <a:pt x="75" y="494"/>
                    <a:pt x="72" y="502"/>
                    <a:pt x="72" y="510"/>
                  </a:cubicBezTo>
                  <a:cubicBezTo>
                    <a:pt x="72" y="512"/>
                    <a:pt x="69" y="513"/>
                    <a:pt x="69" y="517"/>
                  </a:cubicBezTo>
                  <a:cubicBezTo>
                    <a:pt x="69" y="519"/>
                    <a:pt x="71" y="521"/>
                    <a:pt x="74" y="521"/>
                  </a:cubicBezTo>
                  <a:cubicBezTo>
                    <a:pt x="74" y="533"/>
                    <a:pt x="74" y="533"/>
                    <a:pt x="74" y="533"/>
                  </a:cubicBezTo>
                  <a:cubicBezTo>
                    <a:pt x="74" y="534"/>
                    <a:pt x="74" y="536"/>
                    <a:pt x="76" y="536"/>
                  </a:cubicBezTo>
                  <a:cubicBezTo>
                    <a:pt x="81" y="536"/>
                    <a:pt x="84" y="534"/>
                    <a:pt x="89" y="534"/>
                  </a:cubicBezTo>
                  <a:cubicBezTo>
                    <a:pt x="96" y="534"/>
                    <a:pt x="96" y="545"/>
                    <a:pt x="101" y="545"/>
                  </a:cubicBezTo>
                  <a:cubicBezTo>
                    <a:pt x="108" y="545"/>
                    <a:pt x="112" y="539"/>
                    <a:pt x="119" y="539"/>
                  </a:cubicBezTo>
                  <a:cubicBezTo>
                    <a:pt x="121" y="539"/>
                    <a:pt x="126" y="537"/>
                    <a:pt x="129" y="538"/>
                  </a:cubicBezTo>
                  <a:cubicBezTo>
                    <a:pt x="129" y="538"/>
                    <a:pt x="129" y="538"/>
                    <a:pt x="129" y="538"/>
                  </a:cubicBezTo>
                  <a:cubicBezTo>
                    <a:pt x="135" y="540"/>
                    <a:pt x="135" y="532"/>
                    <a:pt x="139" y="530"/>
                  </a:cubicBezTo>
                  <a:cubicBezTo>
                    <a:pt x="145" y="527"/>
                    <a:pt x="147" y="523"/>
                    <a:pt x="151" y="517"/>
                  </a:cubicBezTo>
                  <a:cubicBezTo>
                    <a:pt x="150" y="517"/>
                    <a:pt x="148" y="516"/>
                    <a:pt x="148" y="513"/>
                  </a:cubicBezTo>
                  <a:cubicBezTo>
                    <a:pt x="148" y="507"/>
                    <a:pt x="157" y="494"/>
                    <a:pt x="162" y="493"/>
                  </a:cubicBezTo>
                  <a:cubicBezTo>
                    <a:pt x="169" y="491"/>
                    <a:pt x="176" y="489"/>
                    <a:pt x="177" y="483"/>
                  </a:cubicBezTo>
                  <a:cubicBezTo>
                    <a:pt x="176" y="476"/>
                    <a:pt x="176" y="476"/>
                    <a:pt x="176" y="476"/>
                  </a:cubicBezTo>
                  <a:cubicBezTo>
                    <a:pt x="176" y="472"/>
                    <a:pt x="180" y="469"/>
                    <a:pt x="185" y="469"/>
                  </a:cubicBezTo>
                  <a:cubicBezTo>
                    <a:pt x="191" y="469"/>
                    <a:pt x="195" y="472"/>
                    <a:pt x="202" y="472"/>
                  </a:cubicBezTo>
                  <a:cubicBezTo>
                    <a:pt x="209" y="472"/>
                    <a:pt x="213" y="467"/>
                    <a:pt x="219" y="464"/>
                  </a:cubicBezTo>
                  <a:cubicBezTo>
                    <a:pt x="221" y="463"/>
                    <a:pt x="222" y="459"/>
                    <a:pt x="227" y="459"/>
                  </a:cubicBezTo>
                  <a:cubicBezTo>
                    <a:pt x="239" y="459"/>
                    <a:pt x="241" y="471"/>
                    <a:pt x="246" y="478"/>
                  </a:cubicBezTo>
                  <a:cubicBezTo>
                    <a:pt x="247" y="480"/>
                    <a:pt x="251" y="482"/>
                    <a:pt x="253" y="484"/>
                  </a:cubicBezTo>
                  <a:cubicBezTo>
                    <a:pt x="259" y="489"/>
                    <a:pt x="261" y="492"/>
                    <a:pt x="270" y="494"/>
                  </a:cubicBezTo>
                  <a:cubicBezTo>
                    <a:pt x="270" y="496"/>
                    <a:pt x="275" y="497"/>
                    <a:pt x="276" y="497"/>
                  </a:cubicBezTo>
                  <a:cubicBezTo>
                    <a:pt x="276" y="499"/>
                    <a:pt x="284" y="506"/>
                    <a:pt x="285" y="506"/>
                  </a:cubicBezTo>
                  <a:cubicBezTo>
                    <a:pt x="285" y="509"/>
                    <a:pt x="288" y="510"/>
                    <a:pt x="288" y="515"/>
                  </a:cubicBezTo>
                  <a:cubicBezTo>
                    <a:pt x="288" y="518"/>
                    <a:pt x="286" y="523"/>
                    <a:pt x="282" y="523"/>
                  </a:cubicBezTo>
                  <a:cubicBezTo>
                    <a:pt x="282" y="524"/>
                    <a:pt x="284" y="525"/>
                    <a:pt x="286" y="525"/>
                  </a:cubicBezTo>
                  <a:cubicBezTo>
                    <a:pt x="290" y="525"/>
                    <a:pt x="289" y="519"/>
                    <a:pt x="292" y="516"/>
                  </a:cubicBezTo>
                  <a:cubicBezTo>
                    <a:pt x="292" y="516"/>
                    <a:pt x="296" y="516"/>
                    <a:pt x="296" y="514"/>
                  </a:cubicBezTo>
                  <a:cubicBezTo>
                    <a:pt x="296" y="510"/>
                    <a:pt x="291" y="509"/>
                    <a:pt x="291" y="505"/>
                  </a:cubicBezTo>
                  <a:cubicBezTo>
                    <a:pt x="291" y="502"/>
                    <a:pt x="294" y="501"/>
                    <a:pt x="297" y="501"/>
                  </a:cubicBezTo>
                  <a:cubicBezTo>
                    <a:pt x="302" y="501"/>
                    <a:pt x="304" y="504"/>
                    <a:pt x="307" y="505"/>
                  </a:cubicBezTo>
                  <a:cubicBezTo>
                    <a:pt x="308" y="499"/>
                    <a:pt x="301" y="496"/>
                    <a:pt x="295" y="493"/>
                  </a:cubicBezTo>
                  <a:cubicBezTo>
                    <a:pt x="293" y="492"/>
                    <a:pt x="285" y="491"/>
                    <a:pt x="287" y="487"/>
                  </a:cubicBezTo>
                  <a:cubicBezTo>
                    <a:pt x="287" y="486"/>
                    <a:pt x="287" y="486"/>
                    <a:pt x="287" y="485"/>
                  </a:cubicBezTo>
                  <a:cubicBezTo>
                    <a:pt x="283" y="485"/>
                    <a:pt x="280" y="486"/>
                    <a:pt x="275" y="484"/>
                  </a:cubicBezTo>
                  <a:cubicBezTo>
                    <a:pt x="273" y="483"/>
                    <a:pt x="271" y="478"/>
                    <a:pt x="269" y="474"/>
                  </a:cubicBezTo>
                  <a:cubicBezTo>
                    <a:pt x="268" y="471"/>
                    <a:pt x="266" y="466"/>
                    <a:pt x="261" y="464"/>
                  </a:cubicBezTo>
                  <a:cubicBezTo>
                    <a:pt x="258" y="463"/>
                    <a:pt x="255" y="461"/>
                    <a:pt x="255" y="457"/>
                  </a:cubicBezTo>
                  <a:cubicBezTo>
                    <a:pt x="255" y="455"/>
                    <a:pt x="256" y="453"/>
                    <a:pt x="256" y="451"/>
                  </a:cubicBezTo>
                  <a:cubicBezTo>
                    <a:pt x="256" y="451"/>
                    <a:pt x="255" y="450"/>
                    <a:pt x="255" y="449"/>
                  </a:cubicBezTo>
                  <a:cubicBezTo>
                    <a:pt x="255" y="446"/>
                    <a:pt x="261" y="446"/>
                    <a:pt x="265" y="444"/>
                  </a:cubicBezTo>
                  <a:cubicBezTo>
                    <a:pt x="267" y="446"/>
                    <a:pt x="265" y="452"/>
                    <a:pt x="269" y="452"/>
                  </a:cubicBezTo>
                  <a:cubicBezTo>
                    <a:pt x="278" y="452"/>
                    <a:pt x="278" y="452"/>
                    <a:pt x="278" y="452"/>
                  </a:cubicBezTo>
                  <a:cubicBezTo>
                    <a:pt x="278" y="459"/>
                    <a:pt x="285" y="469"/>
                    <a:pt x="292" y="469"/>
                  </a:cubicBezTo>
                  <a:cubicBezTo>
                    <a:pt x="296" y="469"/>
                    <a:pt x="296" y="469"/>
                    <a:pt x="296" y="469"/>
                  </a:cubicBezTo>
                  <a:cubicBezTo>
                    <a:pt x="296" y="474"/>
                    <a:pt x="301" y="474"/>
                    <a:pt x="306" y="476"/>
                  </a:cubicBezTo>
                  <a:cubicBezTo>
                    <a:pt x="310" y="478"/>
                    <a:pt x="317" y="485"/>
                    <a:pt x="317" y="489"/>
                  </a:cubicBezTo>
                  <a:cubicBezTo>
                    <a:pt x="317" y="497"/>
                    <a:pt x="317" y="497"/>
                    <a:pt x="317" y="497"/>
                  </a:cubicBezTo>
                  <a:cubicBezTo>
                    <a:pt x="317" y="503"/>
                    <a:pt x="322" y="506"/>
                    <a:pt x="325" y="510"/>
                  </a:cubicBezTo>
                  <a:cubicBezTo>
                    <a:pt x="328" y="512"/>
                    <a:pt x="330" y="515"/>
                    <a:pt x="332" y="519"/>
                  </a:cubicBezTo>
                  <a:cubicBezTo>
                    <a:pt x="332" y="520"/>
                    <a:pt x="332" y="523"/>
                    <a:pt x="333" y="523"/>
                  </a:cubicBezTo>
                  <a:cubicBezTo>
                    <a:pt x="339" y="523"/>
                    <a:pt x="339" y="523"/>
                    <a:pt x="339" y="523"/>
                  </a:cubicBezTo>
                  <a:cubicBezTo>
                    <a:pt x="338" y="524"/>
                    <a:pt x="335" y="525"/>
                    <a:pt x="335" y="527"/>
                  </a:cubicBezTo>
                  <a:cubicBezTo>
                    <a:pt x="335" y="533"/>
                    <a:pt x="339" y="537"/>
                    <a:pt x="344" y="537"/>
                  </a:cubicBezTo>
                  <a:cubicBezTo>
                    <a:pt x="348" y="537"/>
                    <a:pt x="348" y="537"/>
                    <a:pt x="348" y="537"/>
                  </a:cubicBezTo>
                  <a:cubicBezTo>
                    <a:pt x="345" y="536"/>
                    <a:pt x="348" y="532"/>
                    <a:pt x="348" y="530"/>
                  </a:cubicBezTo>
                  <a:cubicBezTo>
                    <a:pt x="348" y="528"/>
                    <a:pt x="347" y="527"/>
                    <a:pt x="346" y="525"/>
                  </a:cubicBezTo>
                  <a:cubicBezTo>
                    <a:pt x="346" y="523"/>
                    <a:pt x="346" y="523"/>
                    <a:pt x="346" y="523"/>
                  </a:cubicBezTo>
                  <a:cubicBezTo>
                    <a:pt x="348" y="524"/>
                    <a:pt x="351" y="527"/>
                    <a:pt x="354" y="527"/>
                  </a:cubicBezTo>
                  <a:cubicBezTo>
                    <a:pt x="355" y="527"/>
                    <a:pt x="355" y="527"/>
                    <a:pt x="355" y="527"/>
                  </a:cubicBezTo>
                  <a:cubicBezTo>
                    <a:pt x="355" y="525"/>
                    <a:pt x="358" y="526"/>
                    <a:pt x="360" y="526"/>
                  </a:cubicBezTo>
                  <a:cubicBezTo>
                    <a:pt x="359" y="525"/>
                    <a:pt x="359" y="524"/>
                    <a:pt x="359" y="523"/>
                  </a:cubicBezTo>
                  <a:cubicBezTo>
                    <a:pt x="356" y="523"/>
                    <a:pt x="348" y="515"/>
                    <a:pt x="348" y="514"/>
                  </a:cubicBezTo>
                  <a:cubicBezTo>
                    <a:pt x="348" y="513"/>
                    <a:pt x="349" y="512"/>
                    <a:pt x="349" y="511"/>
                  </a:cubicBezTo>
                  <a:cubicBezTo>
                    <a:pt x="344" y="504"/>
                    <a:pt x="344" y="504"/>
                    <a:pt x="344" y="504"/>
                  </a:cubicBezTo>
                  <a:cubicBezTo>
                    <a:pt x="344" y="502"/>
                    <a:pt x="345" y="501"/>
                    <a:pt x="347" y="501"/>
                  </a:cubicBezTo>
                  <a:cubicBezTo>
                    <a:pt x="350" y="501"/>
                    <a:pt x="350" y="505"/>
                    <a:pt x="355" y="505"/>
                  </a:cubicBezTo>
                  <a:cubicBezTo>
                    <a:pt x="355" y="503"/>
                    <a:pt x="355" y="501"/>
                    <a:pt x="355" y="498"/>
                  </a:cubicBezTo>
                  <a:cubicBezTo>
                    <a:pt x="359" y="497"/>
                    <a:pt x="360" y="494"/>
                    <a:pt x="365" y="494"/>
                  </a:cubicBezTo>
                  <a:cubicBezTo>
                    <a:pt x="370" y="494"/>
                    <a:pt x="373" y="501"/>
                    <a:pt x="378" y="501"/>
                  </a:cubicBezTo>
                  <a:cubicBezTo>
                    <a:pt x="382" y="501"/>
                    <a:pt x="383" y="497"/>
                    <a:pt x="387" y="495"/>
                  </a:cubicBezTo>
                  <a:cubicBezTo>
                    <a:pt x="389" y="493"/>
                    <a:pt x="391" y="495"/>
                    <a:pt x="394" y="494"/>
                  </a:cubicBezTo>
                  <a:cubicBezTo>
                    <a:pt x="396" y="493"/>
                    <a:pt x="397" y="494"/>
                    <a:pt x="398" y="493"/>
                  </a:cubicBezTo>
                  <a:cubicBezTo>
                    <a:pt x="396" y="490"/>
                    <a:pt x="388" y="486"/>
                    <a:pt x="388" y="479"/>
                  </a:cubicBezTo>
                  <a:cubicBezTo>
                    <a:pt x="388" y="475"/>
                    <a:pt x="394" y="469"/>
                    <a:pt x="397" y="466"/>
                  </a:cubicBezTo>
                  <a:cubicBezTo>
                    <a:pt x="397" y="458"/>
                    <a:pt x="397" y="458"/>
                    <a:pt x="397" y="458"/>
                  </a:cubicBezTo>
                  <a:cubicBezTo>
                    <a:pt x="398" y="456"/>
                    <a:pt x="397" y="459"/>
                    <a:pt x="399" y="454"/>
                  </a:cubicBezTo>
                  <a:cubicBezTo>
                    <a:pt x="399" y="451"/>
                    <a:pt x="402" y="449"/>
                    <a:pt x="405" y="449"/>
                  </a:cubicBezTo>
                  <a:cubicBezTo>
                    <a:pt x="405" y="447"/>
                    <a:pt x="405" y="446"/>
                    <a:pt x="405" y="444"/>
                  </a:cubicBezTo>
                  <a:cubicBezTo>
                    <a:pt x="411" y="442"/>
                    <a:pt x="412" y="434"/>
                    <a:pt x="419" y="434"/>
                  </a:cubicBezTo>
                  <a:cubicBezTo>
                    <a:pt x="424" y="434"/>
                    <a:pt x="438" y="457"/>
                    <a:pt x="442" y="457"/>
                  </a:cubicBezTo>
                  <a:cubicBezTo>
                    <a:pt x="447" y="457"/>
                    <a:pt x="461" y="451"/>
                    <a:pt x="464" y="448"/>
                  </a:cubicBezTo>
                  <a:cubicBezTo>
                    <a:pt x="463" y="448"/>
                    <a:pt x="455" y="446"/>
                    <a:pt x="455" y="446"/>
                  </a:cubicBezTo>
                  <a:cubicBezTo>
                    <a:pt x="454" y="446"/>
                    <a:pt x="450" y="446"/>
                    <a:pt x="450" y="442"/>
                  </a:cubicBezTo>
                  <a:cubicBezTo>
                    <a:pt x="450" y="439"/>
                    <a:pt x="472" y="431"/>
                    <a:pt x="481" y="428"/>
                  </a:cubicBezTo>
                  <a:cubicBezTo>
                    <a:pt x="481" y="428"/>
                    <a:pt x="477" y="433"/>
                    <a:pt x="475" y="433"/>
                  </a:cubicBezTo>
                  <a:cubicBezTo>
                    <a:pt x="476" y="435"/>
                    <a:pt x="484" y="443"/>
                    <a:pt x="466" y="448"/>
                  </a:cubicBezTo>
                  <a:cubicBezTo>
                    <a:pt x="474" y="466"/>
                    <a:pt x="509" y="463"/>
                    <a:pt x="509" y="487"/>
                  </a:cubicBezTo>
                  <a:cubicBezTo>
                    <a:pt x="510" y="487"/>
                    <a:pt x="510" y="487"/>
                    <a:pt x="510" y="487"/>
                  </a:cubicBezTo>
                  <a:cubicBezTo>
                    <a:pt x="511" y="486"/>
                    <a:pt x="512" y="486"/>
                    <a:pt x="513" y="486"/>
                  </a:cubicBezTo>
                  <a:cubicBezTo>
                    <a:pt x="506" y="488"/>
                    <a:pt x="502" y="494"/>
                    <a:pt x="495" y="494"/>
                  </a:cubicBezTo>
                  <a:cubicBezTo>
                    <a:pt x="478" y="494"/>
                    <a:pt x="478" y="494"/>
                    <a:pt x="478" y="494"/>
                  </a:cubicBezTo>
                  <a:cubicBezTo>
                    <a:pt x="474" y="493"/>
                    <a:pt x="462" y="491"/>
                    <a:pt x="462" y="488"/>
                  </a:cubicBezTo>
                  <a:cubicBezTo>
                    <a:pt x="455" y="488"/>
                    <a:pt x="456" y="483"/>
                    <a:pt x="447" y="483"/>
                  </a:cubicBezTo>
                  <a:cubicBezTo>
                    <a:pt x="442" y="483"/>
                    <a:pt x="434" y="483"/>
                    <a:pt x="430" y="486"/>
                  </a:cubicBezTo>
                  <a:cubicBezTo>
                    <a:pt x="426" y="488"/>
                    <a:pt x="421" y="492"/>
                    <a:pt x="417" y="492"/>
                  </a:cubicBezTo>
                  <a:cubicBezTo>
                    <a:pt x="408" y="492"/>
                    <a:pt x="408" y="492"/>
                    <a:pt x="408" y="492"/>
                  </a:cubicBezTo>
                  <a:cubicBezTo>
                    <a:pt x="406" y="492"/>
                    <a:pt x="400" y="491"/>
                    <a:pt x="400" y="493"/>
                  </a:cubicBezTo>
                  <a:cubicBezTo>
                    <a:pt x="400" y="496"/>
                    <a:pt x="402" y="495"/>
                    <a:pt x="403" y="497"/>
                  </a:cubicBezTo>
                  <a:cubicBezTo>
                    <a:pt x="397" y="500"/>
                    <a:pt x="375" y="498"/>
                    <a:pt x="375" y="508"/>
                  </a:cubicBezTo>
                  <a:cubicBezTo>
                    <a:pt x="375" y="509"/>
                    <a:pt x="378" y="509"/>
                    <a:pt x="380" y="509"/>
                  </a:cubicBezTo>
                  <a:cubicBezTo>
                    <a:pt x="380" y="511"/>
                    <a:pt x="380" y="511"/>
                    <a:pt x="380" y="513"/>
                  </a:cubicBezTo>
                  <a:cubicBezTo>
                    <a:pt x="380" y="519"/>
                    <a:pt x="377" y="518"/>
                    <a:pt x="374" y="521"/>
                  </a:cubicBezTo>
                  <a:cubicBezTo>
                    <a:pt x="378" y="523"/>
                    <a:pt x="382" y="523"/>
                    <a:pt x="384" y="527"/>
                  </a:cubicBezTo>
                  <a:cubicBezTo>
                    <a:pt x="381" y="530"/>
                    <a:pt x="390" y="534"/>
                    <a:pt x="392" y="536"/>
                  </a:cubicBezTo>
                  <a:cubicBezTo>
                    <a:pt x="392" y="537"/>
                    <a:pt x="391" y="538"/>
                    <a:pt x="390" y="538"/>
                  </a:cubicBezTo>
                  <a:cubicBezTo>
                    <a:pt x="393" y="538"/>
                    <a:pt x="393" y="538"/>
                    <a:pt x="393" y="538"/>
                  </a:cubicBezTo>
                  <a:cubicBezTo>
                    <a:pt x="399" y="535"/>
                    <a:pt x="402" y="544"/>
                    <a:pt x="408" y="544"/>
                  </a:cubicBezTo>
                  <a:cubicBezTo>
                    <a:pt x="413" y="544"/>
                    <a:pt x="412" y="537"/>
                    <a:pt x="418" y="537"/>
                  </a:cubicBezTo>
                  <a:cubicBezTo>
                    <a:pt x="425" y="537"/>
                    <a:pt x="427" y="544"/>
                    <a:pt x="434" y="544"/>
                  </a:cubicBezTo>
                  <a:cubicBezTo>
                    <a:pt x="442" y="544"/>
                    <a:pt x="444" y="540"/>
                    <a:pt x="449" y="537"/>
                  </a:cubicBezTo>
                  <a:cubicBezTo>
                    <a:pt x="450" y="538"/>
                    <a:pt x="452" y="539"/>
                    <a:pt x="455" y="539"/>
                  </a:cubicBezTo>
                  <a:cubicBezTo>
                    <a:pt x="457" y="539"/>
                    <a:pt x="458" y="537"/>
                    <a:pt x="461" y="536"/>
                  </a:cubicBezTo>
                  <a:cubicBezTo>
                    <a:pt x="461" y="539"/>
                    <a:pt x="461" y="539"/>
                    <a:pt x="461" y="539"/>
                  </a:cubicBezTo>
                  <a:cubicBezTo>
                    <a:pt x="460" y="540"/>
                    <a:pt x="459" y="541"/>
                    <a:pt x="459" y="542"/>
                  </a:cubicBezTo>
                  <a:cubicBezTo>
                    <a:pt x="459" y="546"/>
                    <a:pt x="460" y="550"/>
                    <a:pt x="460" y="555"/>
                  </a:cubicBezTo>
                  <a:cubicBezTo>
                    <a:pt x="460" y="563"/>
                    <a:pt x="454" y="564"/>
                    <a:pt x="452" y="570"/>
                  </a:cubicBezTo>
                  <a:cubicBezTo>
                    <a:pt x="450" y="576"/>
                    <a:pt x="450" y="580"/>
                    <a:pt x="447" y="586"/>
                  </a:cubicBezTo>
                  <a:cubicBezTo>
                    <a:pt x="447" y="588"/>
                    <a:pt x="445" y="588"/>
                    <a:pt x="445" y="590"/>
                  </a:cubicBezTo>
                  <a:cubicBezTo>
                    <a:pt x="447" y="594"/>
                    <a:pt x="447" y="594"/>
                    <a:pt x="447" y="594"/>
                  </a:cubicBezTo>
                  <a:cubicBezTo>
                    <a:pt x="446" y="593"/>
                    <a:pt x="446" y="593"/>
                    <a:pt x="446" y="592"/>
                  </a:cubicBezTo>
                  <a:cubicBezTo>
                    <a:pt x="442" y="592"/>
                    <a:pt x="442" y="594"/>
                    <a:pt x="437" y="594"/>
                  </a:cubicBezTo>
                  <a:cubicBezTo>
                    <a:pt x="430" y="594"/>
                    <a:pt x="427" y="590"/>
                    <a:pt x="421" y="590"/>
                  </a:cubicBezTo>
                  <a:cubicBezTo>
                    <a:pt x="412" y="590"/>
                    <a:pt x="409" y="595"/>
                    <a:pt x="399" y="595"/>
                  </a:cubicBezTo>
                  <a:cubicBezTo>
                    <a:pt x="388" y="595"/>
                    <a:pt x="374" y="590"/>
                    <a:pt x="365" y="586"/>
                  </a:cubicBezTo>
                  <a:cubicBezTo>
                    <a:pt x="360" y="585"/>
                    <a:pt x="353" y="587"/>
                    <a:pt x="350" y="583"/>
                  </a:cubicBezTo>
                  <a:cubicBezTo>
                    <a:pt x="349" y="581"/>
                    <a:pt x="345" y="581"/>
                    <a:pt x="345" y="576"/>
                  </a:cubicBezTo>
                  <a:cubicBezTo>
                    <a:pt x="339" y="576"/>
                    <a:pt x="339" y="576"/>
                    <a:pt x="339" y="576"/>
                  </a:cubicBezTo>
                  <a:cubicBezTo>
                    <a:pt x="338" y="576"/>
                    <a:pt x="338" y="576"/>
                    <a:pt x="338" y="576"/>
                  </a:cubicBezTo>
                  <a:cubicBezTo>
                    <a:pt x="328" y="579"/>
                    <a:pt x="321" y="579"/>
                    <a:pt x="321" y="588"/>
                  </a:cubicBezTo>
                  <a:cubicBezTo>
                    <a:pt x="321" y="595"/>
                    <a:pt x="321" y="595"/>
                    <a:pt x="321" y="595"/>
                  </a:cubicBezTo>
                  <a:cubicBezTo>
                    <a:pt x="321" y="596"/>
                    <a:pt x="318" y="599"/>
                    <a:pt x="315" y="599"/>
                  </a:cubicBezTo>
                  <a:cubicBezTo>
                    <a:pt x="292" y="599"/>
                    <a:pt x="285" y="575"/>
                    <a:pt x="265" y="575"/>
                  </a:cubicBezTo>
                  <a:cubicBezTo>
                    <a:pt x="257" y="575"/>
                    <a:pt x="257" y="575"/>
                    <a:pt x="257" y="575"/>
                  </a:cubicBezTo>
                  <a:cubicBezTo>
                    <a:pt x="251" y="575"/>
                    <a:pt x="243" y="568"/>
                    <a:pt x="243" y="560"/>
                  </a:cubicBezTo>
                  <a:cubicBezTo>
                    <a:pt x="243" y="556"/>
                    <a:pt x="247" y="553"/>
                    <a:pt x="247" y="549"/>
                  </a:cubicBezTo>
                  <a:cubicBezTo>
                    <a:pt x="247" y="546"/>
                    <a:pt x="243" y="545"/>
                    <a:pt x="243" y="542"/>
                  </a:cubicBezTo>
                  <a:cubicBezTo>
                    <a:pt x="243" y="538"/>
                    <a:pt x="247" y="539"/>
                    <a:pt x="248" y="534"/>
                  </a:cubicBezTo>
                  <a:cubicBezTo>
                    <a:pt x="246" y="534"/>
                    <a:pt x="245" y="536"/>
                    <a:pt x="243" y="536"/>
                  </a:cubicBezTo>
                  <a:cubicBezTo>
                    <a:pt x="238" y="536"/>
                    <a:pt x="240" y="530"/>
                    <a:pt x="234" y="530"/>
                  </a:cubicBezTo>
                  <a:cubicBezTo>
                    <a:pt x="228" y="530"/>
                    <a:pt x="228" y="535"/>
                    <a:pt x="222" y="535"/>
                  </a:cubicBezTo>
                  <a:cubicBezTo>
                    <a:pt x="218" y="535"/>
                    <a:pt x="216" y="533"/>
                    <a:pt x="212" y="533"/>
                  </a:cubicBezTo>
                  <a:cubicBezTo>
                    <a:pt x="208" y="533"/>
                    <a:pt x="203" y="537"/>
                    <a:pt x="200" y="537"/>
                  </a:cubicBezTo>
                  <a:cubicBezTo>
                    <a:pt x="197" y="537"/>
                    <a:pt x="193" y="534"/>
                    <a:pt x="189" y="534"/>
                  </a:cubicBezTo>
                  <a:cubicBezTo>
                    <a:pt x="175" y="534"/>
                    <a:pt x="153" y="543"/>
                    <a:pt x="141" y="549"/>
                  </a:cubicBezTo>
                  <a:cubicBezTo>
                    <a:pt x="137" y="551"/>
                    <a:pt x="136" y="554"/>
                    <a:pt x="129" y="554"/>
                  </a:cubicBezTo>
                  <a:cubicBezTo>
                    <a:pt x="119" y="554"/>
                    <a:pt x="111" y="552"/>
                    <a:pt x="103" y="547"/>
                  </a:cubicBezTo>
                  <a:cubicBezTo>
                    <a:pt x="100" y="549"/>
                    <a:pt x="100" y="552"/>
                    <a:pt x="97" y="555"/>
                  </a:cubicBezTo>
                  <a:cubicBezTo>
                    <a:pt x="98" y="555"/>
                    <a:pt x="98" y="555"/>
                    <a:pt x="98" y="555"/>
                  </a:cubicBezTo>
                  <a:cubicBezTo>
                    <a:pt x="90" y="564"/>
                    <a:pt x="80" y="574"/>
                    <a:pt x="72" y="584"/>
                  </a:cubicBezTo>
                  <a:cubicBezTo>
                    <a:pt x="66" y="592"/>
                    <a:pt x="70" y="596"/>
                    <a:pt x="67" y="608"/>
                  </a:cubicBezTo>
                  <a:cubicBezTo>
                    <a:pt x="65" y="613"/>
                    <a:pt x="58" y="619"/>
                    <a:pt x="53" y="621"/>
                  </a:cubicBezTo>
                  <a:cubicBezTo>
                    <a:pt x="48" y="625"/>
                    <a:pt x="40" y="624"/>
                    <a:pt x="35" y="630"/>
                  </a:cubicBezTo>
                  <a:cubicBezTo>
                    <a:pt x="28" y="640"/>
                    <a:pt x="19" y="656"/>
                    <a:pt x="15" y="668"/>
                  </a:cubicBezTo>
                  <a:cubicBezTo>
                    <a:pt x="13" y="673"/>
                    <a:pt x="6" y="676"/>
                    <a:pt x="6" y="683"/>
                  </a:cubicBezTo>
                  <a:cubicBezTo>
                    <a:pt x="6" y="695"/>
                    <a:pt x="12" y="703"/>
                    <a:pt x="12" y="717"/>
                  </a:cubicBezTo>
                  <a:cubicBezTo>
                    <a:pt x="12" y="724"/>
                    <a:pt x="6" y="741"/>
                    <a:pt x="0" y="744"/>
                  </a:cubicBezTo>
                  <a:cubicBezTo>
                    <a:pt x="2" y="749"/>
                    <a:pt x="4" y="750"/>
                    <a:pt x="4" y="754"/>
                  </a:cubicBezTo>
                  <a:cubicBezTo>
                    <a:pt x="4" y="757"/>
                    <a:pt x="6" y="760"/>
                    <a:pt x="6" y="764"/>
                  </a:cubicBezTo>
                  <a:cubicBezTo>
                    <a:pt x="5" y="764"/>
                    <a:pt x="5" y="764"/>
                    <a:pt x="5" y="764"/>
                  </a:cubicBezTo>
                  <a:cubicBezTo>
                    <a:pt x="6" y="766"/>
                    <a:pt x="7" y="767"/>
                    <a:pt x="9" y="768"/>
                  </a:cubicBezTo>
                  <a:cubicBezTo>
                    <a:pt x="9" y="770"/>
                    <a:pt x="25" y="784"/>
                    <a:pt x="27" y="785"/>
                  </a:cubicBezTo>
                  <a:cubicBezTo>
                    <a:pt x="35" y="792"/>
                    <a:pt x="37" y="799"/>
                    <a:pt x="42" y="808"/>
                  </a:cubicBezTo>
                  <a:cubicBezTo>
                    <a:pt x="49" y="818"/>
                    <a:pt x="66" y="828"/>
                    <a:pt x="75" y="834"/>
                  </a:cubicBezTo>
                  <a:cubicBezTo>
                    <a:pt x="76" y="835"/>
                    <a:pt x="81" y="837"/>
                    <a:pt x="84" y="837"/>
                  </a:cubicBezTo>
                  <a:cubicBezTo>
                    <a:pt x="96" y="837"/>
                    <a:pt x="101" y="831"/>
                    <a:pt x="113" y="831"/>
                  </a:cubicBezTo>
                  <a:cubicBezTo>
                    <a:pt x="119" y="831"/>
                    <a:pt x="127" y="835"/>
                    <a:pt x="132" y="835"/>
                  </a:cubicBezTo>
                  <a:cubicBezTo>
                    <a:pt x="136" y="835"/>
                    <a:pt x="138" y="831"/>
                    <a:pt x="142" y="830"/>
                  </a:cubicBezTo>
                  <a:cubicBezTo>
                    <a:pt x="154" y="826"/>
                    <a:pt x="165" y="819"/>
                    <a:pt x="180" y="819"/>
                  </a:cubicBezTo>
                  <a:cubicBezTo>
                    <a:pt x="193" y="819"/>
                    <a:pt x="195" y="837"/>
                    <a:pt x="204" y="837"/>
                  </a:cubicBezTo>
                  <a:cubicBezTo>
                    <a:pt x="217" y="837"/>
                    <a:pt x="217" y="837"/>
                    <a:pt x="217" y="837"/>
                  </a:cubicBezTo>
                  <a:cubicBezTo>
                    <a:pt x="227" y="837"/>
                    <a:pt x="233" y="843"/>
                    <a:pt x="236" y="850"/>
                  </a:cubicBezTo>
                  <a:cubicBezTo>
                    <a:pt x="233" y="852"/>
                    <a:pt x="233" y="861"/>
                    <a:pt x="233" y="865"/>
                  </a:cubicBezTo>
                  <a:cubicBezTo>
                    <a:pt x="233" y="866"/>
                    <a:pt x="232" y="867"/>
                    <a:pt x="233" y="869"/>
                  </a:cubicBezTo>
                  <a:cubicBezTo>
                    <a:pt x="231" y="871"/>
                    <a:pt x="226" y="878"/>
                    <a:pt x="226" y="882"/>
                  </a:cubicBezTo>
                  <a:cubicBezTo>
                    <a:pt x="226" y="896"/>
                    <a:pt x="244" y="907"/>
                    <a:pt x="252" y="917"/>
                  </a:cubicBezTo>
                  <a:cubicBezTo>
                    <a:pt x="256" y="922"/>
                    <a:pt x="254" y="929"/>
                    <a:pt x="257" y="935"/>
                  </a:cubicBezTo>
                  <a:cubicBezTo>
                    <a:pt x="260" y="943"/>
                    <a:pt x="262" y="947"/>
                    <a:pt x="264" y="960"/>
                  </a:cubicBezTo>
                  <a:cubicBezTo>
                    <a:pt x="265" y="967"/>
                    <a:pt x="268" y="970"/>
                    <a:pt x="268" y="978"/>
                  </a:cubicBezTo>
                  <a:cubicBezTo>
                    <a:pt x="268" y="994"/>
                    <a:pt x="249" y="999"/>
                    <a:pt x="249" y="1021"/>
                  </a:cubicBezTo>
                  <a:cubicBezTo>
                    <a:pt x="249" y="1041"/>
                    <a:pt x="258" y="1052"/>
                    <a:pt x="267" y="1066"/>
                  </a:cubicBezTo>
                  <a:cubicBezTo>
                    <a:pt x="269" y="1071"/>
                    <a:pt x="273" y="1072"/>
                    <a:pt x="273" y="1077"/>
                  </a:cubicBezTo>
                  <a:cubicBezTo>
                    <a:pt x="273" y="1085"/>
                    <a:pt x="273" y="1085"/>
                    <a:pt x="273" y="1085"/>
                  </a:cubicBezTo>
                  <a:cubicBezTo>
                    <a:pt x="273" y="1112"/>
                    <a:pt x="287" y="1130"/>
                    <a:pt x="298" y="1148"/>
                  </a:cubicBezTo>
                  <a:cubicBezTo>
                    <a:pt x="300" y="1151"/>
                    <a:pt x="308" y="1160"/>
                    <a:pt x="308" y="1165"/>
                  </a:cubicBezTo>
                  <a:cubicBezTo>
                    <a:pt x="308" y="1168"/>
                    <a:pt x="307" y="1171"/>
                    <a:pt x="304" y="1173"/>
                  </a:cubicBezTo>
                  <a:cubicBezTo>
                    <a:pt x="307" y="1176"/>
                    <a:pt x="310" y="1183"/>
                    <a:pt x="310" y="1189"/>
                  </a:cubicBezTo>
                  <a:cubicBezTo>
                    <a:pt x="310" y="1188"/>
                    <a:pt x="311" y="1187"/>
                    <a:pt x="313" y="1187"/>
                  </a:cubicBezTo>
                  <a:cubicBezTo>
                    <a:pt x="315" y="1190"/>
                    <a:pt x="317" y="1193"/>
                    <a:pt x="322" y="1193"/>
                  </a:cubicBezTo>
                  <a:cubicBezTo>
                    <a:pt x="334" y="1193"/>
                    <a:pt x="342" y="1184"/>
                    <a:pt x="355" y="1184"/>
                  </a:cubicBezTo>
                  <a:cubicBezTo>
                    <a:pt x="358" y="1184"/>
                    <a:pt x="360" y="1187"/>
                    <a:pt x="363" y="1187"/>
                  </a:cubicBezTo>
                  <a:cubicBezTo>
                    <a:pt x="366" y="1187"/>
                    <a:pt x="368" y="1185"/>
                    <a:pt x="372" y="1185"/>
                  </a:cubicBezTo>
                  <a:cubicBezTo>
                    <a:pt x="373" y="1179"/>
                    <a:pt x="381" y="1182"/>
                    <a:pt x="386" y="1179"/>
                  </a:cubicBezTo>
                  <a:cubicBezTo>
                    <a:pt x="398" y="1173"/>
                    <a:pt x="402" y="1165"/>
                    <a:pt x="409" y="1155"/>
                  </a:cubicBezTo>
                  <a:cubicBezTo>
                    <a:pt x="414" y="1149"/>
                    <a:pt x="415" y="1142"/>
                    <a:pt x="422" y="1135"/>
                  </a:cubicBezTo>
                  <a:cubicBezTo>
                    <a:pt x="425" y="1132"/>
                    <a:pt x="434" y="1125"/>
                    <a:pt x="434" y="1116"/>
                  </a:cubicBezTo>
                  <a:cubicBezTo>
                    <a:pt x="434" y="1114"/>
                    <a:pt x="432" y="1111"/>
                    <a:pt x="429" y="1110"/>
                  </a:cubicBezTo>
                  <a:cubicBezTo>
                    <a:pt x="433" y="1102"/>
                    <a:pt x="437" y="1099"/>
                    <a:pt x="445" y="1095"/>
                  </a:cubicBezTo>
                  <a:cubicBezTo>
                    <a:pt x="447" y="1095"/>
                    <a:pt x="452" y="1096"/>
                    <a:pt x="454" y="1093"/>
                  </a:cubicBezTo>
                  <a:cubicBezTo>
                    <a:pt x="456" y="1091"/>
                    <a:pt x="456" y="1081"/>
                    <a:pt x="456" y="1076"/>
                  </a:cubicBezTo>
                  <a:cubicBezTo>
                    <a:pt x="456" y="1066"/>
                    <a:pt x="448" y="1062"/>
                    <a:pt x="448" y="1055"/>
                  </a:cubicBezTo>
                  <a:cubicBezTo>
                    <a:pt x="448" y="1052"/>
                    <a:pt x="453" y="1047"/>
                    <a:pt x="457" y="1046"/>
                  </a:cubicBezTo>
                  <a:cubicBezTo>
                    <a:pt x="460" y="1026"/>
                    <a:pt x="501" y="1029"/>
                    <a:pt x="501" y="1005"/>
                  </a:cubicBezTo>
                  <a:cubicBezTo>
                    <a:pt x="501" y="1002"/>
                    <a:pt x="500" y="1000"/>
                    <a:pt x="498" y="999"/>
                  </a:cubicBezTo>
                  <a:cubicBezTo>
                    <a:pt x="498" y="990"/>
                    <a:pt x="499" y="984"/>
                    <a:pt x="499" y="979"/>
                  </a:cubicBezTo>
                  <a:cubicBezTo>
                    <a:pt x="499" y="972"/>
                    <a:pt x="499" y="972"/>
                    <a:pt x="499" y="972"/>
                  </a:cubicBezTo>
                  <a:cubicBezTo>
                    <a:pt x="499" y="971"/>
                    <a:pt x="501" y="969"/>
                    <a:pt x="501" y="967"/>
                  </a:cubicBezTo>
                  <a:cubicBezTo>
                    <a:pt x="501" y="961"/>
                    <a:pt x="490" y="956"/>
                    <a:pt x="490" y="946"/>
                  </a:cubicBezTo>
                  <a:cubicBezTo>
                    <a:pt x="490" y="937"/>
                    <a:pt x="487" y="932"/>
                    <a:pt x="487" y="923"/>
                  </a:cubicBezTo>
                  <a:cubicBezTo>
                    <a:pt x="487" y="914"/>
                    <a:pt x="495" y="912"/>
                    <a:pt x="497" y="905"/>
                  </a:cubicBezTo>
                  <a:cubicBezTo>
                    <a:pt x="505" y="877"/>
                    <a:pt x="527" y="873"/>
                    <a:pt x="547" y="857"/>
                  </a:cubicBezTo>
                  <a:cubicBezTo>
                    <a:pt x="558" y="848"/>
                    <a:pt x="562" y="837"/>
                    <a:pt x="571" y="825"/>
                  </a:cubicBezTo>
                  <a:cubicBezTo>
                    <a:pt x="579" y="814"/>
                    <a:pt x="593" y="792"/>
                    <a:pt x="593" y="774"/>
                  </a:cubicBezTo>
                  <a:cubicBezTo>
                    <a:pt x="593" y="772"/>
                    <a:pt x="592" y="771"/>
                    <a:pt x="591" y="770"/>
                  </a:cubicBezTo>
                  <a:cubicBezTo>
                    <a:pt x="580" y="772"/>
                    <a:pt x="569" y="777"/>
                    <a:pt x="557" y="779"/>
                  </a:cubicBezTo>
                  <a:cubicBezTo>
                    <a:pt x="552" y="779"/>
                    <a:pt x="549" y="777"/>
                    <a:pt x="545" y="779"/>
                  </a:cubicBezTo>
                  <a:cubicBezTo>
                    <a:pt x="541" y="780"/>
                    <a:pt x="541" y="784"/>
                    <a:pt x="536" y="784"/>
                  </a:cubicBezTo>
                  <a:cubicBezTo>
                    <a:pt x="530" y="784"/>
                    <a:pt x="526" y="774"/>
                    <a:pt x="523" y="771"/>
                  </a:cubicBezTo>
                  <a:cubicBezTo>
                    <a:pt x="526" y="767"/>
                    <a:pt x="523" y="767"/>
                    <a:pt x="523" y="762"/>
                  </a:cubicBezTo>
                  <a:cubicBezTo>
                    <a:pt x="513" y="762"/>
                    <a:pt x="510" y="749"/>
                    <a:pt x="505" y="745"/>
                  </a:cubicBezTo>
                  <a:cubicBezTo>
                    <a:pt x="500" y="741"/>
                    <a:pt x="496" y="741"/>
                    <a:pt x="491" y="736"/>
                  </a:cubicBezTo>
                  <a:cubicBezTo>
                    <a:pt x="486" y="731"/>
                    <a:pt x="489" y="723"/>
                    <a:pt x="484" y="715"/>
                  </a:cubicBezTo>
                  <a:cubicBezTo>
                    <a:pt x="479" y="709"/>
                    <a:pt x="473" y="709"/>
                    <a:pt x="470" y="701"/>
                  </a:cubicBezTo>
                  <a:cubicBezTo>
                    <a:pt x="470" y="685"/>
                    <a:pt x="470" y="685"/>
                    <a:pt x="470" y="685"/>
                  </a:cubicBezTo>
                  <a:cubicBezTo>
                    <a:pt x="465" y="681"/>
                    <a:pt x="456" y="668"/>
                    <a:pt x="458" y="661"/>
                  </a:cubicBezTo>
                  <a:cubicBezTo>
                    <a:pt x="429" y="610"/>
                    <a:pt x="429" y="610"/>
                    <a:pt x="429" y="610"/>
                  </a:cubicBezTo>
                  <a:cubicBezTo>
                    <a:pt x="429" y="605"/>
                    <a:pt x="429" y="605"/>
                    <a:pt x="429" y="605"/>
                  </a:cubicBezTo>
                  <a:cubicBezTo>
                    <a:pt x="434" y="610"/>
                    <a:pt x="439" y="624"/>
                    <a:pt x="446" y="625"/>
                  </a:cubicBezTo>
                  <a:cubicBezTo>
                    <a:pt x="447" y="622"/>
                    <a:pt x="450" y="614"/>
                    <a:pt x="451" y="609"/>
                  </a:cubicBezTo>
                  <a:cubicBezTo>
                    <a:pt x="450" y="613"/>
                    <a:pt x="450" y="617"/>
                    <a:pt x="450" y="619"/>
                  </a:cubicBezTo>
                  <a:cubicBezTo>
                    <a:pt x="450" y="620"/>
                    <a:pt x="454" y="625"/>
                    <a:pt x="455" y="626"/>
                  </a:cubicBezTo>
                  <a:cubicBezTo>
                    <a:pt x="458" y="632"/>
                    <a:pt x="461" y="636"/>
                    <a:pt x="465" y="642"/>
                  </a:cubicBezTo>
                  <a:cubicBezTo>
                    <a:pt x="466" y="643"/>
                    <a:pt x="468" y="646"/>
                    <a:pt x="469" y="649"/>
                  </a:cubicBezTo>
                  <a:cubicBezTo>
                    <a:pt x="470" y="651"/>
                    <a:pt x="469" y="655"/>
                    <a:pt x="471" y="657"/>
                  </a:cubicBezTo>
                  <a:cubicBezTo>
                    <a:pt x="472" y="658"/>
                    <a:pt x="476" y="658"/>
                    <a:pt x="477" y="659"/>
                  </a:cubicBezTo>
                  <a:cubicBezTo>
                    <a:pt x="478" y="660"/>
                    <a:pt x="479" y="661"/>
                    <a:pt x="481" y="663"/>
                  </a:cubicBezTo>
                  <a:cubicBezTo>
                    <a:pt x="482" y="669"/>
                    <a:pt x="486" y="670"/>
                    <a:pt x="486" y="677"/>
                  </a:cubicBezTo>
                  <a:cubicBezTo>
                    <a:pt x="486" y="689"/>
                    <a:pt x="489" y="695"/>
                    <a:pt x="499" y="697"/>
                  </a:cubicBezTo>
                  <a:cubicBezTo>
                    <a:pt x="499" y="705"/>
                    <a:pt x="508" y="715"/>
                    <a:pt x="512" y="719"/>
                  </a:cubicBezTo>
                  <a:cubicBezTo>
                    <a:pt x="515" y="722"/>
                    <a:pt x="520" y="725"/>
                    <a:pt x="518" y="732"/>
                  </a:cubicBezTo>
                  <a:cubicBezTo>
                    <a:pt x="518" y="734"/>
                    <a:pt x="515" y="740"/>
                    <a:pt x="519" y="741"/>
                  </a:cubicBezTo>
                  <a:cubicBezTo>
                    <a:pt x="519" y="746"/>
                    <a:pt x="521" y="751"/>
                    <a:pt x="524" y="756"/>
                  </a:cubicBezTo>
                  <a:cubicBezTo>
                    <a:pt x="526" y="759"/>
                    <a:pt x="524" y="759"/>
                    <a:pt x="525" y="760"/>
                  </a:cubicBezTo>
                  <a:cubicBezTo>
                    <a:pt x="525" y="760"/>
                    <a:pt x="533" y="764"/>
                    <a:pt x="534" y="764"/>
                  </a:cubicBezTo>
                  <a:cubicBezTo>
                    <a:pt x="536" y="763"/>
                    <a:pt x="536" y="763"/>
                    <a:pt x="536" y="763"/>
                  </a:cubicBezTo>
                  <a:cubicBezTo>
                    <a:pt x="542" y="763"/>
                    <a:pt x="543" y="760"/>
                    <a:pt x="548" y="756"/>
                  </a:cubicBezTo>
                  <a:cubicBezTo>
                    <a:pt x="558" y="756"/>
                    <a:pt x="558" y="756"/>
                    <a:pt x="558" y="756"/>
                  </a:cubicBezTo>
                  <a:cubicBezTo>
                    <a:pt x="562" y="755"/>
                    <a:pt x="574" y="746"/>
                    <a:pt x="578" y="745"/>
                  </a:cubicBezTo>
                  <a:cubicBezTo>
                    <a:pt x="585" y="743"/>
                    <a:pt x="595" y="741"/>
                    <a:pt x="602" y="738"/>
                  </a:cubicBezTo>
                  <a:cubicBezTo>
                    <a:pt x="601" y="737"/>
                    <a:pt x="600" y="736"/>
                    <a:pt x="600" y="735"/>
                  </a:cubicBezTo>
                  <a:cubicBezTo>
                    <a:pt x="600" y="728"/>
                    <a:pt x="619" y="725"/>
                    <a:pt x="627" y="723"/>
                  </a:cubicBezTo>
                  <a:cubicBezTo>
                    <a:pt x="627" y="720"/>
                    <a:pt x="633" y="715"/>
                    <a:pt x="636" y="715"/>
                  </a:cubicBezTo>
                  <a:cubicBezTo>
                    <a:pt x="640" y="715"/>
                    <a:pt x="640" y="706"/>
                    <a:pt x="645" y="706"/>
                  </a:cubicBezTo>
                  <a:cubicBezTo>
                    <a:pt x="648" y="706"/>
                    <a:pt x="648" y="701"/>
                    <a:pt x="649" y="697"/>
                  </a:cubicBezTo>
                  <a:cubicBezTo>
                    <a:pt x="650" y="693"/>
                    <a:pt x="654" y="692"/>
                    <a:pt x="658" y="692"/>
                  </a:cubicBezTo>
                  <a:cubicBezTo>
                    <a:pt x="658" y="685"/>
                    <a:pt x="667" y="682"/>
                    <a:pt x="667" y="675"/>
                  </a:cubicBezTo>
                  <a:cubicBezTo>
                    <a:pt x="667" y="672"/>
                    <a:pt x="663" y="673"/>
                    <a:pt x="661" y="670"/>
                  </a:cubicBezTo>
                  <a:cubicBezTo>
                    <a:pt x="661" y="671"/>
                    <a:pt x="661" y="671"/>
                    <a:pt x="661" y="671"/>
                  </a:cubicBezTo>
                  <a:cubicBezTo>
                    <a:pt x="659" y="669"/>
                    <a:pt x="659" y="664"/>
                    <a:pt x="655" y="663"/>
                  </a:cubicBezTo>
                  <a:cubicBezTo>
                    <a:pt x="647" y="661"/>
                    <a:pt x="641" y="659"/>
                    <a:pt x="636" y="650"/>
                  </a:cubicBezTo>
                  <a:cubicBezTo>
                    <a:pt x="636" y="639"/>
                    <a:pt x="636" y="639"/>
                    <a:pt x="636" y="639"/>
                  </a:cubicBezTo>
                  <a:cubicBezTo>
                    <a:pt x="625" y="647"/>
                    <a:pt x="624" y="660"/>
                    <a:pt x="603" y="660"/>
                  </a:cubicBezTo>
                  <a:cubicBezTo>
                    <a:pt x="599" y="660"/>
                    <a:pt x="591" y="658"/>
                    <a:pt x="591" y="653"/>
                  </a:cubicBezTo>
                  <a:cubicBezTo>
                    <a:pt x="591" y="650"/>
                    <a:pt x="593" y="647"/>
                    <a:pt x="593" y="643"/>
                  </a:cubicBezTo>
                  <a:cubicBezTo>
                    <a:pt x="593" y="642"/>
                    <a:pt x="593" y="641"/>
                    <a:pt x="593" y="640"/>
                  </a:cubicBezTo>
                  <a:cubicBezTo>
                    <a:pt x="590" y="641"/>
                    <a:pt x="590" y="645"/>
                    <a:pt x="587" y="646"/>
                  </a:cubicBezTo>
                  <a:cubicBezTo>
                    <a:pt x="586" y="643"/>
                    <a:pt x="585" y="642"/>
                    <a:pt x="585" y="639"/>
                  </a:cubicBezTo>
                  <a:cubicBezTo>
                    <a:pt x="578" y="637"/>
                    <a:pt x="569" y="624"/>
                    <a:pt x="567" y="617"/>
                  </a:cubicBezTo>
                  <a:cubicBezTo>
                    <a:pt x="566" y="614"/>
                    <a:pt x="566" y="613"/>
                    <a:pt x="566" y="610"/>
                  </a:cubicBezTo>
                  <a:cubicBezTo>
                    <a:pt x="566" y="605"/>
                    <a:pt x="568" y="600"/>
                    <a:pt x="573" y="600"/>
                  </a:cubicBezTo>
                  <a:cubicBezTo>
                    <a:pt x="581" y="600"/>
                    <a:pt x="588" y="609"/>
                    <a:pt x="591" y="616"/>
                  </a:cubicBezTo>
                  <a:cubicBezTo>
                    <a:pt x="592" y="617"/>
                    <a:pt x="591" y="620"/>
                    <a:pt x="593" y="621"/>
                  </a:cubicBezTo>
                  <a:cubicBezTo>
                    <a:pt x="596" y="625"/>
                    <a:pt x="601" y="623"/>
                    <a:pt x="605" y="627"/>
                  </a:cubicBezTo>
                  <a:cubicBezTo>
                    <a:pt x="608" y="630"/>
                    <a:pt x="610" y="634"/>
                    <a:pt x="615" y="635"/>
                  </a:cubicBezTo>
                  <a:cubicBezTo>
                    <a:pt x="630" y="635"/>
                    <a:pt x="630" y="635"/>
                    <a:pt x="630" y="635"/>
                  </a:cubicBezTo>
                  <a:cubicBezTo>
                    <a:pt x="632" y="633"/>
                    <a:pt x="633" y="631"/>
                    <a:pt x="637" y="631"/>
                  </a:cubicBezTo>
                  <a:cubicBezTo>
                    <a:pt x="643" y="631"/>
                    <a:pt x="643" y="640"/>
                    <a:pt x="646" y="643"/>
                  </a:cubicBezTo>
                  <a:cubicBezTo>
                    <a:pt x="647" y="643"/>
                    <a:pt x="655" y="646"/>
                    <a:pt x="657" y="646"/>
                  </a:cubicBezTo>
                  <a:cubicBezTo>
                    <a:pt x="665" y="646"/>
                    <a:pt x="679" y="649"/>
                    <a:pt x="684" y="649"/>
                  </a:cubicBezTo>
                  <a:cubicBezTo>
                    <a:pt x="685" y="649"/>
                    <a:pt x="686" y="650"/>
                    <a:pt x="686" y="649"/>
                  </a:cubicBezTo>
                  <a:cubicBezTo>
                    <a:pt x="697" y="649"/>
                    <a:pt x="697" y="649"/>
                    <a:pt x="697" y="649"/>
                  </a:cubicBezTo>
                  <a:cubicBezTo>
                    <a:pt x="697" y="648"/>
                    <a:pt x="698" y="647"/>
                    <a:pt x="699" y="647"/>
                  </a:cubicBezTo>
                  <a:cubicBezTo>
                    <a:pt x="707" y="649"/>
                    <a:pt x="707" y="649"/>
                    <a:pt x="707" y="649"/>
                  </a:cubicBezTo>
                  <a:cubicBezTo>
                    <a:pt x="710" y="649"/>
                    <a:pt x="711" y="646"/>
                    <a:pt x="715" y="646"/>
                  </a:cubicBezTo>
                  <a:cubicBezTo>
                    <a:pt x="718" y="646"/>
                    <a:pt x="721" y="646"/>
                    <a:pt x="724" y="647"/>
                  </a:cubicBezTo>
                  <a:cubicBezTo>
                    <a:pt x="728" y="648"/>
                    <a:pt x="730" y="655"/>
                    <a:pt x="732" y="659"/>
                  </a:cubicBezTo>
                  <a:cubicBezTo>
                    <a:pt x="735" y="663"/>
                    <a:pt x="744" y="669"/>
                    <a:pt x="750" y="669"/>
                  </a:cubicBezTo>
                  <a:cubicBezTo>
                    <a:pt x="752" y="669"/>
                    <a:pt x="755" y="669"/>
                    <a:pt x="757" y="670"/>
                  </a:cubicBezTo>
                  <a:cubicBezTo>
                    <a:pt x="756" y="671"/>
                    <a:pt x="756" y="674"/>
                    <a:pt x="753" y="675"/>
                  </a:cubicBezTo>
                  <a:cubicBezTo>
                    <a:pt x="750" y="676"/>
                    <a:pt x="748" y="674"/>
                    <a:pt x="745" y="676"/>
                  </a:cubicBezTo>
                  <a:cubicBezTo>
                    <a:pt x="750" y="680"/>
                    <a:pt x="754" y="690"/>
                    <a:pt x="763" y="690"/>
                  </a:cubicBezTo>
                  <a:cubicBezTo>
                    <a:pt x="771" y="690"/>
                    <a:pt x="771" y="680"/>
                    <a:pt x="775" y="676"/>
                  </a:cubicBezTo>
                  <a:cubicBezTo>
                    <a:pt x="778" y="676"/>
                    <a:pt x="778" y="676"/>
                    <a:pt x="778" y="676"/>
                  </a:cubicBezTo>
                  <a:cubicBezTo>
                    <a:pt x="778" y="677"/>
                    <a:pt x="776" y="679"/>
                    <a:pt x="776" y="680"/>
                  </a:cubicBezTo>
                  <a:cubicBezTo>
                    <a:pt x="776" y="684"/>
                    <a:pt x="779" y="687"/>
                    <a:pt x="779" y="692"/>
                  </a:cubicBezTo>
                  <a:cubicBezTo>
                    <a:pt x="779" y="696"/>
                    <a:pt x="778" y="697"/>
                    <a:pt x="778" y="701"/>
                  </a:cubicBezTo>
                  <a:cubicBezTo>
                    <a:pt x="777" y="701"/>
                    <a:pt x="777" y="701"/>
                    <a:pt x="777" y="701"/>
                  </a:cubicBezTo>
                  <a:cubicBezTo>
                    <a:pt x="777" y="702"/>
                    <a:pt x="778" y="704"/>
                    <a:pt x="778" y="705"/>
                  </a:cubicBezTo>
                  <a:cubicBezTo>
                    <a:pt x="778" y="711"/>
                    <a:pt x="781" y="717"/>
                    <a:pt x="783" y="723"/>
                  </a:cubicBezTo>
                  <a:cubicBezTo>
                    <a:pt x="785" y="730"/>
                    <a:pt x="791" y="740"/>
                    <a:pt x="792" y="744"/>
                  </a:cubicBezTo>
                  <a:cubicBezTo>
                    <a:pt x="793" y="748"/>
                    <a:pt x="793" y="750"/>
                    <a:pt x="796" y="754"/>
                  </a:cubicBezTo>
                  <a:cubicBezTo>
                    <a:pt x="798" y="758"/>
                    <a:pt x="797" y="762"/>
                    <a:pt x="799" y="767"/>
                  </a:cubicBezTo>
                  <a:cubicBezTo>
                    <a:pt x="800" y="769"/>
                    <a:pt x="805" y="772"/>
                    <a:pt x="806" y="776"/>
                  </a:cubicBezTo>
                  <a:cubicBezTo>
                    <a:pt x="808" y="783"/>
                    <a:pt x="811" y="789"/>
                    <a:pt x="814" y="796"/>
                  </a:cubicBezTo>
                  <a:cubicBezTo>
                    <a:pt x="814" y="797"/>
                    <a:pt x="815" y="799"/>
                    <a:pt x="817" y="799"/>
                  </a:cubicBezTo>
                  <a:cubicBezTo>
                    <a:pt x="817" y="801"/>
                    <a:pt x="819" y="803"/>
                    <a:pt x="821" y="802"/>
                  </a:cubicBezTo>
                  <a:cubicBezTo>
                    <a:pt x="824" y="802"/>
                    <a:pt x="824" y="799"/>
                    <a:pt x="825" y="796"/>
                  </a:cubicBezTo>
                  <a:cubicBezTo>
                    <a:pt x="827" y="793"/>
                    <a:pt x="827" y="794"/>
                    <a:pt x="831" y="793"/>
                  </a:cubicBezTo>
                  <a:cubicBezTo>
                    <a:pt x="833" y="791"/>
                    <a:pt x="833" y="783"/>
                    <a:pt x="837" y="782"/>
                  </a:cubicBezTo>
                  <a:cubicBezTo>
                    <a:pt x="838" y="782"/>
                    <a:pt x="840" y="782"/>
                    <a:pt x="840" y="781"/>
                  </a:cubicBezTo>
                  <a:cubicBezTo>
                    <a:pt x="841" y="781"/>
                    <a:pt x="841" y="781"/>
                    <a:pt x="841" y="781"/>
                  </a:cubicBezTo>
                  <a:cubicBezTo>
                    <a:pt x="840" y="773"/>
                    <a:pt x="840" y="773"/>
                    <a:pt x="840" y="773"/>
                  </a:cubicBezTo>
                  <a:cubicBezTo>
                    <a:pt x="840" y="767"/>
                    <a:pt x="843" y="762"/>
                    <a:pt x="843" y="754"/>
                  </a:cubicBezTo>
                  <a:cubicBezTo>
                    <a:pt x="843" y="749"/>
                    <a:pt x="841" y="746"/>
                    <a:pt x="841" y="741"/>
                  </a:cubicBezTo>
                  <a:cubicBezTo>
                    <a:pt x="841" y="734"/>
                    <a:pt x="848" y="734"/>
                    <a:pt x="853" y="732"/>
                  </a:cubicBezTo>
                  <a:cubicBezTo>
                    <a:pt x="855" y="731"/>
                    <a:pt x="859" y="727"/>
                    <a:pt x="861" y="725"/>
                  </a:cubicBezTo>
                  <a:cubicBezTo>
                    <a:pt x="867" y="719"/>
                    <a:pt x="873" y="713"/>
                    <a:pt x="879" y="707"/>
                  </a:cubicBezTo>
                  <a:cubicBezTo>
                    <a:pt x="884" y="702"/>
                    <a:pt x="892" y="701"/>
                    <a:pt x="898" y="695"/>
                  </a:cubicBezTo>
                  <a:cubicBezTo>
                    <a:pt x="901" y="692"/>
                    <a:pt x="900" y="689"/>
                    <a:pt x="902" y="685"/>
                  </a:cubicBezTo>
                  <a:cubicBezTo>
                    <a:pt x="902" y="682"/>
                    <a:pt x="909" y="682"/>
                    <a:pt x="911" y="677"/>
                  </a:cubicBezTo>
                  <a:cubicBezTo>
                    <a:pt x="913" y="679"/>
                    <a:pt x="913" y="680"/>
                    <a:pt x="918" y="680"/>
                  </a:cubicBezTo>
                  <a:cubicBezTo>
                    <a:pt x="926" y="680"/>
                    <a:pt x="935" y="678"/>
                    <a:pt x="935" y="669"/>
                  </a:cubicBezTo>
                  <a:cubicBezTo>
                    <a:pt x="939" y="670"/>
                    <a:pt x="945" y="672"/>
                    <a:pt x="946" y="676"/>
                  </a:cubicBezTo>
                  <a:cubicBezTo>
                    <a:pt x="947" y="680"/>
                    <a:pt x="946" y="685"/>
                    <a:pt x="949" y="688"/>
                  </a:cubicBezTo>
                  <a:cubicBezTo>
                    <a:pt x="951" y="692"/>
                    <a:pt x="955" y="695"/>
                    <a:pt x="959" y="698"/>
                  </a:cubicBezTo>
                  <a:cubicBezTo>
                    <a:pt x="962" y="703"/>
                    <a:pt x="966" y="708"/>
                    <a:pt x="968" y="714"/>
                  </a:cubicBezTo>
                  <a:cubicBezTo>
                    <a:pt x="968" y="716"/>
                    <a:pt x="970" y="717"/>
                    <a:pt x="970" y="718"/>
                  </a:cubicBezTo>
                  <a:cubicBezTo>
                    <a:pt x="970" y="722"/>
                    <a:pt x="968" y="723"/>
                    <a:pt x="968" y="727"/>
                  </a:cubicBezTo>
                  <a:cubicBezTo>
                    <a:pt x="968" y="731"/>
                    <a:pt x="968" y="735"/>
                    <a:pt x="973" y="735"/>
                  </a:cubicBezTo>
                  <a:cubicBezTo>
                    <a:pt x="982" y="735"/>
                    <a:pt x="984" y="726"/>
                    <a:pt x="989" y="721"/>
                  </a:cubicBezTo>
                  <a:cubicBezTo>
                    <a:pt x="991" y="723"/>
                    <a:pt x="990" y="724"/>
                    <a:pt x="992" y="726"/>
                  </a:cubicBezTo>
                  <a:cubicBezTo>
                    <a:pt x="992" y="727"/>
                    <a:pt x="995" y="726"/>
                    <a:pt x="996" y="727"/>
                  </a:cubicBezTo>
                  <a:cubicBezTo>
                    <a:pt x="999" y="732"/>
                    <a:pt x="993" y="741"/>
                    <a:pt x="997" y="741"/>
                  </a:cubicBezTo>
                  <a:cubicBezTo>
                    <a:pt x="997" y="751"/>
                    <a:pt x="1005" y="759"/>
                    <a:pt x="1005" y="772"/>
                  </a:cubicBezTo>
                  <a:cubicBezTo>
                    <a:pt x="1005" y="776"/>
                    <a:pt x="1003" y="783"/>
                    <a:pt x="1005" y="784"/>
                  </a:cubicBezTo>
                  <a:cubicBezTo>
                    <a:pt x="1004" y="784"/>
                    <a:pt x="1004" y="784"/>
                    <a:pt x="1004" y="784"/>
                  </a:cubicBezTo>
                  <a:cubicBezTo>
                    <a:pt x="1004" y="784"/>
                    <a:pt x="1004" y="784"/>
                    <a:pt x="1004" y="784"/>
                  </a:cubicBezTo>
                  <a:cubicBezTo>
                    <a:pt x="1003" y="788"/>
                    <a:pt x="1002" y="791"/>
                    <a:pt x="1002" y="796"/>
                  </a:cubicBezTo>
                  <a:cubicBezTo>
                    <a:pt x="1002" y="796"/>
                    <a:pt x="1002" y="797"/>
                    <a:pt x="1002" y="797"/>
                  </a:cubicBezTo>
                  <a:cubicBezTo>
                    <a:pt x="1005" y="799"/>
                    <a:pt x="1003" y="797"/>
                    <a:pt x="1006" y="797"/>
                  </a:cubicBezTo>
                  <a:cubicBezTo>
                    <a:pt x="1011" y="797"/>
                    <a:pt x="1013" y="808"/>
                    <a:pt x="1015" y="813"/>
                  </a:cubicBezTo>
                  <a:cubicBezTo>
                    <a:pt x="1019" y="820"/>
                    <a:pt x="1019" y="826"/>
                    <a:pt x="1022" y="835"/>
                  </a:cubicBezTo>
                  <a:cubicBezTo>
                    <a:pt x="1026" y="845"/>
                    <a:pt x="1034" y="854"/>
                    <a:pt x="1044" y="857"/>
                  </a:cubicBezTo>
                  <a:cubicBezTo>
                    <a:pt x="1045" y="858"/>
                    <a:pt x="1046" y="860"/>
                    <a:pt x="1049" y="860"/>
                  </a:cubicBezTo>
                  <a:cubicBezTo>
                    <a:pt x="1050" y="860"/>
                    <a:pt x="1050" y="859"/>
                    <a:pt x="1051" y="859"/>
                  </a:cubicBezTo>
                  <a:cubicBezTo>
                    <a:pt x="1052" y="859"/>
                    <a:pt x="1052" y="859"/>
                    <a:pt x="1055" y="858"/>
                  </a:cubicBezTo>
                  <a:cubicBezTo>
                    <a:pt x="1053" y="855"/>
                    <a:pt x="1053" y="854"/>
                    <a:pt x="1052" y="850"/>
                  </a:cubicBezTo>
                  <a:cubicBezTo>
                    <a:pt x="1051" y="846"/>
                    <a:pt x="1046" y="844"/>
                    <a:pt x="1046" y="839"/>
                  </a:cubicBezTo>
                  <a:cubicBezTo>
                    <a:pt x="1046" y="836"/>
                    <a:pt x="1048" y="836"/>
                    <a:pt x="1048" y="833"/>
                  </a:cubicBezTo>
                  <a:cubicBezTo>
                    <a:pt x="1048" y="818"/>
                    <a:pt x="1030" y="816"/>
                    <a:pt x="1021" y="807"/>
                  </a:cubicBezTo>
                  <a:cubicBezTo>
                    <a:pt x="1019" y="805"/>
                    <a:pt x="1019" y="800"/>
                    <a:pt x="1018" y="798"/>
                  </a:cubicBezTo>
                  <a:cubicBezTo>
                    <a:pt x="1018" y="798"/>
                    <a:pt x="1018" y="798"/>
                    <a:pt x="1018" y="798"/>
                  </a:cubicBezTo>
                  <a:cubicBezTo>
                    <a:pt x="1018" y="789"/>
                    <a:pt x="1008" y="793"/>
                    <a:pt x="1008" y="783"/>
                  </a:cubicBezTo>
                  <a:cubicBezTo>
                    <a:pt x="1008" y="775"/>
                    <a:pt x="1017" y="772"/>
                    <a:pt x="1017" y="763"/>
                  </a:cubicBezTo>
                  <a:cubicBezTo>
                    <a:pt x="1017" y="761"/>
                    <a:pt x="1015" y="760"/>
                    <a:pt x="1015" y="757"/>
                  </a:cubicBezTo>
                  <a:cubicBezTo>
                    <a:pt x="1015" y="756"/>
                    <a:pt x="1015" y="754"/>
                    <a:pt x="1017" y="754"/>
                  </a:cubicBezTo>
                  <a:cubicBezTo>
                    <a:pt x="1021" y="754"/>
                    <a:pt x="1024" y="755"/>
                    <a:pt x="1025" y="758"/>
                  </a:cubicBezTo>
                  <a:cubicBezTo>
                    <a:pt x="1025" y="758"/>
                    <a:pt x="1026" y="762"/>
                    <a:pt x="1027" y="762"/>
                  </a:cubicBezTo>
                  <a:cubicBezTo>
                    <a:pt x="1032" y="763"/>
                    <a:pt x="1036" y="764"/>
                    <a:pt x="1040" y="768"/>
                  </a:cubicBezTo>
                  <a:cubicBezTo>
                    <a:pt x="1044" y="772"/>
                    <a:pt x="1041" y="776"/>
                    <a:pt x="1047" y="776"/>
                  </a:cubicBezTo>
                  <a:cubicBezTo>
                    <a:pt x="1047" y="781"/>
                    <a:pt x="1053" y="782"/>
                    <a:pt x="1058" y="782"/>
                  </a:cubicBezTo>
                  <a:cubicBezTo>
                    <a:pt x="1058" y="784"/>
                    <a:pt x="1059" y="786"/>
                    <a:pt x="1060" y="787"/>
                  </a:cubicBezTo>
                  <a:cubicBezTo>
                    <a:pt x="1059" y="788"/>
                    <a:pt x="1059" y="789"/>
                    <a:pt x="1059" y="791"/>
                  </a:cubicBezTo>
                  <a:cubicBezTo>
                    <a:pt x="1059" y="793"/>
                    <a:pt x="1060" y="797"/>
                    <a:pt x="1061" y="797"/>
                  </a:cubicBezTo>
                  <a:cubicBezTo>
                    <a:pt x="1062" y="797"/>
                    <a:pt x="1069" y="793"/>
                    <a:pt x="1069" y="790"/>
                  </a:cubicBezTo>
                  <a:cubicBezTo>
                    <a:pt x="1069" y="786"/>
                    <a:pt x="1069" y="786"/>
                    <a:pt x="1069" y="786"/>
                  </a:cubicBezTo>
                  <a:cubicBezTo>
                    <a:pt x="1069" y="787"/>
                    <a:pt x="1069" y="789"/>
                    <a:pt x="1070" y="789"/>
                  </a:cubicBezTo>
                  <a:cubicBezTo>
                    <a:pt x="1073" y="789"/>
                    <a:pt x="1073" y="784"/>
                    <a:pt x="1076" y="782"/>
                  </a:cubicBezTo>
                  <a:cubicBezTo>
                    <a:pt x="1084" y="778"/>
                    <a:pt x="1085" y="775"/>
                    <a:pt x="1095" y="773"/>
                  </a:cubicBezTo>
                  <a:cubicBezTo>
                    <a:pt x="1095" y="767"/>
                    <a:pt x="1099" y="764"/>
                    <a:pt x="1099" y="757"/>
                  </a:cubicBezTo>
                  <a:cubicBezTo>
                    <a:pt x="1099" y="747"/>
                    <a:pt x="1094" y="734"/>
                    <a:pt x="1086" y="729"/>
                  </a:cubicBezTo>
                  <a:cubicBezTo>
                    <a:pt x="1079" y="724"/>
                    <a:pt x="1076" y="716"/>
                    <a:pt x="1069" y="709"/>
                  </a:cubicBezTo>
                  <a:cubicBezTo>
                    <a:pt x="1067" y="708"/>
                    <a:pt x="1066" y="707"/>
                    <a:pt x="1066" y="705"/>
                  </a:cubicBezTo>
                  <a:cubicBezTo>
                    <a:pt x="1066" y="691"/>
                    <a:pt x="1081" y="689"/>
                    <a:pt x="1087" y="680"/>
                  </a:cubicBezTo>
                  <a:cubicBezTo>
                    <a:pt x="1092" y="682"/>
                    <a:pt x="1096" y="680"/>
                    <a:pt x="1102" y="683"/>
                  </a:cubicBezTo>
                  <a:cubicBezTo>
                    <a:pt x="1101" y="685"/>
                    <a:pt x="1100" y="691"/>
                    <a:pt x="1103" y="691"/>
                  </a:cubicBezTo>
                  <a:cubicBezTo>
                    <a:pt x="1106" y="691"/>
                    <a:pt x="1105" y="687"/>
                    <a:pt x="1107" y="684"/>
                  </a:cubicBezTo>
                  <a:cubicBezTo>
                    <a:pt x="1109" y="682"/>
                    <a:pt x="1115" y="681"/>
                    <a:pt x="1118" y="680"/>
                  </a:cubicBezTo>
                  <a:cubicBezTo>
                    <a:pt x="1124" y="677"/>
                    <a:pt x="1129" y="679"/>
                    <a:pt x="1133" y="675"/>
                  </a:cubicBezTo>
                  <a:cubicBezTo>
                    <a:pt x="1133" y="675"/>
                    <a:pt x="1136" y="669"/>
                    <a:pt x="1137" y="669"/>
                  </a:cubicBezTo>
                  <a:cubicBezTo>
                    <a:pt x="1140" y="669"/>
                    <a:pt x="1141" y="672"/>
                    <a:pt x="1144" y="672"/>
                  </a:cubicBezTo>
                  <a:cubicBezTo>
                    <a:pt x="1158" y="672"/>
                    <a:pt x="1162" y="663"/>
                    <a:pt x="1170" y="658"/>
                  </a:cubicBezTo>
                  <a:cubicBezTo>
                    <a:pt x="1173" y="657"/>
                    <a:pt x="1174" y="656"/>
                    <a:pt x="1175" y="653"/>
                  </a:cubicBezTo>
                  <a:cubicBezTo>
                    <a:pt x="1182" y="653"/>
                    <a:pt x="1184" y="641"/>
                    <a:pt x="1187" y="636"/>
                  </a:cubicBezTo>
                  <a:cubicBezTo>
                    <a:pt x="1189" y="632"/>
                    <a:pt x="1197" y="620"/>
                    <a:pt x="1202" y="619"/>
                  </a:cubicBezTo>
                  <a:cubicBezTo>
                    <a:pt x="1202" y="612"/>
                    <a:pt x="1206" y="609"/>
                    <a:pt x="1206" y="600"/>
                  </a:cubicBezTo>
                  <a:cubicBezTo>
                    <a:pt x="1206" y="587"/>
                    <a:pt x="1203" y="582"/>
                    <a:pt x="1198" y="574"/>
                  </a:cubicBezTo>
                  <a:cubicBezTo>
                    <a:pt x="1197" y="572"/>
                    <a:pt x="1197" y="569"/>
                    <a:pt x="1194" y="567"/>
                  </a:cubicBezTo>
                  <a:cubicBezTo>
                    <a:pt x="1194" y="567"/>
                    <a:pt x="1194" y="567"/>
                    <a:pt x="1194" y="567"/>
                  </a:cubicBezTo>
                  <a:cubicBezTo>
                    <a:pt x="1194" y="567"/>
                    <a:pt x="1194" y="567"/>
                    <a:pt x="1194" y="567"/>
                  </a:cubicBezTo>
                  <a:cubicBezTo>
                    <a:pt x="1194" y="567"/>
                    <a:pt x="1194" y="562"/>
                    <a:pt x="1194" y="561"/>
                  </a:cubicBezTo>
                  <a:cubicBezTo>
                    <a:pt x="1191" y="561"/>
                    <a:pt x="1185" y="558"/>
                    <a:pt x="1185" y="553"/>
                  </a:cubicBezTo>
                  <a:cubicBezTo>
                    <a:pt x="1185" y="550"/>
                    <a:pt x="1190" y="549"/>
                    <a:pt x="1192" y="546"/>
                  </a:cubicBezTo>
                  <a:cubicBezTo>
                    <a:pt x="1194" y="537"/>
                    <a:pt x="1208" y="537"/>
                    <a:pt x="1214" y="531"/>
                  </a:cubicBezTo>
                  <a:cubicBezTo>
                    <a:pt x="1211" y="528"/>
                    <a:pt x="1207" y="531"/>
                    <a:pt x="1202" y="529"/>
                  </a:cubicBezTo>
                  <a:cubicBezTo>
                    <a:pt x="1200" y="527"/>
                    <a:pt x="1199" y="525"/>
                    <a:pt x="1196" y="525"/>
                  </a:cubicBezTo>
                  <a:cubicBezTo>
                    <a:pt x="1193" y="525"/>
                    <a:pt x="1193" y="532"/>
                    <a:pt x="1191" y="532"/>
                  </a:cubicBezTo>
                  <a:cubicBezTo>
                    <a:pt x="1189" y="532"/>
                    <a:pt x="1186" y="533"/>
                    <a:pt x="1183" y="531"/>
                  </a:cubicBezTo>
                  <a:cubicBezTo>
                    <a:pt x="1180" y="529"/>
                    <a:pt x="1181" y="526"/>
                    <a:pt x="1177" y="523"/>
                  </a:cubicBezTo>
                  <a:cubicBezTo>
                    <a:pt x="1176" y="522"/>
                    <a:pt x="1171" y="521"/>
                    <a:pt x="1171" y="518"/>
                  </a:cubicBezTo>
                  <a:cubicBezTo>
                    <a:pt x="1171" y="511"/>
                    <a:pt x="1180" y="513"/>
                    <a:pt x="1184" y="510"/>
                  </a:cubicBezTo>
                  <a:cubicBezTo>
                    <a:pt x="1188" y="508"/>
                    <a:pt x="1195" y="503"/>
                    <a:pt x="1197" y="499"/>
                  </a:cubicBezTo>
                  <a:cubicBezTo>
                    <a:pt x="1198" y="498"/>
                    <a:pt x="1199" y="495"/>
                    <a:pt x="1202" y="495"/>
                  </a:cubicBezTo>
                  <a:cubicBezTo>
                    <a:pt x="1205" y="495"/>
                    <a:pt x="1208" y="499"/>
                    <a:pt x="1208" y="501"/>
                  </a:cubicBezTo>
                  <a:cubicBezTo>
                    <a:pt x="1208" y="506"/>
                    <a:pt x="1202" y="508"/>
                    <a:pt x="1202" y="513"/>
                  </a:cubicBezTo>
                  <a:cubicBezTo>
                    <a:pt x="1211" y="513"/>
                    <a:pt x="1218" y="504"/>
                    <a:pt x="1227" y="504"/>
                  </a:cubicBezTo>
                  <a:cubicBezTo>
                    <a:pt x="1231" y="504"/>
                    <a:pt x="1233" y="508"/>
                    <a:pt x="1237" y="508"/>
                  </a:cubicBezTo>
                  <a:cubicBezTo>
                    <a:pt x="1236" y="511"/>
                    <a:pt x="1237" y="511"/>
                    <a:pt x="1237" y="514"/>
                  </a:cubicBezTo>
                  <a:cubicBezTo>
                    <a:pt x="1237" y="517"/>
                    <a:pt x="1234" y="517"/>
                    <a:pt x="1234" y="521"/>
                  </a:cubicBezTo>
                  <a:cubicBezTo>
                    <a:pt x="1234" y="522"/>
                    <a:pt x="1235" y="526"/>
                    <a:pt x="1237" y="526"/>
                  </a:cubicBezTo>
                  <a:cubicBezTo>
                    <a:pt x="1238" y="526"/>
                    <a:pt x="1239" y="524"/>
                    <a:pt x="1241" y="524"/>
                  </a:cubicBezTo>
                  <a:cubicBezTo>
                    <a:pt x="1245" y="524"/>
                    <a:pt x="1249" y="527"/>
                    <a:pt x="1249" y="530"/>
                  </a:cubicBezTo>
                  <a:cubicBezTo>
                    <a:pt x="1249" y="533"/>
                    <a:pt x="1247" y="534"/>
                    <a:pt x="1245" y="534"/>
                  </a:cubicBezTo>
                  <a:cubicBezTo>
                    <a:pt x="1245" y="537"/>
                    <a:pt x="1245" y="537"/>
                    <a:pt x="1245" y="537"/>
                  </a:cubicBezTo>
                  <a:cubicBezTo>
                    <a:pt x="1245" y="538"/>
                    <a:pt x="1246" y="539"/>
                    <a:pt x="1248" y="540"/>
                  </a:cubicBezTo>
                  <a:cubicBezTo>
                    <a:pt x="1248" y="541"/>
                    <a:pt x="1249" y="543"/>
                    <a:pt x="1249" y="545"/>
                  </a:cubicBezTo>
                  <a:cubicBezTo>
                    <a:pt x="1249" y="546"/>
                    <a:pt x="1246" y="550"/>
                    <a:pt x="1246" y="552"/>
                  </a:cubicBezTo>
                  <a:cubicBezTo>
                    <a:pt x="1246" y="553"/>
                    <a:pt x="1246" y="555"/>
                    <a:pt x="1248" y="555"/>
                  </a:cubicBezTo>
                  <a:cubicBezTo>
                    <a:pt x="1248" y="556"/>
                    <a:pt x="1246" y="557"/>
                    <a:pt x="1246" y="559"/>
                  </a:cubicBezTo>
                  <a:cubicBezTo>
                    <a:pt x="1251" y="559"/>
                    <a:pt x="1251" y="559"/>
                    <a:pt x="1251" y="559"/>
                  </a:cubicBezTo>
                  <a:cubicBezTo>
                    <a:pt x="1252" y="557"/>
                    <a:pt x="1253" y="557"/>
                    <a:pt x="1257" y="556"/>
                  </a:cubicBezTo>
                  <a:cubicBezTo>
                    <a:pt x="1257" y="553"/>
                    <a:pt x="1264" y="553"/>
                    <a:pt x="1266" y="552"/>
                  </a:cubicBezTo>
                  <a:cubicBezTo>
                    <a:pt x="1270" y="551"/>
                    <a:pt x="1272" y="548"/>
                    <a:pt x="1272" y="541"/>
                  </a:cubicBezTo>
                  <a:cubicBezTo>
                    <a:pt x="1272" y="529"/>
                    <a:pt x="1268" y="522"/>
                    <a:pt x="1261" y="515"/>
                  </a:cubicBezTo>
                  <a:cubicBezTo>
                    <a:pt x="1258" y="512"/>
                    <a:pt x="1255" y="510"/>
                    <a:pt x="1256" y="504"/>
                  </a:cubicBezTo>
                  <a:cubicBezTo>
                    <a:pt x="1260" y="504"/>
                    <a:pt x="1263" y="502"/>
                    <a:pt x="1265" y="500"/>
                  </a:cubicBezTo>
                  <a:cubicBezTo>
                    <a:pt x="1267" y="498"/>
                    <a:pt x="1273" y="495"/>
                    <a:pt x="1274" y="492"/>
                  </a:cubicBezTo>
                  <a:cubicBezTo>
                    <a:pt x="1278" y="484"/>
                    <a:pt x="1280" y="479"/>
                    <a:pt x="1288" y="473"/>
                  </a:cubicBezTo>
                  <a:cubicBezTo>
                    <a:pt x="1288" y="473"/>
                    <a:pt x="1299" y="476"/>
                    <a:pt x="1309" y="476"/>
                  </a:cubicBezTo>
                  <a:cubicBezTo>
                    <a:pt x="1326" y="476"/>
                    <a:pt x="1343" y="440"/>
                    <a:pt x="1355" y="427"/>
                  </a:cubicBezTo>
                  <a:cubicBezTo>
                    <a:pt x="1360" y="423"/>
                    <a:pt x="1367" y="413"/>
                    <a:pt x="1369" y="405"/>
                  </a:cubicBezTo>
                  <a:cubicBezTo>
                    <a:pt x="1371" y="396"/>
                    <a:pt x="1367" y="390"/>
                    <a:pt x="1372" y="382"/>
                  </a:cubicBezTo>
                  <a:cubicBezTo>
                    <a:pt x="1374" y="378"/>
                    <a:pt x="1377" y="372"/>
                    <a:pt x="1377" y="365"/>
                  </a:cubicBezTo>
                  <a:cubicBezTo>
                    <a:pt x="1377" y="357"/>
                    <a:pt x="1364" y="340"/>
                    <a:pt x="1358" y="345"/>
                  </a:cubicBezTo>
                  <a:cubicBezTo>
                    <a:pt x="1340" y="359"/>
                    <a:pt x="1330" y="338"/>
                    <a:pt x="1330" y="336"/>
                  </a:cubicBezTo>
                  <a:cubicBezTo>
                    <a:pt x="1330" y="327"/>
                    <a:pt x="1347" y="318"/>
                    <a:pt x="1353" y="311"/>
                  </a:cubicBezTo>
                  <a:cubicBezTo>
                    <a:pt x="1363" y="302"/>
                    <a:pt x="1375" y="286"/>
                    <a:pt x="1388" y="282"/>
                  </a:cubicBezTo>
                  <a:cubicBezTo>
                    <a:pt x="1400" y="279"/>
                    <a:pt x="1436" y="276"/>
                    <a:pt x="1446" y="276"/>
                  </a:cubicBezTo>
                  <a:cubicBezTo>
                    <a:pt x="1459" y="276"/>
                    <a:pt x="1465" y="282"/>
                    <a:pt x="1472" y="282"/>
                  </a:cubicBezTo>
                  <a:cubicBezTo>
                    <a:pt x="1489" y="282"/>
                    <a:pt x="1489" y="282"/>
                    <a:pt x="1489" y="282"/>
                  </a:cubicBezTo>
                  <a:cubicBezTo>
                    <a:pt x="1494" y="262"/>
                    <a:pt x="1503" y="250"/>
                    <a:pt x="1524" y="250"/>
                  </a:cubicBezTo>
                  <a:cubicBezTo>
                    <a:pt x="1530" y="250"/>
                    <a:pt x="1532" y="249"/>
                    <a:pt x="1543" y="250"/>
                  </a:cubicBezTo>
                  <a:cubicBezTo>
                    <a:pt x="1537" y="254"/>
                    <a:pt x="1535" y="281"/>
                    <a:pt x="1569" y="240"/>
                  </a:cubicBezTo>
                  <a:cubicBezTo>
                    <a:pt x="1572" y="239"/>
                    <a:pt x="1588" y="246"/>
                    <a:pt x="1564" y="261"/>
                  </a:cubicBezTo>
                  <a:cubicBezTo>
                    <a:pt x="1556" y="266"/>
                    <a:pt x="1548" y="264"/>
                    <a:pt x="1543" y="272"/>
                  </a:cubicBezTo>
                  <a:cubicBezTo>
                    <a:pt x="1536" y="281"/>
                    <a:pt x="1530" y="293"/>
                    <a:pt x="1521" y="298"/>
                  </a:cubicBezTo>
                  <a:cubicBezTo>
                    <a:pt x="1514" y="302"/>
                    <a:pt x="1503" y="309"/>
                    <a:pt x="1503" y="322"/>
                  </a:cubicBezTo>
                  <a:cubicBezTo>
                    <a:pt x="1503" y="333"/>
                    <a:pt x="1507" y="370"/>
                    <a:pt x="1515" y="377"/>
                  </a:cubicBezTo>
                  <a:cubicBezTo>
                    <a:pt x="1521" y="368"/>
                    <a:pt x="1526" y="351"/>
                    <a:pt x="1538" y="348"/>
                  </a:cubicBezTo>
                  <a:cubicBezTo>
                    <a:pt x="1537" y="340"/>
                    <a:pt x="1550" y="338"/>
                    <a:pt x="1550" y="331"/>
                  </a:cubicBezTo>
                  <a:cubicBezTo>
                    <a:pt x="1550" y="321"/>
                    <a:pt x="1561" y="318"/>
                    <a:pt x="1561" y="313"/>
                  </a:cubicBezTo>
                  <a:cubicBezTo>
                    <a:pt x="1561" y="309"/>
                    <a:pt x="1558" y="306"/>
                    <a:pt x="1561" y="299"/>
                  </a:cubicBezTo>
                  <a:cubicBezTo>
                    <a:pt x="1586" y="246"/>
                    <a:pt x="1608" y="275"/>
                    <a:pt x="1617" y="275"/>
                  </a:cubicBezTo>
                  <a:cubicBezTo>
                    <a:pt x="1645" y="275"/>
                    <a:pt x="1664" y="240"/>
                    <a:pt x="1688" y="240"/>
                  </a:cubicBezTo>
                  <a:cubicBezTo>
                    <a:pt x="1733" y="239"/>
                    <a:pt x="1697" y="222"/>
                    <a:pt x="1697" y="217"/>
                  </a:cubicBezTo>
                  <a:cubicBezTo>
                    <a:pt x="1697" y="204"/>
                    <a:pt x="1715" y="206"/>
                    <a:pt x="1718" y="198"/>
                  </a:cubicBezTo>
                  <a:cubicBezTo>
                    <a:pt x="1720" y="195"/>
                    <a:pt x="1717" y="188"/>
                    <a:pt x="1723" y="188"/>
                  </a:cubicBezTo>
                  <a:cubicBezTo>
                    <a:pt x="1742" y="188"/>
                    <a:pt x="1758" y="214"/>
                    <a:pt x="1772" y="214"/>
                  </a:cubicBezTo>
                  <a:cubicBezTo>
                    <a:pt x="1778" y="214"/>
                    <a:pt x="1779" y="202"/>
                    <a:pt x="1782" y="198"/>
                  </a:cubicBezTo>
                  <a:cubicBezTo>
                    <a:pt x="1788" y="192"/>
                    <a:pt x="1792" y="193"/>
                    <a:pt x="1801" y="190"/>
                  </a:cubicBezTo>
                  <a:cubicBezTo>
                    <a:pt x="1790" y="176"/>
                    <a:pt x="1754" y="167"/>
                    <a:pt x="1737" y="157"/>
                  </a:cubicBezTo>
                  <a:close/>
                  <a:moveTo>
                    <a:pt x="414" y="216"/>
                  </a:moveTo>
                  <a:cubicBezTo>
                    <a:pt x="414" y="218"/>
                    <a:pt x="411" y="219"/>
                    <a:pt x="410" y="220"/>
                  </a:cubicBezTo>
                  <a:cubicBezTo>
                    <a:pt x="410" y="220"/>
                    <a:pt x="410" y="220"/>
                    <a:pt x="410" y="220"/>
                  </a:cubicBezTo>
                  <a:cubicBezTo>
                    <a:pt x="411" y="219"/>
                    <a:pt x="414" y="218"/>
                    <a:pt x="414" y="216"/>
                  </a:cubicBezTo>
                  <a:cubicBezTo>
                    <a:pt x="414" y="209"/>
                    <a:pt x="405" y="207"/>
                    <a:pt x="405" y="201"/>
                  </a:cubicBezTo>
                  <a:cubicBezTo>
                    <a:pt x="405" y="201"/>
                    <a:pt x="405" y="201"/>
                    <a:pt x="405" y="201"/>
                  </a:cubicBezTo>
                  <a:cubicBezTo>
                    <a:pt x="405" y="207"/>
                    <a:pt x="414" y="209"/>
                    <a:pt x="414" y="216"/>
                  </a:cubicBezTo>
                  <a:close/>
                  <a:moveTo>
                    <a:pt x="407" y="163"/>
                  </a:moveTo>
                  <a:cubicBezTo>
                    <a:pt x="407" y="163"/>
                    <a:pt x="407" y="163"/>
                    <a:pt x="407" y="163"/>
                  </a:cubicBezTo>
                  <a:cubicBezTo>
                    <a:pt x="407" y="166"/>
                    <a:pt x="406" y="168"/>
                    <a:pt x="405" y="170"/>
                  </a:cubicBezTo>
                  <a:cubicBezTo>
                    <a:pt x="406" y="168"/>
                    <a:pt x="407" y="166"/>
                    <a:pt x="407" y="163"/>
                  </a:cubicBezTo>
                  <a:close/>
                  <a:moveTo>
                    <a:pt x="402" y="176"/>
                  </a:moveTo>
                  <a:cubicBezTo>
                    <a:pt x="402" y="182"/>
                    <a:pt x="408" y="185"/>
                    <a:pt x="408" y="191"/>
                  </a:cubicBezTo>
                  <a:cubicBezTo>
                    <a:pt x="408" y="191"/>
                    <a:pt x="408" y="191"/>
                    <a:pt x="408" y="191"/>
                  </a:cubicBezTo>
                  <a:cubicBezTo>
                    <a:pt x="408" y="185"/>
                    <a:pt x="402" y="182"/>
                    <a:pt x="402" y="176"/>
                  </a:cubicBezTo>
                  <a:cubicBezTo>
                    <a:pt x="402" y="176"/>
                    <a:pt x="402" y="176"/>
                    <a:pt x="402" y="176"/>
                  </a:cubicBezTo>
                  <a:close/>
                  <a:moveTo>
                    <a:pt x="404" y="158"/>
                  </a:moveTo>
                  <a:cubicBezTo>
                    <a:pt x="401" y="156"/>
                    <a:pt x="397" y="155"/>
                    <a:pt x="397" y="151"/>
                  </a:cubicBezTo>
                  <a:cubicBezTo>
                    <a:pt x="397" y="155"/>
                    <a:pt x="401" y="156"/>
                    <a:pt x="404" y="158"/>
                  </a:cubicBezTo>
                  <a:close/>
                  <a:moveTo>
                    <a:pt x="356" y="360"/>
                  </a:moveTo>
                  <a:cubicBezTo>
                    <a:pt x="356" y="361"/>
                    <a:pt x="355" y="362"/>
                    <a:pt x="355" y="363"/>
                  </a:cubicBezTo>
                  <a:cubicBezTo>
                    <a:pt x="355" y="362"/>
                    <a:pt x="356" y="361"/>
                    <a:pt x="356" y="360"/>
                  </a:cubicBezTo>
                  <a:close/>
                  <a:moveTo>
                    <a:pt x="351" y="370"/>
                  </a:moveTo>
                  <a:cubicBezTo>
                    <a:pt x="351" y="370"/>
                    <a:pt x="351" y="370"/>
                    <a:pt x="351" y="370"/>
                  </a:cubicBezTo>
                  <a:cubicBezTo>
                    <a:pt x="351" y="377"/>
                    <a:pt x="357" y="380"/>
                    <a:pt x="357" y="386"/>
                  </a:cubicBezTo>
                  <a:cubicBezTo>
                    <a:pt x="357" y="380"/>
                    <a:pt x="351" y="377"/>
                    <a:pt x="351" y="370"/>
                  </a:cubicBezTo>
                  <a:close/>
                  <a:moveTo>
                    <a:pt x="322" y="343"/>
                  </a:moveTo>
                  <a:cubicBezTo>
                    <a:pt x="323" y="343"/>
                    <a:pt x="325" y="343"/>
                    <a:pt x="326" y="343"/>
                  </a:cubicBezTo>
                  <a:cubicBezTo>
                    <a:pt x="325" y="343"/>
                    <a:pt x="323" y="343"/>
                    <a:pt x="322" y="343"/>
                  </a:cubicBezTo>
                  <a:close/>
                  <a:moveTo>
                    <a:pt x="331" y="342"/>
                  </a:moveTo>
                  <a:cubicBezTo>
                    <a:pt x="329" y="342"/>
                    <a:pt x="328" y="342"/>
                    <a:pt x="326" y="343"/>
                  </a:cubicBezTo>
                  <a:cubicBezTo>
                    <a:pt x="328" y="342"/>
                    <a:pt x="329" y="342"/>
                    <a:pt x="331" y="342"/>
                  </a:cubicBezTo>
                  <a:cubicBezTo>
                    <a:pt x="333" y="342"/>
                    <a:pt x="336" y="342"/>
                    <a:pt x="338" y="342"/>
                  </a:cubicBezTo>
                  <a:cubicBezTo>
                    <a:pt x="336" y="342"/>
                    <a:pt x="333" y="342"/>
                    <a:pt x="331" y="342"/>
                  </a:cubicBezTo>
                  <a:close/>
                  <a:moveTo>
                    <a:pt x="380" y="413"/>
                  </a:moveTo>
                  <a:cubicBezTo>
                    <a:pt x="373" y="413"/>
                    <a:pt x="368" y="417"/>
                    <a:pt x="358" y="417"/>
                  </a:cubicBezTo>
                  <a:cubicBezTo>
                    <a:pt x="351" y="417"/>
                    <a:pt x="345" y="419"/>
                    <a:pt x="345" y="411"/>
                  </a:cubicBezTo>
                  <a:cubicBezTo>
                    <a:pt x="345" y="404"/>
                    <a:pt x="346" y="400"/>
                    <a:pt x="349" y="395"/>
                  </a:cubicBezTo>
                  <a:cubicBezTo>
                    <a:pt x="346" y="400"/>
                    <a:pt x="345" y="404"/>
                    <a:pt x="345" y="411"/>
                  </a:cubicBezTo>
                  <a:cubicBezTo>
                    <a:pt x="345" y="419"/>
                    <a:pt x="351" y="417"/>
                    <a:pt x="358" y="417"/>
                  </a:cubicBezTo>
                  <a:cubicBezTo>
                    <a:pt x="368" y="417"/>
                    <a:pt x="373" y="413"/>
                    <a:pt x="380" y="413"/>
                  </a:cubicBezTo>
                  <a:cubicBezTo>
                    <a:pt x="384" y="413"/>
                    <a:pt x="386" y="417"/>
                    <a:pt x="387" y="421"/>
                  </a:cubicBezTo>
                  <a:cubicBezTo>
                    <a:pt x="386" y="417"/>
                    <a:pt x="384" y="413"/>
                    <a:pt x="380" y="413"/>
                  </a:cubicBezTo>
                  <a:close/>
                  <a:moveTo>
                    <a:pt x="407" y="250"/>
                  </a:moveTo>
                  <a:cubicBezTo>
                    <a:pt x="410" y="247"/>
                    <a:pt x="413" y="244"/>
                    <a:pt x="416" y="241"/>
                  </a:cubicBezTo>
                  <a:cubicBezTo>
                    <a:pt x="413" y="244"/>
                    <a:pt x="410" y="247"/>
                    <a:pt x="407" y="250"/>
                  </a:cubicBezTo>
                  <a:close/>
                  <a:moveTo>
                    <a:pt x="420" y="233"/>
                  </a:moveTo>
                  <a:cubicBezTo>
                    <a:pt x="420" y="229"/>
                    <a:pt x="418" y="227"/>
                    <a:pt x="416" y="226"/>
                  </a:cubicBezTo>
                  <a:cubicBezTo>
                    <a:pt x="418" y="227"/>
                    <a:pt x="420" y="229"/>
                    <a:pt x="420" y="233"/>
                  </a:cubicBezTo>
                  <a:close/>
                  <a:moveTo>
                    <a:pt x="452" y="606"/>
                  </a:moveTo>
                  <a:cubicBezTo>
                    <a:pt x="452" y="606"/>
                    <a:pt x="452" y="606"/>
                    <a:pt x="452" y="606"/>
                  </a:cubicBezTo>
                  <a:cubicBezTo>
                    <a:pt x="452" y="606"/>
                    <a:pt x="452" y="606"/>
                    <a:pt x="452" y="606"/>
                  </a:cubicBezTo>
                  <a:cubicBezTo>
                    <a:pt x="452" y="606"/>
                    <a:pt x="452" y="606"/>
                    <a:pt x="452" y="606"/>
                  </a:cubicBezTo>
                  <a:close/>
                  <a:moveTo>
                    <a:pt x="1034" y="377"/>
                  </a:moveTo>
                  <a:cubicBezTo>
                    <a:pt x="1033" y="373"/>
                    <a:pt x="1018" y="370"/>
                    <a:pt x="1011" y="370"/>
                  </a:cubicBezTo>
                  <a:cubicBezTo>
                    <a:pt x="1018" y="370"/>
                    <a:pt x="1033" y="373"/>
                    <a:pt x="1034" y="377"/>
                  </a:cubicBezTo>
                  <a:close/>
                  <a:moveTo>
                    <a:pt x="1007" y="631"/>
                  </a:moveTo>
                  <a:cubicBezTo>
                    <a:pt x="1007" y="629"/>
                    <a:pt x="1006" y="627"/>
                    <a:pt x="1005" y="625"/>
                  </a:cubicBezTo>
                  <a:cubicBezTo>
                    <a:pt x="1006" y="627"/>
                    <a:pt x="1007" y="629"/>
                    <a:pt x="1007" y="631"/>
                  </a:cubicBezTo>
                  <a:cubicBezTo>
                    <a:pt x="1007" y="631"/>
                    <a:pt x="1007" y="631"/>
                    <a:pt x="1007" y="631"/>
                  </a:cubicBezTo>
                  <a:close/>
                  <a:moveTo>
                    <a:pt x="999" y="655"/>
                  </a:moveTo>
                  <a:cubicBezTo>
                    <a:pt x="999" y="656"/>
                    <a:pt x="999" y="657"/>
                    <a:pt x="1000" y="658"/>
                  </a:cubicBezTo>
                  <a:cubicBezTo>
                    <a:pt x="999" y="657"/>
                    <a:pt x="999" y="656"/>
                    <a:pt x="999" y="655"/>
                  </a:cubicBezTo>
                  <a:cubicBezTo>
                    <a:pt x="999" y="655"/>
                    <a:pt x="999" y="655"/>
                    <a:pt x="999" y="655"/>
                  </a:cubicBezTo>
                  <a:close/>
                  <a:moveTo>
                    <a:pt x="838" y="483"/>
                  </a:moveTo>
                  <a:cubicBezTo>
                    <a:pt x="830" y="492"/>
                    <a:pt x="819" y="497"/>
                    <a:pt x="806" y="498"/>
                  </a:cubicBezTo>
                  <a:cubicBezTo>
                    <a:pt x="819" y="497"/>
                    <a:pt x="830" y="492"/>
                    <a:pt x="838" y="483"/>
                  </a:cubicBezTo>
                  <a:close/>
                  <a:moveTo>
                    <a:pt x="691" y="550"/>
                  </a:moveTo>
                  <a:cubicBezTo>
                    <a:pt x="688" y="550"/>
                    <a:pt x="687" y="548"/>
                    <a:pt x="684" y="548"/>
                  </a:cubicBezTo>
                  <a:cubicBezTo>
                    <a:pt x="683" y="548"/>
                    <a:pt x="683" y="549"/>
                    <a:pt x="682" y="550"/>
                  </a:cubicBezTo>
                  <a:cubicBezTo>
                    <a:pt x="681" y="550"/>
                    <a:pt x="679" y="554"/>
                    <a:pt x="677" y="557"/>
                  </a:cubicBezTo>
                  <a:cubicBezTo>
                    <a:pt x="679" y="554"/>
                    <a:pt x="681" y="550"/>
                    <a:pt x="682" y="550"/>
                  </a:cubicBezTo>
                  <a:cubicBezTo>
                    <a:pt x="681" y="548"/>
                    <a:pt x="681" y="546"/>
                    <a:pt x="681" y="544"/>
                  </a:cubicBezTo>
                  <a:cubicBezTo>
                    <a:pt x="681" y="545"/>
                    <a:pt x="682" y="547"/>
                    <a:pt x="682" y="549"/>
                  </a:cubicBezTo>
                  <a:cubicBezTo>
                    <a:pt x="686" y="545"/>
                    <a:pt x="688" y="550"/>
                    <a:pt x="691" y="550"/>
                  </a:cubicBezTo>
                  <a:close/>
                  <a:moveTo>
                    <a:pt x="676" y="565"/>
                  </a:moveTo>
                  <a:cubicBezTo>
                    <a:pt x="676" y="564"/>
                    <a:pt x="675" y="563"/>
                    <a:pt x="675" y="563"/>
                  </a:cubicBezTo>
                  <a:cubicBezTo>
                    <a:pt x="675" y="563"/>
                    <a:pt x="675" y="563"/>
                    <a:pt x="675" y="563"/>
                  </a:cubicBezTo>
                  <a:cubicBezTo>
                    <a:pt x="675" y="563"/>
                    <a:pt x="676" y="564"/>
                    <a:pt x="676" y="565"/>
                  </a:cubicBezTo>
                  <a:close/>
                  <a:moveTo>
                    <a:pt x="681" y="539"/>
                  </a:moveTo>
                  <a:cubicBezTo>
                    <a:pt x="681" y="539"/>
                    <a:pt x="681" y="538"/>
                    <a:pt x="681" y="538"/>
                  </a:cubicBezTo>
                  <a:cubicBezTo>
                    <a:pt x="681" y="538"/>
                    <a:pt x="681" y="537"/>
                    <a:pt x="680" y="537"/>
                  </a:cubicBezTo>
                  <a:cubicBezTo>
                    <a:pt x="681" y="537"/>
                    <a:pt x="681" y="538"/>
                    <a:pt x="681" y="538"/>
                  </a:cubicBezTo>
                  <a:cubicBezTo>
                    <a:pt x="681" y="538"/>
                    <a:pt x="681" y="539"/>
                    <a:pt x="681" y="539"/>
                  </a:cubicBezTo>
                  <a:close/>
                  <a:moveTo>
                    <a:pt x="643" y="519"/>
                  </a:moveTo>
                  <a:cubicBezTo>
                    <a:pt x="643" y="519"/>
                    <a:pt x="643" y="519"/>
                    <a:pt x="643" y="519"/>
                  </a:cubicBezTo>
                  <a:cubicBezTo>
                    <a:pt x="643" y="519"/>
                    <a:pt x="643" y="519"/>
                    <a:pt x="643" y="519"/>
                  </a:cubicBezTo>
                  <a:close/>
                  <a:moveTo>
                    <a:pt x="551" y="514"/>
                  </a:moveTo>
                  <a:cubicBezTo>
                    <a:pt x="543" y="514"/>
                    <a:pt x="541" y="504"/>
                    <a:pt x="536" y="503"/>
                  </a:cubicBezTo>
                  <a:cubicBezTo>
                    <a:pt x="535" y="503"/>
                    <a:pt x="529" y="499"/>
                    <a:pt x="529" y="498"/>
                  </a:cubicBezTo>
                  <a:cubicBezTo>
                    <a:pt x="528" y="496"/>
                    <a:pt x="527" y="493"/>
                    <a:pt x="526" y="492"/>
                  </a:cubicBezTo>
                  <a:cubicBezTo>
                    <a:pt x="527" y="493"/>
                    <a:pt x="528" y="496"/>
                    <a:pt x="529" y="498"/>
                  </a:cubicBezTo>
                  <a:cubicBezTo>
                    <a:pt x="529" y="499"/>
                    <a:pt x="535" y="503"/>
                    <a:pt x="536" y="503"/>
                  </a:cubicBezTo>
                  <a:cubicBezTo>
                    <a:pt x="541" y="504"/>
                    <a:pt x="543" y="514"/>
                    <a:pt x="551" y="514"/>
                  </a:cubicBezTo>
                  <a:cubicBezTo>
                    <a:pt x="558" y="514"/>
                    <a:pt x="558" y="508"/>
                    <a:pt x="562" y="507"/>
                  </a:cubicBezTo>
                  <a:cubicBezTo>
                    <a:pt x="563" y="506"/>
                    <a:pt x="563" y="506"/>
                    <a:pt x="563" y="506"/>
                  </a:cubicBezTo>
                  <a:cubicBezTo>
                    <a:pt x="563" y="506"/>
                    <a:pt x="563" y="506"/>
                    <a:pt x="562" y="507"/>
                  </a:cubicBezTo>
                  <a:cubicBezTo>
                    <a:pt x="558" y="508"/>
                    <a:pt x="558" y="514"/>
                    <a:pt x="551" y="514"/>
                  </a:cubicBezTo>
                  <a:close/>
                  <a:moveTo>
                    <a:pt x="567" y="508"/>
                  </a:moveTo>
                  <a:cubicBezTo>
                    <a:pt x="567" y="509"/>
                    <a:pt x="568" y="510"/>
                    <a:pt x="568" y="510"/>
                  </a:cubicBezTo>
                  <a:cubicBezTo>
                    <a:pt x="568" y="510"/>
                    <a:pt x="567" y="509"/>
                    <a:pt x="567" y="508"/>
                  </a:cubicBezTo>
                  <a:close/>
                  <a:moveTo>
                    <a:pt x="569" y="511"/>
                  </a:moveTo>
                  <a:cubicBezTo>
                    <a:pt x="569" y="511"/>
                    <a:pt x="569" y="511"/>
                    <a:pt x="569" y="511"/>
                  </a:cubicBezTo>
                  <a:cubicBezTo>
                    <a:pt x="569" y="511"/>
                    <a:pt x="569" y="511"/>
                    <a:pt x="568" y="512"/>
                  </a:cubicBezTo>
                  <a:cubicBezTo>
                    <a:pt x="569" y="511"/>
                    <a:pt x="569" y="511"/>
                    <a:pt x="569" y="511"/>
                  </a:cubicBezTo>
                  <a:close/>
                  <a:moveTo>
                    <a:pt x="568" y="512"/>
                  </a:moveTo>
                  <a:cubicBezTo>
                    <a:pt x="568" y="512"/>
                    <a:pt x="569" y="512"/>
                    <a:pt x="569" y="513"/>
                  </a:cubicBezTo>
                  <a:cubicBezTo>
                    <a:pt x="569" y="512"/>
                    <a:pt x="568" y="512"/>
                    <a:pt x="568" y="512"/>
                  </a:cubicBezTo>
                  <a:close/>
                  <a:moveTo>
                    <a:pt x="617" y="536"/>
                  </a:moveTo>
                  <a:cubicBezTo>
                    <a:pt x="613" y="537"/>
                    <a:pt x="607" y="537"/>
                    <a:pt x="602" y="537"/>
                  </a:cubicBezTo>
                  <a:cubicBezTo>
                    <a:pt x="598" y="537"/>
                    <a:pt x="591" y="538"/>
                    <a:pt x="588" y="536"/>
                  </a:cubicBezTo>
                  <a:cubicBezTo>
                    <a:pt x="586" y="534"/>
                    <a:pt x="586" y="531"/>
                    <a:pt x="583" y="530"/>
                  </a:cubicBezTo>
                  <a:cubicBezTo>
                    <a:pt x="580" y="530"/>
                    <a:pt x="576" y="531"/>
                    <a:pt x="574" y="528"/>
                  </a:cubicBezTo>
                  <a:cubicBezTo>
                    <a:pt x="572" y="524"/>
                    <a:pt x="575" y="522"/>
                    <a:pt x="573" y="518"/>
                  </a:cubicBezTo>
                  <a:cubicBezTo>
                    <a:pt x="571" y="516"/>
                    <a:pt x="569" y="516"/>
                    <a:pt x="569" y="513"/>
                  </a:cubicBezTo>
                  <a:cubicBezTo>
                    <a:pt x="573" y="514"/>
                    <a:pt x="573" y="514"/>
                    <a:pt x="573" y="514"/>
                  </a:cubicBezTo>
                  <a:cubicBezTo>
                    <a:pt x="577" y="509"/>
                    <a:pt x="577" y="501"/>
                    <a:pt x="581" y="499"/>
                  </a:cubicBezTo>
                  <a:cubicBezTo>
                    <a:pt x="573" y="494"/>
                    <a:pt x="561" y="476"/>
                    <a:pt x="561" y="466"/>
                  </a:cubicBezTo>
                  <a:cubicBezTo>
                    <a:pt x="561" y="463"/>
                    <a:pt x="554" y="458"/>
                    <a:pt x="554" y="453"/>
                  </a:cubicBezTo>
                  <a:cubicBezTo>
                    <a:pt x="554" y="452"/>
                    <a:pt x="560" y="441"/>
                    <a:pt x="561" y="439"/>
                  </a:cubicBezTo>
                  <a:cubicBezTo>
                    <a:pt x="563" y="440"/>
                    <a:pt x="572" y="435"/>
                    <a:pt x="573" y="434"/>
                  </a:cubicBezTo>
                  <a:cubicBezTo>
                    <a:pt x="581" y="431"/>
                    <a:pt x="586" y="429"/>
                    <a:pt x="596" y="429"/>
                  </a:cubicBezTo>
                  <a:cubicBezTo>
                    <a:pt x="612" y="429"/>
                    <a:pt x="615" y="437"/>
                    <a:pt x="621" y="446"/>
                  </a:cubicBezTo>
                  <a:cubicBezTo>
                    <a:pt x="617" y="450"/>
                    <a:pt x="610" y="446"/>
                    <a:pt x="605" y="446"/>
                  </a:cubicBezTo>
                  <a:cubicBezTo>
                    <a:pt x="597" y="446"/>
                    <a:pt x="585" y="454"/>
                    <a:pt x="584" y="454"/>
                  </a:cubicBezTo>
                  <a:cubicBezTo>
                    <a:pt x="584" y="460"/>
                    <a:pt x="589" y="460"/>
                    <a:pt x="591" y="463"/>
                  </a:cubicBezTo>
                  <a:cubicBezTo>
                    <a:pt x="596" y="473"/>
                    <a:pt x="605" y="477"/>
                    <a:pt x="605" y="489"/>
                  </a:cubicBezTo>
                  <a:cubicBezTo>
                    <a:pt x="607" y="488"/>
                    <a:pt x="613" y="485"/>
                    <a:pt x="615" y="485"/>
                  </a:cubicBezTo>
                  <a:cubicBezTo>
                    <a:pt x="615" y="489"/>
                    <a:pt x="620" y="492"/>
                    <a:pt x="620" y="496"/>
                  </a:cubicBezTo>
                  <a:cubicBezTo>
                    <a:pt x="611" y="496"/>
                    <a:pt x="611" y="496"/>
                    <a:pt x="611" y="496"/>
                  </a:cubicBezTo>
                  <a:cubicBezTo>
                    <a:pt x="608" y="496"/>
                    <a:pt x="606" y="499"/>
                    <a:pt x="605" y="504"/>
                  </a:cubicBezTo>
                  <a:cubicBezTo>
                    <a:pt x="611" y="505"/>
                    <a:pt x="616" y="511"/>
                    <a:pt x="616" y="517"/>
                  </a:cubicBezTo>
                  <a:cubicBezTo>
                    <a:pt x="616" y="520"/>
                    <a:pt x="614" y="521"/>
                    <a:pt x="614" y="524"/>
                  </a:cubicBezTo>
                  <a:cubicBezTo>
                    <a:pt x="614" y="526"/>
                    <a:pt x="616" y="530"/>
                    <a:pt x="617" y="530"/>
                  </a:cubicBezTo>
                  <a:cubicBezTo>
                    <a:pt x="617" y="530"/>
                    <a:pt x="617" y="529"/>
                    <a:pt x="617" y="529"/>
                  </a:cubicBezTo>
                  <a:cubicBezTo>
                    <a:pt x="617" y="529"/>
                    <a:pt x="617" y="530"/>
                    <a:pt x="617" y="530"/>
                  </a:cubicBezTo>
                  <a:lnTo>
                    <a:pt x="617" y="536"/>
                  </a:lnTo>
                  <a:close/>
                  <a:moveTo>
                    <a:pt x="629" y="523"/>
                  </a:moveTo>
                  <a:cubicBezTo>
                    <a:pt x="626" y="524"/>
                    <a:pt x="627" y="525"/>
                    <a:pt x="623" y="526"/>
                  </a:cubicBezTo>
                  <a:cubicBezTo>
                    <a:pt x="622" y="527"/>
                    <a:pt x="622" y="527"/>
                    <a:pt x="621" y="527"/>
                  </a:cubicBezTo>
                  <a:cubicBezTo>
                    <a:pt x="622" y="527"/>
                    <a:pt x="622" y="527"/>
                    <a:pt x="623" y="526"/>
                  </a:cubicBezTo>
                  <a:cubicBezTo>
                    <a:pt x="627" y="525"/>
                    <a:pt x="626" y="524"/>
                    <a:pt x="629" y="523"/>
                  </a:cubicBezTo>
                  <a:cubicBezTo>
                    <a:pt x="630" y="522"/>
                    <a:pt x="631" y="522"/>
                    <a:pt x="632" y="522"/>
                  </a:cubicBezTo>
                  <a:cubicBezTo>
                    <a:pt x="631" y="522"/>
                    <a:pt x="630" y="522"/>
                    <a:pt x="629" y="523"/>
                  </a:cubicBezTo>
                  <a:close/>
                  <a:moveTo>
                    <a:pt x="651" y="522"/>
                  </a:moveTo>
                  <a:cubicBezTo>
                    <a:pt x="654" y="523"/>
                    <a:pt x="656" y="524"/>
                    <a:pt x="660" y="525"/>
                  </a:cubicBezTo>
                  <a:cubicBezTo>
                    <a:pt x="667" y="527"/>
                    <a:pt x="669" y="534"/>
                    <a:pt x="678" y="534"/>
                  </a:cubicBezTo>
                  <a:cubicBezTo>
                    <a:pt x="678" y="535"/>
                    <a:pt x="679" y="535"/>
                    <a:pt x="679" y="536"/>
                  </a:cubicBezTo>
                  <a:cubicBezTo>
                    <a:pt x="679" y="535"/>
                    <a:pt x="678" y="535"/>
                    <a:pt x="678" y="534"/>
                  </a:cubicBezTo>
                  <a:cubicBezTo>
                    <a:pt x="669" y="534"/>
                    <a:pt x="667" y="527"/>
                    <a:pt x="660" y="525"/>
                  </a:cubicBezTo>
                  <a:cubicBezTo>
                    <a:pt x="656" y="524"/>
                    <a:pt x="654" y="523"/>
                    <a:pt x="651" y="522"/>
                  </a:cubicBezTo>
                  <a:close/>
                  <a:moveTo>
                    <a:pt x="676" y="569"/>
                  </a:moveTo>
                  <a:cubicBezTo>
                    <a:pt x="676" y="568"/>
                    <a:pt x="676" y="567"/>
                    <a:pt x="675" y="566"/>
                  </a:cubicBezTo>
                  <a:cubicBezTo>
                    <a:pt x="676" y="567"/>
                    <a:pt x="676" y="568"/>
                    <a:pt x="676" y="569"/>
                  </a:cubicBezTo>
                  <a:close/>
                  <a:moveTo>
                    <a:pt x="676" y="579"/>
                  </a:moveTo>
                  <a:cubicBezTo>
                    <a:pt x="676" y="579"/>
                    <a:pt x="676" y="579"/>
                    <a:pt x="676" y="579"/>
                  </a:cubicBezTo>
                  <a:cubicBezTo>
                    <a:pt x="678" y="581"/>
                    <a:pt x="677" y="583"/>
                    <a:pt x="678" y="586"/>
                  </a:cubicBezTo>
                  <a:cubicBezTo>
                    <a:pt x="679" y="588"/>
                    <a:pt x="684" y="587"/>
                    <a:pt x="685" y="590"/>
                  </a:cubicBezTo>
                  <a:cubicBezTo>
                    <a:pt x="684" y="587"/>
                    <a:pt x="679" y="588"/>
                    <a:pt x="678" y="586"/>
                  </a:cubicBezTo>
                  <a:cubicBezTo>
                    <a:pt x="677" y="583"/>
                    <a:pt x="678" y="581"/>
                    <a:pt x="676" y="579"/>
                  </a:cubicBezTo>
                  <a:close/>
                  <a:moveTo>
                    <a:pt x="688" y="636"/>
                  </a:moveTo>
                  <a:cubicBezTo>
                    <a:pt x="690" y="634"/>
                    <a:pt x="694" y="633"/>
                    <a:pt x="698" y="632"/>
                  </a:cubicBezTo>
                  <a:cubicBezTo>
                    <a:pt x="698" y="632"/>
                    <a:pt x="698" y="632"/>
                    <a:pt x="698" y="632"/>
                  </a:cubicBezTo>
                  <a:cubicBezTo>
                    <a:pt x="694" y="633"/>
                    <a:pt x="690" y="634"/>
                    <a:pt x="688" y="636"/>
                  </a:cubicBezTo>
                  <a:close/>
                  <a:moveTo>
                    <a:pt x="698" y="545"/>
                  </a:moveTo>
                  <a:cubicBezTo>
                    <a:pt x="698" y="546"/>
                    <a:pt x="698" y="546"/>
                    <a:pt x="697" y="547"/>
                  </a:cubicBezTo>
                  <a:cubicBezTo>
                    <a:pt x="698" y="546"/>
                    <a:pt x="698" y="546"/>
                    <a:pt x="698" y="545"/>
                  </a:cubicBezTo>
                  <a:cubicBezTo>
                    <a:pt x="699" y="545"/>
                    <a:pt x="700" y="544"/>
                    <a:pt x="701" y="544"/>
                  </a:cubicBezTo>
                  <a:cubicBezTo>
                    <a:pt x="700" y="544"/>
                    <a:pt x="699" y="545"/>
                    <a:pt x="698" y="545"/>
                  </a:cubicBezTo>
                  <a:close/>
                  <a:moveTo>
                    <a:pt x="725" y="529"/>
                  </a:moveTo>
                  <a:cubicBezTo>
                    <a:pt x="724" y="529"/>
                    <a:pt x="723" y="528"/>
                    <a:pt x="723" y="528"/>
                  </a:cubicBezTo>
                  <a:cubicBezTo>
                    <a:pt x="723" y="528"/>
                    <a:pt x="724" y="529"/>
                    <a:pt x="725" y="529"/>
                  </a:cubicBezTo>
                  <a:cubicBezTo>
                    <a:pt x="726" y="532"/>
                    <a:pt x="733" y="530"/>
                    <a:pt x="735" y="530"/>
                  </a:cubicBezTo>
                  <a:cubicBezTo>
                    <a:pt x="737" y="530"/>
                    <a:pt x="738" y="531"/>
                    <a:pt x="739" y="532"/>
                  </a:cubicBezTo>
                  <a:cubicBezTo>
                    <a:pt x="738" y="531"/>
                    <a:pt x="737" y="530"/>
                    <a:pt x="735" y="530"/>
                  </a:cubicBezTo>
                  <a:cubicBezTo>
                    <a:pt x="733" y="530"/>
                    <a:pt x="726" y="532"/>
                    <a:pt x="725" y="529"/>
                  </a:cubicBezTo>
                  <a:close/>
                  <a:moveTo>
                    <a:pt x="768" y="519"/>
                  </a:moveTo>
                  <a:cubicBezTo>
                    <a:pt x="770" y="522"/>
                    <a:pt x="768" y="531"/>
                    <a:pt x="771" y="533"/>
                  </a:cubicBezTo>
                  <a:cubicBezTo>
                    <a:pt x="768" y="531"/>
                    <a:pt x="770" y="522"/>
                    <a:pt x="768" y="519"/>
                  </a:cubicBezTo>
                  <a:close/>
                  <a:moveTo>
                    <a:pt x="775" y="534"/>
                  </a:moveTo>
                  <a:cubicBezTo>
                    <a:pt x="774" y="534"/>
                    <a:pt x="774" y="534"/>
                    <a:pt x="773" y="534"/>
                  </a:cubicBezTo>
                  <a:cubicBezTo>
                    <a:pt x="774" y="534"/>
                    <a:pt x="774" y="534"/>
                    <a:pt x="775" y="534"/>
                  </a:cubicBezTo>
                  <a:close/>
                  <a:moveTo>
                    <a:pt x="788" y="529"/>
                  </a:moveTo>
                  <a:cubicBezTo>
                    <a:pt x="785" y="529"/>
                    <a:pt x="783" y="531"/>
                    <a:pt x="780" y="532"/>
                  </a:cubicBezTo>
                  <a:cubicBezTo>
                    <a:pt x="783" y="531"/>
                    <a:pt x="785" y="529"/>
                    <a:pt x="788" y="529"/>
                  </a:cubicBezTo>
                  <a:cubicBezTo>
                    <a:pt x="792" y="529"/>
                    <a:pt x="795" y="529"/>
                    <a:pt x="799" y="530"/>
                  </a:cubicBezTo>
                  <a:cubicBezTo>
                    <a:pt x="799" y="528"/>
                    <a:pt x="799" y="528"/>
                    <a:pt x="799" y="528"/>
                  </a:cubicBezTo>
                  <a:cubicBezTo>
                    <a:pt x="799" y="530"/>
                    <a:pt x="799" y="530"/>
                    <a:pt x="799" y="530"/>
                  </a:cubicBezTo>
                  <a:cubicBezTo>
                    <a:pt x="799" y="530"/>
                    <a:pt x="799" y="531"/>
                    <a:pt x="799" y="531"/>
                  </a:cubicBezTo>
                  <a:cubicBezTo>
                    <a:pt x="799" y="531"/>
                    <a:pt x="799" y="530"/>
                    <a:pt x="799" y="530"/>
                  </a:cubicBezTo>
                  <a:cubicBezTo>
                    <a:pt x="795" y="529"/>
                    <a:pt x="792" y="529"/>
                    <a:pt x="788" y="529"/>
                  </a:cubicBezTo>
                  <a:close/>
                  <a:moveTo>
                    <a:pt x="823" y="548"/>
                  </a:moveTo>
                  <a:cubicBezTo>
                    <a:pt x="818" y="546"/>
                    <a:pt x="814" y="546"/>
                    <a:pt x="810" y="542"/>
                  </a:cubicBezTo>
                  <a:cubicBezTo>
                    <a:pt x="809" y="541"/>
                    <a:pt x="809" y="539"/>
                    <a:pt x="808" y="538"/>
                  </a:cubicBezTo>
                  <a:cubicBezTo>
                    <a:pt x="809" y="539"/>
                    <a:pt x="809" y="541"/>
                    <a:pt x="810" y="542"/>
                  </a:cubicBezTo>
                  <a:cubicBezTo>
                    <a:pt x="814" y="546"/>
                    <a:pt x="818" y="546"/>
                    <a:pt x="823" y="548"/>
                  </a:cubicBezTo>
                  <a:cubicBezTo>
                    <a:pt x="829" y="547"/>
                    <a:pt x="831" y="543"/>
                    <a:pt x="836" y="543"/>
                  </a:cubicBezTo>
                  <a:cubicBezTo>
                    <a:pt x="839" y="543"/>
                    <a:pt x="846" y="548"/>
                    <a:pt x="846" y="551"/>
                  </a:cubicBezTo>
                  <a:cubicBezTo>
                    <a:pt x="846" y="551"/>
                    <a:pt x="846" y="551"/>
                    <a:pt x="846" y="551"/>
                  </a:cubicBezTo>
                  <a:cubicBezTo>
                    <a:pt x="846" y="548"/>
                    <a:pt x="839" y="543"/>
                    <a:pt x="836" y="543"/>
                  </a:cubicBezTo>
                  <a:cubicBezTo>
                    <a:pt x="831" y="543"/>
                    <a:pt x="829" y="547"/>
                    <a:pt x="823" y="548"/>
                  </a:cubicBezTo>
                  <a:close/>
                  <a:moveTo>
                    <a:pt x="839" y="574"/>
                  </a:moveTo>
                  <a:cubicBezTo>
                    <a:pt x="839" y="573"/>
                    <a:pt x="839" y="572"/>
                    <a:pt x="838" y="571"/>
                  </a:cubicBezTo>
                  <a:cubicBezTo>
                    <a:pt x="839" y="572"/>
                    <a:pt x="839" y="573"/>
                    <a:pt x="839" y="574"/>
                  </a:cubicBezTo>
                  <a:cubicBezTo>
                    <a:pt x="839" y="574"/>
                    <a:pt x="839" y="574"/>
                    <a:pt x="839" y="574"/>
                  </a:cubicBezTo>
                  <a:close/>
                  <a:moveTo>
                    <a:pt x="865" y="602"/>
                  </a:moveTo>
                  <a:cubicBezTo>
                    <a:pt x="861" y="598"/>
                    <a:pt x="858" y="600"/>
                    <a:pt x="851" y="599"/>
                  </a:cubicBezTo>
                  <a:cubicBezTo>
                    <a:pt x="849" y="598"/>
                    <a:pt x="847" y="597"/>
                    <a:pt x="846" y="596"/>
                  </a:cubicBezTo>
                  <a:cubicBezTo>
                    <a:pt x="847" y="597"/>
                    <a:pt x="849" y="598"/>
                    <a:pt x="851" y="599"/>
                  </a:cubicBezTo>
                  <a:cubicBezTo>
                    <a:pt x="858" y="600"/>
                    <a:pt x="861" y="598"/>
                    <a:pt x="865" y="602"/>
                  </a:cubicBezTo>
                  <a:cubicBezTo>
                    <a:pt x="866" y="603"/>
                    <a:pt x="868" y="604"/>
                    <a:pt x="869" y="604"/>
                  </a:cubicBezTo>
                  <a:cubicBezTo>
                    <a:pt x="868" y="604"/>
                    <a:pt x="866" y="603"/>
                    <a:pt x="865" y="602"/>
                  </a:cubicBezTo>
                  <a:close/>
                  <a:moveTo>
                    <a:pt x="876" y="607"/>
                  </a:moveTo>
                  <a:cubicBezTo>
                    <a:pt x="875" y="606"/>
                    <a:pt x="875" y="606"/>
                    <a:pt x="874" y="606"/>
                  </a:cubicBezTo>
                  <a:cubicBezTo>
                    <a:pt x="875" y="606"/>
                    <a:pt x="875" y="606"/>
                    <a:pt x="876" y="607"/>
                  </a:cubicBezTo>
                  <a:cubicBezTo>
                    <a:pt x="877" y="607"/>
                    <a:pt x="878" y="608"/>
                    <a:pt x="878" y="609"/>
                  </a:cubicBezTo>
                  <a:cubicBezTo>
                    <a:pt x="878" y="608"/>
                    <a:pt x="877" y="607"/>
                    <a:pt x="876" y="607"/>
                  </a:cubicBezTo>
                  <a:close/>
                  <a:moveTo>
                    <a:pt x="885" y="613"/>
                  </a:moveTo>
                  <a:cubicBezTo>
                    <a:pt x="883" y="612"/>
                    <a:pt x="881" y="614"/>
                    <a:pt x="880" y="613"/>
                  </a:cubicBezTo>
                  <a:cubicBezTo>
                    <a:pt x="881" y="614"/>
                    <a:pt x="883" y="612"/>
                    <a:pt x="885" y="613"/>
                  </a:cubicBezTo>
                  <a:cubicBezTo>
                    <a:pt x="886" y="614"/>
                    <a:pt x="887" y="615"/>
                    <a:pt x="888" y="615"/>
                  </a:cubicBezTo>
                  <a:cubicBezTo>
                    <a:pt x="887" y="615"/>
                    <a:pt x="886" y="614"/>
                    <a:pt x="885" y="613"/>
                  </a:cubicBezTo>
                  <a:close/>
                  <a:moveTo>
                    <a:pt x="965" y="612"/>
                  </a:moveTo>
                  <a:cubicBezTo>
                    <a:pt x="964" y="613"/>
                    <a:pt x="961" y="615"/>
                    <a:pt x="958" y="617"/>
                  </a:cubicBezTo>
                  <a:cubicBezTo>
                    <a:pt x="961" y="615"/>
                    <a:pt x="964" y="613"/>
                    <a:pt x="965" y="612"/>
                  </a:cubicBezTo>
                  <a:cubicBezTo>
                    <a:pt x="966" y="612"/>
                    <a:pt x="966" y="611"/>
                    <a:pt x="966" y="611"/>
                  </a:cubicBezTo>
                  <a:cubicBezTo>
                    <a:pt x="966" y="611"/>
                    <a:pt x="966" y="612"/>
                    <a:pt x="965" y="612"/>
                  </a:cubicBezTo>
                  <a:close/>
                  <a:moveTo>
                    <a:pt x="958" y="617"/>
                  </a:moveTo>
                  <a:cubicBezTo>
                    <a:pt x="958" y="617"/>
                    <a:pt x="958" y="617"/>
                    <a:pt x="958" y="617"/>
                  </a:cubicBezTo>
                  <a:cubicBezTo>
                    <a:pt x="958" y="617"/>
                    <a:pt x="958" y="617"/>
                    <a:pt x="958" y="617"/>
                  </a:cubicBezTo>
                  <a:close/>
                  <a:moveTo>
                    <a:pt x="969" y="608"/>
                  </a:moveTo>
                  <a:cubicBezTo>
                    <a:pt x="970" y="607"/>
                    <a:pt x="972" y="607"/>
                    <a:pt x="974" y="608"/>
                  </a:cubicBezTo>
                  <a:cubicBezTo>
                    <a:pt x="972" y="607"/>
                    <a:pt x="970" y="607"/>
                    <a:pt x="969" y="608"/>
                  </a:cubicBezTo>
                  <a:close/>
                  <a:moveTo>
                    <a:pt x="983" y="605"/>
                  </a:moveTo>
                  <a:cubicBezTo>
                    <a:pt x="986" y="614"/>
                    <a:pt x="991" y="614"/>
                    <a:pt x="998" y="617"/>
                  </a:cubicBezTo>
                  <a:cubicBezTo>
                    <a:pt x="991" y="614"/>
                    <a:pt x="986" y="614"/>
                    <a:pt x="983" y="605"/>
                  </a:cubicBezTo>
                  <a:close/>
                  <a:moveTo>
                    <a:pt x="997" y="710"/>
                  </a:moveTo>
                  <a:cubicBezTo>
                    <a:pt x="997" y="715"/>
                    <a:pt x="1001" y="715"/>
                    <a:pt x="1003" y="718"/>
                  </a:cubicBezTo>
                  <a:cubicBezTo>
                    <a:pt x="1004" y="720"/>
                    <a:pt x="1005" y="723"/>
                    <a:pt x="1005" y="726"/>
                  </a:cubicBezTo>
                  <a:cubicBezTo>
                    <a:pt x="1005" y="723"/>
                    <a:pt x="1004" y="720"/>
                    <a:pt x="1003" y="718"/>
                  </a:cubicBezTo>
                  <a:cubicBezTo>
                    <a:pt x="1001" y="715"/>
                    <a:pt x="997" y="715"/>
                    <a:pt x="997" y="710"/>
                  </a:cubicBezTo>
                  <a:close/>
                  <a:moveTo>
                    <a:pt x="1005" y="731"/>
                  </a:moveTo>
                  <a:cubicBezTo>
                    <a:pt x="1005" y="734"/>
                    <a:pt x="1003" y="737"/>
                    <a:pt x="1002" y="738"/>
                  </a:cubicBezTo>
                  <a:cubicBezTo>
                    <a:pt x="1003" y="737"/>
                    <a:pt x="1005" y="734"/>
                    <a:pt x="1005" y="731"/>
                  </a:cubicBezTo>
                  <a:close/>
                  <a:moveTo>
                    <a:pt x="1002" y="740"/>
                  </a:moveTo>
                  <a:cubicBezTo>
                    <a:pt x="1002" y="739"/>
                    <a:pt x="1002" y="738"/>
                    <a:pt x="1002" y="738"/>
                  </a:cubicBezTo>
                  <a:cubicBezTo>
                    <a:pt x="1002" y="738"/>
                    <a:pt x="1002" y="738"/>
                    <a:pt x="1002" y="738"/>
                  </a:cubicBezTo>
                  <a:cubicBezTo>
                    <a:pt x="1002" y="738"/>
                    <a:pt x="1002" y="739"/>
                    <a:pt x="1002" y="740"/>
                  </a:cubicBezTo>
                  <a:cubicBezTo>
                    <a:pt x="1002" y="744"/>
                    <a:pt x="1005" y="745"/>
                    <a:pt x="1008" y="747"/>
                  </a:cubicBezTo>
                  <a:cubicBezTo>
                    <a:pt x="1005" y="745"/>
                    <a:pt x="1002" y="744"/>
                    <a:pt x="1002" y="740"/>
                  </a:cubicBezTo>
                  <a:close/>
                  <a:moveTo>
                    <a:pt x="1011" y="770"/>
                  </a:moveTo>
                  <a:cubicBezTo>
                    <a:pt x="1012" y="769"/>
                    <a:pt x="1014" y="768"/>
                    <a:pt x="1014" y="766"/>
                  </a:cubicBezTo>
                  <a:cubicBezTo>
                    <a:pt x="1014" y="768"/>
                    <a:pt x="1012" y="769"/>
                    <a:pt x="1011" y="770"/>
                  </a:cubicBezTo>
                  <a:close/>
                  <a:moveTo>
                    <a:pt x="1033" y="671"/>
                  </a:moveTo>
                  <a:cubicBezTo>
                    <a:pt x="1033" y="679"/>
                    <a:pt x="1033" y="679"/>
                    <a:pt x="1033" y="679"/>
                  </a:cubicBezTo>
                  <a:cubicBezTo>
                    <a:pt x="1033" y="680"/>
                    <a:pt x="1032" y="681"/>
                    <a:pt x="1031" y="681"/>
                  </a:cubicBezTo>
                  <a:cubicBezTo>
                    <a:pt x="1031" y="681"/>
                    <a:pt x="1030" y="680"/>
                    <a:pt x="1030" y="678"/>
                  </a:cubicBezTo>
                  <a:cubicBezTo>
                    <a:pt x="1028" y="678"/>
                    <a:pt x="1028" y="678"/>
                    <a:pt x="1028" y="678"/>
                  </a:cubicBezTo>
                  <a:cubicBezTo>
                    <a:pt x="1026" y="678"/>
                    <a:pt x="1025" y="679"/>
                    <a:pt x="1023" y="679"/>
                  </a:cubicBezTo>
                  <a:cubicBezTo>
                    <a:pt x="1017" y="679"/>
                    <a:pt x="1013" y="672"/>
                    <a:pt x="1013" y="666"/>
                  </a:cubicBezTo>
                  <a:cubicBezTo>
                    <a:pt x="1011" y="665"/>
                    <a:pt x="1010" y="662"/>
                    <a:pt x="1009" y="659"/>
                  </a:cubicBezTo>
                  <a:cubicBezTo>
                    <a:pt x="1010" y="662"/>
                    <a:pt x="1011" y="665"/>
                    <a:pt x="1013" y="666"/>
                  </a:cubicBezTo>
                  <a:cubicBezTo>
                    <a:pt x="1013" y="672"/>
                    <a:pt x="1017" y="679"/>
                    <a:pt x="1023" y="679"/>
                  </a:cubicBezTo>
                  <a:cubicBezTo>
                    <a:pt x="1025" y="679"/>
                    <a:pt x="1026" y="678"/>
                    <a:pt x="1028" y="678"/>
                  </a:cubicBezTo>
                  <a:cubicBezTo>
                    <a:pt x="1030" y="678"/>
                    <a:pt x="1030" y="678"/>
                    <a:pt x="1030" y="678"/>
                  </a:cubicBezTo>
                  <a:cubicBezTo>
                    <a:pt x="1030" y="680"/>
                    <a:pt x="1031" y="681"/>
                    <a:pt x="1031" y="681"/>
                  </a:cubicBezTo>
                  <a:cubicBezTo>
                    <a:pt x="1032" y="681"/>
                    <a:pt x="1033" y="679"/>
                    <a:pt x="1033" y="679"/>
                  </a:cubicBezTo>
                  <a:cubicBezTo>
                    <a:pt x="1033" y="671"/>
                    <a:pt x="1033" y="671"/>
                    <a:pt x="1033" y="671"/>
                  </a:cubicBezTo>
                  <a:cubicBezTo>
                    <a:pt x="1033" y="671"/>
                    <a:pt x="1040" y="669"/>
                    <a:pt x="1041" y="669"/>
                  </a:cubicBezTo>
                  <a:cubicBezTo>
                    <a:pt x="1040" y="669"/>
                    <a:pt x="1033" y="671"/>
                    <a:pt x="1033" y="671"/>
                  </a:cubicBezTo>
                  <a:close/>
                  <a:moveTo>
                    <a:pt x="1063" y="665"/>
                  </a:moveTo>
                  <a:cubicBezTo>
                    <a:pt x="1059" y="665"/>
                    <a:pt x="1056" y="669"/>
                    <a:pt x="1052" y="669"/>
                  </a:cubicBezTo>
                  <a:cubicBezTo>
                    <a:pt x="1056" y="669"/>
                    <a:pt x="1059" y="665"/>
                    <a:pt x="1063" y="665"/>
                  </a:cubicBezTo>
                  <a:cubicBezTo>
                    <a:pt x="1067" y="665"/>
                    <a:pt x="1070" y="667"/>
                    <a:pt x="1074" y="668"/>
                  </a:cubicBezTo>
                  <a:cubicBezTo>
                    <a:pt x="1070" y="667"/>
                    <a:pt x="1067" y="665"/>
                    <a:pt x="1063" y="665"/>
                  </a:cubicBezTo>
                  <a:close/>
                  <a:moveTo>
                    <a:pt x="1076" y="668"/>
                  </a:moveTo>
                  <a:cubicBezTo>
                    <a:pt x="1076" y="675"/>
                    <a:pt x="1081" y="678"/>
                    <a:pt x="1085" y="679"/>
                  </a:cubicBezTo>
                  <a:cubicBezTo>
                    <a:pt x="1081" y="678"/>
                    <a:pt x="1076" y="675"/>
                    <a:pt x="1076" y="668"/>
                  </a:cubicBezTo>
                  <a:close/>
                  <a:moveTo>
                    <a:pt x="1167" y="394"/>
                  </a:moveTo>
                  <a:cubicBezTo>
                    <a:pt x="1161" y="392"/>
                    <a:pt x="1155" y="391"/>
                    <a:pt x="1149" y="392"/>
                  </a:cubicBezTo>
                  <a:cubicBezTo>
                    <a:pt x="1155" y="391"/>
                    <a:pt x="1161" y="392"/>
                    <a:pt x="1167" y="394"/>
                  </a:cubicBezTo>
                  <a:cubicBezTo>
                    <a:pt x="1185" y="401"/>
                    <a:pt x="1187" y="384"/>
                    <a:pt x="1194" y="370"/>
                  </a:cubicBezTo>
                  <a:cubicBezTo>
                    <a:pt x="1187" y="384"/>
                    <a:pt x="1185" y="401"/>
                    <a:pt x="1167" y="394"/>
                  </a:cubicBezTo>
                  <a:close/>
                  <a:moveTo>
                    <a:pt x="1308" y="442"/>
                  </a:moveTo>
                  <a:cubicBezTo>
                    <a:pt x="1310" y="440"/>
                    <a:pt x="1312" y="436"/>
                    <a:pt x="1313" y="432"/>
                  </a:cubicBezTo>
                  <a:cubicBezTo>
                    <a:pt x="1312" y="436"/>
                    <a:pt x="1310" y="440"/>
                    <a:pt x="1308" y="4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Freeform 78"/>
            <p:cNvSpPr>
              <a:spLocks/>
            </p:cNvSpPr>
            <p:nvPr/>
          </p:nvSpPr>
          <p:spPr bwMode="auto">
            <a:xfrm>
              <a:off x="8382190" y="3098697"/>
              <a:ext cx="36740" cy="16165"/>
            </a:xfrm>
            <a:custGeom>
              <a:avLst/>
              <a:gdLst>
                <a:gd name="T0" fmla="*/ 3 w 30"/>
                <a:gd name="T1" fmla="*/ 13 h 13"/>
                <a:gd name="T2" fmla="*/ 30 w 30"/>
                <a:gd name="T3" fmla="*/ 7 h 13"/>
                <a:gd name="T4" fmla="*/ 14 w 30"/>
                <a:gd name="T5" fmla="*/ 0 h 13"/>
                <a:gd name="T6" fmla="*/ 0 w 30"/>
                <a:gd name="T7" fmla="*/ 10 h 13"/>
                <a:gd name="T8" fmla="*/ 3 w 30"/>
                <a:gd name="T9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3">
                  <a:moveTo>
                    <a:pt x="3" y="13"/>
                  </a:moveTo>
                  <a:cubicBezTo>
                    <a:pt x="6" y="13"/>
                    <a:pt x="30" y="11"/>
                    <a:pt x="30" y="7"/>
                  </a:cubicBezTo>
                  <a:cubicBezTo>
                    <a:pt x="30" y="3"/>
                    <a:pt x="19" y="0"/>
                    <a:pt x="14" y="0"/>
                  </a:cubicBezTo>
                  <a:cubicBezTo>
                    <a:pt x="9" y="0"/>
                    <a:pt x="0" y="5"/>
                    <a:pt x="0" y="10"/>
                  </a:cubicBezTo>
                  <a:cubicBezTo>
                    <a:pt x="0" y="11"/>
                    <a:pt x="1" y="13"/>
                    <a:pt x="3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Freeform 79"/>
            <p:cNvSpPr>
              <a:spLocks/>
            </p:cNvSpPr>
            <p:nvPr/>
          </p:nvSpPr>
          <p:spPr bwMode="auto">
            <a:xfrm>
              <a:off x="8269767" y="3128824"/>
              <a:ext cx="15431" cy="8817"/>
            </a:xfrm>
            <a:custGeom>
              <a:avLst/>
              <a:gdLst>
                <a:gd name="T0" fmla="*/ 9 w 13"/>
                <a:gd name="T1" fmla="*/ 7 h 7"/>
                <a:gd name="T2" fmla="*/ 13 w 13"/>
                <a:gd name="T3" fmla="*/ 4 h 7"/>
                <a:gd name="T4" fmla="*/ 10 w 13"/>
                <a:gd name="T5" fmla="*/ 0 h 7"/>
                <a:gd name="T6" fmla="*/ 0 w 13"/>
                <a:gd name="T7" fmla="*/ 0 h 7"/>
                <a:gd name="T8" fmla="*/ 9 w 13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7">
                  <a:moveTo>
                    <a:pt x="9" y="7"/>
                  </a:moveTo>
                  <a:cubicBezTo>
                    <a:pt x="11" y="7"/>
                    <a:pt x="13" y="5"/>
                    <a:pt x="13" y="4"/>
                  </a:cubicBezTo>
                  <a:cubicBezTo>
                    <a:pt x="13" y="2"/>
                    <a:pt x="11" y="1"/>
                    <a:pt x="1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4"/>
                    <a:pt x="5" y="7"/>
                    <a:pt x="9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Freeform 80"/>
            <p:cNvSpPr>
              <a:spLocks/>
            </p:cNvSpPr>
            <p:nvPr/>
          </p:nvSpPr>
          <p:spPr bwMode="auto">
            <a:xfrm>
              <a:off x="7924415" y="3011257"/>
              <a:ext cx="7348" cy="8817"/>
            </a:xfrm>
            <a:custGeom>
              <a:avLst/>
              <a:gdLst>
                <a:gd name="T0" fmla="*/ 3 w 6"/>
                <a:gd name="T1" fmla="*/ 7 h 7"/>
                <a:gd name="T2" fmla="*/ 6 w 6"/>
                <a:gd name="T3" fmla="*/ 3 h 7"/>
                <a:gd name="T4" fmla="*/ 6 w 6"/>
                <a:gd name="T5" fmla="*/ 3 h 7"/>
                <a:gd name="T6" fmla="*/ 6 w 6"/>
                <a:gd name="T7" fmla="*/ 3 h 7"/>
                <a:gd name="T8" fmla="*/ 6 w 6"/>
                <a:gd name="T9" fmla="*/ 3 h 7"/>
                <a:gd name="T10" fmla="*/ 5 w 6"/>
                <a:gd name="T11" fmla="*/ 3 h 7"/>
                <a:gd name="T12" fmla="*/ 3 w 6"/>
                <a:gd name="T13" fmla="*/ 0 h 7"/>
                <a:gd name="T14" fmla="*/ 0 w 6"/>
                <a:gd name="T15" fmla="*/ 5 h 7"/>
                <a:gd name="T16" fmla="*/ 3 w 6"/>
                <a:gd name="T1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7">
                  <a:moveTo>
                    <a:pt x="3" y="7"/>
                  </a:moveTo>
                  <a:cubicBezTo>
                    <a:pt x="5" y="7"/>
                    <a:pt x="5" y="5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2"/>
                    <a:pt x="0" y="3"/>
                    <a:pt x="0" y="5"/>
                  </a:cubicBezTo>
                  <a:cubicBezTo>
                    <a:pt x="0" y="6"/>
                    <a:pt x="1" y="7"/>
                    <a:pt x="3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Freeform 81"/>
            <p:cNvSpPr>
              <a:spLocks/>
            </p:cNvSpPr>
            <p:nvPr/>
          </p:nvSpPr>
          <p:spPr bwMode="auto">
            <a:xfrm>
              <a:off x="7676055" y="3037710"/>
              <a:ext cx="16900" cy="11022"/>
            </a:xfrm>
            <a:custGeom>
              <a:avLst/>
              <a:gdLst>
                <a:gd name="T0" fmla="*/ 7 w 14"/>
                <a:gd name="T1" fmla="*/ 0 h 9"/>
                <a:gd name="T2" fmla="*/ 0 w 14"/>
                <a:gd name="T3" fmla="*/ 5 h 9"/>
                <a:gd name="T4" fmla="*/ 7 w 14"/>
                <a:gd name="T5" fmla="*/ 9 h 9"/>
                <a:gd name="T6" fmla="*/ 13 w 14"/>
                <a:gd name="T7" fmla="*/ 7 h 9"/>
                <a:gd name="T8" fmla="*/ 14 w 14"/>
                <a:gd name="T9" fmla="*/ 5 h 9"/>
                <a:gd name="T10" fmla="*/ 7 w 14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9">
                  <a:moveTo>
                    <a:pt x="7" y="0"/>
                  </a:moveTo>
                  <a:cubicBezTo>
                    <a:pt x="4" y="0"/>
                    <a:pt x="0" y="2"/>
                    <a:pt x="0" y="5"/>
                  </a:cubicBezTo>
                  <a:cubicBezTo>
                    <a:pt x="0" y="8"/>
                    <a:pt x="3" y="9"/>
                    <a:pt x="7" y="9"/>
                  </a:cubicBezTo>
                  <a:cubicBezTo>
                    <a:pt x="9" y="9"/>
                    <a:pt x="11" y="8"/>
                    <a:pt x="13" y="7"/>
                  </a:cubicBezTo>
                  <a:cubicBezTo>
                    <a:pt x="13" y="6"/>
                    <a:pt x="14" y="6"/>
                    <a:pt x="14" y="5"/>
                  </a:cubicBezTo>
                  <a:cubicBezTo>
                    <a:pt x="14" y="1"/>
                    <a:pt x="11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Freeform 82"/>
            <p:cNvSpPr>
              <a:spLocks/>
            </p:cNvSpPr>
            <p:nvPr/>
          </p:nvSpPr>
          <p:spPr bwMode="auto">
            <a:xfrm>
              <a:off x="7689281" y="3045057"/>
              <a:ext cx="3674" cy="3674"/>
            </a:xfrm>
            <a:custGeom>
              <a:avLst/>
              <a:gdLst>
                <a:gd name="T0" fmla="*/ 0 w 3"/>
                <a:gd name="T1" fmla="*/ 3 h 3"/>
                <a:gd name="T2" fmla="*/ 3 w 3"/>
                <a:gd name="T3" fmla="*/ 0 h 3"/>
                <a:gd name="T4" fmla="*/ 2 w 3"/>
                <a:gd name="T5" fmla="*/ 1 h 3"/>
                <a:gd name="T6" fmla="*/ 0 w 3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3">
                  <a:moveTo>
                    <a:pt x="0" y="3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3" y="1"/>
                    <a:pt x="2" y="1"/>
                    <a:pt x="2" y="1"/>
                  </a:cubicBezTo>
                  <a:cubicBezTo>
                    <a:pt x="2" y="2"/>
                    <a:pt x="1" y="2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Freeform 83"/>
            <p:cNvSpPr>
              <a:spLocks/>
            </p:cNvSpPr>
            <p:nvPr/>
          </p:nvSpPr>
          <p:spPr bwMode="auto">
            <a:xfrm>
              <a:off x="7544528" y="2931165"/>
              <a:ext cx="64662" cy="35270"/>
            </a:xfrm>
            <a:custGeom>
              <a:avLst/>
              <a:gdLst>
                <a:gd name="T0" fmla="*/ 0 w 53"/>
                <a:gd name="T1" fmla="*/ 25 h 29"/>
                <a:gd name="T2" fmla="*/ 5 w 53"/>
                <a:gd name="T3" fmla="*/ 29 h 29"/>
                <a:gd name="T4" fmla="*/ 21 w 53"/>
                <a:gd name="T5" fmla="*/ 25 h 29"/>
                <a:gd name="T6" fmla="*/ 32 w 53"/>
                <a:gd name="T7" fmla="*/ 23 h 29"/>
                <a:gd name="T8" fmla="*/ 53 w 53"/>
                <a:gd name="T9" fmla="*/ 16 h 29"/>
                <a:gd name="T10" fmla="*/ 36 w 53"/>
                <a:gd name="T11" fmla="*/ 3 h 29"/>
                <a:gd name="T12" fmla="*/ 31 w 53"/>
                <a:gd name="T13" fmla="*/ 7 h 29"/>
                <a:gd name="T14" fmla="*/ 32 w 53"/>
                <a:gd name="T15" fmla="*/ 0 h 29"/>
                <a:gd name="T16" fmla="*/ 28 w 53"/>
                <a:gd name="T17" fmla="*/ 0 h 29"/>
                <a:gd name="T18" fmla="*/ 6 w 53"/>
                <a:gd name="T19" fmla="*/ 18 h 29"/>
                <a:gd name="T20" fmla="*/ 0 w 53"/>
                <a:gd name="T21" fmla="*/ 2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3" h="29">
                  <a:moveTo>
                    <a:pt x="0" y="25"/>
                  </a:moveTo>
                  <a:cubicBezTo>
                    <a:pt x="0" y="28"/>
                    <a:pt x="1" y="29"/>
                    <a:pt x="5" y="29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30" y="23"/>
                    <a:pt x="32" y="23"/>
                  </a:cubicBezTo>
                  <a:cubicBezTo>
                    <a:pt x="37" y="24"/>
                    <a:pt x="53" y="23"/>
                    <a:pt x="53" y="16"/>
                  </a:cubicBezTo>
                  <a:cubicBezTo>
                    <a:pt x="53" y="11"/>
                    <a:pt x="40" y="3"/>
                    <a:pt x="36" y="3"/>
                  </a:cubicBezTo>
                  <a:cubicBezTo>
                    <a:pt x="34" y="3"/>
                    <a:pt x="33" y="6"/>
                    <a:pt x="31" y="7"/>
                  </a:cubicBezTo>
                  <a:cubicBezTo>
                    <a:pt x="33" y="4"/>
                    <a:pt x="32" y="4"/>
                    <a:pt x="32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15" y="0"/>
                    <a:pt x="13" y="11"/>
                    <a:pt x="6" y="18"/>
                  </a:cubicBezTo>
                  <a:cubicBezTo>
                    <a:pt x="4" y="20"/>
                    <a:pt x="0" y="20"/>
                    <a:pt x="0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Freeform 84"/>
            <p:cNvSpPr>
              <a:spLocks/>
            </p:cNvSpPr>
            <p:nvPr/>
          </p:nvSpPr>
          <p:spPr bwMode="auto">
            <a:xfrm>
              <a:off x="7454883" y="2912795"/>
              <a:ext cx="25718" cy="13226"/>
            </a:xfrm>
            <a:custGeom>
              <a:avLst/>
              <a:gdLst>
                <a:gd name="T0" fmla="*/ 0 w 21"/>
                <a:gd name="T1" fmla="*/ 3 h 11"/>
                <a:gd name="T2" fmla="*/ 6 w 21"/>
                <a:gd name="T3" fmla="*/ 11 h 11"/>
                <a:gd name="T4" fmla="*/ 21 w 21"/>
                <a:gd name="T5" fmla="*/ 5 h 11"/>
                <a:gd name="T6" fmla="*/ 9 w 21"/>
                <a:gd name="T7" fmla="*/ 0 h 11"/>
                <a:gd name="T8" fmla="*/ 0 w 21"/>
                <a:gd name="T9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1">
                  <a:moveTo>
                    <a:pt x="0" y="3"/>
                  </a:moveTo>
                  <a:cubicBezTo>
                    <a:pt x="0" y="6"/>
                    <a:pt x="5" y="11"/>
                    <a:pt x="6" y="11"/>
                  </a:cubicBezTo>
                  <a:cubicBezTo>
                    <a:pt x="10" y="11"/>
                    <a:pt x="20" y="10"/>
                    <a:pt x="21" y="5"/>
                  </a:cubicBezTo>
                  <a:cubicBezTo>
                    <a:pt x="19" y="4"/>
                    <a:pt x="10" y="0"/>
                    <a:pt x="9" y="0"/>
                  </a:cubicBezTo>
                  <a:cubicBezTo>
                    <a:pt x="7" y="0"/>
                    <a:pt x="0" y="0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Freeform 85"/>
            <p:cNvSpPr>
              <a:spLocks/>
            </p:cNvSpPr>
            <p:nvPr/>
          </p:nvSpPr>
          <p:spPr bwMode="auto">
            <a:xfrm>
              <a:off x="7463701" y="2884873"/>
              <a:ext cx="88175" cy="63192"/>
            </a:xfrm>
            <a:custGeom>
              <a:avLst/>
              <a:gdLst>
                <a:gd name="T0" fmla="*/ 35 w 73"/>
                <a:gd name="T1" fmla="*/ 25 h 52"/>
                <a:gd name="T2" fmla="*/ 12 w 73"/>
                <a:gd name="T3" fmla="*/ 35 h 52"/>
                <a:gd name="T4" fmla="*/ 28 w 73"/>
                <a:gd name="T5" fmla="*/ 46 h 52"/>
                <a:gd name="T6" fmla="*/ 63 w 73"/>
                <a:gd name="T7" fmla="*/ 52 h 52"/>
                <a:gd name="T8" fmla="*/ 69 w 73"/>
                <a:gd name="T9" fmla="*/ 47 h 52"/>
                <a:gd name="T10" fmla="*/ 64 w 73"/>
                <a:gd name="T11" fmla="*/ 43 h 52"/>
                <a:gd name="T12" fmla="*/ 70 w 73"/>
                <a:gd name="T13" fmla="*/ 39 h 52"/>
                <a:gd name="T14" fmla="*/ 73 w 73"/>
                <a:gd name="T15" fmla="*/ 33 h 52"/>
                <a:gd name="T16" fmla="*/ 63 w 73"/>
                <a:gd name="T17" fmla="*/ 27 h 52"/>
                <a:gd name="T18" fmla="*/ 56 w 73"/>
                <a:gd name="T19" fmla="*/ 27 h 52"/>
                <a:gd name="T20" fmla="*/ 47 w 73"/>
                <a:gd name="T21" fmla="*/ 24 h 52"/>
                <a:gd name="T22" fmla="*/ 41 w 73"/>
                <a:gd name="T23" fmla="*/ 24 h 52"/>
                <a:gd name="T24" fmla="*/ 47 w 73"/>
                <a:gd name="T25" fmla="*/ 19 h 52"/>
                <a:gd name="T26" fmla="*/ 47 w 73"/>
                <a:gd name="T27" fmla="*/ 12 h 52"/>
                <a:gd name="T28" fmla="*/ 50 w 73"/>
                <a:gd name="T29" fmla="*/ 12 h 52"/>
                <a:gd name="T30" fmla="*/ 32 w 73"/>
                <a:gd name="T31" fmla="*/ 0 h 52"/>
                <a:gd name="T32" fmla="*/ 0 w 73"/>
                <a:gd name="T33" fmla="*/ 18 h 52"/>
                <a:gd name="T34" fmla="*/ 22 w 73"/>
                <a:gd name="T35" fmla="*/ 25 h 52"/>
                <a:gd name="T36" fmla="*/ 35 w 73"/>
                <a:gd name="T37" fmla="*/ 25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3" h="52">
                  <a:moveTo>
                    <a:pt x="35" y="25"/>
                  </a:moveTo>
                  <a:cubicBezTo>
                    <a:pt x="25" y="28"/>
                    <a:pt x="22" y="32"/>
                    <a:pt x="12" y="35"/>
                  </a:cubicBezTo>
                  <a:cubicBezTo>
                    <a:pt x="17" y="37"/>
                    <a:pt x="25" y="46"/>
                    <a:pt x="28" y="46"/>
                  </a:cubicBezTo>
                  <a:cubicBezTo>
                    <a:pt x="39" y="46"/>
                    <a:pt x="49" y="52"/>
                    <a:pt x="63" y="52"/>
                  </a:cubicBezTo>
                  <a:cubicBezTo>
                    <a:pt x="65" y="52"/>
                    <a:pt x="69" y="50"/>
                    <a:pt x="69" y="47"/>
                  </a:cubicBezTo>
                  <a:cubicBezTo>
                    <a:pt x="69" y="45"/>
                    <a:pt x="66" y="44"/>
                    <a:pt x="64" y="43"/>
                  </a:cubicBezTo>
                  <a:cubicBezTo>
                    <a:pt x="66" y="43"/>
                    <a:pt x="70" y="42"/>
                    <a:pt x="70" y="39"/>
                  </a:cubicBezTo>
                  <a:cubicBezTo>
                    <a:pt x="70" y="36"/>
                    <a:pt x="70" y="36"/>
                    <a:pt x="73" y="33"/>
                  </a:cubicBezTo>
                  <a:cubicBezTo>
                    <a:pt x="69" y="29"/>
                    <a:pt x="69" y="27"/>
                    <a:pt x="63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7"/>
                    <a:pt x="51" y="24"/>
                    <a:pt x="47" y="24"/>
                  </a:cubicBezTo>
                  <a:cubicBezTo>
                    <a:pt x="45" y="24"/>
                    <a:pt x="44" y="23"/>
                    <a:pt x="41" y="24"/>
                  </a:cubicBezTo>
                  <a:cubicBezTo>
                    <a:pt x="43" y="23"/>
                    <a:pt x="47" y="20"/>
                    <a:pt x="47" y="19"/>
                  </a:cubicBezTo>
                  <a:cubicBezTo>
                    <a:pt x="47" y="17"/>
                    <a:pt x="47" y="16"/>
                    <a:pt x="47" y="12"/>
                  </a:cubicBezTo>
                  <a:cubicBezTo>
                    <a:pt x="48" y="13"/>
                    <a:pt x="47" y="13"/>
                    <a:pt x="50" y="12"/>
                  </a:cubicBezTo>
                  <a:cubicBezTo>
                    <a:pt x="45" y="8"/>
                    <a:pt x="41" y="0"/>
                    <a:pt x="32" y="0"/>
                  </a:cubicBezTo>
                  <a:cubicBezTo>
                    <a:pt x="17" y="0"/>
                    <a:pt x="13" y="15"/>
                    <a:pt x="0" y="18"/>
                  </a:cubicBezTo>
                  <a:cubicBezTo>
                    <a:pt x="8" y="22"/>
                    <a:pt x="14" y="25"/>
                    <a:pt x="22" y="25"/>
                  </a:cubicBezTo>
                  <a:cubicBezTo>
                    <a:pt x="24" y="25"/>
                    <a:pt x="32" y="25"/>
                    <a:pt x="35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Freeform 86"/>
            <p:cNvSpPr>
              <a:spLocks/>
            </p:cNvSpPr>
            <p:nvPr/>
          </p:nvSpPr>
          <p:spPr bwMode="auto">
            <a:xfrm>
              <a:off x="7501175" y="2983335"/>
              <a:ext cx="11757" cy="7348"/>
            </a:xfrm>
            <a:custGeom>
              <a:avLst/>
              <a:gdLst>
                <a:gd name="T0" fmla="*/ 4 w 10"/>
                <a:gd name="T1" fmla="*/ 6 h 6"/>
                <a:gd name="T2" fmla="*/ 10 w 10"/>
                <a:gd name="T3" fmla="*/ 0 h 6"/>
                <a:gd name="T4" fmla="*/ 5 w 10"/>
                <a:gd name="T5" fmla="*/ 0 h 6"/>
                <a:gd name="T6" fmla="*/ 0 w 10"/>
                <a:gd name="T7" fmla="*/ 3 h 6"/>
                <a:gd name="T8" fmla="*/ 4 w 1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6">
                  <a:moveTo>
                    <a:pt x="4" y="6"/>
                  </a:moveTo>
                  <a:cubicBezTo>
                    <a:pt x="7" y="6"/>
                    <a:pt x="9" y="4"/>
                    <a:pt x="10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1"/>
                    <a:pt x="2" y="2"/>
                    <a:pt x="0" y="3"/>
                  </a:cubicBezTo>
                  <a:cubicBezTo>
                    <a:pt x="1" y="5"/>
                    <a:pt x="2" y="6"/>
                    <a:pt x="4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Freeform 87"/>
            <p:cNvSpPr>
              <a:spLocks/>
            </p:cNvSpPr>
            <p:nvPr/>
          </p:nvSpPr>
          <p:spPr bwMode="auto">
            <a:xfrm>
              <a:off x="7446800" y="2887077"/>
              <a:ext cx="13961" cy="5144"/>
            </a:xfrm>
            <a:custGeom>
              <a:avLst/>
              <a:gdLst>
                <a:gd name="T0" fmla="*/ 12 w 12"/>
                <a:gd name="T1" fmla="*/ 2 h 4"/>
                <a:gd name="T2" fmla="*/ 11 w 12"/>
                <a:gd name="T3" fmla="*/ 0 h 4"/>
                <a:gd name="T4" fmla="*/ 0 w 12"/>
                <a:gd name="T5" fmla="*/ 0 h 4"/>
                <a:gd name="T6" fmla="*/ 12 w 12"/>
                <a:gd name="T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4">
                  <a:moveTo>
                    <a:pt x="12" y="2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4"/>
                    <a:pt x="7" y="3"/>
                    <a:pt x="12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Freeform 88"/>
            <p:cNvSpPr>
              <a:spLocks/>
            </p:cNvSpPr>
            <p:nvPr/>
          </p:nvSpPr>
          <p:spPr bwMode="auto">
            <a:xfrm>
              <a:off x="7620946" y="2957617"/>
              <a:ext cx="12492" cy="6613"/>
            </a:xfrm>
            <a:custGeom>
              <a:avLst/>
              <a:gdLst>
                <a:gd name="T0" fmla="*/ 6 w 10"/>
                <a:gd name="T1" fmla="*/ 5 h 5"/>
                <a:gd name="T2" fmla="*/ 10 w 10"/>
                <a:gd name="T3" fmla="*/ 1 h 5"/>
                <a:gd name="T4" fmla="*/ 0 w 10"/>
                <a:gd name="T5" fmla="*/ 2 h 5"/>
                <a:gd name="T6" fmla="*/ 6 w 10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5">
                  <a:moveTo>
                    <a:pt x="6" y="5"/>
                  </a:moveTo>
                  <a:cubicBezTo>
                    <a:pt x="8" y="5"/>
                    <a:pt x="10" y="3"/>
                    <a:pt x="10" y="1"/>
                  </a:cubicBezTo>
                  <a:cubicBezTo>
                    <a:pt x="7" y="2"/>
                    <a:pt x="6" y="0"/>
                    <a:pt x="0" y="2"/>
                  </a:cubicBezTo>
                  <a:cubicBezTo>
                    <a:pt x="1" y="3"/>
                    <a:pt x="2" y="5"/>
                    <a:pt x="6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Freeform 89"/>
            <p:cNvSpPr>
              <a:spLocks/>
            </p:cNvSpPr>
            <p:nvPr/>
          </p:nvSpPr>
          <p:spPr bwMode="auto">
            <a:xfrm>
              <a:off x="7022826" y="2908386"/>
              <a:ext cx="3674" cy="2205"/>
            </a:xfrm>
            <a:custGeom>
              <a:avLst/>
              <a:gdLst>
                <a:gd name="T0" fmla="*/ 3 w 3"/>
                <a:gd name="T1" fmla="*/ 0 h 2"/>
                <a:gd name="T2" fmla="*/ 0 w 3"/>
                <a:gd name="T3" fmla="*/ 1 h 2"/>
                <a:gd name="T4" fmla="*/ 0 w 3"/>
                <a:gd name="T5" fmla="*/ 2 h 2"/>
                <a:gd name="T6" fmla="*/ 3 w 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2">
                  <a:moveTo>
                    <a:pt x="3" y="0"/>
                  </a:moveTo>
                  <a:cubicBezTo>
                    <a:pt x="2" y="0"/>
                    <a:pt x="1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Freeform 90"/>
            <p:cNvSpPr>
              <a:spLocks/>
            </p:cNvSpPr>
            <p:nvPr/>
          </p:nvSpPr>
          <p:spPr bwMode="auto">
            <a:xfrm>
              <a:off x="6961838" y="2895895"/>
              <a:ext cx="75684" cy="22779"/>
            </a:xfrm>
            <a:custGeom>
              <a:avLst/>
              <a:gdLst>
                <a:gd name="T0" fmla="*/ 21 w 62"/>
                <a:gd name="T1" fmla="*/ 3 h 19"/>
                <a:gd name="T2" fmla="*/ 28 w 62"/>
                <a:gd name="T3" fmla="*/ 6 h 19"/>
                <a:gd name="T4" fmla="*/ 23 w 62"/>
                <a:gd name="T5" fmla="*/ 9 h 19"/>
                <a:gd name="T6" fmla="*/ 28 w 62"/>
                <a:gd name="T7" fmla="*/ 10 h 19"/>
                <a:gd name="T8" fmla="*/ 22 w 62"/>
                <a:gd name="T9" fmla="*/ 12 h 19"/>
                <a:gd name="T10" fmla="*/ 31 w 62"/>
                <a:gd name="T11" fmla="*/ 16 h 19"/>
                <a:gd name="T12" fmla="*/ 30 w 62"/>
                <a:gd name="T13" fmla="*/ 16 h 19"/>
                <a:gd name="T14" fmla="*/ 34 w 62"/>
                <a:gd name="T15" fmla="*/ 19 h 19"/>
                <a:gd name="T16" fmla="*/ 40 w 62"/>
                <a:gd name="T17" fmla="*/ 12 h 19"/>
                <a:gd name="T18" fmla="*/ 50 w 62"/>
                <a:gd name="T19" fmla="*/ 11 h 19"/>
                <a:gd name="T20" fmla="*/ 50 w 62"/>
                <a:gd name="T21" fmla="*/ 9 h 19"/>
                <a:gd name="T22" fmla="*/ 54 w 62"/>
                <a:gd name="T23" fmla="*/ 9 h 19"/>
                <a:gd name="T24" fmla="*/ 62 w 62"/>
                <a:gd name="T25" fmla="*/ 3 h 19"/>
                <a:gd name="T26" fmla="*/ 53 w 62"/>
                <a:gd name="T27" fmla="*/ 0 h 19"/>
                <a:gd name="T28" fmla="*/ 41 w 62"/>
                <a:gd name="T29" fmla="*/ 4 h 19"/>
                <a:gd name="T30" fmla="*/ 24 w 62"/>
                <a:gd name="T31" fmla="*/ 0 h 19"/>
                <a:gd name="T32" fmla="*/ 0 w 62"/>
                <a:gd name="T33" fmla="*/ 6 h 19"/>
                <a:gd name="T34" fmla="*/ 7 w 62"/>
                <a:gd name="T35" fmla="*/ 7 h 19"/>
                <a:gd name="T36" fmla="*/ 21 w 62"/>
                <a:gd name="T37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2" h="19">
                  <a:moveTo>
                    <a:pt x="21" y="3"/>
                  </a:moveTo>
                  <a:cubicBezTo>
                    <a:pt x="23" y="3"/>
                    <a:pt x="25" y="5"/>
                    <a:pt x="28" y="6"/>
                  </a:cubicBezTo>
                  <a:cubicBezTo>
                    <a:pt x="26" y="7"/>
                    <a:pt x="24" y="8"/>
                    <a:pt x="23" y="9"/>
                  </a:cubicBezTo>
                  <a:cubicBezTo>
                    <a:pt x="24" y="9"/>
                    <a:pt x="26" y="10"/>
                    <a:pt x="28" y="10"/>
                  </a:cubicBezTo>
                  <a:cubicBezTo>
                    <a:pt x="26" y="10"/>
                    <a:pt x="24" y="11"/>
                    <a:pt x="22" y="12"/>
                  </a:cubicBezTo>
                  <a:cubicBezTo>
                    <a:pt x="23" y="15"/>
                    <a:pt x="26" y="16"/>
                    <a:pt x="31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1" y="17"/>
                    <a:pt x="32" y="18"/>
                    <a:pt x="34" y="19"/>
                  </a:cubicBezTo>
                  <a:cubicBezTo>
                    <a:pt x="36" y="19"/>
                    <a:pt x="37" y="14"/>
                    <a:pt x="40" y="12"/>
                  </a:cubicBezTo>
                  <a:cubicBezTo>
                    <a:pt x="44" y="10"/>
                    <a:pt x="47" y="12"/>
                    <a:pt x="50" y="11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51" y="9"/>
                    <a:pt x="53" y="9"/>
                    <a:pt x="54" y="9"/>
                  </a:cubicBezTo>
                  <a:cubicBezTo>
                    <a:pt x="57" y="6"/>
                    <a:pt x="61" y="9"/>
                    <a:pt x="62" y="3"/>
                  </a:cubicBezTo>
                  <a:cubicBezTo>
                    <a:pt x="60" y="3"/>
                    <a:pt x="56" y="0"/>
                    <a:pt x="53" y="0"/>
                  </a:cubicBezTo>
                  <a:cubicBezTo>
                    <a:pt x="48" y="0"/>
                    <a:pt x="46" y="4"/>
                    <a:pt x="41" y="4"/>
                  </a:cubicBezTo>
                  <a:cubicBezTo>
                    <a:pt x="35" y="4"/>
                    <a:pt x="31" y="0"/>
                    <a:pt x="24" y="0"/>
                  </a:cubicBezTo>
                  <a:cubicBezTo>
                    <a:pt x="17" y="0"/>
                    <a:pt x="3" y="1"/>
                    <a:pt x="0" y="6"/>
                  </a:cubicBezTo>
                  <a:cubicBezTo>
                    <a:pt x="3" y="7"/>
                    <a:pt x="4" y="7"/>
                    <a:pt x="7" y="7"/>
                  </a:cubicBezTo>
                  <a:cubicBezTo>
                    <a:pt x="11" y="7"/>
                    <a:pt x="17" y="3"/>
                    <a:pt x="2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Freeform 91"/>
            <p:cNvSpPr>
              <a:spLocks/>
            </p:cNvSpPr>
            <p:nvPr/>
          </p:nvSpPr>
          <p:spPr bwMode="auto">
            <a:xfrm>
              <a:off x="7156558" y="2881199"/>
              <a:ext cx="26452" cy="16900"/>
            </a:xfrm>
            <a:custGeom>
              <a:avLst/>
              <a:gdLst>
                <a:gd name="T0" fmla="*/ 6 w 22"/>
                <a:gd name="T1" fmla="*/ 14 h 14"/>
                <a:gd name="T2" fmla="*/ 22 w 22"/>
                <a:gd name="T3" fmla="*/ 10 h 14"/>
                <a:gd name="T4" fmla="*/ 18 w 22"/>
                <a:gd name="T5" fmla="*/ 0 h 14"/>
                <a:gd name="T6" fmla="*/ 0 w 22"/>
                <a:gd name="T7" fmla="*/ 9 h 14"/>
                <a:gd name="T8" fmla="*/ 6 w 22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14">
                  <a:moveTo>
                    <a:pt x="6" y="14"/>
                  </a:moveTo>
                  <a:cubicBezTo>
                    <a:pt x="8" y="14"/>
                    <a:pt x="20" y="11"/>
                    <a:pt x="22" y="1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3" y="0"/>
                    <a:pt x="0" y="5"/>
                    <a:pt x="0" y="9"/>
                  </a:cubicBezTo>
                  <a:cubicBezTo>
                    <a:pt x="0" y="12"/>
                    <a:pt x="2" y="14"/>
                    <a:pt x="6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Freeform 92"/>
            <p:cNvSpPr>
              <a:spLocks/>
            </p:cNvSpPr>
            <p:nvPr/>
          </p:nvSpPr>
          <p:spPr bwMode="auto">
            <a:xfrm>
              <a:off x="7122757" y="2892221"/>
              <a:ext cx="27922" cy="16900"/>
            </a:xfrm>
            <a:custGeom>
              <a:avLst/>
              <a:gdLst>
                <a:gd name="T0" fmla="*/ 17 w 23"/>
                <a:gd name="T1" fmla="*/ 13 h 14"/>
                <a:gd name="T2" fmla="*/ 15 w 23"/>
                <a:gd name="T3" fmla="*/ 9 h 14"/>
                <a:gd name="T4" fmla="*/ 23 w 23"/>
                <a:gd name="T5" fmla="*/ 7 h 14"/>
                <a:gd name="T6" fmla="*/ 23 w 23"/>
                <a:gd name="T7" fmla="*/ 3 h 14"/>
                <a:gd name="T8" fmla="*/ 13 w 23"/>
                <a:gd name="T9" fmla="*/ 3 h 14"/>
                <a:gd name="T10" fmla="*/ 16 w 23"/>
                <a:gd name="T11" fmla="*/ 0 h 14"/>
                <a:gd name="T12" fmla="*/ 6 w 23"/>
                <a:gd name="T13" fmla="*/ 0 h 14"/>
                <a:gd name="T14" fmla="*/ 6 w 23"/>
                <a:gd name="T15" fmla="*/ 4 h 14"/>
                <a:gd name="T16" fmla="*/ 0 w 23"/>
                <a:gd name="T17" fmla="*/ 13 h 14"/>
                <a:gd name="T18" fmla="*/ 17 w 23"/>
                <a:gd name="T19" fmla="*/ 1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14">
                  <a:moveTo>
                    <a:pt x="17" y="13"/>
                  </a:moveTo>
                  <a:cubicBezTo>
                    <a:pt x="15" y="9"/>
                    <a:pt x="15" y="9"/>
                    <a:pt x="15" y="9"/>
                  </a:cubicBezTo>
                  <a:cubicBezTo>
                    <a:pt x="18" y="9"/>
                    <a:pt x="21" y="10"/>
                    <a:pt x="23" y="7"/>
                  </a:cubicBezTo>
                  <a:cubicBezTo>
                    <a:pt x="23" y="6"/>
                    <a:pt x="23" y="6"/>
                    <a:pt x="23" y="3"/>
                  </a:cubicBezTo>
                  <a:cubicBezTo>
                    <a:pt x="20" y="3"/>
                    <a:pt x="15" y="3"/>
                    <a:pt x="13" y="3"/>
                  </a:cubicBezTo>
                  <a:cubicBezTo>
                    <a:pt x="14" y="3"/>
                    <a:pt x="16" y="2"/>
                    <a:pt x="1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1"/>
                    <a:pt x="6" y="2"/>
                    <a:pt x="6" y="4"/>
                  </a:cubicBezTo>
                  <a:cubicBezTo>
                    <a:pt x="2" y="6"/>
                    <a:pt x="0" y="8"/>
                    <a:pt x="0" y="13"/>
                  </a:cubicBezTo>
                  <a:cubicBezTo>
                    <a:pt x="0" y="14"/>
                    <a:pt x="15" y="13"/>
                    <a:pt x="17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Freeform 93"/>
            <p:cNvSpPr>
              <a:spLocks/>
            </p:cNvSpPr>
            <p:nvPr/>
          </p:nvSpPr>
          <p:spPr bwMode="auto">
            <a:xfrm>
              <a:off x="7084548" y="2906917"/>
              <a:ext cx="29392" cy="9553"/>
            </a:xfrm>
            <a:custGeom>
              <a:avLst/>
              <a:gdLst>
                <a:gd name="T0" fmla="*/ 16 w 24"/>
                <a:gd name="T1" fmla="*/ 0 h 8"/>
                <a:gd name="T2" fmla="*/ 0 w 24"/>
                <a:gd name="T3" fmla="*/ 6 h 8"/>
                <a:gd name="T4" fmla="*/ 4 w 24"/>
                <a:gd name="T5" fmla="*/ 8 h 8"/>
                <a:gd name="T6" fmla="*/ 8 w 24"/>
                <a:gd name="T7" fmla="*/ 5 h 8"/>
                <a:gd name="T8" fmla="*/ 14 w 24"/>
                <a:gd name="T9" fmla="*/ 8 h 8"/>
                <a:gd name="T10" fmla="*/ 24 w 24"/>
                <a:gd name="T11" fmla="*/ 4 h 8"/>
                <a:gd name="T12" fmla="*/ 16 w 24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8">
                  <a:moveTo>
                    <a:pt x="16" y="0"/>
                  </a:moveTo>
                  <a:cubicBezTo>
                    <a:pt x="13" y="0"/>
                    <a:pt x="0" y="2"/>
                    <a:pt x="0" y="6"/>
                  </a:cubicBezTo>
                  <a:cubicBezTo>
                    <a:pt x="0" y="7"/>
                    <a:pt x="2" y="8"/>
                    <a:pt x="4" y="8"/>
                  </a:cubicBezTo>
                  <a:cubicBezTo>
                    <a:pt x="6" y="8"/>
                    <a:pt x="7" y="8"/>
                    <a:pt x="8" y="5"/>
                  </a:cubicBezTo>
                  <a:cubicBezTo>
                    <a:pt x="10" y="5"/>
                    <a:pt x="12" y="8"/>
                    <a:pt x="14" y="8"/>
                  </a:cubicBezTo>
                  <a:cubicBezTo>
                    <a:pt x="18" y="8"/>
                    <a:pt x="18" y="4"/>
                    <a:pt x="24" y="4"/>
                  </a:cubicBezTo>
                  <a:cubicBezTo>
                    <a:pt x="23" y="1"/>
                    <a:pt x="20" y="0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Freeform 94"/>
            <p:cNvSpPr>
              <a:spLocks/>
            </p:cNvSpPr>
            <p:nvPr/>
          </p:nvSpPr>
          <p:spPr bwMode="auto">
            <a:xfrm>
              <a:off x="7069117" y="2873116"/>
              <a:ext cx="43353" cy="31596"/>
            </a:xfrm>
            <a:custGeom>
              <a:avLst/>
              <a:gdLst>
                <a:gd name="T0" fmla="*/ 27 w 36"/>
                <a:gd name="T1" fmla="*/ 22 h 26"/>
                <a:gd name="T2" fmla="*/ 36 w 36"/>
                <a:gd name="T3" fmla="*/ 21 h 26"/>
                <a:gd name="T4" fmla="*/ 19 w 36"/>
                <a:gd name="T5" fmla="*/ 16 h 26"/>
                <a:gd name="T6" fmla="*/ 33 w 36"/>
                <a:gd name="T7" fmla="*/ 8 h 26"/>
                <a:gd name="T8" fmla="*/ 36 w 36"/>
                <a:gd name="T9" fmla="*/ 4 h 26"/>
                <a:gd name="T10" fmla="*/ 35 w 36"/>
                <a:gd name="T11" fmla="*/ 0 h 26"/>
                <a:gd name="T12" fmla="*/ 30 w 36"/>
                <a:gd name="T13" fmla="*/ 6 h 26"/>
                <a:gd name="T14" fmla="*/ 11 w 36"/>
                <a:gd name="T15" fmla="*/ 12 h 26"/>
                <a:gd name="T16" fmla="*/ 11 w 36"/>
                <a:gd name="T17" fmla="*/ 16 h 26"/>
                <a:gd name="T18" fmla="*/ 17 w 36"/>
                <a:gd name="T19" fmla="*/ 16 h 26"/>
                <a:gd name="T20" fmla="*/ 4 w 36"/>
                <a:gd name="T21" fmla="*/ 16 h 26"/>
                <a:gd name="T22" fmla="*/ 0 w 36"/>
                <a:gd name="T23" fmla="*/ 20 h 26"/>
                <a:gd name="T24" fmla="*/ 15 w 36"/>
                <a:gd name="T25" fmla="*/ 26 h 26"/>
                <a:gd name="T26" fmla="*/ 27 w 36"/>
                <a:gd name="T27" fmla="*/ 2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" h="26">
                  <a:moveTo>
                    <a:pt x="27" y="22"/>
                  </a:moveTo>
                  <a:cubicBezTo>
                    <a:pt x="31" y="22"/>
                    <a:pt x="34" y="22"/>
                    <a:pt x="36" y="21"/>
                  </a:cubicBezTo>
                  <a:cubicBezTo>
                    <a:pt x="30" y="18"/>
                    <a:pt x="28" y="17"/>
                    <a:pt x="19" y="16"/>
                  </a:cubicBezTo>
                  <a:cubicBezTo>
                    <a:pt x="22" y="13"/>
                    <a:pt x="28" y="11"/>
                    <a:pt x="33" y="8"/>
                  </a:cubicBezTo>
                  <a:cubicBezTo>
                    <a:pt x="33" y="7"/>
                    <a:pt x="35" y="5"/>
                    <a:pt x="36" y="4"/>
                  </a:cubicBezTo>
                  <a:cubicBezTo>
                    <a:pt x="36" y="3"/>
                    <a:pt x="35" y="0"/>
                    <a:pt x="35" y="0"/>
                  </a:cubicBezTo>
                  <a:cubicBezTo>
                    <a:pt x="32" y="0"/>
                    <a:pt x="30" y="3"/>
                    <a:pt x="30" y="6"/>
                  </a:cubicBezTo>
                  <a:cubicBezTo>
                    <a:pt x="21" y="6"/>
                    <a:pt x="20" y="12"/>
                    <a:pt x="11" y="12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4" y="14"/>
                    <a:pt x="13" y="15"/>
                    <a:pt x="17" y="16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2" y="18"/>
                    <a:pt x="2" y="18"/>
                    <a:pt x="0" y="20"/>
                  </a:cubicBezTo>
                  <a:cubicBezTo>
                    <a:pt x="0" y="20"/>
                    <a:pt x="13" y="26"/>
                    <a:pt x="15" y="26"/>
                  </a:cubicBezTo>
                  <a:cubicBezTo>
                    <a:pt x="19" y="26"/>
                    <a:pt x="24" y="22"/>
                    <a:pt x="27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Freeform 95"/>
            <p:cNvSpPr>
              <a:spLocks/>
            </p:cNvSpPr>
            <p:nvPr/>
          </p:nvSpPr>
          <p:spPr bwMode="auto">
            <a:xfrm>
              <a:off x="6609138" y="2917938"/>
              <a:ext cx="147693" cy="81562"/>
            </a:xfrm>
            <a:custGeom>
              <a:avLst/>
              <a:gdLst>
                <a:gd name="T0" fmla="*/ 8 w 122"/>
                <a:gd name="T1" fmla="*/ 18 h 67"/>
                <a:gd name="T2" fmla="*/ 10 w 122"/>
                <a:gd name="T3" fmla="*/ 20 h 67"/>
                <a:gd name="T4" fmla="*/ 19 w 122"/>
                <a:gd name="T5" fmla="*/ 30 h 67"/>
                <a:gd name="T6" fmla="*/ 16 w 122"/>
                <a:gd name="T7" fmla="*/ 30 h 67"/>
                <a:gd name="T8" fmla="*/ 26 w 122"/>
                <a:gd name="T9" fmla="*/ 35 h 67"/>
                <a:gd name="T10" fmla="*/ 35 w 122"/>
                <a:gd name="T11" fmla="*/ 27 h 67"/>
                <a:gd name="T12" fmla="*/ 38 w 122"/>
                <a:gd name="T13" fmla="*/ 27 h 67"/>
                <a:gd name="T14" fmla="*/ 42 w 122"/>
                <a:gd name="T15" fmla="*/ 30 h 67"/>
                <a:gd name="T16" fmla="*/ 50 w 122"/>
                <a:gd name="T17" fmla="*/ 30 h 67"/>
                <a:gd name="T18" fmla="*/ 35 w 122"/>
                <a:gd name="T19" fmla="*/ 37 h 67"/>
                <a:gd name="T20" fmla="*/ 26 w 122"/>
                <a:gd name="T21" fmla="*/ 40 h 67"/>
                <a:gd name="T22" fmla="*/ 38 w 122"/>
                <a:gd name="T23" fmla="*/ 44 h 67"/>
                <a:gd name="T24" fmla="*/ 51 w 122"/>
                <a:gd name="T25" fmla="*/ 46 h 67"/>
                <a:gd name="T26" fmla="*/ 41 w 122"/>
                <a:gd name="T27" fmla="*/ 48 h 67"/>
                <a:gd name="T28" fmla="*/ 30 w 122"/>
                <a:gd name="T29" fmla="*/ 48 h 67"/>
                <a:gd name="T30" fmla="*/ 54 w 122"/>
                <a:gd name="T31" fmla="*/ 67 h 67"/>
                <a:gd name="T32" fmla="*/ 63 w 122"/>
                <a:gd name="T33" fmla="*/ 51 h 67"/>
                <a:gd name="T34" fmla="*/ 67 w 122"/>
                <a:gd name="T35" fmla="*/ 48 h 67"/>
                <a:gd name="T36" fmla="*/ 84 w 122"/>
                <a:gd name="T37" fmla="*/ 27 h 67"/>
                <a:gd name="T38" fmla="*/ 91 w 122"/>
                <a:gd name="T39" fmla="*/ 31 h 67"/>
                <a:gd name="T40" fmla="*/ 87 w 122"/>
                <a:gd name="T41" fmla="*/ 32 h 67"/>
                <a:gd name="T42" fmla="*/ 93 w 122"/>
                <a:gd name="T43" fmla="*/ 40 h 67"/>
                <a:gd name="T44" fmla="*/ 89 w 122"/>
                <a:gd name="T45" fmla="*/ 49 h 67"/>
                <a:gd name="T46" fmla="*/ 103 w 122"/>
                <a:gd name="T47" fmla="*/ 50 h 67"/>
                <a:gd name="T48" fmla="*/ 102 w 122"/>
                <a:gd name="T49" fmla="*/ 55 h 67"/>
                <a:gd name="T50" fmla="*/ 122 w 122"/>
                <a:gd name="T51" fmla="*/ 45 h 67"/>
                <a:gd name="T52" fmla="*/ 110 w 122"/>
                <a:gd name="T53" fmla="*/ 34 h 67"/>
                <a:gd name="T54" fmla="*/ 100 w 122"/>
                <a:gd name="T55" fmla="*/ 34 h 67"/>
                <a:gd name="T56" fmla="*/ 100 w 122"/>
                <a:gd name="T57" fmla="*/ 29 h 67"/>
                <a:gd name="T58" fmla="*/ 95 w 122"/>
                <a:gd name="T59" fmla="*/ 29 h 67"/>
                <a:gd name="T60" fmla="*/ 98 w 122"/>
                <a:gd name="T61" fmla="*/ 29 h 67"/>
                <a:gd name="T62" fmla="*/ 73 w 122"/>
                <a:gd name="T63" fmla="*/ 16 h 67"/>
                <a:gd name="T64" fmla="*/ 70 w 122"/>
                <a:gd name="T65" fmla="*/ 16 h 67"/>
                <a:gd name="T66" fmla="*/ 67 w 122"/>
                <a:gd name="T67" fmla="*/ 8 h 67"/>
                <a:gd name="T68" fmla="*/ 61 w 122"/>
                <a:gd name="T69" fmla="*/ 12 h 67"/>
                <a:gd name="T70" fmla="*/ 62 w 122"/>
                <a:gd name="T71" fmla="*/ 6 h 67"/>
                <a:gd name="T72" fmla="*/ 50 w 122"/>
                <a:gd name="T73" fmla="*/ 0 h 67"/>
                <a:gd name="T74" fmla="*/ 44 w 122"/>
                <a:gd name="T75" fmla="*/ 5 h 67"/>
                <a:gd name="T76" fmla="*/ 47 w 122"/>
                <a:gd name="T77" fmla="*/ 18 h 67"/>
                <a:gd name="T78" fmla="*/ 34 w 122"/>
                <a:gd name="T79" fmla="*/ 5 h 67"/>
                <a:gd name="T80" fmla="*/ 28 w 122"/>
                <a:gd name="T81" fmla="*/ 10 h 67"/>
                <a:gd name="T82" fmla="*/ 30 w 122"/>
                <a:gd name="T83" fmla="*/ 13 h 67"/>
                <a:gd name="T84" fmla="*/ 22 w 122"/>
                <a:gd name="T85" fmla="*/ 9 h 67"/>
                <a:gd name="T86" fmla="*/ 26 w 122"/>
                <a:gd name="T87" fmla="*/ 5 h 67"/>
                <a:gd name="T88" fmla="*/ 11 w 122"/>
                <a:gd name="T89" fmla="*/ 4 h 67"/>
                <a:gd name="T90" fmla="*/ 0 w 122"/>
                <a:gd name="T91" fmla="*/ 11 h 67"/>
                <a:gd name="T92" fmla="*/ 8 w 122"/>
                <a:gd name="T93" fmla="*/ 18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22" h="67">
                  <a:moveTo>
                    <a:pt x="8" y="18"/>
                  </a:moveTo>
                  <a:cubicBezTo>
                    <a:pt x="9" y="18"/>
                    <a:pt x="9" y="19"/>
                    <a:pt x="10" y="20"/>
                  </a:cubicBezTo>
                  <a:cubicBezTo>
                    <a:pt x="9" y="25"/>
                    <a:pt x="13" y="27"/>
                    <a:pt x="19" y="30"/>
                  </a:cubicBezTo>
                  <a:cubicBezTo>
                    <a:pt x="18" y="30"/>
                    <a:pt x="17" y="30"/>
                    <a:pt x="16" y="30"/>
                  </a:cubicBezTo>
                  <a:cubicBezTo>
                    <a:pt x="18" y="33"/>
                    <a:pt x="21" y="35"/>
                    <a:pt x="26" y="35"/>
                  </a:cubicBezTo>
                  <a:cubicBezTo>
                    <a:pt x="32" y="35"/>
                    <a:pt x="32" y="29"/>
                    <a:pt x="35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9" y="28"/>
                    <a:pt x="42" y="30"/>
                    <a:pt x="42" y="30"/>
                  </a:cubicBezTo>
                  <a:cubicBezTo>
                    <a:pt x="50" y="30"/>
                    <a:pt x="50" y="30"/>
                    <a:pt x="50" y="30"/>
                  </a:cubicBezTo>
                  <a:cubicBezTo>
                    <a:pt x="47" y="32"/>
                    <a:pt x="38" y="36"/>
                    <a:pt x="35" y="37"/>
                  </a:cubicBezTo>
                  <a:cubicBezTo>
                    <a:pt x="33" y="38"/>
                    <a:pt x="26" y="38"/>
                    <a:pt x="26" y="40"/>
                  </a:cubicBezTo>
                  <a:cubicBezTo>
                    <a:pt x="26" y="48"/>
                    <a:pt x="34" y="44"/>
                    <a:pt x="38" y="44"/>
                  </a:cubicBezTo>
                  <a:cubicBezTo>
                    <a:pt x="40" y="44"/>
                    <a:pt x="49" y="45"/>
                    <a:pt x="51" y="46"/>
                  </a:cubicBezTo>
                  <a:cubicBezTo>
                    <a:pt x="48" y="47"/>
                    <a:pt x="44" y="46"/>
                    <a:pt x="41" y="48"/>
                  </a:cubicBezTo>
                  <a:cubicBezTo>
                    <a:pt x="41" y="48"/>
                    <a:pt x="34" y="47"/>
                    <a:pt x="30" y="48"/>
                  </a:cubicBezTo>
                  <a:cubicBezTo>
                    <a:pt x="30" y="58"/>
                    <a:pt x="46" y="62"/>
                    <a:pt x="54" y="67"/>
                  </a:cubicBezTo>
                  <a:cubicBezTo>
                    <a:pt x="58" y="63"/>
                    <a:pt x="57" y="54"/>
                    <a:pt x="63" y="51"/>
                  </a:cubicBezTo>
                  <a:cubicBezTo>
                    <a:pt x="64" y="49"/>
                    <a:pt x="67" y="50"/>
                    <a:pt x="67" y="48"/>
                  </a:cubicBezTo>
                  <a:cubicBezTo>
                    <a:pt x="70" y="40"/>
                    <a:pt x="74" y="27"/>
                    <a:pt x="84" y="27"/>
                  </a:cubicBezTo>
                  <a:cubicBezTo>
                    <a:pt x="84" y="27"/>
                    <a:pt x="86" y="31"/>
                    <a:pt x="91" y="31"/>
                  </a:cubicBezTo>
                  <a:cubicBezTo>
                    <a:pt x="90" y="31"/>
                    <a:pt x="89" y="32"/>
                    <a:pt x="87" y="32"/>
                  </a:cubicBezTo>
                  <a:cubicBezTo>
                    <a:pt x="88" y="34"/>
                    <a:pt x="91" y="40"/>
                    <a:pt x="93" y="40"/>
                  </a:cubicBezTo>
                  <a:cubicBezTo>
                    <a:pt x="93" y="45"/>
                    <a:pt x="89" y="43"/>
                    <a:pt x="89" y="49"/>
                  </a:cubicBezTo>
                  <a:cubicBezTo>
                    <a:pt x="93" y="49"/>
                    <a:pt x="99" y="49"/>
                    <a:pt x="103" y="50"/>
                  </a:cubicBezTo>
                  <a:cubicBezTo>
                    <a:pt x="102" y="51"/>
                    <a:pt x="102" y="53"/>
                    <a:pt x="102" y="55"/>
                  </a:cubicBezTo>
                  <a:cubicBezTo>
                    <a:pt x="110" y="53"/>
                    <a:pt x="113" y="47"/>
                    <a:pt x="122" y="45"/>
                  </a:cubicBezTo>
                  <a:cubicBezTo>
                    <a:pt x="119" y="41"/>
                    <a:pt x="110" y="43"/>
                    <a:pt x="110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1" y="32"/>
                    <a:pt x="101" y="31"/>
                    <a:pt x="100" y="29"/>
                  </a:cubicBezTo>
                  <a:cubicBezTo>
                    <a:pt x="98" y="29"/>
                    <a:pt x="97" y="30"/>
                    <a:pt x="95" y="29"/>
                  </a:cubicBezTo>
                  <a:cubicBezTo>
                    <a:pt x="96" y="29"/>
                    <a:pt x="97" y="29"/>
                    <a:pt x="98" y="29"/>
                  </a:cubicBezTo>
                  <a:cubicBezTo>
                    <a:pt x="95" y="25"/>
                    <a:pt x="78" y="16"/>
                    <a:pt x="73" y="16"/>
                  </a:cubicBezTo>
                  <a:cubicBezTo>
                    <a:pt x="72" y="16"/>
                    <a:pt x="71" y="16"/>
                    <a:pt x="70" y="16"/>
                  </a:cubicBezTo>
                  <a:cubicBezTo>
                    <a:pt x="71" y="13"/>
                    <a:pt x="71" y="8"/>
                    <a:pt x="67" y="8"/>
                  </a:cubicBezTo>
                  <a:cubicBezTo>
                    <a:pt x="64" y="8"/>
                    <a:pt x="64" y="11"/>
                    <a:pt x="61" y="12"/>
                  </a:cubicBezTo>
                  <a:cubicBezTo>
                    <a:pt x="61" y="10"/>
                    <a:pt x="62" y="8"/>
                    <a:pt x="62" y="6"/>
                  </a:cubicBezTo>
                  <a:cubicBezTo>
                    <a:pt x="62" y="3"/>
                    <a:pt x="54" y="0"/>
                    <a:pt x="50" y="0"/>
                  </a:cubicBezTo>
                  <a:cubicBezTo>
                    <a:pt x="46" y="0"/>
                    <a:pt x="44" y="0"/>
                    <a:pt x="44" y="5"/>
                  </a:cubicBezTo>
                  <a:cubicBezTo>
                    <a:pt x="44" y="10"/>
                    <a:pt x="45" y="13"/>
                    <a:pt x="47" y="18"/>
                  </a:cubicBezTo>
                  <a:cubicBezTo>
                    <a:pt x="40" y="15"/>
                    <a:pt x="42" y="5"/>
                    <a:pt x="34" y="5"/>
                  </a:cubicBezTo>
                  <a:cubicBezTo>
                    <a:pt x="31" y="5"/>
                    <a:pt x="28" y="7"/>
                    <a:pt x="28" y="10"/>
                  </a:cubicBezTo>
                  <a:cubicBezTo>
                    <a:pt x="28" y="11"/>
                    <a:pt x="29" y="12"/>
                    <a:pt x="30" y="13"/>
                  </a:cubicBezTo>
                  <a:cubicBezTo>
                    <a:pt x="28" y="12"/>
                    <a:pt x="25" y="11"/>
                    <a:pt x="22" y="9"/>
                  </a:cubicBezTo>
                  <a:cubicBezTo>
                    <a:pt x="23" y="8"/>
                    <a:pt x="24" y="7"/>
                    <a:pt x="26" y="5"/>
                  </a:cubicBezTo>
                  <a:cubicBezTo>
                    <a:pt x="19" y="4"/>
                    <a:pt x="16" y="4"/>
                    <a:pt x="11" y="4"/>
                  </a:cubicBezTo>
                  <a:cubicBezTo>
                    <a:pt x="8" y="4"/>
                    <a:pt x="1" y="10"/>
                    <a:pt x="0" y="11"/>
                  </a:cubicBezTo>
                  <a:cubicBezTo>
                    <a:pt x="2" y="13"/>
                    <a:pt x="5" y="18"/>
                    <a:pt x="8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Freeform 96"/>
            <p:cNvSpPr>
              <a:spLocks/>
            </p:cNvSpPr>
            <p:nvPr/>
          </p:nvSpPr>
          <p:spPr bwMode="auto">
            <a:xfrm>
              <a:off x="6686291" y="2905447"/>
              <a:ext cx="96258" cy="34535"/>
            </a:xfrm>
            <a:custGeom>
              <a:avLst/>
              <a:gdLst>
                <a:gd name="T0" fmla="*/ 4 w 79"/>
                <a:gd name="T1" fmla="*/ 12 h 28"/>
                <a:gd name="T2" fmla="*/ 15 w 79"/>
                <a:gd name="T3" fmla="*/ 15 h 28"/>
                <a:gd name="T4" fmla="*/ 29 w 79"/>
                <a:gd name="T5" fmla="*/ 16 h 28"/>
                <a:gd name="T6" fmla="*/ 22 w 79"/>
                <a:gd name="T7" fmla="*/ 18 h 28"/>
                <a:gd name="T8" fmla="*/ 15 w 79"/>
                <a:gd name="T9" fmla="*/ 18 h 28"/>
                <a:gd name="T10" fmla="*/ 19 w 79"/>
                <a:gd name="T11" fmla="*/ 23 h 28"/>
                <a:gd name="T12" fmla="*/ 37 w 79"/>
                <a:gd name="T13" fmla="*/ 23 h 28"/>
                <a:gd name="T14" fmla="*/ 47 w 79"/>
                <a:gd name="T15" fmla="*/ 28 h 28"/>
                <a:gd name="T16" fmla="*/ 79 w 79"/>
                <a:gd name="T17" fmla="*/ 13 h 28"/>
                <a:gd name="T18" fmla="*/ 65 w 79"/>
                <a:gd name="T19" fmla="*/ 5 h 28"/>
                <a:gd name="T20" fmla="*/ 55 w 79"/>
                <a:gd name="T21" fmla="*/ 5 h 28"/>
                <a:gd name="T22" fmla="*/ 46 w 79"/>
                <a:gd name="T23" fmla="*/ 8 h 28"/>
                <a:gd name="T24" fmla="*/ 46 w 79"/>
                <a:gd name="T25" fmla="*/ 0 h 28"/>
                <a:gd name="T26" fmla="*/ 42 w 79"/>
                <a:gd name="T27" fmla="*/ 0 h 28"/>
                <a:gd name="T28" fmla="*/ 35 w 79"/>
                <a:gd name="T29" fmla="*/ 7 h 28"/>
                <a:gd name="T30" fmla="*/ 22 w 79"/>
                <a:gd name="T31" fmla="*/ 1 h 28"/>
                <a:gd name="T32" fmla="*/ 14 w 79"/>
                <a:gd name="T33" fmla="*/ 1 h 28"/>
                <a:gd name="T34" fmla="*/ 15 w 79"/>
                <a:gd name="T35" fmla="*/ 4 h 28"/>
                <a:gd name="T36" fmla="*/ 10 w 79"/>
                <a:gd name="T37" fmla="*/ 4 h 28"/>
                <a:gd name="T38" fmla="*/ 10 w 79"/>
                <a:gd name="T39" fmla="*/ 6 h 28"/>
                <a:gd name="T40" fmla="*/ 4 w 79"/>
                <a:gd name="T41" fmla="*/ 5 h 28"/>
                <a:gd name="T42" fmla="*/ 0 w 79"/>
                <a:gd name="T43" fmla="*/ 5 h 28"/>
                <a:gd name="T44" fmla="*/ 4 w 79"/>
                <a:gd name="T45" fmla="*/ 1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9" h="28">
                  <a:moveTo>
                    <a:pt x="4" y="12"/>
                  </a:moveTo>
                  <a:cubicBezTo>
                    <a:pt x="3" y="19"/>
                    <a:pt x="10" y="15"/>
                    <a:pt x="15" y="15"/>
                  </a:cubicBezTo>
                  <a:cubicBezTo>
                    <a:pt x="15" y="15"/>
                    <a:pt x="28" y="16"/>
                    <a:pt x="29" y="16"/>
                  </a:cubicBezTo>
                  <a:cubicBezTo>
                    <a:pt x="28" y="17"/>
                    <a:pt x="24" y="17"/>
                    <a:pt x="22" y="18"/>
                  </a:cubicBezTo>
                  <a:cubicBezTo>
                    <a:pt x="21" y="18"/>
                    <a:pt x="18" y="18"/>
                    <a:pt x="15" y="18"/>
                  </a:cubicBezTo>
                  <a:cubicBezTo>
                    <a:pt x="16" y="20"/>
                    <a:pt x="17" y="22"/>
                    <a:pt x="19" y="23"/>
                  </a:cubicBezTo>
                  <a:cubicBezTo>
                    <a:pt x="37" y="23"/>
                    <a:pt x="37" y="23"/>
                    <a:pt x="37" y="23"/>
                  </a:cubicBezTo>
                  <a:cubicBezTo>
                    <a:pt x="39" y="27"/>
                    <a:pt x="42" y="28"/>
                    <a:pt x="47" y="28"/>
                  </a:cubicBezTo>
                  <a:cubicBezTo>
                    <a:pt x="56" y="28"/>
                    <a:pt x="72" y="18"/>
                    <a:pt x="79" y="13"/>
                  </a:cubicBezTo>
                  <a:cubicBezTo>
                    <a:pt x="77" y="9"/>
                    <a:pt x="71" y="5"/>
                    <a:pt x="65" y="5"/>
                  </a:cubicBezTo>
                  <a:cubicBezTo>
                    <a:pt x="55" y="5"/>
                    <a:pt x="55" y="5"/>
                    <a:pt x="55" y="5"/>
                  </a:cubicBezTo>
                  <a:cubicBezTo>
                    <a:pt x="51" y="5"/>
                    <a:pt x="49" y="8"/>
                    <a:pt x="46" y="8"/>
                  </a:cubicBezTo>
                  <a:cubicBezTo>
                    <a:pt x="45" y="6"/>
                    <a:pt x="46" y="4"/>
                    <a:pt x="46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1" y="1"/>
                    <a:pt x="38" y="7"/>
                    <a:pt x="35" y="7"/>
                  </a:cubicBezTo>
                  <a:cubicBezTo>
                    <a:pt x="33" y="7"/>
                    <a:pt x="24" y="3"/>
                    <a:pt x="22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8" y="6"/>
                    <a:pt x="6" y="6"/>
                    <a:pt x="4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8"/>
                    <a:pt x="2" y="10"/>
                    <a:pt x="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Freeform 97"/>
            <p:cNvSpPr>
              <a:spLocks/>
            </p:cNvSpPr>
            <p:nvPr/>
          </p:nvSpPr>
          <p:spPr bwMode="auto">
            <a:xfrm>
              <a:off x="6609138" y="2944391"/>
              <a:ext cx="735" cy="1470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0 h 1"/>
                <a:gd name="T4" fmla="*/ 1 w 1"/>
                <a:gd name="T5" fmla="*/ 1 h 1"/>
                <a:gd name="T6" fmla="*/ 1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1"/>
                    <a:pt x="1" y="1"/>
                    <a:pt x="1" y="1"/>
                  </a:cubicBez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Freeform 98"/>
            <p:cNvSpPr>
              <a:spLocks/>
            </p:cNvSpPr>
            <p:nvPr/>
          </p:nvSpPr>
          <p:spPr bwMode="auto">
            <a:xfrm>
              <a:off x="6603995" y="2944391"/>
              <a:ext cx="16900" cy="16165"/>
            </a:xfrm>
            <a:custGeom>
              <a:avLst/>
              <a:gdLst>
                <a:gd name="T0" fmla="*/ 14 w 14"/>
                <a:gd name="T1" fmla="*/ 13 h 13"/>
                <a:gd name="T2" fmla="*/ 4 w 14"/>
                <a:gd name="T3" fmla="*/ 0 h 13"/>
                <a:gd name="T4" fmla="*/ 14 w 14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" h="13">
                  <a:moveTo>
                    <a:pt x="14" y="13"/>
                  </a:moveTo>
                  <a:cubicBezTo>
                    <a:pt x="12" y="7"/>
                    <a:pt x="8" y="5"/>
                    <a:pt x="4" y="0"/>
                  </a:cubicBezTo>
                  <a:cubicBezTo>
                    <a:pt x="0" y="3"/>
                    <a:pt x="9" y="12"/>
                    <a:pt x="14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Freeform 99"/>
            <p:cNvSpPr>
              <a:spLocks/>
            </p:cNvSpPr>
            <p:nvPr/>
          </p:nvSpPr>
          <p:spPr bwMode="auto">
            <a:xfrm>
              <a:off x="6609138" y="294439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0" name="Freeform 100"/>
            <p:cNvSpPr>
              <a:spLocks/>
            </p:cNvSpPr>
            <p:nvPr/>
          </p:nvSpPr>
          <p:spPr bwMode="auto">
            <a:xfrm>
              <a:off x="6393844" y="3380857"/>
              <a:ext cx="46292" cy="54375"/>
            </a:xfrm>
            <a:custGeom>
              <a:avLst/>
              <a:gdLst>
                <a:gd name="T0" fmla="*/ 0 w 38"/>
                <a:gd name="T1" fmla="*/ 38 h 45"/>
                <a:gd name="T2" fmla="*/ 7 w 38"/>
                <a:gd name="T3" fmla="*/ 45 h 45"/>
                <a:gd name="T4" fmla="*/ 13 w 38"/>
                <a:gd name="T5" fmla="*/ 44 h 45"/>
                <a:gd name="T6" fmla="*/ 24 w 38"/>
                <a:gd name="T7" fmla="*/ 37 h 45"/>
                <a:gd name="T8" fmla="*/ 32 w 38"/>
                <a:gd name="T9" fmla="*/ 36 h 45"/>
                <a:gd name="T10" fmla="*/ 32 w 38"/>
                <a:gd name="T11" fmla="*/ 27 h 45"/>
                <a:gd name="T12" fmla="*/ 32 w 38"/>
                <a:gd name="T13" fmla="*/ 17 h 45"/>
                <a:gd name="T14" fmla="*/ 38 w 38"/>
                <a:gd name="T15" fmla="*/ 12 h 45"/>
                <a:gd name="T16" fmla="*/ 27 w 38"/>
                <a:gd name="T17" fmla="*/ 0 h 45"/>
                <a:gd name="T18" fmla="*/ 22 w 38"/>
                <a:gd name="T19" fmla="*/ 0 h 45"/>
                <a:gd name="T20" fmla="*/ 13 w 38"/>
                <a:gd name="T21" fmla="*/ 5 h 45"/>
                <a:gd name="T22" fmla="*/ 15 w 38"/>
                <a:gd name="T23" fmla="*/ 9 h 45"/>
                <a:gd name="T24" fmla="*/ 6 w 38"/>
                <a:gd name="T25" fmla="*/ 13 h 45"/>
                <a:gd name="T26" fmla="*/ 3 w 38"/>
                <a:gd name="T27" fmla="*/ 16 h 45"/>
                <a:gd name="T28" fmla="*/ 8 w 38"/>
                <a:gd name="T29" fmla="*/ 23 h 45"/>
                <a:gd name="T30" fmla="*/ 0 w 38"/>
                <a:gd name="T31" fmla="*/ 3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8" h="45">
                  <a:moveTo>
                    <a:pt x="0" y="38"/>
                  </a:moveTo>
                  <a:cubicBezTo>
                    <a:pt x="0" y="42"/>
                    <a:pt x="3" y="45"/>
                    <a:pt x="7" y="45"/>
                  </a:cubicBezTo>
                  <a:cubicBezTo>
                    <a:pt x="9" y="45"/>
                    <a:pt x="11" y="45"/>
                    <a:pt x="13" y="44"/>
                  </a:cubicBezTo>
                  <a:cubicBezTo>
                    <a:pt x="15" y="42"/>
                    <a:pt x="19" y="37"/>
                    <a:pt x="24" y="37"/>
                  </a:cubicBezTo>
                  <a:cubicBezTo>
                    <a:pt x="27" y="37"/>
                    <a:pt x="30" y="38"/>
                    <a:pt x="32" y="36"/>
                  </a:cubicBezTo>
                  <a:cubicBezTo>
                    <a:pt x="34" y="33"/>
                    <a:pt x="32" y="30"/>
                    <a:pt x="32" y="27"/>
                  </a:cubicBezTo>
                  <a:cubicBezTo>
                    <a:pt x="32" y="17"/>
                    <a:pt x="32" y="17"/>
                    <a:pt x="32" y="17"/>
                  </a:cubicBezTo>
                  <a:cubicBezTo>
                    <a:pt x="32" y="14"/>
                    <a:pt x="38" y="15"/>
                    <a:pt x="38" y="12"/>
                  </a:cubicBezTo>
                  <a:cubicBezTo>
                    <a:pt x="38" y="7"/>
                    <a:pt x="34" y="0"/>
                    <a:pt x="27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9" y="0"/>
                    <a:pt x="13" y="3"/>
                    <a:pt x="13" y="5"/>
                  </a:cubicBezTo>
                  <a:cubicBezTo>
                    <a:pt x="13" y="7"/>
                    <a:pt x="14" y="8"/>
                    <a:pt x="15" y="9"/>
                  </a:cubicBezTo>
                  <a:cubicBezTo>
                    <a:pt x="13" y="11"/>
                    <a:pt x="8" y="13"/>
                    <a:pt x="6" y="13"/>
                  </a:cubicBezTo>
                  <a:cubicBezTo>
                    <a:pt x="5" y="13"/>
                    <a:pt x="3" y="12"/>
                    <a:pt x="3" y="16"/>
                  </a:cubicBezTo>
                  <a:cubicBezTo>
                    <a:pt x="3" y="19"/>
                    <a:pt x="5" y="21"/>
                    <a:pt x="8" y="23"/>
                  </a:cubicBezTo>
                  <a:cubicBezTo>
                    <a:pt x="7" y="30"/>
                    <a:pt x="0" y="31"/>
                    <a:pt x="0" y="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Freeform 101"/>
            <p:cNvSpPr>
              <a:spLocks/>
            </p:cNvSpPr>
            <p:nvPr/>
          </p:nvSpPr>
          <p:spPr bwMode="auto">
            <a:xfrm>
              <a:off x="6424706" y="3333096"/>
              <a:ext cx="9553" cy="8817"/>
            </a:xfrm>
            <a:custGeom>
              <a:avLst/>
              <a:gdLst>
                <a:gd name="T0" fmla="*/ 2 w 8"/>
                <a:gd name="T1" fmla="*/ 7 h 7"/>
                <a:gd name="T2" fmla="*/ 8 w 8"/>
                <a:gd name="T3" fmla="*/ 0 h 7"/>
                <a:gd name="T4" fmla="*/ 0 w 8"/>
                <a:gd name="T5" fmla="*/ 3 h 7"/>
                <a:gd name="T6" fmla="*/ 2 w 8"/>
                <a:gd name="T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7">
                  <a:moveTo>
                    <a:pt x="2" y="7"/>
                  </a:moveTo>
                  <a:cubicBezTo>
                    <a:pt x="5" y="7"/>
                    <a:pt x="8" y="3"/>
                    <a:pt x="8" y="0"/>
                  </a:cubicBezTo>
                  <a:cubicBezTo>
                    <a:pt x="5" y="0"/>
                    <a:pt x="0" y="1"/>
                    <a:pt x="0" y="3"/>
                  </a:cubicBezTo>
                  <a:cubicBezTo>
                    <a:pt x="0" y="4"/>
                    <a:pt x="1" y="7"/>
                    <a:pt x="2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Freeform 102"/>
            <p:cNvSpPr>
              <a:spLocks/>
            </p:cNvSpPr>
            <p:nvPr/>
          </p:nvSpPr>
          <p:spPr bwMode="auto">
            <a:xfrm>
              <a:off x="6430584" y="3328687"/>
              <a:ext cx="87440" cy="127119"/>
            </a:xfrm>
            <a:custGeom>
              <a:avLst/>
              <a:gdLst>
                <a:gd name="T0" fmla="*/ 7 w 72"/>
                <a:gd name="T1" fmla="*/ 22 h 105"/>
                <a:gd name="T2" fmla="*/ 9 w 72"/>
                <a:gd name="T3" fmla="*/ 29 h 105"/>
                <a:gd name="T4" fmla="*/ 8 w 72"/>
                <a:gd name="T5" fmla="*/ 34 h 105"/>
                <a:gd name="T6" fmla="*/ 10 w 72"/>
                <a:gd name="T7" fmla="*/ 38 h 105"/>
                <a:gd name="T8" fmla="*/ 16 w 72"/>
                <a:gd name="T9" fmla="*/ 35 h 105"/>
                <a:gd name="T10" fmla="*/ 13 w 72"/>
                <a:gd name="T11" fmla="*/ 48 h 105"/>
                <a:gd name="T12" fmla="*/ 25 w 72"/>
                <a:gd name="T13" fmla="*/ 48 h 105"/>
                <a:gd name="T14" fmla="*/ 25 w 72"/>
                <a:gd name="T15" fmla="*/ 53 h 105"/>
                <a:gd name="T16" fmla="*/ 32 w 72"/>
                <a:gd name="T17" fmla="*/ 61 h 105"/>
                <a:gd name="T18" fmla="*/ 21 w 72"/>
                <a:gd name="T19" fmla="*/ 76 h 105"/>
                <a:gd name="T20" fmla="*/ 14 w 72"/>
                <a:gd name="T21" fmla="*/ 87 h 105"/>
                <a:gd name="T22" fmla="*/ 26 w 72"/>
                <a:gd name="T23" fmla="*/ 89 h 105"/>
                <a:gd name="T24" fmla="*/ 32 w 72"/>
                <a:gd name="T25" fmla="*/ 88 h 105"/>
                <a:gd name="T26" fmla="*/ 11 w 72"/>
                <a:gd name="T27" fmla="*/ 103 h 105"/>
                <a:gd name="T28" fmla="*/ 13 w 72"/>
                <a:gd name="T29" fmla="*/ 105 h 105"/>
                <a:gd name="T30" fmla="*/ 21 w 72"/>
                <a:gd name="T31" fmla="*/ 103 h 105"/>
                <a:gd name="T32" fmla="*/ 32 w 72"/>
                <a:gd name="T33" fmla="*/ 99 h 105"/>
                <a:gd name="T34" fmla="*/ 60 w 72"/>
                <a:gd name="T35" fmla="*/ 96 h 105"/>
                <a:gd name="T36" fmla="*/ 68 w 72"/>
                <a:gd name="T37" fmla="*/ 90 h 105"/>
                <a:gd name="T38" fmla="*/ 72 w 72"/>
                <a:gd name="T39" fmla="*/ 76 h 105"/>
                <a:gd name="T40" fmla="*/ 62 w 72"/>
                <a:gd name="T41" fmla="*/ 72 h 105"/>
                <a:gd name="T42" fmla="*/ 60 w 72"/>
                <a:gd name="T43" fmla="*/ 73 h 105"/>
                <a:gd name="T44" fmla="*/ 61 w 72"/>
                <a:gd name="T45" fmla="*/ 68 h 105"/>
                <a:gd name="T46" fmla="*/ 45 w 72"/>
                <a:gd name="T47" fmla="*/ 48 h 105"/>
                <a:gd name="T48" fmla="*/ 29 w 72"/>
                <a:gd name="T49" fmla="*/ 34 h 105"/>
                <a:gd name="T50" fmla="*/ 40 w 72"/>
                <a:gd name="T51" fmla="*/ 13 h 105"/>
                <a:gd name="T52" fmla="*/ 21 w 72"/>
                <a:gd name="T53" fmla="*/ 11 h 105"/>
                <a:gd name="T54" fmla="*/ 26 w 72"/>
                <a:gd name="T55" fmla="*/ 0 h 105"/>
                <a:gd name="T56" fmla="*/ 12 w 72"/>
                <a:gd name="T57" fmla="*/ 4 h 105"/>
                <a:gd name="T58" fmla="*/ 7 w 72"/>
                <a:gd name="T59" fmla="*/ 13 h 105"/>
                <a:gd name="T60" fmla="*/ 7 w 72"/>
                <a:gd name="T61" fmla="*/ 17 h 105"/>
                <a:gd name="T62" fmla="*/ 0 w 72"/>
                <a:gd name="T63" fmla="*/ 14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2" h="105">
                  <a:moveTo>
                    <a:pt x="7" y="20"/>
                  </a:moveTo>
                  <a:cubicBezTo>
                    <a:pt x="7" y="22"/>
                    <a:pt x="7" y="22"/>
                    <a:pt x="7" y="22"/>
                  </a:cubicBezTo>
                  <a:cubicBezTo>
                    <a:pt x="7" y="23"/>
                    <a:pt x="5" y="25"/>
                    <a:pt x="5" y="26"/>
                  </a:cubicBezTo>
                  <a:cubicBezTo>
                    <a:pt x="5" y="27"/>
                    <a:pt x="7" y="28"/>
                    <a:pt x="9" y="29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8" y="32"/>
                    <a:pt x="8" y="33"/>
                    <a:pt x="8" y="34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10" y="37"/>
                    <a:pt x="9" y="36"/>
                    <a:pt x="10" y="34"/>
                  </a:cubicBezTo>
                  <a:cubicBezTo>
                    <a:pt x="11" y="34"/>
                    <a:pt x="13" y="35"/>
                    <a:pt x="16" y="35"/>
                  </a:cubicBezTo>
                  <a:cubicBezTo>
                    <a:pt x="15" y="38"/>
                    <a:pt x="16" y="38"/>
                    <a:pt x="16" y="41"/>
                  </a:cubicBezTo>
                  <a:cubicBezTo>
                    <a:pt x="16" y="44"/>
                    <a:pt x="13" y="45"/>
                    <a:pt x="13" y="48"/>
                  </a:cubicBezTo>
                  <a:cubicBezTo>
                    <a:pt x="13" y="50"/>
                    <a:pt x="15" y="50"/>
                    <a:pt x="17" y="50"/>
                  </a:cubicBezTo>
                  <a:cubicBezTo>
                    <a:pt x="20" y="50"/>
                    <a:pt x="21" y="48"/>
                    <a:pt x="25" y="48"/>
                  </a:cubicBezTo>
                  <a:cubicBezTo>
                    <a:pt x="25" y="48"/>
                    <a:pt x="26" y="49"/>
                    <a:pt x="27" y="49"/>
                  </a:cubicBezTo>
                  <a:cubicBezTo>
                    <a:pt x="27" y="50"/>
                    <a:pt x="25" y="51"/>
                    <a:pt x="25" y="53"/>
                  </a:cubicBezTo>
                  <a:cubicBezTo>
                    <a:pt x="25" y="56"/>
                    <a:pt x="29" y="57"/>
                    <a:pt x="32" y="56"/>
                  </a:cubicBezTo>
                  <a:cubicBezTo>
                    <a:pt x="32" y="61"/>
                    <a:pt x="32" y="61"/>
                    <a:pt x="32" y="61"/>
                  </a:cubicBezTo>
                  <a:cubicBezTo>
                    <a:pt x="31" y="64"/>
                    <a:pt x="24" y="67"/>
                    <a:pt x="19" y="67"/>
                  </a:cubicBezTo>
                  <a:cubicBezTo>
                    <a:pt x="19" y="70"/>
                    <a:pt x="21" y="72"/>
                    <a:pt x="21" y="76"/>
                  </a:cubicBezTo>
                  <a:cubicBezTo>
                    <a:pt x="21" y="80"/>
                    <a:pt x="13" y="81"/>
                    <a:pt x="13" y="85"/>
                  </a:cubicBezTo>
                  <a:cubicBezTo>
                    <a:pt x="13" y="86"/>
                    <a:pt x="14" y="87"/>
                    <a:pt x="14" y="87"/>
                  </a:cubicBezTo>
                  <a:cubicBezTo>
                    <a:pt x="16" y="87"/>
                    <a:pt x="15" y="85"/>
                    <a:pt x="17" y="85"/>
                  </a:cubicBezTo>
                  <a:cubicBezTo>
                    <a:pt x="21" y="85"/>
                    <a:pt x="22" y="89"/>
                    <a:pt x="26" y="89"/>
                  </a:cubicBezTo>
                  <a:cubicBezTo>
                    <a:pt x="28" y="89"/>
                    <a:pt x="30" y="88"/>
                    <a:pt x="31" y="86"/>
                  </a:cubicBezTo>
                  <a:cubicBezTo>
                    <a:pt x="31" y="86"/>
                    <a:pt x="32" y="87"/>
                    <a:pt x="32" y="88"/>
                  </a:cubicBezTo>
                  <a:cubicBezTo>
                    <a:pt x="32" y="92"/>
                    <a:pt x="26" y="91"/>
                    <a:pt x="21" y="92"/>
                  </a:cubicBezTo>
                  <a:cubicBezTo>
                    <a:pt x="21" y="92"/>
                    <a:pt x="11" y="102"/>
                    <a:pt x="11" y="103"/>
                  </a:cubicBezTo>
                  <a:cubicBezTo>
                    <a:pt x="11" y="105"/>
                    <a:pt x="11" y="105"/>
                    <a:pt x="11" y="105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14" y="104"/>
                    <a:pt x="15" y="103"/>
                    <a:pt x="17" y="103"/>
                  </a:cubicBezTo>
                  <a:cubicBezTo>
                    <a:pt x="21" y="103"/>
                    <a:pt x="21" y="103"/>
                    <a:pt x="21" y="103"/>
                  </a:cubicBezTo>
                  <a:cubicBezTo>
                    <a:pt x="21" y="100"/>
                    <a:pt x="23" y="97"/>
                    <a:pt x="26" y="97"/>
                  </a:cubicBezTo>
                  <a:cubicBezTo>
                    <a:pt x="28" y="97"/>
                    <a:pt x="30" y="99"/>
                    <a:pt x="32" y="99"/>
                  </a:cubicBezTo>
                  <a:cubicBezTo>
                    <a:pt x="36" y="99"/>
                    <a:pt x="45" y="96"/>
                    <a:pt x="48" y="96"/>
                  </a:cubicBezTo>
                  <a:cubicBezTo>
                    <a:pt x="60" y="96"/>
                    <a:pt x="60" y="96"/>
                    <a:pt x="60" y="96"/>
                  </a:cubicBezTo>
                  <a:cubicBezTo>
                    <a:pt x="64" y="96"/>
                    <a:pt x="66" y="95"/>
                    <a:pt x="68" y="92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7" y="90"/>
                    <a:pt x="65" y="89"/>
                    <a:pt x="62" y="88"/>
                  </a:cubicBezTo>
                  <a:cubicBezTo>
                    <a:pt x="65" y="85"/>
                    <a:pt x="72" y="82"/>
                    <a:pt x="72" y="76"/>
                  </a:cubicBezTo>
                  <a:cubicBezTo>
                    <a:pt x="72" y="73"/>
                    <a:pt x="69" y="70"/>
                    <a:pt x="66" y="70"/>
                  </a:cubicBezTo>
                  <a:cubicBezTo>
                    <a:pt x="63" y="70"/>
                    <a:pt x="64" y="70"/>
                    <a:pt x="62" y="72"/>
                  </a:cubicBezTo>
                  <a:cubicBezTo>
                    <a:pt x="63" y="70"/>
                    <a:pt x="63" y="70"/>
                    <a:pt x="63" y="70"/>
                  </a:cubicBezTo>
                  <a:cubicBezTo>
                    <a:pt x="62" y="71"/>
                    <a:pt x="62" y="72"/>
                    <a:pt x="60" y="73"/>
                  </a:cubicBezTo>
                  <a:cubicBezTo>
                    <a:pt x="60" y="70"/>
                    <a:pt x="60" y="70"/>
                    <a:pt x="60" y="70"/>
                  </a:cubicBezTo>
                  <a:cubicBezTo>
                    <a:pt x="61" y="70"/>
                    <a:pt x="61" y="69"/>
                    <a:pt x="61" y="68"/>
                  </a:cubicBezTo>
                  <a:cubicBezTo>
                    <a:pt x="61" y="66"/>
                    <a:pt x="58" y="64"/>
                    <a:pt x="58" y="62"/>
                  </a:cubicBezTo>
                  <a:cubicBezTo>
                    <a:pt x="58" y="55"/>
                    <a:pt x="50" y="52"/>
                    <a:pt x="45" y="48"/>
                  </a:cubicBezTo>
                  <a:cubicBezTo>
                    <a:pt x="41" y="44"/>
                    <a:pt x="42" y="37"/>
                    <a:pt x="36" y="35"/>
                  </a:cubicBezTo>
                  <a:cubicBezTo>
                    <a:pt x="34" y="34"/>
                    <a:pt x="32" y="35"/>
                    <a:pt x="29" y="34"/>
                  </a:cubicBezTo>
                  <a:cubicBezTo>
                    <a:pt x="30" y="33"/>
                    <a:pt x="31" y="32"/>
                    <a:pt x="32" y="32"/>
                  </a:cubicBezTo>
                  <a:cubicBezTo>
                    <a:pt x="32" y="26"/>
                    <a:pt x="41" y="22"/>
                    <a:pt x="40" y="13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21" y="12"/>
                    <a:pt x="21" y="12"/>
                    <a:pt x="21" y="11"/>
                  </a:cubicBezTo>
                  <a:cubicBezTo>
                    <a:pt x="22" y="7"/>
                    <a:pt x="29" y="7"/>
                    <a:pt x="29" y="3"/>
                  </a:cubicBezTo>
                  <a:cubicBezTo>
                    <a:pt x="29" y="2"/>
                    <a:pt x="27" y="0"/>
                    <a:pt x="2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5" y="0"/>
                    <a:pt x="12" y="3"/>
                    <a:pt x="12" y="4"/>
                  </a:cubicBezTo>
                  <a:cubicBezTo>
                    <a:pt x="12" y="6"/>
                    <a:pt x="11" y="7"/>
                    <a:pt x="11" y="9"/>
                  </a:cubicBezTo>
                  <a:cubicBezTo>
                    <a:pt x="9" y="9"/>
                    <a:pt x="7" y="11"/>
                    <a:pt x="7" y="13"/>
                  </a:cubicBezTo>
                  <a:cubicBezTo>
                    <a:pt x="7" y="14"/>
                    <a:pt x="7" y="15"/>
                    <a:pt x="8" y="15"/>
                  </a:cubicBezTo>
                  <a:cubicBezTo>
                    <a:pt x="8" y="15"/>
                    <a:pt x="7" y="17"/>
                    <a:pt x="7" y="17"/>
                  </a:cubicBezTo>
                  <a:cubicBezTo>
                    <a:pt x="6" y="17"/>
                    <a:pt x="5" y="16"/>
                    <a:pt x="5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8"/>
                    <a:pt x="2" y="19"/>
                    <a:pt x="7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" name="Freeform 103"/>
            <p:cNvSpPr>
              <a:spLocks/>
            </p:cNvSpPr>
            <p:nvPr/>
          </p:nvSpPr>
          <p:spPr bwMode="auto">
            <a:xfrm>
              <a:off x="6448953" y="3394083"/>
              <a:ext cx="4409" cy="5144"/>
            </a:xfrm>
            <a:custGeom>
              <a:avLst/>
              <a:gdLst>
                <a:gd name="T0" fmla="*/ 2 w 4"/>
                <a:gd name="T1" fmla="*/ 0 h 4"/>
                <a:gd name="T2" fmla="*/ 0 w 4"/>
                <a:gd name="T3" fmla="*/ 4 h 4"/>
                <a:gd name="T4" fmla="*/ 3 w 4"/>
                <a:gd name="T5" fmla="*/ 4 h 4"/>
                <a:gd name="T6" fmla="*/ 4 w 4"/>
                <a:gd name="T7" fmla="*/ 0 h 4"/>
                <a:gd name="T8" fmla="*/ 2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2" y="0"/>
                  </a:moveTo>
                  <a:cubicBezTo>
                    <a:pt x="0" y="1"/>
                    <a:pt x="0" y="2"/>
                    <a:pt x="0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2"/>
                    <a:pt x="4" y="1"/>
                    <a:pt x="4" y="0"/>
                  </a:cubicBez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" name="Freeform 104"/>
            <p:cNvSpPr>
              <a:spLocks/>
            </p:cNvSpPr>
            <p:nvPr/>
          </p:nvSpPr>
          <p:spPr bwMode="auto">
            <a:xfrm>
              <a:off x="6248356" y="3198629"/>
              <a:ext cx="108015" cy="48496"/>
            </a:xfrm>
            <a:custGeom>
              <a:avLst/>
              <a:gdLst>
                <a:gd name="T0" fmla="*/ 88 w 89"/>
                <a:gd name="T1" fmla="*/ 21 h 40"/>
                <a:gd name="T2" fmla="*/ 89 w 89"/>
                <a:gd name="T3" fmla="*/ 21 h 40"/>
                <a:gd name="T4" fmla="*/ 77 w 89"/>
                <a:gd name="T5" fmla="*/ 6 h 40"/>
                <a:gd name="T6" fmla="*/ 79 w 89"/>
                <a:gd name="T7" fmla="*/ 3 h 40"/>
                <a:gd name="T8" fmla="*/ 72 w 89"/>
                <a:gd name="T9" fmla="*/ 4 h 40"/>
                <a:gd name="T10" fmla="*/ 66 w 89"/>
                <a:gd name="T11" fmla="*/ 0 h 40"/>
                <a:gd name="T12" fmla="*/ 63 w 89"/>
                <a:gd name="T13" fmla="*/ 0 h 40"/>
                <a:gd name="T14" fmla="*/ 62 w 89"/>
                <a:gd name="T15" fmla="*/ 5 h 40"/>
                <a:gd name="T16" fmla="*/ 51 w 89"/>
                <a:gd name="T17" fmla="*/ 6 h 40"/>
                <a:gd name="T18" fmla="*/ 42 w 89"/>
                <a:gd name="T19" fmla="*/ 5 h 40"/>
                <a:gd name="T20" fmla="*/ 42 w 89"/>
                <a:gd name="T21" fmla="*/ 8 h 40"/>
                <a:gd name="T22" fmla="*/ 37 w 89"/>
                <a:gd name="T23" fmla="*/ 6 h 40"/>
                <a:gd name="T24" fmla="*/ 30 w 89"/>
                <a:gd name="T25" fmla="*/ 8 h 40"/>
                <a:gd name="T26" fmla="*/ 26 w 89"/>
                <a:gd name="T27" fmla="*/ 5 h 40"/>
                <a:gd name="T28" fmla="*/ 26 w 89"/>
                <a:gd name="T29" fmla="*/ 9 h 40"/>
                <a:gd name="T30" fmla="*/ 21 w 89"/>
                <a:gd name="T31" fmla="*/ 11 h 40"/>
                <a:gd name="T32" fmla="*/ 16 w 89"/>
                <a:gd name="T33" fmla="*/ 5 h 40"/>
                <a:gd name="T34" fmla="*/ 14 w 89"/>
                <a:gd name="T35" fmla="*/ 0 h 40"/>
                <a:gd name="T36" fmla="*/ 12 w 89"/>
                <a:gd name="T37" fmla="*/ 0 h 40"/>
                <a:gd name="T38" fmla="*/ 6 w 89"/>
                <a:gd name="T39" fmla="*/ 3 h 40"/>
                <a:gd name="T40" fmla="*/ 6 w 89"/>
                <a:gd name="T41" fmla="*/ 6 h 40"/>
                <a:gd name="T42" fmla="*/ 0 w 89"/>
                <a:gd name="T43" fmla="*/ 5 h 40"/>
                <a:gd name="T44" fmla="*/ 16 w 89"/>
                <a:gd name="T45" fmla="*/ 12 h 40"/>
                <a:gd name="T46" fmla="*/ 17 w 89"/>
                <a:gd name="T47" fmla="*/ 14 h 40"/>
                <a:gd name="T48" fmla="*/ 1 w 89"/>
                <a:gd name="T49" fmla="*/ 17 h 40"/>
                <a:gd name="T50" fmla="*/ 14 w 89"/>
                <a:gd name="T51" fmla="*/ 18 h 40"/>
                <a:gd name="T52" fmla="*/ 13 w 89"/>
                <a:gd name="T53" fmla="*/ 28 h 40"/>
                <a:gd name="T54" fmla="*/ 10 w 89"/>
                <a:gd name="T55" fmla="*/ 29 h 40"/>
                <a:gd name="T56" fmla="*/ 23 w 89"/>
                <a:gd name="T57" fmla="*/ 35 h 40"/>
                <a:gd name="T58" fmla="*/ 51 w 89"/>
                <a:gd name="T59" fmla="*/ 40 h 40"/>
                <a:gd name="T60" fmla="*/ 74 w 89"/>
                <a:gd name="T61" fmla="*/ 32 h 40"/>
                <a:gd name="T62" fmla="*/ 88 w 89"/>
                <a:gd name="T63" fmla="*/ 21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9" h="40">
                  <a:moveTo>
                    <a:pt x="88" y="21"/>
                  </a:moveTo>
                  <a:cubicBezTo>
                    <a:pt x="89" y="21"/>
                    <a:pt x="89" y="21"/>
                    <a:pt x="89" y="21"/>
                  </a:cubicBezTo>
                  <a:cubicBezTo>
                    <a:pt x="89" y="12"/>
                    <a:pt x="77" y="14"/>
                    <a:pt x="77" y="6"/>
                  </a:cubicBezTo>
                  <a:cubicBezTo>
                    <a:pt x="77" y="5"/>
                    <a:pt x="78" y="3"/>
                    <a:pt x="79" y="3"/>
                  </a:cubicBezTo>
                  <a:cubicBezTo>
                    <a:pt x="76" y="3"/>
                    <a:pt x="75" y="4"/>
                    <a:pt x="72" y="4"/>
                  </a:cubicBezTo>
                  <a:cubicBezTo>
                    <a:pt x="69" y="4"/>
                    <a:pt x="66" y="4"/>
                    <a:pt x="66" y="0"/>
                  </a:cubicBezTo>
                  <a:cubicBezTo>
                    <a:pt x="65" y="1"/>
                    <a:pt x="65" y="1"/>
                    <a:pt x="63" y="0"/>
                  </a:cubicBezTo>
                  <a:cubicBezTo>
                    <a:pt x="62" y="2"/>
                    <a:pt x="62" y="2"/>
                    <a:pt x="62" y="5"/>
                  </a:cubicBezTo>
                  <a:cubicBezTo>
                    <a:pt x="59" y="2"/>
                    <a:pt x="55" y="6"/>
                    <a:pt x="51" y="6"/>
                  </a:cubicBezTo>
                  <a:cubicBezTo>
                    <a:pt x="49" y="6"/>
                    <a:pt x="46" y="5"/>
                    <a:pt x="42" y="5"/>
                  </a:cubicBezTo>
                  <a:cubicBezTo>
                    <a:pt x="42" y="6"/>
                    <a:pt x="41" y="7"/>
                    <a:pt x="42" y="8"/>
                  </a:cubicBezTo>
                  <a:cubicBezTo>
                    <a:pt x="40" y="7"/>
                    <a:pt x="40" y="6"/>
                    <a:pt x="37" y="6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28" y="8"/>
                    <a:pt x="27" y="6"/>
                    <a:pt x="26" y="5"/>
                  </a:cubicBezTo>
                  <a:cubicBezTo>
                    <a:pt x="25" y="6"/>
                    <a:pt x="25" y="7"/>
                    <a:pt x="26" y="9"/>
                  </a:cubicBezTo>
                  <a:cubicBezTo>
                    <a:pt x="25" y="9"/>
                    <a:pt x="23" y="11"/>
                    <a:pt x="21" y="11"/>
                  </a:cubicBezTo>
                  <a:cubicBezTo>
                    <a:pt x="18" y="11"/>
                    <a:pt x="16" y="7"/>
                    <a:pt x="16" y="5"/>
                  </a:cubicBezTo>
                  <a:cubicBezTo>
                    <a:pt x="16" y="3"/>
                    <a:pt x="14" y="2"/>
                    <a:pt x="14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9" y="0"/>
                    <a:pt x="9" y="3"/>
                    <a:pt x="6" y="3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4" y="5"/>
                    <a:pt x="3" y="4"/>
                    <a:pt x="0" y="5"/>
                  </a:cubicBezTo>
                  <a:cubicBezTo>
                    <a:pt x="1" y="9"/>
                    <a:pt x="12" y="12"/>
                    <a:pt x="16" y="12"/>
                  </a:cubicBezTo>
                  <a:cubicBezTo>
                    <a:pt x="16" y="13"/>
                    <a:pt x="16" y="14"/>
                    <a:pt x="17" y="14"/>
                  </a:cubicBezTo>
                  <a:cubicBezTo>
                    <a:pt x="14" y="16"/>
                    <a:pt x="6" y="17"/>
                    <a:pt x="1" y="17"/>
                  </a:cubicBezTo>
                  <a:cubicBezTo>
                    <a:pt x="4" y="20"/>
                    <a:pt x="9" y="17"/>
                    <a:pt x="14" y="18"/>
                  </a:cubicBezTo>
                  <a:cubicBezTo>
                    <a:pt x="14" y="22"/>
                    <a:pt x="13" y="24"/>
                    <a:pt x="13" y="28"/>
                  </a:cubicBezTo>
                  <a:cubicBezTo>
                    <a:pt x="12" y="28"/>
                    <a:pt x="11" y="28"/>
                    <a:pt x="10" y="29"/>
                  </a:cubicBezTo>
                  <a:cubicBezTo>
                    <a:pt x="17" y="29"/>
                    <a:pt x="19" y="33"/>
                    <a:pt x="23" y="35"/>
                  </a:cubicBezTo>
                  <a:cubicBezTo>
                    <a:pt x="32" y="37"/>
                    <a:pt x="40" y="40"/>
                    <a:pt x="51" y="40"/>
                  </a:cubicBezTo>
                  <a:cubicBezTo>
                    <a:pt x="61" y="40"/>
                    <a:pt x="67" y="35"/>
                    <a:pt x="74" y="32"/>
                  </a:cubicBezTo>
                  <a:cubicBezTo>
                    <a:pt x="78" y="31"/>
                    <a:pt x="86" y="26"/>
                    <a:pt x="88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Freeform 105"/>
            <p:cNvSpPr>
              <a:spLocks/>
            </p:cNvSpPr>
            <p:nvPr/>
          </p:nvSpPr>
          <p:spPr bwMode="auto">
            <a:xfrm>
              <a:off x="5605413" y="3788666"/>
              <a:ext cx="110219" cy="38209"/>
            </a:xfrm>
            <a:custGeom>
              <a:avLst/>
              <a:gdLst>
                <a:gd name="T0" fmla="*/ 91 w 91"/>
                <a:gd name="T1" fmla="*/ 27 h 31"/>
                <a:gd name="T2" fmla="*/ 84 w 91"/>
                <a:gd name="T3" fmla="*/ 21 h 31"/>
                <a:gd name="T4" fmla="*/ 80 w 91"/>
                <a:gd name="T5" fmla="*/ 21 h 31"/>
                <a:gd name="T6" fmla="*/ 80 w 91"/>
                <a:gd name="T7" fmla="*/ 19 h 31"/>
                <a:gd name="T8" fmla="*/ 61 w 91"/>
                <a:gd name="T9" fmla="*/ 11 h 31"/>
                <a:gd name="T10" fmla="*/ 55 w 91"/>
                <a:gd name="T11" fmla="*/ 8 h 31"/>
                <a:gd name="T12" fmla="*/ 26 w 91"/>
                <a:gd name="T13" fmla="*/ 0 h 31"/>
                <a:gd name="T14" fmla="*/ 0 w 91"/>
                <a:gd name="T15" fmla="*/ 13 h 31"/>
                <a:gd name="T16" fmla="*/ 3 w 91"/>
                <a:gd name="T17" fmla="*/ 13 h 31"/>
                <a:gd name="T18" fmla="*/ 20 w 91"/>
                <a:gd name="T19" fmla="*/ 6 h 31"/>
                <a:gd name="T20" fmla="*/ 25 w 91"/>
                <a:gd name="T21" fmla="*/ 7 h 31"/>
                <a:gd name="T22" fmla="*/ 25 w 91"/>
                <a:gd name="T23" fmla="*/ 10 h 31"/>
                <a:gd name="T24" fmla="*/ 34 w 91"/>
                <a:gd name="T25" fmla="*/ 10 h 31"/>
                <a:gd name="T26" fmla="*/ 45 w 91"/>
                <a:gd name="T27" fmla="*/ 15 h 31"/>
                <a:gd name="T28" fmla="*/ 51 w 91"/>
                <a:gd name="T29" fmla="*/ 15 h 31"/>
                <a:gd name="T30" fmla="*/ 55 w 91"/>
                <a:gd name="T31" fmla="*/ 18 h 31"/>
                <a:gd name="T32" fmla="*/ 65 w 91"/>
                <a:gd name="T33" fmla="*/ 24 h 31"/>
                <a:gd name="T34" fmla="*/ 62 w 91"/>
                <a:gd name="T35" fmla="*/ 27 h 31"/>
                <a:gd name="T36" fmla="*/ 62 w 91"/>
                <a:gd name="T37" fmla="*/ 29 h 31"/>
                <a:gd name="T38" fmla="*/ 80 w 91"/>
                <a:gd name="T39" fmla="*/ 31 h 31"/>
                <a:gd name="T40" fmla="*/ 91 w 91"/>
                <a:gd name="T41" fmla="*/ 2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1" h="31">
                  <a:moveTo>
                    <a:pt x="91" y="27"/>
                  </a:moveTo>
                  <a:cubicBezTo>
                    <a:pt x="89" y="27"/>
                    <a:pt x="88" y="22"/>
                    <a:pt x="84" y="21"/>
                  </a:cubicBezTo>
                  <a:cubicBezTo>
                    <a:pt x="80" y="21"/>
                    <a:pt x="80" y="21"/>
                    <a:pt x="80" y="21"/>
                  </a:cubicBezTo>
                  <a:cubicBezTo>
                    <a:pt x="79" y="20"/>
                    <a:pt x="80" y="20"/>
                    <a:pt x="80" y="19"/>
                  </a:cubicBezTo>
                  <a:cubicBezTo>
                    <a:pt x="73" y="19"/>
                    <a:pt x="65" y="16"/>
                    <a:pt x="61" y="11"/>
                  </a:cubicBezTo>
                  <a:cubicBezTo>
                    <a:pt x="60" y="11"/>
                    <a:pt x="58" y="8"/>
                    <a:pt x="55" y="8"/>
                  </a:cubicBezTo>
                  <a:cubicBezTo>
                    <a:pt x="45" y="8"/>
                    <a:pt x="39" y="0"/>
                    <a:pt x="26" y="0"/>
                  </a:cubicBezTo>
                  <a:cubicBezTo>
                    <a:pt x="12" y="0"/>
                    <a:pt x="5" y="5"/>
                    <a:pt x="0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6" y="10"/>
                    <a:pt x="15" y="6"/>
                    <a:pt x="20" y="6"/>
                  </a:cubicBezTo>
                  <a:cubicBezTo>
                    <a:pt x="22" y="6"/>
                    <a:pt x="23" y="6"/>
                    <a:pt x="25" y="7"/>
                  </a:cubicBezTo>
                  <a:cubicBezTo>
                    <a:pt x="24" y="8"/>
                    <a:pt x="23" y="9"/>
                    <a:pt x="25" y="10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8" y="10"/>
                    <a:pt x="41" y="15"/>
                    <a:pt x="45" y="15"/>
                  </a:cubicBezTo>
                  <a:cubicBezTo>
                    <a:pt x="47" y="15"/>
                    <a:pt x="49" y="14"/>
                    <a:pt x="51" y="15"/>
                  </a:cubicBezTo>
                  <a:cubicBezTo>
                    <a:pt x="52" y="16"/>
                    <a:pt x="52" y="18"/>
                    <a:pt x="55" y="18"/>
                  </a:cubicBezTo>
                  <a:cubicBezTo>
                    <a:pt x="55" y="23"/>
                    <a:pt x="60" y="22"/>
                    <a:pt x="65" y="24"/>
                  </a:cubicBezTo>
                  <a:cubicBezTo>
                    <a:pt x="65" y="26"/>
                    <a:pt x="63" y="27"/>
                    <a:pt x="62" y="27"/>
                  </a:cubicBezTo>
                  <a:cubicBezTo>
                    <a:pt x="62" y="29"/>
                    <a:pt x="62" y="29"/>
                    <a:pt x="62" y="29"/>
                  </a:cubicBezTo>
                  <a:cubicBezTo>
                    <a:pt x="68" y="29"/>
                    <a:pt x="73" y="31"/>
                    <a:pt x="80" y="31"/>
                  </a:cubicBezTo>
                  <a:cubicBezTo>
                    <a:pt x="83" y="31"/>
                    <a:pt x="89" y="31"/>
                    <a:pt x="91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" name="Freeform 106"/>
            <p:cNvSpPr>
              <a:spLocks/>
            </p:cNvSpPr>
            <p:nvPr/>
          </p:nvSpPr>
          <p:spPr bwMode="auto">
            <a:xfrm>
              <a:off x="5620844" y="3803362"/>
              <a:ext cx="5878" cy="6613"/>
            </a:xfrm>
            <a:custGeom>
              <a:avLst/>
              <a:gdLst>
                <a:gd name="T0" fmla="*/ 3 w 5"/>
                <a:gd name="T1" fmla="*/ 0 h 5"/>
                <a:gd name="T2" fmla="*/ 3 w 5"/>
                <a:gd name="T3" fmla="*/ 2 h 5"/>
                <a:gd name="T4" fmla="*/ 0 w 5"/>
                <a:gd name="T5" fmla="*/ 4 h 5"/>
                <a:gd name="T6" fmla="*/ 4 w 5"/>
                <a:gd name="T7" fmla="*/ 4 h 5"/>
                <a:gd name="T8" fmla="*/ 4 w 5"/>
                <a:gd name="T9" fmla="*/ 0 h 5"/>
                <a:gd name="T10" fmla="*/ 3 w 5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5">
                  <a:moveTo>
                    <a:pt x="3" y="0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2" y="2"/>
                    <a:pt x="0" y="2"/>
                    <a:pt x="0" y="4"/>
                  </a:cubicBezTo>
                  <a:cubicBezTo>
                    <a:pt x="0" y="5"/>
                    <a:pt x="4" y="4"/>
                    <a:pt x="4" y="4"/>
                  </a:cubicBezTo>
                  <a:cubicBezTo>
                    <a:pt x="5" y="3"/>
                    <a:pt x="5" y="1"/>
                    <a:pt x="4" y="0"/>
                  </a:cubicBezTo>
                  <a:cubicBezTo>
                    <a:pt x="3" y="0"/>
                    <a:pt x="3" y="0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Freeform 107"/>
            <p:cNvSpPr>
              <a:spLocks/>
            </p:cNvSpPr>
            <p:nvPr/>
          </p:nvSpPr>
          <p:spPr bwMode="auto">
            <a:xfrm>
              <a:off x="5676688" y="3840102"/>
              <a:ext cx="16900" cy="8083"/>
            </a:xfrm>
            <a:custGeom>
              <a:avLst/>
              <a:gdLst>
                <a:gd name="T0" fmla="*/ 0 w 14"/>
                <a:gd name="T1" fmla="*/ 2 h 7"/>
                <a:gd name="T2" fmla="*/ 4 w 14"/>
                <a:gd name="T3" fmla="*/ 7 h 7"/>
                <a:gd name="T4" fmla="*/ 14 w 14"/>
                <a:gd name="T5" fmla="*/ 5 h 7"/>
                <a:gd name="T6" fmla="*/ 12 w 14"/>
                <a:gd name="T7" fmla="*/ 2 h 7"/>
                <a:gd name="T8" fmla="*/ 12 w 14"/>
                <a:gd name="T9" fmla="*/ 3 h 7"/>
                <a:gd name="T10" fmla="*/ 3 w 14"/>
                <a:gd name="T11" fmla="*/ 0 h 7"/>
                <a:gd name="T12" fmla="*/ 0 w 14"/>
                <a:gd name="T13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7">
                  <a:moveTo>
                    <a:pt x="0" y="2"/>
                  </a:moveTo>
                  <a:cubicBezTo>
                    <a:pt x="0" y="5"/>
                    <a:pt x="2" y="7"/>
                    <a:pt x="4" y="7"/>
                  </a:cubicBezTo>
                  <a:cubicBezTo>
                    <a:pt x="8" y="7"/>
                    <a:pt x="11" y="6"/>
                    <a:pt x="14" y="5"/>
                  </a:cubicBezTo>
                  <a:cubicBezTo>
                    <a:pt x="14" y="4"/>
                    <a:pt x="14" y="3"/>
                    <a:pt x="12" y="2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1" y="2"/>
                    <a:pt x="6" y="0"/>
                    <a:pt x="3" y="0"/>
                  </a:cubicBezTo>
                  <a:cubicBezTo>
                    <a:pt x="1" y="0"/>
                    <a:pt x="0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Freeform 108"/>
            <p:cNvSpPr>
              <a:spLocks/>
            </p:cNvSpPr>
            <p:nvPr/>
          </p:nvSpPr>
          <p:spPr bwMode="auto">
            <a:xfrm>
              <a:off x="5793519" y="3840102"/>
              <a:ext cx="14696" cy="5878"/>
            </a:xfrm>
            <a:custGeom>
              <a:avLst/>
              <a:gdLst>
                <a:gd name="T0" fmla="*/ 0 w 12"/>
                <a:gd name="T1" fmla="*/ 2 h 5"/>
                <a:gd name="T2" fmla="*/ 7 w 12"/>
                <a:gd name="T3" fmla="*/ 5 h 5"/>
                <a:gd name="T4" fmla="*/ 12 w 12"/>
                <a:gd name="T5" fmla="*/ 3 h 5"/>
                <a:gd name="T6" fmla="*/ 3 w 12"/>
                <a:gd name="T7" fmla="*/ 0 h 5"/>
                <a:gd name="T8" fmla="*/ 0 w 12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5">
                  <a:moveTo>
                    <a:pt x="0" y="2"/>
                  </a:moveTo>
                  <a:cubicBezTo>
                    <a:pt x="0" y="5"/>
                    <a:pt x="4" y="5"/>
                    <a:pt x="7" y="5"/>
                  </a:cubicBezTo>
                  <a:cubicBezTo>
                    <a:pt x="9" y="5"/>
                    <a:pt x="11" y="5"/>
                    <a:pt x="12" y="3"/>
                  </a:cubicBezTo>
                  <a:cubicBezTo>
                    <a:pt x="11" y="1"/>
                    <a:pt x="4" y="0"/>
                    <a:pt x="3" y="0"/>
                  </a:cubicBezTo>
                  <a:cubicBezTo>
                    <a:pt x="2" y="0"/>
                    <a:pt x="0" y="0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9" name="Freeform 109"/>
            <p:cNvSpPr>
              <a:spLocks/>
            </p:cNvSpPr>
            <p:nvPr/>
          </p:nvSpPr>
          <p:spPr bwMode="auto">
            <a:xfrm>
              <a:off x="5717101" y="3823936"/>
              <a:ext cx="63192" cy="25718"/>
            </a:xfrm>
            <a:custGeom>
              <a:avLst/>
              <a:gdLst>
                <a:gd name="T0" fmla="*/ 0 w 52"/>
                <a:gd name="T1" fmla="*/ 13 h 21"/>
                <a:gd name="T2" fmla="*/ 3 w 52"/>
                <a:gd name="T3" fmla="*/ 18 h 21"/>
                <a:gd name="T4" fmla="*/ 4 w 52"/>
                <a:gd name="T5" fmla="*/ 16 h 21"/>
                <a:gd name="T6" fmla="*/ 7 w 52"/>
                <a:gd name="T7" fmla="*/ 16 h 21"/>
                <a:gd name="T8" fmla="*/ 21 w 52"/>
                <a:gd name="T9" fmla="*/ 17 h 21"/>
                <a:gd name="T10" fmla="*/ 25 w 52"/>
                <a:gd name="T11" fmla="*/ 21 h 21"/>
                <a:gd name="T12" fmla="*/ 32 w 52"/>
                <a:gd name="T13" fmla="*/ 15 h 21"/>
                <a:gd name="T14" fmla="*/ 35 w 52"/>
                <a:gd name="T15" fmla="*/ 17 h 21"/>
                <a:gd name="T16" fmla="*/ 40 w 52"/>
                <a:gd name="T17" fmla="*/ 14 h 21"/>
                <a:gd name="T18" fmla="*/ 52 w 52"/>
                <a:gd name="T19" fmla="*/ 14 h 21"/>
                <a:gd name="T20" fmla="*/ 44 w 52"/>
                <a:gd name="T21" fmla="*/ 8 h 21"/>
                <a:gd name="T22" fmla="*/ 45 w 52"/>
                <a:gd name="T23" fmla="*/ 9 h 21"/>
                <a:gd name="T24" fmla="*/ 28 w 52"/>
                <a:gd name="T25" fmla="*/ 1 h 21"/>
                <a:gd name="T26" fmla="*/ 19 w 52"/>
                <a:gd name="T27" fmla="*/ 2 h 21"/>
                <a:gd name="T28" fmla="*/ 11 w 52"/>
                <a:gd name="T29" fmla="*/ 0 h 21"/>
                <a:gd name="T30" fmla="*/ 9 w 52"/>
                <a:gd name="T31" fmla="*/ 2 h 21"/>
                <a:gd name="T32" fmla="*/ 13 w 52"/>
                <a:gd name="T33" fmla="*/ 5 h 21"/>
                <a:gd name="T34" fmla="*/ 15 w 52"/>
                <a:gd name="T35" fmla="*/ 12 h 21"/>
                <a:gd name="T36" fmla="*/ 1 w 52"/>
                <a:gd name="T37" fmla="*/ 12 h 21"/>
                <a:gd name="T38" fmla="*/ 0 w 52"/>
                <a:gd name="T39" fmla="*/ 1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21">
                  <a:moveTo>
                    <a:pt x="0" y="13"/>
                  </a:moveTo>
                  <a:cubicBezTo>
                    <a:pt x="0" y="15"/>
                    <a:pt x="2" y="18"/>
                    <a:pt x="3" y="18"/>
                  </a:cubicBezTo>
                  <a:cubicBezTo>
                    <a:pt x="3" y="17"/>
                    <a:pt x="4" y="17"/>
                    <a:pt x="4" y="16"/>
                  </a:cubicBezTo>
                  <a:cubicBezTo>
                    <a:pt x="5" y="17"/>
                    <a:pt x="5" y="16"/>
                    <a:pt x="7" y="16"/>
                  </a:cubicBezTo>
                  <a:cubicBezTo>
                    <a:pt x="11" y="16"/>
                    <a:pt x="18" y="15"/>
                    <a:pt x="21" y="17"/>
                  </a:cubicBezTo>
                  <a:cubicBezTo>
                    <a:pt x="23" y="18"/>
                    <a:pt x="22" y="21"/>
                    <a:pt x="25" y="21"/>
                  </a:cubicBezTo>
                  <a:cubicBezTo>
                    <a:pt x="28" y="21"/>
                    <a:pt x="28" y="15"/>
                    <a:pt x="32" y="15"/>
                  </a:cubicBezTo>
                  <a:cubicBezTo>
                    <a:pt x="33" y="15"/>
                    <a:pt x="33" y="17"/>
                    <a:pt x="35" y="17"/>
                  </a:cubicBezTo>
                  <a:cubicBezTo>
                    <a:pt x="37" y="17"/>
                    <a:pt x="38" y="16"/>
                    <a:pt x="40" y="14"/>
                  </a:cubicBezTo>
                  <a:cubicBezTo>
                    <a:pt x="52" y="14"/>
                    <a:pt x="52" y="14"/>
                    <a:pt x="52" y="14"/>
                  </a:cubicBezTo>
                  <a:cubicBezTo>
                    <a:pt x="50" y="11"/>
                    <a:pt x="47" y="10"/>
                    <a:pt x="44" y="8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0" y="6"/>
                    <a:pt x="38" y="1"/>
                    <a:pt x="28" y="1"/>
                  </a:cubicBezTo>
                  <a:cubicBezTo>
                    <a:pt x="25" y="1"/>
                    <a:pt x="23" y="2"/>
                    <a:pt x="19" y="2"/>
                  </a:cubicBezTo>
                  <a:cubicBezTo>
                    <a:pt x="16" y="2"/>
                    <a:pt x="14" y="0"/>
                    <a:pt x="11" y="0"/>
                  </a:cubicBezTo>
                  <a:cubicBezTo>
                    <a:pt x="11" y="0"/>
                    <a:pt x="9" y="1"/>
                    <a:pt x="9" y="2"/>
                  </a:cubicBezTo>
                  <a:cubicBezTo>
                    <a:pt x="9" y="4"/>
                    <a:pt x="11" y="5"/>
                    <a:pt x="13" y="5"/>
                  </a:cubicBezTo>
                  <a:cubicBezTo>
                    <a:pt x="13" y="8"/>
                    <a:pt x="13" y="10"/>
                    <a:pt x="15" y="12"/>
                  </a:cubicBezTo>
                  <a:cubicBezTo>
                    <a:pt x="11" y="14"/>
                    <a:pt x="8" y="12"/>
                    <a:pt x="1" y="12"/>
                  </a:cubicBezTo>
                  <a:cubicBezTo>
                    <a:pt x="1" y="12"/>
                    <a:pt x="0" y="13"/>
                    <a:pt x="0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" name="Freeform 110"/>
            <p:cNvSpPr>
              <a:spLocks/>
            </p:cNvSpPr>
            <p:nvPr/>
          </p:nvSpPr>
          <p:spPr bwMode="auto">
            <a:xfrm>
              <a:off x="5850099" y="3925338"/>
              <a:ext cx="7348" cy="8083"/>
            </a:xfrm>
            <a:custGeom>
              <a:avLst/>
              <a:gdLst>
                <a:gd name="T0" fmla="*/ 0 w 6"/>
                <a:gd name="T1" fmla="*/ 6 h 7"/>
                <a:gd name="T2" fmla="*/ 3 w 6"/>
                <a:gd name="T3" fmla="*/ 6 h 7"/>
                <a:gd name="T4" fmla="*/ 6 w 6"/>
                <a:gd name="T5" fmla="*/ 2 h 7"/>
                <a:gd name="T6" fmla="*/ 6 w 6"/>
                <a:gd name="T7" fmla="*/ 0 h 7"/>
                <a:gd name="T8" fmla="*/ 4 w 6"/>
                <a:gd name="T9" fmla="*/ 0 h 7"/>
                <a:gd name="T10" fmla="*/ 0 w 6"/>
                <a:gd name="T11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7">
                  <a:moveTo>
                    <a:pt x="0" y="6"/>
                  </a:moveTo>
                  <a:cubicBezTo>
                    <a:pt x="0" y="7"/>
                    <a:pt x="2" y="6"/>
                    <a:pt x="3" y="6"/>
                  </a:cubicBezTo>
                  <a:cubicBezTo>
                    <a:pt x="5" y="6"/>
                    <a:pt x="6" y="4"/>
                    <a:pt x="6" y="2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3"/>
                    <a:pt x="0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Freeform 111"/>
            <p:cNvSpPr>
              <a:spLocks/>
            </p:cNvSpPr>
            <p:nvPr/>
          </p:nvSpPr>
          <p:spPr bwMode="auto">
            <a:xfrm>
              <a:off x="5965461" y="4037760"/>
              <a:ext cx="25718" cy="18370"/>
            </a:xfrm>
            <a:custGeom>
              <a:avLst/>
              <a:gdLst>
                <a:gd name="T0" fmla="*/ 6 w 21"/>
                <a:gd name="T1" fmla="*/ 0 h 15"/>
                <a:gd name="T2" fmla="*/ 0 w 21"/>
                <a:gd name="T3" fmla="*/ 7 h 15"/>
                <a:gd name="T4" fmla="*/ 13 w 21"/>
                <a:gd name="T5" fmla="*/ 15 h 15"/>
                <a:gd name="T6" fmla="*/ 21 w 21"/>
                <a:gd name="T7" fmla="*/ 6 h 15"/>
                <a:gd name="T8" fmla="*/ 19 w 21"/>
                <a:gd name="T9" fmla="*/ 3 h 15"/>
                <a:gd name="T10" fmla="*/ 14 w 21"/>
                <a:gd name="T11" fmla="*/ 2 h 15"/>
                <a:gd name="T12" fmla="*/ 7 w 21"/>
                <a:gd name="T13" fmla="*/ 0 h 15"/>
                <a:gd name="T14" fmla="*/ 6 w 21"/>
                <a:gd name="T1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15">
                  <a:moveTo>
                    <a:pt x="6" y="0"/>
                  </a:moveTo>
                  <a:cubicBezTo>
                    <a:pt x="3" y="0"/>
                    <a:pt x="0" y="3"/>
                    <a:pt x="0" y="7"/>
                  </a:cubicBezTo>
                  <a:cubicBezTo>
                    <a:pt x="0" y="10"/>
                    <a:pt x="8" y="15"/>
                    <a:pt x="13" y="15"/>
                  </a:cubicBezTo>
                  <a:cubicBezTo>
                    <a:pt x="16" y="15"/>
                    <a:pt x="21" y="8"/>
                    <a:pt x="21" y="6"/>
                  </a:cubicBezTo>
                  <a:cubicBezTo>
                    <a:pt x="21" y="5"/>
                    <a:pt x="20" y="3"/>
                    <a:pt x="19" y="3"/>
                  </a:cubicBezTo>
                  <a:cubicBezTo>
                    <a:pt x="17" y="3"/>
                    <a:pt x="14" y="6"/>
                    <a:pt x="14" y="2"/>
                  </a:cubicBezTo>
                  <a:cubicBezTo>
                    <a:pt x="11" y="2"/>
                    <a:pt x="9" y="1"/>
                    <a:pt x="7" y="0"/>
                  </a:cubicBezTo>
                  <a:cubicBezTo>
                    <a:pt x="7" y="0"/>
                    <a:pt x="6" y="0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" name="Freeform 112"/>
            <p:cNvSpPr>
              <a:spLocks/>
            </p:cNvSpPr>
            <p:nvPr/>
          </p:nvSpPr>
          <p:spPr bwMode="auto">
            <a:xfrm>
              <a:off x="5719306" y="4515375"/>
              <a:ext cx="8817" cy="20574"/>
            </a:xfrm>
            <a:custGeom>
              <a:avLst/>
              <a:gdLst>
                <a:gd name="T0" fmla="*/ 3 w 7"/>
                <a:gd name="T1" fmla="*/ 17 h 17"/>
                <a:gd name="T2" fmla="*/ 6 w 7"/>
                <a:gd name="T3" fmla="*/ 17 h 17"/>
                <a:gd name="T4" fmla="*/ 6 w 7"/>
                <a:gd name="T5" fmla="*/ 8 h 17"/>
                <a:gd name="T6" fmla="*/ 7 w 7"/>
                <a:gd name="T7" fmla="*/ 5 h 17"/>
                <a:gd name="T8" fmla="*/ 3 w 7"/>
                <a:gd name="T9" fmla="*/ 0 h 17"/>
                <a:gd name="T10" fmla="*/ 0 w 7"/>
                <a:gd name="T11" fmla="*/ 9 h 17"/>
                <a:gd name="T12" fmla="*/ 0 w 7"/>
                <a:gd name="T13" fmla="*/ 13 h 17"/>
                <a:gd name="T14" fmla="*/ 3 w 7"/>
                <a:gd name="T1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17">
                  <a:moveTo>
                    <a:pt x="3" y="17"/>
                  </a:moveTo>
                  <a:cubicBezTo>
                    <a:pt x="6" y="17"/>
                    <a:pt x="6" y="17"/>
                    <a:pt x="6" y="1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7"/>
                    <a:pt x="7" y="6"/>
                    <a:pt x="7" y="5"/>
                  </a:cubicBezTo>
                  <a:cubicBezTo>
                    <a:pt x="7" y="2"/>
                    <a:pt x="6" y="0"/>
                    <a:pt x="3" y="0"/>
                  </a:cubicBezTo>
                  <a:cubicBezTo>
                    <a:pt x="1" y="0"/>
                    <a:pt x="0" y="9"/>
                    <a:pt x="0" y="9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4"/>
                    <a:pt x="1" y="17"/>
                    <a:pt x="3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" name="Freeform 113"/>
            <p:cNvSpPr>
              <a:spLocks noEditPoints="1"/>
            </p:cNvSpPr>
            <p:nvPr/>
          </p:nvSpPr>
          <p:spPr bwMode="auto">
            <a:xfrm>
              <a:off x="4731011" y="3100902"/>
              <a:ext cx="1404921" cy="1601845"/>
            </a:xfrm>
            <a:custGeom>
              <a:avLst/>
              <a:gdLst>
                <a:gd name="T0" fmla="*/ 1034 w 1157"/>
                <a:gd name="T1" fmla="*/ 788 h 1318"/>
                <a:gd name="T2" fmla="*/ 987 w 1157"/>
                <a:gd name="T3" fmla="*/ 721 h 1318"/>
                <a:gd name="T4" fmla="*/ 892 w 1157"/>
                <a:gd name="T5" fmla="*/ 683 h 1318"/>
                <a:gd name="T6" fmla="*/ 837 w 1157"/>
                <a:gd name="T7" fmla="*/ 671 h 1318"/>
                <a:gd name="T8" fmla="*/ 787 w 1157"/>
                <a:gd name="T9" fmla="*/ 698 h 1318"/>
                <a:gd name="T10" fmla="*/ 691 w 1157"/>
                <a:gd name="T11" fmla="*/ 623 h 1318"/>
                <a:gd name="T12" fmla="*/ 654 w 1157"/>
                <a:gd name="T13" fmla="*/ 608 h 1318"/>
                <a:gd name="T14" fmla="*/ 609 w 1157"/>
                <a:gd name="T15" fmla="*/ 538 h 1318"/>
                <a:gd name="T16" fmla="*/ 680 w 1157"/>
                <a:gd name="T17" fmla="*/ 509 h 1318"/>
                <a:gd name="T18" fmla="*/ 757 w 1157"/>
                <a:gd name="T19" fmla="*/ 523 h 1318"/>
                <a:gd name="T20" fmla="*/ 797 w 1157"/>
                <a:gd name="T21" fmla="*/ 437 h 1318"/>
                <a:gd name="T22" fmla="*/ 807 w 1157"/>
                <a:gd name="T23" fmla="*/ 413 h 1318"/>
                <a:gd name="T24" fmla="*/ 844 w 1157"/>
                <a:gd name="T25" fmla="*/ 379 h 1318"/>
                <a:gd name="T26" fmla="*/ 883 w 1157"/>
                <a:gd name="T27" fmla="*/ 358 h 1318"/>
                <a:gd name="T28" fmla="*/ 881 w 1157"/>
                <a:gd name="T29" fmla="*/ 291 h 1318"/>
                <a:gd name="T30" fmla="*/ 932 w 1157"/>
                <a:gd name="T31" fmla="*/ 222 h 1318"/>
                <a:gd name="T32" fmla="*/ 815 w 1157"/>
                <a:gd name="T33" fmla="*/ 138 h 1318"/>
                <a:gd name="T34" fmla="*/ 741 w 1157"/>
                <a:gd name="T35" fmla="*/ 254 h 1318"/>
                <a:gd name="T36" fmla="*/ 651 w 1157"/>
                <a:gd name="T37" fmla="*/ 121 h 1318"/>
                <a:gd name="T38" fmla="*/ 728 w 1157"/>
                <a:gd name="T39" fmla="*/ 85 h 1318"/>
                <a:gd name="T40" fmla="*/ 687 w 1157"/>
                <a:gd name="T41" fmla="*/ 59 h 1318"/>
                <a:gd name="T42" fmla="*/ 619 w 1157"/>
                <a:gd name="T43" fmla="*/ 19 h 1318"/>
                <a:gd name="T44" fmla="*/ 512 w 1157"/>
                <a:gd name="T45" fmla="*/ 57 h 1318"/>
                <a:gd name="T46" fmla="*/ 378 w 1157"/>
                <a:gd name="T47" fmla="*/ 38 h 1318"/>
                <a:gd name="T48" fmla="*/ 232 w 1157"/>
                <a:gd name="T49" fmla="*/ 35 h 1318"/>
                <a:gd name="T50" fmla="*/ 81 w 1157"/>
                <a:gd name="T51" fmla="*/ 19 h 1318"/>
                <a:gd name="T52" fmla="*/ 9 w 1157"/>
                <a:gd name="T53" fmla="*/ 102 h 1318"/>
                <a:gd name="T54" fmla="*/ 25 w 1157"/>
                <a:gd name="T55" fmla="*/ 165 h 1318"/>
                <a:gd name="T56" fmla="*/ 86 w 1157"/>
                <a:gd name="T57" fmla="*/ 191 h 1318"/>
                <a:gd name="T58" fmla="*/ 120 w 1157"/>
                <a:gd name="T59" fmla="*/ 190 h 1318"/>
                <a:gd name="T60" fmla="*/ 207 w 1157"/>
                <a:gd name="T61" fmla="*/ 173 h 1318"/>
                <a:gd name="T62" fmla="*/ 296 w 1157"/>
                <a:gd name="T63" fmla="*/ 218 h 1318"/>
                <a:gd name="T64" fmla="*/ 383 w 1157"/>
                <a:gd name="T65" fmla="*/ 303 h 1318"/>
                <a:gd name="T66" fmla="*/ 405 w 1157"/>
                <a:gd name="T67" fmla="*/ 449 h 1318"/>
                <a:gd name="T68" fmla="*/ 485 w 1157"/>
                <a:gd name="T69" fmla="*/ 554 h 1318"/>
                <a:gd name="T70" fmla="*/ 476 w 1157"/>
                <a:gd name="T71" fmla="*/ 502 h 1318"/>
                <a:gd name="T72" fmla="*/ 562 w 1157"/>
                <a:gd name="T73" fmla="*/ 613 h 1318"/>
                <a:gd name="T74" fmla="*/ 689 w 1157"/>
                <a:gd name="T75" fmla="*/ 657 h 1318"/>
                <a:gd name="T76" fmla="*/ 757 w 1157"/>
                <a:gd name="T77" fmla="*/ 710 h 1318"/>
                <a:gd name="T78" fmla="*/ 785 w 1157"/>
                <a:gd name="T79" fmla="*/ 735 h 1318"/>
                <a:gd name="T80" fmla="*/ 767 w 1157"/>
                <a:gd name="T81" fmla="*/ 842 h 1318"/>
                <a:gd name="T82" fmla="*/ 848 w 1157"/>
                <a:gd name="T83" fmla="*/ 995 h 1318"/>
                <a:gd name="T84" fmla="*/ 820 w 1157"/>
                <a:gd name="T85" fmla="*/ 1140 h 1318"/>
                <a:gd name="T86" fmla="*/ 805 w 1157"/>
                <a:gd name="T87" fmla="*/ 1235 h 1318"/>
                <a:gd name="T88" fmla="*/ 860 w 1157"/>
                <a:gd name="T89" fmla="*/ 1318 h 1318"/>
                <a:gd name="T90" fmla="*/ 888 w 1157"/>
                <a:gd name="T91" fmla="*/ 1225 h 1318"/>
                <a:gd name="T92" fmla="*/ 910 w 1157"/>
                <a:gd name="T93" fmla="*/ 1157 h 1318"/>
                <a:gd name="T94" fmla="*/ 967 w 1157"/>
                <a:gd name="T95" fmla="*/ 1089 h 1318"/>
                <a:gd name="T96" fmla="*/ 1087 w 1157"/>
                <a:gd name="T97" fmla="*/ 975 h 1318"/>
                <a:gd name="T98" fmla="*/ 1149 w 1157"/>
                <a:gd name="T99" fmla="*/ 816 h 1318"/>
                <a:gd name="T100" fmla="*/ 316 w 1157"/>
                <a:gd name="T101" fmla="*/ 218 h 1318"/>
                <a:gd name="T102" fmla="*/ 733 w 1157"/>
                <a:gd name="T103" fmla="*/ 379 h 1318"/>
                <a:gd name="T104" fmla="*/ 873 w 1157"/>
                <a:gd name="T105" fmla="*/ 347 h 1318"/>
                <a:gd name="T106" fmla="*/ 872 w 1157"/>
                <a:gd name="T107" fmla="*/ 340 h 1318"/>
                <a:gd name="T108" fmla="*/ 870 w 1157"/>
                <a:gd name="T109" fmla="*/ 326 h 1318"/>
                <a:gd name="T110" fmla="*/ 762 w 1157"/>
                <a:gd name="T111" fmla="*/ 368 h 1318"/>
                <a:gd name="T112" fmla="*/ 679 w 1157"/>
                <a:gd name="T113" fmla="*/ 315 h 1318"/>
                <a:gd name="T114" fmla="*/ 748 w 1157"/>
                <a:gd name="T115" fmla="*/ 349 h 1318"/>
                <a:gd name="T116" fmla="*/ 692 w 1157"/>
                <a:gd name="T117" fmla="*/ 353 h 1318"/>
                <a:gd name="T118" fmla="*/ 660 w 1157"/>
                <a:gd name="T119" fmla="*/ 332 h 1318"/>
                <a:gd name="T120" fmla="*/ 560 w 1157"/>
                <a:gd name="T121" fmla="*/ 509 h 1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57" h="1318">
                  <a:moveTo>
                    <a:pt x="1149" y="816"/>
                  </a:moveTo>
                  <a:cubicBezTo>
                    <a:pt x="1145" y="815"/>
                    <a:pt x="1142" y="817"/>
                    <a:pt x="1138" y="815"/>
                  </a:cubicBezTo>
                  <a:cubicBezTo>
                    <a:pt x="1133" y="814"/>
                    <a:pt x="1124" y="805"/>
                    <a:pt x="1121" y="801"/>
                  </a:cubicBezTo>
                  <a:cubicBezTo>
                    <a:pt x="1118" y="799"/>
                    <a:pt x="1112" y="797"/>
                    <a:pt x="1107" y="796"/>
                  </a:cubicBezTo>
                  <a:cubicBezTo>
                    <a:pt x="1095" y="797"/>
                    <a:pt x="1095" y="797"/>
                    <a:pt x="1095" y="797"/>
                  </a:cubicBezTo>
                  <a:cubicBezTo>
                    <a:pt x="1089" y="797"/>
                    <a:pt x="1088" y="793"/>
                    <a:pt x="1081" y="793"/>
                  </a:cubicBezTo>
                  <a:cubicBezTo>
                    <a:pt x="1078" y="793"/>
                    <a:pt x="1077" y="795"/>
                    <a:pt x="1074" y="796"/>
                  </a:cubicBezTo>
                  <a:cubicBezTo>
                    <a:pt x="1072" y="796"/>
                    <a:pt x="1072" y="796"/>
                    <a:pt x="1072" y="796"/>
                  </a:cubicBezTo>
                  <a:cubicBezTo>
                    <a:pt x="1072" y="793"/>
                    <a:pt x="1073" y="791"/>
                    <a:pt x="1072" y="788"/>
                  </a:cubicBezTo>
                  <a:cubicBezTo>
                    <a:pt x="1071" y="786"/>
                    <a:pt x="1068" y="786"/>
                    <a:pt x="1066" y="785"/>
                  </a:cubicBezTo>
                  <a:cubicBezTo>
                    <a:pt x="1062" y="782"/>
                    <a:pt x="1051" y="777"/>
                    <a:pt x="1045" y="777"/>
                  </a:cubicBezTo>
                  <a:cubicBezTo>
                    <a:pt x="1041" y="777"/>
                    <a:pt x="1037" y="783"/>
                    <a:pt x="1034" y="788"/>
                  </a:cubicBezTo>
                  <a:cubicBezTo>
                    <a:pt x="1033" y="790"/>
                    <a:pt x="1032" y="792"/>
                    <a:pt x="1031" y="792"/>
                  </a:cubicBezTo>
                  <a:cubicBezTo>
                    <a:pt x="1030" y="792"/>
                    <a:pt x="1029" y="789"/>
                    <a:pt x="1029" y="788"/>
                  </a:cubicBezTo>
                  <a:cubicBezTo>
                    <a:pt x="1022" y="788"/>
                    <a:pt x="1022" y="788"/>
                    <a:pt x="1022" y="788"/>
                  </a:cubicBezTo>
                  <a:cubicBezTo>
                    <a:pt x="1021" y="785"/>
                    <a:pt x="1020" y="783"/>
                    <a:pt x="1016" y="781"/>
                  </a:cubicBezTo>
                  <a:cubicBezTo>
                    <a:pt x="1015" y="781"/>
                    <a:pt x="1012" y="781"/>
                    <a:pt x="1012" y="778"/>
                  </a:cubicBezTo>
                  <a:cubicBezTo>
                    <a:pt x="1012" y="769"/>
                    <a:pt x="1021" y="766"/>
                    <a:pt x="1026" y="760"/>
                  </a:cubicBezTo>
                  <a:cubicBezTo>
                    <a:pt x="1026" y="757"/>
                    <a:pt x="1022" y="757"/>
                    <a:pt x="1020" y="753"/>
                  </a:cubicBezTo>
                  <a:cubicBezTo>
                    <a:pt x="1019" y="750"/>
                    <a:pt x="1015" y="740"/>
                    <a:pt x="1015" y="737"/>
                  </a:cubicBezTo>
                  <a:cubicBezTo>
                    <a:pt x="1010" y="735"/>
                    <a:pt x="1003" y="725"/>
                    <a:pt x="998" y="725"/>
                  </a:cubicBezTo>
                  <a:cubicBezTo>
                    <a:pt x="997" y="725"/>
                    <a:pt x="997" y="725"/>
                    <a:pt x="997" y="725"/>
                  </a:cubicBezTo>
                  <a:cubicBezTo>
                    <a:pt x="997" y="725"/>
                    <a:pt x="997" y="725"/>
                    <a:pt x="997" y="725"/>
                  </a:cubicBezTo>
                  <a:cubicBezTo>
                    <a:pt x="994" y="725"/>
                    <a:pt x="989" y="722"/>
                    <a:pt x="987" y="721"/>
                  </a:cubicBezTo>
                  <a:cubicBezTo>
                    <a:pt x="979" y="721"/>
                    <a:pt x="979" y="721"/>
                    <a:pt x="979" y="721"/>
                  </a:cubicBezTo>
                  <a:cubicBezTo>
                    <a:pt x="970" y="720"/>
                    <a:pt x="958" y="721"/>
                    <a:pt x="955" y="712"/>
                  </a:cubicBezTo>
                  <a:cubicBezTo>
                    <a:pt x="954" y="712"/>
                    <a:pt x="951" y="712"/>
                    <a:pt x="951" y="710"/>
                  </a:cubicBezTo>
                  <a:cubicBezTo>
                    <a:pt x="947" y="703"/>
                    <a:pt x="944" y="704"/>
                    <a:pt x="939" y="698"/>
                  </a:cubicBezTo>
                  <a:cubicBezTo>
                    <a:pt x="930" y="698"/>
                    <a:pt x="930" y="698"/>
                    <a:pt x="930" y="698"/>
                  </a:cubicBezTo>
                  <a:cubicBezTo>
                    <a:pt x="929" y="694"/>
                    <a:pt x="930" y="689"/>
                    <a:pt x="926" y="688"/>
                  </a:cubicBezTo>
                  <a:cubicBezTo>
                    <a:pt x="921" y="687"/>
                    <a:pt x="915" y="686"/>
                    <a:pt x="913" y="681"/>
                  </a:cubicBezTo>
                  <a:cubicBezTo>
                    <a:pt x="913" y="679"/>
                    <a:pt x="913" y="679"/>
                    <a:pt x="913" y="679"/>
                  </a:cubicBezTo>
                  <a:cubicBezTo>
                    <a:pt x="914" y="680"/>
                    <a:pt x="916" y="679"/>
                    <a:pt x="917" y="678"/>
                  </a:cubicBezTo>
                  <a:cubicBezTo>
                    <a:pt x="917" y="678"/>
                    <a:pt x="912" y="677"/>
                    <a:pt x="909" y="677"/>
                  </a:cubicBezTo>
                  <a:cubicBezTo>
                    <a:pt x="908" y="678"/>
                    <a:pt x="901" y="678"/>
                    <a:pt x="901" y="679"/>
                  </a:cubicBezTo>
                  <a:cubicBezTo>
                    <a:pt x="899" y="683"/>
                    <a:pt x="896" y="683"/>
                    <a:pt x="892" y="683"/>
                  </a:cubicBezTo>
                  <a:cubicBezTo>
                    <a:pt x="889" y="683"/>
                    <a:pt x="885" y="683"/>
                    <a:pt x="885" y="680"/>
                  </a:cubicBezTo>
                  <a:cubicBezTo>
                    <a:pt x="869" y="680"/>
                    <a:pt x="869" y="680"/>
                    <a:pt x="869" y="680"/>
                  </a:cubicBezTo>
                  <a:cubicBezTo>
                    <a:pt x="867" y="680"/>
                    <a:pt x="865" y="677"/>
                    <a:pt x="865" y="674"/>
                  </a:cubicBezTo>
                  <a:cubicBezTo>
                    <a:pt x="861" y="673"/>
                    <a:pt x="854" y="672"/>
                    <a:pt x="853" y="667"/>
                  </a:cubicBezTo>
                  <a:cubicBezTo>
                    <a:pt x="847" y="667"/>
                    <a:pt x="847" y="667"/>
                    <a:pt x="847" y="667"/>
                  </a:cubicBezTo>
                  <a:cubicBezTo>
                    <a:pt x="847" y="670"/>
                    <a:pt x="852" y="669"/>
                    <a:pt x="853" y="673"/>
                  </a:cubicBezTo>
                  <a:cubicBezTo>
                    <a:pt x="846" y="673"/>
                    <a:pt x="846" y="673"/>
                    <a:pt x="846" y="673"/>
                  </a:cubicBezTo>
                  <a:cubicBezTo>
                    <a:pt x="843" y="674"/>
                    <a:pt x="838" y="674"/>
                    <a:pt x="838" y="678"/>
                  </a:cubicBezTo>
                  <a:cubicBezTo>
                    <a:pt x="838" y="682"/>
                    <a:pt x="842" y="684"/>
                    <a:pt x="842" y="688"/>
                  </a:cubicBezTo>
                  <a:cubicBezTo>
                    <a:pt x="842" y="689"/>
                    <a:pt x="840" y="693"/>
                    <a:pt x="839" y="693"/>
                  </a:cubicBezTo>
                  <a:cubicBezTo>
                    <a:pt x="836" y="693"/>
                    <a:pt x="834" y="687"/>
                    <a:pt x="834" y="684"/>
                  </a:cubicBezTo>
                  <a:cubicBezTo>
                    <a:pt x="834" y="681"/>
                    <a:pt x="836" y="676"/>
                    <a:pt x="837" y="671"/>
                  </a:cubicBezTo>
                  <a:cubicBezTo>
                    <a:pt x="838" y="671"/>
                    <a:pt x="840" y="670"/>
                    <a:pt x="840" y="667"/>
                  </a:cubicBezTo>
                  <a:cubicBezTo>
                    <a:pt x="840" y="667"/>
                    <a:pt x="838" y="664"/>
                    <a:pt x="837" y="664"/>
                  </a:cubicBezTo>
                  <a:cubicBezTo>
                    <a:pt x="833" y="664"/>
                    <a:pt x="832" y="668"/>
                    <a:pt x="828" y="669"/>
                  </a:cubicBezTo>
                  <a:cubicBezTo>
                    <a:pt x="820" y="672"/>
                    <a:pt x="815" y="673"/>
                    <a:pt x="808" y="676"/>
                  </a:cubicBezTo>
                  <a:cubicBezTo>
                    <a:pt x="804" y="677"/>
                    <a:pt x="801" y="678"/>
                    <a:pt x="800" y="683"/>
                  </a:cubicBezTo>
                  <a:cubicBezTo>
                    <a:pt x="799" y="685"/>
                    <a:pt x="799" y="689"/>
                    <a:pt x="797" y="690"/>
                  </a:cubicBezTo>
                  <a:cubicBezTo>
                    <a:pt x="795" y="691"/>
                    <a:pt x="792" y="692"/>
                    <a:pt x="792" y="695"/>
                  </a:cubicBezTo>
                  <a:cubicBezTo>
                    <a:pt x="792" y="695"/>
                    <a:pt x="790" y="696"/>
                    <a:pt x="790" y="697"/>
                  </a:cubicBezTo>
                  <a:cubicBezTo>
                    <a:pt x="790" y="699"/>
                    <a:pt x="790" y="699"/>
                    <a:pt x="790" y="699"/>
                  </a:cubicBezTo>
                  <a:cubicBezTo>
                    <a:pt x="788" y="699"/>
                    <a:pt x="789" y="699"/>
                    <a:pt x="787" y="699"/>
                  </a:cubicBezTo>
                  <a:cubicBezTo>
                    <a:pt x="786" y="700"/>
                    <a:pt x="785" y="700"/>
                    <a:pt x="784" y="701"/>
                  </a:cubicBezTo>
                  <a:cubicBezTo>
                    <a:pt x="786" y="700"/>
                    <a:pt x="786" y="699"/>
                    <a:pt x="787" y="698"/>
                  </a:cubicBezTo>
                  <a:cubicBezTo>
                    <a:pt x="782" y="695"/>
                    <a:pt x="778" y="689"/>
                    <a:pt x="769" y="689"/>
                  </a:cubicBezTo>
                  <a:cubicBezTo>
                    <a:pt x="762" y="689"/>
                    <a:pt x="758" y="695"/>
                    <a:pt x="750" y="695"/>
                  </a:cubicBezTo>
                  <a:cubicBezTo>
                    <a:pt x="745" y="695"/>
                    <a:pt x="745" y="689"/>
                    <a:pt x="742" y="688"/>
                  </a:cubicBezTo>
                  <a:cubicBezTo>
                    <a:pt x="737" y="685"/>
                    <a:pt x="730" y="682"/>
                    <a:pt x="730" y="676"/>
                  </a:cubicBezTo>
                  <a:cubicBezTo>
                    <a:pt x="730" y="657"/>
                    <a:pt x="730" y="657"/>
                    <a:pt x="730" y="657"/>
                  </a:cubicBezTo>
                  <a:cubicBezTo>
                    <a:pt x="732" y="654"/>
                    <a:pt x="732" y="646"/>
                    <a:pt x="732" y="644"/>
                  </a:cubicBezTo>
                  <a:cubicBezTo>
                    <a:pt x="732" y="639"/>
                    <a:pt x="732" y="639"/>
                    <a:pt x="732" y="639"/>
                  </a:cubicBezTo>
                  <a:cubicBezTo>
                    <a:pt x="727" y="638"/>
                    <a:pt x="725" y="633"/>
                    <a:pt x="718" y="633"/>
                  </a:cubicBezTo>
                  <a:cubicBezTo>
                    <a:pt x="707" y="633"/>
                    <a:pt x="699" y="634"/>
                    <a:pt x="689" y="634"/>
                  </a:cubicBezTo>
                  <a:cubicBezTo>
                    <a:pt x="687" y="634"/>
                    <a:pt x="685" y="633"/>
                    <a:pt x="685" y="631"/>
                  </a:cubicBezTo>
                  <a:cubicBezTo>
                    <a:pt x="685" y="629"/>
                    <a:pt x="685" y="629"/>
                    <a:pt x="685" y="629"/>
                  </a:cubicBezTo>
                  <a:cubicBezTo>
                    <a:pt x="687" y="628"/>
                    <a:pt x="691" y="626"/>
                    <a:pt x="691" y="623"/>
                  </a:cubicBezTo>
                  <a:cubicBezTo>
                    <a:pt x="691" y="609"/>
                    <a:pt x="691" y="609"/>
                    <a:pt x="691" y="609"/>
                  </a:cubicBezTo>
                  <a:cubicBezTo>
                    <a:pt x="693" y="609"/>
                    <a:pt x="693" y="609"/>
                    <a:pt x="693" y="609"/>
                  </a:cubicBezTo>
                  <a:cubicBezTo>
                    <a:pt x="693" y="611"/>
                    <a:pt x="693" y="611"/>
                    <a:pt x="693" y="611"/>
                  </a:cubicBezTo>
                  <a:cubicBezTo>
                    <a:pt x="695" y="608"/>
                    <a:pt x="697" y="606"/>
                    <a:pt x="697" y="601"/>
                  </a:cubicBezTo>
                  <a:cubicBezTo>
                    <a:pt x="697" y="595"/>
                    <a:pt x="702" y="589"/>
                    <a:pt x="702" y="585"/>
                  </a:cubicBezTo>
                  <a:cubicBezTo>
                    <a:pt x="702" y="582"/>
                    <a:pt x="702" y="582"/>
                    <a:pt x="702" y="582"/>
                  </a:cubicBezTo>
                  <a:cubicBezTo>
                    <a:pt x="700" y="582"/>
                    <a:pt x="696" y="582"/>
                    <a:pt x="695" y="582"/>
                  </a:cubicBezTo>
                  <a:cubicBezTo>
                    <a:pt x="694" y="581"/>
                    <a:pt x="691" y="581"/>
                    <a:pt x="689" y="581"/>
                  </a:cubicBezTo>
                  <a:cubicBezTo>
                    <a:pt x="680" y="581"/>
                    <a:pt x="670" y="584"/>
                    <a:pt x="670" y="593"/>
                  </a:cubicBezTo>
                  <a:cubicBezTo>
                    <a:pt x="670" y="597"/>
                    <a:pt x="665" y="601"/>
                    <a:pt x="664" y="605"/>
                  </a:cubicBezTo>
                  <a:cubicBezTo>
                    <a:pt x="664" y="606"/>
                    <a:pt x="662" y="610"/>
                    <a:pt x="660" y="610"/>
                  </a:cubicBezTo>
                  <a:cubicBezTo>
                    <a:pt x="659" y="610"/>
                    <a:pt x="657" y="608"/>
                    <a:pt x="654" y="608"/>
                  </a:cubicBezTo>
                  <a:cubicBezTo>
                    <a:pt x="648" y="608"/>
                    <a:pt x="643" y="612"/>
                    <a:pt x="637" y="612"/>
                  </a:cubicBezTo>
                  <a:cubicBezTo>
                    <a:pt x="635" y="612"/>
                    <a:pt x="635" y="610"/>
                    <a:pt x="632" y="609"/>
                  </a:cubicBezTo>
                  <a:cubicBezTo>
                    <a:pt x="624" y="606"/>
                    <a:pt x="624" y="601"/>
                    <a:pt x="618" y="596"/>
                  </a:cubicBezTo>
                  <a:cubicBezTo>
                    <a:pt x="616" y="593"/>
                    <a:pt x="612" y="589"/>
                    <a:pt x="611" y="587"/>
                  </a:cubicBezTo>
                  <a:cubicBezTo>
                    <a:pt x="610" y="584"/>
                    <a:pt x="611" y="582"/>
                    <a:pt x="610" y="579"/>
                  </a:cubicBezTo>
                  <a:cubicBezTo>
                    <a:pt x="610" y="578"/>
                    <a:pt x="607" y="576"/>
                    <a:pt x="608" y="573"/>
                  </a:cubicBezTo>
                  <a:cubicBezTo>
                    <a:pt x="608" y="556"/>
                    <a:pt x="608" y="556"/>
                    <a:pt x="608" y="556"/>
                  </a:cubicBezTo>
                  <a:cubicBezTo>
                    <a:pt x="609" y="552"/>
                    <a:pt x="611" y="549"/>
                    <a:pt x="611" y="544"/>
                  </a:cubicBezTo>
                  <a:cubicBezTo>
                    <a:pt x="611" y="542"/>
                    <a:pt x="610" y="541"/>
                    <a:pt x="610" y="539"/>
                  </a:cubicBezTo>
                  <a:cubicBezTo>
                    <a:pt x="609" y="538"/>
                    <a:pt x="609" y="538"/>
                    <a:pt x="609" y="538"/>
                  </a:cubicBezTo>
                  <a:cubicBezTo>
                    <a:pt x="606" y="538"/>
                    <a:pt x="601" y="537"/>
                    <a:pt x="598" y="536"/>
                  </a:cubicBezTo>
                  <a:cubicBezTo>
                    <a:pt x="601" y="537"/>
                    <a:pt x="606" y="538"/>
                    <a:pt x="609" y="538"/>
                  </a:cubicBezTo>
                  <a:cubicBezTo>
                    <a:pt x="609" y="538"/>
                    <a:pt x="609" y="538"/>
                    <a:pt x="609" y="538"/>
                  </a:cubicBezTo>
                  <a:cubicBezTo>
                    <a:pt x="610" y="538"/>
                    <a:pt x="610" y="538"/>
                    <a:pt x="610" y="538"/>
                  </a:cubicBezTo>
                  <a:cubicBezTo>
                    <a:pt x="610" y="538"/>
                    <a:pt x="610" y="538"/>
                    <a:pt x="610" y="538"/>
                  </a:cubicBezTo>
                  <a:cubicBezTo>
                    <a:pt x="610" y="538"/>
                    <a:pt x="610" y="538"/>
                    <a:pt x="610" y="538"/>
                  </a:cubicBezTo>
                  <a:cubicBezTo>
                    <a:pt x="610" y="538"/>
                    <a:pt x="610" y="537"/>
                    <a:pt x="609" y="537"/>
                  </a:cubicBezTo>
                  <a:cubicBezTo>
                    <a:pt x="609" y="536"/>
                    <a:pt x="609" y="536"/>
                    <a:pt x="609" y="535"/>
                  </a:cubicBezTo>
                  <a:cubicBezTo>
                    <a:pt x="609" y="526"/>
                    <a:pt x="613" y="518"/>
                    <a:pt x="619" y="516"/>
                  </a:cubicBezTo>
                  <a:cubicBezTo>
                    <a:pt x="622" y="514"/>
                    <a:pt x="625" y="516"/>
                    <a:pt x="628" y="514"/>
                  </a:cubicBezTo>
                  <a:cubicBezTo>
                    <a:pt x="631" y="510"/>
                    <a:pt x="636" y="503"/>
                    <a:pt x="644" y="503"/>
                  </a:cubicBezTo>
                  <a:cubicBezTo>
                    <a:pt x="648" y="503"/>
                    <a:pt x="650" y="506"/>
                    <a:pt x="653" y="506"/>
                  </a:cubicBezTo>
                  <a:cubicBezTo>
                    <a:pt x="655" y="506"/>
                    <a:pt x="656" y="503"/>
                    <a:pt x="658" y="503"/>
                  </a:cubicBezTo>
                  <a:cubicBezTo>
                    <a:pt x="664" y="503"/>
                    <a:pt x="671" y="514"/>
                    <a:pt x="680" y="509"/>
                  </a:cubicBezTo>
                  <a:cubicBezTo>
                    <a:pt x="676" y="507"/>
                    <a:pt x="679" y="504"/>
                    <a:pt x="679" y="500"/>
                  </a:cubicBezTo>
                  <a:cubicBezTo>
                    <a:pt x="677" y="501"/>
                    <a:pt x="678" y="501"/>
                    <a:pt x="675" y="500"/>
                  </a:cubicBezTo>
                  <a:cubicBezTo>
                    <a:pt x="680" y="498"/>
                    <a:pt x="686" y="498"/>
                    <a:pt x="691" y="497"/>
                  </a:cubicBezTo>
                  <a:cubicBezTo>
                    <a:pt x="691" y="498"/>
                    <a:pt x="692" y="500"/>
                    <a:pt x="693" y="500"/>
                  </a:cubicBezTo>
                  <a:cubicBezTo>
                    <a:pt x="696" y="500"/>
                    <a:pt x="697" y="497"/>
                    <a:pt x="701" y="497"/>
                  </a:cubicBezTo>
                  <a:cubicBezTo>
                    <a:pt x="708" y="497"/>
                    <a:pt x="712" y="504"/>
                    <a:pt x="717" y="504"/>
                  </a:cubicBezTo>
                  <a:cubicBezTo>
                    <a:pt x="720" y="504"/>
                    <a:pt x="721" y="500"/>
                    <a:pt x="724" y="500"/>
                  </a:cubicBezTo>
                  <a:cubicBezTo>
                    <a:pt x="737" y="500"/>
                    <a:pt x="734" y="519"/>
                    <a:pt x="739" y="529"/>
                  </a:cubicBezTo>
                  <a:cubicBezTo>
                    <a:pt x="741" y="534"/>
                    <a:pt x="744" y="535"/>
                    <a:pt x="748" y="540"/>
                  </a:cubicBezTo>
                  <a:cubicBezTo>
                    <a:pt x="750" y="543"/>
                    <a:pt x="749" y="548"/>
                    <a:pt x="754" y="548"/>
                  </a:cubicBezTo>
                  <a:cubicBezTo>
                    <a:pt x="759" y="548"/>
                    <a:pt x="761" y="542"/>
                    <a:pt x="761" y="535"/>
                  </a:cubicBezTo>
                  <a:cubicBezTo>
                    <a:pt x="761" y="530"/>
                    <a:pt x="758" y="527"/>
                    <a:pt x="757" y="523"/>
                  </a:cubicBezTo>
                  <a:cubicBezTo>
                    <a:pt x="757" y="522"/>
                    <a:pt x="757" y="522"/>
                    <a:pt x="757" y="522"/>
                  </a:cubicBezTo>
                  <a:cubicBezTo>
                    <a:pt x="757" y="512"/>
                    <a:pt x="748" y="509"/>
                    <a:pt x="748" y="499"/>
                  </a:cubicBezTo>
                  <a:cubicBezTo>
                    <a:pt x="748" y="477"/>
                    <a:pt x="767" y="471"/>
                    <a:pt x="781" y="463"/>
                  </a:cubicBezTo>
                  <a:cubicBezTo>
                    <a:pt x="780" y="462"/>
                    <a:pt x="780" y="462"/>
                    <a:pt x="780" y="462"/>
                  </a:cubicBezTo>
                  <a:cubicBezTo>
                    <a:pt x="782" y="460"/>
                    <a:pt x="782" y="459"/>
                    <a:pt x="785" y="458"/>
                  </a:cubicBezTo>
                  <a:cubicBezTo>
                    <a:pt x="788" y="458"/>
                    <a:pt x="789" y="455"/>
                    <a:pt x="793" y="454"/>
                  </a:cubicBezTo>
                  <a:cubicBezTo>
                    <a:pt x="795" y="454"/>
                    <a:pt x="796" y="452"/>
                    <a:pt x="796" y="451"/>
                  </a:cubicBezTo>
                  <a:cubicBezTo>
                    <a:pt x="793" y="449"/>
                    <a:pt x="793" y="449"/>
                    <a:pt x="793" y="449"/>
                  </a:cubicBezTo>
                  <a:cubicBezTo>
                    <a:pt x="793" y="447"/>
                    <a:pt x="793" y="447"/>
                    <a:pt x="793" y="447"/>
                  </a:cubicBezTo>
                  <a:cubicBezTo>
                    <a:pt x="796" y="447"/>
                    <a:pt x="797" y="447"/>
                    <a:pt x="798" y="443"/>
                  </a:cubicBezTo>
                  <a:cubicBezTo>
                    <a:pt x="796" y="443"/>
                    <a:pt x="795" y="443"/>
                    <a:pt x="793" y="441"/>
                  </a:cubicBezTo>
                  <a:cubicBezTo>
                    <a:pt x="795" y="441"/>
                    <a:pt x="797" y="439"/>
                    <a:pt x="797" y="437"/>
                  </a:cubicBezTo>
                  <a:cubicBezTo>
                    <a:pt x="797" y="434"/>
                    <a:pt x="797" y="434"/>
                    <a:pt x="797" y="434"/>
                  </a:cubicBezTo>
                  <a:cubicBezTo>
                    <a:pt x="795" y="434"/>
                    <a:pt x="795" y="434"/>
                    <a:pt x="795" y="434"/>
                  </a:cubicBezTo>
                  <a:cubicBezTo>
                    <a:pt x="793" y="432"/>
                    <a:pt x="795" y="432"/>
                    <a:pt x="795" y="429"/>
                  </a:cubicBezTo>
                  <a:cubicBezTo>
                    <a:pt x="795" y="426"/>
                    <a:pt x="794" y="421"/>
                    <a:pt x="794" y="419"/>
                  </a:cubicBezTo>
                  <a:cubicBezTo>
                    <a:pt x="794" y="419"/>
                    <a:pt x="793" y="416"/>
                    <a:pt x="794" y="415"/>
                  </a:cubicBezTo>
                  <a:cubicBezTo>
                    <a:pt x="795" y="418"/>
                    <a:pt x="797" y="423"/>
                    <a:pt x="797" y="425"/>
                  </a:cubicBezTo>
                  <a:cubicBezTo>
                    <a:pt x="797" y="428"/>
                    <a:pt x="797" y="428"/>
                    <a:pt x="797" y="428"/>
                  </a:cubicBezTo>
                  <a:cubicBezTo>
                    <a:pt x="797" y="429"/>
                    <a:pt x="798" y="430"/>
                    <a:pt x="799" y="430"/>
                  </a:cubicBezTo>
                  <a:cubicBezTo>
                    <a:pt x="800" y="430"/>
                    <a:pt x="806" y="419"/>
                    <a:pt x="806" y="418"/>
                  </a:cubicBezTo>
                  <a:cubicBezTo>
                    <a:pt x="806" y="415"/>
                    <a:pt x="804" y="414"/>
                    <a:pt x="803" y="412"/>
                  </a:cubicBezTo>
                  <a:cubicBezTo>
                    <a:pt x="804" y="410"/>
                    <a:pt x="804" y="410"/>
                    <a:pt x="804" y="410"/>
                  </a:cubicBezTo>
                  <a:cubicBezTo>
                    <a:pt x="805" y="411"/>
                    <a:pt x="806" y="413"/>
                    <a:pt x="807" y="413"/>
                  </a:cubicBezTo>
                  <a:cubicBezTo>
                    <a:pt x="809" y="413"/>
                    <a:pt x="815" y="402"/>
                    <a:pt x="815" y="399"/>
                  </a:cubicBezTo>
                  <a:cubicBezTo>
                    <a:pt x="815" y="399"/>
                    <a:pt x="812" y="397"/>
                    <a:pt x="812" y="396"/>
                  </a:cubicBezTo>
                  <a:cubicBezTo>
                    <a:pt x="812" y="395"/>
                    <a:pt x="813" y="394"/>
                    <a:pt x="814" y="394"/>
                  </a:cubicBezTo>
                  <a:cubicBezTo>
                    <a:pt x="815" y="394"/>
                    <a:pt x="816" y="394"/>
                    <a:pt x="817" y="394"/>
                  </a:cubicBezTo>
                  <a:cubicBezTo>
                    <a:pt x="821" y="394"/>
                    <a:pt x="824" y="394"/>
                    <a:pt x="829" y="392"/>
                  </a:cubicBezTo>
                  <a:cubicBezTo>
                    <a:pt x="826" y="391"/>
                    <a:pt x="824" y="392"/>
                    <a:pt x="821" y="392"/>
                  </a:cubicBezTo>
                  <a:cubicBezTo>
                    <a:pt x="818" y="392"/>
                    <a:pt x="818" y="392"/>
                    <a:pt x="818" y="392"/>
                  </a:cubicBezTo>
                  <a:cubicBezTo>
                    <a:pt x="824" y="388"/>
                    <a:pt x="834" y="390"/>
                    <a:pt x="841" y="386"/>
                  </a:cubicBezTo>
                  <a:cubicBezTo>
                    <a:pt x="842" y="387"/>
                    <a:pt x="847" y="386"/>
                    <a:pt x="851" y="385"/>
                  </a:cubicBezTo>
                  <a:cubicBezTo>
                    <a:pt x="851" y="383"/>
                    <a:pt x="851" y="383"/>
                    <a:pt x="851" y="383"/>
                  </a:cubicBezTo>
                  <a:cubicBezTo>
                    <a:pt x="851" y="383"/>
                    <a:pt x="848" y="385"/>
                    <a:pt x="847" y="385"/>
                  </a:cubicBezTo>
                  <a:cubicBezTo>
                    <a:pt x="845" y="385"/>
                    <a:pt x="844" y="381"/>
                    <a:pt x="844" y="379"/>
                  </a:cubicBezTo>
                  <a:cubicBezTo>
                    <a:pt x="843" y="379"/>
                    <a:pt x="843" y="377"/>
                    <a:pt x="843" y="377"/>
                  </a:cubicBezTo>
                  <a:cubicBezTo>
                    <a:pt x="843" y="365"/>
                    <a:pt x="853" y="362"/>
                    <a:pt x="858" y="357"/>
                  </a:cubicBezTo>
                  <a:cubicBezTo>
                    <a:pt x="861" y="355"/>
                    <a:pt x="862" y="357"/>
                    <a:pt x="865" y="357"/>
                  </a:cubicBezTo>
                  <a:cubicBezTo>
                    <a:pt x="870" y="357"/>
                    <a:pt x="873" y="355"/>
                    <a:pt x="875" y="352"/>
                  </a:cubicBezTo>
                  <a:cubicBezTo>
                    <a:pt x="875" y="351"/>
                    <a:pt x="874" y="350"/>
                    <a:pt x="874" y="349"/>
                  </a:cubicBezTo>
                  <a:cubicBezTo>
                    <a:pt x="874" y="348"/>
                    <a:pt x="874" y="348"/>
                    <a:pt x="874" y="348"/>
                  </a:cubicBezTo>
                  <a:cubicBezTo>
                    <a:pt x="874" y="348"/>
                    <a:pt x="874" y="348"/>
                    <a:pt x="874" y="348"/>
                  </a:cubicBezTo>
                  <a:cubicBezTo>
                    <a:pt x="874" y="348"/>
                    <a:pt x="876" y="348"/>
                    <a:pt x="877" y="348"/>
                  </a:cubicBezTo>
                  <a:cubicBezTo>
                    <a:pt x="878" y="348"/>
                    <a:pt x="886" y="349"/>
                    <a:pt x="889" y="347"/>
                  </a:cubicBezTo>
                  <a:cubicBezTo>
                    <a:pt x="892" y="345"/>
                    <a:pt x="892" y="341"/>
                    <a:pt x="896" y="341"/>
                  </a:cubicBezTo>
                  <a:cubicBezTo>
                    <a:pt x="896" y="345"/>
                    <a:pt x="896" y="345"/>
                    <a:pt x="901" y="345"/>
                  </a:cubicBezTo>
                  <a:cubicBezTo>
                    <a:pt x="894" y="346"/>
                    <a:pt x="883" y="351"/>
                    <a:pt x="883" y="358"/>
                  </a:cubicBezTo>
                  <a:cubicBezTo>
                    <a:pt x="883" y="360"/>
                    <a:pt x="887" y="365"/>
                    <a:pt x="889" y="365"/>
                  </a:cubicBezTo>
                  <a:cubicBezTo>
                    <a:pt x="891" y="365"/>
                    <a:pt x="897" y="357"/>
                    <a:pt x="903" y="355"/>
                  </a:cubicBezTo>
                  <a:cubicBezTo>
                    <a:pt x="905" y="355"/>
                    <a:pt x="925" y="347"/>
                    <a:pt x="925" y="345"/>
                  </a:cubicBezTo>
                  <a:cubicBezTo>
                    <a:pt x="925" y="341"/>
                    <a:pt x="917" y="341"/>
                    <a:pt x="916" y="341"/>
                  </a:cubicBezTo>
                  <a:cubicBezTo>
                    <a:pt x="907" y="341"/>
                    <a:pt x="893" y="332"/>
                    <a:pt x="893" y="325"/>
                  </a:cubicBezTo>
                  <a:cubicBezTo>
                    <a:pt x="893" y="323"/>
                    <a:pt x="895" y="320"/>
                    <a:pt x="896" y="317"/>
                  </a:cubicBezTo>
                  <a:cubicBezTo>
                    <a:pt x="894" y="317"/>
                    <a:pt x="891" y="316"/>
                    <a:pt x="888" y="316"/>
                  </a:cubicBezTo>
                  <a:cubicBezTo>
                    <a:pt x="890" y="314"/>
                    <a:pt x="901" y="312"/>
                    <a:pt x="901" y="306"/>
                  </a:cubicBezTo>
                  <a:cubicBezTo>
                    <a:pt x="901" y="301"/>
                    <a:pt x="892" y="302"/>
                    <a:pt x="885" y="302"/>
                  </a:cubicBezTo>
                  <a:cubicBezTo>
                    <a:pt x="872" y="302"/>
                    <a:pt x="866" y="311"/>
                    <a:pt x="856" y="312"/>
                  </a:cubicBezTo>
                  <a:cubicBezTo>
                    <a:pt x="860" y="304"/>
                    <a:pt x="867" y="307"/>
                    <a:pt x="874" y="300"/>
                  </a:cubicBezTo>
                  <a:cubicBezTo>
                    <a:pt x="878" y="296"/>
                    <a:pt x="875" y="293"/>
                    <a:pt x="881" y="291"/>
                  </a:cubicBezTo>
                  <a:cubicBezTo>
                    <a:pt x="893" y="287"/>
                    <a:pt x="899" y="290"/>
                    <a:pt x="911" y="290"/>
                  </a:cubicBezTo>
                  <a:cubicBezTo>
                    <a:pt x="926" y="290"/>
                    <a:pt x="935" y="295"/>
                    <a:pt x="944" y="283"/>
                  </a:cubicBezTo>
                  <a:cubicBezTo>
                    <a:pt x="948" y="277"/>
                    <a:pt x="973" y="276"/>
                    <a:pt x="973" y="266"/>
                  </a:cubicBezTo>
                  <a:cubicBezTo>
                    <a:pt x="973" y="259"/>
                    <a:pt x="970" y="256"/>
                    <a:pt x="968" y="251"/>
                  </a:cubicBezTo>
                  <a:cubicBezTo>
                    <a:pt x="965" y="251"/>
                    <a:pt x="969" y="248"/>
                    <a:pt x="965" y="247"/>
                  </a:cubicBezTo>
                  <a:cubicBezTo>
                    <a:pt x="965" y="243"/>
                    <a:pt x="965" y="243"/>
                    <a:pt x="965" y="243"/>
                  </a:cubicBezTo>
                  <a:cubicBezTo>
                    <a:pt x="958" y="247"/>
                    <a:pt x="943" y="252"/>
                    <a:pt x="936" y="252"/>
                  </a:cubicBezTo>
                  <a:cubicBezTo>
                    <a:pt x="935" y="252"/>
                    <a:pt x="933" y="252"/>
                    <a:pt x="933" y="251"/>
                  </a:cubicBezTo>
                  <a:cubicBezTo>
                    <a:pt x="939" y="248"/>
                    <a:pt x="956" y="245"/>
                    <a:pt x="958" y="240"/>
                  </a:cubicBezTo>
                  <a:cubicBezTo>
                    <a:pt x="958" y="238"/>
                    <a:pt x="956" y="238"/>
                    <a:pt x="955" y="236"/>
                  </a:cubicBezTo>
                  <a:cubicBezTo>
                    <a:pt x="948" y="237"/>
                    <a:pt x="932" y="234"/>
                    <a:pt x="932" y="223"/>
                  </a:cubicBezTo>
                  <a:cubicBezTo>
                    <a:pt x="932" y="222"/>
                    <a:pt x="932" y="222"/>
                    <a:pt x="932" y="222"/>
                  </a:cubicBezTo>
                  <a:cubicBezTo>
                    <a:pt x="926" y="222"/>
                    <a:pt x="922" y="218"/>
                    <a:pt x="918" y="215"/>
                  </a:cubicBezTo>
                  <a:cubicBezTo>
                    <a:pt x="919" y="214"/>
                    <a:pt x="922" y="213"/>
                    <a:pt x="922" y="210"/>
                  </a:cubicBezTo>
                  <a:cubicBezTo>
                    <a:pt x="922" y="206"/>
                    <a:pt x="920" y="204"/>
                    <a:pt x="920" y="201"/>
                  </a:cubicBezTo>
                  <a:cubicBezTo>
                    <a:pt x="917" y="200"/>
                    <a:pt x="908" y="194"/>
                    <a:pt x="910" y="188"/>
                  </a:cubicBezTo>
                  <a:cubicBezTo>
                    <a:pt x="913" y="181"/>
                    <a:pt x="900" y="180"/>
                    <a:pt x="899" y="171"/>
                  </a:cubicBezTo>
                  <a:cubicBezTo>
                    <a:pt x="899" y="171"/>
                    <a:pt x="896" y="169"/>
                    <a:pt x="894" y="167"/>
                  </a:cubicBezTo>
                  <a:cubicBezTo>
                    <a:pt x="892" y="169"/>
                    <a:pt x="887" y="172"/>
                    <a:pt x="887" y="176"/>
                  </a:cubicBezTo>
                  <a:cubicBezTo>
                    <a:pt x="887" y="181"/>
                    <a:pt x="877" y="192"/>
                    <a:pt x="870" y="192"/>
                  </a:cubicBezTo>
                  <a:cubicBezTo>
                    <a:pt x="864" y="192"/>
                    <a:pt x="863" y="185"/>
                    <a:pt x="860" y="185"/>
                  </a:cubicBezTo>
                  <a:cubicBezTo>
                    <a:pt x="855" y="185"/>
                    <a:pt x="852" y="170"/>
                    <a:pt x="852" y="164"/>
                  </a:cubicBezTo>
                  <a:cubicBezTo>
                    <a:pt x="850" y="155"/>
                    <a:pt x="834" y="161"/>
                    <a:pt x="834" y="150"/>
                  </a:cubicBezTo>
                  <a:cubicBezTo>
                    <a:pt x="825" y="149"/>
                    <a:pt x="823" y="138"/>
                    <a:pt x="815" y="138"/>
                  </a:cubicBezTo>
                  <a:cubicBezTo>
                    <a:pt x="811" y="138"/>
                    <a:pt x="811" y="141"/>
                    <a:pt x="806" y="141"/>
                  </a:cubicBezTo>
                  <a:cubicBezTo>
                    <a:pt x="797" y="141"/>
                    <a:pt x="792" y="136"/>
                    <a:pt x="783" y="136"/>
                  </a:cubicBezTo>
                  <a:cubicBezTo>
                    <a:pt x="779" y="136"/>
                    <a:pt x="774" y="138"/>
                    <a:pt x="774" y="144"/>
                  </a:cubicBezTo>
                  <a:cubicBezTo>
                    <a:pt x="774" y="147"/>
                    <a:pt x="785" y="151"/>
                    <a:pt x="775" y="158"/>
                  </a:cubicBezTo>
                  <a:cubicBezTo>
                    <a:pt x="771" y="160"/>
                    <a:pt x="781" y="167"/>
                    <a:pt x="781" y="171"/>
                  </a:cubicBezTo>
                  <a:cubicBezTo>
                    <a:pt x="782" y="180"/>
                    <a:pt x="774" y="183"/>
                    <a:pt x="770" y="184"/>
                  </a:cubicBezTo>
                  <a:cubicBezTo>
                    <a:pt x="777" y="196"/>
                    <a:pt x="787" y="200"/>
                    <a:pt x="787" y="220"/>
                  </a:cubicBezTo>
                  <a:cubicBezTo>
                    <a:pt x="787" y="226"/>
                    <a:pt x="769" y="239"/>
                    <a:pt x="763" y="241"/>
                  </a:cubicBezTo>
                  <a:cubicBezTo>
                    <a:pt x="774" y="246"/>
                    <a:pt x="769" y="263"/>
                    <a:pt x="774" y="268"/>
                  </a:cubicBezTo>
                  <a:cubicBezTo>
                    <a:pt x="772" y="270"/>
                    <a:pt x="768" y="272"/>
                    <a:pt x="768" y="275"/>
                  </a:cubicBezTo>
                  <a:cubicBezTo>
                    <a:pt x="764" y="275"/>
                    <a:pt x="762" y="281"/>
                    <a:pt x="759" y="279"/>
                  </a:cubicBezTo>
                  <a:cubicBezTo>
                    <a:pt x="751" y="273"/>
                    <a:pt x="741" y="263"/>
                    <a:pt x="741" y="254"/>
                  </a:cubicBezTo>
                  <a:cubicBezTo>
                    <a:pt x="741" y="245"/>
                    <a:pt x="742" y="237"/>
                    <a:pt x="734" y="232"/>
                  </a:cubicBezTo>
                  <a:cubicBezTo>
                    <a:pt x="714" y="232"/>
                    <a:pt x="714" y="232"/>
                    <a:pt x="714" y="232"/>
                  </a:cubicBezTo>
                  <a:cubicBezTo>
                    <a:pt x="703" y="223"/>
                    <a:pt x="690" y="218"/>
                    <a:pt x="677" y="213"/>
                  </a:cubicBezTo>
                  <a:cubicBezTo>
                    <a:pt x="674" y="212"/>
                    <a:pt x="667" y="207"/>
                    <a:pt x="663" y="207"/>
                  </a:cubicBezTo>
                  <a:cubicBezTo>
                    <a:pt x="658" y="207"/>
                    <a:pt x="656" y="212"/>
                    <a:pt x="651" y="212"/>
                  </a:cubicBezTo>
                  <a:cubicBezTo>
                    <a:pt x="651" y="204"/>
                    <a:pt x="647" y="187"/>
                    <a:pt x="640" y="187"/>
                  </a:cubicBezTo>
                  <a:cubicBezTo>
                    <a:pt x="637" y="187"/>
                    <a:pt x="635" y="190"/>
                    <a:pt x="632" y="190"/>
                  </a:cubicBezTo>
                  <a:cubicBezTo>
                    <a:pt x="633" y="187"/>
                    <a:pt x="632" y="185"/>
                    <a:pt x="632" y="177"/>
                  </a:cubicBezTo>
                  <a:cubicBezTo>
                    <a:pt x="632" y="164"/>
                    <a:pt x="636" y="157"/>
                    <a:pt x="643" y="150"/>
                  </a:cubicBezTo>
                  <a:cubicBezTo>
                    <a:pt x="645" y="148"/>
                    <a:pt x="651" y="136"/>
                    <a:pt x="653" y="135"/>
                  </a:cubicBezTo>
                  <a:cubicBezTo>
                    <a:pt x="658" y="133"/>
                    <a:pt x="667" y="136"/>
                    <a:pt x="667" y="129"/>
                  </a:cubicBezTo>
                  <a:cubicBezTo>
                    <a:pt x="667" y="124"/>
                    <a:pt x="656" y="124"/>
                    <a:pt x="651" y="121"/>
                  </a:cubicBezTo>
                  <a:cubicBezTo>
                    <a:pt x="654" y="122"/>
                    <a:pt x="645" y="116"/>
                    <a:pt x="670" y="123"/>
                  </a:cubicBezTo>
                  <a:cubicBezTo>
                    <a:pt x="676" y="125"/>
                    <a:pt x="672" y="117"/>
                    <a:pt x="676" y="117"/>
                  </a:cubicBezTo>
                  <a:cubicBezTo>
                    <a:pt x="683" y="117"/>
                    <a:pt x="683" y="117"/>
                    <a:pt x="683" y="117"/>
                  </a:cubicBezTo>
                  <a:cubicBezTo>
                    <a:pt x="690" y="117"/>
                    <a:pt x="694" y="109"/>
                    <a:pt x="699" y="106"/>
                  </a:cubicBezTo>
                  <a:cubicBezTo>
                    <a:pt x="699" y="101"/>
                    <a:pt x="699" y="101"/>
                    <a:pt x="699" y="101"/>
                  </a:cubicBezTo>
                  <a:cubicBezTo>
                    <a:pt x="688" y="99"/>
                    <a:pt x="678" y="100"/>
                    <a:pt x="673" y="91"/>
                  </a:cubicBezTo>
                  <a:cubicBezTo>
                    <a:pt x="679" y="91"/>
                    <a:pt x="679" y="91"/>
                    <a:pt x="679" y="91"/>
                  </a:cubicBezTo>
                  <a:cubicBezTo>
                    <a:pt x="683" y="93"/>
                    <a:pt x="687" y="98"/>
                    <a:pt x="693" y="98"/>
                  </a:cubicBezTo>
                  <a:cubicBezTo>
                    <a:pt x="698" y="98"/>
                    <a:pt x="706" y="92"/>
                    <a:pt x="706" y="88"/>
                  </a:cubicBezTo>
                  <a:cubicBezTo>
                    <a:pt x="706" y="87"/>
                    <a:pt x="702" y="81"/>
                    <a:pt x="704" y="81"/>
                  </a:cubicBezTo>
                  <a:cubicBezTo>
                    <a:pt x="711" y="81"/>
                    <a:pt x="713" y="87"/>
                    <a:pt x="718" y="87"/>
                  </a:cubicBezTo>
                  <a:cubicBezTo>
                    <a:pt x="720" y="87"/>
                    <a:pt x="722" y="85"/>
                    <a:pt x="728" y="85"/>
                  </a:cubicBezTo>
                  <a:cubicBezTo>
                    <a:pt x="726" y="83"/>
                    <a:pt x="728" y="78"/>
                    <a:pt x="731" y="83"/>
                  </a:cubicBezTo>
                  <a:cubicBezTo>
                    <a:pt x="734" y="86"/>
                    <a:pt x="749" y="73"/>
                    <a:pt x="749" y="69"/>
                  </a:cubicBezTo>
                  <a:cubicBezTo>
                    <a:pt x="749" y="66"/>
                    <a:pt x="742" y="63"/>
                    <a:pt x="742" y="61"/>
                  </a:cubicBezTo>
                  <a:cubicBezTo>
                    <a:pt x="742" y="59"/>
                    <a:pt x="738" y="54"/>
                    <a:pt x="748" y="50"/>
                  </a:cubicBezTo>
                  <a:cubicBezTo>
                    <a:pt x="749" y="47"/>
                    <a:pt x="748" y="47"/>
                    <a:pt x="748" y="42"/>
                  </a:cubicBezTo>
                  <a:cubicBezTo>
                    <a:pt x="738" y="42"/>
                    <a:pt x="740" y="35"/>
                    <a:pt x="728" y="35"/>
                  </a:cubicBezTo>
                  <a:cubicBezTo>
                    <a:pt x="725" y="34"/>
                    <a:pt x="723" y="32"/>
                    <a:pt x="720" y="32"/>
                  </a:cubicBezTo>
                  <a:cubicBezTo>
                    <a:pt x="717" y="32"/>
                    <a:pt x="713" y="35"/>
                    <a:pt x="713" y="38"/>
                  </a:cubicBezTo>
                  <a:cubicBezTo>
                    <a:pt x="713" y="42"/>
                    <a:pt x="717" y="44"/>
                    <a:pt x="717" y="47"/>
                  </a:cubicBezTo>
                  <a:cubicBezTo>
                    <a:pt x="717" y="50"/>
                    <a:pt x="710" y="50"/>
                    <a:pt x="709" y="53"/>
                  </a:cubicBezTo>
                  <a:cubicBezTo>
                    <a:pt x="706" y="58"/>
                    <a:pt x="707" y="62"/>
                    <a:pt x="703" y="68"/>
                  </a:cubicBezTo>
                  <a:cubicBezTo>
                    <a:pt x="696" y="77"/>
                    <a:pt x="687" y="62"/>
                    <a:pt x="687" y="59"/>
                  </a:cubicBezTo>
                  <a:cubicBezTo>
                    <a:pt x="687" y="55"/>
                    <a:pt x="692" y="56"/>
                    <a:pt x="692" y="51"/>
                  </a:cubicBezTo>
                  <a:cubicBezTo>
                    <a:pt x="692" y="49"/>
                    <a:pt x="683" y="41"/>
                    <a:pt x="680" y="41"/>
                  </a:cubicBezTo>
                  <a:cubicBezTo>
                    <a:pt x="672" y="41"/>
                    <a:pt x="678" y="54"/>
                    <a:pt x="668" y="54"/>
                  </a:cubicBezTo>
                  <a:cubicBezTo>
                    <a:pt x="668" y="49"/>
                    <a:pt x="668" y="45"/>
                    <a:pt x="661" y="42"/>
                  </a:cubicBezTo>
                  <a:cubicBezTo>
                    <a:pt x="662" y="40"/>
                    <a:pt x="663" y="39"/>
                    <a:pt x="664" y="38"/>
                  </a:cubicBezTo>
                  <a:cubicBezTo>
                    <a:pt x="659" y="35"/>
                    <a:pt x="653" y="38"/>
                    <a:pt x="649" y="34"/>
                  </a:cubicBezTo>
                  <a:cubicBezTo>
                    <a:pt x="651" y="32"/>
                    <a:pt x="657" y="30"/>
                    <a:pt x="657" y="26"/>
                  </a:cubicBezTo>
                  <a:cubicBezTo>
                    <a:pt x="657" y="20"/>
                    <a:pt x="648" y="21"/>
                    <a:pt x="648" y="16"/>
                  </a:cubicBezTo>
                  <a:cubicBezTo>
                    <a:pt x="647" y="7"/>
                    <a:pt x="640" y="1"/>
                    <a:pt x="629" y="0"/>
                  </a:cubicBezTo>
                  <a:cubicBezTo>
                    <a:pt x="623" y="0"/>
                    <a:pt x="625" y="4"/>
                    <a:pt x="626" y="7"/>
                  </a:cubicBezTo>
                  <a:cubicBezTo>
                    <a:pt x="622" y="8"/>
                    <a:pt x="617" y="7"/>
                    <a:pt x="617" y="12"/>
                  </a:cubicBezTo>
                  <a:cubicBezTo>
                    <a:pt x="617" y="15"/>
                    <a:pt x="619" y="16"/>
                    <a:pt x="619" y="19"/>
                  </a:cubicBezTo>
                  <a:cubicBezTo>
                    <a:pt x="619" y="22"/>
                    <a:pt x="615" y="22"/>
                    <a:pt x="615" y="26"/>
                  </a:cubicBezTo>
                  <a:cubicBezTo>
                    <a:pt x="615" y="36"/>
                    <a:pt x="636" y="30"/>
                    <a:pt x="636" y="41"/>
                  </a:cubicBezTo>
                  <a:cubicBezTo>
                    <a:pt x="636" y="42"/>
                    <a:pt x="634" y="50"/>
                    <a:pt x="634" y="50"/>
                  </a:cubicBezTo>
                  <a:cubicBezTo>
                    <a:pt x="636" y="49"/>
                    <a:pt x="638" y="48"/>
                    <a:pt x="640" y="47"/>
                  </a:cubicBezTo>
                  <a:cubicBezTo>
                    <a:pt x="644" y="59"/>
                    <a:pt x="624" y="53"/>
                    <a:pt x="624" y="68"/>
                  </a:cubicBezTo>
                  <a:cubicBezTo>
                    <a:pt x="614" y="71"/>
                    <a:pt x="622" y="61"/>
                    <a:pt x="619" y="57"/>
                  </a:cubicBezTo>
                  <a:cubicBezTo>
                    <a:pt x="618" y="56"/>
                    <a:pt x="610" y="54"/>
                    <a:pt x="606" y="54"/>
                  </a:cubicBezTo>
                  <a:cubicBezTo>
                    <a:pt x="600" y="54"/>
                    <a:pt x="598" y="57"/>
                    <a:pt x="598" y="64"/>
                  </a:cubicBezTo>
                  <a:cubicBezTo>
                    <a:pt x="593" y="63"/>
                    <a:pt x="589" y="64"/>
                    <a:pt x="572" y="64"/>
                  </a:cubicBezTo>
                  <a:cubicBezTo>
                    <a:pt x="556" y="64"/>
                    <a:pt x="536" y="58"/>
                    <a:pt x="532" y="45"/>
                  </a:cubicBezTo>
                  <a:cubicBezTo>
                    <a:pt x="527" y="47"/>
                    <a:pt x="509" y="47"/>
                    <a:pt x="509" y="54"/>
                  </a:cubicBezTo>
                  <a:cubicBezTo>
                    <a:pt x="509" y="56"/>
                    <a:pt x="510" y="57"/>
                    <a:pt x="512" y="57"/>
                  </a:cubicBezTo>
                  <a:cubicBezTo>
                    <a:pt x="517" y="57"/>
                    <a:pt x="525" y="55"/>
                    <a:pt x="529" y="52"/>
                  </a:cubicBezTo>
                  <a:cubicBezTo>
                    <a:pt x="530" y="62"/>
                    <a:pt x="515" y="54"/>
                    <a:pt x="515" y="64"/>
                  </a:cubicBezTo>
                  <a:cubicBezTo>
                    <a:pt x="515" y="67"/>
                    <a:pt x="518" y="74"/>
                    <a:pt x="516" y="74"/>
                  </a:cubicBezTo>
                  <a:cubicBezTo>
                    <a:pt x="510" y="74"/>
                    <a:pt x="509" y="66"/>
                    <a:pt x="504" y="64"/>
                  </a:cubicBezTo>
                  <a:cubicBezTo>
                    <a:pt x="499" y="61"/>
                    <a:pt x="499" y="61"/>
                    <a:pt x="499" y="61"/>
                  </a:cubicBezTo>
                  <a:cubicBezTo>
                    <a:pt x="480" y="61"/>
                    <a:pt x="480" y="61"/>
                    <a:pt x="480" y="61"/>
                  </a:cubicBezTo>
                  <a:cubicBezTo>
                    <a:pt x="474" y="61"/>
                    <a:pt x="470" y="64"/>
                    <a:pt x="463" y="64"/>
                  </a:cubicBezTo>
                  <a:cubicBezTo>
                    <a:pt x="451" y="65"/>
                    <a:pt x="451" y="60"/>
                    <a:pt x="451" y="59"/>
                  </a:cubicBezTo>
                  <a:cubicBezTo>
                    <a:pt x="451" y="57"/>
                    <a:pt x="460" y="58"/>
                    <a:pt x="462" y="56"/>
                  </a:cubicBezTo>
                  <a:cubicBezTo>
                    <a:pt x="454" y="44"/>
                    <a:pt x="455" y="46"/>
                    <a:pt x="438" y="47"/>
                  </a:cubicBezTo>
                  <a:cubicBezTo>
                    <a:pt x="419" y="49"/>
                    <a:pt x="410" y="34"/>
                    <a:pt x="391" y="34"/>
                  </a:cubicBezTo>
                  <a:cubicBezTo>
                    <a:pt x="385" y="34"/>
                    <a:pt x="383" y="38"/>
                    <a:pt x="378" y="38"/>
                  </a:cubicBezTo>
                  <a:cubicBezTo>
                    <a:pt x="375" y="38"/>
                    <a:pt x="371" y="32"/>
                    <a:pt x="371" y="29"/>
                  </a:cubicBezTo>
                  <a:cubicBezTo>
                    <a:pt x="365" y="31"/>
                    <a:pt x="365" y="37"/>
                    <a:pt x="359" y="37"/>
                  </a:cubicBezTo>
                  <a:cubicBezTo>
                    <a:pt x="353" y="37"/>
                    <a:pt x="345" y="24"/>
                    <a:pt x="343" y="24"/>
                  </a:cubicBezTo>
                  <a:cubicBezTo>
                    <a:pt x="337" y="24"/>
                    <a:pt x="339" y="32"/>
                    <a:pt x="333" y="32"/>
                  </a:cubicBezTo>
                  <a:cubicBezTo>
                    <a:pt x="330" y="32"/>
                    <a:pt x="328" y="31"/>
                    <a:pt x="327" y="28"/>
                  </a:cubicBezTo>
                  <a:cubicBezTo>
                    <a:pt x="318" y="30"/>
                    <a:pt x="314" y="31"/>
                    <a:pt x="306" y="34"/>
                  </a:cubicBezTo>
                  <a:cubicBezTo>
                    <a:pt x="302" y="35"/>
                    <a:pt x="294" y="41"/>
                    <a:pt x="292" y="38"/>
                  </a:cubicBezTo>
                  <a:cubicBezTo>
                    <a:pt x="284" y="31"/>
                    <a:pt x="285" y="40"/>
                    <a:pt x="282" y="40"/>
                  </a:cubicBezTo>
                  <a:cubicBezTo>
                    <a:pt x="262" y="41"/>
                    <a:pt x="276" y="48"/>
                    <a:pt x="273" y="48"/>
                  </a:cubicBezTo>
                  <a:cubicBezTo>
                    <a:pt x="266" y="48"/>
                    <a:pt x="252" y="47"/>
                    <a:pt x="239" y="39"/>
                  </a:cubicBezTo>
                  <a:cubicBezTo>
                    <a:pt x="239" y="39"/>
                    <a:pt x="235" y="36"/>
                    <a:pt x="235" y="35"/>
                  </a:cubicBezTo>
                  <a:cubicBezTo>
                    <a:pt x="233" y="36"/>
                    <a:pt x="235" y="36"/>
                    <a:pt x="232" y="35"/>
                  </a:cubicBezTo>
                  <a:cubicBezTo>
                    <a:pt x="232" y="35"/>
                    <a:pt x="232" y="35"/>
                    <a:pt x="232" y="35"/>
                  </a:cubicBezTo>
                  <a:cubicBezTo>
                    <a:pt x="224" y="33"/>
                    <a:pt x="221" y="29"/>
                    <a:pt x="212" y="29"/>
                  </a:cubicBezTo>
                  <a:cubicBezTo>
                    <a:pt x="207" y="29"/>
                    <a:pt x="203" y="31"/>
                    <a:pt x="198" y="31"/>
                  </a:cubicBezTo>
                  <a:cubicBezTo>
                    <a:pt x="188" y="31"/>
                    <a:pt x="170" y="30"/>
                    <a:pt x="163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36" y="22"/>
                    <a:pt x="134" y="20"/>
                    <a:pt x="131" y="18"/>
                  </a:cubicBezTo>
                  <a:cubicBezTo>
                    <a:pt x="115" y="18"/>
                    <a:pt x="115" y="18"/>
                    <a:pt x="115" y="18"/>
                  </a:cubicBezTo>
                  <a:cubicBezTo>
                    <a:pt x="113" y="17"/>
                    <a:pt x="112" y="16"/>
                    <a:pt x="108" y="15"/>
                  </a:cubicBezTo>
                  <a:cubicBezTo>
                    <a:pt x="107" y="17"/>
                    <a:pt x="104" y="19"/>
                    <a:pt x="101" y="19"/>
                  </a:cubicBezTo>
                  <a:cubicBezTo>
                    <a:pt x="102" y="17"/>
                    <a:pt x="102" y="16"/>
                    <a:pt x="104" y="15"/>
                  </a:cubicBezTo>
                  <a:cubicBezTo>
                    <a:pt x="100" y="13"/>
                    <a:pt x="98" y="10"/>
                    <a:pt x="94" y="10"/>
                  </a:cubicBezTo>
                  <a:cubicBezTo>
                    <a:pt x="89" y="10"/>
                    <a:pt x="86" y="17"/>
                    <a:pt x="81" y="19"/>
                  </a:cubicBezTo>
                  <a:cubicBezTo>
                    <a:pt x="77" y="20"/>
                    <a:pt x="74" y="18"/>
                    <a:pt x="70" y="19"/>
                  </a:cubicBezTo>
                  <a:cubicBezTo>
                    <a:pt x="53" y="24"/>
                    <a:pt x="40" y="36"/>
                    <a:pt x="31" y="48"/>
                  </a:cubicBezTo>
                  <a:cubicBezTo>
                    <a:pt x="14" y="48"/>
                    <a:pt x="14" y="48"/>
                    <a:pt x="14" y="48"/>
                  </a:cubicBezTo>
                  <a:cubicBezTo>
                    <a:pt x="13" y="49"/>
                    <a:pt x="9" y="57"/>
                    <a:pt x="9" y="57"/>
                  </a:cubicBezTo>
                  <a:cubicBezTo>
                    <a:pt x="9" y="59"/>
                    <a:pt x="22" y="61"/>
                    <a:pt x="25" y="64"/>
                  </a:cubicBezTo>
                  <a:cubicBezTo>
                    <a:pt x="28" y="65"/>
                    <a:pt x="32" y="75"/>
                    <a:pt x="35" y="76"/>
                  </a:cubicBezTo>
                  <a:cubicBezTo>
                    <a:pt x="43" y="80"/>
                    <a:pt x="50" y="81"/>
                    <a:pt x="53" y="90"/>
                  </a:cubicBezTo>
                  <a:cubicBezTo>
                    <a:pt x="49" y="91"/>
                    <a:pt x="49" y="90"/>
                    <a:pt x="44" y="90"/>
                  </a:cubicBezTo>
                  <a:cubicBezTo>
                    <a:pt x="38" y="90"/>
                    <a:pt x="33" y="93"/>
                    <a:pt x="33" y="83"/>
                  </a:cubicBezTo>
                  <a:cubicBezTo>
                    <a:pt x="27" y="83"/>
                    <a:pt x="27" y="83"/>
                    <a:pt x="27" y="83"/>
                  </a:cubicBezTo>
                  <a:cubicBezTo>
                    <a:pt x="20" y="88"/>
                    <a:pt x="8" y="92"/>
                    <a:pt x="0" y="97"/>
                  </a:cubicBezTo>
                  <a:cubicBezTo>
                    <a:pt x="2" y="100"/>
                    <a:pt x="4" y="102"/>
                    <a:pt x="9" y="102"/>
                  </a:cubicBezTo>
                  <a:cubicBezTo>
                    <a:pt x="9" y="103"/>
                    <a:pt x="8" y="104"/>
                    <a:pt x="8" y="105"/>
                  </a:cubicBezTo>
                  <a:cubicBezTo>
                    <a:pt x="8" y="108"/>
                    <a:pt x="12" y="109"/>
                    <a:pt x="12" y="113"/>
                  </a:cubicBezTo>
                  <a:cubicBezTo>
                    <a:pt x="28" y="113"/>
                    <a:pt x="28" y="113"/>
                    <a:pt x="28" y="113"/>
                  </a:cubicBezTo>
                  <a:cubicBezTo>
                    <a:pt x="33" y="112"/>
                    <a:pt x="35" y="115"/>
                    <a:pt x="41" y="115"/>
                  </a:cubicBezTo>
                  <a:cubicBezTo>
                    <a:pt x="48" y="115"/>
                    <a:pt x="49" y="110"/>
                    <a:pt x="54" y="110"/>
                  </a:cubicBezTo>
                  <a:cubicBezTo>
                    <a:pt x="56" y="110"/>
                    <a:pt x="56" y="110"/>
                    <a:pt x="59" y="110"/>
                  </a:cubicBezTo>
                  <a:cubicBezTo>
                    <a:pt x="59" y="115"/>
                    <a:pt x="59" y="115"/>
                    <a:pt x="59" y="115"/>
                  </a:cubicBezTo>
                  <a:cubicBezTo>
                    <a:pt x="57" y="114"/>
                    <a:pt x="57" y="113"/>
                    <a:pt x="54" y="115"/>
                  </a:cubicBezTo>
                  <a:cubicBezTo>
                    <a:pt x="55" y="116"/>
                    <a:pt x="60" y="120"/>
                    <a:pt x="60" y="122"/>
                  </a:cubicBezTo>
                  <a:cubicBezTo>
                    <a:pt x="60" y="126"/>
                    <a:pt x="39" y="135"/>
                    <a:pt x="36" y="135"/>
                  </a:cubicBezTo>
                  <a:cubicBezTo>
                    <a:pt x="30" y="135"/>
                    <a:pt x="13" y="142"/>
                    <a:pt x="13" y="151"/>
                  </a:cubicBezTo>
                  <a:cubicBezTo>
                    <a:pt x="13" y="156"/>
                    <a:pt x="23" y="158"/>
                    <a:pt x="25" y="165"/>
                  </a:cubicBezTo>
                  <a:cubicBezTo>
                    <a:pt x="24" y="165"/>
                    <a:pt x="22" y="166"/>
                    <a:pt x="21" y="166"/>
                  </a:cubicBezTo>
                  <a:cubicBezTo>
                    <a:pt x="23" y="168"/>
                    <a:pt x="37" y="180"/>
                    <a:pt x="41" y="180"/>
                  </a:cubicBezTo>
                  <a:cubicBezTo>
                    <a:pt x="42" y="180"/>
                    <a:pt x="45" y="174"/>
                    <a:pt x="47" y="174"/>
                  </a:cubicBezTo>
                  <a:cubicBezTo>
                    <a:pt x="50" y="174"/>
                    <a:pt x="50" y="178"/>
                    <a:pt x="50" y="179"/>
                  </a:cubicBezTo>
                  <a:cubicBezTo>
                    <a:pt x="50" y="185"/>
                    <a:pt x="50" y="185"/>
                    <a:pt x="50" y="185"/>
                  </a:cubicBezTo>
                  <a:cubicBezTo>
                    <a:pt x="50" y="188"/>
                    <a:pt x="51" y="193"/>
                    <a:pt x="53" y="193"/>
                  </a:cubicBezTo>
                  <a:cubicBezTo>
                    <a:pt x="54" y="193"/>
                    <a:pt x="56" y="190"/>
                    <a:pt x="57" y="190"/>
                  </a:cubicBezTo>
                  <a:cubicBezTo>
                    <a:pt x="61" y="190"/>
                    <a:pt x="61" y="190"/>
                    <a:pt x="61" y="190"/>
                  </a:cubicBezTo>
                  <a:cubicBezTo>
                    <a:pt x="61" y="189"/>
                    <a:pt x="61" y="188"/>
                    <a:pt x="61" y="186"/>
                  </a:cubicBezTo>
                  <a:cubicBezTo>
                    <a:pt x="67" y="190"/>
                    <a:pt x="69" y="191"/>
                    <a:pt x="76" y="194"/>
                  </a:cubicBezTo>
                  <a:cubicBezTo>
                    <a:pt x="76" y="192"/>
                    <a:pt x="77" y="191"/>
                    <a:pt x="78" y="189"/>
                  </a:cubicBezTo>
                  <a:cubicBezTo>
                    <a:pt x="81" y="190"/>
                    <a:pt x="83" y="191"/>
                    <a:pt x="86" y="191"/>
                  </a:cubicBezTo>
                  <a:cubicBezTo>
                    <a:pt x="91" y="191"/>
                    <a:pt x="93" y="189"/>
                    <a:pt x="98" y="187"/>
                  </a:cubicBezTo>
                  <a:cubicBezTo>
                    <a:pt x="102" y="187"/>
                    <a:pt x="102" y="187"/>
                    <a:pt x="102" y="187"/>
                  </a:cubicBezTo>
                  <a:cubicBezTo>
                    <a:pt x="95" y="192"/>
                    <a:pt x="95" y="201"/>
                    <a:pt x="88" y="206"/>
                  </a:cubicBezTo>
                  <a:cubicBezTo>
                    <a:pt x="81" y="210"/>
                    <a:pt x="69" y="216"/>
                    <a:pt x="64" y="222"/>
                  </a:cubicBezTo>
                  <a:cubicBezTo>
                    <a:pt x="60" y="227"/>
                    <a:pt x="54" y="224"/>
                    <a:pt x="49" y="227"/>
                  </a:cubicBezTo>
                  <a:cubicBezTo>
                    <a:pt x="46" y="229"/>
                    <a:pt x="43" y="235"/>
                    <a:pt x="39" y="237"/>
                  </a:cubicBezTo>
                  <a:cubicBezTo>
                    <a:pt x="34" y="240"/>
                    <a:pt x="28" y="238"/>
                    <a:pt x="24" y="243"/>
                  </a:cubicBezTo>
                  <a:cubicBezTo>
                    <a:pt x="37" y="247"/>
                    <a:pt x="43" y="234"/>
                    <a:pt x="54" y="232"/>
                  </a:cubicBezTo>
                  <a:cubicBezTo>
                    <a:pt x="63" y="231"/>
                    <a:pt x="74" y="228"/>
                    <a:pt x="79" y="223"/>
                  </a:cubicBezTo>
                  <a:cubicBezTo>
                    <a:pt x="84" y="218"/>
                    <a:pt x="94" y="215"/>
                    <a:pt x="99" y="210"/>
                  </a:cubicBezTo>
                  <a:cubicBezTo>
                    <a:pt x="101" y="206"/>
                    <a:pt x="102" y="203"/>
                    <a:pt x="106" y="202"/>
                  </a:cubicBezTo>
                  <a:cubicBezTo>
                    <a:pt x="113" y="199"/>
                    <a:pt x="120" y="197"/>
                    <a:pt x="120" y="190"/>
                  </a:cubicBezTo>
                  <a:cubicBezTo>
                    <a:pt x="120" y="185"/>
                    <a:pt x="120" y="185"/>
                    <a:pt x="120" y="185"/>
                  </a:cubicBezTo>
                  <a:cubicBezTo>
                    <a:pt x="120" y="175"/>
                    <a:pt x="140" y="158"/>
                    <a:pt x="148" y="158"/>
                  </a:cubicBezTo>
                  <a:cubicBezTo>
                    <a:pt x="151" y="158"/>
                    <a:pt x="151" y="158"/>
                    <a:pt x="151" y="158"/>
                  </a:cubicBezTo>
                  <a:cubicBezTo>
                    <a:pt x="151" y="159"/>
                    <a:pt x="151" y="160"/>
                    <a:pt x="151" y="161"/>
                  </a:cubicBezTo>
                  <a:cubicBezTo>
                    <a:pt x="142" y="164"/>
                    <a:pt x="137" y="169"/>
                    <a:pt x="137" y="176"/>
                  </a:cubicBezTo>
                  <a:cubicBezTo>
                    <a:pt x="137" y="177"/>
                    <a:pt x="136" y="177"/>
                    <a:pt x="138" y="180"/>
                  </a:cubicBezTo>
                  <a:cubicBezTo>
                    <a:pt x="137" y="180"/>
                    <a:pt x="135" y="180"/>
                    <a:pt x="135" y="182"/>
                  </a:cubicBezTo>
                  <a:cubicBezTo>
                    <a:pt x="135" y="183"/>
                    <a:pt x="137" y="184"/>
                    <a:pt x="138" y="184"/>
                  </a:cubicBezTo>
                  <a:cubicBezTo>
                    <a:pt x="145" y="184"/>
                    <a:pt x="165" y="173"/>
                    <a:pt x="169" y="167"/>
                  </a:cubicBezTo>
                  <a:cubicBezTo>
                    <a:pt x="167" y="166"/>
                    <a:pt x="167" y="165"/>
                    <a:pt x="166" y="163"/>
                  </a:cubicBezTo>
                  <a:cubicBezTo>
                    <a:pt x="169" y="161"/>
                    <a:pt x="175" y="160"/>
                    <a:pt x="178" y="158"/>
                  </a:cubicBezTo>
                  <a:cubicBezTo>
                    <a:pt x="184" y="169"/>
                    <a:pt x="197" y="170"/>
                    <a:pt x="207" y="173"/>
                  </a:cubicBezTo>
                  <a:cubicBezTo>
                    <a:pt x="224" y="173"/>
                    <a:pt x="224" y="173"/>
                    <a:pt x="224" y="173"/>
                  </a:cubicBezTo>
                  <a:cubicBezTo>
                    <a:pt x="233" y="179"/>
                    <a:pt x="243" y="178"/>
                    <a:pt x="251" y="184"/>
                  </a:cubicBezTo>
                  <a:cubicBezTo>
                    <a:pt x="255" y="187"/>
                    <a:pt x="259" y="196"/>
                    <a:pt x="266" y="196"/>
                  </a:cubicBezTo>
                  <a:cubicBezTo>
                    <a:pt x="268" y="196"/>
                    <a:pt x="269" y="193"/>
                    <a:pt x="270" y="190"/>
                  </a:cubicBezTo>
                  <a:cubicBezTo>
                    <a:pt x="273" y="193"/>
                    <a:pt x="275" y="195"/>
                    <a:pt x="279" y="195"/>
                  </a:cubicBezTo>
                  <a:cubicBezTo>
                    <a:pt x="281" y="193"/>
                    <a:pt x="283" y="195"/>
                    <a:pt x="285" y="197"/>
                  </a:cubicBezTo>
                  <a:cubicBezTo>
                    <a:pt x="284" y="199"/>
                    <a:pt x="282" y="200"/>
                    <a:pt x="282" y="203"/>
                  </a:cubicBezTo>
                  <a:cubicBezTo>
                    <a:pt x="282" y="205"/>
                    <a:pt x="285" y="208"/>
                    <a:pt x="286" y="208"/>
                  </a:cubicBezTo>
                  <a:cubicBezTo>
                    <a:pt x="290" y="208"/>
                    <a:pt x="289" y="204"/>
                    <a:pt x="295" y="204"/>
                  </a:cubicBezTo>
                  <a:cubicBezTo>
                    <a:pt x="295" y="208"/>
                    <a:pt x="295" y="208"/>
                    <a:pt x="295" y="208"/>
                  </a:cubicBezTo>
                  <a:cubicBezTo>
                    <a:pt x="295" y="210"/>
                    <a:pt x="290" y="211"/>
                    <a:pt x="290" y="213"/>
                  </a:cubicBezTo>
                  <a:cubicBezTo>
                    <a:pt x="290" y="215"/>
                    <a:pt x="291" y="218"/>
                    <a:pt x="296" y="218"/>
                  </a:cubicBezTo>
                  <a:cubicBezTo>
                    <a:pt x="301" y="218"/>
                    <a:pt x="305" y="218"/>
                    <a:pt x="305" y="222"/>
                  </a:cubicBezTo>
                  <a:cubicBezTo>
                    <a:pt x="305" y="227"/>
                    <a:pt x="305" y="227"/>
                    <a:pt x="305" y="227"/>
                  </a:cubicBezTo>
                  <a:cubicBezTo>
                    <a:pt x="305" y="230"/>
                    <a:pt x="312" y="236"/>
                    <a:pt x="318" y="236"/>
                  </a:cubicBezTo>
                  <a:cubicBezTo>
                    <a:pt x="319" y="236"/>
                    <a:pt x="319" y="236"/>
                    <a:pt x="321" y="236"/>
                  </a:cubicBezTo>
                  <a:cubicBezTo>
                    <a:pt x="321" y="237"/>
                    <a:pt x="323" y="238"/>
                    <a:pt x="323" y="240"/>
                  </a:cubicBezTo>
                  <a:cubicBezTo>
                    <a:pt x="323" y="244"/>
                    <a:pt x="321" y="252"/>
                    <a:pt x="326" y="254"/>
                  </a:cubicBezTo>
                  <a:cubicBezTo>
                    <a:pt x="328" y="254"/>
                    <a:pt x="330" y="254"/>
                    <a:pt x="332" y="256"/>
                  </a:cubicBezTo>
                  <a:cubicBezTo>
                    <a:pt x="335" y="259"/>
                    <a:pt x="332" y="263"/>
                    <a:pt x="335" y="265"/>
                  </a:cubicBezTo>
                  <a:cubicBezTo>
                    <a:pt x="335" y="265"/>
                    <a:pt x="343" y="270"/>
                    <a:pt x="344" y="271"/>
                  </a:cubicBezTo>
                  <a:cubicBezTo>
                    <a:pt x="346" y="278"/>
                    <a:pt x="346" y="286"/>
                    <a:pt x="357" y="286"/>
                  </a:cubicBezTo>
                  <a:cubicBezTo>
                    <a:pt x="358" y="292"/>
                    <a:pt x="369" y="288"/>
                    <a:pt x="371" y="296"/>
                  </a:cubicBezTo>
                  <a:cubicBezTo>
                    <a:pt x="372" y="299"/>
                    <a:pt x="380" y="300"/>
                    <a:pt x="383" y="303"/>
                  </a:cubicBezTo>
                  <a:cubicBezTo>
                    <a:pt x="384" y="304"/>
                    <a:pt x="385" y="304"/>
                    <a:pt x="386" y="305"/>
                  </a:cubicBezTo>
                  <a:cubicBezTo>
                    <a:pt x="386" y="305"/>
                    <a:pt x="386" y="305"/>
                    <a:pt x="386" y="305"/>
                  </a:cubicBezTo>
                  <a:cubicBezTo>
                    <a:pt x="388" y="308"/>
                    <a:pt x="390" y="309"/>
                    <a:pt x="390" y="312"/>
                  </a:cubicBezTo>
                  <a:cubicBezTo>
                    <a:pt x="390" y="315"/>
                    <a:pt x="388" y="318"/>
                    <a:pt x="386" y="320"/>
                  </a:cubicBezTo>
                  <a:cubicBezTo>
                    <a:pt x="385" y="317"/>
                    <a:pt x="382" y="315"/>
                    <a:pt x="377" y="315"/>
                  </a:cubicBezTo>
                  <a:cubicBezTo>
                    <a:pt x="376" y="315"/>
                    <a:pt x="373" y="315"/>
                    <a:pt x="373" y="317"/>
                  </a:cubicBezTo>
                  <a:cubicBezTo>
                    <a:pt x="373" y="324"/>
                    <a:pt x="380" y="326"/>
                    <a:pt x="380" y="333"/>
                  </a:cubicBezTo>
                  <a:cubicBezTo>
                    <a:pt x="380" y="343"/>
                    <a:pt x="372" y="360"/>
                    <a:pt x="375" y="367"/>
                  </a:cubicBezTo>
                  <a:cubicBezTo>
                    <a:pt x="378" y="375"/>
                    <a:pt x="375" y="386"/>
                    <a:pt x="378" y="393"/>
                  </a:cubicBezTo>
                  <a:cubicBezTo>
                    <a:pt x="376" y="394"/>
                    <a:pt x="374" y="396"/>
                    <a:pt x="375" y="399"/>
                  </a:cubicBezTo>
                  <a:cubicBezTo>
                    <a:pt x="380" y="408"/>
                    <a:pt x="387" y="421"/>
                    <a:pt x="393" y="422"/>
                  </a:cubicBezTo>
                  <a:cubicBezTo>
                    <a:pt x="392" y="435"/>
                    <a:pt x="400" y="439"/>
                    <a:pt x="405" y="449"/>
                  </a:cubicBezTo>
                  <a:cubicBezTo>
                    <a:pt x="406" y="452"/>
                    <a:pt x="405" y="455"/>
                    <a:pt x="407" y="456"/>
                  </a:cubicBezTo>
                  <a:cubicBezTo>
                    <a:pt x="418" y="460"/>
                    <a:pt x="434" y="467"/>
                    <a:pt x="438" y="476"/>
                  </a:cubicBezTo>
                  <a:cubicBezTo>
                    <a:pt x="438" y="476"/>
                    <a:pt x="438" y="476"/>
                    <a:pt x="438" y="476"/>
                  </a:cubicBezTo>
                  <a:cubicBezTo>
                    <a:pt x="438" y="478"/>
                    <a:pt x="438" y="478"/>
                    <a:pt x="438" y="478"/>
                  </a:cubicBezTo>
                  <a:cubicBezTo>
                    <a:pt x="440" y="485"/>
                    <a:pt x="443" y="487"/>
                    <a:pt x="445" y="492"/>
                  </a:cubicBezTo>
                  <a:cubicBezTo>
                    <a:pt x="447" y="496"/>
                    <a:pt x="447" y="505"/>
                    <a:pt x="451" y="507"/>
                  </a:cubicBezTo>
                  <a:cubicBezTo>
                    <a:pt x="456" y="510"/>
                    <a:pt x="461" y="517"/>
                    <a:pt x="465" y="523"/>
                  </a:cubicBezTo>
                  <a:cubicBezTo>
                    <a:pt x="468" y="527"/>
                    <a:pt x="461" y="526"/>
                    <a:pt x="459" y="526"/>
                  </a:cubicBezTo>
                  <a:cubicBezTo>
                    <a:pt x="462" y="531"/>
                    <a:pt x="469" y="530"/>
                    <a:pt x="473" y="534"/>
                  </a:cubicBezTo>
                  <a:cubicBezTo>
                    <a:pt x="476" y="537"/>
                    <a:pt x="479" y="540"/>
                    <a:pt x="482" y="544"/>
                  </a:cubicBezTo>
                  <a:cubicBezTo>
                    <a:pt x="482" y="552"/>
                    <a:pt x="482" y="552"/>
                    <a:pt x="482" y="552"/>
                  </a:cubicBezTo>
                  <a:cubicBezTo>
                    <a:pt x="483" y="553"/>
                    <a:pt x="484" y="553"/>
                    <a:pt x="485" y="554"/>
                  </a:cubicBezTo>
                  <a:cubicBezTo>
                    <a:pt x="489" y="556"/>
                    <a:pt x="492" y="564"/>
                    <a:pt x="497" y="564"/>
                  </a:cubicBezTo>
                  <a:cubicBezTo>
                    <a:pt x="497" y="565"/>
                    <a:pt x="502" y="570"/>
                    <a:pt x="502" y="570"/>
                  </a:cubicBezTo>
                  <a:cubicBezTo>
                    <a:pt x="503" y="570"/>
                    <a:pt x="504" y="567"/>
                    <a:pt x="504" y="566"/>
                  </a:cubicBezTo>
                  <a:cubicBezTo>
                    <a:pt x="504" y="563"/>
                    <a:pt x="501" y="558"/>
                    <a:pt x="498" y="560"/>
                  </a:cubicBezTo>
                  <a:cubicBezTo>
                    <a:pt x="493" y="557"/>
                    <a:pt x="491" y="549"/>
                    <a:pt x="488" y="542"/>
                  </a:cubicBezTo>
                  <a:cubicBezTo>
                    <a:pt x="486" y="535"/>
                    <a:pt x="480" y="532"/>
                    <a:pt x="478" y="525"/>
                  </a:cubicBezTo>
                  <a:cubicBezTo>
                    <a:pt x="476" y="520"/>
                    <a:pt x="476" y="516"/>
                    <a:pt x="472" y="512"/>
                  </a:cubicBezTo>
                  <a:cubicBezTo>
                    <a:pt x="469" y="509"/>
                    <a:pt x="465" y="509"/>
                    <a:pt x="462" y="505"/>
                  </a:cubicBezTo>
                  <a:cubicBezTo>
                    <a:pt x="460" y="499"/>
                    <a:pt x="457" y="495"/>
                    <a:pt x="457" y="489"/>
                  </a:cubicBezTo>
                  <a:cubicBezTo>
                    <a:pt x="457" y="488"/>
                    <a:pt x="457" y="486"/>
                    <a:pt x="458" y="485"/>
                  </a:cubicBezTo>
                  <a:cubicBezTo>
                    <a:pt x="462" y="489"/>
                    <a:pt x="466" y="489"/>
                    <a:pt x="472" y="491"/>
                  </a:cubicBezTo>
                  <a:cubicBezTo>
                    <a:pt x="474" y="492"/>
                    <a:pt x="473" y="499"/>
                    <a:pt x="476" y="502"/>
                  </a:cubicBezTo>
                  <a:cubicBezTo>
                    <a:pt x="479" y="505"/>
                    <a:pt x="478" y="510"/>
                    <a:pt x="481" y="513"/>
                  </a:cubicBezTo>
                  <a:cubicBezTo>
                    <a:pt x="484" y="516"/>
                    <a:pt x="487" y="519"/>
                    <a:pt x="491" y="523"/>
                  </a:cubicBezTo>
                  <a:cubicBezTo>
                    <a:pt x="492" y="522"/>
                    <a:pt x="492" y="523"/>
                    <a:pt x="494" y="523"/>
                  </a:cubicBezTo>
                  <a:cubicBezTo>
                    <a:pt x="494" y="531"/>
                    <a:pt x="504" y="531"/>
                    <a:pt x="507" y="537"/>
                  </a:cubicBezTo>
                  <a:cubicBezTo>
                    <a:pt x="508" y="540"/>
                    <a:pt x="506" y="543"/>
                    <a:pt x="509" y="545"/>
                  </a:cubicBezTo>
                  <a:cubicBezTo>
                    <a:pt x="512" y="549"/>
                    <a:pt x="516" y="550"/>
                    <a:pt x="520" y="553"/>
                  </a:cubicBezTo>
                  <a:cubicBezTo>
                    <a:pt x="526" y="560"/>
                    <a:pt x="537" y="568"/>
                    <a:pt x="540" y="579"/>
                  </a:cubicBezTo>
                  <a:cubicBezTo>
                    <a:pt x="541" y="582"/>
                    <a:pt x="543" y="582"/>
                    <a:pt x="543" y="586"/>
                  </a:cubicBezTo>
                  <a:cubicBezTo>
                    <a:pt x="543" y="590"/>
                    <a:pt x="540" y="592"/>
                    <a:pt x="540" y="595"/>
                  </a:cubicBezTo>
                  <a:cubicBezTo>
                    <a:pt x="540" y="598"/>
                    <a:pt x="542" y="601"/>
                    <a:pt x="545" y="601"/>
                  </a:cubicBezTo>
                  <a:cubicBezTo>
                    <a:pt x="546" y="605"/>
                    <a:pt x="555" y="607"/>
                    <a:pt x="559" y="611"/>
                  </a:cubicBezTo>
                  <a:cubicBezTo>
                    <a:pt x="560" y="612"/>
                    <a:pt x="560" y="612"/>
                    <a:pt x="562" y="613"/>
                  </a:cubicBezTo>
                  <a:cubicBezTo>
                    <a:pt x="566" y="615"/>
                    <a:pt x="568" y="614"/>
                    <a:pt x="572" y="616"/>
                  </a:cubicBezTo>
                  <a:cubicBezTo>
                    <a:pt x="577" y="618"/>
                    <a:pt x="578" y="622"/>
                    <a:pt x="582" y="623"/>
                  </a:cubicBezTo>
                  <a:cubicBezTo>
                    <a:pt x="585" y="624"/>
                    <a:pt x="587" y="622"/>
                    <a:pt x="591" y="624"/>
                  </a:cubicBezTo>
                  <a:cubicBezTo>
                    <a:pt x="594" y="625"/>
                    <a:pt x="604" y="633"/>
                    <a:pt x="608" y="633"/>
                  </a:cubicBezTo>
                  <a:cubicBezTo>
                    <a:pt x="610" y="633"/>
                    <a:pt x="612" y="632"/>
                    <a:pt x="615" y="633"/>
                  </a:cubicBezTo>
                  <a:cubicBezTo>
                    <a:pt x="616" y="634"/>
                    <a:pt x="618" y="636"/>
                    <a:pt x="621" y="636"/>
                  </a:cubicBezTo>
                  <a:cubicBezTo>
                    <a:pt x="626" y="636"/>
                    <a:pt x="627" y="630"/>
                    <a:pt x="633" y="630"/>
                  </a:cubicBezTo>
                  <a:cubicBezTo>
                    <a:pt x="635" y="630"/>
                    <a:pt x="637" y="631"/>
                    <a:pt x="639" y="632"/>
                  </a:cubicBezTo>
                  <a:cubicBezTo>
                    <a:pt x="641" y="632"/>
                    <a:pt x="641" y="632"/>
                    <a:pt x="641" y="632"/>
                  </a:cubicBezTo>
                  <a:cubicBezTo>
                    <a:pt x="649" y="636"/>
                    <a:pt x="651" y="643"/>
                    <a:pt x="660" y="648"/>
                  </a:cubicBezTo>
                  <a:cubicBezTo>
                    <a:pt x="666" y="651"/>
                    <a:pt x="670" y="649"/>
                    <a:pt x="676" y="652"/>
                  </a:cubicBezTo>
                  <a:cubicBezTo>
                    <a:pt x="680" y="654"/>
                    <a:pt x="683" y="657"/>
                    <a:pt x="689" y="657"/>
                  </a:cubicBezTo>
                  <a:cubicBezTo>
                    <a:pt x="691" y="657"/>
                    <a:pt x="693" y="656"/>
                    <a:pt x="695" y="656"/>
                  </a:cubicBezTo>
                  <a:cubicBezTo>
                    <a:pt x="697" y="656"/>
                    <a:pt x="697" y="656"/>
                    <a:pt x="697" y="656"/>
                  </a:cubicBezTo>
                  <a:cubicBezTo>
                    <a:pt x="699" y="663"/>
                    <a:pt x="704" y="666"/>
                    <a:pt x="709" y="671"/>
                  </a:cubicBezTo>
                  <a:cubicBezTo>
                    <a:pt x="710" y="672"/>
                    <a:pt x="712" y="673"/>
                    <a:pt x="713" y="676"/>
                  </a:cubicBezTo>
                  <a:cubicBezTo>
                    <a:pt x="714" y="680"/>
                    <a:pt x="711" y="685"/>
                    <a:pt x="716" y="688"/>
                  </a:cubicBezTo>
                  <a:cubicBezTo>
                    <a:pt x="719" y="688"/>
                    <a:pt x="719" y="688"/>
                    <a:pt x="719" y="688"/>
                  </a:cubicBezTo>
                  <a:cubicBezTo>
                    <a:pt x="718" y="687"/>
                    <a:pt x="718" y="686"/>
                    <a:pt x="719" y="685"/>
                  </a:cubicBezTo>
                  <a:cubicBezTo>
                    <a:pt x="719" y="685"/>
                    <a:pt x="729" y="691"/>
                    <a:pt x="730" y="693"/>
                  </a:cubicBezTo>
                  <a:cubicBezTo>
                    <a:pt x="731" y="696"/>
                    <a:pt x="731" y="699"/>
                    <a:pt x="736" y="700"/>
                  </a:cubicBezTo>
                  <a:cubicBezTo>
                    <a:pt x="736" y="700"/>
                    <a:pt x="737" y="702"/>
                    <a:pt x="737" y="702"/>
                  </a:cubicBezTo>
                  <a:cubicBezTo>
                    <a:pt x="739" y="702"/>
                    <a:pt x="744" y="700"/>
                    <a:pt x="746" y="702"/>
                  </a:cubicBezTo>
                  <a:cubicBezTo>
                    <a:pt x="749" y="704"/>
                    <a:pt x="752" y="710"/>
                    <a:pt x="757" y="710"/>
                  </a:cubicBezTo>
                  <a:cubicBezTo>
                    <a:pt x="759" y="710"/>
                    <a:pt x="761" y="709"/>
                    <a:pt x="761" y="706"/>
                  </a:cubicBezTo>
                  <a:cubicBezTo>
                    <a:pt x="761" y="705"/>
                    <a:pt x="759" y="704"/>
                    <a:pt x="759" y="703"/>
                  </a:cubicBezTo>
                  <a:cubicBezTo>
                    <a:pt x="759" y="701"/>
                    <a:pt x="768" y="695"/>
                    <a:pt x="770" y="695"/>
                  </a:cubicBezTo>
                  <a:cubicBezTo>
                    <a:pt x="773" y="695"/>
                    <a:pt x="774" y="699"/>
                    <a:pt x="777" y="700"/>
                  </a:cubicBezTo>
                  <a:cubicBezTo>
                    <a:pt x="777" y="702"/>
                    <a:pt x="775" y="702"/>
                    <a:pt x="775" y="703"/>
                  </a:cubicBezTo>
                  <a:cubicBezTo>
                    <a:pt x="775" y="704"/>
                    <a:pt x="778" y="705"/>
                    <a:pt x="779" y="706"/>
                  </a:cubicBezTo>
                  <a:cubicBezTo>
                    <a:pt x="779" y="706"/>
                    <a:pt x="779" y="706"/>
                    <a:pt x="780" y="705"/>
                  </a:cubicBezTo>
                  <a:cubicBezTo>
                    <a:pt x="779" y="706"/>
                    <a:pt x="779" y="707"/>
                    <a:pt x="779" y="707"/>
                  </a:cubicBezTo>
                  <a:cubicBezTo>
                    <a:pt x="779" y="713"/>
                    <a:pt x="785" y="712"/>
                    <a:pt x="785" y="718"/>
                  </a:cubicBezTo>
                  <a:cubicBezTo>
                    <a:pt x="785" y="721"/>
                    <a:pt x="783" y="723"/>
                    <a:pt x="783" y="726"/>
                  </a:cubicBezTo>
                  <a:cubicBezTo>
                    <a:pt x="783" y="729"/>
                    <a:pt x="785" y="731"/>
                    <a:pt x="785" y="733"/>
                  </a:cubicBezTo>
                  <a:cubicBezTo>
                    <a:pt x="785" y="735"/>
                    <a:pt x="785" y="735"/>
                    <a:pt x="785" y="735"/>
                  </a:cubicBezTo>
                  <a:cubicBezTo>
                    <a:pt x="784" y="737"/>
                    <a:pt x="784" y="737"/>
                    <a:pt x="784" y="737"/>
                  </a:cubicBezTo>
                  <a:cubicBezTo>
                    <a:pt x="784" y="738"/>
                    <a:pt x="785" y="739"/>
                    <a:pt x="787" y="740"/>
                  </a:cubicBezTo>
                  <a:cubicBezTo>
                    <a:pt x="785" y="748"/>
                    <a:pt x="777" y="746"/>
                    <a:pt x="774" y="753"/>
                  </a:cubicBezTo>
                  <a:cubicBezTo>
                    <a:pt x="771" y="758"/>
                    <a:pt x="769" y="766"/>
                    <a:pt x="761" y="766"/>
                  </a:cubicBezTo>
                  <a:cubicBezTo>
                    <a:pt x="762" y="779"/>
                    <a:pt x="754" y="778"/>
                    <a:pt x="754" y="785"/>
                  </a:cubicBezTo>
                  <a:cubicBezTo>
                    <a:pt x="754" y="790"/>
                    <a:pt x="755" y="796"/>
                    <a:pt x="759" y="796"/>
                  </a:cubicBezTo>
                  <a:cubicBezTo>
                    <a:pt x="761" y="796"/>
                    <a:pt x="761" y="794"/>
                    <a:pt x="764" y="796"/>
                  </a:cubicBezTo>
                  <a:cubicBezTo>
                    <a:pt x="763" y="801"/>
                    <a:pt x="757" y="802"/>
                    <a:pt x="754" y="807"/>
                  </a:cubicBezTo>
                  <a:cubicBezTo>
                    <a:pt x="753" y="808"/>
                    <a:pt x="751" y="812"/>
                    <a:pt x="751" y="816"/>
                  </a:cubicBezTo>
                  <a:cubicBezTo>
                    <a:pt x="751" y="821"/>
                    <a:pt x="755" y="827"/>
                    <a:pt x="759" y="831"/>
                  </a:cubicBezTo>
                  <a:cubicBezTo>
                    <a:pt x="760" y="832"/>
                    <a:pt x="762" y="831"/>
                    <a:pt x="763" y="833"/>
                  </a:cubicBezTo>
                  <a:cubicBezTo>
                    <a:pt x="764" y="835"/>
                    <a:pt x="765" y="840"/>
                    <a:pt x="767" y="842"/>
                  </a:cubicBezTo>
                  <a:cubicBezTo>
                    <a:pt x="768" y="843"/>
                    <a:pt x="770" y="842"/>
                    <a:pt x="771" y="844"/>
                  </a:cubicBezTo>
                  <a:cubicBezTo>
                    <a:pt x="774" y="850"/>
                    <a:pt x="775" y="854"/>
                    <a:pt x="778" y="861"/>
                  </a:cubicBezTo>
                  <a:cubicBezTo>
                    <a:pt x="780" y="867"/>
                    <a:pt x="786" y="873"/>
                    <a:pt x="788" y="880"/>
                  </a:cubicBezTo>
                  <a:cubicBezTo>
                    <a:pt x="790" y="885"/>
                    <a:pt x="794" y="887"/>
                    <a:pt x="794" y="892"/>
                  </a:cubicBezTo>
                  <a:cubicBezTo>
                    <a:pt x="794" y="895"/>
                    <a:pt x="793" y="899"/>
                    <a:pt x="795" y="901"/>
                  </a:cubicBezTo>
                  <a:cubicBezTo>
                    <a:pt x="801" y="907"/>
                    <a:pt x="805" y="911"/>
                    <a:pt x="814" y="914"/>
                  </a:cubicBezTo>
                  <a:cubicBezTo>
                    <a:pt x="818" y="915"/>
                    <a:pt x="820" y="916"/>
                    <a:pt x="823" y="920"/>
                  </a:cubicBezTo>
                  <a:cubicBezTo>
                    <a:pt x="827" y="923"/>
                    <a:pt x="830" y="923"/>
                    <a:pt x="835" y="925"/>
                  </a:cubicBezTo>
                  <a:cubicBezTo>
                    <a:pt x="840" y="928"/>
                    <a:pt x="845" y="932"/>
                    <a:pt x="848" y="939"/>
                  </a:cubicBezTo>
                  <a:cubicBezTo>
                    <a:pt x="849" y="943"/>
                    <a:pt x="850" y="961"/>
                    <a:pt x="850" y="964"/>
                  </a:cubicBezTo>
                  <a:cubicBezTo>
                    <a:pt x="850" y="969"/>
                    <a:pt x="848" y="977"/>
                    <a:pt x="848" y="981"/>
                  </a:cubicBezTo>
                  <a:cubicBezTo>
                    <a:pt x="848" y="995"/>
                    <a:pt x="848" y="995"/>
                    <a:pt x="848" y="995"/>
                  </a:cubicBezTo>
                  <a:cubicBezTo>
                    <a:pt x="847" y="998"/>
                    <a:pt x="845" y="1003"/>
                    <a:pt x="845" y="1005"/>
                  </a:cubicBezTo>
                  <a:cubicBezTo>
                    <a:pt x="845" y="1008"/>
                    <a:pt x="845" y="1008"/>
                    <a:pt x="845" y="1008"/>
                  </a:cubicBezTo>
                  <a:cubicBezTo>
                    <a:pt x="845" y="1019"/>
                    <a:pt x="838" y="1026"/>
                    <a:pt x="838" y="1038"/>
                  </a:cubicBezTo>
                  <a:cubicBezTo>
                    <a:pt x="838" y="1043"/>
                    <a:pt x="835" y="1047"/>
                    <a:pt x="837" y="1053"/>
                  </a:cubicBezTo>
                  <a:cubicBezTo>
                    <a:pt x="837" y="1075"/>
                    <a:pt x="837" y="1075"/>
                    <a:pt x="837" y="1075"/>
                  </a:cubicBezTo>
                  <a:cubicBezTo>
                    <a:pt x="835" y="1083"/>
                    <a:pt x="835" y="1088"/>
                    <a:pt x="833" y="1095"/>
                  </a:cubicBezTo>
                  <a:cubicBezTo>
                    <a:pt x="833" y="1096"/>
                    <a:pt x="831" y="1096"/>
                    <a:pt x="830" y="1097"/>
                  </a:cubicBezTo>
                  <a:cubicBezTo>
                    <a:pt x="829" y="1099"/>
                    <a:pt x="828" y="1104"/>
                    <a:pt x="827" y="1106"/>
                  </a:cubicBezTo>
                  <a:cubicBezTo>
                    <a:pt x="824" y="1110"/>
                    <a:pt x="820" y="1117"/>
                    <a:pt x="820" y="1124"/>
                  </a:cubicBezTo>
                  <a:cubicBezTo>
                    <a:pt x="820" y="1126"/>
                    <a:pt x="820" y="1135"/>
                    <a:pt x="822" y="1135"/>
                  </a:cubicBezTo>
                  <a:cubicBezTo>
                    <a:pt x="822" y="1135"/>
                    <a:pt x="823" y="1136"/>
                    <a:pt x="823" y="1138"/>
                  </a:cubicBezTo>
                  <a:cubicBezTo>
                    <a:pt x="823" y="1139"/>
                    <a:pt x="823" y="1140"/>
                    <a:pt x="820" y="1140"/>
                  </a:cubicBezTo>
                  <a:cubicBezTo>
                    <a:pt x="819" y="1145"/>
                    <a:pt x="817" y="1148"/>
                    <a:pt x="817" y="1154"/>
                  </a:cubicBezTo>
                  <a:cubicBezTo>
                    <a:pt x="817" y="1157"/>
                    <a:pt x="819" y="1164"/>
                    <a:pt x="822" y="1164"/>
                  </a:cubicBezTo>
                  <a:cubicBezTo>
                    <a:pt x="824" y="1164"/>
                    <a:pt x="824" y="1162"/>
                    <a:pt x="826" y="1161"/>
                  </a:cubicBezTo>
                  <a:cubicBezTo>
                    <a:pt x="827" y="1160"/>
                    <a:pt x="828" y="1161"/>
                    <a:pt x="829" y="1161"/>
                  </a:cubicBezTo>
                  <a:cubicBezTo>
                    <a:pt x="829" y="1165"/>
                    <a:pt x="829" y="1165"/>
                    <a:pt x="829" y="1165"/>
                  </a:cubicBezTo>
                  <a:cubicBezTo>
                    <a:pt x="819" y="1210"/>
                    <a:pt x="819" y="1210"/>
                    <a:pt x="819" y="1210"/>
                  </a:cubicBezTo>
                  <a:cubicBezTo>
                    <a:pt x="814" y="1210"/>
                    <a:pt x="816" y="1205"/>
                    <a:pt x="811" y="1205"/>
                  </a:cubicBezTo>
                  <a:cubicBezTo>
                    <a:pt x="809" y="1205"/>
                    <a:pt x="808" y="1206"/>
                    <a:pt x="808" y="1208"/>
                  </a:cubicBezTo>
                  <a:cubicBezTo>
                    <a:pt x="808" y="1208"/>
                    <a:pt x="808" y="1208"/>
                    <a:pt x="808" y="1208"/>
                  </a:cubicBezTo>
                  <a:cubicBezTo>
                    <a:pt x="808" y="1211"/>
                    <a:pt x="808" y="1211"/>
                    <a:pt x="808" y="1211"/>
                  </a:cubicBezTo>
                  <a:cubicBezTo>
                    <a:pt x="808" y="1215"/>
                    <a:pt x="812" y="1220"/>
                    <a:pt x="812" y="1222"/>
                  </a:cubicBezTo>
                  <a:cubicBezTo>
                    <a:pt x="812" y="1227"/>
                    <a:pt x="805" y="1229"/>
                    <a:pt x="805" y="1235"/>
                  </a:cubicBezTo>
                  <a:cubicBezTo>
                    <a:pt x="805" y="1240"/>
                    <a:pt x="810" y="1250"/>
                    <a:pt x="810" y="1257"/>
                  </a:cubicBezTo>
                  <a:cubicBezTo>
                    <a:pt x="810" y="1261"/>
                    <a:pt x="810" y="1261"/>
                    <a:pt x="810" y="1261"/>
                  </a:cubicBezTo>
                  <a:cubicBezTo>
                    <a:pt x="810" y="1268"/>
                    <a:pt x="818" y="1267"/>
                    <a:pt x="818" y="1274"/>
                  </a:cubicBezTo>
                  <a:cubicBezTo>
                    <a:pt x="818" y="1276"/>
                    <a:pt x="817" y="1278"/>
                    <a:pt x="816" y="1279"/>
                  </a:cubicBezTo>
                  <a:cubicBezTo>
                    <a:pt x="817" y="1280"/>
                    <a:pt x="817" y="1280"/>
                    <a:pt x="818" y="1281"/>
                  </a:cubicBezTo>
                  <a:cubicBezTo>
                    <a:pt x="818" y="1283"/>
                    <a:pt x="812" y="1283"/>
                    <a:pt x="812" y="1286"/>
                  </a:cubicBezTo>
                  <a:cubicBezTo>
                    <a:pt x="812" y="1286"/>
                    <a:pt x="814" y="1288"/>
                    <a:pt x="815" y="1289"/>
                  </a:cubicBezTo>
                  <a:cubicBezTo>
                    <a:pt x="819" y="1293"/>
                    <a:pt x="822" y="1297"/>
                    <a:pt x="830" y="1297"/>
                  </a:cubicBezTo>
                  <a:cubicBezTo>
                    <a:pt x="830" y="1299"/>
                    <a:pt x="831" y="1301"/>
                    <a:pt x="834" y="1301"/>
                  </a:cubicBezTo>
                  <a:cubicBezTo>
                    <a:pt x="839" y="1301"/>
                    <a:pt x="839" y="1301"/>
                    <a:pt x="839" y="1301"/>
                  </a:cubicBezTo>
                  <a:cubicBezTo>
                    <a:pt x="839" y="1307"/>
                    <a:pt x="846" y="1307"/>
                    <a:pt x="851" y="1308"/>
                  </a:cubicBezTo>
                  <a:cubicBezTo>
                    <a:pt x="856" y="1310"/>
                    <a:pt x="853" y="1318"/>
                    <a:pt x="860" y="1318"/>
                  </a:cubicBezTo>
                  <a:cubicBezTo>
                    <a:pt x="869" y="1318"/>
                    <a:pt x="869" y="1318"/>
                    <a:pt x="869" y="1318"/>
                  </a:cubicBezTo>
                  <a:cubicBezTo>
                    <a:pt x="870" y="1318"/>
                    <a:pt x="871" y="1317"/>
                    <a:pt x="872" y="1317"/>
                  </a:cubicBezTo>
                  <a:cubicBezTo>
                    <a:pt x="875" y="1317"/>
                    <a:pt x="875" y="1317"/>
                    <a:pt x="875" y="1317"/>
                  </a:cubicBezTo>
                  <a:cubicBezTo>
                    <a:pt x="878" y="1317"/>
                    <a:pt x="885" y="1311"/>
                    <a:pt x="890" y="1311"/>
                  </a:cubicBezTo>
                  <a:cubicBezTo>
                    <a:pt x="892" y="1311"/>
                    <a:pt x="894" y="1312"/>
                    <a:pt x="895" y="1310"/>
                  </a:cubicBezTo>
                  <a:cubicBezTo>
                    <a:pt x="887" y="1306"/>
                    <a:pt x="878" y="1303"/>
                    <a:pt x="872" y="1297"/>
                  </a:cubicBezTo>
                  <a:cubicBezTo>
                    <a:pt x="868" y="1293"/>
                    <a:pt x="868" y="1278"/>
                    <a:pt x="863" y="1275"/>
                  </a:cubicBezTo>
                  <a:cubicBezTo>
                    <a:pt x="861" y="1275"/>
                    <a:pt x="858" y="1271"/>
                    <a:pt x="858" y="1268"/>
                  </a:cubicBezTo>
                  <a:cubicBezTo>
                    <a:pt x="858" y="1263"/>
                    <a:pt x="859" y="1258"/>
                    <a:pt x="863" y="1255"/>
                  </a:cubicBezTo>
                  <a:cubicBezTo>
                    <a:pt x="866" y="1252"/>
                    <a:pt x="871" y="1254"/>
                    <a:pt x="873" y="1249"/>
                  </a:cubicBezTo>
                  <a:cubicBezTo>
                    <a:pt x="875" y="1246"/>
                    <a:pt x="874" y="1242"/>
                    <a:pt x="876" y="1239"/>
                  </a:cubicBezTo>
                  <a:cubicBezTo>
                    <a:pt x="881" y="1235"/>
                    <a:pt x="888" y="1234"/>
                    <a:pt x="888" y="1225"/>
                  </a:cubicBezTo>
                  <a:cubicBezTo>
                    <a:pt x="888" y="1216"/>
                    <a:pt x="874" y="1220"/>
                    <a:pt x="874" y="1208"/>
                  </a:cubicBezTo>
                  <a:cubicBezTo>
                    <a:pt x="874" y="1203"/>
                    <a:pt x="879" y="1199"/>
                    <a:pt x="884" y="1198"/>
                  </a:cubicBezTo>
                  <a:cubicBezTo>
                    <a:pt x="886" y="1197"/>
                    <a:pt x="891" y="1197"/>
                    <a:pt x="892" y="1194"/>
                  </a:cubicBezTo>
                  <a:cubicBezTo>
                    <a:pt x="894" y="1186"/>
                    <a:pt x="894" y="1180"/>
                    <a:pt x="899" y="1175"/>
                  </a:cubicBezTo>
                  <a:cubicBezTo>
                    <a:pt x="898" y="1174"/>
                    <a:pt x="896" y="1174"/>
                    <a:pt x="896" y="1170"/>
                  </a:cubicBezTo>
                  <a:cubicBezTo>
                    <a:pt x="899" y="1170"/>
                    <a:pt x="900" y="1173"/>
                    <a:pt x="904" y="1173"/>
                  </a:cubicBezTo>
                  <a:cubicBezTo>
                    <a:pt x="904" y="1173"/>
                    <a:pt x="907" y="1171"/>
                    <a:pt x="907" y="1169"/>
                  </a:cubicBezTo>
                  <a:cubicBezTo>
                    <a:pt x="907" y="1168"/>
                    <a:pt x="905" y="1167"/>
                    <a:pt x="904" y="1166"/>
                  </a:cubicBezTo>
                  <a:cubicBezTo>
                    <a:pt x="903" y="1166"/>
                    <a:pt x="901" y="1168"/>
                    <a:pt x="900" y="1168"/>
                  </a:cubicBezTo>
                  <a:cubicBezTo>
                    <a:pt x="897" y="1168"/>
                    <a:pt x="893" y="1160"/>
                    <a:pt x="893" y="1156"/>
                  </a:cubicBezTo>
                  <a:cubicBezTo>
                    <a:pt x="893" y="1155"/>
                    <a:pt x="894" y="1152"/>
                    <a:pt x="896" y="1152"/>
                  </a:cubicBezTo>
                  <a:cubicBezTo>
                    <a:pt x="903" y="1152"/>
                    <a:pt x="904" y="1157"/>
                    <a:pt x="910" y="1157"/>
                  </a:cubicBezTo>
                  <a:cubicBezTo>
                    <a:pt x="912" y="1157"/>
                    <a:pt x="917" y="1155"/>
                    <a:pt x="917" y="1153"/>
                  </a:cubicBezTo>
                  <a:cubicBezTo>
                    <a:pt x="917" y="1150"/>
                    <a:pt x="917" y="1150"/>
                    <a:pt x="917" y="1150"/>
                  </a:cubicBezTo>
                  <a:cubicBezTo>
                    <a:pt x="919" y="1146"/>
                    <a:pt x="916" y="1136"/>
                    <a:pt x="920" y="1133"/>
                  </a:cubicBezTo>
                  <a:cubicBezTo>
                    <a:pt x="923" y="1130"/>
                    <a:pt x="933" y="1133"/>
                    <a:pt x="938" y="1132"/>
                  </a:cubicBezTo>
                  <a:cubicBezTo>
                    <a:pt x="945" y="1129"/>
                    <a:pt x="952" y="1131"/>
                    <a:pt x="957" y="1125"/>
                  </a:cubicBezTo>
                  <a:cubicBezTo>
                    <a:pt x="960" y="1122"/>
                    <a:pt x="962" y="1120"/>
                    <a:pt x="965" y="1116"/>
                  </a:cubicBezTo>
                  <a:cubicBezTo>
                    <a:pt x="966" y="1114"/>
                    <a:pt x="966" y="1112"/>
                    <a:pt x="966" y="1108"/>
                  </a:cubicBezTo>
                  <a:cubicBezTo>
                    <a:pt x="966" y="1105"/>
                    <a:pt x="961" y="1105"/>
                    <a:pt x="961" y="1101"/>
                  </a:cubicBezTo>
                  <a:cubicBezTo>
                    <a:pt x="959" y="1098"/>
                    <a:pt x="959" y="1094"/>
                    <a:pt x="957" y="1092"/>
                  </a:cubicBezTo>
                  <a:cubicBezTo>
                    <a:pt x="956" y="1091"/>
                    <a:pt x="951" y="1089"/>
                    <a:pt x="951" y="1087"/>
                  </a:cubicBezTo>
                  <a:cubicBezTo>
                    <a:pt x="951" y="1086"/>
                    <a:pt x="953" y="1085"/>
                    <a:pt x="954" y="1085"/>
                  </a:cubicBezTo>
                  <a:cubicBezTo>
                    <a:pt x="958" y="1085"/>
                    <a:pt x="962" y="1089"/>
                    <a:pt x="967" y="1089"/>
                  </a:cubicBezTo>
                  <a:cubicBezTo>
                    <a:pt x="969" y="1089"/>
                    <a:pt x="976" y="1092"/>
                    <a:pt x="981" y="1092"/>
                  </a:cubicBezTo>
                  <a:cubicBezTo>
                    <a:pt x="995" y="1092"/>
                    <a:pt x="997" y="1077"/>
                    <a:pt x="1003" y="1068"/>
                  </a:cubicBezTo>
                  <a:cubicBezTo>
                    <a:pt x="1008" y="1060"/>
                    <a:pt x="1014" y="1059"/>
                    <a:pt x="1020" y="1051"/>
                  </a:cubicBezTo>
                  <a:cubicBezTo>
                    <a:pt x="1022" y="1047"/>
                    <a:pt x="1022" y="1045"/>
                    <a:pt x="1024" y="1041"/>
                  </a:cubicBezTo>
                  <a:cubicBezTo>
                    <a:pt x="1024" y="1041"/>
                    <a:pt x="1024" y="1041"/>
                    <a:pt x="1024" y="1041"/>
                  </a:cubicBezTo>
                  <a:cubicBezTo>
                    <a:pt x="1027" y="1034"/>
                    <a:pt x="1030" y="1029"/>
                    <a:pt x="1036" y="1026"/>
                  </a:cubicBezTo>
                  <a:cubicBezTo>
                    <a:pt x="1036" y="1012"/>
                    <a:pt x="1036" y="1012"/>
                    <a:pt x="1036" y="1012"/>
                  </a:cubicBezTo>
                  <a:cubicBezTo>
                    <a:pt x="1036" y="1006"/>
                    <a:pt x="1036" y="1002"/>
                    <a:pt x="1040" y="998"/>
                  </a:cubicBezTo>
                  <a:cubicBezTo>
                    <a:pt x="1042" y="995"/>
                    <a:pt x="1046" y="995"/>
                    <a:pt x="1049" y="991"/>
                  </a:cubicBezTo>
                  <a:cubicBezTo>
                    <a:pt x="1054" y="983"/>
                    <a:pt x="1062" y="987"/>
                    <a:pt x="1069" y="980"/>
                  </a:cubicBezTo>
                  <a:cubicBezTo>
                    <a:pt x="1070" y="979"/>
                    <a:pt x="1070" y="977"/>
                    <a:pt x="1072" y="976"/>
                  </a:cubicBezTo>
                  <a:cubicBezTo>
                    <a:pt x="1077" y="974"/>
                    <a:pt x="1081" y="975"/>
                    <a:pt x="1087" y="975"/>
                  </a:cubicBezTo>
                  <a:cubicBezTo>
                    <a:pt x="1092" y="975"/>
                    <a:pt x="1099" y="970"/>
                    <a:pt x="1100" y="967"/>
                  </a:cubicBezTo>
                  <a:cubicBezTo>
                    <a:pt x="1101" y="965"/>
                    <a:pt x="1101" y="962"/>
                    <a:pt x="1102" y="960"/>
                  </a:cubicBezTo>
                  <a:cubicBezTo>
                    <a:pt x="1107" y="954"/>
                    <a:pt x="1108" y="951"/>
                    <a:pt x="1113" y="944"/>
                  </a:cubicBezTo>
                  <a:cubicBezTo>
                    <a:pt x="1113" y="943"/>
                    <a:pt x="1114" y="936"/>
                    <a:pt x="1114" y="933"/>
                  </a:cubicBezTo>
                  <a:cubicBezTo>
                    <a:pt x="1114" y="931"/>
                    <a:pt x="1117" y="928"/>
                    <a:pt x="1118" y="926"/>
                  </a:cubicBezTo>
                  <a:cubicBezTo>
                    <a:pt x="1118" y="925"/>
                    <a:pt x="1120" y="924"/>
                    <a:pt x="1120" y="923"/>
                  </a:cubicBezTo>
                  <a:cubicBezTo>
                    <a:pt x="1120" y="919"/>
                    <a:pt x="1122" y="914"/>
                    <a:pt x="1122" y="908"/>
                  </a:cubicBezTo>
                  <a:cubicBezTo>
                    <a:pt x="1122" y="901"/>
                    <a:pt x="1117" y="891"/>
                    <a:pt x="1122" y="886"/>
                  </a:cubicBezTo>
                  <a:cubicBezTo>
                    <a:pt x="1125" y="883"/>
                    <a:pt x="1128" y="883"/>
                    <a:pt x="1131" y="878"/>
                  </a:cubicBezTo>
                  <a:cubicBezTo>
                    <a:pt x="1133" y="875"/>
                    <a:pt x="1134" y="875"/>
                    <a:pt x="1136" y="872"/>
                  </a:cubicBezTo>
                  <a:cubicBezTo>
                    <a:pt x="1145" y="859"/>
                    <a:pt x="1157" y="853"/>
                    <a:pt x="1157" y="831"/>
                  </a:cubicBezTo>
                  <a:cubicBezTo>
                    <a:pt x="1157" y="824"/>
                    <a:pt x="1155" y="818"/>
                    <a:pt x="1149" y="816"/>
                  </a:cubicBezTo>
                  <a:close/>
                  <a:moveTo>
                    <a:pt x="236" y="169"/>
                  </a:moveTo>
                  <a:cubicBezTo>
                    <a:pt x="241" y="169"/>
                    <a:pt x="246" y="168"/>
                    <a:pt x="248" y="172"/>
                  </a:cubicBezTo>
                  <a:cubicBezTo>
                    <a:pt x="246" y="168"/>
                    <a:pt x="241" y="169"/>
                    <a:pt x="236" y="169"/>
                  </a:cubicBezTo>
                  <a:close/>
                  <a:moveTo>
                    <a:pt x="300" y="199"/>
                  </a:moveTo>
                  <a:cubicBezTo>
                    <a:pt x="300" y="201"/>
                    <a:pt x="303" y="201"/>
                    <a:pt x="304" y="204"/>
                  </a:cubicBezTo>
                  <a:cubicBezTo>
                    <a:pt x="303" y="201"/>
                    <a:pt x="300" y="201"/>
                    <a:pt x="300" y="199"/>
                  </a:cubicBezTo>
                  <a:close/>
                  <a:moveTo>
                    <a:pt x="321" y="235"/>
                  </a:moveTo>
                  <a:cubicBezTo>
                    <a:pt x="322" y="234"/>
                    <a:pt x="324" y="233"/>
                    <a:pt x="325" y="231"/>
                  </a:cubicBezTo>
                  <a:cubicBezTo>
                    <a:pt x="324" y="233"/>
                    <a:pt x="322" y="234"/>
                    <a:pt x="321" y="235"/>
                  </a:cubicBezTo>
                  <a:close/>
                  <a:moveTo>
                    <a:pt x="325" y="230"/>
                  </a:moveTo>
                  <a:cubicBezTo>
                    <a:pt x="325" y="223"/>
                    <a:pt x="320" y="222"/>
                    <a:pt x="317" y="219"/>
                  </a:cubicBezTo>
                  <a:cubicBezTo>
                    <a:pt x="317" y="219"/>
                    <a:pt x="316" y="218"/>
                    <a:pt x="316" y="218"/>
                  </a:cubicBezTo>
                  <a:cubicBezTo>
                    <a:pt x="316" y="218"/>
                    <a:pt x="317" y="219"/>
                    <a:pt x="317" y="219"/>
                  </a:cubicBezTo>
                  <a:cubicBezTo>
                    <a:pt x="320" y="222"/>
                    <a:pt x="325" y="223"/>
                    <a:pt x="325" y="230"/>
                  </a:cubicBezTo>
                  <a:close/>
                  <a:moveTo>
                    <a:pt x="564" y="503"/>
                  </a:moveTo>
                  <a:cubicBezTo>
                    <a:pt x="564" y="503"/>
                    <a:pt x="563" y="504"/>
                    <a:pt x="563" y="504"/>
                  </a:cubicBezTo>
                  <a:cubicBezTo>
                    <a:pt x="563" y="504"/>
                    <a:pt x="564" y="503"/>
                    <a:pt x="564" y="503"/>
                  </a:cubicBezTo>
                  <a:close/>
                  <a:moveTo>
                    <a:pt x="609" y="535"/>
                  </a:moveTo>
                  <a:cubicBezTo>
                    <a:pt x="609" y="535"/>
                    <a:pt x="609" y="535"/>
                    <a:pt x="609" y="535"/>
                  </a:cubicBezTo>
                  <a:cubicBezTo>
                    <a:pt x="609" y="535"/>
                    <a:pt x="609" y="535"/>
                    <a:pt x="609" y="535"/>
                  </a:cubicBezTo>
                  <a:close/>
                  <a:moveTo>
                    <a:pt x="598" y="536"/>
                  </a:moveTo>
                  <a:cubicBezTo>
                    <a:pt x="598" y="536"/>
                    <a:pt x="598" y="536"/>
                    <a:pt x="598" y="536"/>
                  </a:cubicBezTo>
                  <a:cubicBezTo>
                    <a:pt x="598" y="536"/>
                    <a:pt x="598" y="536"/>
                    <a:pt x="598" y="536"/>
                  </a:cubicBezTo>
                  <a:close/>
                  <a:moveTo>
                    <a:pt x="733" y="379"/>
                  </a:moveTo>
                  <a:cubicBezTo>
                    <a:pt x="733" y="376"/>
                    <a:pt x="735" y="374"/>
                    <a:pt x="736" y="372"/>
                  </a:cubicBezTo>
                  <a:cubicBezTo>
                    <a:pt x="737" y="372"/>
                    <a:pt x="738" y="371"/>
                    <a:pt x="739" y="370"/>
                  </a:cubicBezTo>
                  <a:cubicBezTo>
                    <a:pt x="738" y="371"/>
                    <a:pt x="737" y="372"/>
                    <a:pt x="736" y="372"/>
                  </a:cubicBezTo>
                  <a:cubicBezTo>
                    <a:pt x="735" y="374"/>
                    <a:pt x="733" y="376"/>
                    <a:pt x="733" y="379"/>
                  </a:cubicBezTo>
                  <a:cubicBezTo>
                    <a:pt x="733" y="379"/>
                    <a:pt x="733" y="379"/>
                    <a:pt x="733" y="379"/>
                  </a:cubicBezTo>
                  <a:close/>
                  <a:moveTo>
                    <a:pt x="763" y="378"/>
                  </a:moveTo>
                  <a:cubicBezTo>
                    <a:pt x="764" y="377"/>
                    <a:pt x="765" y="376"/>
                    <a:pt x="766" y="376"/>
                  </a:cubicBezTo>
                  <a:cubicBezTo>
                    <a:pt x="766" y="375"/>
                    <a:pt x="765" y="374"/>
                    <a:pt x="765" y="374"/>
                  </a:cubicBezTo>
                  <a:cubicBezTo>
                    <a:pt x="765" y="374"/>
                    <a:pt x="766" y="375"/>
                    <a:pt x="766" y="376"/>
                  </a:cubicBezTo>
                  <a:cubicBezTo>
                    <a:pt x="765" y="376"/>
                    <a:pt x="764" y="377"/>
                    <a:pt x="763" y="378"/>
                  </a:cubicBezTo>
                  <a:close/>
                  <a:moveTo>
                    <a:pt x="874" y="349"/>
                  </a:moveTo>
                  <a:cubicBezTo>
                    <a:pt x="873" y="348"/>
                    <a:pt x="873" y="348"/>
                    <a:pt x="873" y="347"/>
                  </a:cubicBezTo>
                  <a:cubicBezTo>
                    <a:pt x="873" y="348"/>
                    <a:pt x="873" y="348"/>
                    <a:pt x="874" y="349"/>
                  </a:cubicBezTo>
                  <a:close/>
                  <a:moveTo>
                    <a:pt x="868" y="323"/>
                  </a:moveTo>
                  <a:cubicBezTo>
                    <a:pt x="868" y="323"/>
                    <a:pt x="868" y="323"/>
                    <a:pt x="868" y="323"/>
                  </a:cubicBezTo>
                  <a:cubicBezTo>
                    <a:pt x="868" y="323"/>
                    <a:pt x="868" y="323"/>
                    <a:pt x="868" y="323"/>
                  </a:cubicBezTo>
                  <a:cubicBezTo>
                    <a:pt x="866" y="319"/>
                    <a:pt x="860" y="326"/>
                    <a:pt x="856" y="321"/>
                  </a:cubicBezTo>
                  <a:cubicBezTo>
                    <a:pt x="856" y="321"/>
                    <a:pt x="856" y="321"/>
                    <a:pt x="856" y="321"/>
                  </a:cubicBezTo>
                  <a:cubicBezTo>
                    <a:pt x="860" y="326"/>
                    <a:pt x="866" y="319"/>
                    <a:pt x="868" y="323"/>
                  </a:cubicBezTo>
                  <a:close/>
                  <a:moveTo>
                    <a:pt x="872" y="346"/>
                  </a:moveTo>
                  <a:cubicBezTo>
                    <a:pt x="872" y="345"/>
                    <a:pt x="872" y="344"/>
                    <a:pt x="872" y="343"/>
                  </a:cubicBezTo>
                  <a:cubicBezTo>
                    <a:pt x="872" y="344"/>
                    <a:pt x="872" y="345"/>
                    <a:pt x="872" y="346"/>
                  </a:cubicBezTo>
                  <a:close/>
                  <a:moveTo>
                    <a:pt x="872" y="343"/>
                  </a:moveTo>
                  <a:cubicBezTo>
                    <a:pt x="872" y="342"/>
                    <a:pt x="872" y="341"/>
                    <a:pt x="872" y="340"/>
                  </a:cubicBezTo>
                  <a:cubicBezTo>
                    <a:pt x="872" y="341"/>
                    <a:pt x="872" y="342"/>
                    <a:pt x="872" y="343"/>
                  </a:cubicBezTo>
                  <a:close/>
                  <a:moveTo>
                    <a:pt x="871" y="340"/>
                  </a:moveTo>
                  <a:cubicBezTo>
                    <a:pt x="871" y="339"/>
                    <a:pt x="871" y="338"/>
                    <a:pt x="871" y="336"/>
                  </a:cubicBezTo>
                  <a:cubicBezTo>
                    <a:pt x="871" y="338"/>
                    <a:pt x="871" y="339"/>
                    <a:pt x="871" y="340"/>
                  </a:cubicBezTo>
                  <a:close/>
                  <a:moveTo>
                    <a:pt x="871" y="333"/>
                  </a:moveTo>
                  <a:cubicBezTo>
                    <a:pt x="871" y="333"/>
                    <a:pt x="871" y="333"/>
                    <a:pt x="871" y="333"/>
                  </a:cubicBezTo>
                  <a:cubicBezTo>
                    <a:pt x="871" y="333"/>
                    <a:pt x="871" y="333"/>
                    <a:pt x="871" y="333"/>
                  </a:cubicBezTo>
                  <a:close/>
                  <a:moveTo>
                    <a:pt x="871" y="330"/>
                  </a:moveTo>
                  <a:cubicBezTo>
                    <a:pt x="870" y="330"/>
                    <a:pt x="870" y="329"/>
                    <a:pt x="870" y="329"/>
                  </a:cubicBezTo>
                  <a:cubicBezTo>
                    <a:pt x="870" y="329"/>
                    <a:pt x="870" y="330"/>
                    <a:pt x="871" y="330"/>
                  </a:cubicBezTo>
                  <a:close/>
                  <a:moveTo>
                    <a:pt x="870" y="326"/>
                  </a:moveTo>
                  <a:cubicBezTo>
                    <a:pt x="870" y="326"/>
                    <a:pt x="870" y="326"/>
                    <a:pt x="870" y="326"/>
                  </a:cubicBezTo>
                  <a:cubicBezTo>
                    <a:pt x="870" y="326"/>
                    <a:pt x="870" y="326"/>
                    <a:pt x="870" y="326"/>
                  </a:cubicBezTo>
                  <a:close/>
                  <a:moveTo>
                    <a:pt x="843" y="342"/>
                  </a:moveTo>
                  <a:cubicBezTo>
                    <a:pt x="847" y="339"/>
                    <a:pt x="848" y="333"/>
                    <a:pt x="850" y="328"/>
                  </a:cubicBezTo>
                  <a:cubicBezTo>
                    <a:pt x="848" y="333"/>
                    <a:pt x="847" y="339"/>
                    <a:pt x="843" y="342"/>
                  </a:cubicBezTo>
                  <a:cubicBezTo>
                    <a:pt x="842" y="343"/>
                    <a:pt x="843" y="344"/>
                    <a:pt x="841" y="345"/>
                  </a:cubicBezTo>
                  <a:cubicBezTo>
                    <a:pt x="843" y="344"/>
                    <a:pt x="842" y="343"/>
                    <a:pt x="843" y="342"/>
                  </a:cubicBezTo>
                  <a:close/>
                  <a:moveTo>
                    <a:pt x="766" y="366"/>
                  </a:moveTo>
                  <a:cubicBezTo>
                    <a:pt x="773" y="363"/>
                    <a:pt x="787" y="360"/>
                    <a:pt x="795" y="360"/>
                  </a:cubicBezTo>
                  <a:cubicBezTo>
                    <a:pt x="795" y="371"/>
                    <a:pt x="775" y="368"/>
                    <a:pt x="767" y="368"/>
                  </a:cubicBezTo>
                  <a:cubicBezTo>
                    <a:pt x="765" y="368"/>
                    <a:pt x="765" y="369"/>
                    <a:pt x="763" y="369"/>
                  </a:cubicBezTo>
                  <a:cubicBezTo>
                    <a:pt x="763" y="369"/>
                    <a:pt x="764" y="370"/>
                    <a:pt x="764" y="371"/>
                  </a:cubicBezTo>
                  <a:cubicBezTo>
                    <a:pt x="763" y="370"/>
                    <a:pt x="762" y="369"/>
                    <a:pt x="762" y="368"/>
                  </a:cubicBezTo>
                  <a:cubicBezTo>
                    <a:pt x="762" y="366"/>
                    <a:pt x="765" y="366"/>
                    <a:pt x="766" y="366"/>
                  </a:cubicBezTo>
                  <a:close/>
                  <a:moveTo>
                    <a:pt x="765" y="372"/>
                  </a:moveTo>
                  <a:cubicBezTo>
                    <a:pt x="765" y="372"/>
                    <a:pt x="764" y="372"/>
                    <a:pt x="764" y="372"/>
                  </a:cubicBezTo>
                  <a:cubicBezTo>
                    <a:pt x="764" y="372"/>
                    <a:pt x="765" y="372"/>
                    <a:pt x="765" y="372"/>
                  </a:cubicBezTo>
                  <a:close/>
                  <a:moveTo>
                    <a:pt x="761" y="378"/>
                  </a:moveTo>
                  <a:cubicBezTo>
                    <a:pt x="754" y="382"/>
                    <a:pt x="744" y="387"/>
                    <a:pt x="738" y="387"/>
                  </a:cubicBezTo>
                  <a:cubicBezTo>
                    <a:pt x="735" y="387"/>
                    <a:pt x="733" y="382"/>
                    <a:pt x="733" y="379"/>
                  </a:cubicBezTo>
                  <a:cubicBezTo>
                    <a:pt x="734" y="381"/>
                    <a:pt x="736" y="383"/>
                    <a:pt x="738" y="383"/>
                  </a:cubicBezTo>
                  <a:cubicBezTo>
                    <a:pt x="741" y="383"/>
                    <a:pt x="741" y="381"/>
                    <a:pt x="742" y="380"/>
                  </a:cubicBezTo>
                  <a:cubicBezTo>
                    <a:pt x="745" y="377"/>
                    <a:pt x="750" y="377"/>
                    <a:pt x="754" y="377"/>
                  </a:cubicBezTo>
                  <a:cubicBezTo>
                    <a:pt x="758" y="377"/>
                    <a:pt x="760" y="379"/>
                    <a:pt x="761" y="378"/>
                  </a:cubicBezTo>
                  <a:close/>
                  <a:moveTo>
                    <a:pt x="679" y="315"/>
                  </a:moveTo>
                  <a:cubicBezTo>
                    <a:pt x="683" y="314"/>
                    <a:pt x="684" y="315"/>
                    <a:pt x="687" y="313"/>
                  </a:cubicBezTo>
                  <a:cubicBezTo>
                    <a:pt x="690" y="312"/>
                    <a:pt x="689" y="307"/>
                    <a:pt x="692" y="307"/>
                  </a:cubicBezTo>
                  <a:cubicBezTo>
                    <a:pt x="695" y="307"/>
                    <a:pt x="698" y="312"/>
                    <a:pt x="699" y="314"/>
                  </a:cubicBezTo>
                  <a:cubicBezTo>
                    <a:pt x="700" y="312"/>
                    <a:pt x="699" y="310"/>
                    <a:pt x="699" y="309"/>
                  </a:cubicBezTo>
                  <a:cubicBezTo>
                    <a:pt x="702" y="309"/>
                    <a:pt x="702" y="309"/>
                    <a:pt x="702" y="309"/>
                  </a:cubicBezTo>
                  <a:cubicBezTo>
                    <a:pt x="704" y="309"/>
                    <a:pt x="717" y="320"/>
                    <a:pt x="717" y="321"/>
                  </a:cubicBezTo>
                  <a:cubicBezTo>
                    <a:pt x="719" y="325"/>
                    <a:pt x="717" y="328"/>
                    <a:pt x="720" y="330"/>
                  </a:cubicBezTo>
                  <a:cubicBezTo>
                    <a:pt x="727" y="337"/>
                    <a:pt x="736" y="336"/>
                    <a:pt x="744" y="341"/>
                  </a:cubicBezTo>
                  <a:cubicBezTo>
                    <a:pt x="752" y="341"/>
                    <a:pt x="752" y="341"/>
                    <a:pt x="752" y="341"/>
                  </a:cubicBezTo>
                  <a:cubicBezTo>
                    <a:pt x="755" y="343"/>
                    <a:pt x="760" y="346"/>
                    <a:pt x="760" y="351"/>
                  </a:cubicBezTo>
                  <a:cubicBezTo>
                    <a:pt x="760" y="353"/>
                    <a:pt x="759" y="354"/>
                    <a:pt x="757" y="354"/>
                  </a:cubicBezTo>
                  <a:cubicBezTo>
                    <a:pt x="753" y="354"/>
                    <a:pt x="750" y="350"/>
                    <a:pt x="748" y="349"/>
                  </a:cubicBezTo>
                  <a:cubicBezTo>
                    <a:pt x="747" y="354"/>
                    <a:pt x="744" y="369"/>
                    <a:pt x="740" y="369"/>
                  </a:cubicBezTo>
                  <a:cubicBezTo>
                    <a:pt x="737" y="366"/>
                    <a:pt x="737" y="364"/>
                    <a:pt x="736" y="359"/>
                  </a:cubicBezTo>
                  <a:cubicBezTo>
                    <a:pt x="733" y="360"/>
                    <a:pt x="733" y="361"/>
                    <a:pt x="730" y="361"/>
                  </a:cubicBezTo>
                  <a:cubicBezTo>
                    <a:pt x="731" y="357"/>
                    <a:pt x="733" y="354"/>
                    <a:pt x="733" y="350"/>
                  </a:cubicBezTo>
                  <a:cubicBezTo>
                    <a:pt x="733" y="346"/>
                    <a:pt x="722" y="341"/>
                    <a:pt x="719" y="341"/>
                  </a:cubicBezTo>
                  <a:cubicBezTo>
                    <a:pt x="714" y="341"/>
                    <a:pt x="719" y="348"/>
                    <a:pt x="708" y="349"/>
                  </a:cubicBezTo>
                  <a:cubicBezTo>
                    <a:pt x="705" y="349"/>
                    <a:pt x="705" y="358"/>
                    <a:pt x="705" y="362"/>
                  </a:cubicBezTo>
                  <a:cubicBezTo>
                    <a:pt x="705" y="372"/>
                    <a:pt x="705" y="372"/>
                    <a:pt x="705" y="372"/>
                  </a:cubicBezTo>
                  <a:cubicBezTo>
                    <a:pt x="705" y="376"/>
                    <a:pt x="703" y="385"/>
                    <a:pt x="699" y="385"/>
                  </a:cubicBezTo>
                  <a:cubicBezTo>
                    <a:pt x="695" y="385"/>
                    <a:pt x="692" y="382"/>
                    <a:pt x="692" y="379"/>
                  </a:cubicBezTo>
                  <a:cubicBezTo>
                    <a:pt x="692" y="371"/>
                    <a:pt x="694" y="356"/>
                    <a:pt x="699" y="349"/>
                  </a:cubicBezTo>
                  <a:cubicBezTo>
                    <a:pt x="696" y="349"/>
                    <a:pt x="695" y="351"/>
                    <a:pt x="692" y="353"/>
                  </a:cubicBezTo>
                  <a:cubicBezTo>
                    <a:pt x="693" y="347"/>
                    <a:pt x="705" y="338"/>
                    <a:pt x="712" y="338"/>
                  </a:cubicBezTo>
                  <a:cubicBezTo>
                    <a:pt x="714" y="338"/>
                    <a:pt x="721" y="340"/>
                    <a:pt x="725" y="338"/>
                  </a:cubicBezTo>
                  <a:cubicBezTo>
                    <a:pt x="725" y="335"/>
                    <a:pt x="725" y="335"/>
                    <a:pt x="725" y="335"/>
                  </a:cubicBezTo>
                  <a:cubicBezTo>
                    <a:pt x="719" y="335"/>
                    <a:pt x="715" y="331"/>
                    <a:pt x="708" y="331"/>
                  </a:cubicBezTo>
                  <a:cubicBezTo>
                    <a:pt x="705" y="331"/>
                    <a:pt x="703" y="334"/>
                    <a:pt x="699" y="334"/>
                  </a:cubicBezTo>
                  <a:cubicBezTo>
                    <a:pt x="697" y="334"/>
                    <a:pt x="695" y="332"/>
                    <a:pt x="694" y="330"/>
                  </a:cubicBezTo>
                  <a:cubicBezTo>
                    <a:pt x="688" y="330"/>
                    <a:pt x="688" y="330"/>
                    <a:pt x="688" y="330"/>
                  </a:cubicBezTo>
                  <a:cubicBezTo>
                    <a:pt x="689" y="328"/>
                    <a:pt x="691" y="327"/>
                    <a:pt x="691" y="323"/>
                  </a:cubicBezTo>
                  <a:cubicBezTo>
                    <a:pt x="687" y="323"/>
                    <a:pt x="681" y="329"/>
                    <a:pt x="678" y="329"/>
                  </a:cubicBezTo>
                  <a:cubicBezTo>
                    <a:pt x="675" y="329"/>
                    <a:pt x="675" y="333"/>
                    <a:pt x="670" y="333"/>
                  </a:cubicBezTo>
                  <a:cubicBezTo>
                    <a:pt x="667" y="333"/>
                    <a:pt x="666" y="333"/>
                    <a:pt x="665" y="330"/>
                  </a:cubicBezTo>
                  <a:cubicBezTo>
                    <a:pt x="663" y="330"/>
                    <a:pt x="662" y="331"/>
                    <a:pt x="660" y="332"/>
                  </a:cubicBezTo>
                  <a:cubicBezTo>
                    <a:pt x="655" y="332"/>
                    <a:pt x="655" y="332"/>
                    <a:pt x="655" y="332"/>
                  </a:cubicBezTo>
                  <a:cubicBezTo>
                    <a:pt x="662" y="323"/>
                    <a:pt x="671" y="320"/>
                    <a:pt x="679" y="315"/>
                  </a:cubicBezTo>
                  <a:cubicBezTo>
                    <a:pt x="668" y="315"/>
                    <a:pt x="660" y="315"/>
                    <a:pt x="654" y="309"/>
                  </a:cubicBezTo>
                  <a:cubicBezTo>
                    <a:pt x="660" y="315"/>
                    <a:pt x="668" y="315"/>
                    <a:pt x="679" y="315"/>
                  </a:cubicBezTo>
                  <a:close/>
                  <a:moveTo>
                    <a:pt x="638" y="309"/>
                  </a:moveTo>
                  <a:cubicBezTo>
                    <a:pt x="638" y="309"/>
                    <a:pt x="638" y="309"/>
                    <a:pt x="638" y="309"/>
                  </a:cubicBezTo>
                  <a:cubicBezTo>
                    <a:pt x="634" y="307"/>
                    <a:pt x="635" y="304"/>
                    <a:pt x="631" y="301"/>
                  </a:cubicBezTo>
                  <a:cubicBezTo>
                    <a:pt x="635" y="304"/>
                    <a:pt x="634" y="307"/>
                    <a:pt x="638" y="309"/>
                  </a:cubicBezTo>
                  <a:close/>
                  <a:moveTo>
                    <a:pt x="543" y="496"/>
                  </a:moveTo>
                  <a:cubicBezTo>
                    <a:pt x="545" y="500"/>
                    <a:pt x="550" y="510"/>
                    <a:pt x="557" y="510"/>
                  </a:cubicBezTo>
                  <a:cubicBezTo>
                    <a:pt x="550" y="510"/>
                    <a:pt x="545" y="500"/>
                    <a:pt x="543" y="496"/>
                  </a:cubicBezTo>
                  <a:close/>
                  <a:moveTo>
                    <a:pt x="560" y="509"/>
                  </a:moveTo>
                  <a:cubicBezTo>
                    <a:pt x="560" y="509"/>
                    <a:pt x="560" y="509"/>
                    <a:pt x="560" y="508"/>
                  </a:cubicBezTo>
                  <a:cubicBezTo>
                    <a:pt x="560" y="509"/>
                    <a:pt x="560" y="509"/>
                    <a:pt x="560" y="50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" name="Freeform 114"/>
            <p:cNvSpPr>
              <a:spLocks/>
            </p:cNvSpPr>
            <p:nvPr/>
          </p:nvSpPr>
          <p:spPr bwMode="auto">
            <a:xfrm>
              <a:off x="5673014" y="3768092"/>
              <a:ext cx="5144" cy="7348"/>
            </a:xfrm>
            <a:custGeom>
              <a:avLst/>
              <a:gdLst>
                <a:gd name="T0" fmla="*/ 0 w 4"/>
                <a:gd name="T1" fmla="*/ 0 h 6"/>
                <a:gd name="T2" fmla="*/ 3 w 4"/>
                <a:gd name="T3" fmla="*/ 6 h 6"/>
                <a:gd name="T4" fmla="*/ 4 w 4"/>
                <a:gd name="T5" fmla="*/ 4 h 6"/>
                <a:gd name="T6" fmla="*/ 1 w 4"/>
                <a:gd name="T7" fmla="*/ 0 h 6"/>
                <a:gd name="T8" fmla="*/ 0 w 4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6">
                  <a:moveTo>
                    <a:pt x="0" y="0"/>
                  </a:moveTo>
                  <a:cubicBezTo>
                    <a:pt x="0" y="3"/>
                    <a:pt x="0" y="6"/>
                    <a:pt x="3" y="6"/>
                  </a:cubicBezTo>
                  <a:cubicBezTo>
                    <a:pt x="3" y="6"/>
                    <a:pt x="4" y="5"/>
                    <a:pt x="4" y="4"/>
                  </a:cubicBezTo>
                  <a:cubicBezTo>
                    <a:pt x="4" y="2"/>
                    <a:pt x="3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Freeform 115"/>
            <p:cNvSpPr>
              <a:spLocks/>
            </p:cNvSpPr>
            <p:nvPr/>
          </p:nvSpPr>
          <p:spPr bwMode="auto">
            <a:xfrm>
              <a:off x="5667135" y="3747518"/>
              <a:ext cx="9553" cy="2939"/>
            </a:xfrm>
            <a:custGeom>
              <a:avLst/>
              <a:gdLst>
                <a:gd name="T0" fmla="*/ 4 w 8"/>
                <a:gd name="T1" fmla="*/ 0 h 2"/>
                <a:gd name="T2" fmla="*/ 0 w 8"/>
                <a:gd name="T3" fmla="*/ 2 h 2"/>
                <a:gd name="T4" fmla="*/ 8 w 8"/>
                <a:gd name="T5" fmla="*/ 2 h 2"/>
                <a:gd name="T6" fmla="*/ 4 w 8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2">
                  <a:moveTo>
                    <a:pt x="4" y="0"/>
                  </a:moveTo>
                  <a:cubicBezTo>
                    <a:pt x="3" y="0"/>
                    <a:pt x="1" y="1"/>
                    <a:pt x="0" y="2"/>
                  </a:cubicBezTo>
                  <a:cubicBezTo>
                    <a:pt x="2" y="2"/>
                    <a:pt x="5" y="2"/>
                    <a:pt x="8" y="2"/>
                  </a:cubicBezTo>
                  <a:cubicBezTo>
                    <a:pt x="8" y="1"/>
                    <a:pt x="7" y="0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6" name="Freeform 116"/>
            <p:cNvSpPr>
              <a:spLocks/>
            </p:cNvSpPr>
            <p:nvPr/>
          </p:nvSpPr>
          <p:spPr bwMode="auto">
            <a:xfrm>
              <a:off x="5684036" y="3751192"/>
              <a:ext cx="1470" cy="3674"/>
            </a:xfrm>
            <a:custGeom>
              <a:avLst/>
              <a:gdLst>
                <a:gd name="T0" fmla="*/ 0 w 1"/>
                <a:gd name="T1" fmla="*/ 0 h 3"/>
                <a:gd name="T2" fmla="*/ 1 w 1"/>
                <a:gd name="T3" fmla="*/ 3 h 3"/>
                <a:gd name="T4" fmla="*/ 0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0" y="1"/>
                    <a:pt x="1" y="3"/>
                    <a:pt x="1" y="3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7" name="Freeform 117"/>
            <p:cNvSpPr>
              <a:spLocks/>
            </p:cNvSpPr>
            <p:nvPr/>
          </p:nvSpPr>
          <p:spPr bwMode="auto">
            <a:xfrm>
              <a:off x="5721510" y="3807036"/>
              <a:ext cx="7348" cy="6613"/>
            </a:xfrm>
            <a:custGeom>
              <a:avLst/>
              <a:gdLst>
                <a:gd name="T0" fmla="*/ 6 w 6"/>
                <a:gd name="T1" fmla="*/ 3 h 5"/>
                <a:gd name="T2" fmla="*/ 6 w 6"/>
                <a:gd name="T3" fmla="*/ 0 h 5"/>
                <a:gd name="T4" fmla="*/ 0 w 6"/>
                <a:gd name="T5" fmla="*/ 3 h 5"/>
                <a:gd name="T6" fmla="*/ 0 w 6"/>
                <a:gd name="T7" fmla="*/ 5 h 5"/>
                <a:gd name="T8" fmla="*/ 1 w 6"/>
                <a:gd name="T9" fmla="*/ 5 h 5"/>
                <a:gd name="T10" fmla="*/ 6 w 6"/>
                <a:gd name="T11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5">
                  <a:moveTo>
                    <a:pt x="6" y="3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2"/>
                    <a:pt x="2" y="4"/>
                    <a:pt x="0" y="3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1" y="5"/>
                    <a:pt x="1" y="5"/>
                  </a:cubicBezTo>
                  <a:cubicBezTo>
                    <a:pt x="3" y="5"/>
                    <a:pt x="5" y="4"/>
                    <a:pt x="6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8" name="Freeform 118"/>
            <p:cNvSpPr>
              <a:spLocks/>
            </p:cNvSpPr>
            <p:nvPr/>
          </p:nvSpPr>
          <p:spPr bwMode="auto">
            <a:xfrm>
              <a:off x="5086650" y="3367631"/>
              <a:ext cx="18370" cy="24248"/>
            </a:xfrm>
            <a:custGeom>
              <a:avLst/>
              <a:gdLst>
                <a:gd name="T0" fmla="*/ 12 w 15"/>
                <a:gd name="T1" fmla="*/ 20 h 20"/>
                <a:gd name="T2" fmla="*/ 15 w 15"/>
                <a:gd name="T3" fmla="*/ 17 h 20"/>
                <a:gd name="T4" fmla="*/ 8 w 15"/>
                <a:gd name="T5" fmla="*/ 1 h 20"/>
                <a:gd name="T6" fmla="*/ 0 w 15"/>
                <a:gd name="T7" fmla="*/ 7 h 20"/>
                <a:gd name="T8" fmla="*/ 6 w 15"/>
                <a:gd name="T9" fmla="*/ 7 h 20"/>
                <a:gd name="T10" fmla="*/ 6 w 15"/>
                <a:gd name="T11" fmla="*/ 13 h 20"/>
                <a:gd name="T12" fmla="*/ 12 w 15"/>
                <a:gd name="T13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20">
                  <a:moveTo>
                    <a:pt x="12" y="20"/>
                  </a:moveTo>
                  <a:cubicBezTo>
                    <a:pt x="14" y="20"/>
                    <a:pt x="15" y="19"/>
                    <a:pt x="15" y="17"/>
                  </a:cubicBezTo>
                  <a:cubicBezTo>
                    <a:pt x="15" y="10"/>
                    <a:pt x="7" y="9"/>
                    <a:pt x="8" y="1"/>
                  </a:cubicBezTo>
                  <a:cubicBezTo>
                    <a:pt x="1" y="0"/>
                    <a:pt x="0" y="0"/>
                    <a:pt x="0" y="7"/>
                  </a:cubicBezTo>
                  <a:cubicBezTo>
                    <a:pt x="3" y="5"/>
                    <a:pt x="1" y="6"/>
                    <a:pt x="6" y="7"/>
                  </a:cubicBezTo>
                  <a:cubicBezTo>
                    <a:pt x="5" y="9"/>
                    <a:pt x="6" y="11"/>
                    <a:pt x="6" y="13"/>
                  </a:cubicBezTo>
                  <a:cubicBezTo>
                    <a:pt x="6" y="14"/>
                    <a:pt x="10" y="20"/>
                    <a:pt x="12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9" name="Freeform 119"/>
            <p:cNvSpPr>
              <a:spLocks/>
            </p:cNvSpPr>
            <p:nvPr/>
          </p:nvSpPr>
          <p:spPr bwMode="auto">
            <a:xfrm>
              <a:off x="5058728" y="3339709"/>
              <a:ext cx="19840" cy="28657"/>
            </a:xfrm>
            <a:custGeom>
              <a:avLst/>
              <a:gdLst>
                <a:gd name="T0" fmla="*/ 13 w 16"/>
                <a:gd name="T1" fmla="*/ 13 h 24"/>
                <a:gd name="T2" fmla="*/ 10 w 16"/>
                <a:gd name="T3" fmla="*/ 13 h 24"/>
                <a:gd name="T4" fmla="*/ 10 w 16"/>
                <a:gd name="T5" fmla="*/ 0 h 24"/>
                <a:gd name="T6" fmla="*/ 3 w 16"/>
                <a:gd name="T7" fmla="*/ 0 h 24"/>
                <a:gd name="T8" fmla="*/ 0 w 16"/>
                <a:gd name="T9" fmla="*/ 3 h 24"/>
                <a:gd name="T10" fmla="*/ 8 w 16"/>
                <a:gd name="T11" fmla="*/ 12 h 24"/>
                <a:gd name="T12" fmla="*/ 13 w 16"/>
                <a:gd name="T13" fmla="*/ 24 h 24"/>
                <a:gd name="T14" fmla="*/ 13 w 16"/>
                <a:gd name="T15" fmla="*/ 1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24">
                  <a:moveTo>
                    <a:pt x="13" y="13"/>
                  </a:moveTo>
                  <a:cubicBezTo>
                    <a:pt x="13" y="13"/>
                    <a:pt x="10" y="14"/>
                    <a:pt x="10" y="13"/>
                  </a:cubicBezTo>
                  <a:cubicBezTo>
                    <a:pt x="9" y="8"/>
                    <a:pt x="10" y="8"/>
                    <a:pt x="10" y="0"/>
                  </a:cubicBezTo>
                  <a:cubicBezTo>
                    <a:pt x="6" y="2"/>
                    <a:pt x="9" y="0"/>
                    <a:pt x="3" y="0"/>
                  </a:cubicBezTo>
                  <a:cubicBezTo>
                    <a:pt x="2" y="0"/>
                    <a:pt x="0" y="0"/>
                    <a:pt x="0" y="3"/>
                  </a:cubicBezTo>
                  <a:cubicBezTo>
                    <a:pt x="0" y="7"/>
                    <a:pt x="3" y="11"/>
                    <a:pt x="8" y="12"/>
                  </a:cubicBezTo>
                  <a:cubicBezTo>
                    <a:pt x="8" y="17"/>
                    <a:pt x="9" y="21"/>
                    <a:pt x="13" y="24"/>
                  </a:cubicBezTo>
                  <a:cubicBezTo>
                    <a:pt x="16" y="21"/>
                    <a:pt x="13" y="17"/>
                    <a:pt x="13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Freeform 120"/>
            <p:cNvSpPr>
              <a:spLocks/>
            </p:cNvSpPr>
            <p:nvPr/>
          </p:nvSpPr>
          <p:spPr bwMode="auto">
            <a:xfrm>
              <a:off x="5238752" y="3061223"/>
              <a:ext cx="193985" cy="102136"/>
            </a:xfrm>
            <a:custGeom>
              <a:avLst/>
              <a:gdLst>
                <a:gd name="T0" fmla="*/ 148 w 160"/>
                <a:gd name="T1" fmla="*/ 66 h 84"/>
                <a:gd name="T2" fmla="*/ 160 w 160"/>
                <a:gd name="T3" fmla="*/ 64 h 84"/>
                <a:gd name="T4" fmla="*/ 129 w 160"/>
                <a:gd name="T5" fmla="*/ 42 h 84"/>
                <a:gd name="T6" fmla="*/ 120 w 160"/>
                <a:gd name="T7" fmla="*/ 17 h 84"/>
                <a:gd name="T8" fmla="*/ 127 w 160"/>
                <a:gd name="T9" fmla="*/ 6 h 84"/>
                <a:gd name="T10" fmla="*/ 117 w 160"/>
                <a:gd name="T11" fmla="*/ 0 h 84"/>
                <a:gd name="T12" fmla="*/ 107 w 160"/>
                <a:gd name="T13" fmla="*/ 5 h 84"/>
                <a:gd name="T14" fmla="*/ 108 w 160"/>
                <a:gd name="T15" fmla="*/ 8 h 84"/>
                <a:gd name="T16" fmla="*/ 99 w 160"/>
                <a:gd name="T17" fmla="*/ 8 h 84"/>
                <a:gd name="T18" fmla="*/ 94 w 160"/>
                <a:gd name="T19" fmla="*/ 12 h 84"/>
                <a:gd name="T20" fmla="*/ 101 w 160"/>
                <a:gd name="T21" fmla="*/ 33 h 84"/>
                <a:gd name="T22" fmla="*/ 97 w 160"/>
                <a:gd name="T23" fmla="*/ 35 h 84"/>
                <a:gd name="T24" fmla="*/ 91 w 160"/>
                <a:gd name="T25" fmla="*/ 24 h 84"/>
                <a:gd name="T26" fmla="*/ 81 w 160"/>
                <a:gd name="T27" fmla="*/ 16 h 84"/>
                <a:gd name="T28" fmla="*/ 75 w 160"/>
                <a:gd name="T29" fmla="*/ 16 h 84"/>
                <a:gd name="T30" fmla="*/ 76 w 160"/>
                <a:gd name="T31" fmla="*/ 21 h 84"/>
                <a:gd name="T32" fmla="*/ 67 w 160"/>
                <a:gd name="T33" fmla="*/ 23 h 84"/>
                <a:gd name="T34" fmla="*/ 53 w 160"/>
                <a:gd name="T35" fmla="*/ 14 h 84"/>
                <a:gd name="T36" fmla="*/ 44 w 160"/>
                <a:gd name="T37" fmla="*/ 20 h 84"/>
                <a:gd name="T38" fmla="*/ 39 w 160"/>
                <a:gd name="T39" fmla="*/ 9 h 84"/>
                <a:gd name="T40" fmla="*/ 0 w 160"/>
                <a:gd name="T41" fmla="*/ 35 h 84"/>
                <a:gd name="T42" fmla="*/ 9 w 160"/>
                <a:gd name="T43" fmla="*/ 41 h 84"/>
                <a:gd name="T44" fmla="*/ 20 w 160"/>
                <a:gd name="T45" fmla="*/ 41 h 84"/>
                <a:gd name="T46" fmla="*/ 7 w 160"/>
                <a:gd name="T47" fmla="*/ 48 h 84"/>
                <a:gd name="T48" fmla="*/ 31 w 160"/>
                <a:gd name="T49" fmla="*/ 53 h 84"/>
                <a:gd name="T50" fmla="*/ 47 w 160"/>
                <a:gd name="T51" fmla="*/ 53 h 84"/>
                <a:gd name="T52" fmla="*/ 55 w 160"/>
                <a:gd name="T53" fmla="*/ 56 h 84"/>
                <a:gd name="T54" fmla="*/ 45 w 160"/>
                <a:gd name="T55" fmla="*/ 57 h 84"/>
                <a:gd name="T56" fmla="*/ 15 w 160"/>
                <a:gd name="T57" fmla="*/ 64 h 84"/>
                <a:gd name="T58" fmla="*/ 29 w 160"/>
                <a:gd name="T59" fmla="*/ 75 h 84"/>
                <a:gd name="T60" fmla="*/ 46 w 160"/>
                <a:gd name="T61" fmla="*/ 76 h 84"/>
                <a:gd name="T62" fmla="*/ 52 w 160"/>
                <a:gd name="T63" fmla="*/ 84 h 84"/>
                <a:gd name="T64" fmla="*/ 79 w 160"/>
                <a:gd name="T65" fmla="*/ 84 h 84"/>
                <a:gd name="T66" fmla="*/ 101 w 160"/>
                <a:gd name="T67" fmla="*/ 78 h 84"/>
                <a:gd name="T68" fmla="*/ 109 w 160"/>
                <a:gd name="T69" fmla="*/ 72 h 84"/>
                <a:gd name="T70" fmla="*/ 134 w 160"/>
                <a:gd name="T71" fmla="*/ 81 h 84"/>
                <a:gd name="T72" fmla="*/ 152 w 160"/>
                <a:gd name="T73" fmla="*/ 76 h 84"/>
                <a:gd name="T74" fmla="*/ 149 w 160"/>
                <a:gd name="T75" fmla="*/ 71 h 84"/>
                <a:gd name="T76" fmla="*/ 144 w 160"/>
                <a:gd name="T77" fmla="*/ 69 h 84"/>
                <a:gd name="T78" fmla="*/ 148 w 160"/>
                <a:gd name="T79" fmla="*/ 66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60" h="84">
                  <a:moveTo>
                    <a:pt x="148" y="66"/>
                  </a:moveTo>
                  <a:cubicBezTo>
                    <a:pt x="153" y="66"/>
                    <a:pt x="155" y="67"/>
                    <a:pt x="160" y="64"/>
                  </a:cubicBezTo>
                  <a:cubicBezTo>
                    <a:pt x="154" y="59"/>
                    <a:pt x="129" y="52"/>
                    <a:pt x="129" y="42"/>
                  </a:cubicBezTo>
                  <a:cubicBezTo>
                    <a:pt x="129" y="35"/>
                    <a:pt x="120" y="27"/>
                    <a:pt x="120" y="17"/>
                  </a:cubicBezTo>
                  <a:cubicBezTo>
                    <a:pt x="120" y="14"/>
                    <a:pt x="127" y="11"/>
                    <a:pt x="127" y="6"/>
                  </a:cubicBezTo>
                  <a:cubicBezTo>
                    <a:pt x="127" y="2"/>
                    <a:pt x="122" y="0"/>
                    <a:pt x="117" y="0"/>
                  </a:cubicBezTo>
                  <a:cubicBezTo>
                    <a:pt x="112" y="0"/>
                    <a:pt x="107" y="2"/>
                    <a:pt x="107" y="5"/>
                  </a:cubicBezTo>
                  <a:cubicBezTo>
                    <a:pt x="107" y="6"/>
                    <a:pt x="107" y="7"/>
                    <a:pt x="108" y="8"/>
                  </a:cubicBezTo>
                  <a:cubicBezTo>
                    <a:pt x="103" y="10"/>
                    <a:pt x="105" y="8"/>
                    <a:pt x="99" y="8"/>
                  </a:cubicBezTo>
                  <a:cubicBezTo>
                    <a:pt x="97" y="8"/>
                    <a:pt x="94" y="9"/>
                    <a:pt x="94" y="12"/>
                  </a:cubicBezTo>
                  <a:cubicBezTo>
                    <a:pt x="94" y="15"/>
                    <a:pt x="98" y="29"/>
                    <a:pt x="101" y="33"/>
                  </a:cubicBezTo>
                  <a:cubicBezTo>
                    <a:pt x="99" y="34"/>
                    <a:pt x="99" y="35"/>
                    <a:pt x="97" y="35"/>
                  </a:cubicBezTo>
                  <a:cubicBezTo>
                    <a:pt x="91" y="35"/>
                    <a:pt x="93" y="28"/>
                    <a:pt x="91" y="24"/>
                  </a:cubicBezTo>
                  <a:cubicBezTo>
                    <a:pt x="90" y="21"/>
                    <a:pt x="86" y="17"/>
                    <a:pt x="81" y="16"/>
                  </a:cubicBezTo>
                  <a:cubicBezTo>
                    <a:pt x="75" y="16"/>
                    <a:pt x="75" y="16"/>
                    <a:pt x="75" y="16"/>
                  </a:cubicBezTo>
                  <a:cubicBezTo>
                    <a:pt x="75" y="17"/>
                    <a:pt x="76" y="18"/>
                    <a:pt x="76" y="21"/>
                  </a:cubicBezTo>
                  <a:cubicBezTo>
                    <a:pt x="73" y="22"/>
                    <a:pt x="70" y="23"/>
                    <a:pt x="67" y="23"/>
                  </a:cubicBezTo>
                  <a:cubicBezTo>
                    <a:pt x="65" y="18"/>
                    <a:pt x="62" y="14"/>
                    <a:pt x="53" y="14"/>
                  </a:cubicBezTo>
                  <a:cubicBezTo>
                    <a:pt x="48" y="14"/>
                    <a:pt x="46" y="18"/>
                    <a:pt x="44" y="20"/>
                  </a:cubicBezTo>
                  <a:cubicBezTo>
                    <a:pt x="43" y="18"/>
                    <a:pt x="43" y="9"/>
                    <a:pt x="39" y="9"/>
                  </a:cubicBezTo>
                  <a:cubicBezTo>
                    <a:pt x="28" y="9"/>
                    <a:pt x="0" y="20"/>
                    <a:pt x="0" y="35"/>
                  </a:cubicBezTo>
                  <a:cubicBezTo>
                    <a:pt x="0" y="36"/>
                    <a:pt x="6" y="41"/>
                    <a:pt x="9" y="41"/>
                  </a:cubicBezTo>
                  <a:cubicBezTo>
                    <a:pt x="13" y="41"/>
                    <a:pt x="15" y="40"/>
                    <a:pt x="20" y="41"/>
                  </a:cubicBezTo>
                  <a:cubicBezTo>
                    <a:pt x="16" y="43"/>
                    <a:pt x="7" y="41"/>
                    <a:pt x="7" y="48"/>
                  </a:cubicBezTo>
                  <a:cubicBezTo>
                    <a:pt x="7" y="56"/>
                    <a:pt x="24" y="53"/>
                    <a:pt x="31" y="53"/>
                  </a:cubicBezTo>
                  <a:cubicBezTo>
                    <a:pt x="47" y="53"/>
                    <a:pt x="47" y="53"/>
                    <a:pt x="47" y="53"/>
                  </a:cubicBezTo>
                  <a:cubicBezTo>
                    <a:pt x="50" y="53"/>
                    <a:pt x="53" y="55"/>
                    <a:pt x="55" y="56"/>
                  </a:cubicBezTo>
                  <a:cubicBezTo>
                    <a:pt x="51" y="57"/>
                    <a:pt x="49" y="57"/>
                    <a:pt x="45" y="57"/>
                  </a:cubicBezTo>
                  <a:cubicBezTo>
                    <a:pt x="32" y="57"/>
                    <a:pt x="22" y="58"/>
                    <a:pt x="15" y="64"/>
                  </a:cubicBezTo>
                  <a:cubicBezTo>
                    <a:pt x="17" y="68"/>
                    <a:pt x="23" y="75"/>
                    <a:pt x="29" y="75"/>
                  </a:cubicBezTo>
                  <a:cubicBezTo>
                    <a:pt x="34" y="75"/>
                    <a:pt x="43" y="74"/>
                    <a:pt x="46" y="76"/>
                  </a:cubicBezTo>
                  <a:cubicBezTo>
                    <a:pt x="50" y="79"/>
                    <a:pt x="47" y="84"/>
                    <a:pt x="52" y="84"/>
                  </a:cubicBezTo>
                  <a:cubicBezTo>
                    <a:pt x="79" y="84"/>
                    <a:pt x="79" y="84"/>
                    <a:pt x="79" y="84"/>
                  </a:cubicBezTo>
                  <a:cubicBezTo>
                    <a:pt x="86" y="79"/>
                    <a:pt x="93" y="82"/>
                    <a:pt x="101" y="78"/>
                  </a:cubicBezTo>
                  <a:cubicBezTo>
                    <a:pt x="106" y="75"/>
                    <a:pt x="104" y="72"/>
                    <a:pt x="109" y="72"/>
                  </a:cubicBezTo>
                  <a:cubicBezTo>
                    <a:pt x="118" y="72"/>
                    <a:pt x="122" y="81"/>
                    <a:pt x="134" y="81"/>
                  </a:cubicBezTo>
                  <a:cubicBezTo>
                    <a:pt x="142" y="81"/>
                    <a:pt x="149" y="82"/>
                    <a:pt x="152" y="76"/>
                  </a:cubicBezTo>
                  <a:cubicBezTo>
                    <a:pt x="150" y="75"/>
                    <a:pt x="149" y="74"/>
                    <a:pt x="149" y="71"/>
                  </a:cubicBezTo>
                  <a:cubicBezTo>
                    <a:pt x="147" y="71"/>
                    <a:pt x="144" y="71"/>
                    <a:pt x="144" y="69"/>
                  </a:cubicBezTo>
                  <a:cubicBezTo>
                    <a:pt x="144" y="67"/>
                    <a:pt x="146" y="66"/>
                    <a:pt x="148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Freeform 121"/>
            <p:cNvSpPr>
              <a:spLocks/>
            </p:cNvSpPr>
            <p:nvPr/>
          </p:nvSpPr>
          <p:spPr bwMode="auto">
            <a:xfrm>
              <a:off x="5166743" y="3044322"/>
              <a:ext cx="108015" cy="72745"/>
            </a:xfrm>
            <a:custGeom>
              <a:avLst/>
              <a:gdLst>
                <a:gd name="T0" fmla="*/ 15 w 89"/>
                <a:gd name="T1" fmla="*/ 50 h 60"/>
                <a:gd name="T2" fmla="*/ 19 w 89"/>
                <a:gd name="T3" fmla="*/ 56 h 60"/>
                <a:gd name="T4" fmla="*/ 24 w 89"/>
                <a:gd name="T5" fmla="*/ 60 h 60"/>
                <a:gd name="T6" fmla="*/ 47 w 89"/>
                <a:gd name="T7" fmla="*/ 49 h 60"/>
                <a:gd name="T8" fmla="*/ 70 w 89"/>
                <a:gd name="T9" fmla="*/ 27 h 60"/>
                <a:gd name="T10" fmla="*/ 89 w 89"/>
                <a:gd name="T11" fmla="*/ 20 h 60"/>
                <a:gd name="T12" fmla="*/ 68 w 89"/>
                <a:gd name="T13" fmla="*/ 7 h 60"/>
                <a:gd name="T14" fmla="*/ 58 w 89"/>
                <a:gd name="T15" fmla="*/ 8 h 60"/>
                <a:gd name="T16" fmla="*/ 41 w 89"/>
                <a:gd name="T17" fmla="*/ 1 h 60"/>
                <a:gd name="T18" fmla="*/ 29 w 89"/>
                <a:gd name="T19" fmla="*/ 4 h 60"/>
                <a:gd name="T20" fmla="*/ 11 w 89"/>
                <a:gd name="T21" fmla="*/ 4 h 60"/>
                <a:gd name="T22" fmla="*/ 15 w 89"/>
                <a:gd name="T23" fmla="*/ 14 h 60"/>
                <a:gd name="T24" fmla="*/ 0 w 89"/>
                <a:gd name="T25" fmla="*/ 44 h 60"/>
                <a:gd name="T26" fmla="*/ 15 w 89"/>
                <a:gd name="T27" fmla="*/ 5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9" h="60">
                  <a:moveTo>
                    <a:pt x="15" y="50"/>
                  </a:moveTo>
                  <a:cubicBezTo>
                    <a:pt x="15" y="52"/>
                    <a:pt x="18" y="56"/>
                    <a:pt x="19" y="56"/>
                  </a:cubicBezTo>
                  <a:cubicBezTo>
                    <a:pt x="21" y="56"/>
                    <a:pt x="22" y="60"/>
                    <a:pt x="24" y="60"/>
                  </a:cubicBezTo>
                  <a:cubicBezTo>
                    <a:pt x="26" y="60"/>
                    <a:pt x="47" y="52"/>
                    <a:pt x="47" y="49"/>
                  </a:cubicBezTo>
                  <a:cubicBezTo>
                    <a:pt x="47" y="42"/>
                    <a:pt x="61" y="30"/>
                    <a:pt x="70" y="27"/>
                  </a:cubicBezTo>
                  <a:cubicBezTo>
                    <a:pt x="73" y="26"/>
                    <a:pt x="89" y="23"/>
                    <a:pt x="89" y="20"/>
                  </a:cubicBezTo>
                  <a:cubicBezTo>
                    <a:pt x="89" y="13"/>
                    <a:pt x="74" y="7"/>
                    <a:pt x="68" y="7"/>
                  </a:cubicBezTo>
                  <a:cubicBezTo>
                    <a:pt x="64" y="7"/>
                    <a:pt x="60" y="10"/>
                    <a:pt x="58" y="8"/>
                  </a:cubicBezTo>
                  <a:cubicBezTo>
                    <a:pt x="51" y="7"/>
                    <a:pt x="48" y="3"/>
                    <a:pt x="41" y="1"/>
                  </a:cubicBezTo>
                  <a:cubicBezTo>
                    <a:pt x="36" y="0"/>
                    <a:pt x="33" y="4"/>
                    <a:pt x="29" y="4"/>
                  </a:cubicBezTo>
                  <a:cubicBezTo>
                    <a:pt x="22" y="4"/>
                    <a:pt x="18" y="1"/>
                    <a:pt x="11" y="4"/>
                  </a:cubicBezTo>
                  <a:cubicBezTo>
                    <a:pt x="11" y="7"/>
                    <a:pt x="15" y="12"/>
                    <a:pt x="15" y="14"/>
                  </a:cubicBezTo>
                  <a:cubicBezTo>
                    <a:pt x="15" y="25"/>
                    <a:pt x="0" y="34"/>
                    <a:pt x="0" y="44"/>
                  </a:cubicBezTo>
                  <a:cubicBezTo>
                    <a:pt x="0" y="48"/>
                    <a:pt x="12" y="47"/>
                    <a:pt x="15" y="5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Freeform 122"/>
            <p:cNvSpPr>
              <a:spLocks noEditPoints="1"/>
            </p:cNvSpPr>
            <p:nvPr/>
          </p:nvSpPr>
          <p:spPr bwMode="auto">
            <a:xfrm>
              <a:off x="5253448" y="2994357"/>
              <a:ext cx="129323" cy="54375"/>
            </a:xfrm>
            <a:custGeom>
              <a:avLst/>
              <a:gdLst>
                <a:gd name="T0" fmla="*/ 18 w 107"/>
                <a:gd name="T1" fmla="*/ 11 h 45"/>
                <a:gd name="T2" fmla="*/ 17 w 107"/>
                <a:gd name="T3" fmla="*/ 11 h 45"/>
                <a:gd name="T4" fmla="*/ 11 w 107"/>
                <a:gd name="T5" fmla="*/ 14 h 45"/>
                <a:gd name="T6" fmla="*/ 14 w 107"/>
                <a:gd name="T7" fmla="*/ 16 h 45"/>
                <a:gd name="T8" fmla="*/ 13 w 107"/>
                <a:gd name="T9" fmla="*/ 16 h 45"/>
                <a:gd name="T10" fmla="*/ 8 w 107"/>
                <a:gd name="T11" fmla="*/ 16 h 45"/>
                <a:gd name="T12" fmla="*/ 8 w 107"/>
                <a:gd name="T13" fmla="*/ 20 h 45"/>
                <a:gd name="T14" fmla="*/ 11 w 107"/>
                <a:gd name="T15" fmla="*/ 21 h 45"/>
                <a:gd name="T16" fmla="*/ 8 w 107"/>
                <a:gd name="T17" fmla="*/ 21 h 45"/>
                <a:gd name="T18" fmla="*/ 0 w 107"/>
                <a:gd name="T19" fmla="*/ 24 h 45"/>
                <a:gd name="T20" fmla="*/ 0 w 107"/>
                <a:gd name="T21" fmla="*/ 29 h 45"/>
                <a:gd name="T22" fmla="*/ 5 w 107"/>
                <a:gd name="T23" fmla="*/ 33 h 45"/>
                <a:gd name="T24" fmla="*/ 15 w 107"/>
                <a:gd name="T25" fmla="*/ 35 h 45"/>
                <a:gd name="T26" fmla="*/ 28 w 107"/>
                <a:gd name="T27" fmla="*/ 33 h 45"/>
                <a:gd name="T28" fmla="*/ 32 w 107"/>
                <a:gd name="T29" fmla="*/ 29 h 45"/>
                <a:gd name="T30" fmla="*/ 37 w 107"/>
                <a:gd name="T31" fmla="*/ 36 h 45"/>
                <a:gd name="T32" fmla="*/ 28 w 107"/>
                <a:gd name="T33" fmla="*/ 40 h 45"/>
                <a:gd name="T34" fmla="*/ 37 w 107"/>
                <a:gd name="T35" fmla="*/ 45 h 45"/>
                <a:gd name="T36" fmla="*/ 57 w 107"/>
                <a:gd name="T37" fmla="*/ 40 h 45"/>
                <a:gd name="T38" fmla="*/ 77 w 107"/>
                <a:gd name="T39" fmla="*/ 35 h 45"/>
                <a:gd name="T40" fmla="*/ 97 w 107"/>
                <a:gd name="T41" fmla="*/ 35 h 45"/>
                <a:gd name="T42" fmla="*/ 107 w 107"/>
                <a:gd name="T43" fmla="*/ 21 h 45"/>
                <a:gd name="T44" fmla="*/ 100 w 107"/>
                <a:gd name="T45" fmla="*/ 13 h 45"/>
                <a:gd name="T46" fmla="*/ 92 w 107"/>
                <a:gd name="T47" fmla="*/ 17 h 45"/>
                <a:gd name="T48" fmla="*/ 80 w 107"/>
                <a:gd name="T49" fmla="*/ 6 h 45"/>
                <a:gd name="T50" fmla="*/ 80 w 107"/>
                <a:gd name="T51" fmla="*/ 2 h 45"/>
                <a:gd name="T52" fmla="*/ 74 w 107"/>
                <a:gd name="T53" fmla="*/ 0 h 45"/>
                <a:gd name="T54" fmla="*/ 63 w 107"/>
                <a:gd name="T55" fmla="*/ 10 h 45"/>
                <a:gd name="T56" fmla="*/ 71 w 107"/>
                <a:gd name="T57" fmla="*/ 14 h 45"/>
                <a:gd name="T58" fmla="*/ 71 w 107"/>
                <a:gd name="T59" fmla="*/ 18 h 45"/>
                <a:gd name="T60" fmla="*/ 68 w 107"/>
                <a:gd name="T61" fmla="*/ 19 h 45"/>
                <a:gd name="T62" fmla="*/ 74 w 107"/>
                <a:gd name="T63" fmla="*/ 20 h 45"/>
                <a:gd name="T64" fmla="*/ 67 w 107"/>
                <a:gd name="T65" fmla="*/ 24 h 45"/>
                <a:gd name="T66" fmla="*/ 38 w 107"/>
                <a:gd name="T67" fmla="*/ 13 h 45"/>
                <a:gd name="T68" fmla="*/ 31 w 107"/>
                <a:gd name="T69" fmla="*/ 13 h 45"/>
                <a:gd name="T70" fmla="*/ 26 w 107"/>
                <a:gd name="T71" fmla="*/ 8 h 45"/>
                <a:gd name="T72" fmla="*/ 16 w 107"/>
                <a:gd name="T73" fmla="*/ 8 h 45"/>
                <a:gd name="T74" fmla="*/ 18 w 107"/>
                <a:gd name="T75" fmla="*/ 11 h 45"/>
                <a:gd name="T76" fmla="*/ 19 w 107"/>
                <a:gd name="T77" fmla="*/ 24 h 45"/>
                <a:gd name="T78" fmla="*/ 21 w 107"/>
                <a:gd name="T79" fmla="*/ 24 h 45"/>
                <a:gd name="T80" fmla="*/ 19 w 107"/>
                <a:gd name="T81" fmla="*/ 24 h 45"/>
                <a:gd name="T82" fmla="*/ 27 w 107"/>
                <a:gd name="T83" fmla="*/ 18 h 45"/>
                <a:gd name="T84" fmla="*/ 22 w 107"/>
                <a:gd name="T85" fmla="*/ 17 h 45"/>
                <a:gd name="T86" fmla="*/ 27 w 107"/>
                <a:gd name="T87" fmla="*/ 18 h 45"/>
                <a:gd name="T88" fmla="*/ 24 w 107"/>
                <a:gd name="T89" fmla="*/ 12 h 45"/>
                <a:gd name="T90" fmla="*/ 25 w 107"/>
                <a:gd name="T91" fmla="*/ 12 h 45"/>
                <a:gd name="T92" fmla="*/ 24 w 107"/>
                <a:gd name="T93" fmla="*/ 1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07" h="45">
                  <a:moveTo>
                    <a:pt x="18" y="11"/>
                  </a:moveTo>
                  <a:cubicBezTo>
                    <a:pt x="18" y="11"/>
                    <a:pt x="18" y="11"/>
                    <a:pt x="17" y="11"/>
                  </a:cubicBezTo>
                  <a:cubicBezTo>
                    <a:pt x="15" y="11"/>
                    <a:pt x="13" y="13"/>
                    <a:pt x="11" y="14"/>
                  </a:cubicBezTo>
                  <a:cubicBezTo>
                    <a:pt x="12" y="15"/>
                    <a:pt x="13" y="15"/>
                    <a:pt x="14" y="16"/>
                  </a:cubicBezTo>
                  <a:cubicBezTo>
                    <a:pt x="14" y="16"/>
                    <a:pt x="13" y="16"/>
                    <a:pt x="13" y="16"/>
                  </a:cubicBezTo>
                  <a:cubicBezTo>
                    <a:pt x="13" y="16"/>
                    <a:pt x="10" y="15"/>
                    <a:pt x="8" y="16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1"/>
                    <a:pt x="10" y="21"/>
                    <a:pt x="11" y="21"/>
                  </a:cubicBezTo>
                  <a:cubicBezTo>
                    <a:pt x="10" y="21"/>
                    <a:pt x="9" y="21"/>
                    <a:pt x="8" y="21"/>
                  </a:cubicBezTo>
                  <a:cubicBezTo>
                    <a:pt x="5" y="21"/>
                    <a:pt x="3" y="24"/>
                    <a:pt x="0" y="24"/>
                  </a:cubicBezTo>
                  <a:cubicBezTo>
                    <a:pt x="1" y="26"/>
                    <a:pt x="0" y="26"/>
                    <a:pt x="0" y="29"/>
                  </a:cubicBezTo>
                  <a:cubicBezTo>
                    <a:pt x="0" y="31"/>
                    <a:pt x="2" y="33"/>
                    <a:pt x="5" y="33"/>
                  </a:cubicBezTo>
                  <a:cubicBezTo>
                    <a:pt x="7" y="33"/>
                    <a:pt x="11" y="35"/>
                    <a:pt x="15" y="35"/>
                  </a:cubicBezTo>
                  <a:cubicBezTo>
                    <a:pt x="19" y="35"/>
                    <a:pt x="23" y="34"/>
                    <a:pt x="28" y="33"/>
                  </a:cubicBezTo>
                  <a:cubicBezTo>
                    <a:pt x="28" y="32"/>
                    <a:pt x="30" y="30"/>
                    <a:pt x="32" y="29"/>
                  </a:cubicBezTo>
                  <a:cubicBezTo>
                    <a:pt x="32" y="32"/>
                    <a:pt x="35" y="34"/>
                    <a:pt x="37" y="36"/>
                  </a:cubicBezTo>
                  <a:cubicBezTo>
                    <a:pt x="33" y="36"/>
                    <a:pt x="28" y="35"/>
                    <a:pt x="28" y="40"/>
                  </a:cubicBezTo>
                  <a:cubicBezTo>
                    <a:pt x="28" y="42"/>
                    <a:pt x="33" y="45"/>
                    <a:pt x="37" y="45"/>
                  </a:cubicBezTo>
                  <a:cubicBezTo>
                    <a:pt x="44" y="45"/>
                    <a:pt x="50" y="42"/>
                    <a:pt x="57" y="40"/>
                  </a:cubicBezTo>
                  <a:cubicBezTo>
                    <a:pt x="57" y="40"/>
                    <a:pt x="77" y="35"/>
                    <a:pt x="77" y="35"/>
                  </a:cubicBezTo>
                  <a:cubicBezTo>
                    <a:pt x="77" y="34"/>
                    <a:pt x="95" y="36"/>
                    <a:pt x="97" y="35"/>
                  </a:cubicBezTo>
                  <a:cubicBezTo>
                    <a:pt x="100" y="35"/>
                    <a:pt x="107" y="25"/>
                    <a:pt x="107" y="21"/>
                  </a:cubicBezTo>
                  <a:cubicBezTo>
                    <a:pt x="107" y="17"/>
                    <a:pt x="104" y="13"/>
                    <a:pt x="100" y="13"/>
                  </a:cubicBezTo>
                  <a:cubicBezTo>
                    <a:pt x="96" y="13"/>
                    <a:pt x="94" y="17"/>
                    <a:pt x="92" y="17"/>
                  </a:cubicBezTo>
                  <a:cubicBezTo>
                    <a:pt x="86" y="17"/>
                    <a:pt x="80" y="10"/>
                    <a:pt x="80" y="6"/>
                  </a:cubicBezTo>
                  <a:cubicBezTo>
                    <a:pt x="80" y="5"/>
                    <a:pt x="80" y="4"/>
                    <a:pt x="80" y="2"/>
                  </a:cubicBezTo>
                  <a:cubicBezTo>
                    <a:pt x="78" y="2"/>
                    <a:pt x="76" y="1"/>
                    <a:pt x="74" y="0"/>
                  </a:cubicBezTo>
                  <a:cubicBezTo>
                    <a:pt x="71" y="2"/>
                    <a:pt x="63" y="5"/>
                    <a:pt x="63" y="10"/>
                  </a:cubicBezTo>
                  <a:cubicBezTo>
                    <a:pt x="63" y="12"/>
                    <a:pt x="69" y="14"/>
                    <a:pt x="71" y="14"/>
                  </a:cubicBezTo>
                  <a:cubicBezTo>
                    <a:pt x="71" y="18"/>
                    <a:pt x="71" y="18"/>
                    <a:pt x="71" y="18"/>
                  </a:cubicBezTo>
                  <a:cubicBezTo>
                    <a:pt x="70" y="18"/>
                    <a:pt x="68" y="19"/>
                    <a:pt x="68" y="19"/>
                  </a:cubicBezTo>
                  <a:cubicBezTo>
                    <a:pt x="69" y="20"/>
                    <a:pt x="71" y="20"/>
                    <a:pt x="74" y="20"/>
                  </a:cubicBezTo>
                  <a:cubicBezTo>
                    <a:pt x="73" y="23"/>
                    <a:pt x="71" y="24"/>
                    <a:pt x="67" y="24"/>
                  </a:cubicBezTo>
                  <a:cubicBezTo>
                    <a:pt x="54" y="24"/>
                    <a:pt x="47" y="13"/>
                    <a:pt x="38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9"/>
                    <a:pt x="27" y="8"/>
                    <a:pt x="26" y="8"/>
                  </a:cubicBezTo>
                  <a:cubicBezTo>
                    <a:pt x="23" y="8"/>
                    <a:pt x="21" y="7"/>
                    <a:pt x="16" y="8"/>
                  </a:cubicBezTo>
                  <a:cubicBezTo>
                    <a:pt x="16" y="9"/>
                    <a:pt x="17" y="10"/>
                    <a:pt x="18" y="11"/>
                  </a:cubicBezTo>
                  <a:close/>
                  <a:moveTo>
                    <a:pt x="19" y="24"/>
                  </a:moveTo>
                  <a:cubicBezTo>
                    <a:pt x="20" y="24"/>
                    <a:pt x="20" y="24"/>
                    <a:pt x="21" y="24"/>
                  </a:cubicBezTo>
                  <a:cubicBezTo>
                    <a:pt x="20" y="24"/>
                    <a:pt x="20" y="24"/>
                    <a:pt x="19" y="24"/>
                  </a:cubicBezTo>
                  <a:close/>
                  <a:moveTo>
                    <a:pt x="27" y="18"/>
                  </a:moveTo>
                  <a:cubicBezTo>
                    <a:pt x="26" y="18"/>
                    <a:pt x="24" y="17"/>
                    <a:pt x="22" y="17"/>
                  </a:cubicBezTo>
                  <a:cubicBezTo>
                    <a:pt x="23" y="17"/>
                    <a:pt x="25" y="17"/>
                    <a:pt x="27" y="18"/>
                  </a:cubicBezTo>
                  <a:close/>
                  <a:moveTo>
                    <a:pt x="24" y="12"/>
                  </a:moveTo>
                  <a:cubicBezTo>
                    <a:pt x="24" y="12"/>
                    <a:pt x="25" y="12"/>
                    <a:pt x="25" y="12"/>
                  </a:cubicBezTo>
                  <a:cubicBezTo>
                    <a:pt x="25" y="12"/>
                    <a:pt x="24" y="12"/>
                    <a:pt x="2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3" name="Freeform 123"/>
            <p:cNvSpPr>
              <a:spLocks/>
            </p:cNvSpPr>
            <p:nvPr/>
          </p:nvSpPr>
          <p:spPr bwMode="auto">
            <a:xfrm>
              <a:off x="5235078" y="3012727"/>
              <a:ext cx="16900" cy="13226"/>
            </a:xfrm>
            <a:custGeom>
              <a:avLst/>
              <a:gdLst>
                <a:gd name="T0" fmla="*/ 0 w 14"/>
                <a:gd name="T1" fmla="*/ 8 h 11"/>
                <a:gd name="T2" fmla="*/ 5 w 14"/>
                <a:gd name="T3" fmla="*/ 11 h 11"/>
                <a:gd name="T4" fmla="*/ 14 w 14"/>
                <a:gd name="T5" fmla="*/ 1 h 11"/>
                <a:gd name="T6" fmla="*/ 0 w 14"/>
                <a:gd name="T7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1">
                  <a:moveTo>
                    <a:pt x="0" y="8"/>
                  </a:moveTo>
                  <a:cubicBezTo>
                    <a:pt x="0" y="10"/>
                    <a:pt x="3" y="11"/>
                    <a:pt x="5" y="11"/>
                  </a:cubicBezTo>
                  <a:cubicBezTo>
                    <a:pt x="9" y="11"/>
                    <a:pt x="14" y="5"/>
                    <a:pt x="14" y="1"/>
                  </a:cubicBezTo>
                  <a:cubicBezTo>
                    <a:pt x="11" y="0"/>
                    <a:pt x="0" y="3"/>
                    <a:pt x="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Freeform 124"/>
            <p:cNvSpPr>
              <a:spLocks/>
            </p:cNvSpPr>
            <p:nvPr/>
          </p:nvSpPr>
          <p:spPr bwMode="auto">
            <a:xfrm>
              <a:off x="5282105" y="2994357"/>
              <a:ext cx="12492" cy="5144"/>
            </a:xfrm>
            <a:custGeom>
              <a:avLst/>
              <a:gdLst>
                <a:gd name="T0" fmla="*/ 4 w 10"/>
                <a:gd name="T1" fmla="*/ 4 h 4"/>
                <a:gd name="T2" fmla="*/ 10 w 10"/>
                <a:gd name="T3" fmla="*/ 4 h 4"/>
                <a:gd name="T4" fmla="*/ 10 w 10"/>
                <a:gd name="T5" fmla="*/ 0 h 4"/>
                <a:gd name="T6" fmla="*/ 0 w 10"/>
                <a:gd name="T7" fmla="*/ 0 h 4"/>
                <a:gd name="T8" fmla="*/ 4 w 10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">
                  <a:moveTo>
                    <a:pt x="4" y="4"/>
                  </a:moveTo>
                  <a:cubicBezTo>
                    <a:pt x="10" y="4"/>
                    <a:pt x="10" y="4"/>
                    <a:pt x="10" y="4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2" y="4"/>
                    <a:pt x="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5" name="Freeform 125"/>
            <p:cNvSpPr>
              <a:spLocks/>
            </p:cNvSpPr>
            <p:nvPr/>
          </p:nvSpPr>
          <p:spPr bwMode="auto">
            <a:xfrm>
              <a:off x="5197604" y="2977457"/>
              <a:ext cx="73479" cy="41148"/>
            </a:xfrm>
            <a:custGeom>
              <a:avLst/>
              <a:gdLst>
                <a:gd name="T0" fmla="*/ 8 w 61"/>
                <a:gd name="T1" fmla="*/ 30 h 34"/>
                <a:gd name="T2" fmla="*/ 17 w 61"/>
                <a:gd name="T3" fmla="*/ 30 h 34"/>
                <a:gd name="T4" fmla="*/ 22 w 61"/>
                <a:gd name="T5" fmla="*/ 34 h 34"/>
                <a:gd name="T6" fmla="*/ 29 w 61"/>
                <a:gd name="T7" fmla="*/ 27 h 34"/>
                <a:gd name="T8" fmla="*/ 39 w 61"/>
                <a:gd name="T9" fmla="*/ 18 h 34"/>
                <a:gd name="T10" fmla="*/ 47 w 61"/>
                <a:gd name="T11" fmla="*/ 27 h 34"/>
                <a:gd name="T12" fmla="*/ 60 w 61"/>
                <a:gd name="T13" fmla="*/ 17 h 34"/>
                <a:gd name="T14" fmla="*/ 57 w 61"/>
                <a:gd name="T15" fmla="*/ 11 h 34"/>
                <a:gd name="T16" fmla="*/ 61 w 61"/>
                <a:gd name="T17" fmla="*/ 6 h 34"/>
                <a:gd name="T18" fmla="*/ 43 w 61"/>
                <a:gd name="T19" fmla="*/ 5 h 34"/>
                <a:gd name="T20" fmla="*/ 37 w 61"/>
                <a:gd name="T21" fmla="*/ 5 h 34"/>
                <a:gd name="T22" fmla="*/ 22 w 61"/>
                <a:gd name="T23" fmla="*/ 16 h 34"/>
                <a:gd name="T24" fmla="*/ 7 w 61"/>
                <a:gd name="T25" fmla="*/ 22 h 34"/>
                <a:gd name="T26" fmla="*/ 0 w 61"/>
                <a:gd name="T27" fmla="*/ 27 h 34"/>
                <a:gd name="T28" fmla="*/ 3 w 61"/>
                <a:gd name="T29" fmla="*/ 32 h 34"/>
                <a:gd name="T30" fmla="*/ 8 w 61"/>
                <a:gd name="T31" fmla="*/ 3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34">
                  <a:moveTo>
                    <a:pt x="8" y="30"/>
                  </a:moveTo>
                  <a:cubicBezTo>
                    <a:pt x="12" y="30"/>
                    <a:pt x="13" y="31"/>
                    <a:pt x="17" y="30"/>
                  </a:cubicBezTo>
                  <a:cubicBezTo>
                    <a:pt x="18" y="31"/>
                    <a:pt x="20" y="34"/>
                    <a:pt x="22" y="34"/>
                  </a:cubicBezTo>
                  <a:cubicBezTo>
                    <a:pt x="26" y="34"/>
                    <a:pt x="28" y="31"/>
                    <a:pt x="29" y="27"/>
                  </a:cubicBezTo>
                  <a:cubicBezTo>
                    <a:pt x="34" y="28"/>
                    <a:pt x="38" y="23"/>
                    <a:pt x="39" y="18"/>
                  </a:cubicBezTo>
                  <a:cubicBezTo>
                    <a:pt x="42" y="20"/>
                    <a:pt x="41" y="27"/>
                    <a:pt x="47" y="27"/>
                  </a:cubicBezTo>
                  <a:cubicBezTo>
                    <a:pt x="60" y="17"/>
                    <a:pt x="60" y="17"/>
                    <a:pt x="60" y="17"/>
                  </a:cubicBezTo>
                  <a:cubicBezTo>
                    <a:pt x="60" y="14"/>
                    <a:pt x="58" y="14"/>
                    <a:pt x="57" y="11"/>
                  </a:cubicBezTo>
                  <a:cubicBezTo>
                    <a:pt x="59" y="10"/>
                    <a:pt x="61" y="8"/>
                    <a:pt x="61" y="6"/>
                  </a:cubicBezTo>
                  <a:cubicBezTo>
                    <a:pt x="61" y="0"/>
                    <a:pt x="43" y="5"/>
                    <a:pt x="43" y="5"/>
                  </a:cubicBezTo>
                  <a:cubicBezTo>
                    <a:pt x="40" y="5"/>
                    <a:pt x="40" y="5"/>
                    <a:pt x="37" y="5"/>
                  </a:cubicBezTo>
                  <a:cubicBezTo>
                    <a:pt x="29" y="5"/>
                    <a:pt x="27" y="12"/>
                    <a:pt x="22" y="16"/>
                  </a:cubicBezTo>
                  <a:cubicBezTo>
                    <a:pt x="16" y="19"/>
                    <a:pt x="12" y="20"/>
                    <a:pt x="7" y="22"/>
                  </a:cubicBezTo>
                  <a:cubicBezTo>
                    <a:pt x="6" y="23"/>
                    <a:pt x="0" y="27"/>
                    <a:pt x="0" y="27"/>
                  </a:cubicBezTo>
                  <a:cubicBezTo>
                    <a:pt x="0" y="28"/>
                    <a:pt x="3" y="30"/>
                    <a:pt x="3" y="32"/>
                  </a:cubicBezTo>
                  <a:cubicBezTo>
                    <a:pt x="6" y="32"/>
                    <a:pt x="7" y="30"/>
                    <a:pt x="8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6" name="Freeform 126"/>
            <p:cNvSpPr>
              <a:spLocks/>
            </p:cNvSpPr>
            <p:nvPr/>
          </p:nvSpPr>
          <p:spPr bwMode="auto">
            <a:xfrm>
              <a:off x="5296800" y="2951739"/>
              <a:ext cx="42618" cy="12492"/>
            </a:xfrm>
            <a:custGeom>
              <a:avLst/>
              <a:gdLst>
                <a:gd name="T0" fmla="*/ 14 w 35"/>
                <a:gd name="T1" fmla="*/ 10 h 10"/>
                <a:gd name="T2" fmla="*/ 27 w 35"/>
                <a:gd name="T3" fmla="*/ 10 h 10"/>
                <a:gd name="T4" fmla="*/ 35 w 35"/>
                <a:gd name="T5" fmla="*/ 7 h 10"/>
                <a:gd name="T6" fmla="*/ 22 w 35"/>
                <a:gd name="T7" fmla="*/ 0 h 10"/>
                <a:gd name="T8" fmla="*/ 0 w 35"/>
                <a:gd name="T9" fmla="*/ 10 h 10"/>
                <a:gd name="T10" fmla="*/ 6 w 35"/>
                <a:gd name="T11" fmla="*/ 8 h 10"/>
                <a:gd name="T12" fmla="*/ 14 w 35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10">
                  <a:moveTo>
                    <a:pt x="14" y="10"/>
                  </a:moveTo>
                  <a:cubicBezTo>
                    <a:pt x="27" y="10"/>
                    <a:pt x="27" y="10"/>
                    <a:pt x="27" y="10"/>
                  </a:cubicBezTo>
                  <a:cubicBezTo>
                    <a:pt x="30" y="10"/>
                    <a:pt x="32" y="8"/>
                    <a:pt x="35" y="7"/>
                  </a:cubicBezTo>
                  <a:cubicBezTo>
                    <a:pt x="34" y="3"/>
                    <a:pt x="28" y="0"/>
                    <a:pt x="22" y="0"/>
                  </a:cubicBezTo>
                  <a:cubicBezTo>
                    <a:pt x="18" y="0"/>
                    <a:pt x="0" y="6"/>
                    <a:pt x="0" y="10"/>
                  </a:cubicBezTo>
                  <a:cubicBezTo>
                    <a:pt x="2" y="10"/>
                    <a:pt x="3" y="8"/>
                    <a:pt x="6" y="8"/>
                  </a:cubicBezTo>
                  <a:cubicBezTo>
                    <a:pt x="9" y="8"/>
                    <a:pt x="10" y="10"/>
                    <a:pt x="1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7" name="Freeform 127"/>
            <p:cNvSpPr>
              <a:spLocks/>
            </p:cNvSpPr>
            <p:nvPr/>
          </p:nvSpPr>
          <p:spPr bwMode="auto">
            <a:xfrm>
              <a:off x="5298270" y="2966435"/>
              <a:ext cx="36005" cy="19105"/>
            </a:xfrm>
            <a:custGeom>
              <a:avLst/>
              <a:gdLst>
                <a:gd name="T0" fmla="*/ 25 w 30"/>
                <a:gd name="T1" fmla="*/ 0 h 16"/>
                <a:gd name="T2" fmla="*/ 0 w 30"/>
                <a:gd name="T3" fmla="*/ 7 h 16"/>
                <a:gd name="T4" fmla="*/ 9 w 30"/>
                <a:gd name="T5" fmla="*/ 16 h 16"/>
                <a:gd name="T6" fmla="*/ 26 w 30"/>
                <a:gd name="T7" fmla="*/ 7 h 16"/>
                <a:gd name="T8" fmla="*/ 17 w 30"/>
                <a:gd name="T9" fmla="*/ 7 h 16"/>
                <a:gd name="T10" fmla="*/ 30 w 30"/>
                <a:gd name="T11" fmla="*/ 3 h 16"/>
                <a:gd name="T12" fmla="*/ 25 w 30"/>
                <a:gd name="T1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16">
                  <a:moveTo>
                    <a:pt x="25" y="0"/>
                  </a:moveTo>
                  <a:cubicBezTo>
                    <a:pt x="18" y="0"/>
                    <a:pt x="0" y="0"/>
                    <a:pt x="0" y="7"/>
                  </a:cubicBezTo>
                  <a:cubicBezTo>
                    <a:pt x="0" y="10"/>
                    <a:pt x="5" y="16"/>
                    <a:pt x="9" y="16"/>
                  </a:cubicBezTo>
                  <a:cubicBezTo>
                    <a:pt x="16" y="16"/>
                    <a:pt x="26" y="13"/>
                    <a:pt x="26" y="7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22" y="7"/>
                    <a:pt x="27" y="6"/>
                    <a:pt x="30" y="3"/>
                  </a:cubicBezTo>
                  <a:cubicBezTo>
                    <a:pt x="29" y="2"/>
                    <a:pt x="28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8" name="Freeform 128"/>
            <p:cNvSpPr>
              <a:spLocks/>
            </p:cNvSpPr>
            <p:nvPr/>
          </p:nvSpPr>
          <p:spPr bwMode="auto">
            <a:xfrm>
              <a:off x="5279900" y="2962761"/>
              <a:ext cx="11757" cy="15431"/>
            </a:xfrm>
            <a:custGeom>
              <a:avLst/>
              <a:gdLst>
                <a:gd name="T0" fmla="*/ 6 w 10"/>
                <a:gd name="T1" fmla="*/ 13 h 13"/>
                <a:gd name="T2" fmla="*/ 10 w 10"/>
                <a:gd name="T3" fmla="*/ 9 h 13"/>
                <a:gd name="T4" fmla="*/ 0 w 10"/>
                <a:gd name="T5" fmla="*/ 8 h 13"/>
                <a:gd name="T6" fmla="*/ 6 w 10"/>
                <a:gd name="T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3">
                  <a:moveTo>
                    <a:pt x="6" y="13"/>
                  </a:moveTo>
                  <a:cubicBezTo>
                    <a:pt x="8" y="13"/>
                    <a:pt x="9" y="11"/>
                    <a:pt x="10" y="9"/>
                  </a:cubicBezTo>
                  <a:cubicBezTo>
                    <a:pt x="9" y="8"/>
                    <a:pt x="0" y="0"/>
                    <a:pt x="0" y="8"/>
                  </a:cubicBezTo>
                  <a:cubicBezTo>
                    <a:pt x="0" y="10"/>
                    <a:pt x="3" y="13"/>
                    <a:pt x="6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9" name="Freeform 129"/>
            <p:cNvSpPr>
              <a:spLocks/>
            </p:cNvSpPr>
            <p:nvPr/>
          </p:nvSpPr>
          <p:spPr bwMode="auto">
            <a:xfrm>
              <a:off x="5417306" y="3059753"/>
              <a:ext cx="63192" cy="52170"/>
            </a:xfrm>
            <a:custGeom>
              <a:avLst/>
              <a:gdLst>
                <a:gd name="T0" fmla="*/ 45 w 52"/>
                <a:gd name="T1" fmla="*/ 21 h 43"/>
                <a:gd name="T2" fmla="*/ 46 w 52"/>
                <a:gd name="T3" fmla="*/ 16 h 43"/>
                <a:gd name="T4" fmla="*/ 35 w 52"/>
                <a:gd name="T5" fmla="*/ 16 h 43"/>
                <a:gd name="T6" fmla="*/ 44 w 52"/>
                <a:gd name="T7" fmla="*/ 4 h 43"/>
                <a:gd name="T8" fmla="*/ 41 w 52"/>
                <a:gd name="T9" fmla="*/ 1 h 43"/>
                <a:gd name="T10" fmla="*/ 29 w 52"/>
                <a:gd name="T11" fmla="*/ 1 h 43"/>
                <a:gd name="T12" fmla="*/ 11 w 52"/>
                <a:gd name="T13" fmla="*/ 5 h 43"/>
                <a:gd name="T14" fmla="*/ 9 w 52"/>
                <a:gd name="T15" fmla="*/ 7 h 43"/>
                <a:gd name="T16" fmla="*/ 18 w 52"/>
                <a:gd name="T17" fmla="*/ 11 h 43"/>
                <a:gd name="T18" fmla="*/ 18 w 52"/>
                <a:gd name="T19" fmla="*/ 20 h 43"/>
                <a:gd name="T20" fmla="*/ 14 w 52"/>
                <a:gd name="T21" fmla="*/ 20 h 43"/>
                <a:gd name="T22" fmla="*/ 0 w 52"/>
                <a:gd name="T23" fmla="*/ 16 h 43"/>
                <a:gd name="T24" fmla="*/ 0 w 52"/>
                <a:gd name="T25" fmla="*/ 21 h 43"/>
                <a:gd name="T26" fmla="*/ 27 w 52"/>
                <a:gd name="T27" fmla="*/ 37 h 43"/>
                <a:gd name="T28" fmla="*/ 34 w 52"/>
                <a:gd name="T29" fmla="*/ 43 h 43"/>
                <a:gd name="T30" fmla="*/ 40 w 52"/>
                <a:gd name="T31" fmla="*/ 38 h 43"/>
                <a:gd name="T32" fmla="*/ 52 w 52"/>
                <a:gd name="T33" fmla="*/ 22 h 43"/>
                <a:gd name="T34" fmla="*/ 45 w 52"/>
                <a:gd name="T35" fmla="*/ 21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2" h="43">
                  <a:moveTo>
                    <a:pt x="45" y="21"/>
                  </a:moveTo>
                  <a:cubicBezTo>
                    <a:pt x="45" y="18"/>
                    <a:pt x="46" y="20"/>
                    <a:pt x="46" y="16"/>
                  </a:cubicBezTo>
                  <a:cubicBezTo>
                    <a:pt x="46" y="13"/>
                    <a:pt x="37" y="15"/>
                    <a:pt x="35" y="16"/>
                  </a:cubicBezTo>
                  <a:cubicBezTo>
                    <a:pt x="37" y="13"/>
                    <a:pt x="44" y="10"/>
                    <a:pt x="44" y="4"/>
                  </a:cubicBezTo>
                  <a:cubicBezTo>
                    <a:pt x="44" y="3"/>
                    <a:pt x="42" y="1"/>
                    <a:pt x="41" y="1"/>
                  </a:cubicBezTo>
                  <a:cubicBezTo>
                    <a:pt x="29" y="1"/>
                    <a:pt x="29" y="1"/>
                    <a:pt x="29" y="1"/>
                  </a:cubicBezTo>
                  <a:cubicBezTo>
                    <a:pt x="22" y="1"/>
                    <a:pt x="16" y="0"/>
                    <a:pt x="11" y="5"/>
                  </a:cubicBezTo>
                  <a:cubicBezTo>
                    <a:pt x="10" y="6"/>
                    <a:pt x="9" y="7"/>
                    <a:pt x="9" y="7"/>
                  </a:cubicBezTo>
                  <a:cubicBezTo>
                    <a:pt x="9" y="11"/>
                    <a:pt x="14" y="11"/>
                    <a:pt x="18" y="1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9" y="20"/>
                    <a:pt x="4" y="16"/>
                    <a:pt x="0" y="16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9" y="30"/>
                    <a:pt x="18" y="29"/>
                    <a:pt x="27" y="37"/>
                  </a:cubicBezTo>
                  <a:cubicBezTo>
                    <a:pt x="29" y="39"/>
                    <a:pt x="29" y="43"/>
                    <a:pt x="34" y="43"/>
                  </a:cubicBezTo>
                  <a:cubicBezTo>
                    <a:pt x="36" y="43"/>
                    <a:pt x="37" y="39"/>
                    <a:pt x="40" y="38"/>
                  </a:cubicBezTo>
                  <a:cubicBezTo>
                    <a:pt x="50" y="34"/>
                    <a:pt x="50" y="39"/>
                    <a:pt x="52" y="22"/>
                  </a:cubicBezTo>
                  <a:cubicBezTo>
                    <a:pt x="50" y="21"/>
                    <a:pt x="46" y="21"/>
                    <a:pt x="45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0" name="Freeform 130"/>
            <p:cNvSpPr>
              <a:spLocks/>
            </p:cNvSpPr>
            <p:nvPr/>
          </p:nvSpPr>
          <p:spPr bwMode="auto">
            <a:xfrm>
              <a:off x="5393793" y="2999500"/>
              <a:ext cx="70540" cy="37475"/>
            </a:xfrm>
            <a:custGeom>
              <a:avLst/>
              <a:gdLst>
                <a:gd name="T0" fmla="*/ 4 w 58"/>
                <a:gd name="T1" fmla="*/ 1 h 31"/>
                <a:gd name="T2" fmla="*/ 0 w 58"/>
                <a:gd name="T3" fmla="*/ 1 h 31"/>
                <a:gd name="T4" fmla="*/ 1 w 58"/>
                <a:gd name="T5" fmla="*/ 5 h 31"/>
                <a:gd name="T6" fmla="*/ 1 w 58"/>
                <a:gd name="T7" fmla="*/ 4 h 31"/>
                <a:gd name="T8" fmla="*/ 1 w 58"/>
                <a:gd name="T9" fmla="*/ 9 h 31"/>
                <a:gd name="T10" fmla="*/ 8 w 58"/>
                <a:gd name="T11" fmla="*/ 13 h 31"/>
                <a:gd name="T12" fmla="*/ 9 w 58"/>
                <a:gd name="T13" fmla="*/ 16 h 31"/>
                <a:gd name="T14" fmla="*/ 14 w 58"/>
                <a:gd name="T15" fmla="*/ 16 h 31"/>
                <a:gd name="T16" fmla="*/ 18 w 58"/>
                <a:gd name="T17" fmla="*/ 19 h 31"/>
                <a:gd name="T18" fmla="*/ 40 w 58"/>
                <a:gd name="T19" fmla="*/ 16 h 31"/>
                <a:gd name="T20" fmla="*/ 43 w 58"/>
                <a:gd name="T21" fmla="*/ 17 h 31"/>
                <a:gd name="T22" fmla="*/ 36 w 58"/>
                <a:gd name="T23" fmla="*/ 22 h 31"/>
                <a:gd name="T24" fmla="*/ 36 w 58"/>
                <a:gd name="T25" fmla="*/ 25 h 31"/>
                <a:gd name="T26" fmla="*/ 34 w 58"/>
                <a:gd name="T27" fmla="*/ 28 h 31"/>
                <a:gd name="T28" fmla="*/ 43 w 58"/>
                <a:gd name="T29" fmla="*/ 29 h 31"/>
                <a:gd name="T30" fmla="*/ 56 w 58"/>
                <a:gd name="T31" fmla="*/ 28 h 31"/>
                <a:gd name="T32" fmla="*/ 58 w 58"/>
                <a:gd name="T33" fmla="*/ 9 h 31"/>
                <a:gd name="T34" fmla="*/ 52 w 58"/>
                <a:gd name="T35" fmla="*/ 1 h 31"/>
                <a:gd name="T36" fmla="*/ 46 w 58"/>
                <a:gd name="T37" fmla="*/ 3 h 31"/>
                <a:gd name="T38" fmla="*/ 32 w 58"/>
                <a:gd name="T39" fmla="*/ 0 h 31"/>
                <a:gd name="T40" fmla="*/ 27 w 58"/>
                <a:gd name="T41" fmla="*/ 1 h 31"/>
                <a:gd name="T42" fmla="*/ 37 w 58"/>
                <a:gd name="T43" fmla="*/ 5 h 31"/>
                <a:gd name="T44" fmla="*/ 37 w 58"/>
                <a:gd name="T45" fmla="*/ 12 h 31"/>
                <a:gd name="T46" fmla="*/ 21 w 58"/>
                <a:gd name="T47" fmla="*/ 5 h 31"/>
                <a:gd name="T48" fmla="*/ 21 w 58"/>
                <a:gd name="T49" fmla="*/ 9 h 31"/>
                <a:gd name="T50" fmla="*/ 27 w 58"/>
                <a:gd name="T51" fmla="*/ 14 h 31"/>
                <a:gd name="T52" fmla="*/ 4 w 58"/>
                <a:gd name="T53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8" h="31">
                  <a:moveTo>
                    <a:pt x="4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1" y="4"/>
                    <a:pt x="1" y="5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3" y="11"/>
                    <a:pt x="5" y="13"/>
                    <a:pt x="8" y="13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4" y="17"/>
                    <a:pt x="15" y="19"/>
                    <a:pt x="18" y="19"/>
                  </a:cubicBezTo>
                  <a:cubicBezTo>
                    <a:pt x="24" y="19"/>
                    <a:pt x="34" y="16"/>
                    <a:pt x="40" y="16"/>
                  </a:cubicBezTo>
                  <a:cubicBezTo>
                    <a:pt x="41" y="16"/>
                    <a:pt x="43" y="16"/>
                    <a:pt x="43" y="17"/>
                  </a:cubicBezTo>
                  <a:cubicBezTo>
                    <a:pt x="42" y="19"/>
                    <a:pt x="36" y="19"/>
                    <a:pt x="36" y="22"/>
                  </a:cubicBezTo>
                  <a:cubicBezTo>
                    <a:pt x="36" y="23"/>
                    <a:pt x="36" y="24"/>
                    <a:pt x="36" y="25"/>
                  </a:cubicBezTo>
                  <a:cubicBezTo>
                    <a:pt x="35" y="25"/>
                    <a:pt x="34" y="27"/>
                    <a:pt x="34" y="28"/>
                  </a:cubicBezTo>
                  <a:cubicBezTo>
                    <a:pt x="34" y="31"/>
                    <a:pt x="42" y="29"/>
                    <a:pt x="43" y="29"/>
                  </a:cubicBezTo>
                  <a:cubicBezTo>
                    <a:pt x="44" y="29"/>
                    <a:pt x="51" y="29"/>
                    <a:pt x="56" y="28"/>
                  </a:cubicBezTo>
                  <a:cubicBezTo>
                    <a:pt x="54" y="19"/>
                    <a:pt x="58" y="16"/>
                    <a:pt x="58" y="9"/>
                  </a:cubicBezTo>
                  <a:cubicBezTo>
                    <a:pt x="58" y="4"/>
                    <a:pt x="58" y="1"/>
                    <a:pt x="52" y="1"/>
                  </a:cubicBezTo>
                  <a:cubicBezTo>
                    <a:pt x="50" y="1"/>
                    <a:pt x="48" y="3"/>
                    <a:pt x="46" y="3"/>
                  </a:cubicBezTo>
                  <a:cubicBezTo>
                    <a:pt x="40" y="3"/>
                    <a:pt x="37" y="0"/>
                    <a:pt x="32" y="0"/>
                  </a:cubicBezTo>
                  <a:cubicBezTo>
                    <a:pt x="30" y="0"/>
                    <a:pt x="29" y="0"/>
                    <a:pt x="27" y="1"/>
                  </a:cubicBezTo>
                  <a:cubicBezTo>
                    <a:pt x="28" y="5"/>
                    <a:pt x="32" y="5"/>
                    <a:pt x="37" y="5"/>
                  </a:cubicBezTo>
                  <a:cubicBezTo>
                    <a:pt x="37" y="12"/>
                    <a:pt x="37" y="12"/>
                    <a:pt x="37" y="12"/>
                  </a:cubicBezTo>
                  <a:cubicBezTo>
                    <a:pt x="30" y="12"/>
                    <a:pt x="27" y="5"/>
                    <a:pt x="21" y="5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2" y="10"/>
                    <a:pt x="24" y="12"/>
                    <a:pt x="27" y="14"/>
                  </a:cubicBezTo>
                  <a:cubicBezTo>
                    <a:pt x="17" y="16"/>
                    <a:pt x="13" y="1"/>
                    <a:pt x="4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1" name="Freeform 131"/>
            <p:cNvSpPr>
              <a:spLocks/>
            </p:cNvSpPr>
            <p:nvPr/>
          </p:nvSpPr>
          <p:spPr bwMode="auto">
            <a:xfrm>
              <a:off x="5447433" y="3139845"/>
              <a:ext cx="42618" cy="25718"/>
            </a:xfrm>
            <a:custGeom>
              <a:avLst/>
              <a:gdLst>
                <a:gd name="T0" fmla="*/ 7 w 35"/>
                <a:gd name="T1" fmla="*/ 10 h 21"/>
                <a:gd name="T2" fmla="*/ 0 w 35"/>
                <a:gd name="T3" fmla="*/ 12 h 21"/>
                <a:gd name="T4" fmla="*/ 27 w 35"/>
                <a:gd name="T5" fmla="*/ 21 h 21"/>
                <a:gd name="T6" fmla="*/ 35 w 35"/>
                <a:gd name="T7" fmla="*/ 16 h 21"/>
                <a:gd name="T8" fmla="*/ 16 w 35"/>
                <a:gd name="T9" fmla="*/ 0 h 21"/>
                <a:gd name="T10" fmla="*/ 7 w 35"/>
                <a:gd name="T11" fmla="*/ 1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1">
                  <a:moveTo>
                    <a:pt x="7" y="10"/>
                  </a:moveTo>
                  <a:cubicBezTo>
                    <a:pt x="6" y="10"/>
                    <a:pt x="0" y="9"/>
                    <a:pt x="0" y="12"/>
                  </a:cubicBezTo>
                  <a:cubicBezTo>
                    <a:pt x="0" y="13"/>
                    <a:pt x="23" y="21"/>
                    <a:pt x="27" y="21"/>
                  </a:cubicBezTo>
                  <a:cubicBezTo>
                    <a:pt x="30" y="21"/>
                    <a:pt x="32" y="18"/>
                    <a:pt x="35" y="16"/>
                  </a:cubicBezTo>
                  <a:cubicBezTo>
                    <a:pt x="33" y="12"/>
                    <a:pt x="20" y="0"/>
                    <a:pt x="16" y="0"/>
                  </a:cubicBezTo>
                  <a:cubicBezTo>
                    <a:pt x="10" y="0"/>
                    <a:pt x="11" y="9"/>
                    <a:pt x="7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2" name="Freeform 132"/>
            <p:cNvSpPr>
              <a:spLocks/>
            </p:cNvSpPr>
            <p:nvPr/>
          </p:nvSpPr>
          <p:spPr bwMode="auto">
            <a:xfrm>
              <a:off x="5487112" y="3053875"/>
              <a:ext cx="55110" cy="43353"/>
            </a:xfrm>
            <a:custGeom>
              <a:avLst/>
              <a:gdLst>
                <a:gd name="T0" fmla="*/ 15 w 45"/>
                <a:gd name="T1" fmla="*/ 0 h 36"/>
                <a:gd name="T2" fmla="*/ 7 w 45"/>
                <a:gd name="T3" fmla="*/ 4 h 36"/>
                <a:gd name="T4" fmla="*/ 7 w 45"/>
                <a:gd name="T5" fmla="*/ 7 h 36"/>
                <a:gd name="T6" fmla="*/ 0 w 45"/>
                <a:gd name="T7" fmla="*/ 7 h 36"/>
                <a:gd name="T8" fmla="*/ 0 w 45"/>
                <a:gd name="T9" fmla="*/ 12 h 36"/>
                <a:gd name="T10" fmla="*/ 5 w 45"/>
                <a:gd name="T11" fmla="*/ 27 h 36"/>
                <a:gd name="T12" fmla="*/ 5 w 45"/>
                <a:gd name="T13" fmla="*/ 36 h 36"/>
                <a:gd name="T14" fmla="*/ 11 w 45"/>
                <a:gd name="T15" fmla="*/ 36 h 36"/>
                <a:gd name="T16" fmla="*/ 18 w 45"/>
                <a:gd name="T17" fmla="*/ 26 h 36"/>
                <a:gd name="T18" fmla="*/ 14 w 45"/>
                <a:gd name="T19" fmla="*/ 26 h 36"/>
                <a:gd name="T20" fmla="*/ 22 w 45"/>
                <a:gd name="T21" fmla="*/ 24 h 36"/>
                <a:gd name="T22" fmla="*/ 40 w 45"/>
                <a:gd name="T23" fmla="*/ 12 h 36"/>
                <a:gd name="T24" fmla="*/ 45 w 45"/>
                <a:gd name="T25" fmla="*/ 7 h 36"/>
                <a:gd name="T26" fmla="*/ 45 w 45"/>
                <a:gd name="T27" fmla="*/ 3 h 36"/>
                <a:gd name="T28" fmla="*/ 15 w 45"/>
                <a:gd name="T2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5" h="36">
                  <a:moveTo>
                    <a:pt x="15" y="0"/>
                  </a:moveTo>
                  <a:cubicBezTo>
                    <a:pt x="9" y="0"/>
                    <a:pt x="7" y="4"/>
                    <a:pt x="7" y="4"/>
                  </a:cubicBezTo>
                  <a:cubicBezTo>
                    <a:pt x="7" y="5"/>
                    <a:pt x="6" y="7"/>
                    <a:pt x="7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9"/>
                    <a:pt x="0" y="22"/>
                    <a:pt x="5" y="27"/>
                  </a:cubicBezTo>
                  <a:cubicBezTo>
                    <a:pt x="5" y="29"/>
                    <a:pt x="5" y="32"/>
                    <a:pt x="5" y="36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14" y="33"/>
                    <a:pt x="17" y="32"/>
                    <a:pt x="18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6" y="20"/>
                    <a:pt x="16" y="24"/>
                    <a:pt x="22" y="24"/>
                  </a:cubicBezTo>
                  <a:cubicBezTo>
                    <a:pt x="32" y="24"/>
                    <a:pt x="36" y="17"/>
                    <a:pt x="40" y="12"/>
                  </a:cubicBezTo>
                  <a:cubicBezTo>
                    <a:pt x="40" y="12"/>
                    <a:pt x="45" y="8"/>
                    <a:pt x="45" y="7"/>
                  </a:cubicBezTo>
                  <a:cubicBezTo>
                    <a:pt x="45" y="6"/>
                    <a:pt x="45" y="5"/>
                    <a:pt x="45" y="3"/>
                  </a:cubicBezTo>
                  <a:cubicBezTo>
                    <a:pt x="34" y="3"/>
                    <a:pt x="26" y="0"/>
                    <a:pt x="1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3" name="Freeform 133"/>
            <p:cNvSpPr>
              <a:spLocks/>
            </p:cNvSpPr>
            <p:nvPr/>
          </p:nvSpPr>
          <p:spPr bwMode="auto">
            <a:xfrm>
              <a:off x="5375423" y="2974517"/>
              <a:ext cx="18370" cy="14696"/>
            </a:xfrm>
            <a:custGeom>
              <a:avLst/>
              <a:gdLst>
                <a:gd name="T0" fmla="*/ 11 w 15"/>
                <a:gd name="T1" fmla="*/ 12 h 12"/>
                <a:gd name="T2" fmla="*/ 15 w 15"/>
                <a:gd name="T3" fmla="*/ 8 h 12"/>
                <a:gd name="T4" fmla="*/ 0 w 15"/>
                <a:gd name="T5" fmla="*/ 0 h 12"/>
                <a:gd name="T6" fmla="*/ 11 w 15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12">
                  <a:moveTo>
                    <a:pt x="11" y="12"/>
                  </a:moveTo>
                  <a:cubicBezTo>
                    <a:pt x="13" y="12"/>
                    <a:pt x="15" y="10"/>
                    <a:pt x="15" y="8"/>
                  </a:cubicBezTo>
                  <a:cubicBezTo>
                    <a:pt x="9" y="6"/>
                    <a:pt x="8" y="0"/>
                    <a:pt x="0" y="0"/>
                  </a:cubicBezTo>
                  <a:cubicBezTo>
                    <a:pt x="0" y="4"/>
                    <a:pt x="8" y="12"/>
                    <a:pt x="11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4" name="Freeform 134"/>
            <p:cNvSpPr>
              <a:spLocks/>
            </p:cNvSpPr>
            <p:nvPr/>
          </p:nvSpPr>
          <p:spPr bwMode="auto">
            <a:xfrm>
              <a:off x="5387915" y="3024483"/>
              <a:ext cx="12492" cy="10287"/>
            </a:xfrm>
            <a:custGeom>
              <a:avLst/>
              <a:gdLst>
                <a:gd name="T0" fmla="*/ 0 w 10"/>
                <a:gd name="T1" fmla="*/ 8 h 8"/>
                <a:gd name="T2" fmla="*/ 6 w 10"/>
                <a:gd name="T3" fmla="*/ 8 h 8"/>
                <a:gd name="T4" fmla="*/ 10 w 10"/>
                <a:gd name="T5" fmla="*/ 4 h 8"/>
                <a:gd name="T6" fmla="*/ 8 w 10"/>
                <a:gd name="T7" fmla="*/ 0 h 8"/>
                <a:gd name="T8" fmla="*/ 0 w 10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8">
                  <a:moveTo>
                    <a:pt x="0" y="8"/>
                  </a:moveTo>
                  <a:cubicBezTo>
                    <a:pt x="2" y="8"/>
                    <a:pt x="3" y="8"/>
                    <a:pt x="6" y="8"/>
                  </a:cubicBezTo>
                  <a:cubicBezTo>
                    <a:pt x="8" y="8"/>
                    <a:pt x="10" y="8"/>
                    <a:pt x="10" y="4"/>
                  </a:cubicBezTo>
                  <a:cubicBezTo>
                    <a:pt x="10" y="2"/>
                    <a:pt x="9" y="1"/>
                    <a:pt x="8" y="0"/>
                  </a:cubicBezTo>
                  <a:cubicBezTo>
                    <a:pt x="4" y="1"/>
                    <a:pt x="1" y="3"/>
                    <a:pt x="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5" name="Freeform 135"/>
            <p:cNvSpPr>
              <a:spLocks/>
            </p:cNvSpPr>
            <p:nvPr/>
          </p:nvSpPr>
          <p:spPr bwMode="auto">
            <a:xfrm>
              <a:off x="5380567" y="2937043"/>
              <a:ext cx="69070" cy="36740"/>
            </a:xfrm>
            <a:custGeom>
              <a:avLst/>
              <a:gdLst>
                <a:gd name="T0" fmla="*/ 6 w 57"/>
                <a:gd name="T1" fmla="*/ 7 h 30"/>
                <a:gd name="T2" fmla="*/ 3 w 57"/>
                <a:gd name="T3" fmla="*/ 10 h 30"/>
                <a:gd name="T4" fmla="*/ 14 w 57"/>
                <a:gd name="T5" fmla="*/ 10 h 30"/>
                <a:gd name="T6" fmla="*/ 14 w 57"/>
                <a:gd name="T7" fmla="*/ 14 h 30"/>
                <a:gd name="T8" fmla="*/ 5 w 57"/>
                <a:gd name="T9" fmla="*/ 17 h 30"/>
                <a:gd name="T10" fmla="*/ 13 w 57"/>
                <a:gd name="T11" fmla="*/ 20 h 30"/>
                <a:gd name="T12" fmla="*/ 23 w 57"/>
                <a:gd name="T13" fmla="*/ 21 h 30"/>
                <a:gd name="T14" fmla="*/ 38 w 57"/>
                <a:gd name="T15" fmla="*/ 22 h 30"/>
                <a:gd name="T16" fmla="*/ 51 w 57"/>
                <a:gd name="T17" fmla="*/ 30 h 30"/>
                <a:gd name="T18" fmla="*/ 57 w 57"/>
                <a:gd name="T19" fmla="*/ 26 h 30"/>
                <a:gd name="T20" fmla="*/ 48 w 57"/>
                <a:gd name="T21" fmla="*/ 18 h 30"/>
                <a:gd name="T22" fmla="*/ 51 w 57"/>
                <a:gd name="T23" fmla="*/ 15 h 30"/>
                <a:gd name="T24" fmla="*/ 42 w 57"/>
                <a:gd name="T25" fmla="*/ 8 h 30"/>
                <a:gd name="T26" fmla="*/ 37 w 57"/>
                <a:gd name="T27" fmla="*/ 10 h 30"/>
                <a:gd name="T28" fmla="*/ 28 w 57"/>
                <a:gd name="T29" fmla="*/ 3 h 30"/>
                <a:gd name="T30" fmla="*/ 22 w 57"/>
                <a:gd name="T31" fmla="*/ 5 h 30"/>
                <a:gd name="T32" fmla="*/ 10 w 57"/>
                <a:gd name="T33" fmla="*/ 0 h 30"/>
                <a:gd name="T34" fmla="*/ 0 w 57"/>
                <a:gd name="T35" fmla="*/ 2 h 30"/>
                <a:gd name="T36" fmla="*/ 6 w 57"/>
                <a:gd name="T37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7" h="30">
                  <a:moveTo>
                    <a:pt x="6" y="7"/>
                  </a:moveTo>
                  <a:cubicBezTo>
                    <a:pt x="5" y="8"/>
                    <a:pt x="4" y="9"/>
                    <a:pt x="3" y="10"/>
                  </a:cubicBezTo>
                  <a:cubicBezTo>
                    <a:pt x="6" y="12"/>
                    <a:pt x="7" y="10"/>
                    <a:pt x="14" y="10"/>
                  </a:cubicBezTo>
                  <a:cubicBezTo>
                    <a:pt x="14" y="11"/>
                    <a:pt x="14" y="13"/>
                    <a:pt x="14" y="14"/>
                  </a:cubicBezTo>
                  <a:cubicBezTo>
                    <a:pt x="10" y="15"/>
                    <a:pt x="8" y="15"/>
                    <a:pt x="5" y="17"/>
                  </a:cubicBezTo>
                  <a:cubicBezTo>
                    <a:pt x="8" y="20"/>
                    <a:pt x="9" y="20"/>
                    <a:pt x="13" y="20"/>
                  </a:cubicBezTo>
                  <a:cubicBezTo>
                    <a:pt x="18" y="20"/>
                    <a:pt x="22" y="18"/>
                    <a:pt x="23" y="21"/>
                  </a:cubicBezTo>
                  <a:cubicBezTo>
                    <a:pt x="29" y="20"/>
                    <a:pt x="32" y="22"/>
                    <a:pt x="38" y="22"/>
                  </a:cubicBezTo>
                  <a:cubicBezTo>
                    <a:pt x="45" y="22"/>
                    <a:pt x="44" y="30"/>
                    <a:pt x="51" y="30"/>
                  </a:cubicBezTo>
                  <a:cubicBezTo>
                    <a:pt x="54" y="30"/>
                    <a:pt x="57" y="29"/>
                    <a:pt x="57" y="26"/>
                  </a:cubicBezTo>
                  <a:cubicBezTo>
                    <a:pt x="57" y="23"/>
                    <a:pt x="51" y="20"/>
                    <a:pt x="48" y="18"/>
                  </a:cubicBezTo>
                  <a:cubicBezTo>
                    <a:pt x="49" y="17"/>
                    <a:pt x="50" y="16"/>
                    <a:pt x="51" y="15"/>
                  </a:cubicBezTo>
                  <a:cubicBezTo>
                    <a:pt x="49" y="13"/>
                    <a:pt x="46" y="8"/>
                    <a:pt x="42" y="8"/>
                  </a:cubicBezTo>
                  <a:cubicBezTo>
                    <a:pt x="40" y="8"/>
                    <a:pt x="39" y="10"/>
                    <a:pt x="37" y="10"/>
                  </a:cubicBezTo>
                  <a:cubicBezTo>
                    <a:pt x="34" y="10"/>
                    <a:pt x="34" y="3"/>
                    <a:pt x="28" y="3"/>
                  </a:cubicBezTo>
                  <a:cubicBezTo>
                    <a:pt x="25" y="3"/>
                    <a:pt x="24" y="5"/>
                    <a:pt x="22" y="5"/>
                  </a:cubicBezTo>
                  <a:cubicBezTo>
                    <a:pt x="18" y="5"/>
                    <a:pt x="17" y="0"/>
                    <a:pt x="10" y="0"/>
                  </a:cubicBezTo>
                  <a:cubicBezTo>
                    <a:pt x="7" y="0"/>
                    <a:pt x="4" y="2"/>
                    <a:pt x="0" y="2"/>
                  </a:cubicBezTo>
                  <a:cubicBezTo>
                    <a:pt x="0" y="6"/>
                    <a:pt x="1" y="7"/>
                    <a:pt x="6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6" name="Freeform 136"/>
            <p:cNvSpPr>
              <a:spLocks/>
            </p:cNvSpPr>
            <p:nvPr/>
          </p:nvSpPr>
          <p:spPr bwMode="auto">
            <a:xfrm>
              <a:off x="5408489" y="2968639"/>
              <a:ext cx="18370" cy="5878"/>
            </a:xfrm>
            <a:custGeom>
              <a:avLst/>
              <a:gdLst>
                <a:gd name="T0" fmla="*/ 15 w 15"/>
                <a:gd name="T1" fmla="*/ 2 h 5"/>
                <a:gd name="T2" fmla="*/ 8 w 15"/>
                <a:gd name="T3" fmla="*/ 0 h 5"/>
                <a:gd name="T4" fmla="*/ 5 w 15"/>
                <a:gd name="T5" fmla="*/ 5 h 5"/>
                <a:gd name="T6" fmla="*/ 15 w 15"/>
                <a:gd name="T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5">
                  <a:moveTo>
                    <a:pt x="15" y="2"/>
                  </a:moveTo>
                  <a:cubicBezTo>
                    <a:pt x="12" y="1"/>
                    <a:pt x="11" y="0"/>
                    <a:pt x="8" y="0"/>
                  </a:cubicBezTo>
                  <a:cubicBezTo>
                    <a:pt x="7" y="0"/>
                    <a:pt x="0" y="5"/>
                    <a:pt x="5" y="5"/>
                  </a:cubicBezTo>
                  <a:cubicBezTo>
                    <a:pt x="10" y="5"/>
                    <a:pt x="13" y="5"/>
                    <a:pt x="15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7" name="Freeform 137"/>
            <p:cNvSpPr>
              <a:spLocks/>
            </p:cNvSpPr>
            <p:nvPr/>
          </p:nvSpPr>
          <p:spPr bwMode="auto">
            <a:xfrm>
              <a:off x="5475355" y="2990683"/>
              <a:ext cx="182228" cy="57314"/>
            </a:xfrm>
            <a:custGeom>
              <a:avLst/>
              <a:gdLst>
                <a:gd name="T0" fmla="*/ 67 w 150"/>
                <a:gd name="T1" fmla="*/ 41 h 47"/>
                <a:gd name="T2" fmla="*/ 71 w 150"/>
                <a:gd name="T3" fmla="*/ 41 h 47"/>
                <a:gd name="T4" fmla="*/ 86 w 150"/>
                <a:gd name="T5" fmla="*/ 45 h 47"/>
                <a:gd name="T6" fmla="*/ 111 w 150"/>
                <a:gd name="T7" fmla="*/ 45 h 47"/>
                <a:gd name="T8" fmla="*/ 118 w 150"/>
                <a:gd name="T9" fmla="*/ 42 h 47"/>
                <a:gd name="T10" fmla="*/ 125 w 150"/>
                <a:gd name="T11" fmla="*/ 46 h 47"/>
                <a:gd name="T12" fmla="*/ 150 w 150"/>
                <a:gd name="T13" fmla="*/ 35 h 47"/>
                <a:gd name="T14" fmla="*/ 146 w 150"/>
                <a:gd name="T15" fmla="*/ 35 h 47"/>
                <a:gd name="T16" fmla="*/ 147 w 150"/>
                <a:gd name="T17" fmla="*/ 32 h 47"/>
                <a:gd name="T18" fmla="*/ 150 w 150"/>
                <a:gd name="T19" fmla="*/ 32 h 47"/>
                <a:gd name="T20" fmla="*/ 126 w 150"/>
                <a:gd name="T21" fmla="*/ 23 h 47"/>
                <a:gd name="T22" fmla="*/ 87 w 150"/>
                <a:gd name="T23" fmla="*/ 31 h 47"/>
                <a:gd name="T24" fmla="*/ 66 w 150"/>
                <a:gd name="T25" fmla="*/ 27 h 47"/>
                <a:gd name="T26" fmla="*/ 61 w 150"/>
                <a:gd name="T27" fmla="*/ 26 h 47"/>
                <a:gd name="T28" fmla="*/ 64 w 150"/>
                <a:gd name="T29" fmla="*/ 24 h 47"/>
                <a:gd name="T30" fmla="*/ 50 w 150"/>
                <a:gd name="T31" fmla="*/ 17 h 47"/>
                <a:gd name="T32" fmla="*/ 62 w 150"/>
                <a:gd name="T33" fmla="*/ 17 h 47"/>
                <a:gd name="T34" fmla="*/ 48 w 150"/>
                <a:gd name="T35" fmla="*/ 8 h 47"/>
                <a:gd name="T36" fmla="*/ 42 w 150"/>
                <a:gd name="T37" fmla="*/ 8 h 47"/>
                <a:gd name="T38" fmla="*/ 36 w 150"/>
                <a:gd name="T39" fmla="*/ 10 h 47"/>
                <a:gd name="T40" fmla="*/ 9 w 150"/>
                <a:gd name="T41" fmla="*/ 0 h 47"/>
                <a:gd name="T42" fmla="*/ 0 w 150"/>
                <a:gd name="T43" fmla="*/ 4 h 47"/>
                <a:gd name="T44" fmla="*/ 22 w 150"/>
                <a:gd name="T45" fmla="*/ 15 h 47"/>
                <a:gd name="T46" fmla="*/ 28 w 150"/>
                <a:gd name="T47" fmla="*/ 12 h 47"/>
                <a:gd name="T48" fmla="*/ 41 w 150"/>
                <a:gd name="T49" fmla="*/ 27 h 47"/>
                <a:gd name="T50" fmla="*/ 37 w 150"/>
                <a:gd name="T51" fmla="*/ 32 h 47"/>
                <a:gd name="T52" fmla="*/ 59 w 150"/>
                <a:gd name="T53" fmla="*/ 46 h 47"/>
                <a:gd name="T54" fmla="*/ 67 w 150"/>
                <a:gd name="T55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50" h="47">
                  <a:moveTo>
                    <a:pt x="67" y="41"/>
                  </a:moveTo>
                  <a:cubicBezTo>
                    <a:pt x="71" y="41"/>
                    <a:pt x="71" y="41"/>
                    <a:pt x="71" y="41"/>
                  </a:cubicBezTo>
                  <a:cubicBezTo>
                    <a:pt x="71" y="46"/>
                    <a:pt x="80" y="47"/>
                    <a:pt x="86" y="45"/>
                  </a:cubicBezTo>
                  <a:cubicBezTo>
                    <a:pt x="111" y="45"/>
                    <a:pt x="111" y="45"/>
                    <a:pt x="111" y="45"/>
                  </a:cubicBezTo>
                  <a:cubicBezTo>
                    <a:pt x="114" y="44"/>
                    <a:pt x="114" y="42"/>
                    <a:pt x="118" y="42"/>
                  </a:cubicBezTo>
                  <a:cubicBezTo>
                    <a:pt x="119" y="44"/>
                    <a:pt x="121" y="46"/>
                    <a:pt x="125" y="46"/>
                  </a:cubicBezTo>
                  <a:cubicBezTo>
                    <a:pt x="135" y="46"/>
                    <a:pt x="149" y="46"/>
                    <a:pt x="150" y="35"/>
                  </a:cubicBezTo>
                  <a:cubicBezTo>
                    <a:pt x="150" y="35"/>
                    <a:pt x="148" y="36"/>
                    <a:pt x="146" y="35"/>
                  </a:cubicBezTo>
                  <a:cubicBezTo>
                    <a:pt x="146" y="34"/>
                    <a:pt x="147" y="33"/>
                    <a:pt x="147" y="32"/>
                  </a:cubicBezTo>
                  <a:cubicBezTo>
                    <a:pt x="148" y="32"/>
                    <a:pt x="149" y="32"/>
                    <a:pt x="150" y="32"/>
                  </a:cubicBezTo>
                  <a:cubicBezTo>
                    <a:pt x="146" y="24"/>
                    <a:pt x="138" y="23"/>
                    <a:pt x="126" y="23"/>
                  </a:cubicBezTo>
                  <a:cubicBezTo>
                    <a:pt x="110" y="23"/>
                    <a:pt x="104" y="31"/>
                    <a:pt x="87" y="31"/>
                  </a:cubicBezTo>
                  <a:cubicBezTo>
                    <a:pt x="80" y="31"/>
                    <a:pt x="74" y="29"/>
                    <a:pt x="66" y="27"/>
                  </a:cubicBezTo>
                  <a:cubicBezTo>
                    <a:pt x="65" y="28"/>
                    <a:pt x="61" y="30"/>
                    <a:pt x="61" y="26"/>
                  </a:cubicBezTo>
                  <a:cubicBezTo>
                    <a:pt x="61" y="25"/>
                    <a:pt x="63" y="25"/>
                    <a:pt x="64" y="24"/>
                  </a:cubicBezTo>
                  <a:cubicBezTo>
                    <a:pt x="59" y="21"/>
                    <a:pt x="52" y="25"/>
                    <a:pt x="50" y="17"/>
                  </a:cubicBezTo>
                  <a:cubicBezTo>
                    <a:pt x="62" y="17"/>
                    <a:pt x="62" y="17"/>
                    <a:pt x="62" y="17"/>
                  </a:cubicBezTo>
                  <a:cubicBezTo>
                    <a:pt x="59" y="13"/>
                    <a:pt x="45" y="15"/>
                    <a:pt x="48" y="8"/>
                  </a:cubicBezTo>
                  <a:cubicBezTo>
                    <a:pt x="42" y="8"/>
                    <a:pt x="42" y="8"/>
                    <a:pt x="42" y="8"/>
                  </a:cubicBezTo>
                  <a:cubicBezTo>
                    <a:pt x="41" y="10"/>
                    <a:pt x="39" y="10"/>
                    <a:pt x="36" y="10"/>
                  </a:cubicBezTo>
                  <a:cubicBezTo>
                    <a:pt x="26" y="10"/>
                    <a:pt x="23" y="0"/>
                    <a:pt x="9" y="0"/>
                  </a:cubicBezTo>
                  <a:cubicBezTo>
                    <a:pt x="6" y="0"/>
                    <a:pt x="0" y="0"/>
                    <a:pt x="0" y="4"/>
                  </a:cubicBezTo>
                  <a:cubicBezTo>
                    <a:pt x="0" y="7"/>
                    <a:pt x="19" y="15"/>
                    <a:pt x="22" y="15"/>
                  </a:cubicBezTo>
                  <a:cubicBezTo>
                    <a:pt x="25" y="15"/>
                    <a:pt x="27" y="14"/>
                    <a:pt x="28" y="12"/>
                  </a:cubicBezTo>
                  <a:cubicBezTo>
                    <a:pt x="34" y="17"/>
                    <a:pt x="35" y="22"/>
                    <a:pt x="41" y="27"/>
                  </a:cubicBezTo>
                  <a:cubicBezTo>
                    <a:pt x="39" y="28"/>
                    <a:pt x="37" y="30"/>
                    <a:pt x="37" y="32"/>
                  </a:cubicBezTo>
                  <a:cubicBezTo>
                    <a:pt x="37" y="38"/>
                    <a:pt x="52" y="46"/>
                    <a:pt x="59" y="46"/>
                  </a:cubicBezTo>
                  <a:cubicBezTo>
                    <a:pt x="62" y="46"/>
                    <a:pt x="66" y="42"/>
                    <a:pt x="67" y="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8" name="Freeform 138"/>
            <p:cNvSpPr>
              <a:spLocks/>
            </p:cNvSpPr>
            <p:nvPr/>
          </p:nvSpPr>
          <p:spPr bwMode="auto">
            <a:xfrm>
              <a:off x="5477559" y="3020809"/>
              <a:ext cx="31596" cy="24248"/>
            </a:xfrm>
            <a:custGeom>
              <a:avLst/>
              <a:gdLst>
                <a:gd name="T0" fmla="*/ 26 w 26"/>
                <a:gd name="T1" fmla="*/ 10 h 20"/>
                <a:gd name="T2" fmla="*/ 14 w 26"/>
                <a:gd name="T3" fmla="*/ 0 h 20"/>
                <a:gd name="T4" fmla="*/ 4 w 26"/>
                <a:gd name="T5" fmla="*/ 7 h 20"/>
                <a:gd name="T6" fmla="*/ 0 w 26"/>
                <a:gd name="T7" fmla="*/ 11 h 20"/>
                <a:gd name="T8" fmla="*/ 20 w 26"/>
                <a:gd name="T9" fmla="*/ 20 h 20"/>
                <a:gd name="T10" fmla="*/ 26 w 26"/>
                <a:gd name="T11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20">
                  <a:moveTo>
                    <a:pt x="26" y="10"/>
                  </a:moveTo>
                  <a:cubicBezTo>
                    <a:pt x="26" y="6"/>
                    <a:pt x="19" y="0"/>
                    <a:pt x="14" y="0"/>
                  </a:cubicBezTo>
                  <a:cubicBezTo>
                    <a:pt x="7" y="0"/>
                    <a:pt x="8" y="7"/>
                    <a:pt x="4" y="7"/>
                  </a:cubicBezTo>
                  <a:cubicBezTo>
                    <a:pt x="4" y="7"/>
                    <a:pt x="0" y="8"/>
                    <a:pt x="0" y="11"/>
                  </a:cubicBezTo>
                  <a:cubicBezTo>
                    <a:pt x="0" y="11"/>
                    <a:pt x="18" y="20"/>
                    <a:pt x="20" y="20"/>
                  </a:cubicBezTo>
                  <a:cubicBezTo>
                    <a:pt x="25" y="20"/>
                    <a:pt x="26" y="15"/>
                    <a:pt x="26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9" name="Freeform 139"/>
            <p:cNvSpPr>
              <a:spLocks/>
            </p:cNvSpPr>
            <p:nvPr/>
          </p:nvSpPr>
          <p:spPr bwMode="auto">
            <a:xfrm>
              <a:off x="5481233" y="2974517"/>
              <a:ext cx="29392" cy="8817"/>
            </a:xfrm>
            <a:custGeom>
              <a:avLst/>
              <a:gdLst>
                <a:gd name="T0" fmla="*/ 24 w 24"/>
                <a:gd name="T1" fmla="*/ 4 h 7"/>
                <a:gd name="T2" fmla="*/ 24 w 24"/>
                <a:gd name="T3" fmla="*/ 0 h 7"/>
                <a:gd name="T4" fmla="*/ 20 w 24"/>
                <a:gd name="T5" fmla="*/ 0 h 7"/>
                <a:gd name="T6" fmla="*/ 0 w 24"/>
                <a:gd name="T7" fmla="*/ 3 h 7"/>
                <a:gd name="T8" fmla="*/ 20 w 24"/>
                <a:gd name="T9" fmla="*/ 7 h 7"/>
                <a:gd name="T10" fmla="*/ 24 w 24"/>
                <a:gd name="T11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7">
                  <a:moveTo>
                    <a:pt x="24" y="4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21" y="0"/>
                    <a:pt x="24" y="0"/>
                    <a:pt x="20" y="0"/>
                  </a:cubicBezTo>
                  <a:cubicBezTo>
                    <a:pt x="15" y="0"/>
                    <a:pt x="4" y="0"/>
                    <a:pt x="0" y="3"/>
                  </a:cubicBezTo>
                  <a:cubicBezTo>
                    <a:pt x="0" y="3"/>
                    <a:pt x="18" y="7"/>
                    <a:pt x="20" y="7"/>
                  </a:cubicBezTo>
                  <a:cubicBezTo>
                    <a:pt x="22" y="7"/>
                    <a:pt x="24" y="5"/>
                    <a:pt x="2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0" name="Freeform 140"/>
            <p:cNvSpPr>
              <a:spLocks/>
            </p:cNvSpPr>
            <p:nvPr/>
          </p:nvSpPr>
          <p:spPr bwMode="auto">
            <a:xfrm>
              <a:off x="5459190" y="2946595"/>
              <a:ext cx="35270" cy="27922"/>
            </a:xfrm>
            <a:custGeom>
              <a:avLst/>
              <a:gdLst>
                <a:gd name="T0" fmla="*/ 10 w 29"/>
                <a:gd name="T1" fmla="*/ 16 h 23"/>
                <a:gd name="T2" fmla="*/ 7 w 29"/>
                <a:gd name="T3" fmla="*/ 19 h 23"/>
                <a:gd name="T4" fmla="*/ 29 w 29"/>
                <a:gd name="T5" fmla="*/ 19 h 23"/>
                <a:gd name="T6" fmla="*/ 29 w 29"/>
                <a:gd name="T7" fmla="*/ 11 h 23"/>
                <a:gd name="T8" fmla="*/ 18 w 29"/>
                <a:gd name="T9" fmla="*/ 4 h 23"/>
                <a:gd name="T10" fmla="*/ 7 w 29"/>
                <a:gd name="T11" fmla="*/ 0 h 23"/>
                <a:gd name="T12" fmla="*/ 0 w 29"/>
                <a:gd name="T13" fmla="*/ 4 h 23"/>
                <a:gd name="T14" fmla="*/ 10 w 29"/>
                <a:gd name="T15" fmla="*/ 16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23">
                  <a:moveTo>
                    <a:pt x="10" y="16"/>
                  </a:moveTo>
                  <a:cubicBezTo>
                    <a:pt x="9" y="16"/>
                    <a:pt x="7" y="17"/>
                    <a:pt x="7" y="19"/>
                  </a:cubicBezTo>
                  <a:cubicBezTo>
                    <a:pt x="7" y="23"/>
                    <a:pt x="18" y="21"/>
                    <a:pt x="29" y="19"/>
                  </a:cubicBezTo>
                  <a:cubicBezTo>
                    <a:pt x="28" y="16"/>
                    <a:pt x="29" y="13"/>
                    <a:pt x="29" y="11"/>
                  </a:cubicBezTo>
                  <a:cubicBezTo>
                    <a:pt x="29" y="5"/>
                    <a:pt x="18" y="12"/>
                    <a:pt x="18" y="4"/>
                  </a:cubicBezTo>
                  <a:cubicBezTo>
                    <a:pt x="15" y="4"/>
                    <a:pt x="8" y="2"/>
                    <a:pt x="7" y="0"/>
                  </a:cubicBezTo>
                  <a:cubicBezTo>
                    <a:pt x="4" y="0"/>
                    <a:pt x="0" y="1"/>
                    <a:pt x="0" y="4"/>
                  </a:cubicBezTo>
                  <a:cubicBezTo>
                    <a:pt x="0" y="10"/>
                    <a:pt x="7" y="12"/>
                    <a:pt x="10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1" name="Freeform 141"/>
            <p:cNvSpPr>
              <a:spLocks/>
            </p:cNvSpPr>
            <p:nvPr/>
          </p:nvSpPr>
          <p:spPr bwMode="auto">
            <a:xfrm>
              <a:off x="5445963" y="2921612"/>
              <a:ext cx="13226" cy="7348"/>
            </a:xfrm>
            <a:custGeom>
              <a:avLst/>
              <a:gdLst>
                <a:gd name="T0" fmla="*/ 6 w 11"/>
                <a:gd name="T1" fmla="*/ 6 h 6"/>
                <a:gd name="T2" fmla="*/ 11 w 11"/>
                <a:gd name="T3" fmla="*/ 6 h 6"/>
                <a:gd name="T4" fmla="*/ 11 w 11"/>
                <a:gd name="T5" fmla="*/ 0 h 6"/>
                <a:gd name="T6" fmla="*/ 0 w 11"/>
                <a:gd name="T7" fmla="*/ 0 h 6"/>
                <a:gd name="T8" fmla="*/ 6 w 11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6">
                  <a:moveTo>
                    <a:pt x="6" y="6"/>
                  </a:moveTo>
                  <a:cubicBezTo>
                    <a:pt x="11" y="6"/>
                    <a:pt x="11" y="6"/>
                    <a:pt x="11" y="6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9" y="0"/>
                    <a:pt x="4" y="0"/>
                    <a:pt x="0" y="0"/>
                  </a:cubicBezTo>
                  <a:cubicBezTo>
                    <a:pt x="0" y="4"/>
                    <a:pt x="4" y="4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2" name="Freeform 142"/>
            <p:cNvSpPr>
              <a:spLocks/>
            </p:cNvSpPr>
            <p:nvPr/>
          </p:nvSpPr>
          <p:spPr bwMode="auto">
            <a:xfrm>
              <a:off x="5483437" y="2888547"/>
              <a:ext cx="115362" cy="77888"/>
            </a:xfrm>
            <a:custGeom>
              <a:avLst/>
              <a:gdLst>
                <a:gd name="T0" fmla="*/ 14 w 95"/>
                <a:gd name="T1" fmla="*/ 27 h 64"/>
                <a:gd name="T2" fmla="*/ 5 w 95"/>
                <a:gd name="T3" fmla="*/ 24 h 64"/>
                <a:gd name="T4" fmla="*/ 0 w 95"/>
                <a:gd name="T5" fmla="*/ 24 h 64"/>
                <a:gd name="T6" fmla="*/ 18 w 95"/>
                <a:gd name="T7" fmla="*/ 34 h 64"/>
                <a:gd name="T8" fmla="*/ 11 w 95"/>
                <a:gd name="T9" fmla="*/ 38 h 64"/>
                <a:gd name="T10" fmla="*/ 13 w 95"/>
                <a:gd name="T11" fmla="*/ 41 h 64"/>
                <a:gd name="T12" fmla="*/ 20 w 95"/>
                <a:gd name="T13" fmla="*/ 38 h 64"/>
                <a:gd name="T14" fmla="*/ 24 w 95"/>
                <a:gd name="T15" fmla="*/ 42 h 64"/>
                <a:gd name="T16" fmla="*/ 33 w 95"/>
                <a:gd name="T17" fmla="*/ 40 h 64"/>
                <a:gd name="T18" fmla="*/ 46 w 95"/>
                <a:gd name="T19" fmla="*/ 42 h 64"/>
                <a:gd name="T20" fmla="*/ 22 w 95"/>
                <a:gd name="T21" fmla="*/ 49 h 64"/>
                <a:gd name="T22" fmla="*/ 36 w 95"/>
                <a:gd name="T23" fmla="*/ 56 h 64"/>
                <a:gd name="T24" fmla="*/ 32 w 95"/>
                <a:gd name="T25" fmla="*/ 58 h 64"/>
                <a:gd name="T26" fmla="*/ 44 w 95"/>
                <a:gd name="T27" fmla="*/ 64 h 64"/>
                <a:gd name="T28" fmla="*/ 52 w 95"/>
                <a:gd name="T29" fmla="*/ 57 h 64"/>
                <a:gd name="T30" fmla="*/ 63 w 95"/>
                <a:gd name="T31" fmla="*/ 62 h 64"/>
                <a:gd name="T32" fmla="*/ 63 w 95"/>
                <a:gd name="T33" fmla="*/ 58 h 64"/>
                <a:gd name="T34" fmla="*/ 68 w 95"/>
                <a:gd name="T35" fmla="*/ 58 h 64"/>
                <a:gd name="T36" fmla="*/ 64 w 95"/>
                <a:gd name="T37" fmla="*/ 52 h 64"/>
                <a:gd name="T38" fmla="*/ 68 w 95"/>
                <a:gd name="T39" fmla="*/ 48 h 64"/>
                <a:gd name="T40" fmla="*/ 73 w 95"/>
                <a:gd name="T41" fmla="*/ 54 h 64"/>
                <a:gd name="T42" fmla="*/ 87 w 95"/>
                <a:gd name="T43" fmla="*/ 44 h 64"/>
                <a:gd name="T44" fmla="*/ 94 w 95"/>
                <a:gd name="T45" fmla="*/ 42 h 64"/>
                <a:gd name="T46" fmla="*/ 94 w 95"/>
                <a:gd name="T47" fmla="*/ 38 h 64"/>
                <a:gd name="T48" fmla="*/ 79 w 95"/>
                <a:gd name="T49" fmla="*/ 34 h 64"/>
                <a:gd name="T50" fmla="*/ 74 w 95"/>
                <a:gd name="T51" fmla="*/ 34 h 64"/>
                <a:gd name="T52" fmla="*/ 76 w 95"/>
                <a:gd name="T53" fmla="*/ 29 h 64"/>
                <a:gd name="T54" fmla="*/ 73 w 95"/>
                <a:gd name="T55" fmla="*/ 25 h 64"/>
                <a:gd name="T56" fmla="*/ 69 w 95"/>
                <a:gd name="T57" fmla="*/ 20 h 64"/>
                <a:gd name="T58" fmla="*/ 66 w 95"/>
                <a:gd name="T59" fmla="*/ 20 h 64"/>
                <a:gd name="T60" fmla="*/ 67 w 95"/>
                <a:gd name="T61" fmla="*/ 22 h 64"/>
                <a:gd name="T62" fmla="*/ 67 w 95"/>
                <a:gd name="T63" fmla="*/ 26 h 64"/>
                <a:gd name="T64" fmla="*/ 64 w 95"/>
                <a:gd name="T65" fmla="*/ 26 h 64"/>
                <a:gd name="T66" fmla="*/ 58 w 95"/>
                <a:gd name="T67" fmla="*/ 17 h 64"/>
                <a:gd name="T68" fmla="*/ 46 w 95"/>
                <a:gd name="T69" fmla="*/ 16 h 64"/>
                <a:gd name="T70" fmla="*/ 36 w 95"/>
                <a:gd name="T71" fmla="*/ 3 h 64"/>
                <a:gd name="T72" fmla="*/ 17 w 95"/>
                <a:gd name="T73" fmla="*/ 0 h 64"/>
                <a:gd name="T74" fmla="*/ 26 w 95"/>
                <a:gd name="T75" fmla="*/ 6 h 64"/>
                <a:gd name="T76" fmla="*/ 21 w 95"/>
                <a:gd name="T77" fmla="*/ 6 h 64"/>
                <a:gd name="T78" fmla="*/ 9 w 95"/>
                <a:gd name="T79" fmla="*/ 9 h 64"/>
                <a:gd name="T80" fmla="*/ 13 w 95"/>
                <a:gd name="T81" fmla="*/ 14 h 64"/>
                <a:gd name="T82" fmla="*/ 22 w 95"/>
                <a:gd name="T83" fmla="*/ 14 h 64"/>
                <a:gd name="T84" fmla="*/ 18 w 95"/>
                <a:gd name="T85" fmla="*/ 17 h 64"/>
                <a:gd name="T86" fmla="*/ 10 w 95"/>
                <a:gd name="T87" fmla="*/ 15 h 64"/>
                <a:gd name="T88" fmla="*/ 3 w 95"/>
                <a:gd name="T89" fmla="*/ 18 h 64"/>
                <a:gd name="T90" fmla="*/ 17 w 95"/>
                <a:gd name="T91" fmla="*/ 25 h 64"/>
                <a:gd name="T92" fmla="*/ 14 w 95"/>
                <a:gd name="T93" fmla="*/ 2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95" h="64">
                  <a:moveTo>
                    <a:pt x="14" y="27"/>
                  </a:moveTo>
                  <a:cubicBezTo>
                    <a:pt x="11" y="27"/>
                    <a:pt x="6" y="25"/>
                    <a:pt x="5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1" y="33"/>
                    <a:pt x="7" y="34"/>
                    <a:pt x="18" y="34"/>
                  </a:cubicBezTo>
                  <a:cubicBezTo>
                    <a:pt x="16" y="36"/>
                    <a:pt x="14" y="37"/>
                    <a:pt x="11" y="38"/>
                  </a:cubicBezTo>
                  <a:cubicBezTo>
                    <a:pt x="11" y="40"/>
                    <a:pt x="11" y="41"/>
                    <a:pt x="13" y="41"/>
                  </a:cubicBezTo>
                  <a:cubicBezTo>
                    <a:pt x="16" y="41"/>
                    <a:pt x="17" y="40"/>
                    <a:pt x="20" y="38"/>
                  </a:cubicBezTo>
                  <a:cubicBezTo>
                    <a:pt x="20" y="40"/>
                    <a:pt x="21" y="42"/>
                    <a:pt x="24" y="42"/>
                  </a:cubicBezTo>
                  <a:cubicBezTo>
                    <a:pt x="28" y="42"/>
                    <a:pt x="28" y="40"/>
                    <a:pt x="33" y="40"/>
                  </a:cubicBezTo>
                  <a:cubicBezTo>
                    <a:pt x="38" y="40"/>
                    <a:pt x="41" y="41"/>
                    <a:pt x="46" y="42"/>
                  </a:cubicBezTo>
                  <a:cubicBezTo>
                    <a:pt x="41" y="43"/>
                    <a:pt x="22" y="43"/>
                    <a:pt x="22" y="49"/>
                  </a:cubicBezTo>
                  <a:cubicBezTo>
                    <a:pt x="22" y="53"/>
                    <a:pt x="31" y="56"/>
                    <a:pt x="36" y="56"/>
                  </a:cubicBezTo>
                  <a:cubicBezTo>
                    <a:pt x="35" y="57"/>
                    <a:pt x="34" y="58"/>
                    <a:pt x="32" y="58"/>
                  </a:cubicBezTo>
                  <a:cubicBezTo>
                    <a:pt x="33" y="63"/>
                    <a:pt x="39" y="64"/>
                    <a:pt x="44" y="64"/>
                  </a:cubicBezTo>
                  <a:cubicBezTo>
                    <a:pt x="49" y="64"/>
                    <a:pt x="52" y="62"/>
                    <a:pt x="52" y="57"/>
                  </a:cubicBezTo>
                  <a:cubicBezTo>
                    <a:pt x="54" y="59"/>
                    <a:pt x="60" y="63"/>
                    <a:pt x="63" y="62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68" y="58"/>
                    <a:pt x="68" y="58"/>
                    <a:pt x="68" y="58"/>
                  </a:cubicBezTo>
                  <a:cubicBezTo>
                    <a:pt x="67" y="56"/>
                    <a:pt x="66" y="55"/>
                    <a:pt x="64" y="52"/>
                  </a:cubicBezTo>
                  <a:cubicBezTo>
                    <a:pt x="66" y="51"/>
                    <a:pt x="66" y="49"/>
                    <a:pt x="68" y="48"/>
                  </a:cubicBezTo>
                  <a:cubicBezTo>
                    <a:pt x="69" y="51"/>
                    <a:pt x="69" y="54"/>
                    <a:pt x="73" y="54"/>
                  </a:cubicBezTo>
                  <a:cubicBezTo>
                    <a:pt x="77" y="54"/>
                    <a:pt x="81" y="45"/>
                    <a:pt x="87" y="44"/>
                  </a:cubicBezTo>
                  <a:cubicBezTo>
                    <a:pt x="90" y="44"/>
                    <a:pt x="93" y="44"/>
                    <a:pt x="94" y="42"/>
                  </a:cubicBezTo>
                  <a:cubicBezTo>
                    <a:pt x="95" y="41"/>
                    <a:pt x="94" y="40"/>
                    <a:pt x="94" y="38"/>
                  </a:cubicBezTo>
                  <a:cubicBezTo>
                    <a:pt x="90" y="38"/>
                    <a:pt x="82" y="34"/>
                    <a:pt x="79" y="34"/>
                  </a:cubicBezTo>
                  <a:cubicBezTo>
                    <a:pt x="79" y="34"/>
                    <a:pt x="74" y="37"/>
                    <a:pt x="74" y="34"/>
                  </a:cubicBezTo>
                  <a:cubicBezTo>
                    <a:pt x="74" y="32"/>
                    <a:pt x="76" y="31"/>
                    <a:pt x="76" y="29"/>
                  </a:cubicBezTo>
                  <a:cubicBezTo>
                    <a:pt x="76" y="27"/>
                    <a:pt x="73" y="27"/>
                    <a:pt x="73" y="25"/>
                  </a:cubicBezTo>
                  <a:cubicBezTo>
                    <a:pt x="73" y="21"/>
                    <a:pt x="73" y="20"/>
                    <a:pt x="69" y="20"/>
                  </a:cubicBezTo>
                  <a:cubicBezTo>
                    <a:pt x="66" y="20"/>
                    <a:pt x="66" y="20"/>
                    <a:pt x="66" y="20"/>
                  </a:cubicBezTo>
                  <a:cubicBezTo>
                    <a:pt x="67" y="22"/>
                    <a:pt x="67" y="22"/>
                    <a:pt x="67" y="22"/>
                  </a:cubicBezTo>
                  <a:cubicBezTo>
                    <a:pt x="67" y="26"/>
                    <a:pt x="67" y="26"/>
                    <a:pt x="67" y="26"/>
                  </a:cubicBezTo>
                  <a:cubicBezTo>
                    <a:pt x="64" y="26"/>
                    <a:pt x="64" y="26"/>
                    <a:pt x="64" y="26"/>
                  </a:cubicBezTo>
                  <a:cubicBezTo>
                    <a:pt x="61" y="23"/>
                    <a:pt x="63" y="19"/>
                    <a:pt x="58" y="17"/>
                  </a:cubicBezTo>
                  <a:cubicBezTo>
                    <a:pt x="53" y="15"/>
                    <a:pt x="50" y="18"/>
                    <a:pt x="46" y="16"/>
                  </a:cubicBezTo>
                  <a:cubicBezTo>
                    <a:pt x="41" y="15"/>
                    <a:pt x="42" y="6"/>
                    <a:pt x="36" y="3"/>
                  </a:cubicBezTo>
                  <a:cubicBezTo>
                    <a:pt x="31" y="1"/>
                    <a:pt x="24" y="1"/>
                    <a:pt x="17" y="0"/>
                  </a:cubicBezTo>
                  <a:cubicBezTo>
                    <a:pt x="17" y="4"/>
                    <a:pt x="22" y="5"/>
                    <a:pt x="26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15" y="5"/>
                    <a:pt x="13" y="7"/>
                    <a:pt x="9" y="9"/>
                  </a:cubicBezTo>
                  <a:cubicBezTo>
                    <a:pt x="9" y="9"/>
                    <a:pt x="12" y="14"/>
                    <a:pt x="13" y="14"/>
                  </a:cubicBezTo>
                  <a:cubicBezTo>
                    <a:pt x="15" y="14"/>
                    <a:pt x="19" y="12"/>
                    <a:pt x="22" y="14"/>
                  </a:cubicBezTo>
                  <a:cubicBezTo>
                    <a:pt x="21" y="15"/>
                    <a:pt x="20" y="17"/>
                    <a:pt x="18" y="17"/>
                  </a:cubicBezTo>
                  <a:cubicBezTo>
                    <a:pt x="16" y="17"/>
                    <a:pt x="14" y="15"/>
                    <a:pt x="10" y="15"/>
                  </a:cubicBezTo>
                  <a:cubicBezTo>
                    <a:pt x="7" y="15"/>
                    <a:pt x="3" y="15"/>
                    <a:pt x="3" y="18"/>
                  </a:cubicBezTo>
                  <a:cubicBezTo>
                    <a:pt x="3" y="21"/>
                    <a:pt x="13" y="24"/>
                    <a:pt x="17" y="25"/>
                  </a:cubicBezTo>
                  <a:cubicBezTo>
                    <a:pt x="17" y="25"/>
                    <a:pt x="15" y="27"/>
                    <a:pt x="14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3" name="Freeform 143"/>
            <p:cNvSpPr>
              <a:spLocks/>
            </p:cNvSpPr>
            <p:nvPr/>
          </p:nvSpPr>
          <p:spPr bwMode="auto">
            <a:xfrm>
              <a:off x="5576021" y="3211855"/>
              <a:ext cx="74949" cy="47027"/>
            </a:xfrm>
            <a:custGeom>
              <a:avLst/>
              <a:gdLst>
                <a:gd name="T0" fmla="*/ 49 w 62"/>
                <a:gd name="T1" fmla="*/ 24 h 39"/>
                <a:gd name="T2" fmla="*/ 47 w 62"/>
                <a:gd name="T3" fmla="*/ 18 h 39"/>
                <a:gd name="T4" fmla="*/ 25 w 62"/>
                <a:gd name="T5" fmla="*/ 6 h 39"/>
                <a:gd name="T6" fmla="*/ 23 w 62"/>
                <a:gd name="T7" fmla="*/ 9 h 39"/>
                <a:gd name="T8" fmla="*/ 18 w 62"/>
                <a:gd name="T9" fmla="*/ 0 h 39"/>
                <a:gd name="T10" fmla="*/ 8 w 62"/>
                <a:gd name="T11" fmla="*/ 18 h 39"/>
                <a:gd name="T12" fmla="*/ 8 w 62"/>
                <a:gd name="T13" fmla="*/ 23 h 39"/>
                <a:gd name="T14" fmla="*/ 5 w 62"/>
                <a:gd name="T15" fmla="*/ 27 h 39"/>
                <a:gd name="T16" fmla="*/ 0 w 62"/>
                <a:gd name="T17" fmla="*/ 33 h 39"/>
                <a:gd name="T18" fmla="*/ 14 w 62"/>
                <a:gd name="T19" fmla="*/ 33 h 39"/>
                <a:gd name="T20" fmla="*/ 16 w 62"/>
                <a:gd name="T21" fmla="*/ 39 h 39"/>
                <a:gd name="T22" fmla="*/ 18 w 62"/>
                <a:gd name="T23" fmla="*/ 37 h 39"/>
                <a:gd name="T24" fmla="*/ 32 w 62"/>
                <a:gd name="T25" fmla="*/ 25 h 39"/>
                <a:gd name="T26" fmla="*/ 44 w 62"/>
                <a:gd name="T27" fmla="*/ 33 h 39"/>
                <a:gd name="T28" fmla="*/ 52 w 62"/>
                <a:gd name="T29" fmla="*/ 33 h 39"/>
                <a:gd name="T30" fmla="*/ 62 w 62"/>
                <a:gd name="T31" fmla="*/ 30 h 39"/>
                <a:gd name="T32" fmla="*/ 49 w 62"/>
                <a:gd name="T33" fmla="*/ 2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2" h="39">
                  <a:moveTo>
                    <a:pt x="49" y="24"/>
                  </a:moveTo>
                  <a:cubicBezTo>
                    <a:pt x="48" y="23"/>
                    <a:pt x="49" y="20"/>
                    <a:pt x="47" y="18"/>
                  </a:cubicBezTo>
                  <a:cubicBezTo>
                    <a:pt x="42" y="11"/>
                    <a:pt x="32" y="14"/>
                    <a:pt x="25" y="6"/>
                  </a:cubicBezTo>
                  <a:cubicBezTo>
                    <a:pt x="24" y="7"/>
                    <a:pt x="24" y="7"/>
                    <a:pt x="23" y="9"/>
                  </a:cubicBezTo>
                  <a:cubicBezTo>
                    <a:pt x="21" y="6"/>
                    <a:pt x="20" y="5"/>
                    <a:pt x="18" y="0"/>
                  </a:cubicBezTo>
                  <a:cubicBezTo>
                    <a:pt x="10" y="1"/>
                    <a:pt x="8" y="13"/>
                    <a:pt x="8" y="18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5"/>
                    <a:pt x="6" y="26"/>
                    <a:pt x="5" y="27"/>
                  </a:cubicBezTo>
                  <a:cubicBezTo>
                    <a:pt x="4" y="28"/>
                    <a:pt x="1" y="28"/>
                    <a:pt x="0" y="33"/>
                  </a:cubicBezTo>
                  <a:cubicBezTo>
                    <a:pt x="3" y="33"/>
                    <a:pt x="9" y="32"/>
                    <a:pt x="14" y="33"/>
                  </a:cubicBezTo>
                  <a:cubicBezTo>
                    <a:pt x="13" y="36"/>
                    <a:pt x="12" y="39"/>
                    <a:pt x="16" y="39"/>
                  </a:cubicBezTo>
                  <a:cubicBezTo>
                    <a:pt x="17" y="39"/>
                    <a:pt x="17" y="38"/>
                    <a:pt x="18" y="37"/>
                  </a:cubicBezTo>
                  <a:cubicBezTo>
                    <a:pt x="22" y="38"/>
                    <a:pt x="32" y="32"/>
                    <a:pt x="32" y="25"/>
                  </a:cubicBezTo>
                  <a:cubicBezTo>
                    <a:pt x="34" y="26"/>
                    <a:pt x="44" y="33"/>
                    <a:pt x="44" y="33"/>
                  </a:cubicBezTo>
                  <a:cubicBezTo>
                    <a:pt x="52" y="33"/>
                    <a:pt x="52" y="33"/>
                    <a:pt x="52" y="33"/>
                  </a:cubicBezTo>
                  <a:cubicBezTo>
                    <a:pt x="56" y="33"/>
                    <a:pt x="59" y="32"/>
                    <a:pt x="62" y="30"/>
                  </a:cubicBezTo>
                  <a:cubicBezTo>
                    <a:pt x="60" y="26"/>
                    <a:pt x="54" y="28"/>
                    <a:pt x="49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4" name="Freeform 144"/>
            <p:cNvSpPr>
              <a:spLocks/>
            </p:cNvSpPr>
            <p:nvPr/>
          </p:nvSpPr>
          <p:spPr bwMode="auto">
            <a:xfrm>
              <a:off x="5682566" y="3164094"/>
              <a:ext cx="23513" cy="23513"/>
            </a:xfrm>
            <a:custGeom>
              <a:avLst/>
              <a:gdLst>
                <a:gd name="T0" fmla="*/ 19 w 19"/>
                <a:gd name="T1" fmla="*/ 12 h 19"/>
                <a:gd name="T2" fmla="*/ 0 w 19"/>
                <a:gd name="T3" fmla="*/ 12 h 19"/>
                <a:gd name="T4" fmla="*/ 8 w 19"/>
                <a:gd name="T5" fmla="*/ 19 h 19"/>
                <a:gd name="T6" fmla="*/ 19 w 19"/>
                <a:gd name="T7" fmla="*/ 1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9">
                  <a:moveTo>
                    <a:pt x="19" y="12"/>
                  </a:moveTo>
                  <a:cubicBezTo>
                    <a:pt x="19" y="2"/>
                    <a:pt x="0" y="0"/>
                    <a:pt x="0" y="12"/>
                  </a:cubicBezTo>
                  <a:cubicBezTo>
                    <a:pt x="0" y="16"/>
                    <a:pt x="3" y="19"/>
                    <a:pt x="8" y="19"/>
                  </a:cubicBezTo>
                  <a:cubicBezTo>
                    <a:pt x="12" y="19"/>
                    <a:pt x="19" y="16"/>
                    <a:pt x="19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5" name="Freeform 145"/>
            <p:cNvSpPr>
              <a:spLocks/>
            </p:cNvSpPr>
            <p:nvPr/>
          </p:nvSpPr>
          <p:spPr bwMode="auto">
            <a:xfrm>
              <a:off x="5614965" y="3261821"/>
              <a:ext cx="18370" cy="14696"/>
            </a:xfrm>
            <a:custGeom>
              <a:avLst/>
              <a:gdLst>
                <a:gd name="T0" fmla="*/ 7 w 15"/>
                <a:gd name="T1" fmla="*/ 0 h 12"/>
                <a:gd name="T2" fmla="*/ 0 w 15"/>
                <a:gd name="T3" fmla="*/ 8 h 12"/>
                <a:gd name="T4" fmla="*/ 0 w 15"/>
                <a:gd name="T5" fmla="*/ 12 h 12"/>
                <a:gd name="T6" fmla="*/ 15 w 15"/>
                <a:gd name="T7" fmla="*/ 1 h 12"/>
                <a:gd name="T8" fmla="*/ 7 w 15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2">
                  <a:moveTo>
                    <a:pt x="7" y="0"/>
                  </a:moveTo>
                  <a:cubicBezTo>
                    <a:pt x="6" y="2"/>
                    <a:pt x="2" y="5"/>
                    <a:pt x="0" y="8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5" y="11"/>
                    <a:pt x="12" y="5"/>
                    <a:pt x="15" y="1"/>
                  </a:cubicBezTo>
                  <a:cubicBezTo>
                    <a:pt x="11" y="0"/>
                    <a:pt x="13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6" name="Freeform 146"/>
            <p:cNvSpPr>
              <a:spLocks/>
            </p:cNvSpPr>
            <p:nvPr/>
          </p:nvSpPr>
          <p:spPr bwMode="auto">
            <a:xfrm>
              <a:off x="5644357" y="3061223"/>
              <a:ext cx="49231" cy="22044"/>
            </a:xfrm>
            <a:custGeom>
              <a:avLst/>
              <a:gdLst>
                <a:gd name="T0" fmla="*/ 16 w 41"/>
                <a:gd name="T1" fmla="*/ 18 h 18"/>
                <a:gd name="T2" fmla="*/ 27 w 41"/>
                <a:gd name="T3" fmla="*/ 15 h 18"/>
                <a:gd name="T4" fmla="*/ 36 w 41"/>
                <a:gd name="T5" fmla="*/ 17 h 18"/>
                <a:gd name="T6" fmla="*/ 41 w 41"/>
                <a:gd name="T7" fmla="*/ 12 h 18"/>
                <a:gd name="T8" fmla="*/ 21 w 41"/>
                <a:gd name="T9" fmla="*/ 3 h 18"/>
                <a:gd name="T10" fmla="*/ 5 w 41"/>
                <a:gd name="T11" fmla="*/ 0 h 18"/>
                <a:gd name="T12" fmla="*/ 0 w 41"/>
                <a:gd name="T13" fmla="*/ 5 h 18"/>
                <a:gd name="T14" fmla="*/ 6 w 41"/>
                <a:gd name="T15" fmla="*/ 11 h 18"/>
                <a:gd name="T16" fmla="*/ 16 w 41"/>
                <a:gd name="T1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" h="18">
                  <a:moveTo>
                    <a:pt x="16" y="18"/>
                  </a:moveTo>
                  <a:cubicBezTo>
                    <a:pt x="21" y="18"/>
                    <a:pt x="23" y="15"/>
                    <a:pt x="27" y="15"/>
                  </a:cubicBezTo>
                  <a:cubicBezTo>
                    <a:pt x="30" y="15"/>
                    <a:pt x="32" y="17"/>
                    <a:pt x="36" y="17"/>
                  </a:cubicBezTo>
                  <a:cubicBezTo>
                    <a:pt x="39" y="17"/>
                    <a:pt x="41" y="15"/>
                    <a:pt x="41" y="12"/>
                  </a:cubicBezTo>
                  <a:cubicBezTo>
                    <a:pt x="36" y="9"/>
                    <a:pt x="29" y="3"/>
                    <a:pt x="21" y="3"/>
                  </a:cubicBezTo>
                  <a:cubicBezTo>
                    <a:pt x="14" y="3"/>
                    <a:pt x="12" y="0"/>
                    <a:pt x="5" y="0"/>
                  </a:cubicBezTo>
                  <a:cubicBezTo>
                    <a:pt x="3" y="0"/>
                    <a:pt x="0" y="2"/>
                    <a:pt x="0" y="5"/>
                  </a:cubicBezTo>
                  <a:cubicBezTo>
                    <a:pt x="0" y="8"/>
                    <a:pt x="4" y="10"/>
                    <a:pt x="6" y="11"/>
                  </a:cubicBezTo>
                  <a:cubicBezTo>
                    <a:pt x="4" y="17"/>
                    <a:pt x="9" y="18"/>
                    <a:pt x="16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7" name="Freeform 147"/>
            <p:cNvSpPr>
              <a:spLocks/>
            </p:cNvSpPr>
            <p:nvPr/>
          </p:nvSpPr>
          <p:spPr bwMode="auto">
            <a:xfrm>
              <a:off x="5648766" y="3271373"/>
              <a:ext cx="12492" cy="12492"/>
            </a:xfrm>
            <a:custGeom>
              <a:avLst/>
              <a:gdLst>
                <a:gd name="T0" fmla="*/ 5 w 10"/>
                <a:gd name="T1" fmla="*/ 10 h 10"/>
                <a:gd name="T2" fmla="*/ 10 w 10"/>
                <a:gd name="T3" fmla="*/ 3 h 10"/>
                <a:gd name="T4" fmla="*/ 0 w 10"/>
                <a:gd name="T5" fmla="*/ 5 h 10"/>
                <a:gd name="T6" fmla="*/ 5 w 10"/>
                <a:gd name="T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0">
                  <a:moveTo>
                    <a:pt x="5" y="10"/>
                  </a:moveTo>
                  <a:cubicBezTo>
                    <a:pt x="8" y="10"/>
                    <a:pt x="8" y="6"/>
                    <a:pt x="10" y="3"/>
                  </a:cubicBezTo>
                  <a:cubicBezTo>
                    <a:pt x="7" y="0"/>
                    <a:pt x="0" y="0"/>
                    <a:pt x="0" y="5"/>
                  </a:cubicBezTo>
                  <a:cubicBezTo>
                    <a:pt x="0" y="5"/>
                    <a:pt x="4" y="10"/>
                    <a:pt x="5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8" name="Freeform 148"/>
            <p:cNvSpPr>
              <a:spLocks/>
            </p:cNvSpPr>
            <p:nvPr/>
          </p:nvSpPr>
          <p:spPr bwMode="auto">
            <a:xfrm>
              <a:off x="5709753" y="3170707"/>
              <a:ext cx="11757" cy="7348"/>
            </a:xfrm>
            <a:custGeom>
              <a:avLst/>
              <a:gdLst>
                <a:gd name="T0" fmla="*/ 10 w 10"/>
                <a:gd name="T1" fmla="*/ 5 h 6"/>
                <a:gd name="T2" fmla="*/ 4 w 10"/>
                <a:gd name="T3" fmla="*/ 0 h 6"/>
                <a:gd name="T4" fmla="*/ 0 w 10"/>
                <a:gd name="T5" fmla="*/ 3 h 6"/>
                <a:gd name="T6" fmla="*/ 4 w 10"/>
                <a:gd name="T7" fmla="*/ 6 h 6"/>
                <a:gd name="T8" fmla="*/ 10 w 10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6">
                  <a:moveTo>
                    <a:pt x="10" y="5"/>
                  </a:move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0" y="3"/>
                    <a:pt x="0" y="3"/>
                  </a:cubicBezTo>
                  <a:cubicBezTo>
                    <a:pt x="0" y="5"/>
                    <a:pt x="2" y="6"/>
                    <a:pt x="4" y="6"/>
                  </a:cubicBezTo>
                  <a:cubicBezTo>
                    <a:pt x="7" y="6"/>
                    <a:pt x="6" y="6"/>
                    <a:pt x="1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9" name="Freeform 149"/>
            <p:cNvSpPr>
              <a:spLocks/>
            </p:cNvSpPr>
            <p:nvPr/>
          </p:nvSpPr>
          <p:spPr bwMode="auto">
            <a:xfrm>
              <a:off x="5657583" y="3150132"/>
              <a:ext cx="13226" cy="8083"/>
            </a:xfrm>
            <a:custGeom>
              <a:avLst/>
              <a:gdLst>
                <a:gd name="T0" fmla="*/ 11 w 11"/>
                <a:gd name="T1" fmla="*/ 0 h 7"/>
                <a:gd name="T2" fmla="*/ 4 w 11"/>
                <a:gd name="T3" fmla="*/ 7 h 7"/>
                <a:gd name="T4" fmla="*/ 11 w 11"/>
                <a:gd name="T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7">
                  <a:moveTo>
                    <a:pt x="11" y="0"/>
                  </a:moveTo>
                  <a:cubicBezTo>
                    <a:pt x="7" y="0"/>
                    <a:pt x="0" y="7"/>
                    <a:pt x="4" y="7"/>
                  </a:cubicBezTo>
                  <a:cubicBezTo>
                    <a:pt x="7" y="7"/>
                    <a:pt x="10" y="3"/>
                    <a:pt x="1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0" name="Freeform 150"/>
            <p:cNvSpPr>
              <a:spLocks/>
            </p:cNvSpPr>
            <p:nvPr/>
          </p:nvSpPr>
          <p:spPr bwMode="auto">
            <a:xfrm>
              <a:off x="5545895" y="3061223"/>
              <a:ext cx="304204" cy="219703"/>
            </a:xfrm>
            <a:custGeom>
              <a:avLst/>
              <a:gdLst>
                <a:gd name="T0" fmla="*/ 158 w 251"/>
                <a:gd name="T1" fmla="*/ 38 h 181"/>
                <a:gd name="T2" fmla="*/ 132 w 251"/>
                <a:gd name="T3" fmla="*/ 23 h 181"/>
                <a:gd name="T4" fmla="*/ 97 w 251"/>
                <a:gd name="T5" fmla="*/ 26 h 181"/>
                <a:gd name="T6" fmla="*/ 83 w 251"/>
                <a:gd name="T7" fmla="*/ 26 h 181"/>
                <a:gd name="T8" fmla="*/ 71 w 251"/>
                <a:gd name="T9" fmla="*/ 3 h 181"/>
                <a:gd name="T10" fmla="*/ 42 w 251"/>
                <a:gd name="T11" fmla="*/ 26 h 181"/>
                <a:gd name="T12" fmla="*/ 32 w 251"/>
                <a:gd name="T13" fmla="*/ 27 h 181"/>
                <a:gd name="T14" fmla="*/ 30 w 251"/>
                <a:gd name="T15" fmla="*/ 19 h 181"/>
                <a:gd name="T16" fmla="*/ 33 w 251"/>
                <a:gd name="T17" fmla="*/ 0 h 181"/>
                <a:gd name="T18" fmla="*/ 6 w 251"/>
                <a:gd name="T19" fmla="*/ 20 h 181"/>
                <a:gd name="T20" fmla="*/ 5 w 251"/>
                <a:gd name="T21" fmla="*/ 42 h 181"/>
                <a:gd name="T22" fmla="*/ 22 w 251"/>
                <a:gd name="T23" fmla="*/ 49 h 181"/>
                <a:gd name="T24" fmla="*/ 15 w 251"/>
                <a:gd name="T25" fmla="*/ 57 h 181"/>
                <a:gd name="T26" fmla="*/ 39 w 251"/>
                <a:gd name="T27" fmla="*/ 63 h 181"/>
                <a:gd name="T28" fmla="*/ 87 w 251"/>
                <a:gd name="T29" fmla="*/ 70 h 181"/>
                <a:gd name="T30" fmla="*/ 124 w 251"/>
                <a:gd name="T31" fmla="*/ 75 h 181"/>
                <a:gd name="T32" fmla="*/ 119 w 251"/>
                <a:gd name="T33" fmla="*/ 83 h 181"/>
                <a:gd name="T34" fmla="*/ 155 w 251"/>
                <a:gd name="T35" fmla="*/ 102 h 181"/>
                <a:gd name="T36" fmla="*/ 138 w 251"/>
                <a:gd name="T37" fmla="*/ 120 h 181"/>
                <a:gd name="T38" fmla="*/ 130 w 251"/>
                <a:gd name="T39" fmla="*/ 131 h 181"/>
                <a:gd name="T40" fmla="*/ 105 w 251"/>
                <a:gd name="T41" fmla="*/ 139 h 181"/>
                <a:gd name="T42" fmla="*/ 127 w 251"/>
                <a:gd name="T43" fmla="*/ 143 h 181"/>
                <a:gd name="T44" fmla="*/ 138 w 251"/>
                <a:gd name="T45" fmla="*/ 141 h 181"/>
                <a:gd name="T46" fmla="*/ 183 w 251"/>
                <a:gd name="T47" fmla="*/ 170 h 181"/>
                <a:gd name="T48" fmla="*/ 208 w 251"/>
                <a:gd name="T49" fmla="*/ 181 h 181"/>
                <a:gd name="T50" fmla="*/ 189 w 251"/>
                <a:gd name="T51" fmla="*/ 155 h 181"/>
                <a:gd name="T52" fmla="*/ 222 w 251"/>
                <a:gd name="T53" fmla="*/ 168 h 181"/>
                <a:gd name="T54" fmla="*/ 221 w 251"/>
                <a:gd name="T55" fmla="*/ 148 h 181"/>
                <a:gd name="T56" fmla="*/ 216 w 251"/>
                <a:gd name="T57" fmla="*/ 142 h 181"/>
                <a:gd name="T58" fmla="*/ 200 w 251"/>
                <a:gd name="T59" fmla="*/ 127 h 181"/>
                <a:gd name="T60" fmla="*/ 196 w 251"/>
                <a:gd name="T61" fmla="*/ 122 h 181"/>
                <a:gd name="T62" fmla="*/ 201 w 251"/>
                <a:gd name="T63" fmla="*/ 119 h 181"/>
                <a:gd name="T64" fmla="*/ 201 w 251"/>
                <a:gd name="T65" fmla="*/ 115 h 181"/>
                <a:gd name="T66" fmla="*/ 235 w 251"/>
                <a:gd name="T67" fmla="*/ 127 h 181"/>
                <a:gd name="T68" fmla="*/ 242 w 251"/>
                <a:gd name="T69" fmla="*/ 119 h 181"/>
                <a:gd name="T70" fmla="*/ 243 w 251"/>
                <a:gd name="T71" fmla="*/ 107 h 181"/>
                <a:gd name="T72" fmla="*/ 227 w 251"/>
                <a:gd name="T73" fmla="*/ 104 h 181"/>
                <a:gd name="T74" fmla="*/ 205 w 251"/>
                <a:gd name="T75" fmla="*/ 83 h 181"/>
                <a:gd name="T76" fmla="*/ 206 w 251"/>
                <a:gd name="T77" fmla="*/ 73 h 181"/>
                <a:gd name="T78" fmla="*/ 193 w 251"/>
                <a:gd name="T79" fmla="*/ 70 h 181"/>
                <a:gd name="T80" fmla="*/ 195 w 251"/>
                <a:gd name="T81" fmla="*/ 58 h 181"/>
                <a:gd name="T82" fmla="*/ 190 w 251"/>
                <a:gd name="T83" fmla="*/ 53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51" h="181">
                  <a:moveTo>
                    <a:pt x="168" y="45"/>
                  </a:moveTo>
                  <a:cubicBezTo>
                    <a:pt x="169" y="39"/>
                    <a:pt x="162" y="38"/>
                    <a:pt x="158" y="38"/>
                  </a:cubicBezTo>
                  <a:cubicBezTo>
                    <a:pt x="151" y="38"/>
                    <a:pt x="151" y="38"/>
                    <a:pt x="151" y="38"/>
                  </a:cubicBezTo>
                  <a:cubicBezTo>
                    <a:pt x="141" y="38"/>
                    <a:pt x="138" y="28"/>
                    <a:pt x="132" y="23"/>
                  </a:cubicBezTo>
                  <a:cubicBezTo>
                    <a:pt x="128" y="20"/>
                    <a:pt x="115" y="19"/>
                    <a:pt x="109" y="19"/>
                  </a:cubicBezTo>
                  <a:cubicBezTo>
                    <a:pt x="103" y="19"/>
                    <a:pt x="102" y="26"/>
                    <a:pt x="97" y="26"/>
                  </a:cubicBezTo>
                  <a:cubicBezTo>
                    <a:pt x="94" y="26"/>
                    <a:pt x="93" y="23"/>
                    <a:pt x="90" y="23"/>
                  </a:cubicBezTo>
                  <a:cubicBezTo>
                    <a:pt x="86" y="23"/>
                    <a:pt x="85" y="26"/>
                    <a:pt x="83" y="26"/>
                  </a:cubicBezTo>
                  <a:cubicBezTo>
                    <a:pt x="82" y="26"/>
                    <a:pt x="83" y="21"/>
                    <a:pt x="83" y="20"/>
                  </a:cubicBezTo>
                  <a:cubicBezTo>
                    <a:pt x="83" y="13"/>
                    <a:pt x="79" y="3"/>
                    <a:pt x="71" y="3"/>
                  </a:cubicBezTo>
                  <a:cubicBezTo>
                    <a:pt x="59" y="3"/>
                    <a:pt x="39" y="6"/>
                    <a:pt x="39" y="18"/>
                  </a:cubicBezTo>
                  <a:cubicBezTo>
                    <a:pt x="39" y="21"/>
                    <a:pt x="42" y="23"/>
                    <a:pt x="42" y="26"/>
                  </a:cubicBezTo>
                  <a:cubicBezTo>
                    <a:pt x="42" y="29"/>
                    <a:pt x="37" y="32"/>
                    <a:pt x="35" y="32"/>
                  </a:cubicBezTo>
                  <a:cubicBezTo>
                    <a:pt x="32" y="32"/>
                    <a:pt x="32" y="30"/>
                    <a:pt x="32" y="27"/>
                  </a:cubicBezTo>
                  <a:cubicBezTo>
                    <a:pt x="32" y="27"/>
                    <a:pt x="32" y="24"/>
                    <a:pt x="32" y="22"/>
                  </a:cubicBezTo>
                  <a:cubicBezTo>
                    <a:pt x="31" y="22"/>
                    <a:pt x="30" y="20"/>
                    <a:pt x="30" y="19"/>
                  </a:cubicBezTo>
                  <a:cubicBezTo>
                    <a:pt x="30" y="10"/>
                    <a:pt x="40" y="9"/>
                    <a:pt x="43" y="3"/>
                  </a:cubicBezTo>
                  <a:cubicBezTo>
                    <a:pt x="43" y="3"/>
                    <a:pt x="33" y="0"/>
                    <a:pt x="33" y="0"/>
                  </a:cubicBezTo>
                  <a:cubicBezTo>
                    <a:pt x="23" y="0"/>
                    <a:pt x="15" y="5"/>
                    <a:pt x="9" y="11"/>
                  </a:cubicBezTo>
                  <a:cubicBezTo>
                    <a:pt x="7" y="12"/>
                    <a:pt x="9" y="18"/>
                    <a:pt x="6" y="20"/>
                  </a:cubicBezTo>
                  <a:cubicBezTo>
                    <a:pt x="2" y="23"/>
                    <a:pt x="0" y="25"/>
                    <a:pt x="0" y="33"/>
                  </a:cubicBezTo>
                  <a:cubicBezTo>
                    <a:pt x="0" y="36"/>
                    <a:pt x="5" y="42"/>
                    <a:pt x="5" y="42"/>
                  </a:cubicBezTo>
                  <a:cubicBezTo>
                    <a:pt x="5" y="42"/>
                    <a:pt x="19" y="43"/>
                    <a:pt x="22" y="45"/>
                  </a:cubicBezTo>
                  <a:cubicBezTo>
                    <a:pt x="22" y="49"/>
                    <a:pt x="22" y="49"/>
                    <a:pt x="22" y="49"/>
                  </a:cubicBezTo>
                  <a:cubicBezTo>
                    <a:pt x="17" y="48"/>
                    <a:pt x="12" y="46"/>
                    <a:pt x="8" y="48"/>
                  </a:cubicBezTo>
                  <a:cubicBezTo>
                    <a:pt x="9" y="52"/>
                    <a:pt x="13" y="53"/>
                    <a:pt x="15" y="57"/>
                  </a:cubicBezTo>
                  <a:cubicBezTo>
                    <a:pt x="29" y="57"/>
                    <a:pt x="29" y="57"/>
                    <a:pt x="29" y="57"/>
                  </a:cubicBezTo>
                  <a:cubicBezTo>
                    <a:pt x="31" y="59"/>
                    <a:pt x="36" y="63"/>
                    <a:pt x="39" y="63"/>
                  </a:cubicBezTo>
                  <a:cubicBezTo>
                    <a:pt x="52" y="63"/>
                    <a:pt x="75" y="62"/>
                    <a:pt x="85" y="63"/>
                  </a:cubicBezTo>
                  <a:cubicBezTo>
                    <a:pt x="85" y="65"/>
                    <a:pt x="83" y="70"/>
                    <a:pt x="87" y="70"/>
                  </a:cubicBezTo>
                  <a:cubicBezTo>
                    <a:pt x="93" y="70"/>
                    <a:pt x="98" y="58"/>
                    <a:pt x="102" y="58"/>
                  </a:cubicBezTo>
                  <a:cubicBezTo>
                    <a:pt x="105" y="58"/>
                    <a:pt x="122" y="72"/>
                    <a:pt x="124" y="75"/>
                  </a:cubicBezTo>
                  <a:cubicBezTo>
                    <a:pt x="122" y="75"/>
                    <a:pt x="117" y="76"/>
                    <a:pt x="117" y="79"/>
                  </a:cubicBezTo>
                  <a:cubicBezTo>
                    <a:pt x="117" y="80"/>
                    <a:pt x="118" y="83"/>
                    <a:pt x="119" y="83"/>
                  </a:cubicBezTo>
                  <a:cubicBezTo>
                    <a:pt x="123" y="83"/>
                    <a:pt x="125" y="79"/>
                    <a:pt x="129" y="79"/>
                  </a:cubicBezTo>
                  <a:cubicBezTo>
                    <a:pt x="136" y="79"/>
                    <a:pt x="155" y="94"/>
                    <a:pt x="155" y="102"/>
                  </a:cubicBezTo>
                  <a:cubicBezTo>
                    <a:pt x="155" y="106"/>
                    <a:pt x="149" y="113"/>
                    <a:pt x="146" y="116"/>
                  </a:cubicBezTo>
                  <a:cubicBezTo>
                    <a:pt x="144" y="118"/>
                    <a:pt x="138" y="115"/>
                    <a:pt x="138" y="120"/>
                  </a:cubicBezTo>
                  <a:cubicBezTo>
                    <a:pt x="138" y="123"/>
                    <a:pt x="142" y="126"/>
                    <a:pt x="144" y="127"/>
                  </a:cubicBezTo>
                  <a:cubicBezTo>
                    <a:pt x="140" y="129"/>
                    <a:pt x="133" y="131"/>
                    <a:pt x="130" y="131"/>
                  </a:cubicBezTo>
                  <a:cubicBezTo>
                    <a:pt x="117" y="131"/>
                    <a:pt x="117" y="131"/>
                    <a:pt x="117" y="131"/>
                  </a:cubicBezTo>
                  <a:cubicBezTo>
                    <a:pt x="113" y="131"/>
                    <a:pt x="105" y="136"/>
                    <a:pt x="105" y="139"/>
                  </a:cubicBezTo>
                  <a:cubicBezTo>
                    <a:pt x="105" y="144"/>
                    <a:pt x="115" y="148"/>
                    <a:pt x="118" y="148"/>
                  </a:cubicBezTo>
                  <a:cubicBezTo>
                    <a:pt x="122" y="148"/>
                    <a:pt x="123" y="143"/>
                    <a:pt x="127" y="143"/>
                  </a:cubicBezTo>
                  <a:cubicBezTo>
                    <a:pt x="130" y="143"/>
                    <a:pt x="129" y="145"/>
                    <a:pt x="132" y="145"/>
                  </a:cubicBezTo>
                  <a:cubicBezTo>
                    <a:pt x="135" y="145"/>
                    <a:pt x="137" y="143"/>
                    <a:pt x="138" y="141"/>
                  </a:cubicBezTo>
                  <a:cubicBezTo>
                    <a:pt x="147" y="146"/>
                    <a:pt x="152" y="152"/>
                    <a:pt x="162" y="156"/>
                  </a:cubicBezTo>
                  <a:cubicBezTo>
                    <a:pt x="157" y="166"/>
                    <a:pt x="175" y="166"/>
                    <a:pt x="183" y="170"/>
                  </a:cubicBezTo>
                  <a:cubicBezTo>
                    <a:pt x="190" y="174"/>
                    <a:pt x="196" y="173"/>
                    <a:pt x="205" y="177"/>
                  </a:cubicBezTo>
                  <a:cubicBezTo>
                    <a:pt x="206" y="177"/>
                    <a:pt x="206" y="181"/>
                    <a:pt x="208" y="181"/>
                  </a:cubicBezTo>
                  <a:cubicBezTo>
                    <a:pt x="209" y="181"/>
                    <a:pt x="211" y="179"/>
                    <a:pt x="211" y="177"/>
                  </a:cubicBezTo>
                  <a:cubicBezTo>
                    <a:pt x="211" y="168"/>
                    <a:pt x="194" y="162"/>
                    <a:pt x="189" y="155"/>
                  </a:cubicBezTo>
                  <a:cubicBezTo>
                    <a:pt x="193" y="155"/>
                    <a:pt x="193" y="155"/>
                    <a:pt x="193" y="155"/>
                  </a:cubicBezTo>
                  <a:cubicBezTo>
                    <a:pt x="197" y="160"/>
                    <a:pt x="216" y="167"/>
                    <a:pt x="222" y="168"/>
                  </a:cubicBezTo>
                  <a:cubicBezTo>
                    <a:pt x="223" y="164"/>
                    <a:pt x="226" y="159"/>
                    <a:pt x="226" y="155"/>
                  </a:cubicBezTo>
                  <a:cubicBezTo>
                    <a:pt x="226" y="152"/>
                    <a:pt x="221" y="151"/>
                    <a:pt x="221" y="148"/>
                  </a:cubicBezTo>
                  <a:cubicBezTo>
                    <a:pt x="221" y="147"/>
                    <a:pt x="221" y="147"/>
                    <a:pt x="221" y="142"/>
                  </a:cubicBezTo>
                  <a:cubicBezTo>
                    <a:pt x="216" y="142"/>
                    <a:pt x="216" y="142"/>
                    <a:pt x="216" y="142"/>
                  </a:cubicBezTo>
                  <a:cubicBezTo>
                    <a:pt x="215" y="137"/>
                    <a:pt x="213" y="141"/>
                    <a:pt x="207" y="139"/>
                  </a:cubicBezTo>
                  <a:cubicBezTo>
                    <a:pt x="205" y="138"/>
                    <a:pt x="201" y="131"/>
                    <a:pt x="200" y="127"/>
                  </a:cubicBezTo>
                  <a:cubicBezTo>
                    <a:pt x="196" y="127"/>
                    <a:pt x="196" y="127"/>
                    <a:pt x="196" y="127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8" y="123"/>
                    <a:pt x="199" y="123"/>
                    <a:pt x="201" y="122"/>
                  </a:cubicBezTo>
                  <a:cubicBezTo>
                    <a:pt x="201" y="119"/>
                    <a:pt x="201" y="119"/>
                    <a:pt x="201" y="119"/>
                  </a:cubicBezTo>
                  <a:cubicBezTo>
                    <a:pt x="198" y="119"/>
                    <a:pt x="198" y="120"/>
                    <a:pt x="195" y="118"/>
                  </a:cubicBezTo>
                  <a:cubicBezTo>
                    <a:pt x="195" y="118"/>
                    <a:pt x="199" y="115"/>
                    <a:pt x="201" y="115"/>
                  </a:cubicBezTo>
                  <a:cubicBezTo>
                    <a:pt x="216" y="115"/>
                    <a:pt x="216" y="136"/>
                    <a:pt x="232" y="136"/>
                  </a:cubicBezTo>
                  <a:cubicBezTo>
                    <a:pt x="235" y="136"/>
                    <a:pt x="235" y="130"/>
                    <a:pt x="235" y="127"/>
                  </a:cubicBezTo>
                  <a:cubicBezTo>
                    <a:pt x="241" y="127"/>
                    <a:pt x="242" y="124"/>
                    <a:pt x="242" y="123"/>
                  </a:cubicBezTo>
                  <a:cubicBezTo>
                    <a:pt x="242" y="122"/>
                    <a:pt x="243" y="123"/>
                    <a:pt x="242" y="119"/>
                  </a:cubicBezTo>
                  <a:cubicBezTo>
                    <a:pt x="246" y="119"/>
                    <a:pt x="251" y="118"/>
                    <a:pt x="251" y="114"/>
                  </a:cubicBezTo>
                  <a:cubicBezTo>
                    <a:pt x="251" y="109"/>
                    <a:pt x="249" y="107"/>
                    <a:pt x="243" y="107"/>
                  </a:cubicBezTo>
                  <a:cubicBezTo>
                    <a:pt x="242" y="107"/>
                    <a:pt x="239" y="107"/>
                    <a:pt x="238" y="106"/>
                  </a:cubicBezTo>
                  <a:cubicBezTo>
                    <a:pt x="235" y="100"/>
                    <a:pt x="234" y="104"/>
                    <a:pt x="227" y="104"/>
                  </a:cubicBezTo>
                  <a:cubicBezTo>
                    <a:pt x="222" y="104"/>
                    <a:pt x="221" y="99"/>
                    <a:pt x="220" y="93"/>
                  </a:cubicBezTo>
                  <a:cubicBezTo>
                    <a:pt x="214" y="93"/>
                    <a:pt x="206" y="90"/>
                    <a:pt x="205" y="83"/>
                  </a:cubicBezTo>
                  <a:cubicBezTo>
                    <a:pt x="201" y="83"/>
                    <a:pt x="199" y="82"/>
                    <a:pt x="196" y="80"/>
                  </a:cubicBezTo>
                  <a:cubicBezTo>
                    <a:pt x="199" y="76"/>
                    <a:pt x="202" y="76"/>
                    <a:pt x="206" y="73"/>
                  </a:cubicBezTo>
                  <a:cubicBezTo>
                    <a:pt x="206" y="71"/>
                    <a:pt x="203" y="71"/>
                    <a:pt x="202" y="71"/>
                  </a:cubicBezTo>
                  <a:cubicBezTo>
                    <a:pt x="199" y="71"/>
                    <a:pt x="198" y="71"/>
                    <a:pt x="193" y="70"/>
                  </a:cubicBezTo>
                  <a:cubicBezTo>
                    <a:pt x="195" y="66"/>
                    <a:pt x="199" y="67"/>
                    <a:pt x="203" y="66"/>
                  </a:cubicBezTo>
                  <a:cubicBezTo>
                    <a:pt x="202" y="61"/>
                    <a:pt x="199" y="58"/>
                    <a:pt x="195" y="58"/>
                  </a:cubicBezTo>
                  <a:cubicBezTo>
                    <a:pt x="190" y="58"/>
                    <a:pt x="190" y="58"/>
                    <a:pt x="190" y="58"/>
                  </a:cubicBezTo>
                  <a:cubicBezTo>
                    <a:pt x="190" y="53"/>
                    <a:pt x="190" y="53"/>
                    <a:pt x="190" y="53"/>
                  </a:cubicBezTo>
                  <a:cubicBezTo>
                    <a:pt x="181" y="52"/>
                    <a:pt x="177" y="47"/>
                    <a:pt x="168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1" name="Freeform 151"/>
            <p:cNvSpPr>
              <a:spLocks/>
            </p:cNvSpPr>
            <p:nvPr/>
          </p:nvSpPr>
          <p:spPr bwMode="auto">
            <a:xfrm>
              <a:off x="5670810" y="3250799"/>
              <a:ext cx="8083" cy="7348"/>
            </a:xfrm>
            <a:custGeom>
              <a:avLst/>
              <a:gdLst>
                <a:gd name="T0" fmla="*/ 0 w 7"/>
                <a:gd name="T1" fmla="*/ 4 h 6"/>
                <a:gd name="T2" fmla="*/ 7 w 7"/>
                <a:gd name="T3" fmla="*/ 4 h 6"/>
                <a:gd name="T4" fmla="*/ 0 w 7"/>
                <a:gd name="T5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6">
                  <a:moveTo>
                    <a:pt x="0" y="4"/>
                  </a:moveTo>
                  <a:cubicBezTo>
                    <a:pt x="3" y="6"/>
                    <a:pt x="4" y="6"/>
                    <a:pt x="7" y="4"/>
                  </a:cubicBezTo>
                  <a:cubicBezTo>
                    <a:pt x="4" y="2"/>
                    <a:pt x="3" y="0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2" name="Freeform 152"/>
            <p:cNvSpPr>
              <a:spLocks/>
            </p:cNvSpPr>
            <p:nvPr/>
          </p:nvSpPr>
          <p:spPr bwMode="auto">
            <a:xfrm>
              <a:off x="5609087" y="3208181"/>
              <a:ext cx="7348" cy="7348"/>
            </a:xfrm>
            <a:custGeom>
              <a:avLst/>
              <a:gdLst>
                <a:gd name="T0" fmla="*/ 0 w 6"/>
                <a:gd name="T1" fmla="*/ 1 h 6"/>
                <a:gd name="T2" fmla="*/ 6 w 6"/>
                <a:gd name="T3" fmla="*/ 6 h 6"/>
                <a:gd name="T4" fmla="*/ 0 w 6"/>
                <a:gd name="T5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6">
                  <a:moveTo>
                    <a:pt x="0" y="1"/>
                  </a:moveTo>
                  <a:cubicBezTo>
                    <a:pt x="0" y="4"/>
                    <a:pt x="2" y="6"/>
                    <a:pt x="6" y="6"/>
                  </a:cubicBezTo>
                  <a:cubicBezTo>
                    <a:pt x="4" y="4"/>
                    <a:pt x="4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3" name="Freeform 153"/>
            <p:cNvSpPr>
              <a:spLocks/>
            </p:cNvSpPr>
            <p:nvPr/>
          </p:nvSpPr>
          <p:spPr bwMode="auto">
            <a:xfrm>
              <a:off x="5527525" y="2840050"/>
              <a:ext cx="325513" cy="169737"/>
            </a:xfrm>
            <a:custGeom>
              <a:avLst/>
              <a:gdLst>
                <a:gd name="T0" fmla="*/ 21 w 268"/>
                <a:gd name="T1" fmla="*/ 34 h 140"/>
                <a:gd name="T2" fmla="*/ 17 w 268"/>
                <a:gd name="T3" fmla="*/ 41 h 140"/>
                <a:gd name="T4" fmla="*/ 36 w 268"/>
                <a:gd name="T5" fmla="*/ 36 h 140"/>
                <a:gd name="T6" fmla="*/ 31 w 268"/>
                <a:gd name="T7" fmla="*/ 46 h 140"/>
                <a:gd name="T8" fmla="*/ 40 w 268"/>
                <a:gd name="T9" fmla="*/ 56 h 140"/>
                <a:gd name="T10" fmla="*/ 50 w 268"/>
                <a:gd name="T11" fmla="*/ 53 h 140"/>
                <a:gd name="T12" fmla="*/ 69 w 268"/>
                <a:gd name="T13" fmla="*/ 56 h 140"/>
                <a:gd name="T14" fmla="*/ 102 w 268"/>
                <a:gd name="T15" fmla="*/ 51 h 140"/>
                <a:gd name="T16" fmla="*/ 92 w 268"/>
                <a:gd name="T17" fmla="*/ 60 h 140"/>
                <a:gd name="T18" fmla="*/ 75 w 268"/>
                <a:gd name="T19" fmla="*/ 63 h 140"/>
                <a:gd name="T20" fmla="*/ 67 w 268"/>
                <a:gd name="T21" fmla="*/ 62 h 140"/>
                <a:gd name="T22" fmla="*/ 46 w 268"/>
                <a:gd name="T23" fmla="*/ 61 h 140"/>
                <a:gd name="T24" fmla="*/ 43 w 268"/>
                <a:gd name="T25" fmla="*/ 67 h 140"/>
                <a:gd name="T26" fmla="*/ 47 w 268"/>
                <a:gd name="T27" fmla="*/ 91 h 140"/>
                <a:gd name="T28" fmla="*/ 38 w 268"/>
                <a:gd name="T29" fmla="*/ 104 h 140"/>
                <a:gd name="T30" fmla="*/ 46 w 268"/>
                <a:gd name="T31" fmla="*/ 102 h 140"/>
                <a:gd name="T32" fmla="*/ 64 w 268"/>
                <a:gd name="T33" fmla="*/ 118 h 140"/>
                <a:gd name="T34" fmla="*/ 40 w 268"/>
                <a:gd name="T35" fmla="*/ 109 h 140"/>
                <a:gd name="T36" fmla="*/ 42 w 268"/>
                <a:gd name="T37" fmla="*/ 121 h 140"/>
                <a:gd name="T38" fmla="*/ 23 w 268"/>
                <a:gd name="T39" fmla="*/ 136 h 140"/>
                <a:gd name="T40" fmla="*/ 56 w 268"/>
                <a:gd name="T41" fmla="*/ 139 h 140"/>
                <a:gd name="T42" fmla="*/ 88 w 268"/>
                <a:gd name="T43" fmla="*/ 136 h 140"/>
                <a:gd name="T44" fmla="*/ 122 w 268"/>
                <a:gd name="T45" fmla="*/ 130 h 140"/>
                <a:gd name="T46" fmla="*/ 110 w 268"/>
                <a:gd name="T47" fmla="*/ 127 h 140"/>
                <a:gd name="T48" fmla="*/ 121 w 268"/>
                <a:gd name="T49" fmla="*/ 108 h 140"/>
                <a:gd name="T50" fmla="*/ 150 w 268"/>
                <a:gd name="T51" fmla="*/ 94 h 140"/>
                <a:gd name="T52" fmla="*/ 150 w 268"/>
                <a:gd name="T53" fmla="*/ 82 h 140"/>
                <a:gd name="T54" fmla="*/ 160 w 268"/>
                <a:gd name="T55" fmla="*/ 75 h 140"/>
                <a:gd name="T56" fmla="*/ 205 w 268"/>
                <a:gd name="T57" fmla="*/ 51 h 140"/>
                <a:gd name="T58" fmla="*/ 217 w 268"/>
                <a:gd name="T59" fmla="*/ 35 h 140"/>
                <a:gd name="T60" fmla="*/ 268 w 268"/>
                <a:gd name="T61" fmla="*/ 19 h 140"/>
                <a:gd name="T62" fmla="*/ 243 w 268"/>
                <a:gd name="T63" fmla="*/ 6 h 140"/>
                <a:gd name="T64" fmla="*/ 213 w 268"/>
                <a:gd name="T65" fmla="*/ 11 h 140"/>
                <a:gd name="T66" fmla="*/ 179 w 268"/>
                <a:gd name="T67" fmla="*/ 2 h 140"/>
                <a:gd name="T68" fmla="*/ 161 w 268"/>
                <a:gd name="T69" fmla="*/ 0 h 140"/>
                <a:gd name="T70" fmla="*/ 140 w 268"/>
                <a:gd name="T71" fmla="*/ 2 h 140"/>
                <a:gd name="T72" fmla="*/ 101 w 268"/>
                <a:gd name="T73" fmla="*/ 4 h 140"/>
                <a:gd name="T74" fmla="*/ 88 w 268"/>
                <a:gd name="T75" fmla="*/ 8 h 140"/>
                <a:gd name="T76" fmla="*/ 52 w 268"/>
                <a:gd name="T77" fmla="*/ 15 h 140"/>
                <a:gd name="T78" fmla="*/ 37 w 268"/>
                <a:gd name="T79" fmla="*/ 24 h 140"/>
                <a:gd name="T80" fmla="*/ 0 w 268"/>
                <a:gd name="T81" fmla="*/ 36 h 140"/>
                <a:gd name="T82" fmla="*/ 11 w 268"/>
                <a:gd name="T83" fmla="*/ 34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68" h="140">
                  <a:moveTo>
                    <a:pt x="11" y="34"/>
                  </a:moveTo>
                  <a:cubicBezTo>
                    <a:pt x="21" y="34"/>
                    <a:pt x="21" y="34"/>
                    <a:pt x="21" y="34"/>
                  </a:cubicBezTo>
                  <a:cubicBezTo>
                    <a:pt x="17" y="35"/>
                    <a:pt x="15" y="36"/>
                    <a:pt x="12" y="39"/>
                  </a:cubicBezTo>
                  <a:cubicBezTo>
                    <a:pt x="13" y="39"/>
                    <a:pt x="16" y="41"/>
                    <a:pt x="17" y="41"/>
                  </a:cubicBezTo>
                  <a:cubicBezTo>
                    <a:pt x="23" y="41"/>
                    <a:pt x="24" y="36"/>
                    <a:pt x="30" y="36"/>
                  </a:cubicBezTo>
                  <a:cubicBezTo>
                    <a:pt x="32" y="36"/>
                    <a:pt x="33" y="36"/>
                    <a:pt x="36" y="36"/>
                  </a:cubicBezTo>
                  <a:cubicBezTo>
                    <a:pt x="28" y="39"/>
                    <a:pt x="20" y="38"/>
                    <a:pt x="17" y="46"/>
                  </a:cubicBezTo>
                  <a:cubicBezTo>
                    <a:pt x="19" y="45"/>
                    <a:pt x="25" y="46"/>
                    <a:pt x="31" y="46"/>
                  </a:cubicBezTo>
                  <a:cubicBezTo>
                    <a:pt x="27" y="46"/>
                    <a:pt x="25" y="48"/>
                    <a:pt x="23" y="49"/>
                  </a:cubicBezTo>
                  <a:cubicBezTo>
                    <a:pt x="25" y="52"/>
                    <a:pt x="34" y="56"/>
                    <a:pt x="40" y="56"/>
                  </a:cubicBezTo>
                  <a:cubicBezTo>
                    <a:pt x="43" y="56"/>
                    <a:pt x="44" y="54"/>
                    <a:pt x="46" y="53"/>
                  </a:cubicBezTo>
                  <a:cubicBezTo>
                    <a:pt x="50" y="53"/>
                    <a:pt x="50" y="53"/>
                    <a:pt x="50" y="53"/>
                  </a:cubicBezTo>
                  <a:cubicBezTo>
                    <a:pt x="49" y="56"/>
                    <a:pt x="57" y="59"/>
                    <a:pt x="63" y="59"/>
                  </a:cubicBezTo>
                  <a:cubicBezTo>
                    <a:pt x="65" y="59"/>
                    <a:pt x="66" y="56"/>
                    <a:pt x="69" y="56"/>
                  </a:cubicBezTo>
                  <a:cubicBezTo>
                    <a:pt x="72" y="56"/>
                    <a:pt x="74" y="58"/>
                    <a:pt x="79" y="58"/>
                  </a:cubicBezTo>
                  <a:cubicBezTo>
                    <a:pt x="89" y="58"/>
                    <a:pt x="96" y="56"/>
                    <a:pt x="102" y="51"/>
                  </a:cubicBezTo>
                  <a:cubicBezTo>
                    <a:pt x="107" y="51"/>
                    <a:pt x="107" y="51"/>
                    <a:pt x="107" y="51"/>
                  </a:cubicBezTo>
                  <a:cubicBezTo>
                    <a:pt x="103" y="56"/>
                    <a:pt x="98" y="57"/>
                    <a:pt x="92" y="60"/>
                  </a:cubicBezTo>
                  <a:cubicBezTo>
                    <a:pt x="77" y="60"/>
                    <a:pt x="77" y="60"/>
                    <a:pt x="77" y="60"/>
                  </a:cubicBezTo>
                  <a:cubicBezTo>
                    <a:pt x="76" y="60"/>
                    <a:pt x="75" y="61"/>
                    <a:pt x="75" y="63"/>
                  </a:cubicBezTo>
                  <a:cubicBezTo>
                    <a:pt x="75" y="64"/>
                    <a:pt x="85" y="71"/>
                    <a:pt x="86" y="72"/>
                  </a:cubicBezTo>
                  <a:cubicBezTo>
                    <a:pt x="78" y="73"/>
                    <a:pt x="75" y="64"/>
                    <a:pt x="67" y="62"/>
                  </a:cubicBezTo>
                  <a:cubicBezTo>
                    <a:pt x="61" y="60"/>
                    <a:pt x="54" y="61"/>
                    <a:pt x="51" y="61"/>
                  </a:cubicBezTo>
                  <a:cubicBezTo>
                    <a:pt x="50" y="61"/>
                    <a:pt x="48" y="60"/>
                    <a:pt x="46" y="61"/>
                  </a:cubicBezTo>
                  <a:cubicBezTo>
                    <a:pt x="47" y="64"/>
                    <a:pt x="48" y="65"/>
                    <a:pt x="51" y="65"/>
                  </a:cubicBezTo>
                  <a:cubicBezTo>
                    <a:pt x="48" y="65"/>
                    <a:pt x="43" y="64"/>
                    <a:pt x="43" y="67"/>
                  </a:cubicBezTo>
                  <a:cubicBezTo>
                    <a:pt x="43" y="73"/>
                    <a:pt x="64" y="73"/>
                    <a:pt x="64" y="82"/>
                  </a:cubicBezTo>
                  <a:cubicBezTo>
                    <a:pt x="64" y="91"/>
                    <a:pt x="55" y="88"/>
                    <a:pt x="47" y="91"/>
                  </a:cubicBezTo>
                  <a:cubicBezTo>
                    <a:pt x="43" y="92"/>
                    <a:pt x="41" y="96"/>
                    <a:pt x="38" y="101"/>
                  </a:cubicBezTo>
                  <a:cubicBezTo>
                    <a:pt x="38" y="104"/>
                    <a:pt x="38" y="104"/>
                    <a:pt x="38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4" y="103"/>
                    <a:pt x="44" y="103"/>
                    <a:pt x="46" y="102"/>
                  </a:cubicBezTo>
                  <a:cubicBezTo>
                    <a:pt x="50" y="102"/>
                    <a:pt x="50" y="102"/>
                    <a:pt x="50" y="102"/>
                  </a:cubicBezTo>
                  <a:cubicBezTo>
                    <a:pt x="50" y="110"/>
                    <a:pt x="60" y="113"/>
                    <a:pt x="64" y="118"/>
                  </a:cubicBezTo>
                  <a:cubicBezTo>
                    <a:pt x="59" y="118"/>
                    <a:pt x="59" y="118"/>
                    <a:pt x="59" y="118"/>
                  </a:cubicBezTo>
                  <a:cubicBezTo>
                    <a:pt x="53" y="114"/>
                    <a:pt x="50" y="109"/>
                    <a:pt x="40" y="109"/>
                  </a:cubicBezTo>
                  <a:cubicBezTo>
                    <a:pt x="37" y="109"/>
                    <a:pt x="32" y="108"/>
                    <a:pt x="32" y="112"/>
                  </a:cubicBezTo>
                  <a:cubicBezTo>
                    <a:pt x="32" y="118"/>
                    <a:pt x="39" y="118"/>
                    <a:pt x="42" y="121"/>
                  </a:cubicBezTo>
                  <a:cubicBezTo>
                    <a:pt x="36" y="126"/>
                    <a:pt x="20" y="121"/>
                    <a:pt x="20" y="133"/>
                  </a:cubicBezTo>
                  <a:cubicBezTo>
                    <a:pt x="20" y="134"/>
                    <a:pt x="21" y="136"/>
                    <a:pt x="23" y="136"/>
                  </a:cubicBezTo>
                  <a:cubicBezTo>
                    <a:pt x="24" y="136"/>
                    <a:pt x="26" y="134"/>
                    <a:pt x="27" y="133"/>
                  </a:cubicBezTo>
                  <a:cubicBezTo>
                    <a:pt x="37" y="136"/>
                    <a:pt x="46" y="139"/>
                    <a:pt x="56" y="139"/>
                  </a:cubicBezTo>
                  <a:cubicBezTo>
                    <a:pt x="60" y="139"/>
                    <a:pt x="62" y="136"/>
                    <a:pt x="65" y="136"/>
                  </a:cubicBezTo>
                  <a:cubicBezTo>
                    <a:pt x="88" y="136"/>
                    <a:pt x="88" y="136"/>
                    <a:pt x="88" y="136"/>
                  </a:cubicBezTo>
                  <a:cubicBezTo>
                    <a:pt x="94" y="136"/>
                    <a:pt x="91" y="140"/>
                    <a:pt x="98" y="140"/>
                  </a:cubicBezTo>
                  <a:cubicBezTo>
                    <a:pt x="105" y="140"/>
                    <a:pt x="122" y="135"/>
                    <a:pt x="122" y="130"/>
                  </a:cubicBezTo>
                  <a:cubicBezTo>
                    <a:pt x="122" y="127"/>
                    <a:pt x="119" y="127"/>
                    <a:pt x="118" y="127"/>
                  </a:cubicBezTo>
                  <a:cubicBezTo>
                    <a:pt x="110" y="127"/>
                    <a:pt x="110" y="127"/>
                    <a:pt x="110" y="127"/>
                  </a:cubicBezTo>
                  <a:cubicBezTo>
                    <a:pt x="110" y="117"/>
                    <a:pt x="123" y="123"/>
                    <a:pt x="123" y="113"/>
                  </a:cubicBezTo>
                  <a:cubicBezTo>
                    <a:pt x="123" y="111"/>
                    <a:pt x="121" y="111"/>
                    <a:pt x="121" y="108"/>
                  </a:cubicBezTo>
                  <a:cubicBezTo>
                    <a:pt x="136" y="108"/>
                    <a:pt x="136" y="108"/>
                    <a:pt x="136" y="108"/>
                  </a:cubicBezTo>
                  <a:cubicBezTo>
                    <a:pt x="141" y="105"/>
                    <a:pt x="143" y="97"/>
                    <a:pt x="150" y="94"/>
                  </a:cubicBezTo>
                  <a:cubicBezTo>
                    <a:pt x="148" y="90"/>
                    <a:pt x="145" y="89"/>
                    <a:pt x="141" y="87"/>
                  </a:cubicBezTo>
                  <a:cubicBezTo>
                    <a:pt x="147" y="88"/>
                    <a:pt x="150" y="88"/>
                    <a:pt x="150" y="82"/>
                  </a:cubicBezTo>
                  <a:cubicBezTo>
                    <a:pt x="141" y="82"/>
                    <a:pt x="141" y="82"/>
                    <a:pt x="141" y="82"/>
                  </a:cubicBezTo>
                  <a:cubicBezTo>
                    <a:pt x="146" y="78"/>
                    <a:pt x="154" y="77"/>
                    <a:pt x="160" y="75"/>
                  </a:cubicBezTo>
                  <a:cubicBezTo>
                    <a:pt x="165" y="73"/>
                    <a:pt x="172" y="77"/>
                    <a:pt x="176" y="74"/>
                  </a:cubicBezTo>
                  <a:cubicBezTo>
                    <a:pt x="185" y="67"/>
                    <a:pt x="192" y="55"/>
                    <a:pt x="205" y="51"/>
                  </a:cubicBezTo>
                  <a:cubicBezTo>
                    <a:pt x="216" y="47"/>
                    <a:pt x="233" y="43"/>
                    <a:pt x="240" y="36"/>
                  </a:cubicBezTo>
                  <a:cubicBezTo>
                    <a:pt x="232" y="36"/>
                    <a:pt x="220" y="38"/>
                    <a:pt x="217" y="35"/>
                  </a:cubicBezTo>
                  <a:cubicBezTo>
                    <a:pt x="233" y="27"/>
                    <a:pt x="248" y="33"/>
                    <a:pt x="260" y="23"/>
                  </a:cubicBezTo>
                  <a:cubicBezTo>
                    <a:pt x="262" y="22"/>
                    <a:pt x="268" y="23"/>
                    <a:pt x="268" y="19"/>
                  </a:cubicBezTo>
                  <a:cubicBezTo>
                    <a:pt x="268" y="13"/>
                    <a:pt x="252" y="15"/>
                    <a:pt x="248" y="11"/>
                  </a:cubicBezTo>
                  <a:cubicBezTo>
                    <a:pt x="246" y="9"/>
                    <a:pt x="246" y="7"/>
                    <a:pt x="243" y="6"/>
                  </a:cubicBezTo>
                  <a:cubicBezTo>
                    <a:pt x="241" y="5"/>
                    <a:pt x="240" y="5"/>
                    <a:pt x="237" y="4"/>
                  </a:cubicBezTo>
                  <a:cubicBezTo>
                    <a:pt x="213" y="11"/>
                    <a:pt x="213" y="11"/>
                    <a:pt x="213" y="11"/>
                  </a:cubicBezTo>
                  <a:cubicBezTo>
                    <a:pt x="215" y="10"/>
                    <a:pt x="216" y="9"/>
                    <a:pt x="218" y="7"/>
                  </a:cubicBezTo>
                  <a:cubicBezTo>
                    <a:pt x="212" y="1"/>
                    <a:pt x="186" y="2"/>
                    <a:pt x="179" y="2"/>
                  </a:cubicBezTo>
                  <a:cubicBezTo>
                    <a:pt x="170" y="2"/>
                    <a:pt x="170" y="2"/>
                    <a:pt x="170" y="2"/>
                  </a:cubicBezTo>
                  <a:cubicBezTo>
                    <a:pt x="167" y="2"/>
                    <a:pt x="166" y="0"/>
                    <a:pt x="161" y="0"/>
                  </a:cubicBezTo>
                  <a:cubicBezTo>
                    <a:pt x="157" y="0"/>
                    <a:pt x="156" y="5"/>
                    <a:pt x="151" y="5"/>
                  </a:cubicBezTo>
                  <a:cubicBezTo>
                    <a:pt x="147" y="5"/>
                    <a:pt x="145" y="2"/>
                    <a:pt x="140" y="2"/>
                  </a:cubicBezTo>
                  <a:cubicBezTo>
                    <a:pt x="138" y="2"/>
                    <a:pt x="137" y="2"/>
                    <a:pt x="136" y="4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8" y="4"/>
                    <a:pt x="95" y="5"/>
                    <a:pt x="94" y="8"/>
                  </a:cubicBezTo>
                  <a:cubicBezTo>
                    <a:pt x="90" y="11"/>
                    <a:pt x="93" y="8"/>
                    <a:pt x="88" y="8"/>
                  </a:cubicBezTo>
                  <a:cubicBezTo>
                    <a:pt x="79" y="8"/>
                    <a:pt x="75" y="15"/>
                    <a:pt x="72" y="22"/>
                  </a:cubicBezTo>
                  <a:cubicBezTo>
                    <a:pt x="70" y="21"/>
                    <a:pt x="58" y="15"/>
                    <a:pt x="52" y="15"/>
                  </a:cubicBezTo>
                  <a:cubicBezTo>
                    <a:pt x="46" y="15"/>
                    <a:pt x="50" y="22"/>
                    <a:pt x="40" y="22"/>
                  </a:cubicBezTo>
                  <a:cubicBezTo>
                    <a:pt x="40" y="23"/>
                    <a:pt x="39" y="24"/>
                    <a:pt x="37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22" y="24"/>
                    <a:pt x="2" y="28"/>
                    <a:pt x="0" y="36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8" y="35"/>
                    <a:pt x="10" y="34"/>
                    <a:pt x="11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4" name="Freeform 154"/>
            <p:cNvSpPr>
              <a:spLocks/>
            </p:cNvSpPr>
            <p:nvPr/>
          </p:nvSpPr>
          <p:spPr bwMode="auto">
            <a:xfrm>
              <a:off x="5731062" y="2823885"/>
              <a:ext cx="636329" cy="484228"/>
            </a:xfrm>
            <a:custGeom>
              <a:avLst/>
              <a:gdLst>
                <a:gd name="T0" fmla="*/ 413 w 524"/>
                <a:gd name="T1" fmla="*/ 240 h 398"/>
                <a:gd name="T2" fmla="*/ 438 w 524"/>
                <a:gd name="T3" fmla="*/ 247 h 398"/>
                <a:gd name="T4" fmla="*/ 416 w 524"/>
                <a:gd name="T5" fmla="*/ 205 h 398"/>
                <a:gd name="T6" fmla="*/ 441 w 524"/>
                <a:gd name="T7" fmla="*/ 211 h 398"/>
                <a:gd name="T8" fmla="*/ 438 w 524"/>
                <a:gd name="T9" fmla="*/ 204 h 398"/>
                <a:gd name="T10" fmla="*/ 466 w 524"/>
                <a:gd name="T11" fmla="*/ 179 h 398"/>
                <a:gd name="T12" fmla="*/ 463 w 524"/>
                <a:gd name="T13" fmla="*/ 163 h 398"/>
                <a:gd name="T14" fmla="*/ 455 w 524"/>
                <a:gd name="T15" fmla="*/ 140 h 398"/>
                <a:gd name="T16" fmla="*/ 469 w 524"/>
                <a:gd name="T17" fmla="*/ 123 h 398"/>
                <a:gd name="T18" fmla="*/ 453 w 524"/>
                <a:gd name="T19" fmla="*/ 104 h 398"/>
                <a:gd name="T20" fmla="*/ 479 w 524"/>
                <a:gd name="T21" fmla="*/ 79 h 398"/>
                <a:gd name="T22" fmla="*/ 486 w 524"/>
                <a:gd name="T23" fmla="*/ 65 h 398"/>
                <a:gd name="T24" fmla="*/ 506 w 524"/>
                <a:gd name="T25" fmla="*/ 35 h 398"/>
                <a:gd name="T26" fmla="*/ 473 w 524"/>
                <a:gd name="T27" fmla="*/ 45 h 398"/>
                <a:gd name="T28" fmla="*/ 418 w 524"/>
                <a:gd name="T29" fmla="*/ 70 h 398"/>
                <a:gd name="T30" fmla="*/ 395 w 524"/>
                <a:gd name="T31" fmla="*/ 52 h 398"/>
                <a:gd name="T32" fmla="*/ 411 w 524"/>
                <a:gd name="T33" fmla="*/ 33 h 398"/>
                <a:gd name="T34" fmla="*/ 370 w 524"/>
                <a:gd name="T35" fmla="*/ 0 h 398"/>
                <a:gd name="T36" fmla="*/ 271 w 524"/>
                <a:gd name="T37" fmla="*/ 8 h 398"/>
                <a:gd name="T38" fmla="*/ 246 w 524"/>
                <a:gd name="T39" fmla="*/ 10 h 398"/>
                <a:gd name="T40" fmla="*/ 214 w 524"/>
                <a:gd name="T41" fmla="*/ 24 h 398"/>
                <a:gd name="T42" fmla="*/ 190 w 524"/>
                <a:gd name="T43" fmla="*/ 26 h 398"/>
                <a:gd name="T44" fmla="*/ 180 w 524"/>
                <a:gd name="T45" fmla="*/ 36 h 398"/>
                <a:gd name="T46" fmla="*/ 164 w 524"/>
                <a:gd name="T47" fmla="*/ 38 h 398"/>
                <a:gd name="T48" fmla="*/ 100 w 524"/>
                <a:gd name="T49" fmla="*/ 40 h 398"/>
                <a:gd name="T50" fmla="*/ 50 w 524"/>
                <a:gd name="T51" fmla="*/ 70 h 398"/>
                <a:gd name="T52" fmla="*/ 58 w 524"/>
                <a:gd name="T53" fmla="*/ 97 h 398"/>
                <a:gd name="T54" fmla="*/ 0 w 524"/>
                <a:gd name="T55" fmla="*/ 114 h 398"/>
                <a:gd name="T56" fmla="*/ 44 w 524"/>
                <a:gd name="T57" fmla="*/ 124 h 398"/>
                <a:gd name="T58" fmla="*/ 35 w 524"/>
                <a:gd name="T59" fmla="*/ 131 h 398"/>
                <a:gd name="T60" fmla="*/ 13 w 524"/>
                <a:gd name="T61" fmla="*/ 140 h 398"/>
                <a:gd name="T62" fmla="*/ 30 w 524"/>
                <a:gd name="T63" fmla="*/ 150 h 398"/>
                <a:gd name="T64" fmla="*/ 50 w 524"/>
                <a:gd name="T65" fmla="*/ 154 h 398"/>
                <a:gd name="T66" fmla="*/ 75 w 524"/>
                <a:gd name="T67" fmla="*/ 151 h 398"/>
                <a:gd name="T68" fmla="*/ 149 w 524"/>
                <a:gd name="T69" fmla="*/ 208 h 398"/>
                <a:gd name="T70" fmla="*/ 158 w 524"/>
                <a:gd name="T71" fmla="*/ 232 h 398"/>
                <a:gd name="T72" fmla="*/ 185 w 524"/>
                <a:gd name="T73" fmla="*/ 249 h 398"/>
                <a:gd name="T74" fmla="*/ 194 w 524"/>
                <a:gd name="T75" fmla="*/ 257 h 398"/>
                <a:gd name="T76" fmla="*/ 176 w 524"/>
                <a:gd name="T77" fmla="*/ 279 h 398"/>
                <a:gd name="T78" fmla="*/ 170 w 524"/>
                <a:gd name="T79" fmla="*/ 303 h 398"/>
                <a:gd name="T80" fmla="*/ 180 w 524"/>
                <a:gd name="T81" fmla="*/ 338 h 398"/>
                <a:gd name="T82" fmla="*/ 205 w 524"/>
                <a:gd name="T83" fmla="*/ 372 h 398"/>
                <a:gd name="T84" fmla="*/ 230 w 524"/>
                <a:gd name="T85" fmla="*/ 383 h 398"/>
                <a:gd name="T86" fmla="*/ 254 w 524"/>
                <a:gd name="T87" fmla="*/ 398 h 398"/>
                <a:gd name="T88" fmla="*/ 280 w 524"/>
                <a:gd name="T89" fmla="*/ 346 h 398"/>
                <a:gd name="T90" fmla="*/ 278 w 524"/>
                <a:gd name="T91" fmla="*/ 332 h 398"/>
                <a:gd name="T92" fmla="*/ 307 w 524"/>
                <a:gd name="T93" fmla="*/ 317 h 398"/>
                <a:gd name="T94" fmla="*/ 345 w 524"/>
                <a:gd name="T95" fmla="*/ 292 h 398"/>
                <a:gd name="T96" fmla="*/ 373 w 524"/>
                <a:gd name="T97" fmla="*/ 282 h 398"/>
                <a:gd name="T98" fmla="*/ 440 w 524"/>
                <a:gd name="T99" fmla="*/ 254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24" h="398">
                  <a:moveTo>
                    <a:pt x="440" y="254"/>
                  </a:moveTo>
                  <a:cubicBezTo>
                    <a:pt x="433" y="252"/>
                    <a:pt x="406" y="253"/>
                    <a:pt x="406" y="244"/>
                  </a:cubicBezTo>
                  <a:cubicBezTo>
                    <a:pt x="408" y="243"/>
                    <a:pt x="413" y="242"/>
                    <a:pt x="413" y="240"/>
                  </a:cubicBezTo>
                  <a:cubicBezTo>
                    <a:pt x="413" y="237"/>
                    <a:pt x="410" y="236"/>
                    <a:pt x="410" y="232"/>
                  </a:cubicBezTo>
                  <a:cubicBezTo>
                    <a:pt x="411" y="233"/>
                    <a:pt x="413" y="232"/>
                    <a:pt x="415" y="232"/>
                  </a:cubicBezTo>
                  <a:cubicBezTo>
                    <a:pt x="427" y="232"/>
                    <a:pt x="424" y="247"/>
                    <a:pt x="438" y="247"/>
                  </a:cubicBezTo>
                  <a:cubicBezTo>
                    <a:pt x="442" y="247"/>
                    <a:pt x="447" y="247"/>
                    <a:pt x="447" y="244"/>
                  </a:cubicBezTo>
                  <a:cubicBezTo>
                    <a:pt x="447" y="226"/>
                    <a:pt x="427" y="221"/>
                    <a:pt x="416" y="210"/>
                  </a:cubicBezTo>
                  <a:cubicBezTo>
                    <a:pt x="416" y="205"/>
                    <a:pt x="416" y="205"/>
                    <a:pt x="416" y="205"/>
                  </a:cubicBezTo>
                  <a:cubicBezTo>
                    <a:pt x="417" y="205"/>
                    <a:pt x="418" y="206"/>
                    <a:pt x="420" y="205"/>
                  </a:cubicBezTo>
                  <a:cubicBezTo>
                    <a:pt x="422" y="211"/>
                    <a:pt x="431" y="219"/>
                    <a:pt x="437" y="219"/>
                  </a:cubicBezTo>
                  <a:cubicBezTo>
                    <a:pt x="440" y="219"/>
                    <a:pt x="441" y="214"/>
                    <a:pt x="441" y="211"/>
                  </a:cubicBezTo>
                  <a:cubicBezTo>
                    <a:pt x="441" y="202"/>
                    <a:pt x="428" y="205"/>
                    <a:pt x="425" y="197"/>
                  </a:cubicBezTo>
                  <a:cubicBezTo>
                    <a:pt x="429" y="197"/>
                    <a:pt x="429" y="197"/>
                    <a:pt x="429" y="197"/>
                  </a:cubicBezTo>
                  <a:cubicBezTo>
                    <a:pt x="432" y="200"/>
                    <a:pt x="435" y="202"/>
                    <a:pt x="438" y="204"/>
                  </a:cubicBezTo>
                  <a:cubicBezTo>
                    <a:pt x="441" y="197"/>
                    <a:pt x="453" y="201"/>
                    <a:pt x="455" y="192"/>
                  </a:cubicBezTo>
                  <a:cubicBezTo>
                    <a:pt x="454" y="192"/>
                    <a:pt x="452" y="190"/>
                    <a:pt x="452" y="188"/>
                  </a:cubicBezTo>
                  <a:cubicBezTo>
                    <a:pt x="458" y="187"/>
                    <a:pt x="464" y="184"/>
                    <a:pt x="466" y="179"/>
                  </a:cubicBezTo>
                  <a:cubicBezTo>
                    <a:pt x="462" y="178"/>
                    <a:pt x="454" y="179"/>
                    <a:pt x="454" y="173"/>
                  </a:cubicBezTo>
                  <a:cubicBezTo>
                    <a:pt x="454" y="169"/>
                    <a:pt x="458" y="169"/>
                    <a:pt x="463" y="169"/>
                  </a:cubicBezTo>
                  <a:cubicBezTo>
                    <a:pt x="462" y="168"/>
                    <a:pt x="463" y="165"/>
                    <a:pt x="463" y="163"/>
                  </a:cubicBezTo>
                  <a:cubicBezTo>
                    <a:pt x="463" y="158"/>
                    <a:pt x="459" y="156"/>
                    <a:pt x="459" y="150"/>
                  </a:cubicBezTo>
                  <a:cubicBezTo>
                    <a:pt x="455" y="150"/>
                    <a:pt x="449" y="150"/>
                    <a:pt x="449" y="144"/>
                  </a:cubicBezTo>
                  <a:cubicBezTo>
                    <a:pt x="449" y="142"/>
                    <a:pt x="452" y="140"/>
                    <a:pt x="455" y="140"/>
                  </a:cubicBezTo>
                  <a:cubicBezTo>
                    <a:pt x="461" y="140"/>
                    <a:pt x="477" y="142"/>
                    <a:pt x="477" y="135"/>
                  </a:cubicBezTo>
                  <a:cubicBezTo>
                    <a:pt x="477" y="128"/>
                    <a:pt x="465" y="129"/>
                    <a:pt x="463" y="124"/>
                  </a:cubicBezTo>
                  <a:cubicBezTo>
                    <a:pt x="465" y="124"/>
                    <a:pt x="467" y="124"/>
                    <a:pt x="469" y="123"/>
                  </a:cubicBezTo>
                  <a:cubicBezTo>
                    <a:pt x="466" y="120"/>
                    <a:pt x="462" y="117"/>
                    <a:pt x="457" y="117"/>
                  </a:cubicBezTo>
                  <a:cubicBezTo>
                    <a:pt x="453" y="117"/>
                    <a:pt x="451" y="118"/>
                    <a:pt x="448" y="117"/>
                  </a:cubicBezTo>
                  <a:cubicBezTo>
                    <a:pt x="449" y="114"/>
                    <a:pt x="449" y="106"/>
                    <a:pt x="453" y="104"/>
                  </a:cubicBezTo>
                  <a:cubicBezTo>
                    <a:pt x="458" y="99"/>
                    <a:pt x="465" y="97"/>
                    <a:pt x="465" y="91"/>
                  </a:cubicBezTo>
                  <a:cubicBezTo>
                    <a:pt x="465" y="90"/>
                    <a:pt x="465" y="90"/>
                    <a:pt x="465" y="86"/>
                  </a:cubicBezTo>
                  <a:cubicBezTo>
                    <a:pt x="471" y="85"/>
                    <a:pt x="479" y="84"/>
                    <a:pt x="479" y="79"/>
                  </a:cubicBezTo>
                  <a:cubicBezTo>
                    <a:pt x="479" y="76"/>
                    <a:pt x="481" y="79"/>
                    <a:pt x="479" y="75"/>
                  </a:cubicBezTo>
                  <a:cubicBezTo>
                    <a:pt x="484" y="73"/>
                    <a:pt x="492" y="73"/>
                    <a:pt x="492" y="65"/>
                  </a:cubicBezTo>
                  <a:cubicBezTo>
                    <a:pt x="490" y="67"/>
                    <a:pt x="490" y="67"/>
                    <a:pt x="486" y="65"/>
                  </a:cubicBezTo>
                  <a:cubicBezTo>
                    <a:pt x="500" y="65"/>
                    <a:pt x="506" y="56"/>
                    <a:pt x="516" y="53"/>
                  </a:cubicBezTo>
                  <a:cubicBezTo>
                    <a:pt x="518" y="52"/>
                    <a:pt x="524" y="49"/>
                    <a:pt x="524" y="46"/>
                  </a:cubicBezTo>
                  <a:cubicBezTo>
                    <a:pt x="524" y="42"/>
                    <a:pt x="509" y="35"/>
                    <a:pt x="506" y="35"/>
                  </a:cubicBezTo>
                  <a:cubicBezTo>
                    <a:pt x="502" y="35"/>
                    <a:pt x="500" y="35"/>
                    <a:pt x="499" y="39"/>
                  </a:cubicBezTo>
                  <a:cubicBezTo>
                    <a:pt x="485" y="39"/>
                    <a:pt x="485" y="39"/>
                    <a:pt x="485" y="39"/>
                  </a:cubicBezTo>
                  <a:cubicBezTo>
                    <a:pt x="480" y="41"/>
                    <a:pt x="479" y="43"/>
                    <a:pt x="473" y="45"/>
                  </a:cubicBezTo>
                  <a:cubicBezTo>
                    <a:pt x="472" y="45"/>
                    <a:pt x="466" y="44"/>
                    <a:pt x="466" y="44"/>
                  </a:cubicBezTo>
                  <a:cubicBezTo>
                    <a:pt x="446" y="44"/>
                    <a:pt x="446" y="44"/>
                    <a:pt x="446" y="44"/>
                  </a:cubicBezTo>
                  <a:cubicBezTo>
                    <a:pt x="441" y="48"/>
                    <a:pt x="426" y="68"/>
                    <a:pt x="418" y="70"/>
                  </a:cubicBezTo>
                  <a:cubicBezTo>
                    <a:pt x="419" y="67"/>
                    <a:pt x="438" y="46"/>
                    <a:pt x="438" y="44"/>
                  </a:cubicBezTo>
                  <a:cubicBezTo>
                    <a:pt x="438" y="39"/>
                    <a:pt x="436" y="34"/>
                    <a:pt x="431" y="34"/>
                  </a:cubicBezTo>
                  <a:cubicBezTo>
                    <a:pt x="421" y="34"/>
                    <a:pt x="402" y="52"/>
                    <a:pt x="395" y="52"/>
                  </a:cubicBezTo>
                  <a:cubicBezTo>
                    <a:pt x="392" y="52"/>
                    <a:pt x="406" y="39"/>
                    <a:pt x="406" y="36"/>
                  </a:cubicBezTo>
                  <a:cubicBezTo>
                    <a:pt x="401" y="34"/>
                    <a:pt x="350" y="40"/>
                    <a:pt x="344" y="36"/>
                  </a:cubicBezTo>
                  <a:cubicBezTo>
                    <a:pt x="411" y="33"/>
                    <a:pt x="411" y="33"/>
                    <a:pt x="411" y="33"/>
                  </a:cubicBezTo>
                  <a:cubicBezTo>
                    <a:pt x="420" y="30"/>
                    <a:pt x="440" y="31"/>
                    <a:pt x="442" y="21"/>
                  </a:cubicBezTo>
                  <a:cubicBezTo>
                    <a:pt x="434" y="19"/>
                    <a:pt x="424" y="21"/>
                    <a:pt x="415" y="18"/>
                  </a:cubicBezTo>
                  <a:cubicBezTo>
                    <a:pt x="401" y="11"/>
                    <a:pt x="388" y="0"/>
                    <a:pt x="370" y="0"/>
                  </a:cubicBezTo>
                  <a:cubicBezTo>
                    <a:pt x="325" y="0"/>
                    <a:pt x="325" y="0"/>
                    <a:pt x="325" y="0"/>
                  </a:cubicBezTo>
                  <a:cubicBezTo>
                    <a:pt x="310" y="0"/>
                    <a:pt x="298" y="8"/>
                    <a:pt x="283" y="8"/>
                  </a:cubicBezTo>
                  <a:cubicBezTo>
                    <a:pt x="279" y="8"/>
                    <a:pt x="276" y="8"/>
                    <a:pt x="271" y="8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65" y="12"/>
                    <a:pt x="265" y="12"/>
                    <a:pt x="265" y="12"/>
                  </a:cubicBezTo>
                  <a:cubicBezTo>
                    <a:pt x="258" y="10"/>
                    <a:pt x="253" y="10"/>
                    <a:pt x="246" y="10"/>
                  </a:cubicBezTo>
                  <a:cubicBezTo>
                    <a:pt x="236" y="10"/>
                    <a:pt x="228" y="12"/>
                    <a:pt x="220" y="16"/>
                  </a:cubicBezTo>
                  <a:cubicBezTo>
                    <a:pt x="221" y="18"/>
                    <a:pt x="224" y="18"/>
                    <a:pt x="226" y="21"/>
                  </a:cubicBezTo>
                  <a:cubicBezTo>
                    <a:pt x="223" y="21"/>
                    <a:pt x="214" y="20"/>
                    <a:pt x="214" y="24"/>
                  </a:cubicBezTo>
                  <a:cubicBezTo>
                    <a:pt x="214" y="30"/>
                    <a:pt x="226" y="34"/>
                    <a:pt x="231" y="36"/>
                  </a:cubicBezTo>
                  <a:cubicBezTo>
                    <a:pt x="218" y="36"/>
                    <a:pt x="218" y="36"/>
                    <a:pt x="218" y="36"/>
                  </a:cubicBezTo>
                  <a:cubicBezTo>
                    <a:pt x="210" y="33"/>
                    <a:pt x="203" y="26"/>
                    <a:pt x="190" y="26"/>
                  </a:cubicBezTo>
                  <a:cubicBezTo>
                    <a:pt x="187" y="26"/>
                    <a:pt x="182" y="26"/>
                    <a:pt x="182" y="30"/>
                  </a:cubicBezTo>
                  <a:cubicBezTo>
                    <a:pt x="182" y="32"/>
                    <a:pt x="184" y="34"/>
                    <a:pt x="185" y="36"/>
                  </a:cubicBezTo>
                  <a:cubicBezTo>
                    <a:pt x="180" y="36"/>
                    <a:pt x="180" y="36"/>
                    <a:pt x="180" y="36"/>
                  </a:cubicBezTo>
                  <a:cubicBezTo>
                    <a:pt x="174" y="34"/>
                    <a:pt x="169" y="35"/>
                    <a:pt x="166" y="29"/>
                  </a:cubicBezTo>
                  <a:cubicBezTo>
                    <a:pt x="163" y="32"/>
                    <a:pt x="163" y="32"/>
                    <a:pt x="163" y="32"/>
                  </a:cubicBezTo>
                  <a:cubicBezTo>
                    <a:pt x="163" y="34"/>
                    <a:pt x="164" y="36"/>
                    <a:pt x="164" y="38"/>
                  </a:cubicBezTo>
                  <a:cubicBezTo>
                    <a:pt x="158" y="38"/>
                    <a:pt x="157" y="29"/>
                    <a:pt x="151" y="29"/>
                  </a:cubicBezTo>
                  <a:cubicBezTo>
                    <a:pt x="143" y="29"/>
                    <a:pt x="137" y="34"/>
                    <a:pt x="128" y="36"/>
                  </a:cubicBezTo>
                  <a:cubicBezTo>
                    <a:pt x="117" y="36"/>
                    <a:pt x="112" y="39"/>
                    <a:pt x="100" y="40"/>
                  </a:cubicBezTo>
                  <a:cubicBezTo>
                    <a:pt x="90" y="42"/>
                    <a:pt x="98" y="56"/>
                    <a:pt x="88" y="56"/>
                  </a:cubicBezTo>
                  <a:cubicBezTo>
                    <a:pt x="85" y="56"/>
                    <a:pt x="82" y="55"/>
                    <a:pt x="80" y="53"/>
                  </a:cubicBezTo>
                  <a:cubicBezTo>
                    <a:pt x="74" y="59"/>
                    <a:pt x="60" y="67"/>
                    <a:pt x="50" y="70"/>
                  </a:cubicBezTo>
                  <a:cubicBezTo>
                    <a:pt x="48" y="70"/>
                    <a:pt x="43" y="72"/>
                    <a:pt x="43" y="75"/>
                  </a:cubicBezTo>
                  <a:cubicBezTo>
                    <a:pt x="43" y="80"/>
                    <a:pt x="61" y="80"/>
                    <a:pt x="66" y="81"/>
                  </a:cubicBezTo>
                  <a:cubicBezTo>
                    <a:pt x="66" y="88"/>
                    <a:pt x="63" y="94"/>
                    <a:pt x="58" y="97"/>
                  </a:cubicBezTo>
                  <a:cubicBezTo>
                    <a:pt x="51" y="101"/>
                    <a:pt x="40" y="96"/>
                    <a:pt x="32" y="99"/>
                  </a:cubicBezTo>
                  <a:cubicBezTo>
                    <a:pt x="26" y="101"/>
                    <a:pt x="23" y="104"/>
                    <a:pt x="17" y="106"/>
                  </a:cubicBezTo>
                  <a:cubicBezTo>
                    <a:pt x="11" y="108"/>
                    <a:pt x="0" y="105"/>
                    <a:pt x="0" y="114"/>
                  </a:cubicBezTo>
                  <a:cubicBezTo>
                    <a:pt x="0" y="119"/>
                    <a:pt x="29" y="128"/>
                    <a:pt x="31" y="128"/>
                  </a:cubicBezTo>
                  <a:cubicBezTo>
                    <a:pt x="41" y="128"/>
                    <a:pt x="41" y="128"/>
                    <a:pt x="41" y="128"/>
                  </a:cubicBezTo>
                  <a:cubicBezTo>
                    <a:pt x="43" y="128"/>
                    <a:pt x="44" y="126"/>
                    <a:pt x="44" y="124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6" y="128"/>
                    <a:pt x="56" y="129"/>
                    <a:pt x="53" y="131"/>
                  </a:cubicBezTo>
                  <a:cubicBezTo>
                    <a:pt x="35" y="131"/>
                    <a:pt x="35" y="131"/>
                    <a:pt x="35" y="131"/>
                  </a:cubicBezTo>
                  <a:cubicBezTo>
                    <a:pt x="34" y="133"/>
                    <a:pt x="33" y="134"/>
                    <a:pt x="30" y="134"/>
                  </a:cubicBezTo>
                  <a:cubicBezTo>
                    <a:pt x="22" y="134"/>
                    <a:pt x="22" y="134"/>
                    <a:pt x="22" y="134"/>
                  </a:cubicBezTo>
                  <a:cubicBezTo>
                    <a:pt x="20" y="134"/>
                    <a:pt x="13" y="135"/>
                    <a:pt x="13" y="140"/>
                  </a:cubicBezTo>
                  <a:cubicBezTo>
                    <a:pt x="19" y="142"/>
                    <a:pt x="17" y="140"/>
                    <a:pt x="24" y="140"/>
                  </a:cubicBezTo>
                  <a:cubicBezTo>
                    <a:pt x="27" y="140"/>
                    <a:pt x="31" y="143"/>
                    <a:pt x="36" y="145"/>
                  </a:cubicBezTo>
                  <a:cubicBezTo>
                    <a:pt x="35" y="148"/>
                    <a:pt x="32" y="148"/>
                    <a:pt x="30" y="150"/>
                  </a:cubicBezTo>
                  <a:cubicBezTo>
                    <a:pt x="33" y="154"/>
                    <a:pt x="43" y="157"/>
                    <a:pt x="50" y="157"/>
                  </a:cubicBezTo>
                  <a:cubicBezTo>
                    <a:pt x="52" y="157"/>
                    <a:pt x="52" y="158"/>
                    <a:pt x="54" y="156"/>
                  </a:cubicBezTo>
                  <a:cubicBezTo>
                    <a:pt x="53" y="156"/>
                    <a:pt x="51" y="155"/>
                    <a:pt x="50" y="154"/>
                  </a:cubicBezTo>
                  <a:cubicBezTo>
                    <a:pt x="52" y="153"/>
                    <a:pt x="53" y="153"/>
                    <a:pt x="57" y="153"/>
                  </a:cubicBezTo>
                  <a:cubicBezTo>
                    <a:pt x="60" y="153"/>
                    <a:pt x="63" y="155"/>
                    <a:pt x="66" y="155"/>
                  </a:cubicBezTo>
                  <a:cubicBezTo>
                    <a:pt x="70" y="155"/>
                    <a:pt x="72" y="151"/>
                    <a:pt x="75" y="151"/>
                  </a:cubicBezTo>
                  <a:cubicBezTo>
                    <a:pt x="85" y="151"/>
                    <a:pt x="85" y="151"/>
                    <a:pt x="85" y="151"/>
                  </a:cubicBezTo>
                  <a:cubicBezTo>
                    <a:pt x="119" y="151"/>
                    <a:pt x="140" y="178"/>
                    <a:pt x="149" y="204"/>
                  </a:cubicBezTo>
                  <a:cubicBezTo>
                    <a:pt x="149" y="208"/>
                    <a:pt x="149" y="208"/>
                    <a:pt x="149" y="208"/>
                  </a:cubicBezTo>
                  <a:cubicBezTo>
                    <a:pt x="152" y="209"/>
                    <a:pt x="156" y="209"/>
                    <a:pt x="156" y="214"/>
                  </a:cubicBezTo>
                  <a:cubicBezTo>
                    <a:pt x="156" y="221"/>
                    <a:pt x="150" y="220"/>
                    <a:pt x="150" y="227"/>
                  </a:cubicBezTo>
                  <a:cubicBezTo>
                    <a:pt x="150" y="231"/>
                    <a:pt x="152" y="232"/>
                    <a:pt x="158" y="232"/>
                  </a:cubicBezTo>
                  <a:cubicBezTo>
                    <a:pt x="162" y="232"/>
                    <a:pt x="163" y="227"/>
                    <a:pt x="166" y="227"/>
                  </a:cubicBezTo>
                  <a:cubicBezTo>
                    <a:pt x="176" y="227"/>
                    <a:pt x="178" y="241"/>
                    <a:pt x="188" y="244"/>
                  </a:cubicBezTo>
                  <a:cubicBezTo>
                    <a:pt x="188" y="246"/>
                    <a:pt x="188" y="249"/>
                    <a:pt x="185" y="249"/>
                  </a:cubicBezTo>
                  <a:cubicBezTo>
                    <a:pt x="177" y="249"/>
                    <a:pt x="173" y="244"/>
                    <a:pt x="167" y="244"/>
                  </a:cubicBezTo>
                  <a:cubicBezTo>
                    <a:pt x="164" y="244"/>
                    <a:pt x="164" y="243"/>
                    <a:pt x="161" y="244"/>
                  </a:cubicBezTo>
                  <a:cubicBezTo>
                    <a:pt x="162" y="253"/>
                    <a:pt x="185" y="254"/>
                    <a:pt x="194" y="257"/>
                  </a:cubicBezTo>
                  <a:cubicBezTo>
                    <a:pt x="191" y="266"/>
                    <a:pt x="187" y="269"/>
                    <a:pt x="185" y="278"/>
                  </a:cubicBezTo>
                  <a:cubicBezTo>
                    <a:pt x="181" y="276"/>
                    <a:pt x="181" y="277"/>
                    <a:pt x="176" y="279"/>
                  </a:cubicBezTo>
                  <a:cubicBezTo>
                    <a:pt x="176" y="279"/>
                    <a:pt x="176" y="279"/>
                    <a:pt x="176" y="279"/>
                  </a:cubicBezTo>
                  <a:cubicBezTo>
                    <a:pt x="170" y="284"/>
                    <a:pt x="168" y="290"/>
                    <a:pt x="164" y="296"/>
                  </a:cubicBezTo>
                  <a:cubicBezTo>
                    <a:pt x="164" y="303"/>
                    <a:pt x="164" y="303"/>
                    <a:pt x="164" y="303"/>
                  </a:cubicBezTo>
                  <a:cubicBezTo>
                    <a:pt x="166" y="302"/>
                    <a:pt x="168" y="302"/>
                    <a:pt x="170" y="303"/>
                  </a:cubicBezTo>
                  <a:cubicBezTo>
                    <a:pt x="169" y="306"/>
                    <a:pt x="167" y="308"/>
                    <a:pt x="167" y="311"/>
                  </a:cubicBezTo>
                  <a:cubicBezTo>
                    <a:pt x="167" y="319"/>
                    <a:pt x="175" y="322"/>
                    <a:pt x="177" y="328"/>
                  </a:cubicBezTo>
                  <a:cubicBezTo>
                    <a:pt x="178" y="331"/>
                    <a:pt x="179" y="337"/>
                    <a:pt x="180" y="338"/>
                  </a:cubicBezTo>
                  <a:cubicBezTo>
                    <a:pt x="185" y="341"/>
                    <a:pt x="187" y="333"/>
                    <a:pt x="192" y="339"/>
                  </a:cubicBezTo>
                  <a:cubicBezTo>
                    <a:pt x="189" y="341"/>
                    <a:pt x="187" y="341"/>
                    <a:pt x="187" y="345"/>
                  </a:cubicBezTo>
                  <a:cubicBezTo>
                    <a:pt x="187" y="354"/>
                    <a:pt x="199" y="368"/>
                    <a:pt x="205" y="372"/>
                  </a:cubicBezTo>
                  <a:cubicBezTo>
                    <a:pt x="206" y="373"/>
                    <a:pt x="205" y="377"/>
                    <a:pt x="207" y="379"/>
                  </a:cubicBezTo>
                  <a:cubicBezTo>
                    <a:pt x="212" y="382"/>
                    <a:pt x="215" y="380"/>
                    <a:pt x="217" y="387"/>
                  </a:cubicBezTo>
                  <a:cubicBezTo>
                    <a:pt x="221" y="387"/>
                    <a:pt x="225" y="383"/>
                    <a:pt x="230" y="383"/>
                  </a:cubicBezTo>
                  <a:cubicBezTo>
                    <a:pt x="237" y="383"/>
                    <a:pt x="237" y="397"/>
                    <a:pt x="244" y="397"/>
                  </a:cubicBezTo>
                  <a:cubicBezTo>
                    <a:pt x="246" y="397"/>
                    <a:pt x="247" y="395"/>
                    <a:pt x="250" y="395"/>
                  </a:cubicBezTo>
                  <a:cubicBezTo>
                    <a:pt x="251" y="397"/>
                    <a:pt x="252" y="398"/>
                    <a:pt x="254" y="398"/>
                  </a:cubicBezTo>
                  <a:cubicBezTo>
                    <a:pt x="262" y="398"/>
                    <a:pt x="259" y="382"/>
                    <a:pt x="266" y="379"/>
                  </a:cubicBezTo>
                  <a:cubicBezTo>
                    <a:pt x="265" y="375"/>
                    <a:pt x="266" y="367"/>
                    <a:pt x="266" y="362"/>
                  </a:cubicBezTo>
                  <a:cubicBezTo>
                    <a:pt x="266" y="353"/>
                    <a:pt x="280" y="356"/>
                    <a:pt x="280" y="346"/>
                  </a:cubicBezTo>
                  <a:cubicBezTo>
                    <a:pt x="280" y="343"/>
                    <a:pt x="276" y="341"/>
                    <a:pt x="276" y="339"/>
                  </a:cubicBezTo>
                  <a:cubicBezTo>
                    <a:pt x="276" y="337"/>
                    <a:pt x="278" y="336"/>
                    <a:pt x="279" y="335"/>
                  </a:cubicBezTo>
                  <a:cubicBezTo>
                    <a:pt x="279" y="334"/>
                    <a:pt x="278" y="333"/>
                    <a:pt x="278" y="332"/>
                  </a:cubicBezTo>
                  <a:cubicBezTo>
                    <a:pt x="278" y="322"/>
                    <a:pt x="294" y="325"/>
                    <a:pt x="301" y="318"/>
                  </a:cubicBezTo>
                  <a:cubicBezTo>
                    <a:pt x="304" y="316"/>
                    <a:pt x="302" y="313"/>
                    <a:pt x="307" y="311"/>
                  </a:cubicBezTo>
                  <a:cubicBezTo>
                    <a:pt x="307" y="317"/>
                    <a:pt x="307" y="317"/>
                    <a:pt x="307" y="317"/>
                  </a:cubicBezTo>
                  <a:cubicBezTo>
                    <a:pt x="312" y="317"/>
                    <a:pt x="312" y="317"/>
                    <a:pt x="312" y="317"/>
                  </a:cubicBezTo>
                  <a:cubicBezTo>
                    <a:pt x="318" y="312"/>
                    <a:pt x="328" y="314"/>
                    <a:pt x="334" y="308"/>
                  </a:cubicBezTo>
                  <a:cubicBezTo>
                    <a:pt x="339" y="303"/>
                    <a:pt x="339" y="297"/>
                    <a:pt x="345" y="292"/>
                  </a:cubicBezTo>
                  <a:cubicBezTo>
                    <a:pt x="353" y="287"/>
                    <a:pt x="353" y="287"/>
                    <a:pt x="353" y="287"/>
                  </a:cubicBezTo>
                  <a:cubicBezTo>
                    <a:pt x="353" y="284"/>
                    <a:pt x="356" y="284"/>
                    <a:pt x="359" y="282"/>
                  </a:cubicBezTo>
                  <a:cubicBezTo>
                    <a:pt x="373" y="282"/>
                    <a:pt x="373" y="282"/>
                    <a:pt x="373" y="282"/>
                  </a:cubicBezTo>
                  <a:cubicBezTo>
                    <a:pt x="385" y="277"/>
                    <a:pt x="394" y="278"/>
                    <a:pt x="405" y="274"/>
                  </a:cubicBezTo>
                  <a:cubicBezTo>
                    <a:pt x="414" y="271"/>
                    <a:pt x="417" y="263"/>
                    <a:pt x="427" y="259"/>
                  </a:cubicBezTo>
                  <a:cubicBezTo>
                    <a:pt x="432" y="258"/>
                    <a:pt x="435" y="257"/>
                    <a:pt x="440" y="2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5" name="Freeform 155"/>
            <p:cNvSpPr>
              <a:spLocks/>
            </p:cNvSpPr>
            <p:nvPr/>
          </p:nvSpPr>
          <p:spPr bwMode="auto">
            <a:xfrm>
              <a:off x="5920639" y="3128089"/>
              <a:ext cx="30127" cy="20574"/>
            </a:xfrm>
            <a:custGeom>
              <a:avLst/>
              <a:gdLst>
                <a:gd name="T0" fmla="*/ 6 w 25"/>
                <a:gd name="T1" fmla="*/ 17 h 17"/>
                <a:gd name="T2" fmla="*/ 13 w 25"/>
                <a:gd name="T3" fmla="*/ 17 h 17"/>
                <a:gd name="T4" fmla="*/ 25 w 25"/>
                <a:gd name="T5" fmla="*/ 11 h 17"/>
                <a:gd name="T6" fmla="*/ 7 w 25"/>
                <a:gd name="T7" fmla="*/ 0 h 17"/>
                <a:gd name="T8" fmla="*/ 0 w 25"/>
                <a:gd name="T9" fmla="*/ 6 h 17"/>
                <a:gd name="T10" fmla="*/ 6 w 25"/>
                <a:gd name="T11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17">
                  <a:moveTo>
                    <a:pt x="6" y="17"/>
                  </a:moveTo>
                  <a:cubicBezTo>
                    <a:pt x="13" y="17"/>
                    <a:pt x="13" y="17"/>
                    <a:pt x="13" y="17"/>
                  </a:cubicBezTo>
                  <a:cubicBezTo>
                    <a:pt x="18" y="17"/>
                    <a:pt x="24" y="16"/>
                    <a:pt x="25" y="11"/>
                  </a:cubicBezTo>
                  <a:cubicBezTo>
                    <a:pt x="17" y="9"/>
                    <a:pt x="14" y="0"/>
                    <a:pt x="7" y="0"/>
                  </a:cubicBezTo>
                  <a:cubicBezTo>
                    <a:pt x="4" y="0"/>
                    <a:pt x="0" y="2"/>
                    <a:pt x="0" y="6"/>
                  </a:cubicBezTo>
                  <a:cubicBezTo>
                    <a:pt x="0" y="10"/>
                    <a:pt x="3" y="17"/>
                    <a:pt x="6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6" name="Freeform 156"/>
            <p:cNvSpPr>
              <a:spLocks/>
            </p:cNvSpPr>
            <p:nvPr/>
          </p:nvSpPr>
          <p:spPr bwMode="auto">
            <a:xfrm>
              <a:off x="6299791" y="3024483"/>
              <a:ext cx="16900" cy="10287"/>
            </a:xfrm>
            <a:custGeom>
              <a:avLst/>
              <a:gdLst>
                <a:gd name="T0" fmla="*/ 3 w 14"/>
                <a:gd name="T1" fmla="*/ 0 h 8"/>
                <a:gd name="T2" fmla="*/ 0 w 14"/>
                <a:gd name="T3" fmla="*/ 4 h 8"/>
                <a:gd name="T4" fmla="*/ 4 w 14"/>
                <a:gd name="T5" fmla="*/ 8 h 8"/>
                <a:gd name="T6" fmla="*/ 14 w 14"/>
                <a:gd name="T7" fmla="*/ 4 h 8"/>
                <a:gd name="T8" fmla="*/ 9 w 14"/>
                <a:gd name="T9" fmla="*/ 4 h 8"/>
                <a:gd name="T10" fmla="*/ 9 w 14"/>
                <a:gd name="T11" fmla="*/ 0 h 8"/>
                <a:gd name="T12" fmla="*/ 3 w 14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8">
                  <a:moveTo>
                    <a:pt x="3" y="0"/>
                  </a:moveTo>
                  <a:cubicBezTo>
                    <a:pt x="2" y="1"/>
                    <a:pt x="0" y="2"/>
                    <a:pt x="0" y="4"/>
                  </a:cubicBezTo>
                  <a:cubicBezTo>
                    <a:pt x="0" y="5"/>
                    <a:pt x="2" y="8"/>
                    <a:pt x="4" y="8"/>
                  </a:cubicBezTo>
                  <a:cubicBezTo>
                    <a:pt x="7" y="8"/>
                    <a:pt x="12" y="5"/>
                    <a:pt x="14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0"/>
                    <a:pt x="9" y="0"/>
                    <a:pt x="9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7" name="Freeform 157"/>
            <p:cNvSpPr>
              <a:spLocks/>
            </p:cNvSpPr>
            <p:nvPr/>
          </p:nvSpPr>
          <p:spPr bwMode="auto">
            <a:xfrm>
              <a:off x="5874347" y="3435231"/>
              <a:ext cx="69805" cy="66866"/>
            </a:xfrm>
            <a:custGeom>
              <a:avLst/>
              <a:gdLst>
                <a:gd name="T0" fmla="*/ 31 w 57"/>
                <a:gd name="T1" fmla="*/ 3 h 55"/>
                <a:gd name="T2" fmla="*/ 29 w 57"/>
                <a:gd name="T3" fmla="*/ 0 h 55"/>
                <a:gd name="T4" fmla="*/ 20 w 57"/>
                <a:gd name="T5" fmla="*/ 9 h 55"/>
                <a:gd name="T6" fmla="*/ 3 w 57"/>
                <a:gd name="T7" fmla="*/ 34 h 55"/>
                <a:gd name="T8" fmla="*/ 6 w 57"/>
                <a:gd name="T9" fmla="*/ 36 h 55"/>
                <a:gd name="T10" fmla="*/ 6 w 57"/>
                <a:gd name="T11" fmla="*/ 37 h 55"/>
                <a:gd name="T12" fmla="*/ 0 w 57"/>
                <a:gd name="T13" fmla="*/ 43 h 55"/>
                <a:gd name="T14" fmla="*/ 3 w 57"/>
                <a:gd name="T15" fmla="*/ 46 h 55"/>
                <a:gd name="T16" fmla="*/ 13 w 57"/>
                <a:gd name="T17" fmla="*/ 44 h 55"/>
                <a:gd name="T18" fmla="*/ 22 w 57"/>
                <a:gd name="T19" fmla="*/ 47 h 55"/>
                <a:gd name="T20" fmla="*/ 28 w 57"/>
                <a:gd name="T21" fmla="*/ 45 h 55"/>
                <a:gd name="T22" fmla="*/ 37 w 57"/>
                <a:gd name="T23" fmla="*/ 46 h 55"/>
                <a:gd name="T24" fmla="*/ 33 w 57"/>
                <a:gd name="T25" fmla="*/ 51 h 55"/>
                <a:gd name="T26" fmla="*/ 35 w 57"/>
                <a:gd name="T27" fmla="*/ 51 h 55"/>
                <a:gd name="T28" fmla="*/ 44 w 57"/>
                <a:gd name="T29" fmla="*/ 43 h 55"/>
                <a:gd name="T30" fmla="*/ 47 w 57"/>
                <a:gd name="T31" fmla="*/ 51 h 55"/>
                <a:gd name="T32" fmla="*/ 49 w 57"/>
                <a:gd name="T33" fmla="*/ 52 h 55"/>
                <a:gd name="T34" fmla="*/ 52 w 57"/>
                <a:gd name="T35" fmla="*/ 55 h 55"/>
                <a:gd name="T36" fmla="*/ 57 w 57"/>
                <a:gd name="T37" fmla="*/ 48 h 55"/>
                <a:gd name="T38" fmla="*/ 55 w 57"/>
                <a:gd name="T39" fmla="*/ 42 h 55"/>
                <a:gd name="T40" fmla="*/ 51 w 57"/>
                <a:gd name="T41" fmla="*/ 44 h 55"/>
                <a:gd name="T42" fmla="*/ 49 w 57"/>
                <a:gd name="T43" fmla="*/ 39 h 55"/>
                <a:gd name="T44" fmla="*/ 52 w 57"/>
                <a:gd name="T45" fmla="*/ 34 h 55"/>
                <a:gd name="T46" fmla="*/ 49 w 57"/>
                <a:gd name="T47" fmla="*/ 35 h 55"/>
                <a:gd name="T48" fmla="*/ 49 w 57"/>
                <a:gd name="T49" fmla="*/ 25 h 55"/>
                <a:gd name="T50" fmla="*/ 40 w 57"/>
                <a:gd name="T51" fmla="*/ 25 h 55"/>
                <a:gd name="T52" fmla="*/ 36 w 57"/>
                <a:gd name="T53" fmla="*/ 26 h 55"/>
                <a:gd name="T54" fmla="*/ 36 w 57"/>
                <a:gd name="T55" fmla="*/ 25 h 55"/>
                <a:gd name="T56" fmla="*/ 31 w 57"/>
                <a:gd name="T57" fmla="*/ 25 h 55"/>
                <a:gd name="T58" fmla="*/ 31 w 57"/>
                <a:gd name="T59" fmla="*/ 22 h 55"/>
                <a:gd name="T60" fmla="*/ 32 w 57"/>
                <a:gd name="T61" fmla="*/ 20 h 55"/>
                <a:gd name="T62" fmla="*/ 27 w 57"/>
                <a:gd name="T63" fmla="*/ 19 h 55"/>
                <a:gd name="T64" fmla="*/ 23 w 57"/>
                <a:gd name="T65" fmla="*/ 21 h 55"/>
                <a:gd name="T66" fmla="*/ 23 w 57"/>
                <a:gd name="T67" fmla="*/ 19 h 55"/>
                <a:gd name="T68" fmla="*/ 31 w 57"/>
                <a:gd name="T69" fmla="*/ 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7" h="55">
                  <a:moveTo>
                    <a:pt x="31" y="3"/>
                  </a:moveTo>
                  <a:cubicBezTo>
                    <a:pt x="31" y="2"/>
                    <a:pt x="30" y="0"/>
                    <a:pt x="29" y="0"/>
                  </a:cubicBezTo>
                  <a:cubicBezTo>
                    <a:pt x="24" y="0"/>
                    <a:pt x="22" y="5"/>
                    <a:pt x="20" y="9"/>
                  </a:cubicBezTo>
                  <a:cubicBezTo>
                    <a:pt x="15" y="16"/>
                    <a:pt x="12" y="30"/>
                    <a:pt x="3" y="34"/>
                  </a:cubicBezTo>
                  <a:cubicBezTo>
                    <a:pt x="4" y="35"/>
                    <a:pt x="5" y="36"/>
                    <a:pt x="6" y="36"/>
                  </a:cubicBezTo>
                  <a:cubicBezTo>
                    <a:pt x="6" y="37"/>
                    <a:pt x="6" y="37"/>
                    <a:pt x="6" y="37"/>
                  </a:cubicBezTo>
                  <a:cubicBezTo>
                    <a:pt x="6" y="38"/>
                    <a:pt x="0" y="42"/>
                    <a:pt x="0" y="43"/>
                  </a:cubicBezTo>
                  <a:cubicBezTo>
                    <a:pt x="0" y="44"/>
                    <a:pt x="2" y="46"/>
                    <a:pt x="3" y="46"/>
                  </a:cubicBezTo>
                  <a:cubicBezTo>
                    <a:pt x="7" y="46"/>
                    <a:pt x="8" y="44"/>
                    <a:pt x="13" y="44"/>
                  </a:cubicBezTo>
                  <a:cubicBezTo>
                    <a:pt x="16" y="44"/>
                    <a:pt x="18" y="47"/>
                    <a:pt x="22" y="47"/>
                  </a:cubicBezTo>
                  <a:cubicBezTo>
                    <a:pt x="24" y="47"/>
                    <a:pt x="26" y="46"/>
                    <a:pt x="28" y="45"/>
                  </a:cubicBezTo>
                  <a:cubicBezTo>
                    <a:pt x="30" y="48"/>
                    <a:pt x="34" y="46"/>
                    <a:pt x="37" y="46"/>
                  </a:cubicBezTo>
                  <a:cubicBezTo>
                    <a:pt x="36" y="48"/>
                    <a:pt x="33" y="48"/>
                    <a:pt x="33" y="51"/>
                  </a:cubicBezTo>
                  <a:cubicBezTo>
                    <a:pt x="33" y="52"/>
                    <a:pt x="34" y="51"/>
                    <a:pt x="35" y="51"/>
                  </a:cubicBezTo>
                  <a:cubicBezTo>
                    <a:pt x="39" y="51"/>
                    <a:pt x="41" y="47"/>
                    <a:pt x="44" y="43"/>
                  </a:cubicBezTo>
                  <a:cubicBezTo>
                    <a:pt x="46" y="45"/>
                    <a:pt x="45" y="51"/>
                    <a:pt x="47" y="51"/>
                  </a:cubicBezTo>
                  <a:cubicBezTo>
                    <a:pt x="48" y="51"/>
                    <a:pt x="49" y="52"/>
                    <a:pt x="49" y="52"/>
                  </a:cubicBezTo>
                  <a:cubicBezTo>
                    <a:pt x="49" y="53"/>
                    <a:pt x="50" y="55"/>
                    <a:pt x="52" y="55"/>
                  </a:cubicBezTo>
                  <a:cubicBezTo>
                    <a:pt x="55" y="55"/>
                    <a:pt x="57" y="52"/>
                    <a:pt x="57" y="48"/>
                  </a:cubicBezTo>
                  <a:cubicBezTo>
                    <a:pt x="57" y="45"/>
                    <a:pt x="55" y="45"/>
                    <a:pt x="55" y="42"/>
                  </a:cubicBezTo>
                  <a:cubicBezTo>
                    <a:pt x="53" y="43"/>
                    <a:pt x="54" y="44"/>
                    <a:pt x="51" y="44"/>
                  </a:cubicBezTo>
                  <a:cubicBezTo>
                    <a:pt x="51" y="41"/>
                    <a:pt x="49" y="40"/>
                    <a:pt x="49" y="39"/>
                  </a:cubicBezTo>
                  <a:cubicBezTo>
                    <a:pt x="49" y="37"/>
                    <a:pt x="52" y="37"/>
                    <a:pt x="52" y="34"/>
                  </a:cubicBezTo>
                  <a:cubicBezTo>
                    <a:pt x="51" y="34"/>
                    <a:pt x="49" y="34"/>
                    <a:pt x="49" y="35"/>
                  </a:cubicBezTo>
                  <a:cubicBezTo>
                    <a:pt x="49" y="30"/>
                    <a:pt x="49" y="28"/>
                    <a:pt x="49" y="25"/>
                  </a:cubicBezTo>
                  <a:cubicBezTo>
                    <a:pt x="47" y="26"/>
                    <a:pt x="43" y="26"/>
                    <a:pt x="40" y="25"/>
                  </a:cubicBezTo>
                  <a:cubicBezTo>
                    <a:pt x="36" y="26"/>
                    <a:pt x="36" y="26"/>
                    <a:pt x="36" y="26"/>
                  </a:cubicBezTo>
                  <a:cubicBezTo>
                    <a:pt x="36" y="25"/>
                    <a:pt x="36" y="25"/>
                    <a:pt x="36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1" y="19"/>
                    <a:pt x="29" y="19"/>
                    <a:pt x="27" y="19"/>
                  </a:cubicBezTo>
                  <a:cubicBezTo>
                    <a:pt x="25" y="19"/>
                    <a:pt x="25" y="21"/>
                    <a:pt x="23" y="21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5" y="13"/>
                    <a:pt x="31" y="10"/>
                    <a:pt x="3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" name="Freeform 158"/>
            <p:cNvSpPr>
              <a:spLocks/>
            </p:cNvSpPr>
            <p:nvPr/>
          </p:nvSpPr>
          <p:spPr bwMode="auto">
            <a:xfrm>
              <a:off x="7944254" y="3003174"/>
              <a:ext cx="82297" cy="31596"/>
            </a:xfrm>
            <a:custGeom>
              <a:avLst/>
              <a:gdLst>
                <a:gd name="T0" fmla="*/ 16 w 68"/>
                <a:gd name="T1" fmla="*/ 26 h 26"/>
                <a:gd name="T2" fmla="*/ 22 w 68"/>
                <a:gd name="T3" fmla="*/ 22 h 26"/>
                <a:gd name="T4" fmla="*/ 28 w 68"/>
                <a:gd name="T5" fmla="*/ 25 h 26"/>
                <a:gd name="T6" fmla="*/ 35 w 68"/>
                <a:gd name="T7" fmla="*/ 22 h 26"/>
                <a:gd name="T8" fmla="*/ 41 w 68"/>
                <a:gd name="T9" fmla="*/ 20 h 26"/>
                <a:gd name="T10" fmla="*/ 46 w 68"/>
                <a:gd name="T11" fmla="*/ 23 h 26"/>
                <a:gd name="T12" fmla="*/ 54 w 68"/>
                <a:gd name="T13" fmla="*/ 20 h 26"/>
                <a:gd name="T14" fmla="*/ 62 w 68"/>
                <a:gd name="T15" fmla="*/ 20 h 26"/>
                <a:gd name="T16" fmla="*/ 68 w 68"/>
                <a:gd name="T17" fmla="*/ 10 h 26"/>
                <a:gd name="T18" fmla="*/ 38 w 68"/>
                <a:gd name="T19" fmla="*/ 2 h 26"/>
                <a:gd name="T20" fmla="*/ 33 w 68"/>
                <a:gd name="T21" fmla="*/ 10 h 26"/>
                <a:gd name="T22" fmla="*/ 14 w 68"/>
                <a:gd name="T23" fmla="*/ 0 h 26"/>
                <a:gd name="T24" fmla="*/ 0 w 68"/>
                <a:gd name="T25" fmla="*/ 13 h 26"/>
                <a:gd name="T26" fmla="*/ 16 w 68"/>
                <a:gd name="T27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8" h="26">
                  <a:moveTo>
                    <a:pt x="16" y="26"/>
                  </a:moveTo>
                  <a:cubicBezTo>
                    <a:pt x="19" y="26"/>
                    <a:pt x="20" y="24"/>
                    <a:pt x="22" y="22"/>
                  </a:cubicBezTo>
                  <a:cubicBezTo>
                    <a:pt x="24" y="24"/>
                    <a:pt x="25" y="25"/>
                    <a:pt x="28" y="25"/>
                  </a:cubicBezTo>
                  <a:cubicBezTo>
                    <a:pt x="31" y="25"/>
                    <a:pt x="33" y="22"/>
                    <a:pt x="35" y="22"/>
                  </a:cubicBezTo>
                  <a:cubicBezTo>
                    <a:pt x="37" y="22"/>
                    <a:pt x="38" y="20"/>
                    <a:pt x="41" y="20"/>
                  </a:cubicBezTo>
                  <a:cubicBezTo>
                    <a:pt x="43" y="20"/>
                    <a:pt x="44" y="23"/>
                    <a:pt x="46" y="23"/>
                  </a:cubicBezTo>
                  <a:cubicBezTo>
                    <a:pt x="50" y="23"/>
                    <a:pt x="51" y="20"/>
                    <a:pt x="54" y="20"/>
                  </a:cubicBezTo>
                  <a:cubicBezTo>
                    <a:pt x="62" y="20"/>
                    <a:pt x="62" y="20"/>
                    <a:pt x="62" y="20"/>
                  </a:cubicBezTo>
                  <a:cubicBezTo>
                    <a:pt x="62" y="18"/>
                    <a:pt x="66" y="14"/>
                    <a:pt x="68" y="10"/>
                  </a:cubicBezTo>
                  <a:cubicBezTo>
                    <a:pt x="61" y="8"/>
                    <a:pt x="43" y="2"/>
                    <a:pt x="38" y="2"/>
                  </a:cubicBezTo>
                  <a:cubicBezTo>
                    <a:pt x="34" y="2"/>
                    <a:pt x="33" y="6"/>
                    <a:pt x="33" y="10"/>
                  </a:cubicBezTo>
                  <a:cubicBezTo>
                    <a:pt x="24" y="10"/>
                    <a:pt x="24" y="0"/>
                    <a:pt x="14" y="0"/>
                  </a:cubicBezTo>
                  <a:cubicBezTo>
                    <a:pt x="8" y="0"/>
                    <a:pt x="0" y="6"/>
                    <a:pt x="0" y="13"/>
                  </a:cubicBezTo>
                  <a:cubicBezTo>
                    <a:pt x="0" y="20"/>
                    <a:pt x="8" y="26"/>
                    <a:pt x="16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9" name="Freeform 159"/>
            <p:cNvSpPr>
              <a:spLocks/>
            </p:cNvSpPr>
            <p:nvPr/>
          </p:nvSpPr>
          <p:spPr bwMode="auto">
            <a:xfrm>
              <a:off x="5634070" y="3413188"/>
              <a:ext cx="12492" cy="7348"/>
            </a:xfrm>
            <a:custGeom>
              <a:avLst/>
              <a:gdLst>
                <a:gd name="T0" fmla="*/ 9 w 10"/>
                <a:gd name="T1" fmla="*/ 6 h 6"/>
                <a:gd name="T2" fmla="*/ 10 w 10"/>
                <a:gd name="T3" fmla="*/ 6 h 6"/>
                <a:gd name="T4" fmla="*/ 0 w 10"/>
                <a:gd name="T5" fmla="*/ 0 h 6"/>
                <a:gd name="T6" fmla="*/ 0 w 10"/>
                <a:gd name="T7" fmla="*/ 3 h 6"/>
                <a:gd name="T8" fmla="*/ 9 w 1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6">
                  <a:moveTo>
                    <a:pt x="9" y="6"/>
                  </a:moveTo>
                  <a:cubicBezTo>
                    <a:pt x="9" y="6"/>
                    <a:pt x="10" y="6"/>
                    <a:pt x="10" y="6"/>
                  </a:cubicBezTo>
                  <a:cubicBezTo>
                    <a:pt x="10" y="1"/>
                    <a:pt x="5" y="0"/>
                    <a:pt x="0" y="0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2" y="4"/>
                    <a:pt x="6" y="6"/>
                    <a:pt x="9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0" name="Freeform 160"/>
            <p:cNvSpPr>
              <a:spLocks/>
            </p:cNvSpPr>
            <p:nvPr/>
          </p:nvSpPr>
          <p:spPr bwMode="auto">
            <a:xfrm>
              <a:off x="5145433" y="3448458"/>
              <a:ext cx="48496" cy="33066"/>
            </a:xfrm>
            <a:custGeom>
              <a:avLst/>
              <a:gdLst>
                <a:gd name="T0" fmla="*/ 15 w 40"/>
                <a:gd name="T1" fmla="*/ 16 h 27"/>
                <a:gd name="T2" fmla="*/ 38 w 40"/>
                <a:gd name="T3" fmla="*/ 27 h 27"/>
                <a:gd name="T4" fmla="*/ 40 w 40"/>
                <a:gd name="T5" fmla="*/ 27 h 27"/>
                <a:gd name="T6" fmla="*/ 40 w 40"/>
                <a:gd name="T7" fmla="*/ 24 h 27"/>
                <a:gd name="T8" fmla="*/ 12 w 40"/>
                <a:gd name="T9" fmla="*/ 5 h 27"/>
                <a:gd name="T10" fmla="*/ 4 w 40"/>
                <a:gd name="T11" fmla="*/ 0 h 27"/>
                <a:gd name="T12" fmla="*/ 0 w 40"/>
                <a:gd name="T13" fmla="*/ 2 h 27"/>
                <a:gd name="T14" fmla="*/ 1 w 40"/>
                <a:gd name="T15" fmla="*/ 2 h 27"/>
                <a:gd name="T16" fmla="*/ 5 w 40"/>
                <a:gd name="T17" fmla="*/ 3 h 27"/>
                <a:gd name="T18" fmla="*/ 2 w 40"/>
                <a:gd name="T19" fmla="*/ 6 h 27"/>
                <a:gd name="T20" fmla="*/ 18 w 40"/>
                <a:gd name="T21" fmla="*/ 13 h 27"/>
                <a:gd name="T22" fmla="*/ 15 w 40"/>
                <a:gd name="T23" fmla="*/ 1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" h="27">
                  <a:moveTo>
                    <a:pt x="15" y="16"/>
                  </a:moveTo>
                  <a:cubicBezTo>
                    <a:pt x="20" y="19"/>
                    <a:pt x="31" y="27"/>
                    <a:pt x="38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33" y="16"/>
                    <a:pt x="25" y="9"/>
                    <a:pt x="12" y="5"/>
                  </a:cubicBezTo>
                  <a:cubicBezTo>
                    <a:pt x="10" y="4"/>
                    <a:pt x="7" y="0"/>
                    <a:pt x="4" y="0"/>
                  </a:cubicBezTo>
                  <a:cubicBezTo>
                    <a:pt x="2" y="0"/>
                    <a:pt x="1" y="1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4" y="3"/>
                    <a:pt x="5" y="3"/>
                  </a:cubicBezTo>
                  <a:cubicBezTo>
                    <a:pt x="5" y="4"/>
                    <a:pt x="4" y="5"/>
                    <a:pt x="2" y="6"/>
                  </a:cubicBezTo>
                  <a:cubicBezTo>
                    <a:pt x="4" y="10"/>
                    <a:pt x="12" y="13"/>
                    <a:pt x="18" y="13"/>
                  </a:cubicBezTo>
                  <a:cubicBezTo>
                    <a:pt x="17" y="14"/>
                    <a:pt x="16" y="14"/>
                    <a:pt x="15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1" name="Freeform 161"/>
            <p:cNvSpPr>
              <a:spLocks/>
            </p:cNvSpPr>
            <p:nvPr/>
          </p:nvSpPr>
          <p:spPr bwMode="auto">
            <a:xfrm>
              <a:off x="5095468" y="3402901"/>
              <a:ext cx="16900" cy="24983"/>
            </a:xfrm>
            <a:custGeom>
              <a:avLst/>
              <a:gdLst>
                <a:gd name="T0" fmla="*/ 10 w 14"/>
                <a:gd name="T1" fmla="*/ 12 h 21"/>
                <a:gd name="T2" fmla="*/ 9 w 14"/>
                <a:gd name="T3" fmla="*/ 9 h 21"/>
                <a:gd name="T4" fmla="*/ 9 w 14"/>
                <a:gd name="T5" fmla="*/ 2 h 21"/>
                <a:gd name="T6" fmla="*/ 5 w 14"/>
                <a:gd name="T7" fmla="*/ 6 h 21"/>
                <a:gd name="T8" fmla="*/ 7 w 14"/>
                <a:gd name="T9" fmla="*/ 2 h 21"/>
                <a:gd name="T10" fmla="*/ 0 w 14"/>
                <a:gd name="T11" fmla="*/ 0 h 21"/>
                <a:gd name="T12" fmla="*/ 0 w 14"/>
                <a:gd name="T13" fmla="*/ 2 h 21"/>
                <a:gd name="T14" fmla="*/ 3 w 14"/>
                <a:gd name="T15" fmla="*/ 8 h 21"/>
                <a:gd name="T16" fmla="*/ 8 w 14"/>
                <a:gd name="T17" fmla="*/ 12 h 21"/>
                <a:gd name="T18" fmla="*/ 7 w 14"/>
                <a:gd name="T19" fmla="*/ 15 h 21"/>
                <a:gd name="T20" fmla="*/ 11 w 14"/>
                <a:gd name="T21" fmla="*/ 21 h 21"/>
                <a:gd name="T22" fmla="*/ 9 w 14"/>
                <a:gd name="T23" fmla="*/ 15 h 21"/>
                <a:gd name="T24" fmla="*/ 10 w 14"/>
                <a:gd name="T25" fmla="*/ 1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21">
                  <a:moveTo>
                    <a:pt x="10" y="12"/>
                  </a:moveTo>
                  <a:cubicBezTo>
                    <a:pt x="10" y="11"/>
                    <a:pt x="9" y="10"/>
                    <a:pt x="9" y="9"/>
                  </a:cubicBezTo>
                  <a:cubicBezTo>
                    <a:pt x="9" y="6"/>
                    <a:pt x="9" y="4"/>
                    <a:pt x="9" y="2"/>
                  </a:cubicBezTo>
                  <a:cubicBezTo>
                    <a:pt x="8" y="3"/>
                    <a:pt x="7" y="6"/>
                    <a:pt x="5" y="6"/>
                  </a:cubicBezTo>
                  <a:cubicBezTo>
                    <a:pt x="3" y="6"/>
                    <a:pt x="7" y="2"/>
                    <a:pt x="7" y="2"/>
                  </a:cubicBezTo>
                  <a:cubicBezTo>
                    <a:pt x="4" y="2"/>
                    <a:pt x="2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4"/>
                    <a:pt x="2" y="8"/>
                    <a:pt x="3" y="8"/>
                  </a:cubicBezTo>
                  <a:cubicBezTo>
                    <a:pt x="5" y="8"/>
                    <a:pt x="6" y="11"/>
                    <a:pt x="8" y="12"/>
                  </a:cubicBezTo>
                  <a:cubicBezTo>
                    <a:pt x="8" y="13"/>
                    <a:pt x="7" y="13"/>
                    <a:pt x="7" y="15"/>
                  </a:cubicBezTo>
                  <a:cubicBezTo>
                    <a:pt x="7" y="18"/>
                    <a:pt x="9" y="21"/>
                    <a:pt x="11" y="21"/>
                  </a:cubicBezTo>
                  <a:cubicBezTo>
                    <a:pt x="14" y="21"/>
                    <a:pt x="9" y="16"/>
                    <a:pt x="9" y="15"/>
                  </a:cubicBezTo>
                  <a:cubicBezTo>
                    <a:pt x="9" y="14"/>
                    <a:pt x="10" y="13"/>
                    <a:pt x="1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2" name="Freeform 162"/>
            <p:cNvSpPr>
              <a:spLocks/>
            </p:cNvSpPr>
            <p:nvPr/>
          </p:nvSpPr>
          <p:spPr bwMode="auto">
            <a:xfrm>
              <a:off x="4868417" y="3347057"/>
              <a:ext cx="22044" cy="13961"/>
            </a:xfrm>
            <a:custGeom>
              <a:avLst/>
              <a:gdLst>
                <a:gd name="T0" fmla="*/ 0 w 18"/>
                <a:gd name="T1" fmla="*/ 4 h 12"/>
                <a:gd name="T2" fmla="*/ 0 w 18"/>
                <a:gd name="T3" fmla="*/ 8 h 12"/>
                <a:gd name="T4" fmla="*/ 6 w 18"/>
                <a:gd name="T5" fmla="*/ 12 h 12"/>
                <a:gd name="T6" fmla="*/ 18 w 18"/>
                <a:gd name="T7" fmla="*/ 4 h 12"/>
                <a:gd name="T8" fmla="*/ 18 w 18"/>
                <a:gd name="T9" fmla="*/ 0 h 12"/>
                <a:gd name="T10" fmla="*/ 15 w 18"/>
                <a:gd name="T11" fmla="*/ 0 h 12"/>
                <a:gd name="T12" fmla="*/ 0 w 18"/>
                <a:gd name="T13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2">
                  <a:moveTo>
                    <a:pt x="0" y="4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2" y="10"/>
                    <a:pt x="4" y="10"/>
                    <a:pt x="6" y="12"/>
                  </a:cubicBezTo>
                  <a:cubicBezTo>
                    <a:pt x="11" y="8"/>
                    <a:pt x="13" y="6"/>
                    <a:pt x="18" y="4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9" y="0"/>
                    <a:pt x="5" y="3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3" name="Freeform 163"/>
            <p:cNvSpPr>
              <a:spLocks/>
            </p:cNvSpPr>
            <p:nvPr/>
          </p:nvSpPr>
          <p:spPr bwMode="auto">
            <a:xfrm>
              <a:off x="6629712" y="3609377"/>
              <a:ext cx="28657" cy="19105"/>
            </a:xfrm>
            <a:custGeom>
              <a:avLst/>
              <a:gdLst>
                <a:gd name="T0" fmla="*/ 24 w 24"/>
                <a:gd name="T1" fmla="*/ 2 h 16"/>
                <a:gd name="T2" fmla="*/ 13 w 24"/>
                <a:gd name="T3" fmla="*/ 4 h 16"/>
                <a:gd name="T4" fmla="*/ 0 w 24"/>
                <a:gd name="T5" fmla="*/ 3 h 16"/>
                <a:gd name="T6" fmla="*/ 0 w 24"/>
                <a:gd name="T7" fmla="*/ 5 h 16"/>
                <a:gd name="T8" fmla="*/ 4 w 24"/>
                <a:gd name="T9" fmla="*/ 7 h 16"/>
                <a:gd name="T10" fmla="*/ 18 w 24"/>
                <a:gd name="T11" fmla="*/ 14 h 16"/>
                <a:gd name="T12" fmla="*/ 21 w 24"/>
                <a:gd name="T13" fmla="*/ 16 h 16"/>
                <a:gd name="T14" fmla="*/ 22 w 24"/>
                <a:gd name="T15" fmla="*/ 14 h 16"/>
                <a:gd name="T16" fmla="*/ 21 w 24"/>
                <a:gd name="T17" fmla="*/ 9 h 16"/>
                <a:gd name="T18" fmla="*/ 22 w 24"/>
                <a:gd name="T19" fmla="*/ 5 h 16"/>
                <a:gd name="T20" fmla="*/ 24 w 24"/>
                <a:gd name="T21" fmla="*/ 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" h="16">
                  <a:moveTo>
                    <a:pt x="24" y="2"/>
                  </a:moveTo>
                  <a:cubicBezTo>
                    <a:pt x="19" y="1"/>
                    <a:pt x="17" y="4"/>
                    <a:pt x="13" y="4"/>
                  </a:cubicBezTo>
                  <a:cubicBezTo>
                    <a:pt x="9" y="4"/>
                    <a:pt x="6" y="0"/>
                    <a:pt x="0" y="3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7"/>
                    <a:pt x="3" y="6"/>
                    <a:pt x="4" y="7"/>
                  </a:cubicBezTo>
                  <a:cubicBezTo>
                    <a:pt x="9" y="8"/>
                    <a:pt x="13" y="13"/>
                    <a:pt x="18" y="14"/>
                  </a:cubicBezTo>
                  <a:cubicBezTo>
                    <a:pt x="18" y="15"/>
                    <a:pt x="20" y="16"/>
                    <a:pt x="21" y="16"/>
                  </a:cubicBezTo>
                  <a:cubicBezTo>
                    <a:pt x="21" y="16"/>
                    <a:pt x="22" y="14"/>
                    <a:pt x="22" y="14"/>
                  </a:cubicBezTo>
                  <a:cubicBezTo>
                    <a:pt x="22" y="11"/>
                    <a:pt x="21" y="11"/>
                    <a:pt x="21" y="9"/>
                  </a:cubicBezTo>
                  <a:cubicBezTo>
                    <a:pt x="21" y="7"/>
                    <a:pt x="22" y="5"/>
                    <a:pt x="22" y="5"/>
                  </a:cubicBezTo>
                  <a:lnTo>
                    <a:pt x="2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4" name="Freeform 164"/>
            <p:cNvSpPr>
              <a:spLocks/>
            </p:cNvSpPr>
            <p:nvPr/>
          </p:nvSpPr>
          <p:spPr bwMode="auto">
            <a:xfrm>
              <a:off x="6588564" y="3550594"/>
              <a:ext cx="11022" cy="19840"/>
            </a:xfrm>
            <a:custGeom>
              <a:avLst/>
              <a:gdLst>
                <a:gd name="T0" fmla="*/ 6 w 9"/>
                <a:gd name="T1" fmla="*/ 16 h 16"/>
                <a:gd name="T2" fmla="*/ 9 w 9"/>
                <a:gd name="T3" fmla="*/ 4 h 16"/>
                <a:gd name="T4" fmla="*/ 8 w 9"/>
                <a:gd name="T5" fmla="*/ 0 h 16"/>
                <a:gd name="T6" fmla="*/ 3 w 9"/>
                <a:gd name="T7" fmla="*/ 3 h 16"/>
                <a:gd name="T8" fmla="*/ 0 w 9"/>
                <a:gd name="T9" fmla="*/ 4 h 16"/>
                <a:gd name="T10" fmla="*/ 6 w 9"/>
                <a:gd name="T11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16">
                  <a:moveTo>
                    <a:pt x="6" y="16"/>
                  </a:moveTo>
                  <a:cubicBezTo>
                    <a:pt x="7" y="14"/>
                    <a:pt x="8" y="7"/>
                    <a:pt x="9" y="4"/>
                  </a:cubicBezTo>
                  <a:cubicBezTo>
                    <a:pt x="8" y="3"/>
                    <a:pt x="8" y="2"/>
                    <a:pt x="8" y="0"/>
                  </a:cubicBezTo>
                  <a:cubicBezTo>
                    <a:pt x="6" y="0"/>
                    <a:pt x="5" y="3"/>
                    <a:pt x="3" y="3"/>
                  </a:cubicBezTo>
                  <a:cubicBezTo>
                    <a:pt x="2" y="3"/>
                    <a:pt x="1" y="4"/>
                    <a:pt x="0" y="4"/>
                  </a:cubicBezTo>
                  <a:cubicBezTo>
                    <a:pt x="2" y="6"/>
                    <a:pt x="3" y="15"/>
                    <a:pt x="6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5" name="Freeform 165"/>
            <p:cNvSpPr>
              <a:spLocks/>
            </p:cNvSpPr>
            <p:nvPr/>
          </p:nvSpPr>
          <p:spPr bwMode="auto">
            <a:xfrm>
              <a:off x="6585625" y="3572638"/>
              <a:ext cx="16165" cy="27922"/>
            </a:xfrm>
            <a:custGeom>
              <a:avLst/>
              <a:gdLst>
                <a:gd name="T0" fmla="*/ 3 w 13"/>
                <a:gd name="T1" fmla="*/ 10 h 23"/>
                <a:gd name="T2" fmla="*/ 2 w 13"/>
                <a:gd name="T3" fmla="*/ 16 h 23"/>
                <a:gd name="T4" fmla="*/ 5 w 13"/>
                <a:gd name="T5" fmla="*/ 23 h 23"/>
                <a:gd name="T6" fmla="*/ 13 w 13"/>
                <a:gd name="T7" fmla="*/ 14 h 23"/>
                <a:gd name="T8" fmla="*/ 11 w 13"/>
                <a:gd name="T9" fmla="*/ 2 h 23"/>
                <a:gd name="T10" fmla="*/ 7 w 13"/>
                <a:gd name="T11" fmla="*/ 0 h 23"/>
                <a:gd name="T12" fmla="*/ 0 w 13"/>
                <a:gd name="T13" fmla="*/ 4 h 23"/>
                <a:gd name="T14" fmla="*/ 3 w 13"/>
                <a:gd name="T15" fmla="*/ 1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23">
                  <a:moveTo>
                    <a:pt x="3" y="10"/>
                  </a:moveTo>
                  <a:cubicBezTo>
                    <a:pt x="3" y="12"/>
                    <a:pt x="2" y="14"/>
                    <a:pt x="2" y="16"/>
                  </a:cubicBezTo>
                  <a:cubicBezTo>
                    <a:pt x="2" y="19"/>
                    <a:pt x="2" y="23"/>
                    <a:pt x="5" y="23"/>
                  </a:cubicBezTo>
                  <a:cubicBezTo>
                    <a:pt x="7" y="23"/>
                    <a:pt x="13" y="18"/>
                    <a:pt x="13" y="14"/>
                  </a:cubicBezTo>
                  <a:cubicBezTo>
                    <a:pt x="13" y="9"/>
                    <a:pt x="13" y="7"/>
                    <a:pt x="11" y="2"/>
                  </a:cubicBezTo>
                  <a:cubicBezTo>
                    <a:pt x="10" y="2"/>
                    <a:pt x="9" y="0"/>
                    <a:pt x="7" y="0"/>
                  </a:cubicBezTo>
                  <a:cubicBezTo>
                    <a:pt x="4" y="0"/>
                    <a:pt x="4" y="3"/>
                    <a:pt x="0" y="4"/>
                  </a:cubicBezTo>
                  <a:cubicBezTo>
                    <a:pt x="1" y="6"/>
                    <a:pt x="3" y="8"/>
                    <a:pt x="3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6" name="Freeform 166"/>
            <p:cNvSpPr>
              <a:spLocks/>
            </p:cNvSpPr>
            <p:nvPr/>
          </p:nvSpPr>
          <p:spPr bwMode="auto">
            <a:xfrm>
              <a:off x="6526107" y="3589538"/>
              <a:ext cx="8817" cy="6613"/>
            </a:xfrm>
            <a:custGeom>
              <a:avLst/>
              <a:gdLst>
                <a:gd name="T0" fmla="*/ 7 w 7"/>
                <a:gd name="T1" fmla="*/ 3 h 5"/>
                <a:gd name="T2" fmla="*/ 5 w 7"/>
                <a:gd name="T3" fmla="*/ 0 h 5"/>
                <a:gd name="T4" fmla="*/ 0 w 7"/>
                <a:gd name="T5" fmla="*/ 2 h 5"/>
                <a:gd name="T6" fmla="*/ 4 w 7"/>
                <a:gd name="T7" fmla="*/ 5 h 5"/>
                <a:gd name="T8" fmla="*/ 7 w 7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5">
                  <a:moveTo>
                    <a:pt x="7" y="3"/>
                  </a:moveTo>
                  <a:cubicBezTo>
                    <a:pt x="7" y="2"/>
                    <a:pt x="5" y="0"/>
                    <a:pt x="5" y="0"/>
                  </a:cubicBezTo>
                  <a:cubicBezTo>
                    <a:pt x="3" y="0"/>
                    <a:pt x="2" y="1"/>
                    <a:pt x="0" y="2"/>
                  </a:cubicBezTo>
                  <a:cubicBezTo>
                    <a:pt x="0" y="2"/>
                    <a:pt x="3" y="5"/>
                    <a:pt x="4" y="5"/>
                  </a:cubicBezTo>
                  <a:cubicBezTo>
                    <a:pt x="5" y="5"/>
                    <a:pt x="7" y="4"/>
                    <a:pt x="7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7" name="Freeform 167"/>
            <p:cNvSpPr>
              <a:spLocks/>
            </p:cNvSpPr>
            <p:nvPr/>
          </p:nvSpPr>
          <p:spPr bwMode="auto">
            <a:xfrm>
              <a:off x="6603260" y="3375714"/>
              <a:ext cx="9553" cy="11022"/>
            </a:xfrm>
            <a:custGeom>
              <a:avLst/>
              <a:gdLst>
                <a:gd name="T0" fmla="*/ 8 w 8"/>
                <a:gd name="T1" fmla="*/ 6 h 9"/>
                <a:gd name="T2" fmla="*/ 6 w 8"/>
                <a:gd name="T3" fmla="*/ 0 h 9"/>
                <a:gd name="T4" fmla="*/ 0 w 8"/>
                <a:gd name="T5" fmla="*/ 0 h 9"/>
                <a:gd name="T6" fmla="*/ 0 w 8"/>
                <a:gd name="T7" fmla="*/ 3 h 9"/>
                <a:gd name="T8" fmla="*/ 7 w 8"/>
                <a:gd name="T9" fmla="*/ 7 h 9"/>
                <a:gd name="T10" fmla="*/ 7 w 8"/>
                <a:gd name="T11" fmla="*/ 9 h 9"/>
                <a:gd name="T12" fmla="*/ 8 w 8"/>
                <a:gd name="T13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9">
                  <a:moveTo>
                    <a:pt x="8" y="6"/>
                  </a:moveTo>
                  <a:cubicBezTo>
                    <a:pt x="8" y="3"/>
                    <a:pt x="6" y="4"/>
                    <a:pt x="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6"/>
                    <a:pt x="4" y="7"/>
                    <a:pt x="7" y="7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8" y="8"/>
                    <a:pt x="8" y="9"/>
                    <a:pt x="8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8" name="Freeform 168"/>
            <p:cNvSpPr>
              <a:spLocks/>
            </p:cNvSpPr>
            <p:nvPr/>
          </p:nvSpPr>
          <p:spPr bwMode="auto">
            <a:xfrm>
              <a:off x="6615016" y="3364692"/>
              <a:ext cx="16900" cy="24248"/>
            </a:xfrm>
            <a:custGeom>
              <a:avLst/>
              <a:gdLst>
                <a:gd name="T0" fmla="*/ 2 w 14"/>
                <a:gd name="T1" fmla="*/ 18 h 20"/>
                <a:gd name="T2" fmla="*/ 1 w 14"/>
                <a:gd name="T3" fmla="*/ 17 h 20"/>
                <a:gd name="T4" fmla="*/ 0 w 14"/>
                <a:gd name="T5" fmla="*/ 18 h 20"/>
                <a:gd name="T6" fmla="*/ 4 w 14"/>
                <a:gd name="T7" fmla="*/ 20 h 20"/>
                <a:gd name="T8" fmla="*/ 14 w 14"/>
                <a:gd name="T9" fmla="*/ 8 h 20"/>
                <a:gd name="T10" fmla="*/ 6 w 14"/>
                <a:gd name="T11" fmla="*/ 0 h 20"/>
                <a:gd name="T12" fmla="*/ 0 w 14"/>
                <a:gd name="T13" fmla="*/ 9 h 20"/>
                <a:gd name="T14" fmla="*/ 6 w 14"/>
                <a:gd name="T15" fmla="*/ 14 h 20"/>
                <a:gd name="T16" fmla="*/ 2 w 14"/>
                <a:gd name="T17" fmla="*/ 18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20">
                  <a:moveTo>
                    <a:pt x="2" y="18"/>
                  </a:move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0" y="19"/>
                    <a:pt x="2" y="20"/>
                    <a:pt x="4" y="20"/>
                  </a:cubicBezTo>
                  <a:cubicBezTo>
                    <a:pt x="11" y="20"/>
                    <a:pt x="8" y="10"/>
                    <a:pt x="14" y="8"/>
                  </a:cubicBezTo>
                  <a:cubicBezTo>
                    <a:pt x="12" y="3"/>
                    <a:pt x="12" y="0"/>
                    <a:pt x="6" y="0"/>
                  </a:cubicBezTo>
                  <a:cubicBezTo>
                    <a:pt x="4" y="0"/>
                    <a:pt x="0" y="8"/>
                    <a:pt x="0" y="9"/>
                  </a:cubicBezTo>
                  <a:cubicBezTo>
                    <a:pt x="0" y="11"/>
                    <a:pt x="3" y="14"/>
                    <a:pt x="6" y="14"/>
                  </a:cubicBezTo>
                  <a:cubicBezTo>
                    <a:pt x="6" y="16"/>
                    <a:pt x="4" y="18"/>
                    <a:pt x="2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9" name="Freeform 169"/>
            <p:cNvSpPr>
              <a:spLocks/>
            </p:cNvSpPr>
            <p:nvPr/>
          </p:nvSpPr>
          <p:spPr bwMode="auto">
            <a:xfrm>
              <a:off x="6687761" y="3338239"/>
              <a:ext cx="9553" cy="13226"/>
            </a:xfrm>
            <a:custGeom>
              <a:avLst/>
              <a:gdLst>
                <a:gd name="T0" fmla="*/ 8 w 8"/>
                <a:gd name="T1" fmla="*/ 0 h 11"/>
                <a:gd name="T2" fmla="*/ 1 w 8"/>
                <a:gd name="T3" fmla="*/ 7 h 11"/>
                <a:gd name="T4" fmla="*/ 1 w 8"/>
                <a:gd name="T5" fmla="*/ 11 h 11"/>
                <a:gd name="T6" fmla="*/ 5 w 8"/>
                <a:gd name="T7" fmla="*/ 4 h 11"/>
                <a:gd name="T8" fmla="*/ 8 w 8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1">
                  <a:moveTo>
                    <a:pt x="8" y="0"/>
                  </a:moveTo>
                  <a:cubicBezTo>
                    <a:pt x="2" y="0"/>
                    <a:pt x="1" y="6"/>
                    <a:pt x="1" y="7"/>
                  </a:cubicBezTo>
                  <a:cubicBezTo>
                    <a:pt x="1" y="9"/>
                    <a:pt x="0" y="10"/>
                    <a:pt x="1" y="11"/>
                  </a:cubicBezTo>
                  <a:cubicBezTo>
                    <a:pt x="3" y="9"/>
                    <a:pt x="5" y="7"/>
                    <a:pt x="5" y="4"/>
                  </a:cubicBezTo>
                  <a:cubicBezTo>
                    <a:pt x="5" y="2"/>
                    <a:pt x="7" y="1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0" name="Freeform 170"/>
            <p:cNvSpPr>
              <a:spLocks/>
            </p:cNvSpPr>
            <p:nvPr/>
          </p:nvSpPr>
          <p:spPr bwMode="auto">
            <a:xfrm>
              <a:off x="6726705" y="3319869"/>
              <a:ext cx="13226" cy="16165"/>
            </a:xfrm>
            <a:custGeom>
              <a:avLst/>
              <a:gdLst>
                <a:gd name="T0" fmla="*/ 3 w 11"/>
                <a:gd name="T1" fmla="*/ 13 h 13"/>
                <a:gd name="T2" fmla="*/ 8 w 11"/>
                <a:gd name="T3" fmla="*/ 10 h 13"/>
                <a:gd name="T4" fmla="*/ 8 w 11"/>
                <a:gd name="T5" fmla="*/ 7 h 13"/>
                <a:gd name="T6" fmla="*/ 11 w 11"/>
                <a:gd name="T7" fmla="*/ 3 h 13"/>
                <a:gd name="T8" fmla="*/ 7 w 11"/>
                <a:gd name="T9" fmla="*/ 0 h 13"/>
                <a:gd name="T10" fmla="*/ 5 w 11"/>
                <a:gd name="T11" fmla="*/ 3 h 13"/>
                <a:gd name="T12" fmla="*/ 7 w 11"/>
                <a:gd name="T13" fmla="*/ 6 h 13"/>
                <a:gd name="T14" fmla="*/ 0 w 11"/>
                <a:gd name="T15" fmla="*/ 9 h 13"/>
                <a:gd name="T16" fmla="*/ 3 w 11"/>
                <a:gd name="T1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3">
                  <a:moveTo>
                    <a:pt x="3" y="13"/>
                  </a:moveTo>
                  <a:cubicBezTo>
                    <a:pt x="4" y="13"/>
                    <a:pt x="8" y="11"/>
                    <a:pt x="8" y="10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9" y="6"/>
                    <a:pt x="11" y="4"/>
                    <a:pt x="11" y="3"/>
                  </a:cubicBezTo>
                  <a:cubicBezTo>
                    <a:pt x="10" y="2"/>
                    <a:pt x="9" y="1"/>
                    <a:pt x="7" y="0"/>
                  </a:cubicBezTo>
                  <a:cubicBezTo>
                    <a:pt x="7" y="0"/>
                    <a:pt x="5" y="1"/>
                    <a:pt x="5" y="3"/>
                  </a:cubicBezTo>
                  <a:cubicBezTo>
                    <a:pt x="5" y="4"/>
                    <a:pt x="6" y="5"/>
                    <a:pt x="7" y="6"/>
                  </a:cubicBezTo>
                  <a:cubicBezTo>
                    <a:pt x="4" y="7"/>
                    <a:pt x="3" y="8"/>
                    <a:pt x="0" y="9"/>
                  </a:cubicBezTo>
                  <a:cubicBezTo>
                    <a:pt x="0" y="11"/>
                    <a:pt x="0" y="13"/>
                    <a:pt x="3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1" name="Freeform 171"/>
            <p:cNvSpPr>
              <a:spLocks/>
            </p:cNvSpPr>
            <p:nvPr/>
          </p:nvSpPr>
          <p:spPr bwMode="auto">
            <a:xfrm>
              <a:off x="6749483" y="3643178"/>
              <a:ext cx="23513" cy="5878"/>
            </a:xfrm>
            <a:custGeom>
              <a:avLst/>
              <a:gdLst>
                <a:gd name="T0" fmla="*/ 19 w 19"/>
                <a:gd name="T1" fmla="*/ 3 h 5"/>
                <a:gd name="T2" fmla="*/ 0 w 19"/>
                <a:gd name="T3" fmla="*/ 1 h 5"/>
                <a:gd name="T4" fmla="*/ 12 w 19"/>
                <a:gd name="T5" fmla="*/ 4 h 5"/>
                <a:gd name="T6" fmla="*/ 19 w 19"/>
                <a:gd name="T7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5">
                  <a:moveTo>
                    <a:pt x="19" y="3"/>
                  </a:moveTo>
                  <a:cubicBezTo>
                    <a:pt x="14" y="2"/>
                    <a:pt x="7" y="0"/>
                    <a:pt x="0" y="1"/>
                  </a:cubicBezTo>
                  <a:cubicBezTo>
                    <a:pt x="3" y="3"/>
                    <a:pt x="9" y="4"/>
                    <a:pt x="12" y="4"/>
                  </a:cubicBezTo>
                  <a:cubicBezTo>
                    <a:pt x="14" y="4"/>
                    <a:pt x="15" y="5"/>
                    <a:pt x="19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2" name="Freeform 172"/>
            <p:cNvSpPr>
              <a:spLocks/>
            </p:cNvSpPr>
            <p:nvPr/>
          </p:nvSpPr>
          <p:spPr bwMode="auto">
            <a:xfrm>
              <a:off x="6839863" y="3640973"/>
              <a:ext cx="20574" cy="11022"/>
            </a:xfrm>
            <a:custGeom>
              <a:avLst/>
              <a:gdLst>
                <a:gd name="T0" fmla="*/ 17 w 17"/>
                <a:gd name="T1" fmla="*/ 0 h 9"/>
                <a:gd name="T2" fmla="*/ 0 w 17"/>
                <a:gd name="T3" fmla="*/ 6 h 9"/>
                <a:gd name="T4" fmla="*/ 1 w 17"/>
                <a:gd name="T5" fmla="*/ 7 h 9"/>
                <a:gd name="T6" fmla="*/ 3 w 17"/>
                <a:gd name="T7" fmla="*/ 9 h 9"/>
                <a:gd name="T8" fmla="*/ 13 w 17"/>
                <a:gd name="T9" fmla="*/ 6 h 9"/>
                <a:gd name="T10" fmla="*/ 13 w 17"/>
                <a:gd name="T11" fmla="*/ 3 h 9"/>
                <a:gd name="T12" fmla="*/ 17 w 17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9">
                  <a:moveTo>
                    <a:pt x="17" y="0"/>
                  </a:moveTo>
                  <a:cubicBezTo>
                    <a:pt x="12" y="1"/>
                    <a:pt x="4" y="4"/>
                    <a:pt x="0" y="6"/>
                  </a:cubicBezTo>
                  <a:cubicBezTo>
                    <a:pt x="0" y="7"/>
                    <a:pt x="1" y="7"/>
                    <a:pt x="1" y="7"/>
                  </a:cubicBezTo>
                  <a:cubicBezTo>
                    <a:pt x="1" y="8"/>
                    <a:pt x="2" y="9"/>
                    <a:pt x="3" y="9"/>
                  </a:cubicBezTo>
                  <a:cubicBezTo>
                    <a:pt x="6" y="9"/>
                    <a:pt x="12" y="7"/>
                    <a:pt x="13" y="6"/>
                  </a:cubicBezTo>
                  <a:cubicBezTo>
                    <a:pt x="13" y="5"/>
                    <a:pt x="12" y="3"/>
                    <a:pt x="13" y="3"/>
                  </a:cubicBezTo>
                  <a:cubicBezTo>
                    <a:pt x="15" y="2"/>
                    <a:pt x="17" y="3"/>
                    <a:pt x="1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3" name="Freeform 173"/>
            <p:cNvSpPr>
              <a:spLocks/>
            </p:cNvSpPr>
            <p:nvPr/>
          </p:nvSpPr>
          <p:spPr bwMode="auto">
            <a:xfrm>
              <a:off x="7059565" y="3901824"/>
              <a:ext cx="10287" cy="5144"/>
            </a:xfrm>
            <a:custGeom>
              <a:avLst/>
              <a:gdLst>
                <a:gd name="T0" fmla="*/ 3 w 9"/>
                <a:gd name="T1" fmla="*/ 4 h 4"/>
                <a:gd name="T2" fmla="*/ 9 w 9"/>
                <a:gd name="T3" fmla="*/ 0 h 4"/>
                <a:gd name="T4" fmla="*/ 0 w 9"/>
                <a:gd name="T5" fmla="*/ 2 h 4"/>
                <a:gd name="T6" fmla="*/ 3 w 9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4">
                  <a:moveTo>
                    <a:pt x="3" y="4"/>
                  </a:moveTo>
                  <a:cubicBezTo>
                    <a:pt x="6" y="4"/>
                    <a:pt x="8" y="1"/>
                    <a:pt x="9" y="0"/>
                  </a:cubicBezTo>
                  <a:cubicBezTo>
                    <a:pt x="5" y="0"/>
                    <a:pt x="3" y="1"/>
                    <a:pt x="0" y="2"/>
                  </a:cubicBezTo>
                  <a:cubicBezTo>
                    <a:pt x="0" y="3"/>
                    <a:pt x="2" y="4"/>
                    <a:pt x="3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4" name="Freeform 174"/>
            <p:cNvSpPr>
              <a:spLocks/>
            </p:cNvSpPr>
            <p:nvPr/>
          </p:nvSpPr>
          <p:spPr bwMode="auto">
            <a:xfrm>
              <a:off x="7002252" y="3141315"/>
              <a:ext cx="22044" cy="16900"/>
            </a:xfrm>
            <a:custGeom>
              <a:avLst/>
              <a:gdLst>
                <a:gd name="T0" fmla="*/ 4 w 18"/>
                <a:gd name="T1" fmla="*/ 3 h 14"/>
                <a:gd name="T2" fmla="*/ 0 w 18"/>
                <a:gd name="T3" fmla="*/ 10 h 14"/>
                <a:gd name="T4" fmla="*/ 5 w 18"/>
                <a:gd name="T5" fmla="*/ 14 h 14"/>
                <a:gd name="T6" fmla="*/ 18 w 18"/>
                <a:gd name="T7" fmla="*/ 9 h 14"/>
                <a:gd name="T8" fmla="*/ 18 w 18"/>
                <a:gd name="T9" fmla="*/ 5 h 14"/>
                <a:gd name="T10" fmla="*/ 7 w 18"/>
                <a:gd name="T11" fmla="*/ 0 h 14"/>
                <a:gd name="T12" fmla="*/ 4 w 18"/>
                <a:gd name="T1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4">
                  <a:moveTo>
                    <a:pt x="4" y="3"/>
                  </a:moveTo>
                  <a:cubicBezTo>
                    <a:pt x="3" y="3"/>
                    <a:pt x="0" y="9"/>
                    <a:pt x="0" y="10"/>
                  </a:cubicBezTo>
                  <a:cubicBezTo>
                    <a:pt x="0" y="13"/>
                    <a:pt x="2" y="14"/>
                    <a:pt x="5" y="14"/>
                  </a:cubicBezTo>
                  <a:cubicBezTo>
                    <a:pt x="10" y="14"/>
                    <a:pt x="14" y="11"/>
                    <a:pt x="18" y="9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4" y="4"/>
                    <a:pt x="12" y="0"/>
                    <a:pt x="7" y="0"/>
                  </a:cubicBezTo>
                  <a:cubicBezTo>
                    <a:pt x="6" y="0"/>
                    <a:pt x="5" y="3"/>
                    <a:pt x="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" name="Freeform 175"/>
            <p:cNvSpPr>
              <a:spLocks/>
            </p:cNvSpPr>
            <p:nvPr/>
          </p:nvSpPr>
          <p:spPr bwMode="auto">
            <a:xfrm>
              <a:off x="7112470" y="3122210"/>
              <a:ext cx="18370" cy="16900"/>
            </a:xfrm>
            <a:custGeom>
              <a:avLst/>
              <a:gdLst>
                <a:gd name="T0" fmla="*/ 0 w 15"/>
                <a:gd name="T1" fmla="*/ 6 h 14"/>
                <a:gd name="T2" fmla="*/ 11 w 15"/>
                <a:gd name="T3" fmla="*/ 14 h 14"/>
                <a:gd name="T4" fmla="*/ 15 w 15"/>
                <a:gd name="T5" fmla="*/ 12 h 14"/>
                <a:gd name="T6" fmla="*/ 0 w 15"/>
                <a:gd name="T7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14">
                  <a:moveTo>
                    <a:pt x="0" y="6"/>
                  </a:moveTo>
                  <a:cubicBezTo>
                    <a:pt x="0" y="10"/>
                    <a:pt x="7" y="14"/>
                    <a:pt x="11" y="14"/>
                  </a:cubicBezTo>
                  <a:cubicBezTo>
                    <a:pt x="11" y="14"/>
                    <a:pt x="15" y="14"/>
                    <a:pt x="15" y="12"/>
                  </a:cubicBezTo>
                  <a:cubicBezTo>
                    <a:pt x="15" y="6"/>
                    <a:pt x="0" y="0"/>
                    <a:pt x="0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6" name="Freeform 176"/>
            <p:cNvSpPr>
              <a:spLocks/>
            </p:cNvSpPr>
            <p:nvPr/>
          </p:nvSpPr>
          <p:spPr bwMode="auto">
            <a:xfrm>
              <a:off x="7233711" y="3062692"/>
              <a:ext cx="16165" cy="10287"/>
            </a:xfrm>
            <a:custGeom>
              <a:avLst/>
              <a:gdLst>
                <a:gd name="T0" fmla="*/ 13 w 13"/>
                <a:gd name="T1" fmla="*/ 6 h 9"/>
                <a:gd name="T2" fmla="*/ 5 w 13"/>
                <a:gd name="T3" fmla="*/ 0 h 9"/>
                <a:gd name="T4" fmla="*/ 1 w 13"/>
                <a:gd name="T5" fmla="*/ 6 h 9"/>
                <a:gd name="T6" fmla="*/ 1 w 13"/>
                <a:gd name="T7" fmla="*/ 9 h 9"/>
                <a:gd name="T8" fmla="*/ 13 w 13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9">
                  <a:moveTo>
                    <a:pt x="13" y="6"/>
                  </a:moveTo>
                  <a:cubicBezTo>
                    <a:pt x="10" y="4"/>
                    <a:pt x="9" y="0"/>
                    <a:pt x="5" y="0"/>
                  </a:cubicBezTo>
                  <a:cubicBezTo>
                    <a:pt x="2" y="0"/>
                    <a:pt x="1" y="4"/>
                    <a:pt x="1" y="6"/>
                  </a:cubicBezTo>
                  <a:cubicBezTo>
                    <a:pt x="1" y="7"/>
                    <a:pt x="0" y="9"/>
                    <a:pt x="1" y="9"/>
                  </a:cubicBezTo>
                  <a:cubicBezTo>
                    <a:pt x="4" y="9"/>
                    <a:pt x="11" y="7"/>
                    <a:pt x="13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7" name="Freeform 177"/>
            <p:cNvSpPr>
              <a:spLocks/>
            </p:cNvSpPr>
            <p:nvPr/>
          </p:nvSpPr>
          <p:spPr bwMode="auto">
            <a:xfrm>
              <a:off x="7976585" y="3051670"/>
              <a:ext cx="35270" cy="13961"/>
            </a:xfrm>
            <a:custGeom>
              <a:avLst/>
              <a:gdLst>
                <a:gd name="T0" fmla="*/ 20 w 29"/>
                <a:gd name="T1" fmla="*/ 12 h 12"/>
                <a:gd name="T2" fmla="*/ 29 w 29"/>
                <a:gd name="T3" fmla="*/ 12 h 12"/>
                <a:gd name="T4" fmla="*/ 15 w 29"/>
                <a:gd name="T5" fmla="*/ 0 h 12"/>
                <a:gd name="T6" fmla="*/ 0 w 29"/>
                <a:gd name="T7" fmla="*/ 9 h 12"/>
                <a:gd name="T8" fmla="*/ 2 w 29"/>
                <a:gd name="T9" fmla="*/ 8 h 12"/>
                <a:gd name="T10" fmla="*/ 20 w 29"/>
                <a:gd name="T11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12">
                  <a:moveTo>
                    <a:pt x="20" y="12"/>
                  </a:moveTo>
                  <a:cubicBezTo>
                    <a:pt x="29" y="12"/>
                    <a:pt x="29" y="12"/>
                    <a:pt x="29" y="12"/>
                  </a:cubicBezTo>
                  <a:cubicBezTo>
                    <a:pt x="29" y="5"/>
                    <a:pt x="23" y="0"/>
                    <a:pt x="15" y="0"/>
                  </a:cubicBezTo>
                  <a:cubicBezTo>
                    <a:pt x="8" y="0"/>
                    <a:pt x="4" y="4"/>
                    <a:pt x="0" y="9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7" y="10"/>
                    <a:pt x="14" y="9"/>
                    <a:pt x="2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8" name="Freeform 178"/>
            <p:cNvSpPr>
              <a:spLocks/>
            </p:cNvSpPr>
            <p:nvPr/>
          </p:nvSpPr>
          <p:spPr bwMode="auto">
            <a:xfrm>
              <a:off x="8043451" y="3017135"/>
              <a:ext cx="47762" cy="16165"/>
            </a:xfrm>
            <a:custGeom>
              <a:avLst/>
              <a:gdLst>
                <a:gd name="T0" fmla="*/ 25 w 39"/>
                <a:gd name="T1" fmla="*/ 13 h 13"/>
                <a:gd name="T2" fmla="*/ 39 w 39"/>
                <a:gd name="T3" fmla="*/ 9 h 13"/>
                <a:gd name="T4" fmla="*/ 36 w 39"/>
                <a:gd name="T5" fmla="*/ 6 h 13"/>
                <a:gd name="T6" fmla="*/ 0 w 39"/>
                <a:gd name="T7" fmla="*/ 0 h 13"/>
                <a:gd name="T8" fmla="*/ 3 w 39"/>
                <a:gd name="T9" fmla="*/ 2 h 13"/>
                <a:gd name="T10" fmla="*/ 25 w 39"/>
                <a:gd name="T11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13">
                  <a:moveTo>
                    <a:pt x="25" y="13"/>
                  </a:moveTo>
                  <a:cubicBezTo>
                    <a:pt x="30" y="13"/>
                    <a:pt x="39" y="12"/>
                    <a:pt x="39" y="9"/>
                  </a:cubicBezTo>
                  <a:cubicBezTo>
                    <a:pt x="39" y="7"/>
                    <a:pt x="38" y="6"/>
                    <a:pt x="36" y="6"/>
                  </a:cubicBezTo>
                  <a:cubicBezTo>
                    <a:pt x="35" y="6"/>
                    <a:pt x="3" y="2"/>
                    <a:pt x="0" y="0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10"/>
                    <a:pt x="17" y="13"/>
                    <a:pt x="25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9" name="Freeform 179"/>
            <p:cNvSpPr>
              <a:spLocks/>
            </p:cNvSpPr>
            <p:nvPr/>
          </p:nvSpPr>
          <p:spPr bwMode="auto">
            <a:xfrm>
              <a:off x="7975850" y="3040649"/>
              <a:ext cx="11022" cy="11022"/>
            </a:xfrm>
            <a:custGeom>
              <a:avLst/>
              <a:gdLst>
                <a:gd name="T0" fmla="*/ 9 w 9"/>
                <a:gd name="T1" fmla="*/ 5 h 9"/>
                <a:gd name="T2" fmla="*/ 0 w 9"/>
                <a:gd name="T3" fmla="*/ 5 h 9"/>
                <a:gd name="T4" fmla="*/ 4 w 9"/>
                <a:gd name="T5" fmla="*/ 9 h 9"/>
                <a:gd name="T6" fmla="*/ 9 w 9"/>
                <a:gd name="T7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9">
                  <a:moveTo>
                    <a:pt x="9" y="5"/>
                  </a:moveTo>
                  <a:cubicBezTo>
                    <a:pt x="9" y="1"/>
                    <a:pt x="0" y="0"/>
                    <a:pt x="0" y="5"/>
                  </a:cubicBezTo>
                  <a:cubicBezTo>
                    <a:pt x="0" y="8"/>
                    <a:pt x="1" y="9"/>
                    <a:pt x="4" y="9"/>
                  </a:cubicBezTo>
                  <a:cubicBezTo>
                    <a:pt x="6" y="9"/>
                    <a:pt x="9" y="8"/>
                    <a:pt x="9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0" name="Freeform 180"/>
            <p:cNvSpPr>
              <a:spLocks/>
            </p:cNvSpPr>
            <p:nvPr/>
          </p:nvSpPr>
          <p:spPr bwMode="auto">
            <a:xfrm>
              <a:off x="5821442" y="3457275"/>
              <a:ext cx="24983" cy="13226"/>
            </a:xfrm>
            <a:custGeom>
              <a:avLst/>
              <a:gdLst>
                <a:gd name="T0" fmla="*/ 21 w 21"/>
                <a:gd name="T1" fmla="*/ 10 h 11"/>
                <a:gd name="T2" fmla="*/ 0 w 21"/>
                <a:gd name="T3" fmla="*/ 2 h 11"/>
                <a:gd name="T4" fmla="*/ 17 w 21"/>
                <a:gd name="T5" fmla="*/ 11 h 11"/>
                <a:gd name="T6" fmla="*/ 21 w 21"/>
                <a:gd name="T7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1">
                  <a:moveTo>
                    <a:pt x="21" y="10"/>
                  </a:moveTo>
                  <a:cubicBezTo>
                    <a:pt x="15" y="6"/>
                    <a:pt x="9" y="0"/>
                    <a:pt x="0" y="2"/>
                  </a:cubicBezTo>
                  <a:cubicBezTo>
                    <a:pt x="3" y="5"/>
                    <a:pt x="12" y="11"/>
                    <a:pt x="17" y="11"/>
                  </a:cubicBezTo>
                  <a:cubicBezTo>
                    <a:pt x="19" y="11"/>
                    <a:pt x="20" y="11"/>
                    <a:pt x="21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1" name="Freeform 181"/>
            <p:cNvSpPr>
              <a:spLocks/>
            </p:cNvSpPr>
            <p:nvPr/>
          </p:nvSpPr>
          <p:spPr bwMode="auto">
            <a:xfrm>
              <a:off x="5822177" y="3499893"/>
              <a:ext cx="20574" cy="11757"/>
            </a:xfrm>
            <a:custGeom>
              <a:avLst/>
              <a:gdLst>
                <a:gd name="T0" fmla="*/ 1 w 17"/>
                <a:gd name="T1" fmla="*/ 0 h 10"/>
                <a:gd name="T2" fmla="*/ 0 w 17"/>
                <a:gd name="T3" fmla="*/ 2 h 10"/>
                <a:gd name="T4" fmla="*/ 14 w 17"/>
                <a:gd name="T5" fmla="*/ 10 h 10"/>
                <a:gd name="T6" fmla="*/ 17 w 17"/>
                <a:gd name="T7" fmla="*/ 7 h 10"/>
                <a:gd name="T8" fmla="*/ 17 w 17"/>
                <a:gd name="T9" fmla="*/ 5 h 10"/>
                <a:gd name="T10" fmla="*/ 8 w 17"/>
                <a:gd name="T11" fmla="*/ 5 h 10"/>
                <a:gd name="T12" fmla="*/ 1 w 17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">
                  <a:moveTo>
                    <a:pt x="1" y="0"/>
                  </a:moveTo>
                  <a:cubicBezTo>
                    <a:pt x="1" y="1"/>
                    <a:pt x="0" y="2"/>
                    <a:pt x="0" y="2"/>
                  </a:cubicBezTo>
                  <a:cubicBezTo>
                    <a:pt x="0" y="5"/>
                    <a:pt x="11" y="10"/>
                    <a:pt x="14" y="10"/>
                  </a:cubicBezTo>
                  <a:cubicBezTo>
                    <a:pt x="14" y="10"/>
                    <a:pt x="17" y="9"/>
                    <a:pt x="17" y="7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5" y="5"/>
                    <a:pt x="3" y="3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2" name="Freeform 182"/>
            <p:cNvSpPr>
              <a:spLocks/>
            </p:cNvSpPr>
            <p:nvPr/>
          </p:nvSpPr>
          <p:spPr bwMode="auto">
            <a:xfrm>
              <a:off x="5853038" y="3501363"/>
              <a:ext cx="13961" cy="15431"/>
            </a:xfrm>
            <a:custGeom>
              <a:avLst/>
              <a:gdLst>
                <a:gd name="T0" fmla="*/ 12 w 12"/>
                <a:gd name="T1" fmla="*/ 9 h 13"/>
                <a:gd name="T2" fmla="*/ 12 w 12"/>
                <a:gd name="T3" fmla="*/ 7 h 13"/>
                <a:gd name="T4" fmla="*/ 9 w 12"/>
                <a:gd name="T5" fmla="*/ 3 h 13"/>
                <a:gd name="T6" fmla="*/ 7 w 12"/>
                <a:gd name="T7" fmla="*/ 0 h 13"/>
                <a:gd name="T8" fmla="*/ 0 w 12"/>
                <a:gd name="T9" fmla="*/ 10 h 13"/>
                <a:gd name="T10" fmla="*/ 5 w 12"/>
                <a:gd name="T11" fmla="*/ 13 h 13"/>
                <a:gd name="T12" fmla="*/ 12 w 12"/>
                <a:gd name="T13" fmla="*/ 9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13">
                  <a:moveTo>
                    <a:pt x="12" y="9"/>
                  </a:moveTo>
                  <a:cubicBezTo>
                    <a:pt x="12" y="7"/>
                    <a:pt x="12" y="7"/>
                    <a:pt x="12" y="7"/>
                  </a:cubicBezTo>
                  <a:cubicBezTo>
                    <a:pt x="4" y="7"/>
                    <a:pt x="9" y="5"/>
                    <a:pt x="9" y="3"/>
                  </a:cubicBezTo>
                  <a:cubicBezTo>
                    <a:pt x="9" y="1"/>
                    <a:pt x="8" y="1"/>
                    <a:pt x="7" y="0"/>
                  </a:cubicBezTo>
                  <a:cubicBezTo>
                    <a:pt x="4" y="1"/>
                    <a:pt x="0" y="8"/>
                    <a:pt x="0" y="10"/>
                  </a:cubicBezTo>
                  <a:cubicBezTo>
                    <a:pt x="0" y="12"/>
                    <a:pt x="2" y="13"/>
                    <a:pt x="5" y="13"/>
                  </a:cubicBezTo>
                  <a:cubicBezTo>
                    <a:pt x="8" y="13"/>
                    <a:pt x="12" y="12"/>
                    <a:pt x="12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3" name="Freeform 183"/>
            <p:cNvSpPr>
              <a:spLocks/>
            </p:cNvSpPr>
            <p:nvPr/>
          </p:nvSpPr>
          <p:spPr bwMode="auto">
            <a:xfrm>
              <a:off x="4736155" y="3306643"/>
              <a:ext cx="16900" cy="7348"/>
            </a:xfrm>
            <a:custGeom>
              <a:avLst/>
              <a:gdLst>
                <a:gd name="T0" fmla="*/ 9 w 14"/>
                <a:gd name="T1" fmla="*/ 1 h 6"/>
                <a:gd name="T2" fmla="*/ 5 w 14"/>
                <a:gd name="T3" fmla="*/ 3 h 6"/>
                <a:gd name="T4" fmla="*/ 0 w 14"/>
                <a:gd name="T5" fmla="*/ 3 h 6"/>
                <a:gd name="T6" fmla="*/ 4 w 14"/>
                <a:gd name="T7" fmla="*/ 6 h 6"/>
                <a:gd name="T8" fmla="*/ 14 w 14"/>
                <a:gd name="T9" fmla="*/ 6 h 6"/>
                <a:gd name="T10" fmla="*/ 9 w 14"/>
                <a:gd name="T11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6">
                  <a:moveTo>
                    <a:pt x="9" y="1"/>
                  </a:moveTo>
                  <a:cubicBezTo>
                    <a:pt x="7" y="1"/>
                    <a:pt x="6" y="0"/>
                    <a:pt x="5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4"/>
                    <a:pt x="2" y="5"/>
                    <a:pt x="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3" y="3"/>
                    <a:pt x="13" y="1"/>
                    <a:pt x="9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4" name="Freeform 184"/>
            <p:cNvSpPr>
              <a:spLocks/>
            </p:cNvSpPr>
            <p:nvPr/>
          </p:nvSpPr>
          <p:spPr bwMode="auto">
            <a:xfrm>
              <a:off x="4858865" y="3832754"/>
              <a:ext cx="8083" cy="7348"/>
            </a:xfrm>
            <a:custGeom>
              <a:avLst/>
              <a:gdLst>
                <a:gd name="T0" fmla="*/ 0 w 7"/>
                <a:gd name="T1" fmla="*/ 4 h 6"/>
                <a:gd name="T2" fmla="*/ 2 w 7"/>
                <a:gd name="T3" fmla="*/ 6 h 6"/>
                <a:gd name="T4" fmla="*/ 7 w 7"/>
                <a:gd name="T5" fmla="*/ 5 h 6"/>
                <a:gd name="T6" fmla="*/ 7 w 7"/>
                <a:gd name="T7" fmla="*/ 3 h 6"/>
                <a:gd name="T8" fmla="*/ 0 w 7"/>
                <a:gd name="T9" fmla="*/ 0 h 6"/>
                <a:gd name="T10" fmla="*/ 0 w 7"/>
                <a:gd name="T11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6">
                  <a:moveTo>
                    <a:pt x="0" y="4"/>
                  </a:moveTo>
                  <a:cubicBezTo>
                    <a:pt x="0" y="5"/>
                    <a:pt x="1" y="6"/>
                    <a:pt x="2" y="6"/>
                  </a:cubicBezTo>
                  <a:cubicBezTo>
                    <a:pt x="4" y="6"/>
                    <a:pt x="5" y="5"/>
                    <a:pt x="7" y="5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6" y="1"/>
                    <a:pt x="3" y="0"/>
                    <a:pt x="0" y="0"/>
                  </a:cubicBezTo>
                  <a:cubicBezTo>
                    <a:pt x="0" y="2"/>
                    <a:pt x="0" y="2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5" name="Freeform 185"/>
            <p:cNvSpPr>
              <a:spLocks/>
            </p:cNvSpPr>
            <p:nvPr/>
          </p:nvSpPr>
          <p:spPr bwMode="auto">
            <a:xfrm>
              <a:off x="4851517" y="3820262"/>
              <a:ext cx="4409" cy="3674"/>
            </a:xfrm>
            <a:custGeom>
              <a:avLst/>
              <a:gdLst>
                <a:gd name="T0" fmla="*/ 0 w 4"/>
                <a:gd name="T1" fmla="*/ 0 h 3"/>
                <a:gd name="T2" fmla="*/ 3 w 4"/>
                <a:gd name="T3" fmla="*/ 3 h 3"/>
                <a:gd name="T4" fmla="*/ 4 w 4"/>
                <a:gd name="T5" fmla="*/ 2 h 3"/>
                <a:gd name="T6" fmla="*/ 0 w 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3">
                  <a:moveTo>
                    <a:pt x="0" y="0"/>
                  </a:moveTo>
                  <a:cubicBezTo>
                    <a:pt x="1" y="1"/>
                    <a:pt x="1" y="3"/>
                    <a:pt x="3" y="3"/>
                  </a:cubicBezTo>
                  <a:cubicBezTo>
                    <a:pt x="3" y="3"/>
                    <a:pt x="4" y="2"/>
                    <a:pt x="4" y="2"/>
                  </a:cubicBezTo>
                  <a:cubicBezTo>
                    <a:pt x="3" y="1"/>
                    <a:pt x="2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6" name="Freeform 186"/>
            <p:cNvSpPr>
              <a:spLocks/>
            </p:cNvSpPr>
            <p:nvPr/>
          </p:nvSpPr>
          <p:spPr bwMode="auto">
            <a:xfrm>
              <a:off x="4842699" y="3816588"/>
              <a:ext cx="6613" cy="2939"/>
            </a:xfrm>
            <a:custGeom>
              <a:avLst/>
              <a:gdLst>
                <a:gd name="T0" fmla="*/ 1 w 5"/>
                <a:gd name="T1" fmla="*/ 2 h 2"/>
                <a:gd name="T2" fmla="*/ 5 w 5"/>
                <a:gd name="T3" fmla="*/ 0 h 2"/>
                <a:gd name="T4" fmla="*/ 0 w 5"/>
                <a:gd name="T5" fmla="*/ 0 h 2"/>
                <a:gd name="T6" fmla="*/ 1 w 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2">
                  <a:moveTo>
                    <a:pt x="1" y="2"/>
                  </a:moveTo>
                  <a:cubicBezTo>
                    <a:pt x="3" y="2"/>
                    <a:pt x="4" y="1"/>
                    <a:pt x="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2"/>
                    <a:pt x="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7" name="Freeform 187"/>
            <p:cNvSpPr>
              <a:spLocks/>
            </p:cNvSpPr>
            <p:nvPr/>
          </p:nvSpPr>
          <p:spPr bwMode="auto">
            <a:xfrm>
              <a:off x="4833147" y="3812180"/>
              <a:ext cx="5878" cy="3674"/>
            </a:xfrm>
            <a:custGeom>
              <a:avLst/>
              <a:gdLst>
                <a:gd name="T0" fmla="*/ 2 w 5"/>
                <a:gd name="T1" fmla="*/ 1 h 3"/>
                <a:gd name="T2" fmla="*/ 0 w 5"/>
                <a:gd name="T3" fmla="*/ 1 h 3"/>
                <a:gd name="T4" fmla="*/ 3 w 5"/>
                <a:gd name="T5" fmla="*/ 3 h 3"/>
                <a:gd name="T6" fmla="*/ 5 w 5"/>
                <a:gd name="T7" fmla="*/ 2 h 3"/>
                <a:gd name="T8" fmla="*/ 5 w 5"/>
                <a:gd name="T9" fmla="*/ 0 h 3"/>
                <a:gd name="T10" fmla="*/ 2 w 5"/>
                <a:gd name="T11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3">
                  <a:moveTo>
                    <a:pt x="2" y="1"/>
                  </a:moveTo>
                  <a:cubicBezTo>
                    <a:pt x="2" y="1"/>
                    <a:pt x="1" y="1"/>
                    <a:pt x="0" y="1"/>
                  </a:cubicBezTo>
                  <a:cubicBezTo>
                    <a:pt x="0" y="1"/>
                    <a:pt x="2" y="3"/>
                    <a:pt x="3" y="3"/>
                  </a:cubicBezTo>
                  <a:cubicBezTo>
                    <a:pt x="4" y="3"/>
                    <a:pt x="5" y="2"/>
                    <a:pt x="5" y="2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3" y="0"/>
                    <a:pt x="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8" name="Freeform 188"/>
            <p:cNvSpPr>
              <a:spLocks/>
            </p:cNvSpPr>
            <p:nvPr/>
          </p:nvSpPr>
          <p:spPr bwMode="auto">
            <a:xfrm>
              <a:off x="4818451" y="3803362"/>
              <a:ext cx="5144" cy="5144"/>
            </a:xfrm>
            <a:custGeom>
              <a:avLst/>
              <a:gdLst>
                <a:gd name="T0" fmla="*/ 2 w 4"/>
                <a:gd name="T1" fmla="*/ 0 h 4"/>
                <a:gd name="T2" fmla="*/ 0 w 4"/>
                <a:gd name="T3" fmla="*/ 2 h 4"/>
                <a:gd name="T4" fmla="*/ 2 w 4"/>
                <a:gd name="T5" fmla="*/ 4 h 4"/>
                <a:gd name="T6" fmla="*/ 4 w 4"/>
                <a:gd name="T7" fmla="*/ 4 h 4"/>
                <a:gd name="T8" fmla="*/ 4 w 4"/>
                <a:gd name="T9" fmla="*/ 1 h 4"/>
                <a:gd name="T10" fmla="*/ 2 w 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2" y="0"/>
                  </a:moveTo>
                  <a:cubicBezTo>
                    <a:pt x="1" y="1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3"/>
                    <a:pt x="4" y="2"/>
                    <a:pt x="4" y="1"/>
                  </a:cubicBezTo>
                  <a:cubicBezTo>
                    <a:pt x="3" y="1"/>
                    <a:pt x="2" y="1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Agreement</a:t>
            </a:r>
          </a:p>
        </p:txBody>
      </p:sp>
      <p:sp>
        <p:nvSpPr>
          <p:cNvPr id="179" name="Oval 178"/>
          <p:cNvSpPr/>
          <p:nvPr/>
        </p:nvSpPr>
        <p:spPr>
          <a:xfrm rot="854437">
            <a:off x="5930223" y="5447106"/>
            <a:ext cx="1192589" cy="342900"/>
          </a:xfrm>
          <a:prstGeom prst="ellipse">
            <a:avLst/>
          </a:prstGeom>
          <a:solidFill>
            <a:srgbClr val="313132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0" name="Oval 179"/>
          <p:cNvSpPr/>
          <p:nvPr/>
        </p:nvSpPr>
        <p:spPr>
          <a:xfrm rot="21083720">
            <a:off x="5004702" y="5280198"/>
            <a:ext cx="1094034" cy="342900"/>
          </a:xfrm>
          <a:prstGeom prst="ellipse">
            <a:avLst/>
          </a:prstGeom>
          <a:solidFill>
            <a:srgbClr val="313132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1" name="Group 180"/>
          <p:cNvGrpSpPr/>
          <p:nvPr/>
        </p:nvGrpSpPr>
        <p:grpSpPr>
          <a:xfrm>
            <a:off x="5102984" y="2347328"/>
            <a:ext cx="1924276" cy="3390944"/>
            <a:chOff x="4860926" y="2087563"/>
            <a:chExt cx="2376487" cy="4187826"/>
          </a:xfrm>
          <a:effectLst/>
        </p:grpSpPr>
        <p:sp>
          <p:nvSpPr>
            <p:cNvPr id="182" name="Freeform 5"/>
            <p:cNvSpPr>
              <a:spLocks/>
            </p:cNvSpPr>
            <p:nvPr/>
          </p:nvSpPr>
          <p:spPr bwMode="auto">
            <a:xfrm>
              <a:off x="4860926" y="2584451"/>
              <a:ext cx="2376487" cy="3690938"/>
            </a:xfrm>
            <a:custGeom>
              <a:avLst/>
              <a:gdLst>
                <a:gd name="T0" fmla="*/ 2019 w 2056"/>
                <a:gd name="T1" fmla="*/ 309 h 3193"/>
                <a:gd name="T2" fmla="*/ 1689 w 2056"/>
                <a:gd name="T3" fmla="*/ 16 h 3193"/>
                <a:gd name="T4" fmla="*/ 1435 w 2056"/>
                <a:gd name="T5" fmla="*/ 129 h 3193"/>
                <a:gd name="T6" fmla="*/ 1289 w 2056"/>
                <a:gd name="T7" fmla="*/ 281 h 3193"/>
                <a:gd name="T8" fmla="*/ 1205 w 2056"/>
                <a:gd name="T9" fmla="*/ 300 h 3193"/>
                <a:gd name="T10" fmla="*/ 1046 w 2056"/>
                <a:gd name="T11" fmla="*/ 394 h 3193"/>
                <a:gd name="T12" fmla="*/ 949 w 2056"/>
                <a:gd name="T13" fmla="*/ 396 h 3193"/>
                <a:gd name="T14" fmla="*/ 844 w 2056"/>
                <a:gd name="T15" fmla="*/ 314 h 3193"/>
                <a:gd name="T16" fmla="*/ 798 w 2056"/>
                <a:gd name="T17" fmla="*/ 268 h 3193"/>
                <a:gd name="T18" fmla="*/ 684 w 2056"/>
                <a:gd name="T19" fmla="*/ 121 h 3193"/>
                <a:gd name="T20" fmla="*/ 525 w 2056"/>
                <a:gd name="T21" fmla="*/ 67 h 3193"/>
                <a:gd name="T22" fmla="*/ 297 w 2056"/>
                <a:gd name="T23" fmla="*/ 7 h 3193"/>
                <a:gd name="T24" fmla="*/ 215 w 2056"/>
                <a:gd name="T25" fmla="*/ 78 h 3193"/>
                <a:gd name="T26" fmla="*/ 14 w 2056"/>
                <a:gd name="T27" fmla="*/ 178 h 3193"/>
                <a:gd name="T28" fmla="*/ 12 w 2056"/>
                <a:gd name="T29" fmla="*/ 433 h 3193"/>
                <a:gd name="T30" fmla="*/ 33 w 2056"/>
                <a:gd name="T31" fmla="*/ 619 h 3193"/>
                <a:gd name="T32" fmla="*/ 71 w 2056"/>
                <a:gd name="T33" fmla="*/ 794 h 3193"/>
                <a:gd name="T34" fmla="*/ 165 w 2056"/>
                <a:gd name="T35" fmla="*/ 945 h 3193"/>
                <a:gd name="T36" fmla="*/ 134 w 2056"/>
                <a:gd name="T37" fmla="*/ 1226 h 3193"/>
                <a:gd name="T38" fmla="*/ 147 w 2056"/>
                <a:gd name="T39" fmla="*/ 1377 h 3193"/>
                <a:gd name="T40" fmla="*/ 183 w 2056"/>
                <a:gd name="T41" fmla="*/ 2012 h 3193"/>
                <a:gd name="T42" fmla="*/ 205 w 2056"/>
                <a:gd name="T43" fmla="*/ 2640 h 3193"/>
                <a:gd name="T44" fmla="*/ 118 w 2056"/>
                <a:gd name="T45" fmla="*/ 2969 h 3193"/>
                <a:gd name="T46" fmla="*/ 321 w 2056"/>
                <a:gd name="T47" fmla="*/ 2883 h 3193"/>
                <a:gd name="T48" fmla="*/ 380 w 2056"/>
                <a:gd name="T49" fmla="*/ 2782 h 3193"/>
                <a:gd name="T50" fmla="*/ 372 w 2056"/>
                <a:gd name="T51" fmla="*/ 2449 h 3193"/>
                <a:gd name="T52" fmla="*/ 411 w 2056"/>
                <a:gd name="T53" fmla="*/ 1977 h 3193"/>
                <a:gd name="T54" fmla="*/ 498 w 2056"/>
                <a:gd name="T55" fmla="*/ 1732 h 3193"/>
                <a:gd name="T56" fmla="*/ 544 w 2056"/>
                <a:gd name="T57" fmla="*/ 2079 h 3193"/>
                <a:gd name="T58" fmla="*/ 619 w 2056"/>
                <a:gd name="T59" fmla="*/ 2673 h 3193"/>
                <a:gd name="T60" fmla="*/ 729 w 2056"/>
                <a:gd name="T61" fmla="*/ 2803 h 3193"/>
                <a:gd name="T62" fmla="*/ 1061 w 2056"/>
                <a:gd name="T63" fmla="*/ 2834 h 3193"/>
                <a:gd name="T64" fmla="*/ 867 w 2056"/>
                <a:gd name="T65" fmla="*/ 2661 h 3193"/>
                <a:gd name="T66" fmla="*/ 806 w 2056"/>
                <a:gd name="T67" fmla="*/ 2523 h 3193"/>
                <a:gd name="T68" fmla="*/ 764 w 2056"/>
                <a:gd name="T69" fmla="*/ 2058 h 3193"/>
                <a:gd name="T70" fmla="*/ 797 w 2056"/>
                <a:gd name="T71" fmla="*/ 1313 h 3193"/>
                <a:gd name="T72" fmla="*/ 834 w 2056"/>
                <a:gd name="T73" fmla="*/ 1114 h 3193"/>
                <a:gd name="T74" fmla="*/ 869 w 2056"/>
                <a:gd name="T75" fmla="*/ 591 h 3193"/>
                <a:gd name="T76" fmla="*/ 1153 w 2056"/>
                <a:gd name="T77" fmla="*/ 556 h 3193"/>
                <a:gd name="T78" fmla="*/ 1233 w 2056"/>
                <a:gd name="T79" fmla="*/ 736 h 3193"/>
                <a:gd name="T80" fmla="*/ 1060 w 2056"/>
                <a:gd name="T81" fmla="*/ 813 h 3193"/>
                <a:gd name="T82" fmla="*/ 1060 w 2056"/>
                <a:gd name="T83" fmla="*/ 1032 h 3193"/>
                <a:gd name="T84" fmla="*/ 1234 w 2056"/>
                <a:gd name="T85" fmla="*/ 1398 h 3193"/>
                <a:gd name="T86" fmla="*/ 1261 w 2056"/>
                <a:gd name="T87" fmla="*/ 1580 h 3193"/>
                <a:gd name="T88" fmla="*/ 1357 w 2056"/>
                <a:gd name="T89" fmla="*/ 2262 h 3193"/>
                <a:gd name="T90" fmla="*/ 1313 w 2056"/>
                <a:gd name="T91" fmla="*/ 2560 h 3193"/>
                <a:gd name="T92" fmla="*/ 1223 w 2056"/>
                <a:gd name="T93" fmla="*/ 2785 h 3193"/>
                <a:gd name="T94" fmla="*/ 936 w 2056"/>
                <a:gd name="T95" fmla="*/ 2919 h 3193"/>
                <a:gd name="T96" fmla="*/ 1340 w 2056"/>
                <a:gd name="T97" fmla="*/ 2951 h 3193"/>
                <a:gd name="T98" fmla="*/ 1505 w 2056"/>
                <a:gd name="T99" fmla="*/ 2798 h 3193"/>
                <a:gd name="T100" fmla="*/ 1565 w 2056"/>
                <a:gd name="T101" fmla="*/ 2466 h 3193"/>
                <a:gd name="T102" fmla="*/ 1609 w 2056"/>
                <a:gd name="T103" fmla="*/ 1912 h 3193"/>
                <a:gd name="T104" fmla="*/ 1697 w 2056"/>
                <a:gd name="T105" fmla="*/ 2264 h 3193"/>
                <a:gd name="T106" fmla="*/ 1665 w 2056"/>
                <a:gd name="T107" fmla="*/ 2761 h 3193"/>
                <a:gd name="T108" fmla="*/ 1616 w 2056"/>
                <a:gd name="T109" fmla="*/ 3057 h 3193"/>
                <a:gd name="T110" fmla="*/ 1856 w 2056"/>
                <a:gd name="T111" fmla="*/ 3047 h 3193"/>
                <a:gd name="T112" fmla="*/ 1894 w 2056"/>
                <a:gd name="T113" fmla="*/ 2783 h 3193"/>
                <a:gd name="T114" fmla="*/ 1899 w 2056"/>
                <a:gd name="T115" fmla="*/ 2073 h 3193"/>
                <a:gd name="T116" fmla="*/ 1866 w 2056"/>
                <a:gd name="T117" fmla="*/ 1501 h 3193"/>
                <a:gd name="T118" fmla="*/ 1971 w 2056"/>
                <a:gd name="T119" fmla="*/ 1428 h 3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056" h="3193">
                  <a:moveTo>
                    <a:pt x="2045" y="895"/>
                  </a:moveTo>
                  <a:cubicBezTo>
                    <a:pt x="2054" y="861"/>
                    <a:pt x="2056" y="827"/>
                    <a:pt x="2056" y="792"/>
                  </a:cubicBezTo>
                  <a:cubicBezTo>
                    <a:pt x="2056" y="730"/>
                    <a:pt x="2049" y="668"/>
                    <a:pt x="2045" y="606"/>
                  </a:cubicBezTo>
                  <a:cubicBezTo>
                    <a:pt x="2044" y="587"/>
                    <a:pt x="2046" y="568"/>
                    <a:pt x="2045" y="549"/>
                  </a:cubicBezTo>
                  <a:cubicBezTo>
                    <a:pt x="2044" y="515"/>
                    <a:pt x="2032" y="483"/>
                    <a:pt x="2030" y="450"/>
                  </a:cubicBezTo>
                  <a:cubicBezTo>
                    <a:pt x="2028" y="427"/>
                    <a:pt x="2028" y="403"/>
                    <a:pt x="2026" y="380"/>
                  </a:cubicBezTo>
                  <a:cubicBezTo>
                    <a:pt x="2024" y="356"/>
                    <a:pt x="2021" y="333"/>
                    <a:pt x="2019" y="309"/>
                  </a:cubicBezTo>
                  <a:cubicBezTo>
                    <a:pt x="2015" y="270"/>
                    <a:pt x="2006" y="232"/>
                    <a:pt x="1986" y="198"/>
                  </a:cubicBezTo>
                  <a:cubicBezTo>
                    <a:pt x="1974" y="179"/>
                    <a:pt x="1956" y="156"/>
                    <a:pt x="1936" y="146"/>
                  </a:cubicBezTo>
                  <a:cubicBezTo>
                    <a:pt x="1913" y="136"/>
                    <a:pt x="1891" y="129"/>
                    <a:pt x="1870" y="117"/>
                  </a:cubicBezTo>
                  <a:cubicBezTo>
                    <a:pt x="1834" y="97"/>
                    <a:pt x="1795" y="82"/>
                    <a:pt x="1757" y="67"/>
                  </a:cubicBezTo>
                  <a:cubicBezTo>
                    <a:pt x="1733" y="58"/>
                    <a:pt x="1722" y="27"/>
                    <a:pt x="1700" y="14"/>
                  </a:cubicBezTo>
                  <a:cubicBezTo>
                    <a:pt x="1695" y="11"/>
                    <a:pt x="1690" y="9"/>
                    <a:pt x="1685" y="8"/>
                  </a:cubicBezTo>
                  <a:cubicBezTo>
                    <a:pt x="1689" y="16"/>
                    <a:pt x="1689" y="16"/>
                    <a:pt x="1689" y="16"/>
                  </a:cubicBezTo>
                  <a:cubicBezTo>
                    <a:pt x="1689" y="16"/>
                    <a:pt x="1610" y="120"/>
                    <a:pt x="1583" y="162"/>
                  </a:cubicBezTo>
                  <a:cubicBezTo>
                    <a:pt x="1556" y="205"/>
                    <a:pt x="1500" y="292"/>
                    <a:pt x="1464" y="366"/>
                  </a:cubicBezTo>
                  <a:cubicBezTo>
                    <a:pt x="1427" y="440"/>
                    <a:pt x="1347" y="648"/>
                    <a:pt x="1347" y="648"/>
                  </a:cubicBezTo>
                  <a:cubicBezTo>
                    <a:pt x="1347" y="648"/>
                    <a:pt x="1347" y="585"/>
                    <a:pt x="1344" y="509"/>
                  </a:cubicBezTo>
                  <a:cubicBezTo>
                    <a:pt x="1340" y="434"/>
                    <a:pt x="1349" y="362"/>
                    <a:pt x="1368" y="296"/>
                  </a:cubicBezTo>
                  <a:cubicBezTo>
                    <a:pt x="1387" y="230"/>
                    <a:pt x="1433" y="150"/>
                    <a:pt x="1433" y="150"/>
                  </a:cubicBezTo>
                  <a:cubicBezTo>
                    <a:pt x="1433" y="150"/>
                    <a:pt x="1435" y="146"/>
                    <a:pt x="1435" y="129"/>
                  </a:cubicBezTo>
                  <a:cubicBezTo>
                    <a:pt x="1435" y="126"/>
                    <a:pt x="1435" y="122"/>
                    <a:pt x="1435" y="118"/>
                  </a:cubicBezTo>
                  <a:cubicBezTo>
                    <a:pt x="1433" y="121"/>
                    <a:pt x="1431" y="124"/>
                    <a:pt x="1429" y="127"/>
                  </a:cubicBezTo>
                  <a:cubicBezTo>
                    <a:pt x="1422" y="140"/>
                    <a:pt x="1412" y="153"/>
                    <a:pt x="1403" y="165"/>
                  </a:cubicBezTo>
                  <a:cubicBezTo>
                    <a:pt x="1392" y="179"/>
                    <a:pt x="1382" y="191"/>
                    <a:pt x="1368" y="202"/>
                  </a:cubicBezTo>
                  <a:cubicBezTo>
                    <a:pt x="1360" y="208"/>
                    <a:pt x="1352" y="214"/>
                    <a:pt x="1344" y="219"/>
                  </a:cubicBezTo>
                  <a:cubicBezTo>
                    <a:pt x="1325" y="231"/>
                    <a:pt x="1306" y="243"/>
                    <a:pt x="1294" y="264"/>
                  </a:cubicBezTo>
                  <a:cubicBezTo>
                    <a:pt x="1291" y="269"/>
                    <a:pt x="1290" y="276"/>
                    <a:pt x="1289" y="281"/>
                  </a:cubicBezTo>
                  <a:cubicBezTo>
                    <a:pt x="1288" y="294"/>
                    <a:pt x="1287" y="307"/>
                    <a:pt x="1284" y="319"/>
                  </a:cubicBezTo>
                  <a:cubicBezTo>
                    <a:pt x="1283" y="327"/>
                    <a:pt x="1281" y="336"/>
                    <a:pt x="1279" y="344"/>
                  </a:cubicBezTo>
                  <a:cubicBezTo>
                    <a:pt x="1276" y="339"/>
                    <a:pt x="1273" y="334"/>
                    <a:pt x="1270" y="328"/>
                  </a:cubicBezTo>
                  <a:cubicBezTo>
                    <a:pt x="1260" y="311"/>
                    <a:pt x="1256" y="291"/>
                    <a:pt x="1256" y="271"/>
                  </a:cubicBezTo>
                  <a:cubicBezTo>
                    <a:pt x="1256" y="269"/>
                    <a:pt x="1254" y="268"/>
                    <a:pt x="1253" y="269"/>
                  </a:cubicBezTo>
                  <a:cubicBezTo>
                    <a:pt x="1245" y="274"/>
                    <a:pt x="1238" y="279"/>
                    <a:pt x="1231" y="284"/>
                  </a:cubicBezTo>
                  <a:cubicBezTo>
                    <a:pt x="1223" y="290"/>
                    <a:pt x="1214" y="295"/>
                    <a:pt x="1205" y="300"/>
                  </a:cubicBezTo>
                  <a:cubicBezTo>
                    <a:pt x="1192" y="308"/>
                    <a:pt x="1176" y="312"/>
                    <a:pt x="1164" y="322"/>
                  </a:cubicBezTo>
                  <a:cubicBezTo>
                    <a:pt x="1157" y="327"/>
                    <a:pt x="1152" y="335"/>
                    <a:pt x="1145" y="341"/>
                  </a:cubicBezTo>
                  <a:cubicBezTo>
                    <a:pt x="1138" y="348"/>
                    <a:pt x="1131" y="355"/>
                    <a:pt x="1123" y="361"/>
                  </a:cubicBezTo>
                  <a:cubicBezTo>
                    <a:pt x="1122" y="362"/>
                    <a:pt x="1121" y="363"/>
                    <a:pt x="1120" y="364"/>
                  </a:cubicBezTo>
                  <a:cubicBezTo>
                    <a:pt x="1106" y="368"/>
                    <a:pt x="1093" y="371"/>
                    <a:pt x="1080" y="377"/>
                  </a:cubicBezTo>
                  <a:cubicBezTo>
                    <a:pt x="1071" y="382"/>
                    <a:pt x="1063" y="389"/>
                    <a:pt x="1055" y="395"/>
                  </a:cubicBezTo>
                  <a:cubicBezTo>
                    <a:pt x="1052" y="394"/>
                    <a:pt x="1050" y="393"/>
                    <a:pt x="1046" y="394"/>
                  </a:cubicBezTo>
                  <a:cubicBezTo>
                    <a:pt x="1036" y="397"/>
                    <a:pt x="1026" y="400"/>
                    <a:pt x="1016" y="401"/>
                  </a:cubicBezTo>
                  <a:cubicBezTo>
                    <a:pt x="1010" y="402"/>
                    <a:pt x="1005" y="401"/>
                    <a:pt x="1000" y="399"/>
                  </a:cubicBezTo>
                  <a:cubicBezTo>
                    <a:pt x="997" y="398"/>
                    <a:pt x="994" y="398"/>
                    <a:pt x="991" y="400"/>
                  </a:cubicBezTo>
                  <a:cubicBezTo>
                    <a:pt x="989" y="401"/>
                    <a:pt x="987" y="404"/>
                    <a:pt x="985" y="406"/>
                  </a:cubicBezTo>
                  <a:cubicBezTo>
                    <a:pt x="983" y="409"/>
                    <a:pt x="981" y="411"/>
                    <a:pt x="978" y="411"/>
                  </a:cubicBezTo>
                  <a:cubicBezTo>
                    <a:pt x="975" y="407"/>
                    <a:pt x="971" y="403"/>
                    <a:pt x="967" y="401"/>
                  </a:cubicBezTo>
                  <a:cubicBezTo>
                    <a:pt x="962" y="398"/>
                    <a:pt x="955" y="399"/>
                    <a:pt x="949" y="396"/>
                  </a:cubicBezTo>
                  <a:cubicBezTo>
                    <a:pt x="943" y="394"/>
                    <a:pt x="939" y="391"/>
                    <a:pt x="934" y="389"/>
                  </a:cubicBezTo>
                  <a:cubicBezTo>
                    <a:pt x="931" y="385"/>
                    <a:pt x="928" y="380"/>
                    <a:pt x="926" y="376"/>
                  </a:cubicBezTo>
                  <a:cubicBezTo>
                    <a:pt x="922" y="370"/>
                    <a:pt x="919" y="364"/>
                    <a:pt x="913" y="360"/>
                  </a:cubicBezTo>
                  <a:cubicBezTo>
                    <a:pt x="906" y="355"/>
                    <a:pt x="898" y="354"/>
                    <a:pt x="891" y="350"/>
                  </a:cubicBezTo>
                  <a:cubicBezTo>
                    <a:pt x="878" y="344"/>
                    <a:pt x="874" y="328"/>
                    <a:pt x="862" y="320"/>
                  </a:cubicBezTo>
                  <a:cubicBezTo>
                    <a:pt x="859" y="318"/>
                    <a:pt x="854" y="317"/>
                    <a:pt x="851" y="316"/>
                  </a:cubicBezTo>
                  <a:cubicBezTo>
                    <a:pt x="849" y="315"/>
                    <a:pt x="846" y="314"/>
                    <a:pt x="844" y="314"/>
                  </a:cubicBezTo>
                  <a:cubicBezTo>
                    <a:pt x="844" y="313"/>
                    <a:pt x="843" y="313"/>
                    <a:pt x="843" y="313"/>
                  </a:cubicBezTo>
                  <a:cubicBezTo>
                    <a:pt x="843" y="313"/>
                    <a:pt x="843" y="312"/>
                    <a:pt x="842" y="312"/>
                  </a:cubicBezTo>
                  <a:cubicBezTo>
                    <a:pt x="838" y="308"/>
                    <a:pt x="835" y="304"/>
                    <a:pt x="832" y="299"/>
                  </a:cubicBezTo>
                  <a:cubicBezTo>
                    <a:pt x="829" y="295"/>
                    <a:pt x="826" y="290"/>
                    <a:pt x="822" y="288"/>
                  </a:cubicBezTo>
                  <a:cubicBezTo>
                    <a:pt x="818" y="285"/>
                    <a:pt x="813" y="284"/>
                    <a:pt x="809" y="282"/>
                  </a:cubicBezTo>
                  <a:cubicBezTo>
                    <a:pt x="806" y="280"/>
                    <a:pt x="805" y="277"/>
                    <a:pt x="803" y="274"/>
                  </a:cubicBezTo>
                  <a:cubicBezTo>
                    <a:pt x="802" y="272"/>
                    <a:pt x="800" y="270"/>
                    <a:pt x="798" y="268"/>
                  </a:cubicBezTo>
                  <a:cubicBezTo>
                    <a:pt x="793" y="264"/>
                    <a:pt x="789" y="260"/>
                    <a:pt x="785" y="254"/>
                  </a:cubicBezTo>
                  <a:cubicBezTo>
                    <a:pt x="782" y="248"/>
                    <a:pt x="779" y="244"/>
                    <a:pt x="775" y="239"/>
                  </a:cubicBezTo>
                  <a:cubicBezTo>
                    <a:pt x="766" y="230"/>
                    <a:pt x="757" y="221"/>
                    <a:pt x="749" y="211"/>
                  </a:cubicBezTo>
                  <a:cubicBezTo>
                    <a:pt x="742" y="201"/>
                    <a:pt x="736" y="190"/>
                    <a:pt x="731" y="178"/>
                  </a:cubicBezTo>
                  <a:cubicBezTo>
                    <a:pt x="726" y="167"/>
                    <a:pt x="718" y="158"/>
                    <a:pt x="710" y="149"/>
                  </a:cubicBezTo>
                  <a:cubicBezTo>
                    <a:pt x="705" y="143"/>
                    <a:pt x="700" y="138"/>
                    <a:pt x="695" y="133"/>
                  </a:cubicBezTo>
                  <a:cubicBezTo>
                    <a:pt x="692" y="128"/>
                    <a:pt x="688" y="124"/>
                    <a:pt x="684" y="121"/>
                  </a:cubicBezTo>
                  <a:cubicBezTo>
                    <a:pt x="677" y="115"/>
                    <a:pt x="670" y="108"/>
                    <a:pt x="661" y="107"/>
                  </a:cubicBezTo>
                  <a:cubicBezTo>
                    <a:pt x="649" y="106"/>
                    <a:pt x="637" y="106"/>
                    <a:pt x="625" y="104"/>
                  </a:cubicBezTo>
                  <a:cubicBezTo>
                    <a:pt x="613" y="102"/>
                    <a:pt x="601" y="98"/>
                    <a:pt x="588" y="96"/>
                  </a:cubicBezTo>
                  <a:cubicBezTo>
                    <a:pt x="577" y="93"/>
                    <a:pt x="566" y="91"/>
                    <a:pt x="555" y="87"/>
                  </a:cubicBezTo>
                  <a:cubicBezTo>
                    <a:pt x="551" y="86"/>
                    <a:pt x="547" y="84"/>
                    <a:pt x="543" y="82"/>
                  </a:cubicBezTo>
                  <a:cubicBezTo>
                    <a:pt x="542" y="81"/>
                    <a:pt x="541" y="80"/>
                    <a:pt x="540" y="79"/>
                  </a:cubicBezTo>
                  <a:cubicBezTo>
                    <a:pt x="535" y="75"/>
                    <a:pt x="530" y="71"/>
                    <a:pt x="525" y="67"/>
                  </a:cubicBezTo>
                  <a:cubicBezTo>
                    <a:pt x="525" y="71"/>
                    <a:pt x="524" y="76"/>
                    <a:pt x="522" y="81"/>
                  </a:cubicBezTo>
                  <a:cubicBezTo>
                    <a:pt x="515" y="99"/>
                    <a:pt x="500" y="113"/>
                    <a:pt x="485" y="125"/>
                  </a:cubicBezTo>
                  <a:cubicBezTo>
                    <a:pt x="484" y="125"/>
                    <a:pt x="483" y="125"/>
                    <a:pt x="483" y="125"/>
                  </a:cubicBezTo>
                  <a:cubicBezTo>
                    <a:pt x="476" y="122"/>
                    <a:pt x="469" y="119"/>
                    <a:pt x="462" y="115"/>
                  </a:cubicBezTo>
                  <a:cubicBezTo>
                    <a:pt x="442" y="106"/>
                    <a:pt x="421" y="97"/>
                    <a:pt x="402" y="87"/>
                  </a:cubicBezTo>
                  <a:cubicBezTo>
                    <a:pt x="377" y="74"/>
                    <a:pt x="355" y="58"/>
                    <a:pt x="334" y="41"/>
                  </a:cubicBezTo>
                  <a:cubicBezTo>
                    <a:pt x="321" y="31"/>
                    <a:pt x="308" y="20"/>
                    <a:pt x="297" y="7"/>
                  </a:cubicBezTo>
                  <a:cubicBezTo>
                    <a:pt x="296" y="6"/>
                    <a:pt x="296" y="3"/>
                    <a:pt x="297" y="0"/>
                  </a:cubicBezTo>
                  <a:cubicBezTo>
                    <a:pt x="290" y="1"/>
                    <a:pt x="283" y="2"/>
                    <a:pt x="276" y="4"/>
                  </a:cubicBezTo>
                  <a:cubicBezTo>
                    <a:pt x="270" y="6"/>
                    <a:pt x="266" y="8"/>
                    <a:pt x="263" y="13"/>
                  </a:cubicBezTo>
                  <a:cubicBezTo>
                    <a:pt x="259" y="18"/>
                    <a:pt x="257" y="25"/>
                    <a:pt x="255" y="31"/>
                  </a:cubicBezTo>
                  <a:cubicBezTo>
                    <a:pt x="251" y="41"/>
                    <a:pt x="246" y="52"/>
                    <a:pt x="241" y="61"/>
                  </a:cubicBezTo>
                  <a:cubicBezTo>
                    <a:pt x="240" y="63"/>
                    <a:pt x="238" y="65"/>
                    <a:pt x="237" y="67"/>
                  </a:cubicBezTo>
                  <a:cubicBezTo>
                    <a:pt x="230" y="72"/>
                    <a:pt x="222" y="75"/>
                    <a:pt x="215" y="78"/>
                  </a:cubicBezTo>
                  <a:cubicBezTo>
                    <a:pt x="196" y="88"/>
                    <a:pt x="176" y="96"/>
                    <a:pt x="157" y="104"/>
                  </a:cubicBezTo>
                  <a:cubicBezTo>
                    <a:pt x="148" y="107"/>
                    <a:pt x="138" y="111"/>
                    <a:pt x="129" y="114"/>
                  </a:cubicBezTo>
                  <a:cubicBezTo>
                    <a:pt x="121" y="117"/>
                    <a:pt x="114" y="120"/>
                    <a:pt x="108" y="126"/>
                  </a:cubicBezTo>
                  <a:cubicBezTo>
                    <a:pt x="105" y="127"/>
                    <a:pt x="103" y="130"/>
                    <a:pt x="101" y="132"/>
                  </a:cubicBezTo>
                  <a:cubicBezTo>
                    <a:pt x="91" y="137"/>
                    <a:pt x="80" y="141"/>
                    <a:pt x="69" y="145"/>
                  </a:cubicBezTo>
                  <a:cubicBezTo>
                    <a:pt x="59" y="149"/>
                    <a:pt x="49" y="153"/>
                    <a:pt x="40" y="158"/>
                  </a:cubicBezTo>
                  <a:cubicBezTo>
                    <a:pt x="31" y="163"/>
                    <a:pt x="20" y="170"/>
                    <a:pt x="14" y="178"/>
                  </a:cubicBezTo>
                  <a:cubicBezTo>
                    <a:pt x="3" y="193"/>
                    <a:pt x="3" y="213"/>
                    <a:pt x="3" y="232"/>
                  </a:cubicBezTo>
                  <a:cubicBezTo>
                    <a:pt x="3" y="236"/>
                    <a:pt x="4" y="241"/>
                    <a:pt x="4" y="246"/>
                  </a:cubicBezTo>
                  <a:cubicBezTo>
                    <a:pt x="4" y="265"/>
                    <a:pt x="5" y="283"/>
                    <a:pt x="2" y="302"/>
                  </a:cubicBezTo>
                  <a:cubicBezTo>
                    <a:pt x="0" y="323"/>
                    <a:pt x="2" y="343"/>
                    <a:pt x="7" y="364"/>
                  </a:cubicBezTo>
                  <a:cubicBezTo>
                    <a:pt x="9" y="374"/>
                    <a:pt x="11" y="385"/>
                    <a:pt x="11" y="395"/>
                  </a:cubicBezTo>
                  <a:cubicBezTo>
                    <a:pt x="12" y="405"/>
                    <a:pt x="10" y="415"/>
                    <a:pt x="10" y="426"/>
                  </a:cubicBezTo>
                  <a:cubicBezTo>
                    <a:pt x="10" y="428"/>
                    <a:pt x="11" y="431"/>
                    <a:pt x="12" y="433"/>
                  </a:cubicBezTo>
                  <a:cubicBezTo>
                    <a:pt x="11" y="433"/>
                    <a:pt x="11" y="433"/>
                    <a:pt x="11" y="434"/>
                  </a:cubicBezTo>
                  <a:cubicBezTo>
                    <a:pt x="7" y="439"/>
                    <a:pt x="10" y="449"/>
                    <a:pt x="11" y="455"/>
                  </a:cubicBezTo>
                  <a:cubicBezTo>
                    <a:pt x="13" y="467"/>
                    <a:pt x="12" y="480"/>
                    <a:pt x="14" y="493"/>
                  </a:cubicBezTo>
                  <a:cubicBezTo>
                    <a:pt x="16" y="506"/>
                    <a:pt x="17" y="520"/>
                    <a:pt x="21" y="533"/>
                  </a:cubicBezTo>
                  <a:cubicBezTo>
                    <a:pt x="24" y="540"/>
                    <a:pt x="26" y="546"/>
                    <a:pt x="28" y="554"/>
                  </a:cubicBezTo>
                  <a:cubicBezTo>
                    <a:pt x="29" y="561"/>
                    <a:pt x="29" y="570"/>
                    <a:pt x="29" y="578"/>
                  </a:cubicBezTo>
                  <a:cubicBezTo>
                    <a:pt x="30" y="592"/>
                    <a:pt x="30" y="605"/>
                    <a:pt x="33" y="619"/>
                  </a:cubicBezTo>
                  <a:cubicBezTo>
                    <a:pt x="35" y="634"/>
                    <a:pt x="39" y="648"/>
                    <a:pt x="42" y="662"/>
                  </a:cubicBezTo>
                  <a:cubicBezTo>
                    <a:pt x="43" y="667"/>
                    <a:pt x="44" y="671"/>
                    <a:pt x="45" y="675"/>
                  </a:cubicBezTo>
                  <a:cubicBezTo>
                    <a:pt x="45" y="682"/>
                    <a:pt x="48" y="689"/>
                    <a:pt x="50" y="695"/>
                  </a:cubicBezTo>
                  <a:cubicBezTo>
                    <a:pt x="54" y="709"/>
                    <a:pt x="57" y="724"/>
                    <a:pt x="58" y="738"/>
                  </a:cubicBezTo>
                  <a:cubicBezTo>
                    <a:pt x="59" y="744"/>
                    <a:pt x="60" y="750"/>
                    <a:pt x="61" y="756"/>
                  </a:cubicBezTo>
                  <a:cubicBezTo>
                    <a:pt x="63" y="763"/>
                    <a:pt x="66" y="769"/>
                    <a:pt x="68" y="775"/>
                  </a:cubicBezTo>
                  <a:cubicBezTo>
                    <a:pt x="69" y="781"/>
                    <a:pt x="70" y="788"/>
                    <a:pt x="71" y="794"/>
                  </a:cubicBezTo>
                  <a:cubicBezTo>
                    <a:pt x="72" y="801"/>
                    <a:pt x="75" y="808"/>
                    <a:pt x="78" y="815"/>
                  </a:cubicBezTo>
                  <a:cubicBezTo>
                    <a:pt x="83" y="827"/>
                    <a:pt x="88" y="839"/>
                    <a:pt x="92" y="852"/>
                  </a:cubicBezTo>
                  <a:cubicBezTo>
                    <a:pt x="95" y="861"/>
                    <a:pt x="101" y="869"/>
                    <a:pt x="109" y="875"/>
                  </a:cubicBezTo>
                  <a:cubicBezTo>
                    <a:pt x="117" y="881"/>
                    <a:pt x="126" y="885"/>
                    <a:pt x="135" y="888"/>
                  </a:cubicBezTo>
                  <a:cubicBezTo>
                    <a:pt x="141" y="891"/>
                    <a:pt x="148" y="894"/>
                    <a:pt x="154" y="897"/>
                  </a:cubicBezTo>
                  <a:cubicBezTo>
                    <a:pt x="157" y="898"/>
                    <a:pt x="160" y="900"/>
                    <a:pt x="162" y="902"/>
                  </a:cubicBezTo>
                  <a:cubicBezTo>
                    <a:pt x="163" y="916"/>
                    <a:pt x="165" y="931"/>
                    <a:pt x="165" y="945"/>
                  </a:cubicBezTo>
                  <a:cubicBezTo>
                    <a:pt x="165" y="962"/>
                    <a:pt x="163" y="980"/>
                    <a:pt x="162" y="997"/>
                  </a:cubicBezTo>
                  <a:cubicBezTo>
                    <a:pt x="161" y="1005"/>
                    <a:pt x="160" y="1013"/>
                    <a:pt x="160" y="1021"/>
                  </a:cubicBezTo>
                  <a:cubicBezTo>
                    <a:pt x="160" y="1024"/>
                    <a:pt x="160" y="1026"/>
                    <a:pt x="161" y="1029"/>
                  </a:cubicBezTo>
                  <a:cubicBezTo>
                    <a:pt x="158" y="1042"/>
                    <a:pt x="159" y="1056"/>
                    <a:pt x="157" y="1069"/>
                  </a:cubicBezTo>
                  <a:cubicBezTo>
                    <a:pt x="154" y="1090"/>
                    <a:pt x="152" y="1111"/>
                    <a:pt x="149" y="1131"/>
                  </a:cubicBezTo>
                  <a:cubicBezTo>
                    <a:pt x="146" y="1150"/>
                    <a:pt x="146" y="1168"/>
                    <a:pt x="141" y="1186"/>
                  </a:cubicBezTo>
                  <a:cubicBezTo>
                    <a:pt x="137" y="1200"/>
                    <a:pt x="134" y="1212"/>
                    <a:pt x="134" y="1226"/>
                  </a:cubicBezTo>
                  <a:cubicBezTo>
                    <a:pt x="135" y="1250"/>
                    <a:pt x="136" y="1274"/>
                    <a:pt x="137" y="1297"/>
                  </a:cubicBezTo>
                  <a:cubicBezTo>
                    <a:pt x="137" y="1308"/>
                    <a:pt x="138" y="1319"/>
                    <a:pt x="138" y="1329"/>
                  </a:cubicBezTo>
                  <a:cubicBezTo>
                    <a:pt x="138" y="1335"/>
                    <a:pt x="138" y="1342"/>
                    <a:pt x="139" y="1347"/>
                  </a:cubicBezTo>
                  <a:cubicBezTo>
                    <a:pt x="140" y="1349"/>
                    <a:pt x="143" y="1350"/>
                    <a:pt x="144" y="1350"/>
                  </a:cubicBezTo>
                  <a:cubicBezTo>
                    <a:pt x="146" y="1351"/>
                    <a:pt x="147" y="1351"/>
                    <a:pt x="147" y="1351"/>
                  </a:cubicBezTo>
                  <a:cubicBezTo>
                    <a:pt x="147" y="1351"/>
                    <a:pt x="147" y="1352"/>
                    <a:pt x="147" y="1352"/>
                  </a:cubicBezTo>
                  <a:cubicBezTo>
                    <a:pt x="147" y="1360"/>
                    <a:pt x="147" y="1369"/>
                    <a:pt x="147" y="1377"/>
                  </a:cubicBezTo>
                  <a:cubicBezTo>
                    <a:pt x="147" y="1403"/>
                    <a:pt x="148" y="1429"/>
                    <a:pt x="152" y="1455"/>
                  </a:cubicBezTo>
                  <a:cubicBezTo>
                    <a:pt x="157" y="1486"/>
                    <a:pt x="163" y="1516"/>
                    <a:pt x="167" y="1547"/>
                  </a:cubicBezTo>
                  <a:cubicBezTo>
                    <a:pt x="171" y="1575"/>
                    <a:pt x="172" y="1602"/>
                    <a:pt x="173" y="1629"/>
                  </a:cubicBezTo>
                  <a:cubicBezTo>
                    <a:pt x="173" y="1680"/>
                    <a:pt x="174" y="1731"/>
                    <a:pt x="177" y="1783"/>
                  </a:cubicBezTo>
                  <a:cubicBezTo>
                    <a:pt x="178" y="1807"/>
                    <a:pt x="182" y="1831"/>
                    <a:pt x="187" y="1854"/>
                  </a:cubicBezTo>
                  <a:cubicBezTo>
                    <a:pt x="190" y="1867"/>
                    <a:pt x="195" y="1879"/>
                    <a:pt x="194" y="1891"/>
                  </a:cubicBezTo>
                  <a:cubicBezTo>
                    <a:pt x="189" y="1931"/>
                    <a:pt x="183" y="1972"/>
                    <a:pt x="183" y="2012"/>
                  </a:cubicBezTo>
                  <a:cubicBezTo>
                    <a:pt x="182" y="2040"/>
                    <a:pt x="184" y="2068"/>
                    <a:pt x="181" y="2095"/>
                  </a:cubicBezTo>
                  <a:cubicBezTo>
                    <a:pt x="179" y="2112"/>
                    <a:pt x="177" y="2129"/>
                    <a:pt x="176" y="2146"/>
                  </a:cubicBezTo>
                  <a:cubicBezTo>
                    <a:pt x="168" y="2254"/>
                    <a:pt x="160" y="2361"/>
                    <a:pt x="165" y="2469"/>
                  </a:cubicBezTo>
                  <a:cubicBezTo>
                    <a:pt x="165" y="2485"/>
                    <a:pt x="164" y="2505"/>
                    <a:pt x="171" y="2520"/>
                  </a:cubicBezTo>
                  <a:cubicBezTo>
                    <a:pt x="175" y="2531"/>
                    <a:pt x="183" y="2540"/>
                    <a:pt x="189" y="2550"/>
                  </a:cubicBezTo>
                  <a:cubicBezTo>
                    <a:pt x="197" y="2563"/>
                    <a:pt x="205" y="2577"/>
                    <a:pt x="209" y="2592"/>
                  </a:cubicBezTo>
                  <a:cubicBezTo>
                    <a:pt x="213" y="2608"/>
                    <a:pt x="204" y="2624"/>
                    <a:pt x="205" y="2640"/>
                  </a:cubicBezTo>
                  <a:cubicBezTo>
                    <a:pt x="206" y="2652"/>
                    <a:pt x="209" y="2664"/>
                    <a:pt x="210" y="2676"/>
                  </a:cubicBezTo>
                  <a:cubicBezTo>
                    <a:pt x="212" y="2690"/>
                    <a:pt x="211" y="2703"/>
                    <a:pt x="211" y="2717"/>
                  </a:cubicBezTo>
                  <a:cubicBezTo>
                    <a:pt x="210" y="2727"/>
                    <a:pt x="213" y="2738"/>
                    <a:pt x="209" y="2747"/>
                  </a:cubicBezTo>
                  <a:cubicBezTo>
                    <a:pt x="204" y="2762"/>
                    <a:pt x="198" y="2777"/>
                    <a:pt x="191" y="2791"/>
                  </a:cubicBezTo>
                  <a:cubicBezTo>
                    <a:pt x="184" y="2806"/>
                    <a:pt x="174" y="2820"/>
                    <a:pt x="165" y="2834"/>
                  </a:cubicBezTo>
                  <a:cubicBezTo>
                    <a:pt x="148" y="2858"/>
                    <a:pt x="131" y="2882"/>
                    <a:pt x="120" y="2909"/>
                  </a:cubicBezTo>
                  <a:cubicBezTo>
                    <a:pt x="113" y="2927"/>
                    <a:pt x="116" y="2950"/>
                    <a:pt x="118" y="2969"/>
                  </a:cubicBezTo>
                  <a:cubicBezTo>
                    <a:pt x="118" y="2974"/>
                    <a:pt x="118" y="2982"/>
                    <a:pt x="121" y="2986"/>
                  </a:cubicBezTo>
                  <a:cubicBezTo>
                    <a:pt x="125" y="2992"/>
                    <a:pt x="135" y="2995"/>
                    <a:pt x="142" y="2997"/>
                  </a:cubicBezTo>
                  <a:cubicBezTo>
                    <a:pt x="189" y="3015"/>
                    <a:pt x="240" y="3000"/>
                    <a:pt x="278" y="2970"/>
                  </a:cubicBezTo>
                  <a:cubicBezTo>
                    <a:pt x="289" y="2962"/>
                    <a:pt x="301" y="2953"/>
                    <a:pt x="309" y="2942"/>
                  </a:cubicBezTo>
                  <a:cubicBezTo>
                    <a:pt x="313" y="2936"/>
                    <a:pt x="313" y="2925"/>
                    <a:pt x="315" y="2918"/>
                  </a:cubicBezTo>
                  <a:cubicBezTo>
                    <a:pt x="316" y="2908"/>
                    <a:pt x="318" y="2898"/>
                    <a:pt x="320" y="2888"/>
                  </a:cubicBezTo>
                  <a:cubicBezTo>
                    <a:pt x="321" y="2886"/>
                    <a:pt x="321" y="2884"/>
                    <a:pt x="321" y="2883"/>
                  </a:cubicBezTo>
                  <a:cubicBezTo>
                    <a:pt x="322" y="2883"/>
                    <a:pt x="322" y="2882"/>
                    <a:pt x="323" y="2882"/>
                  </a:cubicBezTo>
                  <a:cubicBezTo>
                    <a:pt x="326" y="2882"/>
                    <a:pt x="329" y="2882"/>
                    <a:pt x="332" y="2881"/>
                  </a:cubicBezTo>
                  <a:cubicBezTo>
                    <a:pt x="336" y="2881"/>
                    <a:pt x="338" y="2878"/>
                    <a:pt x="342" y="2876"/>
                  </a:cubicBezTo>
                  <a:cubicBezTo>
                    <a:pt x="350" y="2871"/>
                    <a:pt x="358" y="2865"/>
                    <a:pt x="367" y="2859"/>
                  </a:cubicBezTo>
                  <a:cubicBezTo>
                    <a:pt x="370" y="2857"/>
                    <a:pt x="376" y="2855"/>
                    <a:pt x="378" y="2851"/>
                  </a:cubicBezTo>
                  <a:cubicBezTo>
                    <a:pt x="380" y="2847"/>
                    <a:pt x="379" y="2838"/>
                    <a:pt x="379" y="2834"/>
                  </a:cubicBezTo>
                  <a:cubicBezTo>
                    <a:pt x="380" y="2816"/>
                    <a:pt x="381" y="2799"/>
                    <a:pt x="380" y="2782"/>
                  </a:cubicBezTo>
                  <a:cubicBezTo>
                    <a:pt x="379" y="2770"/>
                    <a:pt x="378" y="2760"/>
                    <a:pt x="380" y="2748"/>
                  </a:cubicBezTo>
                  <a:cubicBezTo>
                    <a:pt x="381" y="2741"/>
                    <a:pt x="383" y="2735"/>
                    <a:pt x="384" y="2728"/>
                  </a:cubicBezTo>
                  <a:cubicBezTo>
                    <a:pt x="390" y="2708"/>
                    <a:pt x="397" y="2687"/>
                    <a:pt x="399" y="2665"/>
                  </a:cubicBezTo>
                  <a:cubicBezTo>
                    <a:pt x="401" y="2642"/>
                    <a:pt x="402" y="2617"/>
                    <a:pt x="400" y="2594"/>
                  </a:cubicBezTo>
                  <a:cubicBezTo>
                    <a:pt x="398" y="2573"/>
                    <a:pt x="393" y="2552"/>
                    <a:pt x="390" y="2532"/>
                  </a:cubicBezTo>
                  <a:cubicBezTo>
                    <a:pt x="388" y="2512"/>
                    <a:pt x="386" y="2492"/>
                    <a:pt x="381" y="2473"/>
                  </a:cubicBezTo>
                  <a:cubicBezTo>
                    <a:pt x="379" y="2467"/>
                    <a:pt x="371" y="2453"/>
                    <a:pt x="372" y="2449"/>
                  </a:cubicBezTo>
                  <a:cubicBezTo>
                    <a:pt x="374" y="2439"/>
                    <a:pt x="376" y="2429"/>
                    <a:pt x="378" y="2419"/>
                  </a:cubicBezTo>
                  <a:cubicBezTo>
                    <a:pt x="383" y="2384"/>
                    <a:pt x="385" y="2350"/>
                    <a:pt x="386" y="2315"/>
                  </a:cubicBezTo>
                  <a:cubicBezTo>
                    <a:pt x="389" y="2265"/>
                    <a:pt x="396" y="2216"/>
                    <a:pt x="396" y="2167"/>
                  </a:cubicBezTo>
                  <a:cubicBezTo>
                    <a:pt x="395" y="2147"/>
                    <a:pt x="393" y="2129"/>
                    <a:pt x="391" y="2110"/>
                  </a:cubicBezTo>
                  <a:cubicBezTo>
                    <a:pt x="390" y="2101"/>
                    <a:pt x="390" y="2092"/>
                    <a:pt x="390" y="2083"/>
                  </a:cubicBezTo>
                  <a:cubicBezTo>
                    <a:pt x="390" y="2077"/>
                    <a:pt x="395" y="2066"/>
                    <a:pt x="396" y="2059"/>
                  </a:cubicBezTo>
                  <a:cubicBezTo>
                    <a:pt x="403" y="2032"/>
                    <a:pt x="407" y="2005"/>
                    <a:pt x="411" y="1977"/>
                  </a:cubicBezTo>
                  <a:cubicBezTo>
                    <a:pt x="412" y="1965"/>
                    <a:pt x="414" y="1953"/>
                    <a:pt x="416" y="1941"/>
                  </a:cubicBezTo>
                  <a:cubicBezTo>
                    <a:pt x="417" y="1934"/>
                    <a:pt x="417" y="1925"/>
                    <a:pt x="421" y="1918"/>
                  </a:cubicBezTo>
                  <a:cubicBezTo>
                    <a:pt x="428" y="1903"/>
                    <a:pt x="430" y="1883"/>
                    <a:pt x="434" y="1867"/>
                  </a:cubicBezTo>
                  <a:cubicBezTo>
                    <a:pt x="440" y="1841"/>
                    <a:pt x="446" y="1816"/>
                    <a:pt x="453" y="1790"/>
                  </a:cubicBezTo>
                  <a:cubicBezTo>
                    <a:pt x="458" y="1766"/>
                    <a:pt x="469" y="1745"/>
                    <a:pt x="475" y="1721"/>
                  </a:cubicBezTo>
                  <a:cubicBezTo>
                    <a:pt x="481" y="1695"/>
                    <a:pt x="483" y="1668"/>
                    <a:pt x="494" y="1644"/>
                  </a:cubicBezTo>
                  <a:cubicBezTo>
                    <a:pt x="495" y="1673"/>
                    <a:pt x="497" y="1703"/>
                    <a:pt x="498" y="1732"/>
                  </a:cubicBezTo>
                  <a:cubicBezTo>
                    <a:pt x="499" y="1751"/>
                    <a:pt x="500" y="1769"/>
                    <a:pt x="501" y="1788"/>
                  </a:cubicBezTo>
                  <a:cubicBezTo>
                    <a:pt x="502" y="1810"/>
                    <a:pt x="510" y="1830"/>
                    <a:pt x="518" y="1850"/>
                  </a:cubicBezTo>
                  <a:cubicBezTo>
                    <a:pt x="522" y="1858"/>
                    <a:pt x="526" y="1866"/>
                    <a:pt x="529" y="1874"/>
                  </a:cubicBezTo>
                  <a:cubicBezTo>
                    <a:pt x="532" y="1879"/>
                    <a:pt x="532" y="1878"/>
                    <a:pt x="532" y="1882"/>
                  </a:cubicBezTo>
                  <a:cubicBezTo>
                    <a:pt x="531" y="1901"/>
                    <a:pt x="531" y="1920"/>
                    <a:pt x="530" y="1940"/>
                  </a:cubicBezTo>
                  <a:cubicBezTo>
                    <a:pt x="530" y="1961"/>
                    <a:pt x="530" y="1984"/>
                    <a:pt x="534" y="2005"/>
                  </a:cubicBezTo>
                  <a:cubicBezTo>
                    <a:pt x="538" y="2030"/>
                    <a:pt x="544" y="2054"/>
                    <a:pt x="544" y="2079"/>
                  </a:cubicBezTo>
                  <a:cubicBezTo>
                    <a:pt x="546" y="2141"/>
                    <a:pt x="548" y="2203"/>
                    <a:pt x="549" y="2266"/>
                  </a:cubicBezTo>
                  <a:cubicBezTo>
                    <a:pt x="550" y="2291"/>
                    <a:pt x="551" y="2316"/>
                    <a:pt x="557" y="2342"/>
                  </a:cubicBezTo>
                  <a:cubicBezTo>
                    <a:pt x="564" y="2377"/>
                    <a:pt x="577" y="2411"/>
                    <a:pt x="588" y="2445"/>
                  </a:cubicBezTo>
                  <a:cubicBezTo>
                    <a:pt x="597" y="2472"/>
                    <a:pt x="606" y="2498"/>
                    <a:pt x="616" y="2524"/>
                  </a:cubicBezTo>
                  <a:cubicBezTo>
                    <a:pt x="621" y="2538"/>
                    <a:pt x="617" y="2557"/>
                    <a:pt x="617" y="2573"/>
                  </a:cubicBezTo>
                  <a:cubicBezTo>
                    <a:pt x="618" y="2602"/>
                    <a:pt x="622" y="2632"/>
                    <a:pt x="615" y="2661"/>
                  </a:cubicBezTo>
                  <a:cubicBezTo>
                    <a:pt x="614" y="2666"/>
                    <a:pt x="616" y="2668"/>
                    <a:pt x="619" y="2673"/>
                  </a:cubicBezTo>
                  <a:cubicBezTo>
                    <a:pt x="621" y="2677"/>
                    <a:pt x="621" y="2675"/>
                    <a:pt x="620" y="2678"/>
                  </a:cubicBezTo>
                  <a:cubicBezTo>
                    <a:pt x="618" y="2685"/>
                    <a:pt x="616" y="2692"/>
                    <a:pt x="614" y="2699"/>
                  </a:cubicBezTo>
                  <a:cubicBezTo>
                    <a:pt x="609" y="2724"/>
                    <a:pt x="611" y="2752"/>
                    <a:pt x="610" y="2778"/>
                  </a:cubicBezTo>
                  <a:cubicBezTo>
                    <a:pt x="610" y="2782"/>
                    <a:pt x="609" y="2786"/>
                    <a:pt x="612" y="2788"/>
                  </a:cubicBezTo>
                  <a:cubicBezTo>
                    <a:pt x="616" y="2791"/>
                    <a:pt x="624" y="2792"/>
                    <a:pt x="629" y="2793"/>
                  </a:cubicBezTo>
                  <a:cubicBezTo>
                    <a:pt x="649" y="2798"/>
                    <a:pt x="669" y="2802"/>
                    <a:pt x="690" y="2806"/>
                  </a:cubicBezTo>
                  <a:cubicBezTo>
                    <a:pt x="705" y="2808"/>
                    <a:pt x="714" y="2810"/>
                    <a:pt x="729" y="2803"/>
                  </a:cubicBezTo>
                  <a:cubicBezTo>
                    <a:pt x="736" y="2799"/>
                    <a:pt x="743" y="2795"/>
                    <a:pt x="750" y="2790"/>
                  </a:cubicBezTo>
                  <a:cubicBezTo>
                    <a:pt x="748" y="2792"/>
                    <a:pt x="752" y="2792"/>
                    <a:pt x="755" y="2793"/>
                  </a:cubicBezTo>
                  <a:cubicBezTo>
                    <a:pt x="760" y="2796"/>
                    <a:pt x="766" y="2798"/>
                    <a:pt x="771" y="2800"/>
                  </a:cubicBezTo>
                  <a:cubicBezTo>
                    <a:pt x="790" y="2809"/>
                    <a:pt x="804" y="2824"/>
                    <a:pt x="823" y="2834"/>
                  </a:cubicBezTo>
                  <a:cubicBezTo>
                    <a:pt x="847" y="2847"/>
                    <a:pt x="872" y="2850"/>
                    <a:pt x="899" y="2853"/>
                  </a:cubicBezTo>
                  <a:cubicBezTo>
                    <a:pt x="927" y="2855"/>
                    <a:pt x="956" y="2857"/>
                    <a:pt x="985" y="2855"/>
                  </a:cubicBezTo>
                  <a:cubicBezTo>
                    <a:pt x="1011" y="2852"/>
                    <a:pt x="1037" y="2843"/>
                    <a:pt x="1061" y="2834"/>
                  </a:cubicBezTo>
                  <a:cubicBezTo>
                    <a:pt x="1065" y="2833"/>
                    <a:pt x="1070" y="2831"/>
                    <a:pt x="1073" y="2827"/>
                  </a:cubicBezTo>
                  <a:cubicBezTo>
                    <a:pt x="1077" y="2821"/>
                    <a:pt x="1073" y="2808"/>
                    <a:pt x="1071" y="2802"/>
                  </a:cubicBezTo>
                  <a:cubicBezTo>
                    <a:pt x="1070" y="2798"/>
                    <a:pt x="1069" y="2792"/>
                    <a:pt x="1064" y="2789"/>
                  </a:cubicBezTo>
                  <a:cubicBezTo>
                    <a:pt x="1057" y="2786"/>
                    <a:pt x="1049" y="2784"/>
                    <a:pt x="1041" y="2782"/>
                  </a:cubicBezTo>
                  <a:cubicBezTo>
                    <a:pt x="1017" y="2776"/>
                    <a:pt x="992" y="2770"/>
                    <a:pt x="969" y="2762"/>
                  </a:cubicBezTo>
                  <a:cubicBezTo>
                    <a:pt x="942" y="2752"/>
                    <a:pt x="920" y="2733"/>
                    <a:pt x="900" y="2713"/>
                  </a:cubicBezTo>
                  <a:cubicBezTo>
                    <a:pt x="886" y="2699"/>
                    <a:pt x="879" y="2677"/>
                    <a:pt x="867" y="2661"/>
                  </a:cubicBezTo>
                  <a:cubicBezTo>
                    <a:pt x="864" y="2656"/>
                    <a:pt x="860" y="2652"/>
                    <a:pt x="856" y="2648"/>
                  </a:cubicBezTo>
                  <a:cubicBezTo>
                    <a:pt x="855" y="2647"/>
                    <a:pt x="854" y="2646"/>
                    <a:pt x="853" y="2645"/>
                  </a:cubicBezTo>
                  <a:cubicBezTo>
                    <a:pt x="853" y="2645"/>
                    <a:pt x="853" y="2645"/>
                    <a:pt x="853" y="2644"/>
                  </a:cubicBezTo>
                  <a:cubicBezTo>
                    <a:pt x="856" y="2636"/>
                    <a:pt x="846" y="2627"/>
                    <a:pt x="842" y="2621"/>
                  </a:cubicBezTo>
                  <a:cubicBezTo>
                    <a:pt x="836" y="2613"/>
                    <a:pt x="830" y="2605"/>
                    <a:pt x="825" y="2597"/>
                  </a:cubicBezTo>
                  <a:cubicBezTo>
                    <a:pt x="819" y="2589"/>
                    <a:pt x="818" y="2575"/>
                    <a:pt x="815" y="2566"/>
                  </a:cubicBezTo>
                  <a:cubicBezTo>
                    <a:pt x="811" y="2552"/>
                    <a:pt x="807" y="2538"/>
                    <a:pt x="806" y="2523"/>
                  </a:cubicBezTo>
                  <a:cubicBezTo>
                    <a:pt x="806" y="2523"/>
                    <a:pt x="806" y="2523"/>
                    <a:pt x="806" y="2523"/>
                  </a:cubicBezTo>
                  <a:cubicBezTo>
                    <a:pt x="808" y="2520"/>
                    <a:pt x="809" y="2517"/>
                    <a:pt x="809" y="2514"/>
                  </a:cubicBezTo>
                  <a:cubicBezTo>
                    <a:pt x="810" y="2493"/>
                    <a:pt x="807" y="2472"/>
                    <a:pt x="805" y="2452"/>
                  </a:cubicBezTo>
                  <a:cubicBezTo>
                    <a:pt x="802" y="2428"/>
                    <a:pt x="799" y="2405"/>
                    <a:pt x="795" y="2382"/>
                  </a:cubicBezTo>
                  <a:cubicBezTo>
                    <a:pt x="789" y="2348"/>
                    <a:pt x="787" y="2313"/>
                    <a:pt x="782" y="2279"/>
                  </a:cubicBezTo>
                  <a:cubicBezTo>
                    <a:pt x="776" y="2233"/>
                    <a:pt x="778" y="2185"/>
                    <a:pt x="771" y="2138"/>
                  </a:cubicBezTo>
                  <a:cubicBezTo>
                    <a:pt x="767" y="2111"/>
                    <a:pt x="765" y="2085"/>
                    <a:pt x="764" y="2058"/>
                  </a:cubicBezTo>
                  <a:cubicBezTo>
                    <a:pt x="764" y="2028"/>
                    <a:pt x="765" y="1997"/>
                    <a:pt x="765" y="1966"/>
                  </a:cubicBezTo>
                  <a:cubicBezTo>
                    <a:pt x="766" y="1916"/>
                    <a:pt x="773" y="1866"/>
                    <a:pt x="778" y="1816"/>
                  </a:cubicBezTo>
                  <a:cubicBezTo>
                    <a:pt x="783" y="1762"/>
                    <a:pt x="788" y="1707"/>
                    <a:pt x="792" y="1653"/>
                  </a:cubicBezTo>
                  <a:cubicBezTo>
                    <a:pt x="796" y="1596"/>
                    <a:pt x="799" y="1540"/>
                    <a:pt x="801" y="1483"/>
                  </a:cubicBezTo>
                  <a:cubicBezTo>
                    <a:pt x="802" y="1458"/>
                    <a:pt x="803" y="1433"/>
                    <a:pt x="803" y="1408"/>
                  </a:cubicBezTo>
                  <a:cubicBezTo>
                    <a:pt x="803" y="1386"/>
                    <a:pt x="801" y="1365"/>
                    <a:pt x="800" y="1344"/>
                  </a:cubicBezTo>
                  <a:cubicBezTo>
                    <a:pt x="799" y="1334"/>
                    <a:pt x="798" y="1323"/>
                    <a:pt x="797" y="1313"/>
                  </a:cubicBezTo>
                  <a:cubicBezTo>
                    <a:pt x="795" y="1306"/>
                    <a:pt x="795" y="1298"/>
                    <a:pt x="794" y="1291"/>
                  </a:cubicBezTo>
                  <a:cubicBezTo>
                    <a:pt x="794" y="1289"/>
                    <a:pt x="794" y="1287"/>
                    <a:pt x="793" y="1285"/>
                  </a:cubicBezTo>
                  <a:cubicBezTo>
                    <a:pt x="793" y="1285"/>
                    <a:pt x="793" y="1285"/>
                    <a:pt x="793" y="1285"/>
                  </a:cubicBezTo>
                  <a:cubicBezTo>
                    <a:pt x="794" y="1285"/>
                    <a:pt x="794" y="1285"/>
                    <a:pt x="794" y="1285"/>
                  </a:cubicBezTo>
                  <a:cubicBezTo>
                    <a:pt x="814" y="1273"/>
                    <a:pt x="841" y="1257"/>
                    <a:pt x="849" y="1234"/>
                  </a:cubicBezTo>
                  <a:cubicBezTo>
                    <a:pt x="854" y="1218"/>
                    <a:pt x="850" y="1201"/>
                    <a:pt x="848" y="1184"/>
                  </a:cubicBezTo>
                  <a:cubicBezTo>
                    <a:pt x="843" y="1161"/>
                    <a:pt x="839" y="1137"/>
                    <a:pt x="834" y="1114"/>
                  </a:cubicBezTo>
                  <a:cubicBezTo>
                    <a:pt x="821" y="1048"/>
                    <a:pt x="811" y="982"/>
                    <a:pt x="801" y="916"/>
                  </a:cubicBezTo>
                  <a:cubicBezTo>
                    <a:pt x="792" y="860"/>
                    <a:pt x="782" y="805"/>
                    <a:pt x="777" y="749"/>
                  </a:cubicBezTo>
                  <a:cubicBezTo>
                    <a:pt x="769" y="674"/>
                    <a:pt x="770" y="598"/>
                    <a:pt x="767" y="523"/>
                  </a:cubicBezTo>
                  <a:cubicBezTo>
                    <a:pt x="782" y="533"/>
                    <a:pt x="795" y="546"/>
                    <a:pt x="809" y="558"/>
                  </a:cubicBezTo>
                  <a:cubicBezTo>
                    <a:pt x="811" y="560"/>
                    <a:pt x="814" y="562"/>
                    <a:pt x="818" y="563"/>
                  </a:cubicBezTo>
                  <a:cubicBezTo>
                    <a:pt x="826" y="566"/>
                    <a:pt x="832" y="570"/>
                    <a:pt x="838" y="576"/>
                  </a:cubicBezTo>
                  <a:cubicBezTo>
                    <a:pt x="847" y="584"/>
                    <a:pt x="858" y="588"/>
                    <a:pt x="869" y="591"/>
                  </a:cubicBezTo>
                  <a:cubicBezTo>
                    <a:pt x="883" y="595"/>
                    <a:pt x="898" y="595"/>
                    <a:pt x="912" y="597"/>
                  </a:cubicBezTo>
                  <a:cubicBezTo>
                    <a:pt x="920" y="599"/>
                    <a:pt x="928" y="599"/>
                    <a:pt x="937" y="600"/>
                  </a:cubicBezTo>
                  <a:cubicBezTo>
                    <a:pt x="949" y="601"/>
                    <a:pt x="961" y="602"/>
                    <a:pt x="972" y="603"/>
                  </a:cubicBezTo>
                  <a:cubicBezTo>
                    <a:pt x="983" y="605"/>
                    <a:pt x="993" y="609"/>
                    <a:pt x="1004" y="607"/>
                  </a:cubicBezTo>
                  <a:cubicBezTo>
                    <a:pt x="1019" y="604"/>
                    <a:pt x="1034" y="599"/>
                    <a:pt x="1048" y="596"/>
                  </a:cubicBezTo>
                  <a:cubicBezTo>
                    <a:pt x="1060" y="593"/>
                    <a:pt x="1072" y="590"/>
                    <a:pt x="1083" y="584"/>
                  </a:cubicBezTo>
                  <a:cubicBezTo>
                    <a:pt x="1105" y="571"/>
                    <a:pt x="1127" y="559"/>
                    <a:pt x="1153" y="556"/>
                  </a:cubicBezTo>
                  <a:cubicBezTo>
                    <a:pt x="1177" y="552"/>
                    <a:pt x="1199" y="535"/>
                    <a:pt x="1222" y="528"/>
                  </a:cubicBezTo>
                  <a:cubicBezTo>
                    <a:pt x="1236" y="523"/>
                    <a:pt x="1249" y="518"/>
                    <a:pt x="1262" y="511"/>
                  </a:cubicBezTo>
                  <a:cubicBezTo>
                    <a:pt x="1263" y="520"/>
                    <a:pt x="1264" y="529"/>
                    <a:pt x="1266" y="538"/>
                  </a:cubicBezTo>
                  <a:cubicBezTo>
                    <a:pt x="1257" y="553"/>
                    <a:pt x="1255" y="573"/>
                    <a:pt x="1249" y="590"/>
                  </a:cubicBezTo>
                  <a:cubicBezTo>
                    <a:pt x="1242" y="610"/>
                    <a:pt x="1238" y="632"/>
                    <a:pt x="1234" y="653"/>
                  </a:cubicBezTo>
                  <a:cubicBezTo>
                    <a:pt x="1230" y="673"/>
                    <a:pt x="1228" y="692"/>
                    <a:pt x="1230" y="712"/>
                  </a:cubicBezTo>
                  <a:cubicBezTo>
                    <a:pt x="1231" y="720"/>
                    <a:pt x="1232" y="728"/>
                    <a:pt x="1233" y="736"/>
                  </a:cubicBezTo>
                  <a:cubicBezTo>
                    <a:pt x="1230" y="738"/>
                    <a:pt x="1228" y="739"/>
                    <a:pt x="1225" y="740"/>
                  </a:cubicBezTo>
                  <a:cubicBezTo>
                    <a:pt x="1218" y="744"/>
                    <a:pt x="1210" y="747"/>
                    <a:pt x="1205" y="753"/>
                  </a:cubicBezTo>
                  <a:cubicBezTo>
                    <a:pt x="1201" y="758"/>
                    <a:pt x="1198" y="764"/>
                    <a:pt x="1197" y="770"/>
                  </a:cubicBezTo>
                  <a:cubicBezTo>
                    <a:pt x="1192" y="771"/>
                    <a:pt x="1185" y="770"/>
                    <a:pt x="1180" y="769"/>
                  </a:cubicBezTo>
                  <a:cubicBezTo>
                    <a:pt x="1168" y="769"/>
                    <a:pt x="1157" y="769"/>
                    <a:pt x="1146" y="776"/>
                  </a:cubicBezTo>
                  <a:cubicBezTo>
                    <a:pt x="1136" y="784"/>
                    <a:pt x="1126" y="793"/>
                    <a:pt x="1118" y="804"/>
                  </a:cubicBezTo>
                  <a:cubicBezTo>
                    <a:pt x="1099" y="807"/>
                    <a:pt x="1079" y="809"/>
                    <a:pt x="1060" y="813"/>
                  </a:cubicBezTo>
                  <a:cubicBezTo>
                    <a:pt x="1032" y="819"/>
                    <a:pt x="1002" y="819"/>
                    <a:pt x="974" y="827"/>
                  </a:cubicBezTo>
                  <a:cubicBezTo>
                    <a:pt x="947" y="835"/>
                    <a:pt x="920" y="843"/>
                    <a:pt x="893" y="847"/>
                  </a:cubicBezTo>
                  <a:cubicBezTo>
                    <a:pt x="884" y="849"/>
                    <a:pt x="873" y="853"/>
                    <a:pt x="874" y="864"/>
                  </a:cubicBezTo>
                  <a:cubicBezTo>
                    <a:pt x="877" y="898"/>
                    <a:pt x="881" y="932"/>
                    <a:pt x="888" y="966"/>
                  </a:cubicBezTo>
                  <a:cubicBezTo>
                    <a:pt x="896" y="1004"/>
                    <a:pt x="913" y="1041"/>
                    <a:pt x="933" y="1074"/>
                  </a:cubicBezTo>
                  <a:cubicBezTo>
                    <a:pt x="934" y="1075"/>
                    <a:pt x="935" y="1076"/>
                    <a:pt x="936" y="1076"/>
                  </a:cubicBezTo>
                  <a:cubicBezTo>
                    <a:pt x="977" y="1061"/>
                    <a:pt x="1019" y="1046"/>
                    <a:pt x="1060" y="1032"/>
                  </a:cubicBezTo>
                  <a:cubicBezTo>
                    <a:pt x="1098" y="1019"/>
                    <a:pt x="1137" y="1010"/>
                    <a:pt x="1174" y="997"/>
                  </a:cubicBezTo>
                  <a:cubicBezTo>
                    <a:pt x="1206" y="986"/>
                    <a:pt x="1236" y="974"/>
                    <a:pt x="1267" y="962"/>
                  </a:cubicBezTo>
                  <a:cubicBezTo>
                    <a:pt x="1266" y="969"/>
                    <a:pt x="1266" y="976"/>
                    <a:pt x="1266" y="983"/>
                  </a:cubicBezTo>
                  <a:cubicBezTo>
                    <a:pt x="1265" y="1000"/>
                    <a:pt x="1263" y="1016"/>
                    <a:pt x="1261" y="1033"/>
                  </a:cubicBezTo>
                  <a:cubicBezTo>
                    <a:pt x="1257" y="1068"/>
                    <a:pt x="1252" y="1103"/>
                    <a:pt x="1248" y="1138"/>
                  </a:cubicBezTo>
                  <a:cubicBezTo>
                    <a:pt x="1241" y="1197"/>
                    <a:pt x="1239" y="1255"/>
                    <a:pt x="1237" y="1315"/>
                  </a:cubicBezTo>
                  <a:cubicBezTo>
                    <a:pt x="1236" y="1343"/>
                    <a:pt x="1235" y="1371"/>
                    <a:pt x="1234" y="1398"/>
                  </a:cubicBezTo>
                  <a:cubicBezTo>
                    <a:pt x="1233" y="1409"/>
                    <a:pt x="1232" y="1419"/>
                    <a:pt x="1231" y="1429"/>
                  </a:cubicBezTo>
                  <a:cubicBezTo>
                    <a:pt x="1230" y="1441"/>
                    <a:pt x="1225" y="1463"/>
                    <a:pt x="1232" y="1474"/>
                  </a:cubicBezTo>
                  <a:cubicBezTo>
                    <a:pt x="1236" y="1480"/>
                    <a:pt x="1248" y="1482"/>
                    <a:pt x="1254" y="1482"/>
                  </a:cubicBezTo>
                  <a:cubicBezTo>
                    <a:pt x="1255" y="1482"/>
                    <a:pt x="1257" y="1481"/>
                    <a:pt x="1259" y="1481"/>
                  </a:cubicBezTo>
                  <a:cubicBezTo>
                    <a:pt x="1259" y="1481"/>
                    <a:pt x="1259" y="1481"/>
                    <a:pt x="1259" y="1481"/>
                  </a:cubicBezTo>
                  <a:cubicBezTo>
                    <a:pt x="1259" y="1486"/>
                    <a:pt x="1259" y="1492"/>
                    <a:pt x="1259" y="1498"/>
                  </a:cubicBezTo>
                  <a:cubicBezTo>
                    <a:pt x="1259" y="1525"/>
                    <a:pt x="1258" y="1552"/>
                    <a:pt x="1261" y="1580"/>
                  </a:cubicBezTo>
                  <a:cubicBezTo>
                    <a:pt x="1267" y="1636"/>
                    <a:pt x="1275" y="1693"/>
                    <a:pt x="1284" y="1750"/>
                  </a:cubicBezTo>
                  <a:cubicBezTo>
                    <a:pt x="1294" y="1816"/>
                    <a:pt x="1298" y="1883"/>
                    <a:pt x="1313" y="1948"/>
                  </a:cubicBezTo>
                  <a:cubicBezTo>
                    <a:pt x="1319" y="1971"/>
                    <a:pt x="1328" y="1996"/>
                    <a:pt x="1329" y="2020"/>
                  </a:cubicBezTo>
                  <a:cubicBezTo>
                    <a:pt x="1329" y="2042"/>
                    <a:pt x="1330" y="2065"/>
                    <a:pt x="1330" y="2088"/>
                  </a:cubicBezTo>
                  <a:cubicBezTo>
                    <a:pt x="1331" y="2115"/>
                    <a:pt x="1331" y="2142"/>
                    <a:pt x="1334" y="2169"/>
                  </a:cubicBezTo>
                  <a:cubicBezTo>
                    <a:pt x="1336" y="2194"/>
                    <a:pt x="1345" y="2217"/>
                    <a:pt x="1354" y="2240"/>
                  </a:cubicBezTo>
                  <a:cubicBezTo>
                    <a:pt x="1357" y="2248"/>
                    <a:pt x="1357" y="2253"/>
                    <a:pt x="1357" y="2262"/>
                  </a:cubicBezTo>
                  <a:cubicBezTo>
                    <a:pt x="1355" y="2283"/>
                    <a:pt x="1353" y="2305"/>
                    <a:pt x="1349" y="2326"/>
                  </a:cubicBezTo>
                  <a:cubicBezTo>
                    <a:pt x="1344" y="2354"/>
                    <a:pt x="1336" y="2382"/>
                    <a:pt x="1333" y="2411"/>
                  </a:cubicBezTo>
                  <a:cubicBezTo>
                    <a:pt x="1332" y="2424"/>
                    <a:pt x="1337" y="2438"/>
                    <a:pt x="1339" y="2451"/>
                  </a:cubicBezTo>
                  <a:cubicBezTo>
                    <a:pt x="1344" y="2473"/>
                    <a:pt x="1349" y="2494"/>
                    <a:pt x="1350" y="2517"/>
                  </a:cubicBezTo>
                  <a:cubicBezTo>
                    <a:pt x="1350" y="2524"/>
                    <a:pt x="1350" y="2531"/>
                    <a:pt x="1350" y="2538"/>
                  </a:cubicBezTo>
                  <a:cubicBezTo>
                    <a:pt x="1350" y="2540"/>
                    <a:pt x="1350" y="2542"/>
                    <a:pt x="1350" y="2544"/>
                  </a:cubicBezTo>
                  <a:cubicBezTo>
                    <a:pt x="1338" y="2549"/>
                    <a:pt x="1325" y="2554"/>
                    <a:pt x="1313" y="2560"/>
                  </a:cubicBezTo>
                  <a:cubicBezTo>
                    <a:pt x="1292" y="2570"/>
                    <a:pt x="1280" y="2583"/>
                    <a:pt x="1273" y="2606"/>
                  </a:cubicBezTo>
                  <a:cubicBezTo>
                    <a:pt x="1263" y="2641"/>
                    <a:pt x="1269" y="2678"/>
                    <a:pt x="1279" y="2712"/>
                  </a:cubicBezTo>
                  <a:cubicBezTo>
                    <a:pt x="1280" y="2714"/>
                    <a:pt x="1281" y="2717"/>
                    <a:pt x="1282" y="2720"/>
                  </a:cubicBezTo>
                  <a:cubicBezTo>
                    <a:pt x="1282" y="2720"/>
                    <a:pt x="1282" y="2720"/>
                    <a:pt x="1280" y="2722"/>
                  </a:cubicBezTo>
                  <a:cubicBezTo>
                    <a:pt x="1277" y="2725"/>
                    <a:pt x="1274" y="2727"/>
                    <a:pt x="1272" y="2730"/>
                  </a:cubicBezTo>
                  <a:cubicBezTo>
                    <a:pt x="1259" y="2743"/>
                    <a:pt x="1249" y="2758"/>
                    <a:pt x="1239" y="2774"/>
                  </a:cubicBezTo>
                  <a:cubicBezTo>
                    <a:pt x="1236" y="2778"/>
                    <a:pt x="1228" y="2781"/>
                    <a:pt x="1223" y="2785"/>
                  </a:cubicBezTo>
                  <a:cubicBezTo>
                    <a:pt x="1211" y="2792"/>
                    <a:pt x="1198" y="2800"/>
                    <a:pt x="1186" y="2808"/>
                  </a:cubicBezTo>
                  <a:cubicBezTo>
                    <a:pt x="1177" y="2814"/>
                    <a:pt x="1169" y="2820"/>
                    <a:pt x="1161" y="2825"/>
                  </a:cubicBezTo>
                  <a:cubicBezTo>
                    <a:pt x="1146" y="2836"/>
                    <a:pt x="1128" y="2842"/>
                    <a:pt x="1111" y="2848"/>
                  </a:cubicBezTo>
                  <a:cubicBezTo>
                    <a:pt x="1078" y="2860"/>
                    <a:pt x="1046" y="2865"/>
                    <a:pt x="1011" y="2864"/>
                  </a:cubicBezTo>
                  <a:cubicBezTo>
                    <a:pt x="997" y="2864"/>
                    <a:pt x="983" y="2863"/>
                    <a:pt x="969" y="2862"/>
                  </a:cubicBezTo>
                  <a:cubicBezTo>
                    <a:pt x="962" y="2862"/>
                    <a:pt x="953" y="2861"/>
                    <a:pt x="947" y="2867"/>
                  </a:cubicBezTo>
                  <a:cubicBezTo>
                    <a:pt x="938" y="2876"/>
                    <a:pt x="923" y="2908"/>
                    <a:pt x="936" y="2919"/>
                  </a:cubicBezTo>
                  <a:cubicBezTo>
                    <a:pt x="988" y="2959"/>
                    <a:pt x="1061" y="2969"/>
                    <a:pt x="1124" y="2971"/>
                  </a:cubicBezTo>
                  <a:cubicBezTo>
                    <a:pt x="1157" y="2972"/>
                    <a:pt x="1190" y="2970"/>
                    <a:pt x="1223" y="2963"/>
                  </a:cubicBezTo>
                  <a:cubicBezTo>
                    <a:pt x="1247" y="2959"/>
                    <a:pt x="1271" y="2952"/>
                    <a:pt x="1295" y="2947"/>
                  </a:cubicBezTo>
                  <a:cubicBezTo>
                    <a:pt x="1308" y="2944"/>
                    <a:pt x="1321" y="2942"/>
                    <a:pt x="1334" y="2940"/>
                  </a:cubicBezTo>
                  <a:cubicBezTo>
                    <a:pt x="1336" y="2939"/>
                    <a:pt x="1337" y="2939"/>
                    <a:pt x="1339" y="2939"/>
                  </a:cubicBezTo>
                  <a:cubicBezTo>
                    <a:pt x="1339" y="2939"/>
                    <a:pt x="1339" y="2939"/>
                    <a:pt x="1339" y="2939"/>
                  </a:cubicBezTo>
                  <a:cubicBezTo>
                    <a:pt x="1340" y="2943"/>
                    <a:pt x="1340" y="2947"/>
                    <a:pt x="1340" y="2951"/>
                  </a:cubicBezTo>
                  <a:cubicBezTo>
                    <a:pt x="1341" y="2955"/>
                    <a:pt x="1341" y="2966"/>
                    <a:pt x="1346" y="2968"/>
                  </a:cubicBezTo>
                  <a:cubicBezTo>
                    <a:pt x="1353" y="2970"/>
                    <a:pt x="1362" y="2970"/>
                    <a:pt x="1369" y="2971"/>
                  </a:cubicBezTo>
                  <a:cubicBezTo>
                    <a:pt x="1395" y="2974"/>
                    <a:pt x="1424" y="2980"/>
                    <a:pt x="1450" y="2976"/>
                  </a:cubicBezTo>
                  <a:cubicBezTo>
                    <a:pt x="1465" y="2973"/>
                    <a:pt x="1479" y="2967"/>
                    <a:pt x="1493" y="2960"/>
                  </a:cubicBezTo>
                  <a:cubicBezTo>
                    <a:pt x="1498" y="2957"/>
                    <a:pt x="1503" y="2956"/>
                    <a:pt x="1503" y="2950"/>
                  </a:cubicBezTo>
                  <a:cubicBezTo>
                    <a:pt x="1503" y="2927"/>
                    <a:pt x="1504" y="2904"/>
                    <a:pt x="1507" y="2881"/>
                  </a:cubicBezTo>
                  <a:cubicBezTo>
                    <a:pt x="1509" y="2854"/>
                    <a:pt x="1507" y="2825"/>
                    <a:pt x="1505" y="2798"/>
                  </a:cubicBezTo>
                  <a:cubicBezTo>
                    <a:pt x="1504" y="2786"/>
                    <a:pt x="1505" y="2776"/>
                    <a:pt x="1506" y="2765"/>
                  </a:cubicBezTo>
                  <a:cubicBezTo>
                    <a:pt x="1507" y="2761"/>
                    <a:pt x="1506" y="2752"/>
                    <a:pt x="1507" y="2750"/>
                  </a:cubicBezTo>
                  <a:cubicBezTo>
                    <a:pt x="1510" y="2746"/>
                    <a:pt x="1513" y="2741"/>
                    <a:pt x="1515" y="2736"/>
                  </a:cubicBezTo>
                  <a:cubicBezTo>
                    <a:pt x="1521" y="2727"/>
                    <a:pt x="1528" y="2717"/>
                    <a:pt x="1532" y="2706"/>
                  </a:cubicBezTo>
                  <a:cubicBezTo>
                    <a:pt x="1538" y="2690"/>
                    <a:pt x="1538" y="2669"/>
                    <a:pt x="1540" y="2652"/>
                  </a:cubicBezTo>
                  <a:cubicBezTo>
                    <a:pt x="1545" y="2618"/>
                    <a:pt x="1551" y="2584"/>
                    <a:pt x="1555" y="2550"/>
                  </a:cubicBezTo>
                  <a:cubicBezTo>
                    <a:pt x="1558" y="2522"/>
                    <a:pt x="1561" y="2494"/>
                    <a:pt x="1565" y="2466"/>
                  </a:cubicBezTo>
                  <a:cubicBezTo>
                    <a:pt x="1573" y="2409"/>
                    <a:pt x="1584" y="2352"/>
                    <a:pt x="1591" y="2295"/>
                  </a:cubicBezTo>
                  <a:cubicBezTo>
                    <a:pt x="1595" y="2257"/>
                    <a:pt x="1599" y="2217"/>
                    <a:pt x="1595" y="2179"/>
                  </a:cubicBezTo>
                  <a:cubicBezTo>
                    <a:pt x="1591" y="2139"/>
                    <a:pt x="1582" y="2100"/>
                    <a:pt x="1588" y="2061"/>
                  </a:cubicBezTo>
                  <a:cubicBezTo>
                    <a:pt x="1593" y="2027"/>
                    <a:pt x="1595" y="1992"/>
                    <a:pt x="1591" y="1958"/>
                  </a:cubicBezTo>
                  <a:cubicBezTo>
                    <a:pt x="1588" y="1938"/>
                    <a:pt x="1582" y="1917"/>
                    <a:pt x="1582" y="1897"/>
                  </a:cubicBezTo>
                  <a:cubicBezTo>
                    <a:pt x="1583" y="1885"/>
                    <a:pt x="1585" y="1873"/>
                    <a:pt x="1587" y="1861"/>
                  </a:cubicBezTo>
                  <a:cubicBezTo>
                    <a:pt x="1595" y="1878"/>
                    <a:pt x="1602" y="1895"/>
                    <a:pt x="1609" y="1912"/>
                  </a:cubicBezTo>
                  <a:cubicBezTo>
                    <a:pt x="1612" y="1920"/>
                    <a:pt x="1612" y="1929"/>
                    <a:pt x="1613" y="1938"/>
                  </a:cubicBezTo>
                  <a:cubicBezTo>
                    <a:pt x="1615" y="1953"/>
                    <a:pt x="1616" y="1969"/>
                    <a:pt x="1619" y="1984"/>
                  </a:cubicBezTo>
                  <a:cubicBezTo>
                    <a:pt x="1622" y="1999"/>
                    <a:pt x="1629" y="2013"/>
                    <a:pt x="1634" y="2028"/>
                  </a:cubicBezTo>
                  <a:cubicBezTo>
                    <a:pt x="1642" y="2051"/>
                    <a:pt x="1641" y="2073"/>
                    <a:pt x="1642" y="2096"/>
                  </a:cubicBezTo>
                  <a:cubicBezTo>
                    <a:pt x="1644" y="2128"/>
                    <a:pt x="1653" y="2162"/>
                    <a:pt x="1666" y="2190"/>
                  </a:cubicBezTo>
                  <a:cubicBezTo>
                    <a:pt x="1672" y="2205"/>
                    <a:pt x="1684" y="2217"/>
                    <a:pt x="1691" y="2231"/>
                  </a:cubicBezTo>
                  <a:cubicBezTo>
                    <a:pt x="1696" y="2239"/>
                    <a:pt x="1701" y="2256"/>
                    <a:pt x="1697" y="2264"/>
                  </a:cubicBezTo>
                  <a:cubicBezTo>
                    <a:pt x="1694" y="2270"/>
                    <a:pt x="1692" y="2277"/>
                    <a:pt x="1691" y="2284"/>
                  </a:cubicBezTo>
                  <a:cubicBezTo>
                    <a:pt x="1685" y="2319"/>
                    <a:pt x="1706" y="2349"/>
                    <a:pt x="1709" y="2383"/>
                  </a:cubicBezTo>
                  <a:cubicBezTo>
                    <a:pt x="1715" y="2448"/>
                    <a:pt x="1712" y="2511"/>
                    <a:pt x="1708" y="2576"/>
                  </a:cubicBezTo>
                  <a:cubicBezTo>
                    <a:pt x="1707" y="2604"/>
                    <a:pt x="1706" y="2631"/>
                    <a:pt x="1704" y="2659"/>
                  </a:cubicBezTo>
                  <a:cubicBezTo>
                    <a:pt x="1704" y="2666"/>
                    <a:pt x="1703" y="2665"/>
                    <a:pt x="1699" y="2672"/>
                  </a:cubicBezTo>
                  <a:cubicBezTo>
                    <a:pt x="1690" y="2686"/>
                    <a:pt x="1681" y="2701"/>
                    <a:pt x="1673" y="2716"/>
                  </a:cubicBezTo>
                  <a:cubicBezTo>
                    <a:pt x="1667" y="2729"/>
                    <a:pt x="1662" y="2746"/>
                    <a:pt x="1665" y="2761"/>
                  </a:cubicBezTo>
                  <a:cubicBezTo>
                    <a:pt x="1667" y="2770"/>
                    <a:pt x="1670" y="2777"/>
                    <a:pt x="1675" y="2784"/>
                  </a:cubicBezTo>
                  <a:cubicBezTo>
                    <a:pt x="1678" y="2790"/>
                    <a:pt x="1681" y="2796"/>
                    <a:pt x="1683" y="2802"/>
                  </a:cubicBezTo>
                  <a:cubicBezTo>
                    <a:pt x="1684" y="2804"/>
                    <a:pt x="1685" y="2806"/>
                    <a:pt x="1685" y="2808"/>
                  </a:cubicBezTo>
                  <a:cubicBezTo>
                    <a:pt x="1679" y="2810"/>
                    <a:pt x="1677" y="2816"/>
                    <a:pt x="1677" y="2823"/>
                  </a:cubicBezTo>
                  <a:cubicBezTo>
                    <a:pt x="1679" y="2844"/>
                    <a:pt x="1682" y="2865"/>
                    <a:pt x="1684" y="2885"/>
                  </a:cubicBezTo>
                  <a:cubicBezTo>
                    <a:pt x="1686" y="2907"/>
                    <a:pt x="1676" y="2929"/>
                    <a:pt x="1669" y="2950"/>
                  </a:cubicBezTo>
                  <a:cubicBezTo>
                    <a:pt x="1656" y="2987"/>
                    <a:pt x="1633" y="3022"/>
                    <a:pt x="1616" y="3057"/>
                  </a:cubicBezTo>
                  <a:cubicBezTo>
                    <a:pt x="1598" y="3091"/>
                    <a:pt x="1583" y="3128"/>
                    <a:pt x="1591" y="3166"/>
                  </a:cubicBezTo>
                  <a:cubicBezTo>
                    <a:pt x="1595" y="3187"/>
                    <a:pt x="1626" y="3187"/>
                    <a:pt x="1642" y="3189"/>
                  </a:cubicBezTo>
                  <a:cubicBezTo>
                    <a:pt x="1674" y="3193"/>
                    <a:pt x="1701" y="3190"/>
                    <a:pt x="1731" y="3179"/>
                  </a:cubicBezTo>
                  <a:cubicBezTo>
                    <a:pt x="1759" y="3168"/>
                    <a:pt x="1787" y="3155"/>
                    <a:pt x="1813" y="3141"/>
                  </a:cubicBezTo>
                  <a:cubicBezTo>
                    <a:pt x="1820" y="3137"/>
                    <a:pt x="1828" y="3132"/>
                    <a:pt x="1834" y="3127"/>
                  </a:cubicBezTo>
                  <a:cubicBezTo>
                    <a:pt x="1843" y="3119"/>
                    <a:pt x="1844" y="3103"/>
                    <a:pt x="1846" y="3092"/>
                  </a:cubicBezTo>
                  <a:cubicBezTo>
                    <a:pt x="1848" y="3076"/>
                    <a:pt x="1850" y="3062"/>
                    <a:pt x="1856" y="3047"/>
                  </a:cubicBezTo>
                  <a:cubicBezTo>
                    <a:pt x="1862" y="3032"/>
                    <a:pt x="1867" y="3019"/>
                    <a:pt x="1868" y="3003"/>
                  </a:cubicBezTo>
                  <a:cubicBezTo>
                    <a:pt x="1871" y="2980"/>
                    <a:pt x="1873" y="2957"/>
                    <a:pt x="1870" y="2933"/>
                  </a:cubicBezTo>
                  <a:cubicBezTo>
                    <a:pt x="1869" y="2923"/>
                    <a:pt x="1877" y="2907"/>
                    <a:pt x="1879" y="2896"/>
                  </a:cubicBezTo>
                  <a:cubicBezTo>
                    <a:pt x="1883" y="2881"/>
                    <a:pt x="1885" y="2864"/>
                    <a:pt x="1883" y="2849"/>
                  </a:cubicBezTo>
                  <a:cubicBezTo>
                    <a:pt x="1881" y="2837"/>
                    <a:pt x="1875" y="2826"/>
                    <a:pt x="1872" y="2815"/>
                  </a:cubicBezTo>
                  <a:cubicBezTo>
                    <a:pt x="1870" y="2808"/>
                    <a:pt x="1869" y="2805"/>
                    <a:pt x="1875" y="2800"/>
                  </a:cubicBezTo>
                  <a:cubicBezTo>
                    <a:pt x="1881" y="2795"/>
                    <a:pt x="1888" y="2789"/>
                    <a:pt x="1894" y="2783"/>
                  </a:cubicBezTo>
                  <a:cubicBezTo>
                    <a:pt x="1909" y="2768"/>
                    <a:pt x="1907" y="2745"/>
                    <a:pt x="1908" y="2725"/>
                  </a:cubicBezTo>
                  <a:cubicBezTo>
                    <a:pt x="1911" y="2681"/>
                    <a:pt x="1911" y="2637"/>
                    <a:pt x="1917" y="2594"/>
                  </a:cubicBezTo>
                  <a:cubicBezTo>
                    <a:pt x="1921" y="2566"/>
                    <a:pt x="1924" y="2538"/>
                    <a:pt x="1928" y="2510"/>
                  </a:cubicBezTo>
                  <a:cubicBezTo>
                    <a:pt x="1931" y="2490"/>
                    <a:pt x="1934" y="2470"/>
                    <a:pt x="1934" y="2449"/>
                  </a:cubicBezTo>
                  <a:cubicBezTo>
                    <a:pt x="1934" y="2404"/>
                    <a:pt x="1934" y="2358"/>
                    <a:pt x="1933" y="2312"/>
                  </a:cubicBezTo>
                  <a:cubicBezTo>
                    <a:pt x="1931" y="2262"/>
                    <a:pt x="1933" y="2205"/>
                    <a:pt x="1917" y="2156"/>
                  </a:cubicBezTo>
                  <a:cubicBezTo>
                    <a:pt x="1908" y="2130"/>
                    <a:pt x="1899" y="2102"/>
                    <a:pt x="1899" y="2073"/>
                  </a:cubicBezTo>
                  <a:cubicBezTo>
                    <a:pt x="1900" y="2060"/>
                    <a:pt x="1897" y="2047"/>
                    <a:pt x="1895" y="2034"/>
                  </a:cubicBezTo>
                  <a:cubicBezTo>
                    <a:pt x="1891" y="2004"/>
                    <a:pt x="1887" y="1975"/>
                    <a:pt x="1882" y="1946"/>
                  </a:cubicBezTo>
                  <a:cubicBezTo>
                    <a:pt x="1876" y="1916"/>
                    <a:pt x="1867" y="1888"/>
                    <a:pt x="1859" y="1858"/>
                  </a:cubicBezTo>
                  <a:cubicBezTo>
                    <a:pt x="1847" y="1817"/>
                    <a:pt x="1853" y="1771"/>
                    <a:pt x="1853" y="1728"/>
                  </a:cubicBezTo>
                  <a:cubicBezTo>
                    <a:pt x="1854" y="1682"/>
                    <a:pt x="1854" y="1636"/>
                    <a:pt x="1858" y="1591"/>
                  </a:cubicBezTo>
                  <a:cubicBezTo>
                    <a:pt x="1859" y="1578"/>
                    <a:pt x="1861" y="1566"/>
                    <a:pt x="1862" y="1552"/>
                  </a:cubicBezTo>
                  <a:cubicBezTo>
                    <a:pt x="1862" y="1535"/>
                    <a:pt x="1860" y="1518"/>
                    <a:pt x="1866" y="1501"/>
                  </a:cubicBezTo>
                  <a:cubicBezTo>
                    <a:pt x="1869" y="1491"/>
                    <a:pt x="1870" y="1485"/>
                    <a:pt x="1882" y="1489"/>
                  </a:cubicBezTo>
                  <a:cubicBezTo>
                    <a:pt x="1891" y="1492"/>
                    <a:pt x="1899" y="1495"/>
                    <a:pt x="1907" y="1497"/>
                  </a:cubicBezTo>
                  <a:cubicBezTo>
                    <a:pt x="1913" y="1499"/>
                    <a:pt x="1932" y="1506"/>
                    <a:pt x="1937" y="1501"/>
                  </a:cubicBezTo>
                  <a:cubicBezTo>
                    <a:pt x="1940" y="1498"/>
                    <a:pt x="1938" y="1493"/>
                    <a:pt x="1937" y="1490"/>
                  </a:cubicBezTo>
                  <a:cubicBezTo>
                    <a:pt x="1935" y="1478"/>
                    <a:pt x="1932" y="1466"/>
                    <a:pt x="1929" y="1454"/>
                  </a:cubicBezTo>
                  <a:cubicBezTo>
                    <a:pt x="1927" y="1442"/>
                    <a:pt x="1924" y="1430"/>
                    <a:pt x="1922" y="1418"/>
                  </a:cubicBezTo>
                  <a:cubicBezTo>
                    <a:pt x="1971" y="1428"/>
                    <a:pt x="1971" y="1428"/>
                    <a:pt x="1971" y="1428"/>
                  </a:cubicBezTo>
                  <a:cubicBezTo>
                    <a:pt x="1971" y="1428"/>
                    <a:pt x="1983" y="1404"/>
                    <a:pt x="1988" y="1342"/>
                  </a:cubicBezTo>
                  <a:cubicBezTo>
                    <a:pt x="1992" y="1280"/>
                    <a:pt x="2007" y="1254"/>
                    <a:pt x="2007" y="1216"/>
                  </a:cubicBezTo>
                  <a:cubicBezTo>
                    <a:pt x="2007" y="1178"/>
                    <a:pt x="2016" y="1140"/>
                    <a:pt x="2021" y="1116"/>
                  </a:cubicBezTo>
                  <a:cubicBezTo>
                    <a:pt x="2026" y="1092"/>
                    <a:pt x="2045" y="1021"/>
                    <a:pt x="2040" y="985"/>
                  </a:cubicBezTo>
                  <a:cubicBezTo>
                    <a:pt x="2037" y="964"/>
                    <a:pt x="2040" y="929"/>
                    <a:pt x="2043" y="903"/>
                  </a:cubicBezTo>
                  <a:cubicBezTo>
                    <a:pt x="2044" y="900"/>
                    <a:pt x="2044" y="898"/>
                    <a:pt x="2045" y="89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3" name="Freeform 6"/>
            <p:cNvSpPr>
              <a:spLocks noEditPoints="1"/>
            </p:cNvSpPr>
            <p:nvPr/>
          </p:nvSpPr>
          <p:spPr bwMode="auto">
            <a:xfrm>
              <a:off x="4868863" y="2593976"/>
              <a:ext cx="2368550" cy="3681413"/>
            </a:xfrm>
            <a:custGeom>
              <a:avLst/>
              <a:gdLst>
                <a:gd name="T0" fmla="*/ 360 w 2049"/>
                <a:gd name="T1" fmla="*/ 753 h 3185"/>
                <a:gd name="T2" fmla="*/ 220 w 2049"/>
                <a:gd name="T3" fmla="*/ 551 h 3185"/>
                <a:gd name="T4" fmla="*/ 189 w 2049"/>
                <a:gd name="T5" fmla="*/ 2541 h 3185"/>
                <a:gd name="T6" fmla="*/ 197 w 2049"/>
                <a:gd name="T7" fmla="*/ 2789 h 3185"/>
                <a:gd name="T8" fmla="*/ 206 w 2049"/>
                <a:gd name="T9" fmla="*/ 2950 h 3185"/>
                <a:gd name="T10" fmla="*/ 1220 w 2049"/>
                <a:gd name="T11" fmla="*/ 852 h 3185"/>
                <a:gd name="T12" fmla="*/ 1242 w 2049"/>
                <a:gd name="T13" fmla="*/ 599 h 3185"/>
                <a:gd name="T14" fmla="*/ 1168 w 2049"/>
                <a:gd name="T15" fmla="*/ 808 h 3185"/>
                <a:gd name="T16" fmla="*/ 1297 w 2049"/>
                <a:gd name="T17" fmla="*/ 278 h 3185"/>
                <a:gd name="T18" fmla="*/ 1295 w 2049"/>
                <a:gd name="T19" fmla="*/ 839 h 3185"/>
                <a:gd name="T20" fmla="*/ 1741 w 2049"/>
                <a:gd name="T21" fmla="*/ 54 h 3185"/>
                <a:gd name="T22" fmla="*/ 1384 w 2049"/>
                <a:gd name="T23" fmla="*/ 528 h 3185"/>
                <a:gd name="T24" fmla="*/ 1350 w 2049"/>
                <a:gd name="T25" fmla="*/ 614 h 3185"/>
                <a:gd name="T26" fmla="*/ 1422 w 2049"/>
                <a:gd name="T27" fmla="*/ 119 h 3185"/>
                <a:gd name="T28" fmla="*/ 1932 w 2049"/>
                <a:gd name="T29" fmla="*/ 140 h 3185"/>
                <a:gd name="T30" fmla="*/ 718 w 2049"/>
                <a:gd name="T31" fmla="*/ 1339 h 3185"/>
                <a:gd name="T32" fmla="*/ 154 w 2049"/>
                <a:gd name="T33" fmla="*/ 893 h 3185"/>
                <a:gd name="T34" fmla="*/ 140 w 2049"/>
                <a:gd name="T35" fmla="*/ 1343 h 3185"/>
                <a:gd name="T36" fmla="*/ 386 w 2049"/>
                <a:gd name="T37" fmla="*/ 2626 h 3185"/>
                <a:gd name="T38" fmla="*/ 368 w 2049"/>
                <a:gd name="T39" fmla="*/ 1854 h 3185"/>
                <a:gd name="T40" fmla="*/ 525 w 2049"/>
                <a:gd name="T41" fmla="*/ 1595 h 3185"/>
                <a:gd name="T42" fmla="*/ 777 w 2049"/>
                <a:gd name="T43" fmla="*/ 528 h 3185"/>
                <a:gd name="T44" fmla="*/ 786 w 2049"/>
                <a:gd name="T45" fmla="*/ 387 h 3185"/>
                <a:gd name="T46" fmla="*/ 671 w 2049"/>
                <a:gd name="T47" fmla="*/ 107 h 3185"/>
                <a:gd name="T48" fmla="*/ 943 w 2049"/>
                <a:gd name="T49" fmla="*/ 541 h 3185"/>
                <a:gd name="T50" fmla="*/ 1260 w 2049"/>
                <a:gd name="T51" fmla="*/ 475 h 3185"/>
                <a:gd name="T52" fmla="*/ 1012 w 2049"/>
                <a:gd name="T53" fmla="*/ 400 h 3185"/>
                <a:gd name="T54" fmla="*/ 533 w 2049"/>
                <a:gd name="T55" fmla="*/ 595 h 3185"/>
                <a:gd name="T56" fmla="*/ 325 w 2049"/>
                <a:gd name="T57" fmla="*/ 130 h 3185"/>
                <a:gd name="T58" fmla="*/ 704 w 2049"/>
                <a:gd name="T59" fmla="*/ 547 h 3185"/>
                <a:gd name="T60" fmla="*/ 272 w 2049"/>
                <a:gd name="T61" fmla="*/ 146 h 3185"/>
                <a:gd name="T62" fmla="*/ 1678 w 2049"/>
                <a:gd name="T63" fmla="*/ 2213 h 3185"/>
                <a:gd name="T64" fmla="*/ 1819 w 2049"/>
                <a:gd name="T65" fmla="*/ 3033 h 3185"/>
                <a:gd name="T66" fmla="*/ 1852 w 2049"/>
                <a:gd name="T67" fmla="*/ 2855 h 3185"/>
                <a:gd name="T68" fmla="*/ 1981 w 2049"/>
                <a:gd name="T69" fmla="*/ 1326 h 3185"/>
                <a:gd name="T70" fmla="*/ 2004 w 2049"/>
                <a:gd name="T71" fmla="*/ 1160 h 3185"/>
                <a:gd name="T72" fmla="*/ 1821 w 2049"/>
                <a:gd name="T73" fmla="*/ 309 h 3185"/>
                <a:gd name="T74" fmla="*/ 2027 w 2049"/>
                <a:gd name="T75" fmla="*/ 1045 h 3185"/>
                <a:gd name="T76" fmla="*/ 2038 w 2049"/>
                <a:gd name="T77" fmla="*/ 887 h 3185"/>
                <a:gd name="T78" fmla="*/ 1892 w 2049"/>
                <a:gd name="T79" fmla="*/ 2240 h 3185"/>
                <a:gd name="T80" fmla="*/ 1869 w 2049"/>
                <a:gd name="T81" fmla="*/ 2901 h 3185"/>
                <a:gd name="T82" fmla="*/ 760 w 2049"/>
                <a:gd name="T83" fmla="*/ 2394 h 3185"/>
                <a:gd name="T84" fmla="*/ 186 w 2049"/>
                <a:gd name="T85" fmla="*/ 1673 h 3185"/>
                <a:gd name="T86" fmla="*/ 650 w 2049"/>
                <a:gd name="T87" fmla="*/ 2625 h 3185"/>
                <a:gd name="T88" fmla="*/ 1551 w 2049"/>
                <a:gd name="T89" fmla="*/ 1879 h 3185"/>
                <a:gd name="T90" fmla="*/ 1528 w 2049"/>
                <a:gd name="T91" fmla="*/ 2685 h 3185"/>
                <a:gd name="T92" fmla="*/ 1216 w 2049"/>
                <a:gd name="T93" fmla="*/ 2955 h 3185"/>
                <a:gd name="T94" fmla="*/ 1318 w 2049"/>
                <a:gd name="T95" fmla="*/ 2720 h 3185"/>
                <a:gd name="T96" fmla="*/ 1448 w 2049"/>
                <a:gd name="T97" fmla="*/ 1887 h 3185"/>
                <a:gd name="T98" fmla="*/ 1288 w 2049"/>
                <a:gd name="T99" fmla="*/ 1590 h 3185"/>
                <a:gd name="T100" fmla="*/ 1246 w 2049"/>
                <a:gd name="T101" fmla="*/ 1327 h 3185"/>
                <a:gd name="T102" fmla="*/ 1436 w 2049"/>
                <a:gd name="T103" fmla="*/ 1150 h 3185"/>
                <a:gd name="T104" fmla="*/ 1546 w 2049"/>
                <a:gd name="T105" fmla="*/ 562 h 3185"/>
                <a:gd name="T106" fmla="*/ 1798 w 2049"/>
                <a:gd name="T107" fmla="*/ 962 h 3185"/>
                <a:gd name="T108" fmla="*/ 1829 w 2049"/>
                <a:gd name="T109" fmla="*/ 1723 h 3185"/>
                <a:gd name="T110" fmla="*/ 1665 w 2049"/>
                <a:gd name="T111" fmla="*/ 1834 h 3185"/>
                <a:gd name="T112" fmla="*/ 965 w 2049"/>
                <a:gd name="T113" fmla="*/ 2899 h 3185"/>
                <a:gd name="T114" fmla="*/ 683 w 2049"/>
                <a:gd name="T115" fmla="*/ 2798 h 3185"/>
                <a:gd name="T116" fmla="*/ 757 w 2049"/>
                <a:gd name="T117" fmla="*/ 2571 h 3185"/>
                <a:gd name="T118" fmla="*/ 860 w 2049"/>
                <a:gd name="T119" fmla="*/ 2653 h 3185"/>
                <a:gd name="T120" fmla="*/ 1066 w 2049"/>
                <a:gd name="T121" fmla="*/ 2803 h 3185"/>
                <a:gd name="T122" fmla="*/ 940 w 2049"/>
                <a:gd name="T123" fmla="*/ 2819 h 3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049" h="3185">
                  <a:moveTo>
                    <a:pt x="556" y="2098"/>
                  </a:moveTo>
                  <a:cubicBezTo>
                    <a:pt x="556" y="2104"/>
                    <a:pt x="556" y="2107"/>
                    <a:pt x="556" y="2107"/>
                  </a:cubicBezTo>
                  <a:cubicBezTo>
                    <a:pt x="555" y="2105"/>
                    <a:pt x="555" y="2102"/>
                    <a:pt x="556" y="2098"/>
                  </a:cubicBezTo>
                  <a:close/>
                  <a:moveTo>
                    <a:pt x="517" y="69"/>
                  </a:moveTo>
                  <a:cubicBezTo>
                    <a:pt x="516" y="70"/>
                    <a:pt x="516" y="71"/>
                    <a:pt x="515" y="73"/>
                  </a:cubicBezTo>
                  <a:cubicBezTo>
                    <a:pt x="516" y="72"/>
                    <a:pt x="516" y="71"/>
                    <a:pt x="516" y="70"/>
                  </a:cubicBezTo>
                  <a:cubicBezTo>
                    <a:pt x="516" y="69"/>
                    <a:pt x="516" y="69"/>
                    <a:pt x="517" y="69"/>
                  </a:cubicBezTo>
                  <a:close/>
                  <a:moveTo>
                    <a:pt x="202" y="675"/>
                  </a:moveTo>
                  <a:cubicBezTo>
                    <a:pt x="165" y="694"/>
                    <a:pt x="114" y="770"/>
                    <a:pt x="114" y="770"/>
                  </a:cubicBezTo>
                  <a:cubicBezTo>
                    <a:pt x="114" y="770"/>
                    <a:pt x="146" y="741"/>
                    <a:pt x="164" y="721"/>
                  </a:cubicBezTo>
                  <a:cubicBezTo>
                    <a:pt x="181" y="701"/>
                    <a:pt x="230" y="685"/>
                    <a:pt x="249" y="683"/>
                  </a:cubicBezTo>
                  <a:cubicBezTo>
                    <a:pt x="268" y="682"/>
                    <a:pt x="224" y="694"/>
                    <a:pt x="190" y="719"/>
                  </a:cubicBezTo>
                  <a:cubicBezTo>
                    <a:pt x="157" y="745"/>
                    <a:pt x="124" y="805"/>
                    <a:pt x="134" y="801"/>
                  </a:cubicBezTo>
                  <a:cubicBezTo>
                    <a:pt x="145" y="797"/>
                    <a:pt x="182" y="749"/>
                    <a:pt x="193" y="741"/>
                  </a:cubicBezTo>
                  <a:cubicBezTo>
                    <a:pt x="204" y="733"/>
                    <a:pt x="186" y="797"/>
                    <a:pt x="186" y="811"/>
                  </a:cubicBezTo>
                  <a:cubicBezTo>
                    <a:pt x="186" y="826"/>
                    <a:pt x="201" y="787"/>
                    <a:pt x="213" y="758"/>
                  </a:cubicBezTo>
                  <a:cubicBezTo>
                    <a:pt x="225" y="729"/>
                    <a:pt x="248" y="707"/>
                    <a:pt x="261" y="697"/>
                  </a:cubicBezTo>
                  <a:cubicBezTo>
                    <a:pt x="274" y="686"/>
                    <a:pt x="270" y="742"/>
                    <a:pt x="272" y="753"/>
                  </a:cubicBezTo>
                  <a:cubicBezTo>
                    <a:pt x="273" y="763"/>
                    <a:pt x="280" y="733"/>
                    <a:pt x="282" y="719"/>
                  </a:cubicBezTo>
                  <a:cubicBezTo>
                    <a:pt x="285" y="706"/>
                    <a:pt x="285" y="703"/>
                    <a:pt x="304" y="715"/>
                  </a:cubicBezTo>
                  <a:cubicBezTo>
                    <a:pt x="322" y="727"/>
                    <a:pt x="336" y="774"/>
                    <a:pt x="340" y="783"/>
                  </a:cubicBezTo>
                  <a:cubicBezTo>
                    <a:pt x="344" y="793"/>
                    <a:pt x="353" y="803"/>
                    <a:pt x="364" y="797"/>
                  </a:cubicBezTo>
                  <a:cubicBezTo>
                    <a:pt x="374" y="790"/>
                    <a:pt x="397" y="762"/>
                    <a:pt x="397" y="762"/>
                  </a:cubicBezTo>
                  <a:cubicBezTo>
                    <a:pt x="397" y="762"/>
                    <a:pt x="368" y="770"/>
                    <a:pt x="360" y="753"/>
                  </a:cubicBezTo>
                  <a:cubicBezTo>
                    <a:pt x="352" y="735"/>
                    <a:pt x="314" y="707"/>
                    <a:pt x="306" y="699"/>
                  </a:cubicBezTo>
                  <a:cubicBezTo>
                    <a:pt x="298" y="691"/>
                    <a:pt x="305" y="681"/>
                    <a:pt x="313" y="678"/>
                  </a:cubicBezTo>
                  <a:cubicBezTo>
                    <a:pt x="321" y="675"/>
                    <a:pt x="408" y="670"/>
                    <a:pt x="408" y="670"/>
                  </a:cubicBezTo>
                  <a:cubicBezTo>
                    <a:pt x="408" y="670"/>
                    <a:pt x="332" y="661"/>
                    <a:pt x="314" y="647"/>
                  </a:cubicBezTo>
                  <a:cubicBezTo>
                    <a:pt x="297" y="634"/>
                    <a:pt x="294" y="610"/>
                    <a:pt x="289" y="591"/>
                  </a:cubicBezTo>
                  <a:cubicBezTo>
                    <a:pt x="284" y="573"/>
                    <a:pt x="273" y="511"/>
                    <a:pt x="284" y="517"/>
                  </a:cubicBezTo>
                  <a:cubicBezTo>
                    <a:pt x="294" y="522"/>
                    <a:pt x="317" y="557"/>
                    <a:pt x="304" y="522"/>
                  </a:cubicBezTo>
                  <a:cubicBezTo>
                    <a:pt x="290" y="487"/>
                    <a:pt x="265" y="441"/>
                    <a:pt x="260" y="430"/>
                  </a:cubicBezTo>
                  <a:cubicBezTo>
                    <a:pt x="254" y="419"/>
                    <a:pt x="277" y="431"/>
                    <a:pt x="290" y="434"/>
                  </a:cubicBezTo>
                  <a:cubicBezTo>
                    <a:pt x="304" y="437"/>
                    <a:pt x="234" y="345"/>
                    <a:pt x="208" y="307"/>
                  </a:cubicBezTo>
                  <a:cubicBezTo>
                    <a:pt x="181" y="270"/>
                    <a:pt x="133" y="207"/>
                    <a:pt x="133" y="207"/>
                  </a:cubicBezTo>
                  <a:cubicBezTo>
                    <a:pt x="133" y="207"/>
                    <a:pt x="168" y="261"/>
                    <a:pt x="181" y="291"/>
                  </a:cubicBezTo>
                  <a:cubicBezTo>
                    <a:pt x="194" y="322"/>
                    <a:pt x="201" y="359"/>
                    <a:pt x="204" y="370"/>
                  </a:cubicBezTo>
                  <a:cubicBezTo>
                    <a:pt x="206" y="381"/>
                    <a:pt x="176" y="371"/>
                    <a:pt x="152" y="367"/>
                  </a:cubicBezTo>
                  <a:cubicBezTo>
                    <a:pt x="128" y="363"/>
                    <a:pt x="126" y="381"/>
                    <a:pt x="144" y="399"/>
                  </a:cubicBezTo>
                  <a:cubicBezTo>
                    <a:pt x="161" y="418"/>
                    <a:pt x="202" y="426"/>
                    <a:pt x="216" y="429"/>
                  </a:cubicBezTo>
                  <a:cubicBezTo>
                    <a:pt x="229" y="431"/>
                    <a:pt x="226" y="446"/>
                    <a:pt x="181" y="450"/>
                  </a:cubicBezTo>
                  <a:cubicBezTo>
                    <a:pt x="136" y="454"/>
                    <a:pt x="32" y="429"/>
                    <a:pt x="16" y="417"/>
                  </a:cubicBezTo>
                  <a:cubicBezTo>
                    <a:pt x="0" y="405"/>
                    <a:pt x="32" y="439"/>
                    <a:pt x="70" y="458"/>
                  </a:cubicBezTo>
                  <a:cubicBezTo>
                    <a:pt x="109" y="477"/>
                    <a:pt x="204" y="478"/>
                    <a:pt x="216" y="479"/>
                  </a:cubicBezTo>
                  <a:cubicBezTo>
                    <a:pt x="228" y="481"/>
                    <a:pt x="206" y="494"/>
                    <a:pt x="182" y="499"/>
                  </a:cubicBezTo>
                  <a:cubicBezTo>
                    <a:pt x="158" y="505"/>
                    <a:pt x="137" y="497"/>
                    <a:pt x="166" y="506"/>
                  </a:cubicBezTo>
                  <a:cubicBezTo>
                    <a:pt x="196" y="515"/>
                    <a:pt x="229" y="514"/>
                    <a:pt x="240" y="521"/>
                  </a:cubicBezTo>
                  <a:cubicBezTo>
                    <a:pt x="250" y="527"/>
                    <a:pt x="213" y="545"/>
                    <a:pt x="220" y="551"/>
                  </a:cubicBezTo>
                  <a:cubicBezTo>
                    <a:pt x="226" y="558"/>
                    <a:pt x="246" y="586"/>
                    <a:pt x="242" y="591"/>
                  </a:cubicBezTo>
                  <a:cubicBezTo>
                    <a:pt x="238" y="597"/>
                    <a:pt x="241" y="609"/>
                    <a:pt x="254" y="614"/>
                  </a:cubicBezTo>
                  <a:cubicBezTo>
                    <a:pt x="268" y="619"/>
                    <a:pt x="264" y="637"/>
                    <a:pt x="258" y="646"/>
                  </a:cubicBezTo>
                  <a:cubicBezTo>
                    <a:pt x="253" y="655"/>
                    <a:pt x="240" y="657"/>
                    <a:pt x="202" y="675"/>
                  </a:cubicBezTo>
                  <a:close/>
                  <a:moveTo>
                    <a:pt x="313" y="2873"/>
                  </a:moveTo>
                  <a:cubicBezTo>
                    <a:pt x="311" y="2881"/>
                    <a:pt x="310" y="2894"/>
                    <a:pt x="308" y="2907"/>
                  </a:cubicBezTo>
                  <a:cubicBezTo>
                    <a:pt x="310" y="2898"/>
                    <a:pt x="311" y="2889"/>
                    <a:pt x="313" y="2880"/>
                  </a:cubicBezTo>
                  <a:cubicBezTo>
                    <a:pt x="314" y="2878"/>
                    <a:pt x="314" y="2876"/>
                    <a:pt x="314" y="2875"/>
                  </a:cubicBezTo>
                  <a:cubicBezTo>
                    <a:pt x="315" y="2875"/>
                    <a:pt x="315" y="2874"/>
                    <a:pt x="316" y="2874"/>
                  </a:cubicBezTo>
                  <a:cubicBezTo>
                    <a:pt x="319" y="2874"/>
                    <a:pt x="322" y="2874"/>
                    <a:pt x="325" y="2873"/>
                  </a:cubicBezTo>
                  <a:cubicBezTo>
                    <a:pt x="326" y="2873"/>
                    <a:pt x="327" y="2873"/>
                    <a:pt x="327" y="2873"/>
                  </a:cubicBezTo>
                  <a:cubicBezTo>
                    <a:pt x="328" y="2873"/>
                    <a:pt x="328" y="2873"/>
                    <a:pt x="328" y="2872"/>
                  </a:cubicBezTo>
                  <a:cubicBezTo>
                    <a:pt x="329" y="2872"/>
                    <a:pt x="329" y="2872"/>
                    <a:pt x="330" y="2872"/>
                  </a:cubicBezTo>
                  <a:cubicBezTo>
                    <a:pt x="330" y="2872"/>
                    <a:pt x="330" y="2871"/>
                    <a:pt x="330" y="2871"/>
                  </a:cubicBezTo>
                  <a:cubicBezTo>
                    <a:pt x="331" y="2871"/>
                    <a:pt x="332" y="2870"/>
                    <a:pt x="332" y="2870"/>
                  </a:cubicBezTo>
                  <a:cubicBezTo>
                    <a:pt x="332" y="2868"/>
                    <a:pt x="332" y="2867"/>
                    <a:pt x="332" y="2865"/>
                  </a:cubicBezTo>
                  <a:cubicBezTo>
                    <a:pt x="332" y="2849"/>
                    <a:pt x="341" y="2819"/>
                    <a:pt x="341" y="2819"/>
                  </a:cubicBezTo>
                  <a:cubicBezTo>
                    <a:pt x="341" y="2819"/>
                    <a:pt x="318" y="2850"/>
                    <a:pt x="313" y="2873"/>
                  </a:cubicBezTo>
                  <a:close/>
                  <a:moveTo>
                    <a:pt x="174" y="2374"/>
                  </a:moveTo>
                  <a:cubicBezTo>
                    <a:pt x="157" y="2350"/>
                    <a:pt x="181" y="2425"/>
                    <a:pt x="205" y="2451"/>
                  </a:cubicBezTo>
                  <a:cubicBezTo>
                    <a:pt x="229" y="2478"/>
                    <a:pt x="250" y="2505"/>
                    <a:pt x="236" y="2505"/>
                  </a:cubicBezTo>
                  <a:cubicBezTo>
                    <a:pt x="221" y="2505"/>
                    <a:pt x="174" y="2485"/>
                    <a:pt x="189" y="2499"/>
                  </a:cubicBezTo>
                  <a:cubicBezTo>
                    <a:pt x="204" y="2514"/>
                    <a:pt x="234" y="2531"/>
                    <a:pt x="238" y="2541"/>
                  </a:cubicBezTo>
                  <a:cubicBezTo>
                    <a:pt x="242" y="2550"/>
                    <a:pt x="201" y="2542"/>
                    <a:pt x="189" y="2541"/>
                  </a:cubicBezTo>
                  <a:cubicBezTo>
                    <a:pt x="177" y="2539"/>
                    <a:pt x="217" y="2574"/>
                    <a:pt x="229" y="2575"/>
                  </a:cubicBezTo>
                  <a:cubicBezTo>
                    <a:pt x="241" y="2577"/>
                    <a:pt x="277" y="2555"/>
                    <a:pt x="285" y="2547"/>
                  </a:cubicBezTo>
                  <a:cubicBezTo>
                    <a:pt x="293" y="2539"/>
                    <a:pt x="280" y="2511"/>
                    <a:pt x="280" y="2495"/>
                  </a:cubicBezTo>
                  <a:cubicBezTo>
                    <a:pt x="280" y="2479"/>
                    <a:pt x="264" y="2463"/>
                    <a:pt x="249" y="2447"/>
                  </a:cubicBezTo>
                  <a:cubicBezTo>
                    <a:pt x="234" y="2431"/>
                    <a:pt x="256" y="2433"/>
                    <a:pt x="270" y="2426"/>
                  </a:cubicBezTo>
                  <a:cubicBezTo>
                    <a:pt x="285" y="2419"/>
                    <a:pt x="270" y="2407"/>
                    <a:pt x="254" y="2407"/>
                  </a:cubicBezTo>
                  <a:cubicBezTo>
                    <a:pt x="238" y="2407"/>
                    <a:pt x="264" y="2393"/>
                    <a:pt x="274" y="2383"/>
                  </a:cubicBezTo>
                  <a:cubicBezTo>
                    <a:pt x="285" y="2374"/>
                    <a:pt x="262" y="2350"/>
                    <a:pt x="260" y="2329"/>
                  </a:cubicBezTo>
                  <a:cubicBezTo>
                    <a:pt x="257" y="2307"/>
                    <a:pt x="277" y="2257"/>
                    <a:pt x="284" y="2235"/>
                  </a:cubicBezTo>
                  <a:cubicBezTo>
                    <a:pt x="290" y="2214"/>
                    <a:pt x="221" y="2167"/>
                    <a:pt x="205" y="2141"/>
                  </a:cubicBezTo>
                  <a:cubicBezTo>
                    <a:pt x="189" y="2114"/>
                    <a:pt x="222" y="2239"/>
                    <a:pt x="232" y="2262"/>
                  </a:cubicBezTo>
                  <a:cubicBezTo>
                    <a:pt x="232" y="2262"/>
                    <a:pt x="234" y="2302"/>
                    <a:pt x="224" y="2286"/>
                  </a:cubicBezTo>
                  <a:cubicBezTo>
                    <a:pt x="213" y="2270"/>
                    <a:pt x="181" y="2203"/>
                    <a:pt x="173" y="2182"/>
                  </a:cubicBezTo>
                  <a:cubicBezTo>
                    <a:pt x="165" y="2161"/>
                    <a:pt x="172" y="2273"/>
                    <a:pt x="181" y="2305"/>
                  </a:cubicBezTo>
                  <a:cubicBezTo>
                    <a:pt x="190" y="2337"/>
                    <a:pt x="229" y="2411"/>
                    <a:pt x="233" y="2422"/>
                  </a:cubicBezTo>
                  <a:cubicBezTo>
                    <a:pt x="237" y="2433"/>
                    <a:pt x="192" y="2398"/>
                    <a:pt x="174" y="2374"/>
                  </a:cubicBezTo>
                  <a:close/>
                  <a:moveTo>
                    <a:pt x="348" y="2689"/>
                  </a:moveTo>
                  <a:cubicBezTo>
                    <a:pt x="340" y="2695"/>
                    <a:pt x="314" y="2683"/>
                    <a:pt x="290" y="2674"/>
                  </a:cubicBezTo>
                  <a:cubicBezTo>
                    <a:pt x="266" y="2665"/>
                    <a:pt x="240" y="2623"/>
                    <a:pt x="240" y="2623"/>
                  </a:cubicBezTo>
                  <a:cubicBezTo>
                    <a:pt x="240" y="2623"/>
                    <a:pt x="229" y="2631"/>
                    <a:pt x="221" y="2645"/>
                  </a:cubicBezTo>
                  <a:cubicBezTo>
                    <a:pt x="213" y="2658"/>
                    <a:pt x="238" y="2681"/>
                    <a:pt x="253" y="2701"/>
                  </a:cubicBezTo>
                  <a:cubicBezTo>
                    <a:pt x="268" y="2721"/>
                    <a:pt x="248" y="2741"/>
                    <a:pt x="248" y="2741"/>
                  </a:cubicBezTo>
                  <a:cubicBezTo>
                    <a:pt x="248" y="2741"/>
                    <a:pt x="221" y="2733"/>
                    <a:pt x="213" y="2729"/>
                  </a:cubicBezTo>
                  <a:cubicBezTo>
                    <a:pt x="211" y="2744"/>
                    <a:pt x="204" y="2773"/>
                    <a:pt x="197" y="2789"/>
                  </a:cubicBezTo>
                  <a:cubicBezTo>
                    <a:pt x="188" y="2809"/>
                    <a:pt x="166" y="2838"/>
                    <a:pt x="158" y="2847"/>
                  </a:cubicBezTo>
                  <a:cubicBezTo>
                    <a:pt x="150" y="2857"/>
                    <a:pt x="170" y="2867"/>
                    <a:pt x="190" y="2869"/>
                  </a:cubicBezTo>
                  <a:cubicBezTo>
                    <a:pt x="210" y="2870"/>
                    <a:pt x="233" y="2869"/>
                    <a:pt x="233" y="2869"/>
                  </a:cubicBezTo>
                  <a:cubicBezTo>
                    <a:pt x="233" y="2869"/>
                    <a:pt x="202" y="2925"/>
                    <a:pt x="188" y="2939"/>
                  </a:cubicBezTo>
                  <a:cubicBezTo>
                    <a:pt x="173" y="2954"/>
                    <a:pt x="124" y="2942"/>
                    <a:pt x="121" y="2957"/>
                  </a:cubicBezTo>
                  <a:cubicBezTo>
                    <a:pt x="120" y="2964"/>
                    <a:pt x="119" y="2974"/>
                    <a:pt x="119" y="2983"/>
                  </a:cubicBezTo>
                  <a:cubicBezTo>
                    <a:pt x="123" y="2985"/>
                    <a:pt x="127" y="2987"/>
                    <a:pt x="131" y="2988"/>
                  </a:cubicBezTo>
                  <a:cubicBezTo>
                    <a:pt x="133" y="2989"/>
                    <a:pt x="134" y="2989"/>
                    <a:pt x="135" y="2989"/>
                  </a:cubicBezTo>
                  <a:cubicBezTo>
                    <a:pt x="137" y="2990"/>
                    <a:pt x="140" y="2991"/>
                    <a:pt x="143" y="2992"/>
                  </a:cubicBezTo>
                  <a:cubicBezTo>
                    <a:pt x="144" y="2993"/>
                    <a:pt x="145" y="2993"/>
                    <a:pt x="147" y="2993"/>
                  </a:cubicBezTo>
                  <a:cubicBezTo>
                    <a:pt x="148" y="2993"/>
                    <a:pt x="150" y="2994"/>
                    <a:pt x="152" y="2994"/>
                  </a:cubicBezTo>
                  <a:cubicBezTo>
                    <a:pt x="153" y="2995"/>
                    <a:pt x="155" y="2995"/>
                    <a:pt x="156" y="2995"/>
                  </a:cubicBezTo>
                  <a:cubicBezTo>
                    <a:pt x="157" y="2995"/>
                    <a:pt x="159" y="2996"/>
                    <a:pt x="160" y="2996"/>
                  </a:cubicBezTo>
                  <a:cubicBezTo>
                    <a:pt x="162" y="2996"/>
                    <a:pt x="164" y="2996"/>
                    <a:pt x="165" y="2996"/>
                  </a:cubicBezTo>
                  <a:cubicBezTo>
                    <a:pt x="166" y="2996"/>
                    <a:pt x="167" y="2997"/>
                    <a:pt x="168" y="2997"/>
                  </a:cubicBezTo>
                  <a:cubicBezTo>
                    <a:pt x="170" y="2997"/>
                    <a:pt x="172" y="2997"/>
                    <a:pt x="175" y="2997"/>
                  </a:cubicBezTo>
                  <a:cubicBezTo>
                    <a:pt x="175" y="2997"/>
                    <a:pt x="176" y="2997"/>
                    <a:pt x="177" y="2997"/>
                  </a:cubicBezTo>
                  <a:cubicBezTo>
                    <a:pt x="179" y="2997"/>
                    <a:pt x="181" y="2997"/>
                    <a:pt x="183" y="2997"/>
                  </a:cubicBezTo>
                  <a:cubicBezTo>
                    <a:pt x="184" y="2997"/>
                    <a:pt x="184" y="2997"/>
                    <a:pt x="185" y="2997"/>
                  </a:cubicBezTo>
                  <a:cubicBezTo>
                    <a:pt x="187" y="2997"/>
                    <a:pt x="190" y="2996"/>
                    <a:pt x="192" y="2996"/>
                  </a:cubicBezTo>
                  <a:cubicBezTo>
                    <a:pt x="192" y="2996"/>
                    <a:pt x="193" y="2996"/>
                    <a:pt x="193" y="2996"/>
                  </a:cubicBezTo>
                  <a:cubicBezTo>
                    <a:pt x="195" y="2996"/>
                    <a:pt x="198" y="2995"/>
                    <a:pt x="201" y="2995"/>
                  </a:cubicBezTo>
                  <a:cubicBezTo>
                    <a:pt x="196" y="2989"/>
                    <a:pt x="193" y="2981"/>
                    <a:pt x="196" y="2973"/>
                  </a:cubicBezTo>
                  <a:cubicBezTo>
                    <a:pt x="200" y="2958"/>
                    <a:pt x="206" y="2950"/>
                    <a:pt x="206" y="2950"/>
                  </a:cubicBezTo>
                  <a:cubicBezTo>
                    <a:pt x="206" y="2950"/>
                    <a:pt x="258" y="2933"/>
                    <a:pt x="282" y="2893"/>
                  </a:cubicBezTo>
                  <a:cubicBezTo>
                    <a:pt x="306" y="2853"/>
                    <a:pt x="324" y="2827"/>
                    <a:pt x="332" y="2801"/>
                  </a:cubicBezTo>
                  <a:cubicBezTo>
                    <a:pt x="337" y="2784"/>
                    <a:pt x="340" y="2764"/>
                    <a:pt x="342" y="2753"/>
                  </a:cubicBezTo>
                  <a:cubicBezTo>
                    <a:pt x="332" y="2756"/>
                    <a:pt x="320" y="2759"/>
                    <a:pt x="313" y="2758"/>
                  </a:cubicBezTo>
                  <a:cubicBezTo>
                    <a:pt x="300" y="2757"/>
                    <a:pt x="269" y="2741"/>
                    <a:pt x="272" y="2730"/>
                  </a:cubicBezTo>
                  <a:cubicBezTo>
                    <a:pt x="274" y="2719"/>
                    <a:pt x="301" y="2711"/>
                    <a:pt x="318" y="2715"/>
                  </a:cubicBezTo>
                  <a:cubicBezTo>
                    <a:pt x="333" y="2719"/>
                    <a:pt x="349" y="2734"/>
                    <a:pt x="353" y="2739"/>
                  </a:cubicBezTo>
                  <a:cubicBezTo>
                    <a:pt x="355" y="2739"/>
                    <a:pt x="355" y="2739"/>
                    <a:pt x="355" y="2739"/>
                  </a:cubicBezTo>
                  <a:cubicBezTo>
                    <a:pt x="356" y="2731"/>
                    <a:pt x="360" y="2701"/>
                    <a:pt x="362" y="2685"/>
                  </a:cubicBezTo>
                  <a:cubicBezTo>
                    <a:pt x="365" y="2666"/>
                    <a:pt x="356" y="2682"/>
                    <a:pt x="348" y="2689"/>
                  </a:cubicBezTo>
                  <a:close/>
                  <a:moveTo>
                    <a:pt x="598" y="133"/>
                  </a:moveTo>
                  <a:cubicBezTo>
                    <a:pt x="599" y="135"/>
                    <a:pt x="604" y="146"/>
                    <a:pt x="610" y="160"/>
                  </a:cubicBezTo>
                  <a:cubicBezTo>
                    <a:pt x="604" y="143"/>
                    <a:pt x="598" y="129"/>
                    <a:pt x="598" y="133"/>
                  </a:cubicBezTo>
                  <a:close/>
                  <a:moveTo>
                    <a:pt x="805" y="439"/>
                  </a:moveTo>
                  <a:cubicBezTo>
                    <a:pt x="808" y="439"/>
                    <a:pt x="890" y="406"/>
                    <a:pt x="894" y="399"/>
                  </a:cubicBezTo>
                  <a:cubicBezTo>
                    <a:pt x="899" y="393"/>
                    <a:pt x="890" y="361"/>
                    <a:pt x="890" y="361"/>
                  </a:cubicBezTo>
                  <a:cubicBezTo>
                    <a:pt x="890" y="361"/>
                    <a:pt x="896" y="387"/>
                    <a:pt x="891" y="392"/>
                  </a:cubicBezTo>
                  <a:cubicBezTo>
                    <a:pt x="886" y="397"/>
                    <a:pt x="860" y="408"/>
                    <a:pt x="860" y="408"/>
                  </a:cubicBezTo>
                  <a:cubicBezTo>
                    <a:pt x="860" y="408"/>
                    <a:pt x="874" y="398"/>
                    <a:pt x="875" y="387"/>
                  </a:cubicBezTo>
                  <a:cubicBezTo>
                    <a:pt x="876" y="377"/>
                    <a:pt x="873" y="353"/>
                    <a:pt x="873" y="355"/>
                  </a:cubicBezTo>
                  <a:cubicBezTo>
                    <a:pt x="873" y="357"/>
                    <a:pt x="870" y="389"/>
                    <a:pt x="860" y="401"/>
                  </a:cubicBezTo>
                  <a:cubicBezTo>
                    <a:pt x="850" y="412"/>
                    <a:pt x="805" y="439"/>
                    <a:pt x="805" y="439"/>
                  </a:cubicBezTo>
                  <a:close/>
                  <a:moveTo>
                    <a:pt x="1218" y="850"/>
                  </a:moveTo>
                  <a:cubicBezTo>
                    <a:pt x="1216" y="849"/>
                    <a:pt x="1218" y="850"/>
                    <a:pt x="1220" y="852"/>
                  </a:cubicBezTo>
                  <a:cubicBezTo>
                    <a:pt x="1220" y="851"/>
                    <a:pt x="1219" y="850"/>
                    <a:pt x="1218" y="850"/>
                  </a:cubicBezTo>
                  <a:close/>
                  <a:moveTo>
                    <a:pt x="934" y="522"/>
                  </a:moveTo>
                  <a:cubicBezTo>
                    <a:pt x="942" y="497"/>
                    <a:pt x="948" y="455"/>
                    <a:pt x="948" y="455"/>
                  </a:cubicBezTo>
                  <a:cubicBezTo>
                    <a:pt x="948" y="455"/>
                    <a:pt x="882" y="539"/>
                    <a:pt x="869" y="545"/>
                  </a:cubicBezTo>
                  <a:cubicBezTo>
                    <a:pt x="856" y="550"/>
                    <a:pt x="832" y="549"/>
                    <a:pt x="817" y="547"/>
                  </a:cubicBezTo>
                  <a:cubicBezTo>
                    <a:pt x="806" y="546"/>
                    <a:pt x="790" y="538"/>
                    <a:pt x="784" y="534"/>
                  </a:cubicBezTo>
                  <a:cubicBezTo>
                    <a:pt x="784" y="534"/>
                    <a:pt x="784" y="534"/>
                    <a:pt x="784" y="534"/>
                  </a:cubicBezTo>
                  <a:cubicBezTo>
                    <a:pt x="787" y="537"/>
                    <a:pt x="790" y="540"/>
                    <a:pt x="794" y="543"/>
                  </a:cubicBezTo>
                  <a:cubicBezTo>
                    <a:pt x="796" y="545"/>
                    <a:pt x="799" y="548"/>
                    <a:pt x="802" y="550"/>
                  </a:cubicBezTo>
                  <a:cubicBezTo>
                    <a:pt x="804" y="552"/>
                    <a:pt x="807" y="554"/>
                    <a:pt x="811" y="555"/>
                  </a:cubicBezTo>
                  <a:cubicBezTo>
                    <a:pt x="819" y="558"/>
                    <a:pt x="825" y="562"/>
                    <a:pt x="831" y="568"/>
                  </a:cubicBezTo>
                  <a:cubicBezTo>
                    <a:pt x="840" y="576"/>
                    <a:pt x="851" y="580"/>
                    <a:pt x="862" y="583"/>
                  </a:cubicBezTo>
                  <a:cubicBezTo>
                    <a:pt x="864" y="583"/>
                    <a:pt x="865" y="584"/>
                    <a:pt x="867" y="584"/>
                  </a:cubicBezTo>
                  <a:cubicBezTo>
                    <a:pt x="867" y="584"/>
                    <a:pt x="868" y="584"/>
                    <a:pt x="868" y="584"/>
                  </a:cubicBezTo>
                  <a:cubicBezTo>
                    <a:pt x="870" y="585"/>
                    <a:pt x="871" y="585"/>
                    <a:pt x="872" y="585"/>
                  </a:cubicBezTo>
                  <a:cubicBezTo>
                    <a:pt x="873" y="585"/>
                    <a:pt x="873" y="585"/>
                    <a:pt x="874" y="585"/>
                  </a:cubicBezTo>
                  <a:cubicBezTo>
                    <a:pt x="875" y="586"/>
                    <a:pt x="876" y="586"/>
                    <a:pt x="877" y="586"/>
                  </a:cubicBezTo>
                  <a:cubicBezTo>
                    <a:pt x="878" y="586"/>
                    <a:pt x="878" y="586"/>
                    <a:pt x="879" y="586"/>
                  </a:cubicBezTo>
                  <a:cubicBezTo>
                    <a:pt x="885" y="587"/>
                    <a:pt x="892" y="587"/>
                    <a:pt x="899" y="588"/>
                  </a:cubicBezTo>
                  <a:cubicBezTo>
                    <a:pt x="905" y="582"/>
                    <a:pt x="912" y="576"/>
                    <a:pt x="917" y="573"/>
                  </a:cubicBezTo>
                  <a:cubicBezTo>
                    <a:pt x="930" y="562"/>
                    <a:pt x="926" y="547"/>
                    <a:pt x="934" y="522"/>
                  </a:cubicBezTo>
                  <a:close/>
                  <a:moveTo>
                    <a:pt x="1264" y="492"/>
                  </a:moveTo>
                  <a:cubicBezTo>
                    <a:pt x="1264" y="513"/>
                    <a:pt x="1259" y="530"/>
                    <a:pt x="1259" y="530"/>
                  </a:cubicBezTo>
                  <a:cubicBezTo>
                    <a:pt x="1259" y="530"/>
                    <a:pt x="1246" y="589"/>
                    <a:pt x="1242" y="599"/>
                  </a:cubicBezTo>
                  <a:cubicBezTo>
                    <a:pt x="1240" y="608"/>
                    <a:pt x="1252" y="593"/>
                    <a:pt x="1257" y="584"/>
                  </a:cubicBezTo>
                  <a:cubicBezTo>
                    <a:pt x="1255" y="589"/>
                    <a:pt x="1253" y="596"/>
                    <a:pt x="1250" y="607"/>
                  </a:cubicBezTo>
                  <a:cubicBezTo>
                    <a:pt x="1242" y="632"/>
                    <a:pt x="1232" y="661"/>
                    <a:pt x="1234" y="676"/>
                  </a:cubicBezTo>
                  <a:cubicBezTo>
                    <a:pt x="1235" y="691"/>
                    <a:pt x="1262" y="639"/>
                    <a:pt x="1264" y="640"/>
                  </a:cubicBezTo>
                  <a:cubicBezTo>
                    <a:pt x="1265" y="642"/>
                    <a:pt x="1254" y="670"/>
                    <a:pt x="1248" y="686"/>
                  </a:cubicBezTo>
                  <a:cubicBezTo>
                    <a:pt x="1241" y="702"/>
                    <a:pt x="1248" y="705"/>
                    <a:pt x="1259" y="717"/>
                  </a:cubicBezTo>
                  <a:cubicBezTo>
                    <a:pt x="1270" y="729"/>
                    <a:pt x="1272" y="751"/>
                    <a:pt x="1272" y="751"/>
                  </a:cubicBezTo>
                  <a:cubicBezTo>
                    <a:pt x="1272" y="751"/>
                    <a:pt x="1264" y="737"/>
                    <a:pt x="1256" y="729"/>
                  </a:cubicBezTo>
                  <a:cubicBezTo>
                    <a:pt x="1249" y="722"/>
                    <a:pt x="1242" y="720"/>
                    <a:pt x="1234" y="723"/>
                  </a:cubicBezTo>
                  <a:cubicBezTo>
                    <a:pt x="1227" y="727"/>
                    <a:pt x="1259" y="740"/>
                    <a:pt x="1266" y="747"/>
                  </a:cubicBezTo>
                  <a:cubicBezTo>
                    <a:pt x="1274" y="753"/>
                    <a:pt x="1242" y="747"/>
                    <a:pt x="1242" y="747"/>
                  </a:cubicBezTo>
                  <a:cubicBezTo>
                    <a:pt x="1242" y="747"/>
                    <a:pt x="1272" y="759"/>
                    <a:pt x="1276" y="763"/>
                  </a:cubicBezTo>
                  <a:cubicBezTo>
                    <a:pt x="1281" y="767"/>
                    <a:pt x="1279" y="778"/>
                    <a:pt x="1268" y="769"/>
                  </a:cubicBezTo>
                  <a:cubicBezTo>
                    <a:pt x="1258" y="761"/>
                    <a:pt x="1238" y="753"/>
                    <a:pt x="1228" y="752"/>
                  </a:cubicBezTo>
                  <a:cubicBezTo>
                    <a:pt x="1218" y="751"/>
                    <a:pt x="1206" y="770"/>
                    <a:pt x="1206" y="770"/>
                  </a:cubicBezTo>
                  <a:cubicBezTo>
                    <a:pt x="1206" y="770"/>
                    <a:pt x="1222" y="774"/>
                    <a:pt x="1228" y="776"/>
                  </a:cubicBezTo>
                  <a:cubicBezTo>
                    <a:pt x="1234" y="778"/>
                    <a:pt x="1255" y="797"/>
                    <a:pt x="1262" y="805"/>
                  </a:cubicBezTo>
                  <a:cubicBezTo>
                    <a:pt x="1270" y="814"/>
                    <a:pt x="1260" y="841"/>
                    <a:pt x="1256" y="846"/>
                  </a:cubicBezTo>
                  <a:cubicBezTo>
                    <a:pt x="1251" y="851"/>
                    <a:pt x="1217" y="815"/>
                    <a:pt x="1206" y="804"/>
                  </a:cubicBezTo>
                  <a:cubicBezTo>
                    <a:pt x="1194" y="793"/>
                    <a:pt x="1152" y="773"/>
                    <a:pt x="1152" y="773"/>
                  </a:cubicBezTo>
                  <a:cubicBezTo>
                    <a:pt x="1152" y="773"/>
                    <a:pt x="1170" y="788"/>
                    <a:pt x="1175" y="793"/>
                  </a:cubicBezTo>
                  <a:cubicBezTo>
                    <a:pt x="1180" y="797"/>
                    <a:pt x="1172" y="797"/>
                    <a:pt x="1155" y="801"/>
                  </a:cubicBezTo>
                  <a:cubicBezTo>
                    <a:pt x="1138" y="805"/>
                    <a:pt x="1101" y="816"/>
                    <a:pt x="1101" y="816"/>
                  </a:cubicBezTo>
                  <a:cubicBezTo>
                    <a:pt x="1101" y="816"/>
                    <a:pt x="1154" y="809"/>
                    <a:pt x="1168" y="808"/>
                  </a:cubicBezTo>
                  <a:cubicBezTo>
                    <a:pt x="1181" y="807"/>
                    <a:pt x="1194" y="814"/>
                    <a:pt x="1205" y="821"/>
                  </a:cubicBezTo>
                  <a:cubicBezTo>
                    <a:pt x="1216" y="829"/>
                    <a:pt x="1246" y="860"/>
                    <a:pt x="1243" y="863"/>
                  </a:cubicBezTo>
                  <a:cubicBezTo>
                    <a:pt x="1241" y="866"/>
                    <a:pt x="1227" y="857"/>
                    <a:pt x="1220" y="852"/>
                  </a:cubicBezTo>
                  <a:cubicBezTo>
                    <a:pt x="1224" y="859"/>
                    <a:pt x="1220" y="878"/>
                    <a:pt x="1210" y="885"/>
                  </a:cubicBezTo>
                  <a:cubicBezTo>
                    <a:pt x="1200" y="893"/>
                    <a:pt x="1194" y="899"/>
                    <a:pt x="1181" y="907"/>
                  </a:cubicBezTo>
                  <a:cubicBezTo>
                    <a:pt x="1168" y="915"/>
                    <a:pt x="1121" y="918"/>
                    <a:pt x="1101" y="917"/>
                  </a:cubicBezTo>
                  <a:cubicBezTo>
                    <a:pt x="1080" y="915"/>
                    <a:pt x="1145" y="958"/>
                    <a:pt x="1132" y="958"/>
                  </a:cubicBezTo>
                  <a:cubicBezTo>
                    <a:pt x="1118" y="958"/>
                    <a:pt x="1065" y="951"/>
                    <a:pt x="1038" y="943"/>
                  </a:cubicBezTo>
                  <a:cubicBezTo>
                    <a:pt x="1012" y="935"/>
                    <a:pt x="1088" y="975"/>
                    <a:pt x="1101" y="980"/>
                  </a:cubicBezTo>
                  <a:cubicBezTo>
                    <a:pt x="1114" y="985"/>
                    <a:pt x="1090" y="998"/>
                    <a:pt x="1066" y="995"/>
                  </a:cubicBezTo>
                  <a:cubicBezTo>
                    <a:pt x="1042" y="993"/>
                    <a:pt x="1010" y="985"/>
                    <a:pt x="993" y="981"/>
                  </a:cubicBezTo>
                  <a:cubicBezTo>
                    <a:pt x="976" y="977"/>
                    <a:pt x="998" y="1010"/>
                    <a:pt x="993" y="1015"/>
                  </a:cubicBezTo>
                  <a:cubicBezTo>
                    <a:pt x="988" y="1019"/>
                    <a:pt x="938" y="998"/>
                    <a:pt x="938" y="998"/>
                  </a:cubicBezTo>
                  <a:cubicBezTo>
                    <a:pt x="914" y="1031"/>
                    <a:pt x="914" y="1031"/>
                    <a:pt x="914" y="1031"/>
                  </a:cubicBezTo>
                  <a:cubicBezTo>
                    <a:pt x="914" y="1044"/>
                    <a:pt x="914" y="1044"/>
                    <a:pt x="914" y="1044"/>
                  </a:cubicBezTo>
                  <a:cubicBezTo>
                    <a:pt x="918" y="1052"/>
                    <a:pt x="922" y="1059"/>
                    <a:pt x="926" y="1066"/>
                  </a:cubicBezTo>
                  <a:cubicBezTo>
                    <a:pt x="927" y="1067"/>
                    <a:pt x="928" y="1068"/>
                    <a:pt x="929" y="1068"/>
                  </a:cubicBezTo>
                  <a:cubicBezTo>
                    <a:pt x="970" y="1053"/>
                    <a:pt x="1012" y="1038"/>
                    <a:pt x="1053" y="1024"/>
                  </a:cubicBezTo>
                  <a:cubicBezTo>
                    <a:pt x="1091" y="1011"/>
                    <a:pt x="1130" y="1002"/>
                    <a:pt x="1167" y="989"/>
                  </a:cubicBezTo>
                  <a:cubicBezTo>
                    <a:pt x="1199" y="978"/>
                    <a:pt x="1229" y="966"/>
                    <a:pt x="1260" y="954"/>
                  </a:cubicBezTo>
                  <a:cubicBezTo>
                    <a:pt x="1260" y="954"/>
                    <a:pt x="1281" y="831"/>
                    <a:pt x="1284" y="779"/>
                  </a:cubicBezTo>
                  <a:cubicBezTo>
                    <a:pt x="1288" y="726"/>
                    <a:pt x="1276" y="685"/>
                    <a:pt x="1272" y="661"/>
                  </a:cubicBezTo>
                  <a:cubicBezTo>
                    <a:pt x="1268" y="638"/>
                    <a:pt x="1271" y="482"/>
                    <a:pt x="1272" y="454"/>
                  </a:cubicBezTo>
                  <a:cubicBezTo>
                    <a:pt x="1272" y="427"/>
                    <a:pt x="1289" y="317"/>
                    <a:pt x="1297" y="278"/>
                  </a:cubicBezTo>
                  <a:cubicBezTo>
                    <a:pt x="1303" y="251"/>
                    <a:pt x="1311" y="234"/>
                    <a:pt x="1315" y="226"/>
                  </a:cubicBezTo>
                  <a:cubicBezTo>
                    <a:pt x="1304" y="234"/>
                    <a:pt x="1294" y="243"/>
                    <a:pt x="1287" y="256"/>
                  </a:cubicBezTo>
                  <a:cubicBezTo>
                    <a:pt x="1284" y="261"/>
                    <a:pt x="1283" y="268"/>
                    <a:pt x="1282" y="273"/>
                  </a:cubicBezTo>
                  <a:cubicBezTo>
                    <a:pt x="1281" y="286"/>
                    <a:pt x="1280" y="299"/>
                    <a:pt x="1277" y="311"/>
                  </a:cubicBezTo>
                  <a:cubicBezTo>
                    <a:pt x="1276" y="319"/>
                    <a:pt x="1274" y="328"/>
                    <a:pt x="1272" y="336"/>
                  </a:cubicBezTo>
                  <a:cubicBezTo>
                    <a:pt x="1272" y="336"/>
                    <a:pt x="1272" y="335"/>
                    <a:pt x="1272" y="335"/>
                  </a:cubicBezTo>
                  <a:cubicBezTo>
                    <a:pt x="1272" y="344"/>
                    <a:pt x="1272" y="353"/>
                    <a:pt x="1272" y="360"/>
                  </a:cubicBezTo>
                  <a:cubicBezTo>
                    <a:pt x="1271" y="384"/>
                    <a:pt x="1265" y="471"/>
                    <a:pt x="1264" y="492"/>
                  </a:cubicBezTo>
                  <a:close/>
                  <a:moveTo>
                    <a:pt x="1293" y="348"/>
                  </a:moveTo>
                  <a:cubicBezTo>
                    <a:pt x="1293" y="359"/>
                    <a:pt x="1312" y="312"/>
                    <a:pt x="1320" y="289"/>
                  </a:cubicBezTo>
                  <a:cubicBezTo>
                    <a:pt x="1328" y="265"/>
                    <a:pt x="1368" y="207"/>
                    <a:pt x="1371" y="201"/>
                  </a:cubicBezTo>
                  <a:cubicBezTo>
                    <a:pt x="1374" y="196"/>
                    <a:pt x="1368" y="216"/>
                    <a:pt x="1352" y="258"/>
                  </a:cubicBezTo>
                  <a:cubicBezTo>
                    <a:pt x="1336" y="300"/>
                    <a:pt x="1320" y="353"/>
                    <a:pt x="1306" y="448"/>
                  </a:cubicBezTo>
                  <a:cubicBezTo>
                    <a:pt x="1291" y="543"/>
                    <a:pt x="1314" y="665"/>
                    <a:pt x="1314" y="665"/>
                  </a:cubicBezTo>
                  <a:cubicBezTo>
                    <a:pt x="1314" y="665"/>
                    <a:pt x="1307" y="630"/>
                    <a:pt x="1300" y="597"/>
                  </a:cubicBezTo>
                  <a:cubicBezTo>
                    <a:pt x="1292" y="563"/>
                    <a:pt x="1288" y="486"/>
                    <a:pt x="1289" y="471"/>
                  </a:cubicBezTo>
                  <a:cubicBezTo>
                    <a:pt x="1290" y="455"/>
                    <a:pt x="1285" y="469"/>
                    <a:pt x="1276" y="507"/>
                  </a:cubicBezTo>
                  <a:cubicBezTo>
                    <a:pt x="1266" y="545"/>
                    <a:pt x="1276" y="575"/>
                    <a:pt x="1278" y="589"/>
                  </a:cubicBezTo>
                  <a:cubicBezTo>
                    <a:pt x="1280" y="603"/>
                    <a:pt x="1302" y="687"/>
                    <a:pt x="1305" y="699"/>
                  </a:cubicBezTo>
                  <a:cubicBezTo>
                    <a:pt x="1308" y="712"/>
                    <a:pt x="1284" y="660"/>
                    <a:pt x="1276" y="643"/>
                  </a:cubicBezTo>
                  <a:cubicBezTo>
                    <a:pt x="1268" y="625"/>
                    <a:pt x="1282" y="672"/>
                    <a:pt x="1289" y="698"/>
                  </a:cubicBezTo>
                  <a:cubicBezTo>
                    <a:pt x="1296" y="724"/>
                    <a:pt x="1303" y="731"/>
                    <a:pt x="1302" y="751"/>
                  </a:cubicBezTo>
                  <a:cubicBezTo>
                    <a:pt x="1300" y="772"/>
                    <a:pt x="1280" y="933"/>
                    <a:pt x="1280" y="933"/>
                  </a:cubicBezTo>
                  <a:cubicBezTo>
                    <a:pt x="1280" y="933"/>
                    <a:pt x="1292" y="867"/>
                    <a:pt x="1295" y="839"/>
                  </a:cubicBezTo>
                  <a:cubicBezTo>
                    <a:pt x="1298" y="810"/>
                    <a:pt x="1304" y="771"/>
                    <a:pt x="1312" y="761"/>
                  </a:cubicBezTo>
                  <a:cubicBezTo>
                    <a:pt x="1320" y="751"/>
                    <a:pt x="1327" y="715"/>
                    <a:pt x="1334" y="699"/>
                  </a:cubicBezTo>
                  <a:cubicBezTo>
                    <a:pt x="1340" y="682"/>
                    <a:pt x="1366" y="655"/>
                    <a:pt x="1377" y="640"/>
                  </a:cubicBezTo>
                  <a:cubicBezTo>
                    <a:pt x="1388" y="625"/>
                    <a:pt x="1428" y="535"/>
                    <a:pt x="1449" y="497"/>
                  </a:cubicBezTo>
                  <a:cubicBezTo>
                    <a:pt x="1470" y="459"/>
                    <a:pt x="1574" y="383"/>
                    <a:pt x="1586" y="370"/>
                  </a:cubicBezTo>
                  <a:cubicBezTo>
                    <a:pt x="1598" y="357"/>
                    <a:pt x="1630" y="267"/>
                    <a:pt x="1646" y="237"/>
                  </a:cubicBezTo>
                  <a:cubicBezTo>
                    <a:pt x="1663" y="206"/>
                    <a:pt x="1736" y="101"/>
                    <a:pt x="1746" y="91"/>
                  </a:cubicBezTo>
                  <a:cubicBezTo>
                    <a:pt x="1751" y="86"/>
                    <a:pt x="1798" y="90"/>
                    <a:pt x="1837" y="95"/>
                  </a:cubicBezTo>
                  <a:cubicBezTo>
                    <a:pt x="1835" y="94"/>
                    <a:pt x="1833" y="93"/>
                    <a:pt x="1831" y="92"/>
                  </a:cubicBezTo>
                  <a:cubicBezTo>
                    <a:pt x="1829" y="91"/>
                    <a:pt x="1826" y="90"/>
                    <a:pt x="1824" y="89"/>
                  </a:cubicBezTo>
                  <a:cubicBezTo>
                    <a:pt x="1822" y="88"/>
                    <a:pt x="1820" y="87"/>
                    <a:pt x="1818" y="86"/>
                  </a:cubicBezTo>
                  <a:cubicBezTo>
                    <a:pt x="1816" y="85"/>
                    <a:pt x="1813" y="85"/>
                    <a:pt x="1811" y="84"/>
                  </a:cubicBezTo>
                  <a:cubicBezTo>
                    <a:pt x="1809" y="83"/>
                    <a:pt x="1807" y="82"/>
                    <a:pt x="1805" y="81"/>
                  </a:cubicBezTo>
                  <a:cubicBezTo>
                    <a:pt x="1802" y="80"/>
                    <a:pt x="1799" y="78"/>
                    <a:pt x="1796" y="77"/>
                  </a:cubicBezTo>
                  <a:cubicBezTo>
                    <a:pt x="1793" y="76"/>
                    <a:pt x="1791" y="75"/>
                    <a:pt x="1789" y="74"/>
                  </a:cubicBezTo>
                  <a:cubicBezTo>
                    <a:pt x="1786" y="73"/>
                    <a:pt x="1783" y="72"/>
                    <a:pt x="1781" y="71"/>
                  </a:cubicBezTo>
                  <a:cubicBezTo>
                    <a:pt x="1779" y="70"/>
                    <a:pt x="1777" y="69"/>
                    <a:pt x="1775" y="69"/>
                  </a:cubicBezTo>
                  <a:cubicBezTo>
                    <a:pt x="1772" y="68"/>
                    <a:pt x="1770" y="67"/>
                    <a:pt x="1767" y="65"/>
                  </a:cubicBezTo>
                  <a:cubicBezTo>
                    <a:pt x="1765" y="65"/>
                    <a:pt x="1764" y="64"/>
                    <a:pt x="1762" y="64"/>
                  </a:cubicBezTo>
                  <a:cubicBezTo>
                    <a:pt x="1758" y="62"/>
                    <a:pt x="1754" y="61"/>
                    <a:pt x="1750" y="59"/>
                  </a:cubicBezTo>
                  <a:cubicBezTo>
                    <a:pt x="1748" y="58"/>
                    <a:pt x="1747" y="58"/>
                    <a:pt x="1746" y="57"/>
                  </a:cubicBezTo>
                  <a:cubicBezTo>
                    <a:pt x="1745" y="57"/>
                    <a:pt x="1745" y="57"/>
                    <a:pt x="1745" y="57"/>
                  </a:cubicBezTo>
                  <a:cubicBezTo>
                    <a:pt x="1744" y="56"/>
                    <a:pt x="1743" y="56"/>
                    <a:pt x="1742" y="55"/>
                  </a:cubicBezTo>
                  <a:cubicBezTo>
                    <a:pt x="1742" y="55"/>
                    <a:pt x="1741" y="55"/>
                    <a:pt x="1741" y="54"/>
                  </a:cubicBezTo>
                  <a:cubicBezTo>
                    <a:pt x="1740" y="54"/>
                    <a:pt x="1739" y="53"/>
                    <a:pt x="1738" y="52"/>
                  </a:cubicBezTo>
                  <a:cubicBezTo>
                    <a:pt x="1737" y="52"/>
                    <a:pt x="1737" y="51"/>
                    <a:pt x="1736" y="51"/>
                  </a:cubicBezTo>
                  <a:cubicBezTo>
                    <a:pt x="1736" y="51"/>
                    <a:pt x="1735" y="50"/>
                    <a:pt x="1735" y="49"/>
                  </a:cubicBezTo>
                  <a:cubicBezTo>
                    <a:pt x="1734" y="49"/>
                    <a:pt x="1734" y="49"/>
                    <a:pt x="1733" y="48"/>
                  </a:cubicBezTo>
                  <a:cubicBezTo>
                    <a:pt x="1733" y="48"/>
                    <a:pt x="1732" y="47"/>
                    <a:pt x="1732" y="47"/>
                  </a:cubicBezTo>
                  <a:cubicBezTo>
                    <a:pt x="1730" y="45"/>
                    <a:pt x="1729" y="44"/>
                    <a:pt x="1728" y="43"/>
                  </a:cubicBezTo>
                  <a:cubicBezTo>
                    <a:pt x="1728" y="43"/>
                    <a:pt x="1728" y="43"/>
                    <a:pt x="1728" y="43"/>
                  </a:cubicBezTo>
                  <a:cubicBezTo>
                    <a:pt x="1728" y="50"/>
                    <a:pt x="1729" y="64"/>
                    <a:pt x="1728" y="72"/>
                  </a:cubicBezTo>
                  <a:cubicBezTo>
                    <a:pt x="1726" y="84"/>
                    <a:pt x="1714" y="96"/>
                    <a:pt x="1698" y="105"/>
                  </a:cubicBezTo>
                  <a:cubicBezTo>
                    <a:pt x="1681" y="115"/>
                    <a:pt x="1662" y="133"/>
                    <a:pt x="1662" y="133"/>
                  </a:cubicBezTo>
                  <a:cubicBezTo>
                    <a:pt x="1662" y="133"/>
                    <a:pt x="1686" y="153"/>
                    <a:pt x="1684" y="157"/>
                  </a:cubicBezTo>
                  <a:cubicBezTo>
                    <a:pt x="1683" y="162"/>
                    <a:pt x="1637" y="221"/>
                    <a:pt x="1598" y="270"/>
                  </a:cubicBezTo>
                  <a:cubicBezTo>
                    <a:pt x="1560" y="319"/>
                    <a:pt x="1412" y="528"/>
                    <a:pt x="1402" y="539"/>
                  </a:cubicBezTo>
                  <a:cubicBezTo>
                    <a:pt x="1391" y="551"/>
                    <a:pt x="1404" y="509"/>
                    <a:pt x="1423" y="440"/>
                  </a:cubicBezTo>
                  <a:cubicBezTo>
                    <a:pt x="1426" y="428"/>
                    <a:pt x="1431" y="414"/>
                    <a:pt x="1437" y="400"/>
                  </a:cubicBezTo>
                  <a:cubicBezTo>
                    <a:pt x="1425" y="427"/>
                    <a:pt x="1411" y="460"/>
                    <a:pt x="1398" y="493"/>
                  </a:cubicBezTo>
                  <a:cubicBezTo>
                    <a:pt x="1398" y="493"/>
                    <a:pt x="1398" y="493"/>
                    <a:pt x="1398" y="493"/>
                  </a:cubicBezTo>
                  <a:cubicBezTo>
                    <a:pt x="1397" y="496"/>
                    <a:pt x="1396" y="499"/>
                    <a:pt x="1395" y="502"/>
                  </a:cubicBezTo>
                  <a:cubicBezTo>
                    <a:pt x="1394" y="502"/>
                    <a:pt x="1394" y="502"/>
                    <a:pt x="1394" y="502"/>
                  </a:cubicBezTo>
                  <a:cubicBezTo>
                    <a:pt x="1393" y="505"/>
                    <a:pt x="1392" y="508"/>
                    <a:pt x="1391" y="511"/>
                  </a:cubicBezTo>
                  <a:cubicBezTo>
                    <a:pt x="1391" y="511"/>
                    <a:pt x="1391" y="511"/>
                    <a:pt x="1391" y="511"/>
                  </a:cubicBezTo>
                  <a:cubicBezTo>
                    <a:pt x="1390" y="514"/>
                    <a:pt x="1389" y="517"/>
                    <a:pt x="1387" y="519"/>
                  </a:cubicBezTo>
                  <a:cubicBezTo>
                    <a:pt x="1387" y="520"/>
                    <a:pt x="1387" y="520"/>
                    <a:pt x="1387" y="520"/>
                  </a:cubicBezTo>
                  <a:cubicBezTo>
                    <a:pt x="1386" y="523"/>
                    <a:pt x="1385" y="525"/>
                    <a:pt x="1384" y="528"/>
                  </a:cubicBezTo>
                  <a:cubicBezTo>
                    <a:pt x="1384" y="528"/>
                    <a:pt x="1384" y="528"/>
                    <a:pt x="1384" y="528"/>
                  </a:cubicBezTo>
                  <a:cubicBezTo>
                    <a:pt x="1383" y="531"/>
                    <a:pt x="1382" y="534"/>
                    <a:pt x="1381" y="537"/>
                  </a:cubicBezTo>
                  <a:cubicBezTo>
                    <a:pt x="1380" y="537"/>
                    <a:pt x="1380" y="537"/>
                    <a:pt x="1380" y="537"/>
                  </a:cubicBezTo>
                  <a:cubicBezTo>
                    <a:pt x="1379" y="540"/>
                    <a:pt x="1378" y="543"/>
                    <a:pt x="1377" y="545"/>
                  </a:cubicBezTo>
                  <a:cubicBezTo>
                    <a:pt x="1377" y="545"/>
                    <a:pt x="1377" y="545"/>
                    <a:pt x="1377" y="545"/>
                  </a:cubicBezTo>
                  <a:cubicBezTo>
                    <a:pt x="1376" y="548"/>
                    <a:pt x="1375" y="551"/>
                    <a:pt x="1374" y="554"/>
                  </a:cubicBezTo>
                  <a:cubicBezTo>
                    <a:pt x="1374" y="554"/>
                    <a:pt x="1374" y="554"/>
                    <a:pt x="1374" y="554"/>
                  </a:cubicBezTo>
                  <a:cubicBezTo>
                    <a:pt x="1373" y="556"/>
                    <a:pt x="1372" y="559"/>
                    <a:pt x="1371" y="561"/>
                  </a:cubicBezTo>
                  <a:cubicBezTo>
                    <a:pt x="1371" y="562"/>
                    <a:pt x="1370" y="562"/>
                    <a:pt x="1370" y="562"/>
                  </a:cubicBezTo>
                  <a:cubicBezTo>
                    <a:pt x="1370" y="564"/>
                    <a:pt x="1369" y="566"/>
                    <a:pt x="1368" y="569"/>
                  </a:cubicBezTo>
                  <a:cubicBezTo>
                    <a:pt x="1368" y="569"/>
                    <a:pt x="1368" y="569"/>
                    <a:pt x="1367" y="570"/>
                  </a:cubicBezTo>
                  <a:cubicBezTo>
                    <a:pt x="1366" y="572"/>
                    <a:pt x="1366" y="574"/>
                    <a:pt x="1365" y="577"/>
                  </a:cubicBezTo>
                  <a:cubicBezTo>
                    <a:pt x="1365" y="577"/>
                    <a:pt x="1364" y="577"/>
                    <a:pt x="1364" y="577"/>
                  </a:cubicBezTo>
                  <a:cubicBezTo>
                    <a:pt x="1363" y="580"/>
                    <a:pt x="1363" y="582"/>
                    <a:pt x="1362" y="584"/>
                  </a:cubicBezTo>
                  <a:cubicBezTo>
                    <a:pt x="1362" y="584"/>
                    <a:pt x="1362" y="584"/>
                    <a:pt x="1362" y="584"/>
                  </a:cubicBezTo>
                  <a:cubicBezTo>
                    <a:pt x="1361" y="586"/>
                    <a:pt x="1360" y="588"/>
                    <a:pt x="1359" y="591"/>
                  </a:cubicBezTo>
                  <a:cubicBezTo>
                    <a:pt x="1359" y="591"/>
                    <a:pt x="1359" y="592"/>
                    <a:pt x="1359" y="592"/>
                  </a:cubicBezTo>
                  <a:cubicBezTo>
                    <a:pt x="1358" y="594"/>
                    <a:pt x="1357" y="595"/>
                    <a:pt x="1357" y="596"/>
                  </a:cubicBezTo>
                  <a:cubicBezTo>
                    <a:pt x="1357" y="597"/>
                    <a:pt x="1356" y="598"/>
                    <a:pt x="1356" y="598"/>
                  </a:cubicBezTo>
                  <a:cubicBezTo>
                    <a:pt x="1356" y="600"/>
                    <a:pt x="1355" y="602"/>
                    <a:pt x="1354" y="603"/>
                  </a:cubicBezTo>
                  <a:cubicBezTo>
                    <a:pt x="1354" y="604"/>
                    <a:pt x="1354" y="604"/>
                    <a:pt x="1354" y="605"/>
                  </a:cubicBezTo>
                  <a:cubicBezTo>
                    <a:pt x="1353" y="606"/>
                    <a:pt x="1353" y="607"/>
                    <a:pt x="1352" y="609"/>
                  </a:cubicBezTo>
                  <a:cubicBezTo>
                    <a:pt x="1352" y="609"/>
                    <a:pt x="1352" y="610"/>
                    <a:pt x="1352" y="610"/>
                  </a:cubicBezTo>
                  <a:cubicBezTo>
                    <a:pt x="1351" y="612"/>
                    <a:pt x="1350" y="613"/>
                    <a:pt x="1350" y="614"/>
                  </a:cubicBezTo>
                  <a:cubicBezTo>
                    <a:pt x="1350" y="615"/>
                    <a:pt x="1349" y="616"/>
                    <a:pt x="1349" y="616"/>
                  </a:cubicBezTo>
                  <a:cubicBezTo>
                    <a:pt x="1348" y="619"/>
                    <a:pt x="1347" y="622"/>
                    <a:pt x="1346" y="624"/>
                  </a:cubicBezTo>
                  <a:cubicBezTo>
                    <a:pt x="1346" y="624"/>
                    <a:pt x="1346" y="625"/>
                    <a:pt x="1346" y="625"/>
                  </a:cubicBezTo>
                  <a:cubicBezTo>
                    <a:pt x="1345" y="628"/>
                    <a:pt x="1344" y="630"/>
                    <a:pt x="1343" y="631"/>
                  </a:cubicBezTo>
                  <a:cubicBezTo>
                    <a:pt x="1343" y="632"/>
                    <a:pt x="1343" y="632"/>
                    <a:pt x="1343" y="633"/>
                  </a:cubicBezTo>
                  <a:cubicBezTo>
                    <a:pt x="1342" y="633"/>
                    <a:pt x="1342" y="634"/>
                    <a:pt x="1342" y="635"/>
                  </a:cubicBezTo>
                  <a:cubicBezTo>
                    <a:pt x="1338" y="645"/>
                    <a:pt x="1336" y="651"/>
                    <a:pt x="1334" y="653"/>
                  </a:cubicBezTo>
                  <a:cubicBezTo>
                    <a:pt x="1328" y="664"/>
                    <a:pt x="1322" y="657"/>
                    <a:pt x="1321" y="631"/>
                  </a:cubicBezTo>
                  <a:cubicBezTo>
                    <a:pt x="1320" y="605"/>
                    <a:pt x="1314" y="473"/>
                    <a:pt x="1320" y="453"/>
                  </a:cubicBezTo>
                  <a:cubicBezTo>
                    <a:pt x="1326" y="433"/>
                    <a:pt x="1336" y="509"/>
                    <a:pt x="1337" y="528"/>
                  </a:cubicBezTo>
                  <a:cubicBezTo>
                    <a:pt x="1337" y="532"/>
                    <a:pt x="1338" y="538"/>
                    <a:pt x="1338" y="545"/>
                  </a:cubicBezTo>
                  <a:cubicBezTo>
                    <a:pt x="1338" y="545"/>
                    <a:pt x="1338" y="545"/>
                    <a:pt x="1338" y="545"/>
                  </a:cubicBezTo>
                  <a:cubicBezTo>
                    <a:pt x="1338" y="541"/>
                    <a:pt x="1338" y="538"/>
                    <a:pt x="1338" y="534"/>
                  </a:cubicBezTo>
                  <a:cubicBezTo>
                    <a:pt x="1338" y="534"/>
                    <a:pt x="1338" y="534"/>
                    <a:pt x="1338" y="534"/>
                  </a:cubicBezTo>
                  <a:cubicBezTo>
                    <a:pt x="1338" y="531"/>
                    <a:pt x="1338" y="528"/>
                    <a:pt x="1338" y="524"/>
                  </a:cubicBezTo>
                  <a:cubicBezTo>
                    <a:pt x="1337" y="524"/>
                    <a:pt x="1337" y="524"/>
                    <a:pt x="1337" y="523"/>
                  </a:cubicBezTo>
                  <a:cubicBezTo>
                    <a:pt x="1337" y="520"/>
                    <a:pt x="1337" y="517"/>
                    <a:pt x="1337" y="513"/>
                  </a:cubicBezTo>
                  <a:cubicBezTo>
                    <a:pt x="1337" y="513"/>
                    <a:pt x="1337" y="512"/>
                    <a:pt x="1337" y="512"/>
                  </a:cubicBezTo>
                  <a:cubicBezTo>
                    <a:pt x="1337" y="508"/>
                    <a:pt x="1337" y="505"/>
                    <a:pt x="1337" y="501"/>
                  </a:cubicBezTo>
                  <a:cubicBezTo>
                    <a:pt x="1333" y="426"/>
                    <a:pt x="1342" y="354"/>
                    <a:pt x="1361" y="288"/>
                  </a:cubicBezTo>
                  <a:cubicBezTo>
                    <a:pt x="1380" y="222"/>
                    <a:pt x="1426" y="142"/>
                    <a:pt x="1426" y="142"/>
                  </a:cubicBezTo>
                  <a:cubicBezTo>
                    <a:pt x="1426" y="142"/>
                    <a:pt x="1428" y="138"/>
                    <a:pt x="1428" y="121"/>
                  </a:cubicBezTo>
                  <a:cubicBezTo>
                    <a:pt x="1428" y="118"/>
                    <a:pt x="1428" y="114"/>
                    <a:pt x="1428" y="110"/>
                  </a:cubicBezTo>
                  <a:cubicBezTo>
                    <a:pt x="1426" y="113"/>
                    <a:pt x="1424" y="116"/>
                    <a:pt x="1422" y="119"/>
                  </a:cubicBezTo>
                  <a:cubicBezTo>
                    <a:pt x="1415" y="132"/>
                    <a:pt x="1405" y="145"/>
                    <a:pt x="1396" y="157"/>
                  </a:cubicBezTo>
                  <a:cubicBezTo>
                    <a:pt x="1385" y="171"/>
                    <a:pt x="1375" y="183"/>
                    <a:pt x="1361" y="194"/>
                  </a:cubicBezTo>
                  <a:cubicBezTo>
                    <a:pt x="1360" y="195"/>
                    <a:pt x="1358" y="196"/>
                    <a:pt x="1357" y="197"/>
                  </a:cubicBezTo>
                  <a:cubicBezTo>
                    <a:pt x="1344" y="218"/>
                    <a:pt x="1319" y="256"/>
                    <a:pt x="1310" y="272"/>
                  </a:cubicBezTo>
                  <a:cubicBezTo>
                    <a:pt x="1298" y="294"/>
                    <a:pt x="1293" y="337"/>
                    <a:pt x="1293" y="348"/>
                  </a:cubicBezTo>
                  <a:close/>
                  <a:moveTo>
                    <a:pt x="760" y="521"/>
                  </a:moveTo>
                  <a:cubicBezTo>
                    <a:pt x="760" y="521"/>
                    <a:pt x="760" y="521"/>
                    <a:pt x="760" y="521"/>
                  </a:cubicBezTo>
                  <a:cubicBezTo>
                    <a:pt x="760" y="521"/>
                    <a:pt x="760" y="521"/>
                    <a:pt x="760" y="520"/>
                  </a:cubicBezTo>
                  <a:cubicBezTo>
                    <a:pt x="760" y="520"/>
                    <a:pt x="760" y="520"/>
                    <a:pt x="760" y="520"/>
                  </a:cubicBezTo>
                  <a:cubicBezTo>
                    <a:pt x="760" y="521"/>
                    <a:pt x="760" y="521"/>
                    <a:pt x="760" y="521"/>
                  </a:cubicBezTo>
                  <a:close/>
                  <a:moveTo>
                    <a:pt x="1837" y="188"/>
                  </a:moveTo>
                  <a:cubicBezTo>
                    <a:pt x="1828" y="207"/>
                    <a:pt x="1848" y="194"/>
                    <a:pt x="1857" y="207"/>
                  </a:cubicBezTo>
                  <a:cubicBezTo>
                    <a:pt x="1866" y="221"/>
                    <a:pt x="1842" y="234"/>
                    <a:pt x="1825" y="245"/>
                  </a:cubicBezTo>
                  <a:cubicBezTo>
                    <a:pt x="1808" y="255"/>
                    <a:pt x="1855" y="249"/>
                    <a:pt x="1892" y="271"/>
                  </a:cubicBezTo>
                  <a:cubicBezTo>
                    <a:pt x="1920" y="287"/>
                    <a:pt x="1965" y="331"/>
                    <a:pt x="1978" y="342"/>
                  </a:cubicBezTo>
                  <a:cubicBezTo>
                    <a:pt x="1987" y="350"/>
                    <a:pt x="2008" y="388"/>
                    <a:pt x="2021" y="414"/>
                  </a:cubicBezTo>
                  <a:cubicBezTo>
                    <a:pt x="2021" y="401"/>
                    <a:pt x="2021" y="389"/>
                    <a:pt x="2020" y="376"/>
                  </a:cubicBezTo>
                  <a:cubicBezTo>
                    <a:pt x="2001" y="347"/>
                    <a:pt x="1954" y="293"/>
                    <a:pt x="1944" y="273"/>
                  </a:cubicBezTo>
                  <a:cubicBezTo>
                    <a:pt x="1932" y="249"/>
                    <a:pt x="1970" y="275"/>
                    <a:pt x="1985" y="283"/>
                  </a:cubicBezTo>
                  <a:cubicBezTo>
                    <a:pt x="2000" y="291"/>
                    <a:pt x="1942" y="238"/>
                    <a:pt x="1929" y="221"/>
                  </a:cubicBezTo>
                  <a:cubicBezTo>
                    <a:pt x="1916" y="203"/>
                    <a:pt x="1926" y="169"/>
                    <a:pt x="1948" y="173"/>
                  </a:cubicBezTo>
                  <a:cubicBezTo>
                    <a:pt x="1959" y="176"/>
                    <a:pt x="1976" y="195"/>
                    <a:pt x="1990" y="212"/>
                  </a:cubicBezTo>
                  <a:cubicBezTo>
                    <a:pt x="1987" y="205"/>
                    <a:pt x="1983" y="197"/>
                    <a:pt x="1979" y="190"/>
                  </a:cubicBezTo>
                  <a:cubicBezTo>
                    <a:pt x="1968" y="173"/>
                    <a:pt x="1951" y="150"/>
                    <a:pt x="1932" y="140"/>
                  </a:cubicBezTo>
                  <a:cubicBezTo>
                    <a:pt x="1918" y="139"/>
                    <a:pt x="1904" y="138"/>
                    <a:pt x="1892" y="138"/>
                  </a:cubicBezTo>
                  <a:cubicBezTo>
                    <a:pt x="1856" y="138"/>
                    <a:pt x="1845" y="169"/>
                    <a:pt x="1837" y="188"/>
                  </a:cubicBezTo>
                  <a:close/>
                  <a:moveTo>
                    <a:pt x="1690" y="33"/>
                  </a:moveTo>
                  <a:cubicBezTo>
                    <a:pt x="1694" y="24"/>
                    <a:pt x="1692" y="11"/>
                    <a:pt x="1697" y="13"/>
                  </a:cubicBezTo>
                  <a:cubicBezTo>
                    <a:pt x="1699" y="14"/>
                    <a:pt x="1702" y="15"/>
                    <a:pt x="1704" y="15"/>
                  </a:cubicBezTo>
                  <a:cubicBezTo>
                    <a:pt x="1704" y="15"/>
                    <a:pt x="1703" y="14"/>
                    <a:pt x="1703" y="14"/>
                  </a:cubicBezTo>
                  <a:cubicBezTo>
                    <a:pt x="1702" y="13"/>
                    <a:pt x="1702" y="13"/>
                    <a:pt x="1701" y="12"/>
                  </a:cubicBezTo>
                  <a:cubicBezTo>
                    <a:pt x="1701" y="12"/>
                    <a:pt x="1700" y="11"/>
                    <a:pt x="1700" y="11"/>
                  </a:cubicBezTo>
                  <a:cubicBezTo>
                    <a:pt x="1699" y="10"/>
                    <a:pt x="1698" y="10"/>
                    <a:pt x="1698" y="9"/>
                  </a:cubicBezTo>
                  <a:cubicBezTo>
                    <a:pt x="1697" y="9"/>
                    <a:pt x="1697" y="8"/>
                    <a:pt x="1696" y="8"/>
                  </a:cubicBezTo>
                  <a:cubicBezTo>
                    <a:pt x="1695" y="7"/>
                    <a:pt x="1694" y="6"/>
                    <a:pt x="1693" y="6"/>
                  </a:cubicBezTo>
                  <a:cubicBezTo>
                    <a:pt x="1688" y="3"/>
                    <a:pt x="1683" y="1"/>
                    <a:pt x="1678" y="0"/>
                  </a:cubicBezTo>
                  <a:cubicBezTo>
                    <a:pt x="1682" y="8"/>
                    <a:pt x="1682" y="8"/>
                    <a:pt x="1682" y="8"/>
                  </a:cubicBezTo>
                  <a:cubicBezTo>
                    <a:pt x="1682" y="8"/>
                    <a:pt x="1603" y="112"/>
                    <a:pt x="1576" y="154"/>
                  </a:cubicBezTo>
                  <a:cubicBezTo>
                    <a:pt x="1574" y="157"/>
                    <a:pt x="1572" y="160"/>
                    <a:pt x="1570" y="163"/>
                  </a:cubicBezTo>
                  <a:cubicBezTo>
                    <a:pt x="1570" y="163"/>
                    <a:pt x="1570" y="164"/>
                    <a:pt x="1570" y="164"/>
                  </a:cubicBezTo>
                  <a:cubicBezTo>
                    <a:pt x="1568" y="167"/>
                    <a:pt x="1566" y="170"/>
                    <a:pt x="1564" y="173"/>
                  </a:cubicBezTo>
                  <a:cubicBezTo>
                    <a:pt x="1586" y="145"/>
                    <a:pt x="1613" y="111"/>
                    <a:pt x="1624" y="97"/>
                  </a:cubicBezTo>
                  <a:cubicBezTo>
                    <a:pt x="1646" y="71"/>
                    <a:pt x="1687" y="41"/>
                    <a:pt x="1690" y="33"/>
                  </a:cubicBezTo>
                  <a:close/>
                  <a:moveTo>
                    <a:pt x="725" y="1651"/>
                  </a:moveTo>
                  <a:cubicBezTo>
                    <a:pt x="734" y="1609"/>
                    <a:pt x="729" y="1595"/>
                    <a:pt x="704" y="1646"/>
                  </a:cubicBezTo>
                  <a:cubicBezTo>
                    <a:pt x="678" y="1697"/>
                    <a:pt x="644" y="1739"/>
                    <a:pt x="680" y="1649"/>
                  </a:cubicBezTo>
                  <a:cubicBezTo>
                    <a:pt x="716" y="1558"/>
                    <a:pt x="736" y="1483"/>
                    <a:pt x="734" y="1465"/>
                  </a:cubicBezTo>
                  <a:cubicBezTo>
                    <a:pt x="733" y="1446"/>
                    <a:pt x="720" y="1371"/>
                    <a:pt x="718" y="1339"/>
                  </a:cubicBezTo>
                  <a:cubicBezTo>
                    <a:pt x="717" y="1307"/>
                    <a:pt x="702" y="1275"/>
                    <a:pt x="702" y="1275"/>
                  </a:cubicBezTo>
                  <a:cubicBezTo>
                    <a:pt x="702" y="1275"/>
                    <a:pt x="700" y="1355"/>
                    <a:pt x="692" y="1358"/>
                  </a:cubicBezTo>
                  <a:cubicBezTo>
                    <a:pt x="684" y="1361"/>
                    <a:pt x="664" y="1369"/>
                    <a:pt x="652" y="1365"/>
                  </a:cubicBezTo>
                  <a:cubicBezTo>
                    <a:pt x="640" y="1361"/>
                    <a:pt x="620" y="1361"/>
                    <a:pt x="618" y="1350"/>
                  </a:cubicBezTo>
                  <a:cubicBezTo>
                    <a:pt x="618" y="1345"/>
                    <a:pt x="616" y="1339"/>
                    <a:pt x="614" y="1334"/>
                  </a:cubicBezTo>
                  <a:cubicBezTo>
                    <a:pt x="616" y="1332"/>
                    <a:pt x="618" y="1330"/>
                    <a:pt x="620" y="1329"/>
                  </a:cubicBezTo>
                  <a:cubicBezTo>
                    <a:pt x="630" y="1315"/>
                    <a:pt x="668" y="1265"/>
                    <a:pt x="678" y="1255"/>
                  </a:cubicBezTo>
                  <a:cubicBezTo>
                    <a:pt x="682" y="1252"/>
                    <a:pt x="686" y="1251"/>
                    <a:pt x="691" y="1250"/>
                  </a:cubicBezTo>
                  <a:cubicBezTo>
                    <a:pt x="708" y="1262"/>
                    <a:pt x="728" y="1290"/>
                    <a:pt x="735" y="1358"/>
                  </a:cubicBezTo>
                  <a:cubicBezTo>
                    <a:pt x="747" y="1476"/>
                    <a:pt x="755" y="1556"/>
                    <a:pt x="755" y="1634"/>
                  </a:cubicBezTo>
                  <a:cubicBezTo>
                    <a:pt x="755" y="1712"/>
                    <a:pt x="749" y="1880"/>
                    <a:pt x="749" y="1880"/>
                  </a:cubicBezTo>
                  <a:cubicBezTo>
                    <a:pt x="749" y="1880"/>
                    <a:pt x="763" y="1672"/>
                    <a:pt x="767" y="1612"/>
                  </a:cubicBezTo>
                  <a:cubicBezTo>
                    <a:pt x="771" y="1552"/>
                    <a:pt x="771" y="1452"/>
                    <a:pt x="775" y="1390"/>
                  </a:cubicBezTo>
                  <a:cubicBezTo>
                    <a:pt x="778" y="1343"/>
                    <a:pt x="763" y="1294"/>
                    <a:pt x="755" y="1273"/>
                  </a:cubicBezTo>
                  <a:cubicBezTo>
                    <a:pt x="768" y="1276"/>
                    <a:pt x="780" y="1277"/>
                    <a:pt x="780" y="1277"/>
                  </a:cubicBezTo>
                  <a:cubicBezTo>
                    <a:pt x="780" y="1277"/>
                    <a:pt x="762" y="1271"/>
                    <a:pt x="749" y="1255"/>
                  </a:cubicBezTo>
                  <a:cubicBezTo>
                    <a:pt x="736" y="1239"/>
                    <a:pt x="698" y="1145"/>
                    <a:pt x="689" y="1107"/>
                  </a:cubicBezTo>
                  <a:cubicBezTo>
                    <a:pt x="680" y="1070"/>
                    <a:pt x="670" y="1003"/>
                    <a:pt x="670" y="1003"/>
                  </a:cubicBezTo>
                  <a:cubicBezTo>
                    <a:pt x="636" y="943"/>
                    <a:pt x="636" y="943"/>
                    <a:pt x="636" y="943"/>
                  </a:cubicBezTo>
                  <a:cubicBezTo>
                    <a:pt x="636" y="943"/>
                    <a:pt x="573" y="1075"/>
                    <a:pt x="569" y="1079"/>
                  </a:cubicBezTo>
                  <a:cubicBezTo>
                    <a:pt x="565" y="1083"/>
                    <a:pt x="526" y="1071"/>
                    <a:pt x="497" y="1057"/>
                  </a:cubicBezTo>
                  <a:cubicBezTo>
                    <a:pt x="468" y="1042"/>
                    <a:pt x="353" y="995"/>
                    <a:pt x="324" y="977"/>
                  </a:cubicBezTo>
                  <a:cubicBezTo>
                    <a:pt x="294" y="958"/>
                    <a:pt x="157" y="891"/>
                    <a:pt x="157" y="891"/>
                  </a:cubicBezTo>
                  <a:cubicBezTo>
                    <a:pt x="154" y="893"/>
                    <a:pt x="154" y="893"/>
                    <a:pt x="154" y="893"/>
                  </a:cubicBezTo>
                  <a:cubicBezTo>
                    <a:pt x="154" y="893"/>
                    <a:pt x="155" y="893"/>
                    <a:pt x="155" y="894"/>
                  </a:cubicBezTo>
                  <a:cubicBezTo>
                    <a:pt x="156" y="908"/>
                    <a:pt x="158" y="923"/>
                    <a:pt x="158" y="937"/>
                  </a:cubicBezTo>
                  <a:cubicBezTo>
                    <a:pt x="158" y="939"/>
                    <a:pt x="158" y="941"/>
                    <a:pt x="158" y="944"/>
                  </a:cubicBezTo>
                  <a:cubicBezTo>
                    <a:pt x="165" y="956"/>
                    <a:pt x="175" y="973"/>
                    <a:pt x="181" y="986"/>
                  </a:cubicBezTo>
                  <a:cubicBezTo>
                    <a:pt x="192" y="1010"/>
                    <a:pt x="230" y="1071"/>
                    <a:pt x="241" y="1078"/>
                  </a:cubicBezTo>
                  <a:cubicBezTo>
                    <a:pt x="252" y="1085"/>
                    <a:pt x="201" y="994"/>
                    <a:pt x="205" y="983"/>
                  </a:cubicBezTo>
                  <a:cubicBezTo>
                    <a:pt x="209" y="973"/>
                    <a:pt x="297" y="1001"/>
                    <a:pt x="310" y="1007"/>
                  </a:cubicBezTo>
                  <a:cubicBezTo>
                    <a:pt x="324" y="1014"/>
                    <a:pt x="396" y="1046"/>
                    <a:pt x="388" y="1065"/>
                  </a:cubicBezTo>
                  <a:cubicBezTo>
                    <a:pt x="380" y="1083"/>
                    <a:pt x="320" y="1111"/>
                    <a:pt x="305" y="1122"/>
                  </a:cubicBezTo>
                  <a:cubicBezTo>
                    <a:pt x="290" y="1133"/>
                    <a:pt x="344" y="1138"/>
                    <a:pt x="353" y="1139"/>
                  </a:cubicBezTo>
                  <a:cubicBezTo>
                    <a:pt x="362" y="1141"/>
                    <a:pt x="326" y="1197"/>
                    <a:pt x="317" y="1219"/>
                  </a:cubicBezTo>
                  <a:cubicBezTo>
                    <a:pt x="308" y="1242"/>
                    <a:pt x="408" y="1134"/>
                    <a:pt x="428" y="1117"/>
                  </a:cubicBezTo>
                  <a:cubicBezTo>
                    <a:pt x="448" y="1099"/>
                    <a:pt x="510" y="1117"/>
                    <a:pt x="517" y="1122"/>
                  </a:cubicBezTo>
                  <a:cubicBezTo>
                    <a:pt x="524" y="1127"/>
                    <a:pt x="473" y="1181"/>
                    <a:pt x="446" y="1237"/>
                  </a:cubicBezTo>
                  <a:cubicBezTo>
                    <a:pt x="420" y="1293"/>
                    <a:pt x="426" y="1314"/>
                    <a:pt x="433" y="1323"/>
                  </a:cubicBezTo>
                  <a:cubicBezTo>
                    <a:pt x="440" y="1333"/>
                    <a:pt x="505" y="1267"/>
                    <a:pt x="530" y="1225"/>
                  </a:cubicBezTo>
                  <a:cubicBezTo>
                    <a:pt x="556" y="1182"/>
                    <a:pt x="642" y="1139"/>
                    <a:pt x="653" y="1125"/>
                  </a:cubicBezTo>
                  <a:cubicBezTo>
                    <a:pt x="664" y="1110"/>
                    <a:pt x="650" y="1190"/>
                    <a:pt x="637" y="1238"/>
                  </a:cubicBezTo>
                  <a:cubicBezTo>
                    <a:pt x="624" y="1286"/>
                    <a:pt x="597" y="1321"/>
                    <a:pt x="541" y="1335"/>
                  </a:cubicBezTo>
                  <a:cubicBezTo>
                    <a:pt x="485" y="1350"/>
                    <a:pt x="350" y="1349"/>
                    <a:pt x="294" y="1350"/>
                  </a:cubicBezTo>
                  <a:cubicBezTo>
                    <a:pt x="249" y="1351"/>
                    <a:pt x="167" y="1345"/>
                    <a:pt x="138" y="1343"/>
                  </a:cubicBezTo>
                  <a:cubicBezTo>
                    <a:pt x="138" y="1343"/>
                    <a:pt x="138" y="1343"/>
                    <a:pt x="138" y="1343"/>
                  </a:cubicBezTo>
                  <a:cubicBezTo>
                    <a:pt x="139" y="1343"/>
                    <a:pt x="140" y="1343"/>
                    <a:pt x="140" y="1343"/>
                  </a:cubicBezTo>
                  <a:cubicBezTo>
                    <a:pt x="140" y="1343"/>
                    <a:pt x="140" y="1343"/>
                    <a:pt x="140" y="1343"/>
                  </a:cubicBezTo>
                  <a:cubicBezTo>
                    <a:pt x="140" y="1343"/>
                    <a:pt x="140" y="1344"/>
                    <a:pt x="140" y="1344"/>
                  </a:cubicBezTo>
                  <a:cubicBezTo>
                    <a:pt x="140" y="1344"/>
                    <a:pt x="140" y="1345"/>
                    <a:pt x="140" y="1345"/>
                  </a:cubicBezTo>
                  <a:cubicBezTo>
                    <a:pt x="156" y="1349"/>
                    <a:pt x="184" y="1356"/>
                    <a:pt x="204" y="1358"/>
                  </a:cubicBezTo>
                  <a:cubicBezTo>
                    <a:pt x="233" y="1361"/>
                    <a:pt x="322" y="1363"/>
                    <a:pt x="330" y="1363"/>
                  </a:cubicBezTo>
                  <a:cubicBezTo>
                    <a:pt x="338" y="1363"/>
                    <a:pt x="338" y="1389"/>
                    <a:pt x="309" y="1465"/>
                  </a:cubicBezTo>
                  <a:cubicBezTo>
                    <a:pt x="280" y="1541"/>
                    <a:pt x="245" y="1586"/>
                    <a:pt x="249" y="1614"/>
                  </a:cubicBezTo>
                  <a:cubicBezTo>
                    <a:pt x="253" y="1642"/>
                    <a:pt x="324" y="1483"/>
                    <a:pt x="310" y="1533"/>
                  </a:cubicBezTo>
                  <a:cubicBezTo>
                    <a:pt x="297" y="1582"/>
                    <a:pt x="237" y="1711"/>
                    <a:pt x="217" y="1801"/>
                  </a:cubicBezTo>
                  <a:cubicBezTo>
                    <a:pt x="197" y="1890"/>
                    <a:pt x="180" y="2046"/>
                    <a:pt x="180" y="2046"/>
                  </a:cubicBezTo>
                  <a:cubicBezTo>
                    <a:pt x="180" y="2046"/>
                    <a:pt x="237" y="1877"/>
                    <a:pt x="256" y="1810"/>
                  </a:cubicBezTo>
                  <a:cubicBezTo>
                    <a:pt x="274" y="1743"/>
                    <a:pt x="309" y="1679"/>
                    <a:pt x="300" y="1755"/>
                  </a:cubicBezTo>
                  <a:cubicBezTo>
                    <a:pt x="290" y="1831"/>
                    <a:pt x="197" y="2071"/>
                    <a:pt x="192" y="2090"/>
                  </a:cubicBezTo>
                  <a:cubicBezTo>
                    <a:pt x="186" y="2109"/>
                    <a:pt x="250" y="1999"/>
                    <a:pt x="280" y="1915"/>
                  </a:cubicBezTo>
                  <a:cubicBezTo>
                    <a:pt x="309" y="1831"/>
                    <a:pt x="361" y="1615"/>
                    <a:pt x="364" y="1627"/>
                  </a:cubicBezTo>
                  <a:cubicBezTo>
                    <a:pt x="366" y="1639"/>
                    <a:pt x="357" y="1723"/>
                    <a:pt x="350" y="1794"/>
                  </a:cubicBezTo>
                  <a:cubicBezTo>
                    <a:pt x="344" y="1865"/>
                    <a:pt x="321" y="1997"/>
                    <a:pt x="312" y="2073"/>
                  </a:cubicBezTo>
                  <a:cubicBezTo>
                    <a:pt x="302" y="2149"/>
                    <a:pt x="308" y="2226"/>
                    <a:pt x="302" y="2277"/>
                  </a:cubicBezTo>
                  <a:cubicBezTo>
                    <a:pt x="297" y="2327"/>
                    <a:pt x="297" y="2337"/>
                    <a:pt x="297" y="2357"/>
                  </a:cubicBezTo>
                  <a:cubicBezTo>
                    <a:pt x="297" y="2377"/>
                    <a:pt x="294" y="2498"/>
                    <a:pt x="293" y="2522"/>
                  </a:cubicBezTo>
                  <a:cubicBezTo>
                    <a:pt x="292" y="2546"/>
                    <a:pt x="312" y="2557"/>
                    <a:pt x="298" y="2563"/>
                  </a:cubicBezTo>
                  <a:cubicBezTo>
                    <a:pt x="285" y="2570"/>
                    <a:pt x="241" y="2581"/>
                    <a:pt x="232" y="2590"/>
                  </a:cubicBezTo>
                  <a:cubicBezTo>
                    <a:pt x="222" y="2599"/>
                    <a:pt x="256" y="2605"/>
                    <a:pt x="289" y="2623"/>
                  </a:cubicBezTo>
                  <a:cubicBezTo>
                    <a:pt x="322" y="2642"/>
                    <a:pt x="377" y="2655"/>
                    <a:pt x="382" y="2655"/>
                  </a:cubicBezTo>
                  <a:cubicBezTo>
                    <a:pt x="388" y="2655"/>
                    <a:pt x="388" y="2655"/>
                    <a:pt x="386" y="2626"/>
                  </a:cubicBezTo>
                  <a:cubicBezTo>
                    <a:pt x="385" y="2597"/>
                    <a:pt x="372" y="2581"/>
                    <a:pt x="362" y="2565"/>
                  </a:cubicBezTo>
                  <a:cubicBezTo>
                    <a:pt x="353" y="2549"/>
                    <a:pt x="334" y="2545"/>
                    <a:pt x="324" y="2530"/>
                  </a:cubicBezTo>
                  <a:cubicBezTo>
                    <a:pt x="313" y="2515"/>
                    <a:pt x="324" y="2518"/>
                    <a:pt x="332" y="2525"/>
                  </a:cubicBezTo>
                  <a:cubicBezTo>
                    <a:pt x="340" y="2531"/>
                    <a:pt x="358" y="2539"/>
                    <a:pt x="365" y="2539"/>
                  </a:cubicBezTo>
                  <a:cubicBezTo>
                    <a:pt x="372" y="2539"/>
                    <a:pt x="381" y="2571"/>
                    <a:pt x="381" y="2571"/>
                  </a:cubicBezTo>
                  <a:cubicBezTo>
                    <a:pt x="381" y="2571"/>
                    <a:pt x="377" y="2549"/>
                    <a:pt x="373" y="2515"/>
                  </a:cubicBezTo>
                  <a:cubicBezTo>
                    <a:pt x="369" y="2482"/>
                    <a:pt x="368" y="2458"/>
                    <a:pt x="360" y="2475"/>
                  </a:cubicBezTo>
                  <a:cubicBezTo>
                    <a:pt x="352" y="2493"/>
                    <a:pt x="350" y="2529"/>
                    <a:pt x="350" y="2529"/>
                  </a:cubicBezTo>
                  <a:cubicBezTo>
                    <a:pt x="350" y="2529"/>
                    <a:pt x="346" y="2521"/>
                    <a:pt x="345" y="2511"/>
                  </a:cubicBezTo>
                  <a:cubicBezTo>
                    <a:pt x="344" y="2502"/>
                    <a:pt x="353" y="2458"/>
                    <a:pt x="348" y="2454"/>
                  </a:cubicBezTo>
                  <a:cubicBezTo>
                    <a:pt x="342" y="2450"/>
                    <a:pt x="325" y="2506"/>
                    <a:pt x="325" y="2506"/>
                  </a:cubicBezTo>
                  <a:cubicBezTo>
                    <a:pt x="325" y="2506"/>
                    <a:pt x="318" y="2497"/>
                    <a:pt x="325" y="2478"/>
                  </a:cubicBezTo>
                  <a:cubicBezTo>
                    <a:pt x="332" y="2459"/>
                    <a:pt x="360" y="2395"/>
                    <a:pt x="366" y="2362"/>
                  </a:cubicBezTo>
                  <a:cubicBezTo>
                    <a:pt x="373" y="2329"/>
                    <a:pt x="378" y="2249"/>
                    <a:pt x="378" y="2249"/>
                  </a:cubicBezTo>
                  <a:cubicBezTo>
                    <a:pt x="378" y="2249"/>
                    <a:pt x="369" y="2261"/>
                    <a:pt x="362" y="2271"/>
                  </a:cubicBezTo>
                  <a:cubicBezTo>
                    <a:pt x="356" y="2282"/>
                    <a:pt x="354" y="2302"/>
                    <a:pt x="342" y="2314"/>
                  </a:cubicBezTo>
                  <a:cubicBezTo>
                    <a:pt x="330" y="2326"/>
                    <a:pt x="302" y="2335"/>
                    <a:pt x="318" y="2318"/>
                  </a:cubicBezTo>
                  <a:cubicBezTo>
                    <a:pt x="334" y="2301"/>
                    <a:pt x="350" y="2285"/>
                    <a:pt x="356" y="2262"/>
                  </a:cubicBezTo>
                  <a:cubicBezTo>
                    <a:pt x="361" y="2239"/>
                    <a:pt x="345" y="2199"/>
                    <a:pt x="336" y="2170"/>
                  </a:cubicBezTo>
                  <a:cubicBezTo>
                    <a:pt x="326" y="2141"/>
                    <a:pt x="336" y="2125"/>
                    <a:pt x="350" y="2151"/>
                  </a:cubicBezTo>
                  <a:cubicBezTo>
                    <a:pt x="365" y="2178"/>
                    <a:pt x="365" y="2221"/>
                    <a:pt x="366" y="2233"/>
                  </a:cubicBezTo>
                  <a:cubicBezTo>
                    <a:pt x="368" y="2245"/>
                    <a:pt x="380" y="2201"/>
                    <a:pt x="380" y="2170"/>
                  </a:cubicBezTo>
                  <a:cubicBezTo>
                    <a:pt x="380" y="2139"/>
                    <a:pt x="368" y="2082"/>
                    <a:pt x="362" y="2041"/>
                  </a:cubicBezTo>
                  <a:cubicBezTo>
                    <a:pt x="357" y="1999"/>
                    <a:pt x="368" y="1854"/>
                    <a:pt x="368" y="1854"/>
                  </a:cubicBezTo>
                  <a:cubicBezTo>
                    <a:pt x="368" y="1854"/>
                    <a:pt x="368" y="1901"/>
                    <a:pt x="368" y="1929"/>
                  </a:cubicBezTo>
                  <a:cubicBezTo>
                    <a:pt x="368" y="1957"/>
                    <a:pt x="372" y="2045"/>
                    <a:pt x="376" y="2057"/>
                  </a:cubicBezTo>
                  <a:cubicBezTo>
                    <a:pt x="380" y="2069"/>
                    <a:pt x="390" y="2018"/>
                    <a:pt x="394" y="1981"/>
                  </a:cubicBezTo>
                  <a:cubicBezTo>
                    <a:pt x="398" y="1943"/>
                    <a:pt x="394" y="1866"/>
                    <a:pt x="392" y="1811"/>
                  </a:cubicBezTo>
                  <a:cubicBezTo>
                    <a:pt x="389" y="1757"/>
                    <a:pt x="404" y="1515"/>
                    <a:pt x="414" y="1457"/>
                  </a:cubicBezTo>
                  <a:cubicBezTo>
                    <a:pt x="425" y="1398"/>
                    <a:pt x="449" y="1378"/>
                    <a:pt x="477" y="1381"/>
                  </a:cubicBezTo>
                  <a:cubicBezTo>
                    <a:pt x="505" y="1383"/>
                    <a:pt x="568" y="1359"/>
                    <a:pt x="556" y="1381"/>
                  </a:cubicBezTo>
                  <a:cubicBezTo>
                    <a:pt x="544" y="1402"/>
                    <a:pt x="534" y="1427"/>
                    <a:pt x="545" y="1426"/>
                  </a:cubicBezTo>
                  <a:cubicBezTo>
                    <a:pt x="556" y="1425"/>
                    <a:pt x="556" y="1418"/>
                    <a:pt x="550" y="1441"/>
                  </a:cubicBezTo>
                  <a:cubicBezTo>
                    <a:pt x="545" y="1463"/>
                    <a:pt x="528" y="1503"/>
                    <a:pt x="516" y="1541"/>
                  </a:cubicBezTo>
                  <a:cubicBezTo>
                    <a:pt x="504" y="1578"/>
                    <a:pt x="485" y="1625"/>
                    <a:pt x="474" y="1643"/>
                  </a:cubicBezTo>
                  <a:cubicBezTo>
                    <a:pt x="464" y="1662"/>
                    <a:pt x="458" y="1645"/>
                    <a:pt x="453" y="1611"/>
                  </a:cubicBezTo>
                  <a:cubicBezTo>
                    <a:pt x="448" y="1578"/>
                    <a:pt x="448" y="1698"/>
                    <a:pt x="448" y="1739"/>
                  </a:cubicBezTo>
                  <a:cubicBezTo>
                    <a:pt x="448" y="1756"/>
                    <a:pt x="447" y="1770"/>
                    <a:pt x="446" y="1781"/>
                  </a:cubicBezTo>
                  <a:cubicBezTo>
                    <a:pt x="451" y="1761"/>
                    <a:pt x="459" y="1743"/>
                    <a:pt x="465" y="1723"/>
                  </a:cubicBezTo>
                  <a:cubicBezTo>
                    <a:pt x="465" y="1723"/>
                    <a:pt x="466" y="1722"/>
                    <a:pt x="466" y="1722"/>
                  </a:cubicBezTo>
                  <a:cubicBezTo>
                    <a:pt x="467" y="1719"/>
                    <a:pt x="467" y="1716"/>
                    <a:pt x="468" y="1713"/>
                  </a:cubicBezTo>
                  <a:cubicBezTo>
                    <a:pt x="474" y="1687"/>
                    <a:pt x="476" y="1660"/>
                    <a:pt x="487" y="1636"/>
                  </a:cubicBezTo>
                  <a:cubicBezTo>
                    <a:pt x="488" y="1665"/>
                    <a:pt x="490" y="1695"/>
                    <a:pt x="491" y="1724"/>
                  </a:cubicBezTo>
                  <a:cubicBezTo>
                    <a:pt x="492" y="1743"/>
                    <a:pt x="493" y="1761"/>
                    <a:pt x="494" y="1780"/>
                  </a:cubicBezTo>
                  <a:cubicBezTo>
                    <a:pt x="495" y="1802"/>
                    <a:pt x="503" y="1822"/>
                    <a:pt x="511" y="1842"/>
                  </a:cubicBezTo>
                  <a:cubicBezTo>
                    <a:pt x="513" y="1847"/>
                    <a:pt x="516" y="1851"/>
                    <a:pt x="518" y="1856"/>
                  </a:cubicBezTo>
                  <a:cubicBezTo>
                    <a:pt x="518" y="1835"/>
                    <a:pt x="519" y="1803"/>
                    <a:pt x="520" y="1778"/>
                  </a:cubicBezTo>
                  <a:cubicBezTo>
                    <a:pt x="521" y="1737"/>
                    <a:pt x="518" y="1622"/>
                    <a:pt x="525" y="1595"/>
                  </a:cubicBezTo>
                  <a:cubicBezTo>
                    <a:pt x="530" y="1574"/>
                    <a:pt x="538" y="1623"/>
                    <a:pt x="542" y="1637"/>
                  </a:cubicBezTo>
                  <a:cubicBezTo>
                    <a:pt x="542" y="1650"/>
                    <a:pt x="541" y="1670"/>
                    <a:pt x="541" y="1723"/>
                  </a:cubicBezTo>
                  <a:cubicBezTo>
                    <a:pt x="541" y="1801"/>
                    <a:pt x="538" y="1855"/>
                    <a:pt x="538" y="1855"/>
                  </a:cubicBezTo>
                  <a:cubicBezTo>
                    <a:pt x="533" y="1906"/>
                    <a:pt x="540" y="2039"/>
                    <a:pt x="542" y="2046"/>
                  </a:cubicBezTo>
                  <a:cubicBezTo>
                    <a:pt x="542" y="2046"/>
                    <a:pt x="556" y="2008"/>
                    <a:pt x="566" y="1955"/>
                  </a:cubicBezTo>
                  <a:cubicBezTo>
                    <a:pt x="578" y="1921"/>
                    <a:pt x="594" y="1877"/>
                    <a:pt x="614" y="1833"/>
                  </a:cubicBezTo>
                  <a:cubicBezTo>
                    <a:pt x="660" y="1735"/>
                    <a:pt x="685" y="1697"/>
                    <a:pt x="660" y="1761"/>
                  </a:cubicBezTo>
                  <a:cubicBezTo>
                    <a:pt x="634" y="1825"/>
                    <a:pt x="577" y="1997"/>
                    <a:pt x="566" y="2025"/>
                  </a:cubicBezTo>
                  <a:cubicBezTo>
                    <a:pt x="558" y="2046"/>
                    <a:pt x="556" y="2082"/>
                    <a:pt x="556" y="2098"/>
                  </a:cubicBezTo>
                  <a:cubicBezTo>
                    <a:pt x="559" y="2076"/>
                    <a:pt x="576" y="2025"/>
                    <a:pt x="610" y="1949"/>
                  </a:cubicBezTo>
                  <a:cubicBezTo>
                    <a:pt x="650" y="1859"/>
                    <a:pt x="716" y="1694"/>
                    <a:pt x="725" y="1651"/>
                  </a:cubicBezTo>
                  <a:close/>
                  <a:moveTo>
                    <a:pt x="793" y="272"/>
                  </a:moveTo>
                  <a:cubicBezTo>
                    <a:pt x="793" y="271"/>
                    <a:pt x="793" y="271"/>
                    <a:pt x="792" y="272"/>
                  </a:cubicBezTo>
                  <a:cubicBezTo>
                    <a:pt x="792" y="272"/>
                    <a:pt x="793" y="272"/>
                    <a:pt x="793" y="272"/>
                  </a:cubicBezTo>
                  <a:close/>
                  <a:moveTo>
                    <a:pt x="745" y="327"/>
                  </a:moveTo>
                  <a:cubicBezTo>
                    <a:pt x="748" y="343"/>
                    <a:pt x="740" y="445"/>
                    <a:pt x="730" y="473"/>
                  </a:cubicBezTo>
                  <a:cubicBezTo>
                    <a:pt x="721" y="501"/>
                    <a:pt x="713" y="529"/>
                    <a:pt x="732" y="505"/>
                  </a:cubicBezTo>
                  <a:cubicBezTo>
                    <a:pt x="750" y="481"/>
                    <a:pt x="760" y="443"/>
                    <a:pt x="760" y="459"/>
                  </a:cubicBezTo>
                  <a:cubicBezTo>
                    <a:pt x="760" y="472"/>
                    <a:pt x="760" y="502"/>
                    <a:pt x="760" y="515"/>
                  </a:cubicBezTo>
                  <a:cubicBezTo>
                    <a:pt x="762" y="516"/>
                    <a:pt x="764" y="518"/>
                    <a:pt x="766" y="519"/>
                  </a:cubicBezTo>
                  <a:cubicBezTo>
                    <a:pt x="766" y="519"/>
                    <a:pt x="766" y="519"/>
                    <a:pt x="766" y="520"/>
                  </a:cubicBezTo>
                  <a:cubicBezTo>
                    <a:pt x="768" y="521"/>
                    <a:pt x="770" y="522"/>
                    <a:pt x="771" y="523"/>
                  </a:cubicBezTo>
                  <a:cubicBezTo>
                    <a:pt x="771" y="524"/>
                    <a:pt x="772" y="524"/>
                    <a:pt x="772" y="524"/>
                  </a:cubicBezTo>
                  <a:cubicBezTo>
                    <a:pt x="774" y="525"/>
                    <a:pt x="775" y="527"/>
                    <a:pt x="777" y="528"/>
                  </a:cubicBezTo>
                  <a:cubicBezTo>
                    <a:pt x="777" y="528"/>
                    <a:pt x="777" y="528"/>
                    <a:pt x="777" y="528"/>
                  </a:cubicBezTo>
                  <a:cubicBezTo>
                    <a:pt x="779" y="530"/>
                    <a:pt x="780" y="531"/>
                    <a:pt x="782" y="533"/>
                  </a:cubicBezTo>
                  <a:cubicBezTo>
                    <a:pt x="782" y="533"/>
                    <a:pt x="782" y="533"/>
                    <a:pt x="782" y="533"/>
                  </a:cubicBezTo>
                  <a:cubicBezTo>
                    <a:pt x="790" y="533"/>
                    <a:pt x="850" y="533"/>
                    <a:pt x="860" y="526"/>
                  </a:cubicBezTo>
                  <a:cubicBezTo>
                    <a:pt x="870" y="518"/>
                    <a:pt x="834" y="514"/>
                    <a:pt x="816" y="513"/>
                  </a:cubicBezTo>
                  <a:cubicBezTo>
                    <a:pt x="797" y="511"/>
                    <a:pt x="764" y="503"/>
                    <a:pt x="764" y="503"/>
                  </a:cubicBezTo>
                  <a:cubicBezTo>
                    <a:pt x="764" y="503"/>
                    <a:pt x="794" y="502"/>
                    <a:pt x="829" y="497"/>
                  </a:cubicBezTo>
                  <a:cubicBezTo>
                    <a:pt x="864" y="491"/>
                    <a:pt x="878" y="478"/>
                    <a:pt x="901" y="463"/>
                  </a:cubicBezTo>
                  <a:cubicBezTo>
                    <a:pt x="924" y="449"/>
                    <a:pt x="938" y="426"/>
                    <a:pt x="938" y="426"/>
                  </a:cubicBezTo>
                  <a:cubicBezTo>
                    <a:pt x="938" y="426"/>
                    <a:pt x="873" y="467"/>
                    <a:pt x="845" y="470"/>
                  </a:cubicBezTo>
                  <a:cubicBezTo>
                    <a:pt x="817" y="473"/>
                    <a:pt x="778" y="469"/>
                    <a:pt x="789" y="466"/>
                  </a:cubicBezTo>
                  <a:cubicBezTo>
                    <a:pt x="800" y="463"/>
                    <a:pt x="848" y="450"/>
                    <a:pt x="866" y="437"/>
                  </a:cubicBezTo>
                  <a:cubicBezTo>
                    <a:pt x="885" y="423"/>
                    <a:pt x="892" y="411"/>
                    <a:pt x="892" y="411"/>
                  </a:cubicBezTo>
                  <a:cubicBezTo>
                    <a:pt x="892" y="411"/>
                    <a:pt x="808" y="451"/>
                    <a:pt x="788" y="451"/>
                  </a:cubicBezTo>
                  <a:cubicBezTo>
                    <a:pt x="768" y="451"/>
                    <a:pt x="764" y="442"/>
                    <a:pt x="772" y="437"/>
                  </a:cubicBezTo>
                  <a:cubicBezTo>
                    <a:pt x="780" y="431"/>
                    <a:pt x="800" y="427"/>
                    <a:pt x="814" y="418"/>
                  </a:cubicBezTo>
                  <a:cubicBezTo>
                    <a:pt x="829" y="409"/>
                    <a:pt x="836" y="405"/>
                    <a:pt x="836" y="405"/>
                  </a:cubicBezTo>
                  <a:cubicBezTo>
                    <a:pt x="836" y="405"/>
                    <a:pt x="814" y="414"/>
                    <a:pt x="800" y="412"/>
                  </a:cubicBezTo>
                  <a:cubicBezTo>
                    <a:pt x="786" y="410"/>
                    <a:pt x="770" y="410"/>
                    <a:pt x="781" y="403"/>
                  </a:cubicBezTo>
                  <a:cubicBezTo>
                    <a:pt x="792" y="397"/>
                    <a:pt x="838" y="369"/>
                    <a:pt x="837" y="374"/>
                  </a:cubicBezTo>
                  <a:cubicBezTo>
                    <a:pt x="836" y="379"/>
                    <a:pt x="834" y="389"/>
                    <a:pt x="834" y="389"/>
                  </a:cubicBezTo>
                  <a:cubicBezTo>
                    <a:pt x="834" y="389"/>
                    <a:pt x="848" y="380"/>
                    <a:pt x="857" y="364"/>
                  </a:cubicBezTo>
                  <a:cubicBezTo>
                    <a:pt x="866" y="348"/>
                    <a:pt x="860" y="337"/>
                    <a:pt x="855" y="343"/>
                  </a:cubicBezTo>
                  <a:cubicBezTo>
                    <a:pt x="850" y="349"/>
                    <a:pt x="798" y="380"/>
                    <a:pt x="786" y="387"/>
                  </a:cubicBezTo>
                  <a:cubicBezTo>
                    <a:pt x="774" y="395"/>
                    <a:pt x="767" y="400"/>
                    <a:pt x="769" y="396"/>
                  </a:cubicBezTo>
                  <a:cubicBezTo>
                    <a:pt x="771" y="392"/>
                    <a:pt x="784" y="387"/>
                    <a:pt x="790" y="375"/>
                  </a:cubicBezTo>
                  <a:cubicBezTo>
                    <a:pt x="797" y="363"/>
                    <a:pt x="801" y="334"/>
                    <a:pt x="798" y="343"/>
                  </a:cubicBezTo>
                  <a:cubicBezTo>
                    <a:pt x="794" y="351"/>
                    <a:pt x="774" y="385"/>
                    <a:pt x="769" y="387"/>
                  </a:cubicBezTo>
                  <a:cubicBezTo>
                    <a:pt x="764" y="389"/>
                    <a:pt x="758" y="391"/>
                    <a:pt x="774" y="363"/>
                  </a:cubicBezTo>
                  <a:cubicBezTo>
                    <a:pt x="790" y="334"/>
                    <a:pt x="808" y="311"/>
                    <a:pt x="803" y="317"/>
                  </a:cubicBezTo>
                  <a:cubicBezTo>
                    <a:pt x="798" y="323"/>
                    <a:pt x="778" y="341"/>
                    <a:pt x="772" y="351"/>
                  </a:cubicBezTo>
                  <a:cubicBezTo>
                    <a:pt x="766" y="362"/>
                    <a:pt x="764" y="359"/>
                    <a:pt x="764" y="354"/>
                  </a:cubicBezTo>
                  <a:cubicBezTo>
                    <a:pt x="764" y="349"/>
                    <a:pt x="760" y="327"/>
                    <a:pt x="771" y="301"/>
                  </a:cubicBezTo>
                  <a:cubicBezTo>
                    <a:pt x="779" y="282"/>
                    <a:pt x="788" y="274"/>
                    <a:pt x="792" y="272"/>
                  </a:cubicBezTo>
                  <a:cubicBezTo>
                    <a:pt x="788" y="272"/>
                    <a:pt x="781" y="267"/>
                    <a:pt x="776" y="275"/>
                  </a:cubicBezTo>
                  <a:cubicBezTo>
                    <a:pt x="771" y="283"/>
                    <a:pt x="762" y="311"/>
                    <a:pt x="758" y="322"/>
                  </a:cubicBezTo>
                  <a:cubicBezTo>
                    <a:pt x="754" y="333"/>
                    <a:pt x="754" y="321"/>
                    <a:pt x="757" y="301"/>
                  </a:cubicBezTo>
                  <a:cubicBezTo>
                    <a:pt x="760" y="281"/>
                    <a:pt x="772" y="274"/>
                    <a:pt x="767" y="264"/>
                  </a:cubicBezTo>
                  <a:cubicBezTo>
                    <a:pt x="762" y="254"/>
                    <a:pt x="756" y="245"/>
                    <a:pt x="756" y="245"/>
                  </a:cubicBezTo>
                  <a:cubicBezTo>
                    <a:pt x="756" y="245"/>
                    <a:pt x="756" y="279"/>
                    <a:pt x="752" y="282"/>
                  </a:cubicBezTo>
                  <a:cubicBezTo>
                    <a:pt x="749" y="285"/>
                    <a:pt x="744" y="249"/>
                    <a:pt x="732" y="215"/>
                  </a:cubicBezTo>
                  <a:cubicBezTo>
                    <a:pt x="721" y="182"/>
                    <a:pt x="702" y="147"/>
                    <a:pt x="690" y="127"/>
                  </a:cubicBezTo>
                  <a:cubicBezTo>
                    <a:pt x="689" y="126"/>
                    <a:pt x="688" y="125"/>
                    <a:pt x="688" y="124"/>
                  </a:cubicBezTo>
                  <a:cubicBezTo>
                    <a:pt x="684" y="120"/>
                    <a:pt x="681" y="116"/>
                    <a:pt x="677" y="113"/>
                  </a:cubicBezTo>
                  <a:cubicBezTo>
                    <a:pt x="676" y="112"/>
                    <a:pt x="675" y="111"/>
                    <a:pt x="675" y="111"/>
                  </a:cubicBezTo>
                  <a:cubicBezTo>
                    <a:pt x="674" y="110"/>
                    <a:pt x="674" y="110"/>
                    <a:pt x="674" y="110"/>
                  </a:cubicBezTo>
                  <a:cubicBezTo>
                    <a:pt x="673" y="109"/>
                    <a:pt x="673" y="109"/>
                    <a:pt x="672" y="109"/>
                  </a:cubicBezTo>
                  <a:cubicBezTo>
                    <a:pt x="672" y="108"/>
                    <a:pt x="672" y="108"/>
                    <a:pt x="671" y="107"/>
                  </a:cubicBezTo>
                  <a:cubicBezTo>
                    <a:pt x="671" y="107"/>
                    <a:pt x="670" y="107"/>
                    <a:pt x="670" y="106"/>
                  </a:cubicBezTo>
                  <a:cubicBezTo>
                    <a:pt x="669" y="106"/>
                    <a:pt x="669" y="106"/>
                    <a:pt x="668" y="105"/>
                  </a:cubicBezTo>
                  <a:cubicBezTo>
                    <a:pt x="668" y="105"/>
                    <a:pt x="668" y="105"/>
                    <a:pt x="667" y="105"/>
                  </a:cubicBezTo>
                  <a:cubicBezTo>
                    <a:pt x="667" y="104"/>
                    <a:pt x="666" y="104"/>
                    <a:pt x="666" y="103"/>
                  </a:cubicBezTo>
                  <a:cubicBezTo>
                    <a:pt x="665" y="103"/>
                    <a:pt x="665" y="103"/>
                    <a:pt x="665" y="103"/>
                  </a:cubicBezTo>
                  <a:cubicBezTo>
                    <a:pt x="664" y="102"/>
                    <a:pt x="664" y="102"/>
                    <a:pt x="663" y="102"/>
                  </a:cubicBezTo>
                  <a:cubicBezTo>
                    <a:pt x="663" y="102"/>
                    <a:pt x="662" y="101"/>
                    <a:pt x="662" y="101"/>
                  </a:cubicBezTo>
                  <a:cubicBezTo>
                    <a:pt x="660" y="101"/>
                    <a:pt x="659" y="100"/>
                    <a:pt x="658" y="100"/>
                  </a:cubicBezTo>
                  <a:cubicBezTo>
                    <a:pt x="657" y="100"/>
                    <a:pt x="657" y="100"/>
                    <a:pt x="657" y="100"/>
                  </a:cubicBezTo>
                  <a:cubicBezTo>
                    <a:pt x="669" y="120"/>
                    <a:pt x="700" y="176"/>
                    <a:pt x="708" y="191"/>
                  </a:cubicBezTo>
                  <a:cubicBezTo>
                    <a:pt x="717" y="210"/>
                    <a:pt x="742" y="311"/>
                    <a:pt x="745" y="327"/>
                  </a:cubicBezTo>
                  <a:close/>
                  <a:moveTo>
                    <a:pt x="864" y="495"/>
                  </a:moveTo>
                  <a:cubicBezTo>
                    <a:pt x="864" y="495"/>
                    <a:pt x="904" y="487"/>
                    <a:pt x="916" y="478"/>
                  </a:cubicBezTo>
                  <a:cubicBezTo>
                    <a:pt x="929" y="469"/>
                    <a:pt x="954" y="439"/>
                    <a:pt x="957" y="432"/>
                  </a:cubicBezTo>
                  <a:cubicBezTo>
                    <a:pt x="960" y="425"/>
                    <a:pt x="966" y="412"/>
                    <a:pt x="961" y="414"/>
                  </a:cubicBezTo>
                  <a:cubicBezTo>
                    <a:pt x="956" y="416"/>
                    <a:pt x="940" y="437"/>
                    <a:pt x="920" y="457"/>
                  </a:cubicBezTo>
                  <a:cubicBezTo>
                    <a:pt x="900" y="477"/>
                    <a:pt x="864" y="495"/>
                    <a:pt x="864" y="495"/>
                  </a:cubicBezTo>
                  <a:close/>
                  <a:moveTo>
                    <a:pt x="882" y="449"/>
                  </a:moveTo>
                  <a:cubicBezTo>
                    <a:pt x="890" y="447"/>
                    <a:pt x="916" y="430"/>
                    <a:pt x="926" y="421"/>
                  </a:cubicBezTo>
                  <a:cubicBezTo>
                    <a:pt x="936" y="413"/>
                    <a:pt x="954" y="406"/>
                    <a:pt x="954" y="406"/>
                  </a:cubicBezTo>
                  <a:cubicBezTo>
                    <a:pt x="954" y="406"/>
                    <a:pt x="941" y="403"/>
                    <a:pt x="931" y="403"/>
                  </a:cubicBezTo>
                  <a:cubicBezTo>
                    <a:pt x="921" y="403"/>
                    <a:pt x="910" y="405"/>
                    <a:pt x="896" y="421"/>
                  </a:cubicBezTo>
                  <a:cubicBezTo>
                    <a:pt x="881" y="437"/>
                    <a:pt x="874" y="450"/>
                    <a:pt x="882" y="449"/>
                  </a:cubicBezTo>
                  <a:close/>
                  <a:moveTo>
                    <a:pt x="943" y="541"/>
                  </a:moveTo>
                  <a:cubicBezTo>
                    <a:pt x="943" y="556"/>
                    <a:pt x="934" y="567"/>
                    <a:pt x="930" y="575"/>
                  </a:cubicBezTo>
                  <a:cubicBezTo>
                    <a:pt x="927" y="583"/>
                    <a:pt x="949" y="569"/>
                    <a:pt x="958" y="575"/>
                  </a:cubicBezTo>
                  <a:cubicBezTo>
                    <a:pt x="963" y="578"/>
                    <a:pt x="963" y="588"/>
                    <a:pt x="962" y="595"/>
                  </a:cubicBezTo>
                  <a:cubicBezTo>
                    <a:pt x="963" y="595"/>
                    <a:pt x="964" y="595"/>
                    <a:pt x="965" y="595"/>
                  </a:cubicBezTo>
                  <a:cubicBezTo>
                    <a:pt x="967" y="595"/>
                    <a:pt x="968" y="596"/>
                    <a:pt x="970" y="596"/>
                  </a:cubicBezTo>
                  <a:cubicBezTo>
                    <a:pt x="971" y="596"/>
                    <a:pt x="972" y="596"/>
                    <a:pt x="973" y="597"/>
                  </a:cubicBezTo>
                  <a:cubicBezTo>
                    <a:pt x="973" y="597"/>
                    <a:pt x="973" y="597"/>
                    <a:pt x="974" y="597"/>
                  </a:cubicBezTo>
                  <a:cubicBezTo>
                    <a:pt x="977" y="598"/>
                    <a:pt x="980" y="598"/>
                    <a:pt x="984" y="599"/>
                  </a:cubicBezTo>
                  <a:cubicBezTo>
                    <a:pt x="983" y="594"/>
                    <a:pt x="982" y="586"/>
                    <a:pt x="978" y="581"/>
                  </a:cubicBezTo>
                  <a:cubicBezTo>
                    <a:pt x="971" y="572"/>
                    <a:pt x="954" y="529"/>
                    <a:pt x="950" y="513"/>
                  </a:cubicBezTo>
                  <a:cubicBezTo>
                    <a:pt x="947" y="497"/>
                    <a:pt x="957" y="517"/>
                    <a:pt x="972" y="535"/>
                  </a:cubicBezTo>
                  <a:cubicBezTo>
                    <a:pt x="986" y="553"/>
                    <a:pt x="996" y="563"/>
                    <a:pt x="1003" y="563"/>
                  </a:cubicBezTo>
                  <a:cubicBezTo>
                    <a:pt x="1010" y="564"/>
                    <a:pt x="1026" y="537"/>
                    <a:pt x="1034" y="528"/>
                  </a:cubicBezTo>
                  <a:cubicBezTo>
                    <a:pt x="1041" y="519"/>
                    <a:pt x="1059" y="526"/>
                    <a:pt x="1067" y="526"/>
                  </a:cubicBezTo>
                  <a:cubicBezTo>
                    <a:pt x="1075" y="526"/>
                    <a:pt x="1051" y="551"/>
                    <a:pt x="1042" y="559"/>
                  </a:cubicBezTo>
                  <a:cubicBezTo>
                    <a:pt x="1032" y="568"/>
                    <a:pt x="1050" y="566"/>
                    <a:pt x="1064" y="561"/>
                  </a:cubicBezTo>
                  <a:cubicBezTo>
                    <a:pt x="1077" y="557"/>
                    <a:pt x="1140" y="482"/>
                    <a:pt x="1147" y="473"/>
                  </a:cubicBezTo>
                  <a:cubicBezTo>
                    <a:pt x="1154" y="465"/>
                    <a:pt x="1174" y="467"/>
                    <a:pt x="1172" y="475"/>
                  </a:cubicBezTo>
                  <a:cubicBezTo>
                    <a:pt x="1169" y="484"/>
                    <a:pt x="1186" y="483"/>
                    <a:pt x="1194" y="480"/>
                  </a:cubicBezTo>
                  <a:cubicBezTo>
                    <a:pt x="1203" y="477"/>
                    <a:pt x="1174" y="505"/>
                    <a:pt x="1168" y="514"/>
                  </a:cubicBezTo>
                  <a:cubicBezTo>
                    <a:pt x="1161" y="523"/>
                    <a:pt x="1228" y="468"/>
                    <a:pt x="1236" y="461"/>
                  </a:cubicBezTo>
                  <a:cubicBezTo>
                    <a:pt x="1244" y="453"/>
                    <a:pt x="1212" y="495"/>
                    <a:pt x="1201" y="509"/>
                  </a:cubicBezTo>
                  <a:cubicBezTo>
                    <a:pt x="1190" y="523"/>
                    <a:pt x="1203" y="521"/>
                    <a:pt x="1213" y="512"/>
                  </a:cubicBezTo>
                  <a:cubicBezTo>
                    <a:pt x="1223" y="503"/>
                    <a:pt x="1260" y="485"/>
                    <a:pt x="1260" y="475"/>
                  </a:cubicBezTo>
                  <a:cubicBezTo>
                    <a:pt x="1260" y="464"/>
                    <a:pt x="1263" y="400"/>
                    <a:pt x="1266" y="373"/>
                  </a:cubicBezTo>
                  <a:cubicBezTo>
                    <a:pt x="1268" y="356"/>
                    <a:pt x="1270" y="342"/>
                    <a:pt x="1271" y="334"/>
                  </a:cubicBezTo>
                  <a:cubicBezTo>
                    <a:pt x="1271" y="334"/>
                    <a:pt x="1271" y="334"/>
                    <a:pt x="1271" y="334"/>
                  </a:cubicBezTo>
                  <a:cubicBezTo>
                    <a:pt x="1270" y="332"/>
                    <a:pt x="1268" y="330"/>
                    <a:pt x="1267" y="328"/>
                  </a:cubicBezTo>
                  <a:cubicBezTo>
                    <a:pt x="1266" y="325"/>
                    <a:pt x="1264" y="323"/>
                    <a:pt x="1263" y="320"/>
                  </a:cubicBezTo>
                  <a:cubicBezTo>
                    <a:pt x="1253" y="303"/>
                    <a:pt x="1249" y="283"/>
                    <a:pt x="1249" y="263"/>
                  </a:cubicBezTo>
                  <a:cubicBezTo>
                    <a:pt x="1249" y="261"/>
                    <a:pt x="1247" y="260"/>
                    <a:pt x="1246" y="261"/>
                  </a:cubicBezTo>
                  <a:cubicBezTo>
                    <a:pt x="1244" y="262"/>
                    <a:pt x="1242" y="264"/>
                    <a:pt x="1240" y="265"/>
                  </a:cubicBezTo>
                  <a:cubicBezTo>
                    <a:pt x="1237" y="271"/>
                    <a:pt x="1235" y="276"/>
                    <a:pt x="1234" y="282"/>
                  </a:cubicBezTo>
                  <a:cubicBezTo>
                    <a:pt x="1232" y="301"/>
                    <a:pt x="1242" y="314"/>
                    <a:pt x="1242" y="323"/>
                  </a:cubicBezTo>
                  <a:cubicBezTo>
                    <a:pt x="1243" y="333"/>
                    <a:pt x="1239" y="346"/>
                    <a:pt x="1222" y="360"/>
                  </a:cubicBezTo>
                  <a:cubicBezTo>
                    <a:pt x="1206" y="374"/>
                    <a:pt x="1132" y="434"/>
                    <a:pt x="1119" y="443"/>
                  </a:cubicBezTo>
                  <a:cubicBezTo>
                    <a:pt x="1106" y="451"/>
                    <a:pt x="1142" y="389"/>
                    <a:pt x="1152" y="371"/>
                  </a:cubicBezTo>
                  <a:cubicBezTo>
                    <a:pt x="1163" y="353"/>
                    <a:pt x="1132" y="389"/>
                    <a:pt x="1115" y="409"/>
                  </a:cubicBezTo>
                  <a:cubicBezTo>
                    <a:pt x="1098" y="429"/>
                    <a:pt x="1067" y="442"/>
                    <a:pt x="1067" y="435"/>
                  </a:cubicBezTo>
                  <a:cubicBezTo>
                    <a:pt x="1067" y="427"/>
                    <a:pt x="1110" y="368"/>
                    <a:pt x="1088" y="389"/>
                  </a:cubicBezTo>
                  <a:cubicBezTo>
                    <a:pt x="1067" y="409"/>
                    <a:pt x="1030" y="465"/>
                    <a:pt x="1042" y="443"/>
                  </a:cubicBezTo>
                  <a:cubicBezTo>
                    <a:pt x="1054" y="421"/>
                    <a:pt x="1084" y="371"/>
                    <a:pt x="1084" y="371"/>
                  </a:cubicBezTo>
                  <a:cubicBezTo>
                    <a:pt x="1084" y="371"/>
                    <a:pt x="1060" y="387"/>
                    <a:pt x="1039" y="406"/>
                  </a:cubicBezTo>
                  <a:cubicBezTo>
                    <a:pt x="1018" y="425"/>
                    <a:pt x="1009" y="441"/>
                    <a:pt x="1006" y="457"/>
                  </a:cubicBezTo>
                  <a:cubicBezTo>
                    <a:pt x="1004" y="474"/>
                    <a:pt x="1004" y="517"/>
                    <a:pt x="1004" y="525"/>
                  </a:cubicBezTo>
                  <a:cubicBezTo>
                    <a:pt x="1004" y="533"/>
                    <a:pt x="993" y="553"/>
                    <a:pt x="990" y="547"/>
                  </a:cubicBezTo>
                  <a:cubicBezTo>
                    <a:pt x="988" y="540"/>
                    <a:pt x="988" y="471"/>
                    <a:pt x="991" y="462"/>
                  </a:cubicBezTo>
                  <a:cubicBezTo>
                    <a:pt x="994" y="453"/>
                    <a:pt x="1006" y="407"/>
                    <a:pt x="1012" y="400"/>
                  </a:cubicBezTo>
                  <a:cubicBezTo>
                    <a:pt x="1012" y="400"/>
                    <a:pt x="989" y="410"/>
                    <a:pt x="975" y="425"/>
                  </a:cubicBezTo>
                  <a:cubicBezTo>
                    <a:pt x="961" y="441"/>
                    <a:pt x="964" y="462"/>
                    <a:pt x="955" y="483"/>
                  </a:cubicBezTo>
                  <a:cubicBezTo>
                    <a:pt x="946" y="505"/>
                    <a:pt x="943" y="525"/>
                    <a:pt x="943" y="541"/>
                  </a:cubicBezTo>
                  <a:close/>
                  <a:moveTo>
                    <a:pt x="661" y="877"/>
                  </a:moveTo>
                  <a:cubicBezTo>
                    <a:pt x="636" y="943"/>
                    <a:pt x="636" y="943"/>
                    <a:pt x="636" y="943"/>
                  </a:cubicBezTo>
                  <a:cubicBezTo>
                    <a:pt x="636" y="943"/>
                    <a:pt x="649" y="870"/>
                    <a:pt x="640" y="877"/>
                  </a:cubicBezTo>
                  <a:cubicBezTo>
                    <a:pt x="630" y="883"/>
                    <a:pt x="546" y="919"/>
                    <a:pt x="510" y="931"/>
                  </a:cubicBezTo>
                  <a:cubicBezTo>
                    <a:pt x="474" y="943"/>
                    <a:pt x="388" y="958"/>
                    <a:pt x="406" y="950"/>
                  </a:cubicBezTo>
                  <a:cubicBezTo>
                    <a:pt x="425" y="942"/>
                    <a:pt x="562" y="885"/>
                    <a:pt x="574" y="866"/>
                  </a:cubicBezTo>
                  <a:cubicBezTo>
                    <a:pt x="586" y="847"/>
                    <a:pt x="558" y="841"/>
                    <a:pt x="530" y="855"/>
                  </a:cubicBezTo>
                  <a:cubicBezTo>
                    <a:pt x="502" y="870"/>
                    <a:pt x="405" y="937"/>
                    <a:pt x="416" y="915"/>
                  </a:cubicBezTo>
                  <a:cubicBezTo>
                    <a:pt x="426" y="894"/>
                    <a:pt x="533" y="831"/>
                    <a:pt x="520" y="830"/>
                  </a:cubicBezTo>
                  <a:cubicBezTo>
                    <a:pt x="506" y="829"/>
                    <a:pt x="445" y="841"/>
                    <a:pt x="432" y="838"/>
                  </a:cubicBezTo>
                  <a:cubicBezTo>
                    <a:pt x="418" y="835"/>
                    <a:pt x="413" y="842"/>
                    <a:pt x="405" y="842"/>
                  </a:cubicBezTo>
                  <a:cubicBezTo>
                    <a:pt x="397" y="842"/>
                    <a:pt x="341" y="869"/>
                    <a:pt x="302" y="874"/>
                  </a:cubicBezTo>
                  <a:cubicBezTo>
                    <a:pt x="264" y="879"/>
                    <a:pt x="204" y="885"/>
                    <a:pt x="190" y="879"/>
                  </a:cubicBezTo>
                  <a:cubicBezTo>
                    <a:pt x="177" y="874"/>
                    <a:pt x="302" y="853"/>
                    <a:pt x="344" y="835"/>
                  </a:cubicBezTo>
                  <a:cubicBezTo>
                    <a:pt x="385" y="818"/>
                    <a:pt x="398" y="810"/>
                    <a:pt x="404" y="798"/>
                  </a:cubicBezTo>
                  <a:cubicBezTo>
                    <a:pt x="407" y="792"/>
                    <a:pt x="407" y="783"/>
                    <a:pt x="407" y="776"/>
                  </a:cubicBezTo>
                  <a:cubicBezTo>
                    <a:pt x="403" y="772"/>
                    <a:pt x="400" y="769"/>
                    <a:pt x="400" y="769"/>
                  </a:cubicBezTo>
                  <a:cubicBezTo>
                    <a:pt x="400" y="769"/>
                    <a:pt x="446" y="702"/>
                    <a:pt x="458" y="693"/>
                  </a:cubicBezTo>
                  <a:cubicBezTo>
                    <a:pt x="470" y="683"/>
                    <a:pt x="476" y="669"/>
                    <a:pt x="540" y="665"/>
                  </a:cubicBezTo>
                  <a:cubicBezTo>
                    <a:pt x="604" y="661"/>
                    <a:pt x="606" y="642"/>
                    <a:pt x="597" y="641"/>
                  </a:cubicBezTo>
                  <a:cubicBezTo>
                    <a:pt x="588" y="639"/>
                    <a:pt x="528" y="605"/>
                    <a:pt x="533" y="595"/>
                  </a:cubicBezTo>
                  <a:cubicBezTo>
                    <a:pt x="538" y="586"/>
                    <a:pt x="565" y="545"/>
                    <a:pt x="566" y="534"/>
                  </a:cubicBezTo>
                  <a:cubicBezTo>
                    <a:pt x="568" y="523"/>
                    <a:pt x="485" y="430"/>
                    <a:pt x="450" y="385"/>
                  </a:cubicBezTo>
                  <a:cubicBezTo>
                    <a:pt x="448" y="381"/>
                    <a:pt x="444" y="376"/>
                    <a:pt x="440" y="371"/>
                  </a:cubicBezTo>
                  <a:cubicBezTo>
                    <a:pt x="422" y="356"/>
                    <a:pt x="402" y="338"/>
                    <a:pt x="382" y="319"/>
                  </a:cubicBezTo>
                  <a:cubicBezTo>
                    <a:pt x="336" y="273"/>
                    <a:pt x="273" y="233"/>
                    <a:pt x="291" y="287"/>
                  </a:cubicBezTo>
                  <a:cubicBezTo>
                    <a:pt x="309" y="342"/>
                    <a:pt x="338" y="430"/>
                    <a:pt x="344" y="457"/>
                  </a:cubicBezTo>
                  <a:cubicBezTo>
                    <a:pt x="349" y="483"/>
                    <a:pt x="232" y="285"/>
                    <a:pt x="205" y="245"/>
                  </a:cubicBezTo>
                  <a:cubicBezTo>
                    <a:pt x="178" y="205"/>
                    <a:pt x="98" y="149"/>
                    <a:pt x="85" y="138"/>
                  </a:cubicBezTo>
                  <a:cubicBezTo>
                    <a:pt x="72" y="128"/>
                    <a:pt x="102" y="137"/>
                    <a:pt x="110" y="138"/>
                  </a:cubicBezTo>
                  <a:cubicBezTo>
                    <a:pt x="118" y="140"/>
                    <a:pt x="128" y="123"/>
                    <a:pt x="140" y="117"/>
                  </a:cubicBezTo>
                  <a:cubicBezTo>
                    <a:pt x="152" y="111"/>
                    <a:pt x="214" y="109"/>
                    <a:pt x="222" y="106"/>
                  </a:cubicBezTo>
                  <a:cubicBezTo>
                    <a:pt x="226" y="104"/>
                    <a:pt x="231" y="93"/>
                    <a:pt x="234" y="87"/>
                  </a:cubicBezTo>
                  <a:cubicBezTo>
                    <a:pt x="231" y="83"/>
                    <a:pt x="228" y="80"/>
                    <a:pt x="226" y="79"/>
                  </a:cubicBezTo>
                  <a:cubicBezTo>
                    <a:pt x="223" y="77"/>
                    <a:pt x="215" y="74"/>
                    <a:pt x="206" y="71"/>
                  </a:cubicBezTo>
                  <a:cubicBezTo>
                    <a:pt x="207" y="71"/>
                    <a:pt x="207" y="71"/>
                    <a:pt x="208" y="70"/>
                  </a:cubicBezTo>
                  <a:cubicBezTo>
                    <a:pt x="215" y="67"/>
                    <a:pt x="223" y="64"/>
                    <a:pt x="230" y="59"/>
                  </a:cubicBezTo>
                  <a:cubicBezTo>
                    <a:pt x="231" y="57"/>
                    <a:pt x="233" y="55"/>
                    <a:pt x="234" y="53"/>
                  </a:cubicBezTo>
                  <a:cubicBezTo>
                    <a:pt x="236" y="50"/>
                    <a:pt x="238" y="46"/>
                    <a:pt x="239" y="42"/>
                  </a:cubicBezTo>
                  <a:cubicBezTo>
                    <a:pt x="240" y="42"/>
                    <a:pt x="240" y="41"/>
                    <a:pt x="240" y="41"/>
                  </a:cubicBezTo>
                  <a:cubicBezTo>
                    <a:pt x="242" y="37"/>
                    <a:pt x="244" y="33"/>
                    <a:pt x="245" y="30"/>
                  </a:cubicBezTo>
                  <a:cubicBezTo>
                    <a:pt x="245" y="30"/>
                    <a:pt x="245" y="30"/>
                    <a:pt x="245" y="30"/>
                  </a:cubicBezTo>
                  <a:cubicBezTo>
                    <a:pt x="247" y="48"/>
                    <a:pt x="252" y="81"/>
                    <a:pt x="257" y="94"/>
                  </a:cubicBezTo>
                  <a:cubicBezTo>
                    <a:pt x="265" y="113"/>
                    <a:pt x="292" y="114"/>
                    <a:pt x="298" y="117"/>
                  </a:cubicBezTo>
                  <a:cubicBezTo>
                    <a:pt x="305" y="119"/>
                    <a:pt x="325" y="130"/>
                    <a:pt x="325" y="130"/>
                  </a:cubicBezTo>
                  <a:cubicBezTo>
                    <a:pt x="285" y="153"/>
                    <a:pt x="285" y="153"/>
                    <a:pt x="285" y="153"/>
                  </a:cubicBezTo>
                  <a:cubicBezTo>
                    <a:pt x="285" y="153"/>
                    <a:pt x="372" y="229"/>
                    <a:pt x="394" y="270"/>
                  </a:cubicBezTo>
                  <a:cubicBezTo>
                    <a:pt x="417" y="311"/>
                    <a:pt x="510" y="431"/>
                    <a:pt x="512" y="418"/>
                  </a:cubicBezTo>
                  <a:cubicBezTo>
                    <a:pt x="513" y="405"/>
                    <a:pt x="480" y="321"/>
                    <a:pt x="472" y="305"/>
                  </a:cubicBezTo>
                  <a:cubicBezTo>
                    <a:pt x="465" y="291"/>
                    <a:pt x="432" y="215"/>
                    <a:pt x="416" y="183"/>
                  </a:cubicBezTo>
                  <a:cubicBezTo>
                    <a:pt x="437" y="215"/>
                    <a:pt x="461" y="258"/>
                    <a:pt x="476" y="286"/>
                  </a:cubicBezTo>
                  <a:cubicBezTo>
                    <a:pt x="497" y="326"/>
                    <a:pt x="552" y="426"/>
                    <a:pt x="566" y="447"/>
                  </a:cubicBezTo>
                  <a:cubicBezTo>
                    <a:pt x="579" y="469"/>
                    <a:pt x="607" y="527"/>
                    <a:pt x="607" y="527"/>
                  </a:cubicBezTo>
                  <a:cubicBezTo>
                    <a:pt x="607" y="527"/>
                    <a:pt x="596" y="425"/>
                    <a:pt x="597" y="402"/>
                  </a:cubicBezTo>
                  <a:cubicBezTo>
                    <a:pt x="597" y="379"/>
                    <a:pt x="583" y="226"/>
                    <a:pt x="574" y="204"/>
                  </a:cubicBezTo>
                  <a:cubicBezTo>
                    <a:pt x="564" y="181"/>
                    <a:pt x="560" y="172"/>
                    <a:pt x="551" y="151"/>
                  </a:cubicBezTo>
                  <a:cubicBezTo>
                    <a:pt x="541" y="129"/>
                    <a:pt x="518" y="90"/>
                    <a:pt x="518" y="90"/>
                  </a:cubicBezTo>
                  <a:cubicBezTo>
                    <a:pt x="517" y="68"/>
                    <a:pt x="517" y="68"/>
                    <a:pt x="517" y="68"/>
                  </a:cubicBezTo>
                  <a:cubicBezTo>
                    <a:pt x="526" y="83"/>
                    <a:pt x="541" y="107"/>
                    <a:pt x="555" y="134"/>
                  </a:cubicBezTo>
                  <a:cubicBezTo>
                    <a:pt x="574" y="157"/>
                    <a:pt x="611" y="201"/>
                    <a:pt x="618" y="210"/>
                  </a:cubicBezTo>
                  <a:cubicBezTo>
                    <a:pt x="629" y="222"/>
                    <a:pt x="628" y="210"/>
                    <a:pt x="621" y="190"/>
                  </a:cubicBezTo>
                  <a:cubicBezTo>
                    <a:pt x="618" y="182"/>
                    <a:pt x="614" y="171"/>
                    <a:pt x="610" y="160"/>
                  </a:cubicBezTo>
                  <a:cubicBezTo>
                    <a:pt x="622" y="185"/>
                    <a:pt x="638" y="223"/>
                    <a:pt x="641" y="243"/>
                  </a:cubicBezTo>
                  <a:cubicBezTo>
                    <a:pt x="646" y="275"/>
                    <a:pt x="660" y="265"/>
                    <a:pt x="664" y="237"/>
                  </a:cubicBezTo>
                  <a:cubicBezTo>
                    <a:pt x="668" y="209"/>
                    <a:pt x="676" y="199"/>
                    <a:pt x="684" y="219"/>
                  </a:cubicBezTo>
                  <a:cubicBezTo>
                    <a:pt x="692" y="239"/>
                    <a:pt x="698" y="286"/>
                    <a:pt x="688" y="350"/>
                  </a:cubicBezTo>
                  <a:cubicBezTo>
                    <a:pt x="677" y="414"/>
                    <a:pt x="669" y="470"/>
                    <a:pt x="674" y="491"/>
                  </a:cubicBezTo>
                  <a:cubicBezTo>
                    <a:pt x="680" y="513"/>
                    <a:pt x="668" y="569"/>
                    <a:pt x="661" y="591"/>
                  </a:cubicBezTo>
                  <a:cubicBezTo>
                    <a:pt x="654" y="614"/>
                    <a:pt x="696" y="559"/>
                    <a:pt x="704" y="547"/>
                  </a:cubicBezTo>
                  <a:cubicBezTo>
                    <a:pt x="712" y="535"/>
                    <a:pt x="677" y="605"/>
                    <a:pt x="662" y="647"/>
                  </a:cubicBezTo>
                  <a:cubicBezTo>
                    <a:pt x="648" y="690"/>
                    <a:pt x="662" y="683"/>
                    <a:pt x="678" y="661"/>
                  </a:cubicBezTo>
                  <a:cubicBezTo>
                    <a:pt x="694" y="638"/>
                    <a:pt x="716" y="601"/>
                    <a:pt x="702" y="635"/>
                  </a:cubicBezTo>
                  <a:cubicBezTo>
                    <a:pt x="689" y="670"/>
                    <a:pt x="672" y="709"/>
                    <a:pt x="664" y="750"/>
                  </a:cubicBezTo>
                  <a:cubicBezTo>
                    <a:pt x="656" y="791"/>
                    <a:pt x="653" y="838"/>
                    <a:pt x="653" y="838"/>
                  </a:cubicBezTo>
                  <a:cubicBezTo>
                    <a:pt x="653" y="838"/>
                    <a:pt x="658" y="846"/>
                    <a:pt x="664" y="815"/>
                  </a:cubicBezTo>
                  <a:cubicBezTo>
                    <a:pt x="669" y="785"/>
                    <a:pt x="712" y="655"/>
                    <a:pt x="728" y="645"/>
                  </a:cubicBezTo>
                  <a:cubicBezTo>
                    <a:pt x="744" y="634"/>
                    <a:pt x="717" y="683"/>
                    <a:pt x="712" y="729"/>
                  </a:cubicBezTo>
                  <a:cubicBezTo>
                    <a:pt x="706" y="774"/>
                    <a:pt x="694" y="835"/>
                    <a:pt x="694" y="835"/>
                  </a:cubicBezTo>
                  <a:cubicBezTo>
                    <a:pt x="694" y="835"/>
                    <a:pt x="714" y="814"/>
                    <a:pt x="716" y="799"/>
                  </a:cubicBezTo>
                  <a:cubicBezTo>
                    <a:pt x="717" y="785"/>
                    <a:pt x="738" y="673"/>
                    <a:pt x="740" y="701"/>
                  </a:cubicBezTo>
                  <a:cubicBezTo>
                    <a:pt x="741" y="729"/>
                    <a:pt x="742" y="819"/>
                    <a:pt x="742" y="819"/>
                  </a:cubicBezTo>
                  <a:cubicBezTo>
                    <a:pt x="798" y="1029"/>
                    <a:pt x="798" y="1029"/>
                    <a:pt x="798" y="1029"/>
                  </a:cubicBezTo>
                  <a:cubicBezTo>
                    <a:pt x="798" y="1029"/>
                    <a:pt x="822" y="1131"/>
                    <a:pt x="816" y="1125"/>
                  </a:cubicBezTo>
                  <a:cubicBezTo>
                    <a:pt x="809" y="1118"/>
                    <a:pt x="794" y="1083"/>
                    <a:pt x="778" y="1066"/>
                  </a:cubicBezTo>
                  <a:cubicBezTo>
                    <a:pt x="762" y="1049"/>
                    <a:pt x="750" y="1055"/>
                    <a:pt x="753" y="1098"/>
                  </a:cubicBezTo>
                  <a:cubicBezTo>
                    <a:pt x="756" y="1141"/>
                    <a:pt x="749" y="1235"/>
                    <a:pt x="744" y="1214"/>
                  </a:cubicBezTo>
                  <a:cubicBezTo>
                    <a:pt x="738" y="1193"/>
                    <a:pt x="724" y="1061"/>
                    <a:pt x="724" y="1061"/>
                  </a:cubicBezTo>
                  <a:cubicBezTo>
                    <a:pt x="718" y="1179"/>
                    <a:pt x="718" y="1179"/>
                    <a:pt x="718" y="1179"/>
                  </a:cubicBezTo>
                  <a:cubicBezTo>
                    <a:pt x="718" y="1179"/>
                    <a:pt x="713" y="1078"/>
                    <a:pt x="704" y="1057"/>
                  </a:cubicBezTo>
                  <a:cubicBezTo>
                    <a:pt x="694" y="1035"/>
                    <a:pt x="680" y="995"/>
                    <a:pt x="680" y="995"/>
                  </a:cubicBezTo>
                  <a:lnTo>
                    <a:pt x="661" y="877"/>
                  </a:lnTo>
                  <a:close/>
                  <a:moveTo>
                    <a:pt x="303" y="189"/>
                  </a:moveTo>
                  <a:cubicBezTo>
                    <a:pt x="286" y="166"/>
                    <a:pt x="274" y="149"/>
                    <a:pt x="272" y="146"/>
                  </a:cubicBezTo>
                  <a:cubicBezTo>
                    <a:pt x="269" y="141"/>
                    <a:pt x="262" y="129"/>
                    <a:pt x="255" y="117"/>
                  </a:cubicBezTo>
                  <a:cubicBezTo>
                    <a:pt x="255" y="117"/>
                    <a:pt x="255" y="117"/>
                    <a:pt x="255" y="117"/>
                  </a:cubicBezTo>
                  <a:cubicBezTo>
                    <a:pt x="255" y="117"/>
                    <a:pt x="241" y="115"/>
                    <a:pt x="233" y="128"/>
                  </a:cubicBezTo>
                  <a:cubicBezTo>
                    <a:pt x="225" y="140"/>
                    <a:pt x="222" y="159"/>
                    <a:pt x="232" y="175"/>
                  </a:cubicBezTo>
                  <a:cubicBezTo>
                    <a:pt x="241" y="191"/>
                    <a:pt x="301" y="229"/>
                    <a:pt x="312" y="235"/>
                  </a:cubicBezTo>
                  <a:cubicBezTo>
                    <a:pt x="319" y="240"/>
                    <a:pt x="309" y="207"/>
                    <a:pt x="303" y="189"/>
                  </a:cubicBezTo>
                  <a:close/>
                  <a:moveTo>
                    <a:pt x="613" y="687"/>
                  </a:moveTo>
                  <a:cubicBezTo>
                    <a:pt x="612" y="677"/>
                    <a:pt x="592" y="706"/>
                    <a:pt x="573" y="721"/>
                  </a:cubicBezTo>
                  <a:cubicBezTo>
                    <a:pt x="554" y="735"/>
                    <a:pt x="522" y="742"/>
                    <a:pt x="504" y="743"/>
                  </a:cubicBezTo>
                  <a:cubicBezTo>
                    <a:pt x="485" y="745"/>
                    <a:pt x="437" y="759"/>
                    <a:pt x="445" y="767"/>
                  </a:cubicBezTo>
                  <a:cubicBezTo>
                    <a:pt x="453" y="775"/>
                    <a:pt x="478" y="786"/>
                    <a:pt x="502" y="786"/>
                  </a:cubicBezTo>
                  <a:cubicBezTo>
                    <a:pt x="526" y="786"/>
                    <a:pt x="556" y="799"/>
                    <a:pt x="565" y="802"/>
                  </a:cubicBezTo>
                  <a:cubicBezTo>
                    <a:pt x="574" y="805"/>
                    <a:pt x="597" y="794"/>
                    <a:pt x="604" y="773"/>
                  </a:cubicBezTo>
                  <a:cubicBezTo>
                    <a:pt x="610" y="751"/>
                    <a:pt x="614" y="698"/>
                    <a:pt x="613" y="687"/>
                  </a:cubicBezTo>
                  <a:close/>
                  <a:moveTo>
                    <a:pt x="1688" y="2261"/>
                  </a:moveTo>
                  <a:cubicBezTo>
                    <a:pt x="1687" y="2263"/>
                    <a:pt x="1687" y="2264"/>
                    <a:pt x="1686" y="2266"/>
                  </a:cubicBezTo>
                  <a:cubicBezTo>
                    <a:pt x="1693" y="2255"/>
                    <a:pt x="1701" y="2242"/>
                    <a:pt x="1712" y="2229"/>
                  </a:cubicBezTo>
                  <a:cubicBezTo>
                    <a:pt x="1730" y="2205"/>
                    <a:pt x="1792" y="2130"/>
                    <a:pt x="1801" y="2113"/>
                  </a:cubicBezTo>
                  <a:cubicBezTo>
                    <a:pt x="1810" y="2095"/>
                    <a:pt x="1785" y="2082"/>
                    <a:pt x="1782" y="2058"/>
                  </a:cubicBezTo>
                  <a:cubicBezTo>
                    <a:pt x="1780" y="2034"/>
                    <a:pt x="1760" y="2035"/>
                    <a:pt x="1746" y="2086"/>
                  </a:cubicBezTo>
                  <a:cubicBezTo>
                    <a:pt x="1733" y="2137"/>
                    <a:pt x="1713" y="2183"/>
                    <a:pt x="1704" y="2202"/>
                  </a:cubicBezTo>
                  <a:cubicBezTo>
                    <a:pt x="1698" y="2213"/>
                    <a:pt x="1682" y="2208"/>
                    <a:pt x="1670" y="2202"/>
                  </a:cubicBezTo>
                  <a:cubicBezTo>
                    <a:pt x="1670" y="2202"/>
                    <a:pt x="1670" y="2202"/>
                    <a:pt x="1670" y="2202"/>
                  </a:cubicBezTo>
                  <a:cubicBezTo>
                    <a:pt x="1673" y="2205"/>
                    <a:pt x="1675" y="2209"/>
                    <a:pt x="1678" y="2213"/>
                  </a:cubicBezTo>
                  <a:cubicBezTo>
                    <a:pt x="1678" y="2213"/>
                    <a:pt x="1679" y="2214"/>
                    <a:pt x="1679" y="2215"/>
                  </a:cubicBezTo>
                  <a:cubicBezTo>
                    <a:pt x="1680" y="2216"/>
                    <a:pt x="1681" y="2217"/>
                    <a:pt x="1681" y="2218"/>
                  </a:cubicBezTo>
                  <a:cubicBezTo>
                    <a:pt x="1682" y="2219"/>
                    <a:pt x="1683" y="2221"/>
                    <a:pt x="1684" y="2223"/>
                  </a:cubicBezTo>
                  <a:cubicBezTo>
                    <a:pt x="1689" y="2231"/>
                    <a:pt x="1694" y="2248"/>
                    <a:pt x="1690" y="2256"/>
                  </a:cubicBezTo>
                  <a:cubicBezTo>
                    <a:pt x="1689" y="2258"/>
                    <a:pt x="1688" y="2260"/>
                    <a:pt x="1688" y="2261"/>
                  </a:cubicBezTo>
                  <a:close/>
                  <a:moveTo>
                    <a:pt x="1864" y="2916"/>
                  </a:moveTo>
                  <a:cubicBezTo>
                    <a:pt x="1848" y="2930"/>
                    <a:pt x="1848" y="2930"/>
                    <a:pt x="1848" y="2930"/>
                  </a:cubicBezTo>
                  <a:cubicBezTo>
                    <a:pt x="1842" y="2930"/>
                    <a:pt x="1831" y="2931"/>
                    <a:pt x="1825" y="2929"/>
                  </a:cubicBezTo>
                  <a:cubicBezTo>
                    <a:pt x="1816" y="2926"/>
                    <a:pt x="1772" y="2902"/>
                    <a:pt x="1742" y="2888"/>
                  </a:cubicBezTo>
                  <a:cubicBezTo>
                    <a:pt x="1712" y="2874"/>
                    <a:pt x="1693" y="2893"/>
                    <a:pt x="1688" y="2895"/>
                  </a:cubicBezTo>
                  <a:cubicBezTo>
                    <a:pt x="1688" y="2895"/>
                    <a:pt x="1677" y="2946"/>
                    <a:pt x="1653" y="2984"/>
                  </a:cubicBezTo>
                  <a:cubicBezTo>
                    <a:pt x="1629" y="3022"/>
                    <a:pt x="1605" y="3057"/>
                    <a:pt x="1591" y="3089"/>
                  </a:cubicBezTo>
                  <a:cubicBezTo>
                    <a:pt x="1589" y="3096"/>
                    <a:pt x="1587" y="3102"/>
                    <a:pt x="1585" y="3109"/>
                  </a:cubicBezTo>
                  <a:cubicBezTo>
                    <a:pt x="1584" y="3122"/>
                    <a:pt x="1593" y="3125"/>
                    <a:pt x="1602" y="3124"/>
                  </a:cubicBezTo>
                  <a:cubicBezTo>
                    <a:pt x="1615" y="3123"/>
                    <a:pt x="1663" y="3133"/>
                    <a:pt x="1688" y="3124"/>
                  </a:cubicBezTo>
                  <a:cubicBezTo>
                    <a:pt x="1713" y="3115"/>
                    <a:pt x="1753" y="3069"/>
                    <a:pt x="1728" y="3055"/>
                  </a:cubicBezTo>
                  <a:cubicBezTo>
                    <a:pt x="1703" y="3041"/>
                    <a:pt x="1640" y="3045"/>
                    <a:pt x="1640" y="3045"/>
                  </a:cubicBezTo>
                  <a:cubicBezTo>
                    <a:pt x="1640" y="3045"/>
                    <a:pt x="1670" y="3025"/>
                    <a:pt x="1709" y="3024"/>
                  </a:cubicBezTo>
                  <a:cubicBezTo>
                    <a:pt x="1748" y="3023"/>
                    <a:pt x="1785" y="3035"/>
                    <a:pt x="1789" y="3035"/>
                  </a:cubicBezTo>
                  <a:cubicBezTo>
                    <a:pt x="1793" y="3035"/>
                    <a:pt x="1803" y="3012"/>
                    <a:pt x="1814" y="2988"/>
                  </a:cubicBezTo>
                  <a:cubicBezTo>
                    <a:pt x="1825" y="2964"/>
                    <a:pt x="1819" y="2944"/>
                    <a:pt x="1825" y="2943"/>
                  </a:cubicBezTo>
                  <a:cubicBezTo>
                    <a:pt x="1829" y="2942"/>
                    <a:pt x="1841" y="2936"/>
                    <a:pt x="1848" y="2932"/>
                  </a:cubicBezTo>
                  <a:cubicBezTo>
                    <a:pt x="1847" y="2939"/>
                    <a:pt x="1845" y="2958"/>
                    <a:pt x="1843" y="2969"/>
                  </a:cubicBezTo>
                  <a:cubicBezTo>
                    <a:pt x="1841" y="2983"/>
                    <a:pt x="1826" y="3006"/>
                    <a:pt x="1819" y="3033"/>
                  </a:cubicBezTo>
                  <a:cubicBezTo>
                    <a:pt x="1812" y="3060"/>
                    <a:pt x="1792" y="3077"/>
                    <a:pt x="1748" y="3109"/>
                  </a:cubicBezTo>
                  <a:cubicBezTo>
                    <a:pt x="1704" y="3141"/>
                    <a:pt x="1661" y="3140"/>
                    <a:pt x="1661" y="3140"/>
                  </a:cubicBezTo>
                  <a:cubicBezTo>
                    <a:pt x="1661" y="3140"/>
                    <a:pt x="1688" y="3145"/>
                    <a:pt x="1693" y="3148"/>
                  </a:cubicBezTo>
                  <a:cubicBezTo>
                    <a:pt x="1698" y="3151"/>
                    <a:pt x="1695" y="3161"/>
                    <a:pt x="1677" y="3171"/>
                  </a:cubicBezTo>
                  <a:cubicBezTo>
                    <a:pt x="1663" y="3179"/>
                    <a:pt x="1606" y="3155"/>
                    <a:pt x="1582" y="3145"/>
                  </a:cubicBezTo>
                  <a:cubicBezTo>
                    <a:pt x="1583" y="3149"/>
                    <a:pt x="1583" y="3154"/>
                    <a:pt x="1584" y="3158"/>
                  </a:cubicBezTo>
                  <a:cubicBezTo>
                    <a:pt x="1588" y="3179"/>
                    <a:pt x="1619" y="3179"/>
                    <a:pt x="1635" y="3181"/>
                  </a:cubicBezTo>
                  <a:cubicBezTo>
                    <a:pt x="1667" y="3185"/>
                    <a:pt x="1694" y="3182"/>
                    <a:pt x="1724" y="3171"/>
                  </a:cubicBezTo>
                  <a:cubicBezTo>
                    <a:pt x="1752" y="3160"/>
                    <a:pt x="1780" y="3147"/>
                    <a:pt x="1806" y="3133"/>
                  </a:cubicBezTo>
                  <a:cubicBezTo>
                    <a:pt x="1813" y="3129"/>
                    <a:pt x="1821" y="3124"/>
                    <a:pt x="1827" y="3119"/>
                  </a:cubicBezTo>
                  <a:cubicBezTo>
                    <a:pt x="1836" y="3111"/>
                    <a:pt x="1837" y="3095"/>
                    <a:pt x="1839" y="3084"/>
                  </a:cubicBezTo>
                  <a:cubicBezTo>
                    <a:pt x="1841" y="3068"/>
                    <a:pt x="1843" y="3054"/>
                    <a:pt x="1849" y="3039"/>
                  </a:cubicBezTo>
                  <a:cubicBezTo>
                    <a:pt x="1855" y="3024"/>
                    <a:pt x="1860" y="3011"/>
                    <a:pt x="1861" y="2995"/>
                  </a:cubicBezTo>
                  <a:cubicBezTo>
                    <a:pt x="1864" y="2972"/>
                    <a:pt x="1866" y="2949"/>
                    <a:pt x="1863" y="2925"/>
                  </a:cubicBezTo>
                  <a:cubicBezTo>
                    <a:pt x="1863" y="2922"/>
                    <a:pt x="1863" y="2919"/>
                    <a:pt x="1864" y="2916"/>
                  </a:cubicBezTo>
                  <a:close/>
                  <a:moveTo>
                    <a:pt x="1683" y="2678"/>
                  </a:moveTo>
                  <a:cubicBezTo>
                    <a:pt x="1677" y="2688"/>
                    <a:pt x="1671" y="2698"/>
                    <a:pt x="1666" y="2708"/>
                  </a:cubicBezTo>
                  <a:cubicBezTo>
                    <a:pt x="1660" y="2721"/>
                    <a:pt x="1655" y="2738"/>
                    <a:pt x="1658" y="2753"/>
                  </a:cubicBezTo>
                  <a:cubicBezTo>
                    <a:pt x="1658" y="2753"/>
                    <a:pt x="1658" y="2754"/>
                    <a:pt x="1658" y="2754"/>
                  </a:cubicBezTo>
                  <a:cubicBezTo>
                    <a:pt x="1668" y="2746"/>
                    <a:pt x="1681" y="2724"/>
                    <a:pt x="1688" y="2718"/>
                  </a:cubicBezTo>
                  <a:cubicBezTo>
                    <a:pt x="1700" y="2709"/>
                    <a:pt x="1688" y="2702"/>
                    <a:pt x="1684" y="2689"/>
                  </a:cubicBezTo>
                  <a:cubicBezTo>
                    <a:pt x="1683" y="2685"/>
                    <a:pt x="1683" y="2682"/>
                    <a:pt x="1683" y="2678"/>
                  </a:cubicBezTo>
                  <a:close/>
                  <a:moveTo>
                    <a:pt x="1852" y="2913"/>
                  </a:moveTo>
                  <a:cubicBezTo>
                    <a:pt x="1859" y="2901"/>
                    <a:pt x="1864" y="2881"/>
                    <a:pt x="1852" y="2855"/>
                  </a:cubicBezTo>
                  <a:cubicBezTo>
                    <a:pt x="1840" y="2830"/>
                    <a:pt x="1784" y="2775"/>
                    <a:pt x="1745" y="2757"/>
                  </a:cubicBezTo>
                  <a:cubicBezTo>
                    <a:pt x="1706" y="2739"/>
                    <a:pt x="1683" y="2749"/>
                    <a:pt x="1677" y="2753"/>
                  </a:cubicBezTo>
                  <a:cubicBezTo>
                    <a:pt x="1677" y="2753"/>
                    <a:pt x="1710" y="2810"/>
                    <a:pt x="1758" y="2861"/>
                  </a:cubicBezTo>
                  <a:cubicBezTo>
                    <a:pt x="1806" y="2912"/>
                    <a:pt x="1845" y="2926"/>
                    <a:pt x="1852" y="2913"/>
                  </a:cubicBezTo>
                  <a:close/>
                  <a:moveTo>
                    <a:pt x="1693" y="2826"/>
                  </a:moveTo>
                  <a:cubicBezTo>
                    <a:pt x="1685" y="2821"/>
                    <a:pt x="1688" y="2874"/>
                    <a:pt x="1688" y="2874"/>
                  </a:cubicBezTo>
                  <a:cubicBezTo>
                    <a:pt x="1688" y="2874"/>
                    <a:pt x="1745" y="2873"/>
                    <a:pt x="1742" y="2867"/>
                  </a:cubicBezTo>
                  <a:cubicBezTo>
                    <a:pt x="1739" y="2861"/>
                    <a:pt x="1701" y="2831"/>
                    <a:pt x="1693" y="2826"/>
                  </a:cubicBezTo>
                  <a:close/>
                  <a:moveTo>
                    <a:pt x="1851" y="1095"/>
                  </a:moveTo>
                  <a:cubicBezTo>
                    <a:pt x="1800" y="1126"/>
                    <a:pt x="1789" y="1174"/>
                    <a:pt x="1792" y="1185"/>
                  </a:cubicBezTo>
                  <a:cubicBezTo>
                    <a:pt x="1792" y="1185"/>
                    <a:pt x="1824" y="1191"/>
                    <a:pt x="1858" y="1157"/>
                  </a:cubicBezTo>
                  <a:cubicBezTo>
                    <a:pt x="1893" y="1122"/>
                    <a:pt x="1973" y="1062"/>
                    <a:pt x="1978" y="1054"/>
                  </a:cubicBezTo>
                  <a:cubicBezTo>
                    <a:pt x="1984" y="1046"/>
                    <a:pt x="1902" y="1065"/>
                    <a:pt x="1851" y="1095"/>
                  </a:cubicBezTo>
                  <a:close/>
                  <a:moveTo>
                    <a:pt x="1927" y="1293"/>
                  </a:moveTo>
                  <a:cubicBezTo>
                    <a:pt x="1896" y="1322"/>
                    <a:pt x="1857" y="1335"/>
                    <a:pt x="1837" y="1321"/>
                  </a:cubicBezTo>
                  <a:cubicBezTo>
                    <a:pt x="1816" y="1307"/>
                    <a:pt x="1767" y="1285"/>
                    <a:pt x="1778" y="1297"/>
                  </a:cubicBezTo>
                  <a:cubicBezTo>
                    <a:pt x="1789" y="1309"/>
                    <a:pt x="1785" y="1352"/>
                    <a:pt x="1776" y="1364"/>
                  </a:cubicBezTo>
                  <a:cubicBezTo>
                    <a:pt x="1768" y="1375"/>
                    <a:pt x="1757" y="1392"/>
                    <a:pt x="1757" y="1392"/>
                  </a:cubicBezTo>
                  <a:cubicBezTo>
                    <a:pt x="1922" y="1442"/>
                    <a:pt x="1922" y="1442"/>
                    <a:pt x="1922" y="1442"/>
                  </a:cubicBezTo>
                  <a:cubicBezTo>
                    <a:pt x="1919" y="1431"/>
                    <a:pt x="1917" y="1420"/>
                    <a:pt x="1915" y="1410"/>
                  </a:cubicBezTo>
                  <a:cubicBezTo>
                    <a:pt x="1964" y="1420"/>
                    <a:pt x="1964" y="1420"/>
                    <a:pt x="1964" y="1420"/>
                  </a:cubicBezTo>
                  <a:cubicBezTo>
                    <a:pt x="1964" y="1420"/>
                    <a:pt x="1976" y="1396"/>
                    <a:pt x="1981" y="1334"/>
                  </a:cubicBezTo>
                  <a:cubicBezTo>
                    <a:pt x="1981" y="1331"/>
                    <a:pt x="1981" y="1328"/>
                    <a:pt x="1981" y="1326"/>
                  </a:cubicBezTo>
                  <a:cubicBezTo>
                    <a:pt x="1981" y="1326"/>
                    <a:pt x="1981" y="1326"/>
                    <a:pt x="1981" y="1326"/>
                  </a:cubicBezTo>
                  <a:cubicBezTo>
                    <a:pt x="1971" y="1339"/>
                    <a:pt x="1960" y="1353"/>
                    <a:pt x="1953" y="1357"/>
                  </a:cubicBezTo>
                  <a:cubicBezTo>
                    <a:pt x="1939" y="1363"/>
                    <a:pt x="1981" y="1309"/>
                    <a:pt x="1990" y="1269"/>
                  </a:cubicBezTo>
                  <a:cubicBezTo>
                    <a:pt x="1991" y="1267"/>
                    <a:pt x="1991" y="1266"/>
                    <a:pt x="1991" y="1264"/>
                  </a:cubicBezTo>
                  <a:cubicBezTo>
                    <a:pt x="1991" y="1264"/>
                    <a:pt x="1991" y="1264"/>
                    <a:pt x="1991" y="1264"/>
                  </a:cubicBezTo>
                  <a:cubicBezTo>
                    <a:pt x="1992" y="1261"/>
                    <a:pt x="1993" y="1258"/>
                    <a:pt x="1994" y="1255"/>
                  </a:cubicBezTo>
                  <a:cubicBezTo>
                    <a:pt x="1994" y="1252"/>
                    <a:pt x="1995" y="1249"/>
                    <a:pt x="1995" y="1246"/>
                  </a:cubicBezTo>
                  <a:cubicBezTo>
                    <a:pt x="1996" y="1245"/>
                    <a:pt x="1996" y="1244"/>
                    <a:pt x="1996" y="1243"/>
                  </a:cubicBezTo>
                  <a:cubicBezTo>
                    <a:pt x="1996" y="1242"/>
                    <a:pt x="1996" y="1241"/>
                    <a:pt x="1997" y="1240"/>
                  </a:cubicBezTo>
                  <a:cubicBezTo>
                    <a:pt x="1997" y="1239"/>
                    <a:pt x="1997" y="1238"/>
                    <a:pt x="1997" y="1236"/>
                  </a:cubicBezTo>
                  <a:cubicBezTo>
                    <a:pt x="1997" y="1235"/>
                    <a:pt x="1997" y="1235"/>
                    <a:pt x="1998" y="1234"/>
                  </a:cubicBezTo>
                  <a:cubicBezTo>
                    <a:pt x="1998" y="1232"/>
                    <a:pt x="1998" y="1231"/>
                    <a:pt x="1998" y="1230"/>
                  </a:cubicBezTo>
                  <a:cubicBezTo>
                    <a:pt x="1998" y="1229"/>
                    <a:pt x="1998" y="1228"/>
                    <a:pt x="1998" y="1227"/>
                  </a:cubicBezTo>
                  <a:cubicBezTo>
                    <a:pt x="1999" y="1226"/>
                    <a:pt x="1999" y="1225"/>
                    <a:pt x="1999" y="1224"/>
                  </a:cubicBezTo>
                  <a:cubicBezTo>
                    <a:pt x="1999" y="1223"/>
                    <a:pt x="1999" y="1222"/>
                    <a:pt x="1999" y="1221"/>
                  </a:cubicBezTo>
                  <a:cubicBezTo>
                    <a:pt x="1999" y="1220"/>
                    <a:pt x="1999" y="1218"/>
                    <a:pt x="1999" y="1217"/>
                  </a:cubicBezTo>
                  <a:cubicBezTo>
                    <a:pt x="1999" y="1216"/>
                    <a:pt x="1999" y="1215"/>
                    <a:pt x="1999" y="1215"/>
                  </a:cubicBezTo>
                  <a:cubicBezTo>
                    <a:pt x="2000" y="1213"/>
                    <a:pt x="2000" y="1210"/>
                    <a:pt x="2000" y="1208"/>
                  </a:cubicBezTo>
                  <a:cubicBezTo>
                    <a:pt x="2000" y="1204"/>
                    <a:pt x="2000" y="1201"/>
                    <a:pt x="2000" y="1197"/>
                  </a:cubicBezTo>
                  <a:cubicBezTo>
                    <a:pt x="2000" y="1196"/>
                    <a:pt x="2000" y="1196"/>
                    <a:pt x="2000" y="1195"/>
                  </a:cubicBezTo>
                  <a:cubicBezTo>
                    <a:pt x="2000" y="1192"/>
                    <a:pt x="2000" y="1188"/>
                    <a:pt x="2001" y="1185"/>
                  </a:cubicBezTo>
                  <a:cubicBezTo>
                    <a:pt x="2001" y="1184"/>
                    <a:pt x="2001" y="1183"/>
                    <a:pt x="2001" y="1183"/>
                  </a:cubicBezTo>
                  <a:cubicBezTo>
                    <a:pt x="2001" y="1179"/>
                    <a:pt x="2002" y="1176"/>
                    <a:pt x="2002" y="1172"/>
                  </a:cubicBezTo>
                  <a:cubicBezTo>
                    <a:pt x="2002" y="1172"/>
                    <a:pt x="2002" y="1172"/>
                    <a:pt x="2002" y="1172"/>
                  </a:cubicBezTo>
                  <a:cubicBezTo>
                    <a:pt x="2003" y="1168"/>
                    <a:pt x="2003" y="1164"/>
                    <a:pt x="2004" y="1160"/>
                  </a:cubicBezTo>
                  <a:cubicBezTo>
                    <a:pt x="2004" y="1160"/>
                    <a:pt x="2004" y="1160"/>
                    <a:pt x="2004" y="1160"/>
                  </a:cubicBezTo>
                  <a:cubicBezTo>
                    <a:pt x="1984" y="1202"/>
                    <a:pt x="1949" y="1272"/>
                    <a:pt x="1927" y="1293"/>
                  </a:cubicBezTo>
                  <a:close/>
                  <a:moveTo>
                    <a:pt x="1865" y="2913"/>
                  </a:moveTo>
                  <a:cubicBezTo>
                    <a:pt x="1865" y="2913"/>
                    <a:pt x="1865" y="2913"/>
                    <a:pt x="1865" y="2913"/>
                  </a:cubicBezTo>
                  <a:cubicBezTo>
                    <a:pt x="1865" y="2913"/>
                    <a:pt x="1865" y="2913"/>
                    <a:pt x="1865" y="2913"/>
                  </a:cubicBezTo>
                  <a:cubicBezTo>
                    <a:pt x="1865" y="2913"/>
                    <a:pt x="1865" y="2913"/>
                    <a:pt x="1865" y="2913"/>
                  </a:cubicBezTo>
                  <a:close/>
                  <a:moveTo>
                    <a:pt x="2028" y="846"/>
                  </a:moveTo>
                  <a:cubicBezTo>
                    <a:pt x="2026" y="848"/>
                    <a:pt x="2020" y="845"/>
                    <a:pt x="2013" y="839"/>
                  </a:cubicBezTo>
                  <a:cubicBezTo>
                    <a:pt x="2012" y="835"/>
                    <a:pt x="2010" y="831"/>
                    <a:pt x="2008" y="826"/>
                  </a:cubicBezTo>
                  <a:cubicBezTo>
                    <a:pt x="1992" y="789"/>
                    <a:pt x="1935" y="717"/>
                    <a:pt x="1927" y="693"/>
                  </a:cubicBezTo>
                  <a:cubicBezTo>
                    <a:pt x="1920" y="669"/>
                    <a:pt x="1958" y="683"/>
                    <a:pt x="1981" y="725"/>
                  </a:cubicBezTo>
                  <a:cubicBezTo>
                    <a:pt x="2004" y="766"/>
                    <a:pt x="2020" y="781"/>
                    <a:pt x="2013" y="766"/>
                  </a:cubicBezTo>
                  <a:cubicBezTo>
                    <a:pt x="2006" y="751"/>
                    <a:pt x="1944" y="632"/>
                    <a:pt x="1921" y="599"/>
                  </a:cubicBezTo>
                  <a:cubicBezTo>
                    <a:pt x="1898" y="566"/>
                    <a:pt x="1901" y="509"/>
                    <a:pt x="1917" y="531"/>
                  </a:cubicBezTo>
                  <a:cubicBezTo>
                    <a:pt x="1933" y="554"/>
                    <a:pt x="2004" y="645"/>
                    <a:pt x="2001" y="631"/>
                  </a:cubicBezTo>
                  <a:cubicBezTo>
                    <a:pt x="1998" y="618"/>
                    <a:pt x="1942" y="498"/>
                    <a:pt x="1910" y="453"/>
                  </a:cubicBezTo>
                  <a:cubicBezTo>
                    <a:pt x="1878" y="407"/>
                    <a:pt x="1857" y="359"/>
                    <a:pt x="1878" y="371"/>
                  </a:cubicBezTo>
                  <a:cubicBezTo>
                    <a:pt x="1900" y="383"/>
                    <a:pt x="2002" y="490"/>
                    <a:pt x="2020" y="531"/>
                  </a:cubicBezTo>
                  <a:cubicBezTo>
                    <a:pt x="2027" y="548"/>
                    <a:pt x="2033" y="560"/>
                    <a:pt x="2038" y="568"/>
                  </a:cubicBezTo>
                  <a:cubicBezTo>
                    <a:pt x="2038" y="559"/>
                    <a:pt x="2039" y="550"/>
                    <a:pt x="2038" y="541"/>
                  </a:cubicBezTo>
                  <a:cubicBezTo>
                    <a:pt x="2037" y="513"/>
                    <a:pt x="2029" y="487"/>
                    <a:pt x="2025" y="460"/>
                  </a:cubicBezTo>
                  <a:cubicBezTo>
                    <a:pt x="2006" y="432"/>
                    <a:pt x="1960" y="364"/>
                    <a:pt x="1942" y="342"/>
                  </a:cubicBezTo>
                  <a:cubicBezTo>
                    <a:pt x="1920" y="315"/>
                    <a:pt x="1873" y="279"/>
                    <a:pt x="1860" y="278"/>
                  </a:cubicBezTo>
                  <a:cubicBezTo>
                    <a:pt x="1846" y="277"/>
                    <a:pt x="1815" y="289"/>
                    <a:pt x="1821" y="309"/>
                  </a:cubicBezTo>
                  <a:cubicBezTo>
                    <a:pt x="1828" y="329"/>
                    <a:pt x="1857" y="516"/>
                    <a:pt x="1870" y="566"/>
                  </a:cubicBezTo>
                  <a:cubicBezTo>
                    <a:pt x="1884" y="617"/>
                    <a:pt x="1914" y="723"/>
                    <a:pt x="1927" y="754"/>
                  </a:cubicBezTo>
                  <a:cubicBezTo>
                    <a:pt x="1937" y="778"/>
                    <a:pt x="1984" y="827"/>
                    <a:pt x="2007" y="855"/>
                  </a:cubicBezTo>
                  <a:cubicBezTo>
                    <a:pt x="2014" y="870"/>
                    <a:pt x="2019" y="884"/>
                    <a:pt x="2020" y="891"/>
                  </a:cubicBezTo>
                  <a:cubicBezTo>
                    <a:pt x="2021" y="910"/>
                    <a:pt x="2020" y="933"/>
                    <a:pt x="2005" y="962"/>
                  </a:cubicBezTo>
                  <a:cubicBezTo>
                    <a:pt x="1990" y="991"/>
                    <a:pt x="1972" y="1006"/>
                    <a:pt x="1990" y="1001"/>
                  </a:cubicBezTo>
                  <a:cubicBezTo>
                    <a:pt x="2009" y="995"/>
                    <a:pt x="2025" y="965"/>
                    <a:pt x="2032" y="977"/>
                  </a:cubicBezTo>
                  <a:cubicBezTo>
                    <a:pt x="2032" y="977"/>
                    <a:pt x="2032" y="977"/>
                    <a:pt x="2032" y="977"/>
                  </a:cubicBezTo>
                  <a:cubicBezTo>
                    <a:pt x="2031" y="990"/>
                    <a:pt x="2025" y="1022"/>
                    <a:pt x="2014" y="1053"/>
                  </a:cubicBezTo>
                  <a:cubicBezTo>
                    <a:pt x="2012" y="1059"/>
                    <a:pt x="2010" y="1064"/>
                    <a:pt x="2010" y="1064"/>
                  </a:cubicBezTo>
                  <a:cubicBezTo>
                    <a:pt x="2006" y="1073"/>
                    <a:pt x="2002" y="1082"/>
                    <a:pt x="1997" y="1090"/>
                  </a:cubicBezTo>
                  <a:cubicBezTo>
                    <a:pt x="1969" y="1135"/>
                    <a:pt x="1853" y="1245"/>
                    <a:pt x="1837" y="1257"/>
                  </a:cubicBezTo>
                  <a:cubicBezTo>
                    <a:pt x="1820" y="1269"/>
                    <a:pt x="1858" y="1274"/>
                    <a:pt x="1885" y="1265"/>
                  </a:cubicBezTo>
                  <a:cubicBezTo>
                    <a:pt x="1912" y="1255"/>
                    <a:pt x="1921" y="1249"/>
                    <a:pt x="1953" y="1203"/>
                  </a:cubicBezTo>
                  <a:cubicBezTo>
                    <a:pt x="1984" y="1158"/>
                    <a:pt x="2021" y="1076"/>
                    <a:pt x="2021" y="1076"/>
                  </a:cubicBezTo>
                  <a:cubicBezTo>
                    <a:pt x="2021" y="1076"/>
                    <a:pt x="2021" y="1076"/>
                    <a:pt x="2021" y="1076"/>
                  </a:cubicBezTo>
                  <a:cubicBezTo>
                    <a:pt x="2021" y="1076"/>
                    <a:pt x="2021" y="1076"/>
                    <a:pt x="2021" y="1076"/>
                  </a:cubicBezTo>
                  <a:cubicBezTo>
                    <a:pt x="2022" y="1072"/>
                    <a:pt x="2023" y="1068"/>
                    <a:pt x="2024" y="1064"/>
                  </a:cubicBezTo>
                  <a:cubicBezTo>
                    <a:pt x="2024" y="1064"/>
                    <a:pt x="2024" y="1063"/>
                    <a:pt x="2024" y="1063"/>
                  </a:cubicBezTo>
                  <a:cubicBezTo>
                    <a:pt x="2024" y="1061"/>
                    <a:pt x="2025" y="1059"/>
                    <a:pt x="2025" y="1057"/>
                  </a:cubicBezTo>
                  <a:cubicBezTo>
                    <a:pt x="2025" y="1057"/>
                    <a:pt x="2025" y="1057"/>
                    <a:pt x="2025" y="1057"/>
                  </a:cubicBezTo>
                  <a:cubicBezTo>
                    <a:pt x="2025" y="1055"/>
                    <a:pt x="2026" y="1053"/>
                    <a:pt x="2026" y="1051"/>
                  </a:cubicBezTo>
                  <a:cubicBezTo>
                    <a:pt x="2026" y="1051"/>
                    <a:pt x="2026" y="1050"/>
                    <a:pt x="2026" y="1050"/>
                  </a:cubicBezTo>
                  <a:cubicBezTo>
                    <a:pt x="2027" y="1048"/>
                    <a:pt x="2027" y="1046"/>
                    <a:pt x="2027" y="1045"/>
                  </a:cubicBezTo>
                  <a:cubicBezTo>
                    <a:pt x="2028" y="1044"/>
                    <a:pt x="2028" y="1044"/>
                    <a:pt x="2028" y="1043"/>
                  </a:cubicBezTo>
                  <a:cubicBezTo>
                    <a:pt x="2028" y="1041"/>
                    <a:pt x="2028" y="1039"/>
                    <a:pt x="2029" y="1037"/>
                  </a:cubicBezTo>
                  <a:cubicBezTo>
                    <a:pt x="2029" y="1037"/>
                    <a:pt x="2029" y="1037"/>
                    <a:pt x="2029" y="1037"/>
                  </a:cubicBezTo>
                  <a:cubicBezTo>
                    <a:pt x="2029" y="1035"/>
                    <a:pt x="2029" y="1033"/>
                    <a:pt x="2030" y="1031"/>
                  </a:cubicBezTo>
                  <a:cubicBezTo>
                    <a:pt x="2030" y="1031"/>
                    <a:pt x="2030" y="1030"/>
                    <a:pt x="2030" y="1030"/>
                  </a:cubicBezTo>
                  <a:cubicBezTo>
                    <a:pt x="2030" y="1028"/>
                    <a:pt x="2031" y="1026"/>
                    <a:pt x="2031" y="1025"/>
                  </a:cubicBezTo>
                  <a:cubicBezTo>
                    <a:pt x="2031" y="1024"/>
                    <a:pt x="2031" y="1024"/>
                    <a:pt x="2031" y="1024"/>
                  </a:cubicBezTo>
                  <a:cubicBezTo>
                    <a:pt x="2031" y="1022"/>
                    <a:pt x="2031" y="1020"/>
                    <a:pt x="2032" y="1018"/>
                  </a:cubicBezTo>
                  <a:cubicBezTo>
                    <a:pt x="2032" y="1017"/>
                    <a:pt x="2032" y="1017"/>
                    <a:pt x="2032" y="1016"/>
                  </a:cubicBezTo>
                  <a:cubicBezTo>
                    <a:pt x="2032" y="1015"/>
                    <a:pt x="2032" y="1013"/>
                    <a:pt x="2032" y="1012"/>
                  </a:cubicBezTo>
                  <a:cubicBezTo>
                    <a:pt x="2032" y="1011"/>
                    <a:pt x="2033" y="1011"/>
                    <a:pt x="2033" y="1010"/>
                  </a:cubicBezTo>
                  <a:cubicBezTo>
                    <a:pt x="2033" y="1008"/>
                    <a:pt x="2033" y="1007"/>
                    <a:pt x="2033" y="1005"/>
                  </a:cubicBezTo>
                  <a:cubicBezTo>
                    <a:pt x="2033" y="1005"/>
                    <a:pt x="2033" y="1004"/>
                    <a:pt x="2033" y="1004"/>
                  </a:cubicBezTo>
                  <a:cubicBezTo>
                    <a:pt x="2033" y="1003"/>
                    <a:pt x="2033" y="1001"/>
                    <a:pt x="2033" y="999"/>
                  </a:cubicBezTo>
                  <a:cubicBezTo>
                    <a:pt x="2033" y="999"/>
                    <a:pt x="2034" y="998"/>
                    <a:pt x="2034" y="998"/>
                  </a:cubicBezTo>
                  <a:cubicBezTo>
                    <a:pt x="2034" y="996"/>
                    <a:pt x="2034" y="995"/>
                    <a:pt x="2034" y="994"/>
                  </a:cubicBezTo>
                  <a:cubicBezTo>
                    <a:pt x="2034" y="993"/>
                    <a:pt x="2034" y="993"/>
                    <a:pt x="2034" y="992"/>
                  </a:cubicBezTo>
                  <a:cubicBezTo>
                    <a:pt x="2034" y="991"/>
                    <a:pt x="2034" y="989"/>
                    <a:pt x="2034" y="988"/>
                  </a:cubicBezTo>
                  <a:cubicBezTo>
                    <a:pt x="2034" y="987"/>
                    <a:pt x="2034" y="987"/>
                    <a:pt x="2034" y="986"/>
                  </a:cubicBezTo>
                  <a:cubicBezTo>
                    <a:pt x="2034" y="985"/>
                    <a:pt x="2034" y="984"/>
                    <a:pt x="2034" y="983"/>
                  </a:cubicBezTo>
                  <a:cubicBezTo>
                    <a:pt x="2033" y="982"/>
                    <a:pt x="2033" y="982"/>
                    <a:pt x="2033" y="981"/>
                  </a:cubicBezTo>
                  <a:cubicBezTo>
                    <a:pt x="2033" y="980"/>
                    <a:pt x="2033" y="978"/>
                    <a:pt x="2033" y="977"/>
                  </a:cubicBezTo>
                  <a:cubicBezTo>
                    <a:pt x="2030" y="956"/>
                    <a:pt x="2033" y="921"/>
                    <a:pt x="2036" y="895"/>
                  </a:cubicBezTo>
                  <a:cubicBezTo>
                    <a:pt x="2037" y="892"/>
                    <a:pt x="2037" y="890"/>
                    <a:pt x="2038" y="887"/>
                  </a:cubicBezTo>
                  <a:cubicBezTo>
                    <a:pt x="2039" y="883"/>
                    <a:pt x="2040" y="879"/>
                    <a:pt x="2041" y="876"/>
                  </a:cubicBezTo>
                  <a:cubicBezTo>
                    <a:pt x="2041" y="874"/>
                    <a:pt x="2041" y="873"/>
                    <a:pt x="2041" y="872"/>
                  </a:cubicBezTo>
                  <a:cubicBezTo>
                    <a:pt x="2042" y="869"/>
                    <a:pt x="2043" y="867"/>
                    <a:pt x="2043" y="864"/>
                  </a:cubicBezTo>
                  <a:cubicBezTo>
                    <a:pt x="2043" y="862"/>
                    <a:pt x="2043" y="861"/>
                    <a:pt x="2044" y="860"/>
                  </a:cubicBezTo>
                  <a:cubicBezTo>
                    <a:pt x="2044" y="857"/>
                    <a:pt x="2045" y="854"/>
                    <a:pt x="2045" y="852"/>
                  </a:cubicBezTo>
                  <a:cubicBezTo>
                    <a:pt x="2045" y="850"/>
                    <a:pt x="2045" y="849"/>
                    <a:pt x="2045" y="848"/>
                  </a:cubicBezTo>
                  <a:cubicBezTo>
                    <a:pt x="2046" y="844"/>
                    <a:pt x="2046" y="841"/>
                    <a:pt x="2047" y="837"/>
                  </a:cubicBezTo>
                  <a:cubicBezTo>
                    <a:pt x="2047" y="836"/>
                    <a:pt x="2047" y="834"/>
                    <a:pt x="2047" y="832"/>
                  </a:cubicBezTo>
                  <a:cubicBezTo>
                    <a:pt x="2047" y="830"/>
                    <a:pt x="2047" y="828"/>
                    <a:pt x="2048" y="826"/>
                  </a:cubicBezTo>
                  <a:cubicBezTo>
                    <a:pt x="2048" y="824"/>
                    <a:pt x="2048" y="822"/>
                    <a:pt x="2048" y="820"/>
                  </a:cubicBezTo>
                  <a:cubicBezTo>
                    <a:pt x="2048" y="818"/>
                    <a:pt x="2048" y="817"/>
                    <a:pt x="2048" y="815"/>
                  </a:cubicBezTo>
                  <a:cubicBezTo>
                    <a:pt x="2048" y="813"/>
                    <a:pt x="2049" y="811"/>
                    <a:pt x="2049" y="808"/>
                  </a:cubicBezTo>
                  <a:cubicBezTo>
                    <a:pt x="2049" y="808"/>
                    <a:pt x="2049" y="808"/>
                    <a:pt x="2049" y="808"/>
                  </a:cubicBezTo>
                  <a:cubicBezTo>
                    <a:pt x="2048" y="824"/>
                    <a:pt x="2034" y="838"/>
                    <a:pt x="2028" y="846"/>
                  </a:cubicBezTo>
                  <a:close/>
                  <a:moveTo>
                    <a:pt x="1835" y="2020"/>
                  </a:moveTo>
                  <a:cubicBezTo>
                    <a:pt x="1802" y="1971"/>
                    <a:pt x="1768" y="1923"/>
                    <a:pt x="1765" y="1939"/>
                  </a:cubicBezTo>
                  <a:cubicBezTo>
                    <a:pt x="1762" y="1955"/>
                    <a:pt x="1774" y="1986"/>
                    <a:pt x="1785" y="2005"/>
                  </a:cubicBezTo>
                  <a:cubicBezTo>
                    <a:pt x="1796" y="2024"/>
                    <a:pt x="1861" y="2078"/>
                    <a:pt x="1873" y="2093"/>
                  </a:cubicBezTo>
                  <a:cubicBezTo>
                    <a:pt x="1880" y="2101"/>
                    <a:pt x="1895" y="2124"/>
                    <a:pt x="1908" y="2142"/>
                  </a:cubicBezTo>
                  <a:cubicBezTo>
                    <a:pt x="1903" y="2128"/>
                    <a:pt x="1899" y="2113"/>
                    <a:pt x="1896" y="2099"/>
                  </a:cubicBezTo>
                  <a:cubicBezTo>
                    <a:pt x="1879" y="2079"/>
                    <a:pt x="1855" y="2049"/>
                    <a:pt x="1835" y="2020"/>
                  </a:cubicBezTo>
                  <a:close/>
                  <a:moveTo>
                    <a:pt x="1835" y="2555"/>
                  </a:moveTo>
                  <a:cubicBezTo>
                    <a:pt x="1825" y="2562"/>
                    <a:pt x="1884" y="2472"/>
                    <a:pt x="1892" y="2417"/>
                  </a:cubicBezTo>
                  <a:cubicBezTo>
                    <a:pt x="1901" y="2362"/>
                    <a:pt x="1903" y="2272"/>
                    <a:pt x="1892" y="2240"/>
                  </a:cubicBezTo>
                  <a:cubicBezTo>
                    <a:pt x="1882" y="2208"/>
                    <a:pt x="1830" y="2130"/>
                    <a:pt x="1827" y="2140"/>
                  </a:cubicBezTo>
                  <a:cubicBezTo>
                    <a:pt x="1824" y="2150"/>
                    <a:pt x="1826" y="2191"/>
                    <a:pt x="1815" y="2206"/>
                  </a:cubicBezTo>
                  <a:cubicBezTo>
                    <a:pt x="1804" y="2221"/>
                    <a:pt x="1751" y="2238"/>
                    <a:pt x="1721" y="2252"/>
                  </a:cubicBezTo>
                  <a:cubicBezTo>
                    <a:pt x="1691" y="2266"/>
                    <a:pt x="1684" y="2304"/>
                    <a:pt x="1691" y="2312"/>
                  </a:cubicBezTo>
                  <a:cubicBezTo>
                    <a:pt x="1697" y="2320"/>
                    <a:pt x="1700" y="2302"/>
                    <a:pt x="1710" y="2288"/>
                  </a:cubicBezTo>
                  <a:cubicBezTo>
                    <a:pt x="1720" y="2274"/>
                    <a:pt x="1753" y="2261"/>
                    <a:pt x="1765" y="2254"/>
                  </a:cubicBezTo>
                  <a:cubicBezTo>
                    <a:pt x="1776" y="2247"/>
                    <a:pt x="1834" y="2262"/>
                    <a:pt x="1845" y="2266"/>
                  </a:cubicBezTo>
                  <a:cubicBezTo>
                    <a:pt x="1856" y="2270"/>
                    <a:pt x="1790" y="2273"/>
                    <a:pt x="1777" y="2281"/>
                  </a:cubicBezTo>
                  <a:cubicBezTo>
                    <a:pt x="1764" y="2289"/>
                    <a:pt x="1732" y="2331"/>
                    <a:pt x="1728" y="2340"/>
                  </a:cubicBezTo>
                  <a:cubicBezTo>
                    <a:pt x="1728" y="2340"/>
                    <a:pt x="1788" y="2311"/>
                    <a:pt x="1811" y="2298"/>
                  </a:cubicBezTo>
                  <a:cubicBezTo>
                    <a:pt x="1834" y="2285"/>
                    <a:pt x="1832" y="2303"/>
                    <a:pt x="1820" y="2324"/>
                  </a:cubicBezTo>
                  <a:cubicBezTo>
                    <a:pt x="1808" y="2345"/>
                    <a:pt x="1809" y="2366"/>
                    <a:pt x="1803" y="2391"/>
                  </a:cubicBezTo>
                  <a:cubicBezTo>
                    <a:pt x="1797" y="2416"/>
                    <a:pt x="1856" y="2367"/>
                    <a:pt x="1849" y="2392"/>
                  </a:cubicBezTo>
                  <a:cubicBezTo>
                    <a:pt x="1842" y="2417"/>
                    <a:pt x="1794" y="2488"/>
                    <a:pt x="1765" y="2544"/>
                  </a:cubicBezTo>
                  <a:cubicBezTo>
                    <a:pt x="1735" y="2600"/>
                    <a:pt x="1792" y="2612"/>
                    <a:pt x="1792" y="2612"/>
                  </a:cubicBezTo>
                  <a:cubicBezTo>
                    <a:pt x="1792" y="2612"/>
                    <a:pt x="1771" y="2611"/>
                    <a:pt x="1754" y="2608"/>
                  </a:cubicBezTo>
                  <a:cubicBezTo>
                    <a:pt x="1737" y="2605"/>
                    <a:pt x="1727" y="2620"/>
                    <a:pt x="1713" y="2638"/>
                  </a:cubicBezTo>
                  <a:cubicBezTo>
                    <a:pt x="1699" y="2656"/>
                    <a:pt x="1724" y="2656"/>
                    <a:pt x="1743" y="2666"/>
                  </a:cubicBezTo>
                  <a:cubicBezTo>
                    <a:pt x="1762" y="2676"/>
                    <a:pt x="1825" y="2716"/>
                    <a:pt x="1825" y="2716"/>
                  </a:cubicBezTo>
                  <a:cubicBezTo>
                    <a:pt x="1825" y="2716"/>
                    <a:pt x="1780" y="2702"/>
                    <a:pt x="1750" y="2685"/>
                  </a:cubicBezTo>
                  <a:cubicBezTo>
                    <a:pt x="1720" y="2668"/>
                    <a:pt x="1717" y="2686"/>
                    <a:pt x="1715" y="2699"/>
                  </a:cubicBezTo>
                  <a:cubicBezTo>
                    <a:pt x="1713" y="2712"/>
                    <a:pt x="1738" y="2726"/>
                    <a:pt x="1767" y="2751"/>
                  </a:cubicBezTo>
                  <a:cubicBezTo>
                    <a:pt x="1796" y="2776"/>
                    <a:pt x="1839" y="2808"/>
                    <a:pt x="1860" y="2843"/>
                  </a:cubicBezTo>
                  <a:cubicBezTo>
                    <a:pt x="1873" y="2865"/>
                    <a:pt x="1872" y="2887"/>
                    <a:pt x="1869" y="2901"/>
                  </a:cubicBezTo>
                  <a:cubicBezTo>
                    <a:pt x="1870" y="2896"/>
                    <a:pt x="1872" y="2892"/>
                    <a:pt x="1872" y="2888"/>
                  </a:cubicBezTo>
                  <a:cubicBezTo>
                    <a:pt x="1876" y="2873"/>
                    <a:pt x="1878" y="2856"/>
                    <a:pt x="1876" y="2841"/>
                  </a:cubicBezTo>
                  <a:cubicBezTo>
                    <a:pt x="1874" y="2829"/>
                    <a:pt x="1868" y="2818"/>
                    <a:pt x="1865" y="2807"/>
                  </a:cubicBezTo>
                  <a:cubicBezTo>
                    <a:pt x="1863" y="2800"/>
                    <a:pt x="1862" y="2797"/>
                    <a:pt x="1868" y="2792"/>
                  </a:cubicBezTo>
                  <a:cubicBezTo>
                    <a:pt x="1869" y="2791"/>
                    <a:pt x="1870" y="2790"/>
                    <a:pt x="1871" y="2789"/>
                  </a:cubicBezTo>
                  <a:cubicBezTo>
                    <a:pt x="1862" y="2790"/>
                    <a:pt x="1853" y="2791"/>
                    <a:pt x="1845" y="2790"/>
                  </a:cubicBezTo>
                  <a:cubicBezTo>
                    <a:pt x="1822" y="2788"/>
                    <a:pt x="1772" y="2727"/>
                    <a:pt x="1772" y="2727"/>
                  </a:cubicBezTo>
                  <a:cubicBezTo>
                    <a:pt x="1772" y="2727"/>
                    <a:pt x="1837" y="2768"/>
                    <a:pt x="1854" y="2773"/>
                  </a:cubicBezTo>
                  <a:cubicBezTo>
                    <a:pt x="1871" y="2778"/>
                    <a:pt x="1877" y="2755"/>
                    <a:pt x="1876" y="2743"/>
                  </a:cubicBezTo>
                  <a:cubicBezTo>
                    <a:pt x="1875" y="2731"/>
                    <a:pt x="1880" y="2682"/>
                    <a:pt x="1882" y="2668"/>
                  </a:cubicBezTo>
                  <a:cubicBezTo>
                    <a:pt x="1884" y="2654"/>
                    <a:pt x="1867" y="2666"/>
                    <a:pt x="1845" y="2671"/>
                  </a:cubicBezTo>
                  <a:cubicBezTo>
                    <a:pt x="1823" y="2676"/>
                    <a:pt x="1781" y="2664"/>
                    <a:pt x="1765" y="2655"/>
                  </a:cubicBezTo>
                  <a:cubicBezTo>
                    <a:pt x="1748" y="2646"/>
                    <a:pt x="1803" y="2650"/>
                    <a:pt x="1845" y="2621"/>
                  </a:cubicBezTo>
                  <a:cubicBezTo>
                    <a:pt x="1887" y="2592"/>
                    <a:pt x="1897" y="2518"/>
                    <a:pt x="1900" y="2498"/>
                  </a:cubicBezTo>
                  <a:cubicBezTo>
                    <a:pt x="1902" y="2478"/>
                    <a:pt x="1845" y="2548"/>
                    <a:pt x="1835" y="2555"/>
                  </a:cubicBezTo>
                  <a:close/>
                  <a:moveTo>
                    <a:pt x="757" y="2421"/>
                  </a:moveTo>
                  <a:cubicBezTo>
                    <a:pt x="742" y="2431"/>
                    <a:pt x="716" y="2439"/>
                    <a:pt x="706" y="2451"/>
                  </a:cubicBezTo>
                  <a:cubicBezTo>
                    <a:pt x="697" y="2463"/>
                    <a:pt x="702" y="2511"/>
                    <a:pt x="702" y="2511"/>
                  </a:cubicBezTo>
                  <a:cubicBezTo>
                    <a:pt x="710" y="2497"/>
                    <a:pt x="725" y="2471"/>
                    <a:pt x="737" y="2458"/>
                  </a:cubicBezTo>
                  <a:cubicBezTo>
                    <a:pt x="746" y="2448"/>
                    <a:pt x="761" y="2426"/>
                    <a:pt x="762" y="2420"/>
                  </a:cubicBezTo>
                  <a:cubicBezTo>
                    <a:pt x="767" y="2461"/>
                    <a:pt x="778" y="2522"/>
                    <a:pt x="778" y="2522"/>
                  </a:cubicBezTo>
                  <a:cubicBezTo>
                    <a:pt x="778" y="2522"/>
                    <a:pt x="789" y="2503"/>
                    <a:pt x="790" y="2477"/>
                  </a:cubicBezTo>
                  <a:cubicBezTo>
                    <a:pt x="792" y="2450"/>
                    <a:pt x="774" y="2350"/>
                    <a:pt x="768" y="2322"/>
                  </a:cubicBezTo>
                  <a:cubicBezTo>
                    <a:pt x="761" y="2294"/>
                    <a:pt x="760" y="2362"/>
                    <a:pt x="760" y="2394"/>
                  </a:cubicBezTo>
                  <a:cubicBezTo>
                    <a:pt x="760" y="2400"/>
                    <a:pt x="760" y="2409"/>
                    <a:pt x="762" y="2419"/>
                  </a:cubicBezTo>
                  <a:cubicBezTo>
                    <a:pt x="761" y="2418"/>
                    <a:pt x="760" y="2419"/>
                    <a:pt x="757" y="2421"/>
                  </a:cubicBezTo>
                  <a:close/>
                  <a:moveTo>
                    <a:pt x="616" y="2410"/>
                  </a:moveTo>
                  <a:cubicBezTo>
                    <a:pt x="616" y="2397"/>
                    <a:pt x="646" y="2414"/>
                    <a:pt x="658" y="2419"/>
                  </a:cubicBezTo>
                  <a:cubicBezTo>
                    <a:pt x="670" y="2425"/>
                    <a:pt x="685" y="2430"/>
                    <a:pt x="696" y="2431"/>
                  </a:cubicBezTo>
                  <a:cubicBezTo>
                    <a:pt x="706" y="2433"/>
                    <a:pt x="737" y="2410"/>
                    <a:pt x="744" y="2399"/>
                  </a:cubicBezTo>
                  <a:cubicBezTo>
                    <a:pt x="744" y="2399"/>
                    <a:pt x="750" y="2382"/>
                    <a:pt x="748" y="2374"/>
                  </a:cubicBezTo>
                  <a:cubicBezTo>
                    <a:pt x="745" y="2366"/>
                    <a:pt x="717" y="2410"/>
                    <a:pt x="693" y="2407"/>
                  </a:cubicBezTo>
                  <a:cubicBezTo>
                    <a:pt x="669" y="2405"/>
                    <a:pt x="618" y="2386"/>
                    <a:pt x="614" y="2371"/>
                  </a:cubicBezTo>
                  <a:cubicBezTo>
                    <a:pt x="611" y="2358"/>
                    <a:pt x="588" y="2200"/>
                    <a:pt x="583" y="2164"/>
                  </a:cubicBezTo>
                  <a:cubicBezTo>
                    <a:pt x="585" y="2183"/>
                    <a:pt x="590" y="2235"/>
                    <a:pt x="594" y="2271"/>
                  </a:cubicBezTo>
                  <a:cubicBezTo>
                    <a:pt x="600" y="2318"/>
                    <a:pt x="602" y="2341"/>
                    <a:pt x="604" y="2362"/>
                  </a:cubicBezTo>
                  <a:cubicBezTo>
                    <a:pt x="605" y="2383"/>
                    <a:pt x="576" y="2373"/>
                    <a:pt x="576" y="2373"/>
                  </a:cubicBezTo>
                  <a:cubicBezTo>
                    <a:pt x="576" y="2373"/>
                    <a:pt x="606" y="2383"/>
                    <a:pt x="608" y="2394"/>
                  </a:cubicBezTo>
                  <a:cubicBezTo>
                    <a:pt x="609" y="2405"/>
                    <a:pt x="620" y="2486"/>
                    <a:pt x="620" y="2486"/>
                  </a:cubicBezTo>
                  <a:cubicBezTo>
                    <a:pt x="620" y="2486"/>
                    <a:pt x="616" y="2423"/>
                    <a:pt x="616" y="2410"/>
                  </a:cubicBezTo>
                  <a:close/>
                  <a:moveTo>
                    <a:pt x="582" y="2157"/>
                  </a:moveTo>
                  <a:cubicBezTo>
                    <a:pt x="582" y="2157"/>
                    <a:pt x="583" y="2160"/>
                    <a:pt x="583" y="2164"/>
                  </a:cubicBezTo>
                  <a:cubicBezTo>
                    <a:pt x="583" y="2158"/>
                    <a:pt x="582" y="2156"/>
                    <a:pt x="582" y="2157"/>
                  </a:cubicBezTo>
                  <a:close/>
                  <a:moveTo>
                    <a:pt x="185" y="1898"/>
                  </a:moveTo>
                  <a:cubicBezTo>
                    <a:pt x="185" y="1898"/>
                    <a:pt x="185" y="1898"/>
                    <a:pt x="185" y="1898"/>
                  </a:cubicBezTo>
                  <a:cubicBezTo>
                    <a:pt x="188" y="1886"/>
                    <a:pt x="192" y="1872"/>
                    <a:pt x="193" y="1865"/>
                  </a:cubicBezTo>
                  <a:cubicBezTo>
                    <a:pt x="196" y="1850"/>
                    <a:pt x="210" y="1777"/>
                    <a:pt x="208" y="1745"/>
                  </a:cubicBezTo>
                  <a:cubicBezTo>
                    <a:pt x="205" y="1713"/>
                    <a:pt x="189" y="1654"/>
                    <a:pt x="186" y="1673"/>
                  </a:cubicBezTo>
                  <a:cubicBezTo>
                    <a:pt x="184" y="1691"/>
                    <a:pt x="177" y="1722"/>
                    <a:pt x="181" y="1762"/>
                  </a:cubicBezTo>
                  <a:cubicBezTo>
                    <a:pt x="185" y="1802"/>
                    <a:pt x="184" y="1827"/>
                    <a:pt x="185" y="1841"/>
                  </a:cubicBezTo>
                  <a:cubicBezTo>
                    <a:pt x="185" y="1844"/>
                    <a:pt x="185" y="1852"/>
                    <a:pt x="184" y="1862"/>
                  </a:cubicBezTo>
                  <a:cubicBezTo>
                    <a:pt x="184" y="1862"/>
                    <a:pt x="184" y="1862"/>
                    <a:pt x="184" y="1862"/>
                  </a:cubicBezTo>
                  <a:cubicBezTo>
                    <a:pt x="185" y="1863"/>
                    <a:pt x="185" y="1865"/>
                    <a:pt x="186" y="1867"/>
                  </a:cubicBezTo>
                  <a:cubicBezTo>
                    <a:pt x="186" y="1867"/>
                    <a:pt x="186" y="1867"/>
                    <a:pt x="186" y="1868"/>
                  </a:cubicBezTo>
                  <a:cubicBezTo>
                    <a:pt x="186" y="1869"/>
                    <a:pt x="186" y="1870"/>
                    <a:pt x="186" y="1871"/>
                  </a:cubicBezTo>
                  <a:cubicBezTo>
                    <a:pt x="187" y="1872"/>
                    <a:pt x="187" y="1872"/>
                    <a:pt x="187" y="1873"/>
                  </a:cubicBezTo>
                  <a:cubicBezTo>
                    <a:pt x="187" y="1874"/>
                    <a:pt x="187" y="1875"/>
                    <a:pt x="187" y="1876"/>
                  </a:cubicBezTo>
                  <a:cubicBezTo>
                    <a:pt x="187" y="1877"/>
                    <a:pt x="187" y="1877"/>
                    <a:pt x="187" y="1878"/>
                  </a:cubicBezTo>
                  <a:cubicBezTo>
                    <a:pt x="187" y="1879"/>
                    <a:pt x="187" y="1881"/>
                    <a:pt x="187" y="1883"/>
                  </a:cubicBezTo>
                  <a:cubicBezTo>
                    <a:pt x="186" y="1888"/>
                    <a:pt x="186" y="1893"/>
                    <a:pt x="185" y="1898"/>
                  </a:cubicBezTo>
                  <a:close/>
                  <a:moveTo>
                    <a:pt x="650" y="2625"/>
                  </a:moveTo>
                  <a:cubicBezTo>
                    <a:pt x="661" y="2623"/>
                    <a:pt x="634" y="2579"/>
                    <a:pt x="621" y="2547"/>
                  </a:cubicBezTo>
                  <a:cubicBezTo>
                    <a:pt x="618" y="2540"/>
                    <a:pt x="614" y="2532"/>
                    <a:pt x="611" y="2525"/>
                  </a:cubicBezTo>
                  <a:cubicBezTo>
                    <a:pt x="612" y="2536"/>
                    <a:pt x="611" y="2547"/>
                    <a:pt x="611" y="2558"/>
                  </a:cubicBezTo>
                  <a:cubicBezTo>
                    <a:pt x="611" y="2558"/>
                    <a:pt x="611" y="2558"/>
                    <a:pt x="611" y="2559"/>
                  </a:cubicBezTo>
                  <a:cubicBezTo>
                    <a:pt x="610" y="2561"/>
                    <a:pt x="610" y="2563"/>
                    <a:pt x="610" y="2565"/>
                  </a:cubicBezTo>
                  <a:cubicBezTo>
                    <a:pt x="610" y="2569"/>
                    <a:pt x="611" y="2573"/>
                    <a:pt x="611" y="2577"/>
                  </a:cubicBezTo>
                  <a:cubicBezTo>
                    <a:pt x="611" y="2578"/>
                    <a:pt x="611" y="2579"/>
                    <a:pt x="611" y="2579"/>
                  </a:cubicBezTo>
                  <a:cubicBezTo>
                    <a:pt x="611" y="2582"/>
                    <a:pt x="611" y="2585"/>
                    <a:pt x="611" y="2588"/>
                  </a:cubicBezTo>
                  <a:cubicBezTo>
                    <a:pt x="612" y="2598"/>
                    <a:pt x="612" y="2608"/>
                    <a:pt x="612" y="2618"/>
                  </a:cubicBezTo>
                  <a:cubicBezTo>
                    <a:pt x="612" y="2618"/>
                    <a:pt x="612" y="2618"/>
                    <a:pt x="612" y="2618"/>
                  </a:cubicBezTo>
                  <a:cubicBezTo>
                    <a:pt x="623" y="2625"/>
                    <a:pt x="643" y="2626"/>
                    <a:pt x="650" y="2625"/>
                  </a:cubicBezTo>
                  <a:close/>
                  <a:moveTo>
                    <a:pt x="684" y="1846"/>
                  </a:moveTo>
                  <a:cubicBezTo>
                    <a:pt x="650" y="1902"/>
                    <a:pt x="586" y="2047"/>
                    <a:pt x="584" y="2074"/>
                  </a:cubicBezTo>
                  <a:cubicBezTo>
                    <a:pt x="581" y="2101"/>
                    <a:pt x="708" y="1967"/>
                    <a:pt x="717" y="1957"/>
                  </a:cubicBezTo>
                  <a:cubicBezTo>
                    <a:pt x="726" y="1946"/>
                    <a:pt x="712" y="1983"/>
                    <a:pt x="698" y="2027"/>
                  </a:cubicBezTo>
                  <a:cubicBezTo>
                    <a:pt x="685" y="2071"/>
                    <a:pt x="613" y="2215"/>
                    <a:pt x="605" y="2233"/>
                  </a:cubicBezTo>
                  <a:cubicBezTo>
                    <a:pt x="597" y="2250"/>
                    <a:pt x="678" y="2179"/>
                    <a:pt x="694" y="2146"/>
                  </a:cubicBezTo>
                  <a:cubicBezTo>
                    <a:pt x="710" y="2113"/>
                    <a:pt x="738" y="2034"/>
                    <a:pt x="737" y="2007"/>
                  </a:cubicBezTo>
                  <a:cubicBezTo>
                    <a:pt x="736" y="1981"/>
                    <a:pt x="740" y="1773"/>
                    <a:pt x="740" y="1773"/>
                  </a:cubicBezTo>
                  <a:cubicBezTo>
                    <a:pt x="740" y="1773"/>
                    <a:pt x="717" y="1790"/>
                    <a:pt x="684" y="1846"/>
                  </a:cubicBezTo>
                  <a:close/>
                  <a:moveTo>
                    <a:pt x="662" y="2627"/>
                  </a:moveTo>
                  <a:cubicBezTo>
                    <a:pt x="662" y="2628"/>
                    <a:pt x="663" y="2629"/>
                    <a:pt x="665" y="2631"/>
                  </a:cubicBezTo>
                  <a:cubicBezTo>
                    <a:pt x="663" y="2628"/>
                    <a:pt x="662" y="2626"/>
                    <a:pt x="662" y="2627"/>
                  </a:cubicBezTo>
                  <a:close/>
                  <a:moveTo>
                    <a:pt x="1821" y="738"/>
                  </a:moveTo>
                  <a:cubicBezTo>
                    <a:pt x="1854" y="767"/>
                    <a:pt x="1953" y="835"/>
                    <a:pt x="1953" y="835"/>
                  </a:cubicBezTo>
                  <a:cubicBezTo>
                    <a:pt x="1948" y="830"/>
                    <a:pt x="1881" y="750"/>
                    <a:pt x="1866" y="733"/>
                  </a:cubicBezTo>
                  <a:cubicBezTo>
                    <a:pt x="1852" y="715"/>
                    <a:pt x="1831" y="672"/>
                    <a:pt x="1794" y="686"/>
                  </a:cubicBezTo>
                  <a:cubicBezTo>
                    <a:pt x="1758" y="700"/>
                    <a:pt x="1788" y="709"/>
                    <a:pt x="1821" y="738"/>
                  </a:cubicBezTo>
                  <a:close/>
                  <a:moveTo>
                    <a:pt x="1568" y="1798"/>
                  </a:moveTo>
                  <a:cubicBezTo>
                    <a:pt x="1571" y="1813"/>
                    <a:pt x="1580" y="1847"/>
                    <a:pt x="1582" y="1858"/>
                  </a:cubicBezTo>
                  <a:cubicBezTo>
                    <a:pt x="1581" y="1857"/>
                    <a:pt x="1581" y="1855"/>
                    <a:pt x="1580" y="1853"/>
                  </a:cubicBezTo>
                  <a:cubicBezTo>
                    <a:pt x="1579" y="1861"/>
                    <a:pt x="1577" y="1869"/>
                    <a:pt x="1576" y="1876"/>
                  </a:cubicBezTo>
                  <a:cubicBezTo>
                    <a:pt x="1576" y="1876"/>
                    <a:pt x="1576" y="1876"/>
                    <a:pt x="1576" y="1876"/>
                  </a:cubicBezTo>
                  <a:cubicBezTo>
                    <a:pt x="1573" y="1872"/>
                    <a:pt x="1566" y="1859"/>
                    <a:pt x="1551" y="1831"/>
                  </a:cubicBezTo>
                  <a:cubicBezTo>
                    <a:pt x="1531" y="1792"/>
                    <a:pt x="1529" y="1804"/>
                    <a:pt x="1551" y="1879"/>
                  </a:cubicBezTo>
                  <a:cubicBezTo>
                    <a:pt x="1573" y="1954"/>
                    <a:pt x="1579" y="1982"/>
                    <a:pt x="1573" y="2002"/>
                  </a:cubicBezTo>
                  <a:cubicBezTo>
                    <a:pt x="1567" y="2022"/>
                    <a:pt x="1562" y="2013"/>
                    <a:pt x="1557" y="2002"/>
                  </a:cubicBezTo>
                  <a:cubicBezTo>
                    <a:pt x="1551" y="1991"/>
                    <a:pt x="1541" y="1948"/>
                    <a:pt x="1541" y="1975"/>
                  </a:cubicBezTo>
                  <a:cubicBezTo>
                    <a:pt x="1541" y="2002"/>
                    <a:pt x="1543" y="2058"/>
                    <a:pt x="1552" y="2080"/>
                  </a:cubicBezTo>
                  <a:cubicBezTo>
                    <a:pt x="1561" y="2102"/>
                    <a:pt x="1565" y="2091"/>
                    <a:pt x="1565" y="2080"/>
                  </a:cubicBezTo>
                  <a:cubicBezTo>
                    <a:pt x="1565" y="2069"/>
                    <a:pt x="1578" y="2128"/>
                    <a:pt x="1578" y="2188"/>
                  </a:cubicBezTo>
                  <a:cubicBezTo>
                    <a:pt x="1578" y="2248"/>
                    <a:pt x="1569" y="2216"/>
                    <a:pt x="1557" y="2188"/>
                  </a:cubicBezTo>
                  <a:cubicBezTo>
                    <a:pt x="1544" y="2160"/>
                    <a:pt x="1508" y="2073"/>
                    <a:pt x="1512" y="2098"/>
                  </a:cubicBezTo>
                  <a:cubicBezTo>
                    <a:pt x="1516" y="2123"/>
                    <a:pt x="1560" y="2237"/>
                    <a:pt x="1560" y="2263"/>
                  </a:cubicBezTo>
                  <a:cubicBezTo>
                    <a:pt x="1561" y="2289"/>
                    <a:pt x="1527" y="2371"/>
                    <a:pt x="1530" y="2367"/>
                  </a:cubicBezTo>
                  <a:cubicBezTo>
                    <a:pt x="1533" y="2363"/>
                    <a:pt x="1572" y="2277"/>
                    <a:pt x="1572" y="2298"/>
                  </a:cubicBezTo>
                  <a:cubicBezTo>
                    <a:pt x="1572" y="2319"/>
                    <a:pt x="1553" y="2403"/>
                    <a:pt x="1528" y="2468"/>
                  </a:cubicBezTo>
                  <a:cubicBezTo>
                    <a:pt x="1508" y="2521"/>
                    <a:pt x="1487" y="2556"/>
                    <a:pt x="1480" y="2566"/>
                  </a:cubicBezTo>
                  <a:cubicBezTo>
                    <a:pt x="1479" y="2569"/>
                    <a:pt x="1478" y="2570"/>
                    <a:pt x="1478" y="2570"/>
                  </a:cubicBezTo>
                  <a:cubicBezTo>
                    <a:pt x="1478" y="2570"/>
                    <a:pt x="1479" y="2569"/>
                    <a:pt x="1480" y="2566"/>
                  </a:cubicBezTo>
                  <a:cubicBezTo>
                    <a:pt x="1491" y="2550"/>
                    <a:pt x="1533" y="2484"/>
                    <a:pt x="1548" y="2455"/>
                  </a:cubicBezTo>
                  <a:cubicBezTo>
                    <a:pt x="1552" y="2446"/>
                    <a:pt x="1557" y="2439"/>
                    <a:pt x="1561" y="2433"/>
                  </a:cubicBezTo>
                  <a:cubicBezTo>
                    <a:pt x="1560" y="2441"/>
                    <a:pt x="1559" y="2450"/>
                    <a:pt x="1558" y="2458"/>
                  </a:cubicBezTo>
                  <a:cubicBezTo>
                    <a:pt x="1554" y="2486"/>
                    <a:pt x="1551" y="2514"/>
                    <a:pt x="1548" y="2542"/>
                  </a:cubicBezTo>
                  <a:cubicBezTo>
                    <a:pt x="1548" y="2546"/>
                    <a:pt x="1547" y="2549"/>
                    <a:pt x="1547" y="2552"/>
                  </a:cubicBezTo>
                  <a:cubicBezTo>
                    <a:pt x="1540" y="2566"/>
                    <a:pt x="1528" y="2585"/>
                    <a:pt x="1517" y="2601"/>
                  </a:cubicBezTo>
                  <a:cubicBezTo>
                    <a:pt x="1498" y="2627"/>
                    <a:pt x="1478" y="2645"/>
                    <a:pt x="1493" y="2658"/>
                  </a:cubicBezTo>
                  <a:cubicBezTo>
                    <a:pt x="1504" y="2667"/>
                    <a:pt x="1521" y="2676"/>
                    <a:pt x="1528" y="2685"/>
                  </a:cubicBezTo>
                  <a:cubicBezTo>
                    <a:pt x="1528" y="2685"/>
                    <a:pt x="1528" y="2685"/>
                    <a:pt x="1528" y="2685"/>
                  </a:cubicBezTo>
                  <a:cubicBezTo>
                    <a:pt x="1528" y="2686"/>
                    <a:pt x="1528" y="2688"/>
                    <a:pt x="1527" y="2690"/>
                  </a:cubicBezTo>
                  <a:cubicBezTo>
                    <a:pt x="1527" y="2690"/>
                    <a:pt x="1527" y="2690"/>
                    <a:pt x="1527" y="2690"/>
                  </a:cubicBezTo>
                  <a:cubicBezTo>
                    <a:pt x="1527" y="2692"/>
                    <a:pt x="1526" y="2693"/>
                    <a:pt x="1526" y="2695"/>
                  </a:cubicBezTo>
                  <a:cubicBezTo>
                    <a:pt x="1519" y="2703"/>
                    <a:pt x="1505" y="2717"/>
                    <a:pt x="1492" y="2720"/>
                  </a:cubicBezTo>
                  <a:cubicBezTo>
                    <a:pt x="1473" y="2724"/>
                    <a:pt x="1434" y="2733"/>
                    <a:pt x="1420" y="2728"/>
                  </a:cubicBezTo>
                  <a:cubicBezTo>
                    <a:pt x="1406" y="2723"/>
                    <a:pt x="1441" y="2744"/>
                    <a:pt x="1462" y="2747"/>
                  </a:cubicBezTo>
                  <a:cubicBezTo>
                    <a:pt x="1483" y="2749"/>
                    <a:pt x="1472" y="2772"/>
                    <a:pt x="1455" y="2779"/>
                  </a:cubicBezTo>
                  <a:cubicBezTo>
                    <a:pt x="1438" y="2786"/>
                    <a:pt x="1431" y="2792"/>
                    <a:pt x="1393" y="2787"/>
                  </a:cubicBezTo>
                  <a:cubicBezTo>
                    <a:pt x="1355" y="2782"/>
                    <a:pt x="1340" y="2779"/>
                    <a:pt x="1340" y="2779"/>
                  </a:cubicBezTo>
                  <a:cubicBezTo>
                    <a:pt x="1340" y="2779"/>
                    <a:pt x="1430" y="2807"/>
                    <a:pt x="1457" y="2797"/>
                  </a:cubicBezTo>
                  <a:cubicBezTo>
                    <a:pt x="1484" y="2787"/>
                    <a:pt x="1470" y="2795"/>
                    <a:pt x="1478" y="2806"/>
                  </a:cubicBezTo>
                  <a:cubicBezTo>
                    <a:pt x="1482" y="2811"/>
                    <a:pt x="1491" y="2822"/>
                    <a:pt x="1498" y="2831"/>
                  </a:cubicBezTo>
                  <a:cubicBezTo>
                    <a:pt x="1493" y="2837"/>
                    <a:pt x="1487" y="2844"/>
                    <a:pt x="1486" y="2848"/>
                  </a:cubicBezTo>
                  <a:cubicBezTo>
                    <a:pt x="1484" y="2855"/>
                    <a:pt x="1488" y="2877"/>
                    <a:pt x="1484" y="2893"/>
                  </a:cubicBezTo>
                  <a:cubicBezTo>
                    <a:pt x="1480" y="2909"/>
                    <a:pt x="1470" y="2912"/>
                    <a:pt x="1470" y="2923"/>
                  </a:cubicBezTo>
                  <a:cubicBezTo>
                    <a:pt x="1470" y="2931"/>
                    <a:pt x="1471" y="2949"/>
                    <a:pt x="1471" y="2959"/>
                  </a:cubicBezTo>
                  <a:cubicBezTo>
                    <a:pt x="1462" y="2963"/>
                    <a:pt x="1453" y="2966"/>
                    <a:pt x="1443" y="2968"/>
                  </a:cubicBezTo>
                  <a:cubicBezTo>
                    <a:pt x="1439" y="2969"/>
                    <a:pt x="1436" y="2969"/>
                    <a:pt x="1432" y="2969"/>
                  </a:cubicBezTo>
                  <a:cubicBezTo>
                    <a:pt x="1434" y="2967"/>
                    <a:pt x="1435" y="2965"/>
                    <a:pt x="1435" y="2962"/>
                  </a:cubicBezTo>
                  <a:cubicBezTo>
                    <a:pt x="1436" y="2947"/>
                    <a:pt x="1423" y="2928"/>
                    <a:pt x="1407" y="2924"/>
                  </a:cubicBezTo>
                  <a:cubicBezTo>
                    <a:pt x="1391" y="2920"/>
                    <a:pt x="1342" y="2920"/>
                    <a:pt x="1333" y="2923"/>
                  </a:cubicBezTo>
                  <a:cubicBezTo>
                    <a:pt x="1330" y="2924"/>
                    <a:pt x="1327" y="2928"/>
                    <a:pt x="1323" y="2932"/>
                  </a:cubicBezTo>
                  <a:cubicBezTo>
                    <a:pt x="1311" y="2935"/>
                    <a:pt x="1300" y="2937"/>
                    <a:pt x="1288" y="2939"/>
                  </a:cubicBezTo>
                  <a:cubicBezTo>
                    <a:pt x="1264" y="2944"/>
                    <a:pt x="1240" y="2951"/>
                    <a:pt x="1216" y="2955"/>
                  </a:cubicBezTo>
                  <a:cubicBezTo>
                    <a:pt x="1213" y="2956"/>
                    <a:pt x="1210" y="2956"/>
                    <a:pt x="1207" y="2957"/>
                  </a:cubicBezTo>
                  <a:cubicBezTo>
                    <a:pt x="1218" y="2953"/>
                    <a:pt x="1231" y="2948"/>
                    <a:pt x="1242" y="2943"/>
                  </a:cubicBezTo>
                  <a:cubicBezTo>
                    <a:pt x="1280" y="2926"/>
                    <a:pt x="1230" y="2937"/>
                    <a:pt x="1191" y="2938"/>
                  </a:cubicBezTo>
                  <a:cubicBezTo>
                    <a:pt x="1152" y="2939"/>
                    <a:pt x="1072" y="2940"/>
                    <a:pt x="1050" y="2930"/>
                  </a:cubicBezTo>
                  <a:cubicBezTo>
                    <a:pt x="1028" y="2920"/>
                    <a:pt x="1027" y="2942"/>
                    <a:pt x="1054" y="2958"/>
                  </a:cubicBezTo>
                  <a:cubicBezTo>
                    <a:pt x="1009" y="2951"/>
                    <a:pt x="964" y="2938"/>
                    <a:pt x="929" y="2911"/>
                  </a:cubicBezTo>
                  <a:cubicBezTo>
                    <a:pt x="919" y="2902"/>
                    <a:pt x="926" y="2880"/>
                    <a:pt x="934" y="2867"/>
                  </a:cubicBezTo>
                  <a:cubicBezTo>
                    <a:pt x="935" y="2871"/>
                    <a:pt x="938" y="2875"/>
                    <a:pt x="942" y="2877"/>
                  </a:cubicBezTo>
                  <a:cubicBezTo>
                    <a:pt x="954" y="2883"/>
                    <a:pt x="1018" y="2899"/>
                    <a:pt x="1055" y="2889"/>
                  </a:cubicBezTo>
                  <a:cubicBezTo>
                    <a:pt x="1092" y="2879"/>
                    <a:pt x="1130" y="2853"/>
                    <a:pt x="1158" y="2837"/>
                  </a:cubicBezTo>
                  <a:cubicBezTo>
                    <a:pt x="1186" y="2821"/>
                    <a:pt x="1204" y="2804"/>
                    <a:pt x="1214" y="2799"/>
                  </a:cubicBezTo>
                  <a:cubicBezTo>
                    <a:pt x="1224" y="2794"/>
                    <a:pt x="1234" y="2791"/>
                    <a:pt x="1234" y="2791"/>
                  </a:cubicBezTo>
                  <a:cubicBezTo>
                    <a:pt x="1234" y="2791"/>
                    <a:pt x="1234" y="2791"/>
                    <a:pt x="1234" y="2791"/>
                  </a:cubicBezTo>
                  <a:cubicBezTo>
                    <a:pt x="1232" y="2789"/>
                    <a:pt x="1230" y="2787"/>
                    <a:pt x="1230" y="2785"/>
                  </a:cubicBezTo>
                  <a:cubicBezTo>
                    <a:pt x="1229" y="2781"/>
                    <a:pt x="1229" y="2775"/>
                    <a:pt x="1228" y="2769"/>
                  </a:cubicBezTo>
                  <a:cubicBezTo>
                    <a:pt x="1228" y="2769"/>
                    <a:pt x="1228" y="2769"/>
                    <a:pt x="1228" y="2769"/>
                  </a:cubicBezTo>
                  <a:cubicBezTo>
                    <a:pt x="1229" y="2769"/>
                    <a:pt x="1230" y="2768"/>
                    <a:pt x="1230" y="2768"/>
                  </a:cubicBezTo>
                  <a:cubicBezTo>
                    <a:pt x="1230" y="2768"/>
                    <a:pt x="1230" y="2768"/>
                    <a:pt x="1230" y="2768"/>
                  </a:cubicBezTo>
                  <a:cubicBezTo>
                    <a:pt x="1231" y="2767"/>
                    <a:pt x="1232" y="2766"/>
                    <a:pt x="1232" y="2766"/>
                  </a:cubicBezTo>
                  <a:cubicBezTo>
                    <a:pt x="1232" y="2765"/>
                    <a:pt x="1233" y="2765"/>
                    <a:pt x="1233" y="2764"/>
                  </a:cubicBezTo>
                  <a:cubicBezTo>
                    <a:pt x="1238" y="2769"/>
                    <a:pt x="1246" y="2776"/>
                    <a:pt x="1253" y="2781"/>
                  </a:cubicBezTo>
                  <a:cubicBezTo>
                    <a:pt x="1264" y="2789"/>
                    <a:pt x="1306" y="2798"/>
                    <a:pt x="1307" y="2790"/>
                  </a:cubicBezTo>
                  <a:cubicBezTo>
                    <a:pt x="1308" y="2782"/>
                    <a:pt x="1298" y="2733"/>
                    <a:pt x="1296" y="2718"/>
                  </a:cubicBezTo>
                  <a:cubicBezTo>
                    <a:pt x="1294" y="2703"/>
                    <a:pt x="1312" y="2720"/>
                    <a:pt x="1318" y="2720"/>
                  </a:cubicBezTo>
                  <a:cubicBezTo>
                    <a:pt x="1324" y="2720"/>
                    <a:pt x="1323" y="2676"/>
                    <a:pt x="1338" y="2677"/>
                  </a:cubicBezTo>
                  <a:cubicBezTo>
                    <a:pt x="1353" y="2678"/>
                    <a:pt x="1403" y="2688"/>
                    <a:pt x="1417" y="2668"/>
                  </a:cubicBezTo>
                  <a:cubicBezTo>
                    <a:pt x="1431" y="2648"/>
                    <a:pt x="1422" y="2627"/>
                    <a:pt x="1441" y="2609"/>
                  </a:cubicBezTo>
                  <a:cubicBezTo>
                    <a:pt x="1460" y="2591"/>
                    <a:pt x="1471" y="2569"/>
                    <a:pt x="1473" y="2543"/>
                  </a:cubicBezTo>
                  <a:cubicBezTo>
                    <a:pt x="1475" y="2517"/>
                    <a:pt x="1473" y="2503"/>
                    <a:pt x="1466" y="2509"/>
                  </a:cubicBezTo>
                  <a:cubicBezTo>
                    <a:pt x="1459" y="2515"/>
                    <a:pt x="1359" y="2556"/>
                    <a:pt x="1337" y="2568"/>
                  </a:cubicBezTo>
                  <a:cubicBezTo>
                    <a:pt x="1315" y="2580"/>
                    <a:pt x="1380" y="2537"/>
                    <a:pt x="1415" y="2513"/>
                  </a:cubicBezTo>
                  <a:cubicBezTo>
                    <a:pt x="1450" y="2489"/>
                    <a:pt x="1475" y="2446"/>
                    <a:pt x="1479" y="2430"/>
                  </a:cubicBezTo>
                  <a:cubicBezTo>
                    <a:pt x="1483" y="2414"/>
                    <a:pt x="1472" y="2430"/>
                    <a:pt x="1457" y="2436"/>
                  </a:cubicBezTo>
                  <a:cubicBezTo>
                    <a:pt x="1442" y="2442"/>
                    <a:pt x="1344" y="2501"/>
                    <a:pt x="1361" y="2483"/>
                  </a:cubicBezTo>
                  <a:cubicBezTo>
                    <a:pt x="1378" y="2465"/>
                    <a:pt x="1474" y="2385"/>
                    <a:pt x="1485" y="2355"/>
                  </a:cubicBezTo>
                  <a:cubicBezTo>
                    <a:pt x="1496" y="2325"/>
                    <a:pt x="1500" y="2303"/>
                    <a:pt x="1494" y="2303"/>
                  </a:cubicBezTo>
                  <a:cubicBezTo>
                    <a:pt x="1488" y="2303"/>
                    <a:pt x="1450" y="2305"/>
                    <a:pt x="1412" y="2344"/>
                  </a:cubicBezTo>
                  <a:cubicBezTo>
                    <a:pt x="1374" y="2383"/>
                    <a:pt x="1335" y="2427"/>
                    <a:pt x="1345" y="2404"/>
                  </a:cubicBezTo>
                  <a:cubicBezTo>
                    <a:pt x="1355" y="2381"/>
                    <a:pt x="1421" y="2315"/>
                    <a:pt x="1436" y="2297"/>
                  </a:cubicBezTo>
                  <a:cubicBezTo>
                    <a:pt x="1451" y="2279"/>
                    <a:pt x="1443" y="2258"/>
                    <a:pt x="1439" y="2244"/>
                  </a:cubicBezTo>
                  <a:cubicBezTo>
                    <a:pt x="1435" y="2230"/>
                    <a:pt x="1377" y="2176"/>
                    <a:pt x="1401" y="2183"/>
                  </a:cubicBezTo>
                  <a:cubicBezTo>
                    <a:pt x="1425" y="2190"/>
                    <a:pt x="1466" y="2206"/>
                    <a:pt x="1474" y="2226"/>
                  </a:cubicBezTo>
                  <a:cubicBezTo>
                    <a:pt x="1482" y="2246"/>
                    <a:pt x="1489" y="2226"/>
                    <a:pt x="1489" y="2200"/>
                  </a:cubicBezTo>
                  <a:cubicBezTo>
                    <a:pt x="1489" y="2174"/>
                    <a:pt x="1457" y="2100"/>
                    <a:pt x="1446" y="2066"/>
                  </a:cubicBezTo>
                  <a:cubicBezTo>
                    <a:pt x="1435" y="2032"/>
                    <a:pt x="1341" y="1908"/>
                    <a:pt x="1353" y="1912"/>
                  </a:cubicBezTo>
                  <a:cubicBezTo>
                    <a:pt x="1365" y="1916"/>
                    <a:pt x="1458" y="2017"/>
                    <a:pt x="1474" y="2045"/>
                  </a:cubicBezTo>
                  <a:cubicBezTo>
                    <a:pt x="1490" y="2073"/>
                    <a:pt x="1494" y="2044"/>
                    <a:pt x="1494" y="2027"/>
                  </a:cubicBezTo>
                  <a:cubicBezTo>
                    <a:pt x="1494" y="2010"/>
                    <a:pt x="1467" y="1927"/>
                    <a:pt x="1448" y="1887"/>
                  </a:cubicBezTo>
                  <a:cubicBezTo>
                    <a:pt x="1429" y="1847"/>
                    <a:pt x="1414" y="1785"/>
                    <a:pt x="1419" y="1801"/>
                  </a:cubicBezTo>
                  <a:cubicBezTo>
                    <a:pt x="1424" y="1817"/>
                    <a:pt x="1498" y="1984"/>
                    <a:pt x="1495" y="1967"/>
                  </a:cubicBezTo>
                  <a:cubicBezTo>
                    <a:pt x="1492" y="1950"/>
                    <a:pt x="1471" y="1839"/>
                    <a:pt x="1477" y="1823"/>
                  </a:cubicBezTo>
                  <a:cubicBezTo>
                    <a:pt x="1483" y="1807"/>
                    <a:pt x="1535" y="1914"/>
                    <a:pt x="1544" y="1923"/>
                  </a:cubicBezTo>
                  <a:cubicBezTo>
                    <a:pt x="1553" y="1932"/>
                    <a:pt x="1513" y="1829"/>
                    <a:pt x="1506" y="1812"/>
                  </a:cubicBezTo>
                  <a:cubicBezTo>
                    <a:pt x="1499" y="1795"/>
                    <a:pt x="1486" y="1724"/>
                    <a:pt x="1483" y="1736"/>
                  </a:cubicBezTo>
                  <a:cubicBezTo>
                    <a:pt x="1480" y="1748"/>
                    <a:pt x="1471" y="1736"/>
                    <a:pt x="1471" y="1711"/>
                  </a:cubicBezTo>
                  <a:cubicBezTo>
                    <a:pt x="1471" y="1686"/>
                    <a:pt x="1484" y="1656"/>
                    <a:pt x="1478" y="1659"/>
                  </a:cubicBezTo>
                  <a:cubicBezTo>
                    <a:pt x="1472" y="1662"/>
                    <a:pt x="1418" y="1784"/>
                    <a:pt x="1372" y="1784"/>
                  </a:cubicBezTo>
                  <a:cubicBezTo>
                    <a:pt x="1357" y="1784"/>
                    <a:pt x="1390" y="1744"/>
                    <a:pt x="1414" y="1686"/>
                  </a:cubicBezTo>
                  <a:cubicBezTo>
                    <a:pt x="1441" y="1625"/>
                    <a:pt x="1460" y="1540"/>
                    <a:pt x="1456" y="1543"/>
                  </a:cubicBezTo>
                  <a:cubicBezTo>
                    <a:pt x="1448" y="1549"/>
                    <a:pt x="1421" y="1561"/>
                    <a:pt x="1428" y="1551"/>
                  </a:cubicBezTo>
                  <a:cubicBezTo>
                    <a:pt x="1435" y="1541"/>
                    <a:pt x="1443" y="1514"/>
                    <a:pt x="1436" y="1516"/>
                  </a:cubicBezTo>
                  <a:cubicBezTo>
                    <a:pt x="1429" y="1518"/>
                    <a:pt x="1414" y="1525"/>
                    <a:pt x="1390" y="1533"/>
                  </a:cubicBezTo>
                  <a:cubicBezTo>
                    <a:pt x="1366" y="1541"/>
                    <a:pt x="1325" y="1539"/>
                    <a:pt x="1338" y="1535"/>
                  </a:cubicBezTo>
                  <a:cubicBezTo>
                    <a:pt x="1351" y="1531"/>
                    <a:pt x="1407" y="1513"/>
                    <a:pt x="1405" y="1507"/>
                  </a:cubicBezTo>
                  <a:cubicBezTo>
                    <a:pt x="1403" y="1501"/>
                    <a:pt x="1381" y="1487"/>
                    <a:pt x="1361" y="1482"/>
                  </a:cubicBezTo>
                  <a:cubicBezTo>
                    <a:pt x="1341" y="1477"/>
                    <a:pt x="1287" y="1485"/>
                    <a:pt x="1287" y="1485"/>
                  </a:cubicBezTo>
                  <a:cubicBezTo>
                    <a:pt x="1287" y="1485"/>
                    <a:pt x="1338" y="1472"/>
                    <a:pt x="1357" y="1472"/>
                  </a:cubicBezTo>
                  <a:cubicBezTo>
                    <a:pt x="1376" y="1472"/>
                    <a:pt x="1349" y="1460"/>
                    <a:pt x="1336" y="1458"/>
                  </a:cubicBezTo>
                  <a:cubicBezTo>
                    <a:pt x="1323" y="1456"/>
                    <a:pt x="1295" y="1459"/>
                    <a:pt x="1281" y="1471"/>
                  </a:cubicBezTo>
                  <a:cubicBezTo>
                    <a:pt x="1267" y="1483"/>
                    <a:pt x="1254" y="1490"/>
                    <a:pt x="1257" y="1497"/>
                  </a:cubicBezTo>
                  <a:cubicBezTo>
                    <a:pt x="1260" y="1504"/>
                    <a:pt x="1273" y="1535"/>
                    <a:pt x="1279" y="1550"/>
                  </a:cubicBezTo>
                  <a:cubicBezTo>
                    <a:pt x="1285" y="1565"/>
                    <a:pt x="1294" y="1597"/>
                    <a:pt x="1288" y="1590"/>
                  </a:cubicBezTo>
                  <a:cubicBezTo>
                    <a:pt x="1282" y="1583"/>
                    <a:pt x="1268" y="1563"/>
                    <a:pt x="1262" y="1545"/>
                  </a:cubicBezTo>
                  <a:cubicBezTo>
                    <a:pt x="1256" y="1527"/>
                    <a:pt x="1256" y="1556"/>
                    <a:pt x="1260" y="1575"/>
                  </a:cubicBezTo>
                  <a:cubicBezTo>
                    <a:pt x="1263" y="1588"/>
                    <a:pt x="1267" y="1650"/>
                    <a:pt x="1269" y="1687"/>
                  </a:cubicBezTo>
                  <a:cubicBezTo>
                    <a:pt x="1266" y="1668"/>
                    <a:pt x="1263" y="1650"/>
                    <a:pt x="1261" y="1631"/>
                  </a:cubicBezTo>
                  <a:cubicBezTo>
                    <a:pt x="1261" y="1629"/>
                    <a:pt x="1260" y="1627"/>
                    <a:pt x="1260" y="1626"/>
                  </a:cubicBezTo>
                  <a:cubicBezTo>
                    <a:pt x="1259" y="1619"/>
                    <a:pt x="1259" y="1612"/>
                    <a:pt x="1258" y="1605"/>
                  </a:cubicBezTo>
                  <a:cubicBezTo>
                    <a:pt x="1257" y="1603"/>
                    <a:pt x="1257" y="1600"/>
                    <a:pt x="1257" y="1598"/>
                  </a:cubicBezTo>
                  <a:cubicBezTo>
                    <a:pt x="1256" y="1589"/>
                    <a:pt x="1255" y="1580"/>
                    <a:pt x="1254" y="1572"/>
                  </a:cubicBezTo>
                  <a:cubicBezTo>
                    <a:pt x="1251" y="1544"/>
                    <a:pt x="1252" y="1517"/>
                    <a:pt x="1252" y="1490"/>
                  </a:cubicBezTo>
                  <a:cubicBezTo>
                    <a:pt x="1252" y="1484"/>
                    <a:pt x="1252" y="1478"/>
                    <a:pt x="1252" y="1473"/>
                  </a:cubicBezTo>
                  <a:cubicBezTo>
                    <a:pt x="1252" y="1473"/>
                    <a:pt x="1252" y="1473"/>
                    <a:pt x="1252" y="1473"/>
                  </a:cubicBezTo>
                  <a:cubicBezTo>
                    <a:pt x="1250" y="1473"/>
                    <a:pt x="1248" y="1474"/>
                    <a:pt x="1247" y="1474"/>
                  </a:cubicBezTo>
                  <a:cubicBezTo>
                    <a:pt x="1246" y="1474"/>
                    <a:pt x="1245" y="1474"/>
                    <a:pt x="1244" y="1474"/>
                  </a:cubicBezTo>
                  <a:cubicBezTo>
                    <a:pt x="1244" y="1474"/>
                    <a:pt x="1243" y="1474"/>
                    <a:pt x="1243" y="1474"/>
                  </a:cubicBezTo>
                  <a:cubicBezTo>
                    <a:pt x="1242" y="1474"/>
                    <a:pt x="1241" y="1474"/>
                    <a:pt x="1240" y="1473"/>
                  </a:cubicBezTo>
                  <a:cubicBezTo>
                    <a:pt x="1240" y="1473"/>
                    <a:pt x="1240" y="1473"/>
                    <a:pt x="1239" y="1473"/>
                  </a:cubicBezTo>
                  <a:cubicBezTo>
                    <a:pt x="1238" y="1473"/>
                    <a:pt x="1237" y="1473"/>
                    <a:pt x="1236" y="1473"/>
                  </a:cubicBezTo>
                  <a:cubicBezTo>
                    <a:pt x="1236" y="1472"/>
                    <a:pt x="1236" y="1472"/>
                    <a:pt x="1236" y="1472"/>
                  </a:cubicBezTo>
                  <a:cubicBezTo>
                    <a:pt x="1234" y="1472"/>
                    <a:pt x="1233" y="1472"/>
                    <a:pt x="1232" y="1471"/>
                  </a:cubicBezTo>
                  <a:cubicBezTo>
                    <a:pt x="1237" y="1471"/>
                    <a:pt x="1242" y="1470"/>
                    <a:pt x="1243" y="1467"/>
                  </a:cubicBezTo>
                  <a:cubicBezTo>
                    <a:pt x="1247" y="1457"/>
                    <a:pt x="1251" y="1446"/>
                    <a:pt x="1252" y="1415"/>
                  </a:cubicBezTo>
                  <a:cubicBezTo>
                    <a:pt x="1253" y="1392"/>
                    <a:pt x="1268" y="1309"/>
                    <a:pt x="1276" y="1267"/>
                  </a:cubicBezTo>
                  <a:cubicBezTo>
                    <a:pt x="1276" y="1256"/>
                    <a:pt x="1276" y="1248"/>
                    <a:pt x="1275" y="1246"/>
                  </a:cubicBezTo>
                  <a:cubicBezTo>
                    <a:pt x="1272" y="1240"/>
                    <a:pt x="1247" y="1337"/>
                    <a:pt x="1246" y="1327"/>
                  </a:cubicBezTo>
                  <a:cubicBezTo>
                    <a:pt x="1244" y="1316"/>
                    <a:pt x="1258" y="1208"/>
                    <a:pt x="1258" y="1189"/>
                  </a:cubicBezTo>
                  <a:cubicBezTo>
                    <a:pt x="1258" y="1169"/>
                    <a:pt x="1256" y="1136"/>
                    <a:pt x="1258" y="1109"/>
                  </a:cubicBezTo>
                  <a:cubicBezTo>
                    <a:pt x="1259" y="1081"/>
                    <a:pt x="1266" y="1034"/>
                    <a:pt x="1266" y="1034"/>
                  </a:cubicBezTo>
                  <a:cubicBezTo>
                    <a:pt x="1266" y="1034"/>
                    <a:pt x="1260" y="1127"/>
                    <a:pt x="1272" y="1173"/>
                  </a:cubicBezTo>
                  <a:cubicBezTo>
                    <a:pt x="1283" y="1220"/>
                    <a:pt x="1286" y="1256"/>
                    <a:pt x="1286" y="1256"/>
                  </a:cubicBezTo>
                  <a:cubicBezTo>
                    <a:pt x="1294" y="1283"/>
                    <a:pt x="1316" y="1341"/>
                    <a:pt x="1353" y="1386"/>
                  </a:cubicBezTo>
                  <a:cubicBezTo>
                    <a:pt x="1403" y="1446"/>
                    <a:pt x="1454" y="1461"/>
                    <a:pt x="1519" y="1464"/>
                  </a:cubicBezTo>
                  <a:cubicBezTo>
                    <a:pt x="1574" y="1466"/>
                    <a:pt x="1647" y="1440"/>
                    <a:pt x="1675" y="1422"/>
                  </a:cubicBezTo>
                  <a:cubicBezTo>
                    <a:pt x="1675" y="1422"/>
                    <a:pt x="1675" y="1422"/>
                    <a:pt x="1675" y="1422"/>
                  </a:cubicBezTo>
                  <a:cubicBezTo>
                    <a:pt x="1683" y="1408"/>
                    <a:pt x="1688" y="1387"/>
                    <a:pt x="1682" y="1379"/>
                  </a:cubicBezTo>
                  <a:cubicBezTo>
                    <a:pt x="1677" y="1371"/>
                    <a:pt x="1660" y="1379"/>
                    <a:pt x="1676" y="1354"/>
                  </a:cubicBezTo>
                  <a:cubicBezTo>
                    <a:pt x="1691" y="1329"/>
                    <a:pt x="1718" y="1260"/>
                    <a:pt x="1678" y="1285"/>
                  </a:cubicBezTo>
                  <a:cubicBezTo>
                    <a:pt x="1639" y="1310"/>
                    <a:pt x="1582" y="1324"/>
                    <a:pt x="1568" y="1331"/>
                  </a:cubicBezTo>
                  <a:cubicBezTo>
                    <a:pt x="1554" y="1337"/>
                    <a:pt x="1659" y="1266"/>
                    <a:pt x="1681" y="1237"/>
                  </a:cubicBezTo>
                  <a:cubicBezTo>
                    <a:pt x="1703" y="1209"/>
                    <a:pt x="1700" y="1180"/>
                    <a:pt x="1690" y="1185"/>
                  </a:cubicBezTo>
                  <a:cubicBezTo>
                    <a:pt x="1680" y="1191"/>
                    <a:pt x="1600" y="1225"/>
                    <a:pt x="1560" y="1232"/>
                  </a:cubicBezTo>
                  <a:cubicBezTo>
                    <a:pt x="1520" y="1239"/>
                    <a:pt x="1438" y="1259"/>
                    <a:pt x="1411" y="1246"/>
                  </a:cubicBezTo>
                  <a:cubicBezTo>
                    <a:pt x="1384" y="1233"/>
                    <a:pt x="1288" y="1146"/>
                    <a:pt x="1286" y="1137"/>
                  </a:cubicBezTo>
                  <a:cubicBezTo>
                    <a:pt x="1286" y="1137"/>
                    <a:pt x="1337" y="1173"/>
                    <a:pt x="1376" y="1204"/>
                  </a:cubicBezTo>
                  <a:cubicBezTo>
                    <a:pt x="1414" y="1235"/>
                    <a:pt x="1467" y="1221"/>
                    <a:pt x="1518" y="1213"/>
                  </a:cubicBezTo>
                  <a:cubicBezTo>
                    <a:pt x="1570" y="1206"/>
                    <a:pt x="1682" y="1165"/>
                    <a:pt x="1698" y="1135"/>
                  </a:cubicBezTo>
                  <a:cubicBezTo>
                    <a:pt x="1714" y="1104"/>
                    <a:pt x="1680" y="1087"/>
                    <a:pt x="1668" y="1085"/>
                  </a:cubicBezTo>
                  <a:cubicBezTo>
                    <a:pt x="1656" y="1083"/>
                    <a:pt x="1614" y="1095"/>
                    <a:pt x="1567" y="1110"/>
                  </a:cubicBezTo>
                  <a:cubicBezTo>
                    <a:pt x="1520" y="1125"/>
                    <a:pt x="1448" y="1153"/>
                    <a:pt x="1436" y="1150"/>
                  </a:cubicBezTo>
                  <a:cubicBezTo>
                    <a:pt x="1424" y="1147"/>
                    <a:pt x="1358" y="1118"/>
                    <a:pt x="1342" y="1097"/>
                  </a:cubicBezTo>
                  <a:cubicBezTo>
                    <a:pt x="1326" y="1077"/>
                    <a:pt x="1405" y="1111"/>
                    <a:pt x="1432" y="1117"/>
                  </a:cubicBezTo>
                  <a:cubicBezTo>
                    <a:pt x="1460" y="1123"/>
                    <a:pt x="1508" y="1116"/>
                    <a:pt x="1570" y="1098"/>
                  </a:cubicBezTo>
                  <a:cubicBezTo>
                    <a:pt x="1632" y="1080"/>
                    <a:pt x="1606" y="1077"/>
                    <a:pt x="1606" y="1077"/>
                  </a:cubicBezTo>
                  <a:cubicBezTo>
                    <a:pt x="1606" y="1077"/>
                    <a:pt x="1606" y="1077"/>
                    <a:pt x="1606" y="1077"/>
                  </a:cubicBezTo>
                  <a:cubicBezTo>
                    <a:pt x="1554" y="1073"/>
                    <a:pt x="1496" y="1070"/>
                    <a:pt x="1496" y="1070"/>
                  </a:cubicBezTo>
                  <a:cubicBezTo>
                    <a:pt x="1496" y="1070"/>
                    <a:pt x="1680" y="1071"/>
                    <a:pt x="1690" y="1070"/>
                  </a:cubicBezTo>
                  <a:cubicBezTo>
                    <a:pt x="1701" y="1069"/>
                    <a:pt x="1708" y="1041"/>
                    <a:pt x="1708" y="1014"/>
                  </a:cubicBezTo>
                  <a:cubicBezTo>
                    <a:pt x="1708" y="987"/>
                    <a:pt x="1692" y="986"/>
                    <a:pt x="1680" y="983"/>
                  </a:cubicBezTo>
                  <a:cubicBezTo>
                    <a:pt x="1668" y="981"/>
                    <a:pt x="1521" y="975"/>
                    <a:pt x="1521" y="975"/>
                  </a:cubicBezTo>
                  <a:cubicBezTo>
                    <a:pt x="1521" y="975"/>
                    <a:pt x="1654" y="973"/>
                    <a:pt x="1665" y="971"/>
                  </a:cubicBezTo>
                  <a:cubicBezTo>
                    <a:pt x="1676" y="970"/>
                    <a:pt x="1705" y="951"/>
                    <a:pt x="1704" y="933"/>
                  </a:cubicBezTo>
                  <a:cubicBezTo>
                    <a:pt x="1702" y="914"/>
                    <a:pt x="1706" y="870"/>
                    <a:pt x="1709" y="835"/>
                  </a:cubicBezTo>
                  <a:cubicBezTo>
                    <a:pt x="1710" y="818"/>
                    <a:pt x="1706" y="803"/>
                    <a:pt x="1702" y="792"/>
                  </a:cubicBezTo>
                  <a:cubicBezTo>
                    <a:pt x="1681" y="794"/>
                    <a:pt x="1650" y="800"/>
                    <a:pt x="1632" y="809"/>
                  </a:cubicBezTo>
                  <a:cubicBezTo>
                    <a:pt x="1604" y="822"/>
                    <a:pt x="1469" y="887"/>
                    <a:pt x="1460" y="886"/>
                  </a:cubicBezTo>
                  <a:cubicBezTo>
                    <a:pt x="1450" y="885"/>
                    <a:pt x="1469" y="847"/>
                    <a:pt x="1533" y="810"/>
                  </a:cubicBezTo>
                  <a:cubicBezTo>
                    <a:pt x="1597" y="773"/>
                    <a:pt x="1636" y="745"/>
                    <a:pt x="1645" y="705"/>
                  </a:cubicBezTo>
                  <a:cubicBezTo>
                    <a:pt x="1654" y="665"/>
                    <a:pt x="1648" y="645"/>
                    <a:pt x="1633" y="653"/>
                  </a:cubicBezTo>
                  <a:cubicBezTo>
                    <a:pt x="1618" y="661"/>
                    <a:pt x="1506" y="729"/>
                    <a:pt x="1473" y="743"/>
                  </a:cubicBezTo>
                  <a:cubicBezTo>
                    <a:pt x="1440" y="758"/>
                    <a:pt x="1385" y="767"/>
                    <a:pt x="1374" y="765"/>
                  </a:cubicBezTo>
                  <a:cubicBezTo>
                    <a:pt x="1364" y="762"/>
                    <a:pt x="1478" y="718"/>
                    <a:pt x="1530" y="673"/>
                  </a:cubicBezTo>
                  <a:cubicBezTo>
                    <a:pt x="1582" y="627"/>
                    <a:pt x="1624" y="570"/>
                    <a:pt x="1616" y="565"/>
                  </a:cubicBezTo>
                  <a:cubicBezTo>
                    <a:pt x="1608" y="559"/>
                    <a:pt x="1536" y="575"/>
                    <a:pt x="1546" y="562"/>
                  </a:cubicBezTo>
                  <a:cubicBezTo>
                    <a:pt x="1557" y="549"/>
                    <a:pt x="1628" y="519"/>
                    <a:pt x="1641" y="503"/>
                  </a:cubicBezTo>
                  <a:cubicBezTo>
                    <a:pt x="1654" y="487"/>
                    <a:pt x="1669" y="437"/>
                    <a:pt x="1661" y="425"/>
                  </a:cubicBezTo>
                  <a:cubicBezTo>
                    <a:pt x="1653" y="413"/>
                    <a:pt x="1660" y="409"/>
                    <a:pt x="1672" y="394"/>
                  </a:cubicBezTo>
                  <a:cubicBezTo>
                    <a:pt x="1684" y="379"/>
                    <a:pt x="1722" y="345"/>
                    <a:pt x="1736" y="294"/>
                  </a:cubicBezTo>
                  <a:cubicBezTo>
                    <a:pt x="1749" y="243"/>
                    <a:pt x="1762" y="229"/>
                    <a:pt x="1777" y="206"/>
                  </a:cubicBezTo>
                  <a:cubicBezTo>
                    <a:pt x="1792" y="183"/>
                    <a:pt x="1858" y="129"/>
                    <a:pt x="1858" y="129"/>
                  </a:cubicBezTo>
                  <a:cubicBezTo>
                    <a:pt x="1858" y="129"/>
                    <a:pt x="1768" y="206"/>
                    <a:pt x="1752" y="292"/>
                  </a:cubicBezTo>
                  <a:cubicBezTo>
                    <a:pt x="1751" y="299"/>
                    <a:pt x="1750" y="306"/>
                    <a:pt x="1748" y="314"/>
                  </a:cubicBezTo>
                  <a:cubicBezTo>
                    <a:pt x="1744" y="337"/>
                    <a:pt x="1739" y="374"/>
                    <a:pt x="1742" y="403"/>
                  </a:cubicBezTo>
                  <a:cubicBezTo>
                    <a:pt x="1748" y="450"/>
                    <a:pt x="1778" y="555"/>
                    <a:pt x="1777" y="588"/>
                  </a:cubicBezTo>
                  <a:cubicBezTo>
                    <a:pt x="1776" y="622"/>
                    <a:pt x="1772" y="594"/>
                    <a:pt x="1759" y="558"/>
                  </a:cubicBezTo>
                  <a:cubicBezTo>
                    <a:pt x="1753" y="540"/>
                    <a:pt x="1744" y="524"/>
                    <a:pt x="1737" y="516"/>
                  </a:cubicBezTo>
                  <a:cubicBezTo>
                    <a:pt x="1741" y="552"/>
                    <a:pt x="1748" y="631"/>
                    <a:pt x="1750" y="653"/>
                  </a:cubicBezTo>
                  <a:cubicBezTo>
                    <a:pt x="1752" y="681"/>
                    <a:pt x="1768" y="749"/>
                    <a:pt x="1778" y="765"/>
                  </a:cubicBezTo>
                  <a:cubicBezTo>
                    <a:pt x="1783" y="771"/>
                    <a:pt x="1819" y="814"/>
                    <a:pt x="1857" y="835"/>
                  </a:cubicBezTo>
                  <a:cubicBezTo>
                    <a:pt x="1908" y="863"/>
                    <a:pt x="1964" y="871"/>
                    <a:pt x="1962" y="877"/>
                  </a:cubicBezTo>
                  <a:cubicBezTo>
                    <a:pt x="1960" y="888"/>
                    <a:pt x="1865" y="911"/>
                    <a:pt x="1815" y="837"/>
                  </a:cubicBezTo>
                  <a:cubicBezTo>
                    <a:pt x="1802" y="817"/>
                    <a:pt x="1775" y="787"/>
                    <a:pt x="1774" y="798"/>
                  </a:cubicBezTo>
                  <a:cubicBezTo>
                    <a:pt x="1774" y="809"/>
                    <a:pt x="1840" y="898"/>
                    <a:pt x="1885" y="915"/>
                  </a:cubicBezTo>
                  <a:cubicBezTo>
                    <a:pt x="1911" y="925"/>
                    <a:pt x="1814" y="945"/>
                    <a:pt x="1791" y="905"/>
                  </a:cubicBezTo>
                  <a:cubicBezTo>
                    <a:pt x="1784" y="892"/>
                    <a:pt x="1772" y="819"/>
                    <a:pt x="1772" y="819"/>
                  </a:cubicBezTo>
                  <a:cubicBezTo>
                    <a:pt x="1772" y="819"/>
                    <a:pt x="1767" y="870"/>
                    <a:pt x="1771" y="887"/>
                  </a:cubicBezTo>
                  <a:cubicBezTo>
                    <a:pt x="1773" y="897"/>
                    <a:pt x="1774" y="906"/>
                    <a:pt x="1775" y="912"/>
                  </a:cubicBezTo>
                  <a:cubicBezTo>
                    <a:pt x="1787" y="934"/>
                    <a:pt x="1803" y="958"/>
                    <a:pt x="1798" y="962"/>
                  </a:cubicBezTo>
                  <a:cubicBezTo>
                    <a:pt x="1793" y="966"/>
                    <a:pt x="1780" y="986"/>
                    <a:pt x="1777" y="1010"/>
                  </a:cubicBezTo>
                  <a:cubicBezTo>
                    <a:pt x="1774" y="1034"/>
                    <a:pt x="1789" y="1031"/>
                    <a:pt x="1821" y="1026"/>
                  </a:cubicBezTo>
                  <a:cubicBezTo>
                    <a:pt x="1852" y="1021"/>
                    <a:pt x="1951" y="961"/>
                    <a:pt x="1939" y="979"/>
                  </a:cubicBezTo>
                  <a:cubicBezTo>
                    <a:pt x="1928" y="998"/>
                    <a:pt x="1841" y="1070"/>
                    <a:pt x="1821" y="1070"/>
                  </a:cubicBezTo>
                  <a:cubicBezTo>
                    <a:pt x="1800" y="1070"/>
                    <a:pt x="1772" y="1049"/>
                    <a:pt x="1763" y="1037"/>
                  </a:cubicBezTo>
                  <a:cubicBezTo>
                    <a:pt x="1763" y="1049"/>
                    <a:pt x="1763" y="1062"/>
                    <a:pt x="1762" y="1076"/>
                  </a:cubicBezTo>
                  <a:cubicBezTo>
                    <a:pt x="1766" y="1084"/>
                    <a:pt x="1772" y="1096"/>
                    <a:pt x="1778" y="1105"/>
                  </a:cubicBezTo>
                  <a:cubicBezTo>
                    <a:pt x="1789" y="1121"/>
                    <a:pt x="1791" y="1130"/>
                    <a:pt x="1777" y="1149"/>
                  </a:cubicBezTo>
                  <a:cubicBezTo>
                    <a:pt x="1769" y="1160"/>
                    <a:pt x="1756" y="1175"/>
                    <a:pt x="1747" y="1185"/>
                  </a:cubicBezTo>
                  <a:cubicBezTo>
                    <a:pt x="1744" y="1206"/>
                    <a:pt x="1741" y="1227"/>
                    <a:pt x="1740" y="1243"/>
                  </a:cubicBezTo>
                  <a:cubicBezTo>
                    <a:pt x="1738" y="1275"/>
                    <a:pt x="1732" y="1391"/>
                    <a:pt x="1732" y="1391"/>
                  </a:cubicBezTo>
                  <a:cubicBezTo>
                    <a:pt x="1750" y="1398"/>
                    <a:pt x="1750" y="1398"/>
                    <a:pt x="1750" y="1398"/>
                  </a:cubicBezTo>
                  <a:cubicBezTo>
                    <a:pt x="1750" y="1398"/>
                    <a:pt x="1731" y="1461"/>
                    <a:pt x="1727" y="1476"/>
                  </a:cubicBezTo>
                  <a:cubicBezTo>
                    <a:pt x="1723" y="1491"/>
                    <a:pt x="1724" y="1528"/>
                    <a:pt x="1724" y="1528"/>
                  </a:cubicBezTo>
                  <a:cubicBezTo>
                    <a:pt x="1724" y="1528"/>
                    <a:pt x="1729" y="1610"/>
                    <a:pt x="1744" y="1615"/>
                  </a:cubicBezTo>
                  <a:cubicBezTo>
                    <a:pt x="1755" y="1618"/>
                    <a:pt x="1816" y="1597"/>
                    <a:pt x="1851" y="1584"/>
                  </a:cubicBezTo>
                  <a:cubicBezTo>
                    <a:pt x="1851" y="1584"/>
                    <a:pt x="1851" y="1584"/>
                    <a:pt x="1851" y="1584"/>
                  </a:cubicBezTo>
                  <a:cubicBezTo>
                    <a:pt x="1847" y="1629"/>
                    <a:pt x="1847" y="1675"/>
                    <a:pt x="1846" y="1720"/>
                  </a:cubicBezTo>
                  <a:cubicBezTo>
                    <a:pt x="1846" y="1724"/>
                    <a:pt x="1846" y="1729"/>
                    <a:pt x="1846" y="1734"/>
                  </a:cubicBezTo>
                  <a:cubicBezTo>
                    <a:pt x="1846" y="1735"/>
                    <a:pt x="1846" y="1735"/>
                    <a:pt x="1846" y="1736"/>
                  </a:cubicBezTo>
                  <a:cubicBezTo>
                    <a:pt x="1846" y="1739"/>
                    <a:pt x="1846" y="1743"/>
                    <a:pt x="1846" y="1747"/>
                  </a:cubicBezTo>
                  <a:cubicBezTo>
                    <a:pt x="1845" y="1758"/>
                    <a:pt x="1845" y="1770"/>
                    <a:pt x="1845" y="1782"/>
                  </a:cubicBezTo>
                  <a:cubicBezTo>
                    <a:pt x="1845" y="1782"/>
                    <a:pt x="1845" y="1782"/>
                    <a:pt x="1845" y="1782"/>
                  </a:cubicBezTo>
                  <a:cubicBezTo>
                    <a:pt x="1838" y="1762"/>
                    <a:pt x="1831" y="1736"/>
                    <a:pt x="1829" y="1723"/>
                  </a:cubicBezTo>
                  <a:cubicBezTo>
                    <a:pt x="1826" y="1700"/>
                    <a:pt x="1783" y="1646"/>
                    <a:pt x="1785" y="1672"/>
                  </a:cubicBezTo>
                  <a:cubicBezTo>
                    <a:pt x="1787" y="1698"/>
                    <a:pt x="1810" y="1770"/>
                    <a:pt x="1818" y="1792"/>
                  </a:cubicBezTo>
                  <a:cubicBezTo>
                    <a:pt x="1824" y="1809"/>
                    <a:pt x="1843" y="1835"/>
                    <a:pt x="1851" y="1845"/>
                  </a:cubicBezTo>
                  <a:cubicBezTo>
                    <a:pt x="1851" y="1847"/>
                    <a:pt x="1852" y="1849"/>
                    <a:pt x="1852" y="1850"/>
                  </a:cubicBezTo>
                  <a:cubicBezTo>
                    <a:pt x="1860" y="1880"/>
                    <a:pt x="1869" y="1908"/>
                    <a:pt x="1875" y="1938"/>
                  </a:cubicBezTo>
                  <a:cubicBezTo>
                    <a:pt x="1880" y="1967"/>
                    <a:pt x="1884" y="1996"/>
                    <a:pt x="1888" y="2026"/>
                  </a:cubicBezTo>
                  <a:cubicBezTo>
                    <a:pt x="1890" y="2039"/>
                    <a:pt x="1893" y="2052"/>
                    <a:pt x="1892" y="2065"/>
                  </a:cubicBezTo>
                  <a:cubicBezTo>
                    <a:pt x="1892" y="2067"/>
                    <a:pt x="1892" y="2069"/>
                    <a:pt x="1892" y="2070"/>
                  </a:cubicBezTo>
                  <a:cubicBezTo>
                    <a:pt x="1879" y="2046"/>
                    <a:pt x="1843" y="1975"/>
                    <a:pt x="1836" y="1953"/>
                  </a:cubicBezTo>
                  <a:cubicBezTo>
                    <a:pt x="1828" y="1926"/>
                    <a:pt x="1799" y="1805"/>
                    <a:pt x="1795" y="1818"/>
                  </a:cubicBezTo>
                  <a:cubicBezTo>
                    <a:pt x="1791" y="1831"/>
                    <a:pt x="1794" y="1899"/>
                    <a:pt x="1790" y="1924"/>
                  </a:cubicBezTo>
                  <a:cubicBezTo>
                    <a:pt x="1786" y="1949"/>
                    <a:pt x="1763" y="1870"/>
                    <a:pt x="1749" y="1806"/>
                  </a:cubicBezTo>
                  <a:cubicBezTo>
                    <a:pt x="1743" y="1778"/>
                    <a:pt x="1735" y="1754"/>
                    <a:pt x="1726" y="1733"/>
                  </a:cubicBezTo>
                  <a:cubicBezTo>
                    <a:pt x="1741" y="1800"/>
                    <a:pt x="1757" y="1877"/>
                    <a:pt x="1757" y="1903"/>
                  </a:cubicBezTo>
                  <a:cubicBezTo>
                    <a:pt x="1758" y="1949"/>
                    <a:pt x="1752" y="2029"/>
                    <a:pt x="1750" y="2019"/>
                  </a:cubicBezTo>
                  <a:cubicBezTo>
                    <a:pt x="1748" y="2009"/>
                    <a:pt x="1730" y="1990"/>
                    <a:pt x="1719" y="2001"/>
                  </a:cubicBezTo>
                  <a:cubicBezTo>
                    <a:pt x="1708" y="2012"/>
                    <a:pt x="1686" y="2063"/>
                    <a:pt x="1682" y="2111"/>
                  </a:cubicBezTo>
                  <a:cubicBezTo>
                    <a:pt x="1678" y="2159"/>
                    <a:pt x="1698" y="2131"/>
                    <a:pt x="1705" y="2122"/>
                  </a:cubicBezTo>
                  <a:cubicBezTo>
                    <a:pt x="1712" y="2113"/>
                    <a:pt x="1719" y="2085"/>
                    <a:pt x="1719" y="2085"/>
                  </a:cubicBezTo>
                  <a:cubicBezTo>
                    <a:pt x="1719" y="2085"/>
                    <a:pt x="1705" y="2158"/>
                    <a:pt x="1685" y="2176"/>
                  </a:cubicBezTo>
                  <a:cubicBezTo>
                    <a:pt x="1665" y="2194"/>
                    <a:pt x="1663" y="2171"/>
                    <a:pt x="1659" y="2160"/>
                  </a:cubicBezTo>
                  <a:cubicBezTo>
                    <a:pt x="1655" y="2149"/>
                    <a:pt x="1649" y="2106"/>
                    <a:pt x="1649" y="2106"/>
                  </a:cubicBezTo>
                  <a:cubicBezTo>
                    <a:pt x="1653" y="2087"/>
                    <a:pt x="1682" y="1969"/>
                    <a:pt x="1681" y="1897"/>
                  </a:cubicBezTo>
                  <a:cubicBezTo>
                    <a:pt x="1680" y="1825"/>
                    <a:pt x="1671" y="1806"/>
                    <a:pt x="1665" y="1834"/>
                  </a:cubicBezTo>
                  <a:cubicBezTo>
                    <a:pt x="1659" y="1862"/>
                    <a:pt x="1635" y="2026"/>
                    <a:pt x="1632" y="2014"/>
                  </a:cubicBezTo>
                  <a:cubicBezTo>
                    <a:pt x="1629" y="2002"/>
                    <a:pt x="1622" y="1946"/>
                    <a:pt x="1625" y="1896"/>
                  </a:cubicBezTo>
                  <a:cubicBezTo>
                    <a:pt x="1628" y="1846"/>
                    <a:pt x="1643" y="1775"/>
                    <a:pt x="1653" y="1699"/>
                  </a:cubicBezTo>
                  <a:cubicBezTo>
                    <a:pt x="1662" y="1623"/>
                    <a:pt x="1652" y="1592"/>
                    <a:pt x="1653" y="1587"/>
                  </a:cubicBezTo>
                  <a:cubicBezTo>
                    <a:pt x="1653" y="1586"/>
                    <a:pt x="1653" y="1584"/>
                    <a:pt x="1652" y="1582"/>
                  </a:cubicBezTo>
                  <a:cubicBezTo>
                    <a:pt x="1643" y="1581"/>
                    <a:pt x="1636" y="1587"/>
                    <a:pt x="1630" y="1607"/>
                  </a:cubicBezTo>
                  <a:cubicBezTo>
                    <a:pt x="1613" y="1669"/>
                    <a:pt x="1605" y="1769"/>
                    <a:pt x="1603" y="1802"/>
                  </a:cubicBezTo>
                  <a:cubicBezTo>
                    <a:pt x="1601" y="1835"/>
                    <a:pt x="1595" y="1812"/>
                    <a:pt x="1590" y="1793"/>
                  </a:cubicBezTo>
                  <a:cubicBezTo>
                    <a:pt x="1585" y="1774"/>
                    <a:pt x="1601" y="1583"/>
                    <a:pt x="1603" y="1562"/>
                  </a:cubicBezTo>
                  <a:cubicBezTo>
                    <a:pt x="1605" y="1541"/>
                    <a:pt x="1611" y="1481"/>
                    <a:pt x="1605" y="1487"/>
                  </a:cubicBezTo>
                  <a:cubicBezTo>
                    <a:pt x="1599" y="1493"/>
                    <a:pt x="1567" y="1531"/>
                    <a:pt x="1560" y="1573"/>
                  </a:cubicBezTo>
                  <a:cubicBezTo>
                    <a:pt x="1553" y="1615"/>
                    <a:pt x="1547" y="1677"/>
                    <a:pt x="1546" y="1669"/>
                  </a:cubicBezTo>
                  <a:cubicBezTo>
                    <a:pt x="1545" y="1661"/>
                    <a:pt x="1547" y="1581"/>
                    <a:pt x="1548" y="1551"/>
                  </a:cubicBezTo>
                  <a:cubicBezTo>
                    <a:pt x="1549" y="1521"/>
                    <a:pt x="1544" y="1506"/>
                    <a:pt x="1536" y="1517"/>
                  </a:cubicBezTo>
                  <a:cubicBezTo>
                    <a:pt x="1528" y="1528"/>
                    <a:pt x="1506" y="1561"/>
                    <a:pt x="1508" y="1537"/>
                  </a:cubicBezTo>
                  <a:cubicBezTo>
                    <a:pt x="1510" y="1513"/>
                    <a:pt x="1504" y="1494"/>
                    <a:pt x="1499" y="1511"/>
                  </a:cubicBezTo>
                  <a:cubicBezTo>
                    <a:pt x="1494" y="1528"/>
                    <a:pt x="1492" y="1568"/>
                    <a:pt x="1494" y="1576"/>
                  </a:cubicBezTo>
                  <a:cubicBezTo>
                    <a:pt x="1496" y="1584"/>
                    <a:pt x="1523" y="1637"/>
                    <a:pt x="1525" y="1648"/>
                  </a:cubicBezTo>
                  <a:cubicBezTo>
                    <a:pt x="1527" y="1659"/>
                    <a:pt x="1537" y="1697"/>
                    <a:pt x="1545" y="1716"/>
                  </a:cubicBezTo>
                  <a:cubicBezTo>
                    <a:pt x="1553" y="1735"/>
                    <a:pt x="1564" y="1780"/>
                    <a:pt x="1568" y="1798"/>
                  </a:cubicBezTo>
                  <a:close/>
                  <a:moveTo>
                    <a:pt x="1283" y="2854"/>
                  </a:moveTo>
                  <a:cubicBezTo>
                    <a:pt x="1260" y="2848"/>
                    <a:pt x="1231" y="2829"/>
                    <a:pt x="1224" y="2826"/>
                  </a:cubicBezTo>
                  <a:cubicBezTo>
                    <a:pt x="1217" y="2822"/>
                    <a:pt x="1165" y="2866"/>
                    <a:pt x="1109" y="2890"/>
                  </a:cubicBezTo>
                  <a:cubicBezTo>
                    <a:pt x="1053" y="2915"/>
                    <a:pt x="965" y="2899"/>
                    <a:pt x="965" y="2899"/>
                  </a:cubicBezTo>
                  <a:cubicBezTo>
                    <a:pt x="965" y="2899"/>
                    <a:pt x="1027" y="2921"/>
                    <a:pt x="1080" y="2918"/>
                  </a:cubicBezTo>
                  <a:cubicBezTo>
                    <a:pt x="1133" y="2914"/>
                    <a:pt x="1182" y="2883"/>
                    <a:pt x="1207" y="2874"/>
                  </a:cubicBezTo>
                  <a:cubicBezTo>
                    <a:pt x="1232" y="2865"/>
                    <a:pt x="1348" y="2874"/>
                    <a:pt x="1348" y="2874"/>
                  </a:cubicBezTo>
                  <a:cubicBezTo>
                    <a:pt x="1348" y="2874"/>
                    <a:pt x="1306" y="2860"/>
                    <a:pt x="1283" y="2854"/>
                  </a:cubicBezTo>
                  <a:close/>
                  <a:moveTo>
                    <a:pt x="954" y="2854"/>
                  </a:moveTo>
                  <a:cubicBezTo>
                    <a:pt x="954" y="2854"/>
                    <a:pt x="953" y="2854"/>
                    <a:pt x="953" y="2854"/>
                  </a:cubicBezTo>
                  <a:cubicBezTo>
                    <a:pt x="952" y="2854"/>
                    <a:pt x="952" y="2854"/>
                    <a:pt x="951" y="2854"/>
                  </a:cubicBezTo>
                  <a:cubicBezTo>
                    <a:pt x="951" y="2854"/>
                    <a:pt x="951" y="2854"/>
                    <a:pt x="950" y="2854"/>
                  </a:cubicBezTo>
                  <a:cubicBezTo>
                    <a:pt x="950" y="2854"/>
                    <a:pt x="949" y="2855"/>
                    <a:pt x="948" y="2855"/>
                  </a:cubicBezTo>
                  <a:cubicBezTo>
                    <a:pt x="948" y="2855"/>
                    <a:pt x="947" y="2855"/>
                    <a:pt x="947" y="2855"/>
                  </a:cubicBezTo>
                  <a:cubicBezTo>
                    <a:pt x="947" y="2855"/>
                    <a:pt x="946" y="2855"/>
                    <a:pt x="945" y="2855"/>
                  </a:cubicBezTo>
                  <a:cubicBezTo>
                    <a:pt x="945" y="2856"/>
                    <a:pt x="945" y="2856"/>
                    <a:pt x="945" y="2856"/>
                  </a:cubicBezTo>
                  <a:cubicBezTo>
                    <a:pt x="944" y="2856"/>
                    <a:pt x="943" y="2856"/>
                    <a:pt x="942" y="2857"/>
                  </a:cubicBezTo>
                  <a:cubicBezTo>
                    <a:pt x="948" y="2856"/>
                    <a:pt x="953" y="2855"/>
                    <a:pt x="958" y="2854"/>
                  </a:cubicBezTo>
                  <a:cubicBezTo>
                    <a:pt x="958" y="2854"/>
                    <a:pt x="958" y="2854"/>
                    <a:pt x="958" y="2854"/>
                  </a:cubicBezTo>
                  <a:cubicBezTo>
                    <a:pt x="958" y="2854"/>
                    <a:pt x="957" y="2854"/>
                    <a:pt x="956" y="2854"/>
                  </a:cubicBezTo>
                  <a:cubicBezTo>
                    <a:pt x="955" y="2854"/>
                    <a:pt x="955" y="2854"/>
                    <a:pt x="954" y="2854"/>
                  </a:cubicBezTo>
                  <a:close/>
                  <a:moveTo>
                    <a:pt x="892" y="2845"/>
                  </a:moveTo>
                  <a:cubicBezTo>
                    <a:pt x="865" y="2842"/>
                    <a:pt x="840" y="2839"/>
                    <a:pt x="816" y="2826"/>
                  </a:cubicBezTo>
                  <a:cubicBezTo>
                    <a:pt x="797" y="2816"/>
                    <a:pt x="783" y="2801"/>
                    <a:pt x="764" y="2792"/>
                  </a:cubicBezTo>
                  <a:cubicBezTo>
                    <a:pt x="759" y="2790"/>
                    <a:pt x="753" y="2788"/>
                    <a:pt x="748" y="2785"/>
                  </a:cubicBezTo>
                  <a:cubicBezTo>
                    <a:pt x="745" y="2784"/>
                    <a:pt x="741" y="2784"/>
                    <a:pt x="743" y="2782"/>
                  </a:cubicBezTo>
                  <a:cubicBezTo>
                    <a:pt x="736" y="2787"/>
                    <a:pt x="729" y="2791"/>
                    <a:pt x="722" y="2795"/>
                  </a:cubicBezTo>
                  <a:cubicBezTo>
                    <a:pt x="707" y="2802"/>
                    <a:pt x="698" y="2800"/>
                    <a:pt x="683" y="2798"/>
                  </a:cubicBezTo>
                  <a:cubicBezTo>
                    <a:pt x="678" y="2797"/>
                    <a:pt x="673" y="2796"/>
                    <a:pt x="668" y="2795"/>
                  </a:cubicBezTo>
                  <a:cubicBezTo>
                    <a:pt x="654" y="2790"/>
                    <a:pt x="633" y="2781"/>
                    <a:pt x="626" y="2773"/>
                  </a:cubicBezTo>
                  <a:cubicBezTo>
                    <a:pt x="617" y="2761"/>
                    <a:pt x="610" y="2745"/>
                    <a:pt x="618" y="2745"/>
                  </a:cubicBezTo>
                  <a:cubicBezTo>
                    <a:pt x="626" y="2745"/>
                    <a:pt x="673" y="2749"/>
                    <a:pt x="673" y="2749"/>
                  </a:cubicBezTo>
                  <a:cubicBezTo>
                    <a:pt x="673" y="2749"/>
                    <a:pt x="617" y="2731"/>
                    <a:pt x="617" y="2721"/>
                  </a:cubicBezTo>
                  <a:cubicBezTo>
                    <a:pt x="617" y="2710"/>
                    <a:pt x="621" y="2695"/>
                    <a:pt x="622" y="2685"/>
                  </a:cubicBezTo>
                  <a:cubicBezTo>
                    <a:pt x="623" y="2679"/>
                    <a:pt x="615" y="2665"/>
                    <a:pt x="608" y="2654"/>
                  </a:cubicBezTo>
                  <a:cubicBezTo>
                    <a:pt x="608" y="2654"/>
                    <a:pt x="608" y="2653"/>
                    <a:pt x="608" y="2653"/>
                  </a:cubicBezTo>
                  <a:cubicBezTo>
                    <a:pt x="609" y="2651"/>
                    <a:pt x="609" y="2649"/>
                    <a:pt x="610" y="2647"/>
                  </a:cubicBezTo>
                  <a:cubicBezTo>
                    <a:pt x="610" y="2647"/>
                    <a:pt x="610" y="2647"/>
                    <a:pt x="610" y="2647"/>
                  </a:cubicBezTo>
                  <a:cubicBezTo>
                    <a:pt x="623" y="2659"/>
                    <a:pt x="646" y="2676"/>
                    <a:pt x="662" y="2681"/>
                  </a:cubicBezTo>
                  <a:cubicBezTo>
                    <a:pt x="688" y="2687"/>
                    <a:pt x="697" y="2693"/>
                    <a:pt x="688" y="2677"/>
                  </a:cubicBezTo>
                  <a:cubicBezTo>
                    <a:pt x="681" y="2664"/>
                    <a:pt x="670" y="2640"/>
                    <a:pt x="665" y="2631"/>
                  </a:cubicBezTo>
                  <a:cubicBezTo>
                    <a:pt x="676" y="2643"/>
                    <a:pt x="717" y="2679"/>
                    <a:pt x="728" y="2686"/>
                  </a:cubicBezTo>
                  <a:cubicBezTo>
                    <a:pt x="738" y="2693"/>
                    <a:pt x="736" y="2683"/>
                    <a:pt x="747" y="2674"/>
                  </a:cubicBezTo>
                  <a:cubicBezTo>
                    <a:pt x="745" y="2674"/>
                    <a:pt x="744" y="2674"/>
                    <a:pt x="744" y="2674"/>
                  </a:cubicBezTo>
                  <a:cubicBezTo>
                    <a:pt x="738" y="2671"/>
                    <a:pt x="742" y="2653"/>
                    <a:pt x="729" y="2646"/>
                  </a:cubicBezTo>
                  <a:cubicBezTo>
                    <a:pt x="716" y="2639"/>
                    <a:pt x="721" y="2667"/>
                    <a:pt x="709" y="2657"/>
                  </a:cubicBezTo>
                  <a:cubicBezTo>
                    <a:pt x="697" y="2646"/>
                    <a:pt x="677" y="2609"/>
                    <a:pt x="677" y="2609"/>
                  </a:cubicBezTo>
                  <a:cubicBezTo>
                    <a:pt x="670" y="2601"/>
                    <a:pt x="658" y="2586"/>
                    <a:pt x="685" y="2563"/>
                  </a:cubicBezTo>
                  <a:cubicBezTo>
                    <a:pt x="712" y="2541"/>
                    <a:pt x="754" y="2542"/>
                    <a:pt x="762" y="2530"/>
                  </a:cubicBezTo>
                  <a:cubicBezTo>
                    <a:pt x="770" y="2518"/>
                    <a:pt x="765" y="2497"/>
                    <a:pt x="765" y="2497"/>
                  </a:cubicBezTo>
                  <a:cubicBezTo>
                    <a:pt x="765" y="2497"/>
                    <a:pt x="778" y="2519"/>
                    <a:pt x="774" y="2537"/>
                  </a:cubicBezTo>
                  <a:cubicBezTo>
                    <a:pt x="770" y="2554"/>
                    <a:pt x="750" y="2567"/>
                    <a:pt x="757" y="2571"/>
                  </a:cubicBezTo>
                  <a:cubicBezTo>
                    <a:pt x="764" y="2575"/>
                    <a:pt x="781" y="2579"/>
                    <a:pt x="788" y="2590"/>
                  </a:cubicBezTo>
                  <a:cubicBezTo>
                    <a:pt x="794" y="2601"/>
                    <a:pt x="809" y="2615"/>
                    <a:pt x="818" y="2625"/>
                  </a:cubicBezTo>
                  <a:cubicBezTo>
                    <a:pt x="828" y="2634"/>
                    <a:pt x="841" y="2638"/>
                    <a:pt x="834" y="2643"/>
                  </a:cubicBezTo>
                  <a:cubicBezTo>
                    <a:pt x="833" y="2644"/>
                    <a:pt x="831" y="2645"/>
                    <a:pt x="826" y="2647"/>
                  </a:cubicBezTo>
                  <a:cubicBezTo>
                    <a:pt x="839" y="2643"/>
                    <a:pt x="844" y="2638"/>
                    <a:pt x="844" y="2627"/>
                  </a:cubicBezTo>
                  <a:cubicBezTo>
                    <a:pt x="844" y="2626"/>
                    <a:pt x="844" y="2626"/>
                    <a:pt x="844" y="2625"/>
                  </a:cubicBezTo>
                  <a:cubicBezTo>
                    <a:pt x="844" y="2625"/>
                    <a:pt x="844" y="2625"/>
                    <a:pt x="844" y="2625"/>
                  </a:cubicBezTo>
                  <a:cubicBezTo>
                    <a:pt x="844" y="2625"/>
                    <a:pt x="844" y="2626"/>
                    <a:pt x="844" y="2626"/>
                  </a:cubicBezTo>
                  <a:cubicBezTo>
                    <a:pt x="844" y="2626"/>
                    <a:pt x="845" y="2626"/>
                    <a:pt x="845" y="2626"/>
                  </a:cubicBezTo>
                  <a:cubicBezTo>
                    <a:pt x="845" y="2627"/>
                    <a:pt x="845" y="2627"/>
                    <a:pt x="845" y="2628"/>
                  </a:cubicBezTo>
                  <a:cubicBezTo>
                    <a:pt x="845" y="2628"/>
                    <a:pt x="845" y="2628"/>
                    <a:pt x="845" y="2628"/>
                  </a:cubicBezTo>
                  <a:cubicBezTo>
                    <a:pt x="845" y="2628"/>
                    <a:pt x="846" y="2629"/>
                    <a:pt x="846" y="2629"/>
                  </a:cubicBezTo>
                  <a:cubicBezTo>
                    <a:pt x="846" y="2629"/>
                    <a:pt x="846" y="2629"/>
                    <a:pt x="846" y="2629"/>
                  </a:cubicBezTo>
                  <a:cubicBezTo>
                    <a:pt x="846" y="2630"/>
                    <a:pt x="846" y="2630"/>
                    <a:pt x="846" y="2630"/>
                  </a:cubicBezTo>
                  <a:cubicBezTo>
                    <a:pt x="846" y="2631"/>
                    <a:pt x="846" y="2631"/>
                    <a:pt x="846" y="2631"/>
                  </a:cubicBezTo>
                  <a:cubicBezTo>
                    <a:pt x="846" y="2631"/>
                    <a:pt x="846" y="2632"/>
                    <a:pt x="846" y="2632"/>
                  </a:cubicBezTo>
                  <a:cubicBezTo>
                    <a:pt x="846" y="2632"/>
                    <a:pt x="846" y="2632"/>
                    <a:pt x="846" y="2633"/>
                  </a:cubicBezTo>
                  <a:cubicBezTo>
                    <a:pt x="846" y="2633"/>
                    <a:pt x="847" y="2633"/>
                    <a:pt x="846" y="2633"/>
                  </a:cubicBezTo>
                  <a:cubicBezTo>
                    <a:pt x="846" y="2634"/>
                    <a:pt x="846" y="2634"/>
                    <a:pt x="846" y="2634"/>
                  </a:cubicBezTo>
                  <a:cubicBezTo>
                    <a:pt x="846" y="2634"/>
                    <a:pt x="846" y="2635"/>
                    <a:pt x="846" y="2635"/>
                  </a:cubicBezTo>
                  <a:cubicBezTo>
                    <a:pt x="846" y="2635"/>
                    <a:pt x="846" y="2636"/>
                    <a:pt x="846" y="2636"/>
                  </a:cubicBezTo>
                  <a:cubicBezTo>
                    <a:pt x="846" y="2637"/>
                    <a:pt x="846" y="2637"/>
                    <a:pt x="846" y="2637"/>
                  </a:cubicBezTo>
                  <a:cubicBezTo>
                    <a:pt x="847" y="2638"/>
                    <a:pt x="848" y="2639"/>
                    <a:pt x="849" y="2640"/>
                  </a:cubicBezTo>
                  <a:cubicBezTo>
                    <a:pt x="853" y="2644"/>
                    <a:pt x="857" y="2648"/>
                    <a:pt x="860" y="2653"/>
                  </a:cubicBezTo>
                  <a:cubicBezTo>
                    <a:pt x="862" y="2655"/>
                    <a:pt x="863" y="2657"/>
                    <a:pt x="865" y="2659"/>
                  </a:cubicBezTo>
                  <a:cubicBezTo>
                    <a:pt x="866" y="2661"/>
                    <a:pt x="866" y="2662"/>
                    <a:pt x="867" y="2663"/>
                  </a:cubicBezTo>
                  <a:cubicBezTo>
                    <a:pt x="868" y="2664"/>
                    <a:pt x="868" y="2665"/>
                    <a:pt x="869" y="2666"/>
                  </a:cubicBezTo>
                  <a:cubicBezTo>
                    <a:pt x="871" y="2671"/>
                    <a:pt x="874" y="2676"/>
                    <a:pt x="877" y="2681"/>
                  </a:cubicBezTo>
                  <a:cubicBezTo>
                    <a:pt x="870" y="2677"/>
                    <a:pt x="864" y="2673"/>
                    <a:pt x="861" y="2673"/>
                  </a:cubicBezTo>
                  <a:cubicBezTo>
                    <a:pt x="850" y="2670"/>
                    <a:pt x="828" y="2679"/>
                    <a:pt x="826" y="2686"/>
                  </a:cubicBezTo>
                  <a:cubicBezTo>
                    <a:pt x="825" y="2693"/>
                    <a:pt x="888" y="2762"/>
                    <a:pt x="908" y="2774"/>
                  </a:cubicBezTo>
                  <a:cubicBezTo>
                    <a:pt x="928" y="2786"/>
                    <a:pt x="977" y="2803"/>
                    <a:pt x="1001" y="2802"/>
                  </a:cubicBezTo>
                  <a:cubicBezTo>
                    <a:pt x="1018" y="2801"/>
                    <a:pt x="1045" y="2789"/>
                    <a:pt x="1059" y="2783"/>
                  </a:cubicBezTo>
                  <a:cubicBezTo>
                    <a:pt x="1060" y="2783"/>
                    <a:pt x="1061" y="2784"/>
                    <a:pt x="1061" y="2785"/>
                  </a:cubicBezTo>
                  <a:cubicBezTo>
                    <a:pt x="1061" y="2785"/>
                    <a:pt x="1061" y="2785"/>
                    <a:pt x="1061" y="2785"/>
                  </a:cubicBezTo>
                  <a:cubicBezTo>
                    <a:pt x="1062" y="2785"/>
                    <a:pt x="1062" y="2786"/>
                    <a:pt x="1062" y="2786"/>
                  </a:cubicBezTo>
                  <a:cubicBezTo>
                    <a:pt x="1062" y="2786"/>
                    <a:pt x="1062" y="2786"/>
                    <a:pt x="1062" y="2787"/>
                  </a:cubicBezTo>
                  <a:cubicBezTo>
                    <a:pt x="1062" y="2787"/>
                    <a:pt x="1063" y="2787"/>
                    <a:pt x="1063" y="2788"/>
                  </a:cubicBezTo>
                  <a:cubicBezTo>
                    <a:pt x="1063" y="2788"/>
                    <a:pt x="1063" y="2788"/>
                    <a:pt x="1063" y="2788"/>
                  </a:cubicBezTo>
                  <a:cubicBezTo>
                    <a:pt x="1063" y="2789"/>
                    <a:pt x="1063" y="2789"/>
                    <a:pt x="1063" y="2789"/>
                  </a:cubicBezTo>
                  <a:cubicBezTo>
                    <a:pt x="1063" y="2790"/>
                    <a:pt x="1063" y="2790"/>
                    <a:pt x="1063" y="2790"/>
                  </a:cubicBezTo>
                  <a:cubicBezTo>
                    <a:pt x="1063" y="2790"/>
                    <a:pt x="1064" y="2791"/>
                    <a:pt x="1064" y="2791"/>
                  </a:cubicBezTo>
                  <a:cubicBezTo>
                    <a:pt x="1064" y="2791"/>
                    <a:pt x="1064" y="2792"/>
                    <a:pt x="1064" y="2792"/>
                  </a:cubicBezTo>
                  <a:cubicBezTo>
                    <a:pt x="1064" y="2793"/>
                    <a:pt x="1064" y="2794"/>
                    <a:pt x="1064" y="2794"/>
                  </a:cubicBezTo>
                  <a:cubicBezTo>
                    <a:pt x="1065" y="2795"/>
                    <a:pt x="1065" y="2796"/>
                    <a:pt x="1065" y="2797"/>
                  </a:cubicBezTo>
                  <a:cubicBezTo>
                    <a:pt x="1065" y="2798"/>
                    <a:pt x="1065" y="2799"/>
                    <a:pt x="1066" y="2800"/>
                  </a:cubicBezTo>
                  <a:cubicBezTo>
                    <a:pt x="1066" y="2800"/>
                    <a:pt x="1066" y="2800"/>
                    <a:pt x="1066" y="2800"/>
                  </a:cubicBezTo>
                  <a:cubicBezTo>
                    <a:pt x="1066" y="2801"/>
                    <a:pt x="1066" y="2802"/>
                    <a:pt x="1066" y="2803"/>
                  </a:cubicBezTo>
                  <a:cubicBezTo>
                    <a:pt x="1066" y="2803"/>
                    <a:pt x="1066" y="2803"/>
                    <a:pt x="1067" y="2803"/>
                  </a:cubicBezTo>
                  <a:cubicBezTo>
                    <a:pt x="1067" y="2804"/>
                    <a:pt x="1067" y="2805"/>
                    <a:pt x="1067" y="2806"/>
                  </a:cubicBezTo>
                  <a:cubicBezTo>
                    <a:pt x="1067" y="2807"/>
                    <a:pt x="1067" y="2807"/>
                    <a:pt x="1067" y="2807"/>
                  </a:cubicBezTo>
                  <a:cubicBezTo>
                    <a:pt x="1067" y="2808"/>
                    <a:pt x="1067" y="2809"/>
                    <a:pt x="1067" y="2810"/>
                  </a:cubicBezTo>
                  <a:cubicBezTo>
                    <a:pt x="1067" y="2810"/>
                    <a:pt x="1068" y="2810"/>
                    <a:pt x="1068" y="2810"/>
                  </a:cubicBezTo>
                  <a:cubicBezTo>
                    <a:pt x="1067" y="2815"/>
                    <a:pt x="1067" y="2815"/>
                    <a:pt x="1067" y="2815"/>
                  </a:cubicBezTo>
                  <a:cubicBezTo>
                    <a:pt x="1067" y="2815"/>
                    <a:pt x="1067" y="2815"/>
                    <a:pt x="1067" y="2815"/>
                  </a:cubicBezTo>
                  <a:cubicBezTo>
                    <a:pt x="1067" y="2816"/>
                    <a:pt x="1067" y="2816"/>
                    <a:pt x="1067" y="2817"/>
                  </a:cubicBezTo>
                  <a:cubicBezTo>
                    <a:pt x="1067" y="2818"/>
                    <a:pt x="1066" y="2818"/>
                    <a:pt x="1066" y="2819"/>
                  </a:cubicBezTo>
                  <a:cubicBezTo>
                    <a:pt x="1063" y="2823"/>
                    <a:pt x="1058" y="2825"/>
                    <a:pt x="1054" y="2826"/>
                  </a:cubicBezTo>
                  <a:cubicBezTo>
                    <a:pt x="1030" y="2835"/>
                    <a:pt x="1004" y="2844"/>
                    <a:pt x="978" y="2847"/>
                  </a:cubicBezTo>
                  <a:cubicBezTo>
                    <a:pt x="949" y="2849"/>
                    <a:pt x="920" y="2847"/>
                    <a:pt x="892" y="2845"/>
                  </a:cubicBezTo>
                  <a:close/>
                  <a:moveTo>
                    <a:pt x="748" y="2626"/>
                  </a:moveTo>
                  <a:cubicBezTo>
                    <a:pt x="758" y="2630"/>
                    <a:pt x="801" y="2623"/>
                    <a:pt x="801" y="2623"/>
                  </a:cubicBezTo>
                  <a:cubicBezTo>
                    <a:pt x="801" y="2623"/>
                    <a:pt x="772" y="2605"/>
                    <a:pt x="753" y="2607"/>
                  </a:cubicBezTo>
                  <a:cubicBezTo>
                    <a:pt x="734" y="2610"/>
                    <a:pt x="714" y="2599"/>
                    <a:pt x="700" y="2602"/>
                  </a:cubicBezTo>
                  <a:cubicBezTo>
                    <a:pt x="685" y="2605"/>
                    <a:pt x="737" y="2622"/>
                    <a:pt x="748" y="2626"/>
                  </a:cubicBezTo>
                  <a:close/>
                  <a:moveTo>
                    <a:pt x="940" y="2819"/>
                  </a:moveTo>
                  <a:cubicBezTo>
                    <a:pt x="986" y="2822"/>
                    <a:pt x="1022" y="2817"/>
                    <a:pt x="1022" y="2817"/>
                  </a:cubicBezTo>
                  <a:cubicBezTo>
                    <a:pt x="1022" y="2817"/>
                    <a:pt x="926" y="2817"/>
                    <a:pt x="881" y="2793"/>
                  </a:cubicBezTo>
                  <a:cubicBezTo>
                    <a:pt x="836" y="2769"/>
                    <a:pt x="796" y="2738"/>
                    <a:pt x="768" y="2735"/>
                  </a:cubicBezTo>
                  <a:cubicBezTo>
                    <a:pt x="740" y="2733"/>
                    <a:pt x="677" y="2731"/>
                    <a:pt x="677" y="2731"/>
                  </a:cubicBezTo>
                  <a:cubicBezTo>
                    <a:pt x="677" y="2731"/>
                    <a:pt x="777" y="2753"/>
                    <a:pt x="812" y="2774"/>
                  </a:cubicBezTo>
                  <a:cubicBezTo>
                    <a:pt x="846" y="2795"/>
                    <a:pt x="893" y="2817"/>
                    <a:pt x="940" y="2819"/>
                  </a:cubicBezTo>
                  <a:close/>
                  <a:moveTo>
                    <a:pt x="2002" y="936"/>
                  </a:moveTo>
                  <a:cubicBezTo>
                    <a:pt x="2005" y="925"/>
                    <a:pt x="2006" y="890"/>
                    <a:pt x="2002" y="877"/>
                  </a:cubicBezTo>
                  <a:cubicBezTo>
                    <a:pt x="1998" y="865"/>
                    <a:pt x="1988" y="902"/>
                    <a:pt x="1962" y="915"/>
                  </a:cubicBezTo>
                  <a:cubicBezTo>
                    <a:pt x="1937" y="929"/>
                    <a:pt x="1845" y="973"/>
                    <a:pt x="1839" y="971"/>
                  </a:cubicBezTo>
                  <a:cubicBezTo>
                    <a:pt x="1839" y="971"/>
                    <a:pt x="1878" y="973"/>
                    <a:pt x="1897" y="971"/>
                  </a:cubicBezTo>
                  <a:cubicBezTo>
                    <a:pt x="1916" y="970"/>
                    <a:pt x="2000" y="947"/>
                    <a:pt x="2002" y="936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4" name="Freeform 7"/>
            <p:cNvSpPr>
              <a:spLocks noEditPoints="1"/>
            </p:cNvSpPr>
            <p:nvPr/>
          </p:nvSpPr>
          <p:spPr bwMode="auto">
            <a:xfrm>
              <a:off x="5116513" y="2087563"/>
              <a:ext cx="461962" cy="641350"/>
            </a:xfrm>
            <a:custGeom>
              <a:avLst/>
              <a:gdLst>
                <a:gd name="T0" fmla="*/ 397 w 399"/>
                <a:gd name="T1" fmla="*/ 166 h 555"/>
                <a:gd name="T2" fmla="*/ 376 w 399"/>
                <a:gd name="T3" fmla="*/ 64 h 555"/>
                <a:gd name="T4" fmla="*/ 234 w 399"/>
                <a:gd name="T5" fmla="*/ 1 h 555"/>
                <a:gd name="T6" fmla="*/ 34 w 399"/>
                <a:gd name="T7" fmla="*/ 88 h 555"/>
                <a:gd name="T8" fmla="*/ 34 w 399"/>
                <a:gd name="T9" fmla="*/ 282 h 555"/>
                <a:gd name="T10" fmla="*/ 78 w 399"/>
                <a:gd name="T11" fmla="*/ 370 h 555"/>
                <a:gd name="T12" fmla="*/ 79 w 399"/>
                <a:gd name="T13" fmla="*/ 379 h 555"/>
                <a:gd name="T14" fmla="*/ 75 w 399"/>
                <a:gd name="T15" fmla="*/ 425 h 555"/>
                <a:gd name="T16" fmla="*/ 112 w 399"/>
                <a:gd name="T17" fmla="*/ 471 h 555"/>
                <a:gd name="T18" fmla="*/ 240 w 399"/>
                <a:gd name="T19" fmla="*/ 545 h 555"/>
                <a:gd name="T20" fmla="*/ 263 w 399"/>
                <a:gd name="T21" fmla="*/ 555 h 555"/>
                <a:gd name="T22" fmla="*/ 304 w 399"/>
                <a:gd name="T23" fmla="*/ 494 h 555"/>
                <a:gd name="T24" fmla="*/ 333 w 399"/>
                <a:gd name="T25" fmla="*/ 458 h 555"/>
                <a:gd name="T26" fmla="*/ 363 w 399"/>
                <a:gd name="T27" fmla="*/ 418 h 555"/>
                <a:gd name="T28" fmla="*/ 394 w 399"/>
                <a:gd name="T29" fmla="*/ 317 h 555"/>
                <a:gd name="T30" fmla="*/ 395 w 399"/>
                <a:gd name="T31" fmla="*/ 207 h 555"/>
                <a:gd name="T32" fmla="*/ 79 w 399"/>
                <a:gd name="T33" fmla="*/ 434 h 555"/>
                <a:gd name="T34" fmla="*/ 365 w 399"/>
                <a:gd name="T35" fmla="*/ 395 h 555"/>
                <a:gd name="T36" fmla="*/ 341 w 399"/>
                <a:gd name="T37" fmla="*/ 450 h 555"/>
                <a:gd name="T38" fmla="*/ 314 w 399"/>
                <a:gd name="T39" fmla="*/ 457 h 555"/>
                <a:gd name="T40" fmla="*/ 308 w 399"/>
                <a:gd name="T41" fmla="*/ 459 h 555"/>
                <a:gd name="T42" fmla="*/ 196 w 399"/>
                <a:gd name="T43" fmla="*/ 418 h 555"/>
                <a:gd name="T44" fmla="*/ 259 w 399"/>
                <a:gd name="T45" fmla="*/ 458 h 555"/>
                <a:gd name="T46" fmla="*/ 300 w 399"/>
                <a:gd name="T47" fmla="*/ 488 h 555"/>
                <a:gd name="T48" fmla="*/ 261 w 399"/>
                <a:gd name="T49" fmla="*/ 550 h 555"/>
                <a:gd name="T50" fmla="*/ 96 w 399"/>
                <a:gd name="T51" fmla="*/ 451 h 555"/>
                <a:gd name="T52" fmla="*/ 79 w 399"/>
                <a:gd name="T53" fmla="*/ 434 h 555"/>
                <a:gd name="T54" fmla="*/ 83 w 399"/>
                <a:gd name="T55" fmla="*/ 401 h 555"/>
                <a:gd name="T56" fmla="*/ 104 w 399"/>
                <a:gd name="T57" fmla="*/ 355 h 555"/>
                <a:gd name="T58" fmla="*/ 120 w 399"/>
                <a:gd name="T59" fmla="*/ 330 h 555"/>
                <a:gd name="T60" fmla="*/ 140 w 399"/>
                <a:gd name="T61" fmla="*/ 325 h 555"/>
                <a:gd name="T62" fmla="*/ 112 w 399"/>
                <a:gd name="T63" fmla="*/ 319 h 555"/>
                <a:gd name="T64" fmla="*/ 79 w 399"/>
                <a:gd name="T65" fmla="*/ 238 h 555"/>
                <a:gd name="T66" fmla="*/ 118 w 399"/>
                <a:gd name="T67" fmla="*/ 238 h 555"/>
                <a:gd name="T68" fmla="*/ 135 w 399"/>
                <a:gd name="T69" fmla="*/ 279 h 555"/>
                <a:gd name="T70" fmla="*/ 149 w 399"/>
                <a:gd name="T71" fmla="*/ 249 h 555"/>
                <a:gd name="T72" fmla="*/ 153 w 399"/>
                <a:gd name="T73" fmla="*/ 198 h 555"/>
                <a:gd name="T74" fmla="*/ 169 w 399"/>
                <a:gd name="T75" fmla="*/ 130 h 555"/>
                <a:gd name="T76" fmla="*/ 299 w 399"/>
                <a:gd name="T77" fmla="*/ 127 h 555"/>
                <a:gd name="T78" fmla="*/ 372 w 399"/>
                <a:gd name="T79" fmla="*/ 101 h 555"/>
                <a:gd name="T80" fmla="*/ 387 w 399"/>
                <a:gd name="T81" fmla="*/ 233 h 555"/>
                <a:gd name="T82" fmla="*/ 385 w 399"/>
                <a:gd name="T83" fmla="*/ 333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99" h="555">
                  <a:moveTo>
                    <a:pt x="395" y="207"/>
                  </a:moveTo>
                  <a:cubicBezTo>
                    <a:pt x="399" y="194"/>
                    <a:pt x="399" y="179"/>
                    <a:pt x="397" y="166"/>
                  </a:cubicBezTo>
                  <a:cubicBezTo>
                    <a:pt x="394" y="142"/>
                    <a:pt x="384" y="120"/>
                    <a:pt x="376" y="98"/>
                  </a:cubicBezTo>
                  <a:cubicBezTo>
                    <a:pt x="386" y="91"/>
                    <a:pt x="380" y="72"/>
                    <a:pt x="376" y="64"/>
                  </a:cubicBezTo>
                  <a:cubicBezTo>
                    <a:pt x="364" y="38"/>
                    <a:pt x="336" y="22"/>
                    <a:pt x="309" y="14"/>
                  </a:cubicBezTo>
                  <a:cubicBezTo>
                    <a:pt x="285" y="6"/>
                    <a:pt x="259" y="3"/>
                    <a:pt x="234" y="1"/>
                  </a:cubicBezTo>
                  <a:cubicBezTo>
                    <a:pt x="206" y="0"/>
                    <a:pt x="179" y="1"/>
                    <a:pt x="152" y="8"/>
                  </a:cubicBezTo>
                  <a:cubicBezTo>
                    <a:pt x="105" y="20"/>
                    <a:pt x="62" y="48"/>
                    <a:pt x="34" y="88"/>
                  </a:cubicBezTo>
                  <a:cubicBezTo>
                    <a:pt x="4" y="132"/>
                    <a:pt x="0" y="187"/>
                    <a:pt x="15" y="237"/>
                  </a:cubicBezTo>
                  <a:cubicBezTo>
                    <a:pt x="20" y="252"/>
                    <a:pt x="27" y="267"/>
                    <a:pt x="34" y="282"/>
                  </a:cubicBezTo>
                  <a:cubicBezTo>
                    <a:pt x="42" y="298"/>
                    <a:pt x="50" y="314"/>
                    <a:pt x="59" y="330"/>
                  </a:cubicBezTo>
                  <a:cubicBezTo>
                    <a:pt x="67" y="343"/>
                    <a:pt x="76" y="355"/>
                    <a:pt x="78" y="370"/>
                  </a:cubicBezTo>
                  <a:cubicBezTo>
                    <a:pt x="79" y="373"/>
                    <a:pt x="79" y="375"/>
                    <a:pt x="79" y="377"/>
                  </a:cubicBezTo>
                  <a:cubicBezTo>
                    <a:pt x="79" y="378"/>
                    <a:pt x="79" y="379"/>
                    <a:pt x="79" y="379"/>
                  </a:cubicBezTo>
                  <a:cubicBezTo>
                    <a:pt x="80" y="385"/>
                    <a:pt x="79" y="390"/>
                    <a:pt x="79" y="396"/>
                  </a:cubicBezTo>
                  <a:cubicBezTo>
                    <a:pt x="78" y="406"/>
                    <a:pt x="77" y="416"/>
                    <a:pt x="75" y="425"/>
                  </a:cubicBezTo>
                  <a:cubicBezTo>
                    <a:pt x="75" y="428"/>
                    <a:pt x="73" y="435"/>
                    <a:pt x="75" y="437"/>
                  </a:cubicBezTo>
                  <a:cubicBezTo>
                    <a:pt x="86" y="450"/>
                    <a:pt x="99" y="461"/>
                    <a:pt x="112" y="471"/>
                  </a:cubicBezTo>
                  <a:cubicBezTo>
                    <a:pt x="133" y="488"/>
                    <a:pt x="155" y="504"/>
                    <a:pt x="180" y="517"/>
                  </a:cubicBezTo>
                  <a:cubicBezTo>
                    <a:pt x="199" y="527"/>
                    <a:pt x="220" y="536"/>
                    <a:pt x="240" y="545"/>
                  </a:cubicBezTo>
                  <a:cubicBezTo>
                    <a:pt x="247" y="549"/>
                    <a:pt x="254" y="552"/>
                    <a:pt x="261" y="555"/>
                  </a:cubicBezTo>
                  <a:cubicBezTo>
                    <a:pt x="261" y="555"/>
                    <a:pt x="262" y="555"/>
                    <a:pt x="263" y="555"/>
                  </a:cubicBezTo>
                  <a:cubicBezTo>
                    <a:pt x="278" y="543"/>
                    <a:pt x="293" y="529"/>
                    <a:pt x="300" y="511"/>
                  </a:cubicBezTo>
                  <a:cubicBezTo>
                    <a:pt x="303" y="505"/>
                    <a:pt x="303" y="500"/>
                    <a:pt x="304" y="494"/>
                  </a:cubicBezTo>
                  <a:cubicBezTo>
                    <a:pt x="305" y="482"/>
                    <a:pt x="309" y="472"/>
                    <a:pt x="316" y="462"/>
                  </a:cubicBezTo>
                  <a:cubicBezTo>
                    <a:pt x="322" y="461"/>
                    <a:pt x="328" y="460"/>
                    <a:pt x="333" y="458"/>
                  </a:cubicBezTo>
                  <a:cubicBezTo>
                    <a:pt x="345" y="455"/>
                    <a:pt x="353" y="449"/>
                    <a:pt x="357" y="438"/>
                  </a:cubicBezTo>
                  <a:cubicBezTo>
                    <a:pt x="359" y="431"/>
                    <a:pt x="360" y="425"/>
                    <a:pt x="363" y="418"/>
                  </a:cubicBezTo>
                  <a:cubicBezTo>
                    <a:pt x="369" y="398"/>
                    <a:pt x="376" y="378"/>
                    <a:pt x="382" y="358"/>
                  </a:cubicBezTo>
                  <a:cubicBezTo>
                    <a:pt x="387" y="345"/>
                    <a:pt x="391" y="331"/>
                    <a:pt x="394" y="317"/>
                  </a:cubicBezTo>
                  <a:cubicBezTo>
                    <a:pt x="398" y="296"/>
                    <a:pt x="395" y="275"/>
                    <a:pt x="393" y="254"/>
                  </a:cubicBezTo>
                  <a:cubicBezTo>
                    <a:pt x="391" y="239"/>
                    <a:pt x="390" y="223"/>
                    <a:pt x="395" y="207"/>
                  </a:cubicBezTo>
                  <a:close/>
                  <a:moveTo>
                    <a:pt x="79" y="434"/>
                  </a:moveTo>
                  <a:cubicBezTo>
                    <a:pt x="78" y="434"/>
                    <a:pt x="79" y="434"/>
                    <a:pt x="79" y="434"/>
                  </a:cubicBezTo>
                  <a:close/>
                  <a:moveTo>
                    <a:pt x="385" y="333"/>
                  </a:moveTo>
                  <a:cubicBezTo>
                    <a:pt x="379" y="354"/>
                    <a:pt x="372" y="375"/>
                    <a:pt x="365" y="395"/>
                  </a:cubicBezTo>
                  <a:cubicBezTo>
                    <a:pt x="361" y="407"/>
                    <a:pt x="358" y="419"/>
                    <a:pt x="354" y="430"/>
                  </a:cubicBezTo>
                  <a:cubicBezTo>
                    <a:pt x="351" y="439"/>
                    <a:pt x="350" y="445"/>
                    <a:pt x="341" y="450"/>
                  </a:cubicBezTo>
                  <a:cubicBezTo>
                    <a:pt x="335" y="454"/>
                    <a:pt x="326" y="456"/>
                    <a:pt x="318" y="457"/>
                  </a:cubicBezTo>
                  <a:cubicBezTo>
                    <a:pt x="317" y="456"/>
                    <a:pt x="315" y="455"/>
                    <a:pt x="314" y="457"/>
                  </a:cubicBezTo>
                  <a:cubicBezTo>
                    <a:pt x="313" y="457"/>
                    <a:pt x="313" y="458"/>
                    <a:pt x="313" y="458"/>
                  </a:cubicBezTo>
                  <a:cubicBezTo>
                    <a:pt x="311" y="458"/>
                    <a:pt x="309" y="459"/>
                    <a:pt x="308" y="459"/>
                  </a:cubicBezTo>
                  <a:cubicBezTo>
                    <a:pt x="288" y="460"/>
                    <a:pt x="268" y="456"/>
                    <a:pt x="250" y="450"/>
                  </a:cubicBezTo>
                  <a:cubicBezTo>
                    <a:pt x="230" y="443"/>
                    <a:pt x="210" y="433"/>
                    <a:pt x="196" y="418"/>
                  </a:cubicBezTo>
                  <a:cubicBezTo>
                    <a:pt x="194" y="415"/>
                    <a:pt x="191" y="419"/>
                    <a:pt x="193" y="421"/>
                  </a:cubicBezTo>
                  <a:cubicBezTo>
                    <a:pt x="210" y="440"/>
                    <a:pt x="235" y="451"/>
                    <a:pt x="259" y="458"/>
                  </a:cubicBezTo>
                  <a:cubicBezTo>
                    <a:pt x="276" y="462"/>
                    <a:pt x="293" y="464"/>
                    <a:pt x="310" y="463"/>
                  </a:cubicBezTo>
                  <a:cubicBezTo>
                    <a:pt x="305" y="471"/>
                    <a:pt x="302" y="479"/>
                    <a:pt x="300" y="488"/>
                  </a:cubicBezTo>
                  <a:cubicBezTo>
                    <a:pt x="299" y="494"/>
                    <a:pt x="299" y="500"/>
                    <a:pt x="297" y="505"/>
                  </a:cubicBezTo>
                  <a:cubicBezTo>
                    <a:pt x="291" y="523"/>
                    <a:pt x="276" y="539"/>
                    <a:pt x="261" y="550"/>
                  </a:cubicBezTo>
                  <a:cubicBezTo>
                    <a:pt x="230" y="536"/>
                    <a:pt x="198" y="522"/>
                    <a:pt x="169" y="505"/>
                  </a:cubicBezTo>
                  <a:cubicBezTo>
                    <a:pt x="143" y="490"/>
                    <a:pt x="118" y="472"/>
                    <a:pt x="96" y="451"/>
                  </a:cubicBezTo>
                  <a:cubicBezTo>
                    <a:pt x="90" y="446"/>
                    <a:pt x="85" y="441"/>
                    <a:pt x="80" y="436"/>
                  </a:cubicBezTo>
                  <a:cubicBezTo>
                    <a:pt x="80" y="435"/>
                    <a:pt x="80" y="435"/>
                    <a:pt x="79" y="434"/>
                  </a:cubicBezTo>
                  <a:cubicBezTo>
                    <a:pt x="79" y="433"/>
                    <a:pt x="80" y="431"/>
                    <a:pt x="80" y="429"/>
                  </a:cubicBezTo>
                  <a:cubicBezTo>
                    <a:pt x="81" y="419"/>
                    <a:pt x="82" y="410"/>
                    <a:pt x="83" y="401"/>
                  </a:cubicBezTo>
                  <a:cubicBezTo>
                    <a:pt x="84" y="393"/>
                    <a:pt x="85" y="386"/>
                    <a:pt x="84" y="379"/>
                  </a:cubicBezTo>
                  <a:cubicBezTo>
                    <a:pt x="90" y="370"/>
                    <a:pt x="97" y="363"/>
                    <a:pt x="104" y="355"/>
                  </a:cubicBezTo>
                  <a:cubicBezTo>
                    <a:pt x="106" y="351"/>
                    <a:pt x="109" y="348"/>
                    <a:pt x="111" y="345"/>
                  </a:cubicBezTo>
                  <a:cubicBezTo>
                    <a:pt x="115" y="340"/>
                    <a:pt x="117" y="334"/>
                    <a:pt x="120" y="330"/>
                  </a:cubicBezTo>
                  <a:cubicBezTo>
                    <a:pt x="121" y="330"/>
                    <a:pt x="121" y="329"/>
                    <a:pt x="121" y="329"/>
                  </a:cubicBezTo>
                  <a:cubicBezTo>
                    <a:pt x="128" y="332"/>
                    <a:pt x="135" y="331"/>
                    <a:pt x="140" y="325"/>
                  </a:cubicBezTo>
                  <a:cubicBezTo>
                    <a:pt x="142" y="322"/>
                    <a:pt x="139" y="319"/>
                    <a:pt x="137" y="321"/>
                  </a:cubicBezTo>
                  <a:cubicBezTo>
                    <a:pt x="130" y="330"/>
                    <a:pt x="120" y="324"/>
                    <a:pt x="112" y="319"/>
                  </a:cubicBezTo>
                  <a:cubicBezTo>
                    <a:pt x="103" y="314"/>
                    <a:pt x="95" y="305"/>
                    <a:pt x="88" y="296"/>
                  </a:cubicBezTo>
                  <a:cubicBezTo>
                    <a:pt x="76" y="281"/>
                    <a:pt x="73" y="256"/>
                    <a:pt x="79" y="238"/>
                  </a:cubicBezTo>
                  <a:cubicBezTo>
                    <a:pt x="82" y="228"/>
                    <a:pt x="91" y="220"/>
                    <a:pt x="102" y="221"/>
                  </a:cubicBezTo>
                  <a:cubicBezTo>
                    <a:pt x="110" y="223"/>
                    <a:pt x="115" y="231"/>
                    <a:pt x="118" y="238"/>
                  </a:cubicBezTo>
                  <a:cubicBezTo>
                    <a:pt x="122" y="246"/>
                    <a:pt x="124" y="255"/>
                    <a:pt x="126" y="263"/>
                  </a:cubicBezTo>
                  <a:cubicBezTo>
                    <a:pt x="127" y="268"/>
                    <a:pt x="129" y="277"/>
                    <a:pt x="135" y="279"/>
                  </a:cubicBezTo>
                  <a:cubicBezTo>
                    <a:pt x="144" y="280"/>
                    <a:pt x="147" y="269"/>
                    <a:pt x="149" y="263"/>
                  </a:cubicBezTo>
                  <a:cubicBezTo>
                    <a:pt x="150" y="258"/>
                    <a:pt x="149" y="254"/>
                    <a:pt x="149" y="249"/>
                  </a:cubicBezTo>
                  <a:cubicBezTo>
                    <a:pt x="147" y="240"/>
                    <a:pt x="146" y="230"/>
                    <a:pt x="147" y="220"/>
                  </a:cubicBezTo>
                  <a:cubicBezTo>
                    <a:pt x="148" y="213"/>
                    <a:pt x="151" y="205"/>
                    <a:pt x="153" y="198"/>
                  </a:cubicBezTo>
                  <a:cubicBezTo>
                    <a:pt x="154" y="190"/>
                    <a:pt x="155" y="182"/>
                    <a:pt x="156" y="174"/>
                  </a:cubicBezTo>
                  <a:cubicBezTo>
                    <a:pt x="157" y="158"/>
                    <a:pt x="159" y="143"/>
                    <a:pt x="169" y="130"/>
                  </a:cubicBezTo>
                  <a:cubicBezTo>
                    <a:pt x="189" y="104"/>
                    <a:pt x="222" y="125"/>
                    <a:pt x="247" y="130"/>
                  </a:cubicBezTo>
                  <a:cubicBezTo>
                    <a:pt x="264" y="133"/>
                    <a:pt x="282" y="131"/>
                    <a:pt x="299" y="127"/>
                  </a:cubicBezTo>
                  <a:cubicBezTo>
                    <a:pt x="314" y="124"/>
                    <a:pt x="330" y="120"/>
                    <a:pt x="345" y="115"/>
                  </a:cubicBezTo>
                  <a:cubicBezTo>
                    <a:pt x="355" y="112"/>
                    <a:pt x="365" y="108"/>
                    <a:pt x="372" y="101"/>
                  </a:cubicBezTo>
                  <a:cubicBezTo>
                    <a:pt x="382" y="127"/>
                    <a:pt x="393" y="153"/>
                    <a:pt x="393" y="182"/>
                  </a:cubicBezTo>
                  <a:cubicBezTo>
                    <a:pt x="394" y="199"/>
                    <a:pt x="387" y="216"/>
                    <a:pt x="387" y="233"/>
                  </a:cubicBezTo>
                  <a:cubicBezTo>
                    <a:pt x="387" y="247"/>
                    <a:pt x="389" y="261"/>
                    <a:pt x="390" y="274"/>
                  </a:cubicBezTo>
                  <a:cubicBezTo>
                    <a:pt x="392" y="295"/>
                    <a:pt x="390" y="314"/>
                    <a:pt x="385" y="3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5" name="Freeform 8"/>
            <p:cNvSpPr>
              <a:spLocks/>
            </p:cNvSpPr>
            <p:nvPr/>
          </p:nvSpPr>
          <p:spPr bwMode="auto">
            <a:xfrm>
              <a:off x="5200650" y="2205038"/>
              <a:ext cx="371475" cy="517525"/>
            </a:xfrm>
            <a:custGeom>
              <a:avLst/>
              <a:gdLst>
                <a:gd name="T0" fmla="*/ 312 w 321"/>
                <a:gd name="T1" fmla="*/ 232 h 449"/>
                <a:gd name="T2" fmla="*/ 292 w 321"/>
                <a:gd name="T3" fmla="*/ 294 h 449"/>
                <a:gd name="T4" fmla="*/ 281 w 321"/>
                <a:gd name="T5" fmla="*/ 329 h 449"/>
                <a:gd name="T6" fmla="*/ 268 w 321"/>
                <a:gd name="T7" fmla="*/ 349 h 449"/>
                <a:gd name="T8" fmla="*/ 245 w 321"/>
                <a:gd name="T9" fmla="*/ 356 h 449"/>
                <a:gd name="T10" fmla="*/ 241 w 321"/>
                <a:gd name="T11" fmla="*/ 356 h 449"/>
                <a:gd name="T12" fmla="*/ 240 w 321"/>
                <a:gd name="T13" fmla="*/ 357 h 449"/>
                <a:gd name="T14" fmla="*/ 235 w 321"/>
                <a:gd name="T15" fmla="*/ 358 h 449"/>
                <a:gd name="T16" fmla="*/ 177 w 321"/>
                <a:gd name="T17" fmla="*/ 349 h 449"/>
                <a:gd name="T18" fmla="*/ 123 w 321"/>
                <a:gd name="T19" fmla="*/ 317 h 449"/>
                <a:gd name="T20" fmla="*/ 120 w 321"/>
                <a:gd name="T21" fmla="*/ 320 h 449"/>
                <a:gd name="T22" fmla="*/ 186 w 321"/>
                <a:gd name="T23" fmla="*/ 357 h 449"/>
                <a:gd name="T24" fmla="*/ 237 w 321"/>
                <a:gd name="T25" fmla="*/ 362 h 449"/>
                <a:gd name="T26" fmla="*/ 227 w 321"/>
                <a:gd name="T27" fmla="*/ 387 h 449"/>
                <a:gd name="T28" fmla="*/ 224 w 321"/>
                <a:gd name="T29" fmla="*/ 404 h 449"/>
                <a:gd name="T30" fmla="*/ 188 w 321"/>
                <a:gd name="T31" fmla="*/ 449 h 449"/>
                <a:gd name="T32" fmla="*/ 96 w 321"/>
                <a:gd name="T33" fmla="*/ 404 h 449"/>
                <a:gd name="T34" fmla="*/ 23 w 321"/>
                <a:gd name="T35" fmla="*/ 350 h 449"/>
                <a:gd name="T36" fmla="*/ 7 w 321"/>
                <a:gd name="T37" fmla="*/ 335 h 449"/>
                <a:gd name="T38" fmla="*/ 6 w 321"/>
                <a:gd name="T39" fmla="*/ 333 h 449"/>
                <a:gd name="T40" fmla="*/ 7 w 321"/>
                <a:gd name="T41" fmla="*/ 328 h 449"/>
                <a:gd name="T42" fmla="*/ 10 w 321"/>
                <a:gd name="T43" fmla="*/ 300 h 449"/>
                <a:gd name="T44" fmla="*/ 11 w 321"/>
                <a:gd name="T45" fmla="*/ 278 h 449"/>
                <a:gd name="T46" fmla="*/ 31 w 321"/>
                <a:gd name="T47" fmla="*/ 254 h 449"/>
                <a:gd name="T48" fmla="*/ 38 w 321"/>
                <a:gd name="T49" fmla="*/ 244 h 449"/>
                <a:gd name="T50" fmla="*/ 47 w 321"/>
                <a:gd name="T51" fmla="*/ 229 h 449"/>
                <a:gd name="T52" fmla="*/ 48 w 321"/>
                <a:gd name="T53" fmla="*/ 228 h 449"/>
                <a:gd name="T54" fmla="*/ 67 w 321"/>
                <a:gd name="T55" fmla="*/ 224 h 449"/>
                <a:gd name="T56" fmla="*/ 64 w 321"/>
                <a:gd name="T57" fmla="*/ 220 h 449"/>
                <a:gd name="T58" fmla="*/ 39 w 321"/>
                <a:gd name="T59" fmla="*/ 218 h 449"/>
                <a:gd name="T60" fmla="*/ 15 w 321"/>
                <a:gd name="T61" fmla="*/ 195 h 449"/>
                <a:gd name="T62" fmla="*/ 6 w 321"/>
                <a:gd name="T63" fmla="*/ 137 h 449"/>
                <a:gd name="T64" fmla="*/ 29 w 321"/>
                <a:gd name="T65" fmla="*/ 120 h 449"/>
                <a:gd name="T66" fmla="*/ 45 w 321"/>
                <a:gd name="T67" fmla="*/ 137 h 449"/>
                <a:gd name="T68" fmla="*/ 53 w 321"/>
                <a:gd name="T69" fmla="*/ 162 h 449"/>
                <a:gd name="T70" fmla="*/ 62 w 321"/>
                <a:gd name="T71" fmla="*/ 178 h 449"/>
                <a:gd name="T72" fmla="*/ 76 w 321"/>
                <a:gd name="T73" fmla="*/ 162 h 449"/>
                <a:gd name="T74" fmla="*/ 76 w 321"/>
                <a:gd name="T75" fmla="*/ 148 h 449"/>
                <a:gd name="T76" fmla="*/ 74 w 321"/>
                <a:gd name="T77" fmla="*/ 119 h 449"/>
                <a:gd name="T78" fmla="*/ 80 w 321"/>
                <a:gd name="T79" fmla="*/ 97 h 449"/>
                <a:gd name="T80" fmla="*/ 83 w 321"/>
                <a:gd name="T81" fmla="*/ 73 h 449"/>
                <a:gd name="T82" fmla="*/ 96 w 321"/>
                <a:gd name="T83" fmla="*/ 29 h 449"/>
                <a:gd name="T84" fmla="*/ 174 w 321"/>
                <a:gd name="T85" fmla="*/ 29 h 449"/>
                <a:gd name="T86" fmla="*/ 226 w 321"/>
                <a:gd name="T87" fmla="*/ 26 h 449"/>
                <a:gd name="T88" fmla="*/ 272 w 321"/>
                <a:gd name="T89" fmla="*/ 14 h 449"/>
                <a:gd name="T90" fmla="*/ 299 w 321"/>
                <a:gd name="T91" fmla="*/ 0 h 449"/>
                <a:gd name="T92" fmla="*/ 320 w 321"/>
                <a:gd name="T93" fmla="*/ 81 h 449"/>
                <a:gd name="T94" fmla="*/ 314 w 321"/>
                <a:gd name="T95" fmla="*/ 132 h 449"/>
                <a:gd name="T96" fmla="*/ 317 w 321"/>
                <a:gd name="T97" fmla="*/ 173 h 449"/>
                <a:gd name="T98" fmla="*/ 312 w 321"/>
                <a:gd name="T99" fmla="*/ 232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21" h="449">
                  <a:moveTo>
                    <a:pt x="312" y="232"/>
                  </a:moveTo>
                  <a:cubicBezTo>
                    <a:pt x="306" y="253"/>
                    <a:pt x="299" y="274"/>
                    <a:pt x="292" y="294"/>
                  </a:cubicBezTo>
                  <a:cubicBezTo>
                    <a:pt x="288" y="306"/>
                    <a:pt x="285" y="318"/>
                    <a:pt x="281" y="329"/>
                  </a:cubicBezTo>
                  <a:cubicBezTo>
                    <a:pt x="278" y="338"/>
                    <a:pt x="277" y="344"/>
                    <a:pt x="268" y="349"/>
                  </a:cubicBezTo>
                  <a:cubicBezTo>
                    <a:pt x="262" y="353"/>
                    <a:pt x="253" y="355"/>
                    <a:pt x="245" y="356"/>
                  </a:cubicBezTo>
                  <a:cubicBezTo>
                    <a:pt x="244" y="355"/>
                    <a:pt x="242" y="354"/>
                    <a:pt x="241" y="356"/>
                  </a:cubicBezTo>
                  <a:cubicBezTo>
                    <a:pt x="240" y="356"/>
                    <a:pt x="240" y="357"/>
                    <a:pt x="240" y="357"/>
                  </a:cubicBezTo>
                  <a:cubicBezTo>
                    <a:pt x="238" y="357"/>
                    <a:pt x="236" y="358"/>
                    <a:pt x="235" y="358"/>
                  </a:cubicBezTo>
                  <a:cubicBezTo>
                    <a:pt x="215" y="359"/>
                    <a:pt x="195" y="355"/>
                    <a:pt x="177" y="349"/>
                  </a:cubicBezTo>
                  <a:cubicBezTo>
                    <a:pt x="157" y="342"/>
                    <a:pt x="137" y="332"/>
                    <a:pt x="123" y="317"/>
                  </a:cubicBezTo>
                  <a:cubicBezTo>
                    <a:pt x="121" y="314"/>
                    <a:pt x="118" y="318"/>
                    <a:pt x="120" y="320"/>
                  </a:cubicBezTo>
                  <a:cubicBezTo>
                    <a:pt x="137" y="339"/>
                    <a:pt x="162" y="350"/>
                    <a:pt x="186" y="357"/>
                  </a:cubicBezTo>
                  <a:cubicBezTo>
                    <a:pt x="203" y="361"/>
                    <a:pt x="220" y="363"/>
                    <a:pt x="237" y="362"/>
                  </a:cubicBezTo>
                  <a:cubicBezTo>
                    <a:pt x="232" y="370"/>
                    <a:pt x="229" y="378"/>
                    <a:pt x="227" y="387"/>
                  </a:cubicBezTo>
                  <a:cubicBezTo>
                    <a:pt x="226" y="393"/>
                    <a:pt x="226" y="399"/>
                    <a:pt x="224" y="404"/>
                  </a:cubicBezTo>
                  <a:cubicBezTo>
                    <a:pt x="218" y="422"/>
                    <a:pt x="203" y="438"/>
                    <a:pt x="188" y="449"/>
                  </a:cubicBezTo>
                  <a:cubicBezTo>
                    <a:pt x="157" y="435"/>
                    <a:pt x="125" y="421"/>
                    <a:pt x="96" y="404"/>
                  </a:cubicBezTo>
                  <a:cubicBezTo>
                    <a:pt x="70" y="389"/>
                    <a:pt x="45" y="371"/>
                    <a:pt x="23" y="350"/>
                  </a:cubicBezTo>
                  <a:cubicBezTo>
                    <a:pt x="17" y="345"/>
                    <a:pt x="12" y="340"/>
                    <a:pt x="7" y="335"/>
                  </a:cubicBezTo>
                  <a:cubicBezTo>
                    <a:pt x="7" y="334"/>
                    <a:pt x="7" y="334"/>
                    <a:pt x="6" y="333"/>
                  </a:cubicBezTo>
                  <a:cubicBezTo>
                    <a:pt x="6" y="332"/>
                    <a:pt x="7" y="330"/>
                    <a:pt x="7" y="328"/>
                  </a:cubicBezTo>
                  <a:cubicBezTo>
                    <a:pt x="8" y="318"/>
                    <a:pt x="9" y="309"/>
                    <a:pt x="10" y="300"/>
                  </a:cubicBezTo>
                  <a:cubicBezTo>
                    <a:pt x="11" y="292"/>
                    <a:pt x="12" y="285"/>
                    <a:pt x="11" y="278"/>
                  </a:cubicBezTo>
                  <a:cubicBezTo>
                    <a:pt x="17" y="269"/>
                    <a:pt x="24" y="262"/>
                    <a:pt x="31" y="254"/>
                  </a:cubicBezTo>
                  <a:cubicBezTo>
                    <a:pt x="33" y="250"/>
                    <a:pt x="36" y="247"/>
                    <a:pt x="38" y="244"/>
                  </a:cubicBezTo>
                  <a:cubicBezTo>
                    <a:pt x="42" y="239"/>
                    <a:pt x="44" y="233"/>
                    <a:pt x="47" y="229"/>
                  </a:cubicBezTo>
                  <a:cubicBezTo>
                    <a:pt x="48" y="229"/>
                    <a:pt x="48" y="228"/>
                    <a:pt x="48" y="228"/>
                  </a:cubicBezTo>
                  <a:cubicBezTo>
                    <a:pt x="55" y="231"/>
                    <a:pt x="62" y="230"/>
                    <a:pt x="67" y="224"/>
                  </a:cubicBezTo>
                  <a:cubicBezTo>
                    <a:pt x="69" y="221"/>
                    <a:pt x="66" y="218"/>
                    <a:pt x="64" y="220"/>
                  </a:cubicBezTo>
                  <a:cubicBezTo>
                    <a:pt x="57" y="229"/>
                    <a:pt x="47" y="223"/>
                    <a:pt x="39" y="218"/>
                  </a:cubicBezTo>
                  <a:cubicBezTo>
                    <a:pt x="30" y="213"/>
                    <a:pt x="22" y="204"/>
                    <a:pt x="15" y="195"/>
                  </a:cubicBezTo>
                  <a:cubicBezTo>
                    <a:pt x="3" y="180"/>
                    <a:pt x="0" y="155"/>
                    <a:pt x="6" y="137"/>
                  </a:cubicBezTo>
                  <a:cubicBezTo>
                    <a:pt x="9" y="127"/>
                    <a:pt x="18" y="119"/>
                    <a:pt x="29" y="120"/>
                  </a:cubicBezTo>
                  <a:cubicBezTo>
                    <a:pt x="37" y="122"/>
                    <a:pt x="42" y="130"/>
                    <a:pt x="45" y="137"/>
                  </a:cubicBezTo>
                  <a:cubicBezTo>
                    <a:pt x="49" y="145"/>
                    <a:pt x="51" y="154"/>
                    <a:pt x="53" y="162"/>
                  </a:cubicBezTo>
                  <a:cubicBezTo>
                    <a:pt x="54" y="167"/>
                    <a:pt x="56" y="176"/>
                    <a:pt x="62" y="178"/>
                  </a:cubicBezTo>
                  <a:cubicBezTo>
                    <a:pt x="71" y="179"/>
                    <a:pt x="74" y="168"/>
                    <a:pt x="76" y="162"/>
                  </a:cubicBezTo>
                  <a:cubicBezTo>
                    <a:pt x="77" y="157"/>
                    <a:pt x="76" y="153"/>
                    <a:pt x="76" y="148"/>
                  </a:cubicBezTo>
                  <a:cubicBezTo>
                    <a:pt x="74" y="139"/>
                    <a:pt x="73" y="129"/>
                    <a:pt x="74" y="119"/>
                  </a:cubicBezTo>
                  <a:cubicBezTo>
                    <a:pt x="75" y="112"/>
                    <a:pt x="78" y="104"/>
                    <a:pt x="80" y="97"/>
                  </a:cubicBezTo>
                  <a:cubicBezTo>
                    <a:pt x="81" y="89"/>
                    <a:pt x="82" y="81"/>
                    <a:pt x="83" y="73"/>
                  </a:cubicBezTo>
                  <a:cubicBezTo>
                    <a:pt x="84" y="57"/>
                    <a:pt x="86" y="42"/>
                    <a:pt x="96" y="29"/>
                  </a:cubicBezTo>
                  <a:cubicBezTo>
                    <a:pt x="116" y="3"/>
                    <a:pt x="149" y="24"/>
                    <a:pt x="174" y="29"/>
                  </a:cubicBezTo>
                  <a:cubicBezTo>
                    <a:pt x="191" y="32"/>
                    <a:pt x="209" y="30"/>
                    <a:pt x="226" y="26"/>
                  </a:cubicBezTo>
                  <a:cubicBezTo>
                    <a:pt x="241" y="23"/>
                    <a:pt x="257" y="19"/>
                    <a:pt x="272" y="14"/>
                  </a:cubicBezTo>
                  <a:cubicBezTo>
                    <a:pt x="282" y="11"/>
                    <a:pt x="292" y="7"/>
                    <a:pt x="299" y="0"/>
                  </a:cubicBezTo>
                  <a:cubicBezTo>
                    <a:pt x="309" y="26"/>
                    <a:pt x="320" y="52"/>
                    <a:pt x="320" y="81"/>
                  </a:cubicBezTo>
                  <a:cubicBezTo>
                    <a:pt x="321" y="98"/>
                    <a:pt x="314" y="115"/>
                    <a:pt x="314" y="132"/>
                  </a:cubicBezTo>
                  <a:cubicBezTo>
                    <a:pt x="314" y="146"/>
                    <a:pt x="316" y="160"/>
                    <a:pt x="317" y="173"/>
                  </a:cubicBezTo>
                  <a:cubicBezTo>
                    <a:pt x="319" y="194"/>
                    <a:pt x="317" y="213"/>
                    <a:pt x="312" y="23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6" name="Freeform 9"/>
            <p:cNvSpPr>
              <a:spLocks/>
            </p:cNvSpPr>
            <p:nvPr/>
          </p:nvSpPr>
          <p:spPr bwMode="auto">
            <a:xfrm>
              <a:off x="6410325" y="2540001"/>
              <a:ext cx="403225" cy="793750"/>
            </a:xfrm>
            <a:custGeom>
              <a:avLst/>
              <a:gdLst>
                <a:gd name="T0" fmla="*/ 349 w 349"/>
                <a:gd name="T1" fmla="*/ 54 h 686"/>
                <a:gd name="T2" fmla="*/ 322 w 349"/>
                <a:gd name="T3" fmla="*/ 3 h 686"/>
                <a:gd name="T4" fmla="*/ 296 w 349"/>
                <a:gd name="T5" fmla="*/ 17 h 686"/>
                <a:gd name="T6" fmla="*/ 158 w 349"/>
                <a:gd name="T7" fmla="*/ 147 h 686"/>
                <a:gd name="T8" fmla="*/ 135 w 349"/>
                <a:gd name="T9" fmla="*/ 178 h 686"/>
                <a:gd name="T10" fmla="*/ 108 w 349"/>
                <a:gd name="T11" fmla="*/ 145 h 686"/>
                <a:gd name="T12" fmla="*/ 97 w 349"/>
                <a:gd name="T13" fmla="*/ 123 h 686"/>
                <a:gd name="T14" fmla="*/ 95 w 349"/>
                <a:gd name="T15" fmla="*/ 167 h 686"/>
                <a:gd name="T16" fmla="*/ 93 w 349"/>
                <a:gd name="T17" fmla="*/ 188 h 686"/>
                <a:gd name="T18" fmla="*/ 28 w 349"/>
                <a:gd name="T19" fmla="*/ 334 h 686"/>
                <a:gd name="T20" fmla="*/ 4 w 349"/>
                <a:gd name="T21" fmla="*/ 547 h 686"/>
                <a:gd name="T22" fmla="*/ 7 w 349"/>
                <a:gd name="T23" fmla="*/ 686 h 686"/>
                <a:gd name="T24" fmla="*/ 124 w 349"/>
                <a:gd name="T25" fmla="*/ 404 h 686"/>
                <a:gd name="T26" fmla="*/ 243 w 349"/>
                <a:gd name="T27" fmla="*/ 200 h 686"/>
                <a:gd name="T28" fmla="*/ 349 w 349"/>
                <a:gd name="T29" fmla="*/ 54 h 6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9" h="686">
                  <a:moveTo>
                    <a:pt x="349" y="54"/>
                  </a:moveTo>
                  <a:cubicBezTo>
                    <a:pt x="322" y="3"/>
                    <a:pt x="322" y="3"/>
                    <a:pt x="322" y="3"/>
                  </a:cubicBezTo>
                  <a:cubicBezTo>
                    <a:pt x="322" y="3"/>
                    <a:pt x="313" y="0"/>
                    <a:pt x="296" y="17"/>
                  </a:cubicBezTo>
                  <a:cubicBezTo>
                    <a:pt x="278" y="34"/>
                    <a:pt x="171" y="130"/>
                    <a:pt x="158" y="147"/>
                  </a:cubicBezTo>
                  <a:cubicBezTo>
                    <a:pt x="146" y="165"/>
                    <a:pt x="135" y="178"/>
                    <a:pt x="135" y="178"/>
                  </a:cubicBezTo>
                  <a:cubicBezTo>
                    <a:pt x="135" y="178"/>
                    <a:pt x="114" y="159"/>
                    <a:pt x="108" y="145"/>
                  </a:cubicBezTo>
                  <a:cubicBezTo>
                    <a:pt x="103" y="131"/>
                    <a:pt x="97" y="123"/>
                    <a:pt x="97" y="123"/>
                  </a:cubicBezTo>
                  <a:cubicBezTo>
                    <a:pt x="97" y="123"/>
                    <a:pt x="95" y="150"/>
                    <a:pt x="95" y="167"/>
                  </a:cubicBezTo>
                  <a:cubicBezTo>
                    <a:pt x="95" y="184"/>
                    <a:pt x="93" y="188"/>
                    <a:pt x="93" y="188"/>
                  </a:cubicBezTo>
                  <a:cubicBezTo>
                    <a:pt x="93" y="188"/>
                    <a:pt x="47" y="268"/>
                    <a:pt x="28" y="334"/>
                  </a:cubicBezTo>
                  <a:cubicBezTo>
                    <a:pt x="9" y="400"/>
                    <a:pt x="0" y="472"/>
                    <a:pt x="4" y="547"/>
                  </a:cubicBezTo>
                  <a:cubicBezTo>
                    <a:pt x="7" y="623"/>
                    <a:pt x="7" y="686"/>
                    <a:pt x="7" y="686"/>
                  </a:cubicBezTo>
                  <a:cubicBezTo>
                    <a:pt x="7" y="686"/>
                    <a:pt x="87" y="478"/>
                    <a:pt x="124" y="404"/>
                  </a:cubicBezTo>
                  <a:cubicBezTo>
                    <a:pt x="160" y="330"/>
                    <a:pt x="216" y="243"/>
                    <a:pt x="243" y="200"/>
                  </a:cubicBezTo>
                  <a:cubicBezTo>
                    <a:pt x="270" y="158"/>
                    <a:pt x="349" y="54"/>
                    <a:pt x="349" y="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7" name="Freeform 10"/>
            <p:cNvSpPr>
              <a:spLocks noEditPoints="1"/>
            </p:cNvSpPr>
            <p:nvPr/>
          </p:nvSpPr>
          <p:spPr bwMode="auto">
            <a:xfrm>
              <a:off x="6410325" y="2540001"/>
              <a:ext cx="403225" cy="793750"/>
            </a:xfrm>
            <a:custGeom>
              <a:avLst/>
              <a:gdLst>
                <a:gd name="T0" fmla="*/ 155 w 349"/>
                <a:gd name="T1" fmla="*/ 344 h 686"/>
                <a:gd name="T2" fmla="*/ 243 w 349"/>
                <a:gd name="T3" fmla="*/ 200 h 686"/>
                <a:gd name="T4" fmla="*/ 349 w 349"/>
                <a:gd name="T5" fmla="*/ 54 h 686"/>
                <a:gd name="T6" fmla="*/ 322 w 349"/>
                <a:gd name="T7" fmla="*/ 3 h 686"/>
                <a:gd name="T8" fmla="*/ 296 w 349"/>
                <a:gd name="T9" fmla="*/ 17 h 686"/>
                <a:gd name="T10" fmla="*/ 238 w 349"/>
                <a:gd name="T11" fmla="*/ 70 h 686"/>
                <a:gd name="T12" fmla="*/ 283 w 349"/>
                <a:gd name="T13" fmla="*/ 72 h 686"/>
                <a:gd name="T14" fmla="*/ 233 w 349"/>
                <a:gd name="T15" fmla="*/ 181 h 686"/>
                <a:gd name="T16" fmla="*/ 176 w 349"/>
                <a:gd name="T17" fmla="*/ 219 h 686"/>
                <a:gd name="T18" fmla="*/ 149 w 349"/>
                <a:gd name="T19" fmla="*/ 192 h 686"/>
                <a:gd name="T20" fmla="*/ 158 w 349"/>
                <a:gd name="T21" fmla="*/ 148 h 686"/>
                <a:gd name="T22" fmla="*/ 135 w 349"/>
                <a:gd name="T23" fmla="*/ 178 h 686"/>
                <a:gd name="T24" fmla="*/ 108 w 349"/>
                <a:gd name="T25" fmla="*/ 145 h 686"/>
                <a:gd name="T26" fmla="*/ 98 w 349"/>
                <a:gd name="T27" fmla="*/ 124 h 686"/>
                <a:gd name="T28" fmla="*/ 97 w 349"/>
                <a:gd name="T29" fmla="*/ 123 h 686"/>
                <a:gd name="T30" fmla="*/ 95 w 349"/>
                <a:gd name="T31" fmla="*/ 167 h 686"/>
                <a:gd name="T32" fmla="*/ 93 w 349"/>
                <a:gd name="T33" fmla="*/ 188 h 686"/>
                <a:gd name="T34" fmla="*/ 28 w 349"/>
                <a:gd name="T35" fmla="*/ 334 h 686"/>
                <a:gd name="T36" fmla="*/ 4 w 349"/>
                <a:gd name="T37" fmla="*/ 547 h 686"/>
                <a:gd name="T38" fmla="*/ 7 w 349"/>
                <a:gd name="T39" fmla="*/ 686 h 686"/>
                <a:gd name="T40" fmla="*/ 107 w 349"/>
                <a:gd name="T41" fmla="*/ 440 h 686"/>
                <a:gd name="T42" fmla="*/ 145 w 349"/>
                <a:gd name="T43" fmla="*/ 289 h 686"/>
                <a:gd name="T44" fmla="*/ 176 w 349"/>
                <a:gd name="T45" fmla="*/ 247 h 686"/>
                <a:gd name="T46" fmla="*/ 155 w 349"/>
                <a:gd name="T47" fmla="*/ 344 h 686"/>
                <a:gd name="T48" fmla="*/ 52 w 349"/>
                <a:gd name="T49" fmla="*/ 395 h 686"/>
                <a:gd name="T50" fmla="*/ 11 w 349"/>
                <a:gd name="T51" fmla="*/ 495 h 686"/>
                <a:gd name="T52" fmla="*/ 32 w 349"/>
                <a:gd name="T53" fmla="*/ 384 h 686"/>
                <a:gd name="T54" fmla="*/ 69 w 349"/>
                <a:gd name="T55" fmla="*/ 272 h 686"/>
                <a:gd name="T56" fmla="*/ 52 w 349"/>
                <a:gd name="T57" fmla="*/ 395 h 6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49" h="686">
                  <a:moveTo>
                    <a:pt x="155" y="344"/>
                  </a:moveTo>
                  <a:cubicBezTo>
                    <a:pt x="187" y="287"/>
                    <a:pt x="223" y="232"/>
                    <a:pt x="243" y="200"/>
                  </a:cubicBezTo>
                  <a:cubicBezTo>
                    <a:pt x="270" y="158"/>
                    <a:pt x="349" y="54"/>
                    <a:pt x="349" y="54"/>
                  </a:cubicBezTo>
                  <a:cubicBezTo>
                    <a:pt x="322" y="3"/>
                    <a:pt x="322" y="3"/>
                    <a:pt x="322" y="3"/>
                  </a:cubicBezTo>
                  <a:cubicBezTo>
                    <a:pt x="322" y="3"/>
                    <a:pt x="313" y="0"/>
                    <a:pt x="296" y="17"/>
                  </a:cubicBezTo>
                  <a:cubicBezTo>
                    <a:pt x="288" y="24"/>
                    <a:pt x="264" y="46"/>
                    <a:pt x="238" y="70"/>
                  </a:cubicBezTo>
                  <a:cubicBezTo>
                    <a:pt x="250" y="67"/>
                    <a:pt x="276" y="60"/>
                    <a:pt x="283" y="72"/>
                  </a:cubicBezTo>
                  <a:cubicBezTo>
                    <a:pt x="292" y="87"/>
                    <a:pt x="260" y="141"/>
                    <a:pt x="233" y="181"/>
                  </a:cubicBezTo>
                  <a:cubicBezTo>
                    <a:pt x="205" y="220"/>
                    <a:pt x="192" y="224"/>
                    <a:pt x="176" y="219"/>
                  </a:cubicBezTo>
                  <a:cubicBezTo>
                    <a:pt x="160" y="215"/>
                    <a:pt x="148" y="204"/>
                    <a:pt x="149" y="192"/>
                  </a:cubicBezTo>
                  <a:cubicBezTo>
                    <a:pt x="150" y="183"/>
                    <a:pt x="155" y="159"/>
                    <a:pt x="158" y="148"/>
                  </a:cubicBezTo>
                  <a:cubicBezTo>
                    <a:pt x="145" y="165"/>
                    <a:pt x="135" y="178"/>
                    <a:pt x="135" y="178"/>
                  </a:cubicBezTo>
                  <a:cubicBezTo>
                    <a:pt x="135" y="178"/>
                    <a:pt x="114" y="159"/>
                    <a:pt x="108" y="145"/>
                  </a:cubicBezTo>
                  <a:cubicBezTo>
                    <a:pt x="104" y="133"/>
                    <a:pt x="99" y="126"/>
                    <a:pt x="98" y="124"/>
                  </a:cubicBezTo>
                  <a:cubicBezTo>
                    <a:pt x="97" y="123"/>
                    <a:pt x="97" y="123"/>
                    <a:pt x="97" y="123"/>
                  </a:cubicBezTo>
                  <a:cubicBezTo>
                    <a:pt x="97" y="128"/>
                    <a:pt x="95" y="152"/>
                    <a:pt x="95" y="167"/>
                  </a:cubicBezTo>
                  <a:cubicBezTo>
                    <a:pt x="95" y="184"/>
                    <a:pt x="93" y="188"/>
                    <a:pt x="93" y="188"/>
                  </a:cubicBezTo>
                  <a:cubicBezTo>
                    <a:pt x="93" y="188"/>
                    <a:pt x="47" y="268"/>
                    <a:pt x="28" y="334"/>
                  </a:cubicBezTo>
                  <a:cubicBezTo>
                    <a:pt x="9" y="400"/>
                    <a:pt x="0" y="472"/>
                    <a:pt x="4" y="547"/>
                  </a:cubicBezTo>
                  <a:cubicBezTo>
                    <a:pt x="7" y="623"/>
                    <a:pt x="7" y="686"/>
                    <a:pt x="7" y="686"/>
                  </a:cubicBezTo>
                  <a:cubicBezTo>
                    <a:pt x="7" y="686"/>
                    <a:pt x="67" y="530"/>
                    <a:pt x="107" y="440"/>
                  </a:cubicBezTo>
                  <a:cubicBezTo>
                    <a:pt x="118" y="382"/>
                    <a:pt x="132" y="321"/>
                    <a:pt x="145" y="289"/>
                  </a:cubicBezTo>
                  <a:cubicBezTo>
                    <a:pt x="176" y="219"/>
                    <a:pt x="180" y="216"/>
                    <a:pt x="176" y="247"/>
                  </a:cubicBezTo>
                  <a:cubicBezTo>
                    <a:pt x="174" y="261"/>
                    <a:pt x="165" y="303"/>
                    <a:pt x="155" y="344"/>
                  </a:cubicBezTo>
                  <a:close/>
                  <a:moveTo>
                    <a:pt x="52" y="395"/>
                  </a:moveTo>
                  <a:cubicBezTo>
                    <a:pt x="42" y="440"/>
                    <a:pt x="9" y="508"/>
                    <a:pt x="11" y="495"/>
                  </a:cubicBezTo>
                  <a:cubicBezTo>
                    <a:pt x="12" y="481"/>
                    <a:pt x="25" y="424"/>
                    <a:pt x="32" y="384"/>
                  </a:cubicBezTo>
                  <a:cubicBezTo>
                    <a:pt x="39" y="344"/>
                    <a:pt x="69" y="272"/>
                    <a:pt x="69" y="272"/>
                  </a:cubicBezTo>
                  <a:cubicBezTo>
                    <a:pt x="69" y="272"/>
                    <a:pt x="61" y="351"/>
                    <a:pt x="52" y="395"/>
                  </a:cubicBezTo>
                  <a:close/>
                </a:path>
              </a:pathLst>
            </a:custGeom>
            <a:solidFill>
              <a:srgbClr val="BBB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8" name="Freeform 11"/>
            <p:cNvSpPr>
              <a:spLocks/>
            </p:cNvSpPr>
            <p:nvPr/>
          </p:nvSpPr>
          <p:spPr bwMode="auto">
            <a:xfrm>
              <a:off x="6415088" y="2749551"/>
              <a:ext cx="182562" cy="584200"/>
            </a:xfrm>
            <a:custGeom>
              <a:avLst/>
              <a:gdLst>
                <a:gd name="T0" fmla="*/ 137 w 159"/>
                <a:gd name="T1" fmla="*/ 90 h 505"/>
                <a:gd name="T2" fmla="*/ 159 w 159"/>
                <a:gd name="T3" fmla="*/ 49 h 505"/>
                <a:gd name="T4" fmla="*/ 131 w 159"/>
                <a:gd name="T5" fmla="*/ 11 h 505"/>
                <a:gd name="T6" fmla="*/ 112 w 159"/>
                <a:gd name="T7" fmla="*/ 4 h 505"/>
                <a:gd name="T8" fmla="*/ 86 w 159"/>
                <a:gd name="T9" fmla="*/ 36 h 505"/>
                <a:gd name="T10" fmla="*/ 80 w 159"/>
                <a:gd name="T11" fmla="*/ 62 h 505"/>
                <a:gd name="T12" fmla="*/ 77 w 159"/>
                <a:gd name="T13" fmla="*/ 87 h 505"/>
                <a:gd name="T14" fmla="*/ 69 w 159"/>
                <a:gd name="T15" fmla="*/ 136 h 505"/>
                <a:gd name="T16" fmla="*/ 46 w 159"/>
                <a:gd name="T17" fmla="*/ 239 h 505"/>
                <a:gd name="T18" fmla="*/ 0 w 159"/>
                <a:gd name="T19" fmla="*/ 368 h 505"/>
                <a:gd name="T20" fmla="*/ 3 w 159"/>
                <a:gd name="T21" fmla="*/ 505 h 505"/>
                <a:gd name="T22" fmla="*/ 90 w 159"/>
                <a:gd name="T23" fmla="*/ 289 h 505"/>
                <a:gd name="T24" fmla="*/ 91 w 159"/>
                <a:gd name="T25" fmla="*/ 262 h 505"/>
                <a:gd name="T26" fmla="*/ 112 w 159"/>
                <a:gd name="T27" fmla="*/ 170 h 505"/>
                <a:gd name="T28" fmla="*/ 128 w 159"/>
                <a:gd name="T29" fmla="*/ 102 h 505"/>
                <a:gd name="T30" fmla="*/ 137 w 159"/>
                <a:gd name="T31" fmla="*/ 90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9" h="505">
                  <a:moveTo>
                    <a:pt x="137" y="90"/>
                  </a:moveTo>
                  <a:cubicBezTo>
                    <a:pt x="143" y="81"/>
                    <a:pt x="159" y="49"/>
                    <a:pt x="159" y="49"/>
                  </a:cubicBezTo>
                  <a:cubicBezTo>
                    <a:pt x="159" y="49"/>
                    <a:pt x="135" y="21"/>
                    <a:pt x="131" y="11"/>
                  </a:cubicBezTo>
                  <a:cubicBezTo>
                    <a:pt x="127" y="0"/>
                    <a:pt x="119" y="4"/>
                    <a:pt x="112" y="4"/>
                  </a:cubicBezTo>
                  <a:cubicBezTo>
                    <a:pt x="106" y="5"/>
                    <a:pt x="86" y="36"/>
                    <a:pt x="86" y="36"/>
                  </a:cubicBezTo>
                  <a:cubicBezTo>
                    <a:pt x="86" y="36"/>
                    <a:pt x="82" y="54"/>
                    <a:pt x="80" y="62"/>
                  </a:cubicBezTo>
                  <a:cubicBezTo>
                    <a:pt x="77" y="69"/>
                    <a:pt x="77" y="87"/>
                    <a:pt x="77" y="87"/>
                  </a:cubicBezTo>
                  <a:cubicBezTo>
                    <a:pt x="77" y="87"/>
                    <a:pt x="72" y="116"/>
                    <a:pt x="69" y="136"/>
                  </a:cubicBezTo>
                  <a:cubicBezTo>
                    <a:pt x="67" y="157"/>
                    <a:pt x="60" y="211"/>
                    <a:pt x="46" y="239"/>
                  </a:cubicBezTo>
                  <a:cubicBezTo>
                    <a:pt x="36" y="262"/>
                    <a:pt x="10" y="331"/>
                    <a:pt x="0" y="368"/>
                  </a:cubicBezTo>
                  <a:cubicBezTo>
                    <a:pt x="3" y="443"/>
                    <a:pt x="3" y="505"/>
                    <a:pt x="3" y="505"/>
                  </a:cubicBezTo>
                  <a:cubicBezTo>
                    <a:pt x="3" y="505"/>
                    <a:pt x="51" y="380"/>
                    <a:pt x="90" y="289"/>
                  </a:cubicBezTo>
                  <a:cubicBezTo>
                    <a:pt x="90" y="277"/>
                    <a:pt x="91" y="267"/>
                    <a:pt x="91" y="262"/>
                  </a:cubicBezTo>
                  <a:cubicBezTo>
                    <a:pt x="92" y="251"/>
                    <a:pt x="100" y="200"/>
                    <a:pt x="112" y="170"/>
                  </a:cubicBezTo>
                  <a:cubicBezTo>
                    <a:pt x="124" y="139"/>
                    <a:pt x="128" y="102"/>
                    <a:pt x="128" y="102"/>
                  </a:cubicBezTo>
                  <a:cubicBezTo>
                    <a:pt x="128" y="102"/>
                    <a:pt x="131" y="100"/>
                    <a:pt x="137" y="9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9" name="Freeform 12"/>
            <p:cNvSpPr>
              <a:spLocks/>
            </p:cNvSpPr>
            <p:nvPr/>
          </p:nvSpPr>
          <p:spPr bwMode="auto">
            <a:xfrm>
              <a:off x="5192713" y="2592388"/>
              <a:ext cx="377825" cy="611188"/>
            </a:xfrm>
            <a:custGeom>
              <a:avLst/>
              <a:gdLst>
                <a:gd name="T0" fmla="*/ 317 w 327"/>
                <a:gd name="T1" fmla="*/ 403 h 528"/>
                <a:gd name="T2" fmla="*/ 294 w 327"/>
                <a:gd name="T3" fmla="*/ 205 h 528"/>
                <a:gd name="T4" fmla="*/ 271 w 327"/>
                <a:gd name="T5" fmla="*/ 152 h 528"/>
                <a:gd name="T6" fmla="*/ 238 w 327"/>
                <a:gd name="T7" fmla="*/ 91 h 528"/>
                <a:gd name="T8" fmla="*/ 237 w 327"/>
                <a:gd name="T9" fmla="*/ 68 h 528"/>
                <a:gd name="T10" fmla="*/ 235 w 327"/>
                <a:gd name="T11" fmla="*/ 74 h 528"/>
                <a:gd name="T12" fmla="*/ 198 w 327"/>
                <a:gd name="T13" fmla="*/ 118 h 528"/>
                <a:gd name="T14" fmla="*/ 196 w 327"/>
                <a:gd name="T15" fmla="*/ 118 h 528"/>
                <a:gd name="T16" fmla="*/ 175 w 327"/>
                <a:gd name="T17" fmla="*/ 108 h 528"/>
                <a:gd name="T18" fmla="*/ 115 w 327"/>
                <a:gd name="T19" fmla="*/ 80 h 528"/>
                <a:gd name="T20" fmla="*/ 47 w 327"/>
                <a:gd name="T21" fmla="*/ 34 h 528"/>
                <a:gd name="T22" fmla="*/ 10 w 327"/>
                <a:gd name="T23" fmla="*/ 0 h 528"/>
                <a:gd name="T24" fmla="*/ 1 w 327"/>
                <a:gd name="T25" fmla="*/ 24 h 528"/>
                <a:gd name="T26" fmla="*/ 114 w 327"/>
                <a:gd name="T27" fmla="*/ 154 h 528"/>
                <a:gd name="T28" fmla="*/ 196 w 327"/>
                <a:gd name="T29" fmla="*/ 287 h 528"/>
                <a:gd name="T30" fmla="*/ 286 w 327"/>
                <a:gd name="T31" fmla="*/ 448 h 528"/>
                <a:gd name="T32" fmla="*/ 327 w 327"/>
                <a:gd name="T33" fmla="*/ 528 h 528"/>
                <a:gd name="T34" fmla="*/ 317 w 327"/>
                <a:gd name="T35" fmla="*/ 403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27" h="528">
                  <a:moveTo>
                    <a:pt x="317" y="403"/>
                  </a:moveTo>
                  <a:cubicBezTo>
                    <a:pt x="317" y="380"/>
                    <a:pt x="303" y="227"/>
                    <a:pt x="294" y="205"/>
                  </a:cubicBezTo>
                  <a:cubicBezTo>
                    <a:pt x="284" y="182"/>
                    <a:pt x="280" y="173"/>
                    <a:pt x="271" y="152"/>
                  </a:cubicBezTo>
                  <a:cubicBezTo>
                    <a:pt x="261" y="130"/>
                    <a:pt x="238" y="91"/>
                    <a:pt x="238" y="91"/>
                  </a:cubicBezTo>
                  <a:cubicBezTo>
                    <a:pt x="237" y="68"/>
                    <a:pt x="237" y="68"/>
                    <a:pt x="237" y="68"/>
                  </a:cubicBezTo>
                  <a:cubicBezTo>
                    <a:pt x="237" y="70"/>
                    <a:pt x="236" y="72"/>
                    <a:pt x="235" y="74"/>
                  </a:cubicBezTo>
                  <a:cubicBezTo>
                    <a:pt x="228" y="92"/>
                    <a:pt x="213" y="106"/>
                    <a:pt x="198" y="118"/>
                  </a:cubicBezTo>
                  <a:cubicBezTo>
                    <a:pt x="197" y="118"/>
                    <a:pt x="196" y="118"/>
                    <a:pt x="196" y="118"/>
                  </a:cubicBezTo>
                  <a:cubicBezTo>
                    <a:pt x="189" y="115"/>
                    <a:pt x="182" y="112"/>
                    <a:pt x="175" y="108"/>
                  </a:cubicBezTo>
                  <a:cubicBezTo>
                    <a:pt x="155" y="99"/>
                    <a:pt x="134" y="90"/>
                    <a:pt x="115" y="80"/>
                  </a:cubicBezTo>
                  <a:cubicBezTo>
                    <a:pt x="90" y="67"/>
                    <a:pt x="68" y="51"/>
                    <a:pt x="47" y="34"/>
                  </a:cubicBezTo>
                  <a:cubicBezTo>
                    <a:pt x="34" y="24"/>
                    <a:pt x="21" y="13"/>
                    <a:pt x="10" y="0"/>
                  </a:cubicBezTo>
                  <a:cubicBezTo>
                    <a:pt x="6" y="11"/>
                    <a:pt x="0" y="23"/>
                    <a:pt x="1" y="24"/>
                  </a:cubicBezTo>
                  <a:cubicBezTo>
                    <a:pt x="3" y="28"/>
                    <a:pt x="91" y="126"/>
                    <a:pt x="114" y="154"/>
                  </a:cubicBezTo>
                  <a:cubicBezTo>
                    <a:pt x="137" y="182"/>
                    <a:pt x="175" y="248"/>
                    <a:pt x="196" y="287"/>
                  </a:cubicBezTo>
                  <a:cubicBezTo>
                    <a:pt x="217" y="327"/>
                    <a:pt x="272" y="427"/>
                    <a:pt x="286" y="448"/>
                  </a:cubicBezTo>
                  <a:cubicBezTo>
                    <a:pt x="299" y="470"/>
                    <a:pt x="327" y="528"/>
                    <a:pt x="327" y="528"/>
                  </a:cubicBezTo>
                  <a:cubicBezTo>
                    <a:pt x="327" y="528"/>
                    <a:pt x="316" y="426"/>
                    <a:pt x="317" y="40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0" name="Freeform 13"/>
            <p:cNvSpPr>
              <a:spLocks noEditPoints="1"/>
            </p:cNvSpPr>
            <p:nvPr/>
          </p:nvSpPr>
          <p:spPr bwMode="auto">
            <a:xfrm>
              <a:off x="5192713" y="2592388"/>
              <a:ext cx="368300" cy="517525"/>
            </a:xfrm>
            <a:custGeom>
              <a:avLst/>
              <a:gdLst>
                <a:gd name="T0" fmla="*/ 301 w 319"/>
                <a:gd name="T1" fmla="*/ 337 h 448"/>
                <a:gd name="T2" fmla="*/ 272 w 319"/>
                <a:gd name="T3" fmla="*/ 176 h 448"/>
                <a:gd name="T4" fmla="*/ 244 w 319"/>
                <a:gd name="T5" fmla="*/ 208 h 448"/>
                <a:gd name="T6" fmla="*/ 287 w 319"/>
                <a:gd name="T7" fmla="*/ 374 h 448"/>
                <a:gd name="T8" fmla="*/ 227 w 319"/>
                <a:gd name="T9" fmla="*/ 345 h 448"/>
                <a:gd name="T10" fmla="*/ 196 w 319"/>
                <a:gd name="T11" fmla="*/ 287 h 448"/>
                <a:gd name="T12" fmla="*/ 114 w 319"/>
                <a:gd name="T13" fmla="*/ 154 h 448"/>
                <a:gd name="T14" fmla="*/ 27 w 319"/>
                <a:gd name="T15" fmla="*/ 54 h 448"/>
                <a:gd name="T16" fmla="*/ 128 w 319"/>
                <a:gd name="T17" fmla="*/ 133 h 448"/>
                <a:gd name="T18" fmla="*/ 178 w 319"/>
                <a:gd name="T19" fmla="*/ 136 h 448"/>
                <a:gd name="T20" fmla="*/ 174 w 319"/>
                <a:gd name="T21" fmla="*/ 118 h 448"/>
                <a:gd name="T22" fmla="*/ 135 w 319"/>
                <a:gd name="T23" fmla="*/ 90 h 448"/>
                <a:gd name="T24" fmla="*/ 175 w 319"/>
                <a:gd name="T25" fmla="*/ 108 h 448"/>
                <a:gd name="T26" fmla="*/ 196 w 319"/>
                <a:gd name="T27" fmla="*/ 118 h 448"/>
                <a:gd name="T28" fmla="*/ 198 w 319"/>
                <a:gd name="T29" fmla="*/ 118 h 448"/>
                <a:gd name="T30" fmla="*/ 233 w 319"/>
                <a:gd name="T31" fmla="*/ 79 h 448"/>
                <a:gd name="T32" fmla="*/ 223 w 319"/>
                <a:gd name="T33" fmla="*/ 106 h 448"/>
                <a:gd name="T34" fmla="*/ 218 w 319"/>
                <a:gd name="T35" fmla="*/ 136 h 448"/>
                <a:gd name="T36" fmla="*/ 223 w 319"/>
                <a:gd name="T37" fmla="*/ 154 h 448"/>
                <a:gd name="T38" fmla="*/ 233 w 319"/>
                <a:gd name="T39" fmla="*/ 130 h 448"/>
                <a:gd name="T40" fmla="*/ 242 w 319"/>
                <a:gd name="T41" fmla="*/ 98 h 448"/>
                <a:gd name="T42" fmla="*/ 271 w 319"/>
                <a:gd name="T43" fmla="*/ 152 h 448"/>
                <a:gd name="T44" fmla="*/ 294 w 319"/>
                <a:gd name="T45" fmla="*/ 205 h 448"/>
                <a:gd name="T46" fmla="*/ 317 w 319"/>
                <a:gd name="T47" fmla="*/ 403 h 448"/>
                <a:gd name="T48" fmla="*/ 319 w 319"/>
                <a:gd name="T49" fmla="*/ 448 h 448"/>
                <a:gd name="T50" fmla="*/ 296 w 319"/>
                <a:gd name="T51" fmla="*/ 390 h 448"/>
                <a:gd name="T52" fmla="*/ 301 w 319"/>
                <a:gd name="T53" fmla="*/ 337 h 448"/>
                <a:gd name="T54" fmla="*/ 21 w 319"/>
                <a:gd name="T55" fmla="*/ 11 h 448"/>
                <a:gd name="T56" fmla="*/ 10 w 319"/>
                <a:gd name="T57" fmla="*/ 0 h 448"/>
                <a:gd name="T58" fmla="*/ 1 w 319"/>
                <a:gd name="T59" fmla="*/ 24 h 448"/>
                <a:gd name="T60" fmla="*/ 27 w 319"/>
                <a:gd name="T61" fmla="*/ 54 h 448"/>
                <a:gd name="T62" fmla="*/ 21 w 319"/>
                <a:gd name="T63" fmla="*/ 11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19" h="448">
                  <a:moveTo>
                    <a:pt x="301" y="337"/>
                  </a:moveTo>
                  <a:cubicBezTo>
                    <a:pt x="302" y="303"/>
                    <a:pt x="277" y="179"/>
                    <a:pt x="272" y="176"/>
                  </a:cubicBezTo>
                  <a:cubicBezTo>
                    <a:pt x="267" y="173"/>
                    <a:pt x="236" y="177"/>
                    <a:pt x="244" y="208"/>
                  </a:cubicBezTo>
                  <a:cubicBezTo>
                    <a:pt x="253" y="240"/>
                    <a:pt x="287" y="374"/>
                    <a:pt x="287" y="374"/>
                  </a:cubicBezTo>
                  <a:cubicBezTo>
                    <a:pt x="227" y="345"/>
                    <a:pt x="227" y="345"/>
                    <a:pt x="227" y="345"/>
                  </a:cubicBezTo>
                  <a:cubicBezTo>
                    <a:pt x="214" y="322"/>
                    <a:pt x="203" y="301"/>
                    <a:pt x="196" y="287"/>
                  </a:cubicBezTo>
                  <a:cubicBezTo>
                    <a:pt x="175" y="248"/>
                    <a:pt x="137" y="182"/>
                    <a:pt x="114" y="154"/>
                  </a:cubicBezTo>
                  <a:cubicBezTo>
                    <a:pt x="99" y="135"/>
                    <a:pt x="55" y="86"/>
                    <a:pt x="27" y="54"/>
                  </a:cubicBezTo>
                  <a:cubicBezTo>
                    <a:pt x="45" y="74"/>
                    <a:pt x="113" y="123"/>
                    <a:pt x="128" y="133"/>
                  </a:cubicBezTo>
                  <a:cubicBezTo>
                    <a:pt x="142" y="143"/>
                    <a:pt x="175" y="140"/>
                    <a:pt x="178" y="136"/>
                  </a:cubicBezTo>
                  <a:cubicBezTo>
                    <a:pt x="181" y="131"/>
                    <a:pt x="183" y="124"/>
                    <a:pt x="174" y="118"/>
                  </a:cubicBezTo>
                  <a:cubicBezTo>
                    <a:pt x="169" y="115"/>
                    <a:pt x="150" y="101"/>
                    <a:pt x="135" y="90"/>
                  </a:cubicBezTo>
                  <a:cubicBezTo>
                    <a:pt x="148" y="96"/>
                    <a:pt x="161" y="102"/>
                    <a:pt x="175" y="108"/>
                  </a:cubicBezTo>
                  <a:cubicBezTo>
                    <a:pt x="182" y="112"/>
                    <a:pt x="189" y="115"/>
                    <a:pt x="196" y="118"/>
                  </a:cubicBezTo>
                  <a:cubicBezTo>
                    <a:pt x="196" y="118"/>
                    <a:pt x="197" y="118"/>
                    <a:pt x="198" y="118"/>
                  </a:cubicBezTo>
                  <a:cubicBezTo>
                    <a:pt x="212" y="107"/>
                    <a:pt x="225" y="95"/>
                    <a:pt x="233" y="79"/>
                  </a:cubicBezTo>
                  <a:cubicBezTo>
                    <a:pt x="230" y="91"/>
                    <a:pt x="226" y="101"/>
                    <a:pt x="223" y="106"/>
                  </a:cubicBezTo>
                  <a:cubicBezTo>
                    <a:pt x="216" y="117"/>
                    <a:pt x="216" y="125"/>
                    <a:pt x="218" y="136"/>
                  </a:cubicBezTo>
                  <a:cubicBezTo>
                    <a:pt x="220" y="147"/>
                    <a:pt x="223" y="154"/>
                    <a:pt x="223" y="154"/>
                  </a:cubicBezTo>
                  <a:cubicBezTo>
                    <a:pt x="223" y="154"/>
                    <a:pt x="223" y="160"/>
                    <a:pt x="233" y="130"/>
                  </a:cubicBezTo>
                  <a:cubicBezTo>
                    <a:pt x="237" y="117"/>
                    <a:pt x="240" y="106"/>
                    <a:pt x="242" y="98"/>
                  </a:cubicBezTo>
                  <a:cubicBezTo>
                    <a:pt x="249" y="110"/>
                    <a:pt x="263" y="135"/>
                    <a:pt x="271" y="152"/>
                  </a:cubicBezTo>
                  <a:cubicBezTo>
                    <a:pt x="280" y="173"/>
                    <a:pt x="284" y="182"/>
                    <a:pt x="294" y="205"/>
                  </a:cubicBezTo>
                  <a:cubicBezTo>
                    <a:pt x="303" y="227"/>
                    <a:pt x="317" y="380"/>
                    <a:pt x="317" y="403"/>
                  </a:cubicBezTo>
                  <a:cubicBezTo>
                    <a:pt x="316" y="411"/>
                    <a:pt x="317" y="429"/>
                    <a:pt x="319" y="448"/>
                  </a:cubicBezTo>
                  <a:cubicBezTo>
                    <a:pt x="296" y="390"/>
                    <a:pt x="296" y="390"/>
                    <a:pt x="296" y="390"/>
                  </a:cubicBezTo>
                  <a:cubicBezTo>
                    <a:pt x="296" y="390"/>
                    <a:pt x="300" y="371"/>
                    <a:pt x="301" y="337"/>
                  </a:cubicBezTo>
                  <a:close/>
                  <a:moveTo>
                    <a:pt x="21" y="11"/>
                  </a:moveTo>
                  <a:cubicBezTo>
                    <a:pt x="17" y="8"/>
                    <a:pt x="14" y="4"/>
                    <a:pt x="10" y="0"/>
                  </a:cubicBezTo>
                  <a:cubicBezTo>
                    <a:pt x="6" y="11"/>
                    <a:pt x="0" y="23"/>
                    <a:pt x="1" y="24"/>
                  </a:cubicBezTo>
                  <a:cubicBezTo>
                    <a:pt x="2" y="26"/>
                    <a:pt x="12" y="37"/>
                    <a:pt x="27" y="54"/>
                  </a:cubicBezTo>
                  <a:cubicBezTo>
                    <a:pt x="13" y="39"/>
                    <a:pt x="18" y="20"/>
                    <a:pt x="21" y="11"/>
                  </a:cubicBezTo>
                  <a:close/>
                </a:path>
              </a:pathLst>
            </a:custGeom>
            <a:solidFill>
              <a:srgbClr val="BBB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1" name="Freeform 14"/>
            <p:cNvSpPr>
              <a:spLocks/>
            </p:cNvSpPr>
            <p:nvPr/>
          </p:nvSpPr>
          <p:spPr bwMode="auto">
            <a:xfrm>
              <a:off x="5380038" y="2740026"/>
              <a:ext cx="190500" cy="463550"/>
            </a:xfrm>
            <a:custGeom>
              <a:avLst/>
              <a:gdLst>
                <a:gd name="T0" fmla="*/ 165 w 165"/>
                <a:gd name="T1" fmla="*/ 400 h 400"/>
                <a:gd name="T2" fmla="*/ 155 w 165"/>
                <a:gd name="T3" fmla="*/ 289 h 400"/>
                <a:gd name="T4" fmla="*/ 99 w 165"/>
                <a:gd name="T5" fmla="*/ 151 h 400"/>
                <a:gd name="T6" fmla="*/ 68 w 165"/>
                <a:gd name="T7" fmla="*/ 72 h 400"/>
                <a:gd name="T8" fmla="*/ 68 w 165"/>
                <a:gd name="T9" fmla="*/ 37 h 400"/>
                <a:gd name="T10" fmla="*/ 58 w 165"/>
                <a:gd name="T11" fmla="*/ 19 h 400"/>
                <a:gd name="T12" fmla="*/ 33 w 165"/>
                <a:gd name="T13" fmla="*/ 1 h 400"/>
                <a:gd name="T14" fmla="*/ 0 w 165"/>
                <a:gd name="T15" fmla="*/ 50 h 400"/>
                <a:gd name="T16" fmla="*/ 40 w 165"/>
                <a:gd name="T17" fmla="*/ 85 h 400"/>
                <a:gd name="T18" fmla="*/ 43 w 165"/>
                <a:gd name="T19" fmla="*/ 177 h 400"/>
                <a:gd name="T20" fmla="*/ 124 w 165"/>
                <a:gd name="T21" fmla="*/ 320 h 400"/>
                <a:gd name="T22" fmla="*/ 165 w 165"/>
                <a:gd name="T23" fmla="*/ 400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5" h="400">
                  <a:moveTo>
                    <a:pt x="165" y="400"/>
                  </a:moveTo>
                  <a:cubicBezTo>
                    <a:pt x="165" y="400"/>
                    <a:pt x="157" y="324"/>
                    <a:pt x="155" y="289"/>
                  </a:cubicBezTo>
                  <a:cubicBezTo>
                    <a:pt x="138" y="248"/>
                    <a:pt x="109" y="180"/>
                    <a:pt x="99" y="151"/>
                  </a:cubicBezTo>
                  <a:cubicBezTo>
                    <a:pt x="83" y="109"/>
                    <a:pt x="68" y="72"/>
                    <a:pt x="68" y="72"/>
                  </a:cubicBezTo>
                  <a:cubicBezTo>
                    <a:pt x="68" y="37"/>
                    <a:pt x="68" y="37"/>
                    <a:pt x="68" y="37"/>
                  </a:cubicBezTo>
                  <a:cubicBezTo>
                    <a:pt x="68" y="37"/>
                    <a:pt x="61" y="26"/>
                    <a:pt x="58" y="19"/>
                  </a:cubicBezTo>
                  <a:cubicBezTo>
                    <a:pt x="56" y="12"/>
                    <a:pt x="38" y="0"/>
                    <a:pt x="33" y="1"/>
                  </a:cubicBezTo>
                  <a:cubicBezTo>
                    <a:pt x="28" y="2"/>
                    <a:pt x="0" y="50"/>
                    <a:pt x="0" y="50"/>
                  </a:cubicBezTo>
                  <a:cubicBezTo>
                    <a:pt x="0" y="50"/>
                    <a:pt x="40" y="77"/>
                    <a:pt x="40" y="85"/>
                  </a:cubicBezTo>
                  <a:cubicBezTo>
                    <a:pt x="40" y="90"/>
                    <a:pt x="42" y="134"/>
                    <a:pt x="43" y="177"/>
                  </a:cubicBezTo>
                  <a:cubicBezTo>
                    <a:pt x="68" y="223"/>
                    <a:pt x="112" y="302"/>
                    <a:pt x="124" y="320"/>
                  </a:cubicBezTo>
                  <a:cubicBezTo>
                    <a:pt x="137" y="342"/>
                    <a:pt x="165" y="400"/>
                    <a:pt x="165" y="40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2" name="Freeform 15"/>
            <p:cNvSpPr>
              <a:spLocks noEditPoints="1"/>
            </p:cNvSpPr>
            <p:nvPr/>
          </p:nvSpPr>
          <p:spPr bwMode="auto">
            <a:xfrm>
              <a:off x="6848475" y="4200526"/>
              <a:ext cx="263525" cy="293688"/>
            </a:xfrm>
            <a:custGeom>
              <a:avLst/>
              <a:gdLst>
                <a:gd name="T0" fmla="*/ 176 w 227"/>
                <a:gd name="T1" fmla="*/ 24 h 255"/>
                <a:gd name="T2" fmla="*/ 42 w 227"/>
                <a:gd name="T3" fmla="*/ 6 h 255"/>
                <a:gd name="T4" fmla="*/ 18 w 227"/>
                <a:gd name="T5" fmla="*/ 49 h 255"/>
                <a:gd name="T6" fmla="*/ 3 w 227"/>
                <a:gd name="T7" fmla="*/ 93 h 255"/>
                <a:gd name="T8" fmla="*/ 0 w 227"/>
                <a:gd name="T9" fmla="*/ 209 h 255"/>
                <a:gd name="T10" fmla="*/ 30 w 227"/>
                <a:gd name="T11" fmla="*/ 250 h 255"/>
                <a:gd name="T12" fmla="*/ 69 w 227"/>
                <a:gd name="T13" fmla="*/ 244 h 255"/>
                <a:gd name="T14" fmla="*/ 93 w 227"/>
                <a:gd name="T15" fmla="*/ 251 h 255"/>
                <a:gd name="T16" fmla="*/ 130 w 227"/>
                <a:gd name="T17" fmla="*/ 235 h 255"/>
                <a:gd name="T18" fmla="*/ 154 w 227"/>
                <a:gd name="T19" fmla="*/ 214 h 255"/>
                <a:gd name="T20" fmla="*/ 199 w 227"/>
                <a:gd name="T21" fmla="*/ 202 h 255"/>
                <a:gd name="T22" fmla="*/ 206 w 227"/>
                <a:gd name="T23" fmla="*/ 125 h 255"/>
                <a:gd name="T24" fmla="*/ 226 w 227"/>
                <a:gd name="T25" fmla="*/ 47 h 255"/>
                <a:gd name="T26" fmla="*/ 214 w 227"/>
                <a:gd name="T27" fmla="*/ 80 h 255"/>
                <a:gd name="T28" fmla="*/ 204 w 227"/>
                <a:gd name="T29" fmla="*/ 114 h 255"/>
                <a:gd name="T30" fmla="*/ 188 w 227"/>
                <a:gd name="T31" fmla="*/ 208 h 255"/>
                <a:gd name="T32" fmla="*/ 149 w 227"/>
                <a:gd name="T33" fmla="*/ 182 h 255"/>
                <a:gd name="T34" fmla="*/ 141 w 227"/>
                <a:gd name="T35" fmla="*/ 159 h 255"/>
                <a:gd name="T36" fmla="*/ 149 w 227"/>
                <a:gd name="T37" fmla="*/ 212 h 255"/>
                <a:gd name="T38" fmla="*/ 110 w 227"/>
                <a:gd name="T39" fmla="*/ 225 h 255"/>
                <a:gd name="T40" fmla="*/ 102 w 227"/>
                <a:gd name="T41" fmla="*/ 160 h 255"/>
                <a:gd name="T42" fmla="*/ 97 w 227"/>
                <a:gd name="T43" fmla="*/ 192 h 255"/>
                <a:gd name="T44" fmla="*/ 110 w 227"/>
                <a:gd name="T45" fmla="*/ 232 h 255"/>
                <a:gd name="T46" fmla="*/ 99 w 227"/>
                <a:gd name="T47" fmla="*/ 244 h 255"/>
                <a:gd name="T48" fmla="*/ 57 w 227"/>
                <a:gd name="T49" fmla="*/ 228 h 255"/>
                <a:gd name="T50" fmla="*/ 53 w 227"/>
                <a:gd name="T51" fmla="*/ 183 h 255"/>
                <a:gd name="T52" fmla="*/ 47 w 227"/>
                <a:gd name="T53" fmla="*/ 159 h 255"/>
                <a:gd name="T54" fmla="*/ 51 w 227"/>
                <a:gd name="T55" fmla="*/ 229 h 255"/>
                <a:gd name="T56" fmla="*/ 63 w 227"/>
                <a:gd name="T57" fmla="*/ 242 h 255"/>
                <a:gd name="T58" fmla="*/ 22 w 227"/>
                <a:gd name="T59" fmla="*/ 235 h 255"/>
                <a:gd name="T60" fmla="*/ 7 w 227"/>
                <a:gd name="T61" fmla="*/ 192 h 255"/>
                <a:gd name="T62" fmla="*/ 9 w 227"/>
                <a:gd name="T63" fmla="*/ 100 h 255"/>
                <a:gd name="T64" fmla="*/ 38 w 227"/>
                <a:gd name="T65" fmla="*/ 24 h 255"/>
                <a:gd name="T66" fmla="*/ 47 w 227"/>
                <a:gd name="T67" fmla="*/ 12 h 255"/>
                <a:gd name="T68" fmla="*/ 111 w 227"/>
                <a:gd name="T69" fmla="*/ 9 h 255"/>
                <a:gd name="T70" fmla="*/ 220 w 227"/>
                <a:gd name="T71" fmla="*/ 48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27" h="255">
                  <a:moveTo>
                    <a:pt x="225" y="44"/>
                  </a:moveTo>
                  <a:cubicBezTo>
                    <a:pt x="208" y="38"/>
                    <a:pt x="192" y="31"/>
                    <a:pt x="176" y="24"/>
                  </a:cubicBezTo>
                  <a:cubicBezTo>
                    <a:pt x="159" y="17"/>
                    <a:pt x="142" y="9"/>
                    <a:pt x="123" y="5"/>
                  </a:cubicBezTo>
                  <a:cubicBezTo>
                    <a:pt x="97" y="0"/>
                    <a:pt x="69" y="2"/>
                    <a:pt x="42" y="6"/>
                  </a:cubicBezTo>
                  <a:cubicBezTo>
                    <a:pt x="37" y="7"/>
                    <a:pt x="36" y="15"/>
                    <a:pt x="34" y="19"/>
                  </a:cubicBezTo>
                  <a:cubicBezTo>
                    <a:pt x="29" y="29"/>
                    <a:pt x="23" y="39"/>
                    <a:pt x="18" y="49"/>
                  </a:cubicBezTo>
                  <a:cubicBezTo>
                    <a:pt x="14" y="56"/>
                    <a:pt x="11" y="64"/>
                    <a:pt x="7" y="72"/>
                  </a:cubicBezTo>
                  <a:cubicBezTo>
                    <a:pt x="4" y="78"/>
                    <a:pt x="3" y="86"/>
                    <a:pt x="3" y="93"/>
                  </a:cubicBezTo>
                  <a:cubicBezTo>
                    <a:pt x="2" y="113"/>
                    <a:pt x="3" y="133"/>
                    <a:pt x="3" y="153"/>
                  </a:cubicBezTo>
                  <a:cubicBezTo>
                    <a:pt x="3" y="171"/>
                    <a:pt x="1" y="190"/>
                    <a:pt x="0" y="209"/>
                  </a:cubicBezTo>
                  <a:cubicBezTo>
                    <a:pt x="0" y="216"/>
                    <a:pt x="3" y="222"/>
                    <a:pt x="7" y="228"/>
                  </a:cubicBezTo>
                  <a:cubicBezTo>
                    <a:pt x="13" y="236"/>
                    <a:pt x="21" y="245"/>
                    <a:pt x="30" y="250"/>
                  </a:cubicBezTo>
                  <a:cubicBezTo>
                    <a:pt x="36" y="255"/>
                    <a:pt x="44" y="255"/>
                    <a:pt x="52" y="254"/>
                  </a:cubicBezTo>
                  <a:cubicBezTo>
                    <a:pt x="59" y="254"/>
                    <a:pt x="67" y="252"/>
                    <a:pt x="69" y="244"/>
                  </a:cubicBezTo>
                  <a:cubicBezTo>
                    <a:pt x="69" y="244"/>
                    <a:pt x="69" y="243"/>
                    <a:pt x="68" y="243"/>
                  </a:cubicBezTo>
                  <a:cubicBezTo>
                    <a:pt x="76" y="247"/>
                    <a:pt x="85" y="250"/>
                    <a:pt x="93" y="251"/>
                  </a:cubicBezTo>
                  <a:cubicBezTo>
                    <a:pt x="103" y="251"/>
                    <a:pt x="118" y="245"/>
                    <a:pt x="116" y="234"/>
                  </a:cubicBezTo>
                  <a:cubicBezTo>
                    <a:pt x="121" y="235"/>
                    <a:pt x="126" y="235"/>
                    <a:pt x="130" y="235"/>
                  </a:cubicBezTo>
                  <a:cubicBezTo>
                    <a:pt x="141" y="233"/>
                    <a:pt x="150" y="225"/>
                    <a:pt x="154" y="214"/>
                  </a:cubicBezTo>
                  <a:cubicBezTo>
                    <a:pt x="154" y="214"/>
                    <a:pt x="154" y="214"/>
                    <a:pt x="154" y="214"/>
                  </a:cubicBezTo>
                  <a:cubicBezTo>
                    <a:pt x="160" y="218"/>
                    <a:pt x="170" y="218"/>
                    <a:pt x="177" y="217"/>
                  </a:cubicBezTo>
                  <a:cubicBezTo>
                    <a:pt x="186" y="216"/>
                    <a:pt x="198" y="212"/>
                    <a:pt x="199" y="202"/>
                  </a:cubicBezTo>
                  <a:cubicBezTo>
                    <a:pt x="201" y="191"/>
                    <a:pt x="196" y="180"/>
                    <a:pt x="196" y="169"/>
                  </a:cubicBezTo>
                  <a:cubicBezTo>
                    <a:pt x="195" y="154"/>
                    <a:pt x="200" y="139"/>
                    <a:pt x="206" y="125"/>
                  </a:cubicBezTo>
                  <a:cubicBezTo>
                    <a:pt x="211" y="113"/>
                    <a:pt x="216" y="103"/>
                    <a:pt x="218" y="91"/>
                  </a:cubicBezTo>
                  <a:cubicBezTo>
                    <a:pt x="221" y="76"/>
                    <a:pt x="224" y="62"/>
                    <a:pt x="226" y="47"/>
                  </a:cubicBezTo>
                  <a:cubicBezTo>
                    <a:pt x="227" y="46"/>
                    <a:pt x="226" y="44"/>
                    <a:pt x="225" y="44"/>
                  </a:cubicBezTo>
                  <a:close/>
                  <a:moveTo>
                    <a:pt x="214" y="80"/>
                  </a:moveTo>
                  <a:cubicBezTo>
                    <a:pt x="213" y="86"/>
                    <a:pt x="212" y="92"/>
                    <a:pt x="211" y="98"/>
                  </a:cubicBezTo>
                  <a:cubicBezTo>
                    <a:pt x="209" y="104"/>
                    <a:pt x="207" y="109"/>
                    <a:pt x="204" y="114"/>
                  </a:cubicBezTo>
                  <a:cubicBezTo>
                    <a:pt x="194" y="135"/>
                    <a:pt x="187" y="158"/>
                    <a:pt x="191" y="181"/>
                  </a:cubicBezTo>
                  <a:cubicBezTo>
                    <a:pt x="192" y="190"/>
                    <a:pt x="198" y="202"/>
                    <a:pt x="188" y="208"/>
                  </a:cubicBezTo>
                  <a:cubicBezTo>
                    <a:pt x="180" y="213"/>
                    <a:pt x="162" y="215"/>
                    <a:pt x="155" y="207"/>
                  </a:cubicBezTo>
                  <a:cubicBezTo>
                    <a:pt x="150" y="201"/>
                    <a:pt x="150" y="190"/>
                    <a:pt x="149" y="182"/>
                  </a:cubicBezTo>
                  <a:cubicBezTo>
                    <a:pt x="148" y="174"/>
                    <a:pt x="148" y="166"/>
                    <a:pt x="147" y="159"/>
                  </a:cubicBezTo>
                  <a:cubicBezTo>
                    <a:pt x="147" y="155"/>
                    <a:pt x="141" y="156"/>
                    <a:pt x="141" y="159"/>
                  </a:cubicBezTo>
                  <a:cubicBezTo>
                    <a:pt x="144" y="176"/>
                    <a:pt x="140" y="197"/>
                    <a:pt x="151" y="211"/>
                  </a:cubicBezTo>
                  <a:cubicBezTo>
                    <a:pt x="150" y="211"/>
                    <a:pt x="149" y="211"/>
                    <a:pt x="149" y="212"/>
                  </a:cubicBezTo>
                  <a:cubicBezTo>
                    <a:pt x="145" y="222"/>
                    <a:pt x="136" y="228"/>
                    <a:pt x="126" y="230"/>
                  </a:cubicBezTo>
                  <a:cubicBezTo>
                    <a:pt x="120" y="230"/>
                    <a:pt x="114" y="228"/>
                    <a:pt x="110" y="225"/>
                  </a:cubicBezTo>
                  <a:cubicBezTo>
                    <a:pt x="105" y="222"/>
                    <a:pt x="105" y="215"/>
                    <a:pt x="104" y="210"/>
                  </a:cubicBezTo>
                  <a:cubicBezTo>
                    <a:pt x="102" y="194"/>
                    <a:pt x="102" y="177"/>
                    <a:pt x="102" y="160"/>
                  </a:cubicBezTo>
                  <a:cubicBezTo>
                    <a:pt x="101" y="156"/>
                    <a:pt x="96" y="156"/>
                    <a:pt x="96" y="160"/>
                  </a:cubicBezTo>
                  <a:cubicBezTo>
                    <a:pt x="96" y="170"/>
                    <a:pt x="96" y="181"/>
                    <a:pt x="97" y="192"/>
                  </a:cubicBezTo>
                  <a:cubicBezTo>
                    <a:pt x="97" y="203"/>
                    <a:pt x="97" y="216"/>
                    <a:pt x="102" y="225"/>
                  </a:cubicBezTo>
                  <a:cubicBezTo>
                    <a:pt x="104" y="229"/>
                    <a:pt x="107" y="231"/>
                    <a:pt x="110" y="232"/>
                  </a:cubicBezTo>
                  <a:cubicBezTo>
                    <a:pt x="110" y="233"/>
                    <a:pt x="110" y="233"/>
                    <a:pt x="110" y="234"/>
                  </a:cubicBezTo>
                  <a:cubicBezTo>
                    <a:pt x="112" y="240"/>
                    <a:pt x="104" y="243"/>
                    <a:pt x="99" y="244"/>
                  </a:cubicBezTo>
                  <a:cubicBezTo>
                    <a:pt x="92" y="246"/>
                    <a:pt x="85" y="243"/>
                    <a:pt x="79" y="241"/>
                  </a:cubicBezTo>
                  <a:cubicBezTo>
                    <a:pt x="71" y="238"/>
                    <a:pt x="63" y="234"/>
                    <a:pt x="57" y="228"/>
                  </a:cubicBezTo>
                  <a:cubicBezTo>
                    <a:pt x="54" y="225"/>
                    <a:pt x="54" y="220"/>
                    <a:pt x="53" y="217"/>
                  </a:cubicBezTo>
                  <a:cubicBezTo>
                    <a:pt x="52" y="206"/>
                    <a:pt x="52" y="194"/>
                    <a:pt x="53" y="183"/>
                  </a:cubicBezTo>
                  <a:cubicBezTo>
                    <a:pt x="53" y="175"/>
                    <a:pt x="54" y="166"/>
                    <a:pt x="52" y="158"/>
                  </a:cubicBezTo>
                  <a:cubicBezTo>
                    <a:pt x="52" y="154"/>
                    <a:pt x="46" y="155"/>
                    <a:pt x="47" y="159"/>
                  </a:cubicBezTo>
                  <a:cubicBezTo>
                    <a:pt x="49" y="170"/>
                    <a:pt x="47" y="183"/>
                    <a:pt x="47" y="194"/>
                  </a:cubicBezTo>
                  <a:cubicBezTo>
                    <a:pt x="47" y="205"/>
                    <a:pt x="45" y="219"/>
                    <a:pt x="51" y="229"/>
                  </a:cubicBezTo>
                  <a:cubicBezTo>
                    <a:pt x="53" y="234"/>
                    <a:pt x="59" y="238"/>
                    <a:pt x="65" y="241"/>
                  </a:cubicBezTo>
                  <a:cubicBezTo>
                    <a:pt x="64" y="241"/>
                    <a:pt x="63" y="241"/>
                    <a:pt x="63" y="242"/>
                  </a:cubicBezTo>
                  <a:cubicBezTo>
                    <a:pt x="61" y="250"/>
                    <a:pt x="49" y="249"/>
                    <a:pt x="42" y="249"/>
                  </a:cubicBezTo>
                  <a:cubicBezTo>
                    <a:pt x="33" y="248"/>
                    <a:pt x="28" y="241"/>
                    <a:pt x="22" y="235"/>
                  </a:cubicBezTo>
                  <a:cubicBezTo>
                    <a:pt x="16" y="229"/>
                    <a:pt x="6" y="221"/>
                    <a:pt x="6" y="212"/>
                  </a:cubicBezTo>
                  <a:cubicBezTo>
                    <a:pt x="6" y="205"/>
                    <a:pt x="7" y="198"/>
                    <a:pt x="7" y="192"/>
                  </a:cubicBezTo>
                  <a:cubicBezTo>
                    <a:pt x="8" y="170"/>
                    <a:pt x="9" y="149"/>
                    <a:pt x="9" y="128"/>
                  </a:cubicBezTo>
                  <a:cubicBezTo>
                    <a:pt x="8" y="118"/>
                    <a:pt x="8" y="109"/>
                    <a:pt x="9" y="100"/>
                  </a:cubicBezTo>
                  <a:cubicBezTo>
                    <a:pt x="9" y="92"/>
                    <a:pt x="9" y="83"/>
                    <a:pt x="12" y="75"/>
                  </a:cubicBezTo>
                  <a:cubicBezTo>
                    <a:pt x="19" y="57"/>
                    <a:pt x="30" y="41"/>
                    <a:pt x="38" y="24"/>
                  </a:cubicBezTo>
                  <a:cubicBezTo>
                    <a:pt x="39" y="23"/>
                    <a:pt x="44" y="12"/>
                    <a:pt x="42" y="12"/>
                  </a:cubicBezTo>
                  <a:cubicBezTo>
                    <a:pt x="44" y="12"/>
                    <a:pt x="45" y="12"/>
                    <a:pt x="47" y="12"/>
                  </a:cubicBezTo>
                  <a:cubicBezTo>
                    <a:pt x="52" y="11"/>
                    <a:pt x="58" y="10"/>
                    <a:pt x="63" y="10"/>
                  </a:cubicBezTo>
                  <a:cubicBezTo>
                    <a:pt x="79" y="8"/>
                    <a:pt x="95" y="8"/>
                    <a:pt x="111" y="9"/>
                  </a:cubicBezTo>
                  <a:cubicBezTo>
                    <a:pt x="130" y="11"/>
                    <a:pt x="147" y="18"/>
                    <a:pt x="164" y="26"/>
                  </a:cubicBezTo>
                  <a:cubicBezTo>
                    <a:pt x="183" y="33"/>
                    <a:pt x="202" y="41"/>
                    <a:pt x="220" y="48"/>
                  </a:cubicBezTo>
                  <a:cubicBezTo>
                    <a:pt x="218" y="59"/>
                    <a:pt x="215" y="70"/>
                    <a:pt x="214" y="8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3" name="Freeform 16"/>
            <p:cNvSpPr>
              <a:spLocks/>
            </p:cNvSpPr>
            <p:nvPr/>
          </p:nvSpPr>
          <p:spPr bwMode="auto">
            <a:xfrm>
              <a:off x="6891338" y="4156076"/>
              <a:ext cx="234950" cy="101600"/>
            </a:xfrm>
            <a:custGeom>
              <a:avLst/>
              <a:gdLst>
                <a:gd name="T0" fmla="*/ 2 w 203"/>
                <a:gd name="T1" fmla="*/ 48 h 88"/>
                <a:gd name="T2" fmla="*/ 108 w 203"/>
                <a:gd name="T3" fmla="*/ 53 h 88"/>
                <a:gd name="T4" fmla="*/ 194 w 203"/>
                <a:gd name="T5" fmla="*/ 88 h 88"/>
                <a:gd name="T6" fmla="*/ 202 w 203"/>
                <a:gd name="T7" fmla="*/ 55 h 88"/>
                <a:gd name="T8" fmla="*/ 202 w 203"/>
                <a:gd name="T9" fmla="*/ 30 h 88"/>
                <a:gd name="T10" fmla="*/ 59 w 203"/>
                <a:gd name="T11" fmla="*/ 5 h 88"/>
                <a:gd name="T12" fmla="*/ 0 w 203"/>
                <a:gd name="T13" fmla="*/ 24 h 88"/>
                <a:gd name="T14" fmla="*/ 2 w 203"/>
                <a:gd name="T15" fmla="*/ 4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3" h="88">
                  <a:moveTo>
                    <a:pt x="2" y="48"/>
                  </a:moveTo>
                  <a:cubicBezTo>
                    <a:pt x="2" y="48"/>
                    <a:pt x="67" y="35"/>
                    <a:pt x="108" y="53"/>
                  </a:cubicBezTo>
                  <a:cubicBezTo>
                    <a:pt x="149" y="70"/>
                    <a:pt x="194" y="88"/>
                    <a:pt x="194" y="88"/>
                  </a:cubicBezTo>
                  <a:cubicBezTo>
                    <a:pt x="194" y="88"/>
                    <a:pt x="200" y="67"/>
                    <a:pt x="202" y="55"/>
                  </a:cubicBezTo>
                  <a:cubicBezTo>
                    <a:pt x="203" y="43"/>
                    <a:pt x="202" y="30"/>
                    <a:pt x="202" y="30"/>
                  </a:cubicBezTo>
                  <a:cubicBezTo>
                    <a:pt x="202" y="30"/>
                    <a:pt x="103" y="0"/>
                    <a:pt x="59" y="5"/>
                  </a:cubicBezTo>
                  <a:cubicBezTo>
                    <a:pt x="14" y="11"/>
                    <a:pt x="0" y="24"/>
                    <a:pt x="0" y="24"/>
                  </a:cubicBezTo>
                  <a:lnTo>
                    <a:pt x="2" y="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4" name="Freeform 17"/>
            <p:cNvSpPr>
              <a:spLocks/>
            </p:cNvSpPr>
            <p:nvPr/>
          </p:nvSpPr>
          <p:spPr bwMode="auto">
            <a:xfrm>
              <a:off x="6891338" y="4156076"/>
              <a:ext cx="234950" cy="101600"/>
            </a:xfrm>
            <a:custGeom>
              <a:avLst/>
              <a:gdLst>
                <a:gd name="T0" fmla="*/ 202 w 203"/>
                <a:gd name="T1" fmla="*/ 30 h 88"/>
                <a:gd name="T2" fmla="*/ 59 w 203"/>
                <a:gd name="T3" fmla="*/ 5 h 88"/>
                <a:gd name="T4" fmla="*/ 0 w 203"/>
                <a:gd name="T5" fmla="*/ 24 h 88"/>
                <a:gd name="T6" fmla="*/ 2 w 203"/>
                <a:gd name="T7" fmla="*/ 48 h 88"/>
                <a:gd name="T8" fmla="*/ 24 w 203"/>
                <a:gd name="T9" fmla="*/ 45 h 88"/>
                <a:gd name="T10" fmla="*/ 31 w 203"/>
                <a:gd name="T11" fmla="*/ 18 h 88"/>
                <a:gd name="T12" fmla="*/ 86 w 203"/>
                <a:gd name="T13" fmla="*/ 10 h 88"/>
                <a:gd name="T14" fmla="*/ 170 w 203"/>
                <a:gd name="T15" fmla="*/ 39 h 88"/>
                <a:gd name="T16" fmla="*/ 174 w 203"/>
                <a:gd name="T17" fmla="*/ 80 h 88"/>
                <a:gd name="T18" fmla="*/ 194 w 203"/>
                <a:gd name="T19" fmla="*/ 88 h 88"/>
                <a:gd name="T20" fmla="*/ 202 w 203"/>
                <a:gd name="T21" fmla="*/ 55 h 88"/>
                <a:gd name="T22" fmla="*/ 202 w 203"/>
                <a:gd name="T23" fmla="*/ 3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03" h="88">
                  <a:moveTo>
                    <a:pt x="202" y="30"/>
                  </a:moveTo>
                  <a:cubicBezTo>
                    <a:pt x="202" y="30"/>
                    <a:pt x="103" y="0"/>
                    <a:pt x="59" y="5"/>
                  </a:cubicBezTo>
                  <a:cubicBezTo>
                    <a:pt x="14" y="11"/>
                    <a:pt x="0" y="24"/>
                    <a:pt x="0" y="24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2" y="48"/>
                    <a:pt x="11" y="46"/>
                    <a:pt x="24" y="45"/>
                  </a:cubicBezTo>
                  <a:cubicBezTo>
                    <a:pt x="21" y="37"/>
                    <a:pt x="21" y="27"/>
                    <a:pt x="31" y="18"/>
                  </a:cubicBezTo>
                  <a:cubicBezTo>
                    <a:pt x="48" y="2"/>
                    <a:pt x="74" y="11"/>
                    <a:pt x="86" y="10"/>
                  </a:cubicBezTo>
                  <a:cubicBezTo>
                    <a:pt x="86" y="10"/>
                    <a:pt x="159" y="30"/>
                    <a:pt x="170" y="39"/>
                  </a:cubicBezTo>
                  <a:cubicBezTo>
                    <a:pt x="177" y="45"/>
                    <a:pt x="176" y="66"/>
                    <a:pt x="174" y="80"/>
                  </a:cubicBezTo>
                  <a:cubicBezTo>
                    <a:pt x="186" y="85"/>
                    <a:pt x="194" y="88"/>
                    <a:pt x="194" y="88"/>
                  </a:cubicBezTo>
                  <a:cubicBezTo>
                    <a:pt x="194" y="88"/>
                    <a:pt x="200" y="67"/>
                    <a:pt x="202" y="55"/>
                  </a:cubicBezTo>
                  <a:cubicBezTo>
                    <a:pt x="203" y="43"/>
                    <a:pt x="202" y="30"/>
                    <a:pt x="202" y="30"/>
                  </a:cubicBezTo>
                  <a:close/>
                </a:path>
              </a:pathLst>
            </a:custGeom>
            <a:solidFill>
              <a:srgbClr val="BBB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5" name="Freeform 18"/>
            <p:cNvSpPr>
              <a:spLocks/>
            </p:cNvSpPr>
            <p:nvPr/>
          </p:nvSpPr>
          <p:spPr bwMode="auto">
            <a:xfrm>
              <a:off x="6856413" y="4210051"/>
              <a:ext cx="247650" cy="279400"/>
            </a:xfrm>
            <a:custGeom>
              <a:avLst/>
              <a:gdLst>
                <a:gd name="T0" fmla="*/ 208 w 214"/>
                <a:gd name="T1" fmla="*/ 72 h 242"/>
                <a:gd name="T2" fmla="*/ 205 w 214"/>
                <a:gd name="T3" fmla="*/ 90 h 242"/>
                <a:gd name="T4" fmla="*/ 198 w 214"/>
                <a:gd name="T5" fmla="*/ 106 h 242"/>
                <a:gd name="T6" fmla="*/ 185 w 214"/>
                <a:gd name="T7" fmla="*/ 173 h 242"/>
                <a:gd name="T8" fmla="*/ 182 w 214"/>
                <a:gd name="T9" fmla="*/ 200 h 242"/>
                <a:gd name="T10" fmla="*/ 149 w 214"/>
                <a:gd name="T11" fmla="*/ 199 h 242"/>
                <a:gd name="T12" fmla="*/ 143 w 214"/>
                <a:gd name="T13" fmla="*/ 174 h 242"/>
                <a:gd name="T14" fmla="*/ 141 w 214"/>
                <a:gd name="T15" fmla="*/ 151 h 242"/>
                <a:gd name="T16" fmla="*/ 135 w 214"/>
                <a:gd name="T17" fmla="*/ 151 h 242"/>
                <a:gd name="T18" fmla="*/ 145 w 214"/>
                <a:gd name="T19" fmla="*/ 203 h 242"/>
                <a:gd name="T20" fmla="*/ 143 w 214"/>
                <a:gd name="T21" fmla="*/ 204 h 242"/>
                <a:gd name="T22" fmla="*/ 120 w 214"/>
                <a:gd name="T23" fmla="*/ 222 h 242"/>
                <a:gd name="T24" fmla="*/ 104 w 214"/>
                <a:gd name="T25" fmla="*/ 217 h 242"/>
                <a:gd name="T26" fmla="*/ 98 w 214"/>
                <a:gd name="T27" fmla="*/ 202 h 242"/>
                <a:gd name="T28" fmla="*/ 96 w 214"/>
                <a:gd name="T29" fmla="*/ 152 h 242"/>
                <a:gd name="T30" fmla="*/ 90 w 214"/>
                <a:gd name="T31" fmla="*/ 152 h 242"/>
                <a:gd name="T32" fmla="*/ 91 w 214"/>
                <a:gd name="T33" fmla="*/ 184 h 242"/>
                <a:gd name="T34" fmla="*/ 96 w 214"/>
                <a:gd name="T35" fmla="*/ 217 h 242"/>
                <a:gd name="T36" fmla="*/ 104 w 214"/>
                <a:gd name="T37" fmla="*/ 224 h 242"/>
                <a:gd name="T38" fmla="*/ 104 w 214"/>
                <a:gd name="T39" fmla="*/ 226 h 242"/>
                <a:gd name="T40" fmla="*/ 93 w 214"/>
                <a:gd name="T41" fmla="*/ 236 h 242"/>
                <a:gd name="T42" fmla="*/ 73 w 214"/>
                <a:gd name="T43" fmla="*/ 233 h 242"/>
                <a:gd name="T44" fmla="*/ 51 w 214"/>
                <a:gd name="T45" fmla="*/ 220 h 242"/>
                <a:gd name="T46" fmla="*/ 47 w 214"/>
                <a:gd name="T47" fmla="*/ 209 h 242"/>
                <a:gd name="T48" fmla="*/ 47 w 214"/>
                <a:gd name="T49" fmla="*/ 175 h 242"/>
                <a:gd name="T50" fmla="*/ 46 w 214"/>
                <a:gd name="T51" fmla="*/ 150 h 242"/>
                <a:gd name="T52" fmla="*/ 41 w 214"/>
                <a:gd name="T53" fmla="*/ 151 h 242"/>
                <a:gd name="T54" fmla="*/ 41 w 214"/>
                <a:gd name="T55" fmla="*/ 186 h 242"/>
                <a:gd name="T56" fmla="*/ 45 w 214"/>
                <a:gd name="T57" fmla="*/ 221 h 242"/>
                <a:gd name="T58" fmla="*/ 59 w 214"/>
                <a:gd name="T59" fmla="*/ 233 h 242"/>
                <a:gd name="T60" fmla="*/ 57 w 214"/>
                <a:gd name="T61" fmla="*/ 234 h 242"/>
                <a:gd name="T62" fmla="*/ 36 w 214"/>
                <a:gd name="T63" fmla="*/ 241 h 242"/>
                <a:gd name="T64" fmla="*/ 16 w 214"/>
                <a:gd name="T65" fmla="*/ 227 h 242"/>
                <a:gd name="T66" fmla="*/ 0 w 214"/>
                <a:gd name="T67" fmla="*/ 204 h 242"/>
                <a:gd name="T68" fmla="*/ 1 w 214"/>
                <a:gd name="T69" fmla="*/ 184 h 242"/>
                <a:gd name="T70" fmla="*/ 3 w 214"/>
                <a:gd name="T71" fmla="*/ 120 h 242"/>
                <a:gd name="T72" fmla="*/ 3 w 214"/>
                <a:gd name="T73" fmla="*/ 92 h 242"/>
                <a:gd name="T74" fmla="*/ 6 w 214"/>
                <a:gd name="T75" fmla="*/ 67 h 242"/>
                <a:gd name="T76" fmla="*/ 32 w 214"/>
                <a:gd name="T77" fmla="*/ 16 h 242"/>
                <a:gd name="T78" fmla="*/ 36 w 214"/>
                <a:gd name="T79" fmla="*/ 4 h 242"/>
                <a:gd name="T80" fmla="*/ 41 w 214"/>
                <a:gd name="T81" fmla="*/ 4 h 242"/>
                <a:gd name="T82" fmla="*/ 57 w 214"/>
                <a:gd name="T83" fmla="*/ 2 h 242"/>
                <a:gd name="T84" fmla="*/ 105 w 214"/>
                <a:gd name="T85" fmla="*/ 1 h 242"/>
                <a:gd name="T86" fmla="*/ 158 w 214"/>
                <a:gd name="T87" fmla="*/ 18 h 242"/>
                <a:gd name="T88" fmla="*/ 214 w 214"/>
                <a:gd name="T89" fmla="*/ 40 h 242"/>
                <a:gd name="T90" fmla="*/ 208 w 214"/>
                <a:gd name="T91" fmla="*/ 7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14" h="242">
                  <a:moveTo>
                    <a:pt x="208" y="72"/>
                  </a:moveTo>
                  <a:cubicBezTo>
                    <a:pt x="207" y="78"/>
                    <a:pt x="206" y="84"/>
                    <a:pt x="205" y="90"/>
                  </a:cubicBezTo>
                  <a:cubicBezTo>
                    <a:pt x="203" y="96"/>
                    <a:pt x="201" y="101"/>
                    <a:pt x="198" y="106"/>
                  </a:cubicBezTo>
                  <a:cubicBezTo>
                    <a:pt x="188" y="127"/>
                    <a:pt x="181" y="150"/>
                    <a:pt x="185" y="173"/>
                  </a:cubicBezTo>
                  <a:cubicBezTo>
                    <a:pt x="186" y="182"/>
                    <a:pt x="192" y="194"/>
                    <a:pt x="182" y="200"/>
                  </a:cubicBezTo>
                  <a:cubicBezTo>
                    <a:pt x="174" y="205"/>
                    <a:pt x="156" y="207"/>
                    <a:pt x="149" y="199"/>
                  </a:cubicBezTo>
                  <a:cubicBezTo>
                    <a:pt x="144" y="193"/>
                    <a:pt x="144" y="182"/>
                    <a:pt x="143" y="174"/>
                  </a:cubicBezTo>
                  <a:cubicBezTo>
                    <a:pt x="142" y="166"/>
                    <a:pt x="142" y="158"/>
                    <a:pt x="141" y="151"/>
                  </a:cubicBezTo>
                  <a:cubicBezTo>
                    <a:pt x="141" y="147"/>
                    <a:pt x="135" y="148"/>
                    <a:pt x="135" y="151"/>
                  </a:cubicBezTo>
                  <a:cubicBezTo>
                    <a:pt x="138" y="168"/>
                    <a:pt x="134" y="189"/>
                    <a:pt x="145" y="203"/>
                  </a:cubicBezTo>
                  <a:cubicBezTo>
                    <a:pt x="144" y="203"/>
                    <a:pt x="143" y="203"/>
                    <a:pt x="143" y="204"/>
                  </a:cubicBezTo>
                  <a:cubicBezTo>
                    <a:pt x="139" y="214"/>
                    <a:pt x="130" y="220"/>
                    <a:pt x="120" y="222"/>
                  </a:cubicBezTo>
                  <a:cubicBezTo>
                    <a:pt x="114" y="222"/>
                    <a:pt x="108" y="220"/>
                    <a:pt x="104" y="217"/>
                  </a:cubicBezTo>
                  <a:cubicBezTo>
                    <a:pt x="99" y="214"/>
                    <a:pt x="99" y="207"/>
                    <a:pt x="98" y="202"/>
                  </a:cubicBezTo>
                  <a:cubicBezTo>
                    <a:pt x="96" y="186"/>
                    <a:pt x="96" y="169"/>
                    <a:pt x="96" y="152"/>
                  </a:cubicBezTo>
                  <a:cubicBezTo>
                    <a:pt x="95" y="148"/>
                    <a:pt x="90" y="148"/>
                    <a:pt x="90" y="152"/>
                  </a:cubicBezTo>
                  <a:cubicBezTo>
                    <a:pt x="90" y="162"/>
                    <a:pt x="90" y="173"/>
                    <a:pt x="91" y="184"/>
                  </a:cubicBezTo>
                  <a:cubicBezTo>
                    <a:pt x="91" y="195"/>
                    <a:pt x="91" y="208"/>
                    <a:pt x="96" y="217"/>
                  </a:cubicBezTo>
                  <a:cubicBezTo>
                    <a:pt x="98" y="221"/>
                    <a:pt x="101" y="223"/>
                    <a:pt x="104" y="224"/>
                  </a:cubicBezTo>
                  <a:cubicBezTo>
                    <a:pt x="104" y="225"/>
                    <a:pt x="104" y="225"/>
                    <a:pt x="104" y="226"/>
                  </a:cubicBezTo>
                  <a:cubicBezTo>
                    <a:pt x="106" y="232"/>
                    <a:pt x="98" y="235"/>
                    <a:pt x="93" y="236"/>
                  </a:cubicBezTo>
                  <a:cubicBezTo>
                    <a:pt x="86" y="238"/>
                    <a:pt x="79" y="235"/>
                    <a:pt x="73" y="233"/>
                  </a:cubicBezTo>
                  <a:cubicBezTo>
                    <a:pt x="65" y="230"/>
                    <a:pt x="57" y="226"/>
                    <a:pt x="51" y="220"/>
                  </a:cubicBezTo>
                  <a:cubicBezTo>
                    <a:pt x="48" y="217"/>
                    <a:pt x="48" y="212"/>
                    <a:pt x="47" y="209"/>
                  </a:cubicBezTo>
                  <a:cubicBezTo>
                    <a:pt x="46" y="198"/>
                    <a:pt x="46" y="186"/>
                    <a:pt x="47" y="175"/>
                  </a:cubicBezTo>
                  <a:cubicBezTo>
                    <a:pt x="47" y="167"/>
                    <a:pt x="48" y="158"/>
                    <a:pt x="46" y="150"/>
                  </a:cubicBezTo>
                  <a:cubicBezTo>
                    <a:pt x="46" y="146"/>
                    <a:pt x="40" y="147"/>
                    <a:pt x="41" y="151"/>
                  </a:cubicBezTo>
                  <a:cubicBezTo>
                    <a:pt x="43" y="162"/>
                    <a:pt x="41" y="175"/>
                    <a:pt x="41" y="186"/>
                  </a:cubicBezTo>
                  <a:cubicBezTo>
                    <a:pt x="41" y="197"/>
                    <a:pt x="39" y="211"/>
                    <a:pt x="45" y="221"/>
                  </a:cubicBezTo>
                  <a:cubicBezTo>
                    <a:pt x="47" y="226"/>
                    <a:pt x="53" y="230"/>
                    <a:pt x="59" y="233"/>
                  </a:cubicBezTo>
                  <a:cubicBezTo>
                    <a:pt x="58" y="233"/>
                    <a:pt x="57" y="233"/>
                    <a:pt x="57" y="234"/>
                  </a:cubicBezTo>
                  <a:cubicBezTo>
                    <a:pt x="55" y="242"/>
                    <a:pt x="43" y="241"/>
                    <a:pt x="36" y="241"/>
                  </a:cubicBezTo>
                  <a:cubicBezTo>
                    <a:pt x="27" y="240"/>
                    <a:pt x="22" y="233"/>
                    <a:pt x="16" y="227"/>
                  </a:cubicBezTo>
                  <a:cubicBezTo>
                    <a:pt x="10" y="221"/>
                    <a:pt x="0" y="213"/>
                    <a:pt x="0" y="204"/>
                  </a:cubicBezTo>
                  <a:cubicBezTo>
                    <a:pt x="0" y="197"/>
                    <a:pt x="1" y="190"/>
                    <a:pt x="1" y="184"/>
                  </a:cubicBezTo>
                  <a:cubicBezTo>
                    <a:pt x="2" y="162"/>
                    <a:pt x="3" y="141"/>
                    <a:pt x="3" y="120"/>
                  </a:cubicBezTo>
                  <a:cubicBezTo>
                    <a:pt x="2" y="110"/>
                    <a:pt x="2" y="101"/>
                    <a:pt x="3" y="92"/>
                  </a:cubicBezTo>
                  <a:cubicBezTo>
                    <a:pt x="3" y="84"/>
                    <a:pt x="3" y="75"/>
                    <a:pt x="6" y="67"/>
                  </a:cubicBezTo>
                  <a:cubicBezTo>
                    <a:pt x="13" y="49"/>
                    <a:pt x="24" y="33"/>
                    <a:pt x="32" y="16"/>
                  </a:cubicBezTo>
                  <a:cubicBezTo>
                    <a:pt x="33" y="15"/>
                    <a:pt x="38" y="4"/>
                    <a:pt x="36" y="4"/>
                  </a:cubicBezTo>
                  <a:cubicBezTo>
                    <a:pt x="38" y="4"/>
                    <a:pt x="39" y="4"/>
                    <a:pt x="41" y="4"/>
                  </a:cubicBezTo>
                  <a:cubicBezTo>
                    <a:pt x="46" y="3"/>
                    <a:pt x="52" y="2"/>
                    <a:pt x="57" y="2"/>
                  </a:cubicBezTo>
                  <a:cubicBezTo>
                    <a:pt x="73" y="0"/>
                    <a:pt x="89" y="0"/>
                    <a:pt x="105" y="1"/>
                  </a:cubicBezTo>
                  <a:cubicBezTo>
                    <a:pt x="124" y="3"/>
                    <a:pt x="141" y="10"/>
                    <a:pt x="158" y="18"/>
                  </a:cubicBezTo>
                  <a:cubicBezTo>
                    <a:pt x="177" y="25"/>
                    <a:pt x="196" y="33"/>
                    <a:pt x="214" y="40"/>
                  </a:cubicBezTo>
                  <a:cubicBezTo>
                    <a:pt x="212" y="51"/>
                    <a:pt x="209" y="62"/>
                    <a:pt x="208" y="7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6" name="Freeform 19"/>
            <p:cNvSpPr>
              <a:spLocks noEditPoints="1"/>
            </p:cNvSpPr>
            <p:nvPr/>
          </p:nvSpPr>
          <p:spPr bwMode="auto">
            <a:xfrm>
              <a:off x="6323013" y="2116138"/>
              <a:ext cx="481012" cy="633413"/>
            </a:xfrm>
            <a:custGeom>
              <a:avLst/>
              <a:gdLst>
                <a:gd name="T0" fmla="*/ 396 w 416"/>
                <a:gd name="T1" fmla="*/ 88 h 549"/>
                <a:gd name="T2" fmla="*/ 365 w 416"/>
                <a:gd name="T3" fmla="*/ 44 h 549"/>
                <a:gd name="T4" fmla="*/ 192 w 416"/>
                <a:gd name="T5" fmla="*/ 2 h 549"/>
                <a:gd name="T6" fmla="*/ 38 w 416"/>
                <a:gd name="T7" fmla="*/ 91 h 549"/>
                <a:gd name="T8" fmla="*/ 35 w 416"/>
                <a:gd name="T9" fmla="*/ 100 h 549"/>
                <a:gd name="T10" fmla="*/ 25 w 416"/>
                <a:gd name="T11" fmla="*/ 163 h 549"/>
                <a:gd name="T12" fmla="*/ 23 w 416"/>
                <a:gd name="T13" fmla="*/ 216 h 549"/>
                <a:gd name="T14" fmla="*/ 20 w 416"/>
                <a:gd name="T15" fmla="*/ 281 h 549"/>
                <a:gd name="T16" fmla="*/ 4 w 416"/>
                <a:gd name="T17" fmla="*/ 330 h 549"/>
                <a:gd name="T18" fmla="*/ 35 w 416"/>
                <a:gd name="T19" fmla="*/ 344 h 549"/>
                <a:gd name="T20" fmla="*/ 40 w 416"/>
                <a:gd name="T21" fmla="*/ 373 h 549"/>
                <a:gd name="T22" fmla="*/ 46 w 416"/>
                <a:gd name="T23" fmla="*/ 389 h 549"/>
                <a:gd name="T24" fmla="*/ 54 w 416"/>
                <a:gd name="T25" fmla="*/ 416 h 549"/>
                <a:gd name="T26" fmla="*/ 61 w 416"/>
                <a:gd name="T27" fmla="*/ 456 h 549"/>
                <a:gd name="T28" fmla="*/ 118 w 416"/>
                <a:gd name="T29" fmla="*/ 470 h 549"/>
                <a:gd name="T30" fmla="*/ 182 w 416"/>
                <a:gd name="T31" fmla="*/ 517 h 549"/>
                <a:gd name="T32" fmla="*/ 211 w 416"/>
                <a:gd name="T33" fmla="*/ 548 h 549"/>
                <a:gd name="T34" fmla="*/ 283 w 416"/>
                <a:gd name="T35" fmla="*/ 469 h 549"/>
                <a:gd name="T36" fmla="*/ 391 w 416"/>
                <a:gd name="T37" fmla="*/ 374 h 549"/>
                <a:gd name="T38" fmla="*/ 390 w 416"/>
                <a:gd name="T39" fmla="*/ 346 h 549"/>
                <a:gd name="T40" fmla="*/ 413 w 416"/>
                <a:gd name="T41" fmla="*/ 248 h 549"/>
                <a:gd name="T42" fmla="*/ 353 w 416"/>
                <a:gd name="T43" fmla="*/ 399 h 549"/>
                <a:gd name="T44" fmla="*/ 260 w 416"/>
                <a:gd name="T45" fmla="*/ 485 h 549"/>
                <a:gd name="T46" fmla="*/ 209 w 416"/>
                <a:gd name="T47" fmla="*/ 543 h 549"/>
                <a:gd name="T48" fmla="*/ 155 w 416"/>
                <a:gd name="T49" fmla="*/ 470 h 549"/>
                <a:gd name="T50" fmla="*/ 218 w 416"/>
                <a:gd name="T51" fmla="*/ 402 h 549"/>
                <a:gd name="T52" fmla="*/ 246 w 416"/>
                <a:gd name="T53" fmla="*/ 311 h 549"/>
                <a:gd name="T54" fmla="*/ 239 w 416"/>
                <a:gd name="T55" fmla="*/ 352 h 549"/>
                <a:gd name="T56" fmla="*/ 123 w 416"/>
                <a:gd name="T57" fmla="*/ 465 h 549"/>
                <a:gd name="T58" fmla="*/ 113 w 416"/>
                <a:gd name="T59" fmla="*/ 465 h 549"/>
                <a:gd name="T60" fmla="*/ 59 w 416"/>
                <a:gd name="T61" fmla="*/ 417 h 549"/>
                <a:gd name="T62" fmla="*/ 54 w 416"/>
                <a:gd name="T63" fmla="*/ 397 h 549"/>
                <a:gd name="T64" fmla="*/ 50 w 416"/>
                <a:gd name="T65" fmla="*/ 374 h 549"/>
                <a:gd name="T66" fmla="*/ 42 w 416"/>
                <a:gd name="T67" fmla="*/ 355 h 549"/>
                <a:gd name="T68" fmla="*/ 26 w 416"/>
                <a:gd name="T69" fmla="*/ 335 h 549"/>
                <a:gd name="T70" fmla="*/ 8 w 416"/>
                <a:gd name="T71" fmla="*/ 322 h 549"/>
                <a:gd name="T72" fmla="*/ 32 w 416"/>
                <a:gd name="T73" fmla="*/ 261 h 549"/>
                <a:gd name="T74" fmla="*/ 24 w 416"/>
                <a:gd name="T75" fmla="*/ 202 h 549"/>
                <a:gd name="T76" fmla="*/ 33 w 416"/>
                <a:gd name="T77" fmla="*/ 144 h 549"/>
                <a:gd name="T78" fmla="*/ 39 w 416"/>
                <a:gd name="T79" fmla="*/ 102 h 549"/>
                <a:gd name="T80" fmla="*/ 91 w 416"/>
                <a:gd name="T81" fmla="*/ 116 h 549"/>
                <a:gd name="T82" fmla="*/ 146 w 416"/>
                <a:gd name="T83" fmla="*/ 141 h 549"/>
                <a:gd name="T84" fmla="*/ 179 w 416"/>
                <a:gd name="T85" fmla="*/ 186 h 549"/>
                <a:gd name="T86" fmla="*/ 205 w 416"/>
                <a:gd name="T87" fmla="*/ 244 h 549"/>
                <a:gd name="T88" fmla="*/ 217 w 416"/>
                <a:gd name="T89" fmla="*/ 243 h 549"/>
                <a:gd name="T90" fmla="*/ 255 w 416"/>
                <a:gd name="T91" fmla="*/ 162 h 549"/>
                <a:gd name="T92" fmla="*/ 297 w 416"/>
                <a:gd name="T93" fmla="*/ 198 h 549"/>
                <a:gd name="T94" fmla="*/ 281 w 416"/>
                <a:gd name="T95" fmla="*/ 270 h 549"/>
                <a:gd name="T96" fmla="*/ 252 w 416"/>
                <a:gd name="T97" fmla="*/ 293 h 549"/>
                <a:gd name="T98" fmla="*/ 240 w 416"/>
                <a:gd name="T99" fmla="*/ 291 h 549"/>
                <a:gd name="T100" fmla="*/ 270 w 416"/>
                <a:gd name="T101" fmla="*/ 289 h 549"/>
                <a:gd name="T102" fmla="*/ 301 w 416"/>
                <a:gd name="T103" fmla="*/ 327 h 549"/>
                <a:gd name="T104" fmla="*/ 358 w 416"/>
                <a:gd name="T105" fmla="*/ 357 h 549"/>
                <a:gd name="T106" fmla="*/ 388 w 416"/>
                <a:gd name="T107" fmla="*/ 370 h 5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16" h="549">
                  <a:moveTo>
                    <a:pt x="412" y="163"/>
                  </a:moveTo>
                  <a:cubicBezTo>
                    <a:pt x="409" y="138"/>
                    <a:pt x="404" y="112"/>
                    <a:pt x="396" y="88"/>
                  </a:cubicBezTo>
                  <a:cubicBezTo>
                    <a:pt x="394" y="79"/>
                    <a:pt x="391" y="71"/>
                    <a:pt x="385" y="63"/>
                  </a:cubicBezTo>
                  <a:cubicBezTo>
                    <a:pt x="380" y="56"/>
                    <a:pt x="373" y="49"/>
                    <a:pt x="365" y="44"/>
                  </a:cubicBezTo>
                  <a:cubicBezTo>
                    <a:pt x="344" y="28"/>
                    <a:pt x="318" y="18"/>
                    <a:pt x="292" y="12"/>
                  </a:cubicBezTo>
                  <a:cubicBezTo>
                    <a:pt x="260" y="3"/>
                    <a:pt x="226" y="0"/>
                    <a:pt x="192" y="2"/>
                  </a:cubicBezTo>
                  <a:cubicBezTo>
                    <a:pt x="163" y="4"/>
                    <a:pt x="134" y="9"/>
                    <a:pt x="107" y="22"/>
                  </a:cubicBezTo>
                  <a:cubicBezTo>
                    <a:pt x="77" y="37"/>
                    <a:pt x="52" y="61"/>
                    <a:pt x="38" y="91"/>
                  </a:cubicBezTo>
                  <a:cubicBezTo>
                    <a:pt x="37" y="93"/>
                    <a:pt x="36" y="95"/>
                    <a:pt x="36" y="97"/>
                  </a:cubicBezTo>
                  <a:cubicBezTo>
                    <a:pt x="35" y="98"/>
                    <a:pt x="35" y="99"/>
                    <a:pt x="35" y="100"/>
                  </a:cubicBezTo>
                  <a:cubicBezTo>
                    <a:pt x="33" y="108"/>
                    <a:pt x="33" y="117"/>
                    <a:pt x="31" y="126"/>
                  </a:cubicBezTo>
                  <a:cubicBezTo>
                    <a:pt x="30" y="138"/>
                    <a:pt x="27" y="150"/>
                    <a:pt x="25" y="163"/>
                  </a:cubicBezTo>
                  <a:cubicBezTo>
                    <a:pt x="23" y="176"/>
                    <a:pt x="20" y="189"/>
                    <a:pt x="20" y="202"/>
                  </a:cubicBezTo>
                  <a:cubicBezTo>
                    <a:pt x="20" y="207"/>
                    <a:pt x="21" y="212"/>
                    <a:pt x="23" y="216"/>
                  </a:cubicBezTo>
                  <a:cubicBezTo>
                    <a:pt x="27" y="223"/>
                    <a:pt x="31" y="228"/>
                    <a:pt x="31" y="237"/>
                  </a:cubicBezTo>
                  <a:cubicBezTo>
                    <a:pt x="31" y="251"/>
                    <a:pt x="26" y="268"/>
                    <a:pt x="20" y="281"/>
                  </a:cubicBezTo>
                  <a:cubicBezTo>
                    <a:pt x="16" y="291"/>
                    <a:pt x="12" y="300"/>
                    <a:pt x="7" y="310"/>
                  </a:cubicBezTo>
                  <a:cubicBezTo>
                    <a:pt x="5" y="315"/>
                    <a:pt x="0" y="324"/>
                    <a:pt x="4" y="330"/>
                  </a:cubicBezTo>
                  <a:cubicBezTo>
                    <a:pt x="10" y="337"/>
                    <a:pt x="21" y="338"/>
                    <a:pt x="28" y="341"/>
                  </a:cubicBezTo>
                  <a:cubicBezTo>
                    <a:pt x="31" y="342"/>
                    <a:pt x="33" y="343"/>
                    <a:pt x="35" y="344"/>
                  </a:cubicBezTo>
                  <a:cubicBezTo>
                    <a:pt x="38" y="347"/>
                    <a:pt x="37" y="351"/>
                    <a:pt x="37" y="355"/>
                  </a:cubicBezTo>
                  <a:cubicBezTo>
                    <a:pt x="36" y="360"/>
                    <a:pt x="35" y="370"/>
                    <a:pt x="40" y="373"/>
                  </a:cubicBezTo>
                  <a:cubicBezTo>
                    <a:pt x="42" y="375"/>
                    <a:pt x="45" y="376"/>
                    <a:pt x="47" y="378"/>
                  </a:cubicBezTo>
                  <a:cubicBezTo>
                    <a:pt x="49" y="380"/>
                    <a:pt x="46" y="387"/>
                    <a:pt x="46" y="389"/>
                  </a:cubicBezTo>
                  <a:cubicBezTo>
                    <a:pt x="44" y="394"/>
                    <a:pt x="45" y="398"/>
                    <a:pt x="49" y="400"/>
                  </a:cubicBezTo>
                  <a:cubicBezTo>
                    <a:pt x="55" y="403"/>
                    <a:pt x="54" y="410"/>
                    <a:pt x="54" y="416"/>
                  </a:cubicBezTo>
                  <a:cubicBezTo>
                    <a:pt x="54" y="422"/>
                    <a:pt x="54" y="429"/>
                    <a:pt x="54" y="436"/>
                  </a:cubicBezTo>
                  <a:cubicBezTo>
                    <a:pt x="55" y="443"/>
                    <a:pt x="57" y="450"/>
                    <a:pt x="61" y="456"/>
                  </a:cubicBezTo>
                  <a:cubicBezTo>
                    <a:pt x="67" y="463"/>
                    <a:pt x="79" y="466"/>
                    <a:pt x="88" y="468"/>
                  </a:cubicBezTo>
                  <a:cubicBezTo>
                    <a:pt x="98" y="470"/>
                    <a:pt x="108" y="470"/>
                    <a:pt x="118" y="470"/>
                  </a:cubicBezTo>
                  <a:cubicBezTo>
                    <a:pt x="130" y="470"/>
                    <a:pt x="142" y="469"/>
                    <a:pt x="153" y="474"/>
                  </a:cubicBezTo>
                  <a:cubicBezTo>
                    <a:pt x="169" y="484"/>
                    <a:pt x="175" y="500"/>
                    <a:pt x="182" y="517"/>
                  </a:cubicBezTo>
                  <a:cubicBezTo>
                    <a:pt x="188" y="528"/>
                    <a:pt x="198" y="539"/>
                    <a:pt x="208" y="548"/>
                  </a:cubicBezTo>
                  <a:cubicBezTo>
                    <a:pt x="209" y="549"/>
                    <a:pt x="210" y="549"/>
                    <a:pt x="211" y="548"/>
                  </a:cubicBezTo>
                  <a:cubicBezTo>
                    <a:pt x="222" y="535"/>
                    <a:pt x="232" y="520"/>
                    <a:pt x="244" y="507"/>
                  </a:cubicBezTo>
                  <a:cubicBezTo>
                    <a:pt x="256" y="494"/>
                    <a:pt x="270" y="482"/>
                    <a:pt x="283" y="469"/>
                  </a:cubicBezTo>
                  <a:cubicBezTo>
                    <a:pt x="312" y="443"/>
                    <a:pt x="340" y="417"/>
                    <a:pt x="369" y="390"/>
                  </a:cubicBezTo>
                  <a:cubicBezTo>
                    <a:pt x="376" y="384"/>
                    <a:pt x="382" y="377"/>
                    <a:pt x="391" y="374"/>
                  </a:cubicBezTo>
                  <a:cubicBezTo>
                    <a:pt x="393" y="373"/>
                    <a:pt x="393" y="372"/>
                    <a:pt x="393" y="371"/>
                  </a:cubicBezTo>
                  <a:cubicBezTo>
                    <a:pt x="391" y="363"/>
                    <a:pt x="389" y="355"/>
                    <a:pt x="390" y="346"/>
                  </a:cubicBezTo>
                  <a:cubicBezTo>
                    <a:pt x="391" y="339"/>
                    <a:pt x="392" y="333"/>
                    <a:pt x="394" y="326"/>
                  </a:cubicBezTo>
                  <a:cubicBezTo>
                    <a:pt x="400" y="300"/>
                    <a:pt x="409" y="275"/>
                    <a:pt x="413" y="248"/>
                  </a:cubicBezTo>
                  <a:cubicBezTo>
                    <a:pt x="416" y="220"/>
                    <a:pt x="415" y="191"/>
                    <a:pt x="412" y="163"/>
                  </a:cubicBezTo>
                  <a:close/>
                  <a:moveTo>
                    <a:pt x="353" y="399"/>
                  </a:moveTo>
                  <a:cubicBezTo>
                    <a:pt x="338" y="412"/>
                    <a:pt x="323" y="426"/>
                    <a:pt x="308" y="440"/>
                  </a:cubicBezTo>
                  <a:cubicBezTo>
                    <a:pt x="292" y="455"/>
                    <a:pt x="276" y="470"/>
                    <a:pt x="260" y="485"/>
                  </a:cubicBezTo>
                  <a:cubicBezTo>
                    <a:pt x="250" y="494"/>
                    <a:pt x="240" y="503"/>
                    <a:pt x="232" y="514"/>
                  </a:cubicBezTo>
                  <a:cubicBezTo>
                    <a:pt x="224" y="523"/>
                    <a:pt x="217" y="533"/>
                    <a:pt x="209" y="543"/>
                  </a:cubicBezTo>
                  <a:cubicBezTo>
                    <a:pt x="199" y="533"/>
                    <a:pt x="190" y="522"/>
                    <a:pt x="184" y="508"/>
                  </a:cubicBezTo>
                  <a:cubicBezTo>
                    <a:pt x="178" y="493"/>
                    <a:pt x="170" y="479"/>
                    <a:pt x="155" y="470"/>
                  </a:cubicBezTo>
                  <a:cubicBezTo>
                    <a:pt x="148" y="467"/>
                    <a:pt x="141" y="466"/>
                    <a:pt x="134" y="465"/>
                  </a:cubicBezTo>
                  <a:cubicBezTo>
                    <a:pt x="166" y="450"/>
                    <a:pt x="196" y="431"/>
                    <a:pt x="218" y="402"/>
                  </a:cubicBezTo>
                  <a:cubicBezTo>
                    <a:pt x="229" y="388"/>
                    <a:pt x="239" y="372"/>
                    <a:pt x="243" y="355"/>
                  </a:cubicBezTo>
                  <a:cubicBezTo>
                    <a:pt x="246" y="340"/>
                    <a:pt x="246" y="326"/>
                    <a:pt x="246" y="311"/>
                  </a:cubicBezTo>
                  <a:cubicBezTo>
                    <a:pt x="246" y="308"/>
                    <a:pt x="241" y="308"/>
                    <a:pt x="241" y="311"/>
                  </a:cubicBezTo>
                  <a:cubicBezTo>
                    <a:pt x="242" y="325"/>
                    <a:pt x="241" y="338"/>
                    <a:pt x="239" y="352"/>
                  </a:cubicBezTo>
                  <a:cubicBezTo>
                    <a:pt x="235" y="371"/>
                    <a:pt x="224" y="387"/>
                    <a:pt x="213" y="402"/>
                  </a:cubicBezTo>
                  <a:cubicBezTo>
                    <a:pt x="190" y="431"/>
                    <a:pt x="157" y="450"/>
                    <a:pt x="123" y="465"/>
                  </a:cubicBezTo>
                  <a:cubicBezTo>
                    <a:pt x="123" y="465"/>
                    <a:pt x="123" y="465"/>
                    <a:pt x="123" y="465"/>
                  </a:cubicBezTo>
                  <a:cubicBezTo>
                    <a:pt x="120" y="465"/>
                    <a:pt x="117" y="465"/>
                    <a:pt x="113" y="465"/>
                  </a:cubicBezTo>
                  <a:cubicBezTo>
                    <a:pt x="98" y="465"/>
                    <a:pt x="81" y="464"/>
                    <a:pt x="68" y="455"/>
                  </a:cubicBezTo>
                  <a:cubicBezTo>
                    <a:pt x="56" y="447"/>
                    <a:pt x="59" y="429"/>
                    <a:pt x="59" y="417"/>
                  </a:cubicBezTo>
                  <a:cubicBezTo>
                    <a:pt x="59" y="412"/>
                    <a:pt x="59" y="406"/>
                    <a:pt x="57" y="401"/>
                  </a:cubicBezTo>
                  <a:cubicBezTo>
                    <a:pt x="57" y="400"/>
                    <a:pt x="55" y="398"/>
                    <a:pt x="54" y="397"/>
                  </a:cubicBezTo>
                  <a:cubicBezTo>
                    <a:pt x="50" y="395"/>
                    <a:pt x="49" y="394"/>
                    <a:pt x="51" y="389"/>
                  </a:cubicBezTo>
                  <a:cubicBezTo>
                    <a:pt x="52" y="383"/>
                    <a:pt x="54" y="378"/>
                    <a:pt x="50" y="374"/>
                  </a:cubicBezTo>
                  <a:cubicBezTo>
                    <a:pt x="48" y="372"/>
                    <a:pt x="43" y="371"/>
                    <a:pt x="42" y="369"/>
                  </a:cubicBezTo>
                  <a:cubicBezTo>
                    <a:pt x="41" y="365"/>
                    <a:pt x="41" y="359"/>
                    <a:pt x="42" y="355"/>
                  </a:cubicBezTo>
                  <a:cubicBezTo>
                    <a:pt x="42" y="350"/>
                    <a:pt x="42" y="345"/>
                    <a:pt x="38" y="341"/>
                  </a:cubicBezTo>
                  <a:cubicBezTo>
                    <a:pt x="35" y="338"/>
                    <a:pt x="30" y="336"/>
                    <a:pt x="26" y="335"/>
                  </a:cubicBezTo>
                  <a:cubicBezTo>
                    <a:pt x="22" y="333"/>
                    <a:pt x="17" y="332"/>
                    <a:pt x="12" y="330"/>
                  </a:cubicBezTo>
                  <a:cubicBezTo>
                    <a:pt x="8" y="328"/>
                    <a:pt x="7" y="326"/>
                    <a:pt x="8" y="322"/>
                  </a:cubicBezTo>
                  <a:cubicBezTo>
                    <a:pt x="11" y="311"/>
                    <a:pt x="16" y="302"/>
                    <a:pt x="21" y="292"/>
                  </a:cubicBezTo>
                  <a:cubicBezTo>
                    <a:pt x="25" y="282"/>
                    <a:pt x="29" y="272"/>
                    <a:pt x="32" y="261"/>
                  </a:cubicBezTo>
                  <a:cubicBezTo>
                    <a:pt x="36" y="247"/>
                    <a:pt x="39" y="231"/>
                    <a:pt x="30" y="218"/>
                  </a:cubicBezTo>
                  <a:cubicBezTo>
                    <a:pt x="27" y="213"/>
                    <a:pt x="25" y="209"/>
                    <a:pt x="24" y="202"/>
                  </a:cubicBezTo>
                  <a:cubicBezTo>
                    <a:pt x="24" y="195"/>
                    <a:pt x="26" y="188"/>
                    <a:pt x="27" y="181"/>
                  </a:cubicBezTo>
                  <a:cubicBezTo>
                    <a:pt x="29" y="168"/>
                    <a:pt x="31" y="156"/>
                    <a:pt x="33" y="144"/>
                  </a:cubicBezTo>
                  <a:cubicBezTo>
                    <a:pt x="36" y="131"/>
                    <a:pt x="38" y="117"/>
                    <a:pt x="39" y="104"/>
                  </a:cubicBezTo>
                  <a:cubicBezTo>
                    <a:pt x="39" y="104"/>
                    <a:pt x="39" y="103"/>
                    <a:pt x="39" y="102"/>
                  </a:cubicBezTo>
                  <a:cubicBezTo>
                    <a:pt x="48" y="106"/>
                    <a:pt x="58" y="108"/>
                    <a:pt x="67" y="110"/>
                  </a:cubicBezTo>
                  <a:cubicBezTo>
                    <a:pt x="75" y="112"/>
                    <a:pt x="83" y="113"/>
                    <a:pt x="91" y="116"/>
                  </a:cubicBezTo>
                  <a:cubicBezTo>
                    <a:pt x="97" y="118"/>
                    <a:pt x="103" y="121"/>
                    <a:pt x="108" y="125"/>
                  </a:cubicBezTo>
                  <a:cubicBezTo>
                    <a:pt x="120" y="133"/>
                    <a:pt x="133" y="136"/>
                    <a:pt x="146" y="141"/>
                  </a:cubicBezTo>
                  <a:cubicBezTo>
                    <a:pt x="158" y="145"/>
                    <a:pt x="168" y="151"/>
                    <a:pt x="172" y="164"/>
                  </a:cubicBezTo>
                  <a:cubicBezTo>
                    <a:pt x="175" y="171"/>
                    <a:pt x="176" y="179"/>
                    <a:pt x="179" y="186"/>
                  </a:cubicBezTo>
                  <a:cubicBezTo>
                    <a:pt x="181" y="193"/>
                    <a:pt x="184" y="200"/>
                    <a:pt x="187" y="208"/>
                  </a:cubicBezTo>
                  <a:cubicBezTo>
                    <a:pt x="193" y="220"/>
                    <a:pt x="197" y="233"/>
                    <a:pt x="205" y="244"/>
                  </a:cubicBezTo>
                  <a:cubicBezTo>
                    <a:pt x="207" y="246"/>
                    <a:pt x="210" y="250"/>
                    <a:pt x="213" y="249"/>
                  </a:cubicBezTo>
                  <a:cubicBezTo>
                    <a:pt x="216" y="249"/>
                    <a:pt x="217" y="245"/>
                    <a:pt x="217" y="243"/>
                  </a:cubicBezTo>
                  <a:cubicBezTo>
                    <a:pt x="221" y="231"/>
                    <a:pt x="221" y="218"/>
                    <a:pt x="224" y="206"/>
                  </a:cubicBezTo>
                  <a:cubicBezTo>
                    <a:pt x="226" y="191"/>
                    <a:pt x="236" y="162"/>
                    <a:pt x="255" y="162"/>
                  </a:cubicBezTo>
                  <a:cubicBezTo>
                    <a:pt x="264" y="162"/>
                    <a:pt x="272" y="169"/>
                    <a:pt x="279" y="174"/>
                  </a:cubicBezTo>
                  <a:cubicBezTo>
                    <a:pt x="286" y="180"/>
                    <a:pt x="293" y="189"/>
                    <a:pt x="297" y="198"/>
                  </a:cubicBezTo>
                  <a:cubicBezTo>
                    <a:pt x="300" y="208"/>
                    <a:pt x="299" y="221"/>
                    <a:pt x="298" y="232"/>
                  </a:cubicBezTo>
                  <a:cubicBezTo>
                    <a:pt x="295" y="246"/>
                    <a:pt x="289" y="259"/>
                    <a:pt x="281" y="270"/>
                  </a:cubicBezTo>
                  <a:cubicBezTo>
                    <a:pt x="275" y="279"/>
                    <a:pt x="267" y="286"/>
                    <a:pt x="258" y="291"/>
                  </a:cubicBezTo>
                  <a:cubicBezTo>
                    <a:pt x="256" y="292"/>
                    <a:pt x="254" y="293"/>
                    <a:pt x="252" y="293"/>
                  </a:cubicBezTo>
                  <a:cubicBezTo>
                    <a:pt x="249" y="293"/>
                    <a:pt x="245" y="289"/>
                    <a:pt x="243" y="287"/>
                  </a:cubicBezTo>
                  <a:cubicBezTo>
                    <a:pt x="241" y="285"/>
                    <a:pt x="237" y="289"/>
                    <a:pt x="240" y="291"/>
                  </a:cubicBezTo>
                  <a:cubicBezTo>
                    <a:pt x="245" y="296"/>
                    <a:pt x="250" y="299"/>
                    <a:pt x="257" y="296"/>
                  </a:cubicBezTo>
                  <a:cubicBezTo>
                    <a:pt x="262" y="295"/>
                    <a:pt x="266" y="292"/>
                    <a:pt x="270" y="289"/>
                  </a:cubicBezTo>
                  <a:cubicBezTo>
                    <a:pt x="276" y="296"/>
                    <a:pt x="281" y="302"/>
                    <a:pt x="287" y="309"/>
                  </a:cubicBezTo>
                  <a:cubicBezTo>
                    <a:pt x="291" y="315"/>
                    <a:pt x="296" y="321"/>
                    <a:pt x="301" y="327"/>
                  </a:cubicBezTo>
                  <a:cubicBezTo>
                    <a:pt x="304" y="332"/>
                    <a:pt x="307" y="337"/>
                    <a:pt x="311" y="340"/>
                  </a:cubicBezTo>
                  <a:cubicBezTo>
                    <a:pt x="324" y="350"/>
                    <a:pt x="343" y="352"/>
                    <a:pt x="358" y="357"/>
                  </a:cubicBezTo>
                  <a:cubicBezTo>
                    <a:pt x="366" y="359"/>
                    <a:pt x="378" y="363"/>
                    <a:pt x="386" y="358"/>
                  </a:cubicBezTo>
                  <a:cubicBezTo>
                    <a:pt x="386" y="362"/>
                    <a:pt x="387" y="366"/>
                    <a:pt x="388" y="370"/>
                  </a:cubicBezTo>
                  <a:cubicBezTo>
                    <a:pt x="374" y="376"/>
                    <a:pt x="363" y="389"/>
                    <a:pt x="353" y="39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7" name="Freeform 20"/>
            <p:cNvSpPr>
              <a:spLocks/>
            </p:cNvSpPr>
            <p:nvPr/>
          </p:nvSpPr>
          <p:spPr bwMode="auto">
            <a:xfrm>
              <a:off x="6330950" y="2233613"/>
              <a:ext cx="441325" cy="509588"/>
            </a:xfrm>
            <a:custGeom>
              <a:avLst/>
              <a:gdLst>
                <a:gd name="T0" fmla="*/ 301 w 381"/>
                <a:gd name="T1" fmla="*/ 338 h 441"/>
                <a:gd name="T2" fmla="*/ 225 w 381"/>
                <a:gd name="T3" fmla="*/ 412 h 441"/>
                <a:gd name="T4" fmla="*/ 177 w 381"/>
                <a:gd name="T5" fmla="*/ 406 h 441"/>
                <a:gd name="T6" fmla="*/ 127 w 381"/>
                <a:gd name="T7" fmla="*/ 363 h 441"/>
                <a:gd name="T8" fmla="*/ 236 w 381"/>
                <a:gd name="T9" fmla="*/ 253 h 441"/>
                <a:gd name="T10" fmla="*/ 234 w 381"/>
                <a:gd name="T11" fmla="*/ 209 h 441"/>
                <a:gd name="T12" fmla="*/ 206 w 381"/>
                <a:gd name="T13" fmla="*/ 300 h 441"/>
                <a:gd name="T14" fmla="*/ 116 w 381"/>
                <a:gd name="T15" fmla="*/ 363 h 441"/>
                <a:gd name="T16" fmla="*/ 61 w 381"/>
                <a:gd name="T17" fmla="*/ 353 h 441"/>
                <a:gd name="T18" fmla="*/ 50 w 381"/>
                <a:gd name="T19" fmla="*/ 299 h 441"/>
                <a:gd name="T20" fmla="*/ 44 w 381"/>
                <a:gd name="T21" fmla="*/ 287 h 441"/>
                <a:gd name="T22" fmla="*/ 35 w 381"/>
                <a:gd name="T23" fmla="*/ 267 h 441"/>
                <a:gd name="T24" fmla="*/ 31 w 381"/>
                <a:gd name="T25" fmla="*/ 239 h 441"/>
                <a:gd name="T26" fmla="*/ 5 w 381"/>
                <a:gd name="T27" fmla="*/ 228 h 441"/>
                <a:gd name="T28" fmla="*/ 14 w 381"/>
                <a:gd name="T29" fmla="*/ 190 h 441"/>
                <a:gd name="T30" fmla="*/ 23 w 381"/>
                <a:gd name="T31" fmla="*/ 116 h 441"/>
                <a:gd name="T32" fmla="*/ 20 w 381"/>
                <a:gd name="T33" fmla="*/ 79 h 441"/>
                <a:gd name="T34" fmla="*/ 32 w 381"/>
                <a:gd name="T35" fmla="*/ 2 h 441"/>
                <a:gd name="T36" fmla="*/ 60 w 381"/>
                <a:gd name="T37" fmla="*/ 8 h 441"/>
                <a:gd name="T38" fmla="*/ 101 w 381"/>
                <a:gd name="T39" fmla="*/ 23 h 441"/>
                <a:gd name="T40" fmla="*/ 165 w 381"/>
                <a:gd name="T41" fmla="*/ 62 h 441"/>
                <a:gd name="T42" fmla="*/ 180 w 381"/>
                <a:gd name="T43" fmla="*/ 106 h 441"/>
                <a:gd name="T44" fmla="*/ 206 w 381"/>
                <a:gd name="T45" fmla="*/ 147 h 441"/>
                <a:gd name="T46" fmla="*/ 217 w 381"/>
                <a:gd name="T47" fmla="*/ 104 h 441"/>
                <a:gd name="T48" fmla="*/ 272 w 381"/>
                <a:gd name="T49" fmla="*/ 72 h 441"/>
                <a:gd name="T50" fmla="*/ 291 w 381"/>
                <a:gd name="T51" fmla="*/ 130 h 441"/>
                <a:gd name="T52" fmla="*/ 251 w 381"/>
                <a:gd name="T53" fmla="*/ 189 h 441"/>
                <a:gd name="T54" fmla="*/ 236 w 381"/>
                <a:gd name="T55" fmla="*/ 185 h 441"/>
                <a:gd name="T56" fmla="*/ 250 w 381"/>
                <a:gd name="T57" fmla="*/ 194 h 441"/>
                <a:gd name="T58" fmla="*/ 280 w 381"/>
                <a:gd name="T59" fmla="*/ 207 h 441"/>
                <a:gd name="T60" fmla="*/ 304 w 381"/>
                <a:gd name="T61" fmla="*/ 238 h 441"/>
                <a:gd name="T62" fmla="*/ 379 w 381"/>
                <a:gd name="T63" fmla="*/ 256 h 441"/>
                <a:gd name="T64" fmla="*/ 346 w 381"/>
                <a:gd name="T65" fmla="*/ 297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81" h="441">
                  <a:moveTo>
                    <a:pt x="346" y="297"/>
                  </a:moveTo>
                  <a:cubicBezTo>
                    <a:pt x="331" y="310"/>
                    <a:pt x="316" y="324"/>
                    <a:pt x="301" y="338"/>
                  </a:cubicBezTo>
                  <a:cubicBezTo>
                    <a:pt x="285" y="353"/>
                    <a:pt x="269" y="368"/>
                    <a:pt x="253" y="383"/>
                  </a:cubicBezTo>
                  <a:cubicBezTo>
                    <a:pt x="243" y="392"/>
                    <a:pt x="233" y="401"/>
                    <a:pt x="225" y="412"/>
                  </a:cubicBezTo>
                  <a:cubicBezTo>
                    <a:pt x="217" y="421"/>
                    <a:pt x="210" y="431"/>
                    <a:pt x="202" y="441"/>
                  </a:cubicBezTo>
                  <a:cubicBezTo>
                    <a:pt x="192" y="431"/>
                    <a:pt x="183" y="420"/>
                    <a:pt x="177" y="406"/>
                  </a:cubicBezTo>
                  <a:cubicBezTo>
                    <a:pt x="171" y="391"/>
                    <a:pt x="163" y="377"/>
                    <a:pt x="148" y="368"/>
                  </a:cubicBezTo>
                  <a:cubicBezTo>
                    <a:pt x="141" y="365"/>
                    <a:pt x="134" y="364"/>
                    <a:pt x="127" y="363"/>
                  </a:cubicBezTo>
                  <a:cubicBezTo>
                    <a:pt x="159" y="348"/>
                    <a:pt x="189" y="329"/>
                    <a:pt x="211" y="300"/>
                  </a:cubicBezTo>
                  <a:cubicBezTo>
                    <a:pt x="222" y="286"/>
                    <a:pt x="232" y="270"/>
                    <a:pt x="236" y="253"/>
                  </a:cubicBezTo>
                  <a:cubicBezTo>
                    <a:pt x="239" y="238"/>
                    <a:pt x="239" y="224"/>
                    <a:pt x="239" y="209"/>
                  </a:cubicBezTo>
                  <a:cubicBezTo>
                    <a:pt x="239" y="206"/>
                    <a:pt x="234" y="206"/>
                    <a:pt x="234" y="209"/>
                  </a:cubicBezTo>
                  <a:cubicBezTo>
                    <a:pt x="235" y="223"/>
                    <a:pt x="234" y="236"/>
                    <a:pt x="232" y="250"/>
                  </a:cubicBezTo>
                  <a:cubicBezTo>
                    <a:pt x="228" y="269"/>
                    <a:pt x="217" y="285"/>
                    <a:pt x="206" y="300"/>
                  </a:cubicBezTo>
                  <a:cubicBezTo>
                    <a:pt x="183" y="329"/>
                    <a:pt x="150" y="348"/>
                    <a:pt x="116" y="363"/>
                  </a:cubicBezTo>
                  <a:cubicBezTo>
                    <a:pt x="116" y="363"/>
                    <a:pt x="116" y="363"/>
                    <a:pt x="116" y="363"/>
                  </a:cubicBezTo>
                  <a:cubicBezTo>
                    <a:pt x="113" y="363"/>
                    <a:pt x="110" y="363"/>
                    <a:pt x="106" y="363"/>
                  </a:cubicBezTo>
                  <a:cubicBezTo>
                    <a:pt x="91" y="363"/>
                    <a:pt x="74" y="362"/>
                    <a:pt x="61" y="353"/>
                  </a:cubicBezTo>
                  <a:cubicBezTo>
                    <a:pt x="49" y="345"/>
                    <a:pt x="52" y="327"/>
                    <a:pt x="52" y="315"/>
                  </a:cubicBezTo>
                  <a:cubicBezTo>
                    <a:pt x="52" y="310"/>
                    <a:pt x="52" y="304"/>
                    <a:pt x="50" y="299"/>
                  </a:cubicBezTo>
                  <a:cubicBezTo>
                    <a:pt x="50" y="298"/>
                    <a:pt x="48" y="296"/>
                    <a:pt x="47" y="295"/>
                  </a:cubicBezTo>
                  <a:cubicBezTo>
                    <a:pt x="43" y="293"/>
                    <a:pt x="42" y="292"/>
                    <a:pt x="44" y="287"/>
                  </a:cubicBezTo>
                  <a:cubicBezTo>
                    <a:pt x="45" y="281"/>
                    <a:pt x="47" y="276"/>
                    <a:pt x="43" y="272"/>
                  </a:cubicBezTo>
                  <a:cubicBezTo>
                    <a:pt x="41" y="270"/>
                    <a:pt x="36" y="269"/>
                    <a:pt x="35" y="267"/>
                  </a:cubicBezTo>
                  <a:cubicBezTo>
                    <a:pt x="34" y="263"/>
                    <a:pt x="34" y="257"/>
                    <a:pt x="35" y="253"/>
                  </a:cubicBezTo>
                  <a:cubicBezTo>
                    <a:pt x="35" y="248"/>
                    <a:pt x="35" y="243"/>
                    <a:pt x="31" y="239"/>
                  </a:cubicBezTo>
                  <a:cubicBezTo>
                    <a:pt x="28" y="236"/>
                    <a:pt x="23" y="234"/>
                    <a:pt x="19" y="233"/>
                  </a:cubicBezTo>
                  <a:cubicBezTo>
                    <a:pt x="15" y="231"/>
                    <a:pt x="10" y="230"/>
                    <a:pt x="5" y="228"/>
                  </a:cubicBezTo>
                  <a:cubicBezTo>
                    <a:pt x="1" y="226"/>
                    <a:pt x="0" y="224"/>
                    <a:pt x="1" y="220"/>
                  </a:cubicBezTo>
                  <a:cubicBezTo>
                    <a:pt x="4" y="209"/>
                    <a:pt x="9" y="200"/>
                    <a:pt x="14" y="190"/>
                  </a:cubicBezTo>
                  <a:cubicBezTo>
                    <a:pt x="18" y="180"/>
                    <a:pt x="22" y="170"/>
                    <a:pt x="25" y="159"/>
                  </a:cubicBezTo>
                  <a:cubicBezTo>
                    <a:pt x="29" y="145"/>
                    <a:pt x="32" y="129"/>
                    <a:pt x="23" y="116"/>
                  </a:cubicBezTo>
                  <a:cubicBezTo>
                    <a:pt x="20" y="111"/>
                    <a:pt x="18" y="107"/>
                    <a:pt x="17" y="100"/>
                  </a:cubicBezTo>
                  <a:cubicBezTo>
                    <a:pt x="17" y="93"/>
                    <a:pt x="19" y="86"/>
                    <a:pt x="20" y="79"/>
                  </a:cubicBezTo>
                  <a:cubicBezTo>
                    <a:pt x="22" y="66"/>
                    <a:pt x="24" y="54"/>
                    <a:pt x="26" y="42"/>
                  </a:cubicBezTo>
                  <a:cubicBezTo>
                    <a:pt x="29" y="29"/>
                    <a:pt x="31" y="15"/>
                    <a:pt x="32" y="2"/>
                  </a:cubicBezTo>
                  <a:cubicBezTo>
                    <a:pt x="32" y="2"/>
                    <a:pt x="32" y="1"/>
                    <a:pt x="32" y="0"/>
                  </a:cubicBezTo>
                  <a:cubicBezTo>
                    <a:pt x="41" y="4"/>
                    <a:pt x="51" y="6"/>
                    <a:pt x="60" y="8"/>
                  </a:cubicBezTo>
                  <a:cubicBezTo>
                    <a:pt x="68" y="10"/>
                    <a:pt x="76" y="11"/>
                    <a:pt x="84" y="14"/>
                  </a:cubicBezTo>
                  <a:cubicBezTo>
                    <a:pt x="90" y="16"/>
                    <a:pt x="96" y="19"/>
                    <a:pt x="101" y="23"/>
                  </a:cubicBezTo>
                  <a:cubicBezTo>
                    <a:pt x="113" y="31"/>
                    <a:pt x="126" y="34"/>
                    <a:pt x="139" y="39"/>
                  </a:cubicBezTo>
                  <a:cubicBezTo>
                    <a:pt x="151" y="43"/>
                    <a:pt x="161" y="49"/>
                    <a:pt x="165" y="62"/>
                  </a:cubicBezTo>
                  <a:cubicBezTo>
                    <a:pt x="168" y="69"/>
                    <a:pt x="169" y="77"/>
                    <a:pt x="172" y="84"/>
                  </a:cubicBezTo>
                  <a:cubicBezTo>
                    <a:pt x="174" y="91"/>
                    <a:pt x="177" y="98"/>
                    <a:pt x="180" y="106"/>
                  </a:cubicBezTo>
                  <a:cubicBezTo>
                    <a:pt x="186" y="118"/>
                    <a:pt x="190" y="131"/>
                    <a:pt x="198" y="142"/>
                  </a:cubicBezTo>
                  <a:cubicBezTo>
                    <a:pt x="200" y="144"/>
                    <a:pt x="203" y="148"/>
                    <a:pt x="206" y="147"/>
                  </a:cubicBezTo>
                  <a:cubicBezTo>
                    <a:pt x="209" y="147"/>
                    <a:pt x="210" y="143"/>
                    <a:pt x="210" y="141"/>
                  </a:cubicBezTo>
                  <a:cubicBezTo>
                    <a:pt x="214" y="129"/>
                    <a:pt x="214" y="116"/>
                    <a:pt x="217" y="104"/>
                  </a:cubicBezTo>
                  <a:cubicBezTo>
                    <a:pt x="219" y="89"/>
                    <a:pt x="229" y="60"/>
                    <a:pt x="248" y="60"/>
                  </a:cubicBezTo>
                  <a:cubicBezTo>
                    <a:pt x="257" y="60"/>
                    <a:pt x="265" y="67"/>
                    <a:pt x="272" y="72"/>
                  </a:cubicBezTo>
                  <a:cubicBezTo>
                    <a:pt x="279" y="78"/>
                    <a:pt x="286" y="87"/>
                    <a:pt x="290" y="96"/>
                  </a:cubicBezTo>
                  <a:cubicBezTo>
                    <a:pt x="293" y="106"/>
                    <a:pt x="292" y="119"/>
                    <a:pt x="291" y="130"/>
                  </a:cubicBezTo>
                  <a:cubicBezTo>
                    <a:pt x="288" y="144"/>
                    <a:pt x="282" y="157"/>
                    <a:pt x="274" y="168"/>
                  </a:cubicBezTo>
                  <a:cubicBezTo>
                    <a:pt x="268" y="177"/>
                    <a:pt x="260" y="184"/>
                    <a:pt x="251" y="189"/>
                  </a:cubicBezTo>
                  <a:cubicBezTo>
                    <a:pt x="249" y="190"/>
                    <a:pt x="247" y="191"/>
                    <a:pt x="245" y="191"/>
                  </a:cubicBezTo>
                  <a:cubicBezTo>
                    <a:pt x="242" y="191"/>
                    <a:pt x="238" y="187"/>
                    <a:pt x="236" y="185"/>
                  </a:cubicBezTo>
                  <a:cubicBezTo>
                    <a:pt x="234" y="183"/>
                    <a:pt x="230" y="187"/>
                    <a:pt x="233" y="189"/>
                  </a:cubicBezTo>
                  <a:cubicBezTo>
                    <a:pt x="238" y="194"/>
                    <a:pt x="243" y="197"/>
                    <a:pt x="250" y="194"/>
                  </a:cubicBezTo>
                  <a:cubicBezTo>
                    <a:pt x="255" y="193"/>
                    <a:pt x="259" y="190"/>
                    <a:pt x="263" y="187"/>
                  </a:cubicBezTo>
                  <a:cubicBezTo>
                    <a:pt x="269" y="194"/>
                    <a:pt x="274" y="200"/>
                    <a:pt x="280" y="207"/>
                  </a:cubicBezTo>
                  <a:cubicBezTo>
                    <a:pt x="284" y="213"/>
                    <a:pt x="289" y="219"/>
                    <a:pt x="294" y="225"/>
                  </a:cubicBezTo>
                  <a:cubicBezTo>
                    <a:pt x="297" y="230"/>
                    <a:pt x="300" y="235"/>
                    <a:pt x="304" y="238"/>
                  </a:cubicBezTo>
                  <a:cubicBezTo>
                    <a:pt x="317" y="248"/>
                    <a:pt x="336" y="250"/>
                    <a:pt x="351" y="255"/>
                  </a:cubicBezTo>
                  <a:cubicBezTo>
                    <a:pt x="359" y="257"/>
                    <a:pt x="371" y="261"/>
                    <a:pt x="379" y="256"/>
                  </a:cubicBezTo>
                  <a:cubicBezTo>
                    <a:pt x="379" y="260"/>
                    <a:pt x="380" y="264"/>
                    <a:pt x="381" y="268"/>
                  </a:cubicBezTo>
                  <a:cubicBezTo>
                    <a:pt x="367" y="274"/>
                    <a:pt x="356" y="287"/>
                    <a:pt x="346" y="29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8" name="Freeform 21"/>
            <p:cNvSpPr>
              <a:spLocks/>
            </p:cNvSpPr>
            <p:nvPr/>
          </p:nvSpPr>
          <p:spPr bwMode="auto">
            <a:xfrm>
              <a:off x="5853113" y="3571876"/>
              <a:ext cx="117475" cy="239713"/>
            </a:xfrm>
            <a:custGeom>
              <a:avLst/>
              <a:gdLst>
                <a:gd name="T0" fmla="*/ 22 w 102"/>
                <a:gd name="T1" fmla="*/ 6 h 208"/>
                <a:gd name="T2" fmla="*/ 58 w 102"/>
                <a:gd name="T3" fmla="*/ 0 h 208"/>
                <a:gd name="T4" fmla="*/ 91 w 102"/>
                <a:gd name="T5" fmla="*/ 72 h 208"/>
                <a:gd name="T6" fmla="*/ 102 w 102"/>
                <a:gd name="T7" fmla="*/ 182 h 208"/>
                <a:gd name="T8" fmla="*/ 70 w 102"/>
                <a:gd name="T9" fmla="*/ 203 h 208"/>
                <a:gd name="T10" fmla="*/ 56 w 102"/>
                <a:gd name="T11" fmla="*/ 208 h 208"/>
                <a:gd name="T12" fmla="*/ 28 w 102"/>
                <a:gd name="T13" fmla="*/ 162 h 208"/>
                <a:gd name="T14" fmla="*/ 2 w 102"/>
                <a:gd name="T15" fmla="*/ 59 h 208"/>
                <a:gd name="T16" fmla="*/ 2 w 102"/>
                <a:gd name="T17" fmla="*/ 17 h 208"/>
                <a:gd name="T18" fmla="*/ 22 w 102"/>
                <a:gd name="T19" fmla="*/ 6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2" h="208">
                  <a:moveTo>
                    <a:pt x="22" y="6"/>
                  </a:moveTo>
                  <a:cubicBezTo>
                    <a:pt x="25" y="5"/>
                    <a:pt x="58" y="0"/>
                    <a:pt x="58" y="0"/>
                  </a:cubicBezTo>
                  <a:cubicBezTo>
                    <a:pt x="58" y="0"/>
                    <a:pt x="84" y="37"/>
                    <a:pt x="91" y="72"/>
                  </a:cubicBezTo>
                  <a:cubicBezTo>
                    <a:pt x="97" y="106"/>
                    <a:pt x="102" y="182"/>
                    <a:pt x="102" y="182"/>
                  </a:cubicBezTo>
                  <a:cubicBezTo>
                    <a:pt x="102" y="182"/>
                    <a:pt x="74" y="201"/>
                    <a:pt x="70" y="203"/>
                  </a:cubicBezTo>
                  <a:cubicBezTo>
                    <a:pt x="67" y="205"/>
                    <a:pt x="56" y="208"/>
                    <a:pt x="56" y="208"/>
                  </a:cubicBezTo>
                  <a:cubicBezTo>
                    <a:pt x="56" y="208"/>
                    <a:pt x="35" y="178"/>
                    <a:pt x="28" y="162"/>
                  </a:cubicBezTo>
                  <a:cubicBezTo>
                    <a:pt x="20" y="146"/>
                    <a:pt x="4" y="71"/>
                    <a:pt x="2" y="59"/>
                  </a:cubicBezTo>
                  <a:cubicBezTo>
                    <a:pt x="0" y="48"/>
                    <a:pt x="0" y="21"/>
                    <a:pt x="2" y="17"/>
                  </a:cubicBezTo>
                  <a:cubicBezTo>
                    <a:pt x="5" y="13"/>
                    <a:pt x="18" y="8"/>
                    <a:pt x="22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9" name="Freeform 22"/>
            <p:cNvSpPr>
              <a:spLocks/>
            </p:cNvSpPr>
            <p:nvPr/>
          </p:nvSpPr>
          <p:spPr bwMode="auto">
            <a:xfrm>
              <a:off x="5853113" y="3576638"/>
              <a:ext cx="117475" cy="234950"/>
            </a:xfrm>
            <a:custGeom>
              <a:avLst/>
              <a:gdLst>
                <a:gd name="T0" fmla="*/ 91 w 102"/>
                <a:gd name="T1" fmla="*/ 68 h 204"/>
                <a:gd name="T2" fmla="*/ 91 w 102"/>
                <a:gd name="T3" fmla="*/ 110 h 204"/>
                <a:gd name="T4" fmla="*/ 70 w 102"/>
                <a:gd name="T5" fmla="*/ 140 h 204"/>
                <a:gd name="T6" fmla="*/ 54 w 102"/>
                <a:gd name="T7" fmla="*/ 73 h 204"/>
                <a:gd name="T8" fmla="*/ 32 w 102"/>
                <a:gd name="T9" fmla="*/ 5 h 204"/>
                <a:gd name="T10" fmla="*/ 34 w 102"/>
                <a:gd name="T11" fmla="*/ 0 h 204"/>
                <a:gd name="T12" fmla="*/ 22 w 102"/>
                <a:gd name="T13" fmla="*/ 2 h 204"/>
                <a:gd name="T14" fmla="*/ 2 w 102"/>
                <a:gd name="T15" fmla="*/ 13 h 204"/>
                <a:gd name="T16" fmla="*/ 2 w 102"/>
                <a:gd name="T17" fmla="*/ 55 h 204"/>
                <a:gd name="T18" fmla="*/ 28 w 102"/>
                <a:gd name="T19" fmla="*/ 158 h 204"/>
                <a:gd name="T20" fmla="*/ 56 w 102"/>
                <a:gd name="T21" fmla="*/ 204 h 204"/>
                <a:gd name="T22" fmla="*/ 70 w 102"/>
                <a:gd name="T23" fmla="*/ 199 h 204"/>
                <a:gd name="T24" fmla="*/ 102 w 102"/>
                <a:gd name="T25" fmla="*/ 178 h 204"/>
                <a:gd name="T26" fmla="*/ 91 w 102"/>
                <a:gd name="T27" fmla="*/ 6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2" h="204">
                  <a:moveTo>
                    <a:pt x="91" y="68"/>
                  </a:moveTo>
                  <a:cubicBezTo>
                    <a:pt x="91" y="84"/>
                    <a:pt x="91" y="101"/>
                    <a:pt x="91" y="110"/>
                  </a:cubicBezTo>
                  <a:cubicBezTo>
                    <a:pt x="91" y="127"/>
                    <a:pt x="80" y="136"/>
                    <a:pt x="70" y="140"/>
                  </a:cubicBezTo>
                  <a:cubicBezTo>
                    <a:pt x="60" y="144"/>
                    <a:pt x="57" y="104"/>
                    <a:pt x="54" y="73"/>
                  </a:cubicBezTo>
                  <a:cubicBezTo>
                    <a:pt x="51" y="42"/>
                    <a:pt x="36" y="13"/>
                    <a:pt x="32" y="5"/>
                  </a:cubicBezTo>
                  <a:cubicBezTo>
                    <a:pt x="31" y="3"/>
                    <a:pt x="32" y="1"/>
                    <a:pt x="34" y="0"/>
                  </a:cubicBezTo>
                  <a:cubicBezTo>
                    <a:pt x="28" y="1"/>
                    <a:pt x="23" y="2"/>
                    <a:pt x="22" y="2"/>
                  </a:cubicBezTo>
                  <a:cubicBezTo>
                    <a:pt x="18" y="4"/>
                    <a:pt x="5" y="9"/>
                    <a:pt x="2" y="13"/>
                  </a:cubicBezTo>
                  <a:cubicBezTo>
                    <a:pt x="0" y="17"/>
                    <a:pt x="0" y="44"/>
                    <a:pt x="2" y="55"/>
                  </a:cubicBezTo>
                  <a:cubicBezTo>
                    <a:pt x="4" y="67"/>
                    <a:pt x="20" y="142"/>
                    <a:pt x="28" y="158"/>
                  </a:cubicBezTo>
                  <a:cubicBezTo>
                    <a:pt x="35" y="174"/>
                    <a:pt x="56" y="204"/>
                    <a:pt x="56" y="204"/>
                  </a:cubicBezTo>
                  <a:cubicBezTo>
                    <a:pt x="56" y="204"/>
                    <a:pt x="67" y="201"/>
                    <a:pt x="70" y="199"/>
                  </a:cubicBezTo>
                  <a:cubicBezTo>
                    <a:pt x="74" y="197"/>
                    <a:pt x="102" y="178"/>
                    <a:pt x="102" y="178"/>
                  </a:cubicBezTo>
                  <a:cubicBezTo>
                    <a:pt x="102" y="178"/>
                    <a:pt x="97" y="103"/>
                    <a:pt x="91" y="68"/>
                  </a:cubicBezTo>
                  <a:close/>
                </a:path>
              </a:pathLst>
            </a:custGeom>
            <a:solidFill>
              <a:srgbClr val="BBB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0" name="Freeform 23"/>
            <p:cNvSpPr>
              <a:spLocks noEditPoints="1"/>
            </p:cNvSpPr>
            <p:nvPr/>
          </p:nvSpPr>
          <p:spPr bwMode="auto">
            <a:xfrm>
              <a:off x="5588000" y="3527426"/>
              <a:ext cx="319087" cy="300038"/>
            </a:xfrm>
            <a:custGeom>
              <a:avLst/>
              <a:gdLst>
                <a:gd name="T0" fmla="*/ 230 w 276"/>
                <a:gd name="T1" fmla="*/ 36 h 259"/>
                <a:gd name="T2" fmla="*/ 148 w 276"/>
                <a:gd name="T3" fmla="*/ 1 h 259"/>
                <a:gd name="T4" fmla="*/ 100 w 276"/>
                <a:gd name="T5" fmla="*/ 15 h 259"/>
                <a:gd name="T6" fmla="*/ 37 w 276"/>
                <a:gd name="T7" fmla="*/ 37 h 259"/>
                <a:gd name="T8" fmla="*/ 9 w 276"/>
                <a:gd name="T9" fmla="*/ 184 h 259"/>
                <a:gd name="T10" fmla="*/ 57 w 276"/>
                <a:gd name="T11" fmla="*/ 214 h 259"/>
                <a:gd name="T12" fmla="*/ 85 w 276"/>
                <a:gd name="T13" fmla="*/ 238 h 259"/>
                <a:gd name="T14" fmla="*/ 129 w 276"/>
                <a:gd name="T15" fmla="*/ 248 h 259"/>
                <a:gd name="T16" fmla="*/ 221 w 276"/>
                <a:gd name="T17" fmla="*/ 212 h 259"/>
                <a:gd name="T18" fmla="*/ 246 w 276"/>
                <a:gd name="T19" fmla="*/ 185 h 259"/>
                <a:gd name="T20" fmla="*/ 273 w 276"/>
                <a:gd name="T21" fmla="*/ 131 h 259"/>
                <a:gd name="T22" fmla="*/ 8 w 276"/>
                <a:gd name="T23" fmla="*/ 160 h 259"/>
                <a:gd name="T24" fmla="*/ 14 w 276"/>
                <a:gd name="T25" fmla="*/ 159 h 259"/>
                <a:gd name="T26" fmla="*/ 32 w 276"/>
                <a:gd name="T27" fmla="*/ 189 h 259"/>
                <a:gd name="T28" fmla="*/ 40 w 276"/>
                <a:gd name="T29" fmla="*/ 189 h 259"/>
                <a:gd name="T30" fmla="*/ 84 w 276"/>
                <a:gd name="T31" fmla="*/ 170 h 259"/>
                <a:gd name="T32" fmla="*/ 60 w 276"/>
                <a:gd name="T33" fmla="*/ 210 h 259"/>
                <a:gd name="T34" fmla="*/ 61 w 276"/>
                <a:gd name="T35" fmla="*/ 216 h 259"/>
                <a:gd name="T36" fmla="*/ 65 w 276"/>
                <a:gd name="T37" fmla="*/ 219 h 259"/>
                <a:gd name="T38" fmla="*/ 106 w 276"/>
                <a:gd name="T39" fmla="*/ 193 h 259"/>
                <a:gd name="T40" fmla="*/ 83 w 276"/>
                <a:gd name="T41" fmla="*/ 233 h 259"/>
                <a:gd name="T42" fmla="*/ 121 w 276"/>
                <a:gd name="T43" fmla="*/ 221 h 259"/>
                <a:gd name="T44" fmla="*/ 126 w 276"/>
                <a:gd name="T45" fmla="*/ 245 h 259"/>
                <a:gd name="T46" fmla="*/ 211 w 276"/>
                <a:gd name="T47" fmla="*/ 139 h 259"/>
                <a:gd name="T48" fmla="*/ 208 w 276"/>
                <a:gd name="T49" fmla="*/ 209 h 259"/>
                <a:gd name="T50" fmla="*/ 182 w 276"/>
                <a:gd name="T51" fmla="*/ 177 h 259"/>
                <a:gd name="T52" fmla="*/ 195 w 276"/>
                <a:gd name="T53" fmla="*/ 202 h 259"/>
                <a:gd name="T54" fmla="*/ 174 w 276"/>
                <a:gd name="T55" fmla="*/ 230 h 259"/>
                <a:gd name="T56" fmla="*/ 168 w 276"/>
                <a:gd name="T57" fmla="*/ 244 h 259"/>
                <a:gd name="T58" fmla="*/ 140 w 276"/>
                <a:gd name="T59" fmla="*/ 200 h 259"/>
                <a:gd name="T60" fmla="*/ 58 w 276"/>
                <a:gd name="T61" fmla="*/ 181 h 259"/>
                <a:gd name="T62" fmla="*/ 10 w 276"/>
                <a:gd name="T63" fmla="*/ 156 h 259"/>
                <a:gd name="T64" fmla="*/ 73 w 276"/>
                <a:gd name="T65" fmla="*/ 30 h 259"/>
                <a:gd name="T66" fmla="*/ 64 w 276"/>
                <a:gd name="T67" fmla="*/ 58 h 259"/>
                <a:gd name="T68" fmla="*/ 129 w 276"/>
                <a:gd name="T69" fmla="*/ 56 h 259"/>
                <a:gd name="T70" fmla="*/ 175 w 276"/>
                <a:gd name="T71" fmla="*/ 67 h 259"/>
                <a:gd name="T72" fmla="*/ 214 w 276"/>
                <a:gd name="T73" fmla="*/ 116 h 259"/>
                <a:gd name="T74" fmla="*/ 240 w 276"/>
                <a:gd name="T75" fmla="*/ 143 h 259"/>
                <a:gd name="T76" fmla="*/ 259 w 276"/>
                <a:gd name="T77" fmla="*/ 171 h 259"/>
                <a:gd name="T78" fmla="*/ 254 w 276"/>
                <a:gd name="T79" fmla="*/ 172 h 259"/>
                <a:gd name="T80" fmla="*/ 238 w 276"/>
                <a:gd name="T81" fmla="*/ 117 h 259"/>
                <a:gd name="T82" fmla="*/ 242 w 276"/>
                <a:gd name="T83" fmla="*/ 109 h 259"/>
                <a:gd name="T84" fmla="*/ 214 w 276"/>
                <a:gd name="T85" fmla="*/ 94 h 259"/>
                <a:gd name="T86" fmla="*/ 146 w 276"/>
                <a:gd name="T87" fmla="*/ 48 h 259"/>
                <a:gd name="T88" fmla="*/ 132 w 276"/>
                <a:gd name="T89" fmla="*/ 33 h 259"/>
                <a:gd name="T90" fmla="*/ 70 w 276"/>
                <a:gd name="T91" fmla="*/ 61 h 259"/>
                <a:gd name="T92" fmla="*/ 152 w 276"/>
                <a:gd name="T93" fmla="*/ 5 h 259"/>
                <a:gd name="T94" fmla="*/ 238 w 276"/>
                <a:gd name="T95" fmla="*/ 47 h 259"/>
                <a:gd name="T96" fmla="*/ 264 w 276"/>
                <a:gd name="T97" fmla="*/ 150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76" h="259">
                  <a:moveTo>
                    <a:pt x="258" y="50"/>
                  </a:moveTo>
                  <a:cubicBezTo>
                    <a:pt x="256" y="48"/>
                    <a:pt x="256" y="46"/>
                    <a:pt x="253" y="46"/>
                  </a:cubicBezTo>
                  <a:cubicBezTo>
                    <a:pt x="249" y="45"/>
                    <a:pt x="246" y="45"/>
                    <a:pt x="242" y="43"/>
                  </a:cubicBezTo>
                  <a:cubicBezTo>
                    <a:pt x="238" y="41"/>
                    <a:pt x="234" y="39"/>
                    <a:pt x="230" y="36"/>
                  </a:cubicBezTo>
                  <a:cubicBezTo>
                    <a:pt x="223" y="31"/>
                    <a:pt x="216" y="27"/>
                    <a:pt x="209" y="22"/>
                  </a:cubicBezTo>
                  <a:cubicBezTo>
                    <a:pt x="203" y="17"/>
                    <a:pt x="197" y="11"/>
                    <a:pt x="190" y="6"/>
                  </a:cubicBezTo>
                  <a:cubicBezTo>
                    <a:pt x="186" y="2"/>
                    <a:pt x="181" y="0"/>
                    <a:pt x="175" y="0"/>
                  </a:cubicBezTo>
                  <a:cubicBezTo>
                    <a:pt x="166" y="0"/>
                    <a:pt x="157" y="0"/>
                    <a:pt x="148" y="1"/>
                  </a:cubicBezTo>
                  <a:cubicBezTo>
                    <a:pt x="140" y="1"/>
                    <a:pt x="132" y="1"/>
                    <a:pt x="125" y="3"/>
                  </a:cubicBezTo>
                  <a:cubicBezTo>
                    <a:pt x="118" y="4"/>
                    <a:pt x="111" y="7"/>
                    <a:pt x="105" y="12"/>
                  </a:cubicBezTo>
                  <a:cubicBezTo>
                    <a:pt x="104" y="13"/>
                    <a:pt x="102" y="14"/>
                    <a:pt x="101" y="15"/>
                  </a:cubicBezTo>
                  <a:cubicBezTo>
                    <a:pt x="101" y="15"/>
                    <a:pt x="100" y="15"/>
                    <a:pt x="100" y="15"/>
                  </a:cubicBezTo>
                  <a:cubicBezTo>
                    <a:pt x="95" y="17"/>
                    <a:pt x="90" y="16"/>
                    <a:pt x="86" y="18"/>
                  </a:cubicBezTo>
                  <a:cubicBezTo>
                    <a:pt x="82" y="20"/>
                    <a:pt x="79" y="21"/>
                    <a:pt x="75" y="23"/>
                  </a:cubicBezTo>
                  <a:cubicBezTo>
                    <a:pt x="63" y="29"/>
                    <a:pt x="53" y="35"/>
                    <a:pt x="39" y="35"/>
                  </a:cubicBezTo>
                  <a:cubicBezTo>
                    <a:pt x="38" y="35"/>
                    <a:pt x="37" y="36"/>
                    <a:pt x="37" y="37"/>
                  </a:cubicBezTo>
                  <a:cubicBezTo>
                    <a:pt x="33" y="55"/>
                    <a:pt x="28" y="73"/>
                    <a:pt x="22" y="90"/>
                  </a:cubicBezTo>
                  <a:cubicBezTo>
                    <a:pt x="14" y="111"/>
                    <a:pt x="7" y="131"/>
                    <a:pt x="1" y="153"/>
                  </a:cubicBezTo>
                  <a:cubicBezTo>
                    <a:pt x="1" y="153"/>
                    <a:pt x="0" y="156"/>
                    <a:pt x="0" y="158"/>
                  </a:cubicBezTo>
                  <a:cubicBezTo>
                    <a:pt x="3" y="167"/>
                    <a:pt x="3" y="176"/>
                    <a:pt x="9" y="184"/>
                  </a:cubicBezTo>
                  <a:cubicBezTo>
                    <a:pt x="14" y="190"/>
                    <a:pt x="20" y="191"/>
                    <a:pt x="26" y="190"/>
                  </a:cubicBezTo>
                  <a:cubicBezTo>
                    <a:pt x="27" y="190"/>
                    <a:pt x="27" y="190"/>
                    <a:pt x="27" y="190"/>
                  </a:cubicBezTo>
                  <a:cubicBezTo>
                    <a:pt x="29" y="196"/>
                    <a:pt x="31" y="203"/>
                    <a:pt x="37" y="207"/>
                  </a:cubicBezTo>
                  <a:cubicBezTo>
                    <a:pt x="43" y="210"/>
                    <a:pt x="50" y="212"/>
                    <a:pt x="57" y="214"/>
                  </a:cubicBezTo>
                  <a:cubicBezTo>
                    <a:pt x="57" y="214"/>
                    <a:pt x="56" y="214"/>
                    <a:pt x="56" y="215"/>
                  </a:cubicBezTo>
                  <a:cubicBezTo>
                    <a:pt x="56" y="218"/>
                    <a:pt x="61" y="222"/>
                    <a:pt x="63" y="224"/>
                  </a:cubicBezTo>
                  <a:cubicBezTo>
                    <a:pt x="68" y="229"/>
                    <a:pt x="72" y="234"/>
                    <a:pt x="79" y="236"/>
                  </a:cubicBezTo>
                  <a:cubicBezTo>
                    <a:pt x="81" y="237"/>
                    <a:pt x="83" y="238"/>
                    <a:pt x="85" y="238"/>
                  </a:cubicBezTo>
                  <a:cubicBezTo>
                    <a:pt x="86" y="239"/>
                    <a:pt x="87" y="240"/>
                    <a:pt x="89" y="239"/>
                  </a:cubicBezTo>
                  <a:cubicBezTo>
                    <a:pt x="87" y="240"/>
                    <a:pt x="97" y="247"/>
                    <a:pt x="98" y="248"/>
                  </a:cubicBezTo>
                  <a:cubicBezTo>
                    <a:pt x="102" y="251"/>
                    <a:pt x="107" y="254"/>
                    <a:pt x="112" y="255"/>
                  </a:cubicBezTo>
                  <a:cubicBezTo>
                    <a:pt x="119" y="256"/>
                    <a:pt x="124" y="253"/>
                    <a:pt x="129" y="248"/>
                  </a:cubicBezTo>
                  <a:cubicBezTo>
                    <a:pt x="143" y="259"/>
                    <a:pt x="158" y="258"/>
                    <a:pt x="172" y="247"/>
                  </a:cubicBezTo>
                  <a:cubicBezTo>
                    <a:pt x="175" y="245"/>
                    <a:pt x="176" y="242"/>
                    <a:pt x="176" y="239"/>
                  </a:cubicBezTo>
                  <a:cubicBezTo>
                    <a:pt x="190" y="244"/>
                    <a:pt x="213" y="230"/>
                    <a:pt x="210" y="216"/>
                  </a:cubicBezTo>
                  <a:cubicBezTo>
                    <a:pt x="214" y="216"/>
                    <a:pt x="218" y="214"/>
                    <a:pt x="221" y="212"/>
                  </a:cubicBezTo>
                  <a:cubicBezTo>
                    <a:pt x="228" y="208"/>
                    <a:pt x="235" y="202"/>
                    <a:pt x="236" y="194"/>
                  </a:cubicBezTo>
                  <a:cubicBezTo>
                    <a:pt x="237" y="194"/>
                    <a:pt x="237" y="193"/>
                    <a:pt x="237" y="193"/>
                  </a:cubicBezTo>
                  <a:cubicBezTo>
                    <a:pt x="237" y="193"/>
                    <a:pt x="237" y="193"/>
                    <a:pt x="237" y="193"/>
                  </a:cubicBezTo>
                  <a:cubicBezTo>
                    <a:pt x="241" y="190"/>
                    <a:pt x="244" y="188"/>
                    <a:pt x="246" y="185"/>
                  </a:cubicBezTo>
                  <a:cubicBezTo>
                    <a:pt x="247" y="184"/>
                    <a:pt x="247" y="184"/>
                    <a:pt x="247" y="184"/>
                  </a:cubicBezTo>
                  <a:cubicBezTo>
                    <a:pt x="251" y="179"/>
                    <a:pt x="258" y="179"/>
                    <a:pt x="262" y="175"/>
                  </a:cubicBezTo>
                  <a:cubicBezTo>
                    <a:pt x="264" y="173"/>
                    <a:pt x="264" y="170"/>
                    <a:pt x="264" y="168"/>
                  </a:cubicBezTo>
                  <a:cubicBezTo>
                    <a:pt x="268" y="156"/>
                    <a:pt x="271" y="144"/>
                    <a:pt x="273" y="131"/>
                  </a:cubicBezTo>
                  <a:cubicBezTo>
                    <a:pt x="276" y="103"/>
                    <a:pt x="270" y="75"/>
                    <a:pt x="258" y="50"/>
                  </a:cubicBezTo>
                  <a:close/>
                  <a:moveTo>
                    <a:pt x="11" y="179"/>
                  </a:moveTo>
                  <a:cubicBezTo>
                    <a:pt x="7" y="173"/>
                    <a:pt x="7" y="165"/>
                    <a:pt x="5" y="158"/>
                  </a:cubicBezTo>
                  <a:cubicBezTo>
                    <a:pt x="6" y="159"/>
                    <a:pt x="7" y="160"/>
                    <a:pt x="8" y="160"/>
                  </a:cubicBezTo>
                  <a:cubicBezTo>
                    <a:pt x="7" y="161"/>
                    <a:pt x="7" y="161"/>
                    <a:pt x="7" y="161"/>
                  </a:cubicBezTo>
                  <a:cubicBezTo>
                    <a:pt x="7" y="164"/>
                    <a:pt x="10" y="165"/>
                    <a:pt x="11" y="163"/>
                  </a:cubicBezTo>
                  <a:cubicBezTo>
                    <a:pt x="13" y="164"/>
                    <a:pt x="15" y="161"/>
                    <a:pt x="14" y="159"/>
                  </a:cubicBezTo>
                  <a:cubicBezTo>
                    <a:pt x="14" y="159"/>
                    <a:pt x="14" y="159"/>
                    <a:pt x="14" y="159"/>
                  </a:cubicBezTo>
                  <a:cubicBezTo>
                    <a:pt x="20" y="154"/>
                    <a:pt x="38" y="166"/>
                    <a:pt x="41" y="171"/>
                  </a:cubicBezTo>
                  <a:cubicBezTo>
                    <a:pt x="46" y="178"/>
                    <a:pt x="33" y="183"/>
                    <a:pt x="28" y="184"/>
                  </a:cubicBezTo>
                  <a:cubicBezTo>
                    <a:pt x="21" y="187"/>
                    <a:pt x="15" y="185"/>
                    <a:pt x="11" y="179"/>
                  </a:cubicBezTo>
                  <a:close/>
                  <a:moveTo>
                    <a:pt x="32" y="189"/>
                  </a:moveTo>
                  <a:cubicBezTo>
                    <a:pt x="32" y="189"/>
                    <a:pt x="32" y="188"/>
                    <a:pt x="32" y="188"/>
                  </a:cubicBezTo>
                  <a:cubicBezTo>
                    <a:pt x="33" y="188"/>
                    <a:pt x="34" y="188"/>
                    <a:pt x="35" y="187"/>
                  </a:cubicBezTo>
                  <a:cubicBezTo>
                    <a:pt x="35" y="188"/>
                    <a:pt x="35" y="188"/>
                    <a:pt x="35" y="189"/>
                  </a:cubicBezTo>
                  <a:cubicBezTo>
                    <a:pt x="35" y="192"/>
                    <a:pt x="40" y="192"/>
                    <a:pt x="40" y="189"/>
                  </a:cubicBezTo>
                  <a:cubicBezTo>
                    <a:pt x="40" y="183"/>
                    <a:pt x="50" y="184"/>
                    <a:pt x="55" y="185"/>
                  </a:cubicBezTo>
                  <a:cubicBezTo>
                    <a:pt x="54" y="186"/>
                    <a:pt x="53" y="188"/>
                    <a:pt x="52" y="189"/>
                  </a:cubicBezTo>
                  <a:cubicBezTo>
                    <a:pt x="50" y="192"/>
                    <a:pt x="54" y="194"/>
                    <a:pt x="56" y="192"/>
                  </a:cubicBezTo>
                  <a:cubicBezTo>
                    <a:pt x="63" y="182"/>
                    <a:pt x="71" y="171"/>
                    <a:pt x="84" y="170"/>
                  </a:cubicBezTo>
                  <a:cubicBezTo>
                    <a:pt x="98" y="169"/>
                    <a:pt x="110" y="183"/>
                    <a:pt x="99" y="194"/>
                  </a:cubicBezTo>
                  <a:cubicBezTo>
                    <a:pt x="94" y="199"/>
                    <a:pt x="88" y="203"/>
                    <a:pt x="82" y="207"/>
                  </a:cubicBezTo>
                  <a:cubicBezTo>
                    <a:pt x="79" y="209"/>
                    <a:pt x="76" y="211"/>
                    <a:pt x="72" y="212"/>
                  </a:cubicBezTo>
                  <a:cubicBezTo>
                    <a:pt x="68" y="213"/>
                    <a:pt x="64" y="212"/>
                    <a:pt x="60" y="210"/>
                  </a:cubicBezTo>
                  <a:cubicBezTo>
                    <a:pt x="55" y="208"/>
                    <a:pt x="49" y="207"/>
                    <a:pt x="44" y="205"/>
                  </a:cubicBezTo>
                  <a:cubicBezTo>
                    <a:pt x="36" y="202"/>
                    <a:pt x="34" y="196"/>
                    <a:pt x="32" y="189"/>
                  </a:cubicBezTo>
                  <a:close/>
                  <a:moveTo>
                    <a:pt x="61" y="216"/>
                  </a:moveTo>
                  <a:cubicBezTo>
                    <a:pt x="61" y="216"/>
                    <a:pt x="61" y="216"/>
                    <a:pt x="61" y="216"/>
                  </a:cubicBezTo>
                  <a:cubicBezTo>
                    <a:pt x="61" y="216"/>
                    <a:pt x="61" y="216"/>
                    <a:pt x="61" y="216"/>
                  </a:cubicBezTo>
                  <a:cubicBezTo>
                    <a:pt x="61" y="216"/>
                    <a:pt x="61" y="216"/>
                    <a:pt x="61" y="216"/>
                  </a:cubicBezTo>
                  <a:close/>
                  <a:moveTo>
                    <a:pt x="69" y="223"/>
                  </a:moveTo>
                  <a:cubicBezTo>
                    <a:pt x="67" y="222"/>
                    <a:pt x="66" y="221"/>
                    <a:pt x="65" y="219"/>
                  </a:cubicBezTo>
                  <a:cubicBezTo>
                    <a:pt x="64" y="218"/>
                    <a:pt x="63" y="217"/>
                    <a:pt x="62" y="216"/>
                  </a:cubicBezTo>
                  <a:cubicBezTo>
                    <a:pt x="62" y="216"/>
                    <a:pt x="62" y="216"/>
                    <a:pt x="62" y="216"/>
                  </a:cubicBezTo>
                  <a:cubicBezTo>
                    <a:pt x="71" y="219"/>
                    <a:pt x="77" y="215"/>
                    <a:pt x="84" y="211"/>
                  </a:cubicBezTo>
                  <a:cubicBezTo>
                    <a:pt x="92" y="206"/>
                    <a:pt x="101" y="201"/>
                    <a:pt x="106" y="193"/>
                  </a:cubicBezTo>
                  <a:cubicBezTo>
                    <a:pt x="108" y="190"/>
                    <a:pt x="109" y="188"/>
                    <a:pt x="109" y="185"/>
                  </a:cubicBezTo>
                  <a:cubicBezTo>
                    <a:pt x="117" y="182"/>
                    <a:pt x="133" y="186"/>
                    <a:pt x="135" y="195"/>
                  </a:cubicBezTo>
                  <a:cubicBezTo>
                    <a:pt x="138" y="205"/>
                    <a:pt x="121" y="214"/>
                    <a:pt x="115" y="219"/>
                  </a:cubicBezTo>
                  <a:cubicBezTo>
                    <a:pt x="105" y="225"/>
                    <a:pt x="97" y="236"/>
                    <a:pt x="83" y="233"/>
                  </a:cubicBezTo>
                  <a:cubicBezTo>
                    <a:pt x="78" y="231"/>
                    <a:pt x="73" y="228"/>
                    <a:pt x="69" y="223"/>
                  </a:cubicBezTo>
                  <a:close/>
                  <a:moveTo>
                    <a:pt x="98" y="242"/>
                  </a:moveTo>
                  <a:cubicBezTo>
                    <a:pt x="97" y="241"/>
                    <a:pt x="95" y="239"/>
                    <a:pt x="93" y="237"/>
                  </a:cubicBezTo>
                  <a:cubicBezTo>
                    <a:pt x="103" y="235"/>
                    <a:pt x="112" y="227"/>
                    <a:pt x="121" y="221"/>
                  </a:cubicBezTo>
                  <a:cubicBezTo>
                    <a:pt x="126" y="217"/>
                    <a:pt x="134" y="211"/>
                    <a:pt x="138" y="204"/>
                  </a:cubicBezTo>
                  <a:cubicBezTo>
                    <a:pt x="141" y="205"/>
                    <a:pt x="143" y="207"/>
                    <a:pt x="144" y="210"/>
                  </a:cubicBezTo>
                  <a:cubicBezTo>
                    <a:pt x="146" y="215"/>
                    <a:pt x="144" y="220"/>
                    <a:pt x="141" y="224"/>
                  </a:cubicBezTo>
                  <a:cubicBezTo>
                    <a:pt x="137" y="232"/>
                    <a:pt x="132" y="239"/>
                    <a:pt x="126" y="245"/>
                  </a:cubicBezTo>
                  <a:cubicBezTo>
                    <a:pt x="116" y="254"/>
                    <a:pt x="106" y="249"/>
                    <a:pt x="98" y="242"/>
                  </a:cubicBezTo>
                  <a:close/>
                  <a:moveTo>
                    <a:pt x="236" y="187"/>
                  </a:moveTo>
                  <a:cubicBezTo>
                    <a:pt x="235" y="181"/>
                    <a:pt x="231" y="175"/>
                    <a:pt x="227" y="170"/>
                  </a:cubicBezTo>
                  <a:cubicBezTo>
                    <a:pt x="220" y="161"/>
                    <a:pt x="211" y="151"/>
                    <a:pt x="211" y="139"/>
                  </a:cubicBezTo>
                  <a:cubicBezTo>
                    <a:pt x="211" y="136"/>
                    <a:pt x="207" y="136"/>
                    <a:pt x="206" y="139"/>
                  </a:cubicBezTo>
                  <a:cubicBezTo>
                    <a:pt x="206" y="154"/>
                    <a:pt x="219" y="166"/>
                    <a:pt x="227" y="178"/>
                  </a:cubicBezTo>
                  <a:cubicBezTo>
                    <a:pt x="234" y="187"/>
                    <a:pt x="233" y="197"/>
                    <a:pt x="225" y="204"/>
                  </a:cubicBezTo>
                  <a:cubicBezTo>
                    <a:pt x="221" y="206"/>
                    <a:pt x="212" y="214"/>
                    <a:pt x="208" y="209"/>
                  </a:cubicBezTo>
                  <a:cubicBezTo>
                    <a:pt x="208" y="209"/>
                    <a:pt x="207" y="209"/>
                    <a:pt x="207" y="209"/>
                  </a:cubicBezTo>
                  <a:cubicBezTo>
                    <a:pt x="202" y="203"/>
                    <a:pt x="198" y="197"/>
                    <a:pt x="193" y="192"/>
                  </a:cubicBezTo>
                  <a:cubicBezTo>
                    <a:pt x="190" y="188"/>
                    <a:pt x="188" y="185"/>
                    <a:pt x="185" y="181"/>
                  </a:cubicBezTo>
                  <a:cubicBezTo>
                    <a:pt x="184" y="180"/>
                    <a:pt x="183" y="179"/>
                    <a:pt x="182" y="177"/>
                  </a:cubicBezTo>
                  <a:cubicBezTo>
                    <a:pt x="181" y="176"/>
                    <a:pt x="181" y="175"/>
                    <a:pt x="181" y="177"/>
                  </a:cubicBezTo>
                  <a:cubicBezTo>
                    <a:pt x="182" y="174"/>
                    <a:pt x="177" y="173"/>
                    <a:pt x="176" y="176"/>
                  </a:cubicBezTo>
                  <a:cubicBezTo>
                    <a:pt x="176" y="179"/>
                    <a:pt x="180" y="182"/>
                    <a:pt x="181" y="185"/>
                  </a:cubicBezTo>
                  <a:cubicBezTo>
                    <a:pt x="186" y="190"/>
                    <a:pt x="191" y="196"/>
                    <a:pt x="195" y="202"/>
                  </a:cubicBezTo>
                  <a:cubicBezTo>
                    <a:pt x="199" y="207"/>
                    <a:pt x="205" y="212"/>
                    <a:pt x="206" y="219"/>
                  </a:cubicBezTo>
                  <a:cubicBezTo>
                    <a:pt x="206" y="230"/>
                    <a:pt x="184" y="239"/>
                    <a:pt x="176" y="233"/>
                  </a:cubicBezTo>
                  <a:cubicBezTo>
                    <a:pt x="176" y="233"/>
                    <a:pt x="176" y="233"/>
                    <a:pt x="175" y="233"/>
                  </a:cubicBezTo>
                  <a:cubicBezTo>
                    <a:pt x="175" y="232"/>
                    <a:pt x="175" y="231"/>
                    <a:pt x="174" y="230"/>
                  </a:cubicBezTo>
                  <a:cubicBezTo>
                    <a:pt x="169" y="222"/>
                    <a:pt x="162" y="213"/>
                    <a:pt x="155" y="206"/>
                  </a:cubicBezTo>
                  <a:cubicBezTo>
                    <a:pt x="153" y="204"/>
                    <a:pt x="149" y="207"/>
                    <a:pt x="152" y="210"/>
                  </a:cubicBezTo>
                  <a:cubicBezTo>
                    <a:pt x="156" y="214"/>
                    <a:pt x="160" y="220"/>
                    <a:pt x="164" y="225"/>
                  </a:cubicBezTo>
                  <a:cubicBezTo>
                    <a:pt x="169" y="231"/>
                    <a:pt x="176" y="237"/>
                    <a:pt x="168" y="244"/>
                  </a:cubicBezTo>
                  <a:cubicBezTo>
                    <a:pt x="158" y="254"/>
                    <a:pt x="143" y="253"/>
                    <a:pt x="133" y="245"/>
                  </a:cubicBezTo>
                  <a:cubicBezTo>
                    <a:pt x="134" y="243"/>
                    <a:pt x="135" y="242"/>
                    <a:pt x="136" y="240"/>
                  </a:cubicBezTo>
                  <a:cubicBezTo>
                    <a:pt x="142" y="233"/>
                    <a:pt x="150" y="224"/>
                    <a:pt x="150" y="214"/>
                  </a:cubicBezTo>
                  <a:cubicBezTo>
                    <a:pt x="150" y="208"/>
                    <a:pt x="146" y="201"/>
                    <a:pt x="140" y="200"/>
                  </a:cubicBezTo>
                  <a:cubicBezTo>
                    <a:pt x="140" y="197"/>
                    <a:pt x="140" y="194"/>
                    <a:pt x="139" y="191"/>
                  </a:cubicBezTo>
                  <a:cubicBezTo>
                    <a:pt x="134" y="181"/>
                    <a:pt x="118" y="178"/>
                    <a:pt x="108" y="180"/>
                  </a:cubicBezTo>
                  <a:cubicBezTo>
                    <a:pt x="106" y="173"/>
                    <a:pt x="97" y="167"/>
                    <a:pt x="90" y="165"/>
                  </a:cubicBezTo>
                  <a:cubicBezTo>
                    <a:pt x="76" y="163"/>
                    <a:pt x="66" y="171"/>
                    <a:pt x="58" y="181"/>
                  </a:cubicBezTo>
                  <a:cubicBezTo>
                    <a:pt x="58" y="180"/>
                    <a:pt x="58" y="180"/>
                    <a:pt x="57" y="180"/>
                  </a:cubicBezTo>
                  <a:cubicBezTo>
                    <a:pt x="54" y="180"/>
                    <a:pt x="49" y="180"/>
                    <a:pt x="44" y="180"/>
                  </a:cubicBezTo>
                  <a:cubicBezTo>
                    <a:pt x="46" y="178"/>
                    <a:pt x="47" y="175"/>
                    <a:pt x="46" y="171"/>
                  </a:cubicBezTo>
                  <a:cubicBezTo>
                    <a:pt x="44" y="161"/>
                    <a:pt x="19" y="148"/>
                    <a:pt x="10" y="156"/>
                  </a:cubicBezTo>
                  <a:cubicBezTo>
                    <a:pt x="9" y="155"/>
                    <a:pt x="7" y="154"/>
                    <a:pt x="6" y="152"/>
                  </a:cubicBezTo>
                  <a:cubicBezTo>
                    <a:pt x="12" y="133"/>
                    <a:pt x="18" y="113"/>
                    <a:pt x="25" y="93"/>
                  </a:cubicBezTo>
                  <a:cubicBezTo>
                    <a:pt x="32" y="76"/>
                    <a:pt x="37" y="58"/>
                    <a:pt x="41" y="40"/>
                  </a:cubicBezTo>
                  <a:cubicBezTo>
                    <a:pt x="53" y="39"/>
                    <a:pt x="63" y="35"/>
                    <a:pt x="73" y="30"/>
                  </a:cubicBezTo>
                  <a:cubicBezTo>
                    <a:pt x="77" y="27"/>
                    <a:pt x="81" y="25"/>
                    <a:pt x="86" y="23"/>
                  </a:cubicBezTo>
                  <a:cubicBezTo>
                    <a:pt x="89" y="22"/>
                    <a:pt x="91" y="22"/>
                    <a:pt x="94" y="21"/>
                  </a:cubicBezTo>
                  <a:cubicBezTo>
                    <a:pt x="87" y="28"/>
                    <a:pt x="81" y="36"/>
                    <a:pt x="74" y="43"/>
                  </a:cubicBezTo>
                  <a:cubicBezTo>
                    <a:pt x="70" y="47"/>
                    <a:pt x="65" y="52"/>
                    <a:pt x="64" y="58"/>
                  </a:cubicBezTo>
                  <a:cubicBezTo>
                    <a:pt x="64" y="63"/>
                    <a:pt x="68" y="68"/>
                    <a:pt x="72" y="70"/>
                  </a:cubicBezTo>
                  <a:cubicBezTo>
                    <a:pt x="77" y="74"/>
                    <a:pt x="84" y="75"/>
                    <a:pt x="90" y="76"/>
                  </a:cubicBezTo>
                  <a:cubicBezTo>
                    <a:pt x="98" y="77"/>
                    <a:pt x="104" y="73"/>
                    <a:pt x="111" y="70"/>
                  </a:cubicBezTo>
                  <a:cubicBezTo>
                    <a:pt x="117" y="66"/>
                    <a:pt x="124" y="62"/>
                    <a:pt x="129" y="56"/>
                  </a:cubicBezTo>
                  <a:cubicBezTo>
                    <a:pt x="129" y="55"/>
                    <a:pt x="129" y="55"/>
                    <a:pt x="130" y="55"/>
                  </a:cubicBezTo>
                  <a:cubicBezTo>
                    <a:pt x="135" y="55"/>
                    <a:pt x="140" y="54"/>
                    <a:pt x="146" y="53"/>
                  </a:cubicBezTo>
                  <a:cubicBezTo>
                    <a:pt x="152" y="52"/>
                    <a:pt x="156" y="53"/>
                    <a:pt x="161" y="56"/>
                  </a:cubicBezTo>
                  <a:cubicBezTo>
                    <a:pt x="166" y="60"/>
                    <a:pt x="171" y="63"/>
                    <a:pt x="175" y="67"/>
                  </a:cubicBezTo>
                  <a:cubicBezTo>
                    <a:pt x="185" y="74"/>
                    <a:pt x="194" y="82"/>
                    <a:pt x="203" y="89"/>
                  </a:cubicBezTo>
                  <a:cubicBezTo>
                    <a:pt x="207" y="92"/>
                    <a:pt x="210" y="95"/>
                    <a:pt x="212" y="100"/>
                  </a:cubicBezTo>
                  <a:cubicBezTo>
                    <a:pt x="212" y="103"/>
                    <a:pt x="212" y="105"/>
                    <a:pt x="213" y="107"/>
                  </a:cubicBezTo>
                  <a:cubicBezTo>
                    <a:pt x="213" y="110"/>
                    <a:pt x="214" y="113"/>
                    <a:pt x="214" y="116"/>
                  </a:cubicBezTo>
                  <a:cubicBezTo>
                    <a:pt x="215" y="119"/>
                    <a:pt x="220" y="117"/>
                    <a:pt x="219" y="114"/>
                  </a:cubicBezTo>
                  <a:cubicBezTo>
                    <a:pt x="219" y="112"/>
                    <a:pt x="218" y="110"/>
                    <a:pt x="218" y="107"/>
                  </a:cubicBezTo>
                  <a:cubicBezTo>
                    <a:pt x="220" y="112"/>
                    <a:pt x="223" y="117"/>
                    <a:pt x="225" y="121"/>
                  </a:cubicBezTo>
                  <a:cubicBezTo>
                    <a:pt x="230" y="129"/>
                    <a:pt x="235" y="136"/>
                    <a:pt x="240" y="143"/>
                  </a:cubicBezTo>
                  <a:cubicBezTo>
                    <a:pt x="245" y="150"/>
                    <a:pt x="250" y="157"/>
                    <a:pt x="250" y="166"/>
                  </a:cubicBezTo>
                  <a:cubicBezTo>
                    <a:pt x="250" y="174"/>
                    <a:pt x="243" y="182"/>
                    <a:pt x="236" y="187"/>
                  </a:cubicBezTo>
                  <a:close/>
                  <a:moveTo>
                    <a:pt x="264" y="150"/>
                  </a:moveTo>
                  <a:cubicBezTo>
                    <a:pt x="263" y="157"/>
                    <a:pt x="261" y="164"/>
                    <a:pt x="259" y="171"/>
                  </a:cubicBezTo>
                  <a:cubicBezTo>
                    <a:pt x="259" y="171"/>
                    <a:pt x="258" y="172"/>
                    <a:pt x="258" y="172"/>
                  </a:cubicBezTo>
                  <a:cubicBezTo>
                    <a:pt x="259" y="171"/>
                    <a:pt x="255" y="173"/>
                    <a:pt x="254" y="174"/>
                  </a:cubicBezTo>
                  <a:cubicBezTo>
                    <a:pt x="254" y="174"/>
                    <a:pt x="253" y="174"/>
                    <a:pt x="253" y="174"/>
                  </a:cubicBezTo>
                  <a:cubicBezTo>
                    <a:pt x="253" y="174"/>
                    <a:pt x="254" y="173"/>
                    <a:pt x="254" y="172"/>
                  </a:cubicBezTo>
                  <a:cubicBezTo>
                    <a:pt x="257" y="164"/>
                    <a:pt x="254" y="155"/>
                    <a:pt x="249" y="147"/>
                  </a:cubicBezTo>
                  <a:cubicBezTo>
                    <a:pt x="244" y="139"/>
                    <a:pt x="237" y="131"/>
                    <a:pt x="232" y="122"/>
                  </a:cubicBezTo>
                  <a:cubicBezTo>
                    <a:pt x="231" y="121"/>
                    <a:pt x="230" y="120"/>
                    <a:pt x="229" y="119"/>
                  </a:cubicBezTo>
                  <a:cubicBezTo>
                    <a:pt x="232" y="119"/>
                    <a:pt x="235" y="118"/>
                    <a:pt x="238" y="117"/>
                  </a:cubicBezTo>
                  <a:cubicBezTo>
                    <a:pt x="241" y="116"/>
                    <a:pt x="243" y="114"/>
                    <a:pt x="245" y="113"/>
                  </a:cubicBezTo>
                  <a:cubicBezTo>
                    <a:pt x="247" y="112"/>
                    <a:pt x="250" y="108"/>
                    <a:pt x="253" y="108"/>
                  </a:cubicBezTo>
                  <a:cubicBezTo>
                    <a:pt x="256" y="108"/>
                    <a:pt x="256" y="103"/>
                    <a:pt x="253" y="103"/>
                  </a:cubicBezTo>
                  <a:cubicBezTo>
                    <a:pt x="248" y="104"/>
                    <a:pt x="246" y="107"/>
                    <a:pt x="242" y="109"/>
                  </a:cubicBezTo>
                  <a:cubicBezTo>
                    <a:pt x="238" y="112"/>
                    <a:pt x="233" y="115"/>
                    <a:pt x="227" y="114"/>
                  </a:cubicBezTo>
                  <a:cubicBezTo>
                    <a:pt x="227" y="114"/>
                    <a:pt x="227" y="114"/>
                    <a:pt x="227" y="114"/>
                  </a:cubicBezTo>
                  <a:cubicBezTo>
                    <a:pt x="223" y="107"/>
                    <a:pt x="220" y="101"/>
                    <a:pt x="215" y="95"/>
                  </a:cubicBezTo>
                  <a:cubicBezTo>
                    <a:pt x="215" y="95"/>
                    <a:pt x="215" y="95"/>
                    <a:pt x="214" y="94"/>
                  </a:cubicBezTo>
                  <a:cubicBezTo>
                    <a:pt x="213" y="92"/>
                    <a:pt x="211" y="90"/>
                    <a:pt x="210" y="89"/>
                  </a:cubicBezTo>
                  <a:cubicBezTo>
                    <a:pt x="199" y="79"/>
                    <a:pt x="188" y="71"/>
                    <a:pt x="177" y="62"/>
                  </a:cubicBezTo>
                  <a:cubicBezTo>
                    <a:pt x="170" y="57"/>
                    <a:pt x="162" y="48"/>
                    <a:pt x="152" y="47"/>
                  </a:cubicBezTo>
                  <a:cubicBezTo>
                    <a:pt x="150" y="47"/>
                    <a:pt x="148" y="48"/>
                    <a:pt x="146" y="48"/>
                  </a:cubicBezTo>
                  <a:cubicBezTo>
                    <a:pt x="144" y="48"/>
                    <a:pt x="140" y="48"/>
                    <a:pt x="138" y="49"/>
                  </a:cubicBezTo>
                  <a:cubicBezTo>
                    <a:pt x="136" y="50"/>
                    <a:pt x="134" y="50"/>
                    <a:pt x="132" y="50"/>
                  </a:cubicBezTo>
                  <a:cubicBezTo>
                    <a:pt x="134" y="45"/>
                    <a:pt x="135" y="40"/>
                    <a:pt x="137" y="35"/>
                  </a:cubicBezTo>
                  <a:cubicBezTo>
                    <a:pt x="137" y="32"/>
                    <a:pt x="133" y="31"/>
                    <a:pt x="132" y="33"/>
                  </a:cubicBezTo>
                  <a:cubicBezTo>
                    <a:pt x="130" y="40"/>
                    <a:pt x="129" y="46"/>
                    <a:pt x="126" y="52"/>
                  </a:cubicBezTo>
                  <a:cubicBezTo>
                    <a:pt x="122" y="59"/>
                    <a:pt x="113" y="63"/>
                    <a:pt x="107" y="67"/>
                  </a:cubicBezTo>
                  <a:cubicBezTo>
                    <a:pt x="100" y="70"/>
                    <a:pt x="94" y="72"/>
                    <a:pt x="87" y="71"/>
                  </a:cubicBezTo>
                  <a:cubicBezTo>
                    <a:pt x="81" y="70"/>
                    <a:pt x="73" y="67"/>
                    <a:pt x="70" y="61"/>
                  </a:cubicBezTo>
                  <a:cubicBezTo>
                    <a:pt x="67" y="57"/>
                    <a:pt x="74" y="50"/>
                    <a:pt x="77" y="47"/>
                  </a:cubicBezTo>
                  <a:cubicBezTo>
                    <a:pt x="81" y="43"/>
                    <a:pt x="85" y="39"/>
                    <a:pt x="89" y="34"/>
                  </a:cubicBezTo>
                  <a:cubicBezTo>
                    <a:pt x="98" y="23"/>
                    <a:pt x="111" y="9"/>
                    <a:pt x="127" y="7"/>
                  </a:cubicBezTo>
                  <a:cubicBezTo>
                    <a:pt x="135" y="6"/>
                    <a:pt x="144" y="6"/>
                    <a:pt x="152" y="5"/>
                  </a:cubicBezTo>
                  <a:cubicBezTo>
                    <a:pt x="161" y="5"/>
                    <a:pt x="171" y="3"/>
                    <a:pt x="180" y="5"/>
                  </a:cubicBezTo>
                  <a:cubicBezTo>
                    <a:pt x="186" y="6"/>
                    <a:pt x="192" y="14"/>
                    <a:pt x="196" y="18"/>
                  </a:cubicBezTo>
                  <a:cubicBezTo>
                    <a:pt x="203" y="24"/>
                    <a:pt x="210" y="29"/>
                    <a:pt x="218" y="34"/>
                  </a:cubicBezTo>
                  <a:cubicBezTo>
                    <a:pt x="224" y="38"/>
                    <a:pt x="231" y="43"/>
                    <a:pt x="238" y="47"/>
                  </a:cubicBezTo>
                  <a:cubicBezTo>
                    <a:pt x="240" y="48"/>
                    <a:pt x="243" y="50"/>
                    <a:pt x="247" y="50"/>
                  </a:cubicBezTo>
                  <a:cubicBezTo>
                    <a:pt x="248" y="50"/>
                    <a:pt x="252" y="49"/>
                    <a:pt x="252" y="50"/>
                  </a:cubicBezTo>
                  <a:cubicBezTo>
                    <a:pt x="258" y="60"/>
                    <a:pt x="261" y="70"/>
                    <a:pt x="264" y="80"/>
                  </a:cubicBezTo>
                  <a:cubicBezTo>
                    <a:pt x="271" y="103"/>
                    <a:pt x="270" y="127"/>
                    <a:pt x="264" y="15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1" name="Freeform 24"/>
            <p:cNvSpPr>
              <a:spLocks noEditPoints="1"/>
            </p:cNvSpPr>
            <p:nvPr/>
          </p:nvSpPr>
          <p:spPr bwMode="auto">
            <a:xfrm>
              <a:off x="5592763" y="3530601"/>
              <a:ext cx="307975" cy="290513"/>
            </a:xfrm>
            <a:custGeom>
              <a:avLst/>
              <a:gdLst>
                <a:gd name="T0" fmla="*/ 0 w 266"/>
                <a:gd name="T1" fmla="*/ 155 h 251"/>
                <a:gd name="T2" fmla="*/ 6 w 266"/>
                <a:gd name="T3" fmla="*/ 160 h 251"/>
                <a:gd name="T4" fmla="*/ 36 w 266"/>
                <a:gd name="T5" fmla="*/ 168 h 251"/>
                <a:gd name="T6" fmla="*/ 77 w 266"/>
                <a:gd name="T7" fmla="*/ 204 h 251"/>
                <a:gd name="T8" fmla="*/ 51 w 266"/>
                <a:gd name="T9" fmla="*/ 189 h 251"/>
                <a:gd name="T10" fmla="*/ 35 w 266"/>
                <a:gd name="T11" fmla="*/ 186 h 251"/>
                <a:gd name="T12" fmla="*/ 27 w 266"/>
                <a:gd name="T13" fmla="*/ 185 h 251"/>
                <a:gd name="T14" fmla="*/ 55 w 266"/>
                <a:gd name="T15" fmla="*/ 207 h 251"/>
                <a:gd name="T16" fmla="*/ 56 w 266"/>
                <a:gd name="T17" fmla="*/ 213 h 251"/>
                <a:gd name="T18" fmla="*/ 130 w 266"/>
                <a:gd name="T19" fmla="*/ 192 h 251"/>
                <a:gd name="T20" fmla="*/ 79 w 266"/>
                <a:gd name="T21" fmla="*/ 208 h 251"/>
                <a:gd name="T22" fmla="*/ 60 w 266"/>
                <a:gd name="T23" fmla="*/ 216 h 251"/>
                <a:gd name="T24" fmla="*/ 110 w 266"/>
                <a:gd name="T25" fmla="*/ 216 h 251"/>
                <a:gd name="T26" fmla="*/ 133 w 266"/>
                <a:gd name="T27" fmla="*/ 201 h 251"/>
                <a:gd name="T28" fmla="*/ 93 w 266"/>
                <a:gd name="T29" fmla="*/ 239 h 251"/>
                <a:gd name="T30" fmla="*/ 139 w 266"/>
                <a:gd name="T31" fmla="*/ 207 h 251"/>
                <a:gd name="T32" fmla="*/ 214 w 266"/>
                <a:gd name="T33" fmla="*/ 111 h 251"/>
                <a:gd name="T34" fmla="*/ 207 w 266"/>
                <a:gd name="T35" fmla="*/ 97 h 251"/>
                <a:gd name="T36" fmla="*/ 156 w 266"/>
                <a:gd name="T37" fmla="*/ 53 h 251"/>
                <a:gd name="T38" fmla="*/ 124 w 266"/>
                <a:gd name="T39" fmla="*/ 53 h 251"/>
                <a:gd name="T40" fmla="*/ 67 w 266"/>
                <a:gd name="T41" fmla="*/ 67 h 251"/>
                <a:gd name="T42" fmla="*/ 89 w 266"/>
                <a:gd name="T43" fmla="*/ 18 h 251"/>
                <a:gd name="T44" fmla="*/ 36 w 266"/>
                <a:gd name="T45" fmla="*/ 37 h 251"/>
                <a:gd name="T46" fmla="*/ 5 w 266"/>
                <a:gd name="T47" fmla="*/ 153 h 251"/>
                <a:gd name="T48" fmla="*/ 52 w 266"/>
                <a:gd name="T49" fmla="*/ 177 h 251"/>
                <a:gd name="T50" fmla="*/ 103 w 266"/>
                <a:gd name="T51" fmla="*/ 177 h 251"/>
                <a:gd name="T52" fmla="*/ 145 w 266"/>
                <a:gd name="T53" fmla="*/ 211 h 251"/>
                <a:gd name="T54" fmla="*/ 163 w 266"/>
                <a:gd name="T55" fmla="*/ 241 h 251"/>
                <a:gd name="T56" fmla="*/ 150 w 266"/>
                <a:gd name="T57" fmla="*/ 203 h 251"/>
                <a:gd name="T58" fmla="*/ 171 w 266"/>
                <a:gd name="T59" fmla="*/ 230 h 251"/>
                <a:gd name="T60" fmla="*/ 176 w 266"/>
                <a:gd name="T61" fmla="*/ 182 h 251"/>
                <a:gd name="T62" fmla="*/ 177 w 266"/>
                <a:gd name="T63" fmla="*/ 174 h 251"/>
                <a:gd name="T64" fmla="*/ 202 w 266"/>
                <a:gd name="T65" fmla="*/ 206 h 251"/>
                <a:gd name="T66" fmla="*/ 222 w 266"/>
                <a:gd name="T67" fmla="*/ 175 h 251"/>
                <a:gd name="T68" fmla="*/ 222 w 266"/>
                <a:gd name="T69" fmla="*/ 167 h 251"/>
                <a:gd name="T70" fmla="*/ 235 w 266"/>
                <a:gd name="T71" fmla="*/ 140 h 251"/>
                <a:gd name="T72" fmla="*/ 247 w 266"/>
                <a:gd name="T73" fmla="*/ 47 h 251"/>
                <a:gd name="T74" fmla="*/ 213 w 266"/>
                <a:gd name="T75" fmla="*/ 31 h 251"/>
                <a:gd name="T76" fmla="*/ 147 w 266"/>
                <a:gd name="T77" fmla="*/ 2 h 251"/>
                <a:gd name="T78" fmla="*/ 72 w 266"/>
                <a:gd name="T79" fmla="*/ 44 h 251"/>
                <a:gd name="T80" fmla="*/ 102 w 266"/>
                <a:gd name="T81" fmla="*/ 64 h 251"/>
                <a:gd name="T82" fmla="*/ 132 w 266"/>
                <a:gd name="T83" fmla="*/ 32 h 251"/>
                <a:gd name="T84" fmla="*/ 141 w 266"/>
                <a:gd name="T85" fmla="*/ 45 h 251"/>
                <a:gd name="T86" fmla="*/ 205 w 266"/>
                <a:gd name="T87" fmla="*/ 86 h 251"/>
                <a:gd name="T88" fmla="*/ 222 w 266"/>
                <a:gd name="T89" fmla="*/ 111 h 251"/>
                <a:gd name="T90" fmla="*/ 248 w 266"/>
                <a:gd name="T91" fmla="*/ 100 h 251"/>
                <a:gd name="T92" fmla="*/ 233 w 266"/>
                <a:gd name="T93" fmla="*/ 114 h 251"/>
                <a:gd name="T94" fmla="*/ 244 w 266"/>
                <a:gd name="T95" fmla="*/ 144 h 251"/>
                <a:gd name="T96" fmla="*/ 249 w 266"/>
                <a:gd name="T97" fmla="*/ 171 h 251"/>
                <a:gd name="T98" fmla="*/ 259 w 266"/>
                <a:gd name="T99" fmla="*/ 147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66" h="251">
                  <a:moveTo>
                    <a:pt x="23" y="181"/>
                  </a:moveTo>
                  <a:cubicBezTo>
                    <a:pt x="16" y="184"/>
                    <a:pt x="10" y="182"/>
                    <a:pt x="6" y="176"/>
                  </a:cubicBezTo>
                  <a:cubicBezTo>
                    <a:pt x="2" y="170"/>
                    <a:pt x="2" y="162"/>
                    <a:pt x="0" y="155"/>
                  </a:cubicBezTo>
                  <a:cubicBezTo>
                    <a:pt x="1" y="156"/>
                    <a:pt x="2" y="157"/>
                    <a:pt x="3" y="157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2" y="161"/>
                    <a:pt x="5" y="162"/>
                    <a:pt x="6" y="160"/>
                  </a:cubicBezTo>
                  <a:cubicBezTo>
                    <a:pt x="8" y="161"/>
                    <a:pt x="10" y="158"/>
                    <a:pt x="9" y="156"/>
                  </a:cubicBezTo>
                  <a:cubicBezTo>
                    <a:pt x="9" y="156"/>
                    <a:pt x="9" y="156"/>
                    <a:pt x="9" y="156"/>
                  </a:cubicBezTo>
                  <a:cubicBezTo>
                    <a:pt x="15" y="151"/>
                    <a:pt x="33" y="163"/>
                    <a:pt x="36" y="168"/>
                  </a:cubicBezTo>
                  <a:cubicBezTo>
                    <a:pt x="41" y="175"/>
                    <a:pt x="28" y="180"/>
                    <a:pt x="23" y="181"/>
                  </a:cubicBezTo>
                  <a:close/>
                  <a:moveTo>
                    <a:pt x="67" y="209"/>
                  </a:moveTo>
                  <a:cubicBezTo>
                    <a:pt x="71" y="208"/>
                    <a:pt x="74" y="206"/>
                    <a:pt x="77" y="204"/>
                  </a:cubicBezTo>
                  <a:cubicBezTo>
                    <a:pt x="83" y="200"/>
                    <a:pt x="89" y="196"/>
                    <a:pt x="94" y="191"/>
                  </a:cubicBezTo>
                  <a:cubicBezTo>
                    <a:pt x="105" y="180"/>
                    <a:pt x="93" y="166"/>
                    <a:pt x="79" y="167"/>
                  </a:cubicBezTo>
                  <a:cubicBezTo>
                    <a:pt x="66" y="168"/>
                    <a:pt x="58" y="179"/>
                    <a:pt x="51" y="189"/>
                  </a:cubicBezTo>
                  <a:cubicBezTo>
                    <a:pt x="49" y="191"/>
                    <a:pt x="45" y="189"/>
                    <a:pt x="47" y="186"/>
                  </a:cubicBezTo>
                  <a:cubicBezTo>
                    <a:pt x="48" y="185"/>
                    <a:pt x="49" y="183"/>
                    <a:pt x="50" y="182"/>
                  </a:cubicBezTo>
                  <a:cubicBezTo>
                    <a:pt x="45" y="181"/>
                    <a:pt x="35" y="180"/>
                    <a:pt x="35" y="186"/>
                  </a:cubicBezTo>
                  <a:cubicBezTo>
                    <a:pt x="35" y="189"/>
                    <a:pt x="30" y="189"/>
                    <a:pt x="30" y="186"/>
                  </a:cubicBezTo>
                  <a:cubicBezTo>
                    <a:pt x="30" y="185"/>
                    <a:pt x="30" y="185"/>
                    <a:pt x="30" y="184"/>
                  </a:cubicBezTo>
                  <a:cubicBezTo>
                    <a:pt x="29" y="185"/>
                    <a:pt x="28" y="185"/>
                    <a:pt x="27" y="185"/>
                  </a:cubicBezTo>
                  <a:cubicBezTo>
                    <a:pt x="27" y="185"/>
                    <a:pt x="27" y="186"/>
                    <a:pt x="27" y="186"/>
                  </a:cubicBezTo>
                  <a:cubicBezTo>
                    <a:pt x="29" y="193"/>
                    <a:pt x="31" y="199"/>
                    <a:pt x="39" y="202"/>
                  </a:cubicBezTo>
                  <a:cubicBezTo>
                    <a:pt x="44" y="204"/>
                    <a:pt x="50" y="205"/>
                    <a:pt x="55" y="207"/>
                  </a:cubicBezTo>
                  <a:cubicBezTo>
                    <a:pt x="59" y="209"/>
                    <a:pt x="63" y="210"/>
                    <a:pt x="67" y="209"/>
                  </a:cubicBezTo>
                  <a:close/>
                  <a:moveTo>
                    <a:pt x="56" y="213"/>
                  </a:moveTo>
                  <a:cubicBezTo>
                    <a:pt x="56" y="213"/>
                    <a:pt x="56" y="213"/>
                    <a:pt x="56" y="213"/>
                  </a:cubicBezTo>
                  <a:cubicBezTo>
                    <a:pt x="56" y="213"/>
                    <a:pt x="56" y="213"/>
                    <a:pt x="56" y="213"/>
                  </a:cubicBezTo>
                  <a:cubicBezTo>
                    <a:pt x="56" y="213"/>
                    <a:pt x="56" y="213"/>
                    <a:pt x="56" y="213"/>
                  </a:cubicBezTo>
                  <a:close/>
                  <a:moveTo>
                    <a:pt x="130" y="192"/>
                  </a:moveTo>
                  <a:cubicBezTo>
                    <a:pt x="128" y="183"/>
                    <a:pt x="112" y="179"/>
                    <a:pt x="104" y="182"/>
                  </a:cubicBezTo>
                  <a:cubicBezTo>
                    <a:pt x="104" y="185"/>
                    <a:pt x="103" y="187"/>
                    <a:pt x="101" y="190"/>
                  </a:cubicBezTo>
                  <a:cubicBezTo>
                    <a:pt x="96" y="198"/>
                    <a:pt x="87" y="203"/>
                    <a:pt x="79" y="208"/>
                  </a:cubicBezTo>
                  <a:cubicBezTo>
                    <a:pt x="72" y="212"/>
                    <a:pt x="66" y="216"/>
                    <a:pt x="57" y="213"/>
                  </a:cubicBezTo>
                  <a:cubicBezTo>
                    <a:pt x="57" y="213"/>
                    <a:pt x="57" y="213"/>
                    <a:pt x="57" y="213"/>
                  </a:cubicBezTo>
                  <a:cubicBezTo>
                    <a:pt x="58" y="214"/>
                    <a:pt x="59" y="215"/>
                    <a:pt x="60" y="216"/>
                  </a:cubicBezTo>
                  <a:cubicBezTo>
                    <a:pt x="61" y="218"/>
                    <a:pt x="62" y="219"/>
                    <a:pt x="64" y="220"/>
                  </a:cubicBezTo>
                  <a:cubicBezTo>
                    <a:pt x="68" y="225"/>
                    <a:pt x="73" y="228"/>
                    <a:pt x="78" y="230"/>
                  </a:cubicBezTo>
                  <a:cubicBezTo>
                    <a:pt x="92" y="233"/>
                    <a:pt x="100" y="222"/>
                    <a:pt x="110" y="216"/>
                  </a:cubicBezTo>
                  <a:cubicBezTo>
                    <a:pt x="116" y="211"/>
                    <a:pt x="133" y="202"/>
                    <a:pt x="130" y="192"/>
                  </a:cubicBezTo>
                  <a:close/>
                  <a:moveTo>
                    <a:pt x="139" y="207"/>
                  </a:moveTo>
                  <a:cubicBezTo>
                    <a:pt x="138" y="204"/>
                    <a:pt x="136" y="202"/>
                    <a:pt x="133" y="201"/>
                  </a:cubicBezTo>
                  <a:cubicBezTo>
                    <a:pt x="129" y="208"/>
                    <a:pt x="121" y="214"/>
                    <a:pt x="116" y="218"/>
                  </a:cubicBezTo>
                  <a:cubicBezTo>
                    <a:pt x="107" y="224"/>
                    <a:pt x="98" y="232"/>
                    <a:pt x="88" y="234"/>
                  </a:cubicBezTo>
                  <a:cubicBezTo>
                    <a:pt x="90" y="236"/>
                    <a:pt x="92" y="238"/>
                    <a:pt x="93" y="239"/>
                  </a:cubicBezTo>
                  <a:cubicBezTo>
                    <a:pt x="101" y="246"/>
                    <a:pt x="111" y="251"/>
                    <a:pt x="121" y="242"/>
                  </a:cubicBezTo>
                  <a:cubicBezTo>
                    <a:pt x="127" y="236"/>
                    <a:pt x="132" y="229"/>
                    <a:pt x="136" y="221"/>
                  </a:cubicBezTo>
                  <a:cubicBezTo>
                    <a:pt x="139" y="217"/>
                    <a:pt x="141" y="212"/>
                    <a:pt x="139" y="207"/>
                  </a:cubicBezTo>
                  <a:close/>
                  <a:moveTo>
                    <a:pt x="220" y="118"/>
                  </a:moveTo>
                  <a:cubicBezTo>
                    <a:pt x="218" y="114"/>
                    <a:pt x="215" y="109"/>
                    <a:pt x="213" y="104"/>
                  </a:cubicBezTo>
                  <a:cubicBezTo>
                    <a:pt x="213" y="107"/>
                    <a:pt x="214" y="109"/>
                    <a:pt x="214" y="111"/>
                  </a:cubicBezTo>
                  <a:cubicBezTo>
                    <a:pt x="215" y="114"/>
                    <a:pt x="210" y="116"/>
                    <a:pt x="209" y="113"/>
                  </a:cubicBezTo>
                  <a:cubicBezTo>
                    <a:pt x="209" y="110"/>
                    <a:pt x="208" y="107"/>
                    <a:pt x="208" y="104"/>
                  </a:cubicBezTo>
                  <a:cubicBezTo>
                    <a:pt x="207" y="102"/>
                    <a:pt x="207" y="100"/>
                    <a:pt x="207" y="97"/>
                  </a:cubicBezTo>
                  <a:cubicBezTo>
                    <a:pt x="205" y="92"/>
                    <a:pt x="202" y="89"/>
                    <a:pt x="198" y="86"/>
                  </a:cubicBezTo>
                  <a:cubicBezTo>
                    <a:pt x="189" y="79"/>
                    <a:pt x="180" y="71"/>
                    <a:pt x="170" y="64"/>
                  </a:cubicBezTo>
                  <a:cubicBezTo>
                    <a:pt x="166" y="60"/>
                    <a:pt x="161" y="57"/>
                    <a:pt x="156" y="53"/>
                  </a:cubicBezTo>
                  <a:cubicBezTo>
                    <a:pt x="151" y="50"/>
                    <a:pt x="147" y="49"/>
                    <a:pt x="141" y="50"/>
                  </a:cubicBezTo>
                  <a:cubicBezTo>
                    <a:pt x="135" y="51"/>
                    <a:pt x="130" y="52"/>
                    <a:pt x="125" y="52"/>
                  </a:cubicBezTo>
                  <a:cubicBezTo>
                    <a:pt x="124" y="52"/>
                    <a:pt x="124" y="52"/>
                    <a:pt x="124" y="53"/>
                  </a:cubicBezTo>
                  <a:cubicBezTo>
                    <a:pt x="119" y="59"/>
                    <a:pt x="112" y="63"/>
                    <a:pt x="106" y="67"/>
                  </a:cubicBezTo>
                  <a:cubicBezTo>
                    <a:pt x="99" y="70"/>
                    <a:pt x="93" y="74"/>
                    <a:pt x="85" y="73"/>
                  </a:cubicBezTo>
                  <a:cubicBezTo>
                    <a:pt x="79" y="72"/>
                    <a:pt x="72" y="71"/>
                    <a:pt x="67" y="67"/>
                  </a:cubicBezTo>
                  <a:cubicBezTo>
                    <a:pt x="63" y="65"/>
                    <a:pt x="59" y="60"/>
                    <a:pt x="59" y="55"/>
                  </a:cubicBezTo>
                  <a:cubicBezTo>
                    <a:pt x="60" y="49"/>
                    <a:pt x="65" y="44"/>
                    <a:pt x="69" y="40"/>
                  </a:cubicBezTo>
                  <a:cubicBezTo>
                    <a:pt x="76" y="33"/>
                    <a:pt x="82" y="25"/>
                    <a:pt x="89" y="18"/>
                  </a:cubicBezTo>
                  <a:cubicBezTo>
                    <a:pt x="86" y="19"/>
                    <a:pt x="84" y="19"/>
                    <a:pt x="81" y="20"/>
                  </a:cubicBezTo>
                  <a:cubicBezTo>
                    <a:pt x="76" y="22"/>
                    <a:pt x="72" y="24"/>
                    <a:pt x="68" y="27"/>
                  </a:cubicBezTo>
                  <a:cubicBezTo>
                    <a:pt x="58" y="32"/>
                    <a:pt x="48" y="36"/>
                    <a:pt x="36" y="37"/>
                  </a:cubicBezTo>
                  <a:cubicBezTo>
                    <a:pt x="32" y="55"/>
                    <a:pt x="27" y="73"/>
                    <a:pt x="20" y="90"/>
                  </a:cubicBezTo>
                  <a:cubicBezTo>
                    <a:pt x="13" y="110"/>
                    <a:pt x="7" y="130"/>
                    <a:pt x="1" y="149"/>
                  </a:cubicBezTo>
                  <a:cubicBezTo>
                    <a:pt x="2" y="151"/>
                    <a:pt x="4" y="152"/>
                    <a:pt x="5" y="153"/>
                  </a:cubicBezTo>
                  <a:cubicBezTo>
                    <a:pt x="14" y="145"/>
                    <a:pt x="39" y="158"/>
                    <a:pt x="41" y="168"/>
                  </a:cubicBezTo>
                  <a:cubicBezTo>
                    <a:pt x="42" y="172"/>
                    <a:pt x="41" y="175"/>
                    <a:pt x="39" y="177"/>
                  </a:cubicBezTo>
                  <a:cubicBezTo>
                    <a:pt x="44" y="177"/>
                    <a:pt x="49" y="177"/>
                    <a:pt x="52" y="177"/>
                  </a:cubicBezTo>
                  <a:cubicBezTo>
                    <a:pt x="53" y="177"/>
                    <a:pt x="53" y="177"/>
                    <a:pt x="53" y="178"/>
                  </a:cubicBezTo>
                  <a:cubicBezTo>
                    <a:pt x="61" y="168"/>
                    <a:pt x="71" y="160"/>
                    <a:pt x="85" y="162"/>
                  </a:cubicBezTo>
                  <a:cubicBezTo>
                    <a:pt x="92" y="164"/>
                    <a:pt x="101" y="170"/>
                    <a:pt x="103" y="177"/>
                  </a:cubicBezTo>
                  <a:cubicBezTo>
                    <a:pt x="113" y="175"/>
                    <a:pt x="129" y="178"/>
                    <a:pt x="134" y="188"/>
                  </a:cubicBezTo>
                  <a:cubicBezTo>
                    <a:pt x="135" y="191"/>
                    <a:pt x="135" y="194"/>
                    <a:pt x="135" y="197"/>
                  </a:cubicBezTo>
                  <a:cubicBezTo>
                    <a:pt x="141" y="198"/>
                    <a:pt x="145" y="205"/>
                    <a:pt x="145" y="211"/>
                  </a:cubicBezTo>
                  <a:cubicBezTo>
                    <a:pt x="145" y="221"/>
                    <a:pt x="137" y="230"/>
                    <a:pt x="131" y="237"/>
                  </a:cubicBezTo>
                  <a:cubicBezTo>
                    <a:pt x="130" y="239"/>
                    <a:pt x="129" y="240"/>
                    <a:pt x="128" y="242"/>
                  </a:cubicBezTo>
                  <a:cubicBezTo>
                    <a:pt x="138" y="250"/>
                    <a:pt x="153" y="251"/>
                    <a:pt x="163" y="241"/>
                  </a:cubicBezTo>
                  <a:cubicBezTo>
                    <a:pt x="171" y="234"/>
                    <a:pt x="164" y="228"/>
                    <a:pt x="159" y="222"/>
                  </a:cubicBezTo>
                  <a:cubicBezTo>
                    <a:pt x="155" y="217"/>
                    <a:pt x="151" y="211"/>
                    <a:pt x="147" y="207"/>
                  </a:cubicBezTo>
                  <a:cubicBezTo>
                    <a:pt x="144" y="204"/>
                    <a:pt x="148" y="201"/>
                    <a:pt x="150" y="203"/>
                  </a:cubicBezTo>
                  <a:cubicBezTo>
                    <a:pt x="157" y="210"/>
                    <a:pt x="164" y="219"/>
                    <a:pt x="169" y="227"/>
                  </a:cubicBezTo>
                  <a:cubicBezTo>
                    <a:pt x="170" y="228"/>
                    <a:pt x="170" y="229"/>
                    <a:pt x="170" y="230"/>
                  </a:cubicBezTo>
                  <a:cubicBezTo>
                    <a:pt x="171" y="230"/>
                    <a:pt x="171" y="230"/>
                    <a:pt x="171" y="230"/>
                  </a:cubicBezTo>
                  <a:cubicBezTo>
                    <a:pt x="179" y="236"/>
                    <a:pt x="201" y="227"/>
                    <a:pt x="201" y="216"/>
                  </a:cubicBezTo>
                  <a:cubicBezTo>
                    <a:pt x="200" y="209"/>
                    <a:pt x="194" y="204"/>
                    <a:pt x="190" y="199"/>
                  </a:cubicBezTo>
                  <a:cubicBezTo>
                    <a:pt x="186" y="193"/>
                    <a:pt x="181" y="187"/>
                    <a:pt x="176" y="182"/>
                  </a:cubicBezTo>
                  <a:cubicBezTo>
                    <a:pt x="175" y="179"/>
                    <a:pt x="171" y="176"/>
                    <a:pt x="171" y="173"/>
                  </a:cubicBezTo>
                  <a:cubicBezTo>
                    <a:pt x="172" y="170"/>
                    <a:pt x="177" y="171"/>
                    <a:pt x="176" y="174"/>
                  </a:cubicBezTo>
                  <a:cubicBezTo>
                    <a:pt x="176" y="172"/>
                    <a:pt x="176" y="173"/>
                    <a:pt x="177" y="174"/>
                  </a:cubicBezTo>
                  <a:cubicBezTo>
                    <a:pt x="178" y="176"/>
                    <a:pt x="179" y="177"/>
                    <a:pt x="180" y="178"/>
                  </a:cubicBezTo>
                  <a:cubicBezTo>
                    <a:pt x="183" y="182"/>
                    <a:pt x="185" y="185"/>
                    <a:pt x="188" y="189"/>
                  </a:cubicBezTo>
                  <a:cubicBezTo>
                    <a:pt x="193" y="194"/>
                    <a:pt x="197" y="200"/>
                    <a:pt x="202" y="206"/>
                  </a:cubicBezTo>
                  <a:cubicBezTo>
                    <a:pt x="202" y="206"/>
                    <a:pt x="203" y="206"/>
                    <a:pt x="203" y="206"/>
                  </a:cubicBezTo>
                  <a:cubicBezTo>
                    <a:pt x="207" y="211"/>
                    <a:pt x="216" y="203"/>
                    <a:pt x="220" y="201"/>
                  </a:cubicBezTo>
                  <a:cubicBezTo>
                    <a:pt x="228" y="194"/>
                    <a:pt x="229" y="184"/>
                    <a:pt x="222" y="175"/>
                  </a:cubicBezTo>
                  <a:cubicBezTo>
                    <a:pt x="214" y="163"/>
                    <a:pt x="201" y="151"/>
                    <a:pt x="201" y="136"/>
                  </a:cubicBezTo>
                  <a:cubicBezTo>
                    <a:pt x="202" y="133"/>
                    <a:pt x="206" y="133"/>
                    <a:pt x="206" y="136"/>
                  </a:cubicBezTo>
                  <a:cubicBezTo>
                    <a:pt x="206" y="148"/>
                    <a:pt x="215" y="158"/>
                    <a:pt x="222" y="167"/>
                  </a:cubicBezTo>
                  <a:cubicBezTo>
                    <a:pt x="226" y="172"/>
                    <a:pt x="230" y="178"/>
                    <a:pt x="231" y="184"/>
                  </a:cubicBezTo>
                  <a:cubicBezTo>
                    <a:pt x="238" y="179"/>
                    <a:pt x="245" y="171"/>
                    <a:pt x="245" y="163"/>
                  </a:cubicBezTo>
                  <a:cubicBezTo>
                    <a:pt x="245" y="154"/>
                    <a:pt x="240" y="147"/>
                    <a:pt x="235" y="140"/>
                  </a:cubicBezTo>
                  <a:cubicBezTo>
                    <a:pt x="230" y="133"/>
                    <a:pt x="225" y="126"/>
                    <a:pt x="220" y="118"/>
                  </a:cubicBezTo>
                  <a:close/>
                  <a:moveTo>
                    <a:pt x="259" y="77"/>
                  </a:moveTo>
                  <a:cubicBezTo>
                    <a:pt x="256" y="67"/>
                    <a:pt x="253" y="57"/>
                    <a:pt x="247" y="47"/>
                  </a:cubicBezTo>
                  <a:cubicBezTo>
                    <a:pt x="247" y="46"/>
                    <a:pt x="243" y="47"/>
                    <a:pt x="242" y="47"/>
                  </a:cubicBezTo>
                  <a:cubicBezTo>
                    <a:pt x="238" y="47"/>
                    <a:pt x="235" y="45"/>
                    <a:pt x="233" y="44"/>
                  </a:cubicBezTo>
                  <a:cubicBezTo>
                    <a:pt x="226" y="40"/>
                    <a:pt x="219" y="35"/>
                    <a:pt x="213" y="31"/>
                  </a:cubicBezTo>
                  <a:cubicBezTo>
                    <a:pt x="205" y="26"/>
                    <a:pt x="198" y="21"/>
                    <a:pt x="191" y="15"/>
                  </a:cubicBezTo>
                  <a:cubicBezTo>
                    <a:pt x="187" y="11"/>
                    <a:pt x="181" y="3"/>
                    <a:pt x="175" y="2"/>
                  </a:cubicBezTo>
                  <a:cubicBezTo>
                    <a:pt x="166" y="0"/>
                    <a:pt x="156" y="2"/>
                    <a:pt x="147" y="2"/>
                  </a:cubicBezTo>
                  <a:cubicBezTo>
                    <a:pt x="139" y="3"/>
                    <a:pt x="130" y="3"/>
                    <a:pt x="122" y="4"/>
                  </a:cubicBezTo>
                  <a:cubicBezTo>
                    <a:pt x="106" y="6"/>
                    <a:pt x="93" y="20"/>
                    <a:pt x="84" y="31"/>
                  </a:cubicBezTo>
                  <a:cubicBezTo>
                    <a:pt x="80" y="36"/>
                    <a:pt x="76" y="40"/>
                    <a:pt x="72" y="44"/>
                  </a:cubicBezTo>
                  <a:cubicBezTo>
                    <a:pt x="69" y="47"/>
                    <a:pt x="62" y="54"/>
                    <a:pt x="65" y="58"/>
                  </a:cubicBezTo>
                  <a:cubicBezTo>
                    <a:pt x="68" y="64"/>
                    <a:pt x="76" y="67"/>
                    <a:pt x="82" y="68"/>
                  </a:cubicBezTo>
                  <a:cubicBezTo>
                    <a:pt x="89" y="69"/>
                    <a:pt x="95" y="67"/>
                    <a:pt x="102" y="64"/>
                  </a:cubicBezTo>
                  <a:cubicBezTo>
                    <a:pt x="108" y="60"/>
                    <a:pt x="117" y="56"/>
                    <a:pt x="121" y="49"/>
                  </a:cubicBezTo>
                  <a:cubicBezTo>
                    <a:pt x="124" y="43"/>
                    <a:pt x="125" y="37"/>
                    <a:pt x="127" y="30"/>
                  </a:cubicBezTo>
                  <a:cubicBezTo>
                    <a:pt x="128" y="28"/>
                    <a:pt x="132" y="29"/>
                    <a:pt x="132" y="32"/>
                  </a:cubicBezTo>
                  <a:cubicBezTo>
                    <a:pt x="130" y="37"/>
                    <a:pt x="129" y="42"/>
                    <a:pt x="127" y="47"/>
                  </a:cubicBezTo>
                  <a:cubicBezTo>
                    <a:pt x="129" y="47"/>
                    <a:pt x="131" y="47"/>
                    <a:pt x="133" y="46"/>
                  </a:cubicBezTo>
                  <a:cubicBezTo>
                    <a:pt x="135" y="45"/>
                    <a:pt x="139" y="45"/>
                    <a:pt x="141" y="45"/>
                  </a:cubicBezTo>
                  <a:cubicBezTo>
                    <a:pt x="143" y="45"/>
                    <a:pt x="145" y="44"/>
                    <a:pt x="147" y="44"/>
                  </a:cubicBezTo>
                  <a:cubicBezTo>
                    <a:pt x="157" y="45"/>
                    <a:pt x="165" y="54"/>
                    <a:pt x="172" y="59"/>
                  </a:cubicBezTo>
                  <a:cubicBezTo>
                    <a:pt x="183" y="68"/>
                    <a:pt x="194" y="76"/>
                    <a:pt x="205" y="86"/>
                  </a:cubicBezTo>
                  <a:cubicBezTo>
                    <a:pt x="206" y="87"/>
                    <a:pt x="208" y="89"/>
                    <a:pt x="209" y="91"/>
                  </a:cubicBezTo>
                  <a:cubicBezTo>
                    <a:pt x="210" y="92"/>
                    <a:pt x="210" y="92"/>
                    <a:pt x="210" y="92"/>
                  </a:cubicBezTo>
                  <a:cubicBezTo>
                    <a:pt x="215" y="98"/>
                    <a:pt x="218" y="104"/>
                    <a:pt x="222" y="111"/>
                  </a:cubicBezTo>
                  <a:cubicBezTo>
                    <a:pt x="222" y="111"/>
                    <a:pt x="222" y="111"/>
                    <a:pt x="222" y="111"/>
                  </a:cubicBezTo>
                  <a:cubicBezTo>
                    <a:pt x="228" y="112"/>
                    <a:pt x="233" y="109"/>
                    <a:pt x="237" y="106"/>
                  </a:cubicBezTo>
                  <a:cubicBezTo>
                    <a:pt x="241" y="104"/>
                    <a:pt x="243" y="101"/>
                    <a:pt x="248" y="100"/>
                  </a:cubicBezTo>
                  <a:cubicBezTo>
                    <a:pt x="251" y="100"/>
                    <a:pt x="251" y="105"/>
                    <a:pt x="248" y="105"/>
                  </a:cubicBezTo>
                  <a:cubicBezTo>
                    <a:pt x="245" y="105"/>
                    <a:pt x="242" y="109"/>
                    <a:pt x="240" y="110"/>
                  </a:cubicBezTo>
                  <a:cubicBezTo>
                    <a:pt x="238" y="111"/>
                    <a:pt x="236" y="113"/>
                    <a:pt x="233" y="114"/>
                  </a:cubicBezTo>
                  <a:cubicBezTo>
                    <a:pt x="230" y="115"/>
                    <a:pt x="227" y="116"/>
                    <a:pt x="224" y="116"/>
                  </a:cubicBezTo>
                  <a:cubicBezTo>
                    <a:pt x="225" y="117"/>
                    <a:pt x="226" y="118"/>
                    <a:pt x="227" y="119"/>
                  </a:cubicBezTo>
                  <a:cubicBezTo>
                    <a:pt x="232" y="128"/>
                    <a:pt x="239" y="136"/>
                    <a:pt x="244" y="144"/>
                  </a:cubicBezTo>
                  <a:cubicBezTo>
                    <a:pt x="249" y="152"/>
                    <a:pt x="252" y="161"/>
                    <a:pt x="249" y="169"/>
                  </a:cubicBezTo>
                  <a:cubicBezTo>
                    <a:pt x="249" y="170"/>
                    <a:pt x="248" y="171"/>
                    <a:pt x="248" y="171"/>
                  </a:cubicBezTo>
                  <a:cubicBezTo>
                    <a:pt x="248" y="171"/>
                    <a:pt x="249" y="171"/>
                    <a:pt x="249" y="171"/>
                  </a:cubicBezTo>
                  <a:cubicBezTo>
                    <a:pt x="250" y="170"/>
                    <a:pt x="254" y="168"/>
                    <a:pt x="253" y="169"/>
                  </a:cubicBezTo>
                  <a:cubicBezTo>
                    <a:pt x="253" y="169"/>
                    <a:pt x="254" y="168"/>
                    <a:pt x="254" y="168"/>
                  </a:cubicBezTo>
                  <a:cubicBezTo>
                    <a:pt x="256" y="161"/>
                    <a:pt x="258" y="154"/>
                    <a:pt x="259" y="147"/>
                  </a:cubicBezTo>
                  <a:cubicBezTo>
                    <a:pt x="265" y="124"/>
                    <a:pt x="266" y="100"/>
                    <a:pt x="259" y="7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2" name="Freeform 25"/>
            <p:cNvSpPr>
              <a:spLocks noEditPoints="1"/>
            </p:cNvSpPr>
            <p:nvPr/>
          </p:nvSpPr>
          <p:spPr bwMode="auto">
            <a:xfrm>
              <a:off x="6297613" y="2778126"/>
              <a:ext cx="177800" cy="220663"/>
            </a:xfrm>
            <a:custGeom>
              <a:avLst/>
              <a:gdLst>
                <a:gd name="T0" fmla="*/ 150 w 154"/>
                <a:gd name="T1" fmla="*/ 4 h 191"/>
                <a:gd name="T2" fmla="*/ 149 w 154"/>
                <a:gd name="T3" fmla="*/ 3 h 191"/>
                <a:gd name="T4" fmla="*/ 149 w 154"/>
                <a:gd name="T5" fmla="*/ 3 h 191"/>
                <a:gd name="T6" fmla="*/ 149 w 154"/>
                <a:gd name="T7" fmla="*/ 3 h 191"/>
                <a:gd name="T8" fmla="*/ 149 w 154"/>
                <a:gd name="T9" fmla="*/ 3 h 191"/>
                <a:gd name="T10" fmla="*/ 138 w 154"/>
                <a:gd name="T11" fmla="*/ 2 h 191"/>
                <a:gd name="T12" fmla="*/ 113 w 154"/>
                <a:gd name="T13" fmla="*/ 5 h 191"/>
                <a:gd name="T14" fmla="*/ 71 w 154"/>
                <a:gd name="T15" fmla="*/ 21 h 191"/>
                <a:gd name="T16" fmla="*/ 58 w 154"/>
                <a:gd name="T17" fmla="*/ 45 h 191"/>
                <a:gd name="T18" fmla="*/ 47 w 154"/>
                <a:gd name="T19" fmla="*/ 74 h 191"/>
                <a:gd name="T20" fmla="*/ 20 w 154"/>
                <a:gd name="T21" fmla="*/ 98 h 191"/>
                <a:gd name="T22" fmla="*/ 5 w 154"/>
                <a:gd name="T23" fmla="*/ 108 h 191"/>
                <a:gd name="T24" fmla="*/ 0 w 154"/>
                <a:gd name="T25" fmla="*/ 119 h 191"/>
                <a:gd name="T26" fmla="*/ 12 w 154"/>
                <a:gd name="T27" fmla="*/ 160 h 191"/>
                <a:gd name="T28" fmla="*/ 31 w 154"/>
                <a:gd name="T29" fmla="*/ 190 h 191"/>
                <a:gd name="T30" fmla="*/ 35 w 154"/>
                <a:gd name="T31" fmla="*/ 189 h 191"/>
                <a:gd name="T32" fmla="*/ 48 w 154"/>
                <a:gd name="T33" fmla="*/ 121 h 191"/>
                <a:gd name="T34" fmla="*/ 51 w 154"/>
                <a:gd name="T35" fmla="*/ 102 h 191"/>
                <a:gd name="T36" fmla="*/ 62 w 154"/>
                <a:gd name="T37" fmla="*/ 86 h 191"/>
                <a:gd name="T38" fmla="*/ 88 w 154"/>
                <a:gd name="T39" fmla="*/ 63 h 191"/>
                <a:gd name="T40" fmla="*/ 94 w 154"/>
                <a:gd name="T41" fmla="*/ 59 h 191"/>
                <a:gd name="T42" fmla="*/ 100 w 154"/>
                <a:gd name="T43" fmla="*/ 55 h 191"/>
                <a:gd name="T44" fmla="*/ 102 w 154"/>
                <a:gd name="T45" fmla="*/ 55 h 191"/>
                <a:gd name="T46" fmla="*/ 111 w 154"/>
                <a:gd name="T47" fmla="*/ 55 h 191"/>
                <a:gd name="T48" fmla="*/ 139 w 154"/>
                <a:gd name="T49" fmla="*/ 42 h 191"/>
                <a:gd name="T50" fmla="*/ 153 w 154"/>
                <a:gd name="T51" fmla="*/ 23 h 191"/>
                <a:gd name="T52" fmla="*/ 150 w 154"/>
                <a:gd name="T53" fmla="*/ 4 h 191"/>
                <a:gd name="T54" fmla="*/ 146 w 154"/>
                <a:gd name="T55" fmla="*/ 29 h 191"/>
                <a:gd name="T56" fmla="*/ 122 w 154"/>
                <a:gd name="T57" fmla="*/ 47 h 191"/>
                <a:gd name="T58" fmla="*/ 104 w 154"/>
                <a:gd name="T59" fmla="*/ 51 h 191"/>
                <a:gd name="T60" fmla="*/ 89 w 154"/>
                <a:gd name="T61" fmla="*/ 50 h 191"/>
                <a:gd name="T62" fmla="*/ 76 w 154"/>
                <a:gd name="T63" fmla="*/ 44 h 191"/>
                <a:gd name="T64" fmla="*/ 73 w 154"/>
                <a:gd name="T65" fmla="*/ 47 h 191"/>
                <a:gd name="T66" fmla="*/ 86 w 154"/>
                <a:gd name="T67" fmla="*/ 53 h 191"/>
                <a:gd name="T68" fmla="*/ 92 w 154"/>
                <a:gd name="T69" fmla="*/ 55 h 191"/>
                <a:gd name="T70" fmla="*/ 73 w 154"/>
                <a:gd name="T71" fmla="*/ 68 h 191"/>
                <a:gd name="T72" fmla="*/ 52 w 154"/>
                <a:gd name="T73" fmla="*/ 91 h 191"/>
                <a:gd name="T74" fmla="*/ 43 w 154"/>
                <a:gd name="T75" fmla="*/ 119 h 191"/>
                <a:gd name="T76" fmla="*/ 32 w 154"/>
                <a:gd name="T77" fmla="*/ 183 h 191"/>
                <a:gd name="T78" fmla="*/ 18 w 154"/>
                <a:gd name="T79" fmla="*/ 161 h 191"/>
                <a:gd name="T80" fmla="*/ 5 w 154"/>
                <a:gd name="T81" fmla="*/ 119 h 191"/>
                <a:gd name="T82" fmla="*/ 6 w 154"/>
                <a:gd name="T83" fmla="*/ 113 h 191"/>
                <a:gd name="T84" fmla="*/ 12 w 154"/>
                <a:gd name="T85" fmla="*/ 109 h 191"/>
                <a:gd name="T86" fmla="*/ 26 w 154"/>
                <a:gd name="T87" fmla="*/ 99 h 191"/>
                <a:gd name="T88" fmla="*/ 48 w 154"/>
                <a:gd name="T89" fmla="*/ 80 h 191"/>
                <a:gd name="T90" fmla="*/ 59 w 154"/>
                <a:gd name="T91" fmla="*/ 56 h 191"/>
                <a:gd name="T92" fmla="*/ 64 w 154"/>
                <a:gd name="T93" fmla="*/ 44 h 191"/>
                <a:gd name="T94" fmla="*/ 68 w 154"/>
                <a:gd name="T95" fmla="*/ 31 h 191"/>
                <a:gd name="T96" fmla="*/ 84 w 154"/>
                <a:gd name="T97" fmla="*/ 19 h 191"/>
                <a:gd name="T98" fmla="*/ 106 w 154"/>
                <a:gd name="T99" fmla="*/ 11 h 191"/>
                <a:gd name="T100" fmla="*/ 129 w 154"/>
                <a:gd name="T101" fmla="*/ 9 h 191"/>
                <a:gd name="T102" fmla="*/ 136 w 154"/>
                <a:gd name="T103" fmla="*/ 8 h 191"/>
                <a:gd name="T104" fmla="*/ 145 w 154"/>
                <a:gd name="T105" fmla="*/ 6 h 191"/>
                <a:gd name="T106" fmla="*/ 146 w 154"/>
                <a:gd name="T107" fmla="*/ 29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4" h="191">
                  <a:moveTo>
                    <a:pt x="150" y="4"/>
                  </a:moveTo>
                  <a:cubicBezTo>
                    <a:pt x="150" y="4"/>
                    <a:pt x="149" y="4"/>
                    <a:pt x="149" y="3"/>
                  </a:cubicBezTo>
                  <a:cubicBezTo>
                    <a:pt x="149" y="3"/>
                    <a:pt x="149" y="3"/>
                    <a:pt x="149" y="3"/>
                  </a:cubicBezTo>
                  <a:cubicBezTo>
                    <a:pt x="149" y="3"/>
                    <a:pt x="149" y="3"/>
                    <a:pt x="149" y="3"/>
                  </a:cubicBezTo>
                  <a:cubicBezTo>
                    <a:pt x="149" y="3"/>
                    <a:pt x="149" y="3"/>
                    <a:pt x="149" y="3"/>
                  </a:cubicBezTo>
                  <a:cubicBezTo>
                    <a:pt x="146" y="0"/>
                    <a:pt x="142" y="1"/>
                    <a:pt x="138" y="2"/>
                  </a:cubicBezTo>
                  <a:cubicBezTo>
                    <a:pt x="130" y="4"/>
                    <a:pt x="122" y="5"/>
                    <a:pt x="113" y="5"/>
                  </a:cubicBezTo>
                  <a:cubicBezTo>
                    <a:pt x="98" y="7"/>
                    <a:pt x="83" y="12"/>
                    <a:pt x="71" y="21"/>
                  </a:cubicBezTo>
                  <a:cubicBezTo>
                    <a:pt x="63" y="27"/>
                    <a:pt x="62" y="35"/>
                    <a:pt x="58" y="45"/>
                  </a:cubicBezTo>
                  <a:cubicBezTo>
                    <a:pt x="55" y="55"/>
                    <a:pt x="52" y="65"/>
                    <a:pt x="47" y="74"/>
                  </a:cubicBezTo>
                  <a:cubicBezTo>
                    <a:pt x="41" y="85"/>
                    <a:pt x="30" y="91"/>
                    <a:pt x="20" y="98"/>
                  </a:cubicBezTo>
                  <a:cubicBezTo>
                    <a:pt x="15" y="101"/>
                    <a:pt x="10" y="104"/>
                    <a:pt x="5" y="108"/>
                  </a:cubicBezTo>
                  <a:cubicBezTo>
                    <a:pt x="1" y="111"/>
                    <a:pt x="0" y="113"/>
                    <a:pt x="0" y="119"/>
                  </a:cubicBezTo>
                  <a:cubicBezTo>
                    <a:pt x="1" y="133"/>
                    <a:pt x="7" y="147"/>
                    <a:pt x="12" y="160"/>
                  </a:cubicBezTo>
                  <a:cubicBezTo>
                    <a:pt x="17" y="171"/>
                    <a:pt x="22" y="181"/>
                    <a:pt x="31" y="190"/>
                  </a:cubicBezTo>
                  <a:cubicBezTo>
                    <a:pt x="33" y="191"/>
                    <a:pt x="35" y="190"/>
                    <a:pt x="35" y="189"/>
                  </a:cubicBezTo>
                  <a:cubicBezTo>
                    <a:pt x="42" y="166"/>
                    <a:pt x="45" y="144"/>
                    <a:pt x="48" y="121"/>
                  </a:cubicBezTo>
                  <a:cubicBezTo>
                    <a:pt x="49" y="115"/>
                    <a:pt x="49" y="108"/>
                    <a:pt x="51" y="102"/>
                  </a:cubicBezTo>
                  <a:cubicBezTo>
                    <a:pt x="52" y="96"/>
                    <a:pt x="58" y="91"/>
                    <a:pt x="62" y="86"/>
                  </a:cubicBezTo>
                  <a:cubicBezTo>
                    <a:pt x="69" y="77"/>
                    <a:pt x="78" y="70"/>
                    <a:pt x="88" y="63"/>
                  </a:cubicBezTo>
                  <a:cubicBezTo>
                    <a:pt x="90" y="62"/>
                    <a:pt x="92" y="61"/>
                    <a:pt x="94" y="59"/>
                  </a:cubicBezTo>
                  <a:cubicBezTo>
                    <a:pt x="94" y="59"/>
                    <a:pt x="98" y="56"/>
                    <a:pt x="100" y="55"/>
                  </a:cubicBezTo>
                  <a:cubicBezTo>
                    <a:pt x="100" y="55"/>
                    <a:pt x="101" y="55"/>
                    <a:pt x="102" y="55"/>
                  </a:cubicBezTo>
                  <a:cubicBezTo>
                    <a:pt x="105" y="55"/>
                    <a:pt x="108" y="55"/>
                    <a:pt x="111" y="55"/>
                  </a:cubicBezTo>
                  <a:cubicBezTo>
                    <a:pt x="121" y="54"/>
                    <a:pt x="131" y="48"/>
                    <a:pt x="139" y="42"/>
                  </a:cubicBezTo>
                  <a:cubicBezTo>
                    <a:pt x="146" y="37"/>
                    <a:pt x="151" y="32"/>
                    <a:pt x="153" y="23"/>
                  </a:cubicBezTo>
                  <a:cubicBezTo>
                    <a:pt x="154" y="17"/>
                    <a:pt x="153" y="9"/>
                    <a:pt x="150" y="4"/>
                  </a:cubicBezTo>
                  <a:close/>
                  <a:moveTo>
                    <a:pt x="146" y="29"/>
                  </a:moveTo>
                  <a:cubicBezTo>
                    <a:pt x="142" y="37"/>
                    <a:pt x="130" y="43"/>
                    <a:pt x="122" y="47"/>
                  </a:cubicBezTo>
                  <a:cubicBezTo>
                    <a:pt x="120" y="48"/>
                    <a:pt x="112" y="50"/>
                    <a:pt x="104" y="51"/>
                  </a:cubicBezTo>
                  <a:cubicBezTo>
                    <a:pt x="97" y="51"/>
                    <a:pt x="90" y="50"/>
                    <a:pt x="89" y="50"/>
                  </a:cubicBezTo>
                  <a:cubicBezTo>
                    <a:pt x="84" y="49"/>
                    <a:pt x="79" y="47"/>
                    <a:pt x="76" y="44"/>
                  </a:cubicBezTo>
                  <a:cubicBezTo>
                    <a:pt x="74" y="42"/>
                    <a:pt x="71" y="45"/>
                    <a:pt x="73" y="47"/>
                  </a:cubicBezTo>
                  <a:cubicBezTo>
                    <a:pt x="76" y="51"/>
                    <a:pt x="81" y="52"/>
                    <a:pt x="86" y="53"/>
                  </a:cubicBezTo>
                  <a:cubicBezTo>
                    <a:pt x="88" y="54"/>
                    <a:pt x="90" y="54"/>
                    <a:pt x="92" y="55"/>
                  </a:cubicBezTo>
                  <a:cubicBezTo>
                    <a:pt x="86" y="59"/>
                    <a:pt x="79" y="64"/>
                    <a:pt x="73" y="68"/>
                  </a:cubicBezTo>
                  <a:cubicBezTo>
                    <a:pt x="65" y="75"/>
                    <a:pt x="58" y="82"/>
                    <a:pt x="52" y="91"/>
                  </a:cubicBezTo>
                  <a:cubicBezTo>
                    <a:pt x="46" y="99"/>
                    <a:pt x="45" y="108"/>
                    <a:pt x="43" y="119"/>
                  </a:cubicBezTo>
                  <a:cubicBezTo>
                    <a:pt x="41" y="141"/>
                    <a:pt x="38" y="162"/>
                    <a:pt x="32" y="183"/>
                  </a:cubicBezTo>
                  <a:cubicBezTo>
                    <a:pt x="26" y="177"/>
                    <a:pt x="22" y="169"/>
                    <a:pt x="18" y="161"/>
                  </a:cubicBezTo>
                  <a:cubicBezTo>
                    <a:pt x="12" y="148"/>
                    <a:pt x="6" y="133"/>
                    <a:pt x="5" y="119"/>
                  </a:cubicBezTo>
                  <a:cubicBezTo>
                    <a:pt x="5" y="116"/>
                    <a:pt x="4" y="115"/>
                    <a:pt x="6" y="113"/>
                  </a:cubicBezTo>
                  <a:cubicBezTo>
                    <a:pt x="8" y="111"/>
                    <a:pt x="10" y="110"/>
                    <a:pt x="12" y="109"/>
                  </a:cubicBezTo>
                  <a:cubicBezTo>
                    <a:pt x="17" y="105"/>
                    <a:pt x="21" y="102"/>
                    <a:pt x="26" y="99"/>
                  </a:cubicBezTo>
                  <a:cubicBezTo>
                    <a:pt x="34" y="94"/>
                    <a:pt x="42" y="88"/>
                    <a:pt x="48" y="80"/>
                  </a:cubicBezTo>
                  <a:cubicBezTo>
                    <a:pt x="53" y="73"/>
                    <a:pt x="56" y="64"/>
                    <a:pt x="59" y="56"/>
                  </a:cubicBezTo>
                  <a:cubicBezTo>
                    <a:pt x="61" y="52"/>
                    <a:pt x="62" y="48"/>
                    <a:pt x="64" y="44"/>
                  </a:cubicBezTo>
                  <a:cubicBezTo>
                    <a:pt x="65" y="39"/>
                    <a:pt x="66" y="35"/>
                    <a:pt x="68" y="31"/>
                  </a:cubicBezTo>
                  <a:cubicBezTo>
                    <a:pt x="71" y="25"/>
                    <a:pt x="78" y="22"/>
                    <a:pt x="84" y="19"/>
                  </a:cubicBezTo>
                  <a:cubicBezTo>
                    <a:pt x="91" y="15"/>
                    <a:pt x="98" y="13"/>
                    <a:pt x="106" y="11"/>
                  </a:cubicBezTo>
                  <a:cubicBezTo>
                    <a:pt x="113" y="10"/>
                    <a:pt x="121" y="10"/>
                    <a:pt x="129" y="9"/>
                  </a:cubicBezTo>
                  <a:cubicBezTo>
                    <a:pt x="131" y="9"/>
                    <a:pt x="134" y="8"/>
                    <a:pt x="136" y="8"/>
                  </a:cubicBezTo>
                  <a:cubicBezTo>
                    <a:pt x="139" y="7"/>
                    <a:pt x="143" y="5"/>
                    <a:pt x="145" y="6"/>
                  </a:cubicBezTo>
                  <a:cubicBezTo>
                    <a:pt x="150" y="13"/>
                    <a:pt x="149" y="22"/>
                    <a:pt x="146" y="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3" name="Freeform 26"/>
            <p:cNvSpPr>
              <a:spLocks/>
            </p:cNvSpPr>
            <p:nvPr/>
          </p:nvSpPr>
          <p:spPr bwMode="auto">
            <a:xfrm>
              <a:off x="6302375" y="2782888"/>
              <a:ext cx="168275" cy="206375"/>
            </a:xfrm>
            <a:custGeom>
              <a:avLst/>
              <a:gdLst>
                <a:gd name="T0" fmla="*/ 142 w 146"/>
                <a:gd name="T1" fmla="*/ 24 h 178"/>
                <a:gd name="T2" fmla="*/ 118 w 146"/>
                <a:gd name="T3" fmla="*/ 42 h 178"/>
                <a:gd name="T4" fmla="*/ 100 w 146"/>
                <a:gd name="T5" fmla="*/ 46 h 178"/>
                <a:gd name="T6" fmla="*/ 85 w 146"/>
                <a:gd name="T7" fmla="*/ 45 h 178"/>
                <a:gd name="T8" fmla="*/ 72 w 146"/>
                <a:gd name="T9" fmla="*/ 39 h 178"/>
                <a:gd name="T10" fmla="*/ 69 w 146"/>
                <a:gd name="T11" fmla="*/ 42 h 178"/>
                <a:gd name="T12" fmla="*/ 82 w 146"/>
                <a:gd name="T13" fmla="*/ 48 h 178"/>
                <a:gd name="T14" fmla="*/ 88 w 146"/>
                <a:gd name="T15" fmla="*/ 50 h 178"/>
                <a:gd name="T16" fmla="*/ 69 w 146"/>
                <a:gd name="T17" fmla="*/ 63 h 178"/>
                <a:gd name="T18" fmla="*/ 48 w 146"/>
                <a:gd name="T19" fmla="*/ 86 h 178"/>
                <a:gd name="T20" fmla="*/ 39 w 146"/>
                <a:gd name="T21" fmla="*/ 114 h 178"/>
                <a:gd name="T22" fmla="*/ 28 w 146"/>
                <a:gd name="T23" fmla="*/ 178 h 178"/>
                <a:gd name="T24" fmla="*/ 14 w 146"/>
                <a:gd name="T25" fmla="*/ 156 h 178"/>
                <a:gd name="T26" fmla="*/ 1 w 146"/>
                <a:gd name="T27" fmla="*/ 114 h 178"/>
                <a:gd name="T28" fmla="*/ 2 w 146"/>
                <a:gd name="T29" fmla="*/ 108 h 178"/>
                <a:gd name="T30" fmla="*/ 8 w 146"/>
                <a:gd name="T31" fmla="*/ 104 h 178"/>
                <a:gd name="T32" fmla="*/ 22 w 146"/>
                <a:gd name="T33" fmla="*/ 94 h 178"/>
                <a:gd name="T34" fmla="*/ 44 w 146"/>
                <a:gd name="T35" fmla="*/ 75 h 178"/>
                <a:gd name="T36" fmla="*/ 55 w 146"/>
                <a:gd name="T37" fmla="*/ 51 h 178"/>
                <a:gd name="T38" fmla="*/ 60 w 146"/>
                <a:gd name="T39" fmla="*/ 39 h 178"/>
                <a:gd name="T40" fmla="*/ 64 w 146"/>
                <a:gd name="T41" fmla="*/ 26 h 178"/>
                <a:gd name="T42" fmla="*/ 80 w 146"/>
                <a:gd name="T43" fmla="*/ 14 h 178"/>
                <a:gd name="T44" fmla="*/ 102 w 146"/>
                <a:gd name="T45" fmla="*/ 6 h 178"/>
                <a:gd name="T46" fmla="*/ 125 w 146"/>
                <a:gd name="T47" fmla="*/ 4 h 178"/>
                <a:gd name="T48" fmla="*/ 132 w 146"/>
                <a:gd name="T49" fmla="*/ 3 h 178"/>
                <a:gd name="T50" fmla="*/ 141 w 146"/>
                <a:gd name="T51" fmla="*/ 1 h 178"/>
                <a:gd name="T52" fmla="*/ 142 w 146"/>
                <a:gd name="T53" fmla="*/ 24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6" h="178">
                  <a:moveTo>
                    <a:pt x="142" y="24"/>
                  </a:moveTo>
                  <a:cubicBezTo>
                    <a:pt x="138" y="32"/>
                    <a:pt x="126" y="38"/>
                    <a:pt x="118" y="42"/>
                  </a:cubicBezTo>
                  <a:cubicBezTo>
                    <a:pt x="116" y="43"/>
                    <a:pt x="108" y="45"/>
                    <a:pt x="100" y="46"/>
                  </a:cubicBezTo>
                  <a:cubicBezTo>
                    <a:pt x="93" y="46"/>
                    <a:pt x="86" y="45"/>
                    <a:pt x="85" y="45"/>
                  </a:cubicBezTo>
                  <a:cubicBezTo>
                    <a:pt x="80" y="44"/>
                    <a:pt x="75" y="42"/>
                    <a:pt x="72" y="39"/>
                  </a:cubicBezTo>
                  <a:cubicBezTo>
                    <a:pt x="70" y="37"/>
                    <a:pt x="67" y="40"/>
                    <a:pt x="69" y="42"/>
                  </a:cubicBezTo>
                  <a:cubicBezTo>
                    <a:pt x="72" y="46"/>
                    <a:pt x="77" y="47"/>
                    <a:pt x="82" y="48"/>
                  </a:cubicBezTo>
                  <a:cubicBezTo>
                    <a:pt x="84" y="49"/>
                    <a:pt x="86" y="49"/>
                    <a:pt x="88" y="50"/>
                  </a:cubicBezTo>
                  <a:cubicBezTo>
                    <a:pt x="82" y="54"/>
                    <a:pt x="75" y="59"/>
                    <a:pt x="69" y="63"/>
                  </a:cubicBezTo>
                  <a:cubicBezTo>
                    <a:pt x="61" y="70"/>
                    <a:pt x="54" y="77"/>
                    <a:pt x="48" y="86"/>
                  </a:cubicBezTo>
                  <a:cubicBezTo>
                    <a:pt x="42" y="94"/>
                    <a:pt x="41" y="103"/>
                    <a:pt x="39" y="114"/>
                  </a:cubicBezTo>
                  <a:cubicBezTo>
                    <a:pt x="37" y="136"/>
                    <a:pt x="34" y="157"/>
                    <a:pt x="28" y="178"/>
                  </a:cubicBezTo>
                  <a:cubicBezTo>
                    <a:pt x="22" y="172"/>
                    <a:pt x="18" y="164"/>
                    <a:pt x="14" y="156"/>
                  </a:cubicBezTo>
                  <a:cubicBezTo>
                    <a:pt x="8" y="143"/>
                    <a:pt x="2" y="128"/>
                    <a:pt x="1" y="114"/>
                  </a:cubicBezTo>
                  <a:cubicBezTo>
                    <a:pt x="1" y="111"/>
                    <a:pt x="0" y="110"/>
                    <a:pt x="2" y="108"/>
                  </a:cubicBezTo>
                  <a:cubicBezTo>
                    <a:pt x="4" y="106"/>
                    <a:pt x="6" y="105"/>
                    <a:pt x="8" y="104"/>
                  </a:cubicBezTo>
                  <a:cubicBezTo>
                    <a:pt x="13" y="100"/>
                    <a:pt x="17" y="97"/>
                    <a:pt x="22" y="94"/>
                  </a:cubicBezTo>
                  <a:cubicBezTo>
                    <a:pt x="30" y="89"/>
                    <a:pt x="38" y="83"/>
                    <a:pt x="44" y="75"/>
                  </a:cubicBezTo>
                  <a:cubicBezTo>
                    <a:pt x="49" y="68"/>
                    <a:pt x="52" y="59"/>
                    <a:pt x="55" y="51"/>
                  </a:cubicBezTo>
                  <a:cubicBezTo>
                    <a:pt x="57" y="47"/>
                    <a:pt x="58" y="43"/>
                    <a:pt x="60" y="39"/>
                  </a:cubicBezTo>
                  <a:cubicBezTo>
                    <a:pt x="61" y="34"/>
                    <a:pt x="62" y="30"/>
                    <a:pt x="64" y="26"/>
                  </a:cubicBezTo>
                  <a:cubicBezTo>
                    <a:pt x="67" y="20"/>
                    <a:pt x="74" y="17"/>
                    <a:pt x="80" y="14"/>
                  </a:cubicBezTo>
                  <a:cubicBezTo>
                    <a:pt x="87" y="10"/>
                    <a:pt x="94" y="8"/>
                    <a:pt x="102" y="6"/>
                  </a:cubicBezTo>
                  <a:cubicBezTo>
                    <a:pt x="109" y="5"/>
                    <a:pt x="117" y="5"/>
                    <a:pt x="125" y="4"/>
                  </a:cubicBezTo>
                  <a:cubicBezTo>
                    <a:pt x="127" y="4"/>
                    <a:pt x="130" y="3"/>
                    <a:pt x="132" y="3"/>
                  </a:cubicBezTo>
                  <a:cubicBezTo>
                    <a:pt x="135" y="2"/>
                    <a:pt x="139" y="0"/>
                    <a:pt x="141" y="1"/>
                  </a:cubicBezTo>
                  <a:cubicBezTo>
                    <a:pt x="146" y="8"/>
                    <a:pt x="145" y="17"/>
                    <a:pt x="142" y="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04" name="Freeform 30"/>
          <p:cNvSpPr>
            <a:spLocks/>
          </p:cNvSpPr>
          <p:nvPr/>
        </p:nvSpPr>
        <p:spPr bwMode="auto">
          <a:xfrm>
            <a:off x="3717902" y="1925988"/>
            <a:ext cx="1925638" cy="4356100"/>
          </a:xfrm>
          <a:custGeom>
            <a:avLst/>
            <a:gdLst>
              <a:gd name="T0" fmla="*/ 1151 w 1204"/>
              <a:gd name="T1" fmla="*/ 8 h 2729"/>
              <a:gd name="T2" fmla="*/ 272 w 1204"/>
              <a:gd name="T3" fmla="*/ 610 h 2729"/>
              <a:gd name="T4" fmla="*/ 86 w 1204"/>
              <a:gd name="T5" fmla="*/ 1687 h 2729"/>
              <a:gd name="T6" fmla="*/ 712 w 1204"/>
              <a:gd name="T7" fmla="*/ 2548 h 2729"/>
              <a:gd name="T8" fmla="*/ 1151 w 1204"/>
              <a:gd name="T9" fmla="*/ 2721 h 2729"/>
              <a:gd name="T10" fmla="*/ 1167 w 1204"/>
              <a:gd name="T11" fmla="*/ 2663 h 2729"/>
              <a:gd name="T12" fmla="*/ 306 w 1204"/>
              <a:gd name="T13" fmla="*/ 2062 h 2729"/>
              <a:gd name="T14" fmla="*/ 161 w 1204"/>
              <a:gd name="T15" fmla="*/ 993 h 2729"/>
              <a:gd name="T16" fmla="*/ 827 w 1204"/>
              <a:gd name="T17" fmla="*/ 185 h 2729"/>
              <a:gd name="T18" fmla="*/ 1167 w 1204"/>
              <a:gd name="T19" fmla="*/ 66 h 2729"/>
              <a:gd name="T20" fmla="*/ 1151 w 1204"/>
              <a:gd name="T21" fmla="*/ 8 h 2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204" h="2729">
                <a:moveTo>
                  <a:pt x="1151" y="8"/>
                </a:moveTo>
                <a:cubicBezTo>
                  <a:pt x="791" y="83"/>
                  <a:pt x="473" y="303"/>
                  <a:pt x="272" y="610"/>
                </a:cubicBezTo>
                <a:cubicBezTo>
                  <a:pt x="65" y="925"/>
                  <a:pt x="0" y="1321"/>
                  <a:pt x="86" y="1687"/>
                </a:cubicBezTo>
                <a:cubicBezTo>
                  <a:pt x="170" y="2044"/>
                  <a:pt x="401" y="2356"/>
                  <a:pt x="712" y="2548"/>
                </a:cubicBezTo>
                <a:cubicBezTo>
                  <a:pt x="847" y="2630"/>
                  <a:pt x="996" y="2689"/>
                  <a:pt x="1151" y="2721"/>
                </a:cubicBezTo>
                <a:cubicBezTo>
                  <a:pt x="1188" y="2729"/>
                  <a:pt x="1204" y="2671"/>
                  <a:pt x="1167" y="2663"/>
                </a:cubicBezTo>
                <a:cubicBezTo>
                  <a:pt x="811" y="2589"/>
                  <a:pt x="498" y="2370"/>
                  <a:pt x="306" y="2062"/>
                </a:cubicBezTo>
                <a:cubicBezTo>
                  <a:pt x="109" y="1745"/>
                  <a:pt x="58" y="1351"/>
                  <a:pt x="161" y="993"/>
                </a:cubicBezTo>
                <a:cubicBezTo>
                  <a:pt x="261" y="646"/>
                  <a:pt x="507" y="352"/>
                  <a:pt x="827" y="185"/>
                </a:cubicBezTo>
                <a:cubicBezTo>
                  <a:pt x="934" y="130"/>
                  <a:pt x="1049" y="90"/>
                  <a:pt x="1167" y="66"/>
                </a:cubicBezTo>
                <a:cubicBezTo>
                  <a:pt x="1204" y="58"/>
                  <a:pt x="1188" y="0"/>
                  <a:pt x="1151" y="8"/>
                </a:cubicBez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5" name="Freeform 30"/>
          <p:cNvSpPr>
            <a:spLocks/>
          </p:cNvSpPr>
          <p:nvPr/>
        </p:nvSpPr>
        <p:spPr bwMode="auto">
          <a:xfrm rot="10800000">
            <a:off x="6435323" y="1925988"/>
            <a:ext cx="1925638" cy="4356100"/>
          </a:xfrm>
          <a:custGeom>
            <a:avLst/>
            <a:gdLst>
              <a:gd name="T0" fmla="*/ 1151 w 1204"/>
              <a:gd name="T1" fmla="*/ 8 h 2729"/>
              <a:gd name="T2" fmla="*/ 272 w 1204"/>
              <a:gd name="T3" fmla="*/ 610 h 2729"/>
              <a:gd name="T4" fmla="*/ 86 w 1204"/>
              <a:gd name="T5" fmla="*/ 1687 h 2729"/>
              <a:gd name="T6" fmla="*/ 712 w 1204"/>
              <a:gd name="T7" fmla="*/ 2548 h 2729"/>
              <a:gd name="T8" fmla="*/ 1151 w 1204"/>
              <a:gd name="T9" fmla="*/ 2721 h 2729"/>
              <a:gd name="T10" fmla="*/ 1167 w 1204"/>
              <a:gd name="T11" fmla="*/ 2663 h 2729"/>
              <a:gd name="T12" fmla="*/ 306 w 1204"/>
              <a:gd name="T13" fmla="*/ 2062 h 2729"/>
              <a:gd name="T14" fmla="*/ 161 w 1204"/>
              <a:gd name="T15" fmla="*/ 993 h 2729"/>
              <a:gd name="T16" fmla="*/ 827 w 1204"/>
              <a:gd name="T17" fmla="*/ 185 h 2729"/>
              <a:gd name="T18" fmla="*/ 1167 w 1204"/>
              <a:gd name="T19" fmla="*/ 66 h 2729"/>
              <a:gd name="T20" fmla="*/ 1151 w 1204"/>
              <a:gd name="T21" fmla="*/ 8 h 2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204" h="2729">
                <a:moveTo>
                  <a:pt x="1151" y="8"/>
                </a:moveTo>
                <a:cubicBezTo>
                  <a:pt x="791" y="83"/>
                  <a:pt x="473" y="303"/>
                  <a:pt x="272" y="610"/>
                </a:cubicBezTo>
                <a:cubicBezTo>
                  <a:pt x="65" y="925"/>
                  <a:pt x="0" y="1321"/>
                  <a:pt x="86" y="1687"/>
                </a:cubicBezTo>
                <a:cubicBezTo>
                  <a:pt x="170" y="2044"/>
                  <a:pt x="401" y="2356"/>
                  <a:pt x="712" y="2548"/>
                </a:cubicBezTo>
                <a:cubicBezTo>
                  <a:pt x="847" y="2630"/>
                  <a:pt x="996" y="2689"/>
                  <a:pt x="1151" y="2721"/>
                </a:cubicBezTo>
                <a:cubicBezTo>
                  <a:pt x="1188" y="2729"/>
                  <a:pt x="1204" y="2671"/>
                  <a:pt x="1167" y="2663"/>
                </a:cubicBezTo>
                <a:cubicBezTo>
                  <a:pt x="811" y="2589"/>
                  <a:pt x="498" y="2370"/>
                  <a:pt x="306" y="2062"/>
                </a:cubicBezTo>
                <a:cubicBezTo>
                  <a:pt x="109" y="1745"/>
                  <a:pt x="58" y="1351"/>
                  <a:pt x="161" y="993"/>
                </a:cubicBezTo>
                <a:cubicBezTo>
                  <a:pt x="261" y="646"/>
                  <a:pt x="507" y="352"/>
                  <a:pt x="827" y="185"/>
                </a:cubicBezTo>
                <a:cubicBezTo>
                  <a:pt x="934" y="130"/>
                  <a:pt x="1049" y="90"/>
                  <a:pt x="1167" y="66"/>
                </a:cubicBezTo>
                <a:cubicBezTo>
                  <a:pt x="1204" y="58"/>
                  <a:pt x="1188" y="0"/>
                  <a:pt x="1151" y="8"/>
                </a:cubicBez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6" name="Oval 205"/>
          <p:cNvSpPr/>
          <p:nvPr/>
        </p:nvSpPr>
        <p:spPr>
          <a:xfrm>
            <a:off x="4762423" y="2054352"/>
            <a:ext cx="343774" cy="343774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7" name="Oval 206"/>
          <p:cNvSpPr/>
          <p:nvPr/>
        </p:nvSpPr>
        <p:spPr>
          <a:xfrm>
            <a:off x="3971079" y="2833264"/>
            <a:ext cx="343774" cy="343774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8" name="Oval 207"/>
          <p:cNvSpPr/>
          <p:nvPr/>
        </p:nvSpPr>
        <p:spPr>
          <a:xfrm>
            <a:off x="3663513" y="3900194"/>
            <a:ext cx="343774" cy="343774"/>
          </a:xfrm>
          <a:prstGeom prst="ellipse">
            <a:avLst/>
          </a:prstGeom>
          <a:solidFill>
            <a:schemeClr val="accent3"/>
          </a:solidFill>
          <a:ln w="50800"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9" name="Oval 208"/>
          <p:cNvSpPr/>
          <p:nvPr/>
        </p:nvSpPr>
        <p:spPr>
          <a:xfrm>
            <a:off x="3971079" y="5030138"/>
            <a:ext cx="343774" cy="343774"/>
          </a:xfrm>
          <a:prstGeom prst="ellipse">
            <a:avLst/>
          </a:prstGeom>
          <a:solidFill>
            <a:schemeClr val="accent4"/>
          </a:solidFill>
          <a:ln w="50800"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0" name="Oval 209"/>
          <p:cNvSpPr/>
          <p:nvPr/>
        </p:nvSpPr>
        <p:spPr>
          <a:xfrm>
            <a:off x="4762423" y="5820662"/>
            <a:ext cx="343774" cy="343774"/>
          </a:xfrm>
          <a:prstGeom prst="ellipse">
            <a:avLst/>
          </a:prstGeom>
          <a:solidFill>
            <a:schemeClr val="accent5"/>
          </a:solidFill>
          <a:ln w="50800"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1" name="Oval 210"/>
          <p:cNvSpPr/>
          <p:nvPr/>
        </p:nvSpPr>
        <p:spPr>
          <a:xfrm>
            <a:off x="6953174" y="2054352"/>
            <a:ext cx="343774" cy="343774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2" name="Oval 211"/>
          <p:cNvSpPr/>
          <p:nvPr/>
        </p:nvSpPr>
        <p:spPr>
          <a:xfrm>
            <a:off x="6953174" y="5820662"/>
            <a:ext cx="343774" cy="343774"/>
          </a:xfrm>
          <a:prstGeom prst="ellipse">
            <a:avLst/>
          </a:prstGeom>
          <a:solidFill>
            <a:schemeClr val="accent5"/>
          </a:solidFill>
          <a:ln w="50800"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3" name="Oval 212"/>
          <p:cNvSpPr/>
          <p:nvPr/>
        </p:nvSpPr>
        <p:spPr>
          <a:xfrm>
            <a:off x="7781079" y="2833264"/>
            <a:ext cx="343774" cy="343774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4" name="Oval 213"/>
          <p:cNvSpPr/>
          <p:nvPr/>
        </p:nvSpPr>
        <p:spPr>
          <a:xfrm>
            <a:off x="7781079" y="5030138"/>
            <a:ext cx="343774" cy="343774"/>
          </a:xfrm>
          <a:prstGeom prst="ellipse">
            <a:avLst/>
          </a:prstGeom>
          <a:solidFill>
            <a:schemeClr val="accent4"/>
          </a:solidFill>
          <a:ln w="50800"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5" name="Oval 214"/>
          <p:cNvSpPr/>
          <p:nvPr/>
        </p:nvSpPr>
        <p:spPr>
          <a:xfrm>
            <a:off x="8062019" y="3900194"/>
            <a:ext cx="343774" cy="343774"/>
          </a:xfrm>
          <a:prstGeom prst="ellipse">
            <a:avLst/>
          </a:prstGeom>
          <a:solidFill>
            <a:schemeClr val="accent3"/>
          </a:solidFill>
          <a:ln w="50800"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6" name="TextBox 215"/>
          <p:cNvSpPr txBox="1"/>
          <p:nvPr/>
        </p:nvSpPr>
        <p:spPr>
          <a:xfrm>
            <a:off x="7432194" y="1913999"/>
            <a:ext cx="12442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 01</a:t>
            </a:r>
          </a:p>
        </p:txBody>
      </p:sp>
      <p:sp>
        <p:nvSpPr>
          <p:cNvPr id="217" name="TextBox 216"/>
          <p:cNvSpPr txBox="1"/>
          <p:nvPr/>
        </p:nvSpPr>
        <p:spPr>
          <a:xfrm>
            <a:off x="8180135" y="2815332"/>
            <a:ext cx="12442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 02</a:t>
            </a:r>
          </a:p>
        </p:txBody>
      </p:sp>
      <p:sp>
        <p:nvSpPr>
          <p:cNvPr id="218" name="TextBox 217"/>
          <p:cNvSpPr txBox="1"/>
          <p:nvPr/>
        </p:nvSpPr>
        <p:spPr>
          <a:xfrm>
            <a:off x="8471001" y="3881448"/>
            <a:ext cx="12442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 03</a:t>
            </a:r>
          </a:p>
        </p:txBody>
      </p:sp>
      <p:sp>
        <p:nvSpPr>
          <p:cNvPr id="219" name="TextBox 218"/>
          <p:cNvSpPr txBox="1"/>
          <p:nvPr/>
        </p:nvSpPr>
        <p:spPr>
          <a:xfrm>
            <a:off x="8209380" y="5036579"/>
            <a:ext cx="12442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 04</a:t>
            </a:r>
          </a:p>
        </p:txBody>
      </p:sp>
      <p:sp>
        <p:nvSpPr>
          <p:cNvPr id="220" name="TextBox 219"/>
          <p:cNvSpPr txBox="1"/>
          <p:nvPr/>
        </p:nvSpPr>
        <p:spPr>
          <a:xfrm>
            <a:off x="7409039" y="5889771"/>
            <a:ext cx="12442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 05</a:t>
            </a:r>
          </a:p>
        </p:txBody>
      </p:sp>
      <p:sp>
        <p:nvSpPr>
          <p:cNvPr id="221" name="TextBox 220"/>
          <p:cNvSpPr txBox="1"/>
          <p:nvPr/>
        </p:nvSpPr>
        <p:spPr>
          <a:xfrm>
            <a:off x="3456086" y="1915761"/>
            <a:ext cx="12442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d-ID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 01</a:t>
            </a:r>
          </a:p>
        </p:txBody>
      </p:sp>
      <p:sp>
        <p:nvSpPr>
          <p:cNvPr id="222" name="TextBox 221"/>
          <p:cNvSpPr txBox="1"/>
          <p:nvPr/>
        </p:nvSpPr>
        <p:spPr>
          <a:xfrm>
            <a:off x="2732058" y="2817094"/>
            <a:ext cx="12442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d-ID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 02</a:t>
            </a:r>
          </a:p>
        </p:txBody>
      </p:sp>
      <p:sp>
        <p:nvSpPr>
          <p:cNvPr id="223" name="TextBox 222"/>
          <p:cNvSpPr txBox="1"/>
          <p:nvPr/>
        </p:nvSpPr>
        <p:spPr>
          <a:xfrm>
            <a:off x="2401561" y="3883210"/>
            <a:ext cx="12442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d-ID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 03</a:t>
            </a:r>
          </a:p>
        </p:txBody>
      </p:sp>
      <p:sp>
        <p:nvSpPr>
          <p:cNvPr id="224" name="TextBox 223"/>
          <p:cNvSpPr txBox="1"/>
          <p:nvPr/>
        </p:nvSpPr>
        <p:spPr>
          <a:xfrm>
            <a:off x="2732058" y="5038341"/>
            <a:ext cx="12442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d-ID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 04</a:t>
            </a:r>
          </a:p>
        </p:txBody>
      </p:sp>
      <p:sp>
        <p:nvSpPr>
          <p:cNvPr id="225" name="TextBox 224"/>
          <p:cNvSpPr txBox="1"/>
          <p:nvPr/>
        </p:nvSpPr>
        <p:spPr>
          <a:xfrm>
            <a:off x="3456086" y="5891533"/>
            <a:ext cx="12442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d-ID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 05</a:t>
            </a:r>
          </a:p>
        </p:txBody>
      </p:sp>
      <p:sp>
        <p:nvSpPr>
          <p:cNvPr id="226" name="Slide Number Placeholder 225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fld>
            <a:endParaRPr lang="en-US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2847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000"/>
                            </p:stCondLst>
                            <p:childTnLst>
                              <p:par>
                                <p:cTn id="7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4500"/>
                            </p:stCondLst>
                            <p:childTnLst>
                              <p:par>
                                <p:cTn id="8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9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0"/>
                            </p:stCondLst>
                            <p:childTnLst>
                              <p:par>
                                <p:cTn id="10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6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9" grpId="0" animBg="1"/>
      <p:bldP spid="180" grpId="0" animBg="1"/>
      <p:bldP spid="204" grpId="0" animBg="1"/>
      <p:bldP spid="205" grpId="0" animBg="1"/>
      <p:bldP spid="206" grpId="0" animBg="1"/>
      <p:bldP spid="207" grpId="0" animBg="1"/>
      <p:bldP spid="208" grpId="0" animBg="1"/>
      <p:bldP spid="209" grpId="0" animBg="1"/>
      <p:bldP spid="210" grpId="0" animBg="1"/>
      <p:bldP spid="211" grpId="0" animBg="1"/>
      <p:bldP spid="212" grpId="0" animBg="1"/>
      <p:bldP spid="213" grpId="0" animBg="1"/>
      <p:bldP spid="214" grpId="0" animBg="1"/>
      <p:bldP spid="215" grpId="0" animBg="1"/>
      <p:bldP spid="216" grpId="0"/>
      <p:bldP spid="217" grpId="0"/>
      <p:bldP spid="218" grpId="0"/>
      <p:bldP spid="219" grpId="0"/>
      <p:bldP spid="220" grpId="0"/>
      <p:bldP spid="221" grpId="0"/>
      <p:bldP spid="222" grpId="0"/>
      <p:bldP spid="223" grpId="0"/>
      <p:bldP spid="224" grpId="0"/>
      <p:bldP spid="2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Bent Arrow 112"/>
          <p:cNvSpPr/>
          <p:nvPr/>
        </p:nvSpPr>
        <p:spPr>
          <a:xfrm flipH="1">
            <a:off x="7520463" y="2326261"/>
            <a:ext cx="2547920" cy="987691"/>
          </a:xfrm>
          <a:prstGeom prst="ben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Bent Arrow 111"/>
          <p:cNvSpPr/>
          <p:nvPr/>
        </p:nvSpPr>
        <p:spPr>
          <a:xfrm>
            <a:off x="2216899" y="2329758"/>
            <a:ext cx="2547920" cy="987691"/>
          </a:xfrm>
          <a:prstGeom prst="ben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Dropshipping</a:t>
            </a:r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14</a:t>
            </a:fld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1751283" y="2744238"/>
            <a:ext cx="1236602" cy="1904283"/>
            <a:chOff x="695325" y="323850"/>
            <a:chExt cx="1411288" cy="2173288"/>
          </a:xfrm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1400175" y="1876425"/>
              <a:ext cx="706438" cy="620713"/>
            </a:xfrm>
            <a:custGeom>
              <a:avLst/>
              <a:gdLst>
                <a:gd name="T0" fmla="*/ 62 w 214"/>
                <a:gd name="T1" fmla="*/ 0 h 189"/>
                <a:gd name="T2" fmla="*/ 170 w 214"/>
                <a:gd name="T3" fmla="*/ 28 h 189"/>
                <a:gd name="T4" fmla="*/ 214 w 214"/>
                <a:gd name="T5" fmla="*/ 189 h 189"/>
                <a:gd name="T6" fmla="*/ 0 w 214"/>
                <a:gd name="T7" fmla="*/ 189 h 189"/>
                <a:gd name="T8" fmla="*/ 0 w 214"/>
                <a:gd name="T9" fmla="*/ 16 h 189"/>
                <a:gd name="T10" fmla="*/ 62 w 214"/>
                <a:gd name="T11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4" h="189">
                  <a:moveTo>
                    <a:pt x="62" y="0"/>
                  </a:moveTo>
                  <a:cubicBezTo>
                    <a:pt x="62" y="0"/>
                    <a:pt x="156" y="14"/>
                    <a:pt x="170" y="28"/>
                  </a:cubicBezTo>
                  <a:cubicBezTo>
                    <a:pt x="182" y="41"/>
                    <a:pt x="208" y="162"/>
                    <a:pt x="214" y="189"/>
                  </a:cubicBezTo>
                  <a:cubicBezTo>
                    <a:pt x="47" y="189"/>
                    <a:pt x="0" y="189"/>
                    <a:pt x="0" y="189"/>
                  </a:cubicBezTo>
                  <a:cubicBezTo>
                    <a:pt x="0" y="16"/>
                    <a:pt x="0" y="16"/>
                    <a:pt x="0" y="16"/>
                  </a:cubicBezTo>
                  <a:lnTo>
                    <a:pt x="62" y="0"/>
                  </a:lnTo>
                  <a:close/>
                </a:path>
              </a:pathLst>
            </a:custGeom>
            <a:solidFill>
              <a:srgbClr val="2A2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236663" y="1670050"/>
              <a:ext cx="325438" cy="357188"/>
            </a:xfrm>
            <a:prstGeom prst="rect">
              <a:avLst/>
            </a:prstGeom>
            <a:solidFill>
              <a:srgbClr val="D9A7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1400175" y="636588"/>
              <a:ext cx="412750" cy="1089025"/>
            </a:xfrm>
            <a:custGeom>
              <a:avLst/>
              <a:gdLst>
                <a:gd name="T0" fmla="*/ 0 w 125"/>
                <a:gd name="T1" fmla="*/ 0 h 332"/>
                <a:gd name="T2" fmla="*/ 125 w 125"/>
                <a:gd name="T3" fmla="*/ 157 h 332"/>
                <a:gd name="T4" fmla="*/ 90 w 125"/>
                <a:gd name="T5" fmla="*/ 293 h 332"/>
                <a:gd name="T6" fmla="*/ 0 w 125"/>
                <a:gd name="T7" fmla="*/ 332 h 332"/>
                <a:gd name="T8" fmla="*/ 0 w 125"/>
                <a:gd name="T9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332">
                  <a:moveTo>
                    <a:pt x="0" y="0"/>
                  </a:moveTo>
                  <a:cubicBezTo>
                    <a:pt x="48" y="0"/>
                    <a:pt x="125" y="28"/>
                    <a:pt x="125" y="157"/>
                  </a:cubicBezTo>
                  <a:cubicBezTo>
                    <a:pt x="125" y="231"/>
                    <a:pt x="100" y="280"/>
                    <a:pt x="90" y="293"/>
                  </a:cubicBezTo>
                  <a:cubicBezTo>
                    <a:pt x="80" y="305"/>
                    <a:pt x="25" y="332"/>
                    <a:pt x="0" y="332"/>
                  </a:cubicBezTo>
                  <a:cubicBezTo>
                    <a:pt x="0" y="202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AC0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1714500" y="1112838"/>
              <a:ext cx="184150" cy="255588"/>
            </a:xfrm>
            <a:custGeom>
              <a:avLst/>
              <a:gdLst>
                <a:gd name="T0" fmla="*/ 54 w 56"/>
                <a:gd name="T1" fmla="*/ 42 h 78"/>
                <a:gd name="T2" fmla="*/ 32 w 56"/>
                <a:gd name="T3" fmla="*/ 1 h 78"/>
                <a:gd name="T4" fmla="*/ 2 w 56"/>
                <a:gd name="T5" fmla="*/ 35 h 78"/>
                <a:gd name="T6" fmla="*/ 24 w 56"/>
                <a:gd name="T7" fmla="*/ 76 h 78"/>
                <a:gd name="T8" fmla="*/ 54 w 56"/>
                <a:gd name="T9" fmla="*/ 42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78">
                  <a:moveTo>
                    <a:pt x="54" y="42"/>
                  </a:moveTo>
                  <a:cubicBezTo>
                    <a:pt x="56" y="22"/>
                    <a:pt x="46" y="3"/>
                    <a:pt x="32" y="1"/>
                  </a:cubicBezTo>
                  <a:cubicBezTo>
                    <a:pt x="17" y="0"/>
                    <a:pt x="4" y="15"/>
                    <a:pt x="2" y="35"/>
                  </a:cubicBezTo>
                  <a:cubicBezTo>
                    <a:pt x="0" y="56"/>
                    <a:pt x="10" y="74"/>
                    <a:pt x="24" y="76"/>
                  </a:cubicBezTo>
                  <a:cubicBezTo>
                    <a:pt x="38" y="78"/>
                    <a:pt x="51" y="63"/>
                    <a:pt x="54" y="42"/>
                  </a:cubicBezTo>
                  <a:close/>
                </a:path>
              </a:pathLst>
            </a:custGeom>
            <a:solidFill>
              <a:srgbClr val="EAC0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Freeform 9"/>
            <p:cNvSpPr>
              <a:spLocks/>
            </p:cNvSpPr>
            <p:nvPr/>
          </p:nvSpPr>
          <p:spPr bwMode="auto">
            <a:xfrm>
              <a:off x="989013" y="636588"/>
              <a:ext cx="411163" cy="1089025"/>
            </a:xfrm>
            <a:custGeom>
              <a:avLst/>
              <a:gdLst>
                <a:gd name="T0" fmla="*/ 125 w 125"/>
                <a:gd name="T1" fmla="*/ 0 h 332"/>
                <a:gd name="T2" fmla="*/ 0 w 125"/>
                <a:gd name="T3" fmla="*/ 157 h 332"/>
                <a:gd name="T4" fmla="*/ 35 w 125"/>
                <a:gd name="T5" fmla="*/ 293 h 332"/>
                <a:gd name="T6" fmla="*/ 125 w 125"/>
                <a:gd name="T7" fmla="*/ 332 h 332"/>
                <a:gd name="T8" fmla="*/ 125 w 125"/>
                <a:gd name="T9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332">
                  <a:moveTo>
                    <a:pt x="125" y="0"/>
                  </a:moveTo>
                  <a:cubicBezTo>
                    <a:pt x="76" y="0"/>
                    <a:pt x="0" y="28"/>
                    <a:pt x="0" y="157"/>
                  </a:cubicBezTo>
                  <a:cubicBezTo>
                    <a:pt x="0" y="231"/>
                    <a:pt x="24" y="280"/>
                    <a:pt x="35" y="293"/>
                  </a:cubicBezTo>
                  <a:cubicBezTo>
                    <a:pt x="44" y="305"/>
                    <a:pt x="99" y="332"/>
                    <a:pt x="125" y="332"/>
                  </a:cubicBezTo>
                  <a:cubicBezTo>
                    <a:pt x="125" y="202"/>
                    <a:pt x="125" y="0"/>
                    <a:pt x="125" y="0"/>
                  </a:cubicBezTo>
                  <a:close/>
                </a:path>
              </a:pathLst>
            </a:custGeom>
            <a:solidFill>
              <a:srgbClr val="F2D7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Freeform 10"/>
            <p:cNvSpPr>
              <a:spLocks/>
            </p:cNvSpPr>
            <p:nvPr/>
          </p:nvSpPr>
          <p:spPr bwMode="auto">
            <a:xfrm>
              <a:off x="903288" y="1112838"/>
              <a:ext cx="184150" cy="255588"/>
            </a:xfrm>
            <a:custGeom>
              <a:avLst/>
              <a:gdLst>
                <a:gd name="T0" fmla="*/ 2 w 56"/>
                <a:gd name="T1" fmla="*/ 42 h 78"/>
                <a:gd name="T2" fmla="*/ 24 w 56"/>
                <a:gd name="T3" fmla="*/ 1 h 78"/>
                <a:gd name="T4" fmla="*/ 53 w 56"/>
                <a:gd name="T5" fmla="*/ 35 h 78"/>
                <a:gd name="T6" fmla="*/ 31 w 56"/>
                <a:gd name="T7" fmla="*/ 76 h 78"/>
                <a:gd name="T8" fmla="*/ 2 w 56"/>
                <a:gd name="T9" fmla="*/ 42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78">
                  <a:moveTo>
                    <a:pt x="2" y="42"/>
                  </a:moveTo>
                  <a:cubicBezTo>
                    <a:pt x="0" y="22"/>
                    <a:pt x="10" y="3"/>
                    <a:pt x="24" y="1"/>
                  </a:cubicBezTo>
                  <a:cubicBezTo>
                    <a:pt x="38" y="0"/>
                    <a:pt x="51" y="15"/>
                    <a:pt x="53" y="35"/>
                  </a:cubicBezTo>
                  <a:cubicBezTo>
                    <a:pt x="56" y="56"/>
                    <a:pt x="46" y="74"/>
                    <a:pt x="31" y="76"/>
                  </a:cubicBezTo>
                  <a:cubicBezTo>
                    <a:pt x="17" y="78"/>
                    <a:pt x="4" y="63"/>
                    <a:pt x="2" y="42"/>
                  </a:cubicBezTo>
                  <a:close/>
                </a:path>
              </a:pathLst>
            </a:custGeom>
            <a:solidFill>
              <a:srgbClr val="F2D7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Freeform 11"/>
            <p:cNvSpPr>
              <a:spLocks/>
            </p:cNvSpPr>
            <p:nvPr/>
          </p:nvSpPr>
          <p:spPr bwMode="auto">
            <a:xfrm>
              <a:off x="695325" y="1876425"/>
              <a:ext cx="704850" cy="620713"/>
            </a:xfrm>
            <a:custGeom>
              <a:avLst/>
              <a:gdLst>
                <a:gd name="T0" fmla="*/ 152 w 214"/>
                <a:gd name="T1" fmla="*/ 0 h 189"/>
                <a:gd name="T2" fmla="*/ 43 w 214"/>
                <a:gd name="T3" fmla="*/ 28 h 189"/>
                <a:gd name="T4" fmla="*/ 0 w 214"/>
                <a:gd name="T5" fmla="*/ 189 h 189"/>
                <a:gd name="T6" fmla="*/ 214 w 214"/>
                <a:gd name="T7" fmla="*/ 189 h 189"/>
                <a:gd name="T8" fmla="*/ 214 w 214"/>
                <a:gd name="T9" fmla="*/ 16 h 189"/>
                <a:gd name="T10" fmla="*/ 152 w 214"/>
                <a:gd name="T11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4" h="189">
                  <a:moveTo>
                    <a:pt x="152" y="0"/>
                  </a:moveTo>
                  <a:cubicBezTo>
                    <a:pt x="152" y="0"/>
                    <a:pt x="57" y="14"/>
                    <a:pt x="43" y="28"/>
                  </a:cubicBezTo>
                  <a:cubicBezTo>
                    <a:pt x="31" y="41"/>
                    <a:pt x="6" y="162"/>
                    <a:pt x="0" y="189"/>
                  </a:cubicBezTo>
                  <a:cubicBezTo>
                    <a:pt x="166" y="189"/>
                    <a:pt x="214" y="189"/>
                    <a:pt x="214" y="189"/>
                  </a:cubicBezTo>
                  <a:cubicBezTo>
                    <a:pt x="214" y="16"/>
                    <a:pt x="214" y="16"/>
                    <a:pt x="214" y="16"/>
                  </a:cubicBezTo>
                  <a:lnTo>
                    <a:pt x="152" y="0"/>
                  </a:lnTo>
                  <a:close/>
                </a:path>
              </a:pathLst>
            </a:custGeom>
            <a:solidFill>
              <a:srgbClr val="2F3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Freeform 12"/>
            <p:cNvSpPr>
              <a:spLocks/>
            </p:cNvSpPr>
            <p:nvPr/>
          </p:nvSpPr>
          <p:spPr bwMode="auto">
            <a:xfrm>
              <a:off x="1193800" y="1866900"/>
              <a:ext cx="414338" cy="630238"/>
            </a:xfrm>
            <a:custGeom>
              <a:avLst/>
              <a:gdLst>
                <a:gd name="T0" fmla="*/ 261 w 261"/>
                <a:gd name="T1" fmla="*/ 0 h 397"/>
                <a:gd name="T2" fmla="*/ 130 w 261"/>
                <a:gd name="T3" fmla="*/ 27 h 397"/>
                <a:gd name="T4" fmla="*/ 0 w 261"/>
                <a:gd name="T5" fmla="*/ 0 h 397"/>
                <a:gd name="T6" fmla="*/ 130 w 261"/>
                <a:gd name="T7" fmla="*/ 397 h 397"/>
                <a:gd name="T8" fmla="*/ 261 w 261"/>
                <a:gd name="T9" fmla="*/ 0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397">
                  <a:moveTo>
                    <a:pt x="261" y="0"/>
                  </a:moveTo>
                  <a:lnTo>
                    <a:pt x="130" y="27"/>
                  </a:lnTo>
                  <a:lnTo>
                    <a:pt x="0" y="0"/>
                  </a:lnTo>
                  <a:lnTo>
                    <a:pt x="130" y="397"/>
                  </a:lnTo>
                  <a:lnTo>
                    <a:pt x="26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Freeform 13"/>
            <p:cNvSpPr>
              <a:spLocks/>
            </p:cNvSpPr>
            <p:nvPr/>
          </p:nvSpPr>
          <p:spPr bwMode="auto">
            <a:xfrm>
              <a:off x="1193800" y="1866900"/>
              <a:ext cx="414338" cy="630238"/>
            </a:xfrm>
            <a:custGeom>
              <a:avLst/>
              <a:gdLst>
                <a:gd name="T0" fmla="*/ 261 w 261"/>
                <a:gd name="T1" fmla="*/ 0 h 397"/>
                <a:gd name="T2" fmla="*/ 130 w 261"/>
                <a:gd name="T3" fmla="*/ 27 h 397"/>
                <a:gd name="T4" fmla="*/ 0 w 261"/>
                <a:gd name="T5" fmla="*/ 0 h 397"/>
                <a:gd name="T6" fmla="*/ 130 w 261"/>
                <a:gd name="T7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1" h="397">
                  <a:moveTo>
                    <a:pt x="261" y="0"/>
                  </a:moveTo>
                  <a:lnTo>
                    <a:pt x="130" y="27"/>
                  </a:lnTo>
                  <a:lnTo>
                    <a:pt x="0" y="0"/>
                  </a:lnTo>
                  <a:lnTo>
                    <a:pt x="130" y="39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Freeform 14"/>
            <p:cNvSpPr>
              <a:spLocks/>
            </p:cNvSpPr>
            <p:nvPr/>
          </p:nvSpPr>
          <p:spPr bwMode="auto">
            <a:xfrm>
              <a:off x="1347788" y="1995488"/>
              <a:ext cx="103188" cy="501650"/>
            </a:xfrm>
            <a:custGeom>
              <a:avLst/>
              <a:gdLst>
                <a:gd name="T0" fmla="*/ 21 w 65"/>
                <a:gd name="T1" fmla="*/ 0 h 316"/>
                <a:gd name="T2" fmla="*/ 0 w 65"/>
                <a:gd name="T3" fmla="*/ 268 h 316"/>
                <a:gd name="T4" fmla="*/ 33 w 65"/>
                <a:gd name="T5" fmla="*/ 316 h 316"/>
                <a:gd name="T6" fmla="*/ 65 w 65"/>
                <a:gd name="T7" fmla="*/ 268 h 316"/>
                <a:gd name="T8" fmla="*/ 44 w 65"/>
                <a:gd name="T9" fmla="*/ 0 h 316"/>
                <a:gd name="T10" fmla="*/ 21 w 65"/>
                <a:gd name="T1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316">
                  <a:moveTo>
                    <a:pt x="21" y="0"/>
                  </a:moveTo>
                  <a:lnTo>
                    <a:pt x="0" y="268"/>
                  </a:lnTo>
                  <a:lnTo>
                    <a:pt x="33" y="316"/>
                  </a:lnTo>
                  <a:lnTo>
                    <a:pt x="65" y="268"/>
                  </a:lnTo>
                  <a:lnTo>
                    <a:pt x="44" y="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Freeform 15"/>
            <p:cNvSpPr>
              <a:spLocks/>
            </p:cNvSpPr>
            <p:nvPr/>
          </p:nvSpPr>
          <p:spPr bwMode="auto">
            <a:xfrm>
              <a:off x="1084263" y="1857375"/>
              <a:ext cx="315913" cy="639763"/>
            </a:xfrm>
            <a:custGeom>
              <a:avLst/>
              <a:gdLst>
                <a:gd name="T0" fmla="*/ 50 w 96"/>
                <a:gd name="T1" fmla="*/ 86 h 195"/>
                <a:gd name="T2" fmla="*/ 0 w 96"/>
                <a:gd name="T3" fmla="*/ 12 h 195"/>
                <a:gd name="T4" fmla="*/ 44 w 96"/>
                <a:gd name="T5" fmla="*/ 0 h 195"/>
                <a:gd name="T6" fmla="*/ 96 w 96"/>
                <a:gd name="T7" fmla="*/ 195 h 195"/>
                <a:gd name="T8" fmla="*/ 23 w 96"/>
                <a:gd name="T9" fmla="*/ 91 h 195"/>
                <a:gd name="T10" fmla="*/ 50 w 96"/>
                <a:gd name="T11" fmla="*/ 86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195">
                  <a:moveTo>
                    <a:pt x="50" y="86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14" y="7"/>
                    <a:pt x="29" y="3"/>
                    <a:pt x="44" y="0"/>
                  </a:cubicBezTo>
                  <a:cubicBezTo>
                    <a:pt x="96" y="195"/>
                    <a:pt x="96" y="195"/>
                    <a:pt x="96" y="195"/>
                  </a:cubicBezTo>
                  <a:cubicBezTo>
                    <a:pt x="23" y="91"/>
                    <a:pt x="23" y="91"/>
                    <a:pt x="23" y="91"/>
                  </a:cubicBezTo>
                  <a:lnTo>
                    <a:pt x="50" y="86"/>
                  </a:lnTo>
                  <a:close/>
                </a:path>
              </a:pathLst>
            </a:custGeom>
            <a:solidFill>
              <a:srgbClr val="3A40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Freeform 16"/>
            <p:cNvSpPr>
              <a:spLocks/>
            </p:cNvSpPr>
            <p:nvPr/>
          </p:nvSpPr>
          <p:spPr bwMode="auto">
            <a:xfrm>
              <a:off x="1400175" y="1857375"/>
              <a:ext cx="314325" cy="639763"/>
            </a:xfrm>
            <a:custGeom>
              <a:avLst/>
              <a:gdLst>
                <a:gd name="T0" fmla="*/ 45 w 95"/>
                <a:gd name="T1" fmla="*/ 86 h 195"/>
                <a:gd name="T2" fmla="*/ 95 w 95"/>
                <a:gd name="T3" fmla="*/ 12 h 195"/>
                <a:gd name="T4" fmla="*/ 51 w 95"/>
                <a:gd name="T5" fmla="*/ 0 h 195"/>
                <a:gd name="T6" fmla="*/ 0 w 95"/>
                <a:gd name="T7" fmla="*/ 195 h 195"/>
                <a:gd name="T8" fmla="*/ 72 w 95"/>
                <a:gd name="T9" fmla="*/ 91 h 195"/>
                <a:gd name="T10" fmla="*/ 45 w 95"/>
                <a:gd name="T11" fmla="*/ 86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5" h="195">
                  <a:moveTo>
                    <a:pt x="45" y="86"/>
                  </a:moveTo>
                  <a:cubicBezTo>
                    <a:pt x="95" y="12"/>
                    <a:pt x="95" y="12"/>
                    <a:pt x="95" y="12"/>
                  </a:cubicBezTo>
                  <a:cubicBezTo>
                    <a:pt x="82" y="7"/>
                    <a:pt x="67" y="3"/>
                    <a:pt x="51" y="0"/>
                  </a:cubicBezTo>
                  <a:cubicBezTo>
                    <a:pt x="0" y="195"/>
                    <a:pt x="0" y="195"/>
                    <a:pt x="0" y="195"/>
                  </a:cubicBezTo>
                  <a:cubicBezTo>
                    <a:pt x="72" y="91"/>
                    <a:pt x="72" y="91"/>
                    <a:pt x="72" y="91"/>
                  </a:cubicBezTo>
                  <a:lnTo>
                    <a:pt x="45" y="86"/>
                  </a:lnTo>
                  <a:close/>
                </a:path>
              </a:pathLst>
            </a:custGeom>
            <a:solidFill>
              <a:srgbClr val="3A40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Freeform 17"/>
            <p:cNvSpPr>
              <a:spLocks/>
            </p:cNvSpPr>
            <p:nvPr/>
          </p:nvSpPr>
          <p:spPr bwMode="auto">
            <a:xfrm>
              <a:off x="1344613" y="1909763"/>
              <a:ext cx="112713" cy="114300"/>
            </a:xfrm>
            <a:custGeom>
              <a:avLst/>
              <a:gdLst>
                <a:gd name="T0" fmla="*/ 71 w 71"/>
                <a:gd name="T1" fmla="*/ 37 h 72"/>
                <a:gd name="T2" fmla="*/ 35 w 71"/>
                <a:gd name="T3" fmla="*/ 72 h 72"/>
                <a:gd name="T4" fmla="*/ 0 w 71"/>
                <a:gd name="T5" fmla="*/ 37 h 72"/>
                <a:gd name="T6" fmla="*/ 35 w 71"/>
                <a:gd name="T7" fmla="*/ 0 h 72"/>
                <a:gd name="T8" fmla="*/ 71 w 71"/>
                <a:gd name="T9" fmla="*/ 3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" h="72">
                  <a:moveTo>
                    <a:pt x="71" y="37"/>
                  </a:moveTo>
                  <a:lnTo>
                    <a:pt x="35" y="72"/>
                  </a:lnTo>
                  <a:lnTo>
                    <a:pt x="0" y="37"/>
                  </a:lnTo>
                  <a:lnTo>
                    <a:pt x="35" y="0"/>
                  </a:lnTo>
                  <a:lnTo>
                    <a:pt x="71" y="3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Freeform 18"/>
            <p:cNvSpPr>
              <a:spLocks/>
            </p:cNvSpPr>
            <p:nvPr/>
          </p:nvSpPr>
          <p:spPr bwMode="auto">
            <a:xfrm>
              <a:off x="1400175" y="1827213"/>
              <a:ext cx="250825" cy="190500"/>
            </a:xfrm>
            <a:custGeom>
              <a:avLst/>
              <a:gdLst>
                <a:gd name="T0" fmla="*/ 0 w 158"/>
                <a:gd name="T1" fmla="*/ 52 h 120"/>
                <a:gd name="T2" fmla="*/ 104 w 158"/>
                <a:gd name="T3" fmla="*/ 0 h 120"/>
                <a:gd name="T4" fmla="*/ 158 w 158"/>
                <a:gd name="T5" fmla="*/ 31 h 120"/>
                <a:gd name="T6" fmla="*/ 46 w 158"/>
                <a:gd name="T7" fmla="*/ 120 h 120"/>
                <a:gd name="T8" fmla="*/ 0 w 158"/>
                <a:gd name="T9" fmla="*/ 5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120">
                  <a:moveTo>
                    <a:pt x="0" y="52"/>
                  </a:moveTo>
                  <a:lnTo>
                    <a:pt x="104" y="0"/>
                  </a:lnTo>
                  <a:lnTo>
                    <a:pt x="158" y="31"/>
                  </a:lnTo>
                  <a:lnTo>
                    <a:pt x="46" y="120"/>
                  </a:lnTo>
                  <a:lnTo>
                    <a:pt x="0" y="52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Freeform 19"/>
            <p:cNvSpPr>
              <a:spLocks/>
            </p:cNvSpPr>
            <p:nvPr/>
          </p:nvSpPr>
          <p:spPr bwMode="auto">
            <a:xfrm>
              <a:off x="1147763" y="1827213"/>
              <a:ext cx="252413" cy="190500"/>
            </a:xfrm>
            <a:custGeom>
              <a:avLst/>
              <a:gdLst>
                <a:gd name="T0" fmla="*/ 159 w 159"/>
                <a:gd name="T1" fmla="*/ 52 h 120"/>
                <a:gd name="T2" fmla="*/ 54 w 159"/>
                <a:gd name="T3" fmla="*/ 0 h 120"/>
                <a:gd name="T4" fmla="*/ 0 w 159"/>
                <a:gd name="T5" fmla="*/ 31 h 120"/>
                <a:gd name="T6" fmla="*/ 110 w 159"/>
                <a:gd name="T7" fmla="*/ 120 h 120"/>
                <a:gd name="T8" fmla="*/ 159 w 159"/>
                <a:gd name="T9" fmla="*/ 5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9" h="120">
                  <a:moveTo>
                    <a:pt x="159" y="52"/>
                  </a:moveTo>
                  <a:lnTo>
                    <a:pt x="54" y="0"/>
                  </a:lnTo>
                  <a:lnTo>
                    <a:pt x="0" y="31"/>
                  </a:lnTo>
                  <a:lnTo>
                    <a:pt x="110" y="120"/>
                  </a:lnTo>
                  <a:lnTo>
                    <a:pt x="159" y="52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Freeform 20"/>
            <p:cNvSpPr>
              <a:spLocks/>
            </p:cNvSpPr>
            <p:nvPr/>
          </p:nvSpPr>
          <p:spPr bwMode="auto">
            <a:xfrm>
              <a:off x="942975" y="323850"/>
              <a:ext cx="906463" cy="1014413"/>
            </a:xfrm>
            <a:custGeom>
              <a:avLst/>
              <a:gdLst>
                <a:gd name="T0" fmla="*/ 258 w 275"/>
                <a:gd name="T1" fmla="*/ 144 h 309"/>
                <a:gd name="T2" fmla="*/ 258 w 275"/>
                <a:gd name="T3" fmla="*/ 144 h 309"/>
                <a:gd name="T4" fmla="*/ 34 w 275"/>
                <a:gd name="T5" fmla="*/ 123 h 309"/>
                <a:gd name="T6" fmla="*/ 6 w 275"/>
                <a:gd name="T7" fmla="*/ 243 h 309"/>
                <a:gd name="T8" fmla="*/ 27 w 275"/>
                <a:gd name="T9" fmla="*/ 309 h 309"/>
                <a:gd name="T10" fmla="*/ 48 w 275"/>
                <a:gd name="T11" fmla="*/ 219 h 309"/>
                <a:gd name="T12" fmla="*/ 50 w 275"/>
                <a:gd name="T13" fmla="*/ 164 h 309"/>
                <a:gd name="T14" fmla="*/ 50 w 275"/>
                <a:gd name="T15" fmla="*/ 164 h 309"/>
                <a:gd name="T16" fmla="*/ 139 w 275"/>
                <a:gd name="T17" fmla="*/ 144 h 309"/>
                <a:gd name="T18" fmla="*/ 227 w 275"/>
                <a:gd name="T19" fmla="*/ 163 h 309"/>
                <a:gd name="T20" fmla="*/ 227 w 275"/>
                <a:gd name="T21" fmla="*/ 163 h 309"/>
                <a:gd name="T22" fmla="*/ 230 w 275"/>
                <a:gd name="T23" fmla="*/ 219 h 309"/>
                <a:gd name="T24" fmla="*/ 250 w 275"/>
                <a:gd name="T25" fmla="*/ 309 h 309"/>
                <a:gd name="T26" fmla="*/ 271 w 275"/>
                <a:gd name="T27" fmla="*/ 243 h 309"/>
                <a:gd name="T28" fmla="*/ 258 w 275"/>
                <a:gd name="T29" fmla="*/ 144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5" h="309">
                  <a:moveTo>
                    <a:pt x="258" y="144"/>
                  </a:moveTo>
                  <a:cubicBezTo>
                    <a:pt x="258" y="144"/>
                    <a:pt x="258" y="144"/>
                    <a:pt x="258" y="144"/>
                  </a:cubicBezTo>
                  <a:cubicBezTo>
                    <a:pt x="238" y="63"/>
                    <a:pt x="119" y="0"/>
                    <a:pt x="34" y="123"/>
                  </a:cubicBezTo>
                  <a:cubicBezTo>
                    <a:pt x="8" y="145"/>
                    <a:pt x="0" y="213"/>
                    <a:pt x="6" y="243"/>
                  </a:cubicBezTo>
                  <a:cubicBezTo>
                    <a:pt x="26" y="237"/>
                    <a:pt x="31" y="255"/>
                    <a:pt x="27" y="309"/>
                  </a:cubicBezTo>
                  <a:cubicBezTo>
                    <a:pt x="45" y="294"/>
                    <a:pt x="50" y="275"/>
                    <a:pt x="48" y="219"/>
                  </a:cubicBezTo>
                  <a:cubicBezTo>
                    <a:pt x="41" y="200"/>
                    <a:pt x="44" y="180"/>
                    <a:pt x="50" y="164"/>
                  </a:cubicBezTo>
                  <a:cubicBezTo>
                    <a:pt x="50" y="164"/>
                    <a:pt x="50" y="164"/>
                    <a:pt x="50" y="164"/>
                  </a:cubicBezTo>
                  <a:cubicBezTo>
                    <a:pt x="50" y="164"/>
                    <a:pt x="66" y="127"/>
                    <a:pt x="139" y="144"/>
                  </a:cubicBezTo>
                  <a:cubicBezTo>
                    <a:pt x="175" y="136"/>
                    <a:pt x="211" y="130"/>
                    <a:pt x="227" y="163"/>
                  </a:cubicBezTo>
                  <a:cubicBezTo>
                    <a:pt x="227" y="163"/>
                    <a:pt x="227" y="163"/>
                    <a:pt x="227" y="163"/>
                  </a:cubicBezTo>
                  <a:cubicBezTo>
                    <a:pt x="233" y="180"/>
                    <a:pt x="236" y="200"/>
                    <a:pt x="230" y="219"/>
                  </a:cubicBezTo>
                  <a:cubicBezTo>
                    <a:pt x="227" y="275"/>
                    <a:pt x="232" y="294"/>
                    <a:pt x="250" y="309"/>
                  </a:cubicBezTo>
                  <a:cubicBezTo>
                    <a:pt x="246" y="255"/>
                    <a:pt x="251" y="237"/>
                    <a:pt x="271" y="243"/>
                  </a:cubicBezTo>
                  <a:cubicBezTo>
                    <a:pt x="275" y="220"/>
                    <a:pt x="272" y="174"/>
                    <a:pt x="258" y="144"/>
                  </a:cubicBezTo>
                  <a:close/>
                </a:path>
              </a:pathLst>
            </a:custGeom>
            <a:solidFill>
              <a:srgbClr val="B05B0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Freeform 21"/>
            <p:cNvSpPr>
              <a:spLocks/>
            </p:cNvSpPr>
            <p:nvPr/>
          </p:nvSpPr>
          <p:spPr bwMode="auto">
            <a:xfrm>
              <a:off x="998538" y="1335088"/>
              <a:ext cx="801688" cy="420688"/>
            </a:xfrm>
            <a:custGeom>
              <a:avLst/>
              <a:gdLst>
                <a:gd name="T0" fmla="*/ 193 w 243"/>
                <a:gd name="T1" fmla="*/ 64 h 128"/>
                <a:gd name="T2" fmla="*/ 122 w 243"/>
                <a:gd name="T3" fmla="*/ 43 h 128"/>
                <a:gd name="T4" fmla="*/ 50 w 243"/>
                <a:gd name="T5" fmla="*/ 64 h 128"/>
                <a:gd name="T6" fmla="*/ 0 w 243"/>
                <a:gd name="T7" fmla="*/ 0 h 128"/>
                <a:gd name="T8" fmla="*/ 32 w 243"/>
                <a:gd name="T9" fmla="*/ 89 h 128"/>
                <a:gd name="T10" fmla="*/ 122 w 243"/>
                <a:gd name="T11" fmla="*/ 128 h 128"/>
                <a:gd name="T12" fmla="*/ 122 w 243"/>
                <a:gd name="T13" fmla="*/ 128 h 128"/>
                <a:gd name="T14" fmla="*/ 122 w 243"/>
                <a:gd name="T15" fmla="*/ 128 h 128"/>
                <a:gd name="T16" fmla="*/ 212 w 243"/>
                <a:gd name="T17" fmla="*/ 89 h 128"/>
                <a:gd name="T18" fmla="*/ 243 w 243"/>
                <a:gd name="T19" fmla="*/ 0 h 128"/>
                <a:gd name="T20" fmla="*/ 193 w 243"/>
                <a:gd name="T21" fmla="*/ 64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3" h="128">
                  <a:moveTo>
                    <a:pt x="193" y="64"/>
                  </a:moveTo>
                  <a:cubicBezTo>
                    <a:pt x="168" y="64"/>
                    <a:pt x="150" y="43"/>
                    <a:pt x="122" y="43"/>
                  </a:cubicBezTo>
                  <a:cubicBezTo>
                    <a:pt x="93" y="43"/>
                    <a:pt x="75" y="64"/>
                    <a:pt x="50" y="64"/>
                  </a:cubicBezTo>
                  <a:cubicBezTo>
                    <a:pt x="23" y="64"/>
                    <a:pt x="6" y="17"/>
                    <a:pt x="0" y="0"/>
                  </a:cubicBezTo>
                  <a:cubicBezTo>
                    <a:pt x="7" y="48"/>
                    <a:pt x="24" y="79"/>
                    <a:pt x="32" y="89"/>
                  </a:cubicBezTo>
                  <a:cubicBezTo>
                    <a:pt x="41" y="102"/>
                    <a:pt x="96" y="128"/>
                    <a:pt x="122" y="128"/>
                  </a:cubicBezTo>
                  <a:cubicBezTo>
                    <a:pt x="122" y="128"/>
                    <a:pt x="122" y="128"/>
                    <a:pt x="122" y="128"/>
                  </a:cubicBezTo>
                  <a:cubicBezTo>
                    <a:pt x="122" y="128"/>
                    <a:pt x="122" y="128"/>
                    <a:pt x="122" y="128"/>
                  </a:cubicBezTo>
                  <a:cubicBezTo>
                    <a:pt x="147" y="128"/>
                    <a:pt x="202" y="102"/>
                    <a:pt x="212" y="89"/>
                  </a:cubicBezTo>
                  <a:cubicBezTo>
                    <a:pt x="220" y="79"/>
                    <a:pt x="236" y="48"/>
                    <a:pt x="243" y="0"/>
                  </a:cubicBezTo>
                  <a:cubicBezTo>
                    <a:pt x="238" y="16"/>
                    <a:pt x="221" y="64"/>
                    <a:pt x="193" y="64"/>
                  </a:cubicBezTo>
                  <a:close/>
                </a:path>
              </a:pathLst>
            </a:custGeom>
            <a:solidFill>
              <a:srgbClr val="B05B0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9365339" y="2862473"/>
            <a:ext cx="1126712" cy="1786048"/>
            <a:chOff x="1011238" y="3714750"/>
            <a:chExt cx="1285875" cy="2038351"/>
          </a:xfrm>
        </p:grpSpPr>
        <p:sp>
          <p:nvSpPr>
            <p:cNvPr id="25" name="Rectangle 22"/>
            <p:cNvSpPr>
              <a:spLocks noChangeArrowheads="1"/>
            </p:cNvSpPr>
            <p:nvPr/>
          </p:nvSpPr>
          <p:spPr bwMode="auto">
            <a:xfrm>
              <a:off x="1493838" y="4919663"/>
              <a:ext cx="325438" cy="357188"/>
            </a:xfrm>
            <a:prstGeom prst="rect">
              <a:avLst/>
            </a:prstGeom>
            <a:solidFill>
              <a:srgbClr val="D9A7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Freeform 23"/>
            <p:cNvSpPr>
              <a:spLocks/>
            </p:cNvSpPr>
            <p:nvPr/>
          </p:nvSpPr>
          <p:spPr bwMode="auto">
            <a:xfrm>
              <a:off x="1654175" y="5110163"/>
              <a:ext cx="642938" cy="642938"/>
            </a:xfrm>
            <a:custGeom>
              <a:avLst/>
              <a:gdLst>
                <a:gd name="T0" fmla="*/ 50 w 195"/>
                <a:gd name="T1" fmla="*/ 0 h 196"/>
                <a:gd name="T2" fmla="*/ 67 w 195"/>
                <a:gd name="T3" fmla="*/ 0 h 196"/>
                <a:gd name="T4" fmla="*/ 156 w 195"/>
                <a:gd name="T5" fmla="*/ 40 h 196"/>
                <a:gd name="T6" fmla="*/ 195 w 195"/>
                <a:gd name="T7" fmla="*/ 196 h 196"/>
                <a:gd name="T8" fmla="*/ 135 w 195"/>
                <a:gd name="T9" fmla="*/ 196 h 196"/>
                <a:gd name="T10" fmla="*/ 0 w 195"/>
                <a:gd name="T11" fmla="*/ 196 h 196"/>
                <a:gd name="T12" fmla="*/ 0 w 195"/>
                <a:gd name="T13" fmla="*/ 69 h 196"/>
                <a:gd name="T14" fmla="*/ 0 w 195"/>
                <a:gd name="T15" fmla="*/ 39 h 196"/>
                <a:gd name="T16" fmla="*/ 50 w 195"/>
                <a:gd name="T17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5" h="196">
                  <a:moveTo>
                    <a:pt x="50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98" y="8"/>
                    <a:pt x="133" y="14"/>
                    <a:pt x="156" y="40"/>
                  </a:cubicBezTo>
                  <a:cubicBezTo>
                    <a:pt x="170" y="57"/>
                    <a:pt x="195" y="196"/>
                    <a:pt x="195" y="196"/>
                  </a:cubicBezTo>
                  <a:cubicBezTo>
                    <a:pt x="135" y="196"/>
                    <a:pt x="135" y="196"/>
                    <a:pt x="135" y="196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27" y="39"/>
                    <a:pt x="50" y="21"/>
                    <a:pt x="50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Freeform 24"/>
            <p:cNvSpPr>
              <a:spLocks/>
            </p:cNvSpPr>
            <p:nvPr/>
          </p:nvSpPr>
          <p:spPr bwMode="auto">
            <a:xfrm>
              <a:off x="1011238" y="5110163"/>
              <a:ext cx="642938" cy="642938"/>
            </a:xfrm>
            <a:custGeom>
              <a:avLst/>
              <a:gdLst>
                <a:gd name="T0" fmla="*/ 145 w 195"/>
                <a:gd name="T1" fmla="*/ 0 h 196"/>
                <a:gd name="T2" fmla="*/ 128 w 195"/>
                <a:gd name="T3" fmla="*/ 0 h 196"/>
                <a:gd name="T4" fmla="*/ 39 w 195"/>
                <a:gd name="T5" fmla="*/ 40 h 196"/>
                <a:gd name="T6" fmla="*/ 0 w 195"/>
                <a:gd name="T7" fmla="*/ 196 h 196"/>
                <a:gd name="T8" fmla="*/ 60 w 195"/>
                <a:gd name="T9" fmla="*/ 196 h 196"/>
                <a:gd name="T10" fmla="*/ 195 w 195"/>
                <a:gd name="T11" fmla="*/ 196 h 196"/>
                <a:gd name="T12" fmla="*/ 195 w 195"/>
                <a:gd name="T13" fmla="*/ 69 h 196"/>
                <a:gd name="T14" fmla="*/ 195 w 195"/>
                <a:gd name="T15" fmla="*/ 39 h 196"/>
                <a:gd name="T16" fmla="*/ 145 w 195"/>
                <a:gd name="T17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5" h="196">
                  <a:moveTo>
                    <a:pt x="145" y="0"/>
                  </a:moveTo>
                  <a:cubicBezTo>
                    <a:pt x="128" y="0"/>
                    <a:pt x="128" y="0"/>
                    <a:pt x="128" y="0"/>
                  </a:cubicBezTo>
                  <a:cubicBezTo>
                    <a:pt x="97" y="8"/>
                    <a:pt x="62" y="14"/>
                    <a:pt x="39" y="40"/>
                  </a:cubicBezTo>
                  <a:cubicBezTo>
                    <a:pt x="25" y="57"/>
                    <a:pt x="0" y="196"/>
                    <a:pt x="0" y="196"/>
                  </a:cubicBezTo>
                  <a:cubicBezTo>
                    <a:pt x="60" y="196"/>
                    <a:pt x="60" y="196"/>
                    <a:pt x="60" y="196"/>
                  </a:cubicBezTo>
                  <a:cubicBezTo>
                    <a:pt x="195" y="196"/>
                    <a:pt x="195" y="196"/>
                    <a:pt x="195" y="196"/>
                  </a:cubicBezTo>
                  <a:cubicBezTo>
                    <a:pt x="195" y="69"/>
                    <a:pt x="195" y="69"/>
                    <a:pt x="195" y="69"/>
                  </a:cubicBezTo>
                  <a:cubicBezTo>
                    <a:pt x="195" y="39"/>
                    <a:pt x="195" y="39"/>
                    <a:pt x="195" y="39"/>
                  </a:cubicBezTo>
                  <a:cubicBezTo>
                    <a:pt x="167" y="39"/>
                    <a:pt x="145" y="21"/>
                    <a:pt x="1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Freeform 25"/>
            <p:cNvSpPr>
              <a:spLocks/>
            </p:cNvSpPr>
            <p:nvPr/>
          </p:nvSpPr>
          <p:spPr bwMode="auto">
            <a:xfrm>
              <a:off x="1657350" y="3892550"/>
              <a:ext cx="409575" cy="1089025"/>
            </a:xfrm>
            <a:custGeom>
              <a:avLst/>
              <a:gdLst>
                <a:gd name="T0" fmla="*/ 0 w 124"/>
                <a:gd name="T1" fmla="*/ 0 h 332"/>
                <a:gd name="T2" fmla="*/ 124 w 124"/>
                <a:gd name="T3" fmla="*/ 157 h 332"/>
                <a:gd name="T4" fmla="*/ 90 w 124"/>
                <a:gd name="T5" fmla="*/ 293 h 332"/>
                <a:gd name="T6" fmla="*/ 0 w 124"/>
                <a:gd name="T7" fmla="*/ 332 h 332"/>
                <a:gd name="T8" fmla="*/ 0 w 124"/>
                <a:gd name="T9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332">
                  <a:moveTo>
                    <a:pt x="0" y="0"/>
                  </a:moveTo>
                  <a:cubicBezTo>
                    <a:pt x="48" y="0"/>
                    <a:pt x="124" y="28"/>
                    <a:pt x="124" y="157"/>
                  </a:cubicBezTo>
                  <a:cubicBezTo>
                    <a:pt x="124" y="231"/>
                    <a:pt x="100" y="280"/>
                    <a:pt x="90" y="293"/>
                  </a:cubicBezTo>
                  <a:cubicBezTo>
                    <a:pt x="80" y="305"/>
                    <a:pt x="25" y="332"/>
                    <a:pt x="0" y="332"/>
                  </a:cubicBezTo>
                  <a:cubicBezTo>
                    <a:pt x="0" y="202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AC0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Freeform 26"/>
            <p:cNvSpPr>
              <a:spLocks/>
            </p:cNvSpPr>
            <p:nvPr/>
          </p:nvSpPr>
          <p:spPr bwMode="auto">
            <a:xfrm>
              <a:off x="1971675" y="4364038"/>
              <a:ext cx="184150" cy="260350"/>
            </a:xfrm>
            <a:custGeom>
              <a:avLst/>
              <a:gdLst>
                <a:gd name="T0" fmla="*/ 53 w 56"/>
                <a:gd name="T1" fmla="*/ 43 h 79"/>
                <a:gd name="T2" fmla="*/ 32 w 56"/>
                <a:gd name="T3" fmla="*/ 2 h 79"/>
                <a:gd name="T4" fmla="*/ 2 w 56"/>
                <a:gd name="T5" fmla="*/ 36 h 79"/>
                <a:gd name="T6" fmla="*/ 24 w 56"/>
                <a:gd name="T7" fmla="*/ 77 h 79"/>
                <a:gd name="T8" fmla="*/ 53 w 56"/>
                <a:gd name="T9" fmla="*/ 43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79">
                  <a:moveTo>
                    <a:pt x="53" y="43"/>
                  </a:moveTo>
                  <a:cubicBezTo>
                    <a:pt x="56" y="23"/>
                    <a:pt x="46" y="4"/>
                    <a:pt x="32" y="2"/>
                  </a:cubicBezTo>
                  <a:cubicBezTo>
                    <a:pt x="17" y="0"/>
                    <a:pt x="4" y="16"/>
                    <a:pt x="2" y="36"/>
                  </a:cubicBezTo>
                  <a:cubicBezTo>
                    <a:pt x="0" y="57"/>
                    <a:pt x="10" y="75"/>
                    <a:pt x="24" y="77"/>
                  </a:cubicBezTo>
                  <a:cubicBezTo>
                    <a:pt x="38" y="79"/>
                    <a:pt x="51" y="64"/>
                    <a:pt x="53" y="43"/>
                  </a:cubicBezTo>
                  <a:close/>
                </a:path>
              </a:pathLst>
            </a:custGeom>
            <a:solidFill>
              <a:srgbClr val="EAC0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reeform 27"/>
            <p:cNvSpPr>
              <a:spLocks/>
            </p:cNvSpPr>
            <p:nvPr/>
          </p:nvSpPr>
          <p:spPr bwMode="auto">
            <a:xfrm>
              <a:off x="1246188" y="3892550"/>
              <a:ext cx="411163" cy="1089025"/>
            </a:xfrm>
            <a:custGeom>
              <a:avLst/>
              <a:gdLst>
                <a:gd name="T0" fmla="*/ 125 w 125"/>
                <a:gd name="T1" fmla="*/ 0 h 332"/>
                <a:gd name="T2" fmla="*/ 0 w 125"/>
                <a:gd name="T3" fmla="*/ 157 h 332"/>
                <a:gd name="T4" fmla="*/ 35 w 125"/>
                <a:gd name="T5" fmla="*/ 293 h 332"/>
                <a:gd name="T6" fmla="*/ 125 w 125"/>
                <a:gd name="T7" fmla="*/ 332 h 332"/>
                <a:gd name="T8" fmla="*/ 125 w 125"/>
                <a:gd name="T9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332">
                  <a:moveTo>
                    <a:pt x="125" y="0"/>
                  </a:moveTo>
                  <a:cubicBezTo>
                    <a:pt x="76" y="0"/>
                    <a:pt x="0" y="28"/>
                    <a:pt x="0" y="157"/>
                  </a:cubicBezTo>
                  <a:cubicBezTo>
                    <a:pt x="0" y="231"/>
                    <a:pt x="24" y="280"/>
                    <a:pt x="35" y="293"/>
                  </a:cubicBezTo>
                  <a:cubicBezTo>
                    <a:pt x="44" y="305"/>
                    <a:pt x="99" y="332"/>
                    <a:pt x="125" y="332"/>
                  </a:cubicBezTo>
                  <a:cubicBezTo>
                    <a:pt x="125" y="202"/>
                    <a:pt x="125" y="0"/>
                    <a:pt x="125" y="0"/>
                  </a:cubicBezTo>
                  <a:close/>
                </a:path>
              </a:pathLst>
            </a:custGeom>
            <a:solidFill>
              <a:srgbClr val="F2D7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Freeform 28"/>
            <p:cNvSpPr>
              <a:spLocks/>
            </p:cNvSpPr>
            <p:nvPr/>
          </p:nvSpPr>
          <p:spPr bwMode="auto">
            <a:xfrm>
              <a:off x="1160463" y="4364038"/>
              <a:ext cx="180975" cy="260350"/>
            </a:xfrm>
            <a:custGeom>
              <a:avLst/>
              <a:gdLst>
                <a:gd name="T0" fmla="*/ 2 w 55"/>
                <a:gd name="T1" fmla="*/ 43 h 79"/>
                <a:gd name="T2" fmla="*/ 24 w 55"/>
                <a:gd name="T3" fmla="*/ 2 h 79"/>
                <a:gd name="T4" fmla="*/ 53 w 55"/>
                <a:gd name="T5" fmla="*/ 36 h 79"/>
                <a:gd name="T6" fmla="*/ 31 w 55"/>
                <a:gd name="T7" fmla="*/ 77 h 79"/>
                <a:gd name="T8" fmla="*/ 2 w 55"/>
                <a:gd name="T9" fmla="*/ 43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79">
                  <a:moveTo>
                    <a:pt x="2" y="43"/>
                  </a:moveTo>
                  <a:cubicBezTo>
                    <a:pt x="0" y="23"/>
                    <a:pt x="9" y="4"/>
                    <a:pt x="24" y="2"/>
                  </a:cubicBezTo>
                  <a:cubicBezTo>
                    <a:pt x="38" y="0"/>
                    <a:pt x="51" y="16"/>
                    <a:pt x="53" y="36"/>
                  </a:cubicBezTo>
                  <a:cubicBezTo>
                    <a:pt x="55" y="57"/>
                    <a:pt x="46" y="75"/>
                    <a:pt x="31" y="77"/>
                  </a:cubicBezTo>
                  <a:cubicBezTo>
                    <a:pt x="17" y="79"/>
                    <a:pt x="4" y="64"/>
                    <a:pt x="2" y="43"/>
                  </a:cubicBezTo>
                  <a:close/>
                </a:path>
              </a:pathLst>
            </a:custGeom>
            <a:solidFill>
              <a:srgbClr val="F2D7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 29"/>
            <p:cNvSpPr>
              <a:spLocks/>
            </p:cNvSpPr>
            <p:nvPr/>
          </p:nvSpPr>
          <p:spPr bwMode="auto">
            <a:xfrm>
              <a:off x="1209675" y="3714750"/>
              <a:ext cx="885825" cy="725488"/>
            </a:xfrm>
            <a:custGeom>
              <a:avLst/>
              <a:gdLst>
                <a:gd name="T0" fmla="*/ 236 w 269"/>
                <a:gd name="T1" fmla="*/ 221 h 221"/>
                <a:gd name="T2" fmla="*/ 263 w 269"/>
                <a:gd name="T3" fmla="*/ 200 h 221"/>
                <a:gd name="T4" fmla="*/ 263 w 269"/>
                <a:gd name="T5" fmla="*/ 200 h 221"/>
                <a:gd name="T6" fmla="*/ 263 w 269"/>
                <a:gd name="T7" fmla="*/ 148 h 221"/>
                <a:gd name="T8" fmla="*/ 267 w 269"/>
                <a:gd name="T9" fmla="*/ 27 h 221"/>
                <a:gd name="T10" fmla="*/ 197 w 269"/>
                <a:gd name="T11" fmla="*/ 51 h 221"/>
                <a:gd name="T12" fmla="*/ 228 w 269"/>
                <a:gd name="T13" fmla="*/ 9 h 221"/>
                <a:gd name="T14" fmla="*/ 135 w 269"/>
                <a:gd name="T15" fmla="*/ 49 h 221"/>
                <a:gd name="T16" fmla="*/ 158 w 269"/>
                <a:gd name="T17" fmla="*/ 8 h 221"/>
                <a:gd name="T18" fmla="*/ 22 w 269"/>
                <a:gd name="T19" fmla="*/ 82 h 221"/>
                <a:gd name="T20" fmla="*/ 5 w 269"/>
                <a:gd name="T21" fmla="*/ 201 h 221"/>
                <a:gd name="T22" fmla="*/ 9 w 269"/>
                <a:gd name="T23" fmla="*/ 200 h 221"/>
                <a:gd name="T24" fmla="*/ 22 w 269"/>
                <a:gd name="T25" fmla="*/ 204 h 221"/>
                <a:gd name="T26" fmla="*/ 22 w 269"/>
                <a:gd name="T27" fmla="*/ 172 h 221"/>
                <a:gd name="T28" fmla="*/ 60 w 269"/>
                <a:gd name="T29" fmla="*/ 110 h 221"/>
                <a:gd name="T30" fmla="*/ 130 w 269"/>
                <a:gd name="T31" fmla="*/ 110 h 221"/>
                <a:gd name="T32" fmla="*/ 201 w 269"/>
                <a:gd name="T33" fmla="*/ 110 h 221"/>
                <a:gd name="T34" fmla="*/ 236 w 269"/>
                <a:gd name="T35" fmla="*/ 170 h 221"/>
                <a:gd name="T36" fmla="*/ 236 w 269"/>
                <a:gd name="T37" fmla="*/ 2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69" h="221">
                  <a:moveTo>
                    <a:pt x="236" y="221"/>
                  </a:moveTo>
                  <a:cubicBezTo>
                    <a:pt x="241" y="207"/>
                    <a:pt x="252" y="199"/>
                    <a:pt x="263" y="200"/>
                  </a:cubicBezTo>
                  <a:cubicBezTo>
                    <a:pt x="263" y="200"/>
                    <a:pt x="263" y="200"/>
                    <a:pt x="263" y="200"/>
                  </a:cubicBezTo>
                  <a:cubicBezTo>
                    <a:pt x="268" y="185"/>
                    <a:pt x="269" y="167"/>
                    <a:pt x="263" y="148"/>
                  </a:cubicBezTo>
                  <a:cubicBezTo>
                    <a:pt x="227" y="45"/>
                    <a:pt x="267" y="27"/>
                    <a:pt x="267" y="27"/>
                  </a:cubicBezTo>
                  <a:cubicBezTo>
                    <a:pt x="267" y="27"/>
                    <a:pt x="228" y="25"/>
                    <a:pt x="197" y="51"/>
                  </a:cubicBezTo>
                  <a:cubicBezTo>
                    <a:pt x="218" y="18"/>
                    <a:pt x="228" y="9"/>
                    <a:pt x="228" y="9"/>
                  </a:cubicBezTo>
                  <a:cubicBezTo>
                    <a:pt x="228" y="9"/>
                    <a:pt x="183" y="0"/>
                    <a:pt x="135" y="49"/>
                  </a:cubicBezTo>
                  <a:cubicBezTo>
                    <a:pt x="146" y="22"/>
                    <a:pt x="158" y="8"/>
                    <a:pt x="158" y="8"/>
                  </a:cubicBezTo>
                  <a:cubicBezTo>
                    <a:pt x="158" y="8"/>
                    <a:pt x="58" y="9"/>
                    <a:pt x="22" y="82"/>
                  </a:cubicBezTo>
                  <a:cubicBezTo>
                    <a:pt x="1" y="123"/>
                    <a:pt x="0" y="168"/>
                    <a:pt x="5" y="201"/>
                  </a:cubicBezTo>
                  <a:cubicBezTo>
                    <a:pt x="6" y="201"/>
                    <a:pt x="7" y="201"/>
                    <a:pt x="9" y="200"/>
                  </a:cubicBezTo>
                  <a:cubicBezTo>
                    <a:pt x="13" y="200"/>
                    <a:pt x="18" y="201"/>
                    <a:pt x="22" y="204"/>
                  </a:cubicBezTo>
                  <a:cubicBezTo>
                    <a:pt x="22" y="188"/>
                    <a:pt x="22" y="174"/>
                    <a:pt x="22" y="172"/>
                  </a:cubicBezTo>
                  <a:cubicBezTo>
                    <a:pt x="41" y="164"/>
                    <a:pt x="61" y="153"/>
                    <a:pt x="60" y="110"/>
                  </a:cubicBezTo>
                  <a:cubicBezTo>
                    <a:pt x="105" y="110"/>
                    <a:pt x="130" y="110"/>
                    <a:pt x="130" y="110"/>
                  </a:cubicBezTo>
                  <a:cubicBezTo>
                    <a:pt x="201" y="110"/>
                    <a:pt x="201" y="110"/>
                    <a:pt x="201" y="110"/>
                  </a:cubicBezTo>
                  <a:cubicBezTo>
                    <a:pt x="201" y="110"/>
                    <a:pt x="198" y="158"/>
                    <a:pt x="236" y="170"/>
                  </a:cubicBezTo>
                  <a:cubicBezTo>
                    <a:pt x="236" y="190"/>
                    <a:pt x="236" y="208"/>
                    <a:pt x="236" y="221"/>
                  </a:cubicBezTo>
                  <a:close/>
                </a:path>
              </a:pathLst>
            </a:custGeom>
            <a:solidFill>
              <a:srgbClr val="553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Freeform 30"/>
            <p:cNvSpPr>
              <a:spLocks/>
            </p:cNvSpPr>
            <p:nvPr/>
          </p:nvSpPr>
          <p:spPr bwMode="auto">
            <a:xfrm>
              <a:off x="1433513" y="5110163"/>
              <a:ext cx="441325" cy="166688"/>
            </a:xfrm>
            <a:custGeom>
              <a:avLst/>
              <a:gdLst>
                <a:gd name="T0" fmla="*/ 67 w 134"/>
                <a:gd name="T1" fmla="*/ 51 h 51"/>
                <a:gd name="T2" fmla="*/ 134 w 134"/>
                <a:gd name="T3" fmla="*/ 0 h 51"/>
                <a:gd name="T4" fmla="*/ 117 w 134"/>
                <a:gd name="T5" fmla="*/ 0 h 51"/>
                <a:gd name="T6" fmla="*/ 67 w 134"/>
                <a:gd name="T7" fmla="*/ 39 h 51"/>
                <a:gd name="T8" fmla="*/ 17 w 134"/>
                <a:gd name="T9" fmla="*/ 0 h 51"/>
                <a:gd name="T10" fmla="*/ 0 w 134"/>
                <a:gd name="T11" fmla="*/ 0 h 51"/>
                <a:gd name="T12" fmla="*/ 67 w 134"/>
                <a:gd name="T13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4" h="51">
                  <a:moveTo>
                    <a:pt x="67" y="51"/>
                  </a:moveTo>
                  <a:cubicBezTo>
                    <a:pt x="104" y="51"/>
                    <a:pt x="134" y="28"/>
                    <a:pt x="134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17" y="21"/>
                    <a:pt x="94" y="39"/>
                    <a:pt x="67" y="39"/>
                  </a:cubicBezTo>
                  <a:cubicBezTo>
                    <a:pt x="40" y="39"/>
                    <a:pt x="17" y="21"/>
                    <a:pt x="1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8"/>
                    <a:pt x="30" y="51"/>
                    <a:pt x="67" y="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0" name="Group 89"/>
          <p:cNvGrpSpPr/>
          <p:nvPr/>
        </p:nvGrpSpPr>
        <p:grpSpPr>
          <a:xfrm>
            <a:off x="4893102" y="1925848"/>
            <a:ext cx="2426116" cy="1573847"/>
            <a:chOff x="4916976" y="2033834"/>
            <a:chExt cx="2426116" cy="1573847"/>
          </a:xfrm>
        </p:grpSpPr>
        <p:sp>
          <p:nvSpPr>
            <p:cNvPr id="45" name="Freeform 39"/>
            <p:cNvSpPr>
              <a:spLocks/>
            </p:cNvSpPr>
            <p:nvPr/>
          </p:nvSpPr>
          <p:spPr bwMode="auto">
            <a:xfrm>
              <a:off x="5229798" y="2145060"/>
              <a:ext cx="1800470" cy="1183166"/>
            </a:xfrm>
            <a:custGeom>
              <a:avLst/>
              <a:gdLst>
                <a:gd name="T0" fmla="*/ 55 w 1584"/>
                <a:gd name="T1" fmla="*/ 0 h 1041"/>
                <a:gd name="T2" fmla="*/ 1529 w 1584"/>
                <a:gd name="T3" fmla="*/ 0 h 1041"/>
                <a:gd name="T4" fmla="*/ 1584 w 1584"/>
                <a:gd name="T5" fmla="*/ 55 h 1041"/>
                <a:gd name="T6" fmla="*/ 1584 w 1584"/>
                <a:gd name="T7" fmla="*/ 986 h 1041"/>
                <a:gd name="T8" fmla="*/ 1529 w 1584"/>
                <a:gd name="T9" fmla="*/ 1041 h 1041"/>
                <a:gd name="T10" fmla="*/ 55 w 1584"/>
                <a:gd name="T11" fmla="*/ 1041 h 1041"/>
                <a:gd name="T12" fmla="*/ 0 w 1584"/>
                <a:gd name="T13" fmla="*/ 986 h 1041"/>
                <a:gd name="T14" fmla="*/ 0 w 1584"/>
                <a:gd name="T15" fmla="*/ 55 h 1041"/>
                <a:gd name="T16" fmla="*/ 55 w 1584"/>
                <a:gd name="T17" fmla="*/ 0 h 10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84" h="1041">
                  <a:moveTo>
                    <a:pt x="55" y="0"/>
                  </a:moveTo>
                  <a:cubicBezTo>
                    <a:pt x="1529" y="0"/>
                    <a:pt x="1529" y="0"/>
                    <a:pt x="1529" y="0"/>
                  </a:cubicBezTo>
                  <a:cubicBezTo>
                    <a:pt x="1559" y="0"/>
                    <a:pt x="1584" y="25"/>
                    <a:pt x="1584" y="55"/>
                  </a:cubicBezTo>
                  <a:cubicBezTo>
                    <a:pt x="1584" y="986"/>
                    <a:pt x="1584" y="986"/>
                    <a:pt x="1584" y="986"/>
                  </a:cubicBezTo>
                  <a:cubicBezTo>
                    <a:pt x="1584" y="1016"/>
                    <a:pt x="1559" y="1041"/>
                    <a:pt x="1529" y="1041"/>
                  </a:cubicBezTo>
                  <a:cubicBezTo>
                    <a:pt x="55" y="1041"/>
                    <a:pt x="55" y="1041"/>
                    <a:pt x="55" y="1041"/>
                  </a:cubicBezTo>
                  <a:cubicBezTo>
                    <a:pt x="24" y="1041"/>
                    <a:pt x="0" y="1016"/>
                    <a:pt x="0" y="986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25"/>
                    <a:pt x="24" y="0"/>
                    <a:pt x="55" y="0"/>
                  </a:cubicBezTo>
                  <a:close/>
                </a:path>
              </a:pathLst>
            </a:custGeom>
            <a:solidFill>
              <a:schemeClr val="tx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Rectangle 40"/>
            <p:cNvSpPr>
              <a:spLocks noChangeArrowheads="1"/>
            </p:cNvSpPr>
            <p:nvPr/>
          </p:nvSpPr>
          <p:spPr bwMode="auto">
            <a:xfrm>
              <a:off x="5322951" y="2268798"/>
              <a:ext cx="1614167" cy="96210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Oval 41"/>
            <p:cNvSpPr>
              <a:spLocks noChangeArrowheads="1"/>
            </p:cNvSpPr>
            <p:nvPr/>
          </p:nvSpPr>
          <p:spPr bwMode="auto">
            <a:xfrm>
              <a:off x="6107093" y="2186770"/>
              <a:ext cx="45881" cy="44490"/>
            </a:xfrm>
            <a:prstGeom prst="ellipse">
              <a:avLst/>
            </a:prstGeom>
            <a:solidFill>
              <a:srgbClr val="5895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Freeform 42"/>
            <p:cNvSpPr>
              <a:spLocks/>
            </p:cNvSpPr>
            <p:nvPr/>
          </p:nvSpPr>
          <p:spPr bwMode="auto">
            <a:xfrm>
              <a:off x="4916976" y="3328225"/>
              <a:ext cx="2426116" cy="204378"/>
            </a:xfrm>
            <a:custGeom>
              <a:avLst/>
              <a:gdLst>
                <a:gd name="T0" fmla="*/ 225 w 1745"/>
                <a:gd name="T1" fmla="*/ 0 h 147"/>
                <a:gd name="T2" fmla="*/ 1520 w 1745"/>
                <a:gd name="T3" fmla="*/ 0 h 147"/>
                <a:gd name="T4" fmla="*/ 1745 w 1745"/>
                <a:gd name="T5" fmla="*/ 147 h 147"/>
                <a:gd name="T6" fmla="*/ 0 w 1745"/>
                <a:gd name="T7" fmla="*/ 147 h 147"/>
                <a:gd name="T8" fmla="*/ 225 w 1745"/>
                <a:gd name="T9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45" h="147">
                  <a:moveTo>
                    <a:pt x="225" y="0"/>
                  </a:moveTo>
                  <a:lnTo>
                    <a:pt x="1520" y="0"/>
                  </a:lnTo>
                  <a:lnTo>
                    <a:pt x="1745" y="147"/>
                  </a:lnTo>
                  <a:lnTo>
                    <a:pt x="0" y="147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Freeform 43"/>
            <p:cNvSpPr>
              <a:spLocks/>
            </p:cNvSpPr>
            <p:nvPr/>
          </p:nvSpPr>
          <p:spPr bwMode="auto">
            <a:xfrm>
              <a:off x="4916976" y="3532603"/>
              <a:ext cx="2426116" cy="75078"/>
            </a:xfrm>
            <a:custGeom>
              <a:avLst/>
              <a:gdLst>
                <a:gd name="T0" fmla="*/ 0 w 2134"/>
                <a:gd name="T1" fmla="*/ 0 h 66"/>
                <a:gd name="T2" fmla="*/ 2134 w 2134"/>
                <a:gd name="T3" fmla="*/ 0 h 66"/>
                <a:gd name="T4" fmla="*/ 2134 w 2134"/>
                <a:gd name="T5" fmla="*/ 26 h 66"/>
                <a:gd name="T6" fmla="*/ 2094 w 2134"/>
                <a:gd name="T7" fmla="*/ 66 h 66"/>
                <a:gd name="T8" fmla="*/ 39 w 2134"/>
                <a:gd name="T9" fmla="*/ 66 h 66"/>
                <a:gd name="T10" fmla="*/ 0 w 2134"/>
                <a:gd name="T11" fmla="*/ 26 h 66"/>
                <a:gd name="T12" fmla="*/ 0 w 2134"/>
                <a:gd name="T13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34" h="66">
                  <a:moveTo>
                    <a:pt x="0" y="0"/>
                  </a:moveTo>
                  <a:cubicBezTo>
                    <a:pt x="2134" y="0"/>
                    <a:pt x="2134" y="0"/>
                    <a:pt x="2134" y="0"/>
                  </a:cubicBezTo>
                  <a:cubicBezTo>
                    <a:pt x="2134" y="26"/>
                    <a:pt x="2134" y="26"/>
                    <a:pt x="2134" y="26"/>
                  </a:cubicBezTo>
                  <a:cubicBezTo>
                    <a:pt x="2134" y="48"/>
                    <a:pt x="2116" y="66"/>
                    <a:pt x="2094" y="66"/>
                  </a:cubicBezTo>
                  <a:cubicBezTo>
                    <a:pt x="39" y="66"/>
                    <a:pt x="39" y="66"/>
                    <a:pt x="39" y="66"/>
                  </a:cubicBezTo>
                  <a:cubicBezTo>
                    <a:pt x="17" y="66"/>
                    <a:pt x="0" y="48"/>
                    <a:pt x="0" y="2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Freeform 45"/>
            <p:cNvSpPr>
              <a:spLocks noEditPoints="1"/>
            </p:cNvSpPr>
            <p:nvPr/>
          </p:nvSpPr>
          <p:spPr bwMode="auto">
            <a:xfrm>
              <a:off x="5100499" y="3342129"/>
              <a:ext cx="2046557" cy="168230"/>
            </a:xfrm>
            <a:custGeom>
              <a:avLst/>
              <a:gdLst>
                <a:gd name="T0" fmla="*/ 1614 w 1800"/>
                <a:gd name="T1" fmla="*/ 91 h 148"/>
                <a:gd name="T2" fmla="*/ 1800 w 1800"/>
                <a:gd name="T3" fmla="*/ 91 h 148"/>
                <a:gd name="T4" fmla="*/ 1614 w 1800"/>
                <a:gd name="T5" fmla="*/ 55 h 148"/>
                <a:gd name="T6" fmla="*/ 1687 w 1800"/>
                <a:gd name="T7" fmla="*/ 22 h 148"/>
                <a:gd name="T8" fmla="*/ 1614 w 1800"/>
                <a:gd name="T9" fmla="*/ 40 h 148"/>
                <a:gd name="T10" fmla="*/ 1545 w 1800"/>
                <a:gd name="T11" fmla="*/ 3 h 148"/>
                <a:gd name="T12" fmla="*/ 1612 w 1800"/>
                <a:gd name="T13" fmla="*/ 54 h 148"/>
                <a:gd name="T14" fmla="*/ 1568 w 1800"/>
                <a:gd name="T15" fmla="*/ 54 h 148"/>
                <a:gd name="T16" fmla="*/ 1614 w 1800"/>
                <a:gd name="T17" fmla="*/ 90 h 148"/>
                <a:gd name="T18" fmla="*/ 1545 w 1800"/>
                <a:gd name="T19" fmla="*/ 40 h 148"/>
                <a:gd name="T20" fmla="*/ 319 w 1800"/>
                <a:gd name="T21" fmla="*/ 148 h 148"/>
                <a:gd name="T22" fmla="*/ 1541 w 1800"/>
                <a:gd name="T23" fmla="*/ 3 h 148"/>
                <a:gd name="T24" fmla="*/ 1501 w 1800"/>
                <a:gd name="T25" fmla="*/ 3 h 148"/>
                <a:gd name="T26" fmla="*/ 1545 w 1800"/>
                <a:gd name="T27" fmla="*/ 40 h 148"/>
                <a:gd name="T28" fmla="*/ 1478 w 1800"/>
                <a:gd name="T29" fmla="*/ 91 h 148"/>
                <a:gd name="T30" fmla="*/ 254 w 1800"/>
                <a:gd name="T31" fmla="*/ 93 h 148"/>
                <a:gd name="T32" fmla="*/ 322 w 1800"/>
                <a:gd name="T33" fmla="*/ 93 h 148"/>
                <a:gd name="T34" fmla="*/ 274 w 1800"/>
                <a:gd name="T35" fmla="*/ 20 h 148"/>
                <a:gd name="T36" fmla="*/ 375 w 1800"/>
                <a:gd name="T37" fmla="*/ 39 h 148"/>
                <a:gd name="T38" fmla="*/ 254 w 1800"/>
                <a:gd name="T39" fmla="*/ 0 h 148"/>
                <a:gd name="T40" fmla="*/ 520 w 1800"/>
                <a:gd name="T41" fmla="*/ 73 h 148"/>
                <a:gd name="T42" fmla="*/ 404 w 1800"/>
                <a:gd name="T43" fmla="*/ 54 h 148"/>
                <a:gd name="T44" fmla="*/ 692 w 1800"/>
                <a:gd name="T45" fmla="*/ 92 h 148"/>
                <a:gd name="T46" fmla="*/ 749 w 1800"/>
                <a:gd name="T47" fmla="*/ 54 h 148"/>
                <a:gd name="T48" fmla="*/ 739 w 1800"/>
                <a:gd name="T49" fmla="*/ 92 h 148"/>
                <a:gd name="T50" fmla="*/ 1050 w 1800"/>
                <a:gd name="T51" fmla="*/ 54 h 148"/>
                <a:gd name="T52" fmla="*/ 923 w 1800"/>
                <a:gd name="T53" fmla="*/ 73 h 148"/>
                <a:gd name="T54" fmla="*/ 1234 w 1800"/>
                <a:gd name="T55" fmla="*/ 73 h 148"/>
                <a:gd name="T56" fmla="*/ 1094 w 1800"/>
                <a:gd name="T57" fmla="*/ 54 h 148"/>
                <a:gd name="T58" fmla="*/ 1431 w 1800"/>
                <a:gd name="T59" fmla="*/ 91 h 148"/>
                <a:gd name="T60" fmla="*/ 453 w 1800"/>
                <a:gd name="T61" fmla="*/ 1 h 148"/>
                <a:gd name="T62" fmla="*/ 418 w 1800"/>
                <a:gd name="T63" fmla="*/ 39 h 148"/>
                <a:gd name="T64" fmla="*/ 724 w 1800"/>
                <a:gd name="T65" fmla="*/ 1 h 148"/>
                <a:gd name="T66" fmla="*/ 597 w 1800"/>
                <a:gd name="T67" fmla="*/ 20 h 148"/>
                <a:gd name="T68" fmla="*/ 879 w 1800"/>
                <a:gd name="T69" fmla="*/ 21 h 148"/>
                <a:gd name="T70" fmla="*/ 764 w 1800"/>
                <a:gd name="T71" fmla="*/ 1 h 148"/>
                <a:gd name="T72" fmla="*/ 1046 w 1800"/>
                <a:gd name="T73" fmla="*/ 40 h 148"/>
                <a:gd name="T74" fmla="*/ 1075 w 1800"/>
                <a:gd name="T75" fmla="*/ 2 h 148"/>
                <a:gd name="T76" fmla="*/ 1089 w 1800"/>
                <a:gd name="T77" fmla="*/ 40 h 148"/>
                <a:gd name="T78" fmla="*/ 1346 w 1800"/>
                <a:gd name="T79" fmla="*/ 3 h 148"/>
                <a:gd name="T80" fmla="*/ 1243 w 1800"/>
                <a:gd name="T81" fmla="*/ 21 h 148"/>
                <a:gd name="T82" fmla="*/ 233 w 1800"/>
                <a:gd name="T83" fmla="*/ 20 h 148"/>
                <a:gd name="T84" fmla="*/ 254 w 1800"/>
                <a:gd name="T85" fmla="*/ 0 h 148"/>
                <a:gd name="T86" fmla="*/ 254 w 1800"/>
                <a:gd name="T87" fmla="*/ 36 h 148"/>
                <a:gd name="T88" fmla="*/ 186 w 1800"/>
                <a:gd name="T89" fmla="*/ 91 h 148"/>
                <a:gd name="T90" fmla="*/ 186 w 1800"/>
                <a:gd name="T91" fmla="*/ 55 h 148"/>
                <a:gd name="T92" fmla="*/ 186 w 1800"/>
                <a:gd name="T93" fmla="*/ 0 h 148"/>
                <a:gd name="T94" fmla="*/ 143 w 1800"/>
                <a:gd name="T95" fmla="*/ 0 h 148"/>
                <a:gd name="T96" fmla="*/ 163 w 1800"/>
                <a:gd name="T97" fmla="*/ 73 h 148"/>
                <a:gd name="T98" fmla="*/ 60 w 1800"/>
                <a:gd name="T99" fmla="*/ 54 h 148"/>
                <a:gd name="T100" fmla="*/ 186 w 1800"/>
                <a:gd name="T101" fmla="*/ 93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800" h="148">
                  <a:moveTo>
                    <a:pt x="1614" y="91"/>
                  </a:moveTo>
                  <a:cubicBezTo>
                    <a:pt x="1614" y="90"/>
                    <a:pt x="1614" y="90"/>
                    <a:pt x="1614" y="90"/>
                  </a:cubicBezTo>
                  <a:cubicBezTo>
                    <a:pt x="1615" y="91"/>
                    <a:pt x="1615" y="91"/>
                    <a:pt x="1615" y="91"/>
                  </a:cubicBezTo>
                  <a:cubicBezTo>
                    <a:pt x="1614" y="91"/>
                    <a:pt x="1614" y="91"/>
                    <a:pt x="1614" y="91"/>
                  </a:cubicBezTo>
                  <a:close/>
                  <a:moveTo>
                    <a:pt x="1614" y="55"/>
                  </a:moveTo>
                  <a:cubicBezTo>
                    <a:pt x="1622" y="61"/>
                    <a:pt x="1629" y="67"/>
                    <a:pt x="1637" y="73"/>
                  </a:cubicBezTo>
                  <a:cubicBezTo>
                    <a:pt x="1646" y="79"/>
                    <a:pt x="1654" y="85"/>
                    <a:pt x="1663" y="91"/>
                  </a:cubicBezTo>
                  <a:cubicBezTo>
                    <a:pt x="1708" y="91"/>
                    <a:pt x="1754" y="91"/>
                    <a:pt x="1800" y="91"/>
                  </a:cubicBezTo>
                  <a:cubicBezTo>
                    <a:pt x="1790" y="85"/>
                    <a:pt x="1780" y="79"/>
                    <a:pt x="1770" y="73"/>
                  </a:cubicBezTo>
                  <a:cubicBezTo>
                    <a:pt x="1760" y="67"/>
                    <a:pt x="1750" y="60"/>
                    <a:pt x="1741" y="54"/>
                  </a:cubicBezTo>
                  <a:cubicBezTo>
                    <a:pt x="1698" y="54"/>
                    <a:pt x="1656" y="54"/>
                    <a:pt x="1614" y="54"/>
                  </a:cubicBezTo>
                  <a:cubicBezTo>
                    <a:pt x="1614" y="55"/>
                    <a:pt x="1614" y="55"/>
                    <a:pt x="1614" y="55"/>
                  </a:cubicBezTo>
                  <a:close/>
                  <a:moveTo>
                    <a:pt x="1614" y="40"/>
                  </a:moveTo>
                  <a:cubicBezTo>
                    <a:pt x="1614" y="3"/>
                    <a:pt x="1614" y="3"/>
                    <a:pt x="1614" y="3"/>
                  </a:cubicBezTo>
                  <a:cubicBezTo>
                    <a:pt x="1657" y="3"/>
                    <a:pt x="1657" y="3"/>
                    <a:pt x="1657" y="3"/>
                  </a:cubicBezTo>
                  <a:cubicBezTo>
                    <a:pt x="1667" y="9"/>
                    <a:pt x="1677" y="15"/>
                    <a:pt x="1687" y="22"/>
                  </a:cubicBezTo>
                  <a:cubicBezTo>
                    <a:pt x="1697" y="28"/>
                    <a:pt x="1707" y="34"/>
                    <a:pt x="1717" y="40"/>
                  </a:cubicBezTo>
                  <a:cubicBezTo>
                    <a:pt x="1683" y="40"/>
                    <a:pt x="1648" y="40"/>
                    <a:pt x="1614" y="40"/>
                  </a:cubicBezTo>
                  <a:close/>
                  <a:moveTo>
                    <a:pt x="1614" y="3"/>
                  </a:moveTo>
                  <a:cubicBezTo>
                    <a:pt x="1614" y="40"/>
                    <a:pt x="1614" y="40"/>
                    <a:pt x="1614" y="40"/>
                  </a:cubicBezTo>
                  <a:cubicBezTo>
                    <a:pt x="1592" y="40"/>
                    <a:pt x="1592" y="40"/>
                    <a:pt x="1592" y="40"/>
                  </a:cubicBezTo>
                  <a:cubicBezTo>
                    <a:pt x="1584" y="34"/>
                    <a:pt x="1575" y="28"/>
                    <a:pt x="1567" y="21"/>
                  </a:cubicBezTo>
                  <a:cubicBezTo>
                    <a:pt x="1559" y="16"/>
                    <a:pt x="1552" y="11"/>
                    <a:pt x="1545" y="6"/>
                  </a:cubicBezTo>
                  <a:cubicBezTo>
                    <a:pt x="1545" y="3"/>
                    <a:pt x="1545" y="3"/>
                    <a:pt x="1545" y="3"/>
                  </a:cubicBezTo>
                  <a:cubicBezTo>
                    <a:pt x="1614" y="3"/>
                    <a:pt x="1614" y="3"/>
                    <a:pt x="1614" y="3"/>
                  </a:cubicBezTo>
                  <a:close/>
                  <a:moveTo>
                    <a:pt x="1614" y="54"/>
                  </a:moveTo>
                  <a:cubicBezTo>
                    <a:pt x="1614" y="55"/>
                    <a:pt x="1614" y="55"/>
                    <a:pt x="1614" y="55"/>
                  </a:cubicBezTo>
                  <a:cubicBezTo>
                    <a:pt x="1612" y="54"/>
                    <a:pt x="1612" y="54"/>
                    <a:pt x="1612" y="54"/>
                  </a:cubicBezTo>
                  <a:cubicBezTo>
                    <a:pt x="1614" y="54"/>
                    <a:pt x="1614" y="54"/>
                    <a:pt x="1614" y="54"/>
                  </a:cubicBezTo>
                  <a:close/>
                  <a:moveTo>
                    <a:pt x="1614" y="90"/>
                  </a:moveTo>
                  <a:cubicBezTo>
                    <a:pt x="1606" y="84"/>
                    <a:pt x="1599" y="79"/>
                    <a:pt x="1591" y="73"/>
                  </a:cubicBezTo>
                  <a:cubicBezTo>
                    <a:pt x="1584" y="67"/>
                    <a:pt x="1576" y="60"/>
                    <a:pt x="1568" y="54"/>
                  </a:cubicBezTo>
                  <a:cubicBezTo>
                    <a:pt x="1545" y="54"/>
                    <a:pt x="1545" y="54"/>
                    <a:pt x="1545" y="54"/>
                  </a:cubicBezTo>
                  <a:cubicBezTo>
                    <a:pt x="1545" y="91"/>
                    <a:pt x="1545" y="91"/>
                    <a:pt x="1545" y="91"/>
                  </a:cubicBezTo>
                  <a:cubicBezTo>
                    <a:pt x="1614" y="91"/>
                    <a:pt x="1614" y="91"/>
                    <a:pt x="1614" y="91"/>
                  </a:cubicBezTo>
                  <a:cubicBezTo>
                    <a:pt x="1614" y="90"/>
                    <a:pt x="1614" y="90"/>
                    <a:pt x="1614" y="90"/>
                  </a:cubicBezTo>
                  <a:close/>
                  <a:moveTo>
                    <a:pt x="1545" y="40"/>
                  </a:moveTo>
                  <a:cubicBezTo>
                    <a:pt x="1549" y="40"/>
                    <a:pt x="1549" y="40"/>
                    <a:pt x="1549" y="40"/>
                  </a:cubicBezTo>
                  <a:cubicBezTo>
                    <a:pt x="1545" y="37"/>
                    <a:pt x="1545" y="37"/>
                    <a:pt x="1545" y="37"/>
                  </a:cubicBezTo>
                  <a:lnTo>
                    <a:pt x="1545" y="40"/>
                  </a:lnTo>
                  <a:close/>
                  <a:moveTo>
                    <a:pt x="356" y="108"/>
                  </a:moveTo>
                  <a:cubicBezTo>
                    <a:pt x="1446" y="108"/>
                    <a:pt x="1446" y="108"/>
                    <a:pt x="1446" y="108"/>
                  </a:cubicBezTo>
                  <a:cubicBezTo>
                    <a:pt x="1484" y="148"/>
                    <a:pt x="1484" y="148"/>
                    <a:pt x="1484" y="148"/>
                  </a:cubicBezTo>
                  <a:cubicBezTo>
                    <a:pt x="319" y="148"/>
                    <a:pt x="319" y="148"/>
                    <a:pt x="319" y="148"/>
                  </a:cubicBezTo>
                  <a:cubicBezTo>
                    <a:pt x="356" y="108"/>
                    <a:pt x="356" y="108"/>
                    <a:pt x="356" y="108"/>
                  </a:cubicBezTo>
                  <a:close/>
                  <a:moveTo>
                    <a:pt x="1545" y="3"/>
                  </a:moveTo>
                  <a:cubicBezTo>
                    <a:pt x="1545" y="6"/>
                    <a:pt x="1545" y="6"/>
                    <a:pt x="1545" y="6"/>
                  </a:cubicBezTo>
                  <a:cubicBezTo>
                    <a:pt x="1544" y="5"/>
                    <a:pt x="1542" y="4"/>
                    <a:pt x="1541" y="3"/>
                  </a:cubicBezTo>
                  <a:cubicBezTo>
                    <a:pt x="1545" y="3"/>
                    <a:pt x="1545" y="3"/>
                    <a:pt x="1545" y="3"/>
                  </a:cubicBezTo>
                  <a:close/>
                  <a:moveTo>
                    <a:pt x="1545" y="37"/>
                  </a:moveTo>
                  <a:cubicBezTo>
                    <a:pt x="1538" y="32"/>
                    <a:pt x="1532" y="26"/>
                    <a:pt x="1525" y="21"/>
                  </a:cubicBezTo>
                  <a:cubicBezTo>
                    <a:pt x="1517" y="15"/>
                    <a:pt x="1509" y="9"/>
                    <a:pt x="1501" y="3"/>
                  </a:cubicBezTo>
                  <a:cubicBezTo>
                    <a:pt x="1463" y="3"/>
                    <a:pt x="1424" y="3"/>
                    <a:pt x="1386" y="3"/>
                  </a:cubicBezTo>
                  <a:cubicBezTo>
                    <a:pt x="1392" y="9"/>
                    <a:pt x="1399" y="15"/>
                    <a:pt x="1405" y="21"/>
                  </a:cubicBezTo>
                  <a:cubicBezTo>
                    <a:pt x="1411" y="27"/>
                    <a:pt x="1418" y="34"/>
                    <a:pt x="1425" y="40"/>
                  </a:cubicBezTo>
                  <a:cubicBezTo>
                    <a:pt x="1545" y="40"/>
                    <a:pt x="1545" y="40"/>
                    <a:pt x="1545" y="40"/>
                  </a:cubicBezTo>
                  <a:cubicBezTo>
                    <a:pt x="1545" y="37"/>
                    <a:pt x="1545" y="37"/>
                    <a:pt x="1545" y="37"/>
                  </a:cubicBezTo>
                  <a:close/>
                  <a:moveTo>
                    <a:pt x="1545" y="54"/>
                  </a:moveTo>
                  <a:cubicBezTo>
                    <a:pt x="1545" y="91"/>
                    <a:pt x="1545" y="91"/>
                    <a:pt x="1545" y="91"/>
                  </a:cubicBezTo>
                  <a:cubicBezTo>
                    <a:pt x="1478" y="91"/>
                    <a:pt x="1478" y="91"/>
                    <a:pt x="1478" y="91"/>
                  </a:cubicBezTo>
                  <a:cubicBezTo>
                    <a:pt x="1472" y="85"/>
                    <a:pt x="1465" y="79"/>
                    <a:pt x="1459" y="73"/>
                  </a:cubicBezTo>
                  <a:cubicBezTo>
                    <a:pt x="1452" y="67"/>
                    <a:pt x="1446" y="60"/>
                    <a:pt x="1440" y="54"/>
                  </a:cubicBezTo>
                  <a:cubicBezTo>
                    <a:pt x="1475" y="54"/>
                    <a:pt x="1510" y="54"/>
                    <a:pt x="1545" y="54"/>
                  </a:cubicBezTo>
                  <a:close/>
                  <a:moveTo>
                    <a:pt x="254" y="93"/>
                  </a:moveTo>
                  <a:cubicBezTo>
                    <a:pt x="254" y="54"/>
                    <a:pt x="254" y="54"/>
                    <a:pt x="254" y="54"/>
                  </a:cubicBezTo>
                  <a:cubicBezTo>
                    <a:pt x="290" y="54"/>
                    <a:pt x="325" y="54"/>
                    <a:pt x="360" y="54"/>
                  </a:cubicBezTo>
                  <a:cubicBezTo>
                    <a:pt x="354" y="61"/>
                    <a:pt x="348" y="67"/>
                    <a:pt x="341" y="73"/>
                  </a:cubicBezTo>
                  <a:cubicBezTo>
                    <a:pt x="335" y="80"/>
                    <a:pt x="328" y="86"/>
                    <a:pt x="322" y="93"/>
                  </a:cubicBezTo>
                  <a:cubicBezTo>
                    <a:pt x="254" y="93"/>
                    <a:pt x="254" y="93"/>
                    <a:pt x="254" y="93"/>
                  </a:cubicBezTo>
                  <a:close/>
                  <a:moveTo>
                    <a:pt x="254" y="39"/>
                  </a:moveTo>
                  <a:cubicBezTo>
                    <a:pt x="254" y="36"/>
                    <a:pt x="254" y="36"/>
                    <a:pt x="254" y="36"/>
                  </a:cubicBezTo>
                  <a:cubicBezTo>
                    <a:pt x="261" y="31"/>
                    <a:pt x="268" y="25"/>
                    <a:pt x="274" y="20"/>
                  </a:cubicBezTo>
                  <a:cubicBezTo>
                    <a:pt x="282" y="13"/>
                    <a:pt x="290" y="7"/>
                    <a:pt x="298" y="1"/>
                  </a:cubicBezTo>
                  <a:cubicBezTo>
                    <a:pt x="336" y="1"/>
                    <a:pt x="375" y="1"/>
                    <a:pt x="414" y="1"/>
                  </a:cubicBezTo>
                  <a:cubicBezTo>
                    <a:pt x="407" y="7"/>
                    <a:pt x="401" y="14"/>
                    <a:pt x="394" y="20"/>
                  </a:cubicBezTo>
                  <a:cubicBezTo>
                    <a:pt x="388" y="26"/>
                    <a:pt x="381" y="33"/>
                    <a:pt x="375" y="39"/>
                  </a:cubicBezTo>
                  <a:cubicBezTo>
                    <a:pt x="335" y="39"/>
                    <a:pt x="295" y="39"/>
                    <a:pt x="254" y="39"/>
                  </a:cubicBezTo>
                  <a:close/>
                  <a:moveTo>
                    <a:pt x="254" y="3"/>
                  </a:moveTo>
                  <a:cubicBezTo>
                    <a:pt x="258" y="0"/>
                    <a:pt x="258" y="0"/>
                    <a:pt x="258" y="0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254" y="3"/>
                    <a:pt x="254" y="3"/>
                    <a:pt x="254" y="3"/>
                  </a:cubicBezTo>
                  <a:close/>
                  <a:moveTo>
                    <a:pt x="404" y="54"/>
                  </a:moveTo>
                  <a:cubicBezTo>
                    <a:pt x="447" y="54"/>
                    <a:pt x="490" y="54"/>
                    <a:pt x="533" y="54"/>
                  </a:cubicBezTo>
                  <a:cubicBezTo>
                    <a:pt x="529" y="61"/>
                    <a:pt x="524" y="67"/>
                    <a:pt x="520" y="73"/>
                  </a:cubicBezTo>
                  <a:cubicBezTo>
                    <a:pt x="516" y="80"/>
                    <a:pt x="511" y="86"/>
                    <a:pt x="507" y="92"/>
                  </a:cubicBezTo>
                  <a:cubicBezTo>
                    <a:pt x="461" y="92"/>
                    <a:pt x="415" y="93"/>
                    <a:pt x="369" y="93"/>
                  </a:cubicBezTo>
                  <a:cubicBezTo>
                    <a:pt x="375" y="86"/>
                    <a:pt x="381" y="80"/>
                    <a:pt x="387" y="73"/>
                  </a:cubicBezTo>
                  <a:cubicBezTo>
                    <a:pt x="393" y="67"/>
                    <a:pt x="399" y="61"/>
                    <a:pt x="404" y="54"/>
                  </a:cubicBezTo>
                  <a:close/>
                  <a:moveTo>
                    <a:pt x="577" y="54"/>
                  </a:moveTo>
                  <a:cubicBezTo>
                    <a:pt x="620" y="54"/>
                    <a:pt x="663" y="54"/>
                    <a:pt x="705" y="54"/>
                  </a:cubicBezTo>
                  <a:cubicBezTo>
                    <a:pt x="703" y="61"/>
                    <a:pt x="701" y="67"/>
                    <a:pt x="698" y="73"/>
                  </a:cubicBezTo>
                  <a:cubicBezTo>
                    <a:pt x="696" y="80"/>
                    <a:pt x="694" y="86"/>
                    <a:pt x="692" y="92"/>
                  </a:cubicBezTo>
                  <a:cubicBezTo>
                    <a:pt x="646" y="92"/>
                    <a:pt x="600" y="92"/>
                    <a:pt x="554" y="92"/>
                  </a:cubicBezTo>
                  <a:cubicBezTo>
                    <a:pt x="558" y="86"/>
                    <a:pt x="562" y="80"/>
                    <a:pt x="565" y="73"/>
                  </a:cubicBezTo>
                  <a:cubicBezTo>
                    <a:pt x="569" y="67"/>
                    <a:pt x="573" y="61"/>
                    <a:pt x="577" y="54"/>
                  </a:cubicBezTo>
                  <a:close/>
                  <a:moveTo>
                    <a:pt x="749" y="54"/>
                  </a:moveTo>
                  <a:cubicBezTo>
                    <a:pt x="792" y="54"/>
                    <a:pt x="835" y="54"/>
                    <a:pt x="878" y="54"/>
                  </a:cubicBezTo>
                  <a:cubicBezTo>
                    <a:pt x="878" y="60"/>
                    <a:pt x="877" y="67"/>
                    <a:pt x="877" y="73"/>
                  </a:cubicBezTo>
                  <a:cubicBezTo>
                    <a:pt x="877" y="79"/>
                    <a:pt x="877" y="86"/>
                    <a:pt x="876" y="92"/>
                  </a:cubicBezTo>
                  <a:cubicBezTo>
                    <a:pt x="830" y="92"/>
                    <a:pt x="785" y="92"/>
                    <a:pt x="739" y="92"/>
                  </a:cubicBezTo>
                  <a:cubicBezTo>
                    <a:pt x="741" y="86"/>
                    <a:pt x="742" y="80"/>
                    <a:pt x="744" y="73"/>
                  </a:cubicBezTo>
                  <a:cubicBezTo>
                    <a:pt x="746" y="67"/>
                    <a:pt x="748" y="61"/>
                    <a:pt x="749" y="54"/>
                  </a:cubicBezTo>
                  <a:close/>
                  <a:moveTo>
                    <a:pt x="922" y="54"/>
                  </a:moveTo>
                  <a:cubicBezTo>
                    <a:pt x="965" y="54"/>
                    <a:pt x="1007" y="54"/>
                    <a:pt x="1050" y="54"/>
                  </a:cubicBezTo>
                  <a:cubicBezTo>
                    <a:pt x="1052" y="60"/>
                    <a:pt x="1054" y="67"/>
                    <a:pt x="1056" y="73"/>
                  </a:cubicBezTo>
                  <a:cubicBezTo>
                    <a:pt x="1058" y="79"/>
                    <a:pt x="1059" y="86"/>
                    <a:pt x="1061" y="92"/>
                  </a:cubicBezTo>
                  <a:cubicBezTo>
                    <a:pt x="1015" y="92"/>
                    <a:pt x="969" y="92"/>
                    <a:pt x="924" y="92"/>
                  </a:cubicBezTo>
                  <a:cubicBezTo>
                    <a:pt x="923" y="86"/>
                    <a:pt x="923" y="79"/>
                    <a:pt x="923" y="73"/>
                  </a:cubicBezTo>
                  <a:cubicBezTo>
                    <a:pt x="923" y="67"/>
                    <a:pt x="922" y="60"/>
                    <a:pt x="922" y="54"/>
                  </a:cubicBezTo>
                  <a:close/>
                  <a:moveTo>
                    <a:pt x="1094" y="54"/>
                  </a:moveTo>
                  <a:cubicBezTo>
                    <a:pt x="1137" y="54"/>
                    <a:pt x="1180" y="54"/>
                    <a:pt x="1223" y="54"/>
                  </a:cubicBezTo>
                  <a:cubicBezTo>
                    <a:pt x="1227" y="60"/>
                    <a:pt x="1231" y="67"/>
                    <a:pt x="1234" y="73"/>
                  </a:cubicBezTo>
                  <a:cubicBezTo>
                    <a:pt x="1238" y="79"/>
                    <a:pt x="1242" y="85"/>
                    <a:pt x="1246" y="92"/>
                  </a:cubicBezTo>
                  <a:cubicBezTo>
                    <a:pt x="1200" y="92"/>
                    <a:pt x="1154" y="92"/>
                    <a:pt x="1108" y="92"/>
                  </a:cubicBezTo>
                  <a:cubicBezTo>
                    <a:pt x="1106" y="86"/>
                    <a:pt x="1104" y="79"/>
                    <a:pt x="1101" y="73"/>
                  </a:cubicBezTo>
                  <a:cubicBezTo>
                    <a:pt x="1099" y="67"/>
                    <a:pt x="1097" y="60"/>
                    <a:pt x="1094" y="54"/>
                  </a:cubicBezTo>
                  <a:close/>
                  <a:moveTo>
                    <a:pt x="1267" y="54"/>
                  </a:moveTo>
                  <a:cubicBezTo>
                    <a:pt x="1310" y="54"/>
                    <a:pt x="1353" y="54"/>
                    <a:pt x="1395" y="54"/>
                  </a:cubicBezTo>
                  <a:cubicBezTo>
                    <a:pt x="1401" y="60"/>
                    <a:pt x="1407" y="67"/>
                    <a:pt x="1413" y="73"/>
                  </a:cubicBezTo>
                  <a:cubicBezTo>
                    <a:pt x="1419" y="79"/>
                    <a:pt x="1425" y="85"/>
                    <a:pt x="1431" y="91"/>
                  </a:cubicBezTo>
                  <a:cubicBezTo>
                    <a:pt x="1385" y="91"/>
                    <a:pt x="1339" y="92"/>
                    <a:pt x="1293" y="92"/>
                  </a:cubicBezTo>
                  <a:cubicBezTo>
                    <a:pt x="1289" y="85"/>
                    <a:pt x="1284" y="79"/>
                    <a:pt x="1280" y="73"/>
                  </a:cubicBezTo>
                  <a:cubicBezTo>
                    <a:pt x="1276" y="67"/>
                    <a:pt x="1271" y="60"/>
                    <a:pt x="1267" y="54"/>
                  </a:cubicBezTo>
                  <a:close/>
                  <a:moveTo>
                    <a:pt x="453" y="1"/>
                  </a:moveTo>
                  <a:cubicBezTo>
                    <a:pt x="492" y="1"/>
                    <a:pt x="530" y="1"/>
                    <a:pt x="569" y="1"/>
                  </a:cubicBezTo>
                  <a:cubicBezTo>
                    <a:pt x="565" y="7"/>
                    <a:pt x="560" y="14"/>
                    <a:pt x="556" y="20"/>
                  </a:cubicBezTo>
                  <a:cubicBezTo>
                    <a:pt x="552" y="27"/>
                    <a:pt x="547" y="33"/>
                    <a:pt x="543" y="39"/>
                  </a:cubicBezTo>
                  <a:cubicBezTo>
                    <a:pt x="501" y="39"/>
                    <a:pt x="460" y="39"/>
                    <a:pt x="418" y="39"/>
                  </a:cubicBezTo>
                  <a:cubicBezTo>
                    <a:pt x="424" y="33"/>
                    <a:pt x="430" y="26"/>
                    <a:pt x="436" y="20"/>
                  </a:cubicBezTo>
                  <a:cubicBezTo>
                    <a:pt x="442" y="14"/>
                    <a:pt x="447" y="7"/>
                    <a:pt x="453" y="1"/>
                  </a:cubicBezTo>
                  <a:close/>
                  <a:moveTo>
                    <a:pt x="609" y="1"/>
                  </a:moveTo>
                  <a:cubicBezTo>
                    <a:pt x="647" y="1"/>
                    <a:pt x="686" y="1"/>
                    <a:pt x="724" y="1"/>
                  </a:cubicBezTo>
                  <a:cubicBezTo>
                    <a:pt x="722" y="8"/>
                    <a:pt x="720" y="14"/>
                    <a:pt x="718" y="20"/>
                  </a:cubicBezTo>
                  <a:cubicBezTo>
                    <a:pt x="715" y="27"/>
                    <a:pt x="713" y="33"/>
                    <a:pt x="711" y="39"/>
                  </a:cubicBezTo>
                  <a:cubicBezTo>
                    <a:pt x="669" y="39"/>
                    <a:pt x="627" y="39"/>
                    <a:pt x="586" y="39"/>
                  </a:cubicBezTo>
                  <a:cubicBezTo>
                    <a:pt x="589" y="33"/>
                    <a:pt x="594" y="27"/>
                    <a:pt x="597" y="20"/>
                  </a:cubicBezTo>
                  <a:cubicBezTo>
                    <a:pt x="601" y="14"/>
                    <a:pt x="605" y="7"/>
                    <a:pt x="609" y="1"/>
                  </a:cubicBezTo>
                  <a:close/>
                  <a:moveTo>
                    <a:pt x="764" y="1"/>
                  </a:moveTo>
                  <a:cubicBezTo>
                    <a:pt x="803" y="1"/>
                    <a:pt x="841" y="2"/>
                    <a:pt x="880" y="2"/>
                  </a:cubicBezTo>
                  <a:cubicBezTo>
                    <a:pt x="880" y="8"/>
                    <a:pt x="879" y="14"/>
                    <a:pt x="879" y="21"/>
                  </a:cubicBezTo>
                  <a:cubicBezTo>
                    <a:pt x="879" y="27"/>
                    <a:pt x="879" y="33"/>
                    <a:pt x="878" y="39"/>
                  </a:cubicBezTo>
                  <a:cubicBezTo>
                    <a:pt x="837" y="39"/>
                    <a:pt x="795" y="39"/>
                    <a:pt x="754" y="39"/>
                  </a:cubicBezTo>
                  <a:cubicBezTo>
                    <a:pt x="755" y="33"/>
                    <a:pt x="757" y="27"/>
                    <a:pt x="759" y="20"/>
                  </a:cubicBezTo>
                  <a:cubicBezTo>
                    <a:pt x="761" y="14"/>
                    <a:pt x="762" y="8"/>
                    <a:pt x="764" y="1"/>
                  </a:cubicBezTo>
                  <a:close/>
                  <a:moveTo>
                    <a:pt x="920" y="2"/>
                  </a:moveTo>
                  <a:cubicBezTo>
                    <a:pt x="958" y="2"/>
                    <a:pt x="997" y="2"/>
                    <a:pt x="1035" y="2"/>
                  </a:cubicBezTo>
                  <a:cubicBezTo>
                    <a:pt x="1037" y="8"/>
                    <a:pt x="1039" y="14"/>
                    <a:pt x="1041" y="21"/>
                  </a:cubicBezTo>
                  <a:cubicBezTo>
                    <a:pt x="1042" y="27"/>
                    <a:pt x="1044" y="33"/>
                    <a:pt x="1046" y="40"/>
                  </a:cubicBezTo>
                  <a:cubicBezTo>
                    <a:pt x="1004" y="40"/>
                    <a:pt x="963" y="40"/>
                    <a:pt x="921" y="39"/>
                  </a:cubicBezTo>
                  <a:cubicBezTo>
                    <a:pt x="921" y="33"/>
                    <a:pt x="921" y="27"/>
                    <a:pt x="921" y="21"/>
                  </a:cubicBezTo>
                  <a:cubicBezTo>
                    <a:pt x="920" y="14"/>
                    <a:pt x="920" y="8"/>
                    <a:pt x="920" y="2"/>
                  </a:cubicBezTo>
                  <a:close/>
                  <a:moveTo>
                    <a:pt x="1075" y="2"/>
                  </a:moveTo>
                  <a:cubicBezTo>
                    <a:pt x="1113" y="2"/>
                    <a:pt x="1152" y="2"/>
                    <a:pt x="1191" y="2"/>
                  </a:cubicBezTo>
                  <a:cubicBezTo>
                    <a:pt x="1195" y="8"/>
                    <a:pt x="1198" y="15"/>
                    <a:pt x="1202" y="21"/>
                  </a:cubicBezTo>
                  <a:cubicBezTo>
                    <a:pt x="1206" y="27"/>
                    <a:pt x="1210" y="33"/>
                    <a:pt x="1214" y="40"/>
                  </a:cubicBezTo>
                  <a:cubicBezTo>
                    <a:pt x="1172" y="40"/>
                    <a:pt x="1131" y="40"/>
                    <a:pt x="1089" y="40"/>
                  </a:cubicBezTo>
                  <a:cubicBezTo>
                    <a:pt x="1087" y="33"/>
                    <a:pt x="1084" y="27"/>
                    <a:pt x="1082" y="21"/>
                  </a:cubicBezTo>
                  <a:cubicBezTo>
                    <a:pt x="1080" y="15"/>
                    <a:pt x="1077" y="8"/>
                    <a:pt x="1075" y="2"/>
                  </a:cubicBezTo>
                  <a:close/>
                  <a:moveTo>
                    <a:pt x="1230" y="2"/>
                  </a:moveTo>
                  <a:cubicBezTo>
                    <a:pt x="1269" y="2"/>
                    <a:pt x="1307" y="2"/>
                    <a:pt x="1346" y="3"/>
                  </a:cubicBezTo>
                  <a:cubicBezTo>
                    <a:pt x="1352" y="9"/>
                    <a:pt x="1358" y="15"/>
                    <a:pt x="1364" y="21"/>
                  </a:cubicBezTo>
                  <a:cubicBezTo>
                    <a:pt x="1370" y="27"/>
                    <a:pt x="1375" y="34"/>
                    <a:pt x="1382" y="40"/>
                  </a:cubicBezTo>
                  <a:cubicBezTo>
                    <a:pt x="1340" y="40"/>
                    <a:pt x="1298" y="40"/>
                    <a:pt x="1257" y="40"/>
                  </a:cubicBezTo>
                  <a:cubicBezTo>
                    <a:pt x="1252" y="33"/>
                    <a:pt x="1248" y="27"/>
                    <a:pt x="1243" y="21"/>
                  </a:cubicBezTo>
                  <a:cubicBezTo>
                    <a:pt x="1239" y="15"/>
                    <a:pt x="1235" y="9"/>
                    <a:pt x="1230" y="2"/>
                  </a:cubicBezTo>
                  <a:close/>
                  <a:moveTo>
                    <a:pt x="254" y="0"/>
                  </a:moveTo>
                  <a:cubicBezTo>
                    <a:pt x="254" y="3"/>
                    <a:pt x="254" y="3"/>
                    <a:pt x="254" y="3"/>
                  </a:cubicBezTo>
                  <a:cubicBezTo>
                    <a:pt x="247" y="9"/>
                    <a:pt x="240" y="14"/>
                    <a:pt x="233" y="20"/>
                  </a:cubicBezTo>
                  <a:cubicBezTo>
                    <a:pt x="224" y="26"/>
                    <a:pt x="216" y="33"/>
                    <a:pt x="207" y="39"/>
                  </a:cubicBezTo>
                  <a:cubicBezTo>
                    <a:pt x="186" y="39"/>
                    <a:pt x="186" y="39"/>
                    <a:pt x="186" y="39"/>
                  </a:cubicBezTo>
                  <a:cubicBezTo>
                    <a:pt x="186" y="0"/>
                    <a:pt x="186" y="0"/>
                    <a:pt x="186" y="0"/>
                  </a:cubicBezTo>
                  <a:cubicBezTo>
                    <a:pt x="254" y="0"/>
                    <a:pt x="254" y="0"/>
                    <a:pt x="254" y="0"/>
                  </a:cubicBezTo>
                  <a:close/>
                  <a:moveTo>
                    <a:pt x="254" y="36"/>
                  </a:moveTo>
                  <a:cubicBezTo>
                    <a:pt x="253" y="37"/>
                    <a:pt x="252" y="38"/>
                    <a:pt x="250" y="39"/>
                  </a:cubicBezTo>
                  <a:cubicBezTo>
                    <a:pt x="254" y="39"/>
                    <a:pt x="254" y="39"/>
                    <a:pt x="254" y="39"/>
                  </a:cubicBezTo>
                  <a:cubicBezTo>
                    <a:pt x="254" y="36"/>
                    <a:pt x="254" y="36"/>
                    <a:pt x="254" y="36"/>
                  </a:cubicBezTo>
                  <a:close/>
                  <a:moveTo>
                    <a:pt x="254" y="54"/>
                  </a:moveTo>
                  <a:cubicBezTo>
                    <a:pt x="254" y="93"/>
                    <a:pt x="254" y="93"/>
                    <a:pt x="254" y="93"/>
                  </a:cubicBezTo>
                  <a:cubicBezTo>
                    <a:pt x="186" y="93"/>
                    <a:pt x="186" y="93"/>
                    <a:pt x="186" y="93"/>
                  </a:cubicBezTo>
                  <a:cubicBezTo>
                    <a:pt x="186" y="91"/>
                    <a:pt x="186" y="91"/>
                    <a:pt x="186" y="91"/>
                  </a:cubicBezTo>
                  <a:cubicBezTo>
                    <a:pt x="194" y="86"/>
                    <a:pt x="201" y="80"/>
                    <a:pt x="208" y="73"/>
                  </a:cubicBezTo>
                  <a:cubicBezTo>
                    <a:pt x="216" y="67"/>
                    <a:pt x="224" y="61"/>
                    <a:pt x="232" y="54"/>
                  </a:cubicBezTo>
                  <a:cubicBezTo>
                    <a:pt x="254" y="54"/>
                    <a:pt x="254" y="54"/>
                    <a:pt x="254" y="54"/>
                  </a:cubicBezTo>
                  <a:close/>
                  <a:moveTo>
                    <a:pt x="186" y="55"/>
                  </a:moveTo>
                  <a:cubicBezTo>
                    <a:pt x="188" y="54"/>
                    <a:pt x="188" y="54"/>
                    <a:pt x="188" y="54"/>
                  </a:cubicBezTo>
                  <a:cubicBezTo>
                    <a:pt x="186" y="54"/>
                    <a:pt x="186" y="54"/>
                    <a:pt x="186" y="54"/>
                  </a:cubicBezTo>
                  <a:lnTo>
                    <a:pt x="186" y="55"/>
                  </a:lnTo>
                  <a:close/>
                  <a:moveTo>
                    <a:pt x="186" y="0"/>
                  </a:moveTo>
                  <a:cubicBezTo>
                    <a:pt x="186" y="39"/>
                    <a:pt x="186" y="39"/>
                    <a:pt x="186" y="39"/>
                  </a:cubicBezTo>
                  <a:cubicBezTo>
                    <a:pt x="152" y="39"/>
                    <a:pt x="117" y="39"/>
                    <a:pt x="83" y="39"/>
                  </a:cubicBezTo>
                  <a:cubicBezTo>
                    <a:pt x="93" y="33"/>
                    <a:pt x="103" y="26"/>
                    <a:pt x="113" y="20"/>
                  </a:cubicBezTo>
                  <a:cubicBezTo>
                    <a:pt x="123" y="13"/>
                    <a:pt x="133" y="7"/>
                    <a:pt x="143" y="0"/>
                  </a:cubicBezTo>
                  <a:cubicBezTo>
                    <a:pt x="186" y="0"/>
                    <a:pt x="186" y="0"/>
                    <a:pt x="186" y="0"/>
                  </a:cubicBezTo>
                  <a:close/>
                  <a:moveTo>
                    <a:pt x="186" y="54"/>
                  </a:moveTo>
                  <a:cubicBezTo>
                    <a:pt x="186" y="55"/>
                    <a:pt x="186" y="55"/>
                    <a:pt x="186" y="55"/>
                  </a:cubicBezTo>
                  <a:cubicBezTo>
                    <a:pt x="178" y="61"/>
                    <a:pt x="170" y="67"/>
                    <a:pt x="163" y="73"/>
                  </a:cubicBezTo>
                  <a:cubicBezTo>
                    <a:pt x="154" y="80"/>
                    <a:pt x="146" y="86"/>
                    <a:pt x="137" y="93"/>
                  </a:cubicBezTo>
                  <a:cubicBezTo>
                    <a:pt x="91" y="93"/>
                    <a:pt x="46" y="93"/>
                    <a:pt x="0" y="93"/>
                  </a:cubicBezTo>
                  <a:cubicBezTo>
                    <a:pt x="10" y="86"/>
                    <a:pt x="20" y="80"/>
                    <a:pt x="30" y="74"/>
                  </a:cubicBezTo>
                  <a:cubicBezTo>
                    <a:pt x="40" y="67"/>
                    <a:pt x="50" y="61"/>
                    <a:pt x="60" y="54"/>
                  </a:cubicBezTo>
                  <a:cubicBezTo>
                    <a:pt x="102" y="54"/>
                    <a:pt x="144" y="54"/>
                    <a:pt x="186" y="54"/>
                  </a:cubicBezTo>
                  <a:close/>
                  <a:moveTo>
                    <a:pt x="186" y="91"/>
                  </a:moveTo>
                  <a:cubicBezTo>
                    <a:pt x="185" y="93"/>
                    <a:pt x="185" y="93"/>
                    <a:pt x="185" y="93"/>
                  </a:cubicBezTo>
                  <a:cubicBezTo>
                    <a:pt x="186" y="93"/>
                    <a:pt x="186" y="93"/>
                    <a:pt x="186" y="93"/>
                  </a:cubicBezTo>
                  <a:lnTo>
                    <a:pt x="186" y="91"/>
                  </a:lnTo>
                  <a:close/>
                </a:path>
              </a:pathLst>
            </a:custGeom>
            <a:solidFill>
              <a:schemeClr val="tx1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Rectangle 46"/>
            <p:cNvSpPr>
              <a:spLocks noChangeArrowheads="1"/>
            </p:cNvSpPr>
            <p:nvPr/>
          </p:nvSpPr>
          <p:spPr bwMode="auto">
            <a:xfrm>
              <a:off x="5808173" y="2378634"/>
              <a:ext cx="643720" cy="11122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Freeform 47"/>
            <p:cNvSpPr>
              <a:spLocks/>
            </p:cNvSpPr>
            <p:nvPr/>
          </p:nvSpPr>
          <p:spPr bwMode="auto">
            <a:xfrm>
              <a:off x="5229798" y="2145060"/>
              <a:ext cx="1800470" cy="316994"/>
            </a:xfrm>
            <a:custGeom>
              <a:avLst/>
              <a:gdLst>
                <a:gd name="T0" fmla="*/ 233 w 1584"/>
                <a:gd name="T1" fmla="*/ 199 h 279"/>
                <a:gd name="T2" fmla="*/ 313 w 1584"/>
                <a:gd name="T3" fmla="*/ 279 h 279"/>
                <a:gd name="T4" fmla="*/ 393 w 1584"/>
                <a:gd name="T5" fmla="*/ 199 h 279"/>
                <a:gd name="T6" fmla="*/ 473 w 1584"/>
                <a:gd name="T7" fmla="*/ 279 h 279"/>
                <a:gd name="T8" fmla="*/ 552 w 1584"/>
                <a:gd name="T9" fmla="*/ 199 h 279"/>
                <a:gd name="T10" fmla="*/ 632 w 1584"/>
                <a:gd name="T11" fmla="*/ 279 h 279"/>
                <a:gd name="T12" fmla="*/ 712 w 1584"/>
                <a:gd name="T13" fmla="*/ 199 h 279"/>
                <a:gd name="T14" fmla="*/ 792 w 1584"/>
                <a:gd name="T15" fmla="*/ 279 h 279"/>
                <a:gd name="T16" fmla="*/ 872 w 1584"/>
                <a:gd name="T17" fmla="*/ 199 h 279"/>
                <a:gd name="T18" fmla="*/ 951 w 1584"/>
                <a:gd name="T19" fmla="*/ 279 h 279"/>
                <a:gd name="T20" fmla="*/ 1031 w 1584"/>
                <a:gd name="T21" fmla="*/ 199 h 279"/>
                <a:gd name="T22" fmla="*/ 1111 w 1584"/>
                <a:gd name="T23" fmla="*/ 279 h 279"/>
                <a:gd name="T24" fmla="*/ 1191 w 1584"/>
                <a:gd name="T25" fmla="*/ 199 h 279"/>
                <a:gd name="T26" fmla="*/ 1271 w 1584"/>
                <a:gd name="T27" fmla="*/ 279 h 279"/>
                <a:gd name="T28" fmla="*/ 1350 w 1584"/>
                <a:gd name="T29" fmla="*/ 199 h 279"/>
                <a:gd name="T30" fmla="*/ 1430 w 1584"/>
                <a:gd name="T31" fmla="*/ 279 h 279"/>
                <a:gd name="T32" fmla="*/ 1510 w 1584"/>
                <a:gd name="T33" fmla="*/ 199 h 279"/>
                <a:gd name="T34" fmla="*/ 1584 w 1584"/>
                <a:gd name="T35" fmla="*/ 279 h 279"/>
                <a:gd name="T36" fmla="*/ 1584 w 1584"/>
                <a:gd name="T37" fmla="*/ 55 h 279"/>
                <a:gd name="T38" fmla="*/ 1529 w 1584"/>
                <a:gd name="T39" fmla="*/ 0 h 279"/>
                <a:gd name="T40" fmla="*/ 55 w 1584"/>
                <a:gd name="T41" fmla="*/ 0 h 279"/>
                <a:gd name="T42" fmla="*/ 0 w 1584"/>
                <a:gd name="T43" fmla="*/ 55 h 279"/>
                <a:gd name="T44" fmla="*/ 0 w 1584"/>
                <a:gd name="T45" fmla="*/ 279 h 279"/>
                <a:gd name="T46" fmla="*/ 74 w 1584"/>
                <a:gd name="T47" fmla="*/ 199 h 279"/>
                <a:gd name="T48" fmla="*/ 153 w 1584"/>
                <a:gd name="T49" fmla="*/ 279 h 279"/>
                <a:gd name="T50" fmla="*/ 233 w 1584"/>
                <a:gd name="T51" fmla="*/ 199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84" h="279">
                  <a:moveTo>
                    <a:pt x="233" y="199"/>
                  </a:moveTo>
                  <a:cubicBezTo>
                    <a:pt x="233" y="243"/>
                    <a:pt x="269" y="279"/>
                    <a:pt x="313" y="279"/>
                  </a:cubicBezTo>
                  <a:cubicBezTo>
                    <a:pt x="357" y="279"/>
                    <a:pt x="393" y="243"/>
                    <a:pt x="393" y="199"/>
                  </a:cubicBezTo>
                  <a:cubicBezTo>
                    <a:pt x="393" y="243"/>
                    <a:pt x="429" y="279"/>
                    <a:pt x="473" y="279"/>
                  </a:cubicBezTo>
                  <a:cubicBezTo>
                    <a:pt x="517" y="279"/>
                    <a:pt x="552" y="243"/>
                    <a:pt x="552" y="199"/>
                  </a:cubicBezTo>
                  <a:cubicBezTo>
                    <a:pt x="552" y="243"/>
                    <a:pt x="588" y="279"/>
                    <a:pt x="632" y="279"/>
                  </a:cubicBezTo>
                  <a:cubicBezTo>
                    <a:pt x="676" y="279"/>
                    <a:pt x="712" y="243"/>
                    <a:pt x="712" y="199"/>
                  </a:cubicBezTo>
                  <a:cubicBezTo>
                    <a:pt x="712" y="243"/>
                    <a:pt x="748" y="279"/>
                    <a:pt x="792" y="279"/>
                  </a:cubicBezTo>
                  <a:cubicBezTo>
                    <a:pt x="836" y="279"/>
                    <a:pt x="872" y="243"/>
                    <a:pt x="872" y="199"/>
                  </a:cubicBezTo>
                  <a:cubicBezTo>
                    <a:pt x="872" y="243"/>
                    <a:pt x="907" y="279"/>
                    <a:pt x="951" y="279"/>
                  </a:cubicBezTo>
                  <a:cubicBezTo>
                    <a:pt x="995" y="279"/>
                    <a:pt x="1031" y="243"/>
                    <a:pt x="1031" y="199"/>
                  </a:cubicBezTo>
                  <a:cubicBezTo>
                    <a:pt x="1031" y="243"/>
                    <a:pt x="1067" y="279"/>
                    <a:pt x="1111" y="279"/>
                  </a:cubicBezTo>
                  <a:cubicBezTo>
                    <a:pt x="1155" y="279"/>
                    <a:pt x="1191" y="243"/>
                    <a:pt x="1191" y="199"/>
                  </a:cubicBezTo>
                  <a:cubicBezTo>
                    <a:pt x="1191" y="243"/>
                    <a:pt x="1227" y="279"/>
                    <a:pt x="1271" y="279"/>
                  </a:cubicBezTo>
                  <a:cubicBezTo>
                    <a:pt x="1315" y="279"/>
                    <a:pt x="1350" y="243"/>
                    <a:pt x="1350" y="199"/>
                  </a:cubicBezTo>
                  <a:cubicBezTo>
                    <a:pt x="1350" y="243"/>
                    <a:pt x="1386" y="279"/>
                    <a:pt x="1430" y="279"/>
                  </a:cubicBezTo>
                  <a:cubicBezTo>
                    <a:pt x="1474" y="279"/>
                    <a:pt x="1510" y="243"/>
                    <a:pt x="1510" y="199"/>
                  </a:cubicBezTo>
                  <a:cubicBezTo>
                    <a:pt x="1510" y="241"/>
                    <a:pt x="1543" y="276"/>
                    <a:pt x="1584" y="279"/>
                  </a:cubicBezTo>
                  <a:cubicBezTo>
                    <a:pt x="1584" y="55"/>
                    <a:pt x="1584" y="55"/>
                    <a:pt x="1584" y="55"/>
                  </a:cubicBezTo>
                  <a:cubicBezTo>
                    <a:pt x="1584" y="25"/>
                    <a:pt x="1559" y="0"/>
                    <a:pt x="1529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24" y="0"/>
                    <a:pt x="0" y="25"/>
                    <a:pt x="0" y="55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41" y="276"/>
                    <a:pt x="74" y="241"/>
                    <a:pt x="74" y="199"/>
                  </a:cubicBezTo>
                  <a:cubicBezTo>
                    <a:pt x="74" y="243"/>
                    <a:pt x="109" y="279"/>
                    <a:pt x="153" y="279"/>
                  </a:cubicBezTo>
                  <a:cubicBezTo>
                    <a:pt x="198" y="279"/>
                    <a:pt x="233" y="243"/>
                    <a:pt x="233" y="199"/>
                  </a:cubicBezTo>
                  <a:close/>
                </a:path>
              </a:pathLst>
            </a:custGeom>
            <a:solidFill>
              <a:schemeClr val="tx1">
                <a:lumMod val="75000"/>
                <a:alpha val="2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Rectangle 48"/>
            <p:cNvSpPr>
              <a:spLocks noChangeArrowheads="1"/>
            </p:cNvSpPr>
            <p:nvPr/>
          </p:nvSpPr>
          <p:spPr bwMode="auto">
            <a:xfrm>
              <a:off x="5439738" y="2621941"/>
              <a:ext cx="1381982" cy="55334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Rectangle 49"/>
            <p:cNvSpPr>
              <a:spLocks noChangeArrowheads="1"/>
            </p:cNvSpPr>
            <p:nvPr/>
          </p:nvSpPr>
          <p:spPr bwMode="auto">
            <a:xfrm>
              <a:off x="5703899" y="2532960"/>
              <a:ext cx="850878" cy="4588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Freeform 50"/>
            <p:cNvSpPr>
              <a:spLocks/>
            </p:cNvSpPr>
            <p:nvPr/>
          </p:nvSpPr>
          <p:spPr bwMode="auto">
            <a:xfrm>
              <a:off x="6731349" y="2852735"/>
              <a:ext cx="45881" cy="93152"/>
            </a:xfrm>
            <a:custGeom>
              <a:avLst/>
              <a:gdLst>
                <a:gd name="T0" fmla="*/ 2 w 40"/>
                <a:gd name="T1" fmla="*/ 10 h 82"/>
                <a:gd name="T2" fmla="*/ 3 w 40"/>
                <a:gd name="T3" fmla="*/ 2 h 82"/>
                <a:gd name="T4" fmla="*/ 12 w 40"/>
                <a:gd name="T5" fmla="*/ 3 h 82"/>
                <a:gd name="T6" fmla="*/ 38 w 40"/>
                <a:gd name="T7" fmla="*/ 37 h 82"/>
                <a:gd name="T8" fmla="*/ 39 w 40"/>
                <a:gd name="T9" fmla="*/ 38 h 82"/>
                <a:gd name="T10" fmla="*/ 39 w 40"/>
                <a:gd name="T11" fmla="*/ 38 h 82"/>
                <a:gd name="T12" fmla="*/ 39 w 40"/>
                <a:gd name="T13" fmla="*/ 38 h 82"/>
                <a:gd name="T14" fmla="*/ 39 w 40"/>
                <a:gd name="T15" fmla="*/ 38 h 82"/>
                <a:gd name="T16" fmla="*/ 39 w 40"/>
                <a:gd name="T17" fmla="*/ 39 h 82"/>
                <a:gd name="T18" fmla="*/ 39 w 40"/>
                <a:gd name="T19" fmla="*/ 39 h 82"/>
                <a:gd name="T20" fmla="*/ 39 w 40"/>
                <a:gd name="T21" fmla="*/ 39 h 82"/>
                <a:gd name="T22" fmla="*/ 39 w 40"/>
                <a:gd name="T23" fmla="*/ 39 h 82"/>
                <a:gd name="T24" fmla="*/ 40 w 40"/>
                <a:gd name="T25" fmla="*/ 40 h 82"/>
                <a:gd name="T26" fmla="*/ 40 w 40"/>
                <a:gd name="T27" fmla="*/ 40 h 82"/>
                <a:gd name="T28" fmla="*/ 40 w 40"/>
                <a:gd name="T29" fmla="*/ 40 h 82"/>
                <a:gd name="T30" fmla="*/ 40 w 40"/>
                <a:gd name="T31" fmla="*/ 41 h 82"/>
                <a:gd name="T32" fmla="*/ 40 w 40"/>
                <a:gd name="T33" fmla="*/ 41 h 82"/>
                <a:gd name="T34" fmla="*/ 40 w 40"/>
                <a:gd name="T35" fmla="*/ 41 h 82"/>
                <a:gd name="T36" fmla="*/ 40 w 40"/>
                <a:gd name="T37" fmla="*/ 41 h 82"/>
                <a:gd name="T38" fmla="*/ 40 w 40"/>
                <a:gd name="T39" fmla="*/ 41 h 82"/>
                <a:gd name="T40" fmla="*/ 40 w 40"/>
                <a:gd name="T41" fmla="*/ 41 h 82"/>
                <a:gd name="T42" fmla="*/ 40 w 40"/>
                <a:gd name="T43" fmla="*/ 42 h 82"/>
                <a:gd name="T44" fmla="*/ 40 w 40"/>
                <a:gd name="T45" fmla="*/ 42 h 82"/>
                <a:gd name="T46" fmla="*/ 40 w 40"/>
                <a:gd name="T47" fmla="*/ 42 h 82"/>
                <a:gd name="T48" fmla="*/ 39 w 40"/>
                <a:gd name="T49" fmla="*/ 43 h 82"/>
                <a:gd name="T50" fmla="*/ 39 w 40"/>
                <a:gd name="T51" fmla="*/ 43 h 82"/>
                <a:gd name="T52" fmla="*/ 39 w 40"/>
                <a:gd name="T53" fmla="*/ 43 h 82"/>
                <a:gd name="T54" fmla="*/ 39 w 40"/>
                <a:gd name="T55" fmla="*/ 43 h 82"/>
                <a:gd name="T56" fmla="*/ 39 w 40"/>
                <a:gd name="T57" fmla="*/ 44 h 82"/>
                <a:gd name="T58" fmla="*/ 39 w 40"/>
                <a:gd name="T59" fmla="*/ 44 h 82"/>
                <a:gd name="T60" fmla="*/ 39 w 40"/>
                <a:gd name="T61" fmla="*/ 44 h 82"/>
                <a:gd name="T62" fmla="*/ 39 w 40"/>
                <a:gd name="T63" fmla="*/ 44 h 82"/>
                <a:gd name="T64" fmla="*/ 38 w 40"/>
                <a:gd name="T65" fmla="*/ 45 h 82"/>
                <a:gd name="T66" fmla="*/ 12 w 40"/>
                <a:gd name="T67" fmla="*/ 79 h 82"/>
                <a:gd name="T68" fmla="*/ 3 w 40"/>
                <a:gd name="T69" fmla="*/ 80 h 82"/>
                <a:gd name="T70" fmla="*/ 2 w 40"/>
                <a:gd name="T71" fmla="*/ 72 h 82"/>
                <a:gd name="T72" fmla="*/ 26 w 40"/>
                <a:gd name="T73" fmla="*/ 41 h 82"/>
                <a:gd name="T74" fmla="*/ 2 w 40"/>
                <a:gd name="T75" fmla="*/ 1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0" h="82">
                  <a:moveTo>
                    <a:pt x="2" y="10"/>
                  </a:moveTo>
                  <a:cubicBezTo>
                    <a:pt x="0" y="8"/>
                    <a:pt x="1" y="4"/>
                    <a:pt x="3" y="2"/>
                  </a:cubicBezTo>
                  <a:cubicBezTo>
                    <a:pt x="6" y="0"/>
                    <a:pt x="10" y="0"/>
                    <a:pt x="12" y="3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39" y="38"/>
                    <a:pt x="39" y="38"/>
                    <a:pt x="39" y="38"/>
                  </a:cubicBezTo>
                  <a:cubicBezTo>
                    <a:pt x="39" y="38"/>
                    <a:pt x="39" y="38"/>
                    <a:pt x="39" y="38"/>
                  </a:cubicBezTo>
                  <a:cubicBezTo>
                    <a:pt x="39" y="38"/>
                    <a:pt x="39" y="38"/>
                    <a:pt x="39" y="38"/>
                  </a:cubicBezTo>
                  <a:cubicBezTo>
                    <a:pt x="39" y="38"/>
                    <a:pt x="39" y="38"/>
                    <a:pt x="39" y="38"/>
                  </a:cubicBezTo>
                  <a:cubicBezTo>
                    <a:pt x="39" y="38"/>
                    <a:pt x="39" y="38"/>
                    <a:pt x="39" y="39"/>
                  </a:cubicBezTo>
                  <a:cubicBezTo>
                    <a:pt x="39" y="39"/>
                    <a:pt x="39" y="39"/>
                    <a:pt x="39" y="39"/>
                  </a:cubicBezTo>
                  <a:cubicBezTo>
                    <a:pt x="39" y="39"/>
                    <a:pt x="39" y="39"/>
                    <a:pt x="39" y="39"/>
                  </a:cubicBezTo>
                  <a:cubicBezTo>
                    <a:pt x="39" y="39"/>
                    <a:pt x="39" y="39"/>
                    <a:pt x="39" y="39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40" y="42"/>
                    <a:pt x="40" y="42"/>
                    <a:pt x="40" y="42"/>
                  </a:cubicBezTo>
                  <a:cubicBezTo>
                    <a:pt x="40" y="42"/>
                    <a:pt x="40" y="42"/>
                    <a:pt x="40" y="42"/>
                  </a:cubicBezTo>
                  <a:cubicBezTo>
                    <a:pt x="40" y="42"/>
                    <a:pt x="40" y="42"/>
                    <a:pt x="40" y="42"/>
                  </a:cubicBezTo>
                  <a:cubicBezTo>
                    <a:pt x="39" y="43"/>
                    <a:pt x="39" y="43"/>
                    <a:pt x="39" y="43"/>
                  </a:cubicBezTo>
                  <a:cubicBezTo>
                    <a:pt x="39" y="43"/>
                    <a:pt x="39" y="43"/>
                    <a:pt x="39" y="43"/>
                  </a:cubicBezTo>
                  <a:cubicBezTo>
                    <a:pt x="39" y="43"/>
                    <a:pt x="39" y="43"/>
                    <a:pt x="39" y="43"/>
                  </a:cubicBezTo>
                  <a:cubicBezTo>
                    <a:pt x="39" y="43"/>
                    <a:pt x="39" y="43"/>
                    <a:pt x="39" y="43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39" y="44"/>
                    <a:pt x="39" y="45"/>
                    <a:pt x="38" y="45"/>
                  </a:cubicBezTo>
                  <a:cubicBezTo>
                    <a:pt x="12" y="79"/>
                    <a:pt x="12" y="79"/>
                    <a:pt x="12" y="79"/>
                  </a:cubicBezTo>
                  <a:cubicBezTo>
                    <a:pt x="10" y="82"/>
                    <a:pt x="6" y="82"/>
                    <a:pt x="3" y="80"/>
                  </a:cubicBezTo>
                  <a:cubicBezTo>
                    <a:pt x="1" y="78"/>
                    <a:pt x="0" y="75"/>
                    <a:pt x="2" y="72"/>
                  </a:cubicBezTo>
                  <a:cubicBezTo>
                    <a:pt x="26" y="41"/>
                    <a:pt x="26" y="41"/>
                    <a:pt x="26" y="41"/>
                  </a:cubicBezTo>
                  <a:lnTo>
                    <a:pt x="2" y="1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Freeform 51"/>
            <p:cNvSpPr>
              <a:spLocks/>
            </p:cNvSpPr>
            <p:nvPr/>
          </p:nvSpPr>
          <p:spPr bwMode="auto">
            <a:xfrm>
              <a:off x="5482837" y="2852735"/>
              <a:ext cx="44490" cy="93152"/>
            </a:xfrm>
            <a:custGeom>
              <a:avLst/>
              <a:gdLst>
                <a:gd name="T0" fmla="*/ 28 w 39"/>
                <a:gd name="T1" fmla="*/ 3 h 82"/>
                <a:gd name="T2" fmla="*/ 36 w 39"/>
                <a:gd name="T3" fmla="*/ 2 h 82"/>
                <a:gd name="T4" fmla="*/ 37 w 39"/>
                <a:gd name="T5" fmla="*/ 10 h 82"/>
                <a:gd name="T6" fmla="*/ 13 w 39"/>
                <a:gd name="T7" fmla="*/ 41 h 82"/>
                <a:gd name="T8" fmla="*/ 37 w 39"/>
                <a:gd name="T9" fmla="*/ 72 h 82"/>
                <a:gd name="T10" fmla="*/ 36 w 39"/>
                <a:gd name="T11" fmla="*/ 80 h 82"/>
                <a:gd name="T12" fmla="*/ 28 w 39"/>
                <a:gd name="T13" fmla="*/ 79 h 82"/>
                <a:gd name="T14" fmla="*/ 1 w 39"/>
                <a:gd name="T15" fmla="*/ 45 h 82"/>
                <a:gd name="T16" fmla="*/ 1 w 39"/>
                <a:gd name="T17" fmla="*/ 44 h 82"/>
                <a:gd name="T18" fmla="*/ 1 w 39"/>
                <a:gd name="T19" fmla="*/ 44 h 82"/>
                <a:gd name="T20" fmla="*/ 1 w 39"/>
                <a:gd name="T21" fmla="*/ 44 h 82"/>
                <a:gd name="T22" fmla="*/ 1 w 39"/>
                <a:gd name="T23" fmla="*/ 44 h 82"/>
                <a:gd name="T24" fmla="*/ 0 w 39"/>
                <a:gd name="T25" fmla="*/ 43 h 82"/>
                <a:gd name="T26" fmla="*/ 0 w 39"/>
                <a:gd name="T27" fmla="*/ 43 h 82"/>
                <a:gd name="T28" fmla="*/ 0 w 39"/>
                <a:gd name="T29" fmla="*/ 43 h 82"/>
                <a:gd name="T30" fmla="*/ 0 w 39"/>
                <a:gd name="T31" fmla="*/ 43 h 82"/>
                <a:gd name="T32" fmla="*/ 0 w 39"/>
                <a:gd name="T33" fmla="*/ 42 h 82"/>
                <a:gd name="T34" fmla="*/ 0 w 39"/>
                <a:gd name="T35" fmla="*/ 42 h 82"/>
                <a:gd name="T36" fmla="*/ 0 w 39"/>
                <a:gd name="T37" fmla="*/ 42 h 82"/>
                <a:gd name="T38" fmla="*/ 0 w 39"/>
                <a:gd name="T39" fmla="*/ 41 h 82"/>
                <a:gd name="T40" fmla="*/ 0 w 39"/>
                <a:gd name="T41" fmla="*/ 41 h 82"/>
                <a:gd name="T42" fmla="*/ 0 w 39"/>
                <a:gd name="T43" fmla="*/ 41 h 82"/>
                <a:gd name="T44" fmla="*/ 0 w 39"/>
                <a:gd name="T45" fmla="*/ 41 h 82"/>
                <a:gd name="T46" fmla="*/ 0 w 39"/>
                <a:gd name="T47" fmla="*/ 41 h 82"/>
                <a:gd name="T48" fmla="*/ 0 w 39"/>
                <a:gd name="T49" fmla="*/ 41 h 82"/>
                <a:gd name="T50" fmla="*/ 0 w 39"/>
                <a:gd name="T51" fmla="*/ 40 h 82"/>
                <a:gd name="T52" fmla="*/ 0 w 39"/>
                <a:gd name="T53" fmla="*/ 40 h 82"/>
                <a:gd name="T54" fmla="*/ 0 w 39"/>
                <a:gd name="T55" fmla="*/ 40 h 82"/>
                <a:gd name="T56" fmla="*/ 0 w 39"/>
                <a:gd name="T57" fmla="*/ 39 h 82"/>
                <a:gd name="T58" fmla="*/ 0 w 39"/>
                <a:gd name="T59" fmla="*/ 39 h 82"/>
                <a:gd name="T60" fmla="*/ 0 w 39"/>
                <a:gd name="T61" fmla="*/ 39 h 82"/>
                <a:gd name="T62" fmla="*/ 0 w 39"/>
                <a:gd name="T63" fmla="*/ 39 h 82"/>
                <a:gd name="T64" fmla="*/ 1 w 39"/>
                <a:gd name="T65" fmla="*/ 38 h 82"/>
                <a:gd name="T66" fmla="*/ 1 w 39"/>
                <a:gd name="T67" fmla="*/ 38 h 82"/>
                <a:gd name="T68" fmla="*/ 1 w 39"/>
                <a:gd name="T69" fmla="*/ 38 h 82"/>
                <a:gd name="T70" fmla="*/ 1 w 39"/>
                <a:gd name="T71" fmla="*/ 38 h 82"/>
                <a:gd name="T72" fmla="*/ 1 w 39"/>
                <a:gd name="T73" fmla="*/ 37 h 82"/>
                <a:gd name="T74" fmla="*/ 28 w 39"/>
                <a:gd name="T75" fmla="*/ 3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9" h="82">
                  <a:moveTo>
                    <a:pt x="28" y="3"/>
                  </a:moveTo>
                  <a:cubicBezTo>
                    <a:pt x="30" y="0"/>
                    <a:pt x="34" y="0"/>
                    <a:pt x="36" y="2"/>
                  </a:cubicBezTo>
                  <a:cubicBezTo>
                    <a:pt x="39" y="4"/>
                    <a:pt x="39" y="8"/>
                    <a:pt x="37" y="10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37" y="72"/>
                    <a:pt x="37" y="72"/>
                    <a:pt x="37" y="72"/>
                  </a:cubicBezTo>
                  <a:cubicBezTo>
                    <a:pt x="39" y="75"/>
                    <a:pt x="39" y="78"/>
                    <a:pt x="36" y="80"/>
                  </a:cubicBezTo>
                  <a:cubicBezTo>
                    <a:pt x="34" y="82"/>
                    <a:pt x="30" y="82"/>
                    <a:pt x="28" y="79"/>
                  </a:cubicBez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4"/>
                    <a:pt x="1" y="44"/>
                  </a:cubicBezTo>
                  <a:cubicBezTo>
                    <a:pt x="1" y="44"/>
                    <a:pt x="1" y="44"/>
                    <a:pt x="1" y="44"/>
                  </a:cubicBezTo>
                  <a:cubicBezTo>
                    <a:pt x="1" y="44"/>
                    <a:pt x="1" y="44"/>
                    <a:pt x="1" y="44"/>
                  </a:cubicBezTo>
                  <a:cubicBezTo>
                    <a:pt x="1" y="44"/>
                    <a:pt x="1" y="44"/>
                    <a:pt x="1" y="44"/>
                  </a:cubicBezTo>
                  <a:cubicBezTo>
                    <a:pt x="1" y="44"/>
                    <a:pt x="1" y="44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1" y="38"/>
                    <a:pt x="1" y="38"/>
                    <a:pt x="1" y="37"/>
                  </a:cubicBezTo>
                  <a:lnTo>
                    <a:pt x="28" y="3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Rectangle 52"/>
            <p:cNvSpPr>
              <a:spLocks noChangeArrowheads="1"/>
            </p:cNvSpPr>
            <p:nvPr/>
          </p:nvSpPr>
          <p:spPr bwMode="auto">
            <a:xfrm>
              <a:off x="5229798" y="2033834"/>
              <a:ext cx="1800470" cy="111226"/>
            </a:xfrm>
            <a:prstGeom prst="rect">
              <a:avLst/>
            </a:prstGeom>
            <a:solidFill>
              <a:srgbClr val="D32A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Freeform 53"/>
            <p:cNvSpPr>
              <a:spLocks/>
            </p:cNvSpPr>
            <p:nvPr/>
          </p:nvSpPr>
          <p:spPr bwMode="auto">
            <a:xfrm>
              <a:off x="4951734" y="2145060"/>
              <a:ext cx="2357990" cy="123739"/>
            </a:xfrm>
            <a:custGeom>
              <a:avLst/>
              <a:gdLst>
                <a:gd name="T0" fmla="*/ 0 w 1696"/>
                <a:gd name="T1" fmla="*/ 89 h 89"/>
                <a:gd name="T2" fmla="*/ 1696 w 1696"/>
                <a:gd name="T3" fmla="*/ 89 h 89"/>
                <a:gd name="T4" fmla="*/ 1495 w 1696"/>
                <a:gd name="T5" fmla="*/ 0 h 89"/>
                <a:gd name="T6" fmla="*/ 200 w 1696"/>
                <a:gd name="T7" fmla="*/ 0 h 89"/>
                <a:gd name="T8" fmla="*/ 0 w 1696"/>
                <a:gd name="T9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96" h="89">
                  <a:moveTo>
                    <a:pt x="0" y="89"/>
                  </a:moveTo>
                  <a:lnTo>
                    <a:pt x="1696" y="89"/>
                  </a:lnTo>
                  <a:lnTo>
                    <a:pt x="1495" y="0"/>
                  </a:lnTo>
                  <a:lnTo>
                    <a:pt x="200" y="0"/>
                  </a:lnTo>
                  <a:lnTo>
                    <a:pt x="0" y="89"/>
                  </a:lnTo>
                  <a:close/>
                </a:path>
              </a:pathLst>
            </a:custGeom>
            <a:solidFill>
              <a:srgbClr val="F657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Freeform 54"/>
            <p:cNvSpPr>
              <a:spLocks/>
            </p:cNvSpPr>
            <p:nvPr/>
          </p:nvSpPr>
          <p:spPr bwMode="auto">
            <a:xfrm>
              <a:off x="6753594" y="2145060"/>
              <a:ext cx="375388" cy="123739"/>
            </a:xfrm>
            <a:custGeom>
              <a:avLst/>
              <a:gdLst>
                <a:gd name="T0" fmla="*/ 270 w 270"/>
                <a:gd name="T1" fmla="*/ 89 h 89"/>
                <a:gd name="T2" fmla="*/ 139 w 270"/>
                <a:gd name="T3" fmla="*/ 89 h 89"/>
                <a:gd name="T4" fmla="*/ 0 w 270"/>
                <a:gd name="T5" fmla="*/ 0 h 89"/>
                <a:gd name="T6" fmla="*/ 99 w 270"/>
                <a:gd name="T7" fmla="*/ 0 h 89"/>
                <a:gd name="T8" fmla="*/ 270 w 270"/>
                <a:gd name="T9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0" h="89">
                  <a:moveTo>
                    <a:pt x="270" y="89"/>
                  </a:moveTo>
                  <a:lnTo>
                    <a:pt x="139" y="89"/>
                  </a:lnTo>
                  <a:lnTo>
                    <a:pt x="0" y="0"/>
                  </a:lnTo>
                  <a:lnTo>
                    <a:pt x="99" y="0"/>
                  </a:lnTo>
                  <a:lnTo>
                    <a:pt x="270" y="89"/>
                  </a:lnTo>
                  <a:close/>
                </a:path>
              </a:pathLst>
            </a:custGeom>
            <a:solidFill>
              <a:srgbClr val="FFD9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Freeform 55"/>
            <p:cNvSpPr>
              <a:spLocks/>
            </p:cNvSpPr>
            <p:nvPr/>
          </p:nvSpPr>
          <p:spPr bwMode="auto">
            <a:xfrm>
              <a:off x="6614561" y="2145060"/>
              <a:ext cx="332288" cy="123739"/>
            </a:xfrm>
            <a:custGeom>
              <a:avLst/>
              <a:gdLst>
                <a:gd name="T0" fmla="*/ 108 w 239"/>
                <a:gd name="T1" fmla="*/ 89 h 89"/>
                <a:gd name="T2" fmla="*/ 239 w 239"/>
                <a:gd name="T3" fmla="*/ 89 h 89"/>
                <a:gd name="T4" fmla="*/ 100 w 239"/>
                <a:gd name="T5" fmla="*/ 0 h 89"/>
                <a:gd name="T6" fmla="*/ 0 w 239"/>
                <a:gd name="T7" fmla="*/ 0 h 89"/>
                <a:gd name="T8" fmla="*/ 108 w 239"/>
                <a:gd name="T9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9" h="89">
                  <a:moveTo>
                    <a:pt x="108" y="89"/>
                  </a:moveTo>
                  <a:lnTo>
                    <a:pt x="239" y="89"/>
                  </a:lnTo>
                  <a:lnTo>
                    <a:pt x="100" y="0"/>
                  </a:lnTo>
                  <a:lnTo>
                    <a:pt x="0" y="0"/>
                  </a:lnTo>
                  <a:lnTo>
                    <a:pt x="108" y="89"/>
                  </a:lnTo>
                  <a:close/>
                </a:path>
              </a:pathLst>
            </a:custGeom>
            <a:solidFill>
              <a:srgbClr val="F657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Freeform 56"/>
            <p:cNvSpPr>
              <a:spLocks/>
            </p:cNvSpPr>
            <p:nvPr/>
          </p:nvSpPr>
          <p:spPr bwMode="auto">
            <a:xfrm>
              <a:off x="6475529" y="2145060"/>
              <a:ext cx="289187" cy="123739"/>
            </a:xfrm>
            <a:custGeom>
              <a:avLst/>
              <a:gdLst>
                <a:gd name="T0" fmla="*/ 208 w 208"/>
                <a:gd name="T1" fmla="*/ 89 h 89"/>
                <a:gd name="T2" fmla="*/ 78 w 208"/>
                <a:gd name="T3" fmla="*/ 89 h 89"/>
                <a:gd name="T4" fmla="*/ 0 w 208"/>
                <a:gd name="T5" fmla="*/ 0 h 89"/>
                <a:gd name="T6" fmla="*/ 100 w 208"/>
                <a:gd name="T7" fmla="*/ 0 h 89"/>
                <a:gd name="T8" fmla="*/ 208 w 208"/>
                <a:gd name="T9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8" h="89">
                  <a:moveTo>
                    <a:pt x="208" y="89"/>
                  </a:moveTo>
                  <a:lnTo>
                    <a:pt x="78" y="89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208" y="89"/>
                  </a:lnTo>
                  <a:close/>
                </a:path>
              </a:pathLst>
            </a:custGeom>
            <a:solidFill>
              <a:srgbClr val="FFD9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Freeform 57"/>
            <p:cNvSpPr>
              <a:spLocks/>
            </p:cNvSpPr>
            <p:nvPr/>
          </p:nvSpPr>
          <p:spPr bwMode="auto">
            <a:xfrm>
              <a:off x="6337887" y="2145060"/>
              <a:ext cx="246088" cy="123739"/>
            </a:xfrm>
            <a:custGeom>
              <a:avLst/>
              <a:gdLst>
                <a:gd name="T0" fmla="*/ 46 w 177"/>
                <a:gd name="T1" fmla="*/ 89 h 89"/>
                <a:gd name="T2" fmla="*/ 177 w 177"/>
                <a:gd name="T3" fmla="*/ 89 h 89"/>
                <a:gd name="T4" fmla="*/ 99 w 177"/>
                <a:gd name="T5" fmla="*/ 0 h 89"/>
                <a:gd name="T6" fmla="*/ 0 w 177"/>
                <a:gd name="T7" fmla="*/ 0 h 89"/>
                <a:gd name="T8" fmla="*/ 46 w 177"/>
                <a:gd name="T9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7" h="89">
                  <a:moveTo>
                    <a:pt x="46" y="89"/>
                  </a:moveTo>
                  <a:lnTo>
                    <a:pt x="177" y="89"/>
                  </a:lnTo>
                  <a:lnTo>
                    <a:pt x="99" y="0"/>
                  </a:lnTo>
                  <a:lnTo>
                    <a:pt x="0" y="0"/>
                  </a:lnTo>
                  <a:lnTo>
                    <a:pt x="46" y="89"/>
                  </a:lnTo>
                  <a:close/>
                </a:path>
              </a:pathLst>
            </a:custGeom>
            <a:solidFill>
              <a:srgbClr val="F657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Freeform 58"/>
            <p:cNvSpPr>
              <a:spLocks/>
            </p:cNvSpPr>
            <p:nvPr/>
          </p:nvSpPr>
          <p:spPr bwMode="auto">
            <a:xfrm>
              <a:off x="6200245" y="2145060"/>
              <a:ext cx="201597" cy="123739"/>
            </a:xfrm>
            <a:custGeom>
              <a:avLst/>
              <a:gdLst>
                <a:gd name="T0" fmla="*/ 145 w 145"/>
                <a:gd name="T1" fmla="*/ 89 h 89"/>
                <a:gd name="T2" fmla="*/ 15 w 145"/>
                <a:gd name="T3" fmla="*/ 89 h 89"/>
                <a:gd name="T4" fmla="*/ 0 w 145"/>
                <a:gd name="T5" fmla="*/ 0 h 89"/>
                <a:gd name="T6" fmla="*/ 99 w 145"/>
                <a:gd name="T7" fmla="*/ 0 h 89"/>
                <a:gd name="T8" fmla="*/ 145 w 145"/>
                <a:gd name="T9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5" h="89">
                  <a:moveTo>
                    <a:pt x="145" y="89"/>
                  </a:moveTo>
                  <a:lnTo>
                    <a:pt x="15" y="89"/>
                  </a:lnTo>
                  <a:lnTo>
                    <a:pt x="0" y="0"/>
                  </a:lnTo>
                  <a:lnTo>
                    <a:pt x="99" y="0"/>
                  </a:lnTo>
                  <a:lnTo>
                    <a:pt x="145" y="89"/>
                  </a:lnTo>
                  <a:close/>
                </a:path>
              </a:pathLst>
            </a:custGeom>
            <a:solidFill>
              <a:srgbClr val="FFD9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Freeform 59"/>
            <p:cNvSpPr>
              <a:spLocks/>
            </p:cNvSpPr>
            <p:nvPr/>
          </p:nvSpPr>
          <p:spPr bwMode="auto">
            <a:xfrm>
              <a:off x="6038967" y="2145060"/>
              <a:ext cx="182133" cy="123739"/>
            </a:xfrm>
            <a:custGeom>
              <a:avLst/>
              <a:gdLst>
                <a:gd name="T0" fmla="*/ 0 w 131"/>
                <a:gd name="T1" fmla="*/ 89 h 89"/>
                <a:gd name="T2" fmla="*/ 131 w 131"/>
                <a:gd name="T3" fmla="*/ 89 h 89"/>
                <a:gd name="T4" fmla="*/ 116 w 131"/>
                <a:gd name="T5" fmla="*/ 0 h 89"/>
                <a:gd name="T6" fmla="*/ 16 w 131"/>
                <a:gd name="T7" fmla="*/ 0 h 89"/>
                <a:gd name="T8" fmla="*/ 0 w 131"/>
                <a:gd name="T9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89">
                  <a:moveTo>
                    <a:pt x="0" y="89"/>
                  </a:moveTo>
                  <a:lnTo>
                    <a:pt x="131" y="89"/>
                  </a:lnTo>
                  <a:lnTo>
                    <a:pt x="116" y="0"/>
                  </a:lnTo>
                  <a:lnTo>
                    <a:pt x="16" y="0"/>
                  </a:lnTo>
                  <a:lnTo>
                    <a:pt x="0" y="89"/>
                  </a:lnTo>
                  <a:close/>
                </a:path>
              </a:pathLst>
            </a:custGeom>
            <a:solidFill>
              <a:srgbClr val="F657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Freeform 60"/>
            <p:cNvSpPr>
              <a:spLocks/>
            </p:cNvSpPr>
            <p:nvPr/>
          </p:nvSpPr>
          <p:spPr bwMode="auto">
            <a:xfrm>
              <a:off x="5856835" y="2145060"/>
              <a:ext cx="204378" cy="123739"/>
            </a:xfrm>
            <a:custGeom>
              <a:avLst/>
              <a:gdLst>
                <a:gd name="T0" fmla="*/ 131 w 147"/>
                <a:gd name="T1" fmla="*/ 89 h 89"/>
                <a:gd name="T2" fmla="*/ 0 w 147"/>
                <a:gd name="T3" fmla="*/ 89 h 89"/>
                <a:gd name="T4" fmla="*/ 47 w 147"/>
                <a:gd name="T5" fmla="*/ 0 h 89"/>
                <a:gd name="T6" fmla="*/ 147 w 147"/>
                <a:gd name="T7" fmla="*/ 0 h 89"/>
                <a:gd name="T8" fmla="*/ 131 w 147"/>
                <a:gd name="T9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89">
                  <a:moveTo>
                    <a:pt x="131" y="89"/>
                  </a:moveTo>
                  <a:lnTo>
                    <a:pt x="0" y="89"/>
                  </a:lnTo>
                  <a:lnTo>
                    <a:pt x="47" y="0"/>
                  </a:lnTo>
                  <a:lnTo>
                    <a:pt x="147" y="0"/>
                  </a:lnTo>
                  <a:lnTo>
                    <a:pt x="131" y="89"/>
                  </a:lnTo>
                  <a:close/>
                </a:path>
              </a:pathLst>
            </a:custGeom>
            <a:solidFill>
              <a:srgbClr val="FFD9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Freeform 61"/>
            <p:cNvSpPr>
              <a:spLocks/>
            </p:cNvSpPr>
            <p:nvPr/>
          </p:nvSpPr>
          <p:spPr bwMode="auto">
            <a:xfrm>
              <a:off x="5676093" y="2145060"/>
              <a:ext cx="246088" cy="123739"/>
            </a:xfrm>
            <a:custGeom>
              <a:avLst/>
              <a:gdLst>
                <a:gd name="T0" fmla="*/ 0 w 177"/>
                <a:gd name="T1" fmla="*/ 89 h 89"/>
                <a:gd name="T2" fmla="*/ 130 w 177"/>
                <a:gd name="T3" fmla="*/ 89 h 89"/>
                <a:gd name="T4" fmla="*/ 177 w 177"/>
                <a:gd name="T5" fmla="*/ 0 h 89"/>
                <a:gd name="T6" fmla="*/ 77 w 177"/>
                <a:gd name="T7" fmla="*/ 0 h 89"/>
                <a:gd name="T8" fmla="*/ 0 w 177"/>
                <a:gd name="T9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7" h="89">
                  <a:moveTo>
                    <a:pt x="0" y="89"/>
                  </a:moveTo>
                  <a:lnTo>
                    <a:pt x="130" y="89"/>
                  </a:lnTo>
                  <a:lnTo>
                    <a:pt x="177" y="0"/>
                  </a:lnTo>
                  <a:lnTo>
                    <a:pt x="77" y="0"/>
                  </a:lnTo>
                  <a:lnTo>
                    <a:pt x="0" y="89"/>
                  </a:lnTo>
                  <a:close/>
                </a:path>
              </a:pathLst>
            </a:custGeom>
            <a:solidFill>
              <a:srgbClr val="F657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Freeform 62"/>
            <p:cNvSpPr>
              <a:spLocks/>
            </p:cNvSpPr>
            <p:nvPr/>
          </p:nvSpPr>
          <p:spPr bwMode="auto">
            <a:xfrm>
              <a:off x="5495351" y="2145060"/>
              <a:ext cx="287798" cy="123739"/>
            </a:xfrm>
            <a:custGeom>
              <a:avLst/>
              <a:gdLst>
                <a:gd name="T0" fmla="*/ 130 w 207"/>
                <a:gd name="T1" fmla="*/ 89 h 89"/>
                <a:gd name="T2" fmla="*/ 0 w 207"/>
                <a:gd name="T3" fmla="*/ 89 h 89"/>
                <a:gd name="T4" fmla="*/ 108 w 207"/>
                <a:gd name="T5" fmla="*/ 0 h 89"/>
                <a:gd name="T6" fmla="*/ 207 w 207"/>
                <a:gd name="T7" fmla="*/ 0 h 89"/>
                <a:gd name="T8" fmla="*/ 130 w 207"/>
                <a:gd name="T9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89">
                  <a:moveTo>
                    <a:pt x="130" y="89"/>
                  </a:moveTo>
                  <a:lnTo>
                    <a:pt x="0" y="89"/>
                  </a:lnTo>
                  <a:lnTo>
                    <a:pt x="108" y="0"/>
                  </a:lnTo>
                  <a:lnTo>
                    <a:pt x="207" y="0"/>
                  </a:lnTo>
                  <a:lnTo>
                    <a:pt x="130" y="89"/>
                  </a:lnTo>
                  <a:close/>
                </a:path>
              </a:pathLst>
            </a:custGeom>
            <a:solidFill>
              <a:srgbClr val="FFD9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Freeform 63"/>
            <p:cNvSpPr>
              <a:spLocks/>
            </p:cNvSpPr>
            <p:nvPr/>
          </p:nvSpPr>
          <p:spPr bwMode="auto">
            <a:xfrm>
              <a:off x="5314609" y="2145060"/>
              <a:ext cx="330897" cy="123739"/>
            </a:xfrm>
            <a:custGeom>
              <a:avLst/>
              <a:gdLst>
                <a:gd name="T0" fmla="*/ 0 w 238"/>
                <a:gd name="T1" fmla="*/ 89 h 89"/>
                <a:gd name="T2" fmla="*/ 130 w 238"/>
                <a:gd name="T3" fmla="*/ 89 h 89"/>
                <a:gd name="T4" fmla="*/ 238 w 238"/>
                <a:gd name="T5" fmla="*/ 0 h 89"/>
                <a:gd name="T6" fmla="*/ 138 w 238"/>
                <a:gd name="T7" fmla="*/ 0 h 89"/>
                <a:gd name="T8" fmla="*/ 0 w 238"/>
                <a:gd name="T9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8" h="89">
                  <a:moveTo>
                    <a:pt x="0" y="89"/>
                  </a:moveTo>
                  <a:lnTo>
                    <a:pt x="130" y="89"/>
                  </a:lnTo>
                  <a:lnTo>
                    <a:pt x="238" y="0"/>
                  </a:lnTo>
                  <a:lnTo>
                    <a:pt x="138" y="0"/>
                  </a:lnTo>
                  <a:lnTo>
                    <a:pt x="0" y="89"/>
                  </a:lnTo>
                  <a:close/>
                </a:path>
              </a:pathLst>
            </a:custGeom>
            <a:solidFill>
              <a:srgbClr val="F657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Freeform 64"/>
            <p:cNvSpPr>
              <a:spLocks/>
            </p:cNvSpPr>
            <p:nvPr/>
          </p:nvSpPr>
          <p:spPr bwMode="auto">
            <a:xfrm>
              <a:off x="5132476" y="2145060"/>
              <a:ext cx="373998" cy="123739"/>
            </a:xfrm>
            <a:custGeom>
              <a:avLst/>
              <a:gdLst>
                <a:gd name="T0" fmla="*/ 131 w 269"/>
                <a:gd name="T1" fmla="*/ 89 h 89"/>
                <a:gd name="T2" fmla="*/ 0 w 269"/>
                <a:gd name="T3" fmla="*/ 89 h 89"/>
                <a:gd name="T4" fmla="*/ 170 w 269"/>
                <a:gd name="T5" fmla="*/ 0 h 89"/>
                <a:gd name="T6" fmla="*/ 269 w 269"/>
                <a:gd name="T7" fmla="*/ 0 h 89"/>
                <a:gd name="T8" fmla="*/ 131 w 269"/>
                <a:gd name="T9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9" h="89">
                  <a:moveTo>
                    <a:pt x="131" y="89"/>
                  </a:moveTo>
                  <a:lnTo>
                    <a:pt x="0" y="89"/>
                  </a:lnTo>
                  <a:lnTo>
                    <a:pt x="170" y="0"/>
                  </a:lnTo>
                  <a:lnTo>
                    <a:pt x="269" y="0"/>
                  </a:lnTo>
                  <a:lnTo>
                    <a:pt x="131" y="89"/>
                  </a:lnTo>
                  <a:close/>
                </a:path>
              </a:pathLst>
            </a:custGeom>
            <a:solidFill>
              <a:srgbClr val="FFD9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Freeform 65"/>
            <p:cNvSpPr>
              <a:spLocks/>
            </p:cNvSpPr>
            <p:nvPr/>
          </p:nvSpPr>
          <p:spPr bwMode="auto">
            <a:xfrm>
              <a:off x="4951734" y="2145060"/>
              <a:ext cx="417097" cy="123739"/>
            </a:xfrm>
            <a:custGeom>
              <a:avLst/>
              <a:gdLst>
                <a:gd name="T0" fmla="*/ 0 w 300"/>
                <a:gd name="T1" fmla="*/ 89 h 89"/>
                <a:gd name="T2" fmla="*/ 130 w 300"/>
                <a:gd name="T3" fmla="*/ 89 h 89"/>
                <a:gd name="T4" fmla="*/ 300 w 300"/>
                <a:gd name="T5" fmla="*/ 0 h 89"/>
                <a:gd name="T6" fmla="*/ 200 w 300"/>
                <a:gd name="T7" fmla="*/ 0 h 89"/>
                <a:gd name="T8" fmla="*/ 0 w 300"/>
                <a:gd name="T9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0" h="89">
                  <a:moveTo>
                    <a:pt x="0" y="89"/>
                  </a:moveTo>
                  <a:lnTo>
                    <a:pt x="130" y="89"/>
                  </a:lnTo>
                  <a:lnTo>
                    <a:pt x="300" y="0"/>
                  </a:lnTo>
                  <a:lnTo>
                    <a:pt x="200" y="0"/>
                  </a:lnTo>
                  <a:lnTo>
                    <a:pt x="0" y="89"/>
                  </a:lnTo>
                  <a:close/>
                </a:path>
              </a:pathLst>
            </a:custGeom>
            <a:solidFill>
              <a:srgbClr val="F657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Freeform 66"/>
            <p:cNvSpPr>
              <a:spLocks/>
            </p:cNvSpPr>
            <p:nvPr/>
          </p:nvSpPr>
          <p:spPr bwMode="auto">
            <a:xfrm>
              <a:off x="5132476" y="2268798"/>
              <a:ext cx="182133" cy="88981"/>
            </a:xfrm>
            <a:custGeom>
              <a:avLst/>
              <a:gdLst>
                <a:gd name="T0" fmla="*/ 160 w 160"/>
                <a:gd name="T1" fmla="*/ 0 h 79"/>
                <a:gd name="T2" fmla="*/ 80 w 160"/>
                <a:gd name="T3" fmla="*/ 79 h 79"/>
                <a:gd name="T4" fmla="*/ 0 w 160"/>
                <a:gd name="T5" fmla="*/ 0 h 79"/>
                <a:gd name="T6" fmla="*/ 160 w 160"/>
                <a:gd name="T7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0" h="79">
                  <a:moveTo>
                    <a:pt x="160" y="0"/>
                  </a:moveTo>
                  <a:cubicBezTo>
                    <a:pt x="160" y="44"/>
                    <a:pt x="124" y="79"/>
                    <a:pt x="80" y="79"/>
                  </a:cubicBezTo>
                  <a:cubicBezTo>
                    <a:pt x="36" y="79"/>
                    <a:pt x="0" y="44"/>
                    <a:pt x="0" y="0"/>
                  </a:cubicBezTo>
                  <a:lnTo>
                    <a:pt x="160" y="0"/>
                  </a:lnTo>
                  <a:close/>
                </a:path>
              </a:pathLst>
            </a:custGeom>
            <a:solidFill>
              <a:srgbClr val="DDAB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Freeform 67"/>
            <p:cNvSpPr>
              <a:spLocks/>
            </p:cNvSpPr>
            <p:nvPr/>
          </p:nvSpPr>
          <p:spPr bwMode="auto">
            <a:xfrm>
              <a:off x="4951734" y="2268798"/>
              <a:ext cx="180742" cy="88981"/>
            </a:xfrm>
            <a:custGeom>
              <a:avLst/>
              <a:gdLst>
                <a:gd name="T0" fmla="*/ 0 w 159"/>
                <a:gd name="T1" fmla="*/ 0 h 79"/>
                <a:gd name="T2" fmla="*/ 79 w 159"/>
                <a:gd name="T3" fmla="*/ 79 h 79"/>
                <a:gd name="T4" fmla="*/ 159 w 159"/>
                <a:gd name="T5" fmla="*/ 0 h 79"/>
                <a:gd name="T6" fmla="*/ 0 w 159"/>
                <a:gd name="T7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9" h="79">
                  <a:moveTo>
                    <a:pt x="0" y="0"/>
                  </a:moveTo>
                  <a:cubicBezTo>
                    <a:pt x="0" y="44"/>
                    <a:pt x="35" y="79"/>
                    <a:pt x="79" y="79"/>
                  </a:cubicBezTo>
                  <a:cubicBezTo>
                    <a:pt x="123" y="79"/>
                    <a:pt x="159" y="44"/>
                    <a:pt x="159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32A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Freeform 68"/>
            <p:cNvSpPr>
              <a:spLocks/>
            </p:cNvSpPr>
            <p:nvPr/>
          </p:nvSpPr>
          <p:spPr bwMode="auto">
            <a:xfrm>
              <a:off x="5495351" y="2268798"/>
              <a:ext cx="180742" cy="88981"/>
            </a:xfrm>
            <a:custGeom>
              <a:avLst/>
              <a:gdLst>
                <a:gd name="T0" fmla="*/ 160 w 160"/>
                <a:gd name="T1" fmla="*/ 0 h 79"/>
                <a:gd name="T2" fmla="*/ 80 w 160"/>
                <a:gd name="T3" fmla="*/ 79 h 79"/>
                <a:gd name="T4" fmla="*/ 0 w 160"/>
                <a:gd name="T5" fmla="*/ 0 h 79"/>
                <a:gd name="T6" fmla="*/ 160 w 160"/>
                <a:gd name="T7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0" h="79">
                  <a:moveTo>
                    <a:pt x="160" y="0"/>
                  </a:moveTo>
                  <a:cubicBezTo>
                    <a:pt x="160" y="44"/>
                    <a:pt x="124" y="79"/>
                    <a:pt x="80" y="79"/>
                  </a:cubicBezTo>
                  <a:cubicBezTo>
                    <a:pt x="36" y="79"/>
                    <a:pt x="0" y="44"/>
                    <a:pt x="0" y="0"/>
                  </a:cubicBezTo>
                  <a:lnTo>
                    <a:pt x="160" y="0"/>
                  </a:lnTo>
                  <a:close/>
                </a:path>
              </a:pathLst>
            </a:custGeom>
            <a:solidFill>
              <a:srgbClr val="DDAB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Freeform 69"/>
            <p:cNvSpPr>
              <a:spLocks/>
            </p:cNvSpPr>
            <p:nvPr/>
          </p:nvSpPr>
          <p:spPr bwMode="auto">
            <a:xfrm>
              <a:off x="5314609" y="2268798"/>
              <a:ext cx="180742" cy="88981"/>
            </a:xfrm>
            <a:custGeom>
              <a:avLst/>
              <a:gdLst>
                <a:gd name="T0" fmla="*/ 0 w 159"/>
                <a:gd name="T1" fmla="*/ 0 h 79"/>
                <a:gd name="T2" fmla="*/ 79 w 159"/>
                <a:gd name="T3" fmla="*/ 79 h 79"/>
                <a:gd name="T4" fmla="*/ 159 w 159"/>
                <a:gd name="T5" fmla="*/ 0 h 79"/>
                <a:gd name="T6" fmla="*/ 0 w 159"/>
                <a:gd name="T7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9" h="79">
                  <a:moveTo>
                    <a:pt x="0" y="0"/>
                  </a:moveTo>
                  <a:cubicBezTo>
                    <a:pt x="0" y="44"/>
                    <a:pt x="35" y="79"/>
                    <a:pt x="79" y="79"/>
                  </a:cubicBezTo>
                  <a:cubicBezTo>
                    <a:pt x="124" y="79"/>
                    <a:pt x="159" y="44"/>
                    <a:pt x="159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32A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Freeform 70"/>
            <p:cNvSpPr>
              <a:spLocks/>
            </p:cNvSpPr>
            <p:nvPr/>
          </p:nvSpPr>
          <p:spPr bwMode="auto">
            <a:xfrm>
              <a:off x="5856835" y="2268798"/>
              <a:ext cx="182133" cy="88981"/>
            </a:xfrm>
            <a:custGeom>
              <a:avLst/>
              <a:gdLst>
                <a:gd name="T0" fmla="*/ 160 w 160"/>
                <a:gd name="T1" fmla="*/ 0 h 79"/>
                <a:gd name="T2" fmla="*/ 80 w 160"/>
                <a:gd name="T3" fmla="*/ 79 h 79"/>
                <a:gd name="T4" fmla="*/ 0 w 160"/>
                <a:gd name="T5" fmla="*/ 0 h 79"/>
                <a:gd name="T6" fmla="*/ 160 w 160"/>
                <a:gd name="T7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0" h="79">
                  <a:moveTo>
                    <a:pt x="160" y="0"/>
                  </a:moveTo>
                  <a:cubicBezTo>
                    <a:pt x="160" y="44"/>
                    <a:pt x="124" y="79"/>
                    <a:pt x="80" y="79"/>
                  </a:cubicBezTo>
                  <a:cubicBezTo>
                    <a:pt x="36" y="79"/>
                    <a:pt x="0" y="44"/>
                    <a:pt x="0" y="0"/>
                  </a:cubicBezTo>
                  <a:lnTo>
                    <a:pt x="160" y="0"/>
                  </a:lnTo>
                  <a:close/>
                </a:path>
              </a:pathLst>
            </a:custGeom>
            <a:solidFill>
              <a:srgbClr val="DDAB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Freeform 71"/>
            <p:cNvSpPr>
              <a:spLocks/>
            </p:cNvSpPr>
            <p:nvPr/>
          </p:nvSpPr>
          <p:spPr bwMode="auto">
            <a:xfrm>
              <a:off x="5676093" y="2268798"/>
              <a:ext cx="180742" cy="88981"/>
            </a:xfrm>
            <a:custGeom>
              <a:avLst/>
              <a:gdLst>
                <a:gd name="T0" fmla="*/ 0 w 159"/>
                <a:gd name="T1" fmla="*/ 0 h 79"/>
                <a:gd name="T2" fmla="*/ 80 w 159"/>
                <a:gd name="T3" fmla="*/ 79 h 79"/>
                <a:gd name="T4" fmla="*/ 159 w 159"/>
                <a:gd name="T5" fmla="*/ 0 h 79"/>
                <a:gd name="T6" fmla="*/ 0 w 159"/>
                <a:gd name="T7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9" h="79">
                  <a:moveTo>
                    <a:pt x="0" y="0"/>
                  </a:moveTo>
                  <a:cubicBezTo>
                    <a:pt x="0" y="44"/>
                    <a:pt x="36" y="79"/>
                    <a:pt x="80" y="79"/>
                  </a:cubicBezTo>
                  <a:cubicBezTo>
                    <a:pt x="124" y="79"/>
                    <a:pt x="159" y="44"/>
                    <a:pt x="159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32A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Freeform 72"/>
            <p:cNvSpPr>
              <a:spLocks/>
            </p:cNvSpPr>
            <p:nvPr/>
          </p:nvSpPr>
          <p:spPr bwMode="auto">
            <a:xfrm>
              <a:off x="6221100" y="2268798"/>
              <a:ext cx="180742" cy="88981"/>
            </a:xfrm>
            <a:custGeom>
              <a:avLst/>
              <a:gdLst>
                <a:gd name="T0" fmla="*/ 159 w 159"/>
                <a:gd name="T1" fmla="*/ 0 h 79"/>
                <a:gd name="T2" fmla="*/ 79 w 159"/>
                <a:gd name="T3" fmla="*/ 79 h 79"/>
                <a:gd name="T4" fmla="*/ 0 w 159"/>
                <a:gd name="T5" fmla="*/ 0 h 79"/>
                <a:gd name="T6" fmla="*/ 159 w 159"/>
                <a:gd name="T7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9" h="79">
                  <a:moveTo>
                    <a:pt x="159" y="0"/>
                  </a:moveTo>
                  <a:cubicBezTo>
                    <a:pt x="159" y="44"/>
                    <a:pt x="123" y="79"/>
                    <a:pt x="79" y="79"/>
                  </a:cubicBezTo>
                  <a:cubicBezTo>
                    <a:pt x="35" y="79"/>
                    <a:pt x="0" y="44"/>
                    <a:pt x="0" y="0"/>
                  </a:cubicBezTo>
                  <a:lnTo>
                    <a:pt x="159" y="0"/>
                  </a:lnTo>
                  <a:close/>
                </a:path>
              </a:pathLst>
            </a:custGeom>
            <a:solidFill>
              <a:srgbClr val="DDAB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Freeform 73"/>
            <p:cNvSpPr>
              <a:spLocks/>
            </p:cNvSpPr>
            <p:nvPr/>
          </p:nvSpPr>
          <p:spPr bwMode="auto">
            <a:xfrm>
              <a:off x="6038967" y="2268798"/>
              <a:ext cx="182133" cy="88981"/>
            </a:xfrm>
            <a:custGeom>
              <a:avLst/>
              <a:gdLst>
                <a:gd name="T0" fmla="*/ 0 w 160"/>
                <a:gd name="T1" fmla="*/ 0 h 79"/>
                <a:gd name="T2" fmla="*/ 80 w 160"/>
                <a:gd name="T3" fmla="*/ 79 h 79"/>
                <a:gd name="T4" fmla="*/ 160 w 160"/>
                <a:gd name="T5" fmla="*/ 0 h 79"/>
                <a:gd name="T6" fmla="*/ 0 w 160"/>
                <a:gd name="T7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0" h="79">
                  <a:moveTo>
                    <a:pt x="0" y="0"/>
                  </a:moveTo>
                  <a:cubicBezTo>
                    <a:pt x="0" y="44"/>
                    <a:pt x="36" y="79"/>
                    <a:pt x="80" y="79"/>
                  </a:cubicBezTo>
                  <a:cubicBezTo>
                    <a:pt x="124" y="79"/>
                    <a:pt x="160" y="44"/>
                    <a:pt x="16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32A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Freeform 74"/>
            <p:cNvSpPr>
              <a:spLocks/>
            </p:cNvSpPr>
            <p:nvPr/>
          </p:nvSpPr>
          <p:spPr bwMode="auto">
            <a:xfrm>
              <a:off x="6583974" y="2268798"/>
              <a:ext cx="180742" cy="88981"/>
            </a:xfrm>
            <a:custGeom>
              <a:avLst/>
              <a:gdLst>
                <a:gd name="T0" fmla="*/ 159 w 159"/>
                <a:gd name="T1" fmla="*/ 0 h 79"/>
                <a:gd name="T2" fmla="*/ 80 w 159"/>
                <a:gd name="T3" fmla="*/ 79 h 79"/>
                <a:gd name="T4" fmla="*/ 0 w 159"/>
                <a:gd name="T5" fmla="*/ 0 h 79"/>
                <a:gd name="T6" fmla="*/ 159 w 159"/>
                <a:gd name="T7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9" h="79">
                  <a:moveTo>
                    <a:pt x="159" y="0"/>
                  </a:moveTo>
                  <a:cubicBezTo>
                    <a:pt x="159" y="44"/>
                    <a:pt x="124" y="79"/>
                    <a:pt x="80" y="79"/>
                  </a:cubicBezTo>
                  <a:cubicBezTo>
                    <a:pt x="36" y="79"/>
                    <a:pt x="0" y="44"/>
                    <a:pt x="0" y="0"/>
                  </a:cubicBezTo>
                  <a:lnTo>
                    <a:pt x="159" y="0"/>
                  </a:lnTo>
                  <a:close/>
                </a:path>
              </a:pathLst>
            </a:custGeom>
            <a:solidFill>
              <a:srgbClr val="DDAB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Freeform 75"/>
            <p:cNvSpPr>
              <a:spLocks/>
            </p:cNvSpPr>
            <p:nvPr/>
          </p:nvSpPr>
          <p:spPr bwMode="auto">
            <a:xfrm>
              <a:off x="6401842" y="2268798"/>
              <a:ext cx="182133" cy="88981"/>
            </a:xfrm>
            <a:custGeom>
              <a:avLst/>
              <a:gdLst>
                <a:gd name="T0" fmla="*/ 0 w 160"/>
                <a:gd name="T1" fmla="*/ 0 h 79"/>
                <a:gd name="T2" fmla="*/ 80 w 160"/>
                <a:gd name="T3" fmla="*/ 79 h 79"/>
                <a:gd name="T4" fmla="*/ 160 w 160"/>
                <a:gd name="T5" fmla="*/ 0 h 79"/>
                <a:gd name="T6" fmla="*/ 0 w 160"/>
                <a:gd name="T7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0" h="79">
                  <a:moveTo>
                    <a:pt x="0" y="0"/>
                  </a:moveTo>
                  <a:cubicBezTo>
                    <a:pt x="0" y="44"/>
                    <a:pt x="36" y="79"/>
                    <a:pt x="80" y="79"/>
                  </a:cubicBezTo>
                  <a:cubicBezTo>
                    <a:pt x="124" y="79"/>
                    <a:pt x="160" y="44"/>
                    <a:pt x="16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32A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Freeform 76"/>
            <p:cNvSpPr>
              <a:spLocks/>
            </p:cNvSpPr>
            <p:nvPr/>
          </p:nvSpPr>
          <p:spPr bwMode="auto">
            <a:xfrm>
              <a:off x="6946849" y="2268798"/>
              <a:ext cx="182133" cy="88981"/>
            </a:xfrm>
            <a:custGeom>
              <a:avLst/>
              <a:gdLst>
                <a:gd name="T0" fmla="*/ 160 w 160"/>
                <a:gd name="T1" fmla="*/ 0 h 79"/>
                <a:gd name="T2" fmla="*/ 80 w 160"/>
                <a:gd name="T3" fmla="*/ 79 h 79"/>
                <a:gd name="T4" fmla="*/ 0 w 160"/>
                <a:gd name="T5" fmla="*/ 0 h 79"/>
                <a:gd name="T6" fmla="*/ 160 w 160"/>
                <a:gd name="T7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0" h="79">
                  <a:moveTo>
                    <a:pt x="160" y="0"/>
                  </a:moveTo>
                  <a:cubicBezTo>
                    <a:pt x="160" y="44"/>
                    <a:pt x="124" y="79"/>
                    <a:pt x="80" y="79"/>
                  </a:cubicBezTo>
                  <a:cubicBezTo>
                    <a:pt x="36" y="79"/>
                    <a:pt x="0" y="44"/>
                    <a:pt x="0" y="0"/>
                  </a:cubicBezTo>
                  <a:lnTo>
                    <a:pt x="160" y="0"/>
                  </a:lnTo>
                  <a:close/>
                </a:path>
              </a:pathLst>
            </a:custGeom>
            <a:solidFill>
              <a:srgbClr val="DDAB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Freeform 77"/>
            <p:cNvSpPr>
              <a:spLocks/>
            </p:cNvSpPr>
            <p:nvPr/>
          </p:nvSpPr>
          <p:spPr bwMode="auto">
            <a:xfrm>
              <a:off x="6764716" y="2268798"/>
              <a:ext cx="182133" cy="88981"/>
            </a:xfrm>
            <a:custGeom>
              <a:avLst/>
              <a:gdLst>
                <a:gd name="T0" fmla="*/ 0 w 160"/>
                <a:gd name="T1" fmla="*/ 0 h 79"/>
                <a:gd name="T2" fmla="*/ 80 w 160"/>
                <a:gd name="T3" fmla="*/ 79 h 79"/>
                <a:gd name="T4" fmla="*/ 160 w 160"/>
                <a:gd name="T5" fmla="*/ 0 h 79"/>
                <a:gd name="T6" fmla="*/ 0 w 160"/>
                <a:gd name="T7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0" h="79">
                  <a:moveTo>
                    <a:pt x="0" y="0"/>
                  </a:moveTo>
                  <a:cubicBezTo>
                    <a:pt x="0" y="44"/>
                    <a:pt x="36" y="79"/>
                    <a:pt x="80" y="79"/>
                  </a:cubicBezTo>
                  <a:cubicBezTo>
                    <a:pt x="124" y="79"/>
                    <a:pt x="160" y="44"/>
                    <a:pt x="16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32A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Freeform 9"/>
            <p:cNvSpPr>
              <a:spLocks noEditPoints="1"/>
            </p:cNvSpPr>
            <p:nvPr/>
          </p:nvSpPr>
          <p:spPr bwMode="auto">
            <a:xfrm>
              <a:off x="5975837" y="2777894"/>
              <a:ext cx="309785" cy="241442"/>
            </a:xfrm>
            <a:custGeom>
              <a:avLst/>
              <a:gdLst>
                <a:gd name="T0" fmla="*/ 117 w 234"/>
                <a:gd name="T1" fmla="*/ 53 h 182"/>
                <a:gd name="T2" fmla="*/ 66 w 234"/>
                <a:gd name="T3" fmla="*/ 104 h 182"/>
                <a:gd name="T4" fmla="*/ 117 w 234"/>
                <a:gd name="T5" fmla="*/ 156 h 182"/>
                <a:gd name="T6" fmla="*/ 168 w 234"/>
                <a:gd name="T7" fmla="*/ 104 h 182"/>
                <a:gd name="T8" fmla="*/ 117 w 234"/>
                <a:gd name="T9" fmla="*/ 53 h 182"/>
                <a:gd name="T10" fmla="*/ 117 w 234"/>
                <a:gd name="T11" fmla="*/ 142 h 182"/>
                <a:gd name="T12" fmla="*/ 79 w 234"/>
                <a:gd name="T13" fmla="*/ 104 h 182"/>
                <a:gd name="T14" fmla="*/ 117 w 234"/>
                <a:gd name="T15" fmla="*/ 66 h 182"/>
                <a:gd name="T16" fmla="*/ 155 w 234"/>
                <a:gd name="T17" fmla="*/ 104 h 182"/>
                <a:gd name="T18" fmla="*/ 117 w 234"/>
                <a:gd name="T19" fmla="*/ 142 h 182"/>
                <a:gd name="T20" fmla="*/ 224 w 234"/>
                <a:gd name="T21" fmla="*/ 29 h 182"/>
                <a:gd name="T22" fmla="*/ 212 w 234"/>
                <a:gd name="T23" fmla="*/ 29 h 182"/>
                <a:gd name="T24" fmla="*/ 212 w 234"/>
                <a:gd name="T25" fmla="*/ 26 h 182"/>
                <a:gd name="T26" fmla="*/ 203 w 234"/>
                <a:gd name="T27" fmla="*/ 17 h 182"/>
                <a:gd name="T28" fmla="*/ 190 w 234"/>
                <a:gd name="T29" fmla="*/ 17 h 182"/>
                <a:gd name="T30" fmla="*/ 180 w 234"/>
                <a:gd name="T31" fmla="*/ 26 h 182"/>
                <a:gd name="T32" fmla="*/ 180 w 234"/>
                <a:gd name="T33" fmla="*/ 29 h 182"/>
                <a:gd name="T34" fmla="*/ 166 w 234"/>
                <a:gd name="T35" fmla="*/ 29 h 182"/>
                <a:gd name="T36" fmla="*/ 145 w 234"/>
                <a:gd name="T37" fmla="*/ 0 h 182"/>
                <a:gd name="T38" fmla="*/ 89 w 234"/>
                <a:gd name="T39" fmla="*/ 0 h 182"/>
                <a:gd name="T40" fmla="*/ 68 w 234"/>
                <a:gd name="T41" fmla="*/ 29 h 182"/>
                <a:gd name="T42" fmla="*/ 10 w 234"/>
                <a:gd name="T43" fmla="*/ 29 h 182"/>
                <a:gd name="T44" fmla="*/ 0 w 234"/>
                <a:gd name="T45" fmla="*/ 39 h 182"/>
                <a:gd name="T46" fmla="*/ 0 w 234"/>
                <a:gd name="T47" fmla="*/ 172 h 182"/>
                <a:gd name="T48" fmla="*/ 10 w 234"/>
                <a:gd name="T49" fmla="*/ 182 h 182"/>
                <a:gd name="T50" fmla="*/ 224 w 234"/>
                <a:gd name="T51" fmla="*/ 182 h 182"/>
                <a:gd name="T52" fmla="*/ 234 w 234"/>
                <a:gd name="T53" fmla="*/ 172 h 182"/>
                <a:gd name="T54" fmla="*/ 234 w 234"/>
                <a:gd name="T55" fmla="*/ 39 h 182"/>
                <a:gd name="T56" fmla="*/ 224 w 234"/>
                <a:gd name="T57" fmla="*/ 29 h 182"/>
                <a:gd name="T58" fmla="*/ 117 w 234"/>
                <a:gd name="T59" fmla="*/ 165 h 182"/>
                <a:gd name="T60" fmla="*/ 56 w 234"/>
                <a:gd name="T61" fmla="*/ 104 h 182"/>
                <a:gd name="T62" fmla="*/ 117 w 234"/>
                <a:gd name="T63" fmla="*/ 44 h 182"/>
                <a:gd name="T64" fmla="*/ 178 w 234"/>
                <a:gd name="T65" fmla="*/ 104 h 182"/>
                <a:gd name="T66" fmla="*/ 117 w 234"/>
                <a:gd name="T67" fmla="*/ 165 h 182"/>
                <a:gd name="T68" fmla="*/ 218 w 234"/>
                <a:gd name="T69" fmla="*/ 66 h 182"/>
                <a:gd name="T70" fmla="*/ 211 w 234"/>
                <a:gd name="T71" fmla="*/ 73 h 182"/>
                <a:gd name="T72" fmla="*/ 187 w 234"/>
                <a:gd name="T73" fmla="*/ 73 h 182"/>
                <a:gd name="T74" fmla="*/ 180 w 234"/>
                <a:gd name="T75" fmla="*/ 66 h 182"/>
                <a:gd name="T76" fmla="*/ 180 w 234"/>
                <a:gd name="T77" fmla="*/ 55 h 182"/>
                <a:gd name="T78" fmla="*/ 187 w 234"/>
                <a:gd name="T79" fmla="*/ 47 h 182"/>
                <a:gd name="T80" fmla="*/ 211 w 234"/>
                <a:gd name="T81" fmla="*/ 47 h 182"/>
                <a:gd name="T82" fmla="*/ 218 w 234"/>
                <a:gd name="T83" fmla="*/ 55 h 182"/>
                <a:gd name="T84" fmla="*/ 218 w 234"/>
                <a:gd name="T85" fmla="*/ 66 h 182"/>
                <a:gd name="T86" fmla="*/ 122 w 234"/>
                <a:gd name="T87" fmla="*/ 76 h 182"/>
                <a:gd name="T88" fmla="*/ 117 w 234"/>
                <a:gd name="T89" fmla="*/ 81 h 182"/>
                <a:gd name="T90" fmla="*/ 94 w 234"/>
                <a:gd name="T91" fmla="*/ 104 h 182"/>
                <a:gd name="T92" fmla="*/ 89 w 234"/>
                <a:gd name="T93" fmla="*/ 109 h 182"/>
                <a:gd name="T94" fmla="*/ 84 w 234"/>
                <a:gd name="T95" fmla="*/ 104 h 182"/>
                <a:gd name="T96" fmla="*/ 117 w 234"/>
                <a:gd name="T97" fmla="*/ 71 h 182"/>
                <a:gd name="T98" fmla="*/ 122 w 234"/>
                <a:gd name="T99" fmla="*/ 76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34" h="182">
                  <a:moveTo>
                    <a:pt x="117" y="53"/>
                  </a:moveTo>
                  <a:cubicBezTo>
                    <a:pt x="89" y="53"/>
                    <a:pt x="66" y="76"/>
                    <a:pt x="66" y="104"/>
                  </a:cubicBezTo>
                  <a:cubicBezTo>
                    <a:pt x="66" y="133"/>
                    <a:pt x="89" y="156"/>
                    <a:pt x="117" y="156"/>
                  </a:cubicBezTo>
                  <a:cubicBezTo>
                    <a:pt x="145" y="156"/>
                    <a:pt x="168" y="133"/>
                    <a:pt x="168" y="104"/>
                  </a:cubicBezTo>
                  <a:cubicBezTo>
                    <a:pt x="168" y="76"/>
                    <a:pt x="145" y="53"/>
                    <a:pt x="117" y="53"/>
                  </a:cubicBezTo>
                  <a:moveTo>
                    <a:pt x="117" y="142"/>
                  </a:moveTo>
                  <a:cubicBezTo>
                    <a:pt x="96" y="142"/>
                    <a:pt x="79" y="125"/>
                    <a:pt x="79" y="104"/>
                  </a:cubicBezTo>
                  <a:cubicBezTo>
                    <a:pt x="79" y="83"/>
                    <a:pt x="96" y="66"/>
                    <a:pt x="117" y="66"/>
                  </a:cubicBezTo>
                  <a:cubicBezTo>
                    <a:pt x="138" y="66"/>
                    <a:pt x="155" y="83"/>
                    <a:pt x="155" y="104"/>
                  </a:cubicBezTo>
                  <a:cubicBezTo>
                    <a:pt x="155" y="125"/>
                    <a:pt x="138" y="142"/>
                    <a:pt x="117" y="142"/>
                  </a:cubicBezTo>
                  <a:moveTo>
                    <a:pt x="224" y="29"/>
                  </a:moveTo>
                  <a:cubicBezTo>
                    <a:pt x="212" y="29"/>
                    <a:pt x="212" y="29"/>
                    <a:pt x="212" y="29"/>
                  </a:cubicBezTo>
                  <a:cubicBezTo>
                    <a:pt x="212" y="26"/>
                    <a:pt x="212" y="26"/>
                    <a:pt x="212" y="26"/>
                  </a:cubicBezTo>
                  <a:cubicBezTo>
                    <a:pt x="212" y="21"/>
                    <a:pt x="208" y="17"/>
                    <a:pt x="203" y="17"/>
                  </a:cubicBezTo>
                  <a:cubicBezTo>
                    <a:pt x="190" y="17"/>
                    <a:pt x="190" y="17"/>
                    <a:pt x="190" y="17"/>
                  </a:cubicBezTo>
                  <a:cubicBezTo>
                    <a:pt x="185" y="17"/>
                    <a:pt x="180" y="21"/>
                    <a:pt x="180" y="26"/>
                  </a:cubicBezTo>
                  <a:cubicBezTo>
                    <a:pt x="180" y="29"/>
                    <a:pt x="180" y="29"/>
                    <a:pt x="180" y="29"/>
                  </a:cubicBezTo>
                  <a:cubicBezTo>
                    <a:pt x="166" y="29"/>
                    <a:pt x="166" y="29"/>
                    <a:pt x="166" y="29"/>
                  </a:cubicBezTo>
                  <a:cubicBezTo>
                    <a:pt x="160" y="25"/>
                    <a:pt x="154" y="0"/>
                    <a:pt x="145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80" y="0"/>
                    <a:pt x="74" y="25"/>
                    <a:pt x="68" y="29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4" y="29"/>
                    <a:pt x="0" y="34"/>
                    <a:pt x="0" y="39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0" y="178"/>
                    <a:pt x="4" y="182"/>
                    <a:pt x="10" y="182"/>
                  </a:cubicBezTo>
                  <a:cubicBezTo>
                    <a:pt x="224" y="182"/>
                    <a:pt x="224" y="182"/>
                    <a:pt x="224" y="182"/>
                  </a:cubicBezTo>
                  <a:cubicBezTo>
                    <a:pt x="229" y="182"/>
                    <a:pt x="234" y="178"/>
                    <a:pt x="234" y="172"/>
                  </a:cubicBezTo>
                  <a:cubicBezTo>
                    <a:pt x="234" y="39"/>
                    <a:pt x="234" y="39"/>
                    <a:pt x="234" y="39"/>
                  </a:cubicBezTo>
                  <a:cubicBezTo>
                    <a:pt x="234" y="34"/>
                    <a:pt x="229" y="29"/>
                    <a:pt x="224" y="29"/>
                  </a:cubicBezTo>
                  <a:moveTo>
                    <a:pt x="117" y="165"/>
                  </a:moveTo>
                  <a:cubicBezTo>
                    <a:pt x="83" y="165"/>
                    <a:pt x="56" y="138"/>
                    <a:pt x="56" y="104"/>
                  </a:cubicBezTo>
                  <a:cubicBezTo>
                    <a:pt x="56" y="71"/>
                    <a:pt x="83" y="44"/>
                    <a:pt x="117" y="44"/>
                  </a:cubicBezTo>
                  <a:cubicBezTo>
                    <a:pt x="150" y="44"/>
                    <a:pt x="178" y="71"/>
                    <a:pt x="178" y="104"/>
                  </a:cubicBezTo>
                  <a:cubicBezTo>
                    <a:pt x="178" y="138"/>
                    <a:pt x="150" y="165"/>
                    <a:pt x="117" y="165"/>
                  </a:cubicBezTo>
                  <a:moveTo>
                    <a:pt x="218" y="66"/>
                  </a:moveTo>
                  <a:cubicBezTo>
                    <a:pt x="218" y="70"/>
                    <a:pt x="215" y="73"/>
                    <a:pt x="211" y="73"/>
                  </a:cubicBezTo>
                  <a:cubicBezTo>
                    <a:pt x="187" y="73"/>
                    <a:pt x="187" y="73"/>
                    <a:pt x="187" y="73"/>
                  </a:cubicBezTo>
                  <a:cubicBezTo>
                    <a:pt x="183" y="73"/>
                    <a:pt x="180" y="70"/>
                    <a:pt x="180" y="66"/>
                  </a:cubicBezTo>
                  <a:cubicBezTo>
                    <a:pt x="180" y="55"/>
                    <a:pt x="180" y="55"/>
                    <a:pt x="180" y="55"/>
                  </a:cubicBezTo>
                  <a:cubicBezTo>
                    <a:pt x="180" y="51"/>
                    <a:pt x="183" y="47"/>
                    <a:pt x="187" y="47"/>
                  </a:cubicBezTo>
                  <a:cubicBezTo>
                    <a:pt x="211" y="47"/>
                    <a:pt x="211" y="47"/>
                    <a:pt x="211" y="47"/>
                  </a:cubicBezTo>
                  <a:cubicBezTo>
                    <a:pt x="215" y="47"/>
                    <a:pt x="218" y="51"/>
                    <a:pt x="218" y="55"/>
                  </a:cubicBezTo>
                  <a:lnTo>
                    <a:pt x="218" y="66"/>
                  </a:lnTo>
                  <a:close/>
                  <a:moveTo>
                    <a:pt x="122" y="76"/>
                  </a:moveTo>
                  <a:cubicBezTo>
                    <a:pt x="122" y="79"/>
                    <a:pt x="120" y="81"/>
                    <a:pt x="117" y="81"/>
                  </a:cubicBezTo>
                  <a:cubicBezTo>
                    <a:pt x="104" y="81"/>
                    <a:pt x="94" y="91"/>
                    <a:pt x="94" y="104"/>
                  </a:cubicBezTo>
                  <a:cubicBezTo>
                    <a:pt x="94" y="107"/>
                    <a:pt x="91" y="109"/>
                    <a:pt x="89" y="109"/>
                  </a:cubicBezTo>
                  <a:cubicBezTo>
                    <a:pt x="86" y="109"/>
                    <a:pt x="84" y="107"/>
                    <a:pt x="84" y="104"/>
                  </a:cubicBezTo>
                  <a:cubicBezTo>
                    <a:pt x="84" y="86"/>
                    <a:pt x="99" y="71"/>
                    <a:pt x="117" y="71"/>
                  </a:cubicBezTo>
                  <a:cubicBezTo>
                    <a:pt x="120" y="71"/>
                    <a:pt x="122" y="74"/>
                    <a:pt x="122" y="76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Freeform 12"/>
            <p:cNvSpPr>
              <a:spLocks noEditPoints="1"/>
            </p:cNvSpPr>
            <p:nvPr/>
          </p:nvSpPr>
          <p:spPr bwMode="auto">
            <a:xfrm>
              <a:off x="5636130" y="2819634"/>
              <a:ext cx="180092" cy="157963"/>
            </a:xfrm>
            <a:custGeom>
              <a:avLst/>
              <a:gdLst>
                <a:gd name="T0" fmla="*/ 208 w 224"/>
                <a:gd name="T1" fmla="*/ 0 h 196"/>
                <a:gd name="T2" fmla="*/ 17 w 224"/>
                <a:gd name="T3" fmla="*/ 0 h 196"/>
                <a:gd name="T4" fmla="*/ 0 w 224"/>
                <a:gd name="T5" fmla="*/ 16 h 196"/>
                <a:gd name="T6" fmla="*/ 0 w 224"/>
                <a:gd name="T7" fmla="*/ 141 h 196"/>
                <a:gd name="T8" fmla="*/ 17 w 224"/>
                <a:gd name="T9" fmla="*/ 157 h 196"/>
                <a:gd name="T10" fmla="*/ 208 w 224"/>
                <a:gd name="T11" fmla="*/ 157 h 196"/>
                <a:gd name="T12" fmla="*/ 224 w 224"/>
                <a:gd name="T13" fmla="*/ 141 h 196"/>
                <a:gd name="T14" fmla="*/ 224 w 224"/>
                <a:gd name="T15" fmla="*/ 16 h 196"/>
                <a:gd name="T16" fmla="*/ 208 w 224"/>
                <a:gd name="T17" fmla="*/ 0 h 196"/>
                <a:gd name="T18" fmla="*/ 112 w 224"/>
                <a:gd name="T19" fmla="*/ 151 h 196"/>
                <a:gd name="T20" fmla="*/ 107 w 224"/>
                <a:gd name="T21" fmla="*/ 146 h 196"/>
                <a:gd name="T22" fmla="*/ 112 w 224"/>
                <a:gd name="T23" fmla="*/ 141 h 196"/>
                <a:gd name="T24" fmla="*/ 117 w 224"/>
                <a:gd name="T25" fmla="*/ 146 h 196"/>
                <a:gd name="T26" fmla="*/ 112 w 224"/>
                <a:gd name="T27" fmla="*/ 151 h 196"/>
                <a:gd name="T28" fmla="*/ 211 w 224"/>
                <a:gd name="T29" fmla="*/ 133 h 196"/>
                <a:gd name="T30" fmla="*/ 14 w 224"/>
                <a:gd name="T31" fmla="*/ 133 h 196"/>
                <a:gd name="T32" fmla="*/ 14 w 224"/>
                <a:gd name="T33" fmla="*/ 15 h 196"/>
                <a:gd name="T34" fmla="*/ 211 w 224"/>
                <a:gd name="T35" fmla="*/ 15 h 196"/>
                <a:gd name="T36" fmla="*/ 211 w 224"/>
                <a:gd name="T37" fmla="*/ 133 h 196"/>
                <a:gd name="T38" fmla="*/ 155 w 224"/>
                <a:gd name="T39" fmla="*/ 188 h 196"/>
                <a:gd name="T40" fmla="*/ 155 w 224"/>
                <a:gd name="T41" fmla="*/ 196 h 196"/>
                <a:gd name="T42" fmla="*/ 70 w 224"/>
                <a:gd name="T43" fmla="*/ 196 h 196"/>
                <a:gd name="T44" fmla="*/ 70 w 224"/>
                <a:gd name="T45" fmla="*/ 188 h 196"/>
                <a:gd name="T46" fmla="*/ 93 w 224"/>
                <a:gd name="T47" fmla="*/ 171 h 196"/>
                <a:gd name="T48" fmla="*/ 93 w 224"/>
                <a:gd name="T49" fmla="*/ 161 h 196"/>
                <a:gd name="T50" fmla="*/ 132 w 224"/>
                <a:gd name="T51" fmla="*/ 161 h 196"/>
                <a:gd name="T52" fmla="*/ 132 w 224"/>
                <a:gd name="T53" fmla="*/ 171 h 196"/>
                <a:gd name="T54" fmla="*/ 155 w 224"/>
                <a:gd name="T55" fmla="*/ 188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24" h="196">
                  <a:moveTo>
                    <a:pt x="208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7"/>
                    <a:pt x="0" y="16"/>
                  </a:cubicBezTo>
                  <a:cubicBezTo>
                    <a:pt x="0" y="141"/>
                    <a:pt x="0" y="141"/>
                    <a:pt x="0" y="141"/>
                  </a:cubicBezTo>
                  <a:cubicBezTo>
                    <a:pt x="0" y="150"/>
                    <a:pt x="8" y="157"/>
                    <a:pt x="17" y="157"/>
                  </a:cubicBezTo>
                  <a:cubicBezTo>
                    <a:pt x="208" y="157"/>
                    <a:pt x="208" y="157"/>
                    <a:pt x="208" y="157"/>
                  </a:cubicBezTo>
                  <a:cubicBezTo>
                    <a:pt x="217" y="157"/>
                    <a:pt x="224" y="150"/>
                    <a:pt x="224" y="141"/>
                  </a:cubicBezTo>
                  <a:cubicBezTo>
                    <a:pt x="224" y="16"/>
                    <a:pt x="224" y="16"/>
                    <a:pt x="224" y="16"/>
                  </a:cubicBezTo>
                  <a:cubicBezTo>
                    <a:pt x="224" y="7"/>
                    <a:pt x="217" y="0"/>
                    <a:pt x="208" y="0"/>
                  </a:cubicBezTo>
                  <a:moveTo>
                    <a:pt x="112" y="151"/>
                  </a:moveTo>
                  <a:cubicBezTo>
                    <a:pt x="110" y="151"/>
                    <a:pt x="107" y="149"/>
                    <a:pt x="107" y="146"/>
                  </a:cubicBezTo>
                  <a:cubicBezTo>
                    <a:pt x="107" y="143"/>
                    <a:pt x="110" y="141"/>
                    <a:pt x="112" y="141"/>
                  </a:cubicBezTo>
                  <a:cubicBezTo>
                    <a:pt x="115" y="141"/>
                    <a:pt x="117" y="143"/>
                    <a:pt x="117" y="146"/>
                  </a:cubicBezTo>
                  <a:cubicBezTo>
                    <a:pt x="117" y="149"/>
                    <a:pt x="115" y="151"/>
                    <a:pt x="112" y="151"/>
                  </a:cubicBezTo>
                  <a:moveTo>
                    <a:pt x="211" y="133"/>
                  </a:moveTo>
                  <a:cubicBezTo>
                    <a:pt x="14" y="133"/>
                    <a:pt x="14" y="133"/>
                    <a:pt x="14" y="133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211" y="15"/>
                    <a:pt x="211" y="15"/>
                    <a:pt x="211" y="15"/>
                  </a:cubicBezTo>
                  <a:lnTo>
                    <a:pt x="211" y="133"/>
                  </a:lnTo>
                  <a:close/>
                  <a:moveTo>
                    <a:pt x="155" y="188"/>
                  </a:moveTo>
                  <a:cubicBezTo>
                    <a:pt x="155" y="196"/>
                    <a:pt x="155" y="196"/>
                    <a:pt x="155" y="196"/>
                  </a:cubicBezTo>
                  <a:cubicBezTo>
                    <a:pt x="70" y="196"/>
                    <a:pt x="70" y="196"/>
                    <a:pt x="70" y="196"/>
                  </a:cubicBezTo>
                  <a:cubicBezTo>
                    <a:pt x="70" y="188"/>
                    <a:pt x="70" y="188"/>
                    <a:pt x="70" y="188"/>
                  </a:cubicBezTo>
                  <a:cubicBezTo>
                    <a:pt x="70" y="188"/>
                    <a:pt x="93" y="188"/>
                    <a:pt x="93" y="171"/>
                  </a:cubicBezTo>
                  <a:cubicBezTo>
                    <a:pt x="93" y="161"/>
                    <a:pt x="93" y="161"/>
                    <a:pt x="93" y="161"/>
                  </a:cubicBezTo>
                  <a:cubicBezTo>
                    <a:pt x="132" y="161"/>
                    <a:pt x="132" y="161"/>
                    <a:pt x="132" y="161"/>
                  </a:cubicBezTo>
                  <a:cubicBezTo>
                    <a:pt x="132" y="171"/>
                    <a:pt x="132" y="171"/>
                    <a:pt x="132" y="171"/>
                  </a:cubicBezTo>
                  <a:cubicBezTo>
                    <a:pt x="132" y="188"/>
                    <a:pt x="155" y="188"/>
                    <a:pt x="155" y="188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Freeform 15"/>
            <p:cNvSpPr>
              <a:spLocks noEditPoints="1"/>
            </p:cNvSpPr>
            <p:nvPr/>
          </p:nvSpPr>
          <p:spPr bwMode="auto">
            <a:xfrm>
              <a:off x="6479087" y="2812314"/>
              <a:ext cx="107239" cy="172603"/>
            </a:xfrm>
            <a:custGeom>
              <a:avLst/>
              <a:gdLst>
                <a:gd name="T0" fmla="*/ 117 w 133"/>
                <a:gd name="T1" fmla="*/ 0 h 214"/>
                <a:gd name="T2" fmla="*/ 17 w 133"/>
                <a:gd name="T3" fmla="*/ 0 h 214"/>
                <a:gd name="T4" fmla="*/ 0 w 133"/>
                <a:gd name="T5" fmla="*/ 16 h 214"/>
                <a:gd name="T6" fmla="*/ 0 w 133"/>
                <a:gd name="T7" fmla="*/ 198 h 214"/>
                <a:gd name="T8" fmla="*/ 17 w 133"/>
                <a:gd name="T9" fmla="*/ 214 h 214"/>
                <a:gd name="T10" fmla="*/ 117 w 133"/>
                <a:gd name="T11" fmla="*/ 214 h 214"/>
                <a:gd name="T12" fmla="*/ 133 w 133"/>
                <a:gd name="T13" fmla="*/ 198 h 214"/>
                <a:gd name="T14" fmla="*/ 133 w 133"/>
                <a:gd name="T15" fmla="*/ 16 h 214"/>
                <a:gd name="T16" fmla="*/ 117 w 133"/>
                <a:gd name="T17" fmla="*/ 0 h 214"/>
                <a:gd name="T18" fmla="*/ 67 w 133"/>
                <a:gd name="T19" fmla="*/ 208 h 214"/>
                <a:gd name="T20" fmla="*/ 62 w 133"/>
                <a:gd name="T21" fmla="*/ 203 h 214"/>
                <a:gd name="T22" fmla="*/ 67 w 133"/>
                <a:gd name="T23" fmla="*/ 198 h 214"/>
                <a:gd name="T24" fmla="*/ 72 w 133"/>
                <a:gd name="T25" fmla="*/ 203 h 214"/>
                <a:gd name="T26" fmla="*/ 67 w 133"/>
                <a:gd name="T27" fmla="*/ 208 h 214"/>
                <a:gd name="T28" fmla="*/ 119 w 133"/>
                <a:gd name="T29" fmla="*/ 189 h 214"/>
                <a:gd name="T30" fmla="*/ 14 w 133"/>
                <a:gd name="T31" fmla="*/ 189 h 214"/>
                <a:gd name="T32" fmla="*/ 14 w 133"/>
                <a:gd name="T33" fmla="*/ 15 h 214"/>
                <a:gd name="T34" fmla="*/ 119 w 133"/>
                <a:gd name="T35" fmla="*/ 15 h 214"/>
                <a:gd name="T36" fmla="*/ 119 w 133"/>
                <a:gd name="T37" fmla="*/ 189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3" h="214">
                  <a:moveTo>
                    <a:pt x="117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7"/>
                    <a:pt x="0" y="16"/>
                  </a:cubicBezTo>
                  <a:cubicBezTo>
                    <a:pt x="0" y="198"/>
                    <a:pt x="0" y="198"/>
                    <a:pt x="0" y="198"/>
                  </a:cubicBezTo>
                  <a:cubicBezTo>
                    <a:pt x="0" y="207"/>
                    <a:pt x="8" y="214"/>
                    <a:pt x="17" y="214"/>
                  </a:cubicBezTo>
                  <a:cubicBezTo>
                    <a:pt x="117" y="214"/>
                    <a:pt x="117" y="214"/>
                    <a:pt x="117" y="214"/>
                  </a:cubicBezTo>
                  <a:cubicBezTo>
                    <a:pt x="126" y="214"/>
                    <a:pt x="133" y="207"/>
                    <a:pt x="133" y="198"/>
                  </a:cubicBezTo>
                  <a:cubicBezTo>
                    <a:pt x="133" y="16"/>
                    <a:pt x="133" y="16"/>
                    <a:pt x="133" y="16"/>
                  </a:cubicBezTo>
                  <a:cubicBezTo>
                    <a:pt x="133" y="7"/>
                    <a:pt x="126" y="0"/>
                    <a:pt x="117" y="0"/>
                  </a:cubicBezTo>
                  <a:moveTo>
                    <a:pt x="67" y="208"/>
                  </a:moveTo>
                  <a:cubicBezTo>
                    <a:pt x="64" y="208"/>
                    <a:pt x="62" y="206"/>
                    <a:pt x="62" y="203"/>
                  </a:cubicBezTo>
                  <a:cubicBezTo>
                    <a:pt x="62" y="200"/>
                    <a:pt x="64" y="198"/>
                    <a:pt x="67" y="198"/>
                  </a:cubicBezTo>
                  <a:cubicBezTo>
                    <a:pt x="69" y="198"/>
                    <a:pt x="72" y="200"/>
                    <a:pt x="72" y="203"/>
                  </a:cubicBezTo>
                  <a:cubicBezTo>
                    <a:pt x="72" y="206"/>
                    <a:pt x="69" y="208"/>
                    <a:pt x="67" y="208"/>
                  </a:cubicBezTo>
                  <a:moveTo>
                    <a:pt x="119" y="189"/>
                  </a:moveTo>
                  <a:cubicBezTo>
                    <a:pt x="14" y="189"/>
                    <a:pt x="14" y="189"/>
                    <a:pt x="14" y="18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19" y="15"/>
                    <a:pt x="119" y="15"/>
                    <a:pt x="119" y="15"/>
                  </a:cubicBezTo>
                  <a:lnTo>
                    <a:pt x="119" y="189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8" name="TextBox 107"/>
          <p:cNvSpPr txBox="1"/>
          <p:nvPr/>
        </p:nvSpPr>
        <p:spPr>
          <a:xfrm>
            <a:off x="1689485" y="4630082"/>
            <a:ext cx="13520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Reseller</a:t>
            </a:r>
            <a:endParaRPr lang="id-ID" sz="14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9215118" y="4630082"/>
            <a:ext cx="13520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Buyer</a:t>
            </a:r>
            <a:endParaRPr lang="id-ID" sz="14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5430158" y="3566505"/>
            <a:ext cx="13520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Online Shop</a:t>
            </a:r>
            <a:endParaRPr lang="id-ID" sz="14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Rectangle 114"/>
          <p:cNvSpPr/>
          <p:nvPr/>
        </p:nvSpPr>
        <p:spPr>
          <a:xfrm>
            <a:off x="2318786" y="1914748"/>
            <a:ext cx="26213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Selling Our product</a:t>
            </a:r>
          </a:p>
          <a:p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your site</a:t>
            </a:r>
            <a:endParaRPr lang="id-ID" sz="1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2318786" y="1562528"/>
            <a:ext cx="838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endParaRPr lang="id-ID" sz="2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8" name="Rectangle 117"/>
          <p:cNvSpPr/>
          <p:nvPr/>
        </p:nvSpPr>
        <p:spPr>
          <a:xfrm>
            <a:off x="7797161" y="1916762"/>
            <a:ext cx="26213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Buying Our product</a:t>
            </a:r>
          </a:p>
          <a:p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your site</a:t>
            </a:r>
            <a:endParaRPr lang="id-ID" sz="1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7797161" y="1564542"/>
            <a:ext cx="838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endParaRPr lang="id-ID" sz="2400" b="1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Left Arrow 119"/>
          <p:cNvSpPr/>
          <p:nvPr/>
        </p:nvSpPr>
        <p:spPr>
          <a:xfrm rot="10800000" flipH="1">
            <a:off x="3291007" y="4148762"/>
            <a:ext cx="5609986" cy="519111"/>
          </a:xfrm>
          <a:prstGeom prst="lef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Rectangle 120"/>
          <p:cNvSpPr/>
          <p:nvPr/>
        </p:nvSpPr>
        <p:spPr>
          <a:xfrm>
            <a:off x="4912303" y="3910973"/>
            <a:ext cx="309164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Paying Our Product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throught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you</a:t>
            </a:r>
            <a:endParaRPr lang="id-ID" sz="1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4470005" y="3818045"/>
            <a:ext cx="838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endParaRPr lang="id-ID" sz="24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1" name="Bent Arrow 150"/>
          <p:cNvSpPr/>
          <p:nvPr/>
        </p:nvSpPr>
        <p:spPr>
          <a:xfrm rot="10800000" flipH="1">
            <a:off x="2237608" y="5073249"/>
            <a:ext cx="2547920" cy="987691"/>
          </a:xfrm>
          <a:prstGeom prst="ben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2" name="Bent Arrow 151"/>
          <p:cNvSpPr/>
          <p:nvPr/>
        </p:nvSpPr>
        <p:spPr>
          <a:xfrm rot="5400000" flipH="1">
            <a:off x="8267131" y="4041937"/>
            <a:ext cx="929244" cy="2843602"/>
          </a:xfrm>
          <a:prstGeom prst="ben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5" name="TextBox 154"/>
          <p:cNvSpPr txBox="1"/>
          <p:nvPr/>
        </p:nvSpPr>
        <p:spPr>
          <a:xfrm>
            <a:off x="5419998" y="4957435"/>
            <a:ext cx="13520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Dropshipper</a:t>
            </a:r>
            <a:endParaRPr lang="id-ID" sz="14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5" name="Group 174"/>
          <p:cNvGrpSpPr/>
          <p:nvPr/>
        </p:nvGrpSpPr>
        <p:grpSpPr>
          <a:xfrm>
            <a:off x="5226844" y="5276533"/>
            <a:ext cx="1738313" cy="1047751"/>
            <a:chOff x="5202238" y="5154613"/>
            <a:chExt cx="1738313" cy="1047751"/>
          </a:xfrm>
        </p:grpSpPr>
        <p:sp>
          <p:nvSpPr>
            <p:cNvPr id="159" name="Freeform 118"/>
            <p:cNvSpPr>
              <a:spLocks/>
            </p:cNvSpPr>
            <p:nvPr/>
          </p:nvSpPr>
          <p:spPr bwMode="auto">
            <a:xfrm>
              <a:off x="6118226" y="5291138"/>
              <a:ext cx="822325" cy="730250"/>
            </a:xfrm>
            <a:custGeom>
              <a:avLst/>
              <a:gdLst>
                <a:gd name="T0" fmla="*/ 66 w 316"/>
                <a:gd name="T1" fmla="*/ 0 h 280"/>
                <a:gd name="T2" fmla="*/ 197 w 316"/>
                <a:gd name="T3" fmla="*/ 0 h 280"/>
                <a:gd name="T4" fmla="*/ 266 w 316"/>
                <a:gd name="T5" fmla="*/ 103 h 280"/>
                <a:gd name="T6" fmla="*/ 228 w 316"/>
                <a:gd name="T7" fmla="*/ 280 h 280"/>
                <a:gd name="T8" fmla="*/ 0 w 316"/>
                <a:gd name="T9" fmla="*/ 280 h 280"/>
                <a:gd name="T10" fmla="*/ 66 w 316"/>
                <a:gd name="T11" fmla="*/ 0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" h="280">
                  <a:moveTo>
                    <a:pt x="66" y="0"/>
                  </a:moveTo>
                  <a:cubicBezTo>
                    <a:pt x="66" y="0"/>
                    <a:pt x="159" y="0"/>
                    <a:pt x="197" y="0"/>
                  </a:cubicBezTo>
                  <a:cubicBezTo>
                    <a:pt x="236" y="0"/>
                    <a:pt x="253" y="63"/>
                    <a:pt x="266" y="103"/>
                  </a:cubicBezTo>
                  <a:cubicBezTo>
                    <a:pt x="316" y="248"/>
                    <a:pt x="307" y="280"/>
                    <a:pt x="228" y="280"/>
                  </a:cubicBezTo>
                  <a:cubicBezTo>
                    <a:pt x="148" y="280"/>
                    <a:pt x="0" y="280"/>
                    <a:pt x="0" y="280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0" name="Freeform 119"/>
            <p:cNvSpPr>
              <a:spLocks/>
            </p:cNvSpPr>
            <p:nvPr/>
          </p:nvSpPr>
          <p:spPr bwMode="auto">
            <a:xfrm>
              <a:off x="6361113" y="5359401"/>
              <a:ext cx="411163" cy="244475"/>
            </a:xfrm>
            <a:custGeom>
              <a:avLst/>
              <a:gdLst>
                <a:gd name="T0" fmla="*/ 158 w 158"/>
                <a:gd name="T1" fmla="*/ 94 h 94"/>
                <a:gd name="T2" fmla="*/ 152 w 158"/>
                <a:gd name="T3" fmla="*/ 80 h 94"/>
                <a:gd name="T4" fmla="*/ 99 w 158"/>
                <a:gd name="T5" fmla="*/ 0 h 94"/>
                <a:gd name="T6" fmla="*/ 0 w 158"/>
                <a:gd name="T7" fmla="*/ 0 h 94"/>
                <a:gd name="T8" fmla="*/ 0 w 158"/>
                <a:gd name="T9" fmla="*/ 94 h 94"/>
                <a:gd name="T10" fmla="*/ 158 w 158"/>
                <a:gd name="T11" fmla="*/ 9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8" h="94">
                  <a:moveTo>
                    <a:pt x="158" y="94"/>
                  </a:moveTo>
                  <a:cubicBezTo>
                    <a:pt x="156" y="89"/>
                    <a:pt x="154" y="84"/>
                    <a:pt x="152" y="80"/>
                  </a:cubicBezTo>
                  <a:cubicBezTo>
                    <a:pt x="140" y="50"/>
                    <a:pt x="129" y="0"/>
                    <a:pt x="99" y="0"/>
                  </a:cubicBezTo>
                  <a:cubicBezTo>
                    <a:pt x="70" y="0"/>
                    <a:pt x="0" y="0"/>
                    <a:pt x="0" y="0"/>
                  </a:cubicBezTo>
                  <a:cubicBezTo>
                    <a:pt x="0" y="94"/>
                    <a:pt x="0" y="94"/>
                    <a:pt x="0" y="94"/>
                  </a:cubicBezTo>
                  <a:lnTo>
                    <a:pt x="158" y="9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1" name="Freeform 120"/>
            <p:cNvSpPr>
              <a:spLocks/>
            </p:cNvSpPr>
            <p:nvPr/>
          </p:nvSpPr>
          <p:spPr bwMode="auto">
            <a:xfrm>
              <a:off x="5202238" y="5154613"/>
              <a:ext cx="1082675" cy="866775"/>
            </a:xfrm>
            <a:custGeom>
              <a:avLst/>
              <a:gdLst>
                <a:gd name="T0" fmla="*/ 416 w 416"/>
                <a:gd name="T1" fmla="*/ 305 h 332"/>
                <a:gd name="T2" fmla="*/ 389 w 416"/>
                <a:gd name="T3" fmla="*/ 332 h 332"/>
                <a:gd name="T4" fmla="*/ 27 w 416"/>
                <a:gd name="T5" fmla="*/ 332 h 332"/>
                <a:gd name="T6" fmla="*/ 0 w 416"/>
                <a:gd name="T7" fmla="*/ 305 h 332"/>
                <a:gd name="T8" fmla="*/ 0 w 416"/>
                <a:gd name="T9" fmla="*/ 27 h 332"/>
                <a:gd name="T10" fmla="*/ 27 w 416"/>
                <a:gd name="T11" fmla="*/ 0 h 332"/>
                <a:gd name="T12" fmla="*/ 389 w 416"/>
                <a:gd name="T13" fmla="*/ 0 h 332"/>
                <a:gd name="T14" fmla="*/ 416 w 416"/>
                <a:gd name="T15" fmla="*/ 27 h 332"/>
                <a:gd name="T16" fmla="*/ 416 w 416"/>
                <a:gd name="T17" fmla="*/ 305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6" h="332">
                  <a:moveTo>
                    <a:pt x="416" y="305"/>
                  </a:moveTo>
                  <a:cubicBezTo>
                    <a:pt x="416" y="320"/>
                    <a:pt x="404" y="332"/>
                    <a:pt x="389" y="332"/>
                  </a:cubicBezTo>
                  <a:cubicBezTo>
                    <a:pt x="27" y="332"/>
                    <a:pt x="27" y="332"/>
                    <a:pt x="27" y="332"/>
                  </a:cubicBezTo>
                  <a:cubicBezTo>
                    <a:pt x="12" y="332"/>
                    <a:pt x="0" y="320"/>
                    <a:pt x="0" y="305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389" y="0"/>
                    <a:pt x="389" y="0"/>
                    <a:pt x="389" y="0"/>
                  </a:cubicBezTo>
                  <a:cubicBezTo>
                    <a:pt x="404" y="0"/>
                    <a:pt x="416" y="12"/>
                    <a:pt x="416" y="27"/>
                  </a:cubicBezTo>
                  <a:cubicBezTo>
                    <a:pt x="416" y="305"/>
                    <a:pt x="416" y="305"/>
                    <a:pt x="416" y="305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2" name="Freeform 121"/>
            <p:cNvSpPr>
              <a:spLocks/>
            </p:cNvSpPr>
            <p:nvPr/>
          </p:nvSpPr>
          <p:spPr bwMode="auto">
            <a:xfrm>
              <a:off x="5202238" y="5951538"/>
              <a:ext cx="1687513" cy="68263"/>
            </a:xfrm>
            <a:custGeom>
              <a:avLst/>
              <a:gdLst>
                <a:gd name="T0" fmla="*/ 0 w 648"/>
                <a:gd name="T1" fmla="*/ 0 h 26"/>
                <a:gd name="T2" fmla="*/ 28 w 648"/>
                <a:gd name="T3" fmla="*/ 26 h 26"/>
                <a:gd name="T4" fmla="*/ 621 w 648"/>
                <a:gd name="T5" fmla="*/ 26 h 26"/>
                <a:gd name="T6" fmla="*/ 648 w 648"/>
                <a:gd name="T7" fmla="*/ 0 h 26"/>
                <a:gd name="T8" fmla="*/ 0 w 648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8" h="26">
                  <a:moveTo>
                    <a:pt x="0" y="0"/>
                  </a:moveTo>
                  <a:cubicBezTo>
                    <a:pt x="1" y="14"/>
                    <a:pt x="13" y="26"/>
                    <a:pt x="28" y="26"/>
                  </a:cubicBezTo>
                  <a:cubicBezTo>
                    <a:pt x="621" y="26"/>
                    <a:pt x="621" y="26"/>
                    <a:pt x="621" y="26"/>
                  </a:cubicBezTo>
                  <a:cubicBezTo>
                    <a:pt x="635" y="26"/>
                    <a:pt x="647" y="14"/>
                    <a:pt x="64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3" name="Oval 122"/>
            <p:cNvSpPr>
              <a:spLocks noChangeArrowheads="1"/>
            </p:cNvSpPr>
            <p:nvPr/>
          </p:nvSpPr>
          <p:spPr bwMode="auto">
            <a:xfrm>
              <a:off x="5354638" y="5838826"/>
              <a:ext cx="361950" cy="363538"/>
            </a:xfrm>
            <a:prstGeom prst="ellipse">
              <a:avLst/>
            </a:prstGeom>
            <a:solidFill>
              <a:srgbClr val="454C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4" name="Oval 123"/>
            <p:cNvSpPr>
              <a:spLocks noChangeArrowheads="1"/>
            </p:cNvSpPr>
            <p:nvPr/>
          </p:nvSpPr>
          <p:spPr bwMode="auto">
            <a:xfrm>
              <a:off x="5434013" y="5916613"/>
              <a:ext cx="204788" cy="204788"/>
            </a:xfrm>
            <a:prstGeom prst="ellipse">
              <a:avLst/>
            </a:prstGeom>
            <a:solidFill>
              <a:srgbClr val="A9A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" name="Oval 124"/>
            <p:cNvSpPr>
              <a:spLocks noChangeArrowheads="1"/>
            </p:cNvSpPr>
            <p:nvPr/>
          </p:nvSpPr>
          <p:spPr bwMode="auto">
            <a:xfrm>
              <a:off x="5464176" y="5946776"/>
              <a:ext cx="144463" cy="146050"/>
            </a:xfrm>
            <a:prstGeom prst="ellipse">
              <a:avLst/>
            </a:prstGeom>
            <a:solidFill>
              <a:srgbClr val="C6C6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6" name="Oval 125"/>
            <p:cNvSpPr>
              <a:spLocks noChangeArrowheads="1"/>
            </p:cNvSpPr>
            <p:nvPr/>
          </p:nvSpPr>
          <p:spPr bwMode="auto">
            <a:xfrm>
              <a:off x="6383338" y="5838826"/>
              <a:ext cx="361950" cy="363538"/>
            </a:xfrm>
            <a:prstGeom prst="ellipse">
              <a:avLst/>
            </a:prstGeom>
            <a:solidFill>
              <a:srgbClr val="454C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7" name="Oval 126"/>
            <p:cNvSpPr>
              <a:spLocks noChangeArrowheads="1"/>
            </p:cNvSpPr>
            <p:nvPr/>
          </p:nvSpPr>
          <p:spPr bwMode="auto">
            <a:xfrm>
              <a:off x="6462713" y="5916613"/>
              <a:ext cx="204788" cy="204788"/>
            </a:xfrm>
            <a:prstGeom prst="ellipse">
              <a:avLst/>
            </a:prstGeom>
            <a:solidFill>
              <a:srgbClr val="A9A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8" name="Oval 127"/>
            <p:cNvSpPr>
              <a:spLocks noChangeArrowheads="1"/>
            </p:cNvSpPr>
            <p:nvPr/>
          </p:nvSpPr>
          <p:spPr bwMode="auto">
            <a:xfrm>
              <a:off x="6492876" y="5946776"/>
              <a:ext cx="144463" cy="146050"/>
            </a:xfrm>
            <a:prstGeom prst="ellipse">
              <a:avLst/>
            </a:prstGeom>
            <a:solidFill>
              <a:srgbClr val="C6C6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9" name="Rectangle 128"/>
            <p:cNvSpPr>
              <a:spLocks noChangeArrowheads="1"/>
            </p:cNvSpPr>
            <p:nvPr/>
          </p:nvSpPr>
          <p:spPr bwMode="auto">
            <a:xfrm>
              <a:off x="5535613" y="5364163"/>
              <a:ext cx="415925" cy="376238"/>
            </a:xfrm>
            <a:prstGeom prst="rect">
              <a:avLst/>
            </a:prstGeom>
            <a:solidFill>
              <a:srgbClr val="F6A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0" name="Rectangle 129"/>
            <p:cNvSpPr>
              <a:spLocks noChangeArrowheads="1"/>
            </p:cNvSpPr>
            <p:nvPr/>
          </p:nvSpPr>
          <p:spPr bwMode="auto">
            <a:xfrm>
              <a:off x="5535613" y="5364163"/>
              <a:ext cx="415925" cy="376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1" name="Rectangle 130"/>
            <p:cNvSpPr>
              <a:spLocks noChangeArrowheads="1"/>
            </p:cNvSpPr>
            <p:nvPr/>
          </p:nvSpPr>
          <p:spPr bwMode="auto">
            <a:xfrm>
              <a:off x="5535613" y="5364163"/>
              <a:ext cx="207963" cy="376238"/>
            </a:xfrm>
            <a:prstGeom prst="rect">
              <a:avLst/>
            </a:prstGeom>
            <a:solidFill>
              <a:srgbClr val="FBB8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2" name="Rectangle 131"/>
            <p:cNvSpPr>
              <a:spLocks noChangeArrowheads="1"/>
            </p:cNvSpPr>
            <p:nvPr/>
          </p:nvSpPr>
          <p:spPr bwMode="auto">
            <a:xfrm>
              <a:off x="5535613" y="5364163"/>
              <a:ext cx="207963" cy="376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3" name="Rectangle 132"/>
            <p:cNvSpPr>
              <a:spLocks noChangeArrowheads="1"/>
            </p:cNvSpPr>
            <p:nvPr/>
          </p:nvSpPr>
          <p:spPr bwMode="auto">
            <a:xfrm>
              <a:off x="5711826" y="5364163"/>
              <a:ext cx="63500" cy="271463"/>
            </a:xfrm>
            <a:prstGeom prst="rect">
              <a:avLst/>
            </a:prstGeom>
            <a:solidFill>
              <a:srgbClr val="B05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78" name="Rectangle 177"/>
          <p:cNvSpPr/>
          <p:nvPr/>
        </p:nvSpPr>
        <p:spPr>
          <a:xfrm>
            <a:off x="3017690" y="5290274"/>
            <a:ext cx="262132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Pay us</a:t>
            </a:r>
            <a:endParaRPr lang="id-ID" sz="1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9" name="TextBox 178"/>
          <p:cNvSpPr txBox="1"/>
          <p:nvPr/>
        </p:nvSpPr>
        <p:spPr>
          <a:xfrm>
            <a:off x="2580039" y="5194830"/>
            <a:ext cx="838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  <a:endParaRPr lang="id-ID" sz="24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0" name="Rectangle 179"/>
          <p:cNvSpPr/>
          <p:nvPr/>
        </p:nvSpPr>
        <p:spPr>
          <a:xfrm>
            <a:off x="7729686" y="5304700"/>
            <a:ext cx="26213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We Send an Item</a:t>
            </a:r>
            <a:endParaRPr lang="id-ID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1" name="TextBox 180"/>
          <p:cNvSpPr txBox="1"/>
          <p:nvPr/>
        </p:nvSpPr>
        <p:spPr>
          <a:xfrm>
            <a:off x="7292035" y="5209256"/>
            <a:ext cx="8384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</a:t>
            </a:r>
            <a:endParaRPr lang="id-ID" sz="20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0164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9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" presetClass="entr" presetSubtype="2" decel="9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500"/>
                            </p:stCondLst>
                            <p:childTnLst>
                              <p:par>
                                <p:cTn id="6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5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8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5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90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9500"/>
                            </p:stCondLst>
                            <p:childTnLst>
                              <p:par>
                                <p:cTn id="86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9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1000"/>
                            </p:stCondLst>
                            <p:childTnLst>
                              <p:par>
                                <p:cTn id="9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150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" grpId="0" animBg="1"/>
      <p:bldP spid="112" grpId="0" animBg="1"/>
      <p:bldP spid="2" grpId="0"/>
      <p:bldP spid="108" grpId="0"/>
      <p:bldP spid="110" grpId="0"/>
      <p:bldP spid="111" grpId="0"/>
      <p:bldP spid="115" grpId="0"/>
      <p:bldP spid="117" grpId="0"/>
      <p:bldP spid="118" grpId="0"/>
      <p:bldP spid="119" grpId="0"/>
      <p:bldP spid="120" grpId="0" animBg="1"/>
      <p:bldP spid="121" grpId="0"/>
      <p:bldP spid="122" grpId="0"/>
      <p:bldP spid="151" grpId="0" animBg="1"/>
      <p:bldP spid="152" grpId="0" animBg="1"/>
      <p:bldP spid="155" grpId="0"/>
      <p:bldP spid="178" grpId="0"/>
      <p:bldP spid="179" grpId="0"/>
      <p:bldP spid="180" grpId="0"/>
      <p:bldP spid="18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Flowchart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fld>
            <a:endParaRPr lang="en-US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8393112" y="2060575"/>
            <a:ext cx="850900" cy="665162"/>
            <a:chOff x="8496300" y="1878013"/>
            <a:chExt cx="850900" cy="665162"/>
          </a:xfrm>
        </p:grpSpPr>
        <p:sp>
          <p:nvSpPr>
            <p:cNvPr id="46" name="Freeform 38"/>
            <p:cNvSpPr>
              <a:spLocks noEditPoints="1"/>
            </p:cNvSpPr>
            <p:nvPr/>
          </p:nvSpPr>
          <p:spPr bwMode="auto">
            <a:xfrm>
              <a:off x="8567738" y="1997075"/>
              <a:ext cx="107950" cy="119062"/>
            </a:xfrm>
            <a:custGeom>
              <a:avLst/>
              <a:gdLst>
                <a:gd name="T0" fmla="*/ 18 w 36"/>
                <a:gd name="T1" fmla="*/ 40 h 40"/>
                <a:gd name="T2" fmla="*/ 36 w 36"/>
                <a:gd name="T3" fmla="*/ 18 h 40"/>
                <a:gd name="T4" fmla="*/ 18 w 36"/>
                <a:gd name="T5" fmla="*/ 0 h 40"/>
                <a:gd name="T6" fmla="*/ 0 w 36"/>
                <a:gd name="T7" fmla="*/ 18 h 40"/>
                <a:gd name="T8" fmla="*/ 18 w 36"/>
                <a:gd name="T9" fmla="*/ 40 h 40"/>
                <a:gd name="T10" fmla="*/ 18 w 36"/>
                <a:gd name="T11" fmla="*/ 40 h 40"/>
                <a:gd name="T12" fmla="*/ 18 w 36"/>
                <a:gd name="T13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0">
                  <a:moveTo>
                    <a:pt x="18" y="40"/>
                  </a:moveTo>
                  <a:cubicBezTo>
                    <a:pt x="28" y="40"/>
                    <a:pt x="36" y="28"/>
                    <a:pt x="36" y="18"/>
                  </a:cubicBezTo>
                  <a:cubicBezTo>
                    <a:pt x="36" y="8"/>
                    <a:pt x="28" y="0"/>
                    <a:pt x="18" y="0"/>
                  </a:cubicBezTo>
                  <a:cubicBezTo>
                    <a:pt x="8" y="0"/>
                    <a:pt x="0" y="8"/>
                    <a:pt x="0" y="18"/>
                  </a:cubicBezTo>
                  <a:cubicBezTo>
                    <a:pt x="0" y="28"/>
                    <a:pt x="8" y="40"/>
                    <a:pt x="18" y="40"/>
                  </a:cubicBezTo>
                  <a:close/>
                  <a:moveTo>
                    <a:pt x="18" y="40"/>
                  </a:moveTo>
                  <a:cubicBezTo>
                    <a:pt x="18" y="40"/>
                    <a:pt x="18" y="40"/>
                    <a:pt x="18" y="40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Freeform 39"/>
            <p:cNvSpPr>
              <a:spLocks noEditPoints="1"/>
            </p:cNvSpPr>
            <p:nvPr/>
          </p:nvSpPr>
          <p:spPr bwMode="auto">
            <a:xfrm>
              <a:off x="8496300" y="2119313"/>
              <a:ext cx="271463" cy="423862"/>
            </a:xfrm>
            <a:custGeom>
              <a:avLst/>
              <a:gdLst>
                <a:gd name="T0" fmla="*/ 62 w 91"/>
                <a:gd name="T1" fmla="*/ 65 h 142"/>
                <a:gd name="T2" fmla="*/ 64 w 91"/>
                <a:gd name="T3" fmla="*/ 18 h 142"/>
                <a:gd name="T4" fmla="*/ 68 w 91"/>
                <a:gd name="T5" fmla="*/ 54 h 142"/>
                <a:gd name="T6" fmla="*/ 82 w 91"/>
                <a:gd name="T7" fmla="*/ 61 h 142"/>
                <a:gd name="T8" fmla="*/ 85 w 91"/>
                <a:gd name="T9" fmla="*/ 47 h 142"/>
                <a:gd name="T10" fmla="*/ 78 w 91"/>
                <a:gd name="T11" fmla="*/ 13 h 142"/>
                <a:gd name="T12" fmla="*/ 78 w 91"/>
                <a:gd name="T13" fmla="*/ 11 h 142"/>
                <a:gd name="T14" fmla="*/ 77 w 91"/>
                <a:gd name="T15" fmla="*/ 9 h 142"/>
                <a:gd name="T16" fmla="*/ 75 w 91"/>
                <a:gd name="T17" fmla="*/ 7 h 142"/>
                <a:gd name="T18" fmla="*/ 73 w 91"/>
                <a:gd name="T19" fmla="*/ 6 h 142"/>
                <a:gd name="T20" fmla="*/ 43 w 91"/>
                <a:gd name="T21" fmla="*/ 3 h 142"/>
                <a:gd name="T22" fmla="*/ 48 w 91"/>
                <a:gd name="T23" fmla="*/ 41 h 142"/>
                <a:gd name="T24" fmla="*/ 36 w 91"/>
                <a:gd name="T25" fmla="*/ 41 h 142"/>
                <a:gd name="T26" fmla="*/ 41 w 91"/>
                <a:gd name="T27" fmla="*/ 3 h 142"/>
                <a:gd name="T28" fmla="*/ 11 w 91"/>
                <a:gd name="T29" fmla="*/ 6 h 142"/>
                <a:gd name="T30" fmla="*/ 9 w 91"/>
                <a:gd name="T31" fmla="*/ 7 h 142"/>
                <a:gd name="T32" fmla="*/ 7 w 91"/>
                <a:gd name="T33" fmla="*/ 9 h 142"/>
                <a:gd name="T34" fmla="*/ 6 w 91"/>
                <a:gd name="T35" fmla="*/ 11 h 142"/>
                <a:gd name="T36" fmla="*/ 6 w 91"/>
                <a:gd name="T37" fmla="*/ 13 h 142"/>
                <a:gd name="T38" fmla="*/ 8 w 91"/>
                <a:gd name="T39" fmla="*/ 44 h 142"/>
                <a:gd name="T40" fmla="*/ 7 w 91"/>
                <a:gd name="T41" fmla="*/ 44 h 142"/>
                <a:gd name="T42" fmla="*/ 0 w 91"/>
                <a:gd name="T43" fmla="*/ 133 h 142"/>
                <a:gd name="T44" fmla="*/ 56 w 91"/>
                <a:gd name="T45" fmla="*/ 140 h 142"/>
                <a:gd name="T46" fmla="*/ 64 w 91"/>
                <a:gd name="T47" fmla="*/ 83 h 142"/>
                <a:gd name="T48" fmla="*/ 74 w 91"/>
                <a:gd name="T49" fmla="*/ 134 h 142"/>
                <a:gd name="T50" fmla="*/ 83 w 91"/>
                <a:gd name="T51" fmla="*/ 142 h 142"/>
                <a:gd name="T52" fmla="*/ 88 w 91"/>
                <a:gd name="T53" fmla="*/ 77 h 142"/>
                <a:gd name="T54" fmla="*/ 20 w 91"/>
                <a:gd name="T55" fmla="*/ 18 h 142"/>
                <a:gd name="T56" fmla="*/ 22 w 91"/>
                <a:gd name="T57" fmla="*/ 38 h 142"/>
                <a:gd name="T58" fmla="*/ 20 w 91"/>
                <a:gd name="T59" fmla="*/ 18 h 142"/>
                <a:gd name="T60" fmla="*/ 22 w 91"/>
                <a:gd name="T61" fmla="*/ 67 h 142"/>
                <a:gd name="T62" fmla="*/ 15 w 91"/>
                <a:gd name="T63" fmla="*/ 52 h 142"/>
                <a:gd name="T64" fmla="*/ 22 w 91"/>
                <a:gd name="T65" fmla="*/ 60 h 142"/>
                <a:gd name="T66" fmla="*/ 15 w 91"/>
                <a:gd name="T67" fmla="*/ 126 h 142"/>
                <a:gd name="T68" fmla="*/ 49 w 91"/>
                <a:gd name="T69" fmla="*/ 88 h 142"/>
                <a:gd name="T70" fmla="*/ 49 w 91"/>
                <a:gd name="T71" fmla="*/ 12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1" h="142">
                  <a:moveTo>
                    <a:pt x="81" y="69"/>
                  </a:moveTo>
                  <a:cubicBezTo>
                    <a:pt x="62" y="65"/>
                    <a:pt x="62" y="65"/>
                    <a:pt x="62" y="65"/>
                  </a:cubicBezTo>
                  <a:cubicBezTo>
                    <a:pt x="62" y="18"/>
                    <a:pt x="62" y="18"/>
                    <a:pt x="62" y="18"/>
                  </a:cubicBezTo>
                  <a:cubicBezTo>
                    <a:pt x="63" y="18"/>
                    <a:pt x="63" y="18"/>
                    <a:pt x="64" y="18"/>
                  </a:cubicBezTo>
                  <a:cubicBezTo>
                    <a:pt x="64" y="48"/>
                    <a:pt x="64" y="48"/>
                    <a:pt x="64" y="48"/>
                  </a:cubicBezTo>
                  <a:cubicBezTo>
                    <a:pt x="64" y="50"/>
                    <a:pt x="65" y="53"/>
                    <a:pt x="68" y="54"/>
                  </a:cubicBezTo>
                  <a:cubicBezTo>
                    <a:pt x="79" y="60"/>
                    <a:pt x="79" y="60"/>
                    <a:pt x="79" y="60"/>
                  </a:cubicBezTo>
                  <a:cubicBezTo>
                    <a:pt x="80" y="60"/>
                    <a:pt x="81" y="61"/>
                    <a:pt x="82" y="61"/>
                  </a:cubicBezTo>
                  <a:cubicBezTo>
                    <a:pt x="85" y="61"/>
                    <a:pt x="87" y="59"/>
                    <a:pt x="89" y="56"/>
                  </a:cubicBezTo>
                  <a:cubicBezTo>
                    <a:pt x="90" y="53"/>
                    <a:pt x="89" y="49"/>
                    <a:pt x="85" y="47"/>
                  </a:cubicBezTo>
                  <a:cubicBezTo>
                    <a:pt x="78" y="43"/>
                    <a:pt x="78" y="43"/>
                    <a:pt x="78" y="43"/>
                  </a:cubicBezTo>
                  <a:cubicBezTo>
                    <a:pt x="78" y="13"/>
                    <a:pt x="78" y="13"/>
                    <a:pt x="78" y="13"/>
                  </a:cubicBezTo>
                  <a:cubicBezTo>
                    <a:pt x="78" y="13"/>
                    <a:pt x="78" y="13"/>
                    <a:pt x="78" y="13"/>
                  </a:cubicBezTo>
                  <a:cubicBezTo>
                    <a:pt x="78" y="12"/>
                    <a:pt x="78" y="12"/>
                    <a:pt x="78" y="11"/>
                  </a:cubicBezTo>
                  <a:cubicBezTo>
                    <a:pt x="78" y="11"/>
                    <a:pt x="77" y="10"/>
                    <a:pt x="77" y="10"/>
                  </a:cubicBezTo>
                  <a:cubicBezTo>
                    <a:pt x="77" y="10"/>
                    <a:pt x="77" y="9"/>
                    <a:pt x="77" y="9"/>
                  </a:cubicBezTo>
                  <a:cubicBezTo>
                    <a:pt x="76" y="9"/>
                    <a:pt x="76" y="8"/>
                    <a:pt x="76" y="8"/>
                  </a:cubicBezTo>
                  <a:cubicBezTo>
                    <a:pt x="75" y="8"/>
                    <a:pt x="75" y="7"/>
                    <a:pt x="75" y="7"/>
                  </a:cubicBezTo>
                  <a:cubicBezTo>
                    <a:pt x="74" y="7"/>
                    <a:pt x="74" y="6"/>
                    <a:pt x="73" y="6"/>
                  </a:cubicBezTo>
                  <a:cubicBezTo>
                    <a:pt x="73" y="6"/>
                    <a:pt x="73" y="6"/>
                    <a:pt x="73" y="6"/>
                  </a:cubicBezTo>
                  <a:cubicBezTo>
                    <a:pt x="73" y="6"/>
                    <a:pt x="58" y="1"/>
                    <a:pt x="45" y="0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48" y="41"/>
                    <a:pt x="48" y="41"/>
                    <a:pt x="48" y="41"/>
                  </a:cubicBezTo>
                  <a:cubicBezTo>
                    <a:pt x="42" y="51"/>
                    <a:pt x="42" y="51"/>
                    <a:pt x="42" y="51"/>
                  </a:cubicBezTo>
                  <a:cubicBezTo>
                    <a:pt x="36" y="41"/>
                    <a:pt x="36" y="41"/>
                    <a:pt x="36" y="41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26" y="1"/>
                    <a:pt x="11" y="6"/>
                    <a:pt x="11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0" y="6"/>
                    <a:pt x="10" y="7"/>
                    <a:pt x="9" y="7"/>
                  </a:cubicBezTo>
                  <a:cubicBezTo>
                    <a:pt x="9" y="7"/>
                    <a:pt x="8" y="8"/>
                    <a:pt x="8" y="8"/>
                  </a:cubicBezTo>
                  <a:cubicBezTo>
                    <a:pt x="8" y="8"/>
                    <a:pt x="8" y="9"/>
                    <a:pt x="7" y="9"/>
                  </a:cubicBezTo>
                  <a:cubicBezTo>
                    <a:pt x="7" y="9"/>
                    <a:pt x="7" y="10"/>
                    <a:pt x="7" y="10"/>
                  </a:cubicBezTo>
                  <a:cubicBezTo>
                    <a:pt x="6" y="10"/>
                    <a:pt x="6" y="11"/>
                    <a:pt x="6" y="11"/>
                  </a:cubicBezTo>
                  <a:cubicBezTo>
                    <a:pt x="6" y="12"/>
                    <a:pt x="6" y="12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6" y="41"/>
                    <a:pt x="7" y="43"/>
                    <a:pt x="8" y="44"/>
                  </a:cubicBezTo>
                  <a:cubicBezTo>
                    <a:pt x="8" y="45"/>
                    <a:pt x="8" y="45"/>
                    <a:pt x="8" y="45"/>
                  </a:cubicBezTo>
                  <a:cubicBezTo>
                    <a:pt x="8" y="45"/>
                    <a:pt x="8" y="44"/>
                    <a:pt x="7" y="44"/>
                  </a:cubicBezTo>
                  <a:cubicBezTo>
                    <a:pt x="3" y="44"/>
                    <a:pt x="0" y="48"/>
                    <a:pt x="0" y="52"/>
                  </a:cubicBezTo>
                  <a:cubicBezTo>
                    <a:pt x="0" y="133"/>
                    <a:pt x="0" y="133"/>
                    <a:pt x="0" y="133"/>
                  </a:cubicBezTo>
                  <a:cubicBezTo>
                    <a:pt x="0" y="137"/>
                    <a:pt x="3" y="140"/>
                    <a:pt x="7" y="140"/>
                  </a:cubicBezTo>
                  <a:cubicBezTo>
                    <a:pt x="56" y="140"/>
                    <a:pt x="56" y="140"/>
                    <a:pt x="56" y="140"/>
                  </a:cubicBezTo>
                  <a:cubicBezTo>
                    <a:pt x="60" y="140"/>
                    <a:pt x="64" y="137"/>
                    <a:pt x="64" y="133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71" y="84"/>
                    <a:pt x="71" y="84"/>
                    <a:pt x="71" y="84"/>
                  </a:cubicBezTo>
                  <a:cubicBezTo>
                    <a:pt x="74" y="134"/>
                    <a:pt x="74" y="134"/>
                    <a:pt x="74" y="134"/>
                  </a:cubicBezTo>
                  <a:cubicBezTo>
                    <a:pt x="74" y="138"/>
                    <a:pt x="78" y="142"/>
                    <a:pt x="82" y="142"/>
                  </a:cubicBezTo>
                  <a:cubicBezTo>
                    <a:pt x="82" y="142"/>
                    <a:pt x="83" y="142"/>
                    <a:pt x="83" y="142"/>
                  </a:cubicBezTo>
                  <a:cubicBezTo>
                    <a:pt x="87" y="142"/>
                    <a:pt x="91" y="137"/>
                    <a:pt x="91" y="13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3"/>
                    <a:pt x="85" y="69"/>
                    <a:pt x="81" y="69"/>
                  </a:cubicBezTo>
                  <a:close/>
                  <a:moveTo>
                    <a:pt x="20" y="18"/>
                  </a:moveTo>
                  <a:cubicBezTo>
                    <a:pt x="21" y="18"/>
                    <a:pt x="21" y="18"/>
                    <a:pt x="22" y="1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6"/>
                    <a:pt x="20" y="36"/>
                    <a:pt x="20" y="36"/>
                  </a:cubicBezTo>
                  <a:lnTo>
                    <a:pt x="20" y="18"/>
                  </a:lnTo>
                  <a:close/>
                  <a:moveTo>
                    <a:pt x="22" y="60"/>
                  </a:moveTo>
                  <a:cubicBezTo>
                    <a:pt x="22" y="67"/>
                    <a:pt x="22" y="67"/>
                    <a:pt x="22" y="67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5" y="52"/>
                    <a:pt x="14" y="52"/>
                    <a:pt x="14" y="51"/>
                  </a:cubicBezTo>
                  <a:lnTo>
                    <a:pt x="22" y="60"/>
                  </a:lnTo>
                  <a:close/>
                  <a:moveTo>
                    <a:pt x="49" y="126"/>
                  </a:moveTo>
                  <a:cubicBezTo>
                    <a:pt x="15" y="126"/>
                    <a:pt x="15" y="126"/>
                    <a:pt x="15" y="126"/>
                  </a:cubicBezTo>
                  <a:cubicBezTo>
                    <a:pt x="15" y="80"/>
                    <a:pt x="15" y="80"/>
                    <a:pt x="15" y="80"/>
                  </a:cubicBezTo>
                  <a:cubicBezTo>
                    <a:pt x="49" y="88"/>
                    <a:pt x="49" y="88"/>
                    <a:pt x="49" y="88"/>
                  </a:cubicBezTo>
                  <a:lnTo>
                    <a:pt x="49" y="126"/>
                  </a:lnTo>
                  <a:close/>
                  <a:moveTo>
                    <a:pt x="49" y="126"/>
                  </a:moveTo>
                  <a:cubicBezTo>
                    <a:pt x="49" y="126"/>
                    <a:pt x="49" y="126"/>
                    <a:pt x="49" y="126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Freeform 40"/>
            <p:cNvSpPr>
              <a:spLocks noEditPoints="1"/>
            </p:cNvSpPr>
            <p:nvPr/>
          </p:nvSpPr>
          <p:spPr bwMode="auto">
            <a:xfrm>
              <a:off x="9169400" y="1997075"/>
              <a:ext cx="106363" cy="119062"/>
            </a:xfrm>
            <a:custGeom>
              <a:avLst/>
              <a:gdLst>
                <a:gd name="T0" fmla="*/ 18 w 36"/>
                <a:gd name="T1" fmla="*/ 40 h 40"/>
                <a:gd name="T2" fmla="*/ 36 w 36"/>
                <a:gd name="T3" fmla="*/ 18 h 40"/>
                <a:gd name="T4" fmla="*/ 18 w 36"/>
                <a:gd name="T5" fmla="*/ 0 h 40"/>
                <a:gd name="T6" fmla="*/ 0 w 36"/>
                <a:gd name="T7" fmla="*/ 18 h 40"/>
                <a:gd name="T8" fmla="*/ 18 w 36"/>
                <a:gd name="T9" fmla="*/ 40 h 40"/>
                <a:gd name="T10" fmla="*/ 18 w 36"/>
                <a:gd name="T11" fmla="*/ 40 h 40"/>
                <a:gd name="T12" fmla="*/ 18 w 36"/>
                <a:gd name="T13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0">
                  <a:moveTo>
                    <a:pt x="18" y="40"/>
                  </a:moveTo>
                  <a:cubicBezTo>
                    <a:pt x="28" y="40"/>
                    <a:pt x="36" y="28"/>
                    <a:pt x="36" y="18"/>
                  </a:cubicBezTo>
                  <a:cubicBezTo>
                    <a:pt x="36" y="8"/>
                    <a:pt x="28" y="0"/>
                    <a:pt x="18" y="0"/>
                  </a:cubicBezTo>
                  <a:cubicBezTo>
                    <a:pt x="8" y="0"/>
                    <a:pt x="0" y="8"/>
                    <a:pt x="0" y="18"/>
                  </a:cubicBezTo>
                  <a:cubicBezTo>
                    <a:pt x="0" y="28"/>
                    <a:pt x="8" y="40"/>
                    <a:pt x="18" y="40"/>
                  </a:cubicBezTo>
                  <a:close/>
                  <a:moveTo>
                    <a:pt x="18" y="40"/>
                  </a:moveTo>
                  <a:cubicBezTo>
                    <a:pt x="18" y="40"/>
                    <a:pt x="18" y="40"/>
                    <a:pt x="18" y="40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Freeform 41"/>
            <p:cNvSpPr>
              <a:spLocks noEditPoints="1"/>
            </p:cNvSpPr>
            <p:nvPr/>
          </p:nvSpPr>
          <p:spPr bwMode="auto">
            <a:xfrm>
              <a:off x="9077325" y="2119313"/>
              <a:ext cx="269875" cy="423862"/>
            </a:xfrm>
            <a:custGeom>
              <a:avLst/>
              <a:gdLst>
                <a:gd name="T0" fmla="*/ 83 w 91"/>
                <a:gd name="T1" fmla="*/ 45 h 142"/>
                <a:gd name="T2" fmla="*/ 85 w 91"/>
                <a:gd name="T3" fmla="*/ 39 h 142"/>
                <a:gd name="T4" fmla="*/ 85 w 91"/>
                <a:gd name="T5" fmla="*/ 13 h 142"/>
                <a:gd name="T6" fmla="*/ 84 w 91"/>
                <a:gd name="T7" fmla="*/ 10 h 142"/>
                <a:gd name="T8" fmla="*/ 83 w 91"/>
                <a:gd name="T9" fmla="*/ 8 h 142"/>
                <a:gd name="T10" fmla="*/ 80 w 91"/>
                <a:gd name="T11" fmla="*/ 6 h 142"/>
                <a:gd name="T12" fmla="*/ 52 w 91"/>
                <a:gd name="T13" fmla="*/ 0 h 142"/>
                <a:gd name="T14" fmla="*/ 50 w 91"/>
                <a:gd name="T15" fmla="*/ 3 h 142"/>
                <a:gd name="T16" fmla="*/ 49 w 91"/>
                <a:gd name="T17" fmla="*/ 51 h 142"/>
                <a:gd name="T18" fmla="*/ 48 w 91"/>
                <a:gd name="T19" fmla="*/ 3 h 142"/>
                <a:gd name="T20" fmla="*/ 46 w 91"/>
                <a:gd name="T21" fmla="*/ 0 h 142"/>
                <a:gd name="T22" fmla="*/ 18 w 91"/>
                <a:gd name="T23" fmla="*/ 6 h 142"/>
                <a:gd name="T24" fmla="*/ 15 w 91"/>
                <a:gd name="T25" fmla="*/ 8 h 142"/>
                <a:gd name="T26" fmla="*/ 14 w 91"/>
                <a:gd name="T27" fmla="*/ 10 h 142"/>
                <a:gd name="T28" fmla="*/ 13 w 91"/>
                <a:gd name="T29" fmla="*/ 13 h 142"/>
                <a:gd name="T30" fmla="*/ 13 w 91"/>
                <a:gd name="T31" fmla="*/ 43 h 142"/>
                <a:gd name="T32" fmla="*/ 2 w 91"/>
                <a:gd name="T33" fmla="*/ 56 h 142"/>
                <a:gd name="T34" fmla="*/ 12 w 91"/>
                <a:gd name="T35" fmla="*/ 60 h 142"/>
                <a:gd name="T36" fmla="*/ 27 w 91"/>
                <a:gd name="T37" fmla="*/ 48 h 142"/>
                <a:gd name="T38" fmla="*/ 29 w 91"/>
                <a:gd name="T39" fmla="*/ 18 h 142"/>
                <a:gd name="T40" fmla="*/ 10 w 91"/>
                <a:gd name="T41" fmla="*/ 69 h 142"/>
                <a:gd name="T42" fmla="*/ 0 w 91"/>
                <a:gd name="T43" fmla="*/ 133 h 142"/>
                <a:gd name="T44" fmla="*/ 9 w 91"/>
                <a:gd name="T45" fmla="*/ 142 h 142"/>
                <a:gd name="T46" fmla="*/ 20 w 91"/>
                <a:gd name="T47" fmla="*/ 84 h 142"/>
                <a:gd name="T48" fmla="*/ 27 w 91"/>
                <a:gd name="T49" fmla="*/ 133 h 142"/>
                <a:gd name="T50" fmla="*/ 84 w 91"/>
                <a:gd name="T51" fmla="*/ 140 h 142"/>
                <a:gd name="T52" fmla="*/ 91 w 91"/>
                <a:gd name="T53" fmla="*/ 52 h 142"/>
                <a:gd name="T54" fmla="*/ 69 w 91"/>
                <a:gd name="T55" fmla="*/ 18 h 142"/>
                <a:gd name="T56" fmla="*/ 71 w 91"/>
                <a:gd name="T57" fmla="*/ 36 h 142"/>
                <a:gd name="T58" fmla="*/ 69 w 91"/>
                <a:gd name="T59" fmla="*/ 18 h 142"/>
                <a:gd name="T60" fmla="*/ 42 w 91"/>
                <a:gd name="T61" fmla="*/ 126 h 142"/>
                <a:gd name="T62" fmla="*/ 76 w 91"/>
                <a:gd name="T63" fmla="*/ 80 h 142"/>
                <a:gd name="T64" fmla="*/ 76 w 91"/>
                <a:gd name="T65" fmla="*/ 52 h 142"/>
                <a:gd name="T66" fmla="*/ 69 w 91"/>
                <a:gd name="T67" fmla="*/ 67 h 142"/>
                <a:gd name="T68" fmla="*/ 76 w 91"/>
                <a:gd name="T69" fmla="*/ 51 h 142"/>
                <a:gd name="T70" fmla="*/ 76 w 91"/>
                <a:gd name="T71" fmla="*/ 52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1" h="142">
                  <a:moveTo>
                    <a:pt x="84" y="44"/>
                  </a:moveTo>
                  <a:cubicBezTo>
                    <a:pt x="83" y="44"/>
                    <a:pt x="83" y="45"/>
                    <a:pt x="83" y="45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4" y="43"/>
                    <a:pt x="85" y="41"/>
                    <a:pt x="85" y="39"/>
                  </a:cubicBezTo>
                  <a:cubicBezTo>
                    <a:pt x="85" y="13"/>
                    <a:pt x="85" y="13"/>
                    <a:pt x="85" y="13"/>
                  </a:cubicBezTo>
                  <a:cubicBezTo>
                    <a:pt x="85" y="13"/>
                    <a:pt x="85" y="13"/>
                    <a:pt x="85" y="13"/>
                  </a:cubicBezTo>
                  <a:cubicBezTo>
                    <a:pt x="85" y="12"/>
                    <a:pt x="85" y="12"/>
                    <a:pt x="85" y="11"/>
                  </a:cubicBezTo>
                  <a:cubicBezTo>
                    <a:pt x="84" y="11"/>
                    <a:pt x="84" y="10"/>
                    <a:pt x="84" y="10"/>
                  </a:cubicBezTo>
                  <a:cubicBezTo>
                    <a:pt x="84" y="10"/>
                    <a:pt x="84" y="9"/>
                    <a:pt x="84" y="9"/>
                  </a:cubicBezTo>
                  <a:cubicBezTo>
                    <a:pt x="83" y="9"/>
                    <a:pt x="83" y="8"/>
                    <a:pt x="83" y="8"/>
                  </a:cubicBezTo>
                  <a:cubicBezTo>
                    <a:pt x="82" y="8"/>
                    <a:pt x="82" y="7"/>
                    <a:pt x="82" y="7"/>
                  </a:cubicBezTo>
                  <a:cubicBezTo>
                    <a:pt x="81" y="7"/>
                    <a:pt x="81" y="6"/>
                    <a:pt x="80" y="6"/>
                  </a:cubicBezTo>
                  <a:cubicBezTo>
                    <a:pt x="80" y="6"/>
                    <a:pt x="80" y="6"/>
                    <a:pt x="80" y="6"/>
                  </a:cubicBezTo>
                  <a:cubicBezTo>
                    <a:pt x="80" y="6"/>
                    <a:pt x="65" y="1"/>
                    <a:pt x="52" y="0"/>
                  </a:cubicBezTo>
                  <a:cubicBezTo>
                    <a:pt x="50" y="3"/>
                    <a:pt x="50" y="3"/>
                    <a:pt x="50" y="3"/>
                  </a:cubicBezTo>
                  <a:cubicBezTo>
                    <a:pt x="50" y="3"/>
                    <a:pt x="50" y="3"/>
                    <a:pt x="50" y="3"/>
                  </a:cubicBezTo>
                  <a:cubicBezTo>
                    <a:pt x="55" y="41"/>
                    <a:pt x="55" y="41"/>
                    <a:pt x="55" y="41"/>
                  </a:cubicBezTo>
                  <a:cubicBezTo>
                    <a:pt x="49" y="51"/>
                    <a:pt x="49" y="51"/>
                    <a:pt x="49" y="51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8" y="3"/>
                    <a:pt x="48" y="3"/>
                    <a:pt x="48" y="3"/>
                  </a:cubicBezTo>
                  <a:cubicBezTo>
                    <a:pt x="48" y="3"/>
                    <a:pt x="48" y="3"/>
                    <a:pt x="48" y="3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33" y="1"/>
                    <a:pt x="18" y="6"/>
                    <a:pt x="18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7" y="6"/>
                    <a:pt x="17" y="7"/>
                    <a:pt x="16" y="7"/>
                  </a:cubicBezTo>
                  <a:cubicBezTo>
                    <a:pt x="16" y="7"/>
                    <a:pt x="15" y="8"/>
                    <a:pt x="15" y="8"/>
                  </a:cubicBezTo>
                  <a:cubicBezTo>
                    <a:pt x="15" y="8"/>
                    <a:pt x="15" y="9"/>
                    <a:pt x="14" y="9"/>
                  </a:cubicBezTo>
                  <a:cubicBezTo>
                    <a:pt x="14" y="9"/>
                    <a:pt x="14" y="10"/>
                    <a:pt x="14" y="10"/>
                  </a:cubicBezTo>
                  <a:cubicBezTo>
                    <a:pt x="13" y="10"/>
                    <a:pt x="13" y="11"/>
                    <a:pt x="13" y="11"/>
                  </a:cubicBezTo>
                  <a:cubicBezTo>
                    <a:pt x="13" y="12"/>
                    <a:pt x="13" y="12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5" y="47"/>
                    <a:pt x="5" y="47"/>
                    <a:pt x="5" y="47"/>
                  </a:cubicBezTo>
                  <a:cubicBezTo>
                    <a:pt x="2" y="49"/>
                    <a:pt x="0" y="53"/>
                    <a:pt x="2" y="56"/>
                  </a:cubicBezTo>
                  <a:cubicBezTo>
                    <a:pt x="3" y="59"/>
                    <a:pt x="6" y="61"/>
                    <a:pt x="9" y="61"/>
                  </a:cubicBezTo>
                  <a:cubicBezTo>
                    <a:pt x="10" y="61"/>
                    <a:pt x="11" y="60"/>
                    <a:pt x="12" y="60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6" y="53"/>
                    <a:pt x="27" y="50"/>
                    <a:pt x="27" y="48"/>
                  </a:cubicBezTo>
                  <a:cubicBezTo>
                    <a:pt x="27" y="18"/>
                    <a:pt x="27" y="18"/>
                    <a:pt x="27" y="18"/>
                  </a:cubicBezTo>
                  <a:cubicBezTo>
                    <a:pt x="28" y="18"/>
                    <a:pt x="28" y="18"/>
                    <a:pt x="29" y="18"/>
                  </a:cubicBezTo>
                  <a:cubicBezTo>
                    <a:pt x="29" y="65"/>
                    <a:pt x="29" y="65"/>
                    <a:pt x="29" y="65"/>
                  </a:cubicBezTo>
                  <a:cubicBezTo>
                    <a:pt x="10" y="69"/>
                    <a:pt x="10" y="69"/>
                    <a:pt x="10" y="69"/>
                  </a:cubicBezTo>
                  <a:cubicBezTo>
                    <a:pt x="6" y="69"/>
                    <a:pt x="3" y="73"/>
                    <a:pt x="3" y="77"/>
                  </a:cubicBezTo>
                  <a:cubicBezTo>
                    <a:pt x="0" y="133"/>
                    <a:pt x="0" y="133"/>
                    <a:pt x="0" y="133"/>
                  </a:cubicBezTo>
                  <a:cubicBezTo>
                    <a:pt x="0" y="137"/>
                    <a:pt x="3" y="142"/>
                    <a:pt x="8" y="142"/>
                  </a:cubicBezTo>
                  <a:cubicBezTo>
                    <a:pt x="8" y="142"/>
                    <a:pt x="8" y="142"/>
                    <a:pt x="9" y="142"/>
                  </a:cubicBezTo>
                  <a:cubicBezTo>
                    <a:pt x="13" y="142"/>
                    <a:pt x="17" y="138"/>
                    <a:pt x="17" y="134"/>
                  </a:cubicBezTo>
                  <a:cubicBezTo>
                    <a:pt x="20" y="84"/>
                    <a:pt x="20" y="84"/>
                    <a:pt x="20" y="84"/>
                  </a:cubicBezTo>
                  <a:cubicBezTo>
                    <a:pt x="27" y="83"/>
                    <a:pt x="27" y="83"/>
                    <a:pt x="27" y="83"/>
                  </a:cubicBezTo>
                  <a:cubicBezTo>
                    <a:pt x="27" y="133"/>
                    <a:pt x="27" y="133"/>
                    <a:pt x="27" y="133"/>
                  </a:cubicBezTo>
                  <a:cubicBezTo>
                    <a:pt x="27" y="137"/>
                    <a:pt x="31" y="140"/>
                    <a:pt x="35" y="140"/>
                  </a:cubicBezTo>
                  <a:cubicBezTo>
                    <a:pt x="84" y="140"/>
                    <a:pt x="84" y="140"/>
                    <a:pt x="84" y="140"/>
                  </a:cubicBezTo>
                  <a:cubicBezTo>
                    <a:pt x="88" y="140"/>
                    <a:pt x="91" y="137"/>
                    <a:pt x="91" y="133"/>
                  </a:cubicBezTo>
                  <a:cubicBezTo>
                    <a:pt x="91" y="52"/>
                    <a:pt x="91" y="52"/>
                    <a:pt x="91" y="52"/>
                  </a:cubicBezTo>
                  <a:cubicBezTo>
                    <a:pt x="91" y="48"/>
                    <a:pt x="88" y="44"/>
                    <a:pt x="84" y="44"/>
                  </a:cubicBezTo>
                  <a:close/>
                  <a:moveTo>
                    <a:pt x="69" y="18"/>
                  </a:moveTo>
                  <a:cubicBezTo>
                    <a:pt x="70" y="18"/>
                    <a:pt x="70" y="18"/>
                    <a:pt x="71" y="18"/>
                  </a:cubicBezTo>
                  <a:cubicBezTo>
                    <a:pt x="71" y="36"/>
                    <a:pt x="71" y="36"/>
                    <a:pt x="71" y="36"/>
                  </a:cubicBezTo>
                  <a:cubicBezTo>
                    <a:pt x="69" y="38"/>
                    <a:pt x="69" y="38"/>
                    <a:pt x="69" y="38"/>
                  </a:cubicBezTo>
                  <a:lnTo>
                    <a:pt x="69" y="18"/>
                  </a:lnTo>
                  <a:close/>
                  <a:moveTo>
                    <a:pt x="76" y="126"/>
                  </a:moveTo>
                  <a:cubicBezTo>
                    <a:pt x="42" y="126"/>
                    <a:pt x="42" y="126"/>
                    <a:pt x="42" y="126"/>
                  </a:cubicBezTo>
                  <a:cubicBezTo>
                    <a:pt x="42" y="88"/>
                    <a:pt x="42" y="88"/>
                    <a:pt x="42" y="88"/>
                  </a:cubicBezTo>
                  <a:cubicBezTo>
                    <a:pt x="76" y="80"/>
                    <a:pt x="76" y="80"/>
                    <a:pt x="76" y="80"/>
                  </a:cubicBezTo>
                  <a:lnTo>
                    <a:pt x="76" y="126"/>
                  </a:lnTo>
                  <a:close/>
                  <a:moveTo>
                    <a:pt x="76" y="52"/>
                  </a:moveTo>
                  <a:cubicBezTo>
                    <a:pt x="76" y="65"/>
                    <a:pt x="76" y="65"/>
                    <a:pt x="76" y="65"/>
                  </a:cubicBezTo>
                  <a:cubicBezTo>
                    <a:pt x="69" y="67"/>
                    <a:pt x="69" y="67"/>
                    <a:pt x="69" y="67"/>
                  </a:cubicBezTo>
                  <a:cubicBezTo>
                    <a:pt x="69" y="60"/>
                    <a:pt x="69" y="60"/>
                    <a:pt x="69" y="60"/>
                  </a:cubicBezTo>
                  <a:cubicBezTo>
                    <a:pt x="76" y="51"/>
                    <a:pt x="76" y="51"/>
                    <a:pt x="76" y="51"/>
                  </a:cubicBezTo>
                  <a:cubicBezTo>
                    <a:pt x="76" y="52"/>
                    <a:pt x="76" y="52"/>
                    <a:pt x="76" y="52"/>
                  </a:cubicBezTo>
                  <a:close/>
                  <a:moveTo>
                    <a:pt x="76" y="52"/>
                  </a:moveTo>
                  <a:cubicBezTo>
                    <a:pt x="76" y="52"/>
                    <a:pt x="76" y="52"/>
                    <a:pt x="76" y="52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Freeform 42"/>
            <p:cNvSpPr>
              <a:spLocks noEditPoints="1"/>
            </p:cNvSpPr>
            <p:nvPr/>
          </p:nvSpPr>
          <p:spPr bwMode="auto">
            <a:xfrm>
              <a:off x="8802688" y="2244725"/>
              <a:ext cx="238125" cy="292100"/>
            </a:xfrm>
            <a:custGeom>
              <a:avLst/>
              <a:gdLst>
                <a:gd name="T0" fmla="*/ 72 w 80"/>
                <a:gd name="T1" fmla="*/ 0 h 98"/>
                <a:gd name="T2" fmla="*/ 8 w 80"/>
                <a:gd name="T3" fmla="*/ 0 h 98"/>
                <a:gd name="T4" fmla="*/ 0 w 80"/>
                <a:gd name="T5" fmla="*/ 9 h 98"/>
                <a:gd name="T6" fmla="*/ 8 w 80"/>
                <a:gd name="T7" fmla="*/ 17 h 98"/>
                <a:gd name="T8" fmla="*/ 10 w 80"/>
                <a:gd name="T9" fmla="*/ 17 h 98"/>
                <a:gd name="T10" fmla="*/ 10 w 80"/>
                <a:gd name="T11" fmla="*/ 91 h 98"/>
                <a:gd name="T12" fmla="*/ 17 w 80"/>
                <a:gd name="T13" fmla="*/ 98 h 98"/>
                <a:gd name="T14" fmla="*/ 63 w 80"/>
                <a:gd name="T15" fmla="*/ 98 h 98"/>
                <a:gd name="T16" fmla="*/ 70 w 80"/>
                <a:gd name="T17" fmla="*/ 91 h 98"/>
                <a:gd name="T18" fmla="*/ 70 w 80"/>
                <a:gd name="T19" fmla="*/ 17 h 98"/>
                <a:gd name="T20" fmla="*/ 72 w 80"/>
                <a:gd name="T21" fmla="*/ 17 h 98"/>
                <a:gd name="T22" fmla="*/ 80 w 80"/>
                <a:gd name="T23" fmla="*/ 9 h 98"/>
                <a:gd name="T24" fmla="*/ 72 w 80"/>
                <a:gd name="T25" fmla="*/ 0 h 98"/>
                <a:gd name="T26" fmla="*/ 72 w 80"/>
                <a:gd name="T27" fmla="*/ 0 h 98"/>
                <a:gd name="T28" fmla="*/ 72 w 80"/>
                <a:gd name="T29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0" h="98">
                  <a:moveTo>
                    <a:pt x="72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3" y="0"/>
                    <a:pt x="0" y="4"/>
                    <a:pt x="0" y="9"/>
                  </a:cubicBezTo>
                  <a:cubicBezTo>
                    <a:pt x="0" y="13"/>
                    <a:pt x="3" y="17"/>
                    <a:pt x="8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91"/>
                    <a:pt x="10" y="91"/>
                    <a:pt x="10" y="91"/>
                  </a:cubicBezTo>
                  <a:cubicBezTo>
                    <a:pt x="10" y="95"/>
                    <a:pt x="13" y="98"/>
                    <a:pt x="17" y="98"/>
                  </a:cubicBezTo>
                  <a:cubicBezTo>
                    <a:pt x="63" y="98"/>
                    <a:pt x="63" y="98"/>
                    <a:pt x="63" y="98"/>
                  </a:cubicBezTo>
                  <a:cubicBezTo>
                    <a:pt x="67" y="98"/>
                    <a:pt x="70" y="95"/>
                    <a:pt x="70" y="91"/>
                  </a:cubicBezTo>
                  <a:cubicBezTo>
                    <a:pt x="70" y="17"/>
                    <a:pt x="70" y="17"/>
                    <a:pt x="70" y="17"/>
                  </a:cubicBezTo>
                  <a:cubicBezTo>
                    <a:pt x="72" y="17"/>
                    <a:pt x="72" y="17"/>
                    <a:pt x="72" y="17"/>
                  </a:cubicBezTo>
                  <a:cubicBezTo>
                    <a:pt x="76" y="17"/>
                    <a:pt x="80" y="13"/>
                    <a:pt x="80" y="9"/>
                  </a:cubicBezTo>
                  <a:cubicBezTo>
                    <a:pt x="80" y="4"/>
                    <a:pt x="76" y="0"/>
                    <a:pt x="72" y="0"/>
                  </a:cubicBezTo>
                  <a:close/>
                  <a:moveTo>
                    <a:pt x="72" y="0"/>
                  </a:moveTo>
                  <a:cubicBezTo>
                    <a:pt x="72" y="0"/>
                    <a:pt x="72" y="0"/>
                    <a:pt x="72" y="0"/>
                  </a:cubicBez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Freeform 43"/>
            <p:cNvSpPr>
              <a:spLocks noEditPoints="1"/>
            </p:cNvSpPr>
            <p:nvPr/>
          </p:nvSpPr>
          <p:spPr bwMode="auto">
            <a:xfrm>
              <a:off x="8755063" y="1878013"/>
              <a:ext cx="330200" cy="223837"/>
            </a:xfrm>
            <a:custGeom>
              <a:avLst/>
              <a:gdLst>
                <a:gd name="T0" fmla="*/ 111 w 111"/>
                <a:gd name="T1" fmla="*/ 56 h 75"/>
                <a:gd name="T2" fmla="*/ 111 w 111"/>
                <a:gd name="T3" fmla="*/ 30 h 75"/>
                <a:gd name="T4" fmla="*/ 105 w 111"/>
                <a:gd name="T5" fmla="*/ 23 h 75"/>
                <a:gd name="T6" fmla="*/ 76 w 111"/>
                <a:gd name="T7" fmla="*/ 23 h 75"/>
                <a:gd name="T8" fmla="*/ 76 w 111"/>
                <a:gd name="T9" fmla="*/ 8 h 75"/>
                <a:gd name="T10" fmla="*/ 68 w 111"/>
                <a:gd name="T11" fmla="*/ 0 h 75"/>
                <a:gd name="T12" fmla="*/ 9 w 111"/>
                <a:gd name="T13" fmla="*/ 0 h 75"/>
                <a:gd name="T14" fmla="*/ 0 w 111"/>
                <a:gd name="T15" fmla="*/ 8 h 75"/>
                <a:gd name="T16" fmla="*/ 0 w 111"/>
                <a:gd name="T17" fmla="*/ 42 h 75"/>
                <a:gd name="T18" fmla="*/ 9 w 111"/>
                <a:gd name="T19" fmla="*/ 51 h 75"/>
                <a:gd name="T20" fmla="*/ 13 w 111"/>
                <a:gd name="T21" fmla="*/ 51 h 75"/>
                <a:gd name="T22" fmla="*/ 1 w 111"/>
                <a:gd name="T23" fmla="*/ 68 h 75"/>
                <a:gd name="T24" fmla="*/ 34 w 111"/>
                <a:gd name="T25" fmla="*/ 51 h 75"/>
                <a:gd name="T26" fmla="*/ 54 w 111"/>
                <a:gd name="T27" fmla="*/ 51 h 75"/>
                <a:gd name="T28" fmla="*/ 54 w 111"/>
                <a:gd name="T29" fmla="*/ 56 h 75"/>
                <a:gd name="T30" fmla="*/ 60 w 111"/>
                <a:gd name="T31" fmla="*/ 62 h 75"/>
                <a:gd name="T32" fmla="*/ 86 w 111"/>
                <a:gd name="T33" fmla="*/ 62 h 75"/>
                <a:gd name="T34" fmla="*/ 111 w 111"/>
                <a:gd name="T35" fmla="*/ 75 h 75"/>
                <a:gd name="T36" fmla="*/ 102 w 111"/>
                <a:gd name="T37" fmla="*/ 62 h 75"/>
                <a:gd name="T38" fmla="*/ 105 w 111"/>
                <a:gd name="T39" fmla="*/ 62 h 75"/>
                <a:gd name="T40" fmla="*/ 111 w 111"/>
                <a:gd name="T41" fmla="*/ 56 h 75"/>
                <a:gd name="T42" fmla="*/ 34 w 111"/>
                <a:gd name="T43" fmla="*/ 44 h 75"/>
                <a:gd name="T44" fmla="*/ 27 w 111"/>
                <a:gd name="T45" fmla="*/ 38 h 75"/>
                <a:gd name="T46" fmla="*/ 34 w 111"/>
                <a:gd name="T47" fmla="*/ 31 h 75"/>
                <a:gd name="T48" fmla="*/ 41 w 111"/>
                <a:gd name="T49" fmla="*/ 38 h 75"/>
                <a:gd name="T50" fmla="*/ 34 w 111"/>
                <a:gd name="T51" fmla="*/ 44 h 75"/>
                <a:gd name="T52" fmla="*/ 56 w 111"/>
                <a:gd name="T53" fmla="*/ 44 h 75"/>
                <a:gd name="T54" fmla="*/ 49 w 111"/>
                <a:gd name="T55" fmla="*/ 38 h 75"/>
                <a:gd name="T56" fmla="*/ 56 w 111"/>
                <a:gd name="T57" fmla="*/ 31 h 75"/>
                <a:gd name="T58" fmla="*/ 63 w 111"/>
                <a:gd name="T59" fmla="*/ 38 h 75"/>
                <a:gd name="T60" fmla="*/ 56 w 111"/>
                <a:gd name="T61" fmla="*/ 44 h 75"/>
                <a:gd name="T62" fmla="*/ 78 w 111"/>
                <a:gd name="T63" fmla="*/ 44 h 75"/>
                <a:gd name="T64" fmla="*/ 71 w 111"/>
                <a:gd name="T65" fmla="*/ 38 h 75"/>
                <a:gd name="T66" fmla="*/ 78 w 111"/>
                <a:gd name="T67" fmla="*/ 31 h 75"/>
                <a:gd name="T68" fmla="*/ 84 w 111"/>
                <a:gd name="T69" fmla="*/ 38 h 75"/>
                <a:gd name="T70" fmla="*/ 78 w 111"/>
                <a:gd name="T71" fmla="*/ 44 h 75"/>
                <a:gd name="T72" fmla="*/ 78 w 111"/>
                <a:gd name="T73" fmla="*/ 44 h 75"/>
                <a:gd name="T74" fmla="*/ 78 w 111"/>
                <a:gd name="T75" fmla="*/ 44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1" h="75">
                  <a:moveTo>
                    <a:pt x="111" y="56"/>
                  </a:moveTo>
                  <a:cubicBezTo>
                    <a:pt x="111" y="30"/>
                    <a:pt x="111" y="30"/>
                    <a:pt x="111" y="30"/>
                  </a:cubicBezTo>
                  <a:cubicBezTo>
                    <a:pt x="111" y="26"/>
                    <a:pt x="109" y="23"/>
                    <a:pt x="105" y="23"/>
                  </a:cubicBezTo>
                  <a:cubicBezTo>
                    <a:pt x="76" y="23"/>
                    <a:pt x="76" y="23"/>
                    <a:pt x="76" y="23"/>
                  </a:cubicBezTo>
                  <a:cubicBezTo>
                    <a:pt x="76" y="8"/>
                    <a:pt x="76" y="8"/>
                    <a:pt x="76" y="8"/>
                  </a:cubicBezTo>
                  <a:cubicBezTo>
                    <a:pt x="76" y="4"/>
                    <a:pt x="72" y="0"/>
                    <a:pt x="68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47"/>
                    <a:pt x="4" y="51"/>
                    <a:pt x="9" y="51"/>
                  </a:cubicBezTo>
                  <a:cubicBezTo>
                    <a:pt x="13" y="51"/>
                    <a:pt x="13" y="51"/>
                    <a:pt x="13" y="51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34" y="51"/>
                    <a:pt x="34" y="51"/>
                    <a:pt x="34" y="51"/>
                  </a:cubicBezTo>
                  <a:cubicBezTo>
                    <a:pt x="54" y="51"/>
                    <a:pt x="54" y="51"/>
                    <a:pt x="54" y="51"/>
                  </a:cubicBezTo>
                  <a:cubicBezTo>
                    <a:pt x="54" y="56"/>
                    <a:pt x="54" y="56"/>
                    <a:pt x="54" y="56"/>
                  </a:cubicBezTo>
                  <a:cubicBezTo>
                    <a:pt x="54" y="59"/>
                    <a:pt x="56" y="62"/>
                    <a:pt x="60" y="62"/>
                  </a:cubicBezTo>
                  <a:cubicBezTo>
                    <a:pt x="86" y="62"/>
                    <a:pt x="86" y="62"/>
                    <a:pt x="86" y="62"/>
                  </a:cubicBezTo>
                  <a:cubicBezTo>
                    <a:pt x="111" y="75"/>
                    <a:pt x="111" y="75"/>
                    <a:pt x="111" y="75"/>
                  </a:cubicBezTo>
                  <a:cubicBezTo>
                    <a:pt x="102" y="62"/>
                    <a:pt x="102" y="62"/>
                    <a:pt x="102" y="62"/>
                  </a:cubicBezTo>
                  <a:cubicBezTo>
                    <a:pt x="105" y="62"/>
                    <a:pt x="105" y="62"/>
                    <a:pt x="105" y="62"/>
                  </a:cubicBezTo>
                  <a:cubicBezTo>
                    <a:pt x="109" y="62"/>
                    <a:pt x="111" y="59"/>
                    <a:pt x="111" y="56"/>
                  </a:cubicBezTo>
                  <a:close/>
                  <a:moveTo>
                    <a:pt x="34" y="44"/>
                  </a:moveTo>
                  <a:cubicBezTo>
                    <a:pt x="30" y="44"/>
                    <a:pt x="27" y="41"/>
                    <a:pt x="27" y="38"/>
                  </a:cubicBezTo>
                  <a:cubicBezTo>
                    <a:pt x="27" y="34"/>
                    <a:pt x="30" y="31"/>
                    <a:pt x="34" y="31"/>
                  </a:cubicBezTo>
                  <a:cubicBezTo>
                    <a:pt x="38" y="31"/>
                    <a:pt x="41" y="34"/>
                    <a:pt x="41" y="38"/>
                  </a:cubicBezTo>
                  <a:cubicBezTo>
                    <a:pt x="41" y="41"/>
                    <a:pt x="38" y="44"/>
                    <a:pt x="34" y="44"/>
                  </a:cubicBezTo>
                  <a:close/>
                  <a:moveTo>
                    <a:pt x="56" y="44"/>
                  </a:moveTo>
                  <a:cubicBezTo>
                    <a:pt x="52" y="44"/>
                    <a:pt x="49" y="41"/>
                    <a:pt x="49" y="38"/>
                  </a:cubicBezTo>
                  <a:cubicBezTo>
                    <a:pt x="49" y="34"/>
                    <a:pt x="52" y="31"/>
                    <a:pt x="56" y="31"/>
                  </a:cubicBezTo>
                  <a:cubicBezTo>
                    <a:pt x="60" y="31"/>
                    <a:pt x="63" y="34"/>
                    <a:pt x="63" y="38"/>
                  </a:cubicBezTo>
                  <a:cubicBezTo>
                    <a:pt x="63" y="41"/>
                    <a:pt x="60" y="44"/>
                    <a:pt x="56" y="44"/>
                  </a:cubicBezTo>
                  <a:close/>
                  <a:moveTo>
                    <a:pt x="78" y="44"/>
                  </a:moveTo>
                  <a:cubicBezTo>
                    <a:pt x="74" y="44"/>
                    <a:pt x="71" y="41"/>
                    <a:pt x="71" y="38"/>
                  </a:cubicBezTo>
                  <a:cubicBezTo>
                    <a:pt x="71" y="34"/>
                    <a:pt x="74" y="31"/>
                    <a:pt x="78" y="31"/>
                  </a:cubicBezTo>
                  <a:cubicBezTo>
                    <a:pt x="82" y="31"/>
                    <a:pt x="84" y="34"/>
                    <a:pt x="84" y="38"/>
                  </a:cubicBezTo>
                  <a:cubicBezTo>
                    <a:pt x="84" y="41"/>
                    <a:pt x="82" y="44"/>
                    <a:pt x="78" y="44"/>
                  </a:cubicBezTo>
                  <a:close/>
                  <a:moveTo>
                    <a:pt x="78" y="44"/>
                  </a:moveTo>
                  <a:cubicBezTo>
                    <a:pt x="78" y="44"/>
                    <a:pt x="78" y="44"/>
                    <a:pt x="78" y="44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7" name="Freeform 47"/>
          <p:cNvSpPr>
            <a:spLocks/>
          </p:cNvSpPr>
          <p:nvPr/>
        </p:nvSpPr>
        <p:spPr bwMode="auto">
          <a:xfrm>
            <a:off x="1489075" y="2155824"/>
            <a:ext cx="1141413" cy="1012825"/>
          </a:xfrm>
          <a:custGeom>
            <a:avLst/>
            <a:gdLst>
              <a:gd name="T0" fmla="*/ 326 w 440"/>
              <a:gd name="T1" fmla="*/ 12 h 390"/>
              <a:gd name="T2" fmla="*/ 305 w 440"/>
              <a:gd name="T3" fmla="*/ 33 h 390"/>
              <a:gd name="T4" fmla="*/ 384 w 440"/>
              <a:gd name="T5" fmla="*/ 95 h 390"/>
              <a:gd name="T6" fmla="*/ 11 w 440"/>
              <a:gd name="T7" fmla="*/ 359 h 390"/>
              <a:gd name="T8" fmla="*/ 37 w 440"/>
              <a:gd name="T9" fmla="*/ 374 h 390"/>
              <a:gd name="T10" fmla="*/ 388 w 440"/>
              <a:gd name="T11" fmla="*/ 125 h 390"/>
              <a:gd name="T12" fmla="*/ 331 w 440"/>
              <a:gd name="T13" fmla="*/ 198 h 390"/>
              <a:gd name="T14" fmla="*/ 353 w 440"/>
              <a:gd name="T15" fmla="*/ 219 h 390"/>
              <a:gd name="T16" fmla="*/ 433 w 440"/>
              <a:gd name="T17" fmla="*/ 117 h 390"/>
              <a:gd name="T18" fmla="*/ 433 w 440"/>
              <a:gd name="T19" fmla="*/ 95 h 390"/>
              <a:gd name="T20" fmla="*/ 326 w 440"/>
              <a:gd name="T21" fmla="*/ 12 h 3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40" h="390">
                <a:moveTo>
                  <a:pt x="326" y="12"/>
                </a:moveTo>
                <a:cubicBezTo>
                  <a:pt x="311" y="0"/>
                  <a:pt x="290" y="21"/>
                  <a:pt x="305" y="33"/>
                </a:cubicBezTo>
                <a:cubicBezTo>
                  <a:pt x="331" y="54"/>
                  <a:pt x="358" y="75"/>
                  <a:pt x="384" y="95"/>
                </a:cubicBezTo>
                <a:cubicBezTo>
                  <a:pt x="232" y="134"/>
                  <a:pt x="99" y="229"/>
                  <a:pt x="11" y="359"/>
                </a:cubicBezTo>
                <a:cubicBezTo>
                  <a:pt x="0" y="375"/>
                  <a:pt x="26" y="390"/>
                  <a:pt x="37" y="374"/>
                </a:cubicBezTo>
                <a:cubicBezTo>
                  <a:pt x="120" y="252"/>
                  <a:pt x="245" y="163"/>
                  <a:pt x="388" y="125"/>
                </a:cubicBezTo>
                <a:cubicBezTo>
                  <a:pt x="369" y="150"/>
                  <a:pt x="350" y="174"/>
                  <a:pt x="331" y="198"/>
                </a:cubicBezTo>
                <a:cubicBezTo>
                  <a:pt x="320" y="213"/>
                  <a:pt x="341" y="234"/>
                  <a:pt x="353" y="219"/>
                </a:cubicBezTo>
                <a:cubicBezTo>
                  <a:pt x="379" y="185"/>
                  <a:pt x="406" y="151"/>
                  <a:pt x="433" y="117"/>
                </a:cubicBezTo>
                <a:cubicBezTo>
                  <a:pt x="437" y="111"/>
                  <a:pt x="440" y="101"/>
                  <a:pt x="433" y="95"/>
                </a:cubicBezTo>
                <a:cubicBezTo>
                  <a:pt x="397" y="68"/>
                  <a:pt x="362" y="40"/>
                  <a:pt x="326" y="12"/>
                </a:cubicBez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Freeform 48"/>
          <p:cNvSpPr>
            <a:spLocks/>
          </p:cNvSpPr>
          <p:nvPr/>
        </p:nvSpPr>
        <p:spPr bwMode="auto">
          <a:xfrm>
            <a:off x="1489075" y="4914900"/>
            <a:ext cx="1101725" cy="784225"/>
          </a:xfrm>
          <a:custGeom>
            <a:avLst/>
            <a:gdLst>
              <a:gd name="T0" fmla="*/ 406 w 425"/>
              <a:gd name="T1" fmla="*/ 269 h 302"/>
              <a:gd name="T2" fmla="*/ 37 w 425"/>
              <a:gd name="T3" fmla="*/ 16 h 302"/>
              <a:gd name="T4" fmla="*/ 11 w 425"/>
              <a:gd name="T5" fmla="*/ 31 h 302"/>
              <a:gd name="T6" fmla="*/ 398 w 425"/>
              <a:gd name="T7" fmla="*/ 298 h 302"/>
              <a:gd name="T8" fmla="*/ 406 w 425"/>
              <a:gd name="T9" fmla="*/ 269 h 3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5" h="302">
                <a:moveTo>
                  <a:pt x="406" y="269"/>
                </a:moveTo>
                <a:cubicBezTo>
                  <a:pt x="255" y="235"/>
                  <a:pt x="124" y="144"/>
                  <a:pt x="37" y="16"/>
                </a:cubicBezTo>
                <a:cubicBezTo>
                  <a:pt x="26" y="0"/>
                  <a:pt x="0" y="15"/>
                  <a:pt x="11" y="31"/>
                </a:cubicBezTo>
                <a:cubicBezTo>
                  <a:pt x="102" y="165"/>
                  <a:pt x="240" y="262"/>
                  <a:pt x="398" y="298"/>
                </a:cubicBezTo>
                <a:cubicBezTo>
                  <a:pt x="417" y="302"/>
                  <a:pt x="425" y="273"/>
                  <a:pt x="406" y="269"/>
                </a:cubicBez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Freeform 49"/>
          <p:cNvSpPr>
            <a:spLocks/>
          </p:cNvSpPr>
          <p:nvPr/>
        </p:nvSpPr>
        <p:spPr bwMode="auto">
          <a:xfrm>
            <a:off x="3673475" y="2527300"/>
            <a:ext cx="1855788" cy="1052513"/>
          </a:xfrm>
          <a:custGeom>
            <a:avLst/>
            <a:gdLst>
              <a:gd name="T0" fmla="*/ 18 w 715"/>
              <a:gd name="T1" fmla="*/ 36 h 405"/>
              <a:gd name="T2" fmla="*/ 684 w 715"/>
              <a:gd name="T3" fmla="*/ 394 h 405"/>
              <a:gd name="T4" fmla="*/ 700 w 715"/>
              <a:gd name="T5" fmla="*/ 369 h 405"/>
              <a:gd name="T6" fmla="*/ 26 w 715"/>
              <a:gd name="T7" fmla="*/ 7 h 405"/>
              <a:gd name="T8" fmla="*/ 18 w 715"/>
              <a:gd name="T9" fmla="*/ 36 h 4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15" h="405">
                <a:moveTo>
                  <a:pt x="18" y="36"/>
                </a:moveTo>
                <a:cubicBezTo>
                  <a:pt x="253" y="126"/>
                  <a:pt x="478" y="252"/>
                  <a:pt x="684" y="394"/>
                </a:cubicBezTo>
                <a:cubicBezTo>
                  <a:pt x="700" y="405"/>
                  <a:pt x="715" y="379"/>
                  <a:pt x="700" y="369"/>
                </a:cubicBezTo>
                <a:cubicBezTo>
                  <a:pt x="491" y="224"/>
                  <a:pt x="263" y="98"/>
                  <a:pt x="26" y="7"/>
                </a:cubicBezTo>
                <a:cubicBezTo>
                  <a:pt x="8" y="0"/>
                  <a:pt x="0" y="29"/>
                  <a:pt x="18" y="36"/>
                </a:cubicBez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Freeform 50"/>
          <p:cNvSpPr>
            <a:spLocks/>
          </p:cNvSpPr>
          <p:nvPr/>
        </p:nvSpPr>
        <p:spPr bwMode="auto">
          <a:xfrm>
            <a:off x="3644900" y="4478337"/>
            <a:ext cx="1884363" cy="1227138"/>
          </a:xfrm>
          <a:custGeom>
            <a:avLst/>
            <a:gdLst>
              <a:gd name="T0" fmla="*/ 695 w 726"/>
              <a:gd name="T1" fmla="*/ 11 h 472"/>
              <a:gd name="T2" fmla="*/ 42 w 726"/>
              <a:gd name="T3" fmla="*/ 371 h 472"/>
              <a:gd name="T4" fmla="*/ 87 w 726"/>
              <a:gd name="T5" fmla="*/ 281 h 472"/>
              <a:gd name="T6" fmla="*/ 61 w 726"/>
              <a:gd name="T7" fmla="*/ 266 h 472"/>
              <a:gd name="T8" fmla="*/ 3 w 726"/>
              <a:gd name="T9" fmla="*/ 382 h 472"/>
              <a:gd name="T10" fmla="*/ 8 w 726"/>
              <a:gd name="T11" fmla="*/ 403 h 472"/>
              <a:gd name="T12" fmla="*/ 130 w 726"/>
              <a:gd name="T13" fmla="*/ 464 h 472"/>
              <a:gd name="T14" fmla="*/ 145 w 726"/>
              <a:gd name="T15" fmla="*/ 438 h 472"/>
              <a:gd name="T16" fmla="*/ 61 w 726"/>
              <a:gd name="T17" fmla="*/ 396 h 472"/>
              <a:gd name="T18" fmla="*/ 711 w 726"/>
              <a:gd name="T19" fmla="*/ 37 h 472"/>
              <a:gd name="T20" fmla="*/ 695 w 726"/>
              <a:gd name="T21" fmla="*/ 11 h 4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26" h="472">
                <a:moveTo>
                  <a:pt x="695" y="11"/>
                </a:moveTo>
                <a:cubicBezTo>
                  <a:pt x="492" y="152"/>
                  <a:pt x="272" y="278"/>
                  <a:pt x="42" y="371"/>
                </a:cubicBezTo>
                <a:cubicBezTo>
                  <a:pt x="57" y="341"/>
                  <a:pt x="72" y="311"/>
                  <a:pt x="87" y="281"/>
                </a:cubicBezTo>
                <a:cubicBezTo>
                  <a:pt x="96" y="264"/>
                  <a:pt x="70" y="249"/>
                  <a:pt x="61" y="266"/>
                </a:cubicBezTo>
                <a:cubicBezTo>
                  <a:pt x="42" y="305"/>
                  <a:pt x="22" y="344"/>
                  <a:pt x="3" y="382"/>
                </a:cubicBezTo>
                <a:cubicBezTo>
                  <a:pt x="0" y="389"/>
                  <a:pt x="1" y="399"/>
                  <a:pt x="8" y="403"/>
                </a:cubicBezTo>
                <a:cubicBezTo>
                  <a:pt x="49" y="423"/>
                  <a:pt x="89" y="443"/>
                  <a:pt x="130" y="464"/>
                </a:cubicBezTo>
                <a:cubicBezTo>
                  <a:pt x="147" y="472"/>
                  <a:pt x="162" y="446"/>
                  <a:pt x="145" y="438"/>
                </a:cubicBezTo>
                <a:cubicBezTo>
                  <a:pt x="117" y="424"/>
                  <a:pt x="89" y="410"/>
                  <a:pt x="61" y="396"/>
                </a:cubicBezTo>
                <a:cubicBezTo>
                  <a:pt x="290" y="302"/>
                  <a:pt x="508" y="177"/>
                  <a:pt x="711" y="37"/>
                </a:cubicBezTo>
                <a:cubicBezTo>
                  <a:pt x="726" y="26"/>
                  <a:pt x="711" y="0"/>
                  <a:pt x="695" y="11"/>
                </a:cubicBez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Freeform 51"/>
          <p:cNvSpPr>
            <a:spLocks/>
          </p:cNvSpPr>
          <p:nvPr/>
        </p:nvSpPr>
        <p:spPr bwMode="auto">
          <a:xfrm>
            <a:off x="9320212" y="2155824"/>
            <a:ext cx="1141413" cy="1012825"/>
          </a:xfrm>
          <a:custGeom>
            <a:avLst/>
            <a:gdLst>
              <a:gd name="T0" fmla="*/ 108 w 440"/>
              <a:gd name="T1" fmla="*/ 198 h 390"/>
              <a:gd name="T2" fmla="*/ 52 w 440"/>
              <a:gd name="T3" fmla="*/ 125 h 390"/>
              <a:gd name="T4" fmla="*/ 403 w 440"/>
              <a:gd name="T5" fmla="*/ 374 h 390"/>
              <a:gd name="T6" fmla="*/ 429 w 440"/>
              <a:gd name="T7" fmla="*/ 359 h 390"/>
              <a:gd name="T8" fmla="*/ 55 w 440"/>
              <a:gd name="T9" fmla="*/ 95 h 390"/>
              <a:gd name="T10" fmla="*/ 135 w 440"/>
              <a:gd name="T11" fmla="*/ 33 h 390"/>
              <a:gd name="T12" fmla="*/ 114 w 440"/>
              <a:gd name="T13" fmla="*/ 12 h 390"/>
              <a:gd name="T14" fmla="*/ 7 w 440"/>
              <a:gd name="T15" fmla="*/ 95 h 390"/>
              <a:gd name="T16" fmla="*/ 7 w 440"/>
              <a:gd name="T17" fmla="*/ 117 h 390"/>
              <a:gd name="T18" fmla="*/ 87 w 440"/>
              <a:gd name="T19" fmla="*/ 219 h 390"/>
              <a:gd name="T20" fmla="*/ 108 w 440"/>
              <a:gd name="T21" fmla="*/ 198 h 3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40" h="390">
                <a:moveTo>
                  <a:pt x="108" y="198"/>
                </a:moveTo>
                <a:cubicBezTo>
                  <a:pt x="89" y="174"/>
                  <a:pt x="70" y="150"/>
                  <a:pt x="52" y="125"/>
                </a:cubicBezTo>
                <a:cubicBezTo>
                  <a:pt x="195" y="163"/>
                  <a:pt x="319" y="252"/>
                  <a:pt x="403" y="374"/>
                </a:cubicBezTo>
                <a:cubicBezTo>
                  <a:pt x="414" y="390"/>
                  <a:pt x="440" y="375"/>
                  <a:pt x="429" y="359"/>
                </a:cubicBezTo>
                <a:cubicBezTo>
                  <a:pt x="340" y="229"/>
                  <a:pt x="208" y="134"/>
                  <a:pt x="55" y="95"/>
                </a:cubicBezTo>
                <a:cubicBezTo>
                  <a:pt x="82" y="75"/>
                  <a:pt x="108" y="54"/>
                  <a:pt x="135" y="33"/>
                </a:cubicBezTo>
                <a:cubicBezTo>
                  <a:pt x="150" y="21"/>
                  <a:pt x="129" y="0"/>
                  <a:pt x="114" y="12"/>
                </a:cubicBezTo>
                <a:cubicBezTo>
                  <a:pt x="78" y="40"/>
                  <a:pt x="42" y="68"/>
                  <a:pt x="7" y="95"/>
                </a:cubicBezTo>
                <a:cubicBezTo>
                  <a:pt x="0" y="101"/>
                  <a:pt x="2" y="111"/>
                  <a:pt x="7" y="117"/>
                </a:cubicBezTo>
                <a:cubicBezTo>
                  <a:pt x="34" y="151"/>
                  <a:pt x="60" y="185"/>
                  <a:pt x="87" y="219"/>
                </a:cubicBezTo>
                <a:cubicBezTo>
                  <a:pt x="99" y="234"/>
                  <a:pt x="120" y="213"/>
                  <a:pt x="108" y="198"/>
                </a:cubicBez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Freeform 52"/>
          <p:cNvSpPr>
            <a:spLocks/>
          </p:cNvSpPr>
          <p:nvPr/>
        </p:nvSpPr>
        <p:spPr bwMode="auto">
          <a:xfrm>
            <a:off x="6418262" y="4478337"/>
            <a:ext cx="1885950" cy="1227138"/>
          </a:xfrm>
          <a:custGeom>
            <a:avLst/>
            <a:gdLst>
              <a:gd name="T0" fmla="*/ 666 w 727"/>
              <a:gd name="T1" fmla="*/ 266 h 472"/>
              <a:gd name="T2" fmla="*/ 640 w 727"/>
              <a:gd name="T3" fmla="*/ 281 h 472"/>
              <a:gd name="T4" fmla="*/ 685 w 727"/>
              <a:gd name="T5" fmla="*/ 371 h 472"/>
              <a:gd name="T6" fmla="*/ 31 w 727"/>
              <a:gd name="T7" fmla="*/ 11 h 472"/>
              <a:gd name="T8" fmla="*/ 16 w 727"/>
              <a:gd name="T9" fmla="*/ 37 h 472"/>
              <a:gd name="T10" fmla="*/ 666 w 727"/>
              <a:gd name="T11" fmla="*/ 396 h 472"/>
              <a:gd name="T12" fmla="*/ 582 w 727"/>
              <a:gd name="T13" fmla="*/ 438 h 472"/>
              <a:gd name="T14" fmla="*/ 597 w 727"/>
              <a:gd name="T15" fmla="*/ 464 h 472"/>
              <a:gd name="T16" fmla="*/ 718 w 727"/>
              <a:gd name="T17" fmla="*/ 403 h 472"/>
              <a:gd name="T18" fmla="*/ 724 w 727"/>
              <a:gd name="T19" fmla="*/ 382 h 472"/>
              <a:gd name="T20" fmla="*/ 666 w 727"/>
              <a:gd name="T21" fmla="*/ 266 h 4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27" h="472">
                <a:moveTo>
                  <a:pt x="666" y="266"/>
                </a:moveTo>
                <a:cubicBezTo>
                  <a:pt x="657" y="249"/>
                  <a:pt x="631" y="264"/>
                  <a:pt x="640" y="281"/>
                </a:cubicBezTo>
                <a:cubicBezTo>
                  <a:pt x="655" y="311"/>
                  <a:pt x="670" y="341"/>
                  <a:pt x="685" y="371"/>
                </a:cubicBezTo>
                <a:cubicBezTo>
                  <a:pt x="455" y="278"/>
                  <a:pt x="235" y="152"/>
                  <a:pt x="31" y="11"/>
                </a:cubicBezTo>
                <a:cubicBezTo>
                  <a:pt x="15" y="0"/>
                  <a:pt x="0" y="26"/>
                  <a:pt x="16" y="37"/>
                </a:cubicBezTo>
                <a:cubicBezTo>
                  <a:pt x="219" y="177"/>
                  <a:pt x="437" y="302"/>
                  <a:pt x="666" y="396"/>
                </a:cubicBezTo>
                <a:cubicBezTo>
                  <a:pt x="638" y="410"/>
                  <a:pt x="610" y="424"/>
                  <a:pt x="582" y="438"/>
                </a:cubicBezTo>
                <a:cubicBezTo>
                  <a:pt x="564" y="446"/>
                  <a:pt x="580" y="472"/>
                  <a:pt x="597" y="464"/>
                </a:cubicBezTo>
                <a:cubicBezTo>
                  <a:pt x="637" y="443"/>
                  <a:pt x="678" y="423"/>
                  <a:pt x="718" y="403"/>
                </a:cubicBezTo>
                <a:cubicBezTo>
                  <a:pt x="726" y="399"/>
                  <a:pt x="727" y="389"/>
                  <a:pt x="724" y="382"/>
                </a:cubicBezTo>
                <a:cubicBezTo>
                  <a:pt x="704" y="344"/>
                  <a:pt x="685" y="305"/>
                  <a:pt x="666" y="266"/>
                </a:cubicBez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Freeform 53"/>
          <p:cNvSpPr>
            <a:spLocks/>
          </p:cNvSpPr>
          <p:nvPr/>
        </p:nvSpPr>
        <p:spPr bwMode="auto">
          <a:xfrm>
            <a:off x="9358312" y="4914900"/>
            <a:ext cx="1103313" cy="784225"/>
          </a:xfrm>
          <a:custGeom>
            <a:avLst/>
            <a:gdLst>
              <a:gd name="T0" fmla="*/ 388 w 425"/>
              <a:gd name="T1" fmla="*/ 16 h 302"/>
              <a:gd name="T2" fmla="*/ 18 w 425"/>
              <a:gd name="T3" fmla="*/ 269 h 302"/>
              <a:gd name="T4" fmla="*/ 26 w 425"/>
              <a:gd name="T5" fmla="*/ 298 h 302"/>
              <a:gd name="T6" fmla="*/ 414 w 425"/>
              <a:gd name="T7" fmla="*/ 31 h 302"/>
              <a:gd name="T8" fmla="*/ 388 w 425"/>
              <a:gd name="T9" fmla="*/ 16 h 3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5" h="302">
                <a:moveTo>
                  <a:pt x="388" y="16"/>
                </a:moveTo>
                <a:cubicBezTo>
                  <a:pt x="301" y="144"/>
                  <a:pt x="169" y="235"/>
                  <a:pt x="18" y="269"/>
                </a:cubicBezTo>
                <a:cubicBezTo>
                  <a:pt x="0" y="273"/>
                  <a:pt x="7" y="302"/>
                  <a:pt x="26" y="298"/>
                </a:cubicBezTo>
                <a:cubicBezTo>
                  <a:pt x="185" y="262"/>
                  <a:pt x="323" y="165"/>
                  <a:pt x="414" y="31"/>
                </a:cubicBezTo>
                <a:cubicBezTo>
                  <a:pt x="425" y="15"/>
                  <a:pt x="399" y="0"/>
                  <a:pt x="388" y="16"/>
                </a:cubicBez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Freeform 54"/>
          <p:cNvSpPr>
            <a:spLocks/>
          </p:cNvSpPr>
          <p:nvPr/>
        </p:nvSpPr>
        <p:spPr bwMode="auto">
          <a:xfrm>
            <a:off x="6418262" y="2527300"/>
            <a:ext cx="1857375" cy="1052513"/>
          </a:xfrm>
          <a:custGeom>
            <a:avLst/>
            <a:gdLst>
              <a:gd name="T0" fmla="*/ 31 w 716"/>
              <a:gd name="T1" fmla="*/ 394 h 405"/>
              <a:gd name="T2" fmla="*/ 698 w 716"/>
              <a:gd name="T3" fmla="*/ 36 h 405"/>
              <a:gd name="T4" fmla="*/ 690 w 716"/>
              <a:gd name="T5" fmla="*/ 7 h 405"/>
              <a:gd name="T6" fmla="*/ 16 w 716"/>
              <a:gd name="T7" fmla="*/ 369 h 405"/>
              <a:gd name="T8" fmla="*/ 31 w 716"/>
              <a:gd name="T9" fmla="*/ 394 h 4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16" h="405">
                <a:moveTo>
                  <a:pt x="31" y="394"/>
                </a:moveTo>
                <a:cubicBezTo>
                  <a:pt x="238" y="252"/>
                  <a:pt x="463" y="126"/>
                  <a:pt x="698" y="36"/>
                </a:cubicBezTo>
                <a:cubicBezTo>
                  <a:pt x="716" y="29"/>
                  <a:pt x="708" y="0"/>
                  <a:pt x="690" y="7"/>
                </a:cubicBezTo>
                <a:cubicBezTo>
                  <a:pt x="452" y="98"/>
                  <a:pt x="225" y="224"/>
                  <a:pt x="16" y="369"/>
                </a:cubicBezTo>
                <a:cubicBezTo>
                  <a:pt x="0" y="379"/>
                  <a:pt x="15" y="405"/>
                  <a:pt x="31" y="394"/>
                </a:cubicBez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2039937" y="3624641"/>
            <a:ext cx="22052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</a:t>
            </a:r>
          </a:p>
          <a:p>
            <a:pPr algn="ctr"/>
            <a:r>
              <a:rPr lang="en-US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</a:t>
            </a:r>
            <a:endParaRPr lang="id-ID" sz="20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7379969" y="3726001"/>
            <a:ext cx="27211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</a:t>
            </a:r>
          </a:p>
          <a:p>
            <a:pPr algn="ctr"/>
            <a:r>
              <a:rPr lang="en-US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</a:t>
            </a:r>
            <a:endParaRPr lang="id-ID" sz="20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9054240" y="1515457"/>
            <a:ext cx="140738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Interactive</a:t>
            </a:r>
          </a:p>
          <a:p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Communication</a:t>
            </a:r>
            <a:endParaRPr lang="id-ID" sz="14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3" name="Group 82"/>
          <p:cNvGrpSpPr/>
          <p:nvPr/>
        </p:nvGrpSpPr>
        <p:grpSpPr>
          <a:xfrm>
            <a:off x="2670175" y="5134293"/>
            <a:ext cx="881063" cy="752475"/>
            <a:chOff x="2670175" y="5141913"/>
            <a:chExt cx="881063" cy="752475"/>
          </a:xfrm>
        </p:grpSpPr>
        <p:sp>
          <p:nvSpPr>
            <p:cNvPr id="71" name="Freeform 58"/>
            <p:cNvSpPr>
              <a:spLocks noEditPoints="1"/>
            </p:cNvSpPr>
            <p:nvPr/>
          </p:nvSpPr>
          <p:spPr bwMode="auto">
            <a:xfrm>
              <a:off x="3109913" y="5472113"/>
              <a:ext cx="28575" cy="30163"/>
            </a:xfrm>
            <a:custGeom>
              <a:avLst/>
              <a:gdLst>
                <a:gd name="T0" fmla="*/ 11 w 13"/>
                <a:gd name="T1" fmla="*/ 3 h 13"/>
                <a:gd name="T2" fmla="*/ 13 w 13"/>
                <a:gd name="T3" fmla="*/ 0 h 13"/>
                <a:gd name="T4" fmla="*/ 0 w 13"/>
                <a:gd name="T5" fmla="*/ 13 h 13"/>
                <a:gd name="T6" fmla="*/ 8 w 13"/>
                <a:gd name="T7" fmla="*/ 12 h 13"/>
                <a:gd name="T8" fmla="*/ 11 w 13"/>
                <a:gd name="T9" fmla="*/ 3 h 13"/>
                <a:gd name="T10" fmla="*/ 11 w 13"/>
                <a:gd name="T11" fmla="*/ 3 h 13"/>
                <a:gd name="T12" fmla="*/ 11 w 13"/>
                <a:gd name="T13" fmla="*/ 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" h="13">
                  <a:moveTo>
                    <a:pt x="11" y="3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3" y="13"/>
                    <a:pt x="6" y="12"/>
                    <a:pt x="8" y="12"/>
                  </a:cubicBezTo>
                  <a:cubicBezTo>
                    <a:pt x="8" y="9"/>
                    <a:pt x="9" y="6"/>
                    <a:pt x="11" y="3"/>
                  </a:cubicBezTo>
                  <a:close/>
                  <a:moveTo>
                    <a:pt x="11" y="3"/>
                  </a:moveTo>
                  <a:cubicBezTo>
                    <a:pt x="11" y="3"/>
                    <a:pt x="11" y="3"/>
                    <a:pt x="11" y="3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Freeform 59"/>
            <p:cNvSpPr>
              <a:spLocks noEditPoints="1"/>
            </p:cNvSpPr>
            <p:nvPr/>
          </p:nvSpPr>
          <p:spPr bwMode="auto">
            <a:xfrm>
              <a:off x="3014663" y="5141913"/>
              <a:ext cx="190500" cy="360363"/>
            </a:xfrm>
            <a:custGeom>
              <a:avLst/>
              <a:gdLst>
                <a:gd name="T0" fmla="*/ 45 w 83"/>
                <a:gd name="T1" fmla="*/ 94 h 157"/>
                <a:gd name="T2" fmla="*/ 60 w 83"/>
                <a:gd name="T3" fmla="*/ 133 h 157"/>
                <a:gd name="T4" fmla="*/ 82 w 83"/>
                <a:gd name="T5" fmla="*/ 96 h 157"/>
                <a:gd name="T6" fmla="*/ 83 w 83"/>
                <a:gd name="T7" fmla="*/ 93 h 157"/>
                <a:gd name="T8" fmla="*/ 59 w 83"/>
                <a:gd name="T9" fmla="*/ 82 h 157"/>
                <a:gd name="T10" fmla="*/ 82 w 83"/>
                <a:gd name="T11" fmla="*/ 40 h 157"/>
                <a:gd name="T12" fmla="*/ 41 w 83"/>
                <a:gd name="T13" fmla="*/ 0 h 157"/>
                <a:gd name="T14" fmla="*/ 1 w 83"/>
                <a:gd name="T15" fmla="*/ 40 h 157"/>
                <a:gd name="T16" fmla="*/ 23 w 83"/>
                <a:gd name="T17" fmla="*/ 82 h 157"/>
                <a:gd name="T18" fmla="*/ 2 w 83"/>
                <a:gd name="T19" fmla="*/ 91 h 157"/>
                <a:gd name="T20" fmla="*/ 3 w 83"/>
                <a:gd name="T21" fmla="*/ 98 h 157"/>
                <a:gd name="T22" fmla="*/ 0 w 83"/>
                <a:gd name="T23" fmla="*/ 108 h 157"/>
                <a:gd name="T24" fmla="*/ 3 w 83"/>
                <a:gd name="T25" fmla="*/ 118 h 157"/>
                <a:gd name="T26" fmla="*/ 0 w 83"/>
                <a:gd name="T27" fmla="*/ 128 h 157"/>
                <a:gd name="T28" fmla="*/ 3 w 83"/>
                <a:gd name="T29" fmla="*/ 138 h 157"/>
                <a:gd name="T30" fmla="*/ 0 w 83"/>
                <a:gd name="T31" fmla="*/ 148 h 157"/>
                <a:gd name="T32" fmla="*/ 2 w 83"/>
                <a:gd name="T33" fmla="*/ 154 h 157"/>
                <a:gd name="T34" fmla="*/ 41 w 83"/>
                <a:gd name="T35" fmla="*/ 157 h 157"/>
                <a:gd name="T36" fmla="*/ 21 w 83"/>
                <a:gd name="T37" fmla="*/ 136 h 157"/>
                <a:gd name="T38" fmla="*/ 38 w 83"/>
                <a:gd name="T39" fmla="*/ 94 h 157"/>
                <a:gd name="T40" fmla="*/ 38 w 83"/>
                <a:gd name="T41" fmla="*/ 94 h 157"/>
                <a:gd name="T42" fmla="*/ 31 w 83"/>
                <a:gd name="T43" fmla="*/ 86 h 157"/>
                <a:gd name="T44" fmla="*/ 41 w 83"/>
                <a:gd name="T45" fmla="*/ 88 h 157"/>
                <a:gd name="T46" fmla="*/ 51 w 83"/>
                <a:gd name="T47" fmla="*/ 86 h 157"/>
                <a:gd name="T48" fmla="*/ 45 w 83"/>
                <a:gd name="T49" fmla="*/ 94 h 157"/>
                <a:gd name="T50" fmla="*/ 45 w 83"/>
                <a:gd name="T51" fmla="*/ 94 h 157"/>
                <a:gd name="T52" fmla="*/ 45 w 83"/>
                <a:gd name="T53" fmla="*/ 94 h 157"/>
                <a:gd name="T54" fmla="*/ 45 w 83"/>
                <a:gd name="T55" fmla="*/ 94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83" h="157">
                  <a:moveTo>
                    <a:pt x="45" y="94"/>
                  </a:moveTo>
                  <a:cubicBezTo>
                    <a:pt x="60" y="133"/>
                    <a:pt x="60" y="133"/>
                    <a:pt x="60" y="133"/>
                  </a:cubicBezTo>
                  <a:cubicBezTo>
                    <a:pt x="82" y="96"/>
                    <a:pt x="82" y="96"/>
                    <a:pt x="82" y="96"/>
                  </a:cubicBezTo>
                  <a:cubicBezTo>
                    <a:pt x="82" y="95"/>
                    <a:pt x="83" y="94"/>
                    <a:pt x="83" y="93"/>
                  </a:cubicBezTo>
                  <a:cubicBezTo>
                    <a:pt x="76" y="89"/>
                    <a:pt x="68" y="85"/>
                    <a:pt x="59" y="82"/>
                  </a:cubicBezTo>
                  <a:cubicBezTo>
                    <a:pt x="73" y="74"/>
                    <a:pt x="82" y="56"/>
                    <a:pt x="82" y="40"/>
                  </a:cubicBezTo>
                  <a:cubicBezTo>
                    <a:pt x="82" y="18"/>
                    <a:pt x="64" y="0"/>
                    <a:pt x="41" y="0"/>
                  </a:cubicBezTo>
                  <a:cubicBezTo>
                    <a:pt x="19" y="0"/>
                    <a:pt x="1" y="18"/>
                    <a:pt x="1" y="40"/>
                  </a:cubicBezTo>
                  <a:cubicBezTo>
                    <a:pt x="1" y="56"/>
                    <a:pt x="10" y="74"/>
                    <a:pt x="23" y="82"/>
                  </a:cubicBezTo>
                  <a:cubicBezTo>
                    <a:pt x="15" y="84"/>
                    <a:pt x="8" y="88"/>
                    <a:pt x="2" y="91"/>
                  </a:cubicBezTo>
                  <a:cubicBezTo>
                    <a:pt x="2" y="94"/>
                    <a:pt x="3" y="96"/>
                    <a:pt x="3" y="98"/>
                  </a:cubicBezTo>
                  <a:cubicBezTo>
                    <a:pt x="3" y="102"/>
                    <a:pt x="2" y="105"/>
                    <a:pt x="0" y="108"/>
                  </a:cubicBezTo>
                  <a:cubicBezTo>
                    <a:pt x="2" y="111"/>
                    <a:pt x="3" y="114"/>
                    <a:pt x="3" y="118"/>
                  </a:cubicBezTo>
                  <a:cubicBezTo>
                    <a:pt x="3" y="122"/>
                    <a:pt x="2" y="125"/>
                    <a:pt x="0" y="128"/>
                  </a:cubicBezTo>
                  <a:cubicBezTo>
                    <a:pt x="2" y="131"/>
                    <a:pt x="3" y="134"/>
                    <a:pt x="3" y="138"/>
                  </a:cubicBezTo>
                  <a:cubicBezTo>
                    <a:pt x="3" y="141"/>
                    <a:pt x="2" y="145"/>
                    <a:pt x="0" y="148"/>
                  </a:cubicBezTo>
                  <a:cubicBezTo>
                    <a:pt x="1" y="150"/>
                    <a:pt x="2" y="152"/>
                    <a:pt x="2" y="154"/>
                  </a:cubicBezTo>
                  <a:cubicBezTo>
                    <a:pt x="14" y="156"/>
                    <a:pt x="28" y="157"/>
                    <a:pt x="41" y="157"/>
                  </a:cubicBezTo>
                  <a:cubicBezTo>
                    <a:pt x="21" y="136"/>
                    <a:pt x="21" y="136"/>
                    <a:pt x="21" y="136"/>
                  </a:cubicBezTo>
                  <a:cubicBezTo>
                    <a:pt x="38" y="94"/>
                    <a:pt x="38" y="94"/>
                    <a:pt x="38" y="94"/>
                  </a:cubicBezTo>
                  <a:cubicBezTo>
                    <a:pt x="38" y="94"/>
                    <a:pt x="38" y="94"/>
                    <a:pt x="38" y="94"/>
                  </a:cubicBezTo>
                  <a:cubicBezTo>
                    <a:pt x="31" y="86"/>
                    <a:pt x="31" y="86"/>
                    <a:pt x="31" y="86"/>
                  </a:cubicBezTo>
                  <a:cubicBezTo>
                    <a:pt x="34" y="88"/>
                    <a:pt x="38" y="88"/>
                    <a:pt x="41" y="88"/>
                  </a:cubicBezTo>
                  <a:cubicBezTo>
                    <a:pt x="45" y="88"/>
                    <a:pt x="48" y="88"/>
                    <a:pt x="51" y="86"/>
                  </a:cubicBezTo>
                  <a:cubicBezTo>
                    <a:pt x="45" y="94"/>
                    <a:pt x="45" y="94"/>
                    <a:pt x="45" y="94"/>
                  </a:cubicBezTo>
                  <a:cubicBezTo>
                    <a:pt x="45" y="94"/>
                    <a:pt x="45" y="94"/>
                    <a:pt x="45" y="94"/>
                  </a:cubicBezTo>
                  <a:close/>
                  <a:moveTo>
                    <a:pt x="45" y="94"/>
                  </a:moveTo>
                  <a:cubicBezTo>
                    <a:pt x="45" y="94"/>
                    <a:pt x="45" y="94"/>
                    <a:pt x="45" y="94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Freeform 60"/>
            <p:cNvSpPr>
              <a:spLocks noEditPoints="1"/>
            </p:cNvSpPr>
            <p:nvPr/>
          </p:nvSpPr>
          <p:spPr bwMode="auto">
            <a:xfrm>
              <a:off x="2817813" y="5348288"/>
              <a:ext cx="171450" cy="39688"/>
            </a:xfrm>
            <a:custGeom>
              <a:avLst/>
              <a:gdLst>
                <a:gd name="T0" fmla="*/ 8 w 75"/>
                <a:gd name="T1" fmla="*/ 17 h 17"/>
                <a:gd name="T2" fmla="*/ 68 w 75"/>
                <a:gd name="T3" fmla="*/ 17 h 17"/>
                <a:gd name="T4" fmla="*/ 75 w 75"/>
                <a:gd name="T5" fmla="*/ 9 h 17"/>
                <a:gd name="T6" fmla="*/ 75 w 75"/>
                <a:gd name="T7" fmla="*/ 8 h 17"/>
                <a:gd name="T8" fmla="*/ 68 w 75"/>
                <a:gd name="T9" fmla="*/ 0 h 17"/>
                <a:gd name="T10" fmla="*/ 8 w 75"/>
                <a:gd name="T11" fmla="*/ 0 h 17"/>
                <a:gd name="T12" fmla="*/ 0 w 75"/>
                <a:gd name="T13" fmla="*/ 8 h 17"/>
                <a:gd name="T14" fmla="*/ 0 w 75"/>
                <a:gd name="T15" fmla="*/ 9 h 17"/>
                <a:gd name="T16" fmla="*/ 8 w 75"/>
                <a:gd name="T17" fmla="*/ 17 h 17"/>
                <a:gd name="T18" fmla="*/ 8 w 75"/>
                <a:gd name="T19" fmla="*/ 17 h 17"/>
                <a:gd name="T20" fmla="*/ 8 w 75"/>
                <a:gd name="T21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5" h="17">
                  <a:moveTo>
                    <a:pt x="8" y="17"/>
                  </a:moveTo>
                  <a:cubicBezTo>
                    <a:pt x="68" y="17"/>
                    <a:pt x="68" y="17"/>
                    <a:pt x="68" y="17"/>
                  </a:cubicBezTo>
                  <a:cubicBezTo>
                    <a:pt x="72" y="17"/>
                    <a:pt x="75" y="13"/>
                    <a:pt x="75" y="9"/>
                  </a:cubicBezTo>
                  <a:cubicBezTo>
                    <a:pt x="75" y="8"/>
                    <a:pt x="75" y="8"/>
                    <a:pt x="75" y="8"/>
                  </a:cubicBezTo>
                  <a:cubicBezTo>
                    <a:pt x="75" y="4"/>
                    <a:pt x="72" y="0"/>
                    <a:pt x="6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13"/>
                    <a:pt x="4" y="17"/>
                    <a:pt x="8" y="17"/>
                  </a:cubicBezTo>
                  <a:close/>
                  <a:moveTo>
                    <a:pt x="8" y="17"/>
                  </a:moveTo>
                  <a:cubicBezTo>
                    <a:pt x="8" y="17"/>
                    <a:pt x="8" y="17"/>
                    <a:pt x="8" y="17"/>
                  </a:cubicBez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Freeform 61"/>
            <p:cNvSpPr>
              <a:spLocks noEditPoints="1"/>
            </p:cNvSpPr>
            <p:nvPr/>
          </p:nvSpPr>
          <p:spPr bwMode="auto">
            <a:xfrm>
              <a:off x="2817813" y="5394325"/>
              <a:ext cx="171450" cy="39688"/>
            </a:xfrm>
            <a:custGeom>
              <a:avLst/>
              <a:gdLst>
                <a:gd name="T0" fmla="*/ 8 w 75"/>
                <a:gd name="T1" fmla="*/ 17 h 17"/>
                <a:gd name="T2" fmla="*/ 68 w 75"/>
                <a:gd name="T3" fmla="*/ 17 h 17"/>
                <a:gd name="T4" fmla="*/ 75 w 75"/>
                <a:gd name="T5" fmla="*/ 9 h 17"/>
                <a:gd name="T6" fmla="*/ 75 w 75"/>
                <a:gd name="T7" fmla="*/ 8 h 17"/>
                <a:gd name="T8" fmla="*/ 68 w 75"/>
                <a:gd name="T9" fmla="*/ 0 h 17"/>
                <a:gd name="T10" fmla="*/ 8 w 75"/>
                <a:gd name="T11" fmla="*/ 0 h 17"/>
                <a:gd name="T12" fmla="*/ 0 w 75"/>
                <a:gd name="T13" fmla="*/ 8 h 17"/>
                <a:gd name="T14" fmla="*/ 0 w 75"/>
                <a:gd name="T15" fmla="*/ 9 h 17"/>
                <a:gd name="T16" fmla="*/ 8 w 75"/>
                <a:gd name="T17" fmla="*/ 17 h 17"/>
                <a:gd name="T18" fmla="*/ 8 w 75"/>
                <a:gd name="T19" fmla="*/ 17 h 17"/>
                <a:gd name="T20" fmla="*/ 8 w 75"/>
                <a:gd name="T21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5" h="17">
                  <a:moveTo>
                    <a:pt x="8" y="17"/>
                  </a:moveTo>
                  <a:cubicBezTo>
                    <a:pt x="68" y="17"/>
                    <a:pt x="68" y="17"/>
                    <a:pt x="68" y="17"/>
                  </a:cubicBezTo>
                  <a:cubicBezTo>
                    <a:pt x="72" y="17"/>
                    <a:pt x="75" y="13"/>
                    <a:pt x="75" y="9"/>
                  </a:cubicBezTo>
                  <a:cubicBezTo>
                    <a:pt x="75" y="8"/>
                    <a:pt x="75" y="8"/>
                    <a:pt x="75" y="8"/>
                  </a:cubicBezTo>
                  <a:cubicBezTo>
                    <a:pt x="75" y="4"/>
                    <a:pt x="72" y="0"/>
                    <a:pt x="6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13"/>
                    <a:pt x="4" y="17"/>
                    <a:pt x="8" y="17"/>
                  </a:cubicBezTo>
                  <a:close/>
                  <a:moveTo>
                    <a:pt x="8" y="17"/>
                  </a:moveTo>
                  <a:cubicBezTo>
                    <a:pt x="8" y="17"/>
                    <a:pt x="8" y="17"/>
                    <a:pt x="8" y="17"/>
                  </a:cubicBez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Freeform 62"/>
            <p:cNvSpPr>
              <a:spLocks noEditPoints="1"/>
            </p:cNvSpPr>
            <p:nvPr/>
          </p:nvSpPr>
          <p:spPr bwMode="auto">
            <a:xfrm>
              <a:off x="2817813" y="5440363"/>
              <a:ext cx="171450" cy="36513"/>
            </a:xfrm>
            <a:custGeom>
              <a:avLst/>
              <a:gdLst>
                <a:gd name="T0" fmla="*/ 8 w 75"/>
                <a:gd name="T1" fmla="*/ 16 h 16"/>
                <a:gd name="T2" fmla="*/ 68 w 75"/>
                <a:gd name="T3" fmla="*/ 16 h 16"/>
                <a:gd name="T4" fmla="*/ 75 w 75"/>
                <a:gd name="T5" fmla="*/ 9 h 16"/>
                <a:gd name="T6" fmla="*/ 75 w 75"/>
                <a:gd name="T7" fmla="*/ 8 h 16"/>
                <a:gd name="T8" fmla="*/ 68 w 75"/>
                <a:gd name="T9" fmla="*/ 0 h 16"/>
                <a:gd name="T10" fmla="*/ 8 w 75"/>
                <a:gd name="T11" fmla="*/ 0 h 16"/>
                <a:gd name="T12" fmla="*/ 0 w 75"/>
                <a:gd name="T13" fmla="*/ 8 h 16"/>
                <a:gd name="T14" fmla="*/ 0 w 75"/>
                <a:gd name="T15" fmla="*/ 9 h 16"/>
                <a:gd name="T16" fmla="*/ 8 w 75"/>
                <a:gd name="T17" fmla="*/ 16 h 16"/>
                <a:gd name="T18" fmla="*/ 8 w 75"/>
                <a:gd name="T19" fmla="*/ 16 h 16"/>
                <a:gd name="T20" fmla="*/ 8 w 75"/>
                <a:gd name="T21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5" h="16">
                  <a:moveTo>
                    <a:pt x="8" y="16"/>
                  </a:moveTo>
                  <a:cubicBezTo>
                    <a:pt x="68" y="16"/>
                    <a:pt x="68" y="16"/>
                    <a:pt x="68" y="16"/>
                  </a:cubicBezTo>
                  <a:cubicBezTo>
                    <a:pt x="72" y="16"/>
                    <a:pt x="75" y="13"/>
                    <a:pt x="75" y="9"/>
                  </a:cubicBezTo>
                  <a:cubicBezTo>
                    <a:pt x="75" y="8"/>
                    <a:pt x="75" y="8"/>
                    <a:pt x="75" y="8"/>
                  </a:cubicBezTo>
                  <a:cubicBezTo>
                    <a:pt x="75" y="3"/>
                    <a:pt x="72" y="0"/>
                    <a:pt x="6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13"/>
                    <a:pt x="4" y="16"/>
                    <a:pt x="8" y="16"/>
                  </a:cubicBezTo>
                  <a:close/>
                  <a:moveTo>
                    <a:pt x="8" y="16"/>
                  </a:moveTo>
                  <a:cubicBezTo>
                    <a:pt x="8" y="16"/>
                    <a:pt x="8" y="16"/>
                    <a:pt x="8" y="16"/>
                  </a:cubicBez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Freeform 63"/>
            <p:cNvSpPr>
              <a:spLocks noEditPoints="1"/>
            </p:cNvSpPr>
            <p:nvPr/>
          </p:nvSpPr>
          <p:spPr bwMode="auto">
            <a:xfrm>
              <a:off x="2817813" y="5486400"/>
              <a:ext cx="171450" cy="36513"/>
            </a:xfrm>
            <a:custGeom>
              <a:avLst/>
              <a:gdLst>
                <a:gd name="T0" fmla="*/ 8 w 75"/>
                <a:gd name="T1" fmla="*/ 16 h 16"/>
                <a:gd name="T2" fmla="*/ 68 w 75"/>
                <a:gd name="T3" fmla="*/ 16 h 16"/>
                <a:gd name="T4" fmla="*/ 75 w 75"/>
                <a:gd name="T5" fmla="*/ 8 h 16"/>
                <a:gd name="T6" fmla="*/ 75 w 75"/>
                <a:gd name="T7" fmla="*/ 7 h 16"/>
                <a:gd name="T8" fmla="*/ 68 w 75"/>
                <a:gd name="T9" fmla="*/ 0 h 16"/>
                <a:gd name="T10" fmla="*/ 8 w 75"/>
                <a:gd name="T11" fmla="*/ 0 h 16"/>
                <a:gd name="T12" fmla="*/ 0 w 75"/>
                <a:gd name="T13" fmla="*/ 7 h 16"/>
                <a:gd name="T14" fmla="*/ 0 w 75"/>
                <a:gd name="T15" fmla="*/ 8 h 16"/>
                <a:gd name="T16" fmla="*/ 8 w 75"/>
                <a:gd name="T17" fmla="*/ 16 h 16"/>
                <a:gd name="T18" fmla="*/ 8 w 75"/>
                <a:gd name="T19" fmla="*/ 16 h 16"/>
                <a:gd name="T20" fmla="*/ 8 w 75"/>
                <a:gd name="T21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5" h="16">
                  <a:moveTo>
                    <a:pt x="8" y="16"/>
                  </a:moveTo>
                  <a:cubicBezTo>
                    <a:pt x="68" y="16"/>
                    <a:pt x="68" y="16"/>
                    <a:pt x="68" y="16"/>
                  </a:cubicBezTo>
                  <a:cubicBezTo>
                    <a:pt x="72" y="16"/>
                    <a:pt x="75" y="13"/>
                    <a:pt x="75" y="8"/>
                  </a:cubicBezTo>
                  <a:cubicBezTo>
                    <a:pt x="75" y="7"/>
                    <a:pt x="75" y="7"/>
                    <a:pt x="75" y="7"/>
                  </a:cubicBezTo>
                  <a:cubicBezTo>
                    <a:pt x="75" y="3"/>
                    <a:pt x="72" y="0"/>
                    <a:pt x="6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3"/>
                    <a:pt x="0" y="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13"/>
                    <a:pt x="4" y="16"/>
                    <a:pt x="8" y="16"/>
                  </a:cubicBezTo>
                  <a:close/>
                  <a:moveTo>
                    <a:pt x="8" y="16"/>
                  </a:moveTo>
                  <a:cubicBezTo>
                    <a:pt x="8" y="16"/>
                    <a:pt x="8" y="16"/>
                    <a:pt x="8" y="16"/>
                  </a:cubicBez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Freeform 64"/>
            <p:cNvSpPr>
              <a:spLocks noEditPoints="1"/>
            </p:cNvSpPr>
            <p:nvPr/>
          </p:nvSpPr>
          <p:spPr bwMode="auto">
            <a:xfrm>
              <a:off x="3155950" y="5364163"/>
              <a:ext cx="111125" cy="161925"/>
            </a:xfrm>
            <a:custGeom>
              <a:avLst/>
              <a:gdLst>
                <a:gd name="T0" fmla="*/ 32 w 49"/>
                <a:gd name="T1" fmla="*/ 5 h 70"/>
                <a:gd name="T2" fmla="*/ 2 w 49"/>
                <a:gd name="T3" fmla="*/ 57 h 70"/>
                <a:gd name="T4" fmla="*/ 5 w 49"/>
                <a:gd name="T5" fmla="*/ 68 h 70"/>
                <a:gd name="T6" fmla="*/ 6 w 49"/>
                <a:gd name="T7" fmla="*/ 68 h 70"/>
                <a:gd name="T8" fmla="*/ 17 w 49"/>
                <a:gd name="T9" fmla="*/ 65 h 70"/>
                <a:gd name="T10" fmla="*/ 47 w 49"/>
                <a:gd name="T11" fmla="*/ 14 h 70"/>
                <a:gd name="T12" fmla="*/ 44 w 49"/>
                <a:gd name="T13" fmla="*/ 3 h 70"/>
                <a:gd name="T14" fmla="*/ 43 w 49"/>
                <a:gd name="T15" fmla="*/ 2 h 70"/>
                <a:gd name="T16" fmla="*/ 32 w 49"/>
                <a:gd name="T17" fmla="*/ 5 h 70"/>
                <a:gd name="T18" fmla="*/ 32 w 49"/>
                <a:gd name="T19" fmla="*/ 5 h 70"/>
                <a:gd name="T20" fmla="*/ 32 w 49"/>
                <a:gd name="T21" fmla="*/ 5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" h="70">
                  <a:moveTo>
                    <a:pt x="32" y="5"/>
                  </a:moveTo>
                  <a:cubicBezTo>
                    <a:pt x="2" y="57"/>
                    <a:pt x="2" y="57"/>
                    <a:pt x="2" y="57"/>
                  </a:cubicBezTo>
                  <a:cubicBezTo>
                    <a:pt x="0" y="61"/>
                    <a:pt x="2" y="66"/>
                    <a:pt x="5" y="68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10" y="70"/>
                    <a:pt x="15" y="69"/>
                    <a:pt x="17" y="65"/>
                  </a:cubicBezTo>
                  <a:cubicBezTo>
                    <a:pt x="47" y="14"/>
                    <a:pt x="47" y="14"/>
                    <a:pt x="47" y="14"/>
                  </a:cubicBezTo>
                  <a:cubicBezTo>
                    <a:pt x="49" y="10"/>
                    <a:pt x="47" y="5"/>
                    <a:pt x="44" y="3"/>
                  </a:cubicBezTo>
                  <a:cubicBezTo>
                    <a:pt x="43" y="2"/>
                    <a:pt x="43" y="2"/>
                    <a:pt x="43" y="2"/>
                  </a:cubicBezTo>
                  <a:cubicBezTo>
                    <a:pt x="39" y="0"/>
                    <a:pt x="34" y="2"/>
                    <a:pt x="32" y="5"/>
                  </a:cubicBezTo>
                  <a:close/>
                  <a:moveTo>
                    <a:pt x="32" y="5"/>
                  </a:moveTo>
                  <a:cubicBezTo>
                    <a:pt x="32" y="5"/>
                    <a:pt x="32" y="5"/>
                    <a:pt x="32" y="5"/>
                  </a:cubicBez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Freeform 65"/>
            <p:cNvSpPr>
              <a:spLocks noEditPoints="1"/>
            </p:cNvSpPr>
            <p:nvPr/>
          </p:nvSpPr>
          <p:spPr bwMode="auto">
            <a:xfrm>
              <a:off x="3260725" y="5394325"/>
              <a:ext cx="173038" cy="39688"/>
            </a:xfrm>
            <a:custGeom>
              <a:avLst/>
              <a:gdLst>
                <a:gd name="T0" fmla="*/ 0 w 75"/>
                <a:gd name="T1" fmla="*/ 9 h 17"/>
                <a:gd name="T2" fmla="*/ 7 w 75"/>
                <a:gd name="T3" fmla="*/ 17 h 17"/>
                <a:gd name="T4" fmla="*/ 67 w 75"/>
                <a:gd name="T5" fmla="*/ 17 h 17"/>
                <a:gd name="T6" fmla="*/ 75 w 75"/>
                <a:gd name="T7" fmla="*/ 9 h 17"/>
                <a:gd name="T8" fmla="*/ 75 w 75"/>
                <a:gd name="T9" fmla="*/ 8 h 17"/>
                <a:gd name="T10" fmla="*/ 67 w 75"/>
                <a:gd name="T11" fmla="*/ 0 h 17"/>
                <a:gd name="T12" fmla="*/ 7 w 75"/>
                <a:gd name="T13" fmla="*/ 0 h 17"/>
                <a:gd name="T14" fmla="*/ 0 w 75"/>
                <a:gd name="T15" fmla="*/ 8 h 17"/>
                <a:gd name="T16" fmla="*/ 0 w 75"/>
                <a:gd name="T17" fmla="*/ 9 h 17"/>
                <a:gd name="T18" fmla="*/ 0 w 75"/>
                <a:gd name="T19" fmla="*/ 9 h 17"/>
                <a:gd name="T20" fmla="*/ 0 w 75"/>
                <a:gd name="T21" fmla="*/ 9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5" h="17">
                  <a:moveTo>
                    <a:pt x="0" y="9"/>
                  </a:moveTo>
                  <a:cubicBezTo>
                    <a:pt x="0" y="13"/>
                    <a:pt x="3" y="17"/>
                    <a:pt x="7" y="17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71" y="17"/>
                    <a:pt x="75" y="13"/>
                    <a:pt x="75" y="9"/>
                  </a:cubicBezTo>
                  <a:cubicBezTo>
                    <a:pt x="75" y="8"/>
                    <a:pt x="75" y="8"/>
                    <a:pt x="75" y="8"/>
                  </a:cubicBezTo>
                  <a:cubicBezTo>
                    <a:pt x="75" y="4"/>
                    <a:pt x="71" y="0"/>
                    <a:pt x="6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4"/>
                    <a:pt x="0" y="8"/>
                  </a:cubicBezTo>
                  <a:lnTo>
                    <a:pt x="0" y="9"/>
                  </a:lnTo>
                  <a:close/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Freeform 66"/>
            <p:cNvSpPr>
              <a:spLocks noEditPoints="1"/>
            </p:cNvSpPr>
            <p:nvPr/>
          </p:nvSpPr>
          <p:spPr bwMode="auto">
            <a:xfrm>
              <a:off x="3260725" y="5440363"/>
              <a:ext cx="173038" cy="36513"/>
            </a:xfrm>
            <a:custGeom>
              <a:avLst/>
              <a:gdLst>
                <a:gd name="T0" fmla="*/ 75 w 75"/>
                <a:gd name="T1" fmla="*/ 8 h 16"/>
                <a:gd name="T2" fmla="*/ 67 w 75"/>
                <a:gd name="T3" fmla="*/ 0 h 16"/>
                <a:gd name="T4" fmla="*/ 7 w 75"/>
                <a:gd name="T5" fmla="*/ 0 h 16"/>
                <a:gd name="T6" fmla="*/ 0 w 75"/>
                <a:gd name="T7" fmla="*/ 8 h 16"/>
                <a:gd name="T8" fmla="*/ 0 w 75"/>
                <a:gd name="T9" fmla="*/ 9 h 16"/>
                <a:gd name="T10" fmla="*/ 7 w 75"/>
                <a:gd name="T11" fmla="*/ 16 h 16"/>
                <a:gd name="T12" fmla="*/ 67 w 75"/>
                <a:gd name="T13" fmla="*/ 16 h 16"/>
                <a:gd name="T14" fmla="*/ 75 w 75"/>
                <a:gd name="T15" fmla="*/ 9 h 16"/>
                <a:gd name="T16" fmla="*/ 75 w 75"/>
                <a:gd name="T17" fmla="*/ 8 h 16"/>
                <a:gd name="T18" fmla="*/ 75 w 75"/>
                <a:gd name="T19" fmla="*/ 8 h 16"/>
                <a:gd name="T20" fmla="*/ 75 w 75"/>
                <a:gd name="T21" fmla="*/ 8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5" h="16">
                  <a:moveTo>
                    <a:pt x="75" y="8"/>
                  </a:moveTo>
                  <a:cubicBezTo>
                    <a:pt x="75" y="3"/>
                    <a:pt x="71" y="0"/>
                    <a:pt x="6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8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13"/>
                    <a:pt x="3" y="16"/>
                    <a:pt x="7" y="16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71" y="16"/>
                    <a:pt x="75" y="13"/>
                    <a:pt x="75" y="9"/>
                  </a:cubicBezTo>
                  <a:lnTo>
                    <a:pt x="75" y="8"/>
                  </a:lnTo>
                  <a:close/>
                  <a:moveTo>
                    <a:pt x="75" y="8"/>
                  </a:moveTo>
                  <a:cubicBezTo>
                    <a:pt x="75" y="8"/>
                    <a:pt x="75" y="8"/>
                    <a:pt x="75" y="8"/>
                  </a:cubicBez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Freeform 67"/>
            <p:cNvSpPr>
              <a:spLocks noEditPoints="1"/>
            </p:cNvSpPr>
            <p:nvPr/>
          </p:nvSpPr>
          <p:spPr bwMode="auto">
            <a:xfrm>
              <a:off x="3260725" y="5486400"/>
              <a:ext cx="173038" cy="36513"/>
            </a:xfrm>
            <a:custGeom>
              <a:avLst/>
              <a:gdLst>
                <a:gd name="T0" fmla="*/ 67 w 75"/>
                <a:gd name="T1" fmla="*/ 0 h 16"/>
                <a:gd name="T2" fmla="*/ 7 w 75"/>
                <a:gd name="T3" fmla="*/ 0 h 16"/>
                <a:gd name="T4" fmla="*/ 0 w 75"/>
                <a:gd name="T5" fmla="*/ 7 h 16"/>
                <a:gd name="T6" fmla="*/ 0 w 75"/>
                <a:gd name="T7" fmla="*/ 8 h 16"/>
                <a:gd name="T8" fmla="*/ 7 w 75"/>
                <a:gd name="T9" fmla="*/ 16 h 16"/>
                <a:gd name="T10" fmla="*/ 67 w 75"/>
                <a:gd name="T11" fmla="*/ 16 h 16"/>
                <a:gd name="T12" fmla="*/ 75 w 75"/>
                <a:gd name="T13" fmla="*/ 8 h 16"/>
                <a:gd name="T14" fmla="*/ 75 w 75"/>
                <a:gd name="T15" fmla="*/ 7 h 16"/>
                <a:gd name="T16" fmla="*/ 67 w 75"/>
                <a:gd name="T17" fmla="*/ 0 h 16"/>
                <a:gd name="T18" fmla="*/ 67 w 75"/>
                <a:gd name="T19" fmla="*/ 0 h 16"/>
                <a:gd name="T20" fmla="*/ 67 w 75"/>
                <a:gd name="T2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5" h="16">
                  <a:moveTo>
                    <a:pt x="6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13"/>
                    <a:pt x="3" y="16"/>
                    <a:pt x="7" y="16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71" y="16"/>
                    <a:pt x="75" y="13"/>
                    <a:pt x="75" y="8"/>
                  </a:cubicBezTo>
                  <a:cubicBezTo>
                    <a:pt x="75" y="7"/>
                    <a:pt x="75" y="7"/>
                    <a:pt x="75" y="7"/>
                  </a:cubicBezTo>
                  <a:cubicBezTo>
                    <a:pt x="75" y="3"/>
                    <a:pt x="71" y="0"/>
                    <a:pt x="67" y="0"/>
                  </a:cubicBezTo>
                  <a:close/>
                  <a:moveTo>
                    <a:pt x="67" y="0"/>
                  </a:moveTo>
                  <a:cubicBezTo>
                    <a:pt x="67" y="0"/>
                    <a:pt x="67" y="0"/>
                    <a:pt x="67" y="0"/>
                  </a:cubicBez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Freeform 68"/>
            <p:cNvSpPr>
              <a:spLocks noEditPoints="1"/>
            </p:cNvSpPr>
            <p:nvPr/>
          </p:nvSpPr>
          <p:spPr bwMode="auto">
            <a:xfrm>
              <a:off x="2670175" y="5511800"/>
              <a:ext cx="881063" cy="382588"/>
            </a:xfrm>
            <a:custGeom>
              <a:avLst/>
              <a:gdLst>
                <a:gd name="T0" fmla="*/ 555 w 555"/>
                <a:gd name="T1" fmla="*/ 58 h 241"/>
                <a:gd name="T2" fmla="*/ 555 w 555"/>
                <a:gd name="T3" fmla="*/ 33 h 241"/>
                <a:gd name="T4" fmla="*/ 502 w 555"/>
                <a:gd name="T5" fmla="*/ 0 h 241"/>
                <a:gd name="T6" fmla="*/ 539 w 555"/>
                <a:gd name="T7" fmla="*/ 33 h 241"/>
                <a:gd name="T8" fmla="*/ 16 w 555"/>
                <a:gd name="T9" fmla="*/ 33 h 241"/>
                <a:gd name="T10" fmla="*/ 52 w 555"/>
                <a:gd name="T11" fmla="*/ 0 h 241"/>
                <a:gd name="T12" fmla="*/ 0 w 555"/>
                <a:gd name="T13" fmla="*/ 33 h 241"/>
                <a:gd name="T14" fmla="*/ 0 w 555"/>
                <a:gd name="T15" fmla="*/ 58 h 241"/>
                <a:gd name="T16" fmla="*/ 52 w 555"/>
                <a:gd name="T17" fmla="*/ 58 h 241"/>
                <a:gd name="T18" fmla="*/ 52 w 555"/>
                <a:gd name="T19" fmla="*/ 212 h 241"/>
                <a:gd name="T20" fmla="*/ 39 w 555"/>
                <a:gd name="T21" fmla="*/ 212 h 241"/>
                <a:gd name="T22" fmla="*/ 39 w 555"/>
                <a:gd name="T23" fmla="*/ 226 h 241"/>
                <a:gd name="T24" fmla="*/ 20 w 555"/>
                <a:gd name="T25" fmla="*/ 226 h 241"/>
                <a:gd name="T26" fmla="*/ 20 w 555"/>
                <a:gd name="T27" fmla="*/ 241 h 241"/>
                <a:gd name="T28" fmla="*/ 534 w 555"/>
                <a:gd name="T29" fmla="*/ 241 h 241"/>
                <a:gd name="T30" fmla="*/ 534 w 555"/>
                <a:gd name="T31" fmla="*/ 226 h 241"/>
                <a:gd name="T32" fmla="*/ 515 w 555"/>
                <a:gd name="T33" fmla="*/ 226 h 241"/>
                <a:gd name="T34" fmla="*/ 515 w 555"/>
                <a:gd name="T35" fmla="*/ 212 h 241"/>
                <a:gd name="T36" fmla="*/ 502 w 555"/>
                <a:gd name="T37" fmla="*/ 212 h 241"/>
                <a:gd name="T38" fmla="*/ 502 w 555"/>
                <a:gd name="T39" fmla="*/ 58 h 241"/>
                <a:gd name="T40" fmla="*/ 555 w 555"/>
                <a:gd name="T41" fmla="*/ 58 h 241"/>
                <a:gd name="T42" fmla="*/ 555 w 555"/>
                <a:gd name="T43" fmla="*/ 58 h 241"/>
                <a:gd name="T44" fmla="*/ 555 w 555"/>
                <a:gd name="T45" fmla="*/ 58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55" h="241">
                  <a:moveTo>
                    <a:pt x="555" y="58"/>
                  </a:moveTo>
                  <a:lnTo>
                    <a:pt x="555" y="33"/>
                  </a:lnTo>
                  <a:lnTo>
                    <a:pt x="502" y="0"/>
                  </a:lnTo>
                  <a:lnTo>
                    <a:pt x="539" y="33"/>
                  </a:lnTo>
                  <a:lnTo>
                    <a:pt x="16" y="33"/>
                  </a:lnTo>
                  <a:lnTo>
                    <a:pt x="52" y="0"/>
                  </a:lnTo>
                  <a:lnTo>
                    <a:pt x="0" y="33"/>
                  </a:lnTo>
                  <a:lnTo>
                    <a:pt x="0" y="58"/>
                  </a:lnTo>
                  <a:lnTo>
                    <a:pt x="52" y="58"/>
                  </a:lnTo>
                  <a:lnTo>
                    <a:pt x="52" y="212"/>
                  </a:lnTo>
                  <a:lnTo>
                    <a:pt x="39" y="212"/>
                  </a:lnTo>
                  <a:lnTo>
                    <a:pt x="39" y="226"/>
                  </a:lnTo>
                  <a:lnTo>
                    <a:pt x="20" y="226"/>
                  </a:lnTo>
                  <a:lnTo>
                    <a:pt x="20" y="241"/>
                  </a:lnTo>
                  <a:lnTo>
                    <a:pt x="534" y="241"/>
                  </a:lnTo>
                  <a:lnTo>
                    <a:pt x="534" y="226"/>
                  </a:lnTo>
                  <a:lnTo>
                    <a:pt x="515" y="226"/>
                  </a:lnTo>
                  <a:lnTo>
                    <a:pt x="515" y="212"/>
                  </a:lnTo>
                  <a:lnTo>
                    <a:pt x="502" y="212"/>
                  </a:lnTo>
                  <a:lnTo>
                    <a:pt x="502" y="58"/>
                  </a:lnTo>
                  <a:lnTo>
                    <a:pt x="555" y="58"/>
                  </a:lnTo>
                  <a:close/>
                  <a:moveTo>
                    <a:pt x="555" y="58"/>
                  </a:moveTo>
                  <a:lnTo>
                    <a:pt x="555" y="5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Freeform 69"/>
            <p:cNvSpPr>
              <a:spLocks noEditPoints="1"/>
            </p:cNvSpPr>
            <p:nvPr/>
          </p:nvSpPr>
          <p:spPr bwMode="auto">
            <a:xfrm>
              <a:off x="2670175" y="5511800"/>
              <a:ext cx="881063" cy="382588"/>
            </a:xfrm>
            <a:custGeom>
              <a:avLst/>
              <a:gdLst>
                <a:gd name="T0" fmla="*/ 555 w 555"/>
                <a:gd name="T1" fmla="*/ 58 h 241"/>
                <a:gd name="T2" fmla="*/ 555 w 555"/>
                <a:gd name="T3" fmla="*/ 33 h 241"/>
                <a:gd name="T4" fmla="*/ 502 w 555"/>
                <a:gd name="T5" fmla="*/ 0 h 241"/>
                <a:gd name="T6" fmla="*/ 539 w 555"/>
                <a:gd name="T7" fmla="*/ 33 h 241"/>
                <a:gd name="T8" fmla="*/ 16 w 555"/>
                <a:gd name="T9" fmla="*/ 33 h 241"/>
                <a:gd name="T10" fmla="*/ 52 w 555"/>
                <a:gd name="T11" fmla="*/ 0 h 241"/>
                <a:gd name="T12" fmla="*/ 0 w 555"/>
                <a:gd name="T13" fmla="*/ 33 h 241"/>
                <a:gd name="T14" fmla="*/ 0 w 555"/>
                <a:gd name="T15" fmla="*/ 58 h 241"/>
                <a:gd name="T16" fmla="*/ 52 w 555"/>
                <a:gd name="T17" fmla="*/ 58 h 241"/>
                <a:gd name="T18" fmla="*/ 52 w 555"/>
                <a:gd name="T19" fmla="*/ 212 h 241"/>
                <a:gd name="T20" fmla="*/ 39 w 555"/>
                <a:gd name="T21" fmla="*/ 212 h 241"/>
                <a:gd name="T22" fmla="*/ 39 w 555"/>
                <a:gd name="T23" fmla="*/ 226 h 241"/>
                <a:gd name="T24" fmla="*/ 20 w 555"/>
                <a:gd name="T25" fmla="*/ 226 h 241"/>
                <a:gd name="T26" fmla="*/ 20 w 555"/>
                <a:gd name="T27" fmla="*/ 241 h 241"/>
                <a:gd name="T28" fmla="*/ 534 w 555"/>
                <a:gd name="T29" fmla="*/ 241 h 241"/>
                <a:gd name="T30" fmla="*/ 534 w 555"/>
                <a:gd name="T31" fmla="*/ 226 h 241"/>
                <a:gd name="T32" fmla="*/ 515 w 555"/>
                <a:gd name="T33" fmla="*/ 226 h 241"/>
                <a:gd name="T34" fmla="*/ 515 w 555"/>
                <a:gd name="T35" fmla="*/ 212 h 241"/>
                <a:gd name="T36" fmla="*/ 502 w 555"/>
                <a:gd name="T37" fmla="*/ 212 h 241"/>
                <a:gd name="T38" fmla="*/ 502 w 555"/>
                <a:gd name="T39" fmla="*/ 58 h 241"/>
                <a:gd name="T40" fmla="*/ 555 w 555"/>
                <a:gd name="T41" fmla="*/ 58 h 241"/>
                <a:gd name="T42" fmla="*/ 555 w 555"/>
                <a:gd name="T43" fmla="*/ 58 h 241"/>
                <a:gd name="T44" fmla="*/ 555 w 555"/>
                <a:gd name="T45" fmla="*/ 58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55" h="241">
                  <a:moveTo>
                    <a:pt x="555" y="58"/>
                  </a:moveTo>
                  <a:lnTo>
                    <a:pt x="555" y="33"/>
                  </a:lnTo>
                  <a:lnTo>
                    <a:pt x="502" y="0"/>
                  </a:lnTo>
                  <a:lnTo>
                    <a:pt x="539" y="33"/>
                  </a:lnTo>
                  <a:lnTo>
                    <a:pt x="16" y="33"/>
                  </a:lnTo>
                  <a:lnTo>
                    <a:pt x="52" y="0"/>
                  </a:lnTo>
                  <a:lnTo>
                    <a:pt x="0" y="33"/>
                  </a:lnTo>
                  <a:lnTo>
                    <a:pt x="0" y="58"/>
                  </a:lnTo>
                  <a:lnTo>
                    <a:pt x="52" y="58"/>
                  </a:lnTo>
                  <a:lnTo>
                    <a:pt x="52" y="212"/>
                  </a:lnTo>
                  <a:lnTo>
                    <a:pt x="39" y="212"/>
                  </a:lnTo>
                  <a:lnTo>
                    <a:pt x="39" y="226"/>
                  </a:lnTo>
                  <a:lnTo>
                    <a:pt x="20" y="226"/>
                  </a:lnTo>
                  <a:lnTo>
                    <a:pt x="20" y="241"/>
                  </a:lnTo>
                  <a:lnTo>
                    <a:pt x="534" y="241"/>
                  </a:lnTo>
                  <a:lnTo>
                    <a:pt x="534" y="226"/>
                  </a:lnTo>
                  <a:lnTo>
                    <a:pt x="515" y="226"/>
                  </a:lnTo>
                  <a:lnTo>
                    <a:pt x="515" y="212"/>
                  </a:lnTo>
                  <a:lnTo>
                    <a:pt x="502" y="212"/>
                  </a:lnTo>
                  <a:lnTo>
                    <a:pt x="502" y="58"/>
                  </a:lnTo>
                  <a:lnTo>
                    <a:pt x="555" y="58"/>
                  </a:lnTo>
                  <a:moveTo>
                    <a:pt x="555" y="58"/>
                  </a:moveTo>
                  <a:lnTo>
                    <a:pt x="555" y="5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8" name="Group 97"/>
          <p:cNvGrpSpPr/>
          <p:nvPr/>
        </p:nvGrpSpPr>
        <p:grpSpPr>
          <a:xfrm>
            <a:off x="8393112" y="5207126"/>
            <a:ext cx="867330" cy="606809"/>
            <a:chOff x="9818688" y="3427721"/>
            <a:chExt cx="1284288" cy="898525"/>
          </a:xfrm>
          <a:solidFill>
            <a:schemeClr val="accent2"/>
          </a:solidFill>
        </p:grpSpPr>
        <p:grpSp>
          <p:nvGrpSpPr>
            <p:cNvPr id="95" name="Group 94"/>
            <p:cNvGrpSpPr/>
            <p:nvPr/>
          </p:nvGrpSpPr>
          <p:grpSpPr>
            <a:xfrm>
              <a:off x="10296525" y="3478521"/>
              <a:ext cx="284163" cy="341313"/>
              <a:chOff x="10296525" y="3406776"/>
              <a:chExt cx="284163" cy="341313"/>
            </a:xfrm>
            <a:grpFill/>
          </p:grpSpPr>
          <p:sp>
            <p:nvSpPr>
              <p:cNvPr id="87" name="Freeform 73"/>
              <p:cNvSpPr>
                <a:spLocks noEditPoints="1"/>
              </p:cNvSpPr>
              <p:nvPr/>
            </p:nvSpPr>
            <p:spPr bwMode="auto">
              <a:xfrm>
                <a:off x="10379075" y="3406776"/>
                <a:ext cx="165100" cy="182563"/>
              </a:xfrm>
              <a:custGeom>
                <a:avLst/>
                <a:gdLst>
                  <a:gd name="T0" fmla="*/ 60 w 121"/>
                  <a:gd name="T1" fmla="*/ 133 h 133"/>
                  <a:gd name="T2" fmla="*/ 121 w 121"/>
                  <a:gd name="T3" fmla="*/ 60 h 133"/>
                  <a:gd name="T4" fmla="*/ 60 w 121"/>
                  <a:gd name="T5" fmla="*/ 0 h 133"/>
                  <a:gd name="T6" fmla="*/ 0 w 121"/>
                  <a:gd name="T7" fmla="*/ 60 h 133"/>
                  <a:gd name="T8" fmla="*/ 60 w 121"/>
                  <a:gd name="T9" fmla="*/ 133 h 133"/>
                  <a:gd name="T10" fmla="*/ 60 w 121"/>
                  <a:gd name="T11" fmla="*/ 133 h 133"/>
                  <a:gd name="T12" fmla="*/ 60 w 121"/>
                  <a:gd name="T13" fmla="*/ 133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1" h="133">
                    <a:moveTo>
                      <a:pt x="60" y="133"/>
                    </a:moveTo>
                    <a:cubicBezTo>
                      <a:pt x="94" y="133"/>
                      <a:pt x="121" y="94"/>
                      <a:pt x="121" y="60"/>
                    </a:cubicBezTo>
                    <a:cubicBezTo>
                      <a:pt x="121" y="27"/>
                      <a:pt x="94" y="0"/>
                      <a:pt x="60" y="0"/>
                    </a:cubicBezTo>
                    <a:cubicBezTo>
                      <a:pt x="27" y="0"/>
                      <a:pt x="0" y="27"/>
                      <a:pt x="0" y="60"/>
                    </a:cubicBezTo>
                    <a:cubicBezTo>
                      <a:pt x="0" y="94"/>
                      <a:pt x="27" y="133"/>
                      <a:pt x="60" y="133"/>
                    </a:cubicBezTo>
                    <a:close/>
                    <a:moveTo>
                      <a:pt x="60" y="133"/>
                    </a:moveTo>
                    <a:cubicBezTo>
                      <a:pt x="60" y="133"/>
                      <a:pt x="60" y="133"/>
                      <a:pt x="60" y="133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74"/>
              <p:cNvSpPr>
                <a:spLocks noEditPoints="1"/>
              </p:cNvSpPr>
              <p:nvPr/>
            </p:nvSpPr>
            <p:spPr bwMode="auto">
              <a:xfrm>
                <a:off x="10296525" y="3597276"/>
                <a:ext cx="160338" cy="150813"/>
              </a:xfrm>
              <a:custGeom>
                <a:avLst/>
                <a:gdLst>
                  <a:gd name="T0" fmla="*/ 48 w 117"/>
                  <a:gd name="T1" fmla="*/ 109 h 110"/>
                  <a:gd name="T2" fmla="*/ 48 w 117"/>
                  <a:gd name="T3" fmla="*/ 60 h 110"/>
                  <a:gd name="T4" fmla="*/ 53 w 117"/>
                  <a:gd name="T5" fmla="*/ 59 h 110"/>
                  <a:gd name="T6" fmla="*/ 53 w 117"/>
                  <a:gd name="T7" fmla="*/ 109 h 110"/>
                  <a:gd name="T8" fmla="*/ 105 w 117"/>
                  <a:gd name="T9" fmla="*/ 109 h 110"/>
                  <a:gd name="T10" fmla="*/ 117 w 117"/>
                  <a:gd name="T11" fmla="*/ 11 h 110"/>
                  <a:gd name="T12" fmla="*/ 117 w 117"/>
                  <a:gd name="T13" fmla="*/ 11 h 110"/>
                  <a:gd name="T14" fmla="*/ 111 w 117"/>
                  <a:gd name="T15" fmla="*/ 0 h 110"/>
                  <a:gd name="T16" fmla="*/ 16 w 117"/>
                  <a:gd name="T17" fmla="*/ 20 h 110"/>
                  <a:gd name="T18" fmla="*/ 16 w 117"/>
                  <a:gd name="T19" fmla="*/ 20 h 110"/>
                  <a:gd name="T20" fmla="*/ 11 w 117"/>
                  <a:gd name="T21" fmla="*/ 23 h 110"/>
                  <a:gd name="T22" fmla="*/ 8 w 117"/>
                  <a:gd name="T23" fmla="*/ 25 h 110"/>
                  <a:gd name="T24" fmla="*/ 5 w 117"/>
                  <a:gd name="T25" fmla="*/ 29 h 110"/>
                  <a:gd name="T26" fmla="*/ 3 w 117"/>
                  <a:gd name="T27" fmla="*/ 33 h 110"/>
                  <a:gd name="T28" fmla="*/ 2 w 117"/>
                  <a:gd name="T29" fmla="*/ 37 h 110"/>
                  <a:gd name="T30" fmla="*/ 1 w 117"/>
                  <a:gd name="T31" fmla="*/ 42 h 110"/>
                  <a:gd name="T32" fmla="*/ 0 w 117"/>
                  <a:gd name="T33" fmla="*/ 43 h 110"/>
                  <a:gd name="T34" fmla="*/ 0 w 117"/>
                  <a:gd name="T35" fmla="*/ 110 h 110"/>
                  <a:gd name="T36" fmla="*/ 7 w 117"/>
                  <a:gd name="T37" fmla="*/ 109 h 110"/>
                  <a:gd name="T38" fmla="*/ 48 w 117"/>
                  <a:gd name="T39" fmla="*/ 109 h 110"/>
                  <a:gd name="T40" fmla="*/ 48 w 117"/>
                  <a:gd name="T41" fmla="*/ 109 h 110"/>
                  <a:gd name="T42" fmla="*/ 48 w 117"/>
                  <a:gd name="T43" fmla="*/ 109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17" h="110">
                    <a:moveTo>
                      <a:pt x="48" y="109"/>
                    </a:moveTo>
                    <a:cubicBezTo>
                      <a:pt x="48" y="60"/>
                      <a:pt x="48" y="60"/>
                      <a:pt x="48" y="60"/>
                    </a:cubicBezTo>
                    <a:cubicBezTo>
                      <a:pt x="50" y="60"/>
                      <a:pt x="52" y="59"/>
                      <a:pt x="53" y="59"/>
                    </a:cubicBezTo>
                    <a:cubicBezTo>
                      <a:pt x="53" y="109"/>
                      <a:pt x="53" y="109"/>
                      <a:pt x="53" y="109"/>
                    </a:cubicBezTo>
                    <a:cubicBezTo>
                      <a:pt x="105" y="109"/>
                      <a:pt x="105" y="109"/>
                      <a:pt x="105" y="109"/>
                    </a:cubicBezTo>
                    <a:cubicBezTo>
                      <a:pt x="117" y="11"/>
                      <a:pt x="117" y="11"/>
                      <a:pt x="117" y="11"/>
                    </a:cubicBezTo>
                    <a:cubicBezTo>
                      <a:pt x="117" y="11"/>
                      <a:pt x="117" y="11"/>
                      <a:pt x="117" y="11"/>
                    </a:cubicBezTo>
                    <a:cubicBezTo>
                      <a:pt x="111" y="0"/>
                      <a:pt x="111" y="0"/>
                      <a:pt x="111" y="0"/>
                    </a:cubicBezTo>
                    <a:cubicBezTo>
                      <a:pt x="67" y="2"/>
                      <a:pt x="19" y="19"/>
                      <a:pt x="16" y="20"/>
                    </a:cubicBezTo>
                    <a:cubicBezTo>
                      <a:pt x="16" y="20"/>
                      <a:pt x="16" y="20"/>
                      <a:pt x="16" y="20"/>
                    </a:cubicBezTo>
                    <a:cubicBezTo>
                      <a:pt x="14" y="21"/>
                      <a:pt x="13" y="22"/>
                      <a:pt x="11" y="23"/>
                    </a:cubicBezTo>
                    <a:cubicBezTo>
                      <a:pt x="10" y="24"/>
                      <a:pt x="9" y="24"/>
                      <a:pt x="8" y="25"/>
                    </a:cubicBezTo>
                    <a:cubicBezTo>
                      <a:pt x="7" y="26"/>
                      <a:pt x="6" y="28"/>
                      <a:pt x="5" y="29"/>
                    </a:cubicBezTo>
                    <a:cubicBezTo>
                      <a:pt x="4" y="30"/>
                      <a:pt x="3" y="31"/>
                      <a:pt x="3" y="33"/>
                    </a:cubicBezTo>
                    <a:cubicBezTo>
                      <a:pt x="2" y="34"/>
                      <a:pt x="2" y="35"/>
                      <a:pt x="2" y="37"/>
                    </a:cubicBezTo>
                    <a:cubicBezTo>
                      <a:pt x="1" y="38"/>
                      <a:pt x="1" y="40"/>
                      <a:pt x="1" y="42"/>
                    </a:cubicBezTo>
                    <a:cubicBezTo>
                      <a:pt x="1" y="42"/>
                      <a:pt x="0" y="42"/>
                      <a:pt x="0" y="43"/>
                    </a:cubicBezTo>
                    <a:cubicBezTo>
                      <a:pt x="0" y="110"/>
                      <a:pt x="0" y="110"/>
                      <a:pt x="0" y="110"/>
                    </a:cubicBezTo>
                    <a:cubicBezTo>
                      <a:pt x="3" y="110"/>
                      <a:pt x="5" y="109"/>
                      <a:pt x="7" y="109"/>
                    </a:cubicBezTo>
                    <a:lnTo>
                      <a:pt x="48" y="109"/>
                    </a:lnTo>
                    <a:close/>
                    <a:moveTo>
                      <a:pt x="48" y="109"/>
                    </a:moveTo>
                    <a:cubicBezTo>
                      <a:pt x="48" y="109"/>
                      <a:pt x="48" y="109"/>
                      <a:pt x="48" y="109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75"/>
              <p:cNvSpPr>
                <a:spLocks noEditPoints="1"/>
              </p:cNvSpPr>
              <p:nvPr/>
            </p:nvSpPr>
            <p:spPr bwMode="auto">
              <a:xfrm>
                <a:off x="10464800" y="3597276"/>
                <a:ext cx="115888" cy="149225"/>
              </a:xfrm>
              <a:custGeom>
                <a:avLst/>
                <a:gdLst>
                  <a:gd name="T0" fmla="*/ 75 w 84"/>
                  <a:gd name="T1" fmla="*/ 24 h 109"/>
                  <a:gd name="T2" fmla="*/ 80 w 84"/>
                  <a:gd name="T3" fmla="*/ 22 h 109"/>
                  <a:gd name="T4" fmla="*/ 84 w 84"/>
                  <a:gd name="T5" fmla="*/ 14 h 109"/>
                  <a:gd name="T6" fmla="*/ 6 w 84"/>
                  <a:gd name="T7" fmla="*/ 0 h 109"/>
                  <a:gd name="T8" fmla="*/ 1 w 84"/>
                  <a:gd name="T9" fmla="*/ 11 h 109"/>
                  <a:gd name="T10" fmla="*/ 0 w 84"/>
                  <a:gd name="T11" fmla="*/ 11 h 109"/>
                  <a:gd name="T12" fmla="*/ 13 w 84"/>
                  <a:gd name="T13" fmla="*/ 109 h 109"/>
                  <a:gd name="T14" fmla="*/ 33 w 84"/>
                  <a:gd name="T15" fmla="*/ 109 h 109"/>
                  <a:gd name="T16" fmla="*/ 52 w 84"/>
                  <a:gd name="T17" fmla="*/ 73 h 109"/>
                  <a:gd name="T18" fmla="*/ 51 w 84"/>
                  <a:gd name="T19" fmla="*/ 68 h 109"/>
                  <a:gd name="T20" fmla="*/ 75 w 84"/>
                  <a:gd name="T21" fmla="*/ 24 h 109"/>
                  <a:gd name="T22" fmla="*/ 75 w 84"/>
                  <a:gd name="T23" fmla="*/ 24 h 109"/>
                  <a:gd name="T24" fmla="*/ 75 w 84"/>
                  <a:gd name="T25" fmla="*/ 24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4" h="109">
                    <a:moveTo>
                      <a:pt x="75" y="24"/>
                    </a:moveTo>
                    <a:cubicBezTo>
                      <a:pt x="80" y="22"/>
                      <a:pt x="80" y="22"/>
                      <a:pt x="80" y="22"/>
                    </a:cubicBezTo>
                    <a:cubicBezTo>
                      <a:pt x="84" y="14"/>
                      <a:pt x="84" y="14"/>
                      <a:pt x="84" y="14"/>
                    </a:cubicBezTo>
                    <a:cubicBezTo>
                      <a:pt x="65" y="9"/>
                      <a:pt x="35" y="1"/>
                      <a:pt x="6" y="0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13" y="109"/>
                      <a:pt x="13" y="109"/>
                      <a:pt x="13" y="109"/>
                    </a:cubicBezTo>
                    <a:cubicBezTo>
                      <a:pt x="33" y="109"/>
                      <a:pt x="33" y="109"/>
                      <a:pt x="33" y="109"/>
                    </a:cubicBezTo>
                    <a:cubicBezTo>
                      <a:pt x="52" y="73"/>
                      <a:pt x="52" y="73"/>
                      <a:pt x="52" y="73"/>
                    </a:cubicBezTo>
                    <a:cubicBezTo>
                      <a:pt x="51" y="68"/>
                      <a:pt x="51" y="68"/>
                      <a:pt x="51" y="68"/>
                    </a:cubicBezTo>
                    <a:cubicBezTo>
                      <a:pt x="47" y="50"/>
                      <a:pt x="57" y="31"/>
                      <a:pt x="75" y="24"/>
                    </a:cubicBezTo>
                    <a:close/>
                    <a:moveTo>
                      <a:pt x="75" y="24"/>
                    </a:moveTo>
                    <a:cubicBezTo>
                      <a:pt x="75" y="24"/>
                      <a:pt x="75" y="24"/>
                      <a:pt x="75" y="24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0" name="Freeform 76"/>
            <p:cNvSpPr>
              <a:spLocks noEditPoints="1"/>
            </p:cNvSpPr>
            <p:nvPr/>
          </p:nvSpPr>
          <p:spPr bwMode="auto">
            <a:xfrm>
              <a:off x="10810875" y="3427721"/>
              <a:ext cx="176213" cy="196850"/>
            </a:xfrm>
            <a:custGeom>
              <a:avLst/>
              <a:gdLst>
                <a:gd name="T0" fmla="*/ 64 w 129"/>
                <a:gd name="T1" fmla="*/ 143 h 143"/>
                <a:gd name="T2" fmla="*/ 129 w 129"/>
                <a:gd name="T3" fmla="*/ 65 h 143"/>
                <a:gd name="T4" fmla="*/ 64 w 129"/>
                <a:gd name="T5" fmla="*/ 0 h 143"/>
                <a:gd name="T6" fmla="*/ 0 w 129"/>
                <a:gd name="T7" fmla="*/ 65 h 143"/>
                <a:gd name="T8" fmla="*/ 64 w 129"/>
                <a:gd name="T9" fmla="*/ 143 h 143"/>
                <a:gd name="T10" fmla="*/ 64 w 129"/>
                <a:gd name="T11" fmla="*/ 143 h 143"/>
                <a:gd name="T12" fmla="*/ 64 w 129"/>
                <a:gd name="T1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43">
                  <a:moveTo>
                    <a:pt x="64" y="143"/>
                  </a:moveTo>
                  <a:cubicBezTo>
                    <a:pt x="100" y="143"/>
                    <a:pt x="129" y="101"/>
                    <a:pt x="129" y="65"/>
                  </a:cubicBezTo>
                  <a:cubicBezTo>
                    <a:pt x="129" y="29"/>
                    <a:pt x="100" y="0"/>
                    <a:pt x="64" y="0"/>
                  </a:cubicBezTo>
                  <a:cubicBezTo>
                    <a:pt x="29" y="0"/>
                    <a:pt x="0" y="29"/>
                    <a:pt x="0" y="65"/>
                  </a:cubicBezTo>
                  <a:cubicBezTo>
                    <a:pt x="0" y="101"/>
                    <a:pt x="29" y="143"/>
                    <a:pt x="64" y="143"/>
                  </a:cubicBezTo>
                  <a:close/>
                  <a:moveTo>
                    <a:pt x="64" y="143"/>
                  </a:moveTo>
                  <a:cubicBezTo>
                    <a:pt x="64" y="143"/>
                    <a:pt x="64" y="143"/>
                    <a:pt x="64" y="143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Freeform 77"/>
            <p:cNvSpPr>
              <a:spLocks noEditPoints="1"/>
            </p:cNvSpPr>
            <p:nvPr/>
          </p:nvSpPr>
          <p:spPr bwMode="auto">
            <a:xfrm>
              <a:off x="10529888" y="3630921"/>
              <a:ext cx="573088" cy="695325"/>
            </a:xfrm>
            <a:custGeom>
              <a:avLst/>
              <a:gdLst>
                <a:gd name="T0" fmla="*/ 388 w 417"/>
                <a:gd name="T1" fmla="*/ 159 h 505"/>
                <a:gd name="T2" fmla="*/ 397 w 417"/>
                <a:gd name="T3" fmla="*/ 139 h 505"/>
                <a:gd name="T4" fmla="*/ 397 w 417"/>
                <a:gd name="T5" fmla="*/ 45 h 505"/>
                <a:gd name="T6" fmla="*/ 394 w 417"/>
                <a:gd name="T7" fmla="*/ 36 h 505"/>
                <a:gd name="T8" fmla="*/ 389 w 417"/>
                <a:gd name="T9" fmla="*/ 28 h 505"/>
                <a:gd name="T10" fmla="*/ 380 w 417"/>
                <a:gd name="T11" fmla="*/ 22 h 505"/>
                <a:gd name="T12" fmla="*/ 278 w 417"/>
                <a:gd name="T13" fmla="*/ 0 h 505"/>
                <a:gd name="T14" fmla="*/ 272 w 417"/>
                <a:gd name="T15" fmla="*/ 12 h 505"/>
                <a:gd name="T16" fmla="*/ 268 w 417"/>
                <a:gd name="T17" fmla="*/ 183 h 505"/>
                <a:gd name="T18" fmla="*/ 265 w 417"/>
                <a:gd name="T19" fmla="*/ 12 h 505"/>
                <a:gd name="T20" fmla="*/ 259 w 417"/>
                <a:gd name="T21" fmla="*/ 0 h 505"/>
                <a:gd name="T22" fmla="*/ 56 w 417"/>
                <a:gd name="T23" fmla="*/ 56 h 505"/>
                <a:gd name="T24" fmla="*/ 60 w 417"/>
                <a:gd name="T25" fmla="*/ 37 h 505"/>
                <a:gd name="T26" fmla="*/ 42 w 417"/>
                <a:gd name="T27" fmla="*/ 60 h 505"/>
                <a:gd name="T28" fmla="*/ 18 w 417"/>
                <a:gd name="T29" fmla="*/ 95 h 505"/>
                <a:gd name="T30" fmla="*/ 2 w 417"/>
                <a:gd name="T31" fmla="*/ 136 h 505"/>
                <a:gd name="T32" fmla="*/ 6 w 417"/>
                <a:gd name="T33" fmla="*/ 144 h 505"/>
                <a:gd name="T34" fmla="*/ 28 w 417"/>
                <a:gd name="T35" fmla="*/ 108 h 505"/>
                <a:gd name="T36" fmla="*/ 51 w 417"/>
                <a:gd name="T37" fmla="*/ 112 h 505"/>
                <a:gd name="T38" fmla="*/ 174 w 417"/>
                <a:gd name="T39" fmla="*/ 70 h 505"/>
                <a:gd name="T40" fmla="*/ 197 w 417"/>
                <a:gd name="T41" fmla="*/ 63 h 505"/>
                <a:gd name="T42" fmla="*/ 129 w 417"/>
                <a:gd name="T43" fmla="*/ 245 h 505"/>
                <a:gd name="T44" fmla="*/ 94 w 417"/>
                <a:gd name="T45" fmla="*/ 473 h 505"/>
                <a:gd name="T46" fmla="*/ 125 w 417"/>
                <a:gd name="T47" fmla="*/ 505 h 505"/>
                <a:gd name="T48" fmla="*/ 165 w 417"/>
                <a:gd name="T49" fmla="*/ 300 h 505"/>
                <a:gd name="T50" fmla="*/ 191 w 417"/>
                <a:gd name="T51" fmla="*/ 474 h 505"/>
                <a:gd name="T52" fmla="*/ 392 w 417"/>
                <a:gd name="T53" fmla="*/ 500 h 505"/>
                <a:gd name="T54" fmla="*/ 417 w 417"/>
                <a:gd name="T55" fmla="*/ 184 h 505"/>
                <a:gd name="T56" fmla="*/ 340 w 417"/>
                <a:gd name="T57" fmla="*/ 63 h 505"/>
                <a:gd name="T58" fmla="*/ 346 w 417"/>
                <a:gd name="T59" fmla="*/ 130 h 505"/>
                <a:gd name="T60" fmla="*/ 340 w 417"/>
                <a:gd name="T61" fmla="*/ 63 h 505"/>
                <a:gd name="T62" fmla="*/ 243 w 417"/>
                <a:gd name="T63" fmla="*/ 449 h 505"/>
                <a:gd name="T64" fmla="*/ 366 w 417"/>
                <a:gd name="T65" fmla="*/ 284 h 505"/>
                <a:gd name="T66" fmla="*/ 366 w 417"/>
                <a:gd name="T67" fmla="*/ 184 h 505"/>
                <a:gd name="T68" fmla="*/ 340 w 417"/>
                <a:gd name="T69" fmla="*/ 237 h 505"/>
                <a:gd name="T70" fmla="*/ 366 w 417"/>
                <a:gd name="T71" fmla="*/ 183 h 505"/>
                <a:gd name="T72" fmla="*/ 366 w 417"/>
                <a:gd name="T73" fmla="*/ 184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17" h="505">
                  <a:moveTo>
                    <a:pt x="392" y="158"/>
                  </a:moveTo>
                  <a:cubicBezTo>
                    <a:pt x="391" y="158"/>
                    <a:pt x="389" y="159"/>
                    <a:pt x="388" y="159"/>
                  </a:cubicBezTo>
                  <a:cubicBezTo>
                    <a:pt x="390" y="156"/>
                    <a:pt x="390" y="156"/>
                    <a:pt x="390" y="156"/>
                  </a:cubicBezTo>
                  <a:cubicBezTo>
                    <a:pt x="395" y="152"/>
                    <a:pt x="397" y="146"/>
                    <a:pt x="397" y="139"/>
                  </a:cubicBezTo>
                  <a:cubicBezTo>
                    <a:pt x="397" y="46"/>
                    <a:pt x="397" y="46"/>
                    <a:pt x="397" y="46"/>
                  </a:cubicBezTo>
                  <a:cubicBezTo>
                    <a:pt x="397" y="46"/>
                    <a:pt x="397" y="46"/>
                    <a:pt x="397" y="45"/>
                  </a:cubicBezTo>
                  <a:cubicBezTo>
                    <a:pt x="397" y="43"/>
                    <a:pt x="396" y="42"/>
                    <a:pt x="396" y="40"/>
                  </a:cubicBezTo>
                  <a:cubicBezTo>
                    <a:pt x="395" y="38"/>
                    <a:pt x="395" y="37"/>
                    <a:pt x="394" y="36"/>
                  </a:cubicBezTo>
                  <a:cubicBezTo>
                    <a:pt x="394" y="34"/>
                    <a:pt x="393" y="33"/>
                    <a:pt x="392" y="32"/>
                  </a:cubicBezTo>
                  <a:cubicBezTo>
                    <a:pt x="391" y="30"/>
                    <a:pt x="390" y="29"/>
                    <a:pt x="389" y="28"/>
                  </a:cubicBezTo>
                  <a:cubicBezTo>
                    <a:pt x="388" y="27"/>
                    <a:pt x="387" y="26"/>
                    <a:pt x="385" y="25"/>
                  </a:cubicBezTo>
                  <a:cubicBezTo>
                    <a:pt x="384" y="24"/>
                    <a:pt x="382" y="23"/>
                    <a:pt x="380" y="22"/>
                  </a:cubicBezTo>
                  <a:cubicBezTo>
                    <a:pt x="380" y="22"/>
                    <a:pt x="380" y="22"/>
                    <a:pt x="380" y="22"/>
                  </a:cubicBezTo>
                  <a:cubicBezTo>
                    <a:pt x="377" y="21"/>
                    <a:pt x="325" y="2"/>
                    <a:pt x="278" y="0"/>
                  </a:cubicBezTo>
                  <a:cubicBezTo>
                    <a:pt x="272" y="12"/>
                    <a:pt x="272" y="12"/>
                    <a:pt x="272" y="12"/>
                  </a:cubicBezTo>
                  <a:cubicBezTo>
                    <a:pt x="272" y="12"/>
                    <a:pt x="272" y="12"/>
                    <a:pt x="272" y="12"/>
                  </a:cubicBezTo>
                  <a:cubicBezTo>
                    <a:pt x="289" y="147"/>
                    <a:pt x="289" y="147"/>
                    <a:pt x="289" y="147"/>
                  </a:cubicBezTo>
                  <a:cubicBezTo>
                    <a:pt x="268" y="183"/>
                    <a:pt x="268" y="183"/>
                    <a:pt x="268" y="183"/>
                  </a:cubicBezTo>
                  <a:cubicBezTo>
                    <a:pt x="248" y="147"/>
                    <a:pt x="248" y="147"/>
                    <a:pt x="248" y="147"/>
                  </a:cubicBezTo>
                  <a:cubicBezTo>
                    <a:pt x="265" y="12"/>
                    <a:pt x="265" y="12"/>
                    <a:pt x="265" y="12"/>
                  </a:cubicBezTo>
                  <a:cubicBezTo>
                    <a:pt x="265" y="12"/>
                    <a:pt x="265" y="12"/>
                    <a:pt x="265" y="12"/>
                  </a:cubicBezTo>
                  <a:cubicBezTo>
                    <a:pt x="259" y="0"/>
                    <a:pt x="259" y="0"/>
                    <a:pt x="259" y="0"/>
                  </a:cubicBezTo>
                  <a:cubicBezTo>
                    <a:pt x="213" y="2"/>
                    <a:pt x="163" y="20"/>
                    <a:pt x="157" y="2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62" y="44"/>
                    <a:pt x="62" y="44"/>
                    <a:pt x="62" y="44"/>
                  </a:cubicBezTo>
                  <a:cubicBezTo>
                    <a:pt x="63" y="42"/>
                    <a:pt x="62" y="38"/>
                    <a:pt x="60" y="37"/>
                  </a:cubicBezTo>
                  <a:cubicBezTo>
                    <a:pt x="57" y="36"/>
                    <a:pt x="54" y="37"/>
                    <a:pt x="53" y="39"/>
                  </a:cubicBezTo>
                  <a:cubicBezTo>
                    <a:pt x="42" y="60"/>
                    <a:pt x="42" y="60"/>
                    <a:pt x="42" y="60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21" y="67"/>
                    <a:pt x="14" y="82"/>
                    <a:pt x="18" y="95"/>
                  </a:cubicBezTo>
                  <a:cubicBezTo>
                    <a:pt x="19" y="97"/>
                    <a:pt x="20" y="99"/>
                    <a:pt x="21" y="100"/>
                  </a:cubicBezTo>
                  <a:cubicBezTo>
                    <a:pt x="2" y="136"/>
                    <a:pt x="2" y="136"/>
                    <a:pt x="2" y="136"/>
                  </a:cubicBezTo>
                  <a:cubicBezTo>
                    <a:pt x="0" y="138"/>
                    <a:pt x="1" y="142"/>
                    <a:pt x="4" y="143"/>
                  </a:cubicBezTo>
                  <a:cubicBezTo>
                    <a:pt x="5" y="143"/>
                    <a:pt x="5" y="144"/>
                    <a:pt x="6" y="144"/>
                  </a:cubicBezTo>
                  <a:cubicBezTo>
                    <a:pt x="8" y="144"/>
                    <a:pt x="10" y="143"/>
                    <a:pt x="11" y="141"/>
                  </a:cubicBezTo>
                  <a:cubicBezTo>
                    <a:pt x="28" y="108"/>
                    <a:pt x="28" y="108"/>
                    <a:pt x="28" y="108"/>
                  </a:cubicBezTo>
                  <a:cubicBezTo>
                    <a:pt x="32" y="111"/>
                    <a:pt x="37" y="113"/>
                    <a:pt x="42" y="113"/>
                  </a:cubicBezTo>
                  <a:cubicBezTo>
                    <a:pt x="45" y="113"/>
                    <a:pt x="48" y="112"/>
                    <a:pt x="51" y="112"/>
                  </a:cubicBezTo>
                  <a:cubicBezTo>
                    <a:pt x="174" y="70"/>
                    <a:pt x="174" y="70"/>
                    <a:pt x="174" y="70"/>
                  </a:cubicBezTo>
                  <a:cubicBezTo>
                    <a:pt x="174" y="70"/>
                    <a:pt x="174" y="70"/>
                    <a:pt x="174" y="70"/>
                  </a:cubicBezTo>
                  <a:cubicBezTo>
                    <a:pt x="174" y="70"/>
                    <a:pt x="174" y="70"/>
                    <a:pt x="174" y="70"/>
                  </a:cubicBezTo>
                  <a:cubicBezTo>
                    <a:pt x="175" y="70"/>
                    <a:pt x="183" y="67"/>
                    <a:pt x="197" y="63"/>
                  </a:cubicBezTo>
                  <a:cubicBezTo>
                    <a:pt x="197" y="231"/>
                    <a:pt x="197" y="231"/>
                    <a:pt x="197" y="231"/>
                  </a:cubicBezTo>
                  <a:cubicBezTo>
                    <a:pt x="129" y="245"/>
                    <a:pt x="129" y="245"/>
                    <a:pt x="129" y="245"/>
                  </a:cubicBezTo>
                  <a:cubicBezTo>
                    <a:pt x="116" y="247"/>
                    <a:pt x="106" y="259"/>
                    <a:pt x="105" y="273"/>
                  </a:cubicBezTo>
                  <a:cubicBezTo>
                    <a:pt x="94" y="473"/>
                    <a:pt x="94" y="473"/>
                    <a:pt x="94" y="473"/>
                  </a:cubicBezTo>
                  <a:cubicBezTo>
                    <a:pt x="93" y="490"/>
                    <a:pt x="106" y="504"/>
                    <a:pt x="123" y="505"/>
                  </a:cubicBezTo>
                  <a:cubicBezTo>
                    <a:pt x="124" y="505"/>
                    <a:pt x="124" y="505"/>
                    <a:pt x="125" y="505"/>
                  </a:cubicBezTo>
                  <a:cubicBezTo>
                    <a:pt x="141" y="505"/>
                    <a:pt x="154" y="493"/>
                    <a:pt x="155" y="476"/>
                  </a:cubicBezTo>
                  <a:cubicBezTo>
                    <a:pt x="165" y="300"/>
                    <a:pt x="165" y="300"/>
                    <a:pt x="165" y="300"/>
                  </a:cubicBezTo>
                  <a:cubicBezTo>
                    <a:pt x="191" y="295"/>
                    <a:pt x="191" y="295"/>
                    <a:pt x="191" y="295"/>
                  </a:cubicBezTo>
                  <a:cubicBezTo>
                    <a:pt x="191" y="474"/>
                    <a:pt x="191" y="474"/>
                    <a:pt x="191" y="474"/>
                  </a:cubicBezTo>
                  <a:cubicBezTo>
                    <a:pt x="191" y="489"/>
                    <a:pt x="203" y="500"/>
                    <a:pt x="217" y="500"/>
                  </a:cubicBezTo>
                  <a:cubicBezTo>
                    <a:pt x="392" y="500"/>
                    <a:pt x="392" y="500"/>
                    <a:pt x="392" y="500"/>
                  </a:cubicBezTo>
                  <a:cubicBezTo>
                    <a:pt x="406" y="500"/>
                    <a:pt x="417" y="489"/>
                    <a:pt x="417" y="474"/>
                  </a:cubicBezTo>
                  <a:cubicBezTo>
                    <a:pt x="417" y="184"/>
                    <a:pt x="417" y="184"/>
                    <a:pt x="417" y="184"/>
                  </a:cubicBezTo>
                  <a:cubicBezTo>
                    <a:pt x="417" y="170"/>
                    <a:pt x="406" y="158"/>
                    <a:pt x="392" y="158"/>
                  </a:cubicBezTo>
                  <a:close/>
                  <a:moveTo>
                    <a:pt x="340" y="63"/>
                  </a:moveTo>
                  <a:cubicBezTo>
                    <a:pt x="342" y="64"/>
                    <a:pt x="344" y="64"/>
                    <a:pt x="345" y="65"/>
                  </a:cubicBezTo>
                  <a:cubicBezTo>
                    <a:pt x="346" y="130"/>
                    <a:pt x="346" y="130"/>
                    <a:pt x="346" y="130"/>
                  </a:cubicBezTo>
                  <a:cubicBezTo>
                    <a:pt x="340" y="135"/>
                    <a:pt x="340" y="135"/>
                    <a:pt x="340" y="135"/>
                  </a:cubicBezTo>
                  <a:lnTo>
                    <a:pt x="340" y="63"/>
                  </a:lnTo>
                  <a:close/>
                  <a:moveTo>
                    <a:pt x="366" y="449"/>
                  </a:moveTo>
                  <a:cubicBezTo>
                    <a:pt x="243" y="449"/>
                    <a:pt x="243" y="449"/>
                    <a:pt x="243" y="449"/>
                  </a:cubicBezTo>
                  <a:cubicBezTo>
                    <a:pt x="243" y="313"/>
                    <a:pt x="243" y="313"/>
                    <a:pt x="243" y="313"/>
                  </a:cubicBezTo>
                  <a:cubicBezTo>
                    <a:pt x="366" y="284"/>
                    <a:pt x="366" y="284"/>
                    <a:pt x="366" y="284"/>
                  </a:cubicBezTo>
                  <a:lnTo>
                    <a:pt x="366" y="449"/>
                  </a:lnTo>
                  <a:close/>
                  <a:moveTo>
                    <a:pt x="366" y="184"/>
                  </a:moveTo>
                  <a:cubicBezTo>
                    <a:pt x="366" y="231"/>
                    <a:pt x="366" y="231"/>
                    <a:pt x="366" y="231"/>
                  </a:cubicBezTo>
                  <a:cubicBezTo>
                    <a:pt x="340" y="237"/>
                    <a:pt x="340" y="237"/>
                    <a:pt x="340" y="237"/>
                  </a:cubicBezTo>
                  <a:cubicBezTo>
                    <a:pt x="340" y="212"/>
                    <a:pt x="340" y="212"/>
                    <a:pt x="340" y="212"/>
                  </a:cubicBezTo>
                  <a:cubicBezTo>
                    <a:pt x="366" y="183"/>
                    <a:pt x="366" y="183"/>
                    <a:pt x="366" y="183"/>
                  </a:cubicBezTo>
                  <a:cubicBezTo>
                    <a:pt x="366" y="184"/>
                    <a:pt x="366" y="184"/>
                    <a:pt x="366" y="184"/>
                  </a:cubicBezTo>
                  <a:close/>
                  <a:moveTo>
                    <a:pt x="366" y="184"/>
                  </a:moveTo>
                  <a:cubicBezTo>
                    <a:pt x="366" y="184"/>
                    <a:pt x="366" y="184"/>
                    <a:pt x="366" y="184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Freeform 78"/>
            <p:cNvSpPr>
              <a:spLocks noEditPoints="1"/>
            </p:cNvSpPr>
            <p:nvPr/>
          </p:nvSpPr>
          <p:spPr bwMode="auto">
            <a:xfrm>
              <a:off x="9934575" y="3427721"/>
              <a:ext cx="179388" cy="196850"/>
            </a:xfrm>
            <a:custGeom>
              <a:avLst/>
              <a:gdLst>
                <a:gd name="T0" fmla="*/ 65 w 130"/>
                <a:gd name="T1" fmla="*/ 143 h 143"/>
                <a:gd name="T2" fmla="*/ 130 w 130"/>
                <a:gd name="T3" fmla="*/ 65 h 143"/>
                <a:gd name="T4" fmla="*/ 65 w 130"/>
                <a:gd name="T5" fmla="*/ 0 h 143"/>
                <a:gd name="T6" fmla="*/ 0 w 130"/>
                <a:gd name="T7" fmla="*/ 65 h 143"/>
                <a:gd name="T8" fmla="*/ 65 w 130"/>
                <a:gd name="T9" fmla="*/ 143 h 143"/>
                <a:gd name="T10" fmla="*/ 65 w 130"/>
                <a:gd name="T11" fmla="*/ 143 h 143"/>
                <a:gd name="T12" fmla="*/ 65 w 130"/>
                <a:gd name="T1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0" h="143">
                  <a:moveTo>
                    <a:pt x="65" y="143"/>
                  </a:moveTo>
                  <a:cubicBezTo>
                    <a:pt x="101" y="143"/>
                    <a:pt x="130" y="101"/>
                    <a:pt x="130" y="65"/>
                  </a:cubicBezTo>
                  <a:cubicBezTo>
                    <a:pt x="130" y="29"/>
                    <a:pt x="101" y="0"/>
                    <a:pt x="65" y="0"/>
                  </a:cubicBezTo>
                  <a:cubicBezTo>
                    <a:pt x="29" y="0"/>
                    <a:pt x="0" y="29"/>
                    <a:pt x="0" y="65"/>
                  </a:cubicBezTo>
                  <a:cubicBezTo>
                    <a:pt x="0" y="101"/>
                    <a:pt x="29" y="143"/>
                    <a:pt x="65" y="143"/>
                  </a:cubicBezTo>
                  <a:close/>
                  <a:moveTo>
                    <a:pt x="65" y="143"/>
                  </a:moveTo>
                  <a:cubicBezTo>
                    <a:pt x="65" y="143"/>
                    <a:pt x="65" y="143"/>
                    <a:pt x="65" y="143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" name="Freeform 79"/>
            <p:cNvSpPr>
              <a:spLocks noEditPoints="1"/>
            </p:cNvSpPr>
            <p:nvPr/>
          </p:nvSpPr>
          <p:spPr bwMode="auto">
            <a:xfrm>
              <a:off x="9818688" y="3630921"/>
              <a:ext cx="446088" cy="695325"/>
            </a:xfrm>
            <a:custGeom>
              <a:avLst/>
              <a:gdLst>
                <a:gd name="T0" fmla="*/ 221 w 324"/>
                <a:gd name="T1" fmla="*/ 231 h 505"/>
                <a:gd name="T2" fmla="*/ 226 w 324"/>
                <a:gd name="T3" fmla="*/ 65 h 505"/>
                <a:gd name="T4" fmla="*/ 240 w 324"/>
                <a:gd name="T5" fmla="*/ 192 h 505"/>
                <a:gd name="T6" fmla="*/ 293 w 324"/>
                <a:gd name="T7" fmla="*/ 215 h 505"/>
                <a:gd name="T8" fmla="*/ 304 w 324"/>
                <a:gd name="T9" fmla="*/ 167 h 505"/>
                <a:gd name="T10" fmla="*/ 277 w 324"/>
                <a:gd name="T11" fmla="*/ 46 h 505"/>
                <a:gd name="T12" fmla="*/ 276 w 324"/>
                <a:gd name="T13" fmla="*/ 40 h 505"/>
                <a:gd name="T14" fmla="*/ 272 w 324"/>
                <a:gd name="T15" fmla="*/ 32 h 505"/>
                <a:gd name="T16" fmla="*/ 266 w 324"/>
                <a:gd name="T17" fmla="*/ 25 h 505"/>
                <a:gd name="T18" fmla="*/ 260 w 324"/>
                <a:gd name="T19" fmla="*/ 22 h 505"/>
                <a:gd name="T20" fmla="*/ 152 w 324"/>
                <a:gd name="T21" fmla="*/ 12 h 505"/>
                <a:gd name="T22" fmla="*/ 169 w 324"/>
                <a:gd name="T23" fmla="*/ 147 h 505"/>
                <a:gd name="T24" fmla="*/ 128 w 324"/>
                <a:gd name="T25" fmla="*/ 147 h 505"/>
                <a:gd name="T26" fmla="*/ 145 w 324"/>
                <a:gd name="T27" fmla="*/ 12 h 505"/>
                <a:gd name="T28" fmla="*/ 37 w 324"/>
                <a:gd name="T29" fmla="*/ 22 h 505"/>
                <a:gd name="T30" fmla="*/ 32 w 324"/>
                <a:gd name="T31" fmla="*/ 25 h 505"/>
                <a:gd name="T32" fmla="*/ 25 w 324"/>
                <a:gd name="T33" fmla="*/ 32 h 505"/>
                <a:gd name="T34" fmla="*/ 22 w 324"/>
                <a:gd name="T35" fmla="*/ 40 h 505"/>
                <a:gd name="T36" fmla="*/ 20 w 324"/>
                <a:gd name="T37" fmla="*/ 46 h 505"/>
                <a:gd name="T38" fmla="*/ 27 w 324"/>
                <a:gd name="T39" fmla="*/ 156 h 505"/>
                <a:gd name="T40" fmla="*/ 26 w 324"/>
                <a:gd name="T41" fmla="*/ 158 h 505"/>
                <a:gd name="T42" fmla="*/ 0 w 324"/>
                <a:gd name="T43" fmla="*/ 474 h 505"/>
                <a:gd name="T44" fmla="*/ 200 w 324"/>
                <a:gd name="T45" fmla="*/ 500 h 505"/>
                <a:gd name="T46" fmla="*/ 226 w 324"/>
                <a:gd name="T47" fmla="*/ 295 h 505"/>
                <a:gd name="T48" fmla="*/ 262 w 324"/>
                <a:gd name="T49" fmla="*/ 476 h 505"/>
                <a:gd name="T50" fmla="*/ 294 w 324"/>
                <a:gd name="T51" fmla="*/ 505 h 505"/>
                <a:gd name="T52" fmla="*/ 312 w 324"/>
                <a:gd name="T53" fmla="*/ 273 h 505"/>
                <a:gd name="T54" fmla="*/ 72 w 324"/>
                <a:gd name="T55" fmla="*/ 65 h 505"/>
                <a:gd name="T56" fmla="*/ 77 w 324"/>
                <a:gd name="T57" fmla="*/ 135 h 505"/>
                <a:gd name="T58" fmla="*/ 72 w 324"/>
                <a:gd name="T59" fmla="*/ 65 h 505"/>
                <a:gd name="T60" fmla="*/ 77 w 324"/>
                <a:gd name="T61" fmla="*/ 237 h 505"/>
                <a:gd name="T62" fmla="*/ 51 w 324"/>
                <a:gd name="T63" fmla="*/ 184 h 505"/>
                <a:gd name="T64" fmla="*/ 77 w 324"/>
                <a:gd name="T65" fmla="*/ 212 h 505"/>
                <a:gd name="T66" fmla="*/ 51 w 324"/>
                <a:gd name="T67" fmla="*/ 449 h 505"/>
                <a:gd name="T68" fmla="*/ 175 w 324"/>
                <a:gd name="T69" fmla="*/ 313 h 505"/>
                <a:gd name="T70" fmla="*/ 175 w 324"/>
                <a:gd name="T71" fmla="*/ 449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4" h="505">
                  <a:moveTo>
                    <a:pt x="288" y="245"/>
                  </a:moveTo>
                  <a:cubicBezTo>
                    <a:pt x="221" y="231"/>
                    <a:pt x="221" y="231"/>
                    <a:pt x="221" y="231"/>
                  </a:cubicBezTo>
                  <a:cubicBezTo>
                    <a:pt x="221" y="63"/>
                    <a:pt x="221" y="63"/>
                    <a:pt x="221" y="63"/>
                  </a:cubicBezTo>
                  <a:cubicBezTo>
                    <a:pt x="223" y="64"/>
                    <a:pt x="224" y="64"/>
                    <a:pt x="226" y="65"/>
                  </a:cubicBezTo>
                  <a:cubicBezTo>
                    <a:pt x="226" y="169"/>
                    <a:pt x="226" y="169"/>
                    <a:pt x="226" y="169"/>
                  </a:cubicBezTo>
                  <a:cubicBezTo>
                    <a:pt x="226" y="179"/>
                    <a:pt x="231" y="188"/>
                    <a:pt x="240" y="192"/>
                  </a:cubicBezTo>
                  <a:cubicBezTo>
                    <a:pt x="281" y="213"/>
                    <a:pt x="281" y="213"/>
                    <a:pt x="281" y="213"/>
                  </a:cubicBezTo>
                  <a:cubicBezTo>
                    <a:pt x="285" y="215"/>
                    <a:pt x="289" y="215"/>
                    <a:pt x="293" y="215"/>
                  </a:cubicBezTo>
                  <a:cubicBezTo>
                    <a:pt x="302" y="215"/>
                    <a:pt x="311" y="210"/>
                    <a:pt x="316" y="201"/>
                  </a:cubicBezTo>
                  <a:cubicBezTo>
                    <a:pt x="322" y="189"/>
                    <a:pt x="317" y="173"/>
                    <a:pt x="304" y="167"/>
                  </a:cubicBezTo>
                  <a:cubicBezTo>
                    <a:pt x="277" y="153"/>
                    <a:pt x="277" y="153"/>
                    <a:pt x="277" y="153"/>
                  </a:cubicBezTo>
                  <a:cubicBezTo>
                    <a:pt x="277" y="46"/>
                    <a:pt x="277" y="46"/>
                    <a:pt x="277" y="46"/>
                  </a:cubicBezTo>
                  <a:cubicBezTo>
                    <a:pt x="277" y="46"/>
                    <a:pt x="277" y="46"/>
                    <a:pt x="277" y="45"/>
                  </a:cubicBezTo>
                  <a:cubicBezTo>
                    <a:pt x="277" y="43"/>
                    <a:pt x="276" y="42"/>
                    <a:pt x="276" y="40"/>
                  </a:cubicBezTo>
                  <a:cubicBezTo>
                    <a:pt x="276" y="38"/>
                    <a:pt x="276" y="37"/>
                    <a:pt x="275" y="36"/>
                  </a:cubicBezTo>
                  <a:cubicBezTo>
                    <a:pt x="274" y="34"/>
                    <a:pt x="273" y="33"/>
                    <a:pt x="272" y="32"/>
                  </a:cubicBezTo>
                  <a:cubicBezTo>
                    <a:pt x="271" y="30"/>
                    <a:pt x="270" y="29"/>
                    <a:pt x="269" y="28"/>
                  </a:cubicBezTo>
                  <a:cubicBezTo>
                    <a:pt x="268" y="27"/>
                    <a:pt x="267" y="26"/>
                    <a:pt x="266" y="25"/>
                  </a:cubicBezTo>
                  <a:cubicBezTo>
                    <a:pt x="264" y="24"/>
                    <a:pt x="263" y="23"/>
                    <a:pt x="261" y="22"/>
                  </a:cubicBezTo>
                  <a:cubicBezTo>
                    <a:pt x="261" y="22"/>
                    <a:pt x="261" y="22"/>
                    <a:pt x="260" y="22"/>
                  </a:cubicBezTo>
                  <a:cubicBezTo>
                    <a:pt x="258" y="21"/>
                    <a:pt x="206" y="2"/>
                    <a:pt x="158" y="0"/>
                  </a:cubicBezTo>
                  <a:cubicBezTo>
                    <a:pt x="152" y="12"/>
                    <a:pt x="152" y="12"/>
                    <a:pt x="152" y="12"/>
                  </a:cubicBezTo>
                  <a:cubicBezTo>
                    <a:pt x="152" y="12"/>
                    <a:pt x="152" y="12"/>
                    <a:pt x="152" y="12"/>
                  </a:cubicBezTo>
                  <a:cubicBezTo>
                    <a:pt x="169" y="147"/>
                    <a:pt x="169" y="147"/>
                    <a:pt x="169" y="147"/>
                  </a:cubicBezTo>
                  <a:cubicBezTo>
                    <a:pt x="149" y="183"/>
                    <a:pt x="149" y="183"/>
                    <a:pt x="149" y="183"/>
                  </a:cubicBezTo>
                  <a:cubicBezTo>
                    <a:pt x="128" y="147"/>
                    <a:pt x="128" y="147"/>
                    <a:pt x="128" y="147"/>
                  </a:cubicBezTo>
                  <a:cubicBezTo>
                    <a:pt x="145" y="12"/>
                    <a:pt x="145" y="12"/>
                    <a:pt x="145" y="12"/>
                  </a:cubicBezTo>
                  <a:cubicBezTo>
                    <a:pt x="145" y="12"/>
                    <a:pt x="145" y="12"/>
                    <a:pt x="145" y="1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92" y="2"/>
                    <a:pt x="40" y="21"/>
                    <a:pt x="37" y="22"/>
                  </a:cubicBezTo>
                  <a:cubicBezTo>
                    <a:pt x="37" y="22"/>
                    <a:pt x="37" y="22"/>
                    <a:pt x="37" y="22"/>
                  </a:cubicBezTo>
                  <a:cubicBezTo>
                    <a:pt x="35" y="23"/>
                    <a:pt x="33" y="24"/>
                    <a:pt x="32" y="25"/>
                  </a:cubicBezTo>
                  <a:cubicBezTo>
                    <a:pt x="31" y="26"/>
                    <a:pt x="29" y="27"/>
                    <a:pt x="28" y="28"/>
                  </a:cubicBezTo>
                  <a:cubicBezTo>
                    <a:pt x="27" y="29"/>
                    <a:pt x="26" y="30"/>
                    <a:pt x="25" y="32"/>
                  </a:cubicBezTo>
                  <a:cubicBezTo>
                    <a:pt x="24" y="33"/>
                    <a:pt x="23" y="34"/>
                    <a:pt x="23" y="36"/>
                  </a:cubicBezTo>
                  <a:cubicBezTo>
                    <a:pt x="22" y="37"/>
                    <a:pt x="22" y="38"/>
                    <a:pt x="22" y="40"/>
                  </a:cubicBezTo>
                  <a:cubicBezTo>
                    <a:pt x="21" y="42"/>
                    <a:pt x="21" y="43"/>
                    <a:pt x="21" y="45"/>
                  </a:cubicBezTo>
                  <a:cubicBezTo>
                    <a:pt x="21" y="46"/>
                    <a:pt x="20" y="46"/>
                    <a:pt x="20" y="46"/>
                  </a:cubicBezTo>
                  <a:cubicBezTo>
                    <a:pt x="20" y="139"/>
                    <a:pt x="20" y="139"/>
                    <a:pt x="20" y="139"/>
                  </a:cubicBezTo>
                  <a:cubicBezTo>
                    <a:pt x="20" y="146"/>
                    <a:pt x="23" y="152"/>
                    <a:pt x="27" y="156"/>
                  </a:cubicBezTo>
                  <a:cubicBezTo>
                    <a:pt x="29" y="159"/>
                    <a:pt x="29" y="159"/>
                    <a:pt x="29" y="159"/>
                  </a:cubicBezTo>
                  <a:cubicBezTo>
                    <a:pt x="28" y="159"/>
                    <a:pt x="27" y="158"/>
                    <a:pt x="26" y="158"/>
                  </a:cubicBezTo>
                  <a:cubicBezTo>
                    <a:pt x="11" y="158"/>
                    <a:pt x="0" y="170"/>
                    <a:pt x="0" y="184"/>
                  </a:cubicBezTo>
                  <a:cubicBezTo>
                    <a:pt x="0" y="474"/>
                    <a:pt x="0" y="474"/>
                    <a:pt x="0" y="474"/>
                  </a:cubicBezTo>
                  <a:cubicBezTo>
                    <a:pt x="0" y="489"/>
                    <a:pt x="11" y="500"/>
                    <a:pt x="26" y="500"/>
                  </a:cubicBezTo>
                  <a:cubicBezTo>
                    <a:pt x="200" y="500"/>
                    <a:pt x="200" y="500"/>
                    <a:pt x="200" y="500"/>
                  </a:cubicBezTo>
                  <a:cubicBezTo>
                    <a:pt x="214" y="500"/>
                    <a:pt x="226" y="489"/>
                    <a:pt x="226" y="474"/>
                  </a:cubicBezTo>
                  <a:cubicBezTo>
                    <a:pt x="226" y="295"/>
                    <a:pt x="226" y="295"/>
                    <a:pt x="226" y="295"/>
                  </a:cubicBezTo>
                  <a:cubicBezTo>
                    <a:pt x="252" y="300"/>
                    <a:pt x="252" y="300"/>
                    <a:pt x="252" y="300"/>
                  </a:cubicBezTo>
                  <a:cubicBezTo>
                    <a:pt x="262" y="476"/>
                    <a:pt x="262" y="476"/>
                    <a:pt x="262" y="476"/>
                  </a:cubicBezTo>
                  <a:cubicBezTo>
                    <a:pt x="263" y="493"/>
                    <a:pt x="276" y="505"/>
                    <a:pt x="293" y="505"/>
                  </a:cubicBezTo>
                  <a:cubicBezTo>
                    <a:pt x="293" y="505"/>
                    <a:pt x="294" y="505"/>
                    <a:pt x="294" y="505"/>
                  </a:cubicBezTo>
                  <a:cubicBezTo>
                    <a:pt x="311" y="504"/>
                    <a:pt x="324" y="490"/>
                    <a:pt x="323" y="473"/>
                  </a:cubicBezTo>
                  <a:cubicBezTo>
                    <a:pt x="312" y="273"/>
                    <a:pt x="312" y="273"/>
                    <a:pt x="312" y="273"/>
                  </a:cubicBezTo>
                  <a:cubicBezTo>
                    <a:pt x="312" y="259"/>
                    <a:pt x="302" y="247"/>
                    <a:pt x="288" y="245"/>
                  </a:cubicBezTo>
                  <a:close/>
                  <a:moveTo>
                    <a:pt x="72" y="65"/>
                  </a:moveTo>
                  <a:cubicBezTo>
                    <a:pt x="74" y="64"/>
                    <a:pt x="75" y="64"/>
                    <a:pt x="77" y="63"/>
                  </a:cubicBezTo>
                  <a:cubicBezTo>
                    <a:pt x="77" y="135"/>
                    <a:pt x="77" y="135"/>
                    <a:pt x="77" y="135"/>
                  </a:cubicBezTo>
                  <a:cubicBezTo>
                    <a:pt x="72" y="130"/>
                    <a:pt x="72" y="130"/>
                    <a:pt x="72" y="130"/>
                  </a:cubicBezTo>
                  <a:lnTo>
                    <a:pt x="72" y="65"/>
                  </a:lnTo>
                  <a:close/>
                  <a:moveTo>
                    <a:pt x="77" y="212"/>
                  </a:moveTo>
                  <a:cubicBezTo>
                    <a:pt x="77" y="237"/>
                    <a:pt x="77" y="237"/>
                    <a:pt x="77" y="237"/>
                  </a:cubicBezTo>
                  <a:cubicBezTo>
                    <a:pt x="51" y="231"/>
                    <a:pt x="51" y="231"/>
                    <a:pt x="51" y="231"/>
                  </a:cubicBezTo>
                  <a:cubicBezTo>
                    <a:pt x="51" y="184"/>
                    <a:pt x="51" y="184"/>
                    <a:pt x="51" y="184"/>
                  </a:cubicBezTo>
                  <a:cubicBezTo>
                    <a:pt x="51" y="184"/>
                    <a:pt x="51" y="184"/>
                    <a:pt x="51" y="183"/>
                  </a:cubicBezTo>
                  <a:lnTo>
                    <a:pt x="77" y="212"/>
                  </a:lnTo>
                  <a:close/>
                  <a:moveTo>
                    <a:pt x="175" y="449"/>
                  </a:moveTo>
                  <a:cubicBezTo>
                    <a:pt x="51" y="449"/>
                    <a:pt x="51" y="449"/>
                    <a:pt x="51" y="449"/>
                  </a:cubicBezTo>
                  <a:cubicBezTo>
                    <a:pt x="51" y="284"/>
                    <a:pt x="51" y="284"/>
                    <a:pt x="51" y="284"/>
                  </a:cubicBezTo>
                  <a:cubicBezTo>
                    <a:pt x="175" y="313"/>
                    <a:pt x="175" y="313"/>
                    <a:pt x="175" y="313"/>
                  </a:cubicBezTo>
                  <a:lnTo>
                    <a:pt x="175" y="449"/>
                  </a:lnTo>
                  <a:close/>
                  <a:moveTo>
                    <a:pt x="175" y="449"/>
                  </a:moveTo>
                  <a:cubicBezTo>
                    <a:pt x="175" y="449"/>
                    <a:pt x="175" y="449"/>
                    <a:pt x="175" y="449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" name="Freeform 80"/>
            <p:cNvSpPr>
              <a:spLocks noEditPoints="1"/>
            </p:cNvSpPr>
            <p:nvPr/>
          </p:nvSpPr>
          <p:spPr bwMode="auto">
            <a:xfrm>
              <a:off x="10263188" y="3835708"/>
              <a:ext cx="395288" cy="484188"/>
            </a:xfrm>
            <a:custGeom>
              <a:avLst/>
              <a:gdLst>
                <a:gd name="T0" fmla="*/ 257 w 288"/>
                <a:gd name="T1" fmla="*/ 0 h 351"/>
                <a:gd name="T2" fmla="*/ 31 w 288"/>
                <a:gd name="T3" fmla="*/ 0 h 351"/>
                <a:gd name="T4" fmla="*/ 0 w 288"/>
                <a:gd name="T5" fmla="*/ 31 h 351"/>
                <a:gd name="T6" fmla="*/ 31 w 288"/>
                <a:gd name="T7" fmla="*/ 62 h 351"/>
                <a:gd name="T8" fmla="*/ 37 w 288"/>
                <a:gd name="T9" fmla="*/ 62 h 351"/>
                <a:gd name="T10" fmla="*/ 37 w 288"/>
                <a:gd name="T11" fmla="*/ 325 h 351"/>
                <a:gd name="T12" fmla="*/ 63 w 288"/>
                <a:gd name="T13" fmla="*/ 351 h 351"/>
                <a:gd name="T14" fmla="*/ 226 w 288"/>
                <a:gd name="T15" fmla="*/ 351 h 351"/>
                <a:gd name="T16" fmla="*/ 251 w 288"/>
                <a:gd name="T17" fmla="*/ 325 h 351"/>
                <a:gd name="T18" fmla="*/ 251 w 288"/>
                <a:gd name="T19" fmla="*/ 62 h 351"/>
                <a:gd name="T20" fmla="*/ 257 w 288"/>
                <a:gd name="T21" fmla="*/ 62 h 351"/>
                <a:gd name="T22" fmla="*/ 288 w 288"/>
                <a:gd name="T23" fmla="*/ 31 h 351"/>
                <a:gd name="T24" fmla="*/ 257 w 288"/>
                <a:gd name="T25" fmla="*/ 0 h 351"/>
                <a:gd name="T26" fmla="*/ 257 w 288"/>
                <a:gd name="T27" fmla="*/ 0 h 351"/>
                <a:gd name="T28" fmla="*/ 257 w 288"/>
                <a:gd name="T29" fmla="*/ 0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8" h="351">
                  <a:moveTo>
                    <a:pt x="257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48"/>
                    <a:pt x="14" y="62"/>
                    <a:pt x="31" y="62"/>
                  </a:cubicBezTo>
                  <a:cubicBezTo>
                    <a:pt x="37" y="62"/>
                    <a:pt x="37" y="62"/>
                    <a:pt x="37" y="62"/>
                  </a:cubicBezTo>
                  <a:cubicBezTo>
                    <a:pt x="37" y="325"/>
                    <a:pt x="37" y="325"/>
                    <a:pt x="37" y="325"/>
                  </a:cubicBezTo>
                  <a:cubicBezTo>
                    <a:pt x="37" y="340"/>
                    <a:pt x="48" y="351"/>
                    <a:pt x="63" y="351"/>
                  </a:cubicBezTo>
                  <a:cubicBezTo>
                    <a:pt x="226" y="351"/>
                    <a:pt x="226" y="351"/>
                    <a:pt x="226" y="351"/>
                  </a:cubicBezTo>
                  <a:cubicBezTo>
                    <a:pt x="240" y="351"/>
                    <a:pt x="251" y="340"/>
                    <a:pt x="251" y="325"/>
                  </a:cubicBezTo>
                  <a:cubicBezTo>
                    <a:pt x="251" y="62"/>
                    <a:pt x="251" y="62"/>
                    <a:pt x="251" y="62"/>
                  </a:cubicBezTo>
                  <a:cubicBezTo>
                    <a:pt x="257" y="62"/>
                    <a:pt x="257" y="62"/>
                    <a:pt x="257" y="62"/>
                  </a:cubicBezTo>
                  <a:cubicBezTo>
                    <a:pt x="274" y="62"/>
                    <a:pt x="288" y="48"/>
                    <a:pt x="288" y="31"/>
                  </a:cubicBezTo>
                  <a:cubicBezTo>
                    <a:pt x="288" y="14"/>
                    <a:pt x="274" y="0"/>
                    <a:pt x="257" y="0"/>
                  </a:cubicBezTo>
                  <a:close/>
                  <a:moveTo>
                    <a:pt x="257" y="0"/>
                  </a:moveTo>
                  <a:cubicBezTo>
                    <a:pt x="257" y="0"/>
                    <a:pt x="257" y="0"/>
                    <a:pt x="257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6" name="Rectangle 95"/>
          <p:cNvSpPr/>
          <p:nvPr/>
        </p:nvSpPr>
        <p:spPr>
          <a:xfrm>
            <a:off x="9753170" y="4384208"/>
            <a:ext cx="140738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 &amp; Who</a:t>
            </a:r>
            <a:endParaRPr lang="id-ID" sz="14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2420507" y="5894764"/>
            <a:ext cx="140738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Activities</a:t>
            </a:r>
            <a:endParaRPr lang="id-ID" sz="14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Rectangle 98"/>
          <p:cNvSpPr/>
          <p:nvPr/>
        </p:nvSpPr>
        <p:spPr>
          <a:xfrm>
            <a:off x="8113282" y="5894764"/>
            <a:ext cx="140738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Reciprocal</a:t>
            </a:r>
            <a:endParaRPr lang="id-ID" sz="14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9898063" y="3352801"/>
            <a:ext cx="1122363" cy="990600"/>
            <a:chOff x="9898063" y="3352801"/>
            <a:chExt cx="1122363" cy="990600"/>
          </a:xfrm>
        </p:grpSpPr>
        <p:sp>
          <p:nvSpPr>
            <p:cNvPr id="103" name="Freeform 84"/>
            <p:cNvSpPr>
              <a:spLocks noEditPoints="1"/>
            </p:cNvSpPr>
            <p:nvPr/>
          </p:nvSpPr>
          <p:spPr bwMode="auto">
            <a:xfrm>
              <a:off x="10248901" y="3503613"/>
              <a:ext cx="309563" cy="839788"/>
            </a:xfrm>
            <a:custGeom>
              <a:avLst/>
              <a:gdLst>
                <a:gd name="T0" fmla="*/ 154 w 216"/>
                <a:gd name="T1" fmla="*/ 49 h 587"/>
                <a:gd name="T2" fmla="*/ 143 w 216"/>
                <a:gd name="T3" fmla="*/ 59 h 587"/>
                <a:gd name="T4" fmla="*/ 128 w 216"/>
                <a:gd name="T5" fmla="*/ 45 h 587"/>
                <a:gd name="T6" fmla="*/ 119 w 216"/>
                <a:gd name="T7" fmla="*/ 43 h 587"/>
                <a:gd name="T8" fmla="*/ 98 w 216"/>
                <a:gd name="T9" fmla="*/ 54 h 587"/>
                <a:gd name="T10" fmla="*/ 98 w 216"/>
                <a:gd name="T11" fmla="*/ 45 h 587"/>
                <a:gd name="T12" fmla="*/ 108 w 216"/>
                <a:gd name="T13" fmla="*/ 39 h 587"/>
                <a:gd name="T14" fmla="*/ 68 w 216"/>
                <a:gd name="T15" fmla="*/ 1 h 587"/>
                <a:gd name="T16" fmla="*/ 55 w 216"/>
                <a:gd name="T17" fmla="*/ 9 h 587"/>
                <a:gd name="T18" fmla="*/ 38 w 216"/>
                <a:gd name="T19" fmla="*/ 0 h 587"/>
                <a:gd name="T20" fmla="*/ 0 w 216"/>
                <a:gd name="T21" fmla="*/ 39 h 587"/>
                <a:gd name="T22" fmla="*/ 57 w 216"/>
                <a:gd name="T23" fmla="*/ 71 h 587"/>
                <a:gd name="T24" fmla="*/ 64 w 216"/>
                <a:gd name="T25" fmla="*/ 75 h 587"/>
                <a:gd name="T26" fmla="*/ 64 w 216"/>
                <a:gd name="T27" fmla="*/ 212 h 587"/>
                <a:gd name="T28" fmla="*/ 69 w 216"/>
                <a:gd name="T29" fmla="*/ 246 h 587"/>
                <a:gd name="T30" fmla="*/ 69 w 216"/>
                <a:gd name="T31" fmla="*/ 249 h 587"/>
                <a:gd name="T32" fmla="*/ 69 w 216"/>
                <a:gd name="T33" fmla="*/ 280 h 587"/>
                <a:gd name="T34" fmla="*/ 69 w 216"/>
                <a:gd name="T35" fmla="*/ 280 h 587"/>
                <a:gd name="T36" fmla="*/ 69 w 216"/>
                <a:gd name="T37" fmla="*/ 281 h 587"/>
                <a:gd name="T38" fmla="*/ 69 w 216"/>
                <a:gd name="T39" fmla="*/ 553 h 587"/>
                <a:gd name="T40" fmla="*/ 102 w 216"/>
                <a:gd name="T41" fmla="*/ 587 h 587"/>
                <a:gd name="T42" fmla="*/ 136 w 216"/>
                <a:gd name="T43" fmla="*/ 553 h 587"/>
                <a:gd name="T44" fmla="*/ 136 w 216"/>
                <a:gd name="T45" fmla="*/ 281 h 587"/>
                <a:gd name="T46" fmla="*/ 136 w 216"/>
                <a:gd name="T47" fmla="*/ 280 h 587"/>
                <a:gd name="T48" fmla="*/ 141 w 216"/>
                <a:gd name="T49" fmla="*/ 280 h 587"/>
                <a:gd name="T50" fmla="*/ 141 w 216"/>
                <a:gd name="T51" fmla="*/ 281 h 587"/>
                <a:gd name="T52" fmla="*/ 141 w 216"/>
                <a:gd name="T53" fmla="*/ 553 h 587"/>
                <a:gd name="T54" fmla="*/ 174 w 216"/>
                <a:gd name="T55" fmla="*/ 587 h 587"/>
                <a:gd name="T56" fmla="*/ 174 w 216"/>
                <a:gd name="T57" fmla="*/ 587 h 587"/>
                <a:gd name="T58" fmla="*/ 208 w 216"/>
                <a:gd name="T59" fmla="*/ 553 h 587"/>
                <a:gd name="T60" fmla="*/ 208 w 216"/>
                <a:gd name="T61" fmla="*/ 281 h 587"/>
                <a:gd name="T62" fmla="*/ 208 w 216"/>
                <a:gd name="T63" fmla="*/ 280 h 587"/>
                <a:gd name="T64" fmla="*/ 208 w 216"/>
                <a:gd name="T65" fmla="*/ 280 h 587"/>
                <a:gd name="T66" fmla="*/ 208 w 216"/>
                <a:gd name="T67" fmla="*/ 245 h 587"/>
                <a:gd name="T68" fmla="*/ 214 w 216"/>
                <a:gd name="T69" fmla="*/ 208 h 587"/>
                <a:gd name="T70" fmla="*/ 216 w 216"/>
                <a:gd name="T71" fmla="*/ 135 h 587"/>
                <a:gd name="T72" fmla="*/ 216 w 216"/>
                <a:gd name="T73" fmla="*/ 72 h 587"/>
                <a:gd name="T74" fmla="*/ 168 w 216"/>
                <a:gd name="T75" fmla="*/ 45 h 587"/>
                <a:gd name="T76" fmla="*/ 154 w 216"/>
                <a:gd name="T77" fmla="*/ 49 h 587"/>
                <a:gd name="T78" fmla="*/ 154 w 216"/>
                <a:gd name="T79" fmla="*/ 49 h 587"/>
                <a:gd name="T80" fmla="*/ 154 w 216"/>
                <a:gd name="T81" fmla="*/ 49 h 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16" h="587">
                  <a:moveTo>
                    <a:pt x="154" y="49"/>
                  </a:moveTo>
                  <a:cubicBezTo>
                    <a:pt x="143" y="59"/>
                    <a:pt x="143" y="59"/>
                    <a:pt x="143" y="59"/>
                  </a:cubicBezTo>
                  <a:cubicBezTo>
                    <a:pt x="128" y="45"/>
                    <a:pt x="128" y="45"/>
                    <a:pt x="128" y="45"/>
                  </a:cubicBezTo>
                  <a:cubicBezTo>
                    <a:pt x="125" y="45"/>
                    <a:pt x="122" y="44"/>
                    <a:pt x="119" y="43"/>
                  </a:cubicBezTo>
                  <a:cubicBezTo>
                    <a:pt x="113" y="46"/>
                    <a:pt x="106" y="50"/>
                    <a:pt x="98" y="54"/>
                  </a:cubicBezTo>
                  <a:cubicBezTo>
                    <a:pt x="99" y="51"/>
                    <a:pt x="99" y="48"/>
                    <a:pt x="98" y="45"/>
                  </a:cubicBezTo>
                  <a:cubicBezTo>
                    <a:pt x="101" y="43"/>
                    <a:pt x="105" y="41"/>
                    <a:pt x="108" y="39"/>
                  </a:cubicBezTo>
                  <a:cubicBezTo>
                    <a:pt x="91" y="31"/>
                    <a:pt x="77" y="18"/>
                    <a:pt x="68" y="1"/>
                  </a:cubicBezTo>
                  <a:cubicBezTo>
                    <a:pt x="64" y="3"/>
                    <a:pt x="59" y="6"/>
                    <a:pt x="55" y="9"/>
                  </a:cubicBezTo>
                  <a:cubicBezTo>
                    <a:pt x="49" y="6"/>
                    <a:pt x="43" y="2"/>
                    <a:pt x="38" y="0"/>
                  </a:cubicBezTo>
                  <a:cubicBezTo>
                    <a:pt x="30" y="17"/>
                    <a:pt x="17" y="31"/>
                    <a:pt x="0" y="39"/>
                  </a:cubicBezTo>
                  <a:cubicBezTo>
                    <a:pt x="13" y="46"/>
                    <a:pt x="47" y="65"/>
                    <a:pt x="57" y="71"/>
                  </a:cubicBezTo>
                  <a:cubicBezTo>
                    <a:pt x="59" y="73"/>
                    <a:pt x="61" y="74"/>
                    <a:pt x="64" y="75"/>
                  </a:cubicBezTo>
                  <a:cubicBezTo>
                    <a:pt x="64" y="212"/>
                    <a:pt x="64" y="212"/>
                    <a:pt x="64" y="212"/>
                  </a:cubicBezTo>
                  <a:cubicBezTo>
                    <a:pt x="64" y="224"/>
                    <a:pt x="65" y="235"/>
                    <a:pt x="69" y="246"/>
                  </a:cubicBezTo>
                  <a:cubicBezTo>
                    <a:pt x="69" y="247"/>
                    <a:pt x="69" y="248"/>
                    <a:pt x="69" y="249"/>
                  </a:cubicBezTo>
                  <a:cubicBezTo>
                    <a:pt x="69" y="280"/>
                    <a:pt x="69" y="280"/>
                    <a:pt x="69" y="280"/>
                  </a:cubicBezTo>
                  <a:cubicBezTo>
                    <a:pt x="69" y="280"/>
                    <a:pt x="69" y="280"/>
                    <a:pt x="69" y="280"/>
                  </a:cubicBezTo>
                  <a:cubicBezTo>
                    <a:pt x="69" y="280"/>
                    <a:pt x="69" y="281"/>
                    <a:pt x="69" y="281"/>
                  </a:cubicBezTo>
                  <a:cubicBezTo>
                    <a:pt x="69" y="553"/>
                    <a:pt x="69" y="553"/>
                    <a:pt x="69" y="553"/>
                  </a:cubicBezTo>
                  <a:cubicBezTo>
                    <a:pt x="69" y="572"/>
                    <a:pt x="84" y="587"/>
                    <a:pt x="102" y="587"/>
                  </a:cubicBezTo>
                  <a:cubicBezTo>
                    <a:pt x="121" y="587"/>
                    <a:pt x="136" y="572"/>
                    <a:pt x="136" y="553"/>
                  </a:cubicBezTo>
                  <a:cubicBezTo>
                    <a:pt x="136" y="281"/>
                    <a:pt x="136" y="281"/>
                    <a:pt x="136" y="281"/>
                  </a:cubicBezTo>
                  <a:cubicBezTo>
                    <a:pt x="136" y="281"/>
                    <a:pt x="136" y="280"/>
                    <a:pt x="136" y="280"/>
                  </a:cubicBezTo>
                  <a:cubicBezTo>
                    <a:pt x="141" y="280"/>
                    <a:pt x="141" y="280"/>
                    <a:pt x="141" y="280"/>
                  </a:cubicBezTo>
                  <a:cubicBezTo>
                    <a:pt x="141" y="280"/>
                    <a:pt x="141" y="281"/>
                    <a:pt x="141" y="281"/>
                  </a:cubicBezTo>
                  <a:cubicBezTo>
                    <a:pt x="141" y="553"/>
                    <a:pt x="141" y="553"/>
                    <a:pt x="141" y="553"/>
                  </a:cubicBezTo>
                  <a:cubicBezTo>
                    <a:pt x="141" y="572"/>
                    <a:pt x="156" y="587"/>
                    <a:pt x="174" y="587"/>
                  </a:cubicBezTo>
                  <a:cubicBezTo>
                    <a:pt x="174" y="587"/>
                    <a:pt x="174" y="587"/>
                    <a:pt x="174" y="587"/>
                  </a:cubicBezTo>
                  <a:cubicBezTo>
                    <a:pt x="193" y="587"/>
                    <a:pt x="208" y="572"/>
                    <a:pt x="208" y="553"/>
                  </a:cubicBezTo>
                  <a:cubicBezTo>
                    <a:pt x="208" y="281"/>
                    <a:pt x="208" y="281"/>
                    <a:pt x="208" y="281"/>
                  </a:cubicBezTo>
                  <a:cubicBezTo>
                    <a:pt x="208" y="281"/>
                    <a:pt x="208" y="280"/>
                    <a:pt x="208" y="280"/>
                  </a:cubicBezTo>
                  <a:cubicBezTo>
                    <a:pt x="208" y="280"/>
                    <a:pt x="208" y="280"/>
                    <a:pt x="208" y="280"/>
                  </a:cubicBezTo>
                  <a:cubicBezTo>
                    <a:pt x="208" y="245"/>
                    <a:pt x="208" y="245"/>
                    <a:pt x="208" y="245"/>
                  </a:cubicBezTo>
                  <a:cubicBezTo>
                    <a:pt x="208" y="245"/>
                    <a:pt x="214" y="237"/>
                    <a:pt x="214" y="208"/>
                  </a:cubicBezTo>
                  <a:cubicBezTo>
                    <a:pt x="214" y="193"/>
                    <a:pt x="216" y="135"/>
                    <a:pt x="216" y="135"/>
                  </a:cubicBezTo>
                  <a:cubicBezTo>
                    <a:pt x="216" y="72"/>
                    <a:pt x="216" y="72"/>
                    <a:pt x="216" y="72"/>
                  </a:cubicBezTo>
                  <a:cubicBezTo>
                    <a:pt x="215" y="72"/>
                    <a:pt x="168" y="45"/>
                    <a:pt x="168" y="45"/>
                  </a:cubicBezTo>
                  <a:lnTo>
                    <a:pt x="154" y="49"/>
                  </a:lnTo>
                  <a:close/>
                  <a:moveTo>
                    <a:pt x="154" y="49"/>
                  </a:moveTo>
                  <a:cubicBezTo>
                    <a:pt x="154" y="49"/>
                    <a:pt x="154" y="49"/>
                    <a:pt x="154" y="49"/>
                  </a:cubicBezTo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" name="Freeform 85"/>
            <p:cNvSpPr>
              <a:spLocks noEditPoints="1"/>
            </p:cNvSpPr>
            <p:nvPr/>
          </p:nvSpPr>
          <p:spPr bwMode="auto">
            <a:xfrm>
              <a:off x="9898063" y="3467101"/>
              <a:ext cx="415925" cy="874713"/>
            </a:xfrm>
            <a:custGeom>
              <a:avLst/>
              <a:gdLst>
                <a:gd name="T0" fmla="*/ 226 w 291"/>
                <a:gd name="T1" fmla="*/ 73 h 612"/>
                <a:gd name="T2" fmla="*/ 211 w 291"/>
                <a:gd name="T3" fmla="*/ 85 h 612"/>
                <a:gd name="T4" fmla="*/ 200 w 291"/>
                <a:gd name="T5" fmla="*/ 75 h 612"/>
                <a:gd name="T6" fmla="*/ 146 w 291"/>
                <a:gd name="T7" fmla="*/ 100 h 612"/>
                <a:gd name="T8" fmla="*/ 133 w 291"/>
                <a:gd name="T9" fmla="*/ 103 h 612"/>
                <a:gd name="T10" fmla="*/ 118 w 291"/>
                <a:gd name="T11" fmla="*/ 99 h 612"/>
                <a:gd name="T12" fmla="*/ 118 w 291"/>
                <a:gd name="T13" fmla="*/ 99 h 612"/>
                <a:gd name="T14" fmla="*/ 58 w 291"/>
                <a:gd name="T15" fmla="*/ 20 h 612"/>
                <a:gd name="T16" fmla="*/ 20 w 291"/>
                <a:gd name="T17" fmla="*/ 7 h 612"/>
                <a:gd name="T18" fmla="*/ 7 w 291"/>
                <a:gd name="T19" fmla="*/ 45 h 612"/>
                <a:gd name="T20" fmla="*/ 127 w 291"/>
                <a:gd name="T21" fmla="*/ 168 h 612"/>
                <a:gd name="T22" fmla="*/ 139 w 291"/>
                <a:gd name="T23" fmla="*/ 171 h 612"/>
                <a:gd name="T24" fmla="*/ 140 w 291"/>
                <a:gd name="T25" fmla="*/ 234 h 612"/>
                <a:gd name="T26" fmla="*/ 146 w 291"/>
                <a:gd name="T27" fmla="*/ 270 h 612"/>
                <a:gd name="T28" fmla="*/ 146 w 291"/>
                <a:gd name="T29" fmla="*/ 305 h 612"/>
                <a:gd name="T30" fmla="*/ 147 w 291"/>
                <a:gd name="T31" fmla="*/ 305 h 612"/>
                <a:gd name="T32" fmla="*/ 146 w 291"/>
                <a:gd name="T33" fmla="*/ 307 h 612"/>
                <a:gd name="T34" fmla="*/ 146 w 291"/>
                <a:gd name="T35" fmla="*/ 579 h 612"/>
                <a:gd name="T36" fmla="*/ 180 w 291"/>
                <a:gd name="T37" fmla="*/ 612 h 612"/>
                <a:gd name="T38" fmla="*/ 214 w 291"/>
                <a:gd name="T39" fmla="*/ 579 h 612"/>
                <a:gd name="T40" fmla="*/ 214 w 291"/>
                <a:gd name="T41" fmla="*/ 307 h 612"/>
                <a:gd name="T42" fmla="*/ 213 w 291"/>
                <a:gd name="T43" fmla="*/ 305 h 612"/>
                <a:gd name="T44" fmla="*/ 218 w 291"/>
                <a:gd name="T45" fmla="*/ 305 h 612"/>
                <a:gd name="T46" fmla="*/ 218 w 291"/>
                <a:gd name="T47" fmla="*/ 307 h 612"/>
                <a:gd name="T48" fmla="*/ 218 w 291"/>
                <a:gd name="T49" fmla="*/ 579 h 612"/>
                <a:gd name="T50" fmla="*/ 252 w 291"/>
                <a:gd name="T51" fmla="*/ 612 h 612"/>
                <a:gd name="T52" fmla="*/ 285 w 291"/>
                <a:gd name="T53" fmla="*/ 579 h 612"/>
                <a:gd name="T54" fmla="*/ 285 w 291"/>
                <a:gd name="T55" fmla="*/ 307 h 612"/>
                <a:gd name="T56" fmla="*/ 285 w 291"/>
                <a:gd name="T57" fmla="*/ 305 h 612"/>
                <a:gd name="T58" fmla="*/ 285 w 291"/>
                <a:gd name="T59" fmla="*/ 305 h 612"/>
                <a:gd name="T60" fmla="*/ 285 w 291"/>
                <a:gd name="T61" fmla="*/ 275 h 612"/>
                <a:gd name="T62" fmla="*/ 285 w 291"/>
                <a:gd name="T63" fmla="*/ 271 h 612"/>
                <a:gd name="T64" fmla="*/ 291 w 291"/>
                <a:gd name="T65" fmla="*/ 238 h 612"/>
                <a:gd name="T66" fmla="*/ 291 w 291"/>
                <a:gd name="T67" fmla="*/ 98 h 612"/>
                <a:gd name="T68" fmla="*/ 238 w 291"/>
                <a:gd name="T69" fmla="*/ 70 h 612"/>
                <a:gd name="T70" fmla="*/ 226 w 291"/>
                <a:gd name="T71" fmla="*/ 73 h 612"/>
                <a:gd name="T72" fmla="*/ 226 w 291"/>
                <a:gd name="T73" fmla="*/ 73 h 612"/>
                <a:gd name="T74" fmla="*/ 226 w 291"/>
                <a:gd name="T75" fmla="*/ 73 h 6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91" h="612">
                  <a:moveTo>
                    <a:pt x="226" y="73"/>
                  </a:moveTo>
                  <a:cubicBezTo>
                    <a:pt x="211" y="85"/>
                    <a:pt x="211" y="85"/>
                    <a:pt x="211" y="85"/>
                  </a:cubicBezTo>
                  <a:cubicBezTo>
                    <a:pt x="200" y="75"/>
                    <a:pt x="200" y="75"/>
                    <a:pt x="200" y="75"/>
                  </a:cubicBezTo>
                  <a:cubicBezTo>
                    <a:pt x="176" y="86"/>
                    <a:pt x="147" y="100"/>
                    <a:pt x="146" y="100"/>
                  </a:cubicBezTo>
                  <a:cubicBezTo>
                    <a:pt x="142" y="102"/>
                    <a:pt x="137" y="103"/>
                    <a:pt x="133" y="103"/>
                  </a:cubicBezTo>
                  <a:cubicBezTo>
                    <a:pt x="127" y="103"/>
                    <a:pt x="122" y="101"/>
                    <a:pt x="118" y="99"/>
                  </a:cubicBezTo>
                  <a:cubicBezTo>
                    <a:pt x="118" y="99"/>
                    <a:pt x="118" y="99"/>
                    <a:pt x="118" y="99"/>
                  </a:cubicBezTo>
                  <a:cubicBezTo>
                    <a:pt x="90" y="77"/>
                    <a:pt x="66" y="37"/>
                    <a:pt x="58" y="20"/>
                  </a:cubicBezTo>
                  <a:cubicBezTo>
                    <a:pt x="51" y="6"/>
                    <a:pt x="34" y="0"/>
                    <a:pt x="20" y="7"/>
                  </a:cubicBezTo>
                  <a:cubicBezTo>
                    <a:pt x="6" y="14"/>
                    <a:pt x="0" y="31"/>
                    <a:pt x="7" y="45"/>
                  </a:cubicBezTo>
                  <a:cubicBezTo>
                    <a:pt x="12" y="56"/>
                    <a:pt x="58" y="146"/>
                    <a:pt x="127" y="168"/>
                  </a:cubicBezTo>
                  <a:cubicBezTo>
                    <a:pt x="131" y="169"/>
                    <a:pt x="135" y="170"/>
                    <a:pt x="139" y="171"/>
                  </a:cubicBezTo>
                  <a:cubicBezTo>
                    <a:pt x="139" y="189"/>
                    <a:pt x="140" y="222"/>
                    <a:pt x="140" y="234"/>
                  </a:cubicBezTo>
                  <a:cubicBezTo>
                    <a:pt x="140" y="262"/>
                    <a:pt x="146" y="270"/>
                    <a:pt x="146" y="270"/>
                  </a:cubicBezTo>
                  <a:cubicBezTo>
                    <a:pt x="146" y="305"/>
                    <a:pt x="146" y="305"/>
                    <a:pt x="146" y="305"/>
                  </a:cubicBezTo>
                  <a:cubicBezTo>
                    <a:pt x="147" y="305"/>
                    <a:pt x="147" y="305"/>
                    <a:pt x="147" y="305"/>
                  </a:cubicBezTo>
                  <a:cubicBezTo>
                    <a:pt x="147" y="306"/>
                    <a:pt x="146" y="306"/>
                    <a:pt x="146" y="307"/>
                  </a:cubicBezTo>
                  <a:cubicBezTo>
                    <a:pt x="146" y="579"/>
                    <a:pt x="146" y="579"/>
                    <a:pt x="146" y="579"/>
                  </a:cubicBezTo>
                  <a:cubicBezTo>
                    <a:pt x="146" y="597"/>
                    <a:pt x="162" y="612"/>
                    <a:pt x="180" y="612"/>
                  </a:cubicBezTo>
                  <a:cubicBezTo>
                    <a:pt x="199" y="612"/>
                    <a:pt x="214" y="597"/>
                    <a:pt x="214" y="579"/>
                  </a:cubicBezTo>
                  <a:cubicBezTo>
                    <a:pt x="214" y="307"/>
                    <a:pt x="214" y="307"/>
                    <a:pt x="214" y="307"/>
                  </a:cubicBezTo>
                  <a:cubicBezTo>
                    <a:pt x="214" y="306"/>
                    <a:pt x="213" y="306"/>
                    <a:pt x="213" y="305"/>
                  </a:cubicBezTo>
                  <a:cubicBezTo>
                    <a:pt x="218" y="305"/>
                    <a:pt x="218" y="305"/>
                    <a:pt x="218" y="305"/>
                  </a:cubicBezTo>
                  <a:cubicBezTo>
                    <a:pt x="218" y="306"/>
                    <a:pt x="218" y="306"/>
                    <a:pt x="218" y="307"/>
                  </a:cubicBezTo>
                  <a:cubicBezTo>
                    <a:pt x="218" y="579"/>
                    <a:pt x="218" y="579"/>
                    <a:pt x="218" y="579"/>
                  </a:cubicBezTo>
                  <a:cubicBezTo>
                    <a:pt x="218" y="597"/>
                    <a:pt x="233" y="612"/>
                    <a:pt x="252" y="612"/>
                  </a:cubicBezTo>
                  <a:cubicBezTo>
                    <a:pt x="270" y="612"/>
                    <a:pt x="285" y="597"/>
                    <a:pt x="285" y="579"/>
                  </a:cubicBezTo>
                  <a:cubicBezTo>
                    <a:pt x="285" y="307"/>
                    <a:pt x="285" y="307"/>
                    <a:pt x="285" y="307"/>
                  </a:cubicBezTo>
                  <a:cubicBezTo>
                    <a:pt x="285" y="306"/>
                    <a:pt x="285" y="306"/>
                    <a:pt x="285" y="305"/>
                  </a:cubicBezTo>
                  <a:cubicBezTo>
                    <a:pt x="285" y="305"/>
                    <a:pt x="285" y="305"/>
                    <a:pt x="285" y="305"/>
                  </a:cubicBezTo>
                  <a:cubicBezTo>
                    <a:pt x="285" y="275"/>
                    <a:pt x="285" y="275"/>
                    <a:pt x="285" y="275"/>
                  </a:cubicBezTo>
                  <a:cubicBezTo>
                    <a:pt x="285" y="273"/>
                    <a:pt x="285" y="272"/>
                    <a:pt x="285" y="271"/>
                  </a:cubicBezTo>
                  <a:cubicBezTo>
                    <a:pt x="289" y="261"/>
                    <a:pt x="291" y="250"/>
                    <a:pt x="291" y="238"/>
                  </a:cubicBezTo>
                  <a:cubicBezTo>
                    <a:pt x="291" y="98"/>
                    <a:pt x="291" y="98"/>
                    <a:pt x="291" y="98"/>
                  </a:cubicBezTo>
                  <a:cubicBezTo>
                    <a:pt x="279" y="99"/>
                    <a:pt x="242" y="72"/>
                    <a:pt x="238" y="70"/>
                  </a:cubicBezTo>
                  <a:cubicBezTo>
                    <a:pt x="235" y="71"/>
                    <a:pt x="229" y="73"/>
                    <a:pt x="226" y="73"/>
                  </a:cubicBezTo>
                  <a:close/>
                  <a:moveTo>
                    <a:pt x="226" y="73"/>
                  </a:moveTo>
                  <a:cubicBezTo>
                    <a:pt x="226" y="73"/>
                    <a:pt x="226" y="73"/>
                    <a:pt x="226" y="73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Freeform 86"/>
            <p:cNvSpPr>
              <a:spLocks noEditPoints="1"/>
            </p:cNvSpPr>
            <p:nvPr/>
          </p:nvSpPr>
          <p:spPr bwMode="auto">
            <a:xfrm>
              <a:off x="10042526" y="3516313"/>
              <a:ext cx="125413" cy="85725"/>
            </a:xfrm>
            <a:custGeom>
              <a:avLst/>
              <a:gdLst>
                <a:gd name="T0" fmla="*/ 30 w 87"/>
                <a:gd name="T1" fmla="*/ 60 h 60"/>
                <a:gd name="T2" fmla="*/ 41 w 87"/>
                <a:gd name="T3" fmla="*/ 57 h 60"/>
                <a:gd name="T4" fmla="*/ 87 w 87"/>
                <a:gd name="T5" fmla="*/ 36 h 60"/>
                <a:gd name="T6" fmla="*/ 40 w 87"/>
                <a:gd name="T7" fmla="*/ 0 h 60"/>
                <a:gd name="T8" fmla="*/ 18 w 87"/>
                <a:gd name="T9" fmla="*/ 10 h 60"/>
                <a:gd name="T10" fmla="*/ 6 w 87"/>
                <a:gd name="T11" fmla="*/ 45 h 60"/>
                <a:gd name="T12" fmla="*/ 30 w 87"/>
                <a:gd name="T13" fmla="*/ 60 h 60"/>
                <a:gd name="T14" fmla="*/ 30 w 87"/>
                <a:gd name="T15" fmla="*/ 60 h 60"/>
                <a:gd name="T16" fmla="*/ 30 w 87"/>
                <a:gd name="T17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7" h="60">
                  <a:moveTo>
                    <a:pt x="30" y="60"/>
                  </a:moveTo>
                  <a:cubicBezTo>
                    <a:pt x="33" y="60"/>
                    <a:pt x="37" y="59"/>
                    <a:pt x="41" y="57"/>
                  </a:cubicBezTo>
                  <a:cubicBezTo>
                    <a:pt x="41" y="57"/>
                    <a:pt x="65" y="46"/>
                    <a:pt x="87" y="36"/>
                  </a:cubicBezTo>
                  <a:cubicBezTo>
                    <a:pt x="67" y="30"/>
                    <a:pt x="50" y="17"/>
                    <a:pt x="40" y="0"/>
                  </a:cubicBezTo>
                  <a:cubicBezTo>
                    <a:pt x="28" y="5"/>
                    <a:pt x="19" y="9"/>
                    <a:pt x="18" y="10"/>
                  </a:cubicBezTo>
                  <a:cubicBezTo>
                    <a:pt x="5" y="16"/>
                    <a:pt x="0" y="31"/>
                    <a:pt x="6" y="45"/>
                  </a:cubicBezTo>
                  <a:cubicBezTo>
                    <a:pt x="10" y="54"/>
                    <a:pt x="20" y="60"/>
                    <a:pt x="30" y="60"/>
                  </a:cubicBezTo>
                  <a:close/>
                  <a:moveTo>
                    <a:pt x="30" y="60"/>
                  </a:moveTo>
                  <a:cubicBezTo>
                    <a:pt x="30" y="60"/>
                    <a:pt x="30" y="60"/>
                    <a:pt x="30" y="60"/>
                  </a:cubicBezTo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6" name="Freeform 87"/>
            <p:cNvSpPr>
              <a:spLocks noEditPoints="1"/>
            </p:cNvSpPr>
            <p:nvPr/>
          </p:nvSpPr>
          <p:spPr bwMode="auto">
            <a:xfrm>
              <a:off x="10348913" y="3352801"/>
              <a:ext cx="209550" cy="207963"/>
            </a:xfrm>
            <a:custGeom>
              <a:avLst/>
              <a:gdLst>
                <a:gd name="T0" fmla="*/ 146 w 146"/>
                <a:gd name="T1" fmla="*/ 73 h 146"/>
                <a:gd name="T2" fmla="*/ 73 w 146"/>
                <a:gd name="T3" fmla="*/ 146 h 146"/>
                <a:gd name="T4" fmla="*/ 0 w 146"/>
                <a:gd name="T5" fmla="*/ 73 h 146"/>
                <a:gd name="T6" fmla="*/ 73 w 146"/>
                <a:gd name="T7" fmla="*/ 0 h 146"/>
                <a:gd name="T8" fmla="*/ 146 w 146"/>
                <a:gd name="T9" fmla="*/ 73 h 146"/>
                <a:gd name="T10" fmla="*/ 146 w 146"/>
                <a:gd name="T11" fmla="*/ 73 h 146"/>
                <a:gd name="T12" fmla="*/ 146 w 146"/>
                <a:gd name="T13" fmla="*/ 7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6" h="146">
                  <a:moveTo>
                    <a:pt x="146" y="73"/>
                  </a:moveTo>
                  <a:cubicBezTo>
                    <a:pt x="146" y="114"/>
                    <a:pt x="113" y="146"/>
                    <a:pt x="73" y="146"/>
                  </a:cubicBezTo>
                  <a:cubicBezTo>
                    <a:pt x="32" y="146"/>
                    <a:pt x="0" y="114"/>
                    <a:pt x="0" y="73"/>
                  </a:cubicBezTo>
                  <a:cubicBezTo>
                    <a:pt x="0" y="33"/>
                    <a:pt x="32" y="0"/>
                    <a:pt x="73" y="0"/>
                  </a:cubicBezTo>
                  <a:cubicBezTo>
                    <a:pt x="113" y="0"/>
                    <a:pt x="146" y="33"/>
                    <a:pt x="146" y="73"/>
                  </a:cubicBezTo>
                  <a:close/>
                  <a:moveTo>
                    <a:pt x="146" y="73"/>
                  </a:moveTo>
                  <a:cubicBezTo>
                    <a:pt x="146" y="73"/>
                    <a:pt x="146" y="73"/>
                    <a:pt x="146" y="73"/>
                  </a:cubicBezTo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7" name="Freeform 88"/>
            <p:cNvSpPr>
              <a:spLocks noEditPoints="1"/>
            </p:cNvSpPr>
            <p:nvPr/>
          </p:nvSpPr>
          <p:spPr bwMode="auto">
            <a:xfrm>
              <a:off x="10096501" y="3352801"/>
              <a:ext cx="207963" cy="207963"/>
            </a:xfrm>
            <a:custGeom>
              <a:avLst/>
              <a:gdLst>
                <a:gd name="T0" fmla="*/ 146 w 146"/>
                <a:gd name="T1" fmla="*/ 73 h 146"/>
                <a:gd name="T2" fmla="*/ 73 w 146"/>
                <a:gd name="T3" fmla="*/ 146 h 146"/>
                <a:gd name="T4" fmla="*/ 0 w 146"/>
                <a:gd name="T5" fmla="*/ 73 h 146"/>
                <a:gd name="T6" fmla="*/ 73 w 146"/>
                <a:gd name="T7" fmla="*/ 0 h 146"/>
                <a:gd name="T8" fmla="*/ 146 w 146"/>
                <a:gd name="T9" fmla="*/ 73 h 146"/>
                <a:gd name="T10" fmla="*/ 146 w 146"/>
                <a:gd name="T11" fmla="*/ 73 h 146"/>
                <a:gd name="T12" fmla="*/ 146 w 146"/>
                <a:gd name="T13" fmla="*/ 7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6" h="146">
                  <a:moveTo>
                    <a:pt x="146" y="73"/>
                  </a:moveTo>
                  <a:cubicBezTo>
                    <a:pt x="146" y="114"/>
                    <a:pt x="114" y="146"/>
                    <a:pt x="73" y="146"/>
                  </a:cubicBezTo>
                  <a:cubicBezTo>
                    <a:pt x="33" y="146"/>
                    <a:pt x="0" y="114"/>
                    <a:pt x="0" y="73"/>
                  </a:cubicBezTo>
                  <a:cubicBezTo>
                    <a:pt x="0" y="33"/>
                    <a:pt x="33" y="0"/>
                    <a:pt x="73" y="0"/>
                  </a:cubicBezTo>
                  <a:cubicBezTo>
                    <a:pt x="114" y="0"/>
                    <a:pt x="146" y="33"/>
                    <a:pt x="146" y="73"/>
                  </a:cubicBezTo>
                  <a:close/>
                  <a:moveTo>
                    <a:pt x="146" y="73"/>
                  </a:moveTo>
                  <a:cubicBezTo>
                    <a:pt x="146" y="73"/>
                    <a:pt x="146" y="73"/>
                    <a:pt x="146" y="73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8" name="Freeform 89"/>
            <p:cNvSpPr>
              <a:spLocks noEditPoints="1"/>
            </p:cNvSpPr>
            <p:nvPr/>
          </p:nvSpPr>
          <p:spPr bwMode="auto">
            <a:xfrm>
              <a:off x="10736263" y="3514726"/>
              <a:ext cx="127000" cy="87313"/>
            </a:xfrm>
            <a:custGeom>
              <a:avLst/>
              <a:gdLst>
                <a:gd name="T0" fmla="*/ 0 w 88"/>
                <a:gd name="T1" fmla="*/ 36 h 61"/>
                <a:gd name="T2" fmla="*/ 47 w 88"/>
                <a:gd name="T3" fmla="*/ 58 h 61"/>
                <a:gd name="T4" fmla="*/ 58 w 88"/>
                <a:gd name="T5" fmla="*/ 61 h 61"/>
                <a:gd name="T6" fmla="*/ 82 w 88"/>
                <a:gd name="T7" fmla="*/ 46 h 61"/>
                <a:gd name="T8" fmla="*/ 69 w 88"/>
                <a:gd name="T9" fmla="*/ 11 h 61"/>
                <a:gd name="T10" fmla="*/ 46 w 88"/>
                <a:gd name="T11" fmla="*/ 0 h 61"/>
                <a:gd name="T12" fmla="*/ 0 w 88"/>
                <a:gd name="T13" fmla="*/ 36 h 61"/>
                <a:gd name="T14" fmla="*/ 0 w 88"/>
                <a:gd name="T15" fmla="*/ 36 h 61"/>
                <a:gd name="T16" fmla="*/ 0 w 88"/>
                <a:gd name="T17" fmla="*/ 36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61">
                  <a:moveTo>
                    <a:pt x="0" y="36"/>
                  </a:moveTo>
                  <a:cubicBezTo>
                    <a:pt x="22" y="47"/>
                    <a:pt x="46" y="58"/>
                    <a:pt x="47" y="58"/>
                  </a:cubicBezTo>
                  <a:cubicBezTo>
                    <a:pt x="50" y="60"/>
                    <a:pt x="54" y="61"/>
                    <a:pt x="58" y="61"/>
                  </a:cubicBezTo>
                  <a:cubicBezTo>
                    <a:pt x="68" y="61"/>
                    <a:pt x="77" y="55"/>
                    <a:pt x="82" y="46"/>
                  </a:cubicBezTo>
                  <a:cubicBezTo>
                    <a:pt x="88" y="32"/>
                    <a:pt x="82" y="17"/>
                    <a:pt x="69" y="11"/>
                  </a:cubicBezTo>
                  <a:cubicBezTo>
                    <a:pt x="68" y="10"/>
                    <a:pt x="59" y="6"/>
                    <a:pt x="46" y="0"/>
                  </a:cubicBezTo>
                  <a:cubicBezTo>
                    <a:pt x="36" y="17"/>
                    <a:pt x="19" y="30"/>
                    <a:pt x="0" y="36"/>
                  </a:cubicBezTo>
                  <a:close/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9" name="Freeform 90"/>
            <p:cNvSpPr>
              <a:spLocks noEditPoints="1"/>
            </p:cNvSpPr>
            <p:nvPr/>
          </p:nvSpPr>
          <p:spPr bwMode="auto">
            <a:xfrm>
              <a:off x="10601326" y="3352801"/>
              <a:ext cx="207963" cy="207963"/>
            </a:xfrm>
            <a:custGeom>
              <a:avLst/>
              <a:gdLst>
                <a:gd name="T0" fmla="*/ 146 w 146"/>
                <a:gd name="T1" fmla="*/ 73 h 146"/>
                <a:gd name="T2" fmla="*/ 73 w 146"/>
                <a:gd name="T3" fmla="*/ 146 h 146"/>
                <a:gd name="T4" fmla="*/ 0 w 146"/>
                <a:gd name="T5" fmla="*/ 73 h 146"/>
                <a:gd name="T6" fmla="*/ 73 w 146"/>
                <a:gd name="T7" fmla="*/ 0 h 146"/>
                <a:gd name="T8" fmla="*/ 146 w 146"/>
                <a:gd name="T9" fmla="*/ 73 h 146"/>
                <a:gd name="T10" fmla="*/ 146 w 146"/>
                <a:gd name="T11" fmla="*/ 73 h 146"/>
                <a:gd name="T12" fmla="*/ 146 w 146"/>
                <a:gd name="T13" fmla="*/ 7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6" h="146">
                  <a:moveTo>
                    <a:pt x="146" y="73"/>
                  </a:moveTo>
                  <a:cubicBezTo>
                    <a:pt x="146" y="114"/>
                    <a:pt x="113" y="146"/>
                    <a:pt x="73" y="146"/>
                  </a:cubicBezTo>
                  <a:cubicBezTo>
                    <a:pt x="33" y="146"/>
                    <a:pt x="0" y="114"/>
                    <a:pt x="0" y="73"/>
                  </a:cubicBezTo>
                  <a:cubicBezTo>
                    <a:pt x="0" y="33"/>
                    <a:pt x="33" y="0"/>
                    <a:pt x="73" y="0"/>
                  </a:cubicBezTo>
                  <a:cubicBezTo>
                    <a:pt x="113" y="0"/>
                    <a:pt x="146" y="33"/>
                    <a:pt x="146" y="73"/>
                  </a:cubicBezTo>
                  <a:close/>
                  <a:moveTo>
                    <a:pt x="146" y="73"/>
                  </a:moveTo>
                  <a:cubicBezTo>
                    <a:pt x="146" y="73"/>
                    <a:pt x="146" y="73"/>
                    <a:pt x="146" y="73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Freeform 91"/>
            <p:cNvSpPr>
              <a:spLocks noEditPoints="1"/>
            </p:cNvSpPr>
            <p:nvPr/>
          </p:nvSpPr>
          <p:spPr bwMode="auto">
            <a:xfrm>
              <a:off x="10501313" y="3459163"/>
              <a:ext cx="519113" cy="884238"/>
            </a:xfrm>
            <a:custGeom>
              <a:avLst/>
              <a:gdLst>
                <a:gd name="T0" fmla="*/ 343 w 363"/>
                <a:gd name="T1" fmla="*/ 7 h 618"/>
                <a:gd name="T2" fmla="*/ 305 w 363"/>
                <a:gd name="T3" fmla="*/ 20 h 618"/>
                <a:gd name="T4" fmla="*/ 236 w 363"/>
                <a:gd name="T5" fmla="*/ 105 h 618"/>
                <a:gd name="T6" fmla="*/ 222 w 363"/>
                <a:gd name="T7" fmla="*/ 108 h 618"/>
                <a:gd name="T8" fmla="*/ 208 w 363"/>
                <a:gd name="T9" fmla="*/ 105 h 618"/>
                <a:gd name="T10" fmla="*/ 154 w 363"/>
                <a:gd name="T11" fmla="*/ 80 h 618"/>
                <a:gd name="T12" fmla="*/ 143 w 363"/>
                <a:gd name="T13" fmla="*/ 90 h 618"/>
                <a:gd name="T14" fmla="*/ 128 w 363"/>
                <a:gd name="T15" fmla="*/ 76 h 618"/>
                <a:gd name="T16" fmla="*/ 119 w 363"/>
                <a:gd name="T17" fmla="*/ 74 h 618"/>
                <a:gd name="T18" fmla="*/ 98 w 363"/>
                <a:gd name="T19" fmla="*/ 85 h 618"/>
                <a:gd name="T20" fmla="*/ 98 w 363"/>
                <a:gd name="T21" fmla="*/ 76 h 618"/>
                <a:gd name="T22" fmla="*/ 108 w 363"/>
                <a:gd name="T23" fmla="*/ 70 h 618"/>
                <a:gd name="T24" fmla="*/ 69 w 363"/>
                <a:gd name="T25" fmla="*/ 32 h 618"/>
                <a:gd name="T26" fmla="*/ 56 w 363"/>
                <a:gd name="T27" fmla="*/ 40 h 618"/>
                <a:gd name="T28" fmla="*/ 39 w 363"/>
                <a:gd name="T29" fmla="*/ 31 h 618"/>
                <a:gd name="T30" fmla="*/ 0 w 363"/>
                <a:gd name="T31" fmla="*/ 70 h 618"/>
                <a:gd name="T32" fmla="*/ 57 w 363"/>
                <a:gd name="T33" fmla="*/ 102 h 618"/>
                <a:gd name="T34" fmla="*/ 64 w 363"/>
                <a:gd name="T35" fmla="*/ 106 h 618"/>
                <a:gd name="T36" fmla="*/ 64 w 363"/>
                <a:gd name="T37" fmla="*/ 243 h 618"/>
                <a:gd name="T38" fmla="*/ 69 w 363"/>
                <a:gd name="T39" fmla="*/ 277 h 618"/>
                <a:gd name="T40" fmla="*/ 69 w 363"/>
                <a:gd name="T41" fmla="*/ 280 h 618"/>
                <a:gd name="T42" fmla="*/ 69 w 363"/>
                <a:gd name="T43" fmla="*/ 311 h 618"/>
                <a:gd name="T44" fmla="*/ 69 w 363"/>
                <a:gd name="T45" fmla="*/ 311 h 618"/>
                <a:gd name="T46" fmla="*/ 69 w 363"/>
                <a:gd name="T47" fmla="*/ 312 h 618"/>
                <a:gd name="T48" fmla="*/ 69 w 363"/>
                <a:gd name="T49" fmla="*/ 584 h 618"/>
                <a:gd name="T50" fmla="*/ 103 w 363"/>
                <a:gd name="T51" fmla="*/ 618 h 618"/>
                <a:gd name="T52" fmla="*/ 136 w 363"/>
                <a:gd name="T53" fmla="*/ 584 h 618"/>
                <a:gd name="T54" fmla="*/ 136 w 363"/>
                <a:gd name="T55" fmla="*/ 312 h 618"/>
                <a:gd name="T56" fmla="*/ 136 w 363"/>
                <a:gd name="T57" fmla="*/ 311 h 618"/>
                <a:gd name="T58" fmla="*/ 141 w 363"/>
                <a:gd name="T59" fmla="*/ 311 h 618"/>
                <a:gd name="T60" fmla="*/ 141 w 363"/>
                <a:gd name="T61" fmla="*/ 312 h 618"/>
                <a:gd name="T62" fmla="*/ 141 w 363"/>
                <a:gd name="T63" fmla="*/ 584 h 618"/>
                <a:gd name="T64" fmla="*/ 175 w 363"/>
                <a:gd name="T65" fmla="*/ 618 h 618"/>
                <a:gd name="T66" fmla="*/ 208 w 363"/>
                <a:gd name="T67" fmla="*/ 584 h 618"/>
                <a:gd name="T68" fmla="*/ 208 w 363"/>
                <a:gd name="T69" fmla="*/ 312 h 618"/>
                <a:gd name="T70" fmla="*/ 208 w 363"/>
                <a:gd name="T71" fmla="*/ 311 h 618"/>
                <a:gd name="T72" fmla="*/ 208 w 363"/>
                <a:gd name="T73" fmla="*/ 311 h 618"/>
                <a:gd name="T74" fmla="*/ 208 w 363"/>
                <a:gd name="T75" fmla="*/ 276 h 618"/>
                <a:gd name="T76" fmla="*/ 214 w 363"/>
                <a:gd name="T77" fmla="*/ 239 h 618"/>
                <a:gd name="T78" fmla="*/ 216 w 363"/>
                <a:gd name="T79" fmla="*/ 172 h 618"/>
                <a:gd name="T80" fmla="*/ 226 w 363"/>
                <a:gd name="T81" fmla="*/ 170 h 618"/>
                <a:gd name="T82" fmla="*/ 226 w 363"/>
                <a:gd name="T83" fmla="*/ 170 h 618"/>
                <a:gd name="T84" fmla="*/ 226 w 363"/>
                <a:gd name="T85" fmla="*/ 170 h 618"/>
                <a:gd name="T86" fmla="*/ 236 w 363"/>
                <a:gd name="T87" fmla="*/ 167 h 618"/>
                <a:gd name="T88" fmla="*/ 356 w 363"/>
                <a:gd name="T89" fmla="*/ 44 h 618"/>
                <a:gd name="T90" fmla="*/ 343 w 363"/>
                <a:gd name="T91" fmla="*/ 7 h 618"/>
                <a:gd name="T92" fmla="*/ 343 w 363"/>
                <a:gd name="T93" fmla="*/ 7 h 618"/>
                <a:gd name="T94" fmla="*/ 343 w 363"/>
                <a:gd name="T95" fmla="*/ 7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63" h="618">
                  <a:moveTo>
                    <a:pt x="343" y="7"/>
                  </a:moveTo>
                  <a:cubicBezTo>
                    <a:pt x="329" y="0"/>
                    <a:pt x="312" y="6"/>
                    <a:pt x="305" y="20"/>
                  </a:cubicBezTo>
                  <a:cubicBezTo>
                    <a:pt x="296" y="38"/>
                    <a:pt x="268" y="84"/>
                    <a:pt x="236" y="105"/>
                  </a:cubicBezTo>
                  <a:cubicBezTo>
                    <a:pt x="232" y="107"/>
                    <a:pt x="227" y="108"/>
                    <a:pt x="222" y="108"/>
                  </a:cubicBezTo>
                  <a:cubicBezTo>
                    <a:pt x="217" y="108"/>
                    <a:pt x="213" y="107"/>
                    <a:pt x="208" y="105"/>
                  </a:cubicBezTo>
                  <a:cubicBezTo>
                    <a:pt x="208" y="105"/>
                    <a:pt x="179" y="91"/>
                    <a:pt x="154" y="80"/>
                  </a:cubicBezTo>
                  <a:cubicBezTo>
                    <a:pt x="143" y="90"/>
                    <a:pt x="143" y="90"/>
                    <a:pt x="143" y="90"/>
                  </a:cubicBezTo>
                  <a:cubicBezTo>
                    <a:pt x="128" y="76"/>
                    <a:pt x="128" y="76"/>
                    <a:pt x="128" y="76"/>
                  </a:cubicBezTo>
                  <a:cubicBezTo>
                    <a:pt x="125" y="76"/>
                    <a:pt x="122" y="75"/>
                    <a:pt x="119" y="74"/>
                  </a:cubicBezTo>
                  <a:cubicBezTo>
                    <a:pt x="113" y="77"/>
                    <a:pt x="106" y="81"/>
                    <a:pt x="98" y="85"/>
                  </a:cubicBezTo>
                  <a:cubicBezTo>
                    <a:pt x="99" y="82"/>
                    <a:pt x="99" y="79"/>
                    <a:pt x="98" y="76"/>
                  </a:cubicBezTo>
                  <a:cubicBezTo>
                    <a:pt x="102" y="74"/>
                    <a:pt x="105" y="72"/>
                    <a:pt x="108" y="70"/>
                  </a:cubicBezTo>
                  <a:cubicBezTo>
                    <a:pt x="91" y="62"/>
                    <a:pt x="77" y="49"/>
                    <a:pt x="69" y="32"/>
                  </a:cubicBezTo>
                  <a:cubicBezTo>
                    <a:pt x="64" y="34"/>
                    <a:pt x="60" y="37"/>
                    <a:pt x="56" y="40"/>
                  </a:cubicBezTo>
                  <a:cubicBezTo>
                    <a:pt x="49" y="37"/>
                    <a:pt x="43" y="33"/>
                    <a:pt x="39" y="31"/>
                  </a:cubicBezTo>
                  <a:cubicBezTo>
                    <a:pt x="31" y="48"/>
                    <a:pt x="17" y="62"/>
                    <a:pt x="0" y="70"/>
                  </a:cubicBezTo>
                  <a:cubicBezTo>
                    <a:pt x="14" y="77"/>
                    <a:pt x="48" y="96"/>
                    <a:pt x="57" y="102"/>
                  </a:cubicBezTo>
                  <a:cubicBezTo>
                    <a:pt x="59" y="104"/>
                    <a:pt x="62" y="105"/>
                    <a:pt x="64" y="106"/>
                  </a:cubicBezTo>
                  <a:cubicBezTo>
                    <a:pt x="64" y="243"/>
                    <a:pt x="64" y="243"/>
                    <a:pt x="64" y="243"/>
                  </a:cubicBezTo>
                  <a:cubicBezTo>
                    <a:pt x="64" y="255"/>
                    <a:pt x="66" y="266"/>
                    <a:pt x="69" y="277"/>
                  </a:cubicBezTo>
                  <a:cubicBezTo>
                    <a:pt x="69" y="278"/>
                    <a:pt x="69" y="279"/>
                    <a:pt x="69" y="280"/>
                  </a:cubicBezTo>
                  <a:cubicBezTo>
                    <a:pt x="69" y="311"/>
                    <a:pt x="69" y="311"/>
                    <a:pt x="69" y="311"/>
                  </a:cubicBezTo>
                  <a:cubicBezTo>
                    <a:pt x="69" y="311"/>
                    <a:pt x="69" y="311"/>
                    <a:pt x="69" y="311"/>
                  </a:cubicBezTo>
                  <a:cubicBezTo>
                    <a:pt x="69" y="311"/>
                    <a:pt x="69" y="312"/>
                    <a:pt x="69" y="312"/>
                  </a:cubicBezTo>
                  <a:cubicBezTo>
                    <a:pt x="69" y="584"/>
                    <a:pt x="69" y="584"/>
                    <a:pt x="69" y="584"/>
                  </a:cubicBezTo>
                  <a:cubicBezTo>
                    <a:pt x="69" y="603"/>
                    <a:pt x="84" y="618"/>
                    <a:pt x="103" y="618"/>
                  </a:cubicBezTo>
                  <a:cubicBezTo>
                    <a:pt x="121" y="618"/>
                    <a:pt x="136" y="603"/>
                    <a:pt x="136" y="584"/>
                  </a:cubicBezTo>
                  <a:cubicBezTo>
                    <a:pt x="136" y="312"/>
                    <a:pt x="136" y="312"/>
                    <a:pt x="136" y="312"/>
                  </a:cubicBezTo>
                  <a:cubicBezTo>
                    <a:pt x="136" y="312"/>
                    <a:pt x="136" y="311"/>
                    <a:pt x="136" y="311"/>
                  </a:cubicBezTo>
                  <a:cubicBezTo>
                    <a:pt x="141" y="311"/>
                    <a:pt x="141" y="311"/>
                    <a:pt x="141" y="311"/>
                  </a:cubicBezTo>
                  <a:cubicBezTo>
                    <a:pt x="141" y="311"/>
                    <a:pt x="141" y="312"/>
                    <a:pt x="141" y="312"/>
                  </a:cubicBezTo>
                  <a:cubicBezTo>
                    <a:pt x="141" y="584"/>
                    <a:pt x="141" y="584"/>
                    <a:pt x="141" y="584"/>
                  </a:cubicBezTo>
                  <a:cubicBezTo>
                    <a:pt x="141" y="603"/>
                    <a:pt x="156" y="618"/>
                    <a:pt x="175" y="618"/>
                  </a:cubicBezTo>
                  <a:cubicBezTo>
                    <a:pt x="193" y="618"/>
                    <a:pt x="208" y="603"/>
                    <a:pt x="208" y="584"/>
                  </a:cubicBezTo>
                  <a:cubicBezTo>
                    <a:pt x="208" y="312"/>
                    <a:pt x="208" y="312"/>
                    <a:pt x="208" y="312"/>
                  </a:cubicBezTo>
                  <a:cubicBezTo>
                    <a:pt x="208" y="312"/>
                    <a:pt x="208" y="311"/>
                    <a:pt x="208" y="311"/>
                  </a:cubicBezTo>
                  <a:cubicBezTo>
                    <a:pt x="208" y="311"/>
                    <a:pt x="208" y="311"/>
                    <a:pt x="208" y="311"/>
                  </a:cubicBezTo>
                  <a:cubicBezTo>
                    <a:pt x="208" y="276"/>
                    <a:pt x="208" y="276"/>
                    <a:pt x="208" y="276"/>
                  </a:cubicBezTo>
                  <a:cubicBezTo>
                    <a:pt x="208" y="276"/>
                    <a:pt x="214" y="268"/>
                    <a:pt x="214" y="239"/>
                  </a:cubicBezTo>
                  <a:cubicBezTo>
                    <a:pt x="214" y="227"/>
                    <a:pt x="215" y="186"/>
                    <a:pt x="216" y="172"/>
                  </a:cubicBezTo>
                  <a:cubicBezTo>
                    <a:pt x="219" y="171"/>
                    <a:pt x="223" y="171"/>
                    <a:pt x="226" y="170"/>
                  </a:cubicBezTo>
                  <a:cubicBezTo>
                    <a:pt x="226" y="170"/>
                    <a:pt x="226" y="170"/>
                    <a:pt x="226" y="170"/>
                  </a:cubicBezTo>
                  <a:cubicBezTo>
                    <a:pt x="226" y="170"/>
                    <a:pt x="226" y="170"/>
                    <a:pt x="226" y="170"/>
                  </a:cubicBezTo>
                  <a:cubicBezTo>
                    <a:pt x="230" y="169"/>
                    <a:pt x="233" y="168"/>
                    <a:pt x="236" y="167"/>
                  </a:cubicBezTo>
                  <a:cubicBezTo>
                    <a:pt x="305" y="146"/>
                    <a:pt x="351" y="55"/>
                    <a:pt x="356" y="44"/>
                  </a:cubicBezTo>
                  <a:cubicBezTo>
                    <a:pt x="363" y="30"/>
                    <a:pt x="357" y="13"/>
                    <a:pt x="343" y="7"/>
                  </a:cubicBezTo>
                  <a:close/>
                  <a:moveTo>
                    <a:pt x="343" y="7"/>
                  </a:moveTo>
                  <a:cubicBezTo>
                    <a:pt x="343" y="7"/>
                    <a:pt x="343" y="7"/>
                    <a:pt x="343" y="7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3" name="Group 122"/>
          <p:cNvGrpSpPr/>
          <p:nvPr/>
        </p:nvGrpSpPr>
        <p:grpSpPr>
          <a:xfrm>
            <a:off x="1044575" y="3406775"/>
            <a:ext cx="1009651" cy="1033463"/>
            <a:chOff x="1044575" y="3406775"/>
            <a:chExt cx="1009651" cy="1033463"/>
          </a:xfrm>
        </p:grpSpPr>
        <p:sp>
          <p:nvSpPr>
            <p:cNvPr id="116" name="Freeform 97"/>
            <p:cNvSpPr>
              <a:spLocks noEditPoints="1"/>
            </p:cNvSpPr>
            <p:nvPr/>
          </p:nvSpPr>
          <p:spPr bwMode="auto">
            <a:xfrm>
              <a:off x="1079500" y="3406775"/>
              <a:ext cx="569913" cy="531813"/>
            </a:xfrm>
            <a:custGeom>
              <a:avLst/>
              <a:gdLst>
                <a:gd name="T0" fmla="*/ 198 w 218"/>
                <a:gd name="T1" fmla="*/ 203 h 203"/>
                <a:gd name="T2" fmla="*/ 21 w 218"/>
                <a:gd name="T3" fmla="*/ 203 h 203"/>
                <a:gd name="T4" fmla="*/ 0 w 218"/>
                <a:gd name="T5" fmla="*/ 183 h 203"/>
                <a:gd name="T6" fmla="*/ 0 w 218"/>
                <a:gd name="T7" fmla="*/ 20 h 203"/>
                <a:gd name="T8" fmla="*/ 21 w 218"/>
                <a:gd name="T9" fmla="*/ 0 h 203"/>
                <a:gd name="T10" fmla="*/ 198 w 218"/>
                <a:gd name="T11" fmla="*/ 0 h 203"/>
                <a:gd name="T12" fmla="*/ 218 w 218"/>
                <a:gd name="T13" fmla="*/ 20 h 203"/>
                <a:gd name="T14" fmla="*/ 218 w 218"/>
                <a:gd name="T15" fmla="*/ 183 h 203"/>
                <a:gd name="T16" fmla="*/ 198 w 218"/>
                <a:gd name="T17" fmla="*/ 203 h 203"/>
                <a:gd name="T18" fmla="*/ 21 w 218"/>
                <a:gd name="T19" fmla="*/ 14 h 203"/>
                <a:gd name="T20" fmla="*/ 14 w 218"/>
                <a:gd name="T21" fmla="*/ 20 h 203"/>
                <a:gd name="T22" fmla="*/ 14 w 218"/>
                <a:gd name="T23" fmla="*/ 183 h 203"/>
                <a:gd name="T24" fmla="*/ 21 w 218"/>
                <a:gd name="T25" fmla="*/ 189 h 203"/>
                <a:gd name="T26" fmla="*/ 198 w 218"/>
                <a:gd name="T27" fmla="*/ 189 h 203"/>
                <a:gd name="T28" fmla="*/ 205 w 218"/>
                <a:gd name="T29" fmla="*/ 183 h 203"/>
                <a:gd name="T30" fmla="*/ 205 w 218"/>
                <a:gd name="T31" fmla="*/ 20 h 203"/>
                <a:gd name="T32" fmla="*/ 198 w 218"/>
                <a:gd name="T33" fmla="*/ 14 h 203"/>
                <a:gd name="T34" fmla="*/ 21 w 218"/>
                <a:gd name="T35" fmla="*/ 14 h 203"/>
                <a:gd name="T36" fmla="*/ 21 w 218"/>
                <a:gd name="T37" fmla="*/ 14 h 203"/>
                <a:gd name="T38" fmla="*/ 21 w 218"/>
                <a:gd name="T39" fmla="*/ 14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8" h="203">
                  <a:moveTo>
                    <a:pt x="198" y="203"/>
                  </a:moveTo>
                  <a:cubicBezTo>
                    <a:pt x="21" y="203"/>
                    <a:pt x="21" y="203"/>
                    <a:pt x="21" y="203"/>
                  </a:cubicBezTo>
                  <a:cubicBezTo>
                    <a:pt x="9" y="203"/>
                    <a:pt x="0" y="194"/>
                    <a:pt x="0" y="18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9" y="0"/>
                    <a:pt x="21" y="0"/>
                  </a:cubicBezTo>
                  <a:cubicBezTo>
                    <a:pt x="198" y="0"/>
                    <a:pt x="198" y="0"/>
                    <a:pt x="198" y="0"/>
                  </a:cubicBezTo>
                  <a:cubicBezTo>
                    <a:pt x="209" y="0"/>
                    <a:pt x="218" y="9"/>
                    <a:pt x="218" y="20"/>
                  </a:cubicBezTo>
                  <a:cubicBezTo>
                    <a:pt x="218" y="183"/>
                    <a:pt x="218" y="183"/>
                    <a:pt x="218" y="183"/>
                  </a:cubicBezTo>
                  <a:cubicBezTo>
                    <a:pt x="218" y="194"/>
                    <a:pt x="209" y="203"/>
                    <a:pt x="198" y="203"/>
                  </a:cubicBezTo>
                  <a:close/>
                  <a:moveTo>
                    <a:pt x="21" y="14"/>
                  </a:moveTo>
                  <a:cubicBezTo>
                    <a:pt x="17" y="14"/>
                    <a:pt x="14" y="17"/>
                    <a:pt x="14" y="20"/>
                  </a:cubicBezTo>
                  <a:cubicBezTo>
                    <a:pt x="14" y="183"/>
                    <a:pt x="14" y="183"/>
                    <a:pt x="14" y="183"/>
                  </a:cubicBezTo>
                  <a:cubicBezTo>
                    <a:pt x="14" y="186"/>
                    <a:pt x="17" y="189"/>
                    <a:pt x="21" y="189"/>
                  </a:cubicBezTo>
                  <a:cubicBezTo>
                    <a:pt x="198" y="189"/>
                    <a:pt x="198" y="189"/>
                    <a:pt x="198" y="189"/>
                  </a:cubicBezTo>
                  <a:cubicBezTo>
                    <a:pt x="202" y="189"/>
                    <a:pt x="205" y="186"/>
                    <a:pt x="205" y="183"/>
                  </a:cubicBezTo>
                  <a:cubicBezTo>
                    <a:pt x="205" y="20"/>
                    <a:pt x="205" y="20"/>
                    <a:pt x="205" y="20"/>
                  </a:cubicBezTo>
                  <a:cubicBezTo>
                    <a:pt x="205" y="17"/>
                    <a:pt x="202" y="14"/>
                    <a:pt x="198" y="14"/>
                  </a:cubicBezTo>
                  <a:lnTo>
                    <a:pt x="21" y="14"/>
                  </a:lnTo>
                  <a:close/>
                  <a:moveTo>
                    <a:pt x="21" y="14"/>
                  </a:moveTo>
                  <a:cubicBezTo>
                    <a:pt x="21" y="14"/>
                    <a:pt x="21" y="14"/>
                    <a:pt x="21" y="14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7" name="Freeform 98"/>
            <p:cNvSpPr>
              <a:spLocks noEditPoints="1"/>
            </p:cNvSpPr>
            <p:nvPr/>
          </p:nvSpPr>
          <p:spPr bwMode="auto">
            <a:xfrm>
              <a:off x="1144588" y="3990975"/>
              <a:ext cx="149225" cy="150813"/>
            </a:xfrm>
            <a:custGeom>
              <a:avLst/>
              <a:gdLst>
                <a:gd name="T0" fmla="*/ 57 w 57"/>
                <a:gd name="T1" fmla="*/ 29 h 58"/>
                <a:gd name="T2" fmla="*/ 29 w 57"/>
                <a:gd name="T3" fmla="*/ 58 h 58"/>
                <a:gd name="T4" fmla="*/ 0 w 57"/>
                <a:gd name="T5" fmla="*/ 29 h 58"/>
                <a:gd name="T6" fmla="*/ 29 w 57"/>
                <a:gd name="T7" fmla="*/ 0 h 58"/>
                <a:gd name="T8" fmla="*/ 57 w 57"/>
                <a:gd name="T9" fmla="*/ 29 h 58"/>
                <a:gd name="T10" fmla="*/ 57 w 57"/>
                <a:gd name="T11" fmla="*/ 29 h 58"/>
                <a:gd name="T12" fmla="*/ 57 w 57"/>
                <a:gd name="T13" fmla="*/ 29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" h="58">
                  <a:moveTo>
                    <a:pt x="57" y="29"/>
                  </a:moveTo>
                  <a:cubicBezTo>
                    <a:pt x="57" y="45"/>
                    <a:pt x="44" y="58"/>
                    <a:pt x="29" y="58"/>
                  </a:cubicBezTo>
                  <a:cubicBezTo>
                    <a:pt x="13" y="58"/>
                    <a:pt x="0" y="45"/>
                    <a:pt x="0" y="29"/>
                  </a:cubicBezTo>
                  <a:cubicBezTo>
                    <a:pt x="0" y="13"/>
                    <a:pt x="13" y="0"/>
                    <a:pt x="29" y="0"/>
                  </a:cubicBezTo>
                  <a:cubicBezTo>
                    <a:pt x="44" y="0"/>
                    <a:pt x="57" y="13"/>
                    <a:pt x="57" y="29"/>
                  </a:cubicBezTo>
                  <a:close/>
                  <a:moveTo>
                    <a:pt x="57" y="29"/>
                  </a:moveTo>
                  <a:cubicBezTo>
                    <a:pt x="57" y="29"/>
                    <a:pt x="57" y="29"/>
                    <a:pt x="57" y="29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8" name="Freeform 99"/>
            <p:cNvSpPr>
              <a:spLocks noEditPoints="1"/>
            </p:cNvSpPr>
            <p:nvPr/>
          </p:nvSpPr>
          <p:spPr bwMode="auto">
            <a:xfrm>
              <a:off x="1066800" y="4144963"/>
              <a:ext cx="304800" cy="166688"/>
            </a:xfrm>
            <a:custGeom>
              <a:avLst/>
              <a:gdLst>
                <a:gd name="T0" fmla="*/ 25 w 117"/>
                <a:gd name="T1" fmla="*/ 64 h 64"/>
                <a:gd name="T2" fmla="*/ 29 w 117"/>
                <a:gd name="T3" fmla="*/ 44 h 64"/>
                <a:gd name="T4" fmla="*/ 29 w 117"/>
                <a:gd name="T5" fmla="*/ 64 h 64"/>
                <a:gd name="T6" fmla="*/ 58 w 117"/>
                <a:gd name="T7" fmla="*/ 64 h 64"/>
                <a:gd name="T8" fmla="*/ 52 w 117"/>
                <a:gd name="T9" fmla="*/ 55 h 64"/>
                <a:gd name="T10" fmla="*/ 59 w 117"/>
                <a:gd name="T11" fmla="*/ 8 h 64"/>
                <a:gd name="T12" fmla="*/ 59 w 117"/>
                <a:gd name="T13" fmla="*/ 8 h 64"/>
                <a:gd name="T14" fmla="*/ 66 w 117"/>
                <a:gd name="T15" fmla="*/ 55 h 64"/>
                <a:gd name="T16" fmla="*/ 59 w 117"/>
                <a:gd name="T17" fmla="*/ 64 h 64"/>
                <a:gd name="T18" fmla="*/ 88 w 117"/>
                <a:gd name="T19" fmla="*/ 64 h 64"/>
                <a:gd name="T20" fmla="*/ 88 w 117"/>
                <a:gd name="T21" fmla="*/ 44 h 64"/>
                <a:gd name="T22" fmla="*/ 92 w 117"/>
                <a:gd name="T23" fmla="*/ 64 h 64"/>
                <a:gd name="T24" fmla="*/ 114 w 117"/>
                <a:gd name="T25" fmla="*/ 64 h 64"/>
                <a:gd name="T26" fmla="*/ 78 w 117"/>
                <a:gd name="T27" fmla="*/ 5 h 64"/>
                <a:gd name="T28" fmla="*/ 76 w 117"/>
                <a:gd name="T29" fmla="*/ 5 h 64"/>
                <a:gd name="T30" fmla="*/ 66 w 117"/>
                <a:gd name="T31" fmla="*/ 0 h 64"/>
                <a:gd name="T32" fmla="*/ 59 w 117"/>
                <a:gd name="T33" fmla="*/ 7 h 64"/>
                <a:gd name="T34" fmla="*/ 52 w 117"/>
                <a:gd name="T35" fmla="*/ 0 h 64"/>
                <a:gd name="T36" fmla="*/ 52 w 117"/>
                <a:gd name="T37" fmla="*/ 0 h 64"/>
                <a:gd name="T38" fmla="*/ 41 w 117"/>
                <a:gd name="T39" fmla="*/ 5 h 64"/>
                <a:gd name="T40" fmla="*/ 40 w 117"/>
                <a:gd name="T41" fmla="*/ 5 h 64"/>
                <a:gd name="T42" fmla="*/ 3 w 117"/>
                <a:gd name="T43" fmla="*/ 64 h 64"/>
                <a:gd name="T44" fmla="*/ 25 w 117"/>
                <a:gd name="T45" fmla="*/ 64 h 64"/>
                <a:gd name="T46" fmla="*/ 25 w 117"/>
                <a:gd name="T47" fmla="*/ 64 h 64"/>
                <a:gd name="T48" fmla="*/ 25 w 117"/>
                <a:gd name="T49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7" h="64">
                  <a:moveTo>
                    <a:pt x="25" y="64"/>
                  </a:moveTo>
                  <a:cubicBezTo>
                    <a:pt x="25" y="56"/>
                    <a:pt x="26" y="50"/>
                    <a:pt x="29" y="4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58" y="64"/>
                    <a:pt x="58" y="64"/>
                    <a:pt x="58" y="64"/>
                  </a:cubicBezTo>
                  <a:cubicBezTo>
                    <a:pt x="52" y="55"/>
                    <a:pt x="52" y="55"/>
                    <a:pt x="52" y="55"/>
                  </a:cubicBezTo>
                  <a:cubicBezTo>
                    <a:pt x="59" y="8"/>
                    <a:pt x="59" y="8"/>
                    <a:pt x="59" y="8"/>
                  </a:cubicBezTo>
                  <a:cubicBezTo>
                    <a:pt x="59" y="8"/>
                    <a:pt x="59" y="8"/>
                    <a:pt x="59" y="8"/>
                  </a:cubicBezTo>
                  <a:cubicBezTo>
                    <a:pt x="66" y="55"/>
                    <a:pt x="66" y="55"/>
                    <a:pt x="66" y="55"/>
                  </a:cubicBezTo>
                  <a:cubicBezTo>
                    <a:pt x="59" y="64"/>
                    <a:pt x="59" y="64"/>
                    <a:pt x="59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44"/>
                    <a:pt x="88" y="44"/>
                    <a:pt x="88" y="44"/>
                  </a:cubicBezTo>
                  <a:cubicBezTo>
                    <a:pt x="91" y="50"/>
                    <a:pt x="93" y="56"/>
                    <a:pt x="92" y="64"/>
                  </a:cubicBezTo>
                  <a:cubicBezTo>
                    <a:pt x="114" y="64"/>
                    <a:pt x="114" y="64"/>
                    <a:pt x="114" y="64"/>
                  </a:cubicBezTo>
                  <a:cubicBezTo>
                    <a:pt x="117" y="29"/>
                    <a:pt x="89" y="12"/>
                    <a:pt x="78" y="5"/>
                  </a:cubicBezTo>
                  <a:cubicBezTo>
                    <a:pt x="77" y="5"/>
                    <a:pt x="77" y="5"/>
                    <a:pt x="76" y="5"/>
                  </a:cubicBezTo>
                  <a:cubicBezTo>
                    <a:pt x="73" y="3"/>
                    <a:pt x="69" y="1"/>
                    <a:pt x="66" y="0"/>
                  </a:cubicBezTo>
                  <a:cubicBezTo>
                    <a:pt x="59" y="7"/>
                    <a:pt x="59" y="7"/>
                    <a:pt x="59" y="7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48" y="1"/>
                    <a:pt x="44" y="3"/>
                    <a:pt x="41" y="5"/>
                  </a:cubicBezTo>
                  <a:cubicBezTo>
                    <a:pt x="40" y="5"/>
                    <a:pt x="40" y="5"/>
                    <a:pt x="40" y="5"/>
                  </a:cubicBezTo>
                  <a:cubicBezTo>
                    <a:pt x="29" y="12"/>
                    <a:pt x="0" y="29"/>
                    <a:pt x="3" y="64"/>
                  </a:cubicBezTo>
                  <a:lnTo>
                    <a:pt x="25" y="64"/>
                  </a:lnTo>
                  <a:close/>
                  <a:moveTo>
                    <a:pt x="25" y="64"/>
                  </a:moveTo>
                  <a:cubicBezTo>
                    <a:pt x="25" y="64"/>
                    <a:pt x="25" y="64"/>
                    <a:pt x="25" y="64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9" name="Freeform 100"/>
            <p:cNvSpPr>
              <a:spLocks noEditPoints="1"/>
            </p:cNvSpPr>
            <p:nvPr/>
          </p:nvSpPr>
          <p:spPr bwMode="auto">
            <a:xfrm>
              <a:off x="1435100" y="3990975"/>
              <a:ext cx="150813" cy="150813"/>
            </a:xfrm>
            <a:custGeom>
              <a:avLst/>
              <a:gdLst>
                <a:gd name="T0" fmla="*/ 58 w 58"/>
                <a:gd name="T1" fmla="*/ 29 h 58"/>
                <a:gd name="T2" fmla="*/ 29 w 58"/>
                <a:gd name="T3" fmla="*/ 58 h 58"/>
                <a:gd name="T4" fmla="*/ 0 w 58"/>
                <a:gd name="T5" fmla="*/ 29 h 58"/>
                <a:gd name="T6" fmla="*/ 29 w 58"/>
                <a:gd name="T7" fmla="*/ 0 h 58"/>
                <a:gd name="T8" fmla="*/ 58 w 58"/>
                <a:gd name="T9" fmla="*/ 29 h 58"/>
                <a:gd name="T10" fmla="*/ 58 w 58"/>
                <a:gd name="T11" fmla="*/ 29 h 58"/>
                <a:gd name="T12" fmla="*/ 58 w 58"/>
                <a:gd name="T13" fmla="*/ 29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" h="58">
                  <a:moveTo>
                    <a:pt x="58" y="29"/>
                  </a:moveTo>
                  <a:cubicBezTo>
                    <a:pt x="58" y="45"/>
                    <a:pt x="45" y="58"/>
                    <a:pt x="29" y="58"/>
                  </a:cubicBezTo>
                  <a:cubicBezTo>
                    <a:pt x="13" y="58"/>
                    <a:pt x="0" y="45"/>
                    <a:pt x="0" y="29"/>
                  </a:cubicBezTo>
                  <a:cubicBezTo>
                    <a:pt x="0" y="13"/>
                    <a:pt x="13" y="0"/>
                    <a:pt x="29" y="0"/>
                  </a:cubicBezTo>
                  <a:cubicBezTo>
                    <a:pt x="45" y="0"/>
                    <a:pt x="58" y="13"/>
                    <a:pt x="58" y="29"/>
                  </a:cubicBezTo>
                  <a:close/>
                  <a:moveTo>
                    <a:pt x="58" y="29"/>
                  </a:moveTo>
                  <a:cubicBezTo>
                    <a:pt x="58" y="29"/>
                    <a:pt x="58" y="29"/>
                    <a:pt x="58" y="29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0" name="Freeform 101"/>
            <p:cNvSpPr>
              <a:spLocks noEditPoints="1"/>
            </p:cNvSpPr>
            <p:nvPr/>
          </p:nvSpPr>
          <p:spPr bwMode="auto">
            <a:xfrm>
              <a:off x="1358900" y="4144963"/>
              <a:ext cx="303213" cy="166688"/>
            </a:xfrm>
            <a:custGeom>
              <a:avLst/>
              <a:gdLst>
                <a:gd name="T0" fmla="*/ 25 w 116"/>
                <a:gd name="T1" fmla="*/ 64 h 64"/>
                <a:gd name="T2" fmla="*/ 29 w 116"/>
                <a:gd name="T3" fmla="*/ 44 h 64"/>
                <a:gd name="T4" fmla="*/ 29 w 116"/>
                <a:gd name="T5" fmla="*/ 64 h 64"/>
                <a:gd name="T6" fmla="*/ 58 w 116"/>
                <a:gd name="T7" fmla="*/ 64 h 64"/>
                <a:gd name="T8" fmla="*/ 51 w 116"/>
                <a:gd name="T9" fmla="*/ 55 h 64"/>
                <a:gd name="T10" fmla="*/ 58 w 116"/>
                <a:gd name="T11" fmla="*/ 8 h 64"/>
                <a:gd name="T12" fmla="*/ 58 w 116"/>
                <a:gd name="T13" fmla="*/ 8 h 64"/>
                <a:gd name="T14" fmla="*/ 65 w 116"/>
                <a:gd name="T15" fmla="*/ 55 h 64"/>
                <a:gd name="T16" fmla="*/ 58 w 116"/>
                <a:gd name="T17" fmla="*/ 64 h 64"/>
                <a:gd name="T18" fmla="*/ 87 w 116"/>
                <a:gd name="T19" fmla="*/ 64 h 64"/>
                <a:gd name="T20" fmla="*/ 87 w 116"/>
                <a:gd name="T21" fmla="*/ 44 h 64"/>
                <a:gd name="T22" fmla="*/ 91 w 116"/>
                <a:gd name="T23" fmla="*/ 64 h 64"/>
                <a:gd name="T24" fmla="*/ 113 w 116"/>
                <a:gd name="T25" fmla="*/ 64 h 64"/>
                <a:gd name="T26" fmla="*/ 77 w 116"/>
                <a:gd name="T27" fmla="*/ 5 h 64"/>
                <a:gd name="T28" fmla="*/ 75 w 116"/>
                <a:gd name="T29" fmla="*/ 5 h 64"/>
                <a:gd name="T30" fmla="*/ 65 w 116"/>
                <a:gd name="T31" fmla="*/ 0 h 64"/>
                <a:gd name="T32" fmla="*/ 58 w 116"/>
                <a:gd name="T33" fmla="*/ 7 h 64"/>
                <a:gd name="T34" fmla="*/ 51 w 116"/>
                <a:gd name="T35" fmla="*/ 0 h 64"/>
                <a:gd name="T36" fmla="*/ 51 w 116"/>
                <a:gd name="T37" fmla="*/ 0 h 64"/>
                <a:gd name="T38" fmla="*/ 40 w 116"/>
                <a:gd name="T39" fmla="*/ 5 h 64"/>
                <a:gd name="T40" fmla="*/ 39 w 116"/>
                <a:gd name="T41" fmla="*/ 5 h 64"/>
                <a:gd name="T42" fmla="*/ 2 w 116"/>
                <a:gd name="T43" fmla="*/ 64 h 64"/>
                <a:gd name="T44" fmla="*/ 25 w 116"/>
                <a:gd name="T45" fmla="*/ 64 h 64"/>
                <a:gd name="T46" fmla="*/ 25 w 116"/>
                <a:gd name="T47" fmla="*/ 64 h 64"/>
                <a:gd name="T48" fmla="*/ 25 w 116"/>
                <a:gd name="T49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6" h="64">
                  <a:moveTo>
                    <a:pt x="25" y="64"/>
                  </a:moveTo>
                  <a:cubicBezTo>
                    <a:pt x="24" y="56"/>
                    <a:pt x="26" y="50"/>
                    <a:pt x="29" y="4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58" y="64"/>
                    <a:pt x="58" y="64"/>
                    <a:pt x="58" y="64"/>
                  </a:cubicBezTo>
                  <a:cubicBezTo>
                    <a:pt x="51" y="55"/>
                    <a:pt x="51" y="55"/>
                    <a:pt x="51" y="55"/>
                  </a:cubicBezTo>
                  <a:cubicBezTo>
                    <a:pt x="58" y="8"/>
                    <a:pt x="58" y="8"/>
                    <a:pt x="58" y="8"/>
                  </a:cubicBezTo>
                  <a:cubicBezTo>
                    <a:pt x="58" y="8"/>
                    <a:pt x="58" y="8"/>
                    <a:pt x="58" y="8"/>
                  </a:cubicBezTo>
                  <a:cubicBezTo>
                    <a:pt x="65" y="55"/>
                    <a:pt x="65" y="55"/>
                    <a:pt x="65" y="55"/>
                  </a:cubicBezTo>
                  <a:cubicBezTo>
                    <a:pt x="58" y="64"/>
                    <a:pt x="58" y="64"/>
                    <a:pt x="58" y="64"/>
                  </a:cubicBezTo>
                  <a:cubicBezTo>
                    <a:pt x="87" y="64"/>
                    <a:pt x="87" y="64"/>
                    <a:pt x="87" y="64"/>
                  </a:cubicBezTo>
                  <a:cubicBezTo>
                    <a:pt x="87" y="44"/>
                    <a:pt x="87" y="44"/>
                    <a:pt x="87" y="44"/>
                  </a:cubicBezTo>
                  <a:cubicBezTo>
                    <a:pt x="90" y="50"/>
                    <a:pt x="92" y="56"/>
                    <a:pt x="91" y="64"/>
                  </a:cubicBezTo>
                  <a:cubicBezTo>
                    <a:pt x="113" y="64"/>
                    <a:pt x="113" y="64"/>
                    <a:pt x="113" y="64"/>
                  </a:cubicBezTo>
                  <a:cubicBezTo>
                    <a:pt x="116" y="29"/>
                    <a:pt x="88" y="12"/>
                    <a:pt x="77" y="5"/>
                  </a:cubicBezTo>
                  <a:cubicBezTo>
                    <a:pt x="77" y="5"/>
                    <a:pt x="76" y="5"/>
                    <a:pt x="75" y="5"/>
                  </a:cubicBezTo>
                  <a:cubicBezTo>
                    <a:pt x="72" y="3"/>
                    <a:pt x="69" y="1"/>
                    <a:pt x="65" y="0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47" y="1"/>
                    <a:pt x="44" y="3"/>
                    <a:pt x="40" y="5"/>
                  </a:cubicBezTo>
                  <a:cubicBezTo>
                    <a:pt x="40" y="5"/>
                    <a:pt x="39" y="5"/>
                    <a:pt x="39" y="5"/>
                  </a:cubicBezTo>
                  <a:cubicBezTo>
                    <a:pt x="28" y="12"/>
                    <a:pt x="0" y="29"/>
                    <a:pt x="2" y="64"/>
                  </a:cubicBezTo>
                  <a:lnTo>
                    <a:pt x="25" y="64"/>
                  </a:lnTo>
                  <a:close/>
                  <a:moveTo>
                    <a:pt x="25" y="64"/>
                  </a:moveTo>
                  <a:cubicBezTo>
                    <a:pt x="25" y="64"/>
                    <a:pt x="25" y="64"/>
                    <a:pt x="25" y="64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1" name="Rectangle 102"/>
            <p:cNvSpPr>
              <a:spLocks noChangeArrowheads="1"/>
            </p:cNvSpPr>
            <p:nvPr/>
          </p:nvSpPr>
          <p:spPr bwMode="auto">
            <a:xfrm>
              <a:off x="1044575" y="4335463"/>
              <a:ext cx="855663" cy="10477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2" name="Freeform 103"/>
            <p:cNvSpPr>
              <a:spLocks noEditPoints="1"/>
            </p:cNvSpPr>
            <p:nvPr/>
          </p:nvSpPr>
          <p:spPr bwMode="auto">
            <a:xfrm>
              <a:off x="1222375" y="3530600"/>
              <a:ext cx="285750" cy="282575"/>
            </a:xfrm>
            <a:custGeom>
              <a:avLst/>
              <a:gdLst>
                <a:gd name="T0" fmla="*/ 103 w 109"/>
                <a:gd name="T1" fmla="*/ 61 h 108"/>
                <a:gd name="T2" fmla="*/ 98 w 109"/>
                <a:gd name="T3" fmla="*/ 59 h 108"/>
                <a:gd name="T4" fmla="*/ 97 w 109"/>
                <a:gd name="T5" fmla="*/ 47 h 108"/>
                <a:gd name="T6" fmla="*/ 103 w 109"/>
                <a:gd name="T7" fmla="*/ 44 h 108"/>
                <a:gd name="T8" fmla="*/ 106 w 109"/>
                <a:gd name="T9" fmla="*/ 35 h 108"/>
                <a:gd name="T10" fmla="*/ 103 w 109"/>
                <a:gd name="T11" fmla="*/ 28 h 108"/>
                <a:gd name="T12" fmla="*/ 94 w 109"/>
                <a:gd name="T13" fmla="*/ 25 h 108"/>
                <a:gd name="T14" fmla="*/ 88 w 109"/>
                <a:gd name="T15" fmla="*/ 27 h 108"/>
                <a:gd name="T16" fmla="*/ 79 w 109"/>
                <a:gd name="T17" fmla="*/ 19 h 108"/>
                <a:gd name="T18" fmla="*/ 81 w 109"/>
                <a:gd name="T19" fmla="*/ 13 h 108"/>
                <a:gd name="T20" fmla="*/ 77 w 109"/>
                <a:gd name="T21" fmla="*/ 4 h 108"/>
                <a:gd name="T22" fmla="*/ 70 w 109"/>
                <a:gd name="T23" fmla="*/ 1 h 108"/>
                <a:gd name="T24" fmla="*/ 61 w 109"/>
                <a:gd name="T25" fmla="*/ 5 h 108"/>
                <a:gd name="T26" fmla="*/ 59 w 109"/>
                <a:gd name="T27" fmla="*/ 11 h 108"/>
                <a:gd name="T28" fmla="*/ 46 w 109"/>
                <a:gd name="T29" fmla="*/ 12 h 108"/>
                <a:gd name="T30" fmla="*/ 44 w 109"/>
                <a:gd name="T31" fmla="*/ 6 h 108"/>
                <a:gd name="T32" fmla="*/ 35 w 109"/>
                <a:gd name="T33" fmla="*/ 3 h 108"/>
                <a:gd name="T34" fmla="*/ 28 w 109"/>
                <a:gd name="T35" fmla="*/ 6 h 108"/>
                <a:gd name="T36" fmla="*/ 24 w 109"/>
                <a:gd name="T37" fmla="*/ 15 h 108"/>
                <a:gd name="T38" fmla="*/ 27 w 109"/>
                <a:gd name="T39" fmla="*/ 21 h 108"/>
                <a:gd name="T40" fmla="*/ 18 w 109"/>
                <a:gd name="T41" fmla="*/ 30 h 108"/>
                <a:gd name="T42" fmla="*/ 13 w 109"/>
                <a:gd name="T43" fmla="*/ 28 h 108"/>
                <a:gd name="T44" fmla="*/ 4 w 109"/>
                <a:gd name="T45" fmla="*/ 32 h 108"/>
                <a:gd name="T46" fmla="*/ 1 w 109"/>
                <a:gd name="T47" fmla="*/ 39 h 108"/>
                <a:gd name="T48" fmla="*/ 1 w 109"/>
                <a:gd name="T49" fmla="*/ 44 h 108"/>
                <a:gd name="T50" fmla="*/ 5 w 109"/>
                <a:gd name="T51" fmla="*/ 48 h 108"/>
                <a:gd name="T52" fmla="*/ 11 w 109"/>
                <a:gd name="T53" fmla="*/ 50 h 108"/>
                <a:gd name="T54" fmla="*/ 11 w 109"/>
                <a:gd name="T55" fmla="*/ 63 h 108"/>
                <a:gd name="T56" fmla="*/ 6 w 109"/>
                <a:gd name="T57" fmla="*/ 65 h 108"/>
                <a:gd name="T58" fmla="*/ 2 w 109"/>
                <a:gd name="T59" fmla="*/ 74 h 108"/>
                <a:gd name="T60" fmla="*/ 6 w 109"/>
                <a:gd name="T61" fmla="*/ 81 h 108"/>
                <a:gd name="T62" fmla="*/ 15 w 109"/>
                <a:gd name="T63" fmla="*/ 84 h 108"/>
                <a:gd name="T64" fmla="*/ 20 w 109"/>
                <a:gd name="T65" fmla="*/ 82 h 108"/>
                <a:gd name="T66" fmla="*/ 30 w 109"/>
                <a:gd name="T67" fmla="*/ 90 h 108"/>
                <a:gd name="T68" fmla="*/ 27 w 109"/>
                <a:gd name="T69" fmla="*/ 96 h 108"/>
                <a:gd name="T70" fmla="*/ 28 w 109"/>
                <a:gd name="T71" fmla="*/ 101 h 108"/>
                <a:gd name="T72" fmla="*/ 32 w 109"/>
                <a:gd name="T73" fmla="*/ 105 h 108"/>
                <a:gd name="T74" fmla="*/ 39 w 109"/>
                <a:gd name="T75" fmla="*/ 108 h 108"/>
                <a:gd name="T76" fmla="*/ 44 w 109"/>
                <a:gd name="T77" fmla="*/ 107 h 108"/>
                <a:gd name="T78" fmla="*/ 48 w 109"/>
                <a:gd name="T79" fmla="*/ 104 h 108"/>
                <a:gd name="T80" fmla="*/ 50 w 109"/>
                <a:gd name="T81" fmla="*/ 98 h 108"/>
                <a:gd name="T82" fmla="*/ 62 w 109"/>
                <a:gd name="T83" fmla="*/ 97 h 108"/>
                <a:gd name="T84" fmla="*/ 65 w 109"/>
                <a:gd name="T85" fmla="*/ 103 h 108"/>
                <a:gd name="T86" fmla="*/ 74 w 109"/>
                <a:gd name="T87" fmla="*/ 106 h 108"/>
                <a:gd name="T88" fmla="*/ 81 w 109"/>
                <a:gd name="T89" fmla="*/ 103 h 108"/>
                <a:gd name="T90" fmla="*/ 84 w 109"/>
                <a:gd name="T91" fmla="*/ 94 h 108"/>
                <a:gd name="T92" fmla="*/ 82 w 109"/>
                <a:gd name="T93" fmla="*/ 88 h 108"/>
                <a:gd name="T94" fmla="*/ 90 w 109"/>
                <a:gd name="T95" fmla="*/ 79 h 108"/>
                <a:gd name="T96" fmla="*/ 96 w 109"/>
                <a:gd name="T97" fmla="*/ 81 h 108"/>
                <a:gd name="T98" fmla="*/ 101 w 109"/>
                <a:gd name="T99" fmla="*/ 81 h 108"/>
                <a:gd name="T100" fmla="*/ 105 w 109"/>
                <a:gd name="T101" fmla="*/ 77 h 108"/>
                <a:gd name="T102" fmla="*/ 107 w 109"/>
                <a:gd name="T103" fmla="*/ 70 h 108"/>
                <a:gd name="T104" fmla="*/ 103 w 109"/>
                <a:gd name="T105" fmla="*/ 61 h 108"/>
                <a:gd name="T106" fmla="*/ 66 w 109"/>
                <a:gd name="T107" fmla="*/ 79 h 108"/>
                <a:gd name="T108" fmla="*/ 54 w 109"/>
                <a:gd name="T109" fmla="*/ 82 h 108"/>
                <a:gd name="T110" fmla="*/ 30 w 109"/>
                <a:gd name="T111" fmla="*/ 66 h 108"/>
                <a:gd name="T112" fmla="*/ 43 w 109"/>
                <a:gd name="T113" fmla="*/ 30 h 108"/>
                <a:gd name="T114" fmla="*/ 54 w 109"/>
                <a:gd name="T115" fmla="*/ 27 h 108"/>
                <a:gd name="T116" fmla="*/ 79 w 109"/>
                <a:gd name="T117" fmla="*/ 43 h 108"/>
                <a:gd name="T118" fmla="*/ 66 w 109"/>
                <a:gd name="T119" fmla="*/ 79 h 108"/>
                <a:gd name="T120" fmla="*/ 66 w 109"/>
                <a:gd name="T121" fmla="*/ 79 h 108"/>
                <a:gd name="T122" fmla="*/ 66 w 109"/>
                <a:gd name="T123" fmla="*/ 7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9" h="108">
                  <a:moveTo>
                    <a:pt x="103" y="61"/>
                  </a:moveTo>
                  <a:cubicBezTo>
                    <a:pt x="98" y="59"/>
                    <a:pt x="98" y="59"/>
                    <a:pt x="98" y="59"/>
                  </a:cubicBezTo>
                  <a:cubicBezTo>
                    <a:pt x="98" y="55"/>
                    <a:pt x="98" y="51"/>
                    <a:pt x="97" y="47"/>
                  </a:cubicBezTo>
                  <a:cubicBezTo>
                    <a:pt x="103" y="44"/>
                    <a:pt x="103" y="44"/>
                    <a:pt x="103" y="44"/>
                  </a:cubicBezTo>
                  <a:cubicBezTo>
                    <a:pt x="106" y="42"/>
                    <a:pt x="108" y="38"/>
                    <a:pt x="106" y="35"/>
                  </a:cubicBezTo>
                  <a:cubicBezTo>
                    <a:pt x="103" y="28"/>
                    <a:pt x="103" y="28"/>
                    <a:pt x="103" y="28"/>
                  </a:cubicBezTo>
                  <a:cubicBezTo>
                    <a:pt x="101" y="24"/>
                    <a:pt x="97" y="23"/>
                    <a:pt x="94" y="25"/>
                  </a:cubicBezTo>
                  <a:cubicBezTo>
                    <a:pt x="88" y="27"/>
                    <a:pt x="88" y="27"/>
                    <a:pt x="88" y="27"/>
                  </a:cubicBezTo>
                  <a:cubicBezTo>
                    <a:pt x="86" y="24"/>
                    <a:pt x="82" y="21"/>
                    <a:pt x="79" y="19"/>
                  </a:cubicBezTo>
                  <a:cubicBezTo>
                    <a:pt x="81" y="13"/>
                    <a:pt x="81" y="13"/>
                    <a:pt x="81" y="13"/>
                  </a:cubicBezTo>
                  <a:cubicBezTo>
                    <a:pt x="82" y="9"/>
                    <a:pt x="81" y="5"/>
                    <a:pt x="77" y="4"/>
                  </a:cubicBezTo>
                  <a:cubicBezTo>
                    <a:pt x="70" y="1"/>
                    <a:pt x="70" y="1"/>
                    <a:pt x="70" y="1"/>
                  </a:cubicBezTo>
                  <a:cubicBezTo>
                    <a:pt x="66" y="0"/>
                    <a:pt x="62" y="2"/>
                    <a:pt x="61" y="5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5" y="11"/>
                    <a:pt x="50" y="11"/>
                    <a:pt x="46" y="12"/>
                  </a:cubicBezTo>
                  <a:cubicBezTo>
                    <a:pt x="44" y="6"/>
                    <a:pt x="44" y="6"/>
                    <a:pt x="44" y="6"/>
                  </a:cubicBezTo>
                  <a:cubicBezTo>
                    <a:pt x="42" y="3"/>
                    <a:pt x="38" y="1"/>
                    <a:pt x="35" y="3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4" y="8"/>
                    <a:pt x="23" y="12"/>
                    <a:pt x="24" y="15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3" y="23"/>
                    <a:pt x="21" y="26"/>
                    <a:pt x="18" y="30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9" y="26"/>
                    <a:pt x="5" y="28"/>
                    <a:pt x="4" y="32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0" y="41"/>
                    <a:pt x="1" y="43"/>
                    <a:pt x="1" y="44"/>
                  </a:cubicBezTo>
                  <a:cubicBezTo>
                    <a:pt x="2" y="46"/>
                    <a:pt x="3" y="47"/>
                    <a:pt x="5" y="48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0" y="54"/>
                    <a:pt x="11" y="58"/>
                    <a:pt x="11" y="63"/>
                  </a:cubicBezTo>
                  <a:cubicBezTo>
                    <a:pt x="6" y="65"/>
                    <a:pt x="6" y="65"/>
                    <a:pt x="6" y="65"/>
                  </a:cubicBezTo>
                  <a:cubicBezTo>
                    <a:pt x="2" y="67"/>
                    <a:pt x="1" y="71"/>
                    <a:pt x="2" y="74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7" y="85"/>
                    <a:pt x="11" y="86"/>
                    <a:pt x="15" y="84"/>
                  </a:cubicBezTo>
                  <a:cubicBezTo>
                    <a:pt x="20" y="82"/>
                    <a:pt x="20" y="82"/>
                    <a:pt x="20" y="82"/>
                  </a:cubicBezTo>
                  <a:cubicBezTo>
                    <a:pt x="23" y="85"/>
                    <a:pt x="26" y="88"/>
                    <a:pt x="30" y="90"/>
                  </a:cubicBezTo>
                  <a:cubicBezTo>
                    <a:pt x="27" y="96"/>
                    <a:pt x="27" y="96"/>
                    <a:pt x="27" y="96"/>
                  </a:cubicBezTo>
                  <a:cubicBezTo>
                    <a:pt x="27" y="98"/>
                    <a:pt x="27" y="100"/>
                    <a:pt x="28" y="101"/>
                  </a:cubicBezTo>
                  <a:cubicBezTo>
                    <a:pt x="28" y="103"/>
                    <a:pt x="30" y="104"/>
                    <a:pt x="32" y="105"/>
                  </a:cubicBezTo>
                  <a:cubicBezTo>
                    <a:pt x="39" y="108"/>
                    <a:pt x="39" y="108"/>
                    <a:pt x="39" y="108"/>
                  </a:cubicBezTo>
                  <a:cubicBezTo>
                    <a:pt x="40" y="108"/>
                    <a:pt x="42" y="108"/>
                    <a:pt x="44" y="107"/>
                  </a:cubicBezTo>
                  <a:cubicBezTo>
                    <a:pt x="46" y="107"/>
                    <a:pt x="47" y="105"/>
                    <a:pt x="48" y="104"/>
                  </a:cubicBezTo>
                  <a:cubicBezTo>
                    <a:pt x="50" y="98"/>
                    <a:pt x="50" y="98"/>
                    <a:pt x="50" y="98"/>
                  </a:cubicBezTo>
                  <a:cubicBezTo>
                    <a:pt x="54" y="98"/>
                    <a:pt x="58" y="98"/>
                    <a:pt x="62" y="97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6"/>
                    <a:pt x="70" y="108"/>
                    <a:pt x="74" y="106"/>
                  </a:cubicBezTo>
                  <a:cubicBezTo>
                    <a:pt x="81" y="103"/>
                    <a:pt x="81" y="103"/>
                    <a:pt x="81" y="103"/>
                  </a:cubicBezTo>
                  <a:cubicBezTo>
                    <a:pt x="84" y="102"/>
                    <a:pt x="86" y="97"/>
                    <a:pt x="84" y="94"/>
                  </a:cubicBezTo>
                  <a:cubicBezTo>
                    <a:pt x="82" y="88"/>
                    <a:pt x="82" y="88"/>
                    <a:pt x="82" y="88"/>
                  </a:cubicBezTo>
                  <a:cubicBezTo>
                    <a:pt x="85" y="86"/>
                    <a:pt x="88" y="83"/>
                    <a:pt x="90" y="79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98" y="82"/>
                    <a:pt x="100" y="82"/>
                    <a:pt x="101" y="81"/>
                  </a:cubicBezTo>
                  <a:cubicBezTo>
                    <a:pt x="103" y="80"/>
                    <a:pt x="104" y="79"/>
                    <a:pt x="105" y="77"/>
                  </a:cubicBezTo>
                  <a:cubicBezTo>
                    <a:pt x="107" y="70"/>
                    <a:pt x="107" y="70"/>
                    <a:pt x="107" y="70"/>
                  </a:cubicBezTo>
                  <a:cubicBezTo>
                    <a:pt x="109" y="67"/>
                    <a:pt x="107" y="63"/>
                    <a:pt x="103" y="61"/>
                  </a:cubicBezTo>
                  <a:close/>
                  <a:moveTo>
                    <a:pt x="66" y="79"/>
                  </a:moveTo>
                  <a:cubicBezTo>
                    <a:pt x="62" y="81"/>
                    <a:pt x="58" y="82"/>
                    <a:pt x="54" y="82"/>
                  </a:cubicBezTo>
                  <a:cubicBezTo>
                    <a:pt x="44" y="82"/>
                    <a:pt x="34" y="75"/>
                    <a:pt x="30" y="66"/>
                  </a:cubicBezTo>
                  <a:cubicBezTo>
                    <a:pt x="23" y="52"/>
                    <a:pt x="29" y="36"/>
                    <a:pt x="43" y="30"/>
                  </a:cubicBezTo>
                  <a:cubicBezTo>
                    <a:pt x="46" y="28"/>
                    <a:pt x="50" y="27"/>
                    <a:pt x="54" y="27"/>
                  </a:cubicBezTo>
                  <a:cubicBezTo>
                    <a:pt x="65" y="27"/>
                    <a:pt x="74" y="34"/>
                    <a:pt x="79" y="43"/>
                  </a:cubicBezTo>
                  <a:cubicBezTo>
                    <a:pt x="85" y="57"/>
                    <a:pt x="79" y="73"/>
                    <a:pt x="66" y="79"/>
                  </a:cubicBezTo>
                  <a:close/>
                  <a:moveTo>
                    <a:pt x="66" y="79"/>
                  </a:moveTo>
                  <a:cubicBezTo>
                    <a:pt x="66" y="79"/>
                    <a:pt x="66" y="79"/>
                    <a:pt x="66" y="79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Freeform 95"/>
            <p:cNvSpPr>
              <a:spLocks noEditPoints="1"/>
            </p:cNvSpPr>
            <p:nvPr/>
          </p:nvSpPr>
          <p:spPr bwMode="auto">
            <a:xfrm>
              <a:off x="1512888" y="3486150"/>
              <a:ext cx="541338" cy="838200"/>
            </a:xfrm>
            <a:custGeom>
              <a:avLst/>
              <a:gdLst>
                <a:gd name="T0" fmla="*/ 135 w 207"/>
                <a:gd name="T1" fmla="*/ 52 h 321"/>
                <a:gd name="T2" fmla="*/ 133 w 207"/>
                <a:gd name="T3" fmla="*/ 51 h 321"/>
                <a:gd name="T4" fmla="*/ 121 w 207"/>
                <a:gd name="T5" fmla="*/ 46 h 321"/>
                <a:gd name="T6" fmla="*/ 112 w 207"/>
                <a:gd name="T7" fmla="*/ 55 h 321"/>
                <a:gd name="T8" fmla="*/ 103 w 207"/>
                <a:gd name="T9" fmla="*/ 46 h 321"/>
                <a:gd name="T10" fmla="*/ 103 w 207"/>
                <a:gd name="T11" fmla="*/ 46 h 321"/>
                <a:gd name="T12" fmla="*/ 90 w 207"/>
                <a:gd name="T13" fmla="*/ 51 h 321"/>
                <a:gd name="T14" fmla="*/ 88 w 207"/>
                <a:gd name="T15" fmla="*/ 52 h 321"/>
                <a:gd name="T16" fmla="*/ 71 w 207"/>
                <a:gd name="T17" fmla="*/ 54 h 321"/>
                <a:gd name="T18" fmla="*/ 28 w 207"/>
                <a:gd name="T19" fmla="*/ 8 h 321"/>
                <a:gd name="T20" fmla="*/ 22 w 207"/>
                <a:gd name="T21" fmla="*/ 1 h 321"/>
                <a:gd name="T22" fmla="*/ 18 w 207"/>
                <a:gd name="T23" fmla="*/ 0 h 321"/>
                <a:gd name="T24" fmla="*/ 9 w 207"/>
                <a:gd name="T25" fmla="*/ 1 h 321"/>
                <a:gd name="T26" fmla="*/ 3 w 207"/>
                <a:gd name="T27" fmla="*/ 20 h 321"/>
                <a:gd name="T28" fmla="*/ 12 w 207"/>
                <a:gd name="T29" fmla="*/ 36 h 321"/>
                <a:gd name="T30" fmla="*/ 15 w 207"/>
                <a:gd name="T31" fmla="*/ 41 h 321"/>
                <a:gd name="T32" fmla="*/ 62 w 207"/>
                <a:gd name="T33" fmla="*/ 81 h 321"/>
                <a:gd name="T34" fmla="*/ 75 w 207"/>
                <a:gd name="T35" fmla="*/ 83 h 321"/>
                <a:gd name="T36" fmla="*/ 75 w 207"/>
                <a:gd name="T37" fmla="*/ 157 h 321"/>
                <a:gd name="T38" fmla="*/ 77 w 207"/>
                <a:gd name="T39" fmla="*/ 168 h 321"/>
                <a:gd name="T40" fmla="*/ 76 w 207"/>
                <a:gd name="T41" fmla="*/ 170 h 321"/>
                <a:gd name="T42" fmla="*/ 76 w 207"/>
                <a:gd name="T43" fmla="*/ 304 h 321"/>
                <a:gd name="T44" fmla="*/ 93 w 207"/>
                <a:gd name="T45" fmla="*/ 321 h 321"/>
                <a:gd name="T46" fmla="*/ 110 w 207"/>
                <a:gd name="T47" fmla="*/ 304 h 321"/>
                <a:gd name="T48" fmla="*/ 110 w 207"/>
                <a:gd name="T49" fmla="*/ 189 h 321"/>
                <a:gd name="T50" fmla="*/ 112 w 207"/>
                <a:gd name="T51" fmla="*/ 189 h 321"/>
                <a:gd name="T52" fmla="*/ 112 w 207"/>
                <a:gd name="T53" fmla="*/ 189 h 321"/>
                <a:gd name="T54" fmla="*/ 112 w 207"/>
                <a:gd name="T55" fmla="*/ 304 h 321"/>
                <a:gd name="T56" fmla="*/ 129 w 207"/>
                <a:gd name="T57" fmla="*/ 321 h 321"/>
                <a:gd name="T58" fmla="*/ 129 w 207"/>
                <a:gd name="T59" fmla="*/ 321 h 321"/>
                <a:gd name="T60" fmla="*/ 145 w 207"/>
                <a:gd name="T61" fmla="*/ 304 h 321"/>
                <a:gd name="T62" fmla="*/ 145 w 207"/>
                <a:gd name="T63" fmla="*/ 172 h 321"/>
                <a:gd name="T64" fmla="*/ 148 w 207"/>
                <a:gd name="T65" fmla="*/ 174 h 321"/>
                <a:gd name="T66" fmla="*/ 155 w 207"/>
                <a:gd name="T67" fmla="*/ 176 h 321"/>
                <a:gd name="T68" fmla="*/ 167 w 207"/>
                <a:gd name="T69" fmla="*/ 169 h 321"/>
                <a:gd name="T70" fmla="*/ 135 w 207"/>
                <a:gd name="T71" fmla="*/ 52 h 321"/>
                <a:gd name="T72" fmla="*/ 112 w 207"/>
                <a:gd name="T73" fmla="*/ 126 h 321"/>
                <a:gd name="T74" fmla="*/ 111 w 207"/>
                <a:gd name="T75" fmla="*/ 126 h 321"/>
                <a:gd name="T76" fmla="*/ 103 w 207"/>
                <a:gd name="T77" fmla="*/ 114 h 321"/>
                <a:gd name="T78" fmla="*/ 111 w 207"/>
                <a:gd name="T79" fmla="*/ 56 h 321"/>
                <a:gd name="T80" fmla="*/ 112 w 207"/>
                <a:gd name="T81" fmla="*/ 56 h 321"/>
                <a:gd name="T82" fmla="*/ 120 w 207"/>
                <a:gd name="T83" fmla="*/ 114 h 321"/>
                <a:gd name="T84" fmla="*/ 112 w 207"/>
                <a:gd name="T85" fmla="*/ 126 h 321"/>
                <a:gd name="T86" fmla="*/ 149 w 207"/>
                <a:gd name="T87" fmla="*/ 142 h 321"/>
                <a:gd name="T88" fmla="*/ 149 w 207"/>
                <a:gd name="T89" fmla="*/ 102 h 321"/>
                <a:gd name="T90" fmla="*/ 149 w 207"/>
                <a:gd name="T91" fmla="*/ 142 h 321"/>
                <a:gd name="T92" fmla="*/ 149 w 207"/>
                <a:gd name="T93" fmla="*/ 142 h 321"/>
                <a:gd name="T94" fmla="*/ 149 w 207"/>
                <a:gd name="T95" fmla="*/ 142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7" h="321">
                  <a:moveTo>
                    <a:pt x="135" y="52"/>
                  </a:moveTo>
                  <a:cubicBezTo>
                    <a:pt x="134" y="52"/>
                    <a:pt x="134" y="52"/>
                    <a:pt x="133" y="51"/>
                  </a:cubicBezTo>
                  <a:cubicBezTo>
                    <a:pt x="130" y="49"/>
                    <a:pt x="125" y="47"/>
                    <a:pt x="121" y="46"/>
                  </a:cubicBezTo>
                  <a:cubicBezTo>
                    <a:pt x="112" y="55"/>
                    <a:pt x="112" y="55"/>
                    <a:pt x="112" y="55"/>
                  </a:cubicBezTo>
                  <a:cubicBezTo>
                    <a:pt x="103" y="46"/>
                    <a:pt x="103" y="46"/>
                    <a:pt x="103" y="46"/>
                  </a:cubicBezTo>
                  <a:cubicBezTo>
                    <a:pt x="103" y="46"/>
                    <a:pt x="103" y="46"/>
                    <a:pt x="103" y="46"/>
                  </a:cubicBezTo>
                  <a:cubicBezTo>
                    <a:pt x="98" y="47"/>
                    <a:pt x="94" y="48"/>
                    <a:pt x="90" y="51"/>
                  </a:cubicBezTo>
                  <a:cubicBezTo>
                    <a:pt x="89" y="51"/>
                    <a:pt x="88" y="52"/>
                    <a:pt x="88" y="52"/>
                  </a:cubicBezTo>
                  <a:cubicBezTo>
                    <a:pt x="82" y="55"/>
                    <a:pt x="77" y="56"/>
                    <a:pt x="71" y="54"/>
                  </a:cubicBezTo>
                  <a:cubicBezTo>
                    <a:pt x="51" y="48"/>
                    <a:pt x="34" y="19"/>
                    <a:pt x="28" y="8"/>
                  </a:cubicBezTo>
                  <a:cubicBezTo>
                    <a:pt x="27" y="5"/>
                    <a:pt x="24" y="3"/>
                    <a:pt x="22" y="1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5" y="0"/>
                    <a:pt x="12" y="0"/>
                    <a:pt x="9" y="1"/>
                  </a:cubicBezTo>
                  <a:cubicBezTo>
                    <a:pt x="2" y="5"/>
                    <a:pt x="0" y="13"/>
                    <a:pt x="3" y="20"/>
                  </a:cubicBezTo>
                  <a:cubicBezTo>
                    <a:pt x="4" y="22"/>
                    <a:pt x="7" y="28"/>
                    <a:pt x="12" y="36"/>
                  </a:cubicBezTo>
                  <a:cubicBezTo>
                    <a:pt x="15" y="41"/>
                    <a:pt x="15" y="41"/>
                    <a:pt x="15" y="41"/>
                  </a:cubicBezTo>
                  <a:cubicBezTo>
                    <a:pt x="25" y="56"/>
                    <a:pt x="42" y="74"/>
                    <a:pt x="62" y="81"/>
                  </a:cubicBezTo>
                  <a:cubicBezTo>
                    <a:pt x="66" y="82"/>
                    <a:pt x="71" y="83"/>
                    <a:pt x="75" y="83"/>
                  </a:cubicBezTo>
                  <a:cubicBezTo>
                    <a:pt x="75" y="157"/>
                    <a:pt x="75" y="157"/>
                    <a:pt x="75" y="157"/>
                  </a:cubicBezTo>
                  <a:cubicBezTo>
                    <a:pt x="75" y="161"/>
                    <a:pt x="75" y="164"/>
                    <a:pt x="77" y="168"/>
                  </a:cubicBezTo>
                  <a:cubicBezTo>
                    <a:pt x="77" y="168"/>
                    <a:pt x="76" y="169"/>
                    <a:pt x="76" y="170"/>
                  </a:cubicBezTo>
                  <a:cubicBezTo>
                    <a:pt x="76" y="304"/>
                    <a:pt x="76" y="304"/>
                    <a:pt x="76" y="304"/>
                  </a:cubicBezTo>
                  <a:cubicBezTo>
                    <a:pt x="76" y="313"/>
                    <a:pt x="84" y="321"/>
                    <a:pt x="93" y="321"/>
                  </a:cubicBezTo>
                  <a:cubicBezTo>
                    <a:pt x="102" y="321"/>
                    <a:pt x="110" y="313"/>
                    <a:pt x="110" y="304"/>
                  </a:cubicBezTo>
                  <a:cubicBezTo>
                    <a:pt x="110" y="189"/>
                    <a:pt x="110" y="189"/>
                    <a:pt x="110" y="189"/>
                  </a:cubicBezTo>
                  <a:cubicBezTo>
                    <a:pt x="110" y="189"/>
                    <a:pt x="111" y="189"/>
                    <a:pt x="112" y="189"/>
                  </a:cubicBezTo>
                  <a:cubicBezTo>
                    <a:pt x="112" y="189"/>
                    <a:pt x="112" y="189"/>
                    <a:pt x="112" y="189"/>
                  </a:cubicBezTo>
                  <a:cubicBezTo>
                    <a:pt x="112" y="304"/>
                    <a:pt x="112" y="304"/>
                    <a:pt x="112" y="304"/>
                  </a:cubicBezTo>
                  <a:cubicBezTo>
                    <a:pt x="112" y="313"/>
                    <a:pt x="119" y="321"/>
                    <a:pt x="129" y="321"/>
                  </a:cubicBezTo>
                  <a:cubicBezTo>
                    <a:pt x="129" y="321"/>
                    <a:pt x="129" y="321"/>
                    <a:pt x="129" y="321"/>
                  </a:cubicBezTo>
                  <a:cubicBezTo>
                    <a:pt x="138" y="321"/>
                    <a:pt x="145" y="313"/>
                    <a:pt x="145" y="304"/>
                  </a:cubicBezTo>
                  <a:cubicBezTo>
                    <a:pt x="145" y="172"/>
                    <a:pt x="145" y="172"/>
                    <a:pt x="145" y="172"/>
                  </a:cubicBezTo>
                  <a:cubicBezTo>
                    <a:pt x="146" y="173"/>
                    <a:pt x="147" y="174"/>
                    <a:pt x="148" y="174"/>
                  </a:cubicBezTo>
                  <a:cubicBezTo>
                    <a:pt x="150" y="176"/>
                    <a:pt x="152" y="176"/>
                    <a:pt x="155" y="176"/>
                  </a:cubicBezTo>
                  <a:cubicBezTo>
                    <a:pt x="160" y="176"/>
                    <a:pt x="165" y="173"/>
                    <a:pt x="167" y="169"/>
                  </a:cubicBezTo>
                  <a:cubicBezTo>
                    <a:pt x="207" y="96"/>
                    <a:pt x="153" y="63"/>
                    <a:pt x="135" y="52"/>
                  </a:cubicBezTo>
                  <a:close/>
                  <a:moveTo>
                    <a:pt x="112" y="126"/>
                  </a:moveTo>
                  <a:cubicBezTo>
                    <a:pt x="111" y="126"/>
                    <a:pt x="111" y="126"/>
                    <a:pt x="111" y="126"/>
                  </a:cubicBezTo>
                  <a:cubicBezTo>
                    <a:pt x="103" y="114"/>
                    <a:pt x="103" y="114"/>
                    <a:pt x="103" y="114"/>
                  </a:cubicBezTo>
                  <a:cubicBezTo>
                    <a:pt x="111" y="56"/>
                    <a:pt x="111" y="56"/>
                    <a:pt x="111" y="56"/>
                  </a:cubicBezTo>
                  <a:cubicBezTo>
                    <a:pt x="112" y="56"/>
                    <a:pt x="112" y="56"/>
                    <a:pt x="112" y="56"/>
                  </a:cubicBezTo>
                  <a:cubicBezTo>
                    <a:pt x="120" y="114"/>
                    <a:pt x="120" y="114"/>
                    <a:pt x="120" y="114"/>
                  </a:cubicBezTo>
                  <a:lnTo>
                    <a:pt x="112" y="126"/>
                  </a:lnTo>
                  <a:close/>
                  <a:moveTo>
                    <a:pt x="149" y="142"/>
                  </a:moveTo>
                  <a:cubicBezTo>
                    <a:pt x="149" y="102"/>
                    <a:pt x="149" y="102"/>
                    <a:pt x="149" y="102"/>
                  </a:cubicBezTo>
                  <a:cubicBezTo>
                    <a:pt x="154" y="112"/>
                    <a:pt x="155" y="125"/>
                    <a:pt x="149" y="142"/>
                  </a:cubicBezTo>
                  <a:close/>
                  <a:moveTo>
                    <a:pt x="149" y="142"/>
                  </a:moveTo>
                  <a:cubicBezTo>
                    <a:pt x="149" y="142"/>
                    <a:pt x="149" y="142"/>
                    <a:pt x="149" y="142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5" name="Freeform 96"/>
            <p:cNvSpPr>
              <a:spLocks noEditPoints="1"/>
            </p:cNvSpPr>
            <p:nvPr/>
          </p:nvSpPr>
          <p:spPr bwMode="auto">
            <a:xfrm>
              <a:off x="1709738" y="3409950"/>
              <a:ext cx="190500" cy="190500"/>
            </a:xfrm>
            <a:custGeom>
              <a:avLst/>
              <a:gdLst>
                <a:gd name="T0" fmla="*/ 73 w 73"/>
                <a:gd name="T1" fmla="*/ 37 h 73"/>
                <a:gd name="T2" fmla="*/ 37 w 73"/>
                <a:gd name="T3" fmla="*/ 73 h 73"/>
                <a:gd name="T4" fmla="*/ 0 w 73"/>
                <a:gd name="T5" fmla="*/ 37 h 73"/>
                <a:gd name="T6" fmla="*/ 37 w 73"/>
                <a:gd name="T7" fmla="*/ 0 h 73"/>
                <a:gd name="T8" fmla="*/ 73 w 73"/>
                <a:gd name="T9" fmla="*/ 37 h 73"/>
                <a:gd name="T10" fmla="*/ 73 w 73"/>
                <a:gd name="T11" fmla="*/ 37 h 73"/>
                <a:gd name="T12" fmla="*/ 73 w 73"/>
                <a:gd name="T13" fmla="*/ 3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" h="73">
                  <a:moveTo>
                    <a:pt x="73" y="37"/>
                  </a:moveTo>
                  <a:cubicBezTo>
                    <a:pt x="73" y="56"/>
                    <a:pt x="57" y="73"/>
                    <a:pt x="37" y="73"/>
                  </a:cubicBezTo>
                  <a:cubicBezTo>
                    <a:pt x="17" y="73"/>
                    <a:pt x="0" y="56"/>
                    <a:pt x="0" y="37"/>
                  </a:cubicBezTo>
                  <a:cubicBezTo>
                    <a:pt x="0" y="17"/>
                    <a:pt x="17" y="0"/>
                    <a:pt x="37" y="0"/>
                  </a:cubicBezTo>
                  <a:cubicBezTo>
                    <a:pt x="57" y="0"/>
                    <a:pt x="73" y="17"/>
                    <a:pt x="73" y="37"/>
                  </a:cubicBezTo>
                  <a:close/>
                  <a:moveTo>
                    <a:pt x="73" y="37"/>
                  </a:moveTo>
                  <a:cubicBezTo>
                    <a:pt x="73" y="37"/>
                    <a:pt x="73" y="37"/>
                    <a:pt x="73" y="37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4" name="Rectangle 123"/>
          <p:cNvSpPr/>
          <p:nvPr/>
        </p:nvSpPr>
        <p:spPr>
          <a:xfrm>
            <a:off x="751688" y="4445615"/>
            <a:ext cx="14073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</a:t>
            </a:r>
          </a:p>
          <a:p>
            <a:pPr algn="ctr"/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</a:t>
            </a:r>
            <a:endParaRPr lang="id-ID" sz="14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Rectangle 124"/>
          <p:cNvSpPr/>
          <p:nvPr/>
        </p:nvSpPr>
        <p:spPr>
          <a:xfrm>
            <a:off x="2406220" y="2762093"/>
            <a:ext cx="140738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Tools</a:t>
            </a:r>
            <a:endParaRPr lang="id-ID" sz="14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4885591" y="4205377"/>
            <a:ext cx="2205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Offer</a:t>
            </a:r>
            <a:endParaRPr lang="id-ID" sz="20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3" name="Group 132"/>
          <p:cNvGrpSpPr/>
          <p:nvPr/>
        </p:nvGrpSpPr>
        <p:grpSpPr>
          <a:xfrm>
            <a:off x="2816225" y="2054225"/>
            <a:ext cx="523875" cy="712788"/>
            <a:chOff x="2816225" y="2054225"/>
            <a:chExt cx="523875" cy="712788"/>
          </a:xfrm>
        </p:grpSpPr>
        <p:sp>
          <p:nvSpPr>
            <p:cNvPr id="130" name="Freeform 107"/>
            <p:cNvSpPr>
              <a:spLocks noEditPoints="1"/>
            </p:cNvSpPr>
            <p:nvPr/>
          </p:nvSpPr>
          <p:spPr bwMode="auto">
            <a:xfrm>
              <a:off x="2908300" y="2303463"/>
              <a:ext cx="431800" cy="463550"/>
            </a:xfrm>
            <a:custGeom>
              <a:avLst/>
              <a:gdLst>
                <a:gd name="T0" fmla="*/ 680 w 744"/>
                <a:gd name="T1" fmla="*/ 344 h 796"/>
                <a:gd name="T2" fmla="*/ 683 w 744"/>
                <a:gd name="T3" fmla="*/ 272 h 796"/>
                <a:gd name="T4" fmla="*/ 667 w 744"/>
                <a:gd name="T5" fmla="*/ 249 h 796"/>
                <a:gd name="T6" fmla="*/ 632 w 744"/>
                <a:gd name="T7" fmla="*/ 226 h 796"/>
                <a:gd name="T8" fmla="*/ 626 w 744"/>
                <a:gd name="T9" fmla="*/ 158 h 796"/>
                <a:gd name="T10" fmla="*/ 615 w 744"/>
                <a:gd name="T11" fmla="*/ 143 h 796"/>
                <a:gd name="T12" fmla="*/ 561 w 744"/>
                <a:gd name="T13" fmla="*/ 120 h 796"/>
                <a:gd name="T14" fmla="*/ 538 w 744"/>
                <a:gd name="T15" fmla="*/ 36 h 796"/>
                <a:gd name="T16" fmla="*/ 438 w 744"/>
                <a:gd name="T17" fmla="*/ 46 h 796"/>
                <a:gd name="T18" fmla="*/ 289 w 744"/>
                <a:gd name="T19" fmla="*/ 195 h 796"/>
                <a:gd name="T20" fmla="*/ 201 w 744"/>
                <a:gd name="T21" fmla="*/ 171 h 796"/>
                <a:gd name="T22" fmla="*/ 116 w 744"/>
                <a:gd name="T23" fmla="*/ 252 h 796"/>
                <a:gd name="T24" fmla="*/ 80 w 744"/>
                <a:gd name="T25" fmla="*/ 488 h 796"/>
                <a:gd name="T26" fmla="*/ 0 w 744"/>
                <a:gd name="T27" fmla="*/ 588 h 796"/>
                <a:gd name="T28" fmla="*/ 208 w 744"/>
                <a:gd name="T29" fmla="*/ 796 h 796"/>
                <a:gd name="T30" fmla="*/ 434 w 744"/>
                <a:gd name="T31" fmla="*/ 664 h 796"/>
                <a:gd name="T32" fmla="*/ 673 w 744"/>
                <a:gd name="T33" fmla="*/ 501 h 796"/>
                <a:gd name="T34" fmla="*/ 680 w 744"/>
                <a:gd name="T35" fmla="*/ 344 h 796"/>
                <a:gd name="T36" fmla="*/ 680 w 744"/>
                <a:gd name="T37" fmla="*/ 344 h 796"/>
                <a:gd name="T38" fmla="*/ 680 w 744"/>
                <a:gd name="T39" fmla="*/ 344 h 7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44" h="796">
                  <a:moveTo>
                    <a:pt x="680" y="344"/>
                  </a:moveTo>
                  <a:cubicBezTo>
                    <a:pt x="692" y="317"/>
                    <a:pt x="693" y="293"/>
                    <a:pt x="683" y="272"/>
                  </a:cubicBezTo>
                  <a:cubicBezTo>
                    <a:pt x="679" y="263"/>
                    <a:pt x="674" y="256"/>
                    <a:pt x="667" y="249"/>
                  </a:cubicBezTo>
                  <a:cubicBezTo>
                    <a:pt x="655" y="237"/>
                    <a:pt x="642" y="230"/>
                    <a:pt x="632" y="226"/>
                  </a:cubicBezTo>
                  <a:cubicBezTo>
                    <a:pt x="639" y="200"/>
                    <a:pt x="637" y="177"/>
                    <a:pt x="626" y="158"/>
                  </a:cubicBezTo>
                  <a:cubicBezTo>
                    <a:pt x="623" y="153"/>
                    <a:pt x="619" y="148"/>
                    <a:pt x="615" y="143"/>
                  </a:cubicBezTo>
                  <a:cubicBezTo>
                    <a:pt x="584" y="112"/>
                    <a:pt x="561" y="120"/>
                    <a:pt x="561" y="120"/>
                  </a:cubicBezTo>
                  <a:cubicBezTo>
                    <a:pt x="561" y="120"/>
                    <a:pt x="574" y="71"/>
                    <a:pt x="538" y="36"/>
                  </a:cubicBezTo>
                  <a:cubicBezTo>
                    <a:pt x="502" y="0"/>
                    <a:pt x="468" y="15"/>
                    <a:pt x="438" y="46"/>
                  </a:cubicBezTo>
                  <a:cubicBezTo>
                    <a:pt x="289" y="195"/>
                    <a:pt x="289" y="195"/>
                    <a:pt x="289" y="195"/>
                  </a:cubicBezTo>
                  <a:cubicBezTo>
                    <a:pt x="268" y="187"/>
                    <a:pt x="235" y="167"/>
                    <a:pt x="201" y="171"/>
                  </a:cubicBezTo>
                  <a:cubicBezTo>
                    <a:pt x="140" y="178"/>
                    <a:pt x="124" y="218"/>
                    <a:pt x="116" y="252"/>
                  </a:cubicBezTo>
                  <a:cubicBezTo>
                    <a:pt x="96" y="329"/>
                    <a:pt x="102" y="444"/>
                    <a:pt x="80" y="488"/>
                  </a:cubicBezTo>
                  <a:cubicBezTo>
                    <a:pt x="53" y="543"/>
                    <a:pt x="0" y="588"/>
                    <a:pt x="0" y="588"/>
                  </a:cubicBezTo>
                  <a:cubicBezTo>
                    <a:pt x="208" y="796"/>
                    <a:pt x="208" y="796"/>
                    <a:pt x="208" y="796"/>
                  </a:cubicBezTo>
                  <a:cubicBezTo>
                    <a:pt x="292" y="711"/>
                    <a:pt x="373" y="690"/>
                    <a:pt x="434" y="664"/>
                  </a:cubicBezTo>
                  <a:cubicBezTo>
                    <a:pt x="571" y="607"/>
                    <a:pt x="639" y="538"/>
                    <a:pt x="673" y="501"/>
                  </a:cubicBezTo>
                  <a:cubicBezTo>
                    <a:pt x="744" y="424"/>
                    <a:pt x="690" y="358"/>
                    <a:pt x="680" y="344"/>
                  </a:cubicBezTo>
                  <a:close/>
                  <a:moveTo>
                    <a:pt x="680" y="344"/>
                  </a:moveTo>
                  <a:cubicBezTo>
                    <a:pt x="680" y="344"/>
                    <a:pt x="680" y="344"/>
                    <a:pt x="680" y="344"/>
                  </a:cubicBezTo>
                </a:path>
              </a:pathLst>
            </a:cu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1" name="Freeform 108"/>
            <p:cNvSpPr>
              <a:spLocks noEditPoints="1"/>
            </p:cNvSpPr>
            <p:nvPr/>
          </p:nvSpPr>
          <p:spPr bwMode="auto">
            <a:xfrm>
              <a:off x="2982913" y="2054225"/>
              <a:ext cx="103188" cy="93663"/>
            </a:xfrm>
            <a:custGeom>
              <a:avLst/>
              <a:gdLst>
                <a:gd name="T0" fmla="*/ 44 w 177"/>
                <a:gd name="T1" fmla="*/ 163 h 163"/>
                <a:gd name="T2" fmla="*/ 177 w 177"/>
                <a:gd name="T3" fmla="*/ 127 h 163"/>
                <a:gd name="T4" fmla="*/ 149 w 177"/>
                <a:gd name="T5" fmla="*/ 80 h 163"/>
                <a:gd name="T6" fmla="*/ 20 w 177"/>
                <a:gd name="T7" fmla="*/ 1 h 163"/>
                <a:gd name="T8" fmla="*/ 5 w 177"/>
                <a:gd name="T9" fmla="*/ 6 h 163"/>
                <a:gd name="T10" fmla="*/ 2 w 177"/>
                <a:gd name="T11" fmla="*/ 22 h 163"/>
                <a:gd name="T12" fmla="*/ 44 w 177"/>
                <a:gd name="T13" fmla="*/ 163 h 163"/>
                <a:gd name="T14" fmla="*/ 44 w 177"/>
                <a:gd name="T15" fmla="*/ 163 h 163"/>
                <a:gd name="T16" fmla="*/ 44 w 177"/>
                <a:gd name="T17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7" h="163">
                  <a:moveTo>
                    <a:pt x="44" y="163"/>
                  </a:moveTo>
                  <a:cubicBezTo>
                    <a:pt x="177" y="127"/>
                    <a:pt x="177" y="127"/>
                    <a:pt x="177" y="127"/>
                  </a:cubicBezTo>
                  <a:cubicBezTo>
                    <a:pt x="170" y="110"/>
                    <a:pt x="161" y="94"/>
                    <a:pt x="149" y="80"/>
                  </a:cubicBezTo>
                  <a:cubicBezTo>
                    <a:pt x="117" y="39"/>
                    <a:pt x="71" y="11"/>
                    <a:pt x="20" y="1"/>
                  </a:cubicBezTo>
                  <a:cubicBezTo>
                    <a:pt x="15" y="0"/>
                    <a:pt x="9" y="2"/>
                    <a:pt x="5" y="6"/>
                  </a:cubicBezTo>
                  <a:cubicBezTo>
                    <a:pt x="2" y="10"/>
                    <a:pt x="0" y="16"/>
                    <a:pt x="2" y="22"/>
                  </a:cubicBezTo>
                  <a:lnTo>
                    <a:pt x="44" y="163"/>
                  </a:lnTo>
                  <a:close/>
                  <a:moveTo>
                    <a:pt x="44" y="163"/>
                  </a:moveTo>
                  <a:cubicBezTo>
                    <a:pt x="44" y="163"/>
                    <a:pt x="44" y="163"/>
                    <a:pt x="44" y="163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2" name="Freeform 109"/>
            <p:cNvSpPr>
              <a:spLocks noEditPoints="1"/>
            </p:cNvSpPr>
            <p:nvPr/>
          </p:nvSpPr>
          <p:spPr bwMode="auto">
            <a:xfrm>
              <a:off x="2816225" y="2081213"/>
              <a:ext cx="325438" cy="309563"/>
            </a:xfrm>
            <a:custGeom>
              <a:avLst/>
              <a:gdLst>
                <a:gd name="T0" fmla="*/ 303 w 560"/>
                <a:gd name="T1" fmla="*/ 391 h 531"/>
                <a:gd name="T2" fmla="*/ 413 w 560"/>
                <a:gd name="T3" fmla="*/ 531 h 531"/>
                <a:gd name="T4" fmla="*/ 560 w 560"/>
                <a:gd name="T5" fmla="*/ 395 h 531"/>
                <a:gd name="T6" fmla="*/ 460 w 560"/>
                <a:gd name="T7" fmla="*/ 268 h 531"/>
                <a:gd name="T8" fmla="*/ 484 w 560"/>
                <a:gd name="T9" fmla="*/ 157 h 531"/>
                <a:gd name="T10" fmla="*/ 477 w 560"/>
                <a:gd name="T11" fmla="*/ 144 h 531"/>
                <a:gd name="T12" fmla="*/ 463 w 560"/>
                <a:gd name="T13" fmla="*/ 142 h 531"/>
                <a:gd name="T14" fmla="*/ 191 w 560"/>
                <a:gd name="T15" fmla="*/ 219 h 531"/>
                <a:gd name="T16" fmla="*/ 112 w 560"/>
                <a:gd name="T17" fmla="*/ 11 h 531"/>
                <a:gd name="T18" fmla="*/ 101 w 560"/>
                <a:gd name="T19" fmla="*/ 1 h 531"/>
                <a:gd name="T20" fmla="*/ 86 w 560"/>
                <a:gd name="T21" fmla="*/ 6 h 531"/>
                <a:gd name="T22" fmla="*/ 71 w 560"/>
                <a:gd name="T23" fmla="*/ 308 h 531"/>
                <a:gd name="T24" fmla="*/ 253 w 560"/>
                <a:gd name="T25" fmla="*/ 397 h 531"/>
                <a:gd name="T26" fmla="*/ 303 w 560"/>
                <a:gd name="T27" fmla="*/ 391 h 531"/>
                <a:gd name="T28" fmla="*/ 303 w 560"/>
                <a:gd name="T29" fmla="*/ 391 h 531"/>
                <a:gd name="T30" fmla="*/ 303 w 560"/>
                <a:gd name="T31" fmla="*/ 391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60" h="531">
                  <a:moveTo>
                    <a:pt x="303" y="391"/>
                  </a:moveTo>
                  <a:cubicBezTo>
                    <a:pt x="413" y="531"/>
                    <a:pt x="413" y="531"/>
                    <a:pt x="413" y="531"/>
                  </a:cubicBezTo>
                  <a:cubicBezTo>
                    <a:pt x="560" y="395"/>
                    <a:pt x="560" y="395"/>
                    <a:pt x="560" y="395"/>
                  </a:cubicBezTo>
                  <a:cubicBezTo>
                    <a:pt x="460" y="268"/>
                    <a:pt x="460" y="268"/>
                    <a:pt x="460" y="268"/>
                  </a:cubicBezTo>
                  <a:cubicBezTo>
                    <a:pt x="477" y="233"/>
                    <a:pt x="485" y="195"/>
                    <a:pt x="484" y="157"/>
                  </a:cubicBezTo>
                  <a:cubicBezTo>
                    <a:pt x="483" y="152"/>
                    <a:pt x="481" y="147"/>
                    <a:pt x="477" y="144"/>
                  </a:cubicBezTo>
                  <a:cubicBezTo>
                    <a:pt x="473" y="142"/>
                    <a:pt x="468" y="141"/>
                    <a:pt x="463" y="142"/>
                  </a:cubicBezTo>
                  <a:cubicBezTo>
                    <a:pt x="191" y="219"/>
                    <a:pt x="191" y="219"/>
                    <a:pt x="191" y="219"/>
                  </a:cubicBezTo>
                  <a:cubicBezTo>
                    <a:pt x="112" y="11"/>
                    <a:pt x="112" y="11"/>
                    <a:pt x="112" y="11"/>
                  </a:cubicBezTo>
                  <a:cubicBezTo>
                    <a:pt x="111" y="6"/>
                    <a:pt x="106" y="2"/>
                    <a:pt x="101" y="1"/>
                  </a:cubicBezTo>
                  <a:cubicBezTo>
                    <a:pt x="95" y="0"/>
                    <a:pt x="90" y="2"/>
                    <a:pt x="86" y="6"/>
                  </a:cubicBezTo>
                  <a:cubicBezTo>
                    <a:pt x="7" y="88"/>
                    <a:pt x="0" y="218"/>
                    <a:pt x="71" y="308"/>
                  </a:cubicBezTo>
                  <a:cubicBezTo>
                    <a:pt x="115" y="364"/>
                    <a:pt x="181" y="397"/>
                    <a:pt x="253" y="397"/>
                  </a:cubicBezTo>
                  <a:cubicBezTo>
                    <a:pt x="270" y="397"/>
                    <a:pt x="287" y="395"/>
                    <a:pt x="303" y="391"/>
                  </a:cubicBezTo>
                  <a:close/>
                  <a:moveTo>
                    <a:pt x="303" y="391"/>
                  </a:moveTo>
                  <a:cubicBezTo>
                    <a:pt x="303" y="391"/>
                    <a:pt x="303" y="391"/>
                    <a:pt x="303" y="391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2" name="Group 141"/>
          <p:cNvGrpSpPr/>
          <p:nvPr/>
        </p:nvGrpSpPr>
        <p:grpSpPr>
          <a:xfrm>
            <a:off x="5622925" y="3357563"/>
            <a:ext cx="728663" cy="831850"/>
            <a:chOff x="5622925" y="3357563"/>
            <a:chExt cx="728663" cy="831850"/>
          </a:xfrm>
        </p:grpSpPr>
        <p:sp>
          <p:nvSpPr>
            <p:cNvPr id="137" name="Freeform 113"/>
            <p:cNvSpPr>
              <a:spLocks noEditPoints="1"/>
            </p:cNvSpPr>
            <p:nvPr/>
          </p:nvSpPr>
          <p:spPr bwMode="auto">
            <a:xfrm>
              <a:off x="5672138" y="3770313"/>
              <a:ext cx="298450" cy="419100"/>
            </a:xfrm>
            <a:custGeom>
              <a:avLst/>
              <a:gdLst>
                <a:gd name="T0" fmla="*/ 117 w 188"/>
                <a:gd name="T1" fmla="*/ 125 h 264"/>
                <a:gd name="T2" fmla="*/ 98 w 188"/>
                <a:gd name="T3" fmla="*/ 92 h 264"/>
                <a:gd name="T4" fmla="*/ 54 w 188"/>
                <a:gd name="T5" fmla="*/ 100 h 264"/>
                <a:gd name="T6" fmla="*/ 111 w 188"/>
                <a:gd name="T7" fmla="*/ 0 h 264"/>
                <a:gd name="T8" fmla="*/ 0 w 188"/>
                <a:gd name="T9" fmla="*/ 0 h 264"/>
                <a:gd name="T10" fmla="*/ 0 w 188"/>
                <a:gd name="T11" fmla="*/ 264 h 264"/>
                <a:gd name="T12" fmla="*/ 188 w 188"/>
                <a:gd name="T13" fmla="*/ 264 h 264"/>
                <a:gd name="T14" fmla="*/ 188 w 188"/>
                <a:gd name="T15" fmla="*/ 0 h 264"/>
                <a:gd name="T16" fmla="*/ 117 w 188"/>
                <a:gd name="T17" fmla="*/ 125 h 264"/>
                <a:gd name="T18" fmla="*/ 117 w 188"/>
                <a:gd name="T19" fmla="*/ 125 h 264"/>
                <a:gd name="T20" fmla="*/ 117 w 188"/>
                <a:gd name="T21" fmla="*/ 125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8" h="264">
                  <a:moveTo>
                    <a:pt x="117" y="125"/>
                  </a:moveTo>
                  <a:lnTo>
                    <a:pt x="98" y="92"/>
                  </a:lnTo>
                  <a:lnTo>
                    <a:pt x="54" y="100"/>
                  </a:lnTo>
                  <a:lnTo>
                    <a:pt x="111" y="0"/>
                  </a:lnTo>
                  <a:lnTo>
                    <a:pt x="0" y="0"/>
                  </a:lnTo>
                  <a:lnTo>
                    <a:pt x="0" y="264"/>
                  </a:lnTo>
                  <a:lnTo>
                    <a:pt x="188" y="264"/>
                  </a:lnTo>
                  <a:lnTo>
                    <a:pt x="188" y="0"/>
                  </a:lnTo>
                  <a:lnTo>
                    <a:pt x="117" y="125"/>
                  </a:lnTo>
                  <a:close/>
                  <a:moveTo>
                    <a:pt x="117" y="125"/>
                  </a:moveTo>
                  <a:lnTo>
                    <a:pt x="117" y="12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8" name="Freeform 114"/>
            <p:cNvSpPr>
              <a:spLocks noEditPoints="1"/>
            </p:cNvSpPr>
            <p:nvPr/>
          </p:nvSpPr>
          <p:spPr bwMode="auto">
            <a:xfrm>
              <a:off x="5672138" y="3770313"/>
              <a:ext cx="298450" cy="419100"/>
            </a:xfrm>
            <a:custGeom>
              <a:avLst/>
              <a:gdLst>
                <a:gd name="T0" fmla="*/ 117 w 188"/>
                <a:gd name="T1" fmla="*/ 125 h 264"/>
                <a:gd name="T2" fmla="*/ 98 w 188"/>
                <a:gd name="T3" fmla="*/ 92 h 264"/>
                <a:gd name="T4" fmla="*/ 54 w 188"/>
                <a:gd name="T5" fmla="*/ 100 h 264"/>
                <a:gd name="T6" fmla="*/ 111 w 188"/>
                <a:gd name="T7" fmla="*/ 0 h 264"/>
                <a:gd name="T8" fmla="*/ 0 w 188"/>
                <a:gd name="T9" fmla="*/ 0 h 264"/>
                <a:gd name="T10" fmla="*/ 0 w 188"/>
                <a:gd name="T11" fmla="*/ 264 h 264"/>
                <a:gd name="T12" fmla="*/ 188 w 188"/>
                <a:gd name="T13" fmla="*/ 264 h 264"/>
                <a:gd name="T14" fmla="*/ 188 w 188"/>
                <a:gd name="T15" fmla="*/ 0 h 264"/>
                <a:gd name="T16" fmla="*/ 117 w 188"/>
                <a:gd name="T17" fmla="*/ 125 h 264"/>
                <a:gd name="T18" fmla="*/ 117 w 188"/>
                <a:gd name="T19" fmla="*/ 125 h 264"/>
                <a:gd name="T20" fmla="*/ 117 w 188"/>
                <a:gd name="T21" fmla="*/ 125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8" h="264">
                  <a:moveTo>
                    <a:pt x="117" y="125"/>
                  </a:moveTo>
                  <a:lnTo>
                    <a:pt x="98" y="92"/>
                  </a:lnTo>
                  <a:lnTo>
                    <a:pt x="54" y="100"/>
                  </a:lnTo>
                  <a:lnTo>
                    <a:pt x="111" y="0"/>
                  </a:lnTo>
                  <a:lnTo>
                    <a:pt x="0" y="0"/>
                  </a:lnTo>
                  <a:lnTo>
                    <a:pt x="0" y="264"/>
                  </a:lnTo>
                  <a:lnTo>
                    <a:pt x="188" y="264"/>
                  </a:lnTo>
                  <a:lnTo>
                    <a:pt x="188" y="0"/>
                  </a:lnTo>
                  <a:lnTo>
                    <a:pt x="117" y="125"/>
                  </a:lnTo>
                  <a:moveTo>
                    <a:pt x="117" y="125"/>
                  </a:moveTo>
                  <a:lnTo>
                    <a:pt x="117" y="12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9" name="Freeform 115"/>
            <p:cNvSpPr>
              <a:spLocks noEditPoints="1"/>
            </p:cNvSpPr>
            <p:nvPr/>
          </p:nvSpPr>
          <p:spPr bwMode="auto">
            <a:xfrm>
              <a:off x="5622925" y="3357563"/>
              <a:ext cx="728663" cy="379413"/>
            </a:xfrm>
            <a:custGeom>
              <a:avLst/>
              <a:gdLst>
                <a:gd name="T0" fmla="*/ 370 w 371"/>
                <a:gd name="T1" fmla="*/ 108 h 193"/>
                <a:gd name="T2" fmla="*/ 270 w 371"/>
                <a:gd name="T3" fmla="*/ 108 h 193"/>
                <a:gd name="T4" fmla="*/ 285 w 371"/>
                <a:gd name="T5" fmla="*/ 99 h 193"/>
                <a:gd name="T6" fmla="*/ 313 w 371"/>
                <a:gd name="T7" fmla="*/ 53 h 193"/>
                <a:gd name="T8" fmla="*/ 297 w 371"/>
                <a:gd name="T9" fmla="*/ 13 h 193"/>
                <a:gd name="T10" fmla="*/ 263 w 371"/>
                <a:gd name="T11" fmla="*/ 0 h 193"/>
                <a:gd name="T12" fmla="*/ 225 w 371"/>
                <a:gd name="T13" fmla="*/ 13 h 193"/>
                <a:gd name="T14" fmla="*/ 187 w 371"/>
                <a:gd name="T15" fmla="*/ 66 h 193"/>
                <a:gd name="T16" fmla="*/ 185 w 371"/>
                <a:gd name="T17" fmla="*/ 69 h 193"/>
                <a:gd name="T18" fmla="*/ 173 w 371"/>
                <a:gd name="T19" fmla="*/ 41 h 193"/>
                <a:gd name="T20" fmla="*/ 145 w 371"/>
                <a:gd name="T21" fmla="*/ 13 h 193"/>
                <a:gd name="T22" fmla="*/ 108 w 371"/>
                <a:gd name="T23" fmla="*/ 0 h 193"/>
                <a:gd name="T24" fmla="*/ 72 w 371"/>
                <a:gd name="T25" fmla="*/ 15 h 193"/>
                <a:gd name="T26" fmla="*/ 56 w 371"/>
                <a:gd name="T27" fmla="*/ 58 h 193"/>
                <a:gd name="T28" fmla="*/ 63 w 371"/>
                <a:gd name="T29" fmla="*/ 83 h 193"/>
                <a:gd name="T30" fmla="*/ 93 w 371"/>
                <a:gd name="T31" fmla="*/ 108 h 193"/>
                <a:gd name="T32" fmla="*/ 0 w 371"/>
                <a:gd name="T33" fmla="*/ 108 h 193"/>
                <a:gd name="T34" fmla="*/ 0 w 371"/>
                <a:gd name="T35" fmla="*/ 193 h 193"/>
                <a:gd name="T36" fmla="*/ 175 w 371"/>
                <a:gd name="T37" fmla="*/ 193 h 193"/>
                <a:gd name="T38" fmla="*/ 175 w 371"/>
                <a:gd name="T39" fmla="*/ 108 h 193"/>
                <a:gd name="T40" fmla="*/ 196 w 371"/>
                <a:gd name="T41" fmla="*/ 108 h 193"/>
                <a:gd name="T42" fmla="*/ 196 w 371"/>
                <a:gd name="T43" fmla="*/ 193 h 193"/>
                <a:gd name="T44" fmla="*/ 371 w 371"/>
                <a:gd name="T45" fmla="*/ 193 h 193"/>
                <a:gd name="T46" fmla="*/ 370 w 371"/>
                <a:gd name="T47" fmla="*/ 108 h 193"/>
                <a:gd name="T48" fmla="*/ 99 w 371"/>
                <a:gd name="T49" fmla="*/ 82 h 193"/>
                <a:gd name="T50" fmla="*/ 85 w 371"/>
                <a:gd name="T51" fmla="*/ 69 h 193"/>
                <a:gd name="T52" fmla="*/ 82 w 371"/>
                <a:gd name="T53" fmla="*/ 55 h 193"/>
                <a:gd name="T54" fmla="*/ 90 w 371"/>
                <a:gd name="T55" fmla="*/ 34 h 193"/>
                <a:gd name="T56" fmla="*/ 107 w 371"/>
                <a:gd name="T57" fmla="*/ 26 h 193"/>
                <a:gd name="T58" fmla="*/ 108 w 371"/>
                <a:gd name="T59" fmla="*/ 26 h 193"/>
                <a:gd name="T60" fmla="*/ 131 w 371"/>
                <a:gd name="T61" fmla="*/ 34 h 193"/>
                <a:gd name="T62" fmla="*/ 161 w 371"/>
                <a:gd name="T63" fmla="*/ 78 h 193"/>
                <a:gd name="T64" fmla="*/ 170 w 371"/>
                <a:gd name="T65" fmla="*/ 101 h 193"/>
                <a:gd name="T66" fmla="*/ 99 w 371"/>
                <a:gd name="T67" fmla="*/ 82 h 193"/>
                <a:gd name="T68" fmla="*/ 219 w 371"/>
                <a:gd name="T69" fmla="*/ 63 h 193"/>
                <a:gd name="T70" fmla="*/ 240 w 371"/>
                <a:gd name="T71" fmla="*/ 34 h 193"/>
                <a:gd name="T72" fmla="*/ 263 w 371"/>
                <a:gd name="T73" fmla="*/ 26 h 193"/>
                <a:gd name="T74" fmla="*/ 263 w 371"/>
                <a:gd name="T75" fmla="*/ 26 h 193"/>
                <a:gd name="T76" fmla="*/ 280 w 371"/>
                <a:gd name="T77" fmla="*/ 33 h 193"/>
                <a:gd name="T78" fmla="*/ 287 w 371"/>
                <a:gd name="T79" fmla="*/ 48 h 193"/>
                <a:gd name="T80" fmla="*/ 270 w 371"/>
                <a:gd name="T81" fmla="*/ 77 h 193"/>
                <a:gd name="T82" fmla="*/ 201 w 371"/>
                <a:gd name="T83" fmla="*/ 103 h 193"/>
                <a:gd name="T84" fmla="*/ 219 w 371"/>
                <a:gd name="T85" fmla="*/ 63 h 193"/>
                <a:gd name="T86" fmla="*/ 219 w 371"/>
                <a:gd name="T87" fmla="*/ 63 h 193"/>
                <a:gd name="T88" fmla="*/ 219 w 371"/>
                <a:gd name="T89" fmla="*/ 6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71" h="193">
                  <a:moveTo>
                    <a:pt x="370" y="108"/>
                  </a:moveTo>
                  <a:cubicBezTo>
                    <a:pt x="270" y="108"/>
                    <a:pt x="270" y="108"/>
                    <a:pt x="270" y="108"/>
                  </a:cubicBezTo>
                  <a:cubicBezTo>
                    <a:pt x="275" y="105"/>
                    <a:pt x="281" y="102"/>
                    <a:pt x="285" y="99"/>
                  </a:cubicBezTo>
                  <a:cubicBezTo>
                    <a:pt x="303" y="86"/>
                    <a:pt x="313" y="69"/>
                    <a:pt x="313" y="53"/>
                  </a:cubicBezTo>
                  <a:cubicBezTo>
                    <a:pt x="313" y="40"/>
                    <a:pt x="306" y="21"/>
                    <a:pt x="297" y="13"/>
                  </a:cubicBezTo>
                  <a:cubicBezTo>
                    <a:pt x="288" y="5"/>
                    <a:pt x="276" y="0"/>
                    <a:pt x="263" y="0"/>
                  </a:cubicBezTo>
                  <a:cubicBezTo>
                    <a:pt x="249" y="0"/>
                    <a:pt x="236" y="5"/>
                    <a:pt x="225" y="13"/>
                  </a:cubicBezTo>
                  <a:cubicBezTo>
                    <a:pt x="209" y="24"/>
                    <a:pt x="196" y="48"/>
                    <a:pt x="187" y="66"/>
                  </a:cubicBezTo>
                  <a:cubicBezTo>
                    <a:pt x="186" y="67"/>
                    <a:pt x="186" y="68"/>
                    <a:pt x="185" y="69"/>
                  </a:cubicBezTo>
                  <a:cubicBezTo>
                    <a:pt x="182" y="62"/>
                    <a:pt x="178" y="47"/>
                    <a:pt x="173" y="41"/>
                  </a:cubicBezTo>
                  <a:cubicBezTo>
                    <a:pt x="166" y="30"/>
                    <a:pt x="156" y="20"/>
                    <a:pt x="145" y="13"/>
                  </a:cubicBezTo>
                  <a:cubicBezTo>
                    <a:pt x="134" y="5"/>
                    <a:pt x="121" y="0"/>
                    <a:pt x="108" y="0"/>
                  </a:cubicBezTo>
                  <a:cubicBezTo>
                    <a:pt x="94" y="0"/>
                    <a:pt x="81" y="6"/>
                    <a:pt x="72" y="15"/>
                  </a:cubicBezTo>
                  <a:cubicBezTo>
                    <a:pt x="62" y="24"/>
                    <a:pt x="56" y="44"/>
                    <a:pt x="56" y="58"/>
                  </a:cubicBezTo>
                  <a:cubicBezTo>
                    <a:pt x="56" y="66"/>
                    <a:pt x="58" y="75"/>
                    <a:pt x="63" y="83"/>
                  </a:cubicBezTo>
                  <a:cubicBezTo>
                    <a:pt x="69" y="93"/>
                    <a:pt x="79" y="101"/>
                    <a:pt x="93" y="108"/>
                  </a:cubicBezTo>
                  <a:cubicBezTo>
                    <a:pt x="0" y="108"/>
                    <a:pt x="0" y="108"/>
                    <a:pt x="0" y="108"/>
                  </a:cubicBezTo>
                  <a:cubicBezTo>
                    <a:pt x="0" y="193"/>
                    <a:pt x="0" y="193"/>
                    <a:pt x="0" y="193"/>
                  </a:cubicBezTo>
                  <a:cubicBezTo>
                    <a:pt x="175" y="193"/>
                    <a:pt x="175" y="193"/>
                    <a:pt x="175" y="193"/>
                  </a:cubicBezTo>
                  <a:cubicBezTo>
                    <a:pt x="175" y="108"/>
                    <a:pt x="175" y="108"/>
                    <a:pt x="175" y="108"/>
                  </a:cubicBezTo>
                  <a:cubicBezTo>
                    <a:pt x="196" y="108"/>
                    <a:pt x="196" y="108"/>
                    <a:pt x="196" y="108"/>
                  </a:cubicBezTo>
                  <a:cubicBezTo>
                    <a:pt x="196" y="193"/>
                    <a:pt x="196" y="193"/>
                    <a:pt x="196" y="193"/>
                  </a:cubicBezTo>
                  <a:cubicBezTo>
                    <a:pt x="371" y="193"/>
                    <a:pt x="371" y="193"/>
                    <a:pt x="371" y="193"/>
                  </a:cubicBezTo>
                  <a:lnTo>
                    <a:pt x="370" y="108"/>
                  </a:lnTo>
                  <a:close/>
                  <a:moveTo>
                    <a:pt x="99" y="82"/>
                  </a:moveTo>
                  <a:cubicBezTo>
                    <a:pt x="92" y="77"/>
                    <a:pt x="88" y="73"/>
                    <a:pt x="85" y="69"/>
                  </a:cubicBezTo>
                  <a:cubicBezTo>
                    <a:pt x="83" y="65"/>
                    <a:pt x="82" y="58"/>
                    <a:pt x="82" y="55"/>
                  </a:cubicBezTo>
                  <a:cubicBezTo>
                    <a:pt x="82" y="49"/>
                    <a:pt x="85" y="39"/>
                    <a:pt x="90" y="34"/>
                  </a:cubicBezTo>
                  <a:cubicBezTo>
                    <a:pt x="95" y="29"/>
                    <a:pt x="101" y="26"/>
                    <a:pt x="107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15" y="26"/>
                    <a:pt x="123" y="29"/>
                    <a:pt x="131" y="34"/>
                  </a:cubicBezTo>
                  <a:cubicBezTo>
                    <a:pt x="142" y="42"/>
                    <a:pt x="153" y="62"/>
                    <a:pt x="161" y="78"/>
                  </a:cubicBezTo>
                  <a:cubicBezTo>
                    <a:pt x="165" y="85"/>
                    <a:pt x="168" y="93"/>
                    <a:pt x="170" y="101"/>
                  </a:cubicBezTo>
                  <a:cubicBezTo>
                    <a:pt x="135" y="98"/>
                    <a:pt x="112" y="90"/>
                    <a:pt x="99" y="82"/>
                  </a:cubicBezTo>
                  <a:close/>
                  <a:moveTo>
                    <a:pt x="219" y="63"/>
                  </a:moveTo>
                  <a:cubicBezTo>
                    <a:pt x="225" y="54"/>
                    <a:pt x="232" y="39"/>
                    <a:pt x="240" y="34"/>
                  </a:cubicBezTo>
                  <a:cubicBezTo>
                    <a:pt x="248" y="29"/>
                    <a:pt x="255" y="26"/>
                    <a:pt x="263" y="26"/>
                  </a:cubicBezTo>
                  <a:cubicBezTo>
                    <a:pt x="263" y="26"/>
                    <a:pt x="263" y="26"/>
                    <a:pt x="263" y="26"/>
                  </a:cubicBezTo>
                  <a:cubicBezTo>
                    <a:pt x="270" y="26"/>
                    <a:pt x="276" y="29"/>
                    <a:pt x="280" y="33"/>
                  </a:cubicBezTo>
                  <a:cubicBezTo>
                    <a:pt x="284" y="37"/>
                    <a:pt x="287" y="43"/>
                    <a:pt x="287" y="48"/>
                  </a:cubicBezTo>
                  <a:cubicBezTo>
                    <a:pt x="287" y="54"/>
                    <a:pt x="284" y="68"/>
                    <a:pt x="270" y="77"/>
                  </a:cubicBezTo>
                  <a:cubicBezTo>
                    <a:pt x="257" y="87"/>
                    <a:pt x="235" y="96"/>
                    <a:pt x="201" y="103"/>
                  </a:cubicBezTo>
                  <a:cubicBezTo>
                    <a:pt x="204" y="90"/>
                    <a:pt x="210" y="75"/>
                    <a:pt x="219" y="63"/>
                  </a:cubicBezTo>
                  <a:close/>
                  <a:moveTo>
                    <a:pt x="219" y="63"/>
                  </a:moveTo>
                  <a:cubicBezTo>
                    <a:pt x="219" y="63"/>
                    <a:pt x="219" y="63"/>
                    <a:pt x="219" y="63"/>
                  </a:cubicBez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0" name="Freeform 116"/>
            <p:cNvSpPr>
              <a:spLocks noEditPoints="1"/>
            </p:cNvSpPr>
            <p:nvPr/>
          </p:nvSpPr>
          <p:spPr bwMode="auto">
            <a:xfrm>
              <a:off x="6003925" y="3770313"/>
              <a:ext cx="298450" cy="419100"/>
            </a:xfrm>
            <a:custGeom>
              <a:avLst/>
              <a:gdLst>
                <a:gd name="T0" fmla="*/ 133 w 188"/>
                <a:gd name="T1" fmla="*/ 100 h 264"/>
                <a:gd name="T2" fmla="*/ 90 w 188"/>
                <a:gd name="T3" fmla="*/ 92 h 264"/>
                <a:gd name="T4" fmla="*/ 70 w 188"/>
                <a:gd name="T5" fmla="*/ 125 h 264"/>
                <a:gd name="T6" fmla="*/ 0 w 188"/>
                <a:gd name="T7" fmla="*/ 2 h 264"/>
                <a:gd name="T8" fmla="*/ 0 w 188"/>
                <a:gd name="T9" fmla="*/ 264 h 264"/>
                <a:gd name="T10" fmla="*/ 188 w 188"/>
                <a:gd name="T11" fmla="*/ 264 h 264"/>
                <a:gd name="T12" fmla="*/ 188 w 188"/>
                <a:gd name="T13" fmla="*/ 0 h 264"/>
                <a:gd name="T14" fmla="*/ 77 w 188"/>
                <a:gd name="T15" fmla="*/ 0 h 264"/>
                <a:gd name="T16" fmla="*/ 133 w 188"/>
                <a:gd name="T17" fmla="*/ 100 h 264"/>
                <a:gd name="T18" fmla="*/ 133 w 188"/>
                <a:gd name="T19" fmla="*/ 100 h 264"/>
                <a:gd name="T20" fmla="*/ 133 w 188"/>
                <a:gd name="T21" fmla="*/ 10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8" h="264">
                  <a:moveTo>
                    <a:pt x="133" y="100"/>
                  </a:moveTo>
                  <a:lnTo>
                    <a:pt x="90" y="92"/>
                  </a:lnTo>
                  <a:lnTo>
                    <a:pt x="70" y="125"/>
                  </a:lnTo>
                  <a:lnTo>
                    <a:pt x="0" y="2"/>
                  </a:lnTo>
                  <a:lnTo>
                    <a:pt x="0" y="264"/>
                  </a:lnTo>
                  <a:lnTo>
                    <a:pt x="188" y="264"/>
                  </a:lnTo>
                  <a:lnTo>
                    <a:pt x="188" y="0"/>
                  </a:lnTo>
                  <a:lnTo>
                    <a:pt x="77" y="0"/>
                  </a:lnTo>
                  <a:lnTo>
                    <a:pt x="133" y="100"/>
                  </a:lnTo>
                  <a:close/>
                  <a:moveTo>
                    <a:pt x="133" y="100"/>
                  </a:moveTo>
                  <a:lnTo>
                    <a:pt x="133" y="10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1" name="Freeform 117"/>
            <p:cNvSpPr>
              <a:spLocks noEditPoints="1"/>
            </p:cNvSpPr>
            <p:nvPr/>
          </p:nvSpPr>
          <p:spPr bwMode="auto">
            <a:xfrm>
              <a:off x="6003925" y="3770313"/>
              <a:ext cx="298450" cy="419100"/>
            </a:xfrm>
            <a:custGeom>
              <a:avLst/>
              <a:gdLst>
                <a:gd name="T0" fmla="*/ 133 w 188"/>
                <a:gd name="T1" fmla="*/ 100 h 264"/>
                <a:gd name="T2" fmla="*/ 90 w 188"/>
                <a:gd name="T3" fmla="*/ 92 h 264"/>
                <a:gd name="T4" fmla="*/ 70 w 188"/>
                <a:gd name="T5" fmla="*/ 125 h 264"/>
                <a:gd name="T6" fmla="*/ 0 w 188"/>
                <a:gd name="T7" fmla="*/ 2 h 264"/>
                <a:gd name="T8" fmla="*/ 0 w 188"/>
                <a:gd name="T9" fmla="*/ 264 h 264"/>
                <a:gd name="T10" fmla="*/ 188 w 188"/>
                <a:gd name="T11" fmla="*/ 264 h 264"/>
                <a:gd name="T12" fmla="*/ 188 w 188"/>
                <a:gd name="T13" fmla="*/ 0 h 264"/>
                <a:gd name="T14" fmla="*/ 77 w 188"/>
                <a:gd name="T15" fmla="*/ 0 h 264"/>
                <a:gd name="T16" fmla="*/ 133 w 188"/>
                <a:gd name="T17" fmla="*/ 100 h 264"/>
                <a:gd name="T18" fmla="*/ 133 w 188"/>
                <a:gd name="T19" fmla="*/ 100 h 264"/>
                <a:gd name="T20" fmla="*/ 133 w 188"/>
                <a:gd name="T21" fmla="*/ 10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8" h="264">
                  <a:moveTo>
                    <a:pt x="133" y="100"/>
                  </a:moveTo>
                  <a:lnTo>
                    <a:pt x="90" y="92"/>
                  </a:lnTo>
                  <a:lnTo>
                    <a:pt x="70" y="125"/>
                  </a:lnTo>
                  <a:lnTo>
                    <a:pt x="0" y="2"/>
                  </a:lnTo>
                  <a:lnTo>
                    <a:pt x="0" y="264"/>
                  </a:lnTo>
                  <a:lnTo>
                    <a:pt x="188" y="264"/>
                  </a:lnTo>
                  <a:lnTo>
                    <a:pt x="188" y="0"/>
                  </a:lnTo>
                  <a:lnTo>
                    <a:pt x="77" y="0"/>
                  </a:lnTo>
                  <a:lnTo>
                    <a:pt x="133" y="100"/>
                  </a:lnTo>
                  <a:moveTo>
                    <a:pt x="133" y="100"/>
                  </a:moveTo>
                  <a:lnTo>
                    <a:pt x="133" y="10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22584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0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0"/>
                            </p:stCondLst>
                            <p:childTnLst>
                              <p:par>
                                <p:cTn id="7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5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60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6500"/>
                            </p:stCondLst>
                            <p:childTnLst>
                              <p:par>
                                <p:cTn id="10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/>
      <p:bldP spid="66" grpId="0"/>
      <p:bldP spid="67" grpId="0"/>
      <p:bldP spid="96" grpId="0"/>
      <p:bldP spid="97" grpId="0"/>
      <p:bldP spid="99" grpId="0"/>
      <p:bldP spid="124" grpId="0"/>
      <p:bldP spid="125" grpId="0"/>
      <p:bldP spid="12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Problem</a:t>
            </a:r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Analysis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fld>
            <a:endParaRPr lang="en-US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364038" y="2163763"/>
            <a:ext cx="3370262" cy="3830638"/>
            <a:chOff x="4364038" y="2163763"/>
            <a:chExt cx="3370262" cy="3830638"/>
          </a:xfrm>
          <a:gradFill>
            <a:gsLst>
              <a:gs pos="19000">
                <a:schemeClr val="bg2">
                  <a:lumMod val="40000"/>
                  <a:lumOff val="60000"/>
                </a:schemeClr>
              </a:gs>
              <a:gs pos="68000">
                <a:schemeClr val="bg2">
                  <a:lumMod val="60000"/>
                  <a:lumOff val="40000"/>
                </a:schemeClr>
              </a:gs>
            </a:gsLst>
            <a:lin ang="2700000" scaled="1"/>
          </a:gradFill>
        </p:grpSpPr>
        <p:sp>
          <p:nvSpPr>
            <p:cNvPr id="5" name="Freeform 5"/>
            <p:cNvSpPr>
              <a:spLocks/>
            </p:cNvSpPr>
            <p:nvPr/>
          </p:nvSpPr>
          <p:spPr bwMode="auto">
            <a:xfrm>
              <a:off x="6811963" y="2163763"/>
              <a:ext cx="922337" cy="923925"/>
            </a:xfrm>
            <a:custGeom>
              <a:avLst/>
              <a:gdLst>
                <a:gd name="T0" fmla="*/ 0 w 195"/>
                <a:gd name="T1" fmla="*/ 96 h 195"/>
                <a:gd name="T2" fmla="*/ 95 w 195"/>
                <a:gd name="T3" fmla="*/ 194 h 195"/>
                <a:gd name="T4" fmla="*/ 194 w 195"/>
                <a:gd name="T5" fmla="*/ 100 h 195"/>
                <a:gd name="T6" fmla="*/ 99 w 195"/>
                <a:gd name="T7" fmla="*/ 1 h 195"/>
                <a:gd name="T8" fmla="*/ 0 w 195"/>
                <a:gd name="T9" fmla="*/ 96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5" h="195">
                  <a:moveTo>
                    <a:pt x="0" y="96"/>
                  </a:moveTo>
                  <a:cubicBezTo>
                    <a:pt x="0" y="150"/>
                    <a:pt x="42" y="194"/>
                    <a:pt x="95" y="194"/>
                  </a:cubicBezTo>
                  <a:cubicBezTo>
                    <a:pt x="149" y="195"/>
                    <a:pt x="193" y="153"/>
                    <a:pt x="194" y="100"/>
                  </a:cubicBezTo>
                  <a:cubicBezTo>
                    <a:pt x="195" y="46"/>
                    <a:pt x="152" y="2"/>
                    <a:pt x="99" y="1"/>
                  </a:cubicBezTo>
                  <a:cubicBezTo>
                    <a:pt x="45" y="0"/>
                    <a:pt x="1" y="43"/>
                    <a:pt x="0" y="96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4364038" y="2655888"/>
              <a:ext cx="3341687" cy="3338513"/>
            </a:xfrm>
            <a:custGeom>
              <a:avLst/>
              <a:gdLst>
                <a:gd name="T0" fmla="*/ 679 w 707"/>
                <a:gd name="T1" fmla="*/ 254 h 705"/>
                <a:gd name="T2" fmla="*/ 591 w 707"/>
                <a:gd name="T3" fmla="*/ 193 h 705"/>
                <a:gd name="T4" fmla="*/ 526 w 707"/>
                <a:gd name="T5" fmla="*/ 71 h 705"/>
                <a:gd name="T6" fmla="*/ 455 w 707"/>
                <a:gd name="T7" fmla="*/ 11 h 705"/>
                <a:gd name="T8" fmla="*/ 339 w 707"/>
                <a:gd name="T9" fmla="*/ 50 h 705"/>
                <a:gd name="T10" fmla="*/ 339 w 707"/>
                <a:gd name="T11" fmla="*/ 50 h 705"/>
                <a:gd name="T12" fmla="*/ 337 w 707"/>
                <a:gd name="T13" fmla="*/ 52 h 705"/>
                <a:gd name="T14" fmla="*/ 220 w 707"/>
                <a:gd name="T15" fmla="*/ 176 h 705"/>
                <a:gd name="T16" fmla="*/ 220 w 707"/>
                <a:gd name="T17" fmla="*/ 176 h 705"/>
                <a:gd name="T18" fmla="*/ 187 w 707"/>
                <a:gd name="T19" fmla="*/ 293 h 705"/>
                <a:gd name="T20" fmla="*/ 175 w 707"/>
                <a:gd name="T21" fmla="*/ 504 h 705"/>
                <a:gd name="T22" fmla="*/ 35 w 707"/>
                <a:gd name="T23" fmla="*/ 600 h 705"/>
                <a:gd name="T24" fmla="*/ 14 w 707"/>
                <a:gd name="T25" fmla="*/ 671 h 705"/>
                <a:gd name="T26" fmla="*/ 85 w 707"/>
                <a:gd name="T27" fmla="*/ 691 h 705"/>
                <a:gd name="T28" fmla="*/ 184 w 707"/>
                <a:gd name="T29" fmla="*/ 624 h 705"/>
                <a:gd name="T30" fmla="*/ 265 w 707"/>
                <a:gd name="T31" fmla="*/ 563 h 705"/>
                <a:gd name="T32" fmla="*/ 276 w 707"/>
                <a:gd name="T33" fmla="*/ 531 h 705"/>
                <a:gd name="T34" fmla="*/ 294 w 707"/>
                <a:gd name="T35" fmla="*/ 382 h 705"/>
                <a:gd name="T36" fmla="*/ 406 w 707"/>
                <a:gd name="T37" fmla="*/ 469 h 705"/>
                <a:gd name="T38" fmla="*/ 405 w 707"/>
                <a:gd name="T39" fmla="*/ 640 h 705"/>
                <a:gd name="T40" fmla="*/ 452 w 707"/>
                <a:gd name="T41" fmla="*/ 697 h 705"/>
                <a:gd name="T42" fmla="*/ 509 w 707"/>
                <a:gd name="T43" fmla="*/ 650 h 705"/>
                <a:gd name="T44" fmla="*/ 510 w 707"/>
                <a:gd name="T45" fmla="*/ 530 h 705"/>
                <a:gd name="T46" fmla="*/ 506 w 707"/>
                <a:gd name="T47" fmla="*/ 429 h 705"/>
                <a:gd name="T48" fmla="*/ 485 w 707"/>
                <a:gd name="T49" fmla="*/ 402 h 705"/>
                <a:gd name="T50" fmla="*/ 350 w 707"/>
                <a:gd name="T51" fmla="*/ 282 h 705"/>
                <a:gd name="T52" fmla="*/ 461 w 707"/>
                <a:gd name="T53" fmla="*/ 165 h 705"/>
                <a:gd name="T54" fmla="*/ 461 w 707"/>
                <a:gd name="T55" fmla="*/ 165 h 705"/>
                <a:gd name="T56" fmla="*/ 468 w 707"/>
                <a:gd name="T57" fmla="*/ 156 h 705"/>
                <a:gd name="T58" fmla="*/ 518 w 707"/>
                <a:gd name="T59" fmla="*/ 248 h 705"/>
                <a:gd name="T60" fmla="*/ 629 w 707"/>
                <a:gd name="T61" fmla="*/ 328 h 705"/>
                <a:gd name="T62" fmla="*/ 694 w 707"/>
                <a:gd name="T63" fmla="*/ 317 h 705"/>
                <a:gd name="T64" fmla="*/ 679 w 707"/>
                <a:gd name="T65" fmla="*/ 254 h 7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07" h="705">
                  <a:moveTo>
                    <a:pt x="679" y="254"/>
                  </a:moveTo>
                  <a:cubicBezTo>
                    <a:pt x="591" y="193"/>
                    <a:pt x="591" y="193"/>
                    <a:pt x="591" y="193"/>
                  </a:cubicBezTo>
                  <a:cubicBezTo>
                    <a:pt x="526" y="71"/>
                    <a:pt x="526" y="71"/>
                    <a:pt x="526" y="71"/>
                  </a:cubicBezTo>
                  <a:cubicBezTo>
                    <a:pt x="526" y="71"/>
                    <a:pt x="501" y="22"/>
                    <a:pt x="455" y="11"/>
                  </a:cubicBezTo>
                  <a:cubicBezTo>
                    <a:pt x="421" y="0"/>
                    <a:pt x="375" y="14"/>
                    <a:pt x="339" y="50"/>
                  </a:cubicBezTo>
                  <a:cubicBezTo>
                    <a:pt x="339" y="50"/>
                    <a:pt x="339" y="50"/>
                    <a:pt x="339" y="50"/>
                  </a:cubicBezTo>
                  <a:cubicBezTo>
                    <a:pt x="339" y="51"/>
                    <a:pt x="338" y="51"/>
                    <a:pt x="337" y="52"/>
                  </a:cubicBezTo>
                  <a:cubicBezTo>
                    <a:pt x="220" y="176"/>
                    <a:pt x="220" y="176"/>
                    <a:pt x="220" y="176"/>
                  </a:cubicBezTo>
                  <a:cubicBezTo>
                    <a:pt x="220" y="176"/>
                    <a:pt x="220" y="176"/>
                    <a:pt x="220" y="176"/>
                  </a:cubicBezTo>
                  <a:cubicBezTo>
                    <a:pt x="187" y="213"/>
                    <a:pt x="175" y="259"/>
                    <a:pt x="187" y="293"/>
                  </a:cubicBezTo>
                  <a:cubicBezTo>
                    <a:pt x="175" y="504"/>
                    <a:pt x="175" y="504"/>
                    <a:pt x="175" y="504"/>
                  </a:cubicBezTo>
                  <a:cubicBezTo>
                    <a:pt x="35" y="600"/>
                    <a:pt x="35" y="600"/>
                    <a:pt x="35" y="600"/>
                  </a:cubicBezTo>
                  <a:cubicBezTo>
                    <a:pt x="9" y="614"/>
                    <a:pt x="0" y="646"/>
                    <a:pt x="14" y="671"/>
                  </a:cubicBezTo>
                  <a:cubicBezTo>
                    <a:pt x="28" y="696"/>
                    <a:pt x="60" y="705"/>
                    <a:pt x="85" y="691"/>
                  </a:cubicBezTo>
                  <a:cubicBezTo>
                    <a:pt x="184" y="624"/>
                    <a:pt x="184" y="624"/>
                    <a:pt x="184" y="624"/>
                  </a:cubicBezTo>
                  <a:cubicBezTo>
                    <a:pt x="184" y="624"/>
                    <a:pt x="254" y="581"/>
                    <a:pt x="265" y="563"/>
                  </a:cubicBezTo>
                  <a:cubicBezTo>
                    <a:pt x="273" y="551"/>
                    <a:pt x="276" y="531"/>
                    <a:pt x="276" y="531"/>
                  </a:cubicBezTo>
                  <a:cubicBezTo>
                    <a:pt x="294" y="382"/>
                    <a:pt x="294" y="382"/>
                    <a:pt x="294" y="382"/>
                  </a:cubicBezTo>
                  <a:cubicBezTo>
                    <a:pt x="406" y="469"/>
                    <a:pt x="406" y="469"/>
                    <a:pt x="406" y="469"/>
                  </a:cubicBezTo>
                  <a:cubicBezTo>
                    <a:pt x="405" y="640"/>
                    <a:pt x="405" y="640"/>
                    <a:pt x="405" y="640"/>
                  </a:cubicBezTo>
                  <a:cubicBezTo>
                    <a:pt x="402" y="668"/>
                    <a:pt x="423" y="694"/>
                    <a:pt x="452" y="697"/>
                  </a:cubicBezTo>
                  <a:cubicBezTo>
                    <a:pt x="480" y="700"/>
                    <a:pt x="506" y="679"/>
                    <a:pt x="509" y="650"/>
                  </a:cubicBezTo>
                  <a:cubicBezTo>
                    <a:pt x="510" y="530"/>
                    <a:pt x="510" y="530"/>
                    <a:pt x="510" y="530"/>
                  </a:cubicBezTo>
                  <a:cubicBezTo>
                    <a:pt x="510" y="530"/>
                    <a:pt x="514" y="448"/>
                    <a:pt x="506" y="429"/>
                  </a:cubicBezTo>
                  <a:cubicBezTo>
                    <a:pt x="500" y="415"/>
                    <a:pt x="485" y="402"/>
                    <a:pt x="485" y="402"/>
                  </a:cubicBezTo>
                  <a:cubicBezTo>
                    <a:pt x="350" y="282"/>
                    <a:pt x="350" y="282"/>
                    <a:pt x="350" y="282"/>
                  </a:cubicBezTo>
                  <a:cubicBezTo>
                    <a:pt x="461" y="165"/>
                    <a:pt x="461" y="165"/>
                    <a:pt x="461" y="165"/>
                  </a:cubicBezTo>
                  <a:cubicBezTo>
                    <a:pt x="461" y="165"/>
                    <a:pt x="461" y="165"/>
                    <a:pt x="461" y="165"/>
                  </a:cubicBezTo>
                  <a:cubicBezTo>
                    <a:pt x="464" y="162"/>
                    <a:pt x="466" y="159"/>
                    <a:pt x="468" y="156"/>
                  </a:cubicBezTo>
                  <a:cubicBezTo>
                    <a:pt x="518" y="248"/>
                    <a:pt x="518" y="248"/>
                    <a:pt x="518" y="248"/>
                  </a:cubicBezTo>
                  <a:cubicBezTo>
                    <a:pt x="629" y="328"/>
                    <a:pt x="629" y="328"/>
                    <a:pt x="629" y="328"/>
                  </a:cubicBezTo>
                  <a:cubicBezTo>
                    <a:pt x="651" y="341"/>
                    <a:pt x="681" y="339"/>
                    <a:pt x="694" y="317"/>
                  </a:cubicBezTo>
                  <a:cubicBezTo>
                    <a:pt x="707" y="295"/>
                    <a:pt x="701" y="272"/>
                    <a:pt x="679" y="2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" name="Freeform 7"/>
          <p:cNvSpPr>
            <a:spLocks/>
          </p:cNvSpPr>
          <p:nvPr/>
        </p:nvSpPr>
        <p:spPr bwMode="auto">
          <a:xfrm>
            <a:off x="3881438" y="1817688"/>
            <a:ext cx="3721100" cy="2722563"/>
          </a:xfrm>
          <a:custGeom>
            <a:avLst/>
            <a:gdLst>
              <a:gd name="T0" fmla="*/ 2344 w 2344"/>
              <a:gd name="T1" fmla="*/ 1715 h 1715"/>
              <a:gd name="T2" fmla="*/ 2281 w 2344"/>
              <a:gd name="T3" fmla="*/ 1715 h 1715"/>
              <a:gd name="T4" fmla="*/ 2287 w 2344"/>
              <a:gd name="T5" fmla="*/ 1259 h 1715"/>
              <a:gd name="T6" fmla="*/ 1745 w 2344"/>
              <a:gd name="T7" fmla="*/ 582 h 1715"/>
              <a:gd name="T8" fmla="*/ 0 w 2344"/>
              <a:gd name="T9" fmla="*/ 60 h 1715"/>
              <a:gd name="T10" fmla="*/ 18 w 2344"/>
              <a:gd name="T11" fmla="*/ 0 h 1715"/>
              <a:gd name="T12" fmla="*/ 1784 w 2344"/>
              <a:gd name="T13" fmla="*/ 528 h 1715"/>
              <a:gd name="T14" fmla="*/ 2344 w 2344"/>
              <a:gd name="T15" fmla="*/ 1247 h 1715"/>
              <a:gd name="T16" fmla="*/ 2344 w 2344"/>
              <a:gd name="T17" fmla="*/ 1715 h 17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344" h="1715">
                <a:moveTo>
                  <a:pt x="2344" y="1715"/>
                </a:moveTo>
                <a:lnTo>
                  <a:pt x="2281" y="1715"/>
                </a:lnTo>
                <a:lnTo>
                  <a:pt x="2287" y="1259"/>
                </a:lnTo>
                <a:lnTo>
                  <a:pt x="1745" y="582"/>
                </a:lnTo>
                <a:lnTo>
                  <a:pt x="0" y="60"/>
                </a:lnTo>
                <a:lnTo>
                  <a:pt x="18" y="0"/>
                </a:lnTo>
                <a:lnTo>
                  <a:pt x="1784" y="528"/>
                </a:lnTo>
                <a:lnTo>
                  <a:pt x="2344" y="1247"/>
                </a:lnTo>
                <a:lnTo>
                  <a:pt x="2344" y="171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852700" y="4650577"/>
            <a:ext cx="40497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every 6 emails received, we get 3 Phone calls. Suitable for all categories business and personal presentation</a:t>
            </a:r>
            <a:r>
              <a: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d-ID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  <a:r>
              <a: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id-ID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eaque ipsa quae ab illo inventore veritatis et quasi</a:t>
            </a:r>
          </a:p>
          <a:p>
            <a:pPr algn="just"/>
            <a:endParaRPr lang="id-ID" sz="14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47923" y="3465513"/>
            <a:ext cx="23264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Problem Analysis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39651" y="3904732"/>
            <a:ext cx="26627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shopping carts are abandoned right before the transaction its completed. Suitable for all categories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47923" y="3766233"/>
            <a:ext cx="15696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5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35%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8D97A29-889D-4507-8E60-2261C1516421}"/>
              </a:ext>
            </a:extLst>
          </p:cNvPr>
          <p:cNvGrpSpPr/>
          <p:nvPr/>
        </p:nvGrpSpPr>
        <p:grpSpPr>
          <a:xfrm>
            <a:off x="487363" y="1817688"/>
            <a:ext cx="3441700" cy="1027113"/>
            <a:chOff x="487363" y="1817688"/>
            <a:chExt cx="3441700" cy="1027113"/>
          </a:xfrm>
        </p:grpSpPr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487363" y="1817688"/>
              <a:ext cx="3441700" cy="102711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231223" y="2005013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35%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231223" y="2322513"/>
              <a:ext cx="90601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Military</a:t>
              </a: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636899" y="2024418"/>
              <a:ext cx="504202" cy="500927"/>
              <a:chOff x="5016501" y="4030663"/>
              <a:chExt cx="244475" cy="242887"/>
            </a:xfrm>
            <a:solidFill>
              <a:schemeClr val="bg1"/>
            </a:solidFill>
          </p:grpSpPr>
          <p:sp>
            <p:nvSpPr>
              <p:cNvPr id="25" name="Freeform 434"/>
              <p:cNvSpPr>
                <a:spLocks/>
              </p:cNvSpPr>
              <p:nvPr/>
            </p:nvSpPr>
            <p:spPr bwMode="auto">
              <a:xfrm>
                <a:off x="5016501" y="4030663"/>
                <a:ext cx="203200" cy="201613"/>
              </a:xfrm>
              <a:custGeom>
                <a:avLst/>
                <a:gdLst>
                  <a:gd name="T0" fmla="*/ 37 w 54"/>
                  <a:gd name="T1" fmla="*/ 23 h 54"/>
                  <a:gd name="T2" fmla="*/ 31 w 54"/>
                  <a:gd name="T3" fmla="*/ 23 h 54"/>
                  <a:gd name="T4" fmla="*/ 28 w 54"/>
                  <a:gd name="T5" fmla="*/ 8 h 54"/>
                  <a:gd name="T6" fmla="*/ 20 w 54"/>
                  <a:gd name="T7" fmla="*/ 0 h 54"/>
                  <a:gd name="T8" fmla="*/ 17 w 54"/>
                  <a:gd name="T9" fmla="*/ 14 h 54"/>
                  <a:gd name="T10" fmla="*/ 26 w 54"/>
                  <a:gd name="T11" fmla="*/ 23 h 54"/>
                  <a:gd name="T12" fmla="*/ 23 w 54"/>
                  <a:gd name="T13" fmla="*/ 25 h 54"/>
                  <a:gd name="T14" fmla="*/ 14 w 54"/>
                  <a:gd name="T15" fmla="*/ 17 h 54"/>
                  <a:gd name="T16" fmla="*/ 0 w 54"/>
                  <a:gd name="T17" fmla="*/ 20 h 54"/>
                  <a:gd name="T18" fmla="*/ 9 w 54"/>
                  <a:gd name="T19" fmla="*/ 28 h 54"/>
                  <a:gd name="T20" fmla="*/ 23 w 54"/>
                  <a:gd name="T21" fmla="*/ 31 h 54"/>
                  <a:gd name="T22" fmla="*/ 23 w 54"/>
                  <a:gd name="T23" fmla="*/ 37 h 54"/>
                  <a:gd name="T24" fmla="*/ 40 w 54"/>
                  <a:gd name="T25" fmla="*/ 54 h 54"/>
                  <a:gd name="T26" fmla="*/ 54 w 54"/>
                  <a:gd name="T27" fmla="*/ 40 h 54"/>
                  <a:gd name="T28" fmla="*/ 37 w 54"/>
                  <a:gd name="T29" fmla="*/ 2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4" h="54">
                    <a:moveTo>
                      <a:pt x="37" y="23"/>
                    </a:moveTo>
                    <a:cubicBezTo>
                      <a:pt x="35" y="21"/>
                      <a:pt x="33" y="21"/>
                      <a:pt x="31" y="23"/>
                    </a:cubicBezTo>
                    <a:cubicBezTo>
                      <a:pt x="31" y="23"/>
                      <a:pt x="37" y="17"/>
                      <a:pt x="28" y="8"/>
                    </a:cubicBezTo>
                    <a:cubicBezTo>
                      <a:pt x="26" y="6"/>
                      <a:pt x="20" y="0"/>
                      <a:pt x="20" y="0"/>
                    </a:cubicBezTo>
                    <a:cubicBezTo>
                      <a:pt x="17" y="14"/>
                      <a:pt x="17" y="14"/>
                      <a:pt x="17" y="14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3" y="25"/>
                      <a:pt x="23" y="25"/>
                      <a:pt x="23" y="25"/>
                    </a:cubicBezTo>
                    <a:cubicBezTo>
                      <a:pt x="14" y="17"/>
                      <a:pt x="14" y="17"/>
                      <a:pt x="14" y="17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20"/>
                      <a:pt x="6" y="25"/>
                      <a:pt x="9" y="28"/>
                    </a:cubicBezTo>
                    <a:cubicBezTo>
                      <a:pt x="17" y="37"/>
                      <a:pt x="23" y="31"/>
                      <a:pt x="23" y="31"/>
                    </a:cubicBezTo>
                    <a:cubicBezTo>
                      <a:pt x="21" y="33"/>
                      <a:pt x="21" y="35"/>
                      <a:pt x="23" y="37"/>
                    </a:cubicBezTo>
                    <a:cubicBezTo>
                      <a:pt x="40" y="54"/>
                      <a:pt x="40" y="54"/>
                      <a:pt x="40" y="54"/>
                    </a:cubicBezTo>
                    <a:cubicBezTo>
                      <a:pt x="54" y="40"/>
                      <a:pt x="54" y="40"/>
                      <a:pt x="54" y="40"/>
                    </a:cubicBezTo>
                    <a:lnTo>
                      <a:pt x="37" y="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435"/>
              <p:cNvSpPr>
                <a:spLocks/>
              </p:cNvSpPr>
              <p:nvPr/>
            </p:nvSpPr>
            <p:spPr bwMode="auto">
              <a:xfrm>
                <a:off x="5178426" y="4187825"/>
                <a:ext cx="82550" cy="85725"/>
              </a:xfrm>
              <a:custGeom>
                <a:avLst/>
                <a:gdLst>
                  <a:gd name="T0" fmla="*/ 17 w 22"/>
                  <a:gd name="T1" fmla="*/ 3 h 23"/>
                  <a:gd name="T2" fmla="*/ 14 w 22"/>
                  <a:gd name="T3" fmla="*/ 0 h 23"/>
                  <a:gd name="T4" fmla="*/ 0 w 22"/>
                  <a:gd name="T5" fmla="*/ 15 h 23"/>
                  <a:gd name="T6" fmla="*/ 2 w 22"/>
                  <a:gd name="T7" fmla="*/ 17 h 23"/>
                  <a:gd name="T8" fmla="*/ 21 w 22"/>
                  <a:gd name="T9" fmla="*/ 22 h 23"/>
                  <a:gd name="T10" fmla="*/ 17 w 22"/>
                  <a:gd name="T11" fmla="*/ 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23">
                    <a:moveTo>
                      <a:pt x="17" y="3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2" y="17"/>
                    </a:cubicBezTo>
                    <a:cubicBezTo>
                      <a:pt x="8" y="23"/>
                      <a:pt x="21" y="22"/>
                      <a:pt x="21" y="22"/>
                    </a:cubicBezTo>
                    <a:cubicBezTo>
                      <a:pt x="21" y="22"/>
                      <a:pt x="22" y="9"/>
                      <a:pt x="1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D75D0B0-52B4-46BA-9896-7FD06C95E677}"/>
              </a:ext>
            </a:extLst>
          </p:cNvPr>
          <p:cNvGrpSpPr/>
          <p:nvPr/>
        </p:nvGrpSpPr>
        <p:grpSpPr>
          <a:xfrm>
            <a:off x="487363" y="2863850"/>
            <a:ext cx="3441700" cy="1062038"/>
            <a:chOff x="487363" y="2863850"/>
            <a:chExt cx="3441700" cy="1062038"/>
          </a:xfrm>
        </p:grpSpPr>
        <p:sp>
          <p:nvSpPr>
            <p:cNvPr id="7" name="Rectangle 8"/>
            <p:cNvSpPr>
              <a:spLocks noChangeArrowheads="1"/>
            </p:cNvSpPr>
            <p:nvPr/>
          </p:nvSpPr>
          <p:spPr bwMode="auto">
            <a:xfrm>
              <a:off x="487363" y="2863850"/>
              <a:ext cx="3441700" cy="106203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231223" y="3096181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25%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231223" y="3413681"/>
              <a:ext cx="131318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Enviroment</a:t>
              </a:r>
            </a:p>
          </p:txBody>
        </p:sp>
        <p:sp>
          <p:nvSpPr>
            <p:cNvPr id="27" name="Freeform 170"/>
            <p:cNvSpPr>
              <a:spLocks/>
            </p:cNvSpPr>
            <p:nvPr/>
          </p:nvSpPr>
          <p:spPr bwMode="auto">
            <a:xfrm>
              <a:off x="678657" y="3171457"/>
              <a:ext cx="420687" cy="420687"/>
            </a:xfrm>
            <a:custGeom>
              <a:avLst/>
              <a:gdLst>
                <a:gd name="T0" fmla="*/ 56 w 64"/>
                <a:gd name="T1" fmla="*/ 17 h 64"/>
                <a:gd name="T2" fmla="*/ 56 w 64"/>
                <a:gd name="T3" fmla="*/ 16 h 64"/>
                <a:gd name="T4" fmla="*/ 45 w 64"/>
                <a:gd name="T5" fmla="*/ 4 h 64"/>
                <a:gd name="T6" fmla="*/ 36 w 64"/>
                <a:gd name="T7" fmla="*/ 0 h 64"/>
                <a:gd name="T8" fmla="*/ 26 w 64"/>
                <a:gd name="T9" fmla="*/ 6 h 64"/>
                <a:gd name="T10" fmla="*/ 20 w 64"/>
                <a:gd name="T11" fmla="*/ 4 h 64"/>
                <a:gd name="T12" fmla="*/ 8 w 64"/>
                <a:gd name="T13" fmla="*/ 16 h 64"/>
                <a:gd name="T14" fmla="*/ 8 w 64"/>
                <a:gd name="T15" fmla="*/ 17 h 64"/>
                <a:gd name="T16" fmla="*/ 0 w 64"/>
                <a:gd name="T17" fmla="*/ 28 h 64"/>
                <a:gd name="T18" fmla="*/ 12 w 64"/>
                <a:gd name="T19" fmla="*/ 40 h 64"/>
                <a:gd name="T20" fmla="*/ 18 w 64"/>
                <a:gd name="T21" fmla="*/ 38 h 64"/>
                <a:gd name="T22" fmla="*/ 24 w 64"/>
                <a:gd name="T23" fmla="*/ 40 h 64"/>
                <a:gd name="T24" fmla="*/ 28 w 64"/>
                <a:gd name="T25" fmla="*/ 39 h 64"/>
                <a:gd name="T26" fmla="*/ 28 w 64"/>
                <a:gd name="T27" fmla="*/ 60 h 64"/>
                <a:gd name="T28" fmla="*/ 24 w 64"/>
                <a:gd name="T29" fmla="*/ 60 h 64"/>
                <a:gd name="T30" fmla="*/ 24 w 64"/>
                <a:gd name="T31" fmla="*/ 64 h 64"/>
                <a:gd name="T32" fmla="*/ 40 w 64"/>
                <a:gd name="T33" fmla="*/ 64 h 64"/>
                <a:gd name="T34" fmla="*/ 40 w 64"/>
                <a:gd name="T35" fmla="*/ 60 h 64"/>
                <a:gd name="T36" fmla="*/ 36 w 64"/>
                <a:gd name="T37" fmla="*/ 60 h 64"/>
                <a:gd name="T38" fmla="*/ 36 w 64"/>
                <a:gd name="T39" fmla="*/ 40 h 64"/>
                <a:gd name="T40" fmla="*/ 38 w 64"/>
                <a:gd name="T41" fmla="*/ 40 h 64"/>
                <a:gd name="T42" fmla="*/ 40 w 64"/>
                <a:gd name="T43" fmla="*/ 40 h 64"/>
                <a:gd name="T44" fmla="*/ 46 w 64"/>
                <a:gd name="T45" fmla="*/ 38 h 64"/>
                <a:gd name="T46" fmla="*/ 52 w 64"/>
                <a:gd name="T47" fmla="*/ 40 h 64"/>
                <a:gd name="T48" fmla="*/ 64 w 64"/>
                <a:gd name="T49" fmla="*/ 28 h 64"/>
                <a:gd name="T50" fmla="*/ 56 w 64"/>
                <a:gd name="T51" fmla="*/ 1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4" h="64">
                  <a:moveTo>
                    <a:pt x="56" y="17"/>
                  </a:moveTo>
                  <a:cubicBezTo>
                    <a:pt x="56" y="16"/>
                    <a:pt x="56" y="16"/>
                    <a:pt x="56" y="16"/>
                  </a:cubicBezTo>
                  <a:cubicBezTo>
                    <a:pt x="56" y="10"/>
                    <a:pt x="51" y="5"/>
                    <a:pt x="45" y="4"/>
                  </a:cubicBezTo>
                  <a:cubicBezTo>
                    <a:pt x="43" y="2"/>
                    <a:pt x="40" y="0"/>
                    <a:pt x="36" y="0"/>
                  </a:cubicBezTo>
                  <a:cubicBezTo>
                    <a:pt x="32" y="0"/>
                    <a:pt x="28" y="2"/>
                    <a:pt x="26" y="6"/>
                  </a:cubicBezTo>
                  <a:cubicBezTo>
                    <a:pt x="24" y="5"/>
                    <a:pt x="22" y="4"/>
                    <a:pt x="20" y="4"/>
                  </a:cubicBezTo>
                  <a:cubicBezTo>
                    <a:pt x="13" y="4"/>
                    <a:pt x="8" y="9"/>
                    <a:pt x="8" y="16"/>
                  </a:cubicBezTo>
                  <a:cubicBezTo>
                    <a:pt x="8" y="16"/>
                    <a:pt x="8" y="16"/>
                    <a:pt x="8" y="17"/>
                  </a:cubicBezTo>
                  <a:cubicBezTo>
                    <a:pt x="3" y="18"/>
                    <a:pt x="0" y="23"/>
                    <a:pt x="0" y="28"/>
                  </a:cubicBezTo>
                  <a:cubicBezTo>
                    <a:pt x="0" y="35"/>
                    <a:pt x="5" y="40"/>
                    <a:pt x="12" y="40"/>
                  </a:cubicBezTo>
                  <a:cubicBezTo>
                    <a:pt x="14" y="40"/>
                    <a:pt x="16" y="39"/>
                    <a:pt x="18" y="38"/>
                  </a:cubicBezTo>
                  <a:cubicBezTo>
                    <a:pt x="20" y="39"/>
                    <a:pt x="22" y="40"/>
                    <a:pt x="24" y="40"/>
                  </a:cubicBezTo>
                  <a:cubicBezTo>
                    <a:pt x="25" y="40"/>
                    <a:pt x="27" y="40"/>
                    <a:pt x="28" y="39"/>
                  </a:cubicBezTo>
                  <a:cubicBezTo>
                    <a:pt x="28" y="60"/>
                    <a:pt x="28" y="60"/>
                    <a:pt x="28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40" y="60"/>
                    <a:pt x="40" y="60"/>
                    <a:pt x="40" y="60"/>
                  </a:cubicBezTo>
                  <a:cubicBezTo>
                    <a:pt x="36" y="60"/>
                    <a:pt x="36" y="60"/>
                    <a:pt x="36" y="60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37" y="40"/>
                    <a:pt x="37" y="40"/>
                    <a:pt x="38" y="40"/>
                  </a:cubicBezTo>
                  <a:cubicBezTo>
                    <a:pt x="39" y="40"/>
                    <a:pt x="39" y="40"/>
                    <a:pt x="40" y="40"/>
                  </a:cubicBezTo>
                  <a:cubicBezTo>
                    <a:pt x="42" y="40"/>
                    <a:pt x="44" y="39"/>
                    <a:pt x="46" y="38"/>
                  </a:cubicBezTo>
                  <a:cubicBezTo>
                    <a:pt x="48" y="39"/>
                    <a:pt x="50" y="40"/>
                    <a:pt x="52" y="40"/>
                  </a:cubicBezTo>
                  <a:cubicBezTo>
                    <a:pt x="59" y="40"/>
                    <a:pt x="64" y="35"/>
                    <a:pt x="64" y="28"/>
                  </a:cubicBezTo>
                  <a:cubicBezTo>
                    <a:pt x="64" y="23"/>
                    <a:pt x="61" y="18"/>
                    <a:pt x="56" y="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256A508-C9E1-42E0-B5AB-DDB7A2C82F3D}"/>
              </a:ext>
            </a:extLst>
          </p:cNvPr>
          <p:cNvGrpSpPr/>
          <p:nvPr/>
        </p:nvGrpSpPr>
        <p:grpSpPr>
          <a:xfrm>
            <a:off x="487363" y="3943350"/>
            <a:ext cx="3441700" cy="1042988"/>
            <a:chOff x="487363" y="3943350"/>
            <a:chExt cx="3441700" cy="1042988"/>
          </a:xfrm>
        </p:grpSpPr>
        <p:sp>
          <p:nvSpPr>
            <p:cNvPr id="11" name="Rectangle 11"/>
            <p:cNvSpPr>
              <a:spLocks noChangeArrowheads="1"/>
            </p:cNvSpPr>
            <p:nvPr/>
          </p:nvSpPr>
          <p:spPr bwMode="auto">
            <a:xfrm>
              <a:off x="487363" y="3943350"/>
              <a:ext cx="3441700" cy="104298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231223" y="4138613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35%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231223" y="4456113"/>
              <a:ext cx="66236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Love</a:t>
              </a:r>
            </a:p>
          </p:txBody>
        </p:sp>
        <p:sp>
          <p:nvSpPr>
            <p:cNvPr id="28" name="Freeform 26"/>
            <p:cNvSpPr>
              <a:spLocks noEditPoints="1"/>
            </p:cNvSpPr>
            <p:nvPr/>
          </p:nvSpPr>
          <p:spPr bwMode="auto">
            <a:xfrm>
              <a:off x="692151" y="4222161"/>
              <a:ext cx="393699" cy="373284"/>
            </a:xfrm>
            <a:custGeom>
              <a:avLst/>
              <a:gdLst>
                <a:gd name="T0" fmla="*/ 44 w 57"/>
                <a:gd name="T1" fmla="*/ 0 h 54"/>
                <a:gd name="T2" fmla="*/ 41 w 57"/>
                <a:gd name="T3" fmla="*/ 0 h 54"/>
                <a:gd name="T4" fmla="*/ 28 w 57"/>
                <a:gd name="T5" fmla="*/ 7 h 54"/>
                <a:gd name="T6" fmla="*/ 15 w 57"/>
                <a:gd name="T7" fmla="*/ 0 h 54"/>
                <a:gd name="T8" fmla="*/ 13 w 57"/>
                <a:gd name="T9" fmla="*/ 0 h 54"/>
                <a:gd name="T10" fmla="*/ 0 w 57"/>
                <a:gd name="T11" fmla="*/ 15 h 54"/>
                <a:gd name="T12" fmla="*/ 0 w 57"/>
                <a:gd name="T13" fmla="*/ 19 h 54"/>
                <a:gd name="T14" fmla="*/ 28 w 57"/>
                <a:gd name="T15" fmla="*/ 54 h 54"/>
                <a:gd name="T16" fmla="*/ 57 w 57"/>
                <a:gd name="T17" fmla="*/ 19 h 54"/>
                <a:gd name="T18" fmla="*/ 57 w 57"/>
                <a:gd name="T19" fmla="*/ 15 h 54"/>
                <a:gd name="T20" fmla="*/ 44 w 57"/>
                <a:gd name="T21" fmla="*/ 0 h 54"/>
                <a:gd name="T22" fmla="*/ 50 w 57"/>
                <a:gd name="T23" fmla="*/ 18 h 54"/>
                <a:gd name="T24" fmla="*/ 28 w 57"/>
                <a:gd name="T25" fmla="*/ 46 h 54"/>
                <a:gd name="T26" fmla="*/ 6 w 57"/>
                <a:gd name="T27" fmla="*/ 18 h 54"/>
                <a:gd name="T28" fmla="*/ 6 w 57"/>
                <a:gd name="T29" fmla="*/ 16 h 54"/>
                <a:gd name="T30" fmla="*/ 13 w 57"/>
                <a:gd name="T31" fmla="*/ 6 h 54"/>
                <a:gd name="T32" fmla="*/ 15 w 57"/>
                <a:gd name="T33" fmla="*/ 6 h 54"/>
                <a:gd name="T34" fmla="*/ 24 w 57"/>
                <a:gd name="T35" fmla="*/ 11 h 54"/>
                <a:gd name="T36" fmla="*/ 28 w 57"/>
                <a:gd name="T37" fmla="*/ 17 h 54"/>
                <a:gd name="T38" fmla="*/ 33 w 57"/>
                <a:gd name="T39" fmla="*/ 11 h 54"/>
                <a:gd name="T40" fmla="*/ 41 w 57"/>
                <a:gd name="T41" fmla="*/ 6 h 54"/>
                <a:gd name="T42" fmla="*/ 43 w 57"/>
                <a:gd name="T43" fmla="*/ 6 h 54"/>
                <a:gd name="T44" fmla="*/ 50 w 57"/>
                <a:gd name="T45" fmla="*/ 16 h 54"/>
                <a:gd name="T46" fmla="*/ 50 w 57"/>
                <a:gd name="T47" fmla="*/ 18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7" h="54">
                  <a:moveTo>
                    <a:pt x="44" y="0"/>
                  </a:moveTo>
                  <a:cubicBezTo>
                    <a:pt x="43" y="0"/>
                    <a:pt x="42" y="0"/>
                    <a:pt x="41" y="0"/>
                  </a:cubicBezTo>
                  <a:cubicBezTo>
                    <a:pt x="35" y="0"/>
                    <a:pt x="32" y="3"/>
                    <a:pt x="28" y="7"/>
                  </a:cubicBezTo>
                  <a:cubicBezTo>
                    <a:pt x="25" y="3"/>
                    <a:pt x="22" y="0"/>
                    <a:pt x="15" y="0"/>
                  </a:cubicBezTo>
                  <a:cubicBezTo>
                    <a:pt x="14" y="0"/>
                    <a:pt x="14" y="0"/>
                    <a:pt x="13" y="0"/>
                  </a:cubicBezTo>
                  <a:cubicBezTo>
                    <a:pt x="7" y="1"/>
                    <a:pt x="1" y="6"/>
                    <a:pt x="0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1" y="28"/>
                    <a:pt x="8" y="39"/>
                    <a:pt x="28" y="54"/>
                  </a:cubicBezTo>
                  <a:cubicBezTo>
                    <a:pt x="49" y="39"/>
                    <a:pt x="56" y="28"/>
                    <a:pt x="57" y="19"/>
                  </a:cubicBezTo>
                  <a:cubicBezTo>
                    <a:pt x="57" y="15"/>
                    <a:pt x="57" y="15"/>
                    <a:pt x="57" y="15"/>
                  </a:cubicBezTo>
                  <a:cubicBezTo>
                    <a:pt x="56" y="6"/>
                    <a:pt x="49" y="1"/>
                    <a:pt x="44" y="0"/>
                  </a:cubicBezTo>
                  <a:close/>
                  <a:moveTo>
                    <a:pt x="50" y="18"/>
                  </a:moveTo>
                  <a:cubicBezTo>
                    <a:pt x="50" y="27"/>
                    <a:pt x="42" y="36"/>
                    <a:pt x="28" y="46"/>
                  </a:cubicBezTo>
                  <a:cubicBezTo>
                    <a:pt x="14" y="36"/>
                    <a:pt x="7" y="27"/>
                    <a:pt x="6" y="18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7" y="9"/>
                    <a:pt x="11" y="7"/>
                    <a:pt x="13" y="6"/>
                  </a:cubicBezTo>
                  <a:cubicBezTo>
                    <a:pt x="14" y="6"/>
                    <a:pt x="15" y="6"/>
                    <a:pt x="15" y="6"/>
                  </a:cubicBezTo>
                  <a:cubicBezTo>
                    <a:pt x="19" y="6"/>
                    <a:pt x="21" y="7"/>
                    <a:pt x="24" y="11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36" y="7"/>
                    <a:pt x="38" y="6"/>
                    <a:pt x="41" y="6"/>
                  </a:cubicBezTo>
                  <a:cubicBezTo>
                    <a:pt x="42" y="6"/>
                    <a:pt x="43" y="6"/>
                    <a:pt x="43" y="6"/>
                  </a:cubicBezTo>
                  <a:cubicBezTo>
                    <a:pt x="46" y="7"/>
                    <a:pt x="50" y="9"/>
                    <a:pt x="50" y="16"/>
                  </a:cubicBezTo>
                  <a:lnTo>
                    <a:pt x="50" y="1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11B338C-E878-4B73-9A22-8A3637040422}"/>
              </a:ext>
            </a:extLst>
          </p:cNvPr>
          <p:cNvGrpSpPr/>
          <p:nvPr/>
        </p:nvGrpSpPr>
        <p:grpSpPr>
          <a:xfrm>
            <a:off x="487363" y="5005388"/>
            <a:ext cx="3441700" cy="950913"/>
            <a:chOff x="487363" y="5005388"/>
            <a:chExt cx="3441700" cy="950913"/>
          </a:xfrm>
        </p:grpSpPr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487363" y="5005388"/>
              <a:ext cx="3441700" cy="95091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231223" y="5229781"/>
              <a:ext cx="5950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25%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231223" y="5547281"/>
              <a:ext cx="83388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Money</a:t>
              </a:r>
            </a:p>
          </p:txBody>
        </p:sp>
        <p:grpSp>
          <p:nvGrpSpPr>
            <p:cNvPr id="29" name="Group 28"/>
            <p:cNvGrpSpPr/>
            <p:nvPr/>
          </p:nvGrpSpPr>
          <p:grpSpPr>
            <a:xfrm>
              <a:off x="690555" y="5245218"/>
              <a:ext cx="396891" cy="497812"/>
              <a:chOff x="9985375" y="3051175"/>
              <a:chExt cx="649288" cy="814388"/>
            </a:xfrm>
            <a:solidFill>
              <a:schemeClr val="bg1"/>
            </a:solidFill>
          </p:grpSpPr>
          <p:sp>
            <p:nvSpPr>
              <p:cNvPr id="30" name="Freeform 16"/>
              <p:cNvSpPr>
                <a:spLocks/>
              </p:cNvSpPr>
              <p:nvPr/>
            </p:nvSpPr>
            <p:spPr bwMode="auto">
              <a:xfrm>
                <a:off x="10088563" y="3051175"/>
                <a:ext cx="442913" cy="198438"/>
              </a:xfrm>
              <a:custGeom>
                <a:avLst/>
                <a:gdLst>
                  <a:gd name="T0" fmla="*/ 98 w 116"/>
                  <a:gd name="T1" fmla="*/ 52 h 52"/>
                  <a:gd name="T2" fmla="*/ 110 w 116"/>
                  <a:gd name="T3" fmla="*/ 17 h 52"/>
                  <a:gd name="T4" fmla="*/ 81 w 116"/>
                  <a:gd name="T5" fmla="*/ 22 h 52"/>
                  <a:gd name="T6" fmla="*/ 58 w 116"/>
                  <a:gd name="T7" fmla="*/ 0 h 52"/>
                  <a:gd name="T8" fmla="*/ 35 w 116"/>
                  <a:gd name="T9" fmla="*/ 22 h 52"/>
                  <a:gd name="T10" fmla="*/ 7 w 116"/>
                  <a:gd name="T11" fmla="*/ 17 h 52"/>
                  <a:gd name="T12" fmla="*/ 18 w 116"/>
                  <a:gd name="T13" fmla="*/ 52 h 52"/>
                  <a:gd name="T14" fmla="*/ 98 w 116"/>
                  <a:gd name="T15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6" h="52">
                    <a:moveTo>
                      <a:pt x="98" y="52"/>
                    </a:moveTo>
                    <a:cubicBezTo>
                      <a:pt x="111" y="40"/>
                      <a:pt x="116" y="24"/>
                      <a:pt x="110" y="17"/>
                    </a:cubicBezTo>
                    <a:cubicBezTo>
                      <a:pt x="104" y="12"/>
                      <a:pt x="93" y="14"/>
                      <a:pt x="81" y="22"/>
                    </a:cubicBezTo>
                    <a:cubicBezTo>
                      <a:pt x="78" y="9"/>
                      <a:pt x="69" y="0"/>
                      <a:pt x="58" y="0"/>
                    </a:cubicBezTo>
                    <a:cubicBezTo>
                      <a:pt x="47" y="0"/>
                      <a:pt x="38" y="9"/>
                      <a:pt x="35" y="22"/>
                    </a:cubicBezTo>
                    <a:cubicBezTo>
                      <a:pt x="24" y="14"/>
                      <a:pt x="12" y="12"/>
                      <a:pt x="7" y="17"/>
                    </a:cubicBezTo>
                    <a:cubicBezTo>
                      <a:pt x="0" y="24"/>
                      <a:pt x="5" y="40"/>
                      <a:pt x="18" y="52"/>
                    </a:cubicBezTo>
                    <a:lnTo>
                      <a:pt x="98" y="5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17"/>
              <p:cNvSpPr>
                <a:spLocks noEditPoints="1"/>
              </p:cNvSpPr>
              <p:nvPr/>
            </p:nvSpPr>
            <p:spPr bwMode="auto">
              <a:xfrm>
                <a:off x="9985375" y="3298825"/>
                <a:ext cx="649288" cy="566738"/>
              </a:xfrm>
              <a:custGeom>
                <a:avLst/>
                <a:gdLst>
                  <a:gd name="T0" fmla="*/ 165 w 170"/>
                  <a:gd name="T1" fmla="*/ 95 h 149"/>
                  <a:gd name="T2" fmla="*/ 165 w 170"/>
                  <a:gd name="T3" fmla="*/ 95 h 149"/>
                  <a:gd name="T4" fmla="*/ 170 w 170"/>
                  <a:gd name="T5" fmla="*/ 66 h 149"/>
                  <a:gd name="T6" fmla="*/ 132 w 170"/>
                  <a:gd name="T7" fmla="*/ 0 h 149"/>
                  <a:gd name="T8" fmla="*/ 38 w 170"/>
                  <a:gd name="T9" fmla="*/ 0 h 149"/>
                  <a:gd name="T10" fmla="*/ 0 w 170"/>
                  <a:gd name="T11" fmla="*/ 66 h 149"/>
                  <a:gd name="T12" fmla="*/ 9 w 170"/>
                  <a:gd name="T13" fmla="*/ 101 h 149"/>
                  <a:gd name="T14" fmla="*/ 12 w 170"/>
                  <a:gd name="T15" fmla="*/ 114 h 149"/>
                  <a:gd name="T16" fmla="*/ 10 w 170"/>
                  <a:gd name="T17" fmla="*/ 136 h 149"/>
                  <a:gd name="T18" fmla="*/ 43 w 170"/>
                  <a:gd name="T19" fmla="*/ 142 h 149"/>
                  <a:gd name="T20" fmla="*/ 43 w 170"/>
                  <a:gd name="T21" fmla="*/ 142 h 149"/>
                  <a:gd name="T22" fmla="*/ 61 w 170"/>
                  <a:gd name="T23" fmla="*/ 142 h 149"/>
                  <a:gd name="T24" fmla="*/ 61 w 170"/>
                  <a:gd name="T25" fmla="*/ 142 h 149"/>
                  <a:gd name="T26" fmla="*/ 85 w 170"/>
                  <a:gd name="T27" fmla="*/ 146 h 149"/>
                  <a:gd name="T28" fmla="*/ 110 w 170"/>
                  <a:gd name="T29" fmla="*/ 142 h 149"/>
                  <a:gd name="T30" fmla="*/ 110 w 170"/>
                  <a:gd name="T31" fmla="*/ 142 h 149"/>
                  <a:gd name="T32" fmla="*/ 127 w 170"/>
                  <a:gd name="T33" fmla="*/ 142 h 149"/>
                  <a:gd name="T34" fmla="*/ 160 w 170"/>
                  <a:gd name="T35" fmla="*/ 136 h 149"/>
                  <a:gd name="T36" fmla="*/ 158 w 170"/>
                  <a:gd name="T37" fmla="*/ 115 h 149"/>
                  <a:gd name="T38" fmla="*/ 158 w 170"/>
                  <a:gd name="T39" fmla="*/ 115 h 149"/>
                  <a:gd name="T40" fmla="*/ 162 w 170"/>
                  <a:gd name="T41" fmla="*/ 101 h 149"/>
                  <a:gd name="T42" fmla="*/ 165 w 170"/>
                  <a:gd name="T43" fmla="*/ 95 h 149"/>
                  <a:gd name="T44" fmla="*/ 91 w 170"/>
                  <a:gd name="T45" fmla="*/ 113 h 149"/>
                  <a:gd name="T46" fmla="*/ 79 w 170"/>
                  <a:gd name="T47" fmla="*/ 113 h 149"/>
                  <a:gd name="T48" fmla="*/ 79 w 170"/>
                  <a:gd name="T49" fmla="*/ 102 h 149"/>
                  <a:gd name="T50" fmla="*/ 58 w 170"/>
                  <a:gd name="T51" fmla="*/ 96 h 149"/>
                  <a:gd name="T52" fmla="*/ 62 w 170"/>
                  <a:gd name="T53" fmla="*/ 83 h 149"/>
                  <a:gd name="T54" fmla="*/ 81 w 170"/>
                  <a:gd name="T55" fmla="*/ 88 h 149"/>
                  <a:gd name="T56" fmla="*/ 92 w 170"/>
                  <a:gd name="T57" fmla="*/ 83 h 149"/>
                  <a:gd name="T58" fmla="*/ 80 w 170"/>
                  <a:gd name="T59" fmla="*/ 75 h 149"/>
                  <a:gd name="T60" fmla="*/ 59 w 170"/>
                  <a:gd name="T61" fmla="*/ 55 h 149"/>
                  <a:gd name="T62" fmla="*/ 80 w 170"/>
                  <a:gd name="T63" fmla="*/ 37 h 149"/>
                  <a:gd name="T64" fmla="*/ 80 w 170"/>
                  <a:gd name="T65" fmla="*/ 25 h 149"/>
                  <a:gd name="T66" fmla="*/ 92 w 170"/>
                  <a:gd name="T67" fmla="*/ 25 h 149"/>
                  <a:gd name="T68" fmla="*/ 92 w 170"/>
                  <a:gd name="T69" fmla="*/ 37 h 149"/>
                  <a:gd name="T70" fmla="*/ 109 w 170"/>
                  <a:gd name="T71" fmla="*/ 41 h 149"/>
                  <a:gd name="T72" fmla="*/ 105 w 170"/>
                  <a:gd name="T73" fmla="*/ 54 h 149"/>
                  <a:gd name="T74" fmla="*/ 89 w 170"/>
                  <a:gd name="T75" fmla="*/ 50 h 149"/>
                  <a:gd name="T76" fmla="*/ 80 w 170"/>
                  <a:gd name="T77" fmla="*/ 54 h 149"/>
                  <a:gd name="T78" fmla="*/ 92 w 170"/>
                  <a:gd name="T79" fmla="*/ 62 h 149"/>
                  <a:gd name="T80" fmla="*/ 112 w 170"/>
                  <a:gd name="T81" fmla="*/ 82 h 149"/>
                  <a:gd name="T82" fmla="*/ 91 w 170"/>
                  <a:gd name="T83" fmla="*/ 101 h 149"/>
                  <a:gd name="T84" fmla="*/ 91 w 170"/>
                  <a:gd name="T85" fmla="*/ 113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70" h="149">
                    <a:moveTo>
                      <a:pt x="165" y="95"/>
                    </a:moveTo>
                    <a:cubicBezTo>
                      <a:pt x="165" y="95"/>
                      <a:pt x="165" y="95"/>
                      <a:pt x="165" y="95"/>
                    </a:cubicBezTo>
                    <a:cubicBezTo>
                      <a:pt x="168" y="86"/>
                      <a:pt x="170" y="76"/>
                      <a:pt x="170" y="66"/>
                    </a:cubicBezTo>
                    <a:cubicBezTo>
                      <a:pt x="170" y="39"/>
                      <a:pt x="155" y="14"/>
                      <a:pt x="132" y="0"/>
                    </a:cubicBezTo>
                    <a:cubicBezTo>
                      <a:pt x="38" y="0"/>
                      <a:pt x="38" y="0"/>
                      <a:pt x="38" y="0"/>
                    </a:cubicBezTo>
                    <a:cubicBezTo>
                      <a:pt x="15" y="14"/>
                      <a:pt x="0" y="39"/>
                      <a:pt x="0" y="66"/>
                    </a:cubicBezTo>
                    <a:cubicBezTo>
                      <a:pt x="0" y="79"/>
                      <a:pt x="3" y="91"/>
                      <a:pt x="9" y="101"/>
                    </a:cubicBezTo>
                    <a:cubicBezTo>
                      <a:pt x="11" y="106"/>
                      <a:pt x="13" y="112"/>
                      <a:pt x="12" y="114"/>
                    </a:cubicBezTo>
                    <a:cubicBezTo>
                      <a:pt x="8" y="121"/>
                      <a:pt x="7" y="129"/>
                      <a:pt x="10" y="136"/>
                    </a:cubicBezTo>
                    <a:cubicBezTo>
                      <a:pt x="16" y="146"/>
                      <a:pt x="30" y="148"/>
                      <a:pt x="43" y="142"/>
                    </a:cubicBezTo>
                    <a:cubicBezTo>
                      <a:pt x="43" y="142"/>
                      <a:pt x="43" y="142"/>
                      <a:pt x="43" y="142"/>
                    </a:cubicBezTo>
                    <a:cubicBezTo>
                      <a:pt x="43" y="142"/>
                      <a:pt x="50" y="139"/>
                      <a:pt x="61" y="142"/>
                    </a:cubicBezTo>
                    <a:cubicBezTo>
                      <a:pt x="61" y="142"/>
                      <a:pt x="61" y="142"/>
                      <a:pt x="61" y="142"/>
                    </a:cubicBezTo>
                    <a:cubicBezTo>
                      <a:pt x="69" y="144"/>
                      <a:pt x="77" y="146"/>
                      <a:pt x="85" y="146"/>
                    </a:cubicBezTo>
                    <a:cubicBezTo>
                      <a:pt x="94" y="146"/>
                      <a:pt x="102" y="144"/>
                      <a:pt x="110" y="142"/>
                    </a:cubicBezTo>
                    <a:cubicBezTo>
                      <a:pt x="110" y="142"/>
                      <a:pt x="110" y="142"/>
                      <a:pt x="110" y="142"/>
                    </a:cubicBezTo>
                    <a:cubicBezTo>
                      <a:pt x="119" y="140"/>
                      <a:pt x="125" y="141"/>
                      <a:pt x="127" y="142"/>
                    </a:cubicBezTo>
                    <a:cubicBezTo>
                      <a:pt x="140" y="149"/>
                      <a:pt x="154" y="146"/>
                      <a:pt x="160" y="136"/>
                    </a:cubicBezTo>
                    <a:cubicBezTo>
                      <a:pt x="163" y="130"/>
                      <a:pt x="163" y="122"/>
                      <a:pt x="158" y="115"/>
                    </a:cubicBezTo>
                    <a:cubicBezTo>
                      <a:pt x="158" y="115"/>
                      <a:pt x="158" y="115"/>
                      <a:pt x="158" y="115"/>
                    </a:cubicBezTo>
                    <a:cubicBezTo>
                      <a:pt x="157" y="113"/>
                      <a:pt x="160" y="106"/>
                      <a:pt x="162" y="101"/>
                    </a:cubicBezTo>
                    <a:cubicBezTo>
                      <a:pt x="163" y="99"/>
                      <a:pt x="165" y="95"/>
                      <a:pt x="165" y="95"/>
                    </a:cubicBezTo>
                    <a:close/>
                    <a:moveTo>
                      <a:pt x="91" y="113"/>
                    </a:moveTo>
                    <a:cubicBezTo>
                      <a:pt x="79" y="113"/>
                      <a:pt x="79" y="113"/>
                      <a:pt x="79" y="113"/>
                    </a:cubicBezTo>
                    <a:cubicBezTo>
                      <a:pt x="79" y="102"/>
                      <a:pt x="79" y="102"/>
                      <a:pt x="79" y="102"/>
                    </a:cubicBezTo>
                    <a:cubicBezTo>
                      <a:pt x="71" y="101"/>
                      <a:pt x="63" y="99"/>
                      <a:pt x="58" y="96"/>
                    </a:cubicBezTo>
                    <a:cubicBezTo>
                      <a:pt x="62" y="83"/>
                      <a:pt x="62" y="83"/>
                      <a:pt x="62" y="83"/>
                    </a:cubicBezTo>
                    <a:cubicBezTo>
                      <a:pt x="66" y="85"/>
                      <a:pt x="75" y="88"/>
                      <a:pt x="81" y="88"/>
                    </a:cubicBezTo>
                    <a:cubicBezTo>
                      <a:pt x="87" y="88"/>
                      <a:pt x="92" y="86"/>
                      <a:pt x="92" y="83"/>
                    </a:cubicBezTo>
                    <a:cubicBezTo>
                      <a:pt x="92" y="80"/>
                      <a:pt x="90" y="78"/>
                      <a:pt x="80" y="75"/>
                    </a:cubicBezTo>
                    <a:cubicBezTo>
                      <a:pt x="65" y="70"/>
                      <a:pt x="59" y="65"/>
                      <a:pt x="59" y="55"/>
                    </a:cubicBezTo>
                    <a:cubicBezTo>
                      <a:pt x="59" y="46"/>
                      <a:pt x="67" y="39"/>
                      <a:pt x="80" y="37"/>
                    </a:cubicBezTo>
                    <a:cubicBezTo>
                      <a:pt x="80" y="25"/>
                      <a:pt x="80" y="25"/>
                      <a:pt x="80" y="25"/>
                    </a:cubicBezTo>
                    <a:cubicBezTo>
                      <a:pt x="92" y="25"/>
                      <a:pt x="92" y="25"/>
                      <a:pt x="92" y="25"/>
                    </a:cubicBezTo>
                    <a:cubicBezTo>
                      <a:pt x="92" y="37"/>
                      <a:pt x="92" y="37"/>
                      <a:pt x="92" y="37"/>
                    </a:cubicBezTo>
                    <a:cubicBezTo>
                      <a:pt x="99" y="37"/>
                      <a:pt x="106" y="39"/>
                      <a:pt x="109" y="41"/>
                    </a:cubicBezTo>
                    <a:cubicBezTo>
                      <a:pt x="105" y="54"/>
                      <a:pt x="105" y="54"/>
                      <a:pt x="105" y="54"/>
                    </a:cubicBezTo>
                    <a:cubicBezTo>
                      <a:pt x="102" y="52"/>
                      <a:pt x="96" y="50"/>
                      <a:pt x="89" y="50"/>
                    </a:cubicBezTo>
                    <a:cubicBezTo>
                      <a:pt x="84" y="50"/>
                      <a:pt x="80" y="51"/>
                      <a:pt x="80" y="54"/>
                    </a:cubicBezTo>
                    <a:cubicBezTo>
                      <a:pt x="80" y="57"/>
                      <a:pt x="81" y="59"/>
                      <a:pt x="92" y="62"/>
                    </a:cubicBezTo>
                    <a:cubicBezTo>
                      <a:pt x="107" y="67"/>
                      <a:pt x="112" y="73"/>
                      <a:pt x="112" y="82"/>
                    </a:cubicBezTo>
                    <a:cubicBezTo>
                      <a:pt x="112" y="91"/>
                      <a:pt x="105" y="99"/>
                      <a:pt x="91" y="101"/>
                    </a:cubicBezTo>
                    <a:lnTo>
                      <a:pt x="91" y="1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15538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96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decel="96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decel="96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decel="96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2" grpId="0"/>
      <p:bldP spid="13" grpId="0"/>
      <p:bldP spid="14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2263595" y="5659755"/>
            <a:ext cx="4422955" cy="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8107806" y="5659755"/>
            <a:ext cx="442295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reeform 9"/>
          <p:cNvSpPr>
            <a:spLocks/>
          </p:cNvSpPr>
          <p:nvPr/>
        </p:nvSpPr>
        <p:spPr bwMode="auto">
          <a:xfrm>
            <a:off x="684107" y="5446545"/>
            <a:ext cx="1818151" cy="397538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Freeform 9"/>
          <p:cNvSpPr>
            <a:spLocks/>
          </p:cNvSpPr>
          <p:nvPr/>
        </p:nvSpPr>
        <p:spPr bwMode="auto">
          <a:xfrm>
            <a:off x="6455902" y="5446545"/>
            <a:ext cx="1818151" cy="397538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Register</a:t>
            </a:r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Process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fld>
            <a:endParaRPr lang="en-US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90568" y="3836920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Apply</a:t>
            </a:r>
          </a:p>
        </p:txBody>
      </p:sp>
      <p:sp>
        <p:nvSpPr>
          <p:cNvPr id="7" name="Rectangle 6"/>
          <p:cNvSpPr/>
          <p:nvPr/>
        </p:nvSpPr>
        <p:spPr>
          <a:xfrm>
            <a:off x="2790568" y="4174424"/>
            <a:ext cx="239720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Contrary to It has roots in a piece of classical Latin literature from 45 BC. </a:t>
            </a:r>
            <a:endParaRPr lang="en-US" sz="14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78977" y="5460648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1</a:t>
            </a:r>
          </a:p>
        </p:txBody>
      </p:sp>
      <p:grpSp>
        <p:nvGrpSpPr>
          <p:cNvPr id="44" name="Group 43"/>
          <p:cNvGrpSpPr/>
          <p:nvPr/>
        </p:nvGrpSpPr>
        <p:grpSpPr>
          <a:xfrm>
            <a:off x="1036297" y="3020010"/>
            <a:ext cx="1513862" cy="1893078"/>
            <a:chOff x="1036297" y="3020010"/>
            <a:chExt cx="1513862" cy="1893078"/>
          </a:xfrm>
        </p:grpSpPr>
        <p:sp>
          <p:nvSpPr>
            <p:cNvPr id="15" name="Freeform 7"/>
            <p:cNvSpPr>
              <a:spLocks/>
            </p:cNvSpPr>
            <p:nvPr/>
          </p:nvSpPr>
          <p:spPr bwMode="auto">
            <a:xfrm>
              <a:off x="1298753" y="4365223"/>
              <a:ext cx="581794" cy="547865"/>
            </a:xfrm>
            <a:custGeom>
              <a:avLst/>
              <a:gdLst>
                <a:gd name="T0" fmla="*/ 246 w 246"/>
                <a:gd name="T1" fmla="*/ 216 h 232"/>
                <a:gd name="T2" fmla="*/ 246 w 246"/>
                <a:gd name="T3" fmla="*/ 7 h 232"/>
                <a:gd name="T4" fmla="*/ 26 w 246"/>
                <a:gd name="T5" fmla="*/ 7 h 232"/>
                <a:gd name="T6" fmla="*/ 0 w 246"/>
                <a:gd name="T7" fmla="*/ 0 h 232"/>
                <a:gd name="T8" fmla="*/ 0 w 246"/>
                <a:gd name="T9" fmla="*/ 216 h 232"/>
                <a:gd name="T10" fmla="*/ 16 w 246"/>
                <a:gd name="T11" fmla="*/ 232 h 232"/>
                <a:gd name="T12" fmla="*/ 230 w 246"/>
                <a:gd name="T13" fmla="*/ 232 h 232"/>
                <a:gd name="T14" fmla="*/ 246 w 246"/>
                <a:gd name="T15" fmla="*/ 216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6" h="232">
                  <a:moveTo>
                    <a:pt x="246" y="216"/>
                  </a:moveTo>
                  <a:cubicBezTo>
                    <a:pt x="246" y="7"/>
                    <a:pt x="246" y="7"/>
                    <a:pt x="246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16" y="7"/>
                    <a:pt x="7" y="4"/>
                    <a:pt x="0" y="0"/>
                  </a:cubicBezTo>
                  <a:cubicBezTo>
                    <a:pt x="0" y="216"/>
                    <a:pt x="0" y="216"/>
                    <a:pt x="0" y="216"/>
                  </a:cubicBezTo>
                  <a:cubicBezTo>
                    <a:pt x="0" y="225"/>
                    <a:pt x="7" y="232"/>
                    <a:pt x="16" y="232"/>
                  </a:cubicBezTo>
                  <a:cubicBezTo>
                    <a:pt x="230" y="232"/>
                    <a:pt x="230" y="232"/>
                    <a:pt x="230" y="232"/>
                  </a:cubicBezTo>
                  <a:cubicBezTo>
                    <a:pt x="239" y="232"/>
                    <a:pt x="246" y="225"/>
                    <a:pt x="246" y="2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42" name="Group 41"/>
            <p:cNvGrpSpPr/>
            <p:nvPr/>
          </p:nvGrpSpPr>
          <p:grpSpPr>
            <a:xfrm>
              <a:off x="1036297" y="3020010"/>
              <a:ext cx="1142632" cy="1872120"/>
              <a:chOff x="1036297" y="3020010"/>
              <a:chExt cx="1142632" cy="1872120"/>
            </a:xfrm>
            <a:solidFill>
              <a:schemeClr val="tx1"/>
            </a:solidFill>
          </p:grpSpPr>
          <p:sp>
            <p:nvSpPr>
              <p:cNvPr id="18" name="Freeform 10"/>
              <p:cNvSpPr>
                <a:spLocks/>
              </p:cNvSpPr>
              <p:nvPr/>
            </p:nvSpPr>
            <p:spPr bwMode="auto">
              <a:xfrm>
                <a:off x="1317713" y="3020010"/>
                <a:ext cx="426117" cy="375222"/>
              </a:xfrm>
              <a:custGeom>
                <a:avLst/>
                <a:gdLst>
                  <a:gd name="T0" fmla="*/ 180 w 180"/>
                  <a:gd name="T1" fmla="*/ 90 h 159"/>
                  <a:gd name="T2" fmla="*/ 90 w 180"/>
                  <a:gd name="T3" fmla="*/ 0 h 159"/>
                  <a:gd name="T4" fmla="*/ 0 w 180"/>
                  <a:gd name="T5" fmla="*/ 90 h 159"/>
                  <a:gd name="T6" fmla="*/ 32 w 180"/>
                  <a:gd name="T7" fmla="*/ 159 h 159"/>
                  <a:gd name="T8" fmla="*/ 148 w 180"/>
                  <a:gd name="T9" fmla="*/ 159 h 159"/>
                  <a:gd name="T10" fmla="*/ 180 w 180"/>
                  <a:gd name="T11" fmla="*/ 9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0" h="159">
                    <a:moveTo>
                      <a:pt x="180" y="90"/>
                    </a:moveTo>
                    <a:cubicBezTo>
                      <a:pt x="180" y="41"/>
                      <a:pt x="140" y="0"/>
                      <a:pt x="90" y="0"/>
                    </a:cubicBezTo>
                    <a:cubicBezTo>
                      <a:pt x="40" y="0"/>
                      <a:pt x="0" y="41"/>
                      <a:pt x="0" y="90"/>
                    </a:cubicBezTo>
                    <a:cubicBezTo>
                      <a:pt x="0" y="118"/>
                      <a:pt x="12" y="143"/>
                      <a:pt x="32" y="159"/>
                    </a:cubicBezTo>
                    <a:cubicBezTo>
                      <a:pt x="148" y="159"/>
                      <a:pt x="148" y="159"/>
                      <a:pt x="148" y="159"/>
                    </a:cubicBezTo>
                    <a:cubicBezTo>
                      <a:pt x="167" y="143"/>
                      <a:pt x="180" y="118"/>
                      <a:pt x="180" y="9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11"/>
              <p:cNvSpPr>
                <a:spLocks/>
              </p:cNvSpPr>
              <p:nvPr/>
            </p:nvSpPr>
            <p:spPr bwMode="auto">
              <a:xfrm>
                <a:off x="1036297" y="3414193"/>
                <a:ext cx="1142632" cy="1477937"/>
              </a:xfrm>
              <a:custGeom>
                <a:avLst/>
                <a:gdLst>
                  <a:gd name="T0" fmla="*/ 79 w 483"/>
                  <a:gd name="T1" fmla="*/ 154 h 626"/>
                  <a:gd name="T2" fmla="*/ 66 w 483"/>
                  <a:gd name="T3" fmla="*/ 139 h 626"/>
                  <a:gd name="T4" fmla="*/ 66 w 483"/>
                  <a:gd name="T5" fmla="*/ 139 h 626"/>
                  <a:gd name="T6" fmla="*/ 64 w 483"/>
                  <a:gd name="T7" fmla="*/ 132 h 626"/>
                  <a:gd name="T8" fmla="*/ 64 w 483"/>
                  <a:gd name="T9" fmla="*/ 130 h 626"/>
                  <a:gd name="T10" fmla="*/ 70 w 483"/>
                  <a:gd name="T11" fmla="*/ 109 h 626"/>
                  <a:gd name="T12" fmla="*/ 87 w 483"/>
                  <a:gd name="T13" fmla="*/ 87 h 626"/>
                  <a:gd name="T14" fmla="*/ 87 w 483"/>
                  <a:gd name="T15" fmla="*/ 352 h 626"/>
                  <a:gd name="T16" fmla="*/ 87 w 483"/>
                  <a:gd name="T17" fmla="*/ 352 h 626"/>
                  <a:gd name="T18" fmla="*/ 137 w 483"/>
                  <a:gd name="T19" fmla="*/ 402 h 626"/>
                  <a:gd name="T20" fmla="*/ 383 w 483"/>
                  <a:gd name="T21" fmla="*/ 402 h 626"/>
                  <a:gd name="T22" fmla="*/ 383 w 483"/>
                  <a:gd name="T23" fmla="*/ 576 h 626"/>
                  <a:gd name="T24" fmla="*/ 433 w 483"/>
                  <a:gd name="T25" fmla="*/ 626 h 626"/>
                  <a:gd name="T26" fmla="*/ 483 w 483"/>
                  <a:gd name="T27" fmla="*/ 576 h 626"/>
                  <a:gd name="T28" fmla="*/ 483 w 483"/>
                  <a:gd name="T29" fmla="*/ 352 h 626"/>
                  <a:gd name="T30" fmla="*/ 468 w 483"/>
                  <a:gd name="T31" fmla="*/ 316 h 626"/>
                  <a:gd name="T32" fmla="*/ 433 w 483"/>
                  <a:gd name="T33" fmla="*/ 302 h 626"/>
                  <a:gd name="T34" fmla="*/ 303 w 483"/>
                  <a:gd name="T35" fmla="*/ 302 h 626"/>
                  <a:gd name="T36" fmla="*/ 303 w 483"/>
                  <a:gd name="T37" fmla="*/ 214 h 626"/>
                  <a:gd name="T38" fmla="*/ 347 w 483"/>
                  <a:gd name="T39" fmla="*/ 236 h 626"/>
                  <a:gd name="T40" fmla="*/ 390 w 483"/>
                  <a:gd name="T41" fmla="*/ 241 h 626"/>
                  <a:gd name="T42" fmla="*/ 411 w 483"/>
                  <a:gd name="T43" fmla="*/ 240 h 626"/>
                  <a:gd name="T44" fmla="*/ 439 w 483"/>
                  <a:gd name="T45" fmla="*/ 205 h 626"/>
                  <a:gd name="T46" fmla="*/ 404 w 483"/>
                  <a:gd name="T47" fmla="*/ 176 h 626"/>
                  <a:gd name="T48" fmla="*/ 390 w 483"/>
                  <a:gd name="T49" fmla="*/ 177 h 626"/>
                  <a:gd name="T50" fmla="*/ 362 w 483"/>
                  <a:gd name="T51" fmla="*/ 174 h 626"/>
                  <a:gd name="T52" fmla="*/ 348 w 483"/>
                  <a:gd name="T53" fmla="*/ 168 h 626"/>
                  <a:gd name="T54" fmla="*/ 336 w 483"/>
                  <a:gd name="T55" fmla="*/ 137 h 626"/>
                  <a:gd name="T56" fmla="*/ 332 w 483"/>
                  <a:gd name="T57" fmla="*/ 67 h 626"/>
                  <a:gd name="T58" fmla="*/ 325 w 483"/>
                  <a:gd name="T59" fmla="*/ 30 h 626"/>
                  <a:gd name="T60" fmla="*/ 310 w 483"/>
                  <a:gd name="T61" fmla="*/ 10 h 626"/>
                  <a:gd name="T62" fmla="*/ 282 w 483"/>
                  <a:gd name="T63" fmla="*/ 0 h 626"/>
                  <a:gd name="T64" fmla="*/ 278 w 483"/>
                  <a:gd name="T65" fmla="*/ 1 h 626"/>
                  <a:gd name="T66" fmla="*/ 272 w 483"/>
                  <a:gd name="T67" fmla="*/ 0 h 626"/>
                  <a:gd name="T68" fmla="*/ 118 w 483"/>
                  <a:gd name="T69" fmla="*/ 0 h 626"/>
                  <a:gd name="T70" fmla="*/ 111 w 483"/>
                  <a:gd name="T71" fmla="*/ 1 h 626"/>
                  <a:gd name="T72" fmla="*/ 78 w 483"/>
                  <a:gd name="T73" fmla="*/ 13 h 626"/>
                  <a:gd name="T74" fmla="*/ 27 w 483"/>
                  <a:gd name="T75" fmla="*/ 59 h 626"/>
                  <a:gd name="T76" fmla="*/ 0 w 483"/>
                  <a:gd name="T77" fmla="*/ 130 h 626"/>
                  <a:gd name="T78" fmla="*/ 0 w 483"/>
                  <a:gd name="T79" fmla="*/ 135 h 626"/>
                  <a:gd name="T80" fmla="*/ 6 w 483"/>
                  <a:gd name="T81" fmla="*/ 161 h 626"/>
                  <a:gd name="T82" fmla="*/ 6 w 483"/>
                  <a:gd name="T83" fmla="*/ 162 h 626"/>
                  <a:gd name="T84" fmla="*/ 6 w 483"/>
                  <a:gd name="T85" fmla="*/ 162 h 626"/>
                  <a:gd name="T86" fmla="*/ 53 w 483"/>
                  <a:gd name="T87" fmla="*/ 214 h 626"/>
                  <a:gd name="T88" fmla="*/ 79 w 483"/>
                  <a:gd name="T89" fmla="*/ 227 h 626"/>
                  <a:gd name="T90" fmla="*/ 79 w 483"/>
                  <a:gd name="T91" fmla="*/ 154 h 6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483" h="626">
                    <a:moveTo>
                      <a:pt x="79" y="154"/>
                    </a:moveTo>
                    <a:cubicBezTo>
                      <a:pt x="71" y="148"/>
                      <a:pt x="68" y="143"/>
                      <a:pt x="66" y="139"/>
                    </a:cubicBezTo>
                    <a:cubicBezTo>
                      <a:pt x="66" y="139"/>
                      <a:pt x="66" y="139"/>
                      <a:pt x="66" y="139"/>
                    </a:cubicBezTo>
                    <a:cubicBezTo>
                      <a:pt x="65" y="137"/>
                      <a:pt x="65" y="134"/>
                      <a:pt x="64" y="132"/>
                    </a:cubicBezTo>
                    <a:cubicBezTo>
                      <a:pt x="64" y="131"/>
                      <a:pt x="64" y="131"/>
                      <a:pt x="64" y="130"/>
                    </a:cubicBezTo>
                    <a:cubicBezTo>
                      <a:pt x="64" y="125"/>
                      <a:pt x="66" y="117"/>
                      <a:pt x="70" y="109"/>
                    </a:cubicBezTo>
                    <a:cubicBezTo>
                      <a:pt x="74" y="102"/>
                      <a:pt x="80" y="94"/>
                      <a:pt x="87" y="87"/>
                    </a:cubicBezTo>
                    <a:cubicBezTo>
                      <a:pt x="87" y="352"/>
                      <a:pt x="87" y="352"/>
                      <a:pt x="87" y="352"/>
                    </a:cubicBezTo>
                    <a:cubicBezTo>
                      <a:pt x="87" y="352"/>
                      <a:pt x="87" y="352"/>
                      <a:pt x="87" y="352"/>
                    </a:cubicBezTo>
                    <a:cubicBezTo>
                      <a:pt x="87" y="379"/>
                      <a:pt x="109" y="402"/>
                      <a:pt x="137" y="402"/>
                    </a:cubicBezTo>
                    <a:cubicBezTo>
                      <a:pt x="383" y="402"/>
                      <a:pt x="383" y="402"/>
                      <a:pt x="383" y="402"/>
                    </a:cubicBezTo>
                    <a:cubicBezTo>
                      <a:pt x="383" y="576"/>
                      <a:pt x="383" y="576"/>
                      <a:pt x="383" y="576"/>
                    </a:cubicBezTo>
                    <a:cubicBezTo>
                      <a:pt x="383" y="603"/>
                      <a:pt x="405" y="626"/>
                      <a:pt x="433" y="626"/>
                    </a:cubicBezTo>
                    <a:cubicBezTo>
                      <a:pt x="460" y="626"/>
                      <a:pt x="483" y="603"/>
                      <a:pt x="483" y="576"/>
                    </a:cubicBezTo>
                    <a:cubicBezTo>
                      <a:pt x="483" y="352"/>
                      <a:pt x="483" y="352"/>
                      <a:pt x="483" y="352"/>
                    </a:cubicBezTo>
                    <a:cubicBezTo>
                      <a:pt x="483" y="339"/>
                      <a:pt x="477" y="326"/>
                      <a:pt x="468" y="316"/>
                    </a:cubicBezTo>
                    <a:cubicBezTo>
                      <a:pt x="459" y="307"/>
                      <a:pt x="446" y="302"/>
                      <a:pt x="433" y="302"/>
                    </a:cubicBezTo>
                    <a:cubicBezTo>
                      <a:pt x="303" y="302"/>
                      <a:pt x="303" y="302"/>
                      <a:pt x="303" y="302"/>
                    </a:cubicBezTo>
                    <a:cubicBezTo>
                      <a:pt x="303" y="214"/>
                      <a:pt x="303" y="214"/>
                      <a:pt x="303" y="214"/>
                    </a:cubicBezTo>
                    <a:cubicBezTo>
                      <a:pt x="317" y="227"/>
                      <a:pt x="333" y="233"/>
                      <a:pt x="347" y="236"/>
                    </a:cubicBezTo>
                    <a:cubicBezTo>
                      <a:pt x="363" y="240"/>
                      <a:pt x="378" y="241"/>
                      <a:pt x="390" y="241"/>
                    </a:cubicBezTo>
                    <a:cubicBezTo>
                      <a:pt x="402" y="241"/>
                      <a:pt x="410" y="240"/>
                      <a:pt x="411" y="240"/>
                    </a:cubicBezTo>
                    <a:cubicBezTo>
                      <a:pt x="428" y="238"/>
                      <a:pt x="441" y="222"/>
                      <a:pt x="439" y="205"/>
                    </a:cubicBezTo>
                    <a:cubicBezTo>
                      <a:pt x="437" y="187"/>
                      <a:pt x="421" y="175"/>
                      <a:pt x="404" y="176"/>
                    </a:cubicBezTo>
                    <a:cubicBezTo>
                      <a:pt x="403" y="177"/>
                      <a:pt x="397" y="177"/>
                      <a:pt x="390" y="177"/>
                    </a:cubicBezTo>
                    <a:cubicBezTo>
                      <a:pt x="381" y="177"/>
                      <a:pt x="370" y="176"/>
                      <a:pt x="362" y="174"/>
                    </a:cubicBezTo>
                    <a:cubicBezTo>
                      <a:pt x="353" y="172"/>
                      <a:pt x="348" y="169"/>
                      <a:pt x="348" y="168"/>
                    </a:cubicBezTo>
                    <a:cubicBezTo>
                      <a:pt x="342" y="161"/>
                      <a:pt x="338" y="151"/>
                      <a:pt x="336" y="137"/>
                    </a:cubicBezTo>
                    <a:cubicBezTo>
                      <a:pt x="332" y="116"/>
                      <a:pt x="333" y="90"/>
                      <a:pt x="332" y="67"/>
                    </a:cubicBezTo>
                    <a:cubicBezTo>
                      <a:pt x="331" y="55"/>
                      <a:pt x="331" y="43"/>
                      <a:pt x="325" y="30"/>
                    </a:cubicBezTo>
                    <a:cubicBezTo>
                      <a:pt x="322" y="23"/>
                      <a:pt x="318" y="16"/>
                      <a:pt x="310" y="10"/>
                    </a:cubicBezTo>
                    <a:cubicBezTo>
                      <a:pt x="302" y="3"/>
                      <a:pt x="291" y="0"/>
                      <a:pt x="282" y="0"/>
                    </a:cubicBezTo>
                    <a:cubicBezTo>
                      <a:pt x="281" y="0"/>
                      <a:pt x="279" y="0"/>
                      <a:pt x="278" y="1"/>
                    </a:cubicBezTo>
                    <a:cubicBezTo>
                      <a:pt x="276" y="0"/>
                      <a:pt x="274" y="0"/>
                      <a:pt x="272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5" y="0"/>
                      <a:pt x="113" y="1"/>
                      <a:pt x="111" y="1"/>
                    </a:cubicBezTo>
                    <a:cubicBezTo>
                      <a:pt x="98" y="3"/>
                      <a:pt x="88" y="7"/>
                      <a:pt x="78" y="13"/>
                    </a:cubicBezTo>
                    <a:cubicBezTo>
                      <a:pt x="60" y="24"/>
                      <a:pt x="42" y="39"/>
                      <a:pt x="27" y="59"/>
                    </a:cubicBezTo>
                    <a:cubicBezTo>
                      <a:pt x="13" y="78"/>
                      <a:pt x="1" y="102"/>
                      <a:pt x="0" y="130"/>
                    </a:cubicBezTo>
                    <a:cubicBezTo>
                      <a:pt x="0" y="132"/>
                      <a:pt x="0" y="133"/>
                      <a:pt x="0" y="135"/>
                    </a:cubicBezTo>
                    <a:cubicBezTo>
                      <a:pt x="1" y="143"/>
                      <a:pt x="3" y="152"/>
                      <a:pt x="6" y="161"/>
                    </a:cubicBezTo>
                    <a:cubicBezTo>
                      <a:pt x="6" y="161"/>
                      <a:pt x="6" y="161"/>
                      <a:pt x="6" y="162"/>
                    </a:cubicBezTo>
                    <a:cubicBezTo>
                      <a:pt x="6" y="162"/>
                      <a:pt x="6" y="162"/>
                      <a:pt x="6" y="162"/>
                    </a:cubicBezTo>
                    <a:cubicBezTo>
                      <a:pt x="14" y="183"/>
                      <a:pt x="31" y="201"/>
                      <a:pt x="53" y="214"/>
                    </a:cubicBezTo>
                    <a:cubicBezTo>
                      <a:pt x="61" y="219"/>
                      <a:pt x="69" y="223"/>
                      <a:pt x="79" y="227"/>
                    </a:cubicBezTo>
                    <a:lnTo>
                      <a:pt x="79" y="154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3" name="Group 42"/>
            <p:cNvGrpSpPr/>
            <p:nvPr/>
          </p:nvGrpSpPr>
          <p:grpSpPr>
            <a:xfrm>
              <a:off x="1771772" y="3578852"/>
              <a:ext cx="778387" cy="568822"/>
              <a:chOff x="1771772" y="3578852"/>
              <a:chExt cx="778387" cy="568822"/>
            </a:xfrm>
            <a:solidFill>
              <a:schemeClr val="accent1"/>
            </a:solidFill>
          </p:grpSpPr>
          <p:sp>
            <p:nvSpPr>
              <p:cNvPr id="16" name="Freeform 8"/>
              <p:cNvSpPr>
                <a:spLocks/>
              </p:cNvSpPr>
              <p:nvPr/>
            </p:nvSpPr>
            <p:spPr bwMode="auto">
              <a:xfrm>
                <a:off x="1920464" y="3578852"/>
                <a:ext cx="581794" cy="413144"/>
              </a:xfrm>
              <a:custGeom>
                <a:avLst/>
                <a:gdLst>
                  <a:gd name="T0" fmla="*/ 16 w 246"/>
                  <a:gd name="T1" fmla="*/ 99 h 175"/>
                  <a:gd name="T2" fmla="*/ 16 w 246"/>
                  <a:gd name="T3" fmla="*/ 16 h 175"/>
                  <a:gd name="T4" fmla="*/ 218 w 246"/>
                  <a:gd name="T5" fmla="*/ 16 h 175"/>
                  <a:gd name="T6" fmla="*/ 218 w 246"/>
                  <a:gd name="T7" fmla="*/ 144 h 175"/>
                  <a:gd name="T8" fmla="*/ 73 w 246"/>
                  <a:gd name="T9" fmla="*/ 144 h 175"/>
                  <a:gd name="T10" fmla="*/ 64 w 246"/>
                  <a:gd name="T11" fmla="*/ 163 h 175"/>
                  <a:gd name="T12" fmla="*/ 50 w 246"/>
                  <a:gd name="T13" fmla="*/ 175 h 175"/>
                  <a:gd name="T14" fmla="*/ 246 w 246"/>
                  <a:gd name="T15" fmla="*/ 175 h 175"/>
                  <a:gd name="T16" fmla="*/ 246 w 246"/>
                  <a:gd name="T17" fmla="*/ 156 h 175"/>
                  <a:gd name="T18" fmla="*/ 234 w 246"/>
                  <a:gd name="T19" fmla="*/ 156 h 175"/>
                  <a:gd name="T20" fmla="*/ 234 w 246"/>
                  <a:gd name="T21" fmla="*/ 0 h 175"/>
                  <a:gd name="T22" fmla="*/ 0 w 246"/>
                  <a:gd name="T23" fmla="*/ 0 h 175"/>
                  <a:gd name="T24" fmla="*/ 0 w 246"/>
                  <a:gd name="T25" fmla="*/ 98 h 175"/>
                  <a:gd name="T26" fmla="*/ 15 w 246"/>
                  <a:gd name="T27" fmla="*/ 99 h 175"/>
                  <a:gd name="T28" fmla="*/ 16 w 246"/>
                  <a:gd name="T29" fmla="*/ 99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6" h="175">
                    <a:moveTo>
                      <a:pt x="16" y="99"/>
                    </a:moveTo>
                    <a:cubicBezTo>
                      <a:pt x="16" y="16"/>
                      <a:pt x="16" y="16"/>
                      <a:pt x="16" y="16"/>
                    </a:cubicBezTo>
                    <a:cubicBezTo>
                      <a:pt x="218" y="16"/>
                      <a:pt x="218" y="16"/>
                      <a:pt x="218" y="16"/>
                    </a:cubicBezTo>
                    <a:cubicBezTo>
                      <a:pt x="218" y="144"/>
                      <a:pt x="218" y="144"/>
                      <a:pt x="218" y="144"/>
                    </a:cubicBezTo>
                    <a:cubicBezTo>
                      <a:pt x="73" y="144"/>
                      <a:pt x="73" y="144"/>
                      <a:pt x="73" y="144"/>
                    </a:cubicBezTo>
                    <a:cubicBezTo>
                      <a:pt x="72" y="151"/>
                      <a:pt x="69" y="158"/>
                      <a:pt x="64" y="163"/>
                    </a:cubicBezTo>
                    <a:cubicBezTo>
                      <a:pt x="60" y="168"/>
                      <a:pt x="55" y="172"/>
                      <a:pt x="50" y="175"/>
                    </a:cubicBezTo>
                    <a:cubicBezTo>
                      <a:pt x="246" y="175"/>
                      <a:pt x="246" y="175"/>
                      <a:pt x="246" y="175"/>
                    </a:cubicBezTo>
                    <a:cubicBezTo>
                      <a:pt x="246" y="156"/>
                      <a:pt x="246" y="156"/>
                      <a:pt x="246" y="156"/>
                    </a:cubicBezTo>
                    <a:cubicBezTo>
                      <a:pt x="234" y="156"/>
                      <a:pt x="234" y="156"/>
                      <a:pt x="234" y="156"/>
                    </a:cubicBezTo>
                    <a:cubicBezTo>
                      <a:pt x="234" y="0"/>
                      <a:pt x="234" y="0"/>
                      <a:pt x="234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98"/>
                      <a:pt x="0" y="98"/>
                      <a:pt x="0" y="98"/>
                    </a:cubicBezTo>
                    <a:cubicBezTo>
                      <a:pt x="5" y="99"/>
                      <a:pt x="10" y="99"/>
                      <a:pt x="15" y="99"/>
                    </a:cubicBezTo>
                    <a:cubicBezTo>
                      <a:pt x="16" y="99"/>
                      <a:pt x="16" y="99"/>
                      <a:pt x="16" y="9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Freeform 9"/>
              <p:cNvSpPr>
                <a:spLocks/>
              </p:cNvSpPr>
              <p:nvPr/>
            </p:nvSpPr>
            <p:spPr bwMode="auto">
              <a:xfrm>
                <a:off x="1771772" y="4039897"/>
                <a:ext cx="778387" cy="107777"/>
              </a:xfrm>
              <a:custGeom>
                <a:avLst/>
                <a:gdLst>
                  <a:gd name="T0" fmla="*/ 122 w 329"/>
                  <a:gd name="T1" fmla="*/ 29 h 46"/>
                  <a:gd name="T2" fmla="*/ 163 w 329"/>
                  <a:gd name="T3" fmla="*/ 46 h 46"/>
                  <a:gd name="T4" fmla="*/ 163 w 329"/>
                  <a:gd name="T5" fmla="*/ 46 h 46"/>
                  <a:gd name="T6" fmla="*/ 329 w 329"/>
                  <a:gd name="T7" fmla="*/ 46 h 46"/>
                  <a:gd name="T8" fmla="*/ 329 w 329"/>
                  <a:gd name="T9" fmla="*/ 0 h 46"/>
                  <a:gd name="T10" fmla="*/ 0 w 329"/>
                  <a:gd name="T11" fmla="*/ 0 h 46"/>
                  <a:gd name="T12" fmla="*/ 0 w 329"/>
                  <a:gd name="T13" fmla="*/ 29 h 46"/>
                  <a:gd name="T14" fmla="*/ 122 w 329"/>
                  <a:gd name="T15" fmla="*/ 2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9" h="46">
                    <a:moveTo>
                      <a:pt x="122" y="29"/>
                    </a:moveTo>
                    <a:cubicBezTo>
                      <a:pt x="137" y="29"/>
                      <a:pt x="152" y="35"/>
                      <a:pt x="163" y="46"/>
                    </a:cubicBezTo>
                    <a:cubicBezTo>
                      <a:pt x="163" y="46"/>
                      <a:pt x="163" y="46"/>
                      <a:pt x="163" y="46"/>
                    </a:cubicBezTo>
                    <a:cubicBezTo>
                      <a:pt x="329" y="46"/>
                      <a:pt x="329" y="46"/>
                      <a:pt x="329" y="46"/>
                    </a:cubicBezTo>
                    <a:cubicBezTo>
                      <a:pt x="329" y="0"/>
                      <a:pt x="329" y="0"/>
                      <a:pt x="32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9"/>
                      <a:pt x="0" y="29"/>
                      <a:pt x="0" y="29"/>
                    </a:cubicBezTo>
                    <a:lnTo>
                      <a:pt x="122" y="2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007388" y="3648688"/>
                <a:ext cx="358999" cy="4571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178929" y="3749172"/>
                <a:ext cx="187458" cy="11555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9" name="TextBox 28"/>
          <p:cNvSpPr txBox="1"/>
          <p:nvPr/>
        </p:nvSpPr>
        <p:spPr>
          <a:xfrm>
            <a:off x="8307966" y="3836920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307966" y="4174424"/>
            <a:ext cx="239720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Contrary to It has roots in a piece of classical Latin literature from 45 BC. </a:t>
            </a:r>
            <a:endParaRPr lang="en-US" sz="14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50772" y="5460648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2</a:t>
            </a:r>
          </a:p>
        </p:txBody>
      </p:sp>
      <p:sp>
        <p:nvSpPr>
          <p:cNvPr id="34" name="Freeform 22"/>
          <p:cNvSpPr>
            <a:spLocks noEditPoints="1"/>
          </p:cNvSpPr>
          <p:nvPr/>
        </p:nvSpPr>
        <p:spPr bwMode="auto">
          <a:xfrm>
            <a:off x="4504266" y="1655640"/>
            <a:ext cx="1128850" cy="813551"/>
          </a:xfrm>
          <a:custGeom>
            <a:avLst/>
            <a:gdLst>
              <a:gd name="T0" fmla="*/ 298 w 368"/>
              <a:gd name="T1" fmla="*/ 94 h 265"/>
              <a:gd name="T2" fmla="*/ 196 w 368"/>
              <a:gd name="T3" fmla="*/ 0 h 265"/>
              <a:gd name="T4" fmla="*/ 102 w 368"/>
              <a:gd name="T5" fmla="*/ 60 h 265"/>
              <a:gd name="T6" fmla="*/ 86 w 368"/>
              <a:gd name="T7" fmla="*/ 58 h 265"/>
              <a:gd name="T8" fmla="*/ 35 w 368"/>
              <a:gd name="T9" fmla="*/ 109 h 265"/>
              <a:gd name="T10" fmla="*/ 37 w 368"/>
              <a:gd name="T11" fmla="*/ 126 h 265"/>
              <a:gd name="T12" fmla="*/ 0 w 368"/>
              <a:gd name="T13" fmla="*/ 190 h 265"/>
              <a:gd name="T14" fmla="*/ 75 w 368"/>
              <a:gd name="T15" fmla="*/ 265 h 265"/>
              <a:gd name="T16" fmla="*/ 75 w 368"/>
              <a:gd name="T17" fmla="*/ 265 h 265"/>
              <a:gd name="T18" fmla="*/ 282 w 368"/>
              <a:gd name="T19" fmla="*/ 265 h 265"/>
              <a:gd name="T20" fmla="*/ 282 w 368"/>
              <a:gd name="T21" fmla="*/ 265 h 265"/>
              <a:gd name="T22" fmla="*/ 368 w 368"/>
              <a:gd name="T23" fmla="*/ 178 h 265"/>
              <a:gd name="T24" fmla="*/ 298 w 368"/>
              <a:gd name="T25" fmla="*/ 94 h 265"/>
              <a:gd name="T26" fmla="*/ 282 w 368"/>
              <a:gd name="T27" fmla="*/ 242 h 265"/>
              <a:gd name="T28" fmla="*/ 282 w 368"/>
              <a:gd name="T29" fmla="*/ 242 h 265"/>
              <a:gd name="T30" fmla="*/ 75 w 368"/>
              <a:gd name="T31" fmla="*/ 242 h 265"/>
              <a:gd name="T32" fmla="*/ 23 w 368"/>
              <a:gd name="T33" fmla="*/ 190 h 265"/>
              <a:gd name="T34" fmla="*/ 49 w 368"/>
              <a:gd name="T35" fmla="*/ 145 h 265"/>
              <a:gd name="T36" fmla="*/ 59 w 368"/>
              <a:gd name="T37" fmla="*/ 118 h 265"/>
              <a:gd name="T38" fmla="*/ 58 w 368"/>
              <a:gd name="T39" fmla="*/ 109 h 265"/>
              <a:gd name="T40" fmla="*/ 86 w 368"/>
              <a:gd name="T41" fmla="*/ 81 h 265"/>
              <a:gd name="T42" fmla="*/ 102 w 368"/>
              <a:gd name="T43" fmla="*/ 83 h 265"/>
              <a:gd name="T44" fmla="*/ 123 w 368"/>
              <a:gd name="T45" fmla="*/ 70 h 265"/>
              <a:gd name="T46" fmla="*/ 196 w 368"/>
              <a:gd name="T47" fmla="*/ 23 h 265"/>
              <a:gd name="T48" fmla="*/ 275 w 368"/>
              <a:gd name="T49" fmla="*/ 96 h 265"/>
              <a:gd name="T50" fmla="*/ 294 w 368"/>
              <a:gd name="T51" fmla="*/ 116 h 265"/>
              <a:gd name="T52" fmla="*/ 345 w 368"/>
              <a:gd name="T53" fmla="*/ 178 h 265"/>
              <a:gd name="T54" fmla="*/ 282 w 368"/>
              <a:gd name="T55" fmla="*/ 242 h 2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368" h="265">
                <a:moveTo>
                  <a:pt x="298" y="94"/>
                </a:moveTo>
                <a:cubicBezTo>
                  <a:pt x="293" y="41"/>
                  <a:pt x="250" y="0"/>
                  <a:pt x="196" y="0"/>
                </a:cubicBezTo>
                <a:cubicBezTo>
                  <a:pt x="154" y="0"/>
                  <a:pt x="118" y="25"/>
                  <a:pt x="102" y="60"/>
                </a:cubicBezTo>
                <a:cubicBezTo>
                  <a:pt x="97" y="59"/>
                  <a:pt x="92" y="58"/>
                  <a:pt x="86" y="58"/>
                </a:cubicBezTo>
                <a:cubicBezTo>
                  <a:pt x="58" y="58"/>
                  <a:pt x="35" y="81"/>
                  <a:pt x="35" y="109"/>
                </a:cubicBezTo>
                <a:cubicBezTo>
                  <a:pt x="35" y="115"/>
                  <a:pt x="36" y="120"/>
                  <a:pt x="37" y="126"/>
                </a:cubicBezTo>
                <a:cubicBezTo>
                  <a:pt x="15" y="139"/>
                  <a:pt x="0" y="162"/>
                  <a:pt x="0" y="190"/>
                </a:cubicBezTo>
                <a:cubicBezTo>
                  <a:pt x="0" y="231"/>
                  <a:pt x="34" y="265"/>
                  <a:pt x="75" y="265"/>
                </a:cubicBezTo>
                <a:cubicBezTo>
                  <a:pt x="75" y="265"/>
                  <a:pt x="75" y="265"/>
                  <a:pt x="75" y="265"/>
                </a:cubicBezTo>
                <a:cubicBezTo>
                  <a:pt x="282" y="265"/>
                  <a:pt x="282" y="265"/>
                  <a:pt x="282" y="265"/>
                </a:cubicBezTo>
                <a:cubicBezTo>
                  <a:pt x="282" y="265"/>
                  <a:pt x="282" y="265"/>
                  <a:pt x="282" y="265"/>
                </a:cubicBezTo>
                <a:cubicBezTo>
                  <a:pt x="330" y="265"/>
                  <a:pt x="368" y="226"/>
                  <a:pt x="368" y="178"/>
                </a:cubicBezTo>
                <a:cubicBezTo>
                  <a:pt x="368" y="136"/>
                  <a:pt x="338" y="101"/>
                  <a:pt x="298" y="94"/>
                </a:cubicBezTo>
                <a:close/>
                <a:moveTo>
                  <a:pt x="282" y="242"/>
                </a:moveTo>
                <a:cubicBezTo>
                  <a:pt x="282" y="242"/>
                  <a:pt x="282" y="242"/>
                  <a:pt x="282" y="242"/>
                </a:cubicBezTo>
                <a:cubicBezTo>
                  <a:pt x="75" y="242"/>
                  <a:pt x="75" y="242"/>
                  <a:pt x="75" y="242"/>
                </a:cubicBezTo>
                <a:cubicBezTo>
                  <a:pt x="46" y="242"/>
                  <a:pt x="23" y="219"/>
                  <a:pt x="23" y="190"/>
                </a:cubicBezTo>
                <a:cubicBezTo>
                  <a:pt x="23" y="172"/>
                  <a:pt x="33" y="155"/>
                  <a:pt x="49" y="145"/>
                </a:cubicBezTo>
                <a:cubicBezTo>
                  <a:pt x="65" y="136"/>
                  <a:pt x="66" y="135"/>
                  <a:pt x="59" y="118"/>
                </a:cubicBezTo>
                <a:cubicBezTo>
                  <a:pt x="58" y="115"/>
                  <a:pt x="58" y="112"/>
                  <a:pt x="58" y="109"/>
                </a:cubicBezTo>
                <a:cubicBezTo>
                  <a:pt x="58" y="94"/>
                  <a:pt x="70" y="81"/>
                  <a:pt x="86" y="81"/>
                </a:cubicBezTo>
                <a:cubicBezTo>
                  <a:pt x="86" y="81"/>
                  <a:pt x="94" y="80"/>
                  <a:pt x="102" y="83"/>
                </a:cubicBezTo>
                <a:cubicBezTo>
                  <a:pt x="115" y="89"/>
                  <a:pt x="117" y="83"/>
                  <a:pt x="123" y="70"/>
                </a:cubicBezTo>
                <a:cubicBezTo>
                  <a:pt x="136" y="41"/>
                  <a:pt x="165" y="23"/>
                  <a:pt x="196" y="23"/>
                </a:cubicBezTo>
                <a:cubicBezTo>
                  <a:pt x="237" y="23"/>
                  <a:pt x="271" y="54"/>
                  <a:pt x="275" y="96"/>
                </a:cubicBezTo>
                <a:cubicBezTo>
                  <a:pt x="277" y="112"/>
                  <a:pt x="277" y="112"/>
                  <a:pt x="294" y="116"/>
                </a:cubicBezTo>
                <a:cubicBezTo>
                  <a:pt x="324" y="122"/>
                  <a:pt x="345" y="148"/>
                  <a:pt x="345" y="178"/>
                </a:cubicBezTo>
                <a:cubicBezTo>
                  <a:pt x="345" y="213"/>
                  <a:pt x="317" y="242"/>
                  <a:pt x="282" y="24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525454" y="2468046"/>
            <a:ext cx="10951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Sending</a:t>
            </a:r>
          </a:p>
        </p:txBody>
      </p:sp>
      <p:cxnSp>
        <p:nvCxnSpPr>
          <p:cNvPr id="36" name="Straight Connector 35"/>
          <p:cNvCxnSpPr/>
          <p:nvPr/>
        </p:nvCxnSpPr>
        <p:spPr>
          <a:xfrm flipV="1">
            <a:off x="2188454" y="2173605"/>
            <a:ext cx="0" cy="136253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2178929" y="2173605"/>
            <a:ext cx="2240671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V="1">
            <a:off x="6372225" y="2173605"/>
            <a:ext cx="0" cy="188735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>
            <a:off x="5658815" y="2173605"/>
            <a:ext cx="722935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Group 46"/>
          <p:cNvGrpSpPr/>
          <p:nvPr/>
        </p:nvGrpSpPr>
        <p:grpSpPr>
          <a:xfrm>
            <a:off x="6239734" y="3139851"/>
            <a:ext cx="1859735" cy="1773237"/>
            <a:chOff x="6239734" y="3139851"/>
            <a:chExt cx="1859735" cy="1773237"/>
          </a:xfrm>
        </p:grpSpPr>
        <p:sp>
          <p:nvSpPr>
            <p:cNvPr id="21" name="Rectangle 16"/>
            <p:cNvSpPr>
              <a:spLocks noChangeArrowheads="1"/>
            </p:cNvSpPr>
            <p:nvPr/>
          </p:nvSpPr>
          <p:spPr bwMode="auto">
            <a:xfrm flipH="1">
              <a:off x="7798883" y="4476265"/>
              <a:ext cx="2163" cy="2163"/>
            </a:xfrm>
            <a:prstGeom prst="rect">
              <a:avLst/>
            </a:prstGeom>
            <a:solidFill>
              <a:srgbClr val="E8A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Freeform 17"/>
            <p:cNvSpPr>
              <a:spLocks/>
            </p:cNvSpPr>
            <p:nvPr/>
          </p:nvSpPr>
          <p:spPr bwMode="auto">
            <a:xfrm flipH="1">
              <a:off x="6239734" y="4125943"/>
              <a:ext cx="1159091" cy="787144"/>
            </a:xfrm>
            <a:custGeom>
              <a:avLst/>
              <a:gdLst>
                <a:gd name="T0" fmla="*/ 427 w 536"/>
                <a:gd name="T1" fmla="*/ 0 h 364"/>
                <a:gd name="T2" fmla="*/ 112 w 536"/>
                <a:gd name="T3" fmla="*/ 0 h 364"/>
                <a:gd name="T4" fmla="*/ 0 w 536"/>
                <a:gd name="T5" fmla="*/ 0 h 364"/>
                <a:gd name="T6" fmla="*/ 0 w 536"/>
                <a:gd name="T7" fmla="*/ 35 h 364"/>
                <a:gd name="T8" fmla="*/ 112 w 536"/>
                <a:gd name="T9" fmla="*/ 35 h 364"/>
                <a:gd name="T10" fmla="*/ 110 w 536"/>
                <a:gd name="T11" fmla="*/ 364 h 364"/>
                <a:gd name="T12" fmla="*/ 146 w 536"/>
                <a:gd name="T13" fmla="*/ 364 h 364"/>
                <a:gd name="T14" fmla="*/ 148 w 536"/>
                <a:gd name="T15" fmla="*/ 35 h 364"/>
                <a:gd name="T16" fmla="*/ 391 w 536"/>
                <a:gd name="T17" fmla="*/ 35 h 364"/>
                <a:gd name="T18" fmla="*/ 391 w 536"/>
                <a:gd name="T19" fmla="*/ 364 h 364"/>
                <a:gd name="T20" fmla="*/ 427 w 536"/>
                <a:gd name="T21" fmla="*/ 364 h 364"/>
                <a:gd name="T22" fmla="*/ 427 w 536"/>
                <a:gd name="T23" fmla="*/ 35 h 364"/>
                <a:gd name="T24" fmla="*/ 536 w 536"/>
                <a:gd name="T25" fmla="*/ 35 h 364"/>
                <a:gd name="T26" fmla="*/ 536 w 536"/>
                <a:gd name="T27" fmla="*/ 0 h 364"/>
                <a:gd name="T28" fmla="*/ 427 w 536"/>
                <a:gd name="T29" fmla="*/ 0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36" h="364">
                  <a:moveTo>
                    <a:pt x="427" y="0"/>
                  </a:moveTo>
                  <a:lnTo>
                    <a:pt x="112" y="0"/>
                  </a:lnTo>
                  <a:lnTo>
                    <a:pt x="0" y="0"/>
                  </a:lnTo>
                  <a:lnTo>
                    <a:pt x="0" y="35"/>
                  </a:lnTo>
                  <a:lnTo>
                    <a:pt x="112" y="35"/>
                  </a:lnTo>
                  <a:lnTo>
                    <a:pt x="110" y="364"/>
                  </a:lnTo>
                  <a:lnTo>
                    <a:pt x="146" y="364"/>
                  </a:lnTo>
                  <a:lnTo>
                    <a:pt x="148" y="35"/>
                  </a:lnTo>
                  <a:lnTo>
                    <a:pt x="391" y="35"/>
                  </a:lnTo>
                  <a:lnTo>
                    <a:pt x="391" y="364"/>
                  </a:lnTo>
                  <a:lnTo>
                    <a:pt x="427" y="364"/>
                  </a:lnTo>
                  <a:lnTo>
                    <a:pt x="427" y="35"/>
                  </a:lnTo>
                  <a:lnTo>
                    <a:pt x="536" y="35"/>
                  </a:lnTo>
                  <a:lnTo>
                    <a:pt x="536" y="0"/>
                  </a:lnTo>
                  <a:lnTo>
                    <a:pt x="42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Freeform 18"/>
            <p:cNvSpPr>
              <a:spLocks/>
            </p:cNvSpPr>
            <p:nvPr/>
          </p:nvSpPr>
          <p:spPr bwMode="auto">
            <a:xfrm flipH="1">
              <a:off x="7450724" y="3743184"/>
              <a:ext cx="648745" cy="1169904"/>
            </a:xfrm>
            <a:custGeom>
              <a:avLst/>
              <a:gdLst>
                <a:gd name="T0" fmla="*/ 52 w 300"/>
                <a:gd name="T1" fmla="*/ 348 h 541"/>
                <a:gd name="T2" fmla="*/ 36 w 300"/>
                <a:gd name="T3" fmla="*/ 348 h 541"/>
                <a:gd name="T4" fmla="*/ 36 w 300"/>
                <a:gd name="T5" fmla="*/ 0 h 541"/>
                <a:gd name="T6" fmla="*/ 0 w 300"/>
                <a:gd name="T7" fmla="*/ 0 h 541"/>
                <a:gd name="T8" fmla="*/ 0 w 300"/>
                <a:gd name="T9" fmla="*/ 541 h 541"/>
                <a:gd name="T10" fmla="*/ 36 w 300"/>
                <a:gd name="T11" fmla="*/ 541 h 541"/>
                <a:gd name="T12" fmla="*/ 36 w 300"/>
                <a:gd name="T13" fmla="*/ 384 h 541"/>
                <a:gd name="T14" fmla="*/ 52 w 300"/>
                <a:gd name="T15" fmla="*/ 384 h 541"/>
                <a:gd name="T16" fmla="*/ 60 w 300"/>
                <a:gd name="T17" fmla="*/ 384 h 541"/>
                <a:gd name="T18" fmla="*/ 267 w 300"/>
                <a:gd name="T19" fmla="*/ 384 h 541"/>
                <a:gd name="T20" fmla="*/ 267 w 300"/>
                <a:gd name="T21" fmla="*/ 541 h 541"/>
                <a:gd name="T22" fmla="*/ 300 w 300"/>
                <a:gd name="T23" fmla="*/ 541 h 541"/>
                <a:gd name="T24" fmla="*/ 300 w 300"/>
                <a:gd name="T25" fmla="*/ 348 h 541"/>
                <a:gd name="T26" fmla="*/ 60 w 300"/>
                <a:gd name="T27" fmla="*/ 348 h 541"/>
                <a:gd name="T28" fmla="*/ 52 w 300"/>
                <a:gd name="T29" fmla="*/ 348 h 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0" h="541">
                  <a:moveTo>
                    <a:pt x="52" y="348"/>
                  </a:moveTo>
                  <a:lnTo>
                    <a:pt x="36" y="348"/>
                  </a:lnTo>
                  <a:lnTo>
                    <a:pt x="36" y="0"/>
                  </a:lnTo>
                  <a:lnTo>
                    <a:pt x="0" y="0"/>
                  </a:lnTo>
                  <a:lnTo>
                    <a:pt x="0" y="541"/>
                  </a:lnTo>
                  <a:lnTo>
                    <a:pt x="36" y="541"/>
                  </a:lnTo>
                  <a:lnTo>
                    <a:pt x="36" y="384"/>
                  </a:lnTo>
                  <a:lnTo>
                    <a:pt x="52" y="384"/>
                  </a:lnTo>
                  <a:lnTo>
                    <a:pt x="60" y="384"/>
                  </a:lnTo>
                  <a:lnTo>
                    <a:pt x="267" y="384"/>
                  </a:lnTo>
                  <a:lnTo>
                    <a:pt x="267" y="541"/>
                  </a:lnTo>
                  <a:lnTo>
                    <a:pt x="300" y="541"/>
                  </a:lnTo>
                  <a:lnTo>
                    <a:pt x="300" y="348"/>
                  </a:lnTo>
                  <a:lnTo>
                    <a:pt x="60" y="348"/>
                  </a:lnTo>
                  <a:lnTo>
                    <a:pt x="52" y="34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7186900" y="3139851"/>
              <a:ext cx="800120" cy="1762424"/>
              <a:chOff x="7186900" y="2801045"/>
              <a:chExt cx="800120" cy="1762424"/>
            </a:xfrm>
            <a:solidFill>
              <a:schemeClr val="tx1"/>
            </a:solidFill>
          </p:grpSpPr>
          <p:sp>
            <p:nvSpPr>
              <p:cNvPr id="26" name="Oval 15"/>
              <p:cNvSpPr>
                <a:spLocks noChangeArrowheads="1"/>
              </p:cNvSpPr>
              <p:nvPr/>
            </p:nvSpPr>
            <p:spPr bwMode="auto">
              <a:xfrm flipH="1">
                <a:off x="7558848" y="2801045"/>
                <a:ext cx="428172" cy="42817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19"/>
              <p:cNvSpPr>
                <a:spLocks/>
              </p:cNvSpPr>
              <p:nvPr/>
            </p:nvSpPr>
            <p:spPr bwMode="auto">
              <a:xfrm flipH="1">
                <a:off x="7186900" y="3255166"/>
                <a:ext cx="789307" cy="1308303"/>
              </a:xfrm>
              <a:custGeom>
                <a:avLst/>
                <a:gdLst>
                  <a:gd name="T0" fmla="*/ 133 w 153"/>
                  <a:gd name="T1" fmla="*/ 132 h 254"/>
                  <a:gd name="T2" fmla="*/ 78 w 153"/>
                  <a:gd name="T3" fmla="*/ 132 h 254"/>
                  <a:gd name="T4" fmla="*/ 72 w 153"/>
                  <a:gd name="T5" fmla="*/ 131 h 254"/>
                  <a:gd name="T6" fmla="*/ 72 w 153"/>
                  <a:gd name="T7" fmla="*/ 96 h 254"/>
                  <a:gd name="T8" fmla="*/ 71 w 153"/>
                  <a:gd name="T9" fmla="*/ 93 h 254"/>
                  <a:gd name="T10" fmla="*/ 117 w 153"/>
                  <a:gd name="T11" fmla="*/ 93 h 254"/>
                  <a:gd name="T12" fmla="*/ 128 w 153"/>
                  <a:gd name="T13" fmla="*/ 93 h 254"/>
                  <a:gd name="T14" fmla="*/ 145 w 153"/>
                  <a:gd name="T15" fmla="*/ 79 h 254"/>
                  <a:gd name="T16" fmla="*/ 129 w 153"/>
                  <a:gd name="T17" fmla="*/ 64 h 254"/>
                  <a:gd name="T18" fmla="*/ 117 w 153"/>
                  <a:gd name="T19" fmla="*/ 64 h 254"/>
                  <a:gd name="T20" fmla="*/ 72 w 153"/>
                  <a:gd name="T21" fmla="*/ 64 h 254"/>
                  <a:gd name="T22" fmla="*/ 72 w 153"/>
                  <a:gd name="T23" fmla="*/ 59 h 254"/>
                  <a:gd name="T24" fmla="*/ 72 w 153"/>
                  <a:gd name="T25" fmla="*/ 24 h 254"/>
                  <a:gd name="T26" fmla="*/ 57 w 153"/>
                  <a:gd name="T27" fmla="*/ 8 h 254"/>
                  <a:gd name="T28" fmla="*/ 34 w 153"/>
                  <a:gd name="T29" fmla="*/ 0 h 254"/>
                  <a:gd name="T30" fmla="*/ 2 w 153"/>
                  <a:gd name="T31" fmla="*/ 19 h 254"/>
                  <a:gd name="T32" fmla="*/ 0 w 153"/>
                  <a:gd name="T33" fmla="*/ 21 h 254"/>
                  <a:gd name="T34" fmla="*/ 0 w 153"/>
                  <a:gd name="T35" fmla="*/ 27 h 254"/>
                  <a:gd name="T36" fmla="*/ 0 w 153"/>
                  <a:gd name="T37" fmla="*/ 103 h 254"/>
                  <a:gd name="T38" fmla="*/ 0 w 153"/>
                  <a:gd name="T39" fmla="*/ 149 h 254"/>
                  <a:gd name="T40" fmla="*/ 34 w 153"/>
                  <a:gd name="T41" fmla="*/ 169 h 254"/>
                  <a:gd name="T42" fmla="*/ 35 w 153"/>
                  <a:gd name="T43" fmla="*/ 169 h 254"/>
                  <a:gd name="T44" fmla="*/ 111 w 153"/>
                  <a:gd name="T45" fmla="*/ 169 h 254"/>
                  <a:gd name="T46" fmla="*/ 111 w 153"/>
                  <a:gd name="T47" fmla="*/ 233 h 254"/>
                  <a:gd name="T48" fmla="*/ 130 w 153"/>
                  <a:gd name="T49" fmla="*/ 254 h 254"/>
                  <a:gd name="T50" fmla="*/ 131 w 153"/>
                  <a:gd name="T51" fmla="*/ 254 h 254"/>
                  <a:gd name="T52" fmla="*/ 152 w 153"/>
                  <a:gd name="T53" fmla="*/ 235 h 254"/>
                  <a:gd name="T54" fmla="*/ 152 w 153"/>
                  <a:gd name="T55" fmla="*/ 154 h 254"/>
                  <a:gd name="T56" fmla="*/ 149 w 153"/>
                  <a:gd name="T57" fmla="*/ 141 h 254"/>
                  <a:gd name="T58" fmla="*/ 133 w 153"/>
                  <a:gd name="T59" fmla="*/ 132 h 2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53" h="254">
                    <a:moveTo>
                      <a:pt x="133" y="132"/>
                    </a:moveTo>
                    <a:cubicBezTo>
                      <a:pt x="78" y="132"/>
                      <a:pt x="78" y="132"/>
                      <a:pt x="78" y="132"/>
                    </a:cubicBezTo>
                    <a:cubicBezTo>
                      <a:pt x="72" y="131"/>
                      <a:pt x="72" y="131"/>
                      <a:pt x="72" y="131"/>
                    </a:cubicBezTo>
                    <a:cubicBezTo>
                      <a:pt x="72" y="96"/>
                      <a:pt x="72" y="96"/>
                      <a:pt x="72" y="96"/>
                    </a:cubicBezTo>
                    <a:cubicBezTo>
                      <a:pt x="71" y="93"/>
                      <a:pt x="71" y="93"/>
                      <a:pt x="71" y="93"/>
                    </a:cubicBezTo>
                    <a:cubicBezTo>
                      <a:pt x="117" y="93"/>
                      <a:pt x="117" y="93"/>
                      <a:pt x="117" y="93"/>
                    </a:cubicBezTo>
                    <a:cubicBezTo>
                      <a:pt x="128" y="93"/>
                      <a:pt x="128" y="93"/>
                      <a:pt x="128" y="93"/>
                    </a:cubicBezTo>
                    <a:cubicBezTo>
                      <a:pt x="137" y="93"/>
                      <a:pt x="144" y="87"/>
                      <a:pt x="145" y="79"/>
                    </a:cubicBezTo>
                    <a:cubicBezTo>
                      <a:pt x="145" y="71"/>
                      <a:pt x="138" y="64"/>
                      <a:pt x="129" y="64"/>
                    </a:cubicBezTo>
                    <a:cubicBezTo>
                      <a:pt x="117" y="64"/>
                      <a:pt x="117" y="64"/>
                      <a:pt x="117" y="64"/>
                    </a:cubicBezTo>
                    <a:cubicBezTo>
                      <a:pt x="72" y="64"/>
                      <a:pt x="72" y="64"/>
                      <a:pt x="72" y="64"/>
                    </a:cubicBezTo>
                    <a:cubicBezTo>
                      <a:pt x="72" y="59"/>
                      <a:pt x="72" y="59"/>
                      <a:pt x="72" y="59"/>
                    </a:cubicBezTo>
                    <a:cubicBezTo>
                      <a:pt x="72" y="24"/>
                      <a:pt x="72" y="24"/>
                      <a:pt x="72" y="24"/>
                    </a:cubicBezTo>
                    <a:cubicBezTo>
                      <a:pt x="69" y="17"/>
                      <a:pt x="64" y="12"/>
                      <a:pt x="57" y="8"/>
                    </a:cubicBezTo>
                    <a:cubicBezTo>
                      <a:pt x="51" y="3"/>
                      <a:pt x="43" y="0"/>
                      <a:pt x="34" y="0"/>
                    </a:cubicBezTo>
                    <a:cubicBezTo>
                      <a:pt x="18" y="0"/>
                      <a:pt x="6" y="8"/>
                      <a:pt x="2" y="19"/>
                    </a:cubicBezTo>
                    <a:cubicBezTo>
                      <a:pt x="1" y="20"/>
                      <a:pt x="1" y="20"/>
                      <a:pt x="0" y="21"/>
                    </a:cubicBezTo>
                    <a:cubicBezTo>
                      <a:pt x="0" y="27"/>
                      <a:pt x="0" y="27"/>
                      <a:pt x="0" y="27"/>
                    </a:cubicBezTo>
                    <a:cubicBezTo>
                      <a:pt x="0" y="103"/>
                      <a:pt x="0" y="103"/>
                      <a:pt x="0" y="103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8" y="161"/>
                      <a:pt x="20" y="169"/>
                      <a:pt x="34" y="169"/>
                    </a:cubicBezTo>
                    <a:cubicBezTo>
                      <a:pt x="35" y="169"/>
                      <a:pt x="35" y="169"/>
                      <a:pt x="35" y="169"/>
                    </a:cubicBezTo>
                    <a:cubicBezTo>
                      <a:pt x="111" y="169"/>
                      <a:pt x="111" y="169"/>
                      <a:pt x="111" y="169"/>
                    </a:cubicBezTo>
                    <a:cubicBezTo>
                      <a:pt x="111" y="233"/>
                      <a:pt x="111" y="233"/>
                      <a:pt x="111" y="233"/>
                    </a:cubicBezTo>
                    <a:cubicBezTo>
                      <a:pt x="110" y="244"/>
                      <a:pt x="119" y="254"/>
                      <a:pt x="130" y="254"/>
                    </a:cubicBezTo>
                    <a:cubicBezTo>
                      <a:pt x="131" y="254"/>
                      <a:pt x="131" y="254"/>
                      <a:pt x="131" y="254"/>
                    </a:cubicBezTo>
                    <a:cubicBezTo>
                      <a:pt x="142" y="254"/>
                      <a:pt x="151" y="246"/>
                      <a:pt x="152" y="235"/>
                    </a:cubicBezTo>
                    <a:cubicBezTo>
                      <a:pt x="152" y="154"/>
                      <a:pt x="152" y="154"/>
                      <a:pt x="152" y="154"/>
                    </a:cubicBezTo>
                    <a:cubicBezTo>
                      <a:pt x="153" y="154"/>
                      <a:pt x="153" y="146"/>
                      <a:pt x="149" y="141"/>
                    </a:cubicBezTo>
                    <a:cubicBezTo>
                      <a:pt x="142" y="132"/>
                      <a:pt x="133" y="132"/>
                      <a:pt x="133" y="13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5" name="Freeform 20"/>
            <p:cNvSpPr>
              <a:spLocks/>
            </p:cNvSpPr>
            <p:nvPr/>
          </p:nvSpPr>
          <p:spPr bwMode="auto">
            <a:xfrm flipH="1">
              <a:off x="6598706" y="3717235"/>
              <a:ext cx="588195" cy="382760"/>
            </a:xfrm>
            <a:custGeom>
              <a:avLst/>
              <a:gdLst>
                <a:gd name="T0" fmla="*/ 5 w 114"/>
                <a:gd name="T1" fmla="*/ 74 h 74"/>
                <a:gd name="T2" fmla="*/ 74 w 114"/>
                <a:gd name="T3" fmla="*/ 74 h 74"/>
                <a:gd name="T4" fmla="*/ 80 w 114"/>
                <a:gd name="T5" fmla="*/ 68 h 74"/>
                <a:gd name="T6" fmla="*/ 74 w 114"/>
                <a:gd name="T7" fmla="*/ 62 h 74"/>
                <a:gd name="T8" fmla="*/ 73 w 114"/>
                <a:gd name="T9" fmla="*/ 62 h 74"/>
                <a:gd name="T10" fmla="*/ 112 w 114"/>
                <a:gd name="T11" fmla="*/ 7 h 74"/>
                <a:gd name="T12" fmla="*/ 113 w 114"/>
                <a:gd name="T13" fmla="*/ 1 h 74"/>
                <a:gd name="T14" fmla="*/ 107 w 114"/>
                <a:gd name="T15" fmla="*/ 4 h 74"/>
                <a:gd name="T16" fmla="*/ 67 w 114"/>
                <a:gd name="T17" fmla="*/ 60 h 74"/>
                <a:gd name="T18" fmla="*/ 66 w 114"/>
                <a:gd name="T19" fmla="*/ 62 h 74"/>
                <a:gd name="T20" fmla="*/ 5 w 114"/>
                <a:gd name="T21" fmla="*/ 62 h 74"/>
                <a:gd name="T22" fmla="*/ 0 w 114"/>
                <a:gd name="T23" fmla="*/ 68 h 74"/>
                <a:gd name="T24" fmla="*/ 5 w 114"/>
                <a:gd name="T25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4" h="74">
                  <a:moveTo>
                    <a:pt x="5" y="74"/>
                  </a:moveTo>
                  <a:cubicBezTo>
                    <a:pt x="74" y="74"/>
                    <a:pt x="74" y="74"/>
                    <a:pt x="74" y="74"/>
                  </a:cubicBezTo>
                  <a:cubicBezTo>
                    <a:pt x="77" y="74"/>
                    <a:pt x="80" y="72"/>
                    <a:pt x="80" y="68"/>
                  </a:cubicBezTo>
                  <a:cubicBezTo>
                    <a:pt x="80" y="65"/>
                    <a:pt x="77" y="62"/>
                    <a:pt x="74" y="62"/>
                  </a:cubicBezTo>
                  <a:cubicBezTo>
                    <a:pt x="73" y="62"/>
                    <a:pt x="73" y="62"/>
                    <a:pt x="73" y="62"/>
                  </a:cubicBezTo>
                  <a:cubicBezTo>
                    <a:pt x="112" y="7"/>
                    <a:pt x="112" y="7"/>
                    <a:pt x="112" y="7"/>
                  </a:cubicBezTo>
                  <a:cubicBezTo>
                    <a:pt x="114" y="5"/>
                    <a:pt x="114" y="2"/>
                    <a:pt x="113" y="1"/>
                  </a:cubicBezTo>
                  <a:cubicBezTo>
                    <a:pt x="112" y="0"/>
                    <a:pt x="109" y="1"/>
                    <a:pt x="107" y="4"/>
                  </a:cubicBezTo>
                  <a:cubicBezTo>
                    <a:pt x="67" y="60"/>
                    <a:pt x="67" y="60"/>
                    <a:pt x="67" y="60"/>
                  </a:cubicBezTo>
                  <a:cubicBezTo>
                    <a:pt x="67" y="61"/>
                    <a:pt x="66" y="61"/>
                    <a:pt x="66" y="62"/>
                  </a:cubicBezTo>
                  <a:cubicBezTo>
                    <a:pt x="5" y="62"/>
                    <a:pt x="5" y="62"/>
                    <a:pt x="5" y="62"/>
                  </a:cubicBezTo>
                  <a:cubicBezTo>
                    <a:pt x="2" y="62"/>
                    <a:pt x="0" y="65"/>
                    <a:pt x="0" y="68"/>
                  </a:cubicBezTo>
                  <a:cubicBezTo>
                    <a:pt x="0" y="72"/>
                    <a:pt x="2" y="74"/>
                    <a:pt x="5" y="7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40" name="Straight Connector 39"/>
          <p:cNvCxnSpPr/>
          <p:nvPr/>
        </p:nvCxnSpPr>
        <p:spPr>
          <a:xfrm flipH="1">
            <a:off x="6362701" y="4058552"/>
            <a:ext cx="24553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788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75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2" presetClass="entr" presetSubtype="2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2" decel="8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5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500"/>
                            </p:stCondLst>
                            <p:childTnLst>
                              <p:par>
                                <p:cTn id="7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60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500"/>
                            </p:stCondLst>
                            <p:childTnLst>
                              <p:par>
                                <p:cTn id="8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7000"/>
                            </p:stCondLst>
                            <p:childTnLst>
                              <p:par>
                                <p:cTn id="86" presetID="2" presetClass="entr" presetSubtype="2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2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2" grpId="0" animBg="1"/>
      <p:bldP spid="2" grpId="0"/>
      <p:bldP spid="6" grpId="0"/>
      <p:bldP spid="7" grpId="0"/>
      <p:bldP spid="10" grpId="0"/>
      <p:bldP spid="29" grpId="0"/>
      <p:bldP spid="30" grpId="0"/>
      <p:bldP spid="33" grpId="0"/>
      <p:bldP spid="34" grpId="0" animBg="1"/>
      <p:bldP spid="3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Approval</a:t>
            </a:r>
            <a:r>
              <a:rPr lang="id-ID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Process</a:t>
            </a:r>
            <a:endParaRPr lang="en-US" sz="40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z="1100" smtClean="0">
                <a:latin typeface="Arial" panose="020B0604020202020204" pitchFamily="34" charset="0"/>
                <a:cs typeface="Arial" panose="020B0604020202020204" pitchFamily="34" charset="0"/>
              </a:rPr>
              <a:t>18</a:t>
            </a:fld>
            <a:endParaRPr 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2263595" y="5659755"/>
            <a:ext cx="4422955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-32549" y="5659755"/>
            <a:ext cx="94803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8107806" y="5659755"/>
            <a:ext cx="4422955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39"/>
          <p:cNvGrpSpPr/>
          <p:nvPr/>
        </p:nvGrpSpPr>
        <p:grpSpPr>
          <a:xfrm>
            <a:off x="695325" y="2935605"/>
            <a:ext cx="1843088" cy="2006600"/>
            <a:chOff x="695325" y="2935605"/>
            <a:chExt cx="1843088" cy="2006600"/>
          </a:xfrm>
        </p:grpSpPr>
        <p:sp>
          <p:nvSpPr>
            <p:cNvPr id="14" name="Rectangle 15"/>
            <p:cNvSpPr>
              <a:spLocks noChangeArrowheads="1"/>
            </p:cNvSpPr>
            <p:nvPr/>
          </p:nvSpPr>
          <p:spPr bwMode="auto">
            <a:xfrm>
              <a:off x="1738313" y="4026218"/>
              <a:ext cx="795338" cy="8255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Freeform 17"/>
            <p:cNvSpPr>
              <a:spLocks/>
            </p:cNvSpPr>
            <p:nvPr/>
          </p:nvSpPr>
          <p:spPr bwMode="auto">
            <a:xfrm>
              <a:off x="1277938" y="4408805"/>
              <a:ext cx="569913" cy="533400"/>
            </a:xfrm>
            <a:custGeom>
              <a:avLst/>
              <a:gdLst>
                <a:gd name="T0" fmla="*/ 26 w 247"/>
                <a:gd name="T1" fmla="*/ 6 h 231"/>
                <a:gd name="T2" fmla="*/ 0 w 247"/>
                <a:gd name="T3" fmla="*/ 0 h 231"/>
                <a:gd name="T4" fmla="*/ 0 w 247"/>
                <a:gd name="T5" fmla="*/ 215 h 231"/>
                <a:gd name="T6" fmla="*/ 16 w 247"/>
                <a:gd name="T7" fmla="*/ 231 h 231"/>
                <a:gd name="T8" fmla="*/ 231 w 247"/>
                <a:gd name="T9" fmla="*/ 231 h 231"/>
                <a:gd name="T10" fmla="*/ 247 w 247"/>
                <a:gd name="T11" fmla="*/ 215 h 231"/>
                <a:gd name="T12" fmla="*/ 247 w 247"/>
                <a:gd name="T13" fmla="*/ 6 h 231"/>
                <a:gd name="T14" fmla="*/ 26 w 247"/>
                <a:gd name="T15" fmla="*/ 6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7" h="231">
                  <a:moveTo>
                    <a:pt x="26" y="6"/>
                  </a:moveTo>
                  <a:cubicBezTo>
                    <a:pt x="17" y="6"/>
                    <a:pt x="8" y="4"/>
                    <a:pt x="0" y="0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224"/>
                    <a:pt x="7" y="231"/>
                    <a:pt x="16" y="231"/>
                  </a:cubicBezTo>
                  <a:cubicBezTo>
                    <a:pt x="231" y="231"/>
                    <a:pt x="231" y="231"/>
                    <a:pt x="231" y="231"/>
                  </a:cubicBezTo>
                  <a:cubicBezTo>
                    <a:pt x="240" y="231"/>
                    <a:pt x="247" y="224"/>
                    <a:pt x="247" y="215"/>
                  </a:cubicBezTo>
                  <a:cubicBezTo>
                    <a:pt x="247" y="6"/>
                    <a:pt x="247" y="6"/>
                    <a:pt x="247" y="6"/>
                  </a:cubicBezTo>
                  <a:lnTo>
                    <a:pt x="26" y="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Freeform 14"/>
            <p:cNvSpPr>
              <a:spLocks/>
            </p:cNvSpPr>
            <p:nvPr/>
          </p:nvSpPr>
          <p:spPr bwMode="auto">
            <a:xfrm>
              <a:off x="1295400" y="3094355"/>
              <a:ext cx="415925" cy="365125"/>
            </a:xfrm>
            <a:custGeom>
              <a:avLst/>
              <a:gdLst>
                <a:gd name="T0" fmla="*/ 180 w 180"/>
                <a:gd name="T1" fmla="*/ 90 h 158"/>
                <a:gd name="T2" fmla="*/ 90 w 180"/>
                <a:gd name="T3" fmla="*/ 0 h 158"/>
                <a:gd name="T4" fmla="*/ 0 w 180"/>
                <a:gd name="T5" fmla="*/ 90 h 158"/>
                <a:gd name="T6" fmla="*/ 32 w 180"/>
                <a:gd name="T7" fmla="*/ 158 h 158"/>
                <a:gd name="T8" fmla="*/ 148 w 180"/>
                <a:gd name="T9" fmla="*/ 158 h 158"/>
                <a:gd name="T10" fmla="*/ 180 w 180"/>
                <a:gd name="T11" fmla="*/ 9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0" h="158">
                  <a:moveTo>
                    <a:pt x="180" y="90"/>
                  </a:moveTo>
                  <a:cubicBezTo>
                    <a:pt x="180" y="40"/>
                    <a:pt x="140" y="0"/>
                    <a:pt x="90" y="0"/>
                  </a:cubicBezTo>
                  <a:cubicBezTo>
                    <a:pt x="40" y="0"/>
                    <a:pt x="0" y="40"/>
                    <a:pt x="0" y="90"/>
                  </a:cubicBezTo>
                  <a:cubicBezTo>
                    <a:pt x="0" y="117"/>
                    <a:pt x="13" y="142"/>
                    <a:pt x="32" y="158"/>
                  </a:cubicBezTo>
                  <a:cubicBezTo>
                    <a:pt x="148" y="158"/>
                    <a:pt x="148" y="158"/>
                    <a:pt x="148" y="158"/>
                  </a:cubicBezTo>
                  <a:cubicBezTo>
                    <a:pt x="168" y="142"/>
                    <a:pt x="180" y="117"/>
                    <a:pt x="180" y="9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695325" y="2935605"/>
              <a:ext cx="1550988" cy="1985963"/>
            </a:xfrm>
            <a:custGeom>
              <a:avLst/>
              <a:gdLst>
                <a:gd name="T0" fmla="*/ 444 w 672"/>
                <a:gd name="T1" fmla="*/ 302 h 861"/>
                <a:gd name="T2" fmla="*/ 448 w 672"/>
                <a:gd name="T3" fmla="*/ 298 h 861"/>
                <a:gd name="T4" fmla="*/ 660 w 672"/>
                <a:gd name="T5" fmla="*/ 57 h 861"/>
                <a:gd name="T6" fmla="*/ 657 w 672"/>
                <a:gd name="T7" fmla="*/ 12 h 861"/>
                <a:gd name="T8" fmla="*/ 612 w 672"/>
                <a:gd name="T9" fmla="*/ 15 h 861"/>
                <a:gd name="T10" fmla="*/ 418 w 672"/>
                <a:gd name="T11" fmla="*/ 236 h 861"/>
                <a:gd name="T12" fmla="*/ 413 w 672"/>
                <a:gd name="T13" fmla="*/ 235 h 861"/>
                <a:gd name="T14" fmla="*/ 259 w 672"/>
                <a:gd name="T15" fmla="*/ 235 h 861"/>
                <a:gd name="T16" fmla="*/ 254 w 672"/>
                <a:gd name="T17" fmla="*/ 236 h 861"/>
                <a:gd name="T18" fmla="*/ 60 w 672"/>
                <a:gd name="T19" fmla="*/ 15 h 861"/>
                <a:gd name="T20" fmla="*/ 15 w 672"/>
                <a:gd name="T21" fmla="*/ 12 h 861"/>
                <a:gd name="T22" fmla="*/ 12 w 672"/>
                <a:gd name="T23" fmla="*/ 57 h 861"/>
                <a:gd name="T24" fmla="*/ 224 w 672"/>
                <a:gd name="T25" fmla="*/ 298 h 861"/>
                <a:gd name="T26" fmla="*/ 228 w 672"/>
                <a:gd name="T27" fmla="*/ 302 h 861"/>
                <a:gd name="T28" fmla="*/ 228 w 672"/>
                <a:gd name="T29" fmla="*/ 587 h 861"/>
                <a:gd name="T30" fmla="*/ 228 w 672"/>
                <a:gd name="T31" fmla="*/ 587 h 861"/>
                <a:gd name="T32" fmla="*/ 278 w 672"/>
                <a:gd name="T33" fmla="*/ 637 h 861"/>
                <a:gd name="T34" fmla="*/ 524 w 672"/>
                <a:gd name="T35" fmla="*/ 637 h 861"/>
                <a:gd name="T36" fmla="*/ 524 w 672"/>
                <a:gd name="T37" fmla="*/ 811 h 861"/>
                <a:gd name="T38" fmla="*/ 574 w 672"/>
                <a:gd name="T39" fmla="*/ 861 h 861"/>
                <a:gd name="T40" fmla="*/ 624 w 672"/>
                <a:gd name="T41" fmla="*/ 811 h 861"/>
                <a:gd name="T42" fmla="*/ 624 w 672"/>
                <a:gd name="T43" fmla="*/ 587 h 861"/>
                <a:gd name="T44" fmla="*/ 609 w 672"/>
                <a:gd name="T45" fmla="*/ 551 h 861"/>
                <a:gd name="T46" fmla="*/ 574 w 672"/>
                <a:gd name="T47" fmla="*/ 537 h 861"/>
                <a:gd name="T48" fmla="*/ 444 w 672"/>
                <a:gd name="T49" fmla="*/ 537 h 861"/>
                <a:gd name="T50" fmla="*/ 444 w 672"/>
                <a:gd name="T51" fmla="*/ 302 h 8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72" h="861">
                  <a:moveTo>
                    <a:pt x="444" y="302"/>
                  </a:moveTo>
                  <a:cubicBezTo>
                    <a:pt x="446" y="301"/>
                    <a:pt x="447" y="300"/>
                    <a:pt x="448" y="298"/>
                  </a:cubicBezTo>
                  <a:cubicBezTo>
                    <a:pt x="660" y="57"/>
                    <a:pt x="660" y="57"/>
                    <a:pt x="660" y="57"/>
                  </a:cubicBezTo>
                  <a:cubicBezTo>
                    <a:pt x="672" y="44"/>
                    <a:pt x="671" y="23"/>
                    <a:pt x="657" y="12"/>
                  </a:cubicBezTo>
                  <a:cubicBezTo>
                    <a:pt x="644" y="0"/>
                    <a:pt x="624" y="1"/>
                    <a:pt x="612" y="15"/>
                  </a:cubicBezTo>
                  <a:cubicBezTo>
                    <a:pt x="418" y="236"/>
                    <a:pt x="418" y="236"/>
                    <a:pt x="418" y="236"/>
                  </a:cubicBezTo>
                  <a:cubicBezTo>
                    <a:pt x="416" y="236"/>
                    <a:pt x="415" y="235"/>
                    <a:pt x="413" y="235"/>
                  </a:cubicBezTo>
                  <a:cubicBezTo>
                    <a:pt x="259" y="235"/>
                    <a:pt x="259" y="235"/>
                    <a:pt x="259" y="235"/>
                  </a:cubicBezTo>
                  <a:cubicBezTo>
                    <a:pt x="257" y="235"/>
                    <a:pt x="256" y="236"/>
                    <a:pt x="254" y="236"/>
                  </a:cubicBezTo>
                  <a:cubicBezTo>
                    <a:pt x="60" y="15"/>
                    <a:pt x="60" y="15"/>
                    <a:pt x="60" y="15"/>
                  </a:cubicBezTo>
                  <a:cubicBezTo>
                    <a:pt x="49" y="1"/>
                    <a:pt x="28" y="0"/>
                    <a:pt x="15" y="12"/>
                  </a:cubicBezTo>
                  <a:cubicBezTo>
                    <a:pt x="2" y="23"/>
                    <a:pt x="0" y="44"/>
                    <a:pt x="12" y="57"/>
                  </a:cubicBezTo>
                  <a:cubicBezTo>
                    <a:pt x="224" y="298"/>
                    <a:pt x="224" y="298"/>
                    <a:pt x="224" y="298"/>
                  </a:cubicBezTo>
                  <a:cubicBezTo>
                    <a:pt x="225" y="300"/>
                    <a:pt x="227" y="301"/>
                    <a:pt x="228" y="302"/>
                  </a:cubicBezTo>
                  <a:cubicBezTo>
                    <a:pt x="228" y="587"/>
                    <a:pt x="228" y="587"/>
                    <a:pt x="228" y="587"/>
                  </a:cubicBezTo>
                  <a:cubicBezTo>
                    <a:pt x="228" y="587"/>
                    <a:pt x="228" y="587"/>
                    <a:pt x="228" y="587"/>
                  </a:cubicBezTo>
                  <a:cubicBezTo>
                    <a:pt x="228" y="614"/>
                    <a:pt x="250" y="637"/>
                    <a:pt x="278" y="637"/>
                  </a:cubicBezTo>
                  <a:cubicBezTo>
                    <a:pt x="524" y="637"/>
                    <a:pt x="524" y="637"/>
                    <a:pt x="524" y="637"/>
                  </a:cubicBezTo>
                  <a:cubicBezTo>
                    <a:pt x="524" y="811"/>
                    <a:pt x="524" y="811"/>
                    <a:pt x="524" y="811"/>
                  </a:cubicBezTo>
                  <a:cubicBezTo>
                    <a:pt x="524" y="838"/>
                    <a:pt x="546" y="861"/>
                    <a:pt x="574" y="861"/>
                  </a:cubicBezTo>
                  <a:cubicBezTo>
                    <a:pt x="602" y="861"/>
                    <a:pt x="624" y="838"/>
                    <a:pt x="624" y="811"/>
                  </a:cubicBezTo>
                  <a:cubicBezTo>
                    <a:pt x="624" y="587"/>
                    <a:pt x="624" y="587"/>
                    <a:pt x="624" y="587"/>
                  </a:cubicBezTo>
                  <a:cubicBezTo>
                    <a:pt x="624" y="574"/>
                    <a:pt x="619" y="561"/>
                    <a:pt x="609" y="551"/>
                  </a:cubicBezTo>
                  <a:cubicBezTo>
                    <a:pt x="600" y="542"/>
                    <a:pt x="587" y="537"/>
                    <a:pt x="574" y="537"/>
                  </a:cubicBezTo>
                  <a:cubicBezTo>
                    <a:pt x="444" y="537"/>
                    <a:pt x="444" y="537"/>
                    <a:pt x="444" y="537"/>
                  </a:cubicBezTo>
                  <a:lnTo>
                    <a:pt x="444" y="30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Freeform 19"/>
            <p:cNvSpPr>
              <a:spLocks noEditPoints="1"/>
            </p:cNvSpPr>
            <p:nvPr/>
          </p:nvSpPr>
          <p:spPr bwMode="auto">
            <a:xfrm>
              <a:off x="2205038" y="3576955"/>
              <a:ext cx="333375" cy="261938"/>
            </a:xfrm>
            <a:custGeom>
              <a:avLst/>
              <a:gdLst>
                <a:gd name="T0" fmla="*/ 120 w 144"/>
                <a:gd name="T1" fmla="*/ 9 h 114"/>
                <a:gd name="T2" fmla="*/ 123 w 144"/>
                <a:gd name="T3" fmla="*/ 10 h 114"/>
                <a:gd name="T4" fmla="*/ 133 w 144"/>
                <a:gd name="T5" fmla="*/ 20 h 114"/>
                <a:gd name="T6" fmla="*/ 133 w 144"/>
                <a:gd name="T7" fmla="*/ 27 h 114"/>
                <a:gd name="T8" fmla="*/ 56 w 144"/>
                <a:gd name="T9" fmla="*/ 104 h 114"/>
                <a:gd name="T10" fmla="*/ 54 w 144"/>
                <a:gd name="T11" fmla="*/ 105 h 114"/>
                <a:gd name="T12" fmla="*/ 53 w 144"/>
                <a:gd name="T13" fmla="*/ 105 h 114"/>
                <a:gd name="T14" fmla="*/ 53 w 144"/>
                <a:gd name="T15" fmla="*/ 105 h 114"/>
                <a:gd name="T16" fmla="*/ 49 w 144"/>
                <a:gd name="T17" fmla="*/ 104 h 114"/>
                <a:gd name="T18" fmla="*/ 11 w 144"/>
                <a:gd name="T19" fmla="*/ 64 h 114"/>
                <a:gd name="T20" fmla="*/ 11 w 144"/>
                <a:gd name="T21" fmla="*/ 58 h 114"/>
                <a:gd name="T22" fmla="*/ 22 w 144"/>
                <a:gd name="T23" fmla="*/ 49 h 114"/>
                <a:gd name="T24" fmla="*/ 24 w 144"/>
                <a:gd name="T25" fmla="*/ 46 h 114"/>
                <a:gd name="T26" fmla="*/ 28 w 144"/>
                <a:gd name="T27" fmla="*/ 49 h 114"/>
                <a:gd name="T28" fmla="*/ 53 w 144"/>
                <a:gd name="T29" fmla="*/ 74 h 114"/>
                <a:gd name="T30" fmla="*/ 116 w 144"/>
                <a:gd name="T31" fmla="*/ 10 h 114"/>
                <a:gd name="T32" fmla="*/ 120 w 144"/>
                <a:gd name="T33" fmla="*/ 9 h 114"/>
                <a:gd name="T34" fmla="*/ 43 w 144"/>
                <a:gd name="T35" fmla="*/ 111 h 114"/>
                <a:gd name="T36" fmla="*/ 53 w 144"/>
                <a:gd name="T37" fmla="*/ 114 h 114"/>
                <a:gd name="T38" fmla="*/ 53 w 144"/>
                <a:gd name="T39" fmla="*/ 114 h 114"/>
                <a:gd name="T40" fmla="*/ 54 w 144"/>
                <a:gd name="T41" fmla="*/ 114 h 114"/>
                <a:gd name="T42" fmla="*/ 64 w 144"/>
                <a:gd name="T43" fmla="*/ 111 h 114"/>
                <a:gd name="T44" fmla="*/ 140 w 144"/>
                <a:gd name="T45" fmla="*/ 34 h 114"/>
                <a:gd name="T46" fmla="*/ 144 w 144"/>
                <a:gd name="T47" fmla="*/ 24 h 114"/>
                <a:gd name="T48" fmla="*/ 140 w 144"/>
                <a:gd name="T49" fmla="*/ 14 h 114"/>
                <a:gd name="T50" fmla="*/ 129 w 144"/>
                <a:gd name="T51" fmla="*/ 3 h 114"/>
                <a:gd name="T52" fmla="*/ 120 w 144"/>
                <a:gd name="T53" fmla="*/ 0 h 114"/>
                <a:gd name="T54" fmla="*/ 120 w 144"/>
                <a:gd name="T55" fmla="*/ 0 h 114"/>
                <a:gd name="T56" fmla="*/ 109 w 144"/>
                <a:gd name="T57" fmla="*/ 3 h 114"/>
                <a:gd name="T58" fmla="*/ 53 w 144"/>
                <a:gd name="T59" fmla="*/ 59 h 114"/>
                <a:gd name="T60" fmla="*/ 35 w 144"/>
                <a:gd name="T61" fmla="*/ 42 h 114"/>
                <a:gd name="T62" fmla="*/ 24 w 144"/>
                <a:gd name="T63" fmla="*/ 37 h 114"/>
                <a:gd name="T64" fmla="*/ 15 w 144"/>
                <a:gd name="T65" fmla="*/ 42 h 114"/>
                <a:gd name="T66" fmla="*/ 5 w 144"/>
                <a:gd name="T67" fmla="*/ 51 h 114"/>
                <a:gd name="T68" fmla="*/ 0 w 144"/>
                <a:gd name="T69" fmla="*/ 62 h 114"/>
                <a:gd name="T70" fmla="*/ 5 w 144"/>
                <a:gd name="T71" fmla="*/ 71 h 114"/>
                <a:gd name="T72" fmla="*/ 43 w 144"/>
                <a:gd name="T73" fmla="*/ 111 h 114"/>
                <a:gd name="T74" fmla="*/ 43 w 144"/>
                <a:gd name="T75" fmla="*/ 111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44" h="114">
                  <a:moveTo>
                    <a:pt x="120" y="9"/>
                  </a:moveTo>
                  <a:cubicBezTo>
                    <a:pt x="121" y="9"/>
                    <a:pt x="122" y="9"/>
                    <a:pt x="123" y="10"/>
                  </a:cubicBezTo>
                  <a:cubicBezTo>
                    <a:pt x="133" y="20"/>
                    <a:pt x="133" y="20"/>
                    <a:pt x="133" y="20"/>
                  </a:cubicBezTo>
                  <a:cubicBezTo>
                    <a:pt x="134" y="22"/>
                    <a:pt x="134" y="26"/>
                    <a:pt x="133" y="27"/>
                  </a:cubicBezTo>
                  <a:cubicBezTo>
                    <a:pt x="56" y="104"/>
                    <a:pt x="56" y="104"/>
                    <a:pt x="56" y="104"/>
                  </a:cubicBezTo>
                  <a:cubicBezTo>
                    <a:pt x="56" y="105"/>
                    <a:pt x="55" y="105"/>
                    <a:pt x="54" y="105"/>
                  </a:cubicBezTo>
                  <a:cubicBezTo>
                    <a:pt x="53" y="105"/>
                    <a:pt x="53" y="105"/>
                    <a:pt x="53" y="105"/>
                  </a:cubicBezTo>
                  <a:cubicBezTo>
                    <a:pt x="53" y="105"/>
                    <a:pt x="53" y="105"/>
                    <a:pt x="53" y="105"/>
                  </a:cubicBezTo>
                  <a:cubicBezTo>
                    <a:pt x="52" y="105"/>
                    <a:pt x="50" y="105"/>
                    <a:pt x="49" y="104"/>
                  </a:cubicBezTo>
                  <a:cubicBezTo>
                    <a:pt x="11" y="64"/>
                    <a:pt x="11" y="64"/>
                    <a:pt x="11" y="64"/>
                  </a:cubicBezTo>
                  <a:cubicBezTo>
                    <a:pt x="10" y="63"/>
                    <a:pt x="10" y="59"/>
                    <a:pt x="11" y="58"/>
                  </a:cubicBezTo>
                  <a:cubicBezTo>
                    <a:pt x="22" y="49"/>
                    <a:pt x="22" y="49"/>
                    <a:pt x="22" y="49"/>
                  </a:cubicBezTo>
                  <a:cubicBezTo>
                    <a:pt x="22" y="48"/>
                    <a:pt x="23" y="46"/>
                    <a:pt x="24" y="46"/>
                  </a:cubicBezTo>
                  <a:cubicBezTo>
                    <a:pt x="25" y="46"/>
                    <a:pt x="27" y="48"/>
                    <a:pt x="28" y="49"/>
                  </a:cubicBezTo>
                  <a:cubicBezTo>
                    <a:pt x="53" y="74"/>
                    <a:pt x="53" y="74"/>
                    <a:pt x="53" y="74"/>
                  </a:cubicBezTo>
                  <a:cubicBezTo>
                    <a:pt x="116" y="10"/>
                    <a:pt x="116" y="10"/>
                    <a:pt x="116" y="10"/>
                  </a:cubicBezTo>
                  <a:cubicBezTo>
                    <a:pt x="118" y="9"/>
                    <a:pt x="119" y="9"/>
                    <a:pt x="120" y="9"/>
                  </a:cubicBezTo>
                  <a:moveTo>
                    <a:pt x="43" y="111"/>
                  </a:moveTo>
                  <a:cubicBezTo>
                    <a:pt x="46" y="113"/>
                    <a:pt x="49" y="114"/>
                    <a:pt x="53" y="114"/>
                  </a:cubicBezTo>
                  <a:cubicBezTo>
                    <a:pt x="53" y="114"/>
                    <a:pt x="53" y="114"/>
                    <a:pt x="53" y="114"/>
                  </a:cubicBezTo>
                  <a:cubicBezTo>
                    <a:pt x="53" y="114"/>
                    <a:pt x="53" y="114"/>
                    <a:pt x="54" y="114"/>
                  </a:cubicBezTo>
                  <a:cubicBezTo>
                    <a:pt x="58" y="114"/>
                    <a:pt x="61" y="113"/>
                    <a:pt x="64" y="111"/>
                  </a:cubicBezTo>
                  <a:cubicBezTo>
                    <a:pt x="140" y="34"/>
                    <a:pt x="140" y="34"/>
                    <a:pt x="140" y="34"/>
                  </a:cubicBezTo>
                  <a:cubicBezTo>
                    <a:pt x="143" y="31"/>
                    <a:pt x="144" y="27"/>
                    <a:pt x="144" y="24"/>
                  </a:cubicBezTo>
                  <a:cubicBezTo>
                    <a:pt x="144" y="20"/>
                    <a:pt x="143" y="16"/>
                    <a:pt x="140" y="14"/>
                  </a:cubicBezTo>
                  <a:cubicBezTo>
                    <a:pt x="129" y="3"/>
                    <a:pt x="129" y="3"/>
                    <a:pt x="129" y="3"/>
                  </a:cubicBezTo>
                  <a:cubicBezTo>
                    <a:pt x="127" y="1"/>
                    <a:pt x="123" y="0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6" y="0"/>
                    <a:pt x="113" y="1"/>
                    <a:pt x="109" y="3"/>
                  </a:cubicBezTo>
                  <a:cubicBezTo>
                    <a:pt x="53" y="59"/>
                    <a:pt x="53" y="59"/>
                    <a:pt x="53" y="59"/>
                  </a:cubicBezTo>
                  <a:cubicBezTo>
                    <a:pt x="35" y="42"/>
                    <a:pt x="35" y="42"/>
                    <a:pt x="35" y="42"/>
                  </a:cubicBezTo>
                  <a:cubicBezTo>
                    <a:pt x="31" y="39"/>
                    <a:pt x="28" y="37"/>
                    <a:pt x="24" y="37"/>
                  </a:cubicBezTo>
                  <a:cubicBezTo>
                    <a:pt x="21" y="37"/>
                    <a:pt x="17" y="39"/>
                    <a:pt x="15" y="42"/>
                  </a:cubicBezTo>
                  <a:cubicBezTo>
                    <a:pt x="5" y="51"/>
                    <a:pt x="5" y="51"/>
                    <a:pt x="5" y="51"/>
                  </a:cubicBezTo>
                  <a:cubicBezTo>
                    <a:pt x="1" y="54"/>
                    <a:pt x="0" y="57"/>
                    <a:pt x="0" y="62"/>
                  </a:cubicBezTo>
                  <a:cubicBezTo>
                    <a:pt x="0" y="65"/>
                    <a:pt x="1" y="69"/>
                    <a:pt x="5" y="71"/>
                  </a:cubicBezTo>
                  <a:cubicBezTo>
                    <a:pt x="43" y="111"/>
                    <a:pt x="43" y="111"/>
                    <a:pt x="43" y="111"/>
                  </a:cubicBezTo>
                  <a:cubicBezTo>
                    <a:pt x="43" y="111"/>
                    <a:pt x="43" y="111"/>
                    <a:pt x="43" y="11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Freeform 20"/>
            <p:cNvSpPr>
              <a:spLocks/>
            </p:cNvSpPr>
            <p:nvPr/>
          </p:nvSpPr>
          <p:spPr bwMode="auto">
            <a:xfrm>
              <a:off x="1824038" y="3576955"/>
              <a:ext cx="595313" cy="403225"/>
            </a:xfrm>
            <a:custGeom>
              <a:avLst/>
              <a:gdLst>
                <a:gd name="T0" fmla="*/ 246 w 258"/>
                <a:gd name="T1" fmla="*/ 99 h 175"/>
                <a:gd name="T2" fmla="*/ 231 w 258"/>
                <a:gd name="T3" fmla="*/ 114 h 175"/>
                <a:gd name="T4" fmla="*/ 230 w 258"/>
                <a:gd name="T5" fmla="*/ 115 h 175"/>
                <a:gd name="T6" fmla="*/ 230 w 258"/>
                <a:gd name="T7" fmla="*/ 144 h 175"/>
                <a:gd name="T8" fmla="*/ 28 w 258"/>
                <a:gd name="T9" fmla="*/ 144 h 175"/>
                <a:gd name="T10" fmla="*/ 28 w 258"/>
                <a:gd name="T11" fmla="*/ 16 h 175"/>
                <a:gd name="T12" fmla="*/ 230 w 258"/>
                <a:gd name="T13" fmla="*/ 16 h 175"/>
                <a:gd name="T14" fmla="*/ 230 w 258"/>
                <a:gd name="T15" fmla="*/ 41 h 175"/>
                <a:gd name="T16" fmla="*/ 246 w 258"/>
                <a:gd name="T17" fmla="*/ 25 h 175"/>
                <a:gd name="T18" fmla="*/ 246 w 258"/>
                <a:gd name="T19" fmla="*/ 0 h 175"/>
                <a:gd name="T20" fmla="*/ 12 w 258"/>
                <a:gd name="T21" fmla="*/ 0 h 175"/>
                <a:gd name="T22" fmla="*/ 12 w 258"/>
                <a:gd name="T23" fmla="*/ 156 h 175"/>
                <a:gd name="T24" fmla="*/ 0 w 258"/>
                <a:gd name="T25" fmla="*/ 156 h 175"/>
                <a:gd name="T26" fmla="*/ 0 w 258"/>
                <a:gd name="T27" fmla="*/ 175 h 175"/>
                <a:gd name="T28" fmla="*/ 258 w 258"/>
                <a:gd name="T29" fmla="*/ 175 h 175"/>
                <a:gd name="T30" fmla="*/ 258 w 258"/>
                <a:gd name="T31" fmla="*/ 156 h 175"/>
                <a:gd name="T32" fmla="*/ 246 w 258"/>
                <a:gd name="T33" fmla="*/ 156 h 175"/>
                <a:gd name="T34" fmla="*/ 246 w 258"/>
                <a:gd name="T35" fmla="*/ 99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58" h="175">
                  <a:moveTo>
                    <a:pt x="246" y="99"/>
                  </a:moveTo>
                  <a:cubicBezTo>
                    <a:pt x="231" y="114"/>
                    <a:pt x="231" y="114"/>
                    <a:pt x="231" y="114"/>
                  </a:cubicBezTo>
                  <a:cubicBezTo>
                    <a:pt x="231" y="114"/>
                    <a:pt x="231" y="114"/>
                    <a:pt x="230" y="115"/>
                  </a:cubicBezTo>
                  <a:cubicBezTo>
                    <a:pt x="230" y="144"/>
                    <a:pt x="230" y="144"/>
                    <a:pt x="230" y="144"/>
                  </a:cubicBezTo>
                  <a:cubicBezTo>
                    <a:pt x="28" y="144"/>
                    <a:pt x="28" y="144"/>
                    <a:pt x="28" y="144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230" y="16"/>
                    <a:pt x="230" y="16"/>
                    <a:pt x="230" y="16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46" y="25"/>
                    <a:pt x="246" y="25"/>
                    <a:pt x="246" y="25"/>
                  </a:cubicBezTo>
                  <a:cubicBezTo>
                    <a:pt x="246" y="0"/>
                    <a:pt x="246" y="0"/>
                    <a:pt x="24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6"/>
                    <a:pt x="12" y="156"/>
                    <a:pt x="12" y="156"/>
                  </a:cubicBezTo>
                  <a:cubicBezTo>
                    <a:pt x="0" y="156"/>
                    <a:pt x="0" y="156"/>
                    <a:pt x="0" y="156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258" y="175"/>
                    <a:pt x="258" y="175"/>
                    <a:pt x="258" y="175"/>
                  </a:cubicBezTo>
                  <a:cubicBezTo>
                    <a:pt x="258" y="156"/>
                    <a:pt x="258" y="156"/>
                    <a:pt x="258" y="156"/>
                  </a:cubicBezTo>
                  <a:cubicBezTo>
                    <a:pt x="246" y="156"/>
                    <a:pt x="246" y="156"/>
                    <a:pt x="246" y="156"/>
                  </a:cubicBezTo>
                  <a:lnTo>
                    <a:pt x="246" y="9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8107806" y="3866037"/>
            <a:ext cx="12554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Agreement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107806" y="4195921"/>
            <a:ext cx="23972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Contrary to It has roots in a piece of classical Latin literature from 45 BC. </a:t>
            </a:r>
            <a:endParaRPr lang="en-US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547389" y="3866037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Approval</a:t>
            </a:r>
          </a:p>
        </p:txBody>
      </p:sp>
      <p:sp>
        <p:nvSpPr>
          <p:cNvPr id="26" name="Rectangle 25"/>
          <p:cNvSpPr/>
          <p:nvPr/>
        </p:nvSpPr>
        <p:spPr>
          <a:xfrm>
            <a:off x="2547389" y="4195921"/>
            <a:ext cx="23972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Contrary to It has roots in a piece of classical Latin literature from 45 BC. </a:t>
            </a:r>
            <a:endParaRPr lang="en-US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6417877" y="2779188"/>
            <a:ext cx="1599802" cy="2193973"/>
            <a:chOff x="6417877" y="2779188"/>
            <a:chExt cx="1599802" cy="2193973"/>
          </a:xfrm>
        </p:grpSpPr>
        <p:sp>
          <p:nvSpPr>
            <p:cNvPr id="28" name="Freeform 24"/>
            <p:cNvSpPr>
              <a:spLocks/>
            </p:cNvSpPr>
            <p:nvPr/>
          </p:nvSpPr>
          <p:spPr bwMode="auto">
            <a:xfrm flipH="1">
              <a:off x="7558799" y="4613310"/>
              <a:ext cx="230138" cy="359851"/>
            </a:xfrm>
            <a:custGeom>
              <a:avLst/>
              <a:gdLst>
                <a:gd name="T0" fmla="*/ 0 w 100"/>
                <a:gd name="T1" fmla="*/ 0 h 156"/>
                <a:gd name="T2" fmla="*/ 0 w 100"/>
                <a:gd name="T3" fmla="*/ 106 h 156"/>
                <a:gd name="T4" fmla="*/ 50 w 100"/>
                <a:gd name="T5" fmla="*/ 156 h 156"/>
                <a:gd name="T6" fmla="*/ 100 w 100"/>
                <a:gd name="T7" fmla="*/ 106 h 156"/>
                <a:gd name="T8" fmla="*/ 100 w 100"/>
                <a:gd name="T9" fmla="*/ 0 h 156"/>
                <a:gd name="T10" fmla="*/ 0 w 100"/>
                <a:gd name="T11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0" h="156">
                  <a:moveTo>
                    <a:pt x="0" y="0"/>
                  </a:moveTo>
                  <a:cubicBezTo>
                    <a:pt x="0" y="106"/>
                    <a:pt x="0" y="106"/>
                    <a:pt x="0" y="106"/>
                  </a:cubicBezTo>
                  <a:cubicBezTo>
                    <a:pt x="0" y="133"/>
                    <a:pt x="22" y="156"/>
                    <a:pt x="50" y="156"/>
                  </a:cubicBezTo>
                  <a:cubicBezTo>
                    <a:pt x="78" y="156"/>
                    <a:pt x="100" y="133"/>
                    <a:pt x="100" y="106"/>
                  </a:cubicBezTo>
                  <a:cubicBezTo>
                    <a:pt x="100" y="0"/>
                    <a:pt x="100" y="0"/>
                    <a:pt x="10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Freeform 25"/>
            <p:cNvSpPr>
              <a:spLocks noEditPoints="1"/>
            </p:cNvSpPr>
            <p:nvPr/>
          </p:nvSpPr>
          <p:spPr bwMode="auto">
            <a:xfrm flipH="1">
              <a:off x="7172447" y="3228304"/>
              <a:ext cx="732255" cy="906601"/>
            </a:xfrm>
            <a:custGeom>
              <a:avLst/>
              <a:gdLst>
                <a:gd name="T0" fmla="*/ 290 w 317"/>
                <a:gd name="T1" fmla="*/ 271 h 393"/>
                <a:gd name="T2" fmla="*/ 301 w 317"/>
                <a:gd name="T3" fmla="*/ 242 h 393"/>
                <a:gd name="T4" fmla="*/ 317 w 317"/>
                <a:gd name="T5" fmla="*/ 232 h 393"/>
                <a:gd name="T6" fmla="*/ 229 w 317"/>
                <a:gd name="T7" fmla="*/ 207 h 393"/>
                <a:gd name="T8" fmla="*/ 202 w 317"/>
                <a:gd name="T9" fmla="*/ 182 h 393"/>
                <a:gd name="T10" fmla="*/ 182 w 317"/>
                <a:gd name="T11" fmla="*/ 52 h 393"/>
                <a:gd name="T12" fmla="*/ 147 w 317"/>
                <a:gd name="T13" fmla="*/ 10 h 393"/>
                <a:gd name="T14" fmla="*/ 40 w 317"/>
                <a:gd name="T15" fmla="*/ 73 h 393"/>
                <a:gd name="T16" fmla="*/ 5 w 317"/>
                <a:gd name="T17" fmla="*/ 294 h 393"/>
                <a:gd name="T18" fmla="*/ 34 w 317"/>
                <a:gd name="T19" fmla="*/ 352 h 393"/>
                <a:gd name="T20" fmla="*/ 41 w 317"/>
                <a:gd name="T21" fmla="*/ 352 h 393"/>
                <a:gd name="T22" fmla="*/ 41 w 317"/>
                <a:gd name="T23" fmla="*/ 348 h 393"/>
                <a:gd name="T24" fmla="*/ 39 w 317"/>
                <a:gd name="T25" fmla="*/ 297 h 393"/>
                <a:gd name="T26" fmla="*/ 87 w 317"/>
                <a:gd name="T27" fmla="*/ 50 h 393"/>
                <a:gd name="T28" fmla="*/ 121 w 317"/>
                <a:gd name="T29" fmla="*/ 30 h 393"/>
                <a:gd name="T30" fmla="*/ 142 w 317"/>
                <a:gd name="T31" fmla="*/ 36 h 393"/>
                <a:gd name="T32" fmla="*/ 160 w 317"/>
                <a:gd name="T33" fmla="*/ 60 h 393"/>
                <a:gd name="T34" fmla="*/ 156 w 317"/>
                <a:gd name="T35" fmla="*/ 90 h 393"/>
                <a:gd name="T36" fmla="*/ 156 w 317"/>
                <a:gd name="T37" fmla="*/ 90 h 393"/>
                <a:gd name="T38" fmla="*/ 119 w 317"/>
                <a:gd name="T39" fmla="*/ 297 h 393"/>
                <a:gd name="T40" fmla="*/ 120 w 317"/>
                <a:gd name="T41" fmla="*/ 344 h 393"/>
                <a:gd name="T42" fmla="*/ 120 w 317"/>
                <a:gd name="T43" fmla="*/ 352 h 393"/>
                <a:gd name="T44" fmla="*/ 139 w 317"/>
                <a:gd name="T45" fmla="*/ 352 h 393"/>
                <a:gd name="T46" fmla="*/ 147 w 317"/>
                <a:gd name="T47" fmla="*/ 352 h 393"/>
                <a:gd name="T48" fmla="*/ 147 w 317"/>
                <a:gd name="T49" fmla="*/ 360 h 393"/>
                <a:gd name="T50" fmla="*/ 147 w 317"/>
                <a:gd name="T51" fmla="*/ 393 h 393"/>
                <a:gd name="T52" fmla="*/ 150 w 317"/>
                <a:gd name="T53" fmla="*/ 393 h 393"/>
                <a:gd name="T54" fmla="*/ 150 w 317"/>
                <a:gd name="T55" fmla="*/ 277 h 393"/>
                <a:gd name="T56" fmla="*/ 157 w 317"/>
                <a:gd name="T57" fmla="*/ 228 h 393"/>
                <a:gd name="T58" fmla="*/ 165 w 317"/>
                <a:gd name="T59" fmla="*/ 237 h 393"/>
                <a:gd name="T60" fmla="*/ 175 w 317"/>
                <a:gd name="T61" fmla="*/ 295 h 393"/>
                <a:gd name="T62" fmla="*/ 192 w 317"/>
                <a:gd name="T63" fmla="*/ 259 h 393"/>
                <a:gd name="T64" fmla="*/ 193 w 317"/>
                <a:gd name="T65" fmla="*/ 260 h 393"/>
                <a:gd name="T66" fmla="*/ 299 w 317"/>
                <a:gd name="T67" fmla="*/ 295 h 393"/>
                <a:gd name="T68" fmla="*/ 290 w 317"/>
                <a:gd name="T69" fmla="*/ 271 h 393"/>
                <a:gd name="T70" fmla="*/ 175 w 317"/>
                <a:gd name="T71" fmla="*/ 126 h 393"/>
                <a:gd name="T72" fmla="*/ 175 w 317"/>
                <a:gd name="T73" fmla="*/ 137 h 393"/>
                <a:gd name="T74" fmla="*/ 174 w 317"/>
                <a:gd name="T75" fmla="*/ 133 h 393"/>
                <a:gd name="T76" fmla="*/ 175 w 317"/>
                <a:gd name="T77" fmla="*/ 126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17" h="393">
                  <a:moveTo>
                    <a:pt x="290" y="271"/>
                  </a:moveTo>
                  <a:cubicBezTo>
                    <a:pt x="290" y="260"/>
                    <a:pt x="294" y="250"/>
                    <a:pt x="301" y="242"/>
                  </a:cubicBezTo>
                  <a:cubicBezTo>
                    <a:pt x="306" y="237"/>
                    <a:pt x="311" y="234"/>
                    <a:pt x="317" y="232"/>
                  </a:cubicBezTo>
                  <a:cubicBezTo>
                    <a:pt x="278" y="232"/>
                    <a:pt x="250" y="221"/>
                    <a:pt x="229" y="207"/>
                  </a:cubicBezTo>
                  <a:cubicBezTo>
                    <a:pt x="219" y="200"/>
                    <a:pt x="210" y="191"/>
                    <a:pt x="202" y="182"/>
                  </a:cubicBezTo>
                  <a:cubicBezTo>
                    <a:pt x="200" y="132"/>
                    <a:pt x="192" y="74"/>
                    <a:pt x="182" y="52"/>
                  </a:cubicBezTo>
                  <a:cubicBezTo>
                    <a:pt x="177" y="32"/>
                    <a:pt x="165" y="16"/>
                    <a:pt x="147" y="10"/>
                  </a:cubicBezTo>
                  <a:cubicBezTo>
                    <a:pt x="114" y="0"/>
                    <a:pt x="63" y="16"/>
                    <a:pt x="40" y="73"/>
                  </a:cubicBezTo>
                  <a:cubicBezTo>
                    <a:pt x="8" y="152"/>
                    <a:pt x="0" y="204"/>
                    <a:pt x="5" y="294"/>
                  </a:cubicBezTo>
                  <a:cubicBezTo>
                    <a:pt x="9" y="323"/>
                    <a:pt x="20" y="341"/>
                    <a:pt x="34" y="352"/>
                  </a:cubicBezTo>
                  <a:cubicBezTo>
                    <a:pt x="41" y="352"/>
                    <a:pt x="41" y="352"/>
                    <a:pt x="41" y="352"/>
                  </a:cubicBezTo>
                  <a:cubicBezTo>
                    <a:pt x="41" y="350"/>
                    <a:pt x="41" y="349"/>
                    <a:pt x="41" y="348"/>
                  </a:cubicBezTo>
                  <a:cubicBezTo>
                    <a:pt x="40" y="331"/>
                    <a:pt x="39" y="314"/>
                    <a:pt x="39" y="297"/>
                  </a:cubicBezTo>
                  <a:cubicBezTo>
                    <a:pt x="39" y="130"/>
                    <a:pt x="85" y="53"/>
                    <a:pt x="87" y="50"/>
                  </a:cubicBezTo>
                  <a:cubicBezTo>
                    <a:pt x="94" y="38"/>
                    <a:pt x="107" y="30"/>
                    <a:pt x="121" y="30"/>
                  </a:cubicBezTo>
                  <a:cubicBezTo>
                    <a:pt x="128" y="30"/>
                    <a:pt x="135" y="32"/>
                    <a:pt x="142" y="36"/>
                  </a:cubicBezTo>
                  <a:cubicBezTo>
                    <a:pt x="151" y="41"/>
                    <a:pt x="157" y="50"/>
                    <a:pt x="160" y="60"/>
                  </a:cubicBezTo>
                  <a:cubicBezTo>
                    <a:pt x="163" y="70"/>
                    <a:pt x="161" y="81"/>
                    <a:pt x="156" y="90"/>
                  </a:cubicBezTo>
                  <a:cubicBezTo>
                    <a:pt x="156" y="90"/>
                    <a:pt x="156" y="90"/>
                    <a:pt x="156" y="90"/>
                  </a:cubicBezTo>
                  <a:cubicBezTo>
                    <a:pt x="152" y="97"/>
                    <a:pt x="119" y="163"/>
                    <a:pt x="119" y="297"/>
                  </a:cubicBezTo>
                  <a:cubicBezTo>
                    <a:pt x="119" y="312"/>
                    <a:pt x="120" y="328"/>
                    <a:pt x="120" y="344"/>
                  </a:cubicBezTo>
                  <a:cubicBezTo>
                    <a:pt x="121" y="347"/>
                    <a:pt x="120" y="349"/>
                    <a:pt x="120" y="352"/>
                  </a:cubicBezTo>
                  <a:cubicBezTo>
                    <a:pt x="139" y="352"/>
                    <a:pt x="139" y="352"/>
                    <a:pt x="139" y="352"/>
                  </a:cubicBezTo>
                  <a:cubicBezTo>
                    <a:pt x="147" y="352"/>
                    <a:pt x="147" y="352"/>
                    <a:pt x="147" y="352"/>
                  </a:cubicBezTo>
                  <a:cubicBezTo>
                    <a:pt x="147" y="360"/>
                    <a:pt x="147" y="360"/>
                    <a:pt x="147" y="360"/>
                  </a:cubicBezTo>
                  <a:cubicBezTo>
                    <a:pt x="147" y="393"/>
                    <a:pt x="147" y="393"/>
                    <a:pt x="147" y="393"/>
                  </a:cubicBezTo>
                  <a:cubicBezTo>
                    <a:pt x="150" y="393"/>
                    <a:pt x="150" y="393"/>
                    <a:pt x="150" y="393"/>
                  </a:cubicBezTo>
                  <a:cubicBezTo>
                    <a:pt x="150" y="277"/>
                    <a:pt x="150" y="277"/>
                    <a:pt x="150" y="277"/>
                  </a:cubicBezTo>
                  <a:cubicBezTo>
                    <a:pt x="151" y="262"/>
                    <a:pt x="154" y="245"/>
                    <a:pt x="157" y="228"/>
                  </a:cubicBezTo>
                  <a:cubicBezTo>
                    <a:pt x="159" y="231"/>
                    <a:pt x="162" y="234"/>
                    <a:pt x="165" y="237"/>
                  </a:cubicBezTo>
                  <a:cubicBezTo>
                    <a:pt x="169" y="252"/>
                    <a:pt x="172" y="281"/>
                    <a:pt x="175" y="295"/>
                  </a:cubicBezTo>
                  <a:cubicBezTo>
                    <a:pt x="181" y="287"/>
                    <a:pt x="187" y="272"/>
                    <a:pt x="192" y="259"/>
                  </a:cubicBezTo>
                  <a:cubicBezTo>
                    <a:pt x="192" y="259"/>
                    <a:pt x="193" y="260"/>
                    <a:pt x="193" y="260"/>
                  </a:cubicBezTo>
                  <a:cubicBezTo>
                    <a:pt x="221" y="279"/>
                    <a:pt x="256" y="292"/>
                    <a:pt x="299" y="295"/>
                  </a:cubicBezTo>
                  <a:cubicBezTo>
                    <a:pt x="293" y="289"/>
                    <a:pt x="290" y="280"/>
                    <a:pt x="290" y="271"/>
                  </a:cubicBezTo>
                  <a:close/>
                  <a:moveTo>
                    <a:pt x="175" y="126"/>
                  </a:moveTo>
                  <a:cubicBezTo>
                    <a:pt x="176" y="130"/>
                    <a:pt x="175" y="133"/>
                    <a:pt x="175" y="137"/>
                  </a:cubicBezTo>
                  <a:cubicBezTo>
                    <a:pt x="175" y="136"/>
                    <a:pt x="174" y="135"/>
                    <a:pt x="174" y="133"/>
                  </a:cubicBezTo>
                  <a:cubicBezTo>
                    <a:pt x="174" y="131"/>
                    <a:pt x="175" y="129"/>
                    <a:pt x="175" y="1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auto">
            <a:xfrm flipH="1">
              <a:off x="6812596" y="3840608"/>
              <a:ext cx="34870" cy="68343"/>
            </a:xfrm>
            <a:custGeom>
              <a:avLst/>
              <a:gdLst>
                <a:gd name="T0" fmla="*/ 15 w 15"/>
                <a:gd name="T1" fmla="*/ 0 h 30"/>
                <a:gd name="T2" fmla="*/ 5 w 15"/>
                <a:gd name="T3" fmla="*/ 8 h 30"/>
                <a:gd name="T4" fmla="*/ 0 w 15"/>
                <a:gd name="T5" fmla="*/ 11 h 30"/>
                <a:gd name="T6" fmla="*/ 10 w 15"/>
                <a:gd name="T7" fmla="*/ 30 h 30"/>
                <a:gd name="T8" fmla="*/ 15 w 15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30">
                  <a:moveTo>
                    <a:pt x="15" y="0"/>
                  </a:moveTo>
                  <a:cubicBezTo>
                    <a:pt x="12" y="3"/>
                    <a:pt x="8" y="5"/>
                    <a:pt x="5" y="8"/>
                  </a:cubicBezTo>
                  <a:cubicBezTo>
                    <a:pt x="3" y="9"/>
                    <a:pt x="2" y="10"/>
                    <a:pt x="0" y="11"/>
                  </a:cubicBezTo>
                  <a:cubicBezTo>
                    <a:pt x="4" y="18"/>
                    <a:pt x="7" y="25"/>
                    <a:pt x="10" y="30"/>
                  </a:cubicBezTo>
                  <a:cubicBezTo>
                    <a:pt x="12" y="22"/>
                    <a:pt x="14" y="11"/>
                    <a:pt x="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 flipH="1">
              <a:off x="6417877" y="2779188"/>
              <a:ext cx="800598" cy="2193973"/>
              <a:chOff x="7217081" y="2520108"/>
              <a:chExt cx="800598" cy="2193973"/>
            </a:xfrm>
            <a:solidFill>
              <a:schemeClr val="tx1"/>
            </a:solidFill>
          </p:grpSpPr>
          <p:sp>
            <p:nvSpPr>
              <p:cNvPr id="36" name="Freeform 26"/>
              <p:cNvSpPr>
                <a:spLocks/>
              </p:cNvSpPr>
              <p:nvPr/>
            </p:nvSpPr>
            <p:spPr bwMode="auto">
              <a:xfrm>
                <a:off x="7350979" y="2520108"/>
                <a:ext cx="463064" cy="463064"/>
              </a:xfrm>
              <a:custGeom>
                <a:avLst/>
                <a:gdLst>
                  <a:gd name="T0" fmla="*/ 126 w 201"/>
                  <a:gd name="T1" fmla="*/ 187 h 201"/>
                  <a:gd name="T2" fmla="*/ 187 w 201"/>
                  <a:gd name="T3" fmla="*/ 76 h 201"/>
                  <a:gd name="T4" fmla="*/ 76 w 201"/>
                  <a:gd name="T5" fmla="*/ 14 h 201"/>
                  <a:gd name="T6" fmla="*/ 14 w 201"/>
                  <a:gd name="T7" fmla="*/ 126 h 201"/>
                  <a:gd name="T8" fmla="*/ 126 w 201"/>
                  <a:gd name="T9" fmla="*/ 187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1" h="201">
                    <a:moveTo>
                      <a:pt x="126" y="187"/>
                    </a:moveTo>
                    <a:cubicBezTo>
                      <a:pt x="174" y="173"/>
                      <a:pt x="201" y="123"/>
                      <a:pt x="187" y="76"/>
                    </a:cubicBezTo>
                    <a:cubicBezTo>
                      <a:pt x="173" y="28"/>
                      <a:pt x="123" y="0"/>
                      <a:pt x="76" y="14"/>
                    </a:cubicBezTo>
                    <a:cubicBezTo>
                      <a:pt x="28" y="28"/>
                      <a:pt x="0" y="78"/>
                      <a:pt x="14" y="126"/>
                    </a:cubicBezTo>
                    <a:cubicBezTo>
                      <a:pt x="28" y="174"/>
                      <a:pt x="78" y="201"/>
                      <a:pt x="126" y="18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27"/>
              <p:cNvSpPr>
                <a:spLocks/>
              </p:cNvSpPr>
              <p:nvPr/>
            </p:nvSpPr>
            <p:spPr bwMode="auto">
              <a:xfrm>
                <a:off x="7551826" y="2969224"/>
                <a:ext cx="465853" cy="1744857"/>
              </a:xfrm>
              <a:custGeom>
                <a:avLst/>
                <a:gdLst>
                  <a:gd name="T0" fmla="*/ 196 w 202"/>
                  <a:gd name="T1" fmla="*/ 294 h 756"/>
                  <a:gd name="T2" fmla="*/ 162 w 202"/>
                  <a:gd name="T3" fmla="*/ 73 h 756"/>
                  <a:gd name="T4" fmla="*/ 54 w 202"/>
                  <a:gd name="T5" fmla="*/ 10 h 756"/>
                  <a:gd name="T6" fmla="*/ 19 w 202"/>
                  <a:gd name="T7" fmla="*/ 52 h 756"/>
                  <a:gd name="T8" fmla="*/ 0 w 202"/>
                  <a:gd name="T9" fmla="*/ 185 h 756"/>
                  <a:gd name="T10" fmla="*/ 26 w 202"/>
                  <a:gd name="T11" fmla="*/ 141 h 756"/>
                  <a:gd name="T12" fmla="*/ 26 w 202"/>
                  <a:gd name="T13" fmla="*/ 126 h 756"/>
                  <a:gd name="T14" fmla="*/ 28 w 202"/>
                  <a:gd name="T15" fmla="*/ 136 h 756"/>
                  <a:gd name="T16" fmla="*/ 32 w 202"/>
                  <a:gd name="T17" fmla="*/ 124 h 756"/>
                  <a:gd name="T18" fmla="*/ 41 w 202"/>
                  <a:gd name="T19" fmla="*/ 87 h 756"/>
                  <a:gd name="T20" fmla="*/ 42 w 202"/>
                  <a:gd name="T21" fmla="*/ 76 h 756"/>
                  <a:gd name="T22" fmla="*/ 42 w 202"/>
                  <a:gd name="T23" fmla="*/ 74 h 756"/>
                  <a:gd name="T24" fmla="*/ 42 w 202"/>
                  <a:gd name="T25" fmla="*/ 73 h 756"/>
                  <a:gd name="T26" fmla="*/ 82 w 202"/>
                  <a:gd name="T27" fmla="*/ 34 h 756"/>
                  <a:gd name="T28" fmla="*/ 84 w 202"/>
                  <a:gd name="T29" fmla="*/ 34 h 756"/>
                  <a:gd name="T30" fmla="*/ 111 w 202"/>
                  <a:gd name="T31" fmla="*/ 47 h 756"/>
                  <a:gd name="T32" fmla="*/ 122 w 202"/>
                  <a:gd name="T33" fmla="*/ 76 h 756"/>
                  <a:gd name="T34" fmla="*/ 122 w 202"/>
                  <a:gd name="T35" fmla="*/ 76 h 756"/>
                  <a:gd name="T36" fmla="*/ 122 w 202"/>
                  <a:gd name="T37" fmla="*/ 76 h 756"/>
                  <a:gd name="T38" fmla="*/ 122 w 202"/>
                  <a:gd name="T39" fmla="*/ 77 h 756"/>
                  <a:gd name="T40" fmla="*/ 92 w 202"/>
                  <a:gd name="T41" fmla="*/ 190 h 756"/>
                  <a:gd name="T42" fmla="*/ 48 w 202"/>
                  <a:gd name="T43" fmla="*/ 250 h 756"/>
                  <a:gd name="T44" fmla="*/ 52 w 202"/>
                  <a:gd name="T45" fmla="*/ 277 h 756"/>
                  <a:gd name="T46" fmla="*/ 52 w 202"/>
                  <a:gd name="T47" fmla="*/ 706 h 756"/>
                  <a:gd name="T48" fmla="*/ 102 w 202"/>
                  <a:gd name="T49" fmla="*/ 756 h 756"/>
                  <a:gd name="T50" fmla="*/ 152 w 202"/>
                  <a:gd name="T51" fmla="*/ 706 h 756"/>
                  <a:gd name="T52" fmla="*/ 152 w 202"/>
                  <a:gd name="T53" fmla="*/ 361 h 756"/>
                  <a:gd name="T54" fmla="*/ 196 w 202"/>
                  <a:gd name="T55" fmla="*/ 294 h 7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02" h="756">
                    <a:moveTo>
                      <a:pt x="196" y="294"/>
                    </a:moveTo>
                    <a:cubicBezTo>
                      <a:pt x="202" y="204"/>
                      <a:pt x="193" y="152"/>
                      <a:pt x="162" y="73"/>
                    </a:cubicBezTo>
                    <a:cubicBezTo>
                      <a:pt x="138" y="16"/>
                      <a:pt x="88" y="0"/>
                      <a:pt x="54" y="10"/>
                    </a:cubicBezTo>
                    <a:cubicBezTo>
                      <a:pt x="36" y="16"/>
                      <a:pt x="25" y="32"/>
                      <a:pt x="19" y="52"/>
                    </a:cubicBezTo>
                    <a:cubicBezTo>
                      <a:pt x="9" y="74"/>
                      <a:pt x="2" y="134"/>
                      <a:pt x="0" y="185"/>
                    </a:cubicBezTo>
                    <a:cubicBezTo>
                      <a:pt x="12" y="171"/>
                      <a:pt x="20" y="155"/>
                      <a:pt x="26" y="141"/>
                    </a:cubicBezTo>
                    <a:cubicBezTo>
                      <a:pt x="26" y="136"/>
                      <a:pt x="26" y="131"/>
                      <a:pt x="26" y="126"/>
                    </a:cubicBezTo>
                    <a:cubicBezTo>
                      <a:pt x="27" y="129"/>
                      <a:pt x="28" y="133"/>
                      <a:pt x="28" y="136"/>
                    </a:cubicBezTo>
                    <a:cubicBezTo>
                      <a:pt x="30" y="132"/>
                      <a:pt x="31" y="128"/>
                      <a:pt x="32" y="124"/>
                    </a:cubicBezTo>
                    <a:cubicBezTo>
                      <a:pt x="37" y="109"/>
                      <a:pt x="40" y="95"/>
                      <a:pt x="41" y="87"/>
                    </a:cubicBezTo>
                    <a:cubicBezTo>
                      <a:pt x="42" y="82"/>
                      <a:pt x="42" y="78"/>
                      <a:pt x="42" y="76"/>
                    </a:cubicBezTo>
                    <a:cubicBezTo>
                      <a:pt x="42" y="75"/>
                      <a:pt x="42" y="74"/>
                      <a:pt x="42" y="74"/>
                    </a:cubicBezTo>
                    <a:cubicBezTo>
                      <a:pt x="42" y="73"/>
                      <a:pt x="42" y="73"/>
                      <a:pt x="42" y="73"/>
                    </a:cubicBezTo>
                    <a:cubicBezTo>
                      <a:pt x="43" y="51"/>
                      <a:pt x="61" y="34"/>
                      <a:pt x="82" y="34"/>
                    </a:cubicBezTo>
                    <a:cubicBezTo>
                      <a:pt x="83" y="34"/>
                      <a:pt x="83" y="34"/>
                      <a:pt x="84" y="34"/>
                    </a:cubicBezTo>
                    <a:cubicBezTo>
                      <a:pt x="94" y="35"/>
                      <a:pt x="104" y="39"/>
                      <a:pt x="111" y="47"/>
                    </a:cubicBezTo>
                    <a:cubicBezTo>
                      <a:pt x="119" y="55"/>
                      <a:pt x="123" y="65"/>
                      <a:pt x="122" y="76"/>
                    </a:cubicBezTo>
                    <a:cubicBezTo>
                      <a:pt x="122" y="76"/>
                      <a:pt x="122" y="76"/>
                      <a:pt x="122" y="76"/>
                    </a:cubicBezTo>
                    <a:cubicBezTo>
                      <a:pt x="122" y="76"/>
                      <a:pt x="122" y="76"/>
                      <a:pt x="122" y="76"/>
                    </a:cubicBezTo>
                    <a:cubicBezTo>
                      <a:pt x="122" y="77"/>
                      <a:pt x="122" y="77"/>
                      <a:pt x="122" y="77"/>
                    </a:cubicBezTo>
                    <a:cubicBezTo>
                      <a:pt x="121" y="94"/>
                      <a:pt x="116" y="141"/>
                      <a:pt x="92" y="190"/>
                    </a:cubicBezTo>
                    <a:cubicBezTo>
                      <a:pt x="80" y="213"/>
                      <a:pt x="65" y="233"/>
                      <a:pt x="48" y="250"/>
                    </a:cubicBezTo>
                    <a:cubicBezTo>
                      <a:pt x="50" y="259"/>
                      <a:pt x="51" y="269"/>
                      <a:pt x="52" y="277"/>
                    </a:cubicBezTo>
                    <a:cubicBezTo>
                      <a:pt x="52" y="706"/>
                      <a:pt x="52" y="706"/>
                      <a:pt x="52" y="706"/>
                    </a:cubicBezTo>
                    <a:cubicBezTo>
                      <a:pt x="52" y="733"/>
                      <a:pt x="74" y="756"/>
                      <a:pt x="102" y="756"/>
                    </a:cubicBezTo>
                    <a:cubicBezTo>
                      <a:pt x="129" y="756"/>
                      <a:pt x="152" y="733"/>
                      <a:pt x="152" y="706"/>
                    </a:cubicBezTo>
                    <a:cubicBezTo>
                      <a:pt x="152" y="361"/>
                      <a:pt x="152" y="361"/>
                      <a:pt x="152" y="361"/>
                    </a:cubicBezTo>
                    <a:cubicBezTo>
                      <a:pt x="173" y="352"/>
                      <a:pt x="191" y="333"/>
                      <a:pt x="196" y="2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29"/>
              <p:cNvSpPr>
                <a:spLocks/>
              </p:cNvSpPr>
              <p:nvPr/>
            </p:nvSpPr>
            <p:spPr bwMode="auto">
              <a:xfrm>
                <a:off x="7217081" y="3066858"/>
                <a:ext cx="599751" cy="599751"/>
              </a:xfrm>
              <a:custGeom>
                <a:avLst/>
                <a:gdLst>
                  <a:gd name="T0" fmla="*/ 161 w 260"/>
                  <a:gd name="T1" fmla="*/ 224 h 260"/>
                  <a:gd name="T2" fmla="*/ 229 w 260"/>
                  <a:gd name="T3" fmla="*/ 145 h 260"/>
                  <a:gd name="T4" fmla="*/ 259 w 260"/>
                  <a:gd name="T5" fmla="*/ 33 h 260"/>
                  <a:gd name="T6" fmla="*/ 228 w 260"/>
                  <a:gd name="T7" fmla="*/ 0 h 260"/>
                  <a:gd name="T8" fmla="*/ 195 w 260"/>
                  <a:gd name="T9" fmla="*/ 31 h 260"/>
                  <a:gd name="T10" fmla="*/ 195 w 260"/>
                  <a:gd name="T11" fmla="*/ 32 h 260"/>
                  <a:gd name="T12" fmla="*/ 195 w 260"/>
                  <a:gd name="T13" fmla="*/ 35 h 260"/>
                  <a:gd name="T14" fmla="*/ 194 w 260"/>
                  <a:gd name="T15" fmla="*/ 46 h 260"/>
                  <a:gd name="T16" fmla="*/ 185 w 260"/>
                  <a:gd name="T17" fmla="*/ 85 h 260"/>
                  <a:gd name="T18" fmla="*/ 125 w 260"/>
                  <a:gd name="T19" fmla="*/ 171 h 260"/>
                  <a:gd name="T20" fmla="*/ 34 w 260"/>
                  <a:gd name="T21" fmla="*/ 196 h 260"/>
                  <a:gd name="T22" fmla="*/ 32 w 260"/>
                  <a:gd name="T23" fmla="*/ 196 h 260"/>
                  <a:gd name="T24" fmla="*/ 1 w 260"/>
                  <a:gd name="T25" fmla="*/ 229 h 260"/>
                  <a:gd name="T26" fmla="*/ 33 w 260"/>
                  <a:gd name="T27" fmla="*/ 260 h 260"/>
                  <a:gd name="T28" fmla="*/ 33 w 260"/>
                  <a:gd name="T29" fmla="*/ 260 h 260"/>
                  <a:gd name="T30" fmla="*/ 34 w 260"/>
                  <a:gd name="T31" fmla="*/ 260 h 260"/>
                  <a:gd name="T32" fmla="*/ 161 w 260"/>
                  <a:gd name="T33" fmla="*/ 224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60" h="260">
                    <a:moveTo>
                      <a:pt x="161" y="224"/>
                    </a:moveTo>
                    <a:cubicBezTo>
                      <a:pt x="194" y="202"/>
                      <a:pt x="215" y="173"/>
                      <a:pt x="229" y="145"/>
                    </a:cubicBezTo>
                    <a:cubicBezTo>
                      <a:pt x="258" y="88"/>
                      <a:pt x="259" y="36"/>
                      <a:pt x="259" y="33"/>
                    </a:cubicBezTo>
                    <a:cubicBezTo>
                      <a:pt x="260" y="16"/>
                      <a:pt x="246" y="1"/>
                      <a:pt x="228" y="0"/>
                    </a:cubicBezTo>
                    <a:cubicBezTo>
                      <a:pt x="211" y="0"/>
                      <a:pt x="196" y="14"/>
                      <a:pt x="195" y="31"/>
                    </a:cubicBezTo>
                    <a:cubicBezTo>
                      <a:pt x="195" y="31"/>
                      <a:pt x="195" y="31"/>
                      <a:pt x="195" y="32"/>
                    </a:cubicBezTo>
                    <a:cubicBezTo>
                      <a:pt x="195" y="32"/>
                      <a:pt x="195" y="33"/>
                      <a:pt x="195" y="35"/>
                    </a:cubicBezTo>
                    <a:cubicBezTo>
                      <a:pt x="195" y="37"/>
                      <a:pt x="195" y="41"/>
                      <a:pt x="194" y="46"/>
                    </a:cubicBezTo>
                    <a:cubicBezTo>
                      <a:pt x="192" y="56"/>
                      <a:pt x="190" y="69"/>
                      <a:pt x="185" y="85"/>
                    </a:cubicBezTo>
                    <a:cubicBezTo>
                      <a:pt x="175" y="115"/>
                      <a:pt x="157" y="149"/>
                      <a:pt x="125" y="171"/>
                    </a:cubicBezTo>
                    <a:cubicBezTo>
                      <a:pt x="104" y="186"/>
                      <a:pt x="76" y="196"/>
                      <a:pt x="34" y="196"/>
                    </a:cubicBezTo>
                    <a:cubicBezTo>
                      <a:pt x="34" y="196"/>
                      <a:pt x="33" y="196"/>
                      <a:pt x="32" y="196"/>
                    </a:cubicBezTo>
                    <a:cubicBezTo>
                      <a:pt x="15" y="196"/>
                      <a:pt x="0" y="211"/>
                      <a:pt x="1" y="229"/>
                    </a:cubicBezTo>
                    <a:cubicBezTo>
                      <a:pt x="1" y="246"/>
                      <a:pt x="15" y="260"/>
                      <a:pt x="33" y="260"/>
                    </a:cubicBezTo>
                    <a:cubicBezTo>
                      <a:pt x="33" y="260"/>
                      <a:pt x="33" y="260"/>
                      <a:pt x="33" y="260"/>
                    </a:cubicBezTo>
                    <a:cubicBezTo>
                      <a:pt x="33" y="260"/>
                      <a:pt x="34" y="260"/>
                      <a:pt x="34" y="260"/>
                    </a:cubicBezTo>
                    <a:cubicBezTo>
                      <a:pt x="87" y="260"/>
                      <a:pt x="129" y="246"/>
                      <a:pt x="161" y="22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2" name="Freeform 30"/>
            <p:cNvSpPr>
              <a:spLocks/>
            </p:cNvSpPr>
            <p:nvPr/>
          </p:nvSpPr>
          <p:spPr bwMode="auto">
            <a:xfrm flipH="1">
              <a:off x="7239397" y="2779188"/>
              <a:ext cx="461669" cy="463064"/>
            </a:xfrm>
            <a:custGeom>
              <a:avLst/>
              <a:gdLst>
                <a:gd name="T0" fmla="*/ 13 w 200"/>
                <a:gd name="T1" fmla="*/ 76 h 201"/>
                <a:gd name="T2" fmla="*/ 75 w 200"/>
                <a:gd name="T3" fmla="*/ 187 h 201"/>
                <a:gd name="T4" fmla="*/ 186 w 200"/>
                <a:gd name="T5" fmla="*/ 126 h 201"/>
                <a:gd name="T6" fmla="*/ 125 w 200"/>
                <a:gd name="T7" fmla="*/ 14 h 201"/>
                <a:gd name="T8" fmla="*/ 13 w 200"/>
                <a:gd name="T9" fmla="*/ 7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0" h="201">
                  <a:moveTo>
                    <a:pt x="13" y="76"/>
                  </a:moveTo>
                  <a:cubicBezTo>
                    <a:pt x="0" y="123"/>
                    <a:pt x="27" y="173"/>
                    <a:pt x="75" y="187"/>
                  </a:cubicBezTo>
                  <a:cubicBezTo>
                    <a:pt x="122" y="201"/>
                    <a:pt x="172" y="174"/>
                    <a:pt x="186" y="126"/>
                  </a:cubicBezTo>
                  <a:cubicBezTo>
                    <a:pt x="200" y="78"/>
                    <a:pt x="173" y="28"/>
                    <a:pt x="125" y="14"/>
                  </a:cubicBezTo>
                  <a:cubicBezTo>
                    <a:pt x="77" y="0"/>
                    <a:pt x="27" y="28"/>
                    <a:pt x="13" y="7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auto">
            <a:xfrm flipH="1">
              <a:off x="7639696" y="4115378"/>
              <a:ext cx="149241" cy="19527"/>
            </a:xfrm>
            <a:custGeom>
              <a:avLst/>
              <a:gdLst>
                <a:gd name="T0" fmla="*/ 0 w 65"/>
                <a:gd name="T1" fmla="*/ 9 h 9"/>
                <a:gd name="T2" fmla="*/ 65 w 65"/>
                <a:gd name="T3" fmla="*/ 9 h 9"/>
                <a:gd name="T4" fmla="*/ 65 w 65"/>
                <a:gd name="T5" fmla="*/ 0 h 9"/>
                <a:gd name="T6" fmla="*/ 44 w 65"/>
                <a:gd name="T7" fmla="*/ 0 h 9"/>
                <a:gd name="T8" fmla="*/ 33 w 65"/>
                <a:gd name="T9" fmla="*/ 2 h 9"/>
                <a:gd name="T10" fmla="*/ 31 w 65"/>
                <a:gd name="T11" fmla="*/ 2 h 9"/>
                <a:gd name="T12" fmla="*/ 17 w 65"/>
                <a:gd name="T13" fmla="*/ 0 h 9"/>
                <a:gd name="T14" fmla="*/ 0 w 65"/>
                <a:gd name="T15" fmla="*/ 0 h 9"/>
                <a:gd name="T16" fmla="*/ 0 w 65"/>
                <a:gd name="T17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5" h="9">
                  <a:moveTo>
                    <a:pt x="0" y="9"/>
                  </a:moveTo>
                  <a:cubicBezTo>
                    <a:pt x="65" y="9"/>
                    <a:pt x="65" y="9"/>
                    <a:pt x="65" y="9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0" y="1"/>
                    <a:pt x="37" y="2"/>
                    <a:pt x="33" y="2"/>
                  </a:cubicBezTo>
                  <a:cubicBezTo>
                    <a:pt x="32" y="2"/>
                    <a:pt x="31" y="2"/>
                    <a:pt x="31" y="2"/>
                  </a:cubicBezTo>
                  <a:cubicBezTo>
                    <a:pt x="26" y="2"/>
                    <a:pt x="21" y="1"/>
                    <a:pt x="17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auto">
            <a:xfrm flipH="1">
              <a:off x="7429086" y="4059587"/>
              <a:ext cx="588593" cy="535592"/>
            </a:xfrm>
            <a:custGeom>
              <a:avLst/>
              <a:gdLst>
                <a:gd name="T0" fmla="*/ 236 w 255"/>
                <a:gd name="T1" fmla="*/ 41 h 232"/>
                <a:gd name="T2" fmla="*/ 188 w 255"/>
                <a:gd name="T3" fmla="*/ 41 h 232"/>
                <a:gd name="T4" fmla="*/ 188 w 255"/>
                <a:gd name="T5" fmla="*/ 0 h 232"/>
                <a:gd name="T6" fmla="*/ 167 w 255"/>
                <a:gd name="T7" fmla="*/ 0 h 232"/>
                <a:gd name="T8" fmla="*/ 156 w 255"/>
                <a:gd name="T9" fmla="*/ 16 h 232"/>
                <a:gd name="T10" fmla="*/ 172 w 255"/>
                <a:gd name="T11" fmla="*/ 16 h 232"/>
                <a:gd name="T12" fmla="*/ 172 w 255"/>
                <a:gd name="T13" fmla="*/ 41 h 232"/>
                <a:gd name="T14" fmla="*/ 84 w 255"/>
                <a:gd name="T15" fmla="*/ 41 h 232"/>
                <a:gd name="T16" fmla="*/ 84 w 255"/>
                <a:gd name="T17" fmla="*/ 16 h 232"/>
                <a:gd name="T18" fmla="*/ 103 w 255"/>
                <a:gd name="T19" fmla="*/ 16 h 232"/>
                <a:gd name="T20" fmla="*/ 92 w 255"/>
                <a:gd name="T21" fmla="*/ 0 h 232"/>
                <a:gd name="T22" fmla="*/ 68 w 255"/>
                <a:gd name="T23" fmla="*/ 0 h 232"/>
                <a:gd name="T24" fmla="*/ 68 w 255"/>
                <a:gd name="T25" fmla="*/ 41 h 232"/>
                <a:gd name="T26" fmla="*/ 20 w 255"/>
                <a:gd name="T27" fmla="*/ 41 h 232"/>
                <a:gd name="T28" fmla="*/ 1 w 255"/>
                <a:gd name="T29" fmla="*/ 60 h 232"/>
                <a:gd name="T30" fmla="*/ 0 w 255"/>
                <a:gd name="T31" fmla="*/ 212 h 232"/>
                <a:gd name="T32" fmla="*/ 19 w 255"/>
                <a:gd name="T33" fmla="*/ 231 h 232"/>
                <a:gd name="T34" fmla="*/ 235 w 255"/>
                <a:gd name="T35" fmla="*/ 232 h 232"/>
                <a:gd name="T36" fmla="*/ 254 w 255"/>
                <a:gd name="T37" fmla="*/ 213 h 232"/>
                <a:gd name="T38" fmla="*/ 255 w 255"/>
                <a:gd name="T39" fmla="*/ 61 h 232"/>
                <a:gd name="T40" fmla="*/ 236 w 255"/>
                <a:gd name="T41" fmla="*/ 41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55" h="232">
                  <a:moveTo>
                    <a:pt x="236" y="41"/>
                  </a:moveTo>
                  <a:cubicBezTo>
                    <a:pt x="188" y="41"/>
                    <a:pt x="188" y="41"/>
                    <a:pt x="188" y="41"/>
                  </a:cubicBezTo>
                  <a:cubicBezTo>
                    <a:pt x="188" y="0"/>
                    <a:pt x="188" y="0"/>
                    <a:pt x="188" y="0"/>
                  </a:cubicBezTo>
                  <a:cubicBezTo>
                    <a:pt x="167" y="0"/>
                    <a:pt x="167" y="0"/>
                    <a:pt x="167" y="0"/>
                  </a:cubicBezTo>
                  <a:cubicBezTo>
                    <a:pt x="165" y="6"/>
                    <a:pt x="161" y="11"/>
                    <a:pt x="156" y="16"/>
                  </a:cubicBezTo>
                  <a:cubicBezTo>
                    <a:pt x="172" y="16"/>
                    <a:pt x="172" y="16"/>
                    <a:pt x="172" y="16"/>
                  </a:cubicBezTo>
                  <a:cubicBezTo>
                    <a:pt x="172" y="41"/>
                    <a:pt x="172" y="41"/>
                    <a:pt x="172" y="41"/>
                  </a:cubicBezTo>
                  <a:cubicBezTo>
                    <a:pt x="84" y="41"/>
                    <a:pt x="84" y="41"/>
                    <a:pt x="84" y="41"/>
                  </a:cubicBezTo>
                  <a:cubicBezTo>
                    <a:pt x="84" y="16"/>
                    <a:pt x="84" y="16"/>
                    <a:pt x="84" y="16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98" y="11"/>
                    <a:pt x="94" y="6"/>
                    <a:pt x="92" y="0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68" y="41"/>
                    <a:pt x="68" y="41"/>
                    <a:pt x="68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9" y="41"/>
                    <a:pt x="1" y="49"/>
                    <a:pt x="1" y="60"/>
                  </a:cubicBezTo>
                  <a:cubicBezTo>
                    <a:pt x="0" y="212"/>
                    <a:pt x="0" y="212"/>
                    <a:pt x="0" y="212"/>
                  </a:cubicBezTo>
                  <a:cubicBezTo>
                    <a:pt x="0" y="223"/>
                    <a:pt x="9" y="231"/>
                    <a:pt x="19" y="231"/>
                  </a:cubicBezTo>
                  <a:cubicBezTo>
                    <a:pt x="235" y="232"/>
                    <a:pt x="235" y="232"/>
                    <a:pt x="235" y="232"/>
                  </a:cubicBezTo>
                  <a:cubicBezTo>
                    <a:pt x="246" y="232"/>
                    <a:pt x="254" y="224"/>
                    <a:pt x="254" y="213"/>
                  </a:cubicBezTo>
                  <a:cubicBezTo>
                    <a:pt x="255" y="61"/>
                    <a:pt x="255" y="61"/>
                    <a:pt x="255" y="61"/>
                  </a:cubicBezTo>
                  <a:cubicBezTo>
                    <a:pt x="255" y="50"/>
                    <a:pt x="246" y="41"/>
                    <a:pt x="236" y="4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auto">
            <a:xfrm flipH="1">
              <a:off x="7539272" y="3307805"/>
              <a:ext cx="256638" cy="793624"/>
            </a:xfrm>
            <a:custGeom>
              <a:avLst/>
              <a:gdLst>
                <a:gd name="T0" fmla="*/ 34 w 111"/>
                <a:gd name="T1" fmla="*/ 344 h 344"/>
                <a:gd name="T2" fmla="*/ 35 w 111"/>
                <a:gd name="T3" fmla="*/ 344 h 344"/>
                <a:gd name="T4" fmla="*/ 65 w 111"/>
                <a:gd name="T5" fmla="*/ 310 h 344"/>
                <a:gd name="T6" fmla="*/ 64 w 111"/>
                <a:gd name="T7" fmla="*/ 263 h 344"/>
                <a:gd name="T8" fmla="*/ 102 w 111"/>
                <a:gd name="T9" fmla="*/ 52 h 344"/>
                <a:gd name="T10" fmla="*/ 102 w 111"/>
                <a:gd name="T11" fmla="*/ 52 h 344"/>
                <a:gd name="T12" fmla="*/ 102 w 111"/>
                <a:gd name="T13" fmla="*/ 52 h 344"/>
                <a:gd name="T14" fmla="*/ 102 w 111"/>
                <a:gd name="T15" fmla="*/ 52 h 344"/>
                <a:gd name="T16" fmla="*/ 90 w 111"/>
                <a:gd name="T17" fmla="*/ 9 h 344"/>
                <a:gd name="T18" fmla="*/ 47 w 111"/>
                <a:gd name="T19" fmla="*/ 20 h 344"/>
                <a:gd name="T20" fmla="*/ 0 w 111"/>
                <a:gd name="T21" fmla="*/ 263 h 344"/>
                <a:gd name="T22" fmla="*/ 2 w 111"/>
                <a:gd name="T23" fmla="*/ 314 h 344"/>
                <a:gd name="T24" fmla="*/ 34 w 111"/>
                <a:gd name="T25" fmla="*/ 34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" h="344">
                  <a:moveTo>
                    <a:pt x="34" y="344"/>
                  </a:moveTo>
                  <a:cubicBezTo>
                    <a:pt x="34" y="344"/>
                    <a:pt x="35" y="344"/>
                    <a:pt x="35" y="344"/>
                  </a:cubicBezTo>
                  <a:cubicBezTo>
                    <a:pt x="53" y="343"/>
                    <a:pt x="66" y="328"/>
                    <a:pt x="65" y="310"/>
                  </a:cubicBezTo>
                  <a:cubicBezTo>
                    <a:pt x="65" y="294"/>
                    <a:pt x="64" y="278"/>
                    <a:pt x="64" y="263"/>
                  </a:cubicBezTo>
                  <a:cubicBezTo>
                    <a:pt x="64" y="123"/>
                    <a:pt x="100" y="57"/>
                    <a:pt x="102" y="52"/>
                  </a:cubicBezTo>
                  <a:cubicBezTo>
                    <a:pt x="102" y="52"/>
                    <a:pt x="102" y="52"/>
                    <a:pt x="102" y="52"/>
                  </a:cubicBezTo>
                  <a:cubicBezTo>
                    <a:pt x="102" y="52"/>
                    <a:pt x="102" y="52"/>
                    <a:pt x="102" y="52"/>
                  </a:cubicBezTo>
                  <a:cubicBezTo>
                    <a:pt x="102" y="52"/>
                    <a:pt x="102" y="52"/>
                    <a:pt x="102" y="52"/>
                  </a:cubicBezTo>
                  <a:cubicBezTo>
                    <a:pt x="111" y="37"/>
                    <a:pt x="106" y="17"/>
                    <a:pt x="90" y="9"/>
                  </a:cubicBezTo>
                  <a:cubicBezTo>
                    <a:pt x="75" y="0"/>
                    <a:pt x="56" y="5"/>
                    <a:pt x="47" y="20"/>
                  </a:cubicBezTo>
                  <a:cubicBezTo>
                    <a:pt x="44" y="24"/>
                    <a:pt x="0" y="102"/>
                    <a:pt x="0" y="263"/>
                  </a:cubicBezTo>
                  <a:cubicBezTo>
                    <a:pt x="0" y="279"/>
                    <a:pt x="1" y="296"/>
                    <a:pt x="2" y="314"/>
                  </a:cubicBezTo>
                  <a:cubicBezTo>
                    <a:pt x="2" y="331"/>
                    <a:pt x="17" y="344"/>
                    <a:pt x="34" y="3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Freeform 9"/>
          <p:cNvSpPr>
            <a:spLocks/>
          </p:cNvSpPr>
          <p:nvPr/>
        </p:nvSpPr>
        <p:spPr bwMode="auto">
          <a:xfrm>
            <a:off x="684107" y="5446545"/>
            <a:ext cx="1818151" cy="397538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78977" y="5460648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3</a:t>
            </a:r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6455902" y="5446545"/>
            <a:ext cx="1818151" cy="397538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50772" y="5460648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4</a:t>
            </a:r>
          </a:p>
        </p:txBody>
      </p:sp>
    </p:spTree>
    <p:extLst>
      <p:ext uri="{BB962C8B-B14F-4D97-AF65-F5344CB8AC3E}">
        <p14:creationId xmlns:p14="http://schemas.microsoft.com/office/powerpoint/2010/main" val="400334035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75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2" presetClass="entr" presetSubtype="2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decel="8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500"/>
                            </p:stCondLst>
                            <p:childTnLst>
                              <p:par>
                                <p:cTn id="59" presetID="2" presetClass="entr" presetSubtype="2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2" decel="9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" grpId="0"/>
      <p:bldP spid="23" grpId="0"/>
      <p:bldP spid="25" grpId="0"/>
      <p:bldP spid="26" grpId="0"/>
      <p:bldP spid="7" grpId="0" animBg="1"/>
      <p:bldP spid="8" grpId="0"/>
      <p:bldP spid="10" grpId="0" animBg="1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</a:t>
            </a:r>
            <a:r>
              <a:rPr lang="id-ID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Process</a:t>
            </a:r>
            <a:endParaRPr lang="en-US" sz="40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z="11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fld>
            <a:endParaRPr lang="en-US" sz="11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2263595" y="5659755"/>
            <a:ext cx="4422955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-32549" y="5659755"/>
            <a:ext cx="9480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reeform 9"/>
          <p:cNvSpPr>
            <a:spLocks/>
          </p:cNvSpPr>
          <p:nvPr/>
        </p:nvSpPr>
        <p:spPr bwMode="auto">
          <a:xfrm>
            <a:off x="684107" y="5454165"/>
            <a:ext cx="1818151" cy="397538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78977" y="5468268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5</a:t>
            </a:r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6455902" y="5454165"/>
            <a:ext cx="1818151" cy="397538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50772" y="5468268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6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07806" y="3928407"/>
            <a:ext cx="10390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Payment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107806" y="4265911"/>
            <a:ext cx="23972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Contrary to It has roots in a piece of classical Latin literature from 45 BC. </a:t>
            </a:r>
            <a:endParaRPr lang="en-US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47389" y="3928407"/>
            <a:ext cx="13500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Giving Files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547389" y="4265911"/>
            <a:ext cx="23972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Contrary to It has roots in a piece of classical Latin literature from 45 BC. </a:t>
            </a:r>
            <a:endParaRPr lang="en-US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7" name="Group 46"/>
          <p:cNvGrpSpPr/>
          <p:nvPr/>
        </p:nvGrpSpPr>
        <p:grpSpPr>
          <a:xfrm>
            <a:off x="778714" y="3127318"/>
            <a:ext cx="1715605" cy="1877257"/>
            <a:chOff x="778714" y="3127318"/>
            <a:chExt cx="1715605" cy="1877257"/>
          </a:xfrm>
        </p:grpSpPr>
        <p:grpSp>
          <p:nvGrpSpPr>
            <p:cNvPr id="46" name="Group 45"/>
            <p:cNvGrpSpPr/>
            <p:nvPr/>
          </p:nvGrpSpPr>
          <p:grpSpPr>
            <a:xfrm rot="21103378">
              <a:off x="1410580" y="3746568"/>
              <a:ext cx="401178" cy="357023"/>
              <a:chOff x="1588" y="-1587"/>
              <a:chExt cx="504825" cy="449262"/>
            </a:xfrm>
            <a:solidFill>
              <a:schemeClr val="accent5"/>
            </a:solidFill>
          </p:grpSpPr>
          <p:sp>
            <p:nvSpPr>
              <p:cNvPr id="44" name="Freeform 5"/>
              <p:cNvSpPr>
                <a:spLocks noEditPoints="1"/>
              </p:cNvSpPr>
              <p:nvPr/>
            </p:nvSpPr>
            <p:spPr bwMode="auto">
              <a:xfrm>
                <a:off x="1588" y="-1587"/>
                <a:ext cx="504825" cy="146050"/>
              </a:xfrm>
              <a:custGeom>
                <a:avLst/>
                <a:gdLst>
                  <a:gd name="T0" fmla="*/ 182 w 192"/>
                  <a:gd name="T1" fmla="*/ 26 h 55"/>
                  <a:gd name="T2" fmla="*/ 90 w 192"/>
                  <a:gd name="T3" fmla="*/ 26 h 55"/>
                  <a:gd name="T4" fmla="*/ 90 w 192"/>
                  <a:gd name="T5" fmla="*/ 10 h 55"/>
                  <a:gd name="T6" fmla="*/ 80 w 192"/>
                  <a:gd name="T7" fmla="*/ 0 h 55"/>
                  <a:gd name="T8" fmla="*/ 10 w 192"/>
                  <a:gd name="T9" fmla="*/ 0 h 55"/>
                  <a:gd name="T10" fmla="*/ 0 w 192"/>
                  <a:gd name="T11" fmla="*/ 10 h 55"/>
                  <a:gd name="T12" fmla="*/ 0 w 192"/>
                  <a:gd name="T13" fmla="*/ 55 h 55"/>
                  <a:gd name="T14" fmla="*/ 192 w 192"/>
                  <a:gd name="T15" fmla="*/ 55 h 55"/>
                  <a:gd name="T16" fmla="*/ 192 w 192"/>
                  <a:gd name="T17" fmla="*/ 35 h 55"/>
                  <a:gd name="T18" fmla="*/ 182 w 192"/>
                  <a:gd name="T19" fmla="*/ 26 h 55"/>
                  <a:gd name="T20" fmla="*/ 182 w 192"/>
                  <a:gd name="T21" fmla="*/ 26 h 55"/>
                  <a:gd name="T22" fmla="*/ 182 w 192"/>
                  <a:gd name="T23" fmla="*/ 26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92" h="55">
                    <a:moveTo>
                      <a:pt x="182" y="26"/>
                    </a:moveTo>
                    <a:cubicBezTo>
                      <a:pt x="90" y="26"/>
                      <a:pt x="90" y="26"/>
                      <a:pt x="90" y="26"/>
                    </a:cubicBezTo>
                    <a:cubicBezTo>
                      <a:pt x="90" y="10"/>
                      <a:pt x="90" y="10"/>
                      <a:pt x="90" y="10"/>
                    </a:cubicBezTo>
                    <a:cubicBezTo>
                      <a:pt x="90" y="5"/>
                      <a:pt x="85" y="0"/>
                      <a:pt x="80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4" y="0"/>
                      <a:pt x="0" y="5"/>
                      <a:pt x="0" y="10"/>
                    </a:cubicBezTo>
                    <a:cubicBezTo>
                      <a:pt x="0" y="55"/>
                      <a:pt x="0" y="55"/>
                      <a:pt x="0" y="55"/>
                    </a:cubicBezTo>
                    <a:cubicBezTo>
                      <a:pt x="192" y="55"/>
                      <a:pt x="192" y="55"/>
                      <a:pt x="192" y="55"/>
                    </a:cubicBezTo>
                    <a:cubicBezTo>
                      <a:pt x="192" y="35"/>
                      <a:pt x="192" y="35"/>
                      <a:pt x="192" y="35"/>
                    </a:cubicBezTo>
                    <a:cubicBezTo>
                      <a:pt x="192" y="30"/>
                      <a:pt x="188" y="26"/>
                      <a:pt x="182" y="26"/>
                    </a:cubicBezTo>
                    <a:close/>
                    <a:moveTo>
                      <a:pt x="182" y="26"/>
                    </a:moveTo>
                    <a:cubicBezTo>
                      <a:pt x="182" y="26"/>
                      <a:pt x="182" y="26"/>
                      <a:pt x="182" y="26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6"/>
              <p:cNvSpPr>
                <a:spLocks noEditPoints="1"/>
              </p:cNvSpPr>
              <p:nvPr/>
            </p:nvSpPr>
            <p:spPr bwMode="auto">
              <a:xfrm>
                <a:off x="1588" y="160338"/>
                <a:ext cx="504825" cy="287337"/>
              </a:xfrm>
              <a:custGeom>
                <a:avLst/>
                <a:gdLst>
                  <a:gd name="T0" fmla="*/ 0 w 192"/>
                  <a:gd name="T1" fmla="*/ 99 h 109"/>
                  <a:gd name="T2" fmla="*/ 10 w 192"/>
                  <a:gd name="T3" fmla="*/ 109 h 109"/>
                  <a:gd name="T4" fmla="*/ 182 w 192"/>
                  <a:gd name="T5" fmla="*/ 109 h 109"/>
                  <a:gd name="T6" fmla="*/ 192 w 192"/>
                  <a:gd name="T7" fmla="*/ 99 h 109"/>
                  <a:gd name="T8" fmla="*/ 192 w 192"/>
                  <a:gd name="T9" fmla="*/ 0 h 109"/>
                  <a:gd name="T10" fmla="*/ 0 w 192"/>
                  <a:gd name="T11" fmla="*/ 0 h 109"/>
                  <a:gd name="T12" fmla="*/ 0 w 192"/>
                  <a:gd name="T13" fmla="*/ 99 h 109"/>
                  <a:gd name="T14" fmla="*/ 0 w 192"/>
                  <a:gd name="T15" fmla="*/ 99 h 109"/>
                  <a:gd name="T16" fmla="*/ 0 w 192"/>
                  <a:gd name="T17" fmla="*/ 99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2" h="109">
                    <a:moveTo>
                      <a:pt x="0" y="99"/>
                    </a:moveTo>
                    <a:cubicBezTo>
                      <a:pt x="0" y="104"/>
                      <a:pt x="4" y="109"/>
                      <a:pt x="10" y="109"/>
                    </a:cubicBezTo>
                    <a:cubicBezTo>
                      <a:pt x="182" y="109"/>
                      <a:pt x="182" y="109"/>
                      <a:pt x="182" y="109"/>
                    </a:cubicBezTo>
                    <a:cubicBezTo>
                      <a:pt x="188" y="109"/>
                      <a:pt x="192" y="104"/>
                      <a:pt x="192" y="99"/>
                    </a:cubicBezTo>
                    <a:cubicBezTo>
                      <a:pt x="192" y="0"/>
                      <a:pt x="192" y="0"/>
                      <a:pt x="192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99"/>
                    </a:lnTo>
                    <a:close/>
                    <a:moveTo>
                      <a:pt x="0" y="99"/>
                    </a:moveTo>
                    <a:cubicBezTo>
                      <a:pt x="0" y="99"/>
                      <a:pt x="0" y="99"/>
                      <a:pt x="0" y="99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0" name="Group 19"/>
            <p:cNvGrpSpPr/>
            <p:nvPr/>
          </p:nvGrpSpPr>
          <p:grpSpPr>
            <a:xfrm>
              <a:off x="1786176" y="3127318"/>
              <a:ext cx="708143" cy="1877257"/>
              <a:chOff x="7321761" y="2868238"/>
              <a:chExt cx="708143" cy="1877257"/>
            </a:xfrm>
            <a:solidFill>
              <a:schemeClr val="tx1"/>
            </a:solidFill>
          </p:grpSpPr>
          <p:sp>
            <p:nvSpPr>
              <p:cNvPr id="25" name="Freeform 6"/>
              <p:cNvSpPr>
                <a:spLocks/>
              </p:cNvSpPr>
              <p:nvPr/>
            </p:nvSpPr>
            <p:spPr bwMode="auto">
              <a:xfrm>
                <a:off x="7438568" y="2868238"/>
                <a:ext cx="390053" cy="391095"/>
              </a:xfrm>
              <a:custGeom>
                <a:avLst/>
                <a:gdLst>
                  <a:gd name="T0" fmla="*/ 120 w 198"/>
                  <a:gd name="T1" fmla="*/ 186 h 198"/>
                  <a:gd name="T2" fmla="*/ 187 w 198"/>
                  <a:gd name="T3" fmla="*/ 78 h 198"/>
                  <a:gd name="T4" fmla="*/ 79 w 198"/>
                  <a:gd name="T5" fmla="*/ 11 h 198"/>
                  <a:gd name="T6" fmla="*/ 11 w 198"/>
                  <a:gd name="T7" fmla="*/ 119 h 198"/>
                  <a:gd name="T8" fmla="*/ 120 w 198"/>
                  <a:gd name="T9" fmla="*/ 186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8" h="198">
                    <a:moveTo>
                      <a:pt x="120" y="186"/>
                    </a:moveTo>
                    <a:cubicBezTo>
                      <a:pt x="168" y="175"/>
                      <a:pt x="198" y="127"/>
                      <a:pt x="187" y="78"/>
                    </a:cubicBezTo>
                    <a:cubicBezTo>
                      <a:pt x="175" y="30"/>
                      <a:pt x="127" y="0"/>
                      <a:pt x="79" y="11"/>
                    </a:cubicBezTo>
                    <a:cubicBezTo>
                      <a:pt x="30" y="22"/>
                      <a:pt x="0" y="71"/>
                      <a:pt x="11" y="119"/>
                    </a:cubicBezTo>
                    <a:cubicBezTo>
                      <a:pt x="23" y="167"/>
                      <a:pt x="71" y="198"/>
                      <a:pt x="120" y="186"/>
                    </a:cubicBezTo>
                    <a:close/>
                  </a:path>
                </a:pathLst>
              </a:cu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7"/>
              <p:cNvSpPr>
                <a:spLocks/>
              </p:cNvSpPr>
              <p:nvPr/>
            </p:nvSpPr>
            <p:spPr bwMode="auto">
              <a:xfrm>
                <a:off x="7655495" y="3237432"/>
                <a:ext cx="374409" cy="1508063"/>
              </a:xfrm>
              <a:custGeom>
                <a:avLst/>
                <a:gdLst>
                  <a:gd name="T0" fmla="*/ 131 w 190"/>
                  <a:gd name="T1" fmla="*/ 696 h 764"/>
                  <a:gd name="T2" fmla="*/ 100 w 190"/>
                  <a:gd name="T3" fmla="*/ 521 h 764"/>
                  <a:gd name="T4" fmla="*/ 119 w 190"/>
                  <a:gd name="T5" fmla="*/ 382 h 764"/>
                  <a:gd name="T6" fmla="*/ 123 w 190"/>
                  <a:gd name="T7" fmla="*/ 366 h 764"/>
                  <a:gd name="T8" fmla="*/ 180 w 190"/>
                  <a:gd name="T9" fmla="*/ 299 h 764"/>
                  <a:gd name="T10" fmla="*/ 157 w 190"/>
                  <a:gd name="T11" fmla="*/ 77 h 764"/>
                  <a:gd name="T12" fmla="*/ 53 w 190"/>
                  <a:gd name="T13" fmla="*/ 8 h 764"/>
                  <a:gd name="T14" fmla="*/ 16 w 190"/>
                  <a:gd name="T15" fmla="*/ 104 h 764"/>
                  <a:gd name="T16" fmla="*/ 17 w 190"/>
                  <a:gd name="T17" fmla="*/ 114 h 764"/>
                  <a:gd name="T18" fmla="*/ 32 w 190"/>
                  <a:gd name="T19" fmla="*/ 74 h 764"/>
                  <a:gd name="T20" fmla="*/ 71 w 190"/>
                  <a:gd name="T21" fmla="*/ 43 h 764"/>
                  <a:gd name="T22" fmla="*/ 80 w 190"/>
                  <a:gd name="T23" fmla="*/ 44 h 764"/>
                  <a:gd name="T24" fmla="*/ 110 w 190"/>
                  <a:gd name="T25" fmla="*/ 91 h 764"/>
                  <a:gd name="T26" fmla="*/ 89 w 190"/>
                  <a:gd name="T27" fmla="*/ 151 h 764"/>
                  <a:gd name="T28" fmla="*/ 36 w 190"/>
                  <a:gd name="T29" fmla="*/ 223 h 764"/>
                  <a:gd name="T30" fmla="*/ 37 w 190"/>
                  <a:gd name="T31" fmla="*/ 309 h 764"/>
                  <a:gd name="T32" fmla="*/ 0 w 190"/>
                  <a:gd name="T33" fmla="*/ 521 h 764"/>
                  <a:gd name="T34" fmla="*/ 38 w 190"/>
                  <a:gd name="T35" fmla="*/ 731 h 764"/>
                  <a:gd name="T36" fmla="*/ 85 w 190"/>
                  <a:gd name="T37" fmla="*/ 764 h 764"/>
                  <a:gd name="T38" fmla="*/ 102 w 190"/>
                  <a:gd name="T39" fmla="*/ 761 h 764"/>
                  <a:gd name="T40" fmla="*/ 131 w 190"/>
                  <a:gd name="T41" fmla="*/ 696 h 7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90" h="764">
                    <a:moveTo>
                      <a:pt x="131" y="696"/>
                    </a:moveTo>
                    <a:cubicBezTo>
                      <a:pt x="108" y="634"/>
                      <a:pt x="100" y="574"/>
                      <a:pt x="100" y="521"/>
                    </a:cubicBezTo>
                    <a:cubicBezTo>
                      <a:pt x="100" y="465"/>
                      <a:pt x="110" y="416"/>
                      <a:pt x="119" y="382"/>
                    </a:cubicBezTo>
                    <a:cubicBezTo>
                      <a:pt x="120" y="376"/>
                      <a:pt x="122" y="371"/>
                      <a:pt x="123" y="366"/>
                    </a:cubicBezTo>
                    <a:cubicBezTo>
                      <a:pt x="148" y="360"/>
                      <a:pt x="171" y="343"/>
                      <a:pt x="180" y="299"/>
                    </a:cubicBezTo>
                    <a:cubicBezTo>
                      <a:pt x="190" y="210"/>
                      <a:pt x="184" y="158"/>
                      <a:pt x="157" y="77"/>
                    </a:cubicBezTo>
                    <a:cubicBezTo>
                      <a:pt x="137" y="18"/>
                      <a:pt x="87" y="0"/>
                      <a:pt x="53" y="8"/>
                    </a:cubicBezTo>
                    <a:cubicBezTo>
                      <a:pt x="19" y="17"/>
                      <a:pt x="4" y="64"/>
                      <a:pt x="16" y="104"/>
                    </a:cubicBezTo>
                    <a:cubicBezTo>
                      <a:pt x="16" y="107"/>
                      <a:pt x="17" y="111"/>
                      <a:pt x="17" y="114"/>
                    </a:cubicBezTo>
                    <a:cubicBezTo>
                      <a:pt x="28" y="92"/>
                      <a:pt x="32" y="75"/>
                      <a:pt x="32" y="74"/>
                    </a:cubicBezTo>
                    <a:cubicBezTo>
                      <a:pt x="36" y="56"/>
                      <a:pt x="53" y="43"/>
                      <a:pt x="71" y="43"/>
                    </a:cubicBezTo>
                    <a:cubicBezTo>
                      <a:pt x="74" y="43"/>
                      <a:pt x="77" y="43"/>
                      <a:pt x="80" y="44"/>
                    </a:cubicBezTo>
                    <a:cubicBezTo>
                      <a:pt x="101" y="48"/>
                      <a:pt x="115" y="70"/>
                      <a:pt x="110" y="91"/>
                    </a:cubicBezTo>
                    <a:cubicBezTo>
                      <a:pt x="109" y="98"/>
                      <a:pt x="103" y="122"/>
                      <a:pt x="89" y="151"/>
                    </a:cubicBezTo>
                    <a:cubicBezTo>
                      <a:pt x="74" y="179"/>
                      <a:pt x="57" y="203"/>
                      <a:pt x="36" y="223"/>
                    </a:cubicBezTo>
                    <a:cubicBezTo>
                      <a:pt x="39" y="252"/>
                      <a:pt x="40" y="282"/>
                      <a:pt x="37" y="309"/>
                    </a:cubicBezTo>
                    <a:cubicBezTo>
                      <a:pt x="24" y="344"/>
                      <a:pt x="1" y="421"/>
                      <a:pt x="0" y="521"/>
                    </a:cubicBezTo>
                    <a:cubicBezTo>
                      <a:pt x="0" y="584"/>
                      <a:pt x="10" y="656"/>
                      <a:pt x="38" y="731"/>
                    </a:cubicBezTo>
                    <a:cubicBezTo>
                      <a:pt x="45" y="751"/>
                      <a:pt x="64" y="764"/>
                      <a:pt x="85" y="764"/>
                    </a:cubicBezTo>
                    <a:cubicBezTo>
                      <a:pt x="90" y="764"/>
                      <a:pt x="96" y="763"/>
                      <a:pt x="102" y="761"/>
                    </a:cubicBezTo>
                    <a:cubicBezTo>
                      <a:pt x="128" y="751"/>
                      <a:pt x="141" y="722"/>
                      <a:pt x="131" y="696"/>
                    </a:cubicBezTo>
                    <a:close/>
                  </a:path>
                </a:pathLst>
              </a:cu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8"/>
              <p:cNvSpPr>
                <a:spLocks/>
              </p:cNvSpPr>
              <p:nvPr/>
            </p:nvSpPr>
            <p:spPr bwMode="auto">
              <a:xfrm>
                <a:off x="7321761" y="3332338"/>
                <a:ext cx="542319" cy="444284"/>
              </a:xfrm>
              <a:custGeom>
                <a:avLst/>
                <a:gdLst>
                  <a:gd name="T0" fmla="*/ 272 w 275"/>
                  <a:gd name="T1" fmla="*/ 42 h 225"/>
                  <a:gd name="T2" fmla="*/ 247 w 275"/>
                  <a:gd name="T3" fmla="*/ 4 h 225"/>
                  <a:gd name="T4" fmla="*/ 209 w 275"/>
                  <a:gd name="T5" fmla="*/ 28 h 225"/>
                  <a:gd name="T6" fmla="*/ 209 w 275"/>
                  <a:gd name="T7" fmla="*/ 28 h 225"/>
                  <a:gd name="T8" fmla="*/ 176 w 275"/>
                  <a:gd name="T9" fmla="*/ 99 h 225"/>
                  <a:gd name="T10" fmla="*/ 130 w 275"/>
                  <a:gd name="T11" fmla="*/ 142 h 225"/>
                  <a:gd name="T12" fmla="*/ 59 w 275"/>
                  <a:gd name="T13" fmla="*/ 161 h 225"/>
                  <a:gd name="T14" fmla="*/ 38 w 275"/>
                  <a:gd name="T15" fmla="*/ 160 h 225"/>
                  <a:gd name="T16" fmla="*/ 2 w 275"/>
                  <a:gd name="T17" fmla="*/ 188 h 225"/>
                  <a:gd name="T18" fmla="*/ 31 w 275"/>
                  <a:gd name="T19" fmla="*/ 224 h 225"/>
                  <a:gd name="T20" fmla="*/ 59 w 275"/>
                  <a:gd name="T21" fmla="*/ 225 h 225"/>
                  <a:gd name="T22" fmla="*/ 59 w 275"/>
                  <a:gd name="T23" fmla="*/ 225 h 225"/>
                  <a:gd name="T24" fmla="*/ 166 w 275"/>
                  <a:gd name="T25" fmla="*/ 196 h 225"/>
                  <a:gd name="T26" fmla="*/ 250 w 275"/>
                  <a:gd name="T27" fmla="*/ 99 h 225"/>
                  <a:gd name="T28" fmla="*/ 272 w 275"/>
                  <a:gd name="T29" fmla="*/ 42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75" h="225">
                    <a:moveTo>
                      <a:pt x="272" y="42"/>
                    </a:moveTo>
                    <a:cubicBezTo>
                      <a:pt x="275" y="24"/>
                      <a:pt x="264" y="7"/>
                      <a:pt x="247" y="4"/>
                    </a:cubicBezTo>
                    <a:cubicBezTo>
                      <a:pt x="230" y="0"/>
                      <a:pt x="213" y="11"/>
                      <a:pt x="209" y="28"/>
                    </a:cubicBezTo>
                    <a:cubicBezTo>
                      <a:pt x="209" y="28"/>
                      <a:pt x="209" y="28"/>
                      <a:pt x="209" y="28"/>
                    </a:cubicBezTo>
                    <a:cubicBezTo>
                      <a:pt x="209" y="30"/>
                      <a:pt x="200" y="66"/>
                      <a:pt x="176" y="99"/>
                    </a:cubicBezTo>
                    <a:cubicBezTo>
                      <a:pt x="164" y="116"/>
                      <a:pt x="149" y="131"/>
                      <a:pt x="130" y="142"/>
                    </a:cubicBezTo>
                    <a:cubicBezTo>
                      <a:pt x="111" y="154"/>
                      <a:pt x="89" y="161"/>
                      <a:pt x="59" y="161"/>
                    </a:cubicBezTo>
                    <a:cubicBezTo>
                      <a:pt x="52" y="161"/>
                      <a:pt x="45" y="161"/>
                      <a:pt x="38" y="160"/>
                    </a:cubicBezTo>
                    <a:cubicBezTo>
                      <a:pt x="20" y="158"/>
                      <a:pt x="4" y="171"/>
                      <a:pt x="2" y="188"/>
                    </a:cubicBezTo>
                    <a:cubicBezTo>
                      <a:pt x="0" y="206"/>
                      <a:pt x="13" y="222"/>
                      <a:pt x="31" y="224"/>
                    </a:cubicBezTo>
                    <a:cubicBezTo>
                      <a:pt x="40" y="225"/>
                      <a:pt x="49" y="225"/>
                      <a:pt x="59" y="225"/>
                    </a:cubicBezTo>
                    <a:cubicBezTo>
                      <a:pt x="59" y="225"/>
                      <a:pt x="59" y="225"/>
                      <a:pt x="59" y="225"/>
                    </a:cubicBezTo>
                    <a:cubicBezTo>
                      <a:pt x="101" y="225"/>
                      <a:pt x="137" y="213"/>
                      <a:pt x="166" y="196"/>
                    </a:cubicBezTo>
                    <a:cubicBezTo>
                      <a:pt x="209" y="169"/>
                      <a:pt x="235" y="130"/>
                      <a:pt x="250" y="99"/>
                    </a:cubicBezTo>
                    <a:cubicBezTo>
                      <a:pt x="266" y="68"/>
                      <a:pt x="271" y="43"/>
                      <a:pt x="272" y="42"/>
                    </a:cubicBezTo>
                    <a:close/>
                  </a:path>
                </a:pathLst>
              </a:cu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1" name="Group 20"/>
            <p:cNvGrpSpPr/>
            <p:nvPr/>
          </p:nvGrpSpPr>
          <p:grpSpPr>
            <a:xfrm>
              <a:off x="778714" y="3127318"/>
              <a:ext cx="742559" cy="1877257"/>
              <a:chOff x="6314299" y="2868238"/>
              <a:chExt cx="742559" cy="1877257"/>
            </a:xfrm>
            <a:solidFill>
              <a:schemeClr val="tx1"/>
            </a:solidFill>
          </p:grpSpPr>
          <p:sp>
            <p:nvSpPr>
              <p:cNvPr id="22" name="Freeform 9"/>
              <p:cNvSpPr>
                <a:spLocks/>
              </p:cNvSpPr>
              <p:nvPr/>
            </p:nvSpPr>
            <p:spPr bwMode="auto">
              <a:xfrm>
                <a:off x="6515583" y="2868238"/>
                <a:ext cx="389010" cy="391095"/>
              </a:xfrm>
              <a:custGeom>
                <a:avLst/>
                <a:gdLst>
                  <a:gd name="T0" fmla="*/ 78 w 197"/>
                  <a:gd name="T1" fmla="*/ 186 h 198"/>
                  <a:gd name="T2" fmla="*/ 186 w 197"/>
                  <a:gd name="T3" fmla="*/ 119 h 198"/>
                  <a:gd name="T4" fmla="*/ 119 w 197"/>
                  <a:gd name="T5" fmla="*/ 11 h 198"/>
                  <a:gd name="T6" fmla="*/ 11 w 197"/>
                  <a:gd name="T7" fmla="*/ 78 h 198"/>
                  <a:gd name="T8" fmla="*/ 78 w 197"/>
                  <a:gd name="T9" fmla="*/ 186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7" h="198">
                    <a:moveTo>
                      <a:pt x="78" y="186"/>
                    </a:moveTo>
                    <a:cubicBezTo>
                      <a:pt x="126" y="198"/>
                      <a:pt x="175" y="167"/>
                      <a:pt x="186" y="119"/>
                    </a:cubicBezTo>
                    <a:cubicBezTo>
                      <a:pt x="197" y="71"/>
                      <a:pt x="167" y="22"/>
                      <a:pt x="119" y="11"/>
                    </a:cubicBezTo>
                    <a:cubicBezTo>
                      <a:pt x="71" y="0"/>
                      <a:pt x="22" y="30"/>
                      <a:pt x="11" y="78"/>
                    </a:cubicBezTo>
                    <a:cubicBezTo>
                      <a:pt x="0" y="127"/>
                      <a:pt x="30" y="175"/>
                      <a:pt x="78" y="186"/>
                    </a:cubicBezTo>
                    <a:close/>
                  </a:path>
                </a:pathLst>
              </a:cu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10"/>
              <p:cNvSpPr>
                <a:spLocks/>
              </p:cNvSpPr>
              <p:nvPr/>
            </p:nvSpPr>
            <p:spPr bwMode="auto">
              <a:xfrm>
                <a:off x="6314299" y="3237432"/>
                <a:ext cx="373366" cy="1508063"/>
              </a:xfrm>
              <a:custGeom>
                <a:avLst/>
                <a:gdLst>
                  <a:gd name="T0" fmla="*/ 123 w 189"/>
                  <a:gd name="T1" fmla="*/ 177 h 764"/>
                  <a:gd name="T2" fmla="*/ 77 w 189"/>
                  <a:gd name="T3" fmla="*/ 89 h 764"/>
                  <a:gd name="T4" fmla="*/ 83 w 189"/>
                  <a:gd name="T5" fmla="*/ 59 h 764"/>
                  <a:gd name="T6" fmla="*/ 109 w 189"/>
                  <a:gd name="T7" fmla="*/ 42 h 764"/>
                  <a:gd name="T8" fmla="*/ 116 w 189"/>
                  <a:gd name="T9" fmla="*/ 41 h 764"/>
                  <a:gd name="T10" fmla="*/ 156 w 189"/>
                  <a:gd name="T11" fmla="*/ 74 h 764"/>
                  <a:gd name="T12" fmla="*/ 156 w 189"/>
                  <a:gd name="T13" fmla="*/ 76 h 764"/>
                  <a:gd name="T14" fmla="*/ 160 w 189"/>
                  <a:gd name="T15" fmla="*/ 87 h 764"/>
                  <a:gd name="T16" fmla="*/ 173 w 189"/>
                  <a:gd name="T17" fmla="*/ 110 h 764"/>
                  <a:gd name="T18" fmla="*/ 174 w 189"/>
                  <a:gd name="T19" fmla="*/ 104 h 764"/>
                  <a:gd name="T20" fmla="*/ 136 w 189"/>
                  <a:gd name="T21" fmla="*/ 8 h 764"/>
                  <a:gd name="T22" fmla="*/ 33 w 189"/>
                  <a:gd name="T23" fmla="*/ 77 h 764"/>
                  <a:gd name="T24" fmla="*/ 10 w 189"/>
                  <a:gd name="T25" fmla="*/ 299 h 764"/>
                  <a:gd name="T26" fmla="*/ 66 w 189"/>
                  <a:gd name="T27" fmla="*/ 366 h 764"/>
                  <a:gd name="T28" fmla="*/ 89 w 189"/>
                  <a:gd name="T29" fmla="*/ 521 h 764"/>
                  <a:gd name="T30" fmla="*/ 58 w 189"/>
                  <a:gd name="T31" fmla="*/ 696 h 764"/>
                  <a:gd name="T32" fmla="*/ 88 w 189"/>
                  <a:gd name="T33" fmla="*/ 761 h 764"/>
                  <a:gd name="T34" fmla="*/ 105 w 189"/>
                  <a:gd name="T35" fmla="*/ 764 h 764"/>
                  <a:gd name="T36" fmla="*/ 152 w 189"/>
                  <a:gd name="T37" fmla="*/ 731 h 764"/>
                  <a:gd name="T38" fmla="*/ 189 w 189"/>
                  <a:gd name="T39" fmla="*/ 521 h 764"/>
                  <a:gd name="T40" fmla="*/ 153 w 189"/>
                  <a:gd name="T41" fmla="*/ 309 h 764"/>
                  <a:gd name="T42" fmla="*/ 155 w 189"/>
                  <a:gd name="T43" fmla="*/ 210 h 764"/>
                  <a:gd name="T44" fmla="*/ 123 w 189"/>
                  <a:gd name="T45" fmla="*/ 177 h 7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89" h="764">
                    <a:moveTo>
                      <a:pt x="123" y="177"/>
                    </a:moveTo>
                    <a:cubicBezTo>
                      <a:pt x="87" y="135"/>
                      <a:pt x="78" y="96"/>
                      <a:pt x="77" y="89"/>
                    </a:cubicBezTo>
                    <a:cubicBezTo>
                      <a:pt x="75" y="78"/>
                      <a:pt x="77" y="68"/>
                      <a:pt x="83" y="59"/>
                    </a:cubicBezTo>
                    <a:cubicBezTo>
                      <a:pt x="89" y="50"/>
                      <a:pt x="98" y="44"/>
                      <a:pt x="109" y="42"/>
                    </a:cubicBezTo>
                    <a:cubicBezTo>
                      <a:pt x="111" y="42"/>
                      <a:pt x="114" y="41"/>
                      <a:pt x="116" y="41"/>
                    </a:cubicBezTo>
                    <a:cubicBezTo>
                      <a:pt x="136" y="41"/>
                      <a:pt x="152" y="55"/>
                      <a:pt x="156" y="74"/>
                    </a:cubicBezTo>
                    <a:cubicBezTo>
                      <a:pt x="156" y="74"/>
                      <a:pt x="156" y="75"/>
                      <a:pt x="156" y="76"/>
                    </a:cubicBezTo>
                    <a:cubicBezTo>
                      <a:pt x="157" y="78"/>
                      <a:pt x="158" y="82"/>
                      <a:pt x="160" y="87"/>
                    </a:cubicBezTo>
                    <a:cubicBezTo>
                      <a:pt x="163" y="93"/>
                      <a:pt x="167" y="101"/>
                      <a:pt x="173" y="110"/>
                    </a:cubicBezTo>
                    <a:cubicBezTo>
                      <a:pt x="173" y="108"/>
                      <a:pt x="174" y="106"/>
                      <a:pt x="174" y="104"/>
                    </a:cubicBezTo>
                    <a:cubicBezTo>
                      <a:pt x="186" y="64"/>
                      <a:pt x="171" y="17"/>
                      <a:pt x="136" y="8"/>
                    </a:cubicBezTo>
                    <a:cubicBezTo>
                      <a:pt x="102" y="0"/>
                      <a:pt x="53" y="18"/>
                      <a:pt x="33" y="77"/>
                    </a:cubicBezTo>
                    <a:cubicBezTo>
                      <a:pt x="5" y="158"/>
                      <a:pt x="0" y="210"/>
                      <a:pt x="10" y="299"/>
                    </a:cubicBezTo>
                    <a:cubicBezTo>
                      <a:pt x="18" y="342"/>
                      <a:pt x="41" y="360"/>
                      <a:pt x="66" y="366"/>
                    </a:cubicBezTo>
                    <a:cubicBezTo>
                      <a:pt x="77" y="400"/>
                      <a:pt x="89" y="455"/>
                      <a:pt x="89" y="521"/>
                    </a:cubicBezTo>
                    <a:cubicBezTo>
                      <a:pt x="89" y="574"/>
                      <a:pt x="81" y="634"/>
                      <a:pt x="58" y="696"/>
                    </a:cubicBezTo>
                    <a:cubicBezTo>
                      <a:pt x="49" y="722"/>
                      <a:pt x="62" y="751"/>
                      <a:pt x="88" y="761"/>
                    </a:cubicBezTo>
                    <a:cubicBezTo>
                      <a:pt x="93" y="763"/>
                      <a:pt x="99" y="764"/>
                      <a:pt x="105" y="764"/>
                    </a:cubicBezTo>
                    <a:cubicBezTo>
                      <a:pt x="125" y="764"/>
                      <a:pt x="144" y="751"/>
                      <a:pt x="152" y="731"/>
                    </a:cubicBezTo>
                    <a:cubicBezTo>
                      <a:pt x="180" y="656"/>
                      <a:pt x="189" y="584"/>
                      <a:pt x="189" y="521"/>
                    </a:cubicBezTo>
                    <a:cubicBezTo>
                      <a:pt x="189" y="421"/>
                      <a:pt x="166" y="344"/>
                      <a:pt x="153" y="309"/>
                    </a:cubicBezTo>
                    <a:cubicBezTo>
                      <a:pt x="149" y="277"/>
                      <a:pt x="151" y="243"/>
                      <a:pt x="155" y="210"/>
                    </a:cubicBezTo>
                    <a:cubicBezTo>
                      <a:pt x="142" y="199"/>
                      <a:pt x="132" y="188"/>
                      <a:pt x="123" y="177"/>
                    </a:cubicBezTo>
                    <a:close/>
                  </a:path>
                </a:pathLst>
              </a:cu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11"/>
              <p:cNvSpPr>
                <a:spLocks/>
              </p:cNvSpPr>
              <p:nvPr/>
            </p:nvSpPr>
            <p:spPr bwMode="auto">
              <a:xfrm>
                <a:off x="6476994" y="3330251"/>
                <a:ext cx="579864" cy="462013"/>
              </a:xfrm>
              <a:custGeom>
                <a:avLst/>
                <a:gdLst>
                  <a:gd name="T0" fmla="*/ 259 w 294"/>
                  <a:gd name="T1" fmla="*/ 234 h 234"/>
                  <a:gd name="T2" fmla="*/ 291 w 294"/>
                  <a:gd name="T3" fmla="*/ 208 h 234"/>
                  <a:gd name="T4" fmla="*/ 265 w 294"/>
                  <a:gd name="T5" fmla="*/ 171 h 234"/>
                  <a:gd name="T6" fmla="*/ 96 w 294"/>
                  <a:gd name="T7" fmla="*/ 84 h 234"/>
                  <a:gd name="T8" fmla="*/ 71 w 294"/>
                  <a:gd name="T9" fmla="*/ 43 h 234"/>
                  <a:gd name="T10" fmla="*/ 67 w 294"/>
                  <a:gd name="T11" fmla="*/ 31 h 234"/>
                  <a:gd name="T12" fmla="*/ 66 w 294"/>
                  <a:gd name="T13" fmla="*/ 28 h 234"/>
                  <a:gd name="T14" fmla="*/ 66 w 294"/>
                  <a:gd name="T15" fmla="*/ 28 h 234"/>
                  <a:gd name="T16" fmla="*/ 28 w 294"/>
                  <a:gd name="T17" fmla="*/ 3 h 234"/>
                  <a:gd name="T18" fmla="*/ 3 w 294"/>
                  <a:gd name="T19" fmla="*/ 40 h 234"/>
                  <a:gd name="T20" fmla="*/ 3 w 294"/>
                  <a:gd name="T21" fmla="*/ 40 h 234"/>
                  <a:gd name="T22" fmla="*/ 47 w 294"/>
                  <a:gd name="T23" fmla="*/ 125 h 234"/>
                  <a:gd name="T24" fmla="*/ 254 w 294"/>
                  <a:gd name="T25" fmla="*/ 234 h 234"/>
                  <a:gd name="T26" fmla="*/ 259 w 294"/>
                  <a:gd name="T27" fmla="*/ 234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94" h="234">
                    <a:moveTo>
                      <a:pt x="259" y="234"/>
                    </a:moveTo>
                    <a:cubicBezTo>
                      <a:pt x="275" y="234"/>
                      <a:pt x="288" y="223"/>
                      <a:pt x="291" y="208"/>
                    </a:cubicBezTo>
                    <a:cubicBezTo>
                      <a:pt x="294" y="191"/>
                      <a:pt x="283" y="174"/>
                      <a:pt x="265" y="171"/>
                    </a:cubicBezTo>
                    <a:cubicBezTo>
                      <a:pt x="172" y="154"/>
                      <a:pt x="123" y="116"/>
                      <a:pt x="96" y="84"/>
                    </a:cubicBezTo>
                    <a:cubicBezTo>
                      <a:pt x="83" y="68"/>
                      <a:pt x="75" y="53"/>
                      <a:pt x="71" y="43"/>
                    </a:cubicBezTo>
                    <a:cubicBezTo>
                      <a:pt x="69" y="38"/>
                      <a:pt x="67" y="34"/>
                      <a:pt x="67" y="31"/>
                    </a:cubicBezTo>
                    <a:cubicBezTo>
                      <a:pt x="66" y="30"/>
                      <a:pt x="66" y="29"/>
                      <a:pt x="66" y="28"/>
                    </a:cubicBezTo>
                    <a:cubicBezTo>
                      <a:pt x="66" y="28"/>
                      <a:pt x="66" y="28"/>
                      <a:pt x="66" y="28"/>
                    </a:cubicBezTo>
                    <a:cubicBezTo>
                      <a:pt x="62" y="11"/>
                      <a:pt x="46" y="0"/>
                      <a:pt x="28" y="3"/>
                    </a:cubicBezTo>
                    <a:cubicBezTo>
                      <a:pt x="11" y="6"/>
                      <a:pt x="0" y="23"/>
                      <a:pt x="3" y="40"/>
                    </a:cubicBezTo>
                    <a:cubicBezTo>
                      <a:pt x="3" y="40"/>
                      <a:pt x="3" y="40"/>
                      <a:pt x="3" y="40"/>
                    </a:cubicBezTo>
                    <a:cubicBezTo>
                      <a:pt x="4" y="44"/>
                      <a:pt x="11" y="82"/>
                      <a:pt x="47" y="125"/>
                    </a:cubicBezTo>
                    <a:cubicBezTo>
                      <a:pt x="83" y="168"/>
                      <a:pt x="147" y="215"/>
                      <a:pt x="254" y="234"/>
                    </a:cubicBezTo>
                    <a:cubicBezTo>
                      <a:pt x="256" y="234"/>
                      <a:pt x="258" y="234"/>
                      <a:pt x="259" y="234"/>
                    </a:cubicBezTo>
                    <a:close/>
                  </a:path>
                </a:pathLst>
              </a:cu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48" name="Group 47"/>
          <p:cNvGrpSpPr/>
          <p:nvPr/>
        </p:nvGrpSpPr>
        <p:grpSpPr>
          <a:xfrm>
            <a:off x="6303203" y="3127707"/>
            <a:ext cx="1714707" cy="1876868"/>
            <a:chOff x="6303203" y="3127707"/>
            <a:chExt cx="1714707" cy="1876868"/>
          </a:xfrm>
        </p:grpSpPr>
        <p:sp>
          <p:nvSpPr>
            <p:cNvPr id="29" name="Freeform 15"/>
            <p:cNvSpPr>
              <a:spLocks noEditPoints="1"/>
            </p:cNvSpPr>
            <p:nvPr/>
          </p:nvSpPr>
          <p:spPr bwMode="auto">
            <a:xfrm>
              <a:off x="7096977" y="3840686"/>
              <a:ext cx="526614" cy="689855"/>
            </a:xfrm>
            <a:custGeom>
              <a:avLst/>
              <a:gdLst>
                <a:gd name="T0" fmla="*/ 181 w 267"/>
                <a:gd name="T1" fmla="*/ 51 h 350"/>
                <a:gd name="T2" fmla="*/ 258 w 267"/>
                <a:gd name="T3" fmla="*/ 64 h 350"/>
                <a:gd name="T4" fmla="*/ 252 w 267"/>
                <a:gd name="T5" fmla="*/ 75 h 350"/>
                <a:gd name="T6" fmla="*/ 205 w 267"/>
                <a:gd name="T7" fmla="*/ 62 h 350"/>
                <a:gd name="T8" fmla="*/ 230 w 267"/>
                <a:gd name="T9" fmla="*/ 84 h 350"/>
                <a:gd name="T10" fmla="*/ 218 w 267"/>
                <a:gd name="T11" fmla="*/ 89 h 350"/>
                <a:gd name="T12" fmla="*/ 180 w 267"/>
                <a:gd name="T13" fmla="*/ 66 h 350"/>
                <a:gd name="T14" fmla="*/ 168 w 267"/>
                <a:gd name="T15" fmla="*/ 58 h 350"/>
                <a:gd name="T16" fmla="*/ 181 w 267"/>
                <a:gd name="T17" fmla="*/ 51 h 350"/>
                <a:gd name="T18" fmla="*/ 135 w 267"/>
                <a:gd name="T19" fmla="*/ 234 h 350"/>
                <a:gd name="T20" fmla="*/ 142 w 267"/>
                <a:gd name="T21" fmla="*/ 230 h 350"/>
                <a:gd name="T22" fmla="*/ 145 w 267"/>
                <a:gd name="T23" fmla="*/ 224 h 350"/>
                <a:gd name="T24" fmla="*/ 143 w 267"/>
                <a:gd name="T25" fmla="*/ 219 h 350"/>
                <a:gd name="T26" fmla="*/ 135 w 267"/>
                <a:gd name="T27" fmla="*/ 215 h 350"/>
                <a:gd name="T28" fmla="*/ 135 w 267"/>
                <a:gd name="T29" fmla="*/ 234 h 350"/>
                <a:gd name="T30" fmla="*/ 126 w 267"/>
                <a:gd name="T31" fmla="*/ 176 h 350"/>
                <a:gd name="T32" fmla="*/ 121 w 267"/>
                <a:gd name="T33" fmla="*/ 188 h 350"/>
                <a:gd name="T34" fmla="*/ 126 w 267"/>
                <a:gd name="T35" fmla="*/ 191 h 350"/>
                <a:gd name="T36" fmla="*/ 126 w 267"/>
                <a:gd name="T37" fmla="*/ 176 h 350"/>
                <a:gd name="T38" fmla="*/ 164 w 267"/>
                <a:gd name="T39" fmla="*/ 182 h 350"/>
                <a:gd name="T40" fmla="*/ 142 w 267"/>
                <a:gd name="T41" fmla="*/ 185 h 350"/>
                <a:gd name="T42" fmla="*/ 135 w 267"/>
                <a:gd name="T43" fmla="*/ 176 h 350"/>
                <a:gd name="T44" fmla="*/ 135 w 267"/>
                <a:gd name="T45" fmla="*/ 193 h 350"/>
                <a:gd name="T46" fmla="*/ 159 w 267"/>
                <a:gd name="T47" fmla="*/ 203 h 350"/>
                <a:gd name="T48" fmla="*/ 154 w 267"/>
                <a:gd name="T49" fmla="*/ 244 h 350"/>
                <a:gd name="T50" fmla="*/ 135 w 267"/>
                <a:gd name="T51" fmla="*/ 249 h 350"/>
                <a:gd name="T52" fmla="*/ 135 w 267"/>
                <a:gd name="T53" fmla="*/ 260 h 350"/>
                <a:gd name="T54" fmla="*/ 126 w 267"/>
                <a:gd name="T55" fmla="*/ 260 h 350"/>
                <a:gd name="T56" fmla="*/ 126 w 267"/>
                <a:gd name="T57" fmla="*/ 249 h 350"/>
                <a:gd name="T58" fmla="*/ 94 w 267"/>
                <a:gd name="T59" fmla="*/ 223 h 350"/>
                <a:gd name="T60" fmla="*/ 118 w 267"/>
                <a:gd name="T61" fmla="*/ 220 h 350"/>
                <a:gd name="T62" fmla="*/ 126 w 267"/>
                <a:gd name="T63" fmla="*/ 233 h 350"/>
                <a:gd name="T64" fmla="*/ 126 w 267"/>
                <a:gd name="T65" fmla="*/ 212 h 350"/>
                <a:gd name="T66" fmla="*/ 110 w 267"/>
                <a:gd name="T67" fmla="*/ 207 h 350"/>
                <a:gd name="T68" fmla="*/ 105 w 267"/>
                <a:gd name="T69" fmla="*/ 169 h 350"/>
                <a:gd name="T70" fmla="*/ 126 w 267"/>
                <a:gd name="T71" fmla="*/ 161 h 350"/>
                <a:gd name="T72" fmla="*/ 126 w 267"/>
                <a:gd name="T73" fmla="*/ 155 h 350"/>
                <a:gd name="T74" fmla="*/ 135 w 267"/>
                <a:gd name="T75" fmla="*/ 155 h 350"/>
                <a:gd name="T76" fmla="*/ 135 w 267"/>
                <a:gd name="T77" fmla="*/ 161 h 350"/>
                <a:gd name="T78" fmla="*/ 164 w 267"/>
                <a:gd name="T79" fmla="*/ 182 h 350"/>
                <a:gd name="T80" fmla="*/ 4 w 267"/>
                <a:gd name="T81" fmla="*/ 247 h 350"/>
                <a:gd name="T82" fmla="*/ 253 w 267"/>
                <a:gd name="T83" fmla="*/ 251 h 350"/>
                <a:gd name="T84" fmla="*/ 157 w 267"/>
                <a:gd name="T85" fmla="*/ 58 h 350"/>
                <a:gd name="T86" fmla="*/ 192 w 267"/>
                <a:gd name="T87" fmla="*/ 14 h 350"/>
                <a:gd name="T88" fmla="*/ 133 w 267"/>
                <a:gd name="T89" fmla="*/ 14 h 350"/>
                <a:gd name="T90" fmla="*/ 86 w 267"/>
                <a:gd name="T91" fmla="*/ 30 h 350"/>
                <a:gd name="T92" fmla="*/ 108 w 267"/>
                <a:gd name="T93" fmla="*/ 56 h 350"/>
                <a:gd name="T94" fmla="*/ 4 w 267"/>
                <a:gd name="T95" fmla="*/ 247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67" h="350">
                  <a:moveTo>
                    <a:pt x="181" y="51"/>
                  </a:moveTo>
                  <a:cubicBezTo>
                    <a:pt x="210" y="48"/>
                    <a:pt x="233" y="49"/>
                    <a:pt x="258" y="64"/>
                  </a:cubicBezTo>
                  <a:cubicBezTo>
                    <a:pt x="267" y="70"/>
                    <a:pt x="260" y="80"/>
                    <a:pt x="252" y="75"/>
                  </a:cubicBezTo>
                  <a:cubicBezTo>
                    <a:pt x="237" y="66"/>
                    <a:pt x="223" y="62"/>
                    <a:pt x="205" y="62"/>
                  </a:cubicBezTo>
                  <a:cubicBezTo>
                    <a:pt x="214" y="67"/>
                    <a:pt x="225" y="75"/>
                    <a:pt x="230" y="84"/>
                  </a:cubicBezTo>
                  <a:cubicBezTo>
                    <a:pt x="236" y="92"/>
                    <a:pt x="223" y="98"/>
                    <a:pt x="218" y="89"/>
                  </a:cubicBezTo>
                  <a:cubicBezTo>
                    <a:pt x="211" y="77"/>
                    <a:pt x="190" y="67"/>
                    <a:pt x="180" y="66"/>
                  </a:cubicBezTo>
                  <a:cubicBezTo>
                    <a:pt x="176" y="63"/>
                    <a:pt x="172" y="60"/>
                    <a:pt x="168" y="58"/>
                  </a:cubicBezTo>
                  <a:cubicBezTo>
                    <a:pt x="172" y="56"/>
                    <a:pt x="177" y="54"/>
                    <a:pt x="181" y="51"/>
                  </a:cubicBezTo>
                  <a:close/>
                  <a:moveTo>
                    <a:pt x="135" y="234"/>
                  </a:moveTo>
                  <a:cubicBezTo>
                    <a:pt x="138" y="233"/>
                    <a:pt x="141" y="232"/>
                    <a:pt x="142" y="230"/>
                  </a:cubicBezTo>
                  <a:cubicBezTo>
                    <a:pt x="144" y="228"/>
                    <a:pt x="145" y="226"/>
                    <a:pt x="145" y="224"/>
                  </a:cubicBezTo>
                  <a:cubicBezTo>
                    <a:pt x="145" y="223"/>
                    <a:pt x="144" y="221"/>
                    <a:pt x="143" y="219"/>
                  </a:cubicBezTo>
                  <a:cubicBezTo>
                    <a:pt x="141" y="218"/>
                    <a:pt x="139" y="216"/>
                    <a:pt x="135" y="215"/>
                  </a:cubicBezTo>
                  <a:cubicBezTo>
                    <a:pt x="135" y="234"/>
                    <a:pt x="135" y="234"/>
                    <a:pt x="135" y="234"/>
                  </a:cubicBezTo>
                  <a:close/>
                  <a:moveTo>
                    <a:pt x="126" y="176"/>
                  </a:moveTo>
                  <a:cubicBezTo>
                    <a:pt x="121" y="178"/>
                    <a:pt x="117" y="183"/>
                    <a:pt x="121" y="188"/>
                  </a:cubicBezTo>
                  <a:cubicBezTo>
                    <a:pt x="122" y="189"/>
                    <a:pt x="124" y="190"/>
                    <a:pt x="126" y="191"/>
                  </a:cubicBezTo>
                  <a:cubicBezTo>
                    <a:pt x="126" y="176"/>
                    <a:pt x="126" y="176"/>
                    <a:pt x="126" y="176"/>
                  </a:cubicBezTo>
                  <a:close/>
                  <a:moveTo>
                    <a:pt x="164" y="182"/>
                  </a:moveTo>
                  <a:cubicBezTo>
                    <a:pt x="142" y="185"/>
                    <a:pt x="142" y="185"/>
                    <a:pt x="142" y="185"/>
                  </a:cubicBezTo>
                  <a:cubicBezTo>
                    <a:pt x="141" y="181"/>
                    <a:pt x="139" y="179"/>
                    <a:pt x="135" y="176"/>
                  </a:cubicBezTo>
                  <a:cubicBezTo>
                    <a:pt x="135" y="193"/>
                    <a:pt x="135" y="193"/>
                    <a:pt x="135" y="193"/>
                  </a:cubicBezTo>
                  <a:cubicBezTo>
                    <a:pt x="147" y="196"/>
                    <a:pt x="155" y="200"/>
                    <a:pt x="159" y="203"/>
                  </a:cubicBezTo>
                  <a:cubicBezTo>
                    <a:pt x="172" y="215"/>
                    <a:pt x="168" y="235"/>
                    <a:pt x="154" y="244"/>
                  </a:cubicBezTo>
                  <a:cubicBezTo>
                    <a:pt x="149" y="247"/>
                    <a:pt x="142" y="249"/>
                    <a:pt x="135" y="249"/>
                  </a:cubicBezTo>
                  <a:cubicBezTo>
                    <a:pt x="135" y="260"/>
                    <a:pt x="135" y="260"/>
                    <a:pt x="135" y="260"/>
                  </a:cubicBezTo>
                  <a:cubicBezTo>
                    <a:pt x="126" y="260"/>
                    <a:pt x="126" y="260"/>
                    <a:pt x="126" y="260"/>
                  </a:cubicBezTo>
                  <a:cubicBezTo>
                    <a:pt x="126" y="249"/>
                    <a:pt x="126" y="249"/>
                    <a:pt x="126" y="249"/>
                  </a:cubicBezTo>
                  <a:cubicBezTo>
                    <a:pt x="109" y="248"/>
                    <a:pt x="97" y="241"/>
                    <a:pt x="94" y="223"/>
                  </a:cubicBezTo>
                  <a:cubicBezTo>
                    <a:pt x="118" y="220"/>
                    <a:pt x="118" y="220"/>
                    <a:pt x="118" y="220"/>
                  </a:cubicBezTo>
                  <a:cubicBezTo>
                    <a:pt x="119" y="227"/>
                    <a:pt x="120" y="230"/>
                    <a:pt x="126" y="233"/>
                  </a:cubicBezTo>
                  <a:cubicBezTo>
                    <a:pt x="126" y="212"/>
                    <a:pt x="126" y="212"/>
                    <a:pt x="126" y="212"/>
                  </a:cubicBezTo>
                  <a:cubicBezTo>
                    <a:pt x="118" y="210"/>
                    <a:pt x="113" y="208"/>
                    <a:pt x="110" y="207"/>
                  </a:cubicBezTo>
                  <a:cubicBezTo>
                    <a:pt x="95" y="200"/>
                    <a:pt x="93" y="179"/>
                    <a:pt x="105" y="169"/>
                  </a:cubicBezTo>
                  <a:cubicBezTo>
                    <a:pt x="109" y="164"/>
                    <a:pt x="117" y="161"/>
                    <a:pt x="126" y="161"/>
                  </a:cubicBezTo>
                  <a:cubicBezTo>
                    <a:pt x="126" y="155"/>
                    <a:pt x="126" y="155"/>
                    <a:pt x="126" y="155"/>
                  </a:cubicBezTo>
                  <a:cubicBezTo>
                    <a:pt x="135" y="155"/>
                    <a:pt x="135" y="155"/>
                    <a:pt x="135" y="155"/>
                  </a:cubicBezTo>
                  <a:cubicBezTo>
                    <a:pt x="135" y="161"/>
                    <a:pt x="135" y="161"/>
                    <a:pt x="135" y="161"/>
                  </a:cubicBezTo>
                  <a:cubicBezTo>
                    <a:pt x="149" y="162"/>
                    <a:pt x="161" y="167"/>
                    <a:pt x="164" y="182"/>
                  </a:cubicBezTo>
                  <a:close/>
                  <a:moveTo>
                    <a:pt x="4" y="247"/>
                  </a:moveTo>
                  <a:cubicBezTo>
                    <a:pt x="11" y="344"/>
                    <a:pt x="236" y="350"/>
                    <a:pt x="253" y="251"/>
                  </a:cubicBezTo>
                  <a:cubicBezTo>
                    <a:pt x="267" y="173"/>
                    <a:pt x="206" y="77"/>
                    <a:pt x="157" y="58"/>
                  </a:cubicBezTo>
                  <a:cubicBezTo>
                    <a:pt x="180" y="51"/>
                    <a:pt x="190" y="39"/>
                    <a:pt x="192" y="14"/>
                  </a:cubicBezTo>
                  <a:cubicBezTo>
                    <a:pt x="168" y="29"/>
                    <a:pt x="156" y="30"/>
                    <a:pt x="133" y="14"/>
                  </a:cubicBezTo>
                  <a:cubicBezTo>
                    <a:pt x="112" y="0"/>
                    <a:pt x="75" y="1"/>
                    <a:pt x="86" y="30"/>
                  </a:cubicBezTo>
                  <a:cubicBezTo>
                    <a:pt x="89" y="38"/>
                    <a:pt x="97" y="48"/>
                    <a:pt x="108" y="56"/>
                  </a:cubicBezTo>
                  <a:cubicBezTo>
                    <a:pt x="28" y="94"/>
                    <a:pt x="0" y="183"/>
                    <a:pt x="4" y="24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0" name="Group 29"/>
            <p:cNvGrpSpPr/>
            <p:nvPr/>
          </p:nvGrpSpPr>
          <p:grpSpPr>
            <a:xfrm>
              <a:off x="7308908" y="3127707"/>
              <a:ext cx="709002" cy="1876868"/>
              <a:chOff x="1708208" y="2868627"/>
              <a:chExt cx="709002" cy="1876868"/>
            </a:xfrm>
            <a:solidFill>
              <a:schemeClr val="tx1"/>
            </a:solidFill>
          </p:grpSpPr>
          <p:sp>
            <p:nvSpPr>
              <p:cNvPr id="35" name="Freeform 16"/>
              <p:cNvSpPr>
                <a:spLocks/>
              </p:cNvSpPr>
              <p:nvPr/>
            </p:nvSpPr>
            <p:spPr bwMode="auto">
              <a:xfrm>
                <a:off x="1825090" y="2868627"/>
                <a:ext cx="390465" cy="390532"/>
              </a:xfrm>
              <a:custGeom>
                <a:avLst/>
                <a:gdLst>
                  <a:gd name="T0" fmla="*/ 120 w 198"/>
                  <a:gd name="T1" fmla="*/ 186 h 198"/>
                  <a:gd name="T2" fmla="*/ 187 w 198"/>
                  <a:gd name="T3" fmla="*/ 78 h 198"/>
                  <a:gd name="T4" fmla="*/ 79 w 198"/>
                  <a:gd name="T5" fmla="*/ 11 h 198"/>
                  <a:gd name="T6" fmla="*/ 11 w 198"/>
                  <a:gd name="T7" fmla="*/ 119 h 198"/>
                  <a:gd name="T8" fmla="*/ 120 w 198"/>
                  <a:gd name="T9" fmla="*/ 186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8" h="198">
                    <a:moveTo>
                      <a:pt x="120" y="186"/>
                    </a:moveTo>
                    <a:cubicBezTo>
                      <a:pt x="168" y="175"/>
                      <a:pt x="198" y="127"/>
                      <a:pt x="187" y="78"/>
                    </a:cubicBezTo>
                    <a:cubicBezTo>
                      <a:pt x="175" y="30"/>
                      <a:pt x="127" y="0"/>
                      <a:pt x="79" y="11"/>
                    </a:cubicBezTo>
                    <a:cubicBezTo>
                      <a:pt x="30" y="22"/>
                      <a:pt x="0" y="71"/>
                      <a:pt x="11" y="119"/>
                    </a:cubicBezTo>
                    <a:cubicBezTo>
                      <a:pt x="23" y="167"/>
                      <a:pt x="71" y="198"/>
                      <a:pt x="120" y="186"/>
                    </a:cubicBezTo>
                    <a:close/>
                  </a:path>
                </a:pathLst>
              </a:cu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17"/>
              <p:cNvSpPr>
                <a:spLocks/>
              </p:cNvSpPr>
              <p:nvPr/>
            </p:nvSpPr>
            <p:spPr bwMode="auto">
              <a:xfrm>
                <a:off x="2042158" y="3237321"/>
                <a:ext cx="375052" cy="1508174"/>
              </a:xfrm>
              <a:custGeom>
                <a:avLst/>
                <a:gdLst>
                  <a:gd name="T0" fmla="*/ 131 w 190"/>
                  <a:gd name="T1" fmla="*/ 696 h 764"/>
                  <a:gd name="T2" fmla="*/ 100 w 190"/>
                  <a:gd name="T3" fmla="*/ 521 h 764"/>
                  <a:gd name="T4" fmla="*/ 119 w 190"/>
                  <a:gd name="T5" fmla="*/ 382 h 764"/>
                  <a:gd name="T6" fmla="*/ 123 w 190"/>
                  <a:gd name="T7" fmla="*/ 366 h 764"/>
                  <a:gd name="T8" fmla="*/ 180 w 190"/>
                  <a:gd name="T9" fmla="*/ 299 h 764"/>
                  <a:gd name="T10" fmla="*/ 157 w 190"/>
                  <a:gd name="T11" fmla="*/ 77 h 764"/>
                  <a:gd name="T12" fmla="*/ 53 w 190"/>
                  <a:gd name="T13" fmla="*/ 8 h 764"/>
                  <a:gd name="T14" fmla="*/ 16 w 190"/>
                  <a:gd name="T15" fmla="*/ 104 h 764"/>
                  <a:gd name="T16" fmla="*/ 17 w 190"/>
                  <a:gd name="T17" fmla="*/ 114 h 764"/>
                  <a:gd name="T18" fmla="*/ 32 w 190"/>
                  <a:gd name="T19" fmla="*/ 74 h 764"/>
                  <a:gd name="T20" fmla="*/ 71 w 190"/>
                  <a:gd name="T21" fmla="*/ 43 h 764"/>
                  <a:gd name="T22" fmla="*/ 80 w 190"/>
                  <a:gd name="T23" fmla="*/ 44 h 764"/>
                  <a:gd name="T24" fmla="*/ 110 w 190"/>
                  <a:gd name="T25" fmla="*/ 91 h 764"/>
                  <a:gd name="T26" fmla="*/ 89 w 190"/>
                  <a:gd name="T27" fmla="*/ 151 h 764"/>
                  <a:gd name="T28" fmla="*/ 36 w 190"/>
                  <a:gd name="T29" fmla="*/ 223 h 764"/>
                  <a:gd name="T30" fmla="*/ 37 w 190"/>
                  <a:gd name="T31" fmla="*/ 309 h 764"/>
                  <a:gd name="T32" fmla="*/ 0 w 190"/>
                  <a:gd name="T33" fmla="*/ 521 h 764"/>
                  <a:gd name="T34" fmla="*/ 38 w 190"/>
                  <a:gd name="T35" fmla="*/ 731 h 764"/>
                  <a:gd name="T36" fmla="*/ 85 w 190"/>
                  <a:gd name="T37" fmla="*/ 764 h 764"/>
                  <a:gd name="T38" fmla="*/ 102 w 190"/>
                  <a:gd name="T39" fmla="*/ 761 h 764"/>
                  <a:gd name="T40" fmla="*/ 131 w 190"/>
                  <a:gd name="T41" fmla="*/ 696 h 7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90" h="764">
                    <a:moveTo>
                      <a:pt x="131" y="696"/>
                    </a:moveTo>
                    <a:cubicBezTo>
                      <a:pt x="108" y="634"/>
                      <a:pt x="100" y="574"/>
                      <a:pt x="100" y="521"/>
                    </a:cubicBezTo>
                    <a:cubicBezTo>
                      <a:pt x="100" y="465"/>
                      <a:pt x="110" y="416"/>
                      <a:pt x="119" y="382"/>
                    </a:cubicBezTo>
                    <a:cubicBezTo>
                      <a:pt x="120" y="376"/>
                      <a:pt x="122" y="371"/>
                      <a:pt x="123" y="366"/>
                    </a:cubicBezTo>
                    <a:cubicBezTo>
                      <a:pt x="148" y="360"/>
                      <a:pt x="171" y="343"/>
                      <a:pt x="180" y="299"/>
                    </a:cubicBezTo>
                    <a:cubicBezTo>
                      <a:pt x="190" y="210"/>
                      <a:pt x="184" y="158"/>
                      <a:pt x="157" y="77"/>
                    </a:cubicBezTo>
                    <a:cubicBezTo>
                      <a:pt x="137" y="18"/>
                      <a:pt x="87" y="0"/>
                      <a:pt x="53" y="8"/>
                    </a:cubicBezTo>
                    <a:cubicBezTo>
                      <a:pt x="19" y="17"/>
                      <a:pt x="4" y="64"/>
                      <a:pt x="16" y="104"/>
                    </a:cubicBezTo>
                    <a:cubicBezTo>
                      <a:pt x="16" y="107"/>
                      <a:pt x="17" y="111"/>
                      <a:pt x="17" y="114"/>
                    </a:cubicBezTo>
                    <a:cubicBezTo>
                      <a:pt x="28" y="92"/>
                      <a:pt x="32" y="75"/>
                      <a:pt x="32" y="74"/>
                    </a:cubicBezTo>
                    <a:cubicBezTo>
                      <a:pt x="36" y="56"/>
                      <a:pt x="53" y="43"/>
                      <a:pt x="71" y="43"/>
                    </a:cubicBezTo>
                    <a:cubicBezTo>
                      <a:pt x="74" y="43"/>
                      <a:pt x="77" y="43"/>
                      <a:pt x="80" y="44"/>
                    </a:cubicBezTo>
                    <a:cubicBezTo>
                      <a:pt x="101" y="48"/>
                      <a:pt x="115" y="70"/>
                      <a:pt x="110" y="91"/>
                    </a:cubicBezTo>
                    <a:cubicBezTo>
                      <a:pt x="109" y="98"/>
                      <a:pt x="103" y="122"/>
                      <a:pt x="89" y="151"/>
                    </a:cubicBezTo>
                    <a:cubicBezTo>
                      <a:pt x="74" y="179"/>
                      <a:pt x="57" y="203"/>
                      <a:pt x="36" y="223"/>
                    </a:cubicBezTo>
                    <a:cubicBezTo>
                      <a:pt x="39" y="252"/>
                      <a:pt x="40" y="282"/>
                      <a:pt x="37" y="309"/>
                    </a:cubicBezTo>
                    <a:cubicBezTo>
                      <a:pt x="24" y="344"/>
                      <a:pt x="1" y="421"/>
                      <a:pt x="0" y="521"/>
                    </a:cubicBezTo>
                    <a:cubicBezTo>
                      <a:pt x="0" y="584"/>
                      <a:pt x="10" y="656"/>
                      <a:pt x="38" y="731"/>
                    </a:cubicBezTo>
                    <a:cubicBezTo>
                      <a:pt x="45" y="751"/>
                      <a:pt x="64" y="764"/>
                      <a:pt x="85" y="764"/>
                    </a:cubicBezTo>
                    <a:cubicBezTo>
                      <a:pt x="90" y="764"/>
                      <a:pt x="96" y="763"/>
                      <a:pt x="102" y="761"/>
                    </a:cubicBezTo>
                    <a:cubicBezTo>
                      <a:pt x="128" y="751"/>
                      <a:pt x="141" y="722"/>
                      <a:pt x="131" y="696"/>
                    </a:cubicBezTo>
                    <a:close/>
                  </a:path>
                </a:pathLst>
              </a:cu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18"/>
              <p:cNvSpPr>
                <a:spLocks/>
              </p:cNvSpPr>
              <p:nvPr/>
            </p:nvSpPr>
            <p:spPr bwMode="auto">
              <a:xfrm>
                <a:off x="1708208" y="3332385"/>
                <a:ext cx="543312" cy="444487"/>
              </a:xfrm>
              <a:custGeom>
                <a:avLst/>
                <a:gdLst>
                  <a:gd name="T0" fmla="*/ 272 w 275"/>
                  <a:gd name="T1" fmla="*/ 42 h 225"/>
                  <a:gd name="T2" fmla="*/ 247 w 275"/>
                  <a:gd name="T3" fmla="*/ 4 h 225"/>
                  <a:gd name="T4" fmla="*/ 209 w 275"/>
                  <a:gd name="T5" fmla="*/ 28 h 225"/>
                  <a:gd name="T6" fmla="*/ 209 w 275"/>
                  <a:gd name="T7" fmla="*/ 28 h 225"/>
                  <a:gd name="T8" fmla="*/ 176 w 275"/>
                  <a:gd name="T9" fmla="*/ 99 h 225"/>
                  <a:gd name="T10" fmla="*/ 130 w 275"/>
                  <a:gd name="T11" fmla="*/ 142 h 225"/>
                  <a:gd name="T12" fmla="*/ 59 w 275"/>
                  <a:gd name="T13" fmla="*/ 161 h 225"/>
                  <a:gd name="T14" fmla="*/ 38 w 275"/>
                  <a:gd name="T15" fmla="*/ 160 h 225"/>
                  <a:gd name="T16" fmla="*/ 2 w 275"/>
                  <a:gd name="T17" fmla="*/ 188 h 225"/>
                  <a:gd name="T18" fmla="*/ 31 w 275"/>
                  <a:gd name="T19" fmla="*/ 224 h 225"/>
                  <a:gd name="T20" fmla="*/ 59 w 275"/>
                  <a:gd name="T21" fmla="*/ 225 h 225"/>
                  <a:gd name="T22" fmla="*/ 59 w 275"/>
                  <a:gd name="T23" fmla="*/ 225 h 225"/>
                  <a:gd name="T24" fmla="*/ 166 w 275"/>
                  <a:gd name="T25" fmla="*/ 196 h 225"/>
                  <a:gd name="T26" fmla="*/ 250 w 275"/>
                  <a:gd name="T27" fmla="*/ 99 h 225"/>
                  <a:gd name="T28" fmla="*/ 272 w 275"/>
                  <a:gd name="T29" fmla="*/ 42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75" h="225">
                    <a:moveTo>
                      <a:pt x="272" y="42"/>
                    </a:moveTo>
                    <a:cubicBezTo>
                      <a:pt x="275" y="24"/>
                      <a:pt x="264" y="7"/>
                      <a:pt x="247" y="4"/>
                    </a:cubicBezTo>
                    <a:cubicBezTo>
                      <a:pt x="230" y="0"/>
                      <a:pt x="213" y="11"/>
                      <a:pt x="209" y="28"/>
                    </a:cubicBezTo>
                    <a:cubicBezTo>
                      <a:pt x="209" y="28"/>
                      <a:pt x="209" y="28"/>
                      <a:pt x="209" y="28"/>
                    </a:cubicBezTo>
                    <a:cubicBezTo>
                      <a:pt x="209" y="30"/>
                      <a:pt x="200" y="66"/>
                      <a:pt x="176" y="99"/>
                    </a:cubicBezTo>
                    <a:cubicBezTo>
                      <a:pt x="164" y="116"/>
                      <a:pt x="149" y="131"/>
                      <a:pt x="130" y="142"/>
                    </a:cubicBezTo>
                    <a:cubicBezTo>
                      <a:pt x="111" y="154"/>
                      <a:pt x="89" y="161"/>
                      <a:pt x="59" y="161"/>
                    </a:cubicBezTo>
                    <a:cubicBezTo>
                      <a:pt x="52" y="161"/>
                      <a:pt x="45" y="161"/>
                      <a:pt x="38" y="160"/>
                    </a:cubicBezTo>
                    <a:cubicBezTo>
                      <a:pt x="20" y="158"/>
                      <a:pt x="4" y="171"/>
                      <a:pt x="2" y="188"/>
                    </a:cubicBezTo>
                    <a:cubicBezTo>
                      <a:pt x="0" y="206"/>
                      <a:pt x="13" y="222"/>
                      <a:pt x="31" y="224"/>
                    </a:cubicBezTo>
                    <a:cubicBezTo>
                      <a:pt x="40" y="225"/>
                      <a:pt x="49" y="225"/>
                      <a:pt x="59" y="225"/>
                    </a:cubicBezTo>
                    <a:cubicBezTo>
                      <a:pt x="59" y="225"/>
                      <a:pt x="59" y="225"/>
                      <a:pt x="59" y="225"/>
                    </a:cubicBezTo>
                    <a:cubicBezTo>
                      <a:pt x="101" y="225"/>
                      <a:pt x="137" y="213"/>
                      <a:pt x="166" y="196"/>
                    </a:cubicBezTo>
                    <a:cubicBezTo>
                      <a:pt x="209" y="169"/>
                      <a:pt x="235" y="130"/>
                      <a:pt x="250" y="99"/>
                    </a:cubicBezTo>
                    <a:cubicBezTo>
                      <a:pt x="266" y="68"/>
                      <a:pt x="271" y="43"/>
                      <a:pt x="272" y="42"/>
                    </a:cubicBezTo>
                    <a:close/>
                  </a:path>
                </a:pathLst>
              </a:cu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1" name="Group 30"/>
            <p:cNvGrpSpPr/>
            <p:nvPr/>
          </p:nvGrpSpPr>
          <p:grpSpPr>
            <a:xfrm>
              <a:off x="6303203" y="3127707"/>
              <a:ext cx="742397" cy="1876868"/>
              <a:chOff x="702503" y="2868627"/>
              <a:chExt cx="742397" cy="1876868"/>
            </a:xfrm>
            <a:solidFill>
              <a:schemeClr val="tx1"/>
            </a:solidFill>
          </p:grpSpPr>
          <p:sp>
            <p:nvSpPr>
              <p:cNvPr id="32" name="Freeform 19"/>
              <p:cNvSpPr>
                <a:spLocks/>
              </p:cNvSpPr>
              <p:nvPr/>
            </p:nvSpPr>
            <p:spPr bwMode="auto">
              <a:xfrm>
                <a:off x="904158" y="2868627"/>
                <a:ext cx="387896" cy="390532"/>
              </a:xfrm>
              <a:custGeom>
                <a:avLst/>
                <a:gdLst>
                  <a:gd name="T0" fmla="*/ 78 w 197"/>
                  <a:gd name="T1" fmla="*/ 186 h 198"/>
                  <a:gd name="T2" fmla="*/ 186 w 197"/>
                  <a:gd name="T3" fmla="*/ 119 h 198"/>
                  <a:gd name="T4" fmla="*/ 119 w 197"/>
                  <a:gd name="T5" fmla="*/ 11 h 198"/>
                  <a:gd name="T6" fmla="*/ 11 w 197"/>
                  <a:gd name="T7" fmla="*/ 78 h 198"/>
                  <a:gd name="T8" fmla="*/ 78 w 197"/>
                  <a:gd name="T9" fmla="*/ 186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7" h="198">
                    <a:moveTo>
                      <a:pt x="78" y="186"/>
                    </a:moveTo>
                    <a:cubicBezTo>
                      <a:pt x="126" y="198"/>
                      <a:pt x="175" y="167"/>
                      <a:pt x="186" y="119"/>
                    </a:cubicBezTo>
                    <a:cubicBezTo>
                      <a:pt x="197" y="71"/>
                      <a:pt x="167" y="22"/>
                      <a:pt x="119" y="11"/>
                    </a:cubicBezTo>
                    <a:cubicBezTo>
                      <a:pt x="71" y="0"/>
                      <a:pt x="22" y="30"/>
                      <a:pt x="11" y="78"/>
                    </a:cubicBezTo>
                    <a:cubicBezTo>
                      <a:pt x="0" y="127"/>
                      <a:pt x="30" y="175"/>
                      <a:pt x="78" y="186"/>
                    </a:cubicBezTo>
                    <a:close/>
                  </a:path>
                </a:pathLst>
              </a:cu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20"/>
              <p:cNvSpPr>
                <a:spLocks/>
              </p:cNvSpPr>
              <p:nvPr/>
            </p:nvSpPr>
            <p:spPr bwMode="auto">
              <a:xfrm>
                <a:off x="702503" y="3237321"/>
                <a:ext cx="372483" cy="1508174"/>
              </a:xfrm>
              <a:custGeom>
                <a:avLst/>
                <a:gdLst>
                  <a:gd name="T0" fmla="*/ 123 w 189"/>
                  <a:gd name="T1" fmla="*/ 177 h 764"/>
                  <a:gd name="T2" fmla="*/ 77 w 189"/>
                  <a:gd name="T3" fmla="*/ 89 h 764"/>
                  <a:gd name="T4" fmla="*/ 83 w 189"/>
                  <a:gd name="T5" fmla="*/ 59 h 764"/>
                  <a:gd name="T6" fmla="*/ 109 w 189"/>
                  <a:gd name="T7" fmla="*/ 42 h 764"/>
                  <a:gd name="T8" fmla="*/ 116 w 189"/>
                  <a:gd name="T9" fmla="*/ 41 h 764"/>
                  <a:gd name="T10" fmla="*/ 156 w 189"/>
                  <a:gd name="T11" fmla="*/ 74 h 764"/>
                  <a:gd name="T12" fmla="*/ 156 w 189"/>
                  <a:gd name="T13" fmla="*/ 76 h 764"/>
                  <a:gd name="T14" fmla="*/ 160 w 189"/>
                  <a:gd name="T15" fmla="*/ 87 h 764"/>
                  <a:gd name="T16" fmla="*/ 173 w 189"/>
                  <a:gd name="T17" fmla="*/ 110 h 764"/>
                  <a:gd name="T18" fmla="*/ 174 w 189"/>
                  <a:gd name="T19" fmla="*/ 104 h 764"/>
                  <a:gd name="T20" fmla="*/ 136 w 189"/>
                  <a:gd name="T21" fmla="*/ 8 h 764"/>
                  <a:gd name="T22" fmla="*/ 33 w 189"/>
                  <a:gd name="T23" fmla="*/ 77 h 764"/>
                  <a:gd name="T24" fmla="*/ 10 w 189"/>
                  <a:gd name="T25" fmla="*/ 299 h 764"/>
                  <a:gd name="T26" fmla="*/ 66 w 189"/>
                  <a:gd name="T27" fmla="*/ 366 h 764"/>
                  <a:gd name="T28" fmla="*/ 89 w 189"/>
                  <a:gd name="T29" fmla="*/ 521 h 764"/>
                  <a:gd name="T30" fmla="*/ 58 w 189"/>
                  <a:gd name="T31" fmla="*/ 696 h 764"/>
                  <a:gd name="T32" fmla="*/ 88 w 189"/>
                  <a:gd name="T33" fmla="*/ 761 h 764"/>
                  <a:gd name="T34" fmla="*/ 105 w 189"/>
                  <a:gd name="T35" fmla="*/ 764 h 764"/>
                  <a:gd name="T36" fmla="*/ 152 w 189"/>
                  <a:gd name="T37" fmla="*/ 731 h 764"/>
                  <a:gd name="T38" fmla="*/ 189 w 189"/>
                  <a:gd name="T39" fmla="*/ 521 h 764"/>
                  <a:gd name="T40" fmla="*/ 153 w 189"/>
                  <a:gd name="T41" fmla="*/ 309 h 764"/>
                  <a:gd name="T42" fmla="*/ 155 w 189"/>
                  <a:gd name="T43" fmla="*/ 210 h 764"/>
                  <a:gd name="T44" fmla="*/ 123 w 189"/>
                  <a:gd name="T45" fmla="*/ 177 h 7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89" h="764">
                    <a:moveTo>
                      <a:pt x="123" y="177"/>
                    </a:moveTo>
                    <a:cubicBezTo>
                      <a:pt x="87" y="135"/>
                      <a:pt x="78" y="96"/>
                      <a:pt x="77" y="89"/>
                    </a:cubicBezTo>
                    <a:cubicBezTo>
                      <a:pt x="75" y="78"/>
                      <a:pt x="77" y="68"/>
                      <a:pt x="83" y="59"/>
                    </a:cubicBezTo>
                    <a:cubicBezTo>
                      <a:pt x="89" y="50"/>
                      <a:pt x="98" y="44"/>
                      <a:pt x="109" y="42"/>
                    </a:cubicBezTo>
                    <a:cubicBezTo>
                      <a:pt x="111" y="42"/>
                      <a:pt x="114" y="41"/>
                      <a:pt x="116" y="41"/>
                    </a:cubicBezTo>
                    <a:cubicBezTo>
                      <a:pt x="136" y="41"/>
                      <a:pt x="152" y="55"/>
                      <a:pt x="156" y="74"/>
                    </a:cubicBezTo>
                    <a:cubicBezTo>
                      <a:pt x="156" y="74"/>
                      <a:pt x="156" y="75"/>
                      <a:pt x="156" y="76"/>
                    </a:cubicBezTo>
                    <a:cubicBezTo>
                      <a:pt x="157" y="78"/>
                      <a:pt x="158" y="82"/>
                      <a:pt x="160" y="87"/>
                    </a:cubicBezTo>
                    <a:cubicBezTo>
                      <a:pt x="163" y="93"/>
                      <a:pt x="167" y="101"/>
                      <a:pt x="173" y="110"/>
                    </a:cubicBezTo>
                    <a:cubicBezTo>
                      <a:pt x="173" y="108"/>
                      <a:pt x="174" y="106"/>
                      <a:pt x="174" y="104"/>
                    </a:cubicBezTo>
                    <a:cubicBezTo>
                      <a:pt x="186" y="64"/>
                      <a:pt x="171" y="17"/>
                      <a:pt x="136" y="8"/>
                    </a:cubicBezTo>
                    <a:cubicBezTo>
                      <a:pt x="102" y="0"/>
                      <a:pt x="53" y="18"/>
                      <a:pt x="33" y="77"/>
                    </a:cubicBezTo>
                    <a:cubicBezTo>
                      <a:pt x="5" y="158"/>
                      <a:pt x="0" y="210"/>
                      <a:pt x="10" y="299"/>
                    </a:cubicBezTo>
                    <a:cubicBezTo>
                      <a:pt x="18" y="342"/>
                      <a:pt x="41" y="360"/>
                      <a:pt x="66" y="366"/>
                    </a:cubicBezTo>
                    <a:cubicBezTo>
                      <a:pt x="77" y="400"/>
                      <a:pt x="89" y="455"/>
                      <a:pt x="89" y="521"/>
                    </a:cubicBezTo>
                    <a:cubicBezTo>
                      <a:pt x="89" y="574"/>
                      <a:pt x="81" y="634"/>
                      <a:pt x="58" y="696"/>
                    </a:cubicBezTo>
                    <a:cubicBezTo>
                      <a:pt x="49" y="722"/>
                      <a:pt x="62" y="751"/>
                      <a:pt x="88" y="761"/>
                    </a:cubicBezTo>
                    <a:cubicBezTo>
                      <a:pt x="93" y="763"/>
                      <a:pt x="99" y="764"/>
                      <a:pt x="105" y="764"/>
                    </a:cubicBezTo>
                    <a:cubicBezTo>
                      <a:pt x="125" y="764"/>
                      <a:pt x="144" y="751"/>
                      <a:pt x="152" y="731"/>
                    </a:cubicBezTo>
                    <a:cubicBezTo>
                      <a:pt x="180" y="656"/>
                      <a:pt x="189" y="584"/>
                      <a:pt x="189" y="521"/>
                    </a:cubicBezTo>
                    <a:cubicBezTo>
                      <a:pt x="189" y="421"/>
                      <a:pt x="166" y="344"/>
                      <a:pt x="153" y="309"/>
                    </a:cubicBezTo>
                    <a:cubicBezTo>
                      <a:pt x="149" y="277"/>
                      <a:pt x="151" y="243"/>
                      <a:pt x="155" y="210"/>
                    </a:cubicBezTo>
                    <a:cubicBezTo>
                      <a:pt x="142" y="199"/>
                      <a:pt x="132" y="188"/>
                      <a:pt x="123" y="177"/>
                    </a:cubicBezTo>
                    <a:close/>
                  </a:path>
                </a:pathLst>
              </a:cu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21"/>
              <p:cNvSpPr>
                <a:spLocks/>
              </p:cNvSpPr>
              <p:nvPr/>
            </p:nvSpPr>
            <p:spPr bwMode="auto">
              <a:xfrm>
                <a:off x="864340" y="3331100"/>
                <a:ext cx="580560" cy="461188"/>
              </a:xfrm>
              <a:custGeom>
                <a:avLst/>
                <a:gdLst>
                  <a:gd name="T0" fmla="*/ 259 w 294"/>
                  <a:gd name="T1" fmla="*/ 234 h 234"/>
                  <a:gd name="T2" fmla="*/ 291 w 294"/>
                  <a:gd name="T3" fmla="*/ 208 h 234"/>
                  <a:gd name="T4" fmla="*/ 265 w 294"/>
                  <a:gd name="T5" fmla="*/ 171 h 234"/>
                  <a:gd name="T6" fmla="*/ 96 w 294"/>
                  <a:gd name="T7" fmla="*/ 84 h 234"/>
                  <a:gd name="T8" fmla="*/ 71 w 294"/>
                  <a:gd name="T9" fmla="*/ 43 h 234"/>
                  <a:gd name="T10" fmla="*/ 67 w 294"/>
                  <a:gd name="T11" fmla="*/ 31 h 234"/>
                  <a:gd name="T12" fmla="*/ 66 w 294"/>
                  <a:gd name="T13" fmla="*/ 28 h 234"/>
                  <a:gd name="T14" fmla="*/ 66 w 294"/>
                  <a:gd name="T15" fmla="*/ 28 h 234"/>
                  <a:gd name="T16" fmla="*/ 28 w 294"/>
                  <a:gd name="T17" fmla="*/ 3 h 234"/>
                  <a:gd name="T18" fmla="*/ 3 w 294"/>
                  <a:gd name="T19" fmla="*/ 40 h 234"/>
                  <a:gd name="T20" fmla="*/ 3 w 294"/>
                  <a:gd name="T21" fmla="*/ 40 h 234"/>
                  <a:gd name="T22" fmla="*/ 47 w 294"/>
                  <a:gd name="T23" fmla="*/ 125 h 234"/>
                  <a:gd name="T24" fmla="*/ 254 w 294"/>
                  <a:gd name="T25" fmla="*/ 234 h 234"/>
                  <a:gd name="T26" fmla="*/ 259 w 294"/>
                  <a:gd name="T27" fmla="*/ 234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94" h="234">
                    <a:moveTo>
                      <a:pt x="259" y="234"/>
                    </a:moveTo>
                    <a:cubicBezTo>
                      <a:pt x="275" y="234"/>
                      <a:pt x="288" y="223"/>
                      <a:pt x="291" y="208"/>
                    </a:cubicBezTo>
                    <a:cubicBezTo>
                      <a:pt x="294" y="191"/>
                      <a:pt x="283" y="174"/>
                      <a:pt x="265" y="171"/>
                    </a:cubicBezTo>
                    <a:cubicBezTo>
                      <a:pt x="172" y="154"/>
                      <a:pt x="123" y="116"/>
                      <a:pt x="96" y="84"/>
                    </a:cubicBezTo>
                    <a:cubicBezTo>
                      <a:pt x="83" y="68"/>
                      <a:pt x="75" y="53"/>
                      <a:pt x="71" y="43"/>
                    </a:cubicBezTo>
                    <a:cubicBezTo>
                      <a:pt x="69" y="38"/>
                      <a:pt x="67" y="34"/>
                      <a:pt x="67" y="31"/>
                    </a:cubicBezTo>
                    <a:cubicBezTo>
                      <a:pt x="66" y="30"/>
                      <a:pt x="66" y="29"/>
                      <a:pt x="66" y="28"/>
                    </a:cubicBezTo>
                    <a:cubicBezTo>
                      <a:pt x="66" y="28"/>
                      <a:pt x="66" y="28"/>
                      <a:pt x="66" y="28"/>
                    </a:cubicBezTo>
                    <a:cubicBezTo>
                      <a:pt x="62" y="11"/>
                      <a:pt x="46" y="0"/>
                      <a:pt x="28" y="3"/>
                    </a:cubicBezTo>
                    <a:cubicBezTo>
                      <a:pt x="11" y="6"/>
                      <a:pt x="0" y="23"/>
                      <a:pt x="3" y="40"/>
                    </a:cubicBezTo>
                    <a:cubicBezTo>
                      <a:pt x="3" y="40"/>
                      <a:pt x="3" y="40"/>
                      <a:pt x="3" y="40"/>
                    </a:cubicBezTo>
                    <a:cubicBezTo>
                      <a:pt x="4" y="44"/>
                      <a:pt x="11" y="82"/>
                      <a:pt x="47" y="125"/>
                    </a:cubicBezTo>
                    <a:cubicBezTo>
                      <a:pt x="83" y="168"/>
                      <a:pt x="147" y="215"/>
                      <a:pt x="254" y="234"/>
                    </a:cubicBezTo>
                    <a:cubicBezTo>
                      <a:pt x="256" y="234"/>
                      <a:pt x="258" y="234"/>
                      <a:pt x="259" y="234"/>
                    </a:cubicBezTo>
                    <a:close/>
                  </a:path>
                </a:pathLst>
              </a:cu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5497960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75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" presetClass="entr" presetSubtype="2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decel="9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750"/>
                            </p:stCondLst>
                            <p:childTnLst>
                              <p:par>
                                <p:cTn id="55" presetID="2" presetClass="entr" presetSubtype="2" decel="8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2" decel="88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/>
      <p:bldP spid="10" grpId="0" animBg="1"/>
      <p:bldP spid="11" grpId="0"/>
      <p:bldP spid="13" grpId="0"/>
      <p:bldP spid="14" grpId="0"/>
      <p:bldP spid="16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Marketing</a:t>
            </a:r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Analysis</a:t>
            </a:r>
          </a:p>
        </p:txBody>
      </p:sp>
      <p:sp>
        <p:nvSpPr>
          <p:cNvPr id="30" name="Freeform 86"/>
          <p:cNvSpPr>
            <a:spLocks noEditPoints="1"/>
          </p:cNvSpPr>
          <p:nvPr/>
        </p:nvSpPr>
        <p:spPr bwMode="auto">
          <a:xfrm>
            <a:off x="7223911" y="1754003"/>
            <a:ext cx="754322" cy="653454"/>
          </a:xfrm>
          <a:custGeom>
            <a:avLst/>
            <a:gdLst>
              <a:gd name="T0" fmla="*/ 71 w 72"/>
              <a:gd name="T1" fmla="*/ 15 h 60"/>
              <a:gd name="T2" fmla="*/ 57 w 72"/>
              <a:gd name="T3" fmla="*/ 17 h 60"/>
              <a:gd name="T4" fmla="*/ 44 w 72"/>
              <a:gd name="T5" fmla="*/ 45 h 60"/>
              <a:gd name="T6" fmla="*/ 12 w 72"/>
              <a:gd name="T7" fmla="*/ 45 h 60"/>
              <a:gd name="T8" fmla="*/ 14 w 72"/>
              <a:gd name="T9" fmla="*/ 48 h 60"/>
              <a:gd name="T10" fmla="*/ 48 w 72"/>
              <a:gd name="T11" fmla="*/ 50 h 60"/>
              <a:gd name="T12" fmla="*/ 14 w 72"/>
              <a:gd name="T13" fmla="*/ 51 h 60"/>
              <a:gd name="T14" fmla="*/ 9 w 72"/>
              <a:gd name="T15" fmla="*/ 44 h 60"/>
              <a:gd name="T16" fmla="*/ 8 w 72"/>
              <a:gd name="T17" fmla="*/ 41 h 60"/>
              <a:gd name="T18" fmla="*/ 1 w 72"/>
              <a:gd name="T19" fmla="*/ 22 h 60"/>
              <a:gd name="T20" fmla="*/ 11 w 72"/>
              <a:gd name="T21" fmla="*/ 40 h 60"/>
              <a:gd name="T22" fmla="*/ 44 w 72"/>
              <a:gd name="T23" fmla="*/ 42 h 60"/>
              <a:gd name="T24" fmla="*/ 54 w 72"/>
              <a:gd name="T25" fmla="*/ 16 h 60"/>
              <a:gd name="T26" fmla="*/ 71 w 72"/>
              <a:gd name="T27" fmla="*/ 12 h 60"/>
              <a:gd name="T28" fmla="*/ 18 w 72"/>
              <a:gd name="T29" fmla="*/ 56 h 60"/>
              <a:gd name="T30" fmla="*/ 11 w 72"/>
              <a:gd name="T31" fmla="*/ 56 h 60"/>
              <a:gd name="T32" fmla="*/ 18 w 72"/>
              <a:gd name="T33" fmla="*/ 56 h 60"/>
              <a:gd name="T34" fmla="*/ 15 w 72"/>
              <a:gd name="T35" fmla="*/ 54 h 60"/>
              <a:gd name="T36" fmla="*/ 15 w 72"/>
              <a:gd name="T37" fmla="*/ 58 h 60"/>
              <a:gd name="T38" fmla="*/ 45 w 72"/>
              <a:gd name="T39" fmla="*/ 56 h 60"/>
              <a:gd name="T40" fmla="*/ 38 w 72"/>
              <a:gd name="T41" fmla="*/ 56 h 60"/>
              <a:gd name="T42" fmla="*/ 45 w 72"/>
              <a:gd name="T43" fmla="*/ 56 h 60"/>
              <a:gd name="T44" fmla="*/ 42 w 72"/>
              <a:gd name="T45" fmla="*/ 54 h 60"/>
              <a:gd name="T46" fmla="*/ 42 w 72"/>
              <a:gd name="T47" fmla="*/ 58 h 60"/>
              <a:gd name="T48" fmla="*/ 46 w 72"/>
              <a:gd name="T49" fmla="*/ 35 h 60"/>
              <a:gd name="T50" fmla="*/ 12 w 72"/>
              <a:gd name="T51" fmla="*/ 34 h 60"/>
              <a:gd name="T52" fmla="*/ 12 w 72"/>
              <a:gd name="T53" fmla="*/ 36 h 60"/>
              <a:gd name="T54" fmla="*/ 46 w 72"/>
              <a:gd name="T55" fmla="*/ 35 h 60"/>
              <a:gd name="T56" fmla="*/ 12 w 72"/>
              <a:gd name="T57" fmla="*/ 39 h 60"/>
              <a:gd name="T58" fmla="*/ 43 w 72"/>
              <a:gd name="T59" fmla="*/ 40 h 60"/>
              <a:gd name="T60" fmla="*/ 43 w 72"/>
              <a:gd name="T61" fmla="*/ 38 h 60"/>
              <a:gd name="T62" fmla="*/ 13 w 72"/>
              <a:gd name="T63" fmla="*/ 28 h 60"/>
              <a:gd name="T64" fmla="*/ 16 w 72"/>
              <a:gd name="T65" fmla="*/ 23 h 60"/>
              <a:gd name="T66" fmla="*/ 28 w 72"/>
              <a:gd name="T67" fmla="*/ 14 h 60"/>
              <a:gd name="T68" fmla="*/ 33 w 72"/>
              <a:gd name="T69" fmla="*/ 17 h 60"/>
              <a:gd name="T70" fmla="*/ 36 w 72"/>
              <a:gd name="T71" fmla="*/ 22 h 60"/>
              <a:gd name="T72" fmla="*/ 39 w 72"/>
              <a:gd name="T73" fmla="*/ 17 h 60"/>
              <a:gd name="T74" fmla="*/ 51 w 72"/>
              <a:gd name="T75" fmla="*/ 7 h 60"/>
              <a:gd name="T76" fmla="*/ 51 w 72"/>
              <a:gd name="T77" fmla="*/ 0 h 60"/>
              <a:gd name="T78" fmla="*/ 49 w 72"/>
              <a:gd name="T79" fmla="*/ 5 h 60"/>
              <a:gd name="T80" fmla="*/ 36 w 72"/>
              <a:gd name="T81" fmla="*/ 15 h 60"/>
              <a:gd name="T82" fmla="*/ 31 w 72"/>
              <a:gd name="T83" fmla="*/ 12 h 60"/>
              <a:gd name="T84" fmla="*/ 28 w 72"/>
              <a:gd name="T85" fmla="*/ 7 h 60"/>
              <a:gd name="T86" fmla="*/ 25 w 72"/>
              <a:gd name="T87" fmla="*/ 11 h 60"/>
              <a:gd name="T88" fmla="*/ 13 w 72"/>
              <a:gd name="T89" fmla="*/ 22 h 60"/>
              <a:gd name="T90" fmla="*/ 13 w 72"/>
              <a:gd name="T91" fmla="*/ 28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72" h="60">
                <a:moveTo>
                  <a:pt x="72" y="13"/>
                </a:moveTo>
                <a:cubicBezTo>
                  <a:pt x="72" y="14"/>
                  <a:pt x="71" y="15"/>
                  <a:pt x="71" y="15"/>
                </a:cubicBezTo>
                <a:cubicBezTo>
                  <a:pt x="60" y="15"/>
                  <a:pt x="60" y="15"/>
                  <a:pt x="60" y="15"/>
                </a:cubicBezTo>
                <a:cubicBezTo>
                  <a:pt x="59" y="15"/>
                  <a:pt x="57" y="16"/>
                  <a:pt x="57" y="17"/>
                </a:cubicBezTo>
                <a:cubicBezTo>
                  <a:pt x="49" y="41"/>
                  <a:pt x="49" y="41"/>
                  <a:pt x="49" y="41"/>
                </a:cubicBezTo>
                <a:cubicBezTo>
                  <a:pt x="49" y="43"/>
                  <a:pt x="46" y="45"/>
                  <a:pt x="44" y="45"/>
                </a:cubicBezTo>
                <a:cubicBezTo>
                  <a:pt x="14" y="45"/>
                  <a:pt x="14" y="45"/>
                  <a:pt x="14" y="45"/>
                </a:cubicBezTo>
                <a:cubicBezTo>
                  <a:pt x="13" y="45"/>
                  <a:pt x="13" y="45"/>
                  <a:pt x="12" y="45"/>
                </a:cubicBezTo>
                <a:cubicBezTo>
                  <a:pt x="12" y="47"/>
                  <a:pt x="12" y="47"/>
                  <a:pt x="12" y="47"/>
                </a:cubicBezTo>
                <a:cubicBezTo>
                  <a:pt x="12" y="47"/>
                  <a:pt x="13" y="48"/>
                  <a:pt x="14" y="48"/>
                </a:cubicBezTo>
                <a:cubicBezTo>
                  <a:pt x="47" y="48"/>
                  <a:pt x="47" y="48"/>
                  <a:pt x="47" y="48"/>
                </a:cubicBezTo>
                <a:cubicBezTo>
                  <a:pt x="48" y="48"/>
                  <a:pt x="48" y="49"/>
                  <a:pt x="48" y="50"/>
                </a:cubicBezTo>
                <a:cubicBezTo>
                  <a:pt x="48" y="50"/>
                  <a:pt x="48" y="51"/>
                  <a:pt x="47" y="51"/>
                </a:cubicBezTo>
                <a:cubicBezTo>
                  <a:pt x="14" y="51"/>
                  <a:pt x="14" y="51"/>
                  <a:pt x="14" y="51"/>
                </a:cubicBezTo>
                <a:cubicBezTo>
                  <a:pt x="11" y="51"/>
                  <a:pt x="9" y="49"/>
                  <a:pt x="9" y="47"/>
                </a:cubicBezTo>
                <a:cubicBezTo>
                  <a:pt x="9" y="44"/>
                  <a:pt x="9" y="44"/>
                  <a:pt x="9" y="44"/>
                </a:cubicBezTo>
                <a:cubicBezTo>
                  <a:pt x="9" y="43"/>
                  <a:pt x="9" y="43"/>
                  <a:pt x="9" y="43"/>
                </a:cubicBezTo>
                <a:cubicBezTo>
                  <a:pt x="9" y="42"/>
                  <a:pt x="8" y="42"/>
                  <a:pt x="8" y="41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3"/>
                  <a:pt x="0" y="22"/>
                  <a:pt x="1" y="22"/>
                </a:cubicBezTo>
                <a:cubicBezTo>
                  <a:pt x="2" y="21"/>
                  <a:pt x="3" y="22"/>
                  <a:pt x="3" y="22"/>
                </a:cubicBezTo>
                <a:cubicBezTo>
                  <a:pt x="11" y="40"/>
                  <a:pt x="11" y="40"/>
                  <a:pt x="11" y="40"/>
                </a:cubicBezTo>
                <a:cubicBezTo>
                  <a:pt x="11" y="41"/>
                  <a:pt x="13" y="42"/>
                  <a:pt x="14" y="42"/>
                </a:cubicBezTo>
                <a:cubicBezTo>
                  <a:pt x="44" y="42"/>
                  <a:pt x="44" y="42"/>
                  <a:pt x="44" y="42"/>
                </a:cubicBezTo>
                <a:cubicBezTo>
                  <a:pt x="45" y="42"/>
                  <a:pt x="46" y="41"/>
                  <a:pt x="47" y="40"/>
                </a:cubicBezTo>
                <a:cubicBezTo>
                  <a:pt x="54" y="16"/>
                  <a:pt x="54" y="16"/>
                  <a:pt x="54" y="16"/>
                </a:cubicBezTo>
                <a:cubicBezTo>
                  <a:pt x="55" y="13"/>
                  <a:pt x="57" y="12"/>
                  <a:pt x="60" y="12"/>
                </a:cubicBezTo>
                <a:cubicBezTo>
                  <a:pt x="71" y="12"/>
                  <a:pt x="71" y="12"/>
                  <a:pt x="71" y="12"/>
                </a:cubicBezTo>
                <a:cubicBezTo>
                  <a:pt x="71" y="12"/>
                  <a:pt x="72" y="12"/>
                  <a:pt x="72" y="13"/>
                </a:cubicBezTo>
                <a:close/>
                <a:moveTo>
                  <a:pt x="18" y="56"/>
                </a:moveTo>
                <a:cubicBezTo>
                  <a:pt x="18" y="58"/>
                  <a:pt x="17" y="60"/>
                  <a:pt x="15" y="60"/>
                </a:cubicBezTo>
                <a:cubicBezTo>
                  <a:pt x="13" y="60"/>
                  <a:pt x="11" y="58"/>
                  <a:pt x="11" y="56"/>
                </a:cubicBezTo>
                <a:cubicBezTo>
                  <a:pt x="11" y="54"/>
                  <a:pt x="13" y="52"/>
                  <a:pt x="15" y="52"/>
                </a:cubicBezTo>
                <a:cubicBezTo>
                  <a:pt x="17" y="52"/>
                  <a:pt x="18" y="54"/>
                  <a:pt x="18" y="56"/>
                </a:cubicBezTo>
                <a:close/>
                <a:moveTo>
                  <a:pt x="16" y="56"/>
                </a:moveTo>
                <a:cubicBezTo>
                  <a:pt x="16" y="55"/>
                  <a:pt x="16" y="54"/>
                  <a:pt x="15" y="54"/>
                </a:cubicBezTo>
                <a:cubicBezTo>
                  <a:pt x="14" y="54"/>
                  <a:pt x="13" y="55"/>
                  <a:pt x="13" y="56"/>
                </a:cubicBezTo>
                <a:cubicBezTo>
                  <a:pt x="13" y="57"/>
                  <a:pt x="14" y="58"/>
                  <a:pt x="15" y="58"/>
                </a:cubicBezTo>
                <a:cubicBezTo>
                  <a:pt x="16" y="58"/>
                  <a:pt x="16" y="57"/>
                  <a:pt x="16" y="56"/>
                </a:cubicBezTo>
                <a:close/>
                <a:moveTo>
                  <a:pt x="45" y="56"/>
                </a:moveTo>
                <a:cubicBezTo>
                  <a:pt x="45" y="58"/>
                  <a:pt x="44" y="60"/>
                  <a:pt x="42" y="60"/>
                </a:cubicBezTo>
                <a:cubicBezTo>
                  <a:pt x="40" y="60"/>
                  <a:pt x="38" y="58"/>
                  <a:pt x="38" y="56"/>
                </a:cubicBezTo>
                <a:cubicBezTo>
                  <a:pt x="38" y="54"/>
                  <a:pt x="40" y="52"/>
                  <a:pt x="42" y="52"/>
                </a:cubicBezTo>
                <a:cubicBezTo>
                  <a:pt x="44" y="52"/>
                  <a:pt x="45" y="54"/>
                  <a:pt x="45" y="56"/>
                </a:cubicBezTo>
                <a:close/>
                <a:moveTo>
                  <a:pt x="43" y="56"/>
                </a:moveTo>
                <a:cubicBezTo>
                  <a:pt x="43" y="55"/>
                  <a:pt x="43" y="54"/>
                  <a:pt x="42" y="54"/>
                </a:cubicBezTo>
                <a:cubicBezTo>
                  <a:pt x="41" y="54"/>
                  <a:pt x="40" y="55"/>
                  <a:pt x="40" y="56"/>
                </a:cubicBezTo>
                <a:cubicBezTo>
                  <a:pt x="40" y="57"/>
                  <a:pt x="41" y="58"/>
                  <a:pt x="42" y="58"/>
                </a:cubicBezTo>
                <a:cubicBezTo>
                  <a:pt x="43" y="58"/>
                  <a:pt x="43" y="57"/>
                  <a:pt x="43" y="56"/>
                </a:cubicBezTo>
                <a:close/>
                <a:moveTo>
                  <a:pt x="46" y="35"/>
                </a:moveTo>
                <a:cubicBezTo>
                  <a:pt x="46" y="34"/>
                  <a:pt x="45" y="34"/>
                  <a:pt x="45" y="34"/>
                </a:cubicBezTo>
                <a:cubicBezTo>
                  <a:pt x="12" y="34"/>
                  <a:pt x="12" y="34"/>
                  <a:pt x="12" y="34"/>
                </a:cubicBezTo>
                <a:cubicBezTo>
                  <a:pt x="11" y="34"/>
                  <a:pt x="11" y="34"/>
                  <a:pt x="11" y="35"/>
                </a:cubicBezTo>
                <a:cubicBezTo>
                  <a:pt x="11" y="35"/>
                  <a:pt x="11" y="36"/>
                  <a:pt x="12" y="36"/>
                </a:cubicBezTo>
                <a:cubicBezTo>
                  <a:pt x="45" y="36"/>
                  <a:pt x="45" y="36"/>
                  <a:pt x="45" y="36"/>
                </a:cubicBezTo>
                <a:cubicBezTo>
                  <a:pt x="45" y="36"/>
                  <a:pt x="46" y="35"/>
                  <a:pt x="46" y="35"/>
                </a:cubicBezTo>
                <a:close/>
                <a:moveTo>
                  <a:pt x="13" y="38"/>
                </a:moveTo>
                <a:cubicBezTo>
                  <a:pt x="13" y="38"/>
                  <a:pt x="12" y="39"/>
                  <a:pt x="12" y="39"/>
                </a:cubicBezTo>
                <a:cubicBezTo>
                  <a:pt x="12" y="40"/>
                  <a:pt x="13" y="40"/>
                  <a:pt x="13" y="40"/>
                </a:cubicBezTo>
                <a:cubicBezTo>
                  <a:pt x="43" y="40"/>
                  <a:pt x="43" y="40"/>
                  <a:pt x="43" y="40"/>
                </a:cubicBezTo>
                <a:cubicBezTo>
                  <a:pt x="44" y="40"/>
                  <a:pt x="44" y="40"/>
                  <a:pt x="44" y="39"/>
                </a:cubicBezTo>
                <a:cubicBezTo>
                  <a:pt x="44" y="39"/>
                  <a:pt x="44" y="38"/>
                  <a:pt x="43" y="38"/>
                </a:cubicBezTo>
                <a:lnTo>
                  <a:pt x="13" y="38"/>
                </a:lnTo>
                <a:close/>
                <a:moveTo>
                  <a:pt x="13" y="28"/>
                </a:moveTo>
                <a:cubicBezTo>
                  <a:pt x="14" y="28"/>
                  <a:pt x="16" y="27"/>
                  <a:pt x="16" y="25"/>
                </a:cubicBezTo>
                <a:cubicBezTo>
                  <a:pt x="16" y="24"/>
                  <a:pt x="16" y="24"/>
                  <a:pt x="16" y="23"/>
                </a:cubicBezTo>
                <a:cubicBezTo>
                  <a:pt x="26" y="13"/>
                  <a:pt x="26" y="13"/>
                  <a:pt x="26" y="13"/>
                </a:cubicBezTo>
                <a:cubicBezTo>
                  <a:pt x="27" y="13"/>
                  <a:pt x="27" y="14"/>
                  <a:pt x="28" y="14"/>
                </a:cubicBezTo>
                <a:cubicBezTo>
                  <a:pt x="28" y="14"/>
                  <a:pt x="29" y="13"/>
                  <a:pt x="29" y="13"/>
                </a:cubicBezTo>
                <a:cubicBezTo>
                  <a:pt x="33" y="17"/>
                  <a:pt x="33" y="17"/>
                  <a:pt x="33" y="17"/>
                </a:cubicBezTo>
                <a:cubicBezTo>
                  <a:pt x="33" y="18"/>
                  <a:pt x="33" y="18"/>
                  <a:pt x="33" y="19"/>
                </a:cubicBezTo>
                <a:cubicBezTo>
                  <a:pt x="33" y="20"/>
                  <a:pt x="34" y="22"/>
                  <a:pt x="36" y="22"/>
                </a:cubicBezTo>
                <a:cubicBezTo>
                  <a:pt x="38" y="22"/>
                  <a:pt x="39" y="20"/>
                  <a:pt x="39" y="19"/>
                </a:cubicBezTo>
                <a:cubicBezTo>
                  <a:pt x="39" y="18"/>
                  <a:pt x="39" y="18"/>
                  <a:pt x="39" y="17"/>
                </a:cubicBezTo>
                <a:cubicBezTo>
                  <a:pt x="50" y="6"/>
                  <a:pt x="50" y="6"/>
                  <a:pt x="50" y="6"/>
                </a:cubicBezTo>
                <a:cubicBezTo>
                  <a:pt x="50" y="7"/>
                  <a:pt x="51" y="7"/>
                  <a:pt x="51" y="7"/>
                </a:cubicBezTo>
                <a:cubicBezTo>
                  <a:pt x="53" y="7"/>
                  <a:pt x="54" y="5"/>
                  <a:pt x="54" y="4"/>
                </a:cubicBezTo>
                <a:cubicBezTo>
                  <a:pt x="54" y="2"/>
                  <a:pt x="53" y="0"/>
                  <a:pt x="51" y="0"/>
                </a:cubicBezTo>
                <a:cubicBezTo>
                  <a:pt x="50" y="0"/>
                  <a:pt x="48" y="2"/>
                  <a:pt x="48" y="4"/>
                </a:cubicBezTo>
                <a:cubicBezTo>
                  <a:pt x="48" y="4"/>
                  <a:pt x="48" y="5"/>
                  <a:pt x="49" y="5"/>
                </a:cubicBezTo>
                <a:cubicBezTo>
                  <a:pt x="38" y="16"/>
                  <a:pt x="38" y="16"/>
                  <a:pt x="38" y="16"/>
                </a:cubicBezTo>
                <a:cubicBezTo>
                  <a:pt x="37" y="16"/>
                  <a:pt x="37" y="15"/>
                  <a:pt x="36" y="15"/>
                </a:cubicBezTo>
                <a:cubicBezTo>
                  <a:pt x="36" y="15"/>
                  <a:pt x="35" y="16"/>
                  <a:pt x="35" y="16"/>
                </a:cubicBezTo>
                <a:cubicBezTo>
                  <a:pt x="31" y="12"/>
                  <a:pt x="31" y="12"/>
                  <a:pt x="31" y="12"/>
                </a:cubicBezTo>
                <a:cubicBezTo>
                  <a:pt x="31" y="11"/>
                  <a:pt x="31" y="11"/>
                  <a:pt x="31" y="10"/>
                </a:cubicBezTo>
                <a:cubicBezTo>
                  <a:pt x="31" y="9"/>
                  <a:pt x="30" y="7"/>
                  <a:pt x="28" y="7"/>
                </a:cubicBezTo>
                <a:cubicBezTo>
                  <a:pt x="26" y="7"/>
                  <a:pt x="25" y="9"/>
                  <a:pt x="25" y="10"/>
                </a:cubicBezTo>
                <a:cubicBezTo>
                  <a:pt x="25" y="11"/>
                  <a:pt x="25" y="11"/>
                  <a:pt x="25" y="11"/>
                </a:cubicBezTo>
                <a:cubicBezTo>
                  <a:pt x="14" y="22"/>
                  <a:pt x="14" y="22"/>
                  <a:pt x="14" y="22"/>
                </a:cubicBezTo>
                <a:cubicBezTo>
                  <a:pt x="14" y="22"/>
                  <a:pt x="13" y="22"/>
                  <a:pt x="13" y="22"/>
                </a:cubicBezTo>
                <a:cubicBezTo>
                  <a:pt x="11" y="22"/>
                  <a:pt x="10" y="23"/>
                  <a:pt x="10" y="25"/>
                </a:cubicBezTo>
                <a:cubicBezTo>
                  <a:pt x="10" y="27"/>
                  <a:pt x="11" y="28"/>
                  <a:pt x="13" y="2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Freeform 20"/>
          <p:cNvSpPr>
            <a:spLocks noEditPoints="1"/>
          </p:cNvSpPr>
          <p:nvPr/>
        </p:nvSpPr>
        <p:spPr bwMode="auto">
          <a:xfrm>
            <a:off x="4441729" y="2142671"/>
            <a:ext cx="525323" cy="487348"/>
          </a:xfrm>
          <a:custGeom>
            <a:avLst/>
            <a:gdLst>
              <a:gd name="T0" fmla="*/ 55 w 70"/>
              <a:gd name="T1" fmla="*/ 45 h 65"/>
              <a:gd name="T2" fmla="*/ 55 w 70"/>
              <a:gd name="T3" fmla="*/ 35 h 65"/>
              <a:gd name="T4" fmla="*/ 29 w 70"/>
              <a:gd name="T5" fmla="*/ 25 h 65"/>
              <a:gd name="T6" fmla="*/ 40 w 70"/>
              <a:gd name="T7" fmla="*/ 50 h 65"/>
              <a:gd name="T8" fmla="*/ 49 w 70"/>
              <a:gd name="T9" fmla="*/ 51 h 65"/>
              <a:gd name="T10" fmla="*/ 64 w 70"/>
              <a:gd name="T11" fmla="*/ 65 h 65"/>
              <a:gd name="T12" fmla="*/ 48 w 70"/>
              <a:gd name="T13" fmla="*/ 44 h 65"/>
              <a:gd name="T14" fmla="*/ 28 w 70"/>
              <a:gd name="T15" fmla="*/ 35 h 65"/>
              <a:gd name="T16" fmla="*/ 48 w 70"/>
              <a:gd name="T17" fmla="*/ 27 h 65"/>
              <a:gd name="T18" fmla="*/ 50 w 70"/>
              <a:gd name="T19" fmla="*/ 47 h 65"/>
              <a:gd name="T20" fmla="*/ 51 w 70"/>
              <a:gd name="T21" fmla="*/ 45 h 65"/>
              <a:gd name="T22" fmla="*/ 66 w 70"/>
              <a:gd name="T23" fmla="*/ 61 h 65"/>
              <a:gd name="T24" fmla="*/ 52 w 70"/>
              <a:gd name="T25" fmla="*/ 50 h 65"/>
              <a:gd name="T26" fmla="*/ 53 w 70"/>
              <a:gd name="T27" fmla="*/ 49 h 65"/>
              <a:gd name="T28" fmla="*/ 55 w 70"/>
              <a:gd name="T29" fmla="*/ 48 h 65"/>
              <a:gd name="T30" fmla="*/ 66 w 70"/>
              <a:gd name="T31" fmla="*/ 61 h 65"/>
              <a:gd name="T32" fmla="*/ 34 w 70"/>
              <a:gd name="T33" fmla="*/ 42 h 65"/>
              <a:gd name="T34" fmla="*/ 32 w 70"/>
              <a:gd name="T35" fmla="*/ 43 h 65"/>
              <a:gd name="T36" fmla="*/ 34 w 70"/>
              <a:gd name="T37" fmla="*/ 28 h 65"/>
              <a:gd name="T38" fmla="*/ 39 w 70"/>
              <a:gd name="T39" fmla="*/ 60 h 65"/>
              <a:gd name="T40" fmla="*/ 33 w 70"/>
              <a:gd name="T41" fmla="*/ 60 h 65"/>
              <a:gd name="T42" fmla="*/ 31 w 70"/>
              <a:gd name="T43" fmla="*/ 60 h 65"/>
              <a:gd name="T44" fmla="*/ 28 w 70"/>
              <a:gd name="T45" fmla="*/ 47 h 65"/>
              <a:gd name="T46" fmla="*/ 18 w 70"/>
              <a:gd name="T47" fmla="*/ 33 h 65"/>
              <a:gd name="T48" fmla="*/ 18 w 70"/>
              <a:gd name="T49" fmla="*/ 31 h 65"/>
              <a:gd name="T50" fmla="*/ 31 w 70"/>
              <a:gd name="T51" fmla="*/ 21 h 65"/>
              <a:gd name="T52" fmla="*/ 45 w 70"/>
              <a:gd name="T53" fmla="*/ 19 h 65"/>
              <a:gd name="T54" fmla="*/ 47 w 70"/>
              <a:gd name="T55" fmla="*/ 19 h 65"/>
              <a:gd name="T56" fmla="*/ 56 w 70"/>
              <a:gd name="T57" fmla="*/ 33 h 65"/>
              <a:gd name="T58" fmla="*/ 55 w 70"/>
              <a:gd name="T59" fmla="*/ 43 h 65"/>
              <a:gd name="T60" fmla="*/ 60 w 70"/>
              <a:gd name="T61" fmla="*/ 45 h 65"/>
              <a:gd name="T62" fmla="*/ 32 w 70"/>
              <a:gd name="T63" fmla="*/ 0 h 65"/>
              <a:gd name="T64" fmla="*/ 51 w 70"/>
              <a:gd name="T65" fmla="*/ 57 h 65"/>
              <a:gd name="T66" fmla="*/ 60 w 70"/>
              <a:gd name="T67" fmla="*/ 24 h 65"/>
              <a:gd name="T68" fmla="*/ 60 w 70"/>
              <a:gd name="T69" fmla="*/ 24 h 65"/>
              <a:gd name="T70" fmla="*/ 33 w 70"/>
              <a:gd name="T71" fmla="*/ 15 h 65"/>
              <a:gd name="T72" fmla="*/ 31 w 70"/>
              <a:gd name="T73" fmla="*/ 15 h 65"/>
              <a:gd name="T74" fmla="*/ 25 w 70"/>
              <a:gd name="T75" fmla="*/ 4 h 65"/>
              <a:gd name="T76" fmla="*/ 25 w 70"/>
              <a:gd name="T77" fmla="*/ 4 h 65"/>
              <a:gd name="T78" fmla="*/ 3 w 70"/>
              <a:gd name="T79" fmla="*/ 31 h 65"/>
              <a:gd name="T80" fmla="*/ 17 w 70"/>
              <a:gd name="T81" fmla="*/ 44 h 65"/>
              <a:gd name="T82" fmla="*/ 4 w 70"/>
              <a:gd name="T83" fmla="*/ 39 h 65"/>
              <a:gd name="T84" fmla="*/ 4 w 70"/>
              <a:gd name="T85" fmla="*/ 39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70" h="65">
                <a:moveTo>
                  <a:pt x="68" y="55"/>
                </a:moveTo>
                <a:cubicBezTo>
                  <a:pt x="59" y="47"/>
                  <a:pt x="59" y="47"/>
                  <a:pt x="59" y="47"/>
                </a:cubicBezTo>
                <a:cubicBezTo>
                  <a:pt x="58" y="46"/>
                  <a:pt x="56" y="45"/>
                  <a:pt x="55" y="45"/>
                </a:cubicBezTo>
                <a:cubicBezTo>
                  <a:pt x="54" y="45"/>
                  <a:pt x="54" y="45"/>
                  <a:pt x="54" y="45"/>
                </a:cubicBezTo>
                <a:cubicBezTo>
                  <a:pt x="52" y="44"/>
                  <a:pt x="52" y="44"/>
                  <a:pt x="52" y="44"/>
                </a:cubicBezTo>
                <a:cubicBezTo>
                  <a:pt x="54" y="41"/>
                  <a:pt x="55" y="38"/>
                  <a:pt x="55" y="35"/>
                </a:cubicBezTo>
                <a:cubicBezTo>
                  <a:pt x="55" y="31"/>
                  <a:pt x="53" y="28"/>
                  <a:pt x="50" y="25"/>
                </a:cubicBezTo>
                <a:cubicBezTo>
                  <a:pt x="47" y="22"/>
                  <a:pt x="44" y="21"/>
                  <a:pt x="40" y="21"/>
                </a:cubicBezTo>
                <a:cubicBezTo>
                  <a:pt x="36" y="21"/>
                  <a:pt x="32" y="22"/>
                  <a:pt x="29" y="25"/>
                </a:cubicBezTo>
                <a:cubicBezTo>
                  <a:pt x="26" y="28"/>
                  <a:pt x="25" y="31"/>
                  <a:pt x="25" y="35"/>
                </a:cubicBezTo>
                <a:cubicBezTo>
                  <a:pt x="25" y="39"/>
                  <a:pt x="26" y="43"/>
                  <a:pt x="29" y="46"/>
                </a:cubicBezTo>
                <a:cubicBezTo>
                  <a:pt x="32" y="49"/>
                  <a:pt x="36" y="50"/>
                  <a:pt x="40" y="50"/>
                </a:cubicBezTo>
                <a:cubicBezTo>
                  <a:pt x="43" y="50"/>
                  <a:pt x="46" y="50"/>
                  <a:pt x="48" y="48"/>
                </a:cubicBezTo>
                <a:cubicBezTo>
                  <a:pt x="49" y="49"/>
                  <a:pt x="49" y="49"/>
                  <a:pt x="49" y="49"/>
                </a:cubicBezTo>
                <a:cubicBezTo>
                  <a:pt x="49" y="50"/>
                  <a:pt x="49" y="50"/>
                  <a:pt x="49" y="51"/>
                </a:cubicBezTo>
                <a:cubicBezTo>
                  <a:pt x="49" y="52"/>
                  <a:pt x="50" y="53"/>
                  <a:pt x="51" y="55"/>
                </a:cubicBezTo>
                <a:cubicBezTo>
                  <a:pt x="60" y="63"/>
                  <a:pt x="60" y="63"/>
                  <a:pt x="60" y="63"/>
                </a:cubicBezTo>
                <a:cubicBezTo>
                  <a:pt x="61" y="64"/>
                  <a:pt x="62" y="65"/>
                  <a:pt x="64" y="65"/>
                </a:cubicBezTo>
                <a:cubicBezTo>
                  <a:pt x="65" y="65"/>
                  <a:pt x="67" y="64"/>
                  <a:pt x="68" y="63"/>
                </a:cubicBezTo>
                <a:cubicBezTo>
                  <a:pt x="70" y="61"/>
                  <a:pt x="70" y="58"/>
                  <a:pt x="68" y="55"/>
                </a:cubicBezTo>
                <a:close/>
                <a:moveTo>
                  <a:pt x="48" y="44"/>
                </a:moveTo>
                <a:cubicBezTo>
                  <a:pt x="46" y="46"/>
                  <a:pt x="43" y="47"/>
                  <a:pt x="40" y="47"/>
                </a:cubicBezTo>
                <a:cubicBezTo>
                  <a:pt x="37" y="47"/>
                  <a:pt x="34" y="46"/>
                  <a:pt x="31" y="44"/>
                </a:cubicBezTo>
                <a:cubicBezTo>
                  <a:pt x="29" y="42"/>
                  <a:pt x="28" y="39"/>
                  <a:pt x="28" y="35"/>
                </a:cubicBezTo>
                <a:cubicBezTo>
                  <a:pt x="28" y="32"/>
                  <a:pt x="29" y="29"/>
                  <a:pt x="31" y="27"/>
                </a:cubicBezTo>
                <a:cubicBezTo>
                  <a:pt x="34" y="25"/>
                  <a:pt x="37" y="24"/>
                  <a:pt x="40" y="24"/>
                </a:cubicBezTo>
                <a:cubicBezTo>
                  <a:pt x="43" y="24"/>
                  <a:pt x="46" y="25"/>
                  <a:pt x="48" y="27"/>
                </a:cubicBezTo>
                <a:cubicBezTo>
                  <a:pt x="53" y="32"/>
                  <a:pt x="53" y="39"/>
                  <a:pt x="48" y="44"/>
                </a:cubicBezTo>
                <a:close/>
                <a:moveTo>
                  <a:pt x="51" y="47"/>
                </a:moveTo>
                <a:cubicBezTo>
                  <a:pt x="51" y="47"/>
                  <a:pt x="50" y="47"/>
                  <a:pt x="50" y="47"/>
                </a:cubicBezTo>
                <a:cubicBezTo>
                  <a:pt x="49" y="47"/>
                  <a:pt x="49" y="47"/>
                  <a:pt x="49" y="47"/>
                </a:cubicBezTo>
                <a:cubicBezTo>
                  <a:pt x="50" y="46"/>
                  <a:pt x="50" y="46"/>
                  <a:pt x="50" y="46"/>
                </a:cubicBezTo>
                <a:cubicBezTo>
                  <a:pt x="51" y="46"/>
                  <a:pt x="51" y="45"/>
                  <a:pt x="51" y="45"/>
                </a:cubicBezTo>
                <a:cubicBezTo>
                  <a:pt x="52" y="46"/>
                  <a:pt x="52" y="46"/>
                  <a:pt x="52" y="46"/>
                </a:cubicBezTo>
                <a:cubicBezTo>
                  <a:pt x="51" y="46"/>
                  <a:pt x="51" y="46"/>
                  <a:pt x="51" y="47"/>
                </a:cubicBezTo>
                <a:close/>
                <a:moveTo>
                  <a:pt x="66" y="61"/>
                </a:moveTo>
                <a:cubicBezTo>
                  <a:pt x="65" y="62"/>
                  <a:pt x="63" y="62"/>
                  <a:pt x="62" y="61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2" y="51"/>
                  <a:pt x="52" y="50"/>
                </a:cubicBezTo>
                <a:cubicBezTo>
                  <a:pt x="52" y="50"/>
                  <a:pt x="52" y="50"/>
                  <a:pt x="52" y="50"/>
                </a:cubicBezTo>
                <a:cubicBezTo>
                  <a:pt x="52" y="50"/>
                  <a:pt x="52" y="49"/>
                  <a:pt x="52" y="49"/>
                </a:cubicBezTo>
                <a:cubicBezTo>
                  <a:pt x="53" y="49"/>
                  <a:pt x="53" y="49"/>
                  <a:pt x="53" y="49"/>
                </a:cubicBezTo>
                <a:cubicBezTo>
                  <a:pt x="53" y="48"/>
                  <a:pt x="53" y="48"/>
                  <a:pt x="54" y="48"/>
                </a:cubicBezTo>
                <a:cubicBezTo>
                  <a:pt x="54" y="48"/>
                  <a:pt x="54" y="48"/>
                  <a:pt x="54" y="48"/>
                </a:cubicBezTo>
                <a:cubicBezTo>
                  <a:pt x="54" y="48"/>
                  <a:pt x="54" y="48"/>
                  <a:pt x="55" y="48"/>
                </a:cubicBezTo>
                <a:cubicBezTo>
                  <a:pt x="55" y="48"/>
                  <a:pt x="56" y="48"/>
                  <a:pt x="57" y="49"/>
                </a:cubicBezTo>
                <a:cubicBezTo>
                  <a:pt x="65" y="58"/>
                  <a:pt x="65" y="58"/>
                  <a:pt x="65" y="58"/>
                </a:cubicBezTo>
                <a:cubicBezTo>
                  <a:pt x="66" y="59"/>
                  <a:pt x="67" y="60"/>
                  <a:pt x="66" y="61"/>
                </a:cubicBezTo>
                <a:close/>
                <a:moveTo>
                  <a:pt x="34" y="29"/>
                </a:moveTo>
                <a:cubicBezTo>
                  <a:pt x="32" y="31"/>
                  <a:pt x="31" y="33"/>
                  <a:pt x="31" y="35"/>
                </a:cubicBezTo>
                <a:cubicBezTo>
                  <a:pt x="31" y="38"/>
                  <a:pt x="32" y="40"/>
                  <a:pt x="34" y="42"/>
                </a:cubicBezTo>
                <a:cubicBezTo>
                  <a:pt x="34" y="42"/>
                  <a:pt x="34" y="43"/>
                  <a:pt x="34" y="43"/>
                </a:cubicBezTo>
                <a:cubicBezTo>
                  <a:pt x="33" y="43"/>
                  <a:pt x="33" y="43"/>
                  <a:pt x="33" y="43"/>
                </a:cubicBezTo>
                <a:cubicBezTo>
                  <a:pt x="33" y="43"/>
                  <a:pt x="32" y="43"/>
                  <a:pt x="32" y="43"/>
                </a:cubicBezTo>
                <a:cubicBezTo>
                  <a:pt x="30" y="41"/>
                  <a:pt x="29" y="38"/>
                  <a:pt x="29" y="35"/>
                </a:cubicBezTo>
                <a:cubicBezTo>
                  <a:pt x="29" y="33"/>
                  <a:pt x="30" y="30"/>
                  <a:pt x="32" y="28"/>
                </a:cubicBezTo>
                <a:cubicBezTo>
                  <a:pt x="33" y="28"/>
                  <a:pt x="33" y="28"/>
                  <a:pt x="34" y="28"/>
                </a:cubicBezTo>
                <a:cubicBezTo>
                  <a:pt x="34" y="28"/>
                  <a:pt x="34" y="29"/>
                  <a:pt x="34" y="29"/>
                </a:cubicBezTo>
                <a:close/>
                <a:moveTo>
                  <a:pt x="49" y="55"/>
                </a:moveTo>
                <a:cubicBezTo>
                  <a:pt x="46" y="57"/>
                  <a:pt x="43" y="59"/>
                  <a:pt x="39" y="60"/>
                </a:cubicBezTo>
                <a:cubicBezTo>
                  <a:pt x="41" y="58"/>
                  <a:pt x="43" y="55"/>
                  <a:pt x="45" y="52"/>
                </a:cubicBezTo>
                <a:cubicBezTo>
                  <a:pt x="44" y="52"/>
                  <a:pt x="43" y="52"/>
                  <a:pt x="42" y="52"/>
                </a:cubicBezTo>
                <a:cubicBezTo>
                  <a:pt x="40" y="57"/>
                  <a:pt x="37" y="60"/>
                  <a:pt x="33" y="60"/>
                </a:cubicBezTo>
                <a:cubicBezTo>
                  <a:pt x="33" y="51"/>
                  <a:pt x="33" y="51"/>
                  <a:pt x="33" y="51"/>
                </a:cubicBezTo>
                <a:cubicBezTo>
                  <a:pt x="32" y="51"/>
                  <a:pt x="32" y="50"/>
                  <a:pt x="31" y="50"/>
                </a:cubicBezTo>
                <a:cubicBezTo>
                  <a:pt x="31" y="60"/>
                  <a:pt x="31" y="60"/>
                  <a:pt x="31" y="60"/>
                </a:cubicBezTo>
                <a:cubicBezTo>
                  <a:pt x="26" y="60"/>
                  <a:pt x="22" y="54"/>
                  <a:pt x="20" y="47"/>
                </a:cubicBezTo>
                <a:cubicBezTo>
                  <a:pt x="22" y="47"/>
                  <a:pt x="25" y="48"/>
                  <a:pt x="28" y="48"/>
                </a:cubicBezTo>
                <a:cubicBezTo>
                  <a:pt x="28" y="48"/>
                  <a:pt x="28" y="48"/>
                  <a:pt x="28" y="47"/>
                </a:cubicBezTo>
                <a:cubicBezTo>
                  <a:pt x="27" y="47"/>
                  <a:pt x="27" y="46"/>
                  <a:pt x="26" y="46"/>
                </a:cubicBezTo>
                <a:cubicBezTo>
                  <a:pt x="24" y="45"/>
                  <a:pt x="21" y="45"/>
                  <a:pt x="19" y="44"/>
                </a:cubicBezTo>
                <a:cubicBezTo>
                  <a:pt x="18" y="41"/>
                  <a:pt x="18" y="37"/>
                  <a:pt x="18" y="33"/>
                </a:cubicBezTo>
                <a:cubicBezTo>
                  <a:pt x="23" y="33"/>
                  <a:pt x="23" y="33"/>
                  <a:pt x="23" y="33"/>
                </a:cubicBezTo>
                <a:cubicBezTo>
                  <a:pt x="23" y="32"/>
                  <a:pt x="23" y="31"/>
                  <a:pt x="24" y="31"/>
                </a:cubicBezTo>
                <a:cubicBezTo>
                  <a:pt x="18" y="31"/>
                  <a:pt x="18" y="31"/>
                  <a:pt x="18" y="31"/>
                </a:cubicBezTo>
                <a:cubicBezTo>
                  <a:pt x="18" y="26"/>
                  <a:pt x="18" y="22"/>
                  <a:pt x="19" y="19"/>
                </a:cubicBezTo>
                <a:cubicBezTo>
                  <a:pt x="23" y="18"/>
                  <a:pt x="27" y="17"/>
                  <a:pt x="31" y="17"/>
                </a:cubicBezTo>
                <a:cubicBezTo>
                  <a:pt x="31" y="21"/>
                  <a:pt x="31" y="21"/>
                  <a:pt x="31" y="21"/>
                </a:cubicBezTo>
                <a:cubicBezTo>
                  <a:pt x="32" y="21"/>
                  <a:pt x="32" y="20"/>
                  <a:pt x="33" y="20"/>
                </a:cubicBezTo>
                <a:cubicBezTo>
                  <a:pt x="33" y="17"/>
                  <a:pt x="33" y="17"/>
                  <a:pt x="33" y="17"/>
                </a:cubicBezTo>
                <a:cubicBezTo>
                  <a:pt x="37" y="17"/>
                  <a:pt x="41" y="18"/>
                  <a:pt x="45" y="19"/>
                </a:cubicBezTo>
                <a:cubicBezTo>
                  <a:pt x="45" y="19"/>
                  <a:pt x="45" y="19"/>
                  <a:pt x="45" y="20"/>
                </a:cubicBezTo>
                <a:cubicBezTo>
                  <a:pt x="46" y="20"/>
                  <a:pt x="47" y="20"/>
                  <a:pt x="48" y="21"/>
                </a:cubicBezTo>
                <a:cubicBezTo>
                  <a:pt x="47" y="20"/>
                  <a:pt x="47" y="20"/>
                  <a:pt x="47" y="19"/>
                </a:cubicBezTo>
                <a:cubicBezTo>
                  <a:pt x="55" y="22"/>
                  <a:pt x="60" y="26"/>
                  <a:pt x="61" y="31"/>
                </a:cubicBezTo>
                <a:cubicBezTo>
                  <a:pt x="56" y="31"/>
                  <a:pt x="56" y="31"/>
                  <a:pt x="56" y="31"/>
                </a:cubicBezTo>
                <a:cubicBezTo>
                  <a:pt x="56" y="31"/>
                  <a:pt x="56" y="32"/>
                  <a:pt x="56" y="33"/>
                </a:cubicBezTo>
                <a:cubicBezTo>
                  <a:pt x="61" y="33"/>
                  <a:pt x="61" y="33"/>
                  <a:pt x="61" y="33"/>
                </a:cubicBezTo>
                <a:cubicBezTo>
                  <a:pt x="61" y="35"/>
                  <a:pt x="59" y="38"/>
                  <a:pt x="56" y="40"/>
                </a:cubicBezTo>
                <a:cubicBezTo>
                  <a:pt x="56" y="41"/>
                  <a:pt x="55" y="42"/>
                  <a:pt x="55" y="43"/>
                </a:cubicBezTo>
                <a:cubicBezTo>
                  <a:pt x="57" y="41"/>
                  <a:pt x="59" y="40"/>
                  <a:pt x="60" y="39"/>
                </a:cubicBezTo>
                <a:cubicBezTo>
                  <a:pt x="60" y="40"/>
                  <a:pt x="59" y="42"/>
                  <a:pt x="58" y="44"/>
                </a:cubicBezTo>
                <a:cubicBezTo>
                  <a:pt x="59" y="44"/>
                  <a:pt x="60" y="45"/>
                  <a:pt x="60" y="45"/>
                </a:cubicBezTo>
                <a:cubicBezTo>
                  <a:pt x="61" y="46"/>
                  <a:pt x="61" y="46"/>
                  <a:pt x="61" y="46"/>
                </a:cubicBezTo>
                <a:cubicBezTo>
                  <a:pt x="63" y="41"/>
                  <a:pt x="64" y="37"/>
                  <a:pt x="64" y="32"/>
                </a:cubicBezTo>
                <a:cubicBezTo>
                  <a:pt x="64" y="14"/>
                  <a:pt x="50" y="0"/>
                  <a:pt x="32" y="0"/>
                </a:cubicBezTo>
                <a:cubicBezTo>
                  <a:pt x="15" y="0"/>
                  <a:pt x="0" y="14"/>
                  <a:pt x="0" y="32"/>
                </a:cubicBezTo>
                <a:cubicBezTo>
                  <a:pt x="0" y="49"/>
                  <a:pt x="15" y="63"/>
                  <a:pt x="32" y="63"/>
                </a:cubicBezTo>
                <a:cubicBezTo>
                  <a:pt x="39" y="63"/>
                  <a:pt x="46" y="61"/>
                  <a:pt x="51" y="57"/>
                </a:cubicBezTo>
                <a:cubicBezTo>
                  <a:pt x="50" y="56"/>
                  <a:pt x="50" y="56"/>
                  <a:pt x="50" y="56"/>
                </a:cubicBezTo>
                <a:cubicBezTo>
                  <a:pt x="49" y="56"/>
                  <a:pt x="49" y="55"/>
                  <a:pt x="49" y="55"/>
                </a:cubicBezTo>
                <a:close/>
                <a:moveTo>
                  <a:pt x="60" y="24"/>
                </a:moveTo>
                <a:cubicBezTo>
                  <a:pt x="57" y="21"/>
                  <a:pt x="53" y="19"/>
                  <a:pt x="47" y="17"/>
                </a:cubicBezTo>
                <a:cubicBezTo>
                  <a:pt x="45" y="11"/>
                  <a:pt x="42" y="6"/>
                  <a:pt x="39" y="4"/>
                </a:cubicBezTo>
                <a:cubicBezTo>
                  <a:pt x="50" y="6"/>
                  <a:pt x="58" y="14"/>
                  <a:pt x="60" y="24"/>
                </a:cubicBezTo>
                <a:close/>
                <a:moveTo>
                  <a:pt x="33" y="3"/>
                </a:moveTo>
                <a:cubicBezTo>
                  <a:pt x="38" y="3"/>
                  <a:pt x="42" y="9"/>
                  <a:pt x="44" y="16"/>
                </a:cubicBezTo>
                <a:cubicBezTo>
                  <a:pt x="41" y="16"/>
                  <a:pt x="37" y="15"/>
                  <a:pt x="33" y="15"/>
                </a:cubicBezTo>
                <a:lnTo>
                  <a:pt x="33" y="3"/>
                </a:lnTo>
                <a:close/>
                <a:moveTo>
                  <a:pt x="31" y="3"/>
                </a:moveTo>
                <a:cubicBezTo>
                  <a:pt x="31" y="15"/>
                  <a:pt x="31" y="15"/>
                  <a:pt x="31" y="15"/>
                </a:cubicBezTo>
                <a:cubicBezTo>
                  <a:pt x="27" y="15"/>
                  <a:pt x="23" y="16"/>
                  <a:pt x="20" y="16"/>
                </a:cubicBezTo>
                <a:cubicBezTo>
                  <a:pt x="22" y="9"/>
                  <a:pt x="26" y="3"/>
                  <a:pt x="31" y="3"/>
                </a:cubicBezTo>
                <a:close/>
                <a:moveTo>
                  <a:pt x="25" y="4"/>
                </a:moveTo>
                <a:cubicBezTo>
                  <a:pt x="22" y="6"/>
                  <a:pt x="19" y="11"/>
                  <a:pt x="18" y="17"/>
                </a:cubicBezTo>
                <a:cubicBezTo>
                  <a:pt x="12" y="19"/>
                  <a:pt x="7" y="21"/>
                  <a:pt x="4" y="24"/>
                </a:cubicBezTo>
                <a:cubicBezTo>
                  <a:pt x="7" y="14"/>
                  <a:pt x="15" y="6"/>
                  <a:pt x="25" y="4"/>
                </a:cubicBezTo>
                <a:close/>
                <a:moveTo>
                  <a:pt x="17" y="19"/>
                </a:moveTo>
                <a:cubicBezTo>
                  <a:pt x="16" y="23"/>
                  <a:pt x="16" y="27"/>
                  <a:pt x="16" y="31"/>
                </a:cubicBezTo>
                <a:cubicBezTo>
                  <a:pt x="3" y="31"/>
                  <a:pt x="3" y="31"/>
                  <a:pt x="3" y="31"/>
                </a:cubicBezTo>
                <a:cubicBezTo>
                  <a:pt x="4" y="26"/>
                  <a:pt x="9" y="22"/>
                  <a:pt x="17" y="19"/>
                </a:cubicBezTo>
                <a:close/>
                <a:moveTo>
                  <a:pt x="16" y="33"/>
                </a:moveTo>
                <a:cubicBezTo>
                  <a:pt x="16" y="37"/>
                  <a:pt x="16" y="40"/>
                  <a:pt x="17" y="44"/>
                </a:cubicBezTo>
                <a:cubicBezTo>
                  <a:pt x="9" y="41"/>
                  <a:pt x="4" y="37"/>
                  <a:pt x="3" y="33"/>
                </a:cubicBezTo>
                <a:lnTo>
                  <a:pt x="16" y="33"/>
                </a:lnTo>
                <a:close/>
                <a:moveTo>
                  <a:pt x="4" y="39"/>
                </a:moveTo>
                <a:cubicBezTo>
                  <a:pt x="7" y="42"/>
                  <a:pt x="12" y="44"/>
                  <a:pt x="18" y="46"/>
                </a:cubicBezTo>
                <a:cubicBezTo>
                  <a:pt x="19" y="52"/>
                  <a:pt x="22" y="57"/>
                  <a:pt x="25" y="60"/>
                </a:cubicBezTo>
                <a:cubicBezTo>
                  <a:pt x="15" y="57"/>
                  <a:pt x="7" y="49"/>
                  <a:pt x="4" y="3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Freeform 24"/>
          <p:cNvSpPr>
            <a:spLocks noEditPoints="1"/>
          </p:cNvSpPr>
          <p:nvPr/>
        </p:nvSpPr>
        <p:spPr bwMode="auto">
          <a:xfrm>
            <a:off x="3536364" y="2631690"/>
            <a:ext cx="707241" cy="745994"/>
          </a:xfrm>
          <a:custGeom>
            <a:avLst/>
            <a:gdLst>
              <a:gd name="T0" fmla="*/ 22 w 62"/>
              <a:gd name="T1" fmla="*/ 32 h 65"/>
              <a:gd name="T2" fmla="*/ 22 w 62"/>
              <a:gd name="T3" fmla="*/ 52 h 65"/>
              <a:gd name="T4" fmla="*/ 26 w 62"/>
              <a:gd name="T5" fmla="*/ 43 h 65"/>
              <a:gd name="T6" fmla="*/ 47 w 62"/>
              <a:gd name="T7" fmla="*/ 7 h 65"/>
              <a:gd name="T8" fmla="*/ 47 w 62"/>
              <a:gd name="T9" fmla="*/ 19 h 65"/>
              <a:gd name="T10" fmla="*/ 40 w 62"/>
              <a:gd name="T11" fmla="*/ 37 h 65"/>
              <a:gd name="T12" fmla="*/ 36 w 62"/>
              <a:gd name="T13" fmla="*/ 27 h 65"/>
              <a:gd name="T14" fmla="*/ 32 w 62"/>
              <a:gd name="T15" fmla="*/ 26 h 65"/>
              <a:gd name="T16" fmla="*/ 24 w 62"/>
              <a:gd name="T17" fmla="*/ 22 h 65"/>
              <a:gd name="T18" fmla="*/ 18 w 62"/>
              <a:gd name="T19" fmla="*/ 21 h 65"/>
              <a:gd name="T20" fmla="*/ 11 w 62"/>
              <a:gd name="T21" fmla="*/ 28 h 65"/>
              <a:gd name="T22" fmla="*/ 6 w 62"/>
              <a:gd name="T23" fmla="*/ 28 h 65"/>
              <a:gd name="T24" fmla="*/ 3 w 62"/>
              <a:gd name="T25" fmla="*/ 38 h 65"/>
              <a:gd name="T26" fmla="*/ 0 w 62"/>
              <a:gd name="T27" fmla="*/ 43 h 65"/>
              <a:gd name="T28" fmla="*/ 3 w 62"/>
              <a:gd name="T29" fmla="*/ 47 h 65"/>
              <a:gd name="T30" fmla="*/ 6 w 62"/>
              <a:gd name="T31" fmla="*/ 58 h 65"/>
              <a:gd name="T32" fmla="*/ 11 w 62"/>
              <a:gd name="T33" fmla="*/ 58 h 65"/>
              <a:gd name="T34" fmla="*/ 18 w 62"/>
              <a:gd name="T35" fmla="*/ 65 h 65"/>
              <a:gd name="T36" fmla="*/ 24 w 62"/>
              <a:gd name="T37" fmla="*/ 64 h 65"/>
              <a:gd name="T38" fmla="*/ 32 w 62"/>
              <a:gd name="T39" fmla="*/ 60 h 65"/>
              <a:gd name="T40" fmla="*/ 36 w 62"/>
              <a:gd name="T41" fmla="*/ 59 h 65"/>
              <a:gd name="T42" fmla="*/ 40 w 62"/>
              <a:gd name="T43" fmla="*/ 49 h 65"/>
              <a:gd name="T44" fmla="*/ 44 w 62"/>
              <a:gd name="T45" fmla="*/ 46 h 65"/>
              <a:gd name="T46" fmla="*/ 38 w 62"/>
              <a:gd name="T47" fmla="*/ 53 h 65"/>
              <a:gd name="T48" fmla="*/ 22 w 62"/>
              <a:gd name="T49" fmla="*/ 58 h 65"/>
              <a:gd name="T50" fmla="*/ 6 w 62"/>
              <a:gd name="T51" fmla="*/ 53 h 65"/>
              <a:gd name="T52" fmla="*/ 7 w 62"/>
              <a:gd name="T53" fmla="*/ 38 h 65"/>
              <a:gd name="T54" fmla="*/ 18 w 62"/>
              <a:gd name="T55" fmla="*/ 24 h 65"/>
              <a:gd name="T56" fmla="*/ 36 w 62"/>
              <a:gd name="T57" fmla="*/ 30 h 65"/>
              <a:gd name="T58" fmla="*/ 41 w 62"/>
              <a:gd name="T59" fmla="*/ 44 h 65"/>
              <a:gd name="T60" fmla="*/ 59 w 62"/>
              <a:gd name="T61" fmla="*/ 11 h 65"/>
              <a:gd name="T62" fmla="*/ 60 w 62"/>
              <a:gd name="T63" fmla="*/ 7 h 65"/>
              <a:gd name="T64" fmla="*/ 54 w 62"/>
              <a:gd name="T65" fmla="*/ 4 h 65"/>
              <a:gd name="T66" fmla="*/ 49 w 62"/>
              <a:gd name="T67" fmla="*/ 0 h 65"/>
              <a:gd name="T68" fmla="*/ 46 w 62"/>
              <a:gd name="T69" fmla="*/ 0 h 65"/>
              <a:gd name="T70" fmla="*/ 40 w 62"/>
              <a:gd name="T71" fmla="*/ 4 h 65"/>
              <a:gd name="T72" fmla="*/ 38 w 62"/>
              <a:gd name="T73" fmla="*/ 4 h 65"/>
              <a:gd name="T74" fmla="*/ 35 w 62"/>
              <a:gd name="T75" fmla="*/ 11 h 65"/>
              <a:gd name="T76" fmla="*/ 33 w 62"/>
              <a:gd name="T77" fmla="*/ 14 h 65"/>
              <a:gd name="T78" fmla="*/ 35 w 62"/>
              <a:gd name="T79" fmla="*/ 18 h 65"/>
              <a:gd name="T80" fmla="*/ 37 w 62"/>
              <a:gd name="T81" fmla="*/ 24 h 65"/>
              <a:gd name="T82" fmla="*/ 40 w 62"/>
              <a:gd name="T83" fmla="*/ 25 h 65"/>
              <a:gd name="T84" fmla="*/ 46 w 62"/>
              <a:gd name="T85" fmla="*/ 28 h 65"/>
              <a:gd name="T86" fmla="*/ 49 w 62"/>
              <a:gd name="T87" fmla="*/ 29 h 65"/>
              <a:gd name="T88" fmla="*/ 54 w 62"/>
              <a:gd name="T89" fmla="*/ 24 h 65"/>
              <a:gd name="T90" fmla="*/ 57 w 62"/>
              <a:gd name="T91" fmla="*/ 24 h 65"/>
              <a:gd name="T92" fmla="*/ 59 w 62"/>
              <a:gd name="T93" fmla="*/ 18 h 65"/>
              <a:gd name="T94" fmla="*/ 61 w 62"/>
              <a:gd name="T95" fmla="*/ 12 h 65"/>
              <a:gd name="T96" fmla="*/ 52 w 62"/>
              <a:gd name="T97" fmla="*/ 22 h 65"/>
              <a:gd name="T98" fmla="*/ 43 w 62"/>
              <a:gd name="T99" fmla="*/ 25 h 65"/>
              <a:gd name="T100" fmla="*/ 36 w 62"/>
              <a:gd name="T101" fmla="*/ 15 h 65"/>
              <a:gd name="T102" fmla="*/ 38 w 62"/>
              <a:gd name="T103" fmla="*/ 7 h 65"/>
              <a:gd name="T104" fmla="*/ 50 w 62"/>
              <a:gd name="T105" fmla="*/ 3 h 65"/>
              <a:gd name="T106" fmla="*/ 56 w 62"/>
              <a:gd name="T107" fmla="*/ 11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62" h="65">
                <a:moveTo>
                  <a:pt x="22" y="32"/>
                </a:moveTo>
                <a:cubicBezTo>
                  <a:pt x="15" y="32"/>
                  <a:pt x="11" y="37"/>
                  <a:pt x="11" y="43"/>
                </a:cubicBezTo>
                <a:cubicBezTo>
                  <a:pt x="11" y="49"/>
                  <a:pt x="15" y="54"/>
                  <a:pt x="22" y="54"/>
                </a:cubicBezTo>
                <a:cubicBezTo>
                  <a:pt x="28" y="54"/>
                  <a:pt x="33" y="49"/>
                  <a:pt x="33" y="43"/>
                </a:cubicBezTo>
                <a:cubicBezTo>
                  <a:pt x="33" y="37"/>
                  <a:pt x="28" y="32"/>
                  <a:pt x="22" y="32"/>
                </a:cubicBezTo>
                <a:close/>
                <a:moveTo>
                  <a:pt x="22" y="52"/>
                </a:moveTo>
                <a:cubicBezTo>
                  <a:pt x="17" y="52"/>
                  <a:pt x="13" y="48"/>
                  <a:pt x="13" y="43"/>
                </a:cubicBezTo>
                <a:cubicBezTo>
                  <a:pt x="13" y="38"/>
                  <a:pt x="17" y="34"/>
                  <a:pt x="22" y="34"/>
                </a:cubicBezTo>
                <a:cubicBezTo>
                  <a:pt x="27" y="34"/>
                  <a:pt x="31" y="38"/>
                  <a:pt x="31" y="43"/>
                </a:cubicBezTo>
                <a:cubicBezTo>
                  <a:pt x="31" y="48"/>
                  <a:pt x="27" y="52"/>
                  <a:pt x="22" y="52"/>
                </a:cubicBezTo>
                <a:close/>
                <a:moveTo>
                  <a:pt x="26" y="43"/>
                </a:moveTo>
                <a:cubicBezTo>
                  <a:pt x="26" y="45"/>
                  <a:pt x="24" y="47"/>
                  <a:pt x="22" y="47"/>
                </a:cubicBezTo>
                <a:cubicBezTo>
                  <a:pt x="19" y="47"/>
                  <a:pt x="17" y="45"/>
                  <a:pt x="17" y="43"/>
                </a:cubicBezTo>
                <a:cubicBezTo>
                  <a:pt x="17" y="40"/>
                  <a:pt x="19" y="38"/>
                  <a:pt x="22" y="38"/>
                </a:cubicBezTo>
                <a:cubicBezTo>
                  <a:pt x="24" y="38"/>
                  <a:pt x="26" y="40"/>
                  <a:pt x="26" y="43"/>
                </a:cubicBezTo>
                <a:close/>
                <a:moveTo>
                  <a:pt x="47" y="7"/>
                </a:moveTo>
                <a:cubicBezTo>
                  <a:pt x="43" y="7"/>
                  <a:pt x="40" y="10"/>
                  <a:pt x="40" y="14"/>
                </a:cubicBezTo>
                <a:cubicBezTo>
                  <a:pt x="40" y="18"/>
                  <a:pt x="43" y="21"/>
                  <a:pt x="47" y="21"/>
                </a:cubicBezTo>
                <a:cubicBezTo>
                  <a:pt x="51" y="21"/>
                  <a:pt x="54" y="18"/>
                  <a:pt x="54" y="14"/>
                </a:cubicBezTo>
                <a:cubicBezTo>
                  <a:pt x="54" y="10"/>
                  <a:pt x="51" y="7"/>
                  <a:pt x="47" y="7"/>
                </a:cubicBezTo>
                <a:close/>
                <a:moveTo>
                  <a:pt x="47" y="19"/>
                </a:moveTo>
                <a:cubicBezTo>
                  <a:pt x="44" y="19"/>
                  <a:pt x="42" y="17"/>
                  <a:pt x="42" y="14"/>
                </a:cubicBezTo>
                <a:cubicBezTo>
                  <a:pt x="42" y="12"/>
                  <a:pt x="44" y="9"/>
                  <a:pt x="47" y="9"/>
                </a:cubicBezTo>
                <a:cubicBezTo>
                  <a:pt x="49" y="9"/>
                  <a:pt x="52" y="12"/>
                  <a:pt x="52" y="14"/>
                </a:cubicBezTo>
                <a:cubicBezTo>
                  <a:pt x="52" y="17"/>
                  <a:pt x="49" y="19"/>
                  <a:pt x="47" y="19"/>
                </a:cubicBezTo>
                <a:close/>
                <a:moveTo>
                  <a:pt x="43" y="39"/>
                </a:moveTo>
                <a:cubicBezTo>
                  <a:pt x="43" y="38"/>
                  <a:pt x="42" y="38"/>
                  <a:pt x="42" y="38"/>
                </a:cubicBezTo>
                <a:cubicBezTo>
                  <a:pt x="42" y="38"/>
                  <a:pt x="42" y="38"/>
                  <a:pt x="41" y="38"/>
                </a:cubicBezTo>
                <a:cubicBezTo>
                  <a:pt x="41" y="38"/>
                  <a:pt x="41" y="38"/>
                  <a:pt x="41" y="38"/>
                </a:cubicBezTo>
                <a:cubicBezTo>
                  <a:pt x="40" y="38"/>
                  <a:pt x="40" y="38"/>
                  <a:pt x="40" y="37"/>
                </a:cubicBezTo>
                <a:cubicBezTo>
                  <a:pt x="39" y="36"/>
                  <a:pt x="40" y="36"/>
                  <a:pt x="40" y="35"/>
                </a:cubicBezTo>
                <a:cubicBezTo>
                  <a:pt x="41" y="35"/>
                  <a:pt x="41" y="35"/>
                  <a:pt x="42" y="34"/>
                </a:cubicBezTo>
                <a:cubicBezTo>
                  <a:pt x="42" y="33"/>
                  <a:pt x="42" y="33"/>
                  <a:pt x="41" y="32"/>
                </a:cubicBezTo>
                <a:cubicBezTo>
                  <a:pt x="40" y="31"/>
                  <a:pt x="39" y="29"/>
                  <a:pt x="38" y="28"/>
                </a:cubicBezTo>
                <a:cubicBezTo>
                  <a:pt x="38" y="27"/>
                  <a:pt x="37" y="27"/>
                  <a:pt x="36" y="27"/>
                </a:cubicBezTo>
                <a:cubicBezTo>
                  <a:pt x="36" y="27"/>
                  <a:pt x="36" y="27"/>
                  <a:pt x="36" y="27"/>
                </a:cubicBezTo>
                <a:cubicBezTo>
                  <a:pt x="36" y="27"/>
                  <a:pt x="35" y="27"/>
                  <a:pt x="35" y="28"/>
                </a:cubicBezTo>
                <a:cubicBezTo>
                  <a:pt x="35" y="28"/>
                  <a:pt x="34" y="28"/>
                  <a:pt x="34" y="28"/>
                </a:cubicBezTo>
                <a:cubicBezTo>
                  <a:pt x="33" y="28"/>
                  <a:pt x="33" y="28"/>
                  <a:pt x="33" y="28"/>
                </a:cubicBezTo>
                <a:cubicBezTo>
                  <a:pt x="32" y="27"/>
                  <a:pt x="32" y="27"/>
                  <a:pt x="32" y="26"/>
                </a:cubicBezTo>
                <a:cubicBezTo>
                  <a:pt x="33" y="25"/>
                  <a:pt x="33" y="25"/>
                  <a:pt x="33" y="24"/>
                </a:cubicBezTo>
                <a:cubicBezTo>
                  <a:pt x="32" y="24"/>
                  <a:pt x="32" y="23"/>
                  <a:pt x="32" y="23"/>
                </a:cubicBezTo>
                <a:cubicBezTo>
                  <a:pt x="30" y="22"/>
                  <a:pt x="28" y="22"/>
                  <a:pt x="26" y="21"/>
                </a:cubicBezTo>
                <a:cubicBezTo>
                  <a:pt x="26" y="21"/>
                  <a:pt x="26" y="21"/>
                  <a:pt x="26" y="21"/>
                </a:cubicBezTo>
                <a:cubicBezTo>
                  <a:pt x="25" y="21"/>
                  <a:pt x="25" y="21"/>
                  <a:pt x="24" y="22"/>
                </a:cubicBezTo>
                <a:cubicBezTo>
                  <a:pt x="24" y="22"/>
                  <a:pt x="24" y="22"/>
                  <a:pt x="24" y="23"/>
                </a:cubicBezTo>
                <a:cubicBezTo>
                  <a:pt x="24" y="24"/>
                  <a:pt x="23" y="24"/>
                  <a:pt x="22" y="24"/>
                </a:cubicBezTo>
                <a:cubicBezTo>
                  <a:pt x="21" y="24"/>
                  <a:pt x="20" y="24"/>
                  <a:pt x="20" y="23"/>
                </a:cubicBezTo>
                <a:cubicBezTo>
                  <a:pt x="20" y="22"/>
                  <a:pt x="20" y="22"/>
                  <a:pt x="20" y="22"/>
                </a:cubicBezTo>
                <a:cubicBezTo>
                  <a:pt x="19" y="21"/>
                  <a:pt x="19" y="21"/>
                  <a:pt x="18" y="21"/>
                </a:cubicBezTo>
                <a:cubicBezTo>
                  <a:pt x="18" y="21"/>
                  <a:pt x="18" y="21"/>
                  <a:pt x="18" y="21"/>
                </a:cubicBezTo>
                <a:cubicBezTo>
                  <a:pt x="16" y="22"/>
                  <a:pt x="14" y="22"/>
                  <a:pt x="12" y="23"/>
                </a:cubicBezTo>
                <a:cubicBezTo>
                  <a:pt x="12" y="23"/>
                  <a:pt x="12" y="24"/>
                  <a:pt x="11" y="24"/>
                </a:cubicBezTo>
                <a:cubicBezTo>
                  <a:pt x="11" y="25"/>
                  <a:pt x="11" y="25"/>
                  <a:pt x="12" y="26"/>
                </a:cubicBezTo>
                <a:cubicBezTo>
                  <a:pt x="12" y="27"/>
                  <a:pt x="12" y="27"/>
                  <a:pt x="11" y="28"/>
                </a:cubicBezTo>
                <a:cubicBezTo>
                  <a:pt x="11" y="28"/>
                  <a:pt x="11" y="28"/>
                  <a:pt x="10" y="28"/>
                </a:cubicBezTo>
                <a:cubicBezTo>
                  <a:pt x="10" y="28"/>
                  <a:pt x="9" y="28"/>
                  <a:pt x="9" y="28"/>
                </a:cubicBezTo>
                <a:cubicBezTo>
                  <a:pt x="9" y="27"/>
                  <a:pt x="8" y="27"/>
                  <a:pt x="8" y="27"/>
                </a:cubicBezTo>
                <a:cubicBezTo>
                  <a:pt x="8" y="27"/>
                  <a:pt x="8" y="27"/>
                  <a:pt x="8" y="27"/>
                </a:cubicBezTo>
                <a:cubicBezTo>
                  <a:pt x="7" y="27"/>
                  <a:pt x="6" y="27"/>
                  <a:pt x="6" y="28"/>
                </a:cubicBezTo>
                <a:cubicBezTo>
                  <a:pt x="5" y="29"/>
                  <a:pt x="4" y="31"/>
                  <a:pt x="3" y="32"/>
                </a:cubicBezTo>
                <a:cubicBezTo>
                  <a:pt x="2" y="33"/>
                  <a:pt x="2" y="33"/>
                  <a:pt x="2" y="34"/>
                </a:cubicBezTo>
                <a:cubicBezTo>
                  <a:pt x="3" y="35"/>
                  <a:pt x="3" y="35"/>
                  <a:pt x="4" y="35"/>
                </a:cubicBezTo>
                <a:cubicBezTo>
                  <a:pt x="4" y="36"/>
                  <a:pt x="5" y="36"/>
                  <a:pt x="4" y="37"/>
                </a:cubicBezTo>
                <a:cubicBezTo>
                  <a:pt x="4" y="38"/>
                  <a:pt x="4" y="38"/>
                  <a:pt x="3" y="38"/>
                </a:cubicBezTo>
                <a:cubicBezTo>
                  <a:pt x="3" y="38"/>
                  <a:pt x="3" y="38"/>
                  <a:pt x="3" y="38"/>
                </a:cubicBezTo>
                <a:cubicBezTo>
                  <a:pt x="2" y="38"/>
                  <a:pt x="2" y="38"/>
                  <a:pt x="2" y="38"/>
                </a:cubicBezTo>
                <a:cubicBezTo>
                  <a:pt x="2" y="38"/>
                  <a:pt x="1" y="38"/>
                  <a:pt x="1" y="39"/>
                </a:cubicBezTo>
                <a:cubicBezTo>
                  <a:pt x="1" y="39"/>
                  <a:pt x="0" y="39"/>
                  <a:pt x="0" y="40"/>
                </a:cubicBezTo>
                <a:cubicBezTo>
                  <a:pt x="0" y="41"/>
                  <a:pt x="0" y="42"/>
                  <a:pt x="0" y="43"/>
                </a:cubicBezTo>
                <a:cubicBezTo>
                  <a:pt x="0" y="44"/>
                  <a:pt x="0" y="45"/>
                  <a:pt x="0" y="46"/>
                </a:cubicBezTo>
                <a:cubicBezTo>
                  <a:pt x="0" y="46"/>
                  <a:pt x="1" y="47"/>
                  <a:pt x="1" y="47"/>
                </a:cubicBezTo>
                <a:cubicBezTo>
                  <a:pt x="1" y="47"/>
                  <a:pt x="2" y="48"/>
                  <a:pt x="2" y="48"/>
                </a:cubicBezTo>
                <a:cubicBezTo>
                  <a:pt x="2" y="48"/>
                  <a:pt x="2" y="48"/>
                  <a:pt x="3" y="47"/>
                </a:cubicBezTo>
                <a:cubicBezTo>
                  <a:pt x="3" y="47"/>
                  <a:pt x="3" y="47"/>
                  <a:pt x="3" y="47"/>
                </a:cubicBezTo>
                <a:cubicBezTo>
                  <a:pt x="4" y="47"/>
                  <a:pt x="4" y="48"/>
                  <a:pt x="4" y="49"/>
                </a:cubicBezTo>
                <a:cubicBezTo>
                  <a:pt x="5" y="49"/>
                  <a:pt x="4" y="50"/>
                  <a:pt x="4" y="51"/>
                </a:cubicBezTo>
                <a:cubicBezTo>
                  <a:pt x="3" y="51"/>
                  <a:pt x="3" y="51"/>
                  <a:pt x="2" y="52"/>
                </a:cubicBezTo>
                <a:cubicBezTo>
                  <a:pt x="2" y="52"/>
                  <a:pt x="2" y="53"/>
                  <a:pt x="3" y="53"/>
                </a:cubicBezTo>
                <a:cubicBezTo>
                  <a:pt x="4" y="55"/>
                  <a:pt x="5" y="57"/>
                  <a:pt x="6" y="58"/>
                </a:cubicBezTo>
                <a:cubicBezTo>
                  <a:pt x="6" y="58"/>
                  <a:pt x="7" y="59"/>
                  <a:pt x="8" y="59"/>
                </a:cubicBezTo>
                <a:cubicBezTo>
                  <a:pt x="8" y="59"/>
                  <a:pt x="8" y="59"/>
                  <a:pt x="8" y="59"/>
                </a:cubicBezTo>
                <a:cubicBezTo>
                  <a:pt x="8" y="59"/>
                  <a:pt x="9" y="58"/>
                  <a:pt x="9" y="58"/>
                </a:cubicBezTo>
                <a:cubicBezTo>
                  <a:pt x="9" y="58"/>
                  <a:pt x="10" y="57"/>
                  <a:pt x="10" y="57"/>
                </a:cubicBezTo>
                <a:cubicBezTo>
                  <a:pt x="11" y="57"/>
                  <a:pt x="11" y="58"/>
                  <a:pt x="11" y="58"/>
                </a:cubicBezTo>
                <a:cubicBezTo>
                  <a:pt x="12" y="58"/>
                  <a:pt x="12" y="59"/>
                  <a:pt x="12" y="60"/>
                </a:cubicBezTo>
                <a:cubicBezTo>
                  <a:pt x="11" y="60"/>
                  <a:pt x="11" y="61"/>
                  <a:pt x="11" y="61"/>
                </a:cubicBezTo>
                <a:cubicBezTo>
                  <a:pt x="12" y="62"/>
                  <a:pt x="12" y="62"/>
                  <a:pt x="12" y="63"/>
                </a:cubicBezTo>
                <a:cubicBezTo>
                  <a:pt x="14" y="64"/>
                  <a:pt x="16" y="64"/>
                  <a:pt x="18" y="65"/>
                </a:cubicBezTo>
                <a:cubicBezTo>
                  <a:pt x="18" y="65"/>
                  <a:pt x="18" y="65"/>
                  <a:pt x="18" y="65"/>
                </a:cubicBezTo>
                <a:cubicBezTo>
                  <a:pt x="19" y="65"/>
                  <a:pt x="19" y="64"/>
                  <a:pt x="20" y="64"/>
                </a:cubicBezTo>
                <a:cubicBezTo>
                  <a:pt x="20" y="64"/>
                  <a:pt x="20" y="63"/>
                  <a:pt x="20" y="63"/>
                </a:cubicBezTo>
                <a:cubicBezTo>
                  <a:pt x="20" y="62"/>
                  <a:pt x="21" y="61"/>
                  <a:pt x="22" y="61"/>
                </a:cubicBezTo>
                <a:cubicBezTo>
                  <a:pt x="23" y="61"/>
                  <a:pt x="24" y="62"/>
                  <a:pt x="24" y="63"/>
                </a:cubicBezTo>
                <a:cubicBezTo>
                  <a:pt x="24" y="63"/>
                  <a:pt x="24" y="64"/>
                  <a:pt x="24" y="64"/>
                </a:cubicBezTo>
                <a:cubicBezTo>
                  <a:pt x="25" y="64"/>
                  <a:pt x="25" y="65"/>
                  <a:pt x="26" y="65"/>
                </a:cubicBezTo>
                <a:cubicBezTo>
                  <a:pt x="26" y="65"/>
                  <a:pt x="26" y="65"/>
                  <a:pt x="26" y="65"/>
                </a:cubicBezTo>
                <a:cubicBezTo>
                  <a:pt x="28" y="64"/>
                  <a:pt x="30" y="64"/>
                  <a:pt x="32" y="63"/>
                </a:cubicBezTo>
                <a:cubicBezTo>
                  <a:pt x="32" y="62"/>
                  <a:pt x="32" y="62"/>
                  <a:pt x="33" y="61"/>
                </a:cubicBezTo>
                <a:cubicBezTo>
                  <a:pt x="33" y="61"/>
                  <a:pt x="33" y="60"/>
                  <a:pt x="32" y="60"/>
                </a:cubicBezTo>
                <a:cubicBezTo>
                  <a:pt x="32" y="59"/>
                  <a:pt x="32" y="58"/>
                  <a:pt x="33" y="58"/>
                </a:cubicBezTo>
                <a:cubicBezTo>
                  <a:pt x="33" y="58"/>
                  <a:pt x="33" y="57"/>
                  <a:pt x="34" y="57"/>
                </a:cubicBezTo>
                <a:cubicBezTo>
                  <a:pt x="34" y="57"/>
                  <a:pt x="35" y="58"/>
                  <a:pt x="35" y="58"/>
                </a:cubicBezTo>
                <a:cubicBezTo>
                  <a:pt x="35" y="58"/>
                  <a:pt x="36" y="59"/>
                  <a:pt x="36" y="59"/>
                </a:cubicBezTo>
                <a:cubicBezTo>
                  <a:pt x="36" y="59"/>
                  <a:pt x="36" y="59"/>
                  <a:pt x="36" y="59"/>
                </a:cubicBezTo>
                <a:cubicBezTo>
                  <a:pt x="37" y="59"/>
                  <a:pt x="38" y="58"/>
                  <a:pt x="38" y="58"/>
                </a:cubicBezTo>
                <a:cubicBezTo>
                  <a:pt x="39" y="57"/>
                  <a:pt x="40" y="55"/>
                  <a:pt x="41" y="53"/>
                </a:cubicBezTo>
                <a:cubicBezTo>
                  <a:pt x="42" y="53"/>
                  <a:pt x="42" y="52"/>
                  <a:pt x="42" y="52"/>
                </a:cubicBezTo>
                <a:cubicBezTo>
                  <a:pt x="41" y="51"/>
                  <a:pt x="41" y="51"/>
                  <a:pt x="40" y="51"/>
                </a:cubicBezTo>
                <a:cubicBezTo>
                  <a:pt x="40" y="50"/>
                  <a:pt x="39" y="49"/>
                  <a:pt x="40" y="49"/>
                </a:cubicBezTo>
                <a:cubicBezTo>
                  <a:pt x="40" y="48"/>
                  <a:pt x="40" y="47"/>
                  <a:pt x="41" y="47"/>
                </a:cubicBezTo>
                <a:cubicBezTo>
                  <a:pt x="41" y="47"/>
                  <a:pt x="41" y="47"/>
                  <a:pt x="41" y="47"/>
                </a:cubicBezTo>
                <a:cubicBezTo>
                  <a:pt x="42" y="48"/>
                  <a:pt x="42" y="48"/>
                  <a:pt x="42" y="48"/>
                </a:cubicBezTo>
                <a:cubicBezTo>
                  <a:pt x="42" y="48"/>
                  <a:pt x="43" y="47"/>
                  <a:pt x="43" y="47"/>
                </a:cubicBezTo>
                <a:cubicBezTo>
                  <a:pt x="43" y="47"/>
                  <a:pt x="44" y="46"/>
                  <a:pt x="44" y="46"/>
                </a:cubicBezTo>
                <a:cubicBezTo>
                  <a:pt x="44" y="45"/>
                  <a:pt x="44" y="44"/>
                  <a:pt x="44" y="43"/>
                </a:cubicBezTo>
                <a:cubicBezTo>
                  <a:pt x="44" y="42"/>
                  <a:pt x="44" y="41"/>
                  <a:pt x="44" y="40"/>
                </a:cubicBezTo>
                <a:cubicBezTo>
                  <a:pt x="44" y="39"/>
                  <a:pt x="43" y="39"/>
                  <a:pt x="43" y="39"/>
                </a:cubicBezTo>
                <a:close/>
                <a:moveTo>
                  <a:pt x="37" y="48"/>
                </a:moveTo>
                <a:cubicBezTo>
                  <a:pt x="36" y="50"/>
                  <a:pt x="37" y="52"/>
                  <a:pt x="38" y="53"/>
                </a:cubicBezTo>
                <a:cubicBezTo>
                  <a:pt x="38" y="54"/>
                  <a:pt x="37" y="54"/>
                  <a:pt x="36" y="55"/>
                </a:cubicBezTo>
                <a:cubicBezTo>
                  <a:pt x="35" y="54"/>
                  <a:pt x="33" y="54"/>
                  <a:pt x="31" y="55"/>
                </a:cubicBezTo>
                <a:cubicBezTo>
                  <a:pt x="29" y="57"/>
                  <a:pt x="29" y="59"/>
                  <a:pt x="29" y="60"/>
                </a:cubicBezTo>
                <a:cubicBezTo>
                  <a:pt x="28" y="61"/>
                  <a:pt x="27" y="61"/>
                  <a:pt x="26" y="61"/>
                </a:cubicBezTo>
                <a:cubicBezTo>
                  <a:pt x="26" y="60"/>
                  <a:pt x="24" y="58"/>
                  <a:pt x="22" y="58"/>
                </a:cubicBezTo>
                <a:cubicBezTo>
                  <a:pt x="20" y="58"/>
                  <a:pt x="18" y="60"/>
                  <a:pt x="18" y="61"/>
                </a:cubicBezTo>
                <a:cubicBezTo>
                  <a:pt x="17" y="61"/>
                  <a:pt x="16" y="61"/>
                  <a:pt x="15" y="60"/>
                </a:cubicBezTo>
                <a:cubicBezTo>
                  <a:pt x="15" y="59"/>
                  <a:pt x="15" y="57"/>
                  <a:pt x="13" y="55"/>
                </a:cubicBezTo>
                <a:cubicBezTo>
                  <a:pt x="11" y="54"/>
                  <a:pt x="9" y="54"/>
                  <a:pt x="8" y="55"/>
                </a:cubicBezTo>
                <a:cubicBezTo>
                  <a:pt x="7" y="54"/>
                  <a:pt x="6" y="54"/>
                  <a:pt x="6" y="53"/>
                </a:cubicBezTo>
                <a:cubicBezTo>
                  <a:pt x="7" y="52"/>
                  <a:pt x="8" y="50"/>
                  <a:pt x="7" y="48"/>
                </a:cubicBezTo>
                <a:cubicBezTo>
                  <a:pt x="7" y="46"/>
                  <a:pt x="5" y="44"/>
                  <a:pt x="3" y="44"/>
                </a:cubicBezTo>
                <a:cubicBezTo>
                  <a:pt x="3" y="44"/>
                  <a:pt x="3" y="43"/>
                  <a:pt x="3" y="43"/>
                </a:cubicBezTo>
                <a:cubicBezTo>
                  <a:pt x="3" y="42"/>
                  <a:pt x="3" y="42"/>
                  <a:pt x="3" y="41"/>
                </a:cubicBezTo>
                <a:cubicBezTo>
                  <a:pt x="5" y="41"/>
                  <a:pt x="7" y="40"/>
                  <a:pt x="7" y="38"/>
                </a:cubicBezTo>
                <a:cubicBezTo>
                  <a:pt x="8" y="36"/>
                  <a:pt x="7" y="34"/>
                  <a:pt x="6" y="33"/>
                </a:cubicBezTo>
                <a:cubicBezTo>
                  <a:pt x="6" y="32"/>
                  <a:pt x="7" y="31"/>
                  <a:pt x="8" y="30"/>
                </a:cubicBezTo>
                <a:cubicBezTo>
                  <a:pt x="9" y="32"/>
                  <a:pt x="11" y="32"/>
                  <a:pt x="13" y="30"/>
                </a:cubicBezTo>
                <a:cubicBezTo>
                  <a:pt x="15" y="29"/>
                  <a:pt x="15" y="27"/>
                  <a:pt x="15" y="25"/>
                </a:cubicBezTo>
                <a:cubicBezTo>
                  <a:pt x="16" y="25"/>
                  <a:pt x="17" y="25"/>
                  <a:pt x="18" y="24"/>
                </a:cubicBezTo>
                <a:cubicBezTo>
                  <a:pt x="18" y="26"/>
                  <a:pt x="20" y="27"/>
                  <a:pt x="22" y="27"/>
                </a:cubicBezTo>
                <a:cubicBezTo>
                  <a:pt x="24" y="27"/>
                  <a:pt x="26" y="26"/>
                  <a:pt x="26" y="24"/>
                </a:cubicBezTo>
                <a:cubicBezTo>
                  <a:pt x="27" y="25"/>
                  <a:pt x="28" y="25"/>
                  <a:pt x="29" y="25"/>
                </a:cubicBezTo>
                <a:cubicBezTo>
                  <a:pt x="29" y="27"/>
                  <a:pt x="29" y="29"/>
                  <a:pt x="31" y="30"/>
                </a:cubicBezTo>
                <a:cubicBezTo>
                  <a:pt x="33" y="32"/>
                  <a:pt x="35" y="32"/>
                  <a:pt x="36" y="30"/>
                </a:cubicBezTo>
                <a:cubicBezTo>
                  <a:pt x="37" y="31"/>
                  <a:pt x="38" y="32"/>
                  <a:pt x="38" y="33"/>
                </a:cubicBezTo>
                <a:cubicBezTo>
                  <a:pt x="37" y="34"/>
                  <a:pt x="36" y="36"/>
                  <a:pt x="37" y="38"/>
                </a:cubicBezTo>
                <a:cubicBezTo>
                  <a:pt x="37" y="40"/>
                  <a:pt x="39" y="41"/>
                  <a:pt x="41" y="41"/>
                </a:cubicBezTo>
                <a:cubicBezTo>
                  <a:pt x="41" y="42"/>
                  <a:pt x="41" y="42"/>
                  <a:pt x="41" y="43"/>
                </a:cubicBezTo>
                <a:cubicBezTo>
                  <a:pt x="41" y="43"/>
                  <a:pt x="41" y="44"/>
                  <a:pt x="41" y="44"/>
                </a:cubicBezTo>
                <a:cubicBezTo>
                  <a:pt x="39" y="44"/>
                  <a:pt x="37" y="46"/>
                  <a:pt x="37" y="48"/>
                </a:cubicBezTo>
                <a:close/>
                <a:moveTo>
                  <a:pt x="61" y="12"/>
                </a:moveTo>
                <a:cubicBezTo>
                  <a:pt x="61" y="12"/>
                  <a:pt x="61" y="11"/>
                  <a:pt x="61" y="11"/>
                </a:cubicBezTo>
                <a:cubicBezTo>
                  <a:pt x="60" y="11"/>
                  <a:pt x="60" y="11"/>
                  <a:pt x="59" y="11"/>
                </a:cubicBezTo>
                <a:cubicBezTo>
                  <a:pt x="59" y="11"/>
                  <a:pt x="59" y="11"/>
                  <a:pt x="59" y="11"/>
                </a:cubicBezTo>
                <a:cubicBezTo>
                  <a:pt x="59" y="11"/>
                  <a:pt x="59" y="11"/>
                  <a:pt x="59" y="11"/>
                </a:cubicBezTo>
                <a:cubicBezTo>
                  <a:pt x="59" y="11"/>
                  <a:pt x="59" y="11"/>
                  <a:pt x="59" y="11"/>
                </a:cubicBezTo>
                <a:cubicBezTo>
                  <a:pt x="59" y="10"/>
                  <a:pt x="59" y="10"/>
                  <a:pt x="59" y="10"/>
                </a:cubicBezTo>
                <a:cubicBezTo>
                  <a:pt x="59" y="10"/>
                  <a:pt x="60" y="10"/>
                  <a:pt x="60" y="9"/>
                </a:cubicBezTo>
                <a:cubicBezTo>
                  <a:pt x="60" y="9"/>
                  <a:pt x="60" y="8"/>
                  <a:pt x="60" y="7"/>
                </a:cubicBezTo>
                <a:cubicBezTo>
                  <a:pt x="59" y="6"/>
                  <a:pt x="58" y="5"/>
                  <a:pt x="57" y="4"/>
                </a:cubicBezTo>
                <a:cubicBezTo>
                  <a:pt x="57" y="4"/>
                  <a:pt x="57" y="4"/>
                  <a:pt x="56" y="4"/>
                </a:cubicBezTo>
                <a:cubicBezTo>
                  <a:pt x="56" y="4"/>
                  <a:pt x="56" y="4"/>
                  <a:pt x="56" y="4"/>
                </a:cubicBezTo>
                <a:cubicBezTo>
                  <a:pt x="55" y="4"/>
                  <a:pt x="55" y="4"/>
                  <a:pt x="55" y="4"/>
                </a:cubicBezTo>
                <a:cubicBezTo>
                  <a:pt x="54" y="4"/>
                  <a:pt x="54" y="4"/>
                  <a:pt x="54" y="4"/>
                </a:cubicBezTo>
                <a:cubicBezTo>
                  <a:pt x="54" y="4"/>
                  <a:pt x="54" y="4"/>
                  <a:pt x="54" y="4"/>
                </a:cubicBezTo>
                <a:cubicBezTo>
                  <a:pt x="54" y="4"/>
                  <a:pt x="55" y="3"/>
                  <a:pt x="54" y="2"/>
                </a:cubicBezTo>
                <a:cubicBezTo>
                  <a:pt x="54" y="2"/>
                  <a:pt x="54" y="1"/>
                  <a:pt x="53" y="1"/>
                </a:cubicBezTo>
                <a:cubicBezTo>
                  <a:pt x="52" y="1"/>
                  <a:pt x="51" y="0"/>
                  <a:pt x="50" y="0"/>
                </a:cubicBezTo>
                <a:cubicBezTo>
                  <a:pt x="49" y="0"/>
                  <a:pt x="49" y="0"/>
                  <a:pt x="49" y="0"/>
                </a:cubicBezTo>
                <a:cubicBezTo>
                  <a:pt x="49" y="0"/>
                  <a:pt x="48" y="0"/>
                  <a:pt x="48" y="0"/>
                </a:cubicBezTo>
                <a:cubicBezTo>
                  <a:pt x="48" y="1"/>
                  <a:pt x="47" y="1"/>
                  <a:pt x="47" y="2"/>
                </a:cubicBezTo>
                <a:cubicBezTo>
                  <a:pt x="47" y="2"/>
                  <a:pt x="47" y="2"/>
                  <a:pt x="47" y="2"/>
                </a:cubicBezTo>
                <a:cubicBezTo>
                  <a:pt x="47" y="2"/>
                  <a:pt x="47" y="2"/>
                  <a:pt x="47" y="2"/>
                </a:cubicBezTo>
                <a:cubicBezTo>
                  <a:pt x="47" y="1"/>
                  <a:pt x="46" y="1"/>
                  <a:pt x="46" y="0"/>
                </a:cubicBezTo>
                <a:cubicBezTo>
                  <a:pt x="46" y="0"/>
                  <a:pt x="45" y="0"/>
                  <a:pt x="45" y="0"/>
                </a:cubicBezTo>
                <a:cubicBezTo>
                  <a:pt x="45" y="0"/>
                  <a:pt x="45" y="0"/>
                  <a:pt x="44" y="0"/>
                </a:cubicBezTo>
                <a:cubicBezTo>
                  <a:pt x="43" y="0"/>
                  <a:pt x="42" y="1"/>
                  <a:pt x="41" y="1"/>
                </a:cubicBezTo>
                <a:cubicBezTo>
                  <a:pt x="40" y="1"/>
                  <a:pt x="40" y="2"/>
                  <a:pt x="40" y="2"/>
                </a:cubicBezTo>
                <a:cubicBezTo>
                  <a:pt x="40" y="3"/>
                  <a:pt x="40" y="4"/>
                  <a:pt x="40" y="4"/>
                </a:cubicBezTo>
                <a:cubicBezTo>
                  <a:pt x="40" y="4"/>
                  <a:pt x="40" y="4"/>
                  <a:pt x="40" y="4"/>
                </a:cubicBezTo>
                <a:cubicBezTo>
                  <a:pt x="40" y="4"/>
                  <a:pt x="40" y="4"/>
                  <a:pt x="40" y="4"/>
                </a:cubicBezTo>
                <a:cubicBezTo>
                  <a:pt x="40" y="4"/>
                  <a:pt x="40" y="4"/>
                  <a:pt x="39" y="4"/>
                </a:cubicBezTo>
                <a:cubicBezTo>
                  <a:pt x="39" y="4"/>
                  <a:pt x="39" y="4"/>
                  <a:pt x="38" y="4"/>
                </a:cubicBezTo>
                <a:cubicBezTo>
                  <a:pt x="38" y="4"/>
                  <a:pt x="38" y="4"/>
                  <a:pt x="38" y="4"/>
                </a:cubicBezTo>
                <a:cubicBezTo>
                  <a:pt x="37" y="4"/>
                  <a:pt x="37" y="4"/>
                  <a:pt x="37" y="4"/>
                </a:cubicBezTo>
                <a:cubicBezTo>
                  <a:pt x="36" y="5"/>
                  <a:pt x="35" y="6"/>
                  <a:pt x="34" y="7"/>
                </a:cubicBezTo>
                <a:cubicBezTo>
                  <a:pt x="34" y="8"/>
                  <a:pt x="34" y="9"/>
                  <a:pt x="34" y="9"/>
                </a:cubicBezTo>
                <a:cubicBezTo>
                  <a:pt x="34" y="10"/>
                  <a:pt x="35" y="10"/>
                  <a:pt x="35" y="10"/>
                </a:cubicBezTo>
                <a:cubicBezTo>
                  <a:pt x="35" y="10"/>
                  <a:pt x="35" y="10"/>
                  <a:pt x="35" y="11"/>
                </a:cubicBezTo>
                <a:cubicBezTo>
                  <a:pt x="35" y="11"/>
                  <a:pt x="35" y="11"/>
                  <a:pt x="35" y="11"/>
                </a:cubicBezTo>
                <a:cubicBezTo>
                  <a:pt x="35" y="11"/>
                  <a:pt x="35" y="11"/>
                  <a:pt x="35" y="11"/>
                </a:cubicBezTo>
                <a:cubicBezTo>
                  <a:pt x="34" y="11"/>
                  <a:pt x="34" y="11"/>
                  <a:pt x="34" y="11"/>
                </a:cubicBezTo>
                <a:cubicBezTo>
                  <a:pt x="33" y="11"/>
                  <a:pt x="33" y="12"/>
                  <a:pt x="33" y="12"/>
                </a:cubicBezTo>
                <a:cubicBezTo>
                  <a:pt x="33" y="13"/>
                  <a:pt x="33" y="14"/>
                  <a:pt x="33" y="14"/>
                </a:cubicBezTo>
                <a:cubicBezTo>
                  <a:pt x="33" y="15"/>
                  <a:pt x="33" y="16"/>
                  <a:pt x="33" y="16"/>
                </a:cubicBezTo>
                <a:cubicBezTo>
                  <a:pt x="33" y="17"/>
                  <a:pt x="33" y="17"/>
                  <a:pt x="33" y="18"/>
                </a:cubicBezTo>
                <a:cubicBezTo>
                  <a:pt x="34" y="18"/>
                  <a:pt x="34" y="18"/>
                  <a:pt x="35" y="18"/>
                </a:cubicBezTo>
                <a:cubicBezTo>
                  <a:pt x="35" y="18"/>
                  <a:pt x="35" y="18"/>
                  <a:pt x="35" y="18"/>
                </a:cubicBezTo>
                <a:cubicBezTo>
                  <a:pt x="35" y="18"/>
                  <a:pt x="35" y="18"/>
                  <a:pt x="35" y="18"/>
                </a:cubicBezTo>
                <a:cubicBezTo>
                  <a:pt x="35" y="18"/>
                  <a:pt x="35" y="18"/>
                  <a:pt x="35" y="18"/>
                </a:cubicBezTo>
                <a:cubicBezTo>
                  <a:pt x="35" y="18"/>
                  <a:pt x="35" y="18"/>
                  <a:pt x="35" y="18"/>
                </a:cubicBezTo>
                <a:cubicBezTo>
                  <a:pt x="35" y="19"/>
                  <a:pt x="34" y="19"/>
                  <a:pt x="34" y="20"/>
                </a:cubicBezTo>
                <a:cubicBezTo>
                  <a:pt x="34" y="20"/>
                  <a:pt x="34" y="21"/>
                  <a:pt x="34" y="21"/>
                </a:cubicBezTo>
                <a:cubicBezTo>
                  <a:pt x="35" y="22"/>
                  <a:pt x="36" y="23"/>
                  <a:pt x="37" y="24"/>
                </a:cubicBezTo>
                <a:cubicBezTo>
                  <a:pt x="37" y="25"/>
                  <a:pt x="37" y="25"/>
                  <a:pt x="38" y="25"/>
                </a:cubicBezTo>
                <a:cubicBezTo>
                  <a:pt x="38" y="25"/>
                  <a:pt x="38" y="25"/>
                  <a:pt x="38" y="25"/>
                </a:cubicBezTo>
                <a:cubicBezTo>
                  <a:pt x="39" y="25"/>
                  <a:pt x="39" y="25"/>
                  <a:pt x="39" y="24"/>
                </a:cubicBezTo>
                <a:cubicBezTo>
                  <a:pt x="40" y="24"/>
                  <a:pt x="40" y="24"/>
                  <a:pt x="40" y="24"/>
                </a:cubicBezTo>
                <a:cubicBezTo>
                  <a:pt x="40" y="24"/>
                  <a:pt x="40" y="24"/>
                  <a:pt x="40" y="25"/>
                </a:cubicBezTo>
                <a:cubicBezTo>
                  <a:pt x="40" y="25"/>
                  <a:pt x="40" y="26"/>
                  <a:pt x="40" y="26"/>
                </a:cubicBezTo>
                <a:cubicBezTo>
                  <a:pt x="40" y="27"/>
                  <a:pt x="40" y="27"/>
                  <a:pt x="41" y="27"/>
                </a:cubicBezTo>
                <a:cubicBezTo>
                  <a:pt x="42" y="28"/>
                  <a:pt x="43" y="28"/>
                  <a:pt x="44" y="29"/>
                </a:cubicBezTo>
                <a:cubicBezTo>
                  <a:pt x="45" y="29"/>
                  <a:pt x="45" y="29"/>
                  <a:pt x="45" y="29"/>
                </a:cubicBezTo>
                <a:cubicBezTo>
                  <a:pt x="45" y="29"/>
                  <a:pt x="46" y="28"/>
                  <a:pt x="46" y="28"/>
                </a:cubicBezTo>
                <a:cubicBezTo>
                  <a:pt x="46" y="28"/>
                  <a:pt x="47" y="27"/>
                  <a:pt x="47" y="27"/>
                </a:cubicBezTo>
                <a:cubicBezTo>
                  <a:pt x="47" y="27"/>
                  <a:pt x="47" y="27"/>
                  <a:pt x="47" y="27"/>
                </a:cubicBezTo>
                <a:cubicBezTo>
                  <a:pt x="47" y="27"/>
                  <a:pt x="47" y="27"/>
                  <a:pt x="47" y="27"/>
                </a:cubicBezTo>
                <a:cubicBezTo>
                  <a:pt x="47" y="27"/>
                  <a:pt x="48" y="28"/>
                  <a:pt x="48" y="28"/>
                </a:cubicBezTo>
                <a:cubicBezTo>
                  <a:pt x="48" y="28"/>
                  <a:pt x="49" y="29"/>
                  <a:pt x="49" y="29"/>
                </a:cubicBezTo>
                <a:cubicBezTo>
                  <a:pt x="49" y="29"/>
                  <a:pt x="49" y="29"/>
                  <a:pt x="50" y="29"/>
                </a:cubicBezTo>
                <a:cubicBezTo>
                  <a:pt x="51" y="28"/>
                  <a:pt x="52" y="28"/>
                  <a:pt x="53" y="27"/>
                </a:cubicBezTo>
                <a:cubicBezTo>
                  <a:pt x="54" y="27"/>
                  <a:pt x="54" y="27"/>
                  <a:pt x="54" y="26"/>
                </a:cubicBezTo>
                <a:cubicBezTo>
                  <a:pt x="55" y="26"/>
                  <a:pt x="54" y="25"/>
                  <a:pt x="54" y="25"/>
                </a:cubicBezTo>
                <a:cubicBezTo>
                  <a:pt x="54" y="24"/>
                  <a:pt x="54" y="24"/>
                  <a:pt x="54" y="24"/>
                </a:cubicBezTo>
                <a:cubicBezTo>
                  <a:pt x="54" y="24"/>
                  <a:pt x="54" y="24"/>
                  <a:pt x="54" y="24"/>
                </a:cubicBezTo>
                <a:cubicBezTo>
                  <a:pt x="54" y="24"/>
                  <a:pt x="54" y="24"/>
                  <a:pt x="55" y="24"/>
                </a:cubicBezTo>
                <a:cubicBezTo>
                  <a:pt x="55" y="25"/>
                  <a:pt x="55" y="25"/>
                  <a:pt x="56" y="25"/>
                </a:cubicBezTo>
                <a:cubicBezTo>
                  <a:pt x="56" y="25"/>
                  <a:pt x="56" y="25"/>
                  <a:pt x="56" y="25"/>
                </a:cubicBezTo>
                <a:cubicBezTo>
                  <a:pt x="57" y="25"/>
                  <a:pt x="57" y="25"/>
                  <a:pt x="57" y="24"/>
                </a:cubicBezTo>
                <a:cubicBezTo>
                  <a:pt x="58" y="23"/>
                  <a:pt x="59" y="22"/>
                  <a:pt x="60" y="21"/>
                </a:cubicBezTo>
                <a:cubicBezTo>
                  <a:pt x="60" y="21"/>
                  <a:pt x="60" y="20"/>
                  <a:pt x="60" y="20"/>
                </a:cubicBezTo>
                <a:cubicBezTo>
                  <a:pt x="60" y="19"/>
                  <a:pt x="59" y="19"/>
                  <a:pt x="59" y="18"/>
                </a:cubicBezTo>
                <a:cubicBezTo>
                  <a:pt x="59" y="18"/>
                  <a:pt x="59" y="18"/>
                  <a:pt x="59" y="18"/>
                </a:cubicBezTo>
                <a:cubicBezTo>
                  <a:pt x="59" y="18"/>
                  <a:pt x="59" y="18"/>
                  <a:pt x="59" y="18"/>
                </a:cubicBezTo>
                <a:cubicBezTo>
                  <a:pt x="59" y="18"/>
                  <a:pt x="59" y="18"/>
                  <a:pt x="59" y="18"/>
                </a:cubicBezTo>
                <a:cubicBezTo>
                  <a:pt x="60" y="18"/>
                  <a:pt x="60" y="18"/>
                  <a:pt x="60" y="18"/>
                </a:cubicBezTo>
                <a:cubicBezTo>
                  <a:pt x="61" y="17"/>
                  <a:pt x="61" y="17"/>
                  <a:pt x="61" y="16"/>
                </a:cubicBezTo>
                <a:cubicBezTo>
                  <a:pt x="61" y="16"/>
                  <a:pt x="62" y="15"/>
                  <a:pt x="62" y="14"/>
                </a:cubicBezTo>
                <a:cubicBezTo>
                  <a:pt x="62" y="14"/>
                  <a:pt x="61" y="13"/>
                  <a:pt x="61" y="12"/>
                </a:cubicBezTo>
                <a:close/>
                <a:moveTo>
                  <a:pt x="58" y="15"/>
                </a:moveTo>
                <a:cubicBezTo>
                  <a:pt x="57" y="15"/>
                  <a:pt x="56" y="16"/>
                  <a:pt x="56" y="17"/>
                </a:cubicBezTo>
                <a:cubicBezTo>
                  <a:pt x="55" y="18"/>
                  <a:pt x="56" y="20"/>
                  <a:pt x="57" y="21"/>
                </a:cubicBezTo>
                <a:cubicBezTo>
                  <a:pt x="56" y="21"/>
                  <a:pt x="56" y="21"/>
                  <a:pt x="56" y="22"/>
                </a:cubicBezTo>
                <a:cubicBezTo>
                  <a:pt x="55" y="21"/>
                  <a:pt x="53" y="21"/>
                  <a:pt x="52" y="22"/>
                </a:cubicBezTo>
                <a:cubicBezTo>
                  <a:pt x="51" y="23"/>
                  <a:pt x="51" y="24"/>
                  <a:pt x="51" y="25"/>
                </a:cubicBezTo>
                <a:cubicBezTo>
                  <a:pt x="51" y="25"/>
                  <a:pt x="50" y="25"/>
                  <a:pt x="50" y="25"/>
                </a:cubicBezTo>
                <a:cubicBezTo>
                  <a:pt x="49" y="24"/>
                  <a:pt x="48" y="24"/>
                  <a:pt x="47" y="24"/>
                </a:cubicBezTo>
                <a:cubicBezTo>
                  <a:pt x="46" y="24"/>
                  <a:pt x="45" y="24"/>
                  <a:pt x="44" y="25"/>
                </a:cubicBezTo>
                <a:cubicBezTo>
                  <a:pt x="44" y="25"/>
                  <a:pt x="43" y="25"/>
                  <a:pt x="43" y="25"/>
                </a:cubicBezTo>
                <a:cubicBezTo>
                  <a:pt x="43" y="24"/>
                  <a:pt x="43" y="23"/>
                  <a:pt x="42" y="22"/>
                </a:cubicBezTo>
                <a:cubicBezTo>
                  <a:pt x="41" y="21"/>
                  <a:pt x="39" y="21"/>
                  <a:pt x="38" y="22"/>
                </a:cubicBezTo>
                <a:cubicBezTo>
                  <a:pt x="38" y="21"/>
                  <a:pt x="38" y="21"/>
                  <a:pt x="37" y="21"/>
                </a:cubicBezTo>
                <a:cubicBezTo>
                  <a:pt x="38" y="20"/>
                  <a:pt x="39" y="18"/>
                  <a:pt x="38" y="17"/>
                </a:cubicBezTo>
                <a:cubicBezTo>
                  <a:pt x="38" y="16"/>
                  <a:pt x="37" y="15"/>
                  <a:pt x="36" y="15"/>
                </a:cubicBezTo>
                <a:cubicBezTo>
                  <a:pt x="36" y="15"/>
                  <a:pt x="36" y="15"/>
                  <a:pt x="36" y="14"/>
                </a:cubicBezTo>
                <a:cubicBezTo>
                  <a:pt x="36" y="14"/>
                  <a:pt x="36" y="14"/>
                  <a:pt x="36" y="14"/>
                </a:cubicBezTo>
                <a:cubicBezTo>
                  <a:pt x="37" y="14"/>
                  <a:pt x="38" y="13"/>
                  <a:pt x="38" y="11"/>
                </a:cubicBezTo>
                <a:cubicBezTo>
                  <a:pt x="39" y="10"/>
                  <a:pt x="38" y="9"/>
                  <a:pt x="37" y="8"/>
                </a:cubicBezTo>
                <a:cubicBezTo>
                  <a:pt x="38" y="8"/>
                  <a:pt x="38" y="7"/>
                  <a:pt x="38" y="7"/>
                </a:cubicBezTo>
                <a:cubicBezTo>
                  <a:pt x="39" y="8"/>
                  <a:pt x="41" y="8"/>
                  <a:pt x="42" y="7"/>
                </a:cubicBezTo>
                <a:cubicBezTo>
                  <a:pt x="43" y="6"/>
                  <a:pt x="43" y="5"/>
                  <a:pt x="43" y="4"/>
                </a:cubicBezTo>
                <a:cubicBezTo>
                  <a:pt x="43" y="3"/>
                  <a:pt x="44" y="3"/>
                  <a:pt x="44" y="3"/>
                </a:cubicBezTo>
                <a:cubicBezTo>
                  <a:pt x="45" y="4"/>
                  <a:pt x="46" y="5"/>
                  <a:pt x="47" y="5"/>
                </a:cubicBezTo>
                <a:cubicBezTo>
                  <a:pt x="48" y="5"/>
                  <a:pt x="49" y="4"/>
                  <a:pt x="50" y="3"/>
                </a:cubicBezTo>
                <a:cubicBezTo>
                  <a:pt x="50" y="3"/>
                  <a:pt x="51" y="3"/>
                  <a:pt x="51" y="4"/>
                </a:cubicBezTo>
                <a:cubicBezTo>
                  <a:pt x="51" y="5"/>
                  <a:pt x="51" y="6"/>
                  <a:pt x="52" y="7"/>
                </a:cubicBezTo>
                <a:cubicBezTo>
                  <a:pt x="53" y="8"/>
                  <a:pt x="55" y="8"/>
                  <a:pt x="56" y="7"/>
                </a:cubicBezTo>
                <a:cubicBezTo>
                  <a:pt x="56" y="7"/>
                  <a:pt x="56" y="8"/>
                  <a:pt x="57" y="8"/>
                </a:cubicBezTo>
                <a:cubicBezTo>
                  <a:pt x="56" y="9"/>
                  <a:pt x="55" y="10"/>
                  <a:pt x="56" y="11"/>
                </a:cubicBezTo>
                <a:cubicBezTo>
                  <a:pt x="56" y="13"/>
                  <a:pt x="57" y="14"/>
                  <a:pt x="58" y="14"/>
                </a:cubicBezTo>
                <a:cubicBezTo>
                  <a:pt x="58" y="14"/>
                  <a:pt x="59" y="14"/>
                  <a:pt x="59" y="14"/>
                </a:cubicBezTo>
                <a:cubicBezTo>
                  <a:pt x="59" y="15"/>
                  <a:pt x="58" y="15"/>
                  <a:pt x="58" y="1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Freeform 34"/>
          <p:cNvSpPr>
            <a:spLocks noEditPoints="1"/>
          </p:cNvSpPr>
          <p:nvPr/>
        </p:nvSpPr>
        <p:spPr bwMode="auto">
          <a:xfrm>
            <a:off x="4926674" y="4073481"/>
            <a:ext cx="426875" cy="572637"/>
          </a:xfrm>
          <a:custGeom>
            <a:avLst/>
            <a:gdLst>
              <a:gd name="T0" fmla="*/ 13 w 52"/>
              <a:gd name="T1" fmla="*/ 18 h 70"/>
              <a:gd name="T2" fmla="*/ 12 w 52"/>
              <a:gd name="T3" fmla="*/ 17 h 70"/>
              <a:gd name="T4" fmla="*/ 11 w 52"/>
              <a:gd name="T5" fmla="*/ 15 h 70"/>
              <a:gd name="T6" fmla="*/ 51 w 52"/>
              <a:gd name="T7" fmla="*/ 50 h 70"/>
              <a:gd name="T8" fmla="*/ 49 w 52"/>
              <a:gd name="T9" fmla="*/ 60 h 70"/>
              <a:gd name="T10" fmla="*/ 51 w 52"/>
              <a:gd name="T11" fmla="*/ 69 h 70"/>
              <a:gd name="T12" fmla="*/ 0 w 52"/>
              <a:gd name="T13" fmla="*/ 69 h 70"/>
              <a:gd name="T14" fmla="*/ 1 w 52"/>
              <a:gd name="T15" fmla="*/ 60 h 70"/>
              <a:gd name="T16" fmla="*/ 4 w 52"/>
              <a:gd name="T17" fmla="*/ 45 h 70"/>
              <a:gd name="T18" fmla="*/ 19 w 52"/>
              <a:gd name="T19" fmla="*/ 27 h 70"/>
              <a:gd name="T20" fmla="*/ 15 w 52"/>
              <a:gd name="T21" fmla="*/ 30 h 70"/>
              <a:gd name="T22" fmla="*/ 10 w 52"/>
              <a:gd name="T23" fmla="*/ 34 h 70"/>
              <a:gd name="T24" fmla="*/ 2 w 52"/>
              <a:gd name="T25" fmla="*/ 28 h 70"/>
              <a:gd name="T26" fmla="*/ 8 w 52"/>
              <a:gd name="T27" fmla="*/ 14 h 70"/>
              <a:gd name="T28" fmla="*/ 13 w 52"/>
              <a:gd name="T29" fmla="*/ 5 h 70"/>
              <a:gd name="T30" fmla="*/ 12 w 52"/>
              <a:gd name="T31" fmla="*/ 0 h 70"/>
              <a:gd name="T32" fmla="*/ 12 w 52"/>
              <a:gd name="T33" fmla="*/ 0 h 70"/>
              <a:gd name="T34" fmla="*/ 14 w 52"/>
              <a:gd name="T35" fmla="*/ 0 h 70"/>
              <a:gd name="T36" fmla="*/ 43 w 52"/>
              <a:gd name="T37" fmla="*/ 13 h 70"/>
              <a:gd name="T38" fmla="*/ 51 w 52"/>
              <a:gd name="T39" fmla="*/ 47 h 70"/>
              <a:gd name="T40" fmla="*/ 2 w 52"/>
              <a:gd name="T41" fmla="*/ 62 h 70"/>
              <a:gd name="T42" fmla="*/ 48 w 52"/>
              <a:gd name="T43" fmla="*/ 62 h 70"/>
              <a:gd name="T44" fmla="*/ 2 w 52"/>
              <a:gd name="T45" fmla="*/ 62 h 70"/>
              <a:gd name="T46" fmla="*/ 6 w 52"/>
              <a:gd name="T47" fmla="*/ 56 h 70"/>
              <a:gd name="T48" fmla="*/ 44 w 52"/>
              <a:gd name="T49" fmla="*/ 60 h 70"/>
              <a:gd name="T50" fmla="*/ 12 w 52"/>
              <a:gd name="T51" fmla="*/ 41 h 70"/>
              <a:gd name="T52" fmla="*/ 6 w 52"/>
              <a:gd name="T53" fmla="*/ 54 h 70"/>
              <a:gd name="T54" fmla="*/ 15 w 52"/>
              <a:gd name="T55" fmla="*/ 42 h 70"/>
              <a:gd name="T56" fmla="*/ 12 w 52"/>
              <a:gd name="T57" fmla="*/ 48 h 70"/>
              <a:gd name="T58" fmla="*/ 41 w 52"/>
              <a:gd name="T59" fmla="*/ 54 h 70"/>
              <a:gd name="T60" fmla="*/ 39 w 52"/>
              <a:gd name="T61" fmla="*/ 17 h 70"/>
              <a:gd name="T62" fmla="*/ 22 w 52"/>
              <a:gd name="T63" fmla="*/ 6 h 70"/>
              <a:gd name="T64" fmla="*/ 20 w 52"/>
              <a:gd name="T65" fmla="*/ 5 h 70"/>
              <a:gd name="T66" fmla="*/ 18 w 52"/>
              <a:gd name="T67" fmla="*/ 4 h 70"/>
              <a:gd name="T68" fmla="*/ 19 w 52"/>
              <a:gd name="T69" fmla="*/ 7 h 70"/>
              <a:gd name="T70" fmla="*/ 17 w 52"/>
              <a:gd name="T71" fmla="*/ 8 h 70"/>
              <a:gd name="T72" fmla="*/ 11 w 52"/>
              <a:gd name="T73" fmla="*/ 14 h 70"/>
              <a:gd name="T74" fmla="*/ 4 w 52"/>
              <a:gd name="T75" fmla="*/ 28 h 70"/>
              <a:gd name="T76" fmla="*/ 10 w 52"/>
              <a:gd name="T77" fmla="*/ 31 h 70"/>
              <a:gd name="T78" fmla="*/ 16 w 52"/>
              <a:gd name="T79" fmla="*/ 25 h 70"/>
              <a:gd name="T80" fmla="*/ 21 w 52"/>
              <a:gd name="T81" fmla="*/ 25 h 70"/>
              <a:gd name="T82" fmla="*/ 30 w 52"/>
              <a:gd name="T83" fmla="*/ 19 h 70"/>
              <a:gd name="T84" fmla="*/ 44 w 52"/>
              <a:gd name="T85" fmla="*/ 36 h 70"/>
              <a:gd name="T86" fmla="*/ 40 w 52"/>
              <a:gd name="T87" fmla="*/ 16 h 70"/>
              <a:gd name="T88" fmla="*/ 43 w 52"/>
              <a:gd name="T89" fmla="*/ 53 h 70"/>
              <a:gd name="T90" fmla="*/ 44 w 52"/>
              <a:gd name="T91" fmla="*/ 36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52" h="70">
                <a:moveTo>
                  <a:pt x="16" y="14"/>
                </a:moveTo>
                <a:cubicBezTo>
                  <a:pt x="16" y="15"/>
                  <a:pt x="16" y="15"/>
                  <a:pt x="16" y="15"/>
                </a:cubicBezTo>
                <a:cubicBezTo>
                  <a:pt x="13" y="18"/>
                  <a:pt x="13" y="18"/>
                  <a:pt x="13" y="18"/>
                </a:cubicBezTo>
                <a:cubicBezTo>
                  <a:pt x="13" y="19"/>
                  <a:pt x="13" y="19"/>
                  <a:pt x="12" y="19"/>
                </a:cubicBezTo>
                <a:cubicBezTo>
                  <a:pt x="12" y="19"/>
                  <a:pt x="12" y="19"/>
                  <a:pt x="12" y="19"/>
                </a:cubicBezTo>
                <a:cubicBezTo>
                  <a:pt x="11" y="18"/>
                  <a:pt x="11" y="18"/>
                  <a:pt x="12" y="17"/>
                </a:cubicBezTo>
                <a:cubicBezTo>
                  <a:pt x="11" y="17"/>
                  <a:pt x="11" y="17"/>
                  <a:pt x="11" y="17"/>
                </a:cubicBezTo>
                <a:cubicBezTo>
                  <a:pt x="11" y="17"/>
                  <a:pt x="10" y="17"/>
                  <a:pt x="10" y="16"/>
                </a:cubicBezTo>
                <a:cubicBezTo>
                  <a:pt x="10" y="16"/>
                  <a:pt x="10" y="15"/>
                  <a:pt x="11" y="15"/>
                </a:cubicBezTo>
                <a:cubicBezTo>
                  <a:pt x="15" y="14"/>
                  <a:pt x="15" y="14"/>
                  <a:pt x="15" y="14"/>
                </a:cubicBezTo>
                <a:cubicBezTo>
                  <a:pt x="15" y="14"/>
                  <a:pt x="16" y="14"/>
                  <a:pt x="16" y="14"/>
                </a:cubicBezTo>
                <a:close/>
                <a:moveTo>
                  <a:pt x="51" y="50"/>
                </a:moveTo>
                <a:cubicBezTo>
                  <a:pt x="46" y="54"/>
                  <a:pt x="46" y="54"/>
                  <a:pt x="46" y="54"/>
                </a:cubicBezTo>
                <a:cubicBezTo>
                  <a:pt x="48" y="55"/>
                  <a:pt x="49" y="56"/>
                  <a:pt x="49" y="58"/>
                </a:cubicBezTo>
                <a:cubicBezTo>
                  <a:pt x="49" y="59"/>
                  <a:pt x="49" y="59"/>
                  <a:pt x="49" y="60"/>
                </a:cubicBezTo>
                <a:cubicBezTo>
                  <a:pt x="49" y="60"/>
                  <a:pt x="49" y="60"/>
                  <a:pt x="49" y="60"/>
                </a:cubicBezTo>
                <a:cubicBezTo>
                  <a:pt x="50" y="60"/>
                  <a:pt x="51" y="60"/>
                  <a:pt x="51" y="61"/>
                </a:cubicBezTo>
                <a:cubicBezTo>
                  <a:pt x="51" y="69"/>
                  <a:pt x="51" y="69"/>
                  <a:pt x="51" y="69"/>
                </a:cubicBezTo>
                <a:cubicBezTo>
                  <a:pt x="51" y="69"/>
                  <a:pt x="50" y="70"/>
                  <a:pt x="49" y="70"/>
                </a:cubicBezTo>
                <a:cubicBezTo>
                  <a:pt x="1" y="70"/>
                  <a:pt x="1" y="70"/>
                  <a:pt x="1" y="70"/>
                </a:cubicBezTo>
                <a:cubicBezTo>
                  <a:pt x="0" y="70"/>
                  <a:pt x="0" y="69"/>
                  <a:pt x="0" y="69"/>
                </a:cubicBezTo>
                <a:cubicBezTo>
                  <a:pt x="0" y="61"/>
                  <a:pt x="0" y="61"/>
                  <a:pt x="0" y="61"/>
                </a:cubicBezTo>
                <a:cubicBezTo>
                  <a:pt x="0" y="60"/>
                  <a:pt x="0" y="60"/>
                  <a:pt x="1" y="60"/>
                </a:cubicBezTo>
                <a:cubicBezTo>
                  <a:pt x="1" y="60"/>
                  <a:pt x="1" y="60"/>
                  <a:pt x="1" y="60"/>
                </a:cubicBezTo>
                <a:cubicBezTo>
                  <a:pt x="1" y="59"/>
                  <a:pt x="1" y="59"/>
                  <a:pt x="1" y="58"/>
                </a:cubicBezTo>
                <a:cubicBezTo>
                  <a:pt x="1" y="57"/>
                  <a:pt x="2" y="55"/>
                  <a:pt x="3" y="54"/>
                </a:cubicBezTo>
                <a:cubicBezTo>
                  <a:pt x="3" y="53"/>
                  <a:pt x="2" y="49"/>
                  <a:pt x="4" y="45"/>
                </a:cubicBezTo>
                <a:cubicBezTo>
                  <a:pt x="5" y="43"/>
                  <a:pt x="8" y="41"/>
                  <a:pt x="11" y="39"/>
                </a:cubicBezTo>
                <a:cubicBezTo>
                  <a:pt x="13" y="37"/>
                  <a:pt x="16" y="35"/>
                  <a:pt x="18" y="33"/>
                </a:cubicBezTo>
                <a:cubicBezTo>
                  <a:pt x="19" y="31"/>
                  <a:pt x="19" y="29"/>
                  <a:pt x="19" y="27"/>
                </a:cubicBezTo>
                <a:cubicBezTo>
                  <a:pt x="19" y="27"/>
                  <a:pt x="19" y="27"/>
                  <a:pt x="19" y="27"/>
                </a:cubicBezTo>
                <a:cubicBezTo>
                  <a:pt x="18" y="27"/>
                  <a:pt x="17" y="27"/>
                  <a:pt x="16" y="27"/>
                </a:cubicBezTo>
                <a:cubicBezTo>
                  <a:pt x="16" y="27"/>
                  <a:pt x="15" y="28"/>
                  <a:pt x="15" y="30"/>
                </a:cubicBezTo>
                <a:cubicBezTo>
                  <a:pt x="14" y="31"/>
                  <a:pt x="14" y="32"/>
                  <a:pt x="13" y="32"/>
                </a:cubicBezTo>
                <a:cubicBezTo>
                  <a:pt x="13" y="33"/>
                  <a:pt x="12" y="34"/>
                  <a:pt x="10" y="34"/>
                </a:cubicBezTo>
                <a:cubicBezTo>
                  <a:pt x="10" y="34"/>
                  <a:pt x="10" y="34"/>
                  <a:pt x="10" y="34"/>
                </a:cubicBezTo>
                <a:cubicBezTo>
                  <a:pt x="9" y="34"/>
                  <a:pt x="8" y="33"/>
                  <a:pt x="7" y="32"/>
                </a:cubicBezTo>
                <a:cubicBezTo>
                  <a:pt x="6" y="32"/>
                  <a:pt x="6" y="32"/>
                  <a:pt x="5" y="31"/>
                </a:cubicBezTo>
                <a:cubicBezTo>
                  <a:pt x="4" y="31"/>
                  <a:pt x="2" y="30"/>
                  <a:pt x="2" y="28"/>
                </a:cubicBezTo>
                <a:cubicBezTo>
                  <a:pt x="2" y="27"/>
                  <a:pt x="2" y="27"/>
                  <a:pt x="2" y="27"/>
                </a:cubicBezTo>
                <a:cubicBezTo>
                  <a:pt x="2" y="25"/>
                  <a:pt x="2" y="23"/>
                  <a:pt x="4" y="20"/>
                </a:cubicBezTo>
                <a:cubicBezTo>
                  <a:pt x="7" y="17"/>
                  <a:pt x="8" y="15"/>
                  <a:pt x="8" y="14"/>
                </a:cubicBezTo>
                <a:cubicBezTo>
                  <a:pt x="8" y="13"/>
                  <a:pt x="8" y="13"/>
                  <a:pt x="8" y="13"/>
                </a:cubicBezTo>
                <a:cubicBezTo>
                  <a:pt x="8" y="13"/>
                  <a:pt x="9" y="12"/>
                  <a:pt x="14" y="6"/>
                </a:cubicBezTo>
                <a:cubicBezTo>
                  <a:pt x="14" y="6"/>
                  <a:pt x="14" y="5"/>
                  <a:pt x="13" y="5"/>
                </a:cubicBezTo>
                <a:cubicBezTo>
                  <a:pt x="13" y="4"/>
                  <a:pt x="12" y="2"/>
                  <a:pt x="12" y="2"/>
                </a:cubicBezTo>
                <a:cubicBezTo>
                  <a:pt x="12" y="1"/>
                  <a:pt x="12" y="1"/>
                  <a:pt x="12" y="1"/>
                </a:cubicBezTo>
                <a:cubicBezTo>
                  <a:pt x="12" y="0"/>
                  <a:pt x="12" y="0"/>
                  <a:pt x="12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15" y="0"/>
                  <a:pt x="18" y="1"/>
                  <a:pt x="20" y="2"/>
                </a:cubicBezTo>
                <a:cubicBezTo>
                  <a:pt x="21" y="2"/>
                  <a:pt x="23" y="2"/>
                  <a:pt x="24" y="2"/>
                </a:cubicBezTo>
                <a:cubicBezTo>
                  <a:pt x="30" y="2"/>
                  <a:pt x="37" y="4"/>
                  <a:pt x="43" y="13"/>
                </a:cubicBezTo>
                <a:cubicBezTo>
                  <a:pt x="48" y="22"/>
                  <a:pt x="47" y="30"/>
                  <a:pt x="47" y="36"/>
                </a:cubicBezTo>
                <a:cubicBezTo>
                  <a:pt x="47" y="39"/>
                  <a:pt x="46" y="41"/>
                  <a:pt x="47" y="42"/>
                </a:cubicBezTo>
                <a:cubicBezTo>
                  <a:pt x="48" y="45"/>
                  <a:pt x="51" y="47"/>
                  <a:pt x="51" y="47"/>
                </a:cubicBezTo>
                <a:cubicBezTo>
                  <a:pt x="52" y="48"/>
                  <a:pt x="52" y="48"/>
                  <a:pt x="52" y="48"/>
                </a:cubicBezTo>
                <a:cubicBezTo>
                  <a:pt x="52" y="49"/>
                  <a:pt x="52" y="49"/>
                  <a:pt x="51" y="50"/>
                </a:cubicBezTo>
                <a:close/>
                <a:moveTo>
                  <a:pt x="2" y="62"/>
                </a:moveTo>
                <a:cubicBezTo>
                  <a:pt x="2" y="68"/>
                  <a:pt x="2" y="68"/>
                  <a:pt x="2" y="68"/>
                </a:cubicBezTo>
                <a:cubicBezTo>
                  <a:pt x="48" y="68"/>
                  <a:pt x="48" y="68"/>
                  <a:pt x="48" y="68"/>
                </a:cubicBezTo>
                <a:cubicBezTo>
                  <a:pt x="48" y="62"/>
                  <a:pt x="48" y="62"/>
                  <a:pt x="48" y="62"/>
                </a:cubicBezTo>
                <a:cubicBezTo>
                  <a:pt x="44" y="62"/>
                  <a:pt x="44" y="62"/>
                  <a:pt x="44" y="62"/>
                </a:cubicBezTo>
                <a:cubicBezTo>
                  <a:pt x="6" y="62"/>
                  <a:pt x="6" y="62"/>
                  <a:pt x="6" y="62"/>
                </a:cubicBezTo>
                <a:lnTo>
                  <a:pt x="2" y="62"/>
                </a:lnTo>
                <a:close/>
                <a:moveTo>
                  <a:pt x="47" y="58"/>
                </a:moveTo>
                <a:cubicBezTo>
                  <a:pt x="47" y="57"/>
                  <a:pt x="46" y="56"/>
                  <a:pt x="44" y="56"/>
                </a:cubicBezTo>
                <a:cubicBezTo>
                  <a:pt x="6" y="56"/>
                  <a:pt x="6" y="56"/>
                  <a:pt x="6" y="56"/>
                </a:cubicBezTo>
                <a:cubicBezTo>
                  <a:pt x="4" y="56"/>
                  <a:pt x="3" y="57"/>
                  <a:pt x="3" y="58"/>
                </a:cubicBezTo>
                <a:cubicBezTo>
                  <a:pt x="3" y="59"/>
                  <a:pt x="4" y="60"/>
                  <a:pt x="6" y="60"/>
                </a:cubicBezTo>
                <a:cubicBezTo>
                  <a:pt x="44" y="60"/>
                  <a:pt x="44" y="60"/>
                  <a:pt x="44" y="60"/>
                </a:cubicBezTo>
                <a:cubicBezTo>
                  <a:pt x="46" y="60"/>
                  <a:pt x="47" y="59"/>
                  <a:pt x="47" y="58"/>
                </a:cubicBezTo>
                <a:close/>
                <a:moveTo>
                  <a:pt x="20" y="34"/>
                </a:moveTo>
                <a:cubicBezTo>
                  <a:pt x="18" y="36"/>
                  <a:pt x="15" y="39"/>
                  <a:pt x="12" y="41"/>
                </a:cubicBezTo>
                <a:cubicBezTo>
                  <a:pt x="10" y="43"/>
                  <a:pt x="7" y="45"/>
                  <a:pt x="7" y="46"/>
                </a:cubicBezTo>
                <a:cubicBezTo>
                  <a:pt x="4" y="50"/>
                  <a:pt x="6" y="54"/>
                  <a:pt x="6" y="54"/>
                </a:cubicBezTo>
                <a:cubicBezTo>
                  <a:pt x="6" y="54"/>
                  <a:pt x="6" y="54"/>
                  <a:pt x="6" y="54"/>
                </a:cubicBezTo>
                <a:cubicBezTo>
                  <a:pt x="8" y="54"/>
                  <a:pt x="8" y="54"/>
                  <a:pt x="8" y="54"/>
                </a:cubicBezTo>
                <a:cubicBezTo>
                  <a:pt x="8" y="53"/>
                  <a:pt x="8" y="49"/>
                  <a:pt x="10" y="46"/>
                </a:cubicBezTo>
                <a:cubicBezTo>
                  <a:pt x="13" y="44"/>
                  <a:pt x="15" y="42"/>
                  <a:pt x="15" y="42"/>
                </a:cubicBezTo>
                <a:cubicBezTo>
                  <a:pt x="16" y="42"/>
                  <a:pt x="16" y="42"/>
                  <a:pt x="17" y="43"/>
                </a:cubicBezTo>
                <a:cubicBezTo>
                  <a:pt x="17" y="43"/>
                  <a:pt x="17" y="44"/>
                  <a:pt x="16" y="44"/>
                </a:cubicBezTo>
                <a:cubicBezTo>
                  <a:pt x="16" y="44"/>
                  <a:pt x="14" y="46"/>
                  <a:pt x="12" y="48"/>
                </a:cubicBezTo>
                <a:cubicBezTo>
                  <a:pt x="10" y="50"/>
                  <a:pt x="10" y="54"/>
                  <a:pt x="10" y="54"/>
                </a:cubicBezTo>
                <a:cubicBezTo>
                  <a:pt x="10" y="54"/>
                  <a:pt x="10" y="54"/>
                  <a:pt x="10" y="54"/>
                </a:cubicBezTo>
                <a:cubicBezTo>
                  <a:pt x="41" y="54"/>
                  <a:pt x="41" y="54"/>
                  <a:pt x="41" y="54"/>
                </a:cubicBezTo>
                <a:cubicBezTo>
                  <a:pt x="41" y="53"/>
                  <a:pt x="39" y="49"/>
                  <a:pt x="39" y="45"/>
                </a:cubicBezTo>
                <a:cubicBezTo>
                  <a:pt x="39" y="44"/>
                  <a:pt x="39" y="42"/>
                  <a:pt x="40" y="40"/>
                </a:cubicBezTo>
                <a:cubicBezTo>
                  <a:pt x="40" y="35"/>
                  <a:pt x="42" y="26"/>
                  <a:pt x="39" y="17"/>
                </a:cubicBezTo>
                <a:cubicBezTo>
                  <a:pt x="35" y="7"/>
                  <a:pt x="26" y="6"/>
                  <a:pt x="23" y="6"/>
                </a:cubicBezTo>
                <a:cubicBezTo>
                  <a:pt x="23" y="6"/>
                  <a:pt x="22" y="7"/>
                  <a:pt x="22" y="7"/>
                </a:cubicBezTo>
                <a:cubicBezTo>
                  <a:pt x="22" y="7"/>
                  <a:pt x="22" y="6"/>
                  <a:pt x="22" y="6"/>
                </a:cubicBezTo>
                <a:cubicBezTo>
                  <a:pt x="22" y="6"/>
                  <a:pt x="21" y="6"/>
                  <a:pt x="21" y="6"/>
                </a:cubicBezTo>
                <a:cubicBezTo>
                  <a:pt x="21" y="6"/>
                  <a:pt x="21" y="6"/>
                  <a:pt x="21" y="6"/>
                </a:cubicBezTo>
                <a:cubicBezTo>
                  <a:pt x="20" y="6"/>
                  <a:pt x="20" y="5"/>
                  <a:pt x="20" y="5"/>
                </a:cubicBezTo>
                <a:cubicBezTo>
                  <a:pt x="19" y="5"/>
                  <a:pt x="19" y="5"/>
                  <a:pt x="19" y="5"/>
                </a:cubicBezTo>
                <a:cubicBezTo>
                  <a:pt x="19" y="5"/>
                  <a:pt x="18" y="5"/>
                  <a:pt x="18" y="4"/>
                </a:cubicBezTo>
                <a:cubicBezTo>
                  <a:pt x="18" y="4"/>
                  <a:pt x="18" y="4"/>
                  <a:pt x="18" y="4"/>
                </a:cubicBezTo>
                <a:cubicBezTo>
                  <a:pt x="17" y="4"/>
                  <a:pt x="17" y="3"/>
                  <a:pt x="16" y="3"/>
                </a:cubicBezTo>
                <a:cubicBezTo>
                  <a:pt x="18" y="7"/>
                  <a:pt x="18" y="7"/>
                  <a:pt x="18" y="7"/>
                </a:cubicBezTo>
                <a:cubicBezTo>
                  <a:pt x="19" y="7"/>
                  <a:pt x="19" y="7"/>
                  <a:pt x="19" y="7"/>
                </a:cubicBezTo>
                <a:cubicBezTo>
                  <a:pt x="19" y="8"/>
                  <a:pt x="18" y="8"/>
                  <a:pt x="18" y="8"/>
                </a:cubicBezTo>
                <a:cubicBezTo>
                  <a:pt x="18" y="8"/>
                  <a:pt x="18" y="8"/>
                  <a:pt x="18" y="8"/>
                </a:cubicBezTo>
                <a:cubicBezTo>
                  <a:pt x="17" y="8"/>
                  <a:pt x="17" y="8"/>
                  <a:pt x="17" y="8"/>
                </a:cubicBezTo>
                <a:cubicBezTo>
                  <a:pt x="17" y="8"/>
                  <a:pt x="17" y="8"/>
                  <a:pt x="16" y="7"/>
                </a:cubicBezTo>
                <a:cubicBezTo>
                  <a:pt x="14" y="10"/>
                  <a:pt x="11" y="13"/>
                  <a:pt x="11" y="14"/>
                </a:cubicBezTo>
                <a:cubicBezTo>
                  <a:pt x="11" y="14"/>
                  <a:pt x="11" y="14"/>
                  <a:pt x="11" y="14"/>
                </a:cubicBezTo>
                <a:cubicBezTo>
                  <a:pt x="10" y="15"/>
                  <a:pt x="10" y="18"/>
                  <a:pt x="6" y="22"/>
                </a:cubicBezTo>
                <a:cubicBezTo>
                  <a:pt x="4" y="24"/>
                  <a:pt x="4" y="26"/>
                  <a:pt x="4" y="27"/>
                </a:cubicBezTo>
                <a:cubicBezTo>
                  <a:pt x="4" y="28"/>
                  <a:pt x="4" y="28"/>
                  <a:pt x="4" y="28"/>
                </a:cubicBezTo>
                <a:cubicBezTo>
                  <a:pt x="4" y="28"/>
                  <a:pt x="5" y="29"/>
                  <a:pt x="6" y="29"/>
                </a:cubicBezTo>
                <a:cubicBezTo>
                  <a:pt x="7" y="30"/>
                  <a:pt x="8" y="30"/>
                  <a:pt x="9" y="31"/>
                </a:cubicBezTo>
                <a:cubicBezTo>
                  <a:pt x="9" y="31"/>
                  <a:pt x="10" y="31"/>
                  <a:pt x="10" y="31"/>
                </a:cubicBezTo>
                <a:cubicBezTo>
                  <a:pt x="11" y="31"/>
                  <a:pt x="11" y="31"/>
                  <a:pt x="11" y="31"/>
                </a:cubicBezTo>
                <a:cubicBezTo>
                  <a:pt x="12" y="30"/>
                  <a:pt x="12" y="30"/>
                  <a:pt x="12" y="29"/>
                </a:cubicBezTo>
                <a:cubicBezTo>
                  <a:pt x="13" y="27"/>
                  <a:pt x="14" y="24"/>
                  <a:pt x="16" y="25"/>
                </a:cubicBezTo>
                <a:cubicBezTo>
                  <a:pt x="18" y="25"/>
                  <a:pt x="19" y="25"/>
                  <a:pt x="20" y="25"/>
                </a:cubicBezTo>
                <a:cubicBezTo>
                  <a:pt x="20" y="25"/>
                  <a:pt x="20" y="24"/>
                  <a:pt x="20" y="24"/>
                </a:cubicBezTo>
                <a:cubicBezTo>
                  <a:pt x="21" y="24"/>
                  <a:pt x="21" y="24"/>
                  <a:pt x="21" y="25"/>
                </a:cubicBezTo>
                <a:cubicBezTo>
                  <a:pt x="26" y="24"/>
                  <a:pt x="27" y="19"/>
                  <a:pt x="28" y="19"/>
                </a:cubicBezTo>
                <a:cubicBezTo>
                  <a:pt x="28" y="18"/>
                  <a:pt x="28" y="18"/>
                  <a:pt x="29" y="18"/>
                </a:cubicBezTo>
                <a:cubicBezTo>
                  <a:pt x="29" y="18"/>
                  <a:pt x="30" y="19"/>
                  <a:pt x="30" y="19"/>
                </a:cubicBezTo>
                <a:cubicBezTo>
                  <a:pt x="29" y="19"/>
                  <a:pt x="28" y="25"/>
                  <a:pt x="22" y="27"/>
                </a:cubicBezTo>
                <a:cubicBezTo>
                  <a:pt x="22" y="29"/>
                  <a:pt x="21" y="32"/>
                  <a:pt x="20" y="34"/>
                </a:cubicBezTo>
                <a:close/>
                <a:moveTo>
                  <a:pt x="44" y="36"/>
                </a:moveTo>
                <a:cubicBezTo>
                  <a:pt x="45" y="30"/>
                  <a:pt x="45" y="22"/>
                  <a:pt x="40" y="14"/>
                </a:cubicBezTo>
                <a:cubicBezTo>
                  <a:pt x="37" y="8"/>
                  <a:pt x="32" y="6"/>
                  <a:pt x="28" y="5"/>
                </a:cubicBezTo>
                <a:cubicBezTo>
                  <a:pt x="33" y="6"/>
                  <a:pt x="38" y="9"/>
                  <a:pt x="40" y="16"/>
                </a:cubicBezTo>
                <a:cubicBezTo>
                  <a:pt x="44" y="26"/>
                  <a:pt x="42" y="35"/>
                  <a:pt x="42" y="41"/>
                </a:cubicBezTo>
                <a:cubicBezTo>
                  <a:pt x="41" y="42"/>
                  <a:pt x="41" y="44"/>
                  <a:pt x="41" y="45"/>
                </a:cubicBezTo>
                <a:cubicBezTo>
                  <a:pt x="41" y="48"/>
                  <a:pt x="42" y="51"/>
                  <a:pt x="43" y="53"/>
                </a:cubicBezTo>
                <a:cubicBezTo>
                  <a:pt x="49" y="48"/>
                  <a:pt x="49" y="48"/>
                  <a:pt x="49" y="48"/>
                </a:cubicBezTo>
                <a:cubicBezTo>
                  <a:pt x="48" y="47"/>
                  <a:pt x="46" y="45"/>
                  <a:pt x="45" y="43"/>
                </a:cubicBezTo>
                <a:cubicBezTo>
                  <a:pt x="44" y="41"/>
                  <a:pt x="44" y="39"/>
                  <a:pt x="44" y="3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Freeform 18"/>
          <p:cNvSpPr>
            <a:spLocks noEditPoints="1"/>
          </p:cNvSpPr>
          <p:nvPr/>
        </p:nvSpPr>
        <p:spPr bwMode="auto">
          <a:xfrm>
            <a:off x="8313347" y="4686013"/>
            <a:ext cx="588325" cy="555273"/>
          </a:xfrm>
          <a:custGeom>
            <a:avLst/>
            <a:gdLst>
              <a:gd name="T0" fmla="*/ 13 w 75"/>
              <a:gd name="T1" fmla="*/ 41 h 71"/>
              <a:gd name="T2" fmla="*/ 13 w 75"/>
              <a:gd name="T3" fmla="*/ 35 h 71"/>
              <a:gd name="T4" fmla="*/ 65 w 75"/>
              <a:gd name="T5" fmla="*/ 12 h 71"/>
              <a:gd name="T6" fmla="*/ 36 w 75"/>
              <a:gd name="T7" fmla="*/ 13 h 71"/>
              <a:gd name="T8" fmla="*/ 65 w 75"/>
              <a:gd name="T9" fmla="*/ 14 h 71"/>
              <a:gd name="T10" fmla="*/ 65 w 75"/>
              <a:gd name="T11" fmla="*/ 12 h 71"/>
              <a:gd name="T12" fmla="*/ 22 w 75"/>
              <a:gd name="T13" fmla="*/ 38 h 71"/>
              <a:gd name="T14" fmla="*/ 27 w 75"/>
              <a:gd name="T15" fmla="*/ 38 h 71"/>
              <a:gd name="T16" fmla="*/ 36 w 75"/>
              <a:gd name="T17" fmla="*/ 35 h 71"/>
              <a:gd name="T18" fmla="*/ 36 w 75"/>
              <a:gd name="T19" fmla="*/ 41 h 71"/>
              <a:gd name="T20" fmla="*/ 36 w 75"/>
              <a:gd name="T21" fmla="*/ 35 h 71"/>
              <a:gd name="T22" fmla="*/ 75 w 75"/>
              <a:gd name="T23" fmla="*/ 36 h 71"/>
              <a:gd name="T24" fmla="*/ 67 w 75"/>
              <a:gd name="T25" fmla="*/ 42 h 71"/>
              <a:gd name="T26" fmla="*/ 71 w 75"/>
              <a:gd name="T27" fmla="*/ 52 h 71"/>
              <a:gd name="T28" fmla="*/ 67 w 75"/>
              <a:gd name="T29" fmla="*/ 53 h 71"/>
              <a:gd name="T30" fmla="*/ 49 w 75"/>
              <a:gd name="T31" fmla="*/ 42 h 71"/>
              <a:gd name="T32" fmla="*/ 43 w 75"/>
              <a:gd name="T33" fmla="*/ 59 h 71"/>
              <a:gd name="T34" fmla="*/ 8 w 75"/>
              <a:gd name="T35" fmla="*/ 70 h 71"/>
              <a:gd name="T36" fmla="*/ 6 w 75"/>
              <a:gd name="T37" fmla="*/ 70 h 71"/>
              <a:gd name="T38" fmla="*/ 9 w 75"/>
              <a:gd name="T39" fmla="*/ 59 h 71"/>
              <a:gd name="T40" fmla="*/ 0 w 75"/>
              <a:gd name="T41" fmla="*/ 53 h 71"/>
              <a:gd name="T42" fmla="*/ 6 w 75"/>
              <a:gd name="T43" fmla="*/ 17 h 71"/>
              <a:gd name="T44" fmla="*/ 26 w 75"/>
              <a:gd name="T45" fmla="*/ 6 h 71"/>
              <a:gd name="T46" fmla="*/ 69 w 75"/>
              <a:gd name="T47" fmla="*/ 0 h 71"/>
              <a:gd name="T48" fmla="*/ 72 w 75"/>
              <a:gd name="T49" fmla="*/ 36 h 71"/>
              <a:gd name="T50" fmla="*/ 69 w 75"/>
              <a:gd name="T51" fmla="*/ 3 h 71"/>
              <a:gd name="T52" fmla="*/ 29 w 75"/>
              <a:gd name="T53" fmla="*/ 6 h 71"/>
              <a:gd name="T54" fmla="*/ 43 w 75"/>
              <a:gd name="T55" fmla="*/ 18 h 71"/>
              <a:gd name="T56" fmla="*/ 48 w 75"/>
              <a:gd name="T57" fmla="*/ 21 h 71"/>
              <a:gd name="T58" fmla="*/ 66 w 75"/>
              <a:gd name="T59" fmla="*/ 22 h 71"/>
              <a:gd name="T60" fmla="*/ 48 w 75"/>
              <a:gd name="T61" fmla="*/ 23 h 71"/>
              <a:gd name="T62" fmla="*/ 65 w 75"/>
              <a:gd name="T63" fmla="*/ 30 h 71"/>
              <a:gd name="T64" fmla="*/ 65 w 75"/>
              <a:gd name="T65" fmla="*/ 32 h 71"/>
              <a:gd name="T66" fmla="*/ 48 w 75"/>
              <a:gd name="T67" fmla="*/ 39 h 71"/>
              <a:gd name="T68" fmla="*/ 56 w 75"/>
              <a:gd name="T69" fmla="*/ 39 h 71"/>
              <a:gd name="T70" fmla="*/ 63 w 75"/>
              <a:gd name="T71" fmla="*/ 41 h 71"/>
              <a:gd name="T72" fmla="*/ 64 w 75"/>
              <a:gd name="T73" fmla="*/ 39 h 71"/>
              <a:gd name="T74" fmla="*/ 72 w 75"/>
              <a:gd name="T75" fmla="*/ 36 h 71"/>
              <a:gd name="T76" fmla="*/ 46 w 75"/>
              <a:gd name="T77" fmla="*/ 23 h 71"/>
              <a:gd name="T78" fmla="*/ 6 w 75"/>
              <a:gd name="T79" fmla="*/ 20 h 71"/>
              <a:gd name="T80" fmla="*/ 3 w 75"/>
              <a:gd name="T81" fmla="*/ 53 h 71"/>
              <a:gd name="T82" fmla="*/ 12 w 75"/>
              <a:gd name="T83" fmla="*/ 56 h 71"/>
              <a:gd name="T84" fmla="*/ 13 w 75"/>
              <a:gd name="T85" fmla="*/ 57 h 71"/>
              <a:gd name="T86" fmla="*/ 20 w 75"/>
              <a:gd name="T87" fmla="*/ 56 h 71"/>
              <a:gd name="T88" fmla="*/ 43 w 75"/>
              <a:gd name="T89" fmla="*/ 56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5" h="71">
                <a:moveTo>
                  <a:pt x="16" y="38"/>
                </a:moveTo>
                <a:cubicBezTo>
                  <a:pt x="16" y="40"/>
                  <a:pt x="15" y="41"/>
                  <a:pt x="13" y="41"/>
                </a:cubicBezTo>
                <a:cubicBezTo>
                  <a:pt x="12" y="41"/>
                  <a:pt x="10" y="40"/>
                  <a:pt x="10" y="38"/>
                </a:cubicBezTo>
                <a:cubicBezTo>
                  <a:pt x="10" y="37"/>
                  <a:pt x="12" y="35"/>
                  <a:pt x="13" y="35"/>
                </a:cubicBezTo>
                <a:cubicBezTo>
                  <a:pt x="15" y="35"/>
                  <a:pt x="16" y="37"/>
                  <a:pt x="16" y="38"/>
                </a:cubicBezTo>
                <a:close/>
                <a:moveTo>
                  <a:pt x="65" y="12"/>
                </a:moveTo>
                <a:cubicBezTo>
                  <a:pt x="37" y="12"/>
                  <a:pt x="37" y="12"/>
                  <a:pt x="37" y="12"/>
                </a:cubicBezTo>
                <a:cubicBezTo>
                  <a:pt x="36" y="12"/>
                  <a:pt x="36" y="12"/>
                  <a:pt x="36" y="13"/>
                </a:cubicBezTo>
                <a:cubicBezTo>
                  <a:pt x="36" y="14"/>
                  <a:pt x="36" y="14"/>
                  <a:pt x="37" y="14"/>
                </a:cubicBezTo>
                <a:cubicBezTo>
                  <a:pt x="65" y="14"/>
                  <a:pt x="65" y="14"/>
                  <a:pt x="65" y="14"/>
                </a:cubicBezTo>
                <a:cubicBezTo>
                  <a:pt x="65" y="14"/>
                  <a:pt x="66" y="14"/>
                  <a:pt x="66" y="13"/>
                </a:cubicBezTo>
                <a:cubicBezTo>
                  <a:pt x="66" y="12"/>
                  <a:pt x="65" y="12"/>
                  <a:pt x="65" y="12"/>
                </a:cubicBezTo>
                <a:close/>
                <a:moveTo>
                  <a:pt x="24" y="35"/>
                </a:moveTo>
                <a:cubicBezTo>
                  <a:pt x="23" y="35"/>
                  <a:pt x="22" y="37"/>
                  <a:pt x="22" y="38"/>
                </a:cubicBezTo>
                <a:cubicBezTo>
                  <a:pt x="22" y="40"/>
                  <a:pt x="23" y="41"/>
                  <a:pt x="24" y="41"/>
                </a:cubicBezTo>
                <a:cubicBezTo>
                  <a:pt x="26" y="41"/>
                  <a:pt x="27" y="40"/>
                  <a:pt x="27" y="38"/>
                </a:cubicBezTo>
                <a:cubicBezTo>
                  <a:pt x="27" y="37"/>
                  <a:pt x="26" y="35"/>
                  <a:pt x="24" y="35"/>
                </a:cubicBezTo>
                <a:close/>
                <a:moveTo>
                  <a:pt x="36" y="35"/>
                </a:moveTo>
                <a:cubicBezTo>
                  <a:pt x="34" y="35"/>
                  <a:pt x="33" y="37"/>
                  <a:pt x="33" y="38"/>
                </a:cubicBezTo>
                <a:cubicBezTo>
                  <a:pt x="33" y="40"/>
                  <a:pt x="34" y="41"/>
                  <a:pt x="36" y="41"/>
                </a:cubicBezTo>
                <a:cubicBezTo>
                  <a:pt x="37" y="41"/>
                  <a:pt x="39" y="40"/>
                  <a:pt x="39" y="38"/>
                </a:cubicBezTo>
                <a:cubicBezTo>
                  <a:pt x="39" y="37"/>
                  <a:pt x="37" y="35"/>
                  <a:pt x="36" y="35"/>
                </a:cubicBezTo>
                <a:close/>
                <a:moveTo>
                  <a:pt x="75" y="6"/>
                </a:moveTo>
                <a:cubicBezTo>
                  <a:pt x="75" y="36"/>
                  <a:pt x="75" y="36"/>
                  <a:pt x="75" y="36"/>
                </a:cubicBezTo>
                <a:cubicBezTo>
                  <a:pt x="75" y="40"/>
                  <a:pt x="73" y="42"/>
                  <a:pt x="69" y="42"/>
                </a:cubicBezTo>
                <a:cubicBezTo>
                  <a:pt x="67" y="42"/>
                  <a:pt x="67" y="42"/>
                  <a:pt x="67" y="42"/>
                </a:cubicBezTo>
                <a:cubicBezTo>
                  <a:pt x="70" y="51"/>
                  <a:pt x="70" y="51"/>
                  <a:pt x="70" y="51"/>
                </a:cubicBezTo>
                <a:cubicBezTo>
                  <a:pt x="70" y="51"/>
                  <a:pt x="71" y="52"/>
                  <a:pt x="71" y="52"/>
                </a:cubicBezTo>
                <a:cubicBezTo>
                  <a:pt x="71" y="53"/>
                  <a:pt x="70" y="54"/>
                  <a:pt x="69" y="54"/>
                </a:cubicBezTo>
                <a:cubicBezTo>
                  <a:pt x="68" y="54"/>
                  <a:pt x="68" y="54"/>
                  <a:pt x="67" y="53"/>
                </a:cubicBezTo>
                <a:cubicBezTo>
                  <a:pt x="54" y="42"/>
                  <a:pt x="54" y="42"/>
                  <a:pt x="54" y="42"/>
                </a:cubicBezTo>
                <a:cubicBezTo>
                  <a:pt x="49" y="42"/>
                  <a:pt x="49" y="42"/>
                  <a:pt x="49" y="42"/>
                </a:cubicBezTo>
                <a:cubicBezTo>
                  <a:pt x="49" y="53"/>
                  <a:pt x="49" y="53"/>
                  <a:pt x="49" y="53"/>
                </a:cubicBezTo>
                <a:cubicBezTo>
                  <a:pt x="49" y="56"/>
                  <a:pt x="46" y="59"/>
                  <a:pt x="43" y="59"/>
                </a:cubicBezTo>
                <a:cubicBezTo>
                  <a:pt x="21" y="59"/>
                  <a:pt x="21" y="59"/>
                  <a:pt x="21" y="59"/>
                </a:cubicBezTo>
                <a:cubicBezTo>
                  <a:pt x="8" y="70"/>
                  <a:pt x="8" y="70"/>
                  <a:pt x="8" y="70"/>
                </a:cubicBezTo>
                <a:cubicBezTo>
                  <a:pt x="8" y="70"/>
                  <a:pt x="7" y="71"/>
                  <a:pt x="7" y="71"/>
                </a:cubicBezTo>
                <a:cubicBezTo>
                  <a:pt x="7" y="71"/>
                  <a:pt x="6" y="71"/>
                  <a:pt x="6" y="70"/>
                </a:cubicBezTo>
                <a:cubicBezTo>
                  <a:pt x="5" y="70"/>
                  <a:pt x="5" y="69"/>
                  <a:pt x="5" y="68"/>
                </a:cubicBezTo>
                <a:cubicBezTo>
                  <a:pt x="9" y="59"/>
                  <a:pt x="9" y="59"/>
                  <a:pt x="9" y="59"/>
                </a:cubicBezTo>
                <a:cubicBezTo>
                  <a:pt x="6" y="59"/>
                  <a:pt x="6" y="59"/>
                  <a:pt x="6" y="59"/>
                </a:cubicBezTo>
                <a:cubicBezTo>
                  <a:pt x="3" y="59"/>
                  <a:pt x="0" y="56"/>
                  <a:pt x="0" y="53"/>
                </a:cubicBezTo>
                <a:cubicBezTo>
                  <a:pt x="0" y="23"/>
                  <a:pt x="0" y="23"/>
                  <a:pt x="0" y="23"/>
                </a:cubicBezTo>
                <a:cubicBezTo>
                  <a:pt x="0" y="19"/>
                  <a:pt x="3" y="17"/>
                  <a:pt x="6" y="17"/>
                </a:cubicBezTo>
                <a:cubicBezTo>
                  <a:pt x="26" y="17"/>
                  <a:pt x="26" y="17"/>
                  <a:pt x="26" y="17"/>
                </a:cubicBezTo>
                <a:cubicBezTo>
                  <a:pt x="26" y="6"/>
                  <a:pt x="26" y="6"/>
                  <a:pt x="26" y="6"/>
                </a:cubicBezTo>
                <a:cubicBezTo>
                  <a:pt x="26" y="3"/>
                  <a:pt x="29" y="0"/>
                  <a:pt x="32" y="0"/>
                </a:cubicBezTo>
                <a:cubicBezTo>
                  <a:pt x="69" y="0"/>
                  <a:pt x="69" y="0"/>
                  <a:pt x="69" y="0"/>
                </a:cubicBezTo>
                <a:cubicBezTo>
                  <a:pt x="73" y="0"/>
                  <a:pt x="75" y="3"/>
                  <a:pt x="75" y="6"/>
                </a:cubicBezTo>
                <a:close/>
                <a:moveTo>
                  <a:pt x="72" y="36"/>
                </a:moveTo>
                <a:cubicBezTo>
                  <a:pt x="72" y="6"/>
                  <a:pt x="72" y="6"/>
                  <a:pt x="72" y="6"/>
                </a:cubicBezTo>
                <a:cubicBezTo>
                  <a:pt x="72" y="4"/>
                  <a:pt x="71" y="3"/>
                  <a:pt x="69" y="3"/>
                </a:cubicBezTo>
                <a:cubicBezTo>
                  <a:pt x="32" y="3"/>
                  <a:pt x="32" y="3"/>
                  <a:pt x="32" y="3"/>
                </a:cubicBezTo>
                <a:cubicBezTo>
                  <a:pt x="31" y="3"/>
                  <a:pt x="29" y="4"/>
                  <a:pt x="29" y="6"/>
                </a:cubicBezTo>
                <a:cubicBezTo>
                  <a:pt x="29" y="18"/>
                  <a:pt x="29" y="18"/>
                  <a:pt x="29" y="18"/>
                </a:cubicBezTo>
                <a:cubicBezTo>
                  <a:pt x="43" y="18"/>
                  <a:pt x="43" y="18"/>
                  <a:pt x="43" y="18"/>
                </a:cubicBezTo>
                <a:cubicBezTo>
                  <a:pt x="46" y="18"/>
                  <a:pt x="48" y="20"/>
                  <a:pt x="48" y="23"/>
                </a:cubicBezTo>
                <a:cubicBezTo>
                  <a:pt x="48" y="22"/>
                  <a:pt x="48" y="22"/>
                  <a:pt x="48" y="21"/>
                </a:cubicBezTo>
                <a:cubicBezTo>
                  <a:pt x="65" y="21"/>
                  <a:pt x="65" y="21"/>
                  <a:pt x="65" y="21"/>
                </a:cubicBezTo>
                <a:cubicBezTo>
                  <a:pt x="65" y="21"/>
                  <a:pt x="66" y="22"/>
                  <a:pt x="66" y="22"/>
                </a:cubicBezTo>
                <a:cubicBezTo>
                  <a:pt x="66" y="23"/>
                  <a:pt x="65" y="23"/>
                  <a:pt x="65" y="23"/>
                </a:cubicBezTo>
                <a:cubicBezTo>
                  <a:pt x="48" y="23"/>
                  <a:pt x="48" y="23"/>
                  <a:pt x="48" y="23"/>
                </a:cubicBezTo>
                <a:cubicBezTo>
                  <a:pt x="48" y="30"/>
                  <a:pt x="48" y="30"/>
                  <a:pt x="48" y="30"/>
                </a:cubicBezTo>
                <a:cubicBezTo>
                  <a:pt x="65" y="30"/>
                  <a:pt x="65" y="30"/>
                  <a:pt x="65" y="30"/>
                </a:cubicBezTo>
                <a:cubicBezTo>
                  <a:pt x="65" y="30"/>
                  <a:pt x="66" y="31"/>
                  <a:pt x="66" y="31"/>
                </a:cubicBezTo>
                <a:cubicBezTo>
                  <a:pt x="66" y="32"/>
                  <a:pt x="65" y="32"/>
                  <a:pt x="65" y="32"/>
                </a:cubicBezTo>
                <a:cubicBezTo>
                  <a:pt x="48" y="32"/>
                  <a:pt x="48" y="32"/>
                  <a:pt x="48" y="32"/>
                </a:cubicBezTo>
                <a:cubicBezTo>
                  <a:pt x="48" y="39"/>
                  <a:pt x="48" y="39"/>
                  <a:pt x="48" y="39"/>
                </a:cubicBezTo>
                <a:cubicBezTo>
                  <a:pt x="55" y="39"/>
                  <a:pt x="55" y="39"/>
                  <a:pt x="55" y="39"/>
                </a:cubicBezTo>
                <a:cubicBezTo>
                  <a:pt x="55" y="39"/>
                  <a:pt x="56" y="39"/>
                  <a:pt x="56" y="39"/>
                </a:cubicBezTo>
                <a:cubicBezTo>
                  <a:pt x="66" y="48"/>
                  <a:pt x="66" y="48"/>
                  <a:pt x="66" y="48"/>
                </a:cubicBezTo>
                <a:cubicBezTo>
                  <a:pt x="63" y="41"/>
                  <a:pt x="63" y="41"/>
                  <a:pt x="63" y="41"/>
                </a:cubicBezTo>
                <a:cubicBezTo>
                  <a:pt x="63" y="40"/>
                  <a:pt x="63" y="40"/>
                  <a:pt x="63" y="40"/>
                </a:cubicBezTo>
                <a:cubicBezTo>
                  <a:pt x="63" y="39"/>
                  <a:pt x="64" y="39"/>
                  <a:pt x="64" y="39"/>
                </a:cubicBezTo>
                <a:cubicBezTo>
                  <a:pt x="69" y="39"/>
                  <a:pt x="69" y="39"/>
                  <a:pt x="69" y="39"/>
                </a:cubicBezTo>
                <a:cubicBezTo>
                  <a:pt x="71" y="39"/>
                  <a:pt x="72" y="38"/>
                  <a:pt x="72" y="36"/>
                </a:cubicBezTo>
                <a:close/>
                <a:moveTo>
                  <a:pt x="46" y="53"/>
                </a:moveTo>
                <a:cubicBezTo>
                  <a:pt x="46" y="23"/>
                  <a:pt x="46" y="23"/>
                  <a:pt x="46" y="23"/>
                </a:cubicBezTo>
                <a:cubicBezTo>
                  <a:pt x="46" y="21"/>
                  <a:pt x="45" y="20"/>
                  <a:pt x="43" y="20"/>
                </a:cubicBezTo>
                <a:cubicBezTo>
                  <a:pt x="6" y="20"/>
                  <a:pt x="6" y="20"/>
                  <a:pt x="6" y="20"/>
                </a:cubicBezTo>
                <a:cubicBezTo>
                  <a:pt x="4" y="20"/>
                  <a:pt x="3" y="21"/>
                  <a:pt x="3" y="23"/>
                </a:cubicBezTo>
                <a:cubicBezTo>
                  <a:pt x="3" y="53"/>
                  <a:pt x="3" y="53"/>
                  <a:pt x="3" y="53"/>
                </a:cubicBezTo>
                <a:cubicBezTo>
                  <a:pt x="3" y="55"/>
                  <a:pt x="4" y="56"/>
                  <a:pt x="6" y="56"/>
                </a:cubicBezTo>
                <a:cubicBezTo>
                  <a:pt x="12" y="56"/>
                  <a:pt x="12" y="56"/>
                  <a:pt x="12" y="56"/>
                </a:cubicBezTo>
                <a:cubicBezTo>
                  <a:pt x="12" y="56"/>
                  <a:pt x="12" y="56"/>
                  <a:pt x="12" y="56"/>
                </a:cubicBezTo>
                <a:cubicBezTo>
                  <a:pt x="13" y="57"/>
                  <a:pt x="13" y="57"/>
                  <a:pt x="13" y="57"/>
                </a:cubicBezTo>
                <a:cubicBezTo>
                  <a:pt x="9" y="65"/>
                  <a:pt x="9" y="65"/>
                  <a:pt x="9" y="65"/>
                </a:cubicBezTo>
                <a:cubicBezTo>
                  <a:pt x="20" y="56"/>
                  <a:pt x="20" y="56"/>
                  <a:pt x="20" y="56"/>
                </a:cubicBezTo>
                <a:cubicBezTo>
                  <a:pt x="20" y="56"/>
                  <a:pt x="20" y="56"/>
                  <a:pt x="20" y="56"/>
                </a:cubicBezTo>
                <a:cubicBezTo>
                  <a:pt x="43" y="56"/>
                  <a:pt x="43" y="56"/>
                  <a:pt x="43" y="56"/>
                </a:cubicBezTo>
                <a:cubicBezTo>
                  <a:pt x="45" y="56"/>
                  <a:pt x="46" y="55"/>
                  <a:pt x="46" y="5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Freeform 87"/>
          <p:cNvSpPr>
            <a:spLocks noEditPoints="1"/>
          </p:cNvSpPr>
          <p:nvPr/>
        </p:nvSpPr>
        <p:spPr bwMode="auto">
          <a:xfrm>
            <a:off x="7076380" y="3004680"/>
            <a:ext cx="483493" cy="564073"/>
          </a:xfrm>
          <a:custGeom>
            <a:avLst/>
            <a:gdLst>
              <a:gd name="T0" fmla="*/ 18 w 58"/>
              <a:gd name="T1" fmla="*/ 37 h 68"/>
              <a:gd name="T2" fmla="*/ 17 w 58"/>
              <a:gd name="T3" fmla="*/ 31 h 68"/>
              <a:gd name="T4" fmla="*/ 40 w 58"/>
              <a:gd name="T5" fmla="*/ 16 h 68"/>
              <a:gd name="T6" fmla="*/ 17 w 58"/>
              <a:gd name="T7" fmla="*/ 30 h 68"/>
              <a:gd name="T8" fmla="*/ 44 w 58"/>
              <a:gd name="T9" fmla="*/ 18 h 68"/>
              <a:gd name="T10" fmla="*/ 17 w 58"/>
              <a:gd name="T11" fmla="*/ 23 h 68"/>
              <a:gd name="T12" fmla="*/ 30 w 58"/>
              <a:gd name="T13" fmla="*/ 16 h 68"/>
              <a:gd name="T14" fmla="*/ 14 w 58"/>
              <a:gd name="T15" fmla="*/ 21 h 68"/>
              <a:gd name="T16" fmla="*/ 34 w 58"/>
              <a:gd name="T17" fmla="*/ 66 h 68"/>
              <a:gd name="T18" fmla="*/ 28 w 58"/>
              <a:gd name="T19" fmla="*/ 68 h 68"/>
              <a:gd name="T20" fmla="*/ 20 w 58"/>
              <a:gd name="T21" fmla="*/ 62 h 68"/>
              <a:gd name="T22" fmla="*/ 23 w 58"/>
              <a:gd name="T23" fmla="*/ 50 h 68"/>
              <a:gd name="T24" fmla="*/ 17 w 58"/>
              <a:gd name="T25" fmla="*/ 44 h 68"/>
              <a:gd name="T26" fmla="*/ 40 w 58"/>
              <a:gd name="T27" fmla="*/ 30 h 68"/>
              <a:gd name="T28" fmla="*/ 25 w 58"/>
              <a:gd name="T29" fmla="*/ 41 h 68"/>
              <a:gd name="T30" fmla="*/ 29 w 58"/>
              <a:gd name="T31" fmla="*/ 50 h 68"/>
              <a:gd name="T32" fmla="*/ 40 w 58"/>
              <a:gd name="T33" fmla="*/ 39 h 68"/>
              <a:gd name="T34" fmla="*/ 35 w 58"/>
              <a:gd name="T35" fmla="*/ 50 h 68"/>
              <a:gd name="T36" fmla="*/ 34 w 58"/>
              <a:gd name="T37" fmla="*/ 52 h 68"/>
              <a:gd name="T38" fmla="*/ 33 w 58"/>
              <a:gd name="T39" fmla="*/ 52 h 68"/>
              <a:gd name="T40" fmla="*/ 28 w 58"/>
              <a:gd name="T41" fmla="*/ 52 h 68"/>
              <a:gd name="T42" fmla="*/ 22 w 58"/>
              <a:gd name="T43" fmla="*/ 54 h 68"/>
              <a:gd name="T44" fmla="*/ 25 w 58"/>
              <a:gd name="T45" fmla="*/ 64 h 68"/>
              <a:gd name="T46" fmla="*/ 36 w 58"/>
              <a:gd name="T47" fmla="*/ 62 h 68"/>
              <a:gd name="T48" fmla="*/ 39 w 58"/>
              <a:gd name="T49" fmla="*/ 9 h 68"/>
              <a:gd name="T50" fmla="*/ 41 w 58"/>
              <a:gd name="T51" fmla="*/ 10 h 68"/>
              <a:gd name="T52" fmla="*/ 42 w 58"/>
              <a:gd name="T53" fmla="*/ 4 h 68"/>
              <a:gd name="T54" fmla="*/ 15 w 58"/>
              <a:gd name="T55" fmla="*/ 54 h 68"/>
              <a:gd name="T56" fmla="*/ 19 w 58"/>
              <a:gd name="T57" fmla="*/ 49 h 68"/>
              <a:gd name="T58" fmla="*/ 48 w 58"/>
              <a:gd name="T59" fmla="*/ 19 h 68"/>
              <a:gd name="T60" fmla="*/ 54 w 58"/>
              <a:gd name="T61" fmla="*/ 14 h 68"/>
              <a:gd name="T62" fmla="*/ 47 w 58"/>
              <a:gd name="T63" fmla="*/ 18 h 68"/>
              <a:gd name="T64" fmla="*/ 4 w 58"/>
              <a:gd name="T65" fmla="*/ 42 h 68"/>
              <a:gd name="T66" fmla="*/ 5 w 58"/>
              <a:gd name="T67" fmla="*/ 44 h 68"/>
              <a:gd name="T68" fmla="*/ 9 w 58"/>
              <a:gd name="T69" fmla="*/ 39 h 68"/>
              <a:gd name="T70" fmla="*/ 50 w 58"/>
              <a:gd name="T71" fmla="*/ 29 h 68"/>
              <a:gd name="T72" fmla="*/ 58 w 58"/>
              <a:gd name="T73" fmla="*/ 29 h 68"/>
              <a:gd name="T74" fmla="*/ 7 w 58"/>
              <a:gd name="T75" fmla="*/ 28 h 68"/>
              <a:gd name="T76" fmla="*/ 1 w 58"/>
              <a:gd name="T77" fmla="*/ 30 h 68"/>
              <a:gd name="T78" fmla="*/ 49 w 58"/>
              <a:gd name="T79" fmla="*/ 39 h 68"/>
              <a:gd name="T80" fmla="*/ 53 w 58"/>
              <a:gd name="T81" fmla="*/ 44 h 68"/>
              <a:gd name="T82" fmla="*/ 54 w 58"/>
              <a:gd name="T83" fmla="*/ 42 h 68"/>
              <a:gd name="T84" fmla="*/ 4 w 58"/>
              <a:gd name="T85" fmla="*/ 14 h 68"/>
              <a:gd name="T86" fmla="*/ 10 w 58"/>
              <a:gd name="T87" fmla="*/ 19 h 68"/>
              <a:gd name="T88" fmla="*/ 5 w 58"/>
              <a:gd name="T89" fmla="*/ 14 h 68"/>
              <a:gd name="T90" fmla="*/ 39 w 58"/>
              <a:gd name="T91" fmla="*/ 49 h 68"/>
              <a:gd name="T92" fmla="*/ 44 w 58"/>
              <a:gd name="T93" fmla="*/ 54 h 68"/>
              <a:gd name="T94" fmla="*/ 17 w 58"/>
              <a:gd name="T95" fmla="*/ 10 h 68"/>
              <a:gd name="T96" fmla="*/ 19 w 58"/>
              <a:gd name="T97" fmla="*/ 9 h 68"/>
              <a:gd name="T98" fmla="*/ 14 w 58"/>
              <a:gd name="T99" fmla="*/ 5 h 68"/>
              <a:gd name="T100" fmla="*/ 30 w 58"/>
              <a:gd name="T101" fmla="*/ 7 h 68"/>
              <a:gd name="T102" fmla="*/ 28 w 58"/>
              <a:gd name="T103" fmla="*/ 1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58" h="68">
                <a:moveTo>
                  <a:pt x="44" y="25"/>
                </a:moveTo>
                <a:cubicBezTo>
                  <a:pt x="44" y="26"/>
                  <a:pt x="42" y="28"/>
                  <a:pt x="41" y="28"/>
                </a:cubicBezTo>
                <a:cubicBezTo>
                  <a:pt x="18" y="37"/>
                  <a:pt x="18" y="37"/>
                  <a:pt x="18" y="37"/>
                </a:cubicBezTo>
                <a:cubicBezTo>
                  <a:pt x="18" y="37"/>
                  <a:pt x="17" y="37"/>
                  <a:pt x="17" y="37"/>
                </a:cubicBezTo>
                <a:cubicBezTo>
                  <a:pt x="15" y="37"/>
                  <a:pt x="14" y="36"/>
                  <a:pt x="14" y="35"/>
                </a:cubicBezTo>
                <a:cubicBezTo>
                  <a:pt x="14" y="33"/>
                  <a:pt x="16" y="32"/>
                  <a:pt x="17" y="31"/>
                </a:cubicBezTo>
                <a:cubicBezTo>
                  <a:pt x="40" y="23"/>
                  <a:pt x="40" y="23"/>
                  <a:pt x="40" y="23"/>
                </a:cubicBezTo>
                <a:cubicBezTo>
                  <a:pt x="42" y="22"/>
                  <a:pt x="44" y="23"/>
                  <a:pt x="44" y="25"/>
                </a:cubicBezTo>
                <a:close/>
                <a:moveTo>
                  <a:pt x="40" y="16"/>
                </a:moveTo>
                <a:cubicBezTo>
                  <a:pt x="17" y="24"/>
                  <a:pt x="17" y="24"/>
                  <a:pt x="17" y="24"/>
                </a:cubicBezTo>
                <a:cubicBezTo>
                  <a:pt x="16" y="25"/>
                  <a:pt x="14" y="26"/>
                  <a:pt x="14" y="28"/>
                </a:cubicBezTo>
                <a:cubicBezTo>
                  <a:pt x="14" y="29"/>
                  <a:pt x="15" y="30"/>
                  <a:pt x="17" y="30"/>
                </a:cubicBezTo>
                <a:cubicBezTo>
                  <a:pt x="17" y="30"/>
                  <a:pt x="18" y="30"/>
                  <a:pt x="18" y="30"/>
                </a:cubicBezTo>
                <a:cubicBezTo>
                  <a:pt x="41" y="21"/>
                  <a:pt x="41" y="21"/>
                  <a:pt x="41" y="21"/>
                </a:cubicBezTo>
                <a:cubicBezTo>
                  <a:pt x="42" y="21"/>
                  <a:pt x="44" y="19"/>
                  <a:pt x="44" y="18"/>
                </a:cubicBezTo>
                <a:cubicBezTo>
                  <a:pt x="44" y="16"/>
                  <a:pt x="42" y="15"/>
                  <a:pt x="40" y="16"/>
                </a:cubicBezTo>
                <a:close/>
                <a:moveTo>
                  <a:pt x="14" y="21"/>
                </a:moveTo>
                <a:cubicBezTo>
                  <a:pt x="14" y="22"/>
                  <a:pt x="15" y="23"/>
                  <a:pt x="17" y="23"/>
                </a:cubicBezTo>
                <a:cubicBezTo>
                  <a:pt x="17" y="23"/>
                  <a:pt x="18" y="23"/>
                  <a:pt x="18" y="23"/>
                </a:cubicBezTo>
                <a:cubicBezTo>
                  <a:pt x="27" y="19"/>
                  <a:pt x="27" y="19"/>
                  <a:pt x="27" y="19"/>
                </a:cubicBezTo>
                <a:cubicBezTo>
                  <a:pt x="29" y="19"/>
                  <a:pt x="30" y="17"/>
                  <a:pt x="30" y="16"/>
                </a:cubicBezTo>
                <a:cubicBezTo>
                  <a:pt x="30" y="14"/>
                  <a:pt x="28" y="13"/>
                  <a:pt x="26" y="14"/>
                </a:cubicBezTo>
                <a:cubicBezTo>
                  <a:pt x="17" y="17"/>
                  <a:pt x="17" y="17"/>
                  <a:pt x="17" y="17"/>
                </a:cubicBezTo>
                <a:cubicBezTo>
                  <a:pt x="16" y="18"/>
                  <a:pt x="14" y="19"/>
                  <a:pt x="14" y="21"/>
                </a:cubicBezTo>
                <a:close/>
                <a:moveTo>
                  <a:pt x="38" y="54"/>
                </a:moveTo>
                <a:cubicBezTo>
                  <a:pt x="38" y="62"/>
                  <a:pt x="38" y="62"/>
                  <a:pt x="38" y="62"/>
                </a:cubicBezTo>
                <a:cubicBezTo>
                  <a:pt x="38" y="64"/>
                  <a:pt x="36" y="66"/>
                  <a:pt x="34" y="66"/>
                </a:cubicBezTo>
                <a:cubicBezTo>
                  <a:pt x="33" y="66"/>
                  <a:pt x="33" y="66"/>
                  <a:pt x="33" y="66"/>
                </a:cubicBezTo>
                <a:cubicBezTo>
                  <a:pt x="33" y="67"/>
                  <a:pt x="32" y="68"/>
                  <a:pt x="30" y="68"/>
                </a:cubicBezTo>
                <a:cubicBezTo>
                  <a:pt x="28" y="68"/>
                  <a:pt x="28" y="68"/>
                  <a:pt x="28" y="68"/>
                </a:cubicBezTo>
                <a:cubicBezTo>
                  <a:pt x="26" y="68"/>
                  <a:pt x="25" y="67"/>
                  <a:pt x="25" y="66"/>
                </a:cubicBezTo>
                <a:cubicBezTo>
                  <a:pt x="24" y="66"/>
                  <a:pt x="24" y="66"/>
                  <a:pt x="24" y="66"/>
                </a:cubicBezTo>
                <a:cubicBezTo>
                  <a:pt x="22" y="66"/>
                  <a:pt x="20" y="64"/>
                  <a:pt x="20" y="62"/>
                </a:cubicBezTo>
                <a:cubicBezTo>
                  <a:pt x="20" y="54"/>
                  <a:pt x="20" y="54"/>
                  <a:pt x="20" y="54"/>
                </a:cubicBezTo>
                <a:cubicBezTo>
                  <a:pt x="20" y="52"/>
                  <a:pt x="22" y="51"/>
                  <a:pt x="23" y="50"/>
                </a:cubicBezTo>
                <a:cubicBezTo>
                  <a:pt x="23" y="50"/>
                  <a:pt x="23" y="50"/>
                  <a:pt x="23" y="50"/>
                </a:cubicBezTo>
                <a:cubicBezTo>
                  <a:pt x="23" y="47"/>
                  <a:pt x="21" y="44"/>
                  <a:pt x="20" y="43"/>
                </a:cubicBezTo>
                <a:cubicBezTo>
                  <a:pt x="18" y="44"/>
                  <a:pt x="18" y="44"/>
                  <a:pt x="18" y="44"/>
                </a:cubicBezTo>
                <a:cubicBezTo>
                  <a:pt x="18" y="44"/>
                  <a:pt x="17" y="44"/>
                  <a:pt x="17" y="44"/>
                </a:cubicBezTo>
                <a:cubicBezTo>
                  <a:pt x="15" y="44"/>
                  <a:pt x="14" y="43"/>
                  <a:pt x="14" y="42"/>
                </a:cubicBezTo>
                <a:cubicBezTo>
                  <a:pt x="14" y="40"/>
                  <a:pt x="16" y="39"/>
                  <a:pt x="17" y="38"/>
                </a:cubicBezTo>
                <a:cubicBezTo>
                  <a:pt x="40" y="30"/>
                  <a:pt x="40" y="30"/>
                  <a:pt x="40" y="30"/>
                </a:cubicBezTo>
                <a:cubicBezTo>
                  <a:pt x="42" y="29"/>
                  <a:pt x="44" y="30"/>
                  <a:pt x="44" y="32"/>
                </a:cubicBezTo>
                <a:cubicBezTo>
                  <a:pt x="44" y="33"/>
                  <a:pt x="42" y="35"/>
                  <a:pt x="41" y="36"/>
                </a:cubicBezTo>
                <a:cubicBezTo>
                  <a:pt x="25" y="41"/>
                  <a:pt x="25" y="41"/>
                  <a:pt x="25" y="41"/>
                </a:cubicBezTo>
                <a:cubicBezTo>
                  <a:pt x="27" y="43"/>
                  <a:pt x="29" y="46"/>
                  <a:pt x="29" y="50"/>
                </a:cubicBezTo>
                <a:cubicBezTo>
                  <a:pt x="29" y="50"/>
                  <a:pt x="29" y="50"/>
                  <a:pt x="29" y="50"/>
                </a:cubicBezTo>
                <a:cubicBezTo>
                  <a:pt x="29" y="50"/>
                  <a:pt x="29" y="50"/>
                  <a:pt x="29" y="50"/>
                </a:cubicBezTo>
                <a:cubicBezTo>
                  <a:pt x="29" y="50"/>
                  <a:pt x="29" y="50"/>
                  <a:pt x="29" y="50"/>
                </a:cubicBezTo>
                <a:cubicBezTo>
                  <a:pt x="29" y="43"/>
                  <a:pt x="36" y="38"/>
                  <a:pt x="37" y="38"/>
                </a:cubicBezTo>
                <a:cubicBezTo>
                  <a:pt x="38" y="37"/>
                  <a:pt x="39" y="38"/>
                  <a:pt x="40" y="39"/>
                </a:cubicBezTo>
                <a:cubicBezTo>
                  <a:pt x="41" y="40"/>
                  <a:pt x="41" y="42"/>
                  <a:pt x="39" y="43"/>
                </a:cubicBezTo>
                <a:cubicBezTo>
                  <a:pt x="39" y="43"/>
                  <a:pt x="35" y="46"/>
                  <a:pt x="35" y="50"/>
                </a:cubicBezTo>
                <a:cubicBezTo>
                  <a:pt x="35" y="50"/>
                  <a:pt x="35" y="50"/>
                  <a:pt x="35" y="50"/>
                </a:cubicBezTo>
                <a:cubicBezTo>
                  <a:pt x="36" y="51"/>
                  <a:pt x="38" y="52"/>
                  <a:pt x="38" y="54"/>
                </a:cubicBezTo>
                <a:close/>
                <a:moveTo>
                  <a:pt x="36" y="54"/>
                </a:moveTo>
                <a:cubicBezTo>
                  <a:pt x="36" y="53"/>
                  <a:pt x="35" y="52"/>
                  <a:pt x="34" y="52"/>
                </a:cubicBezTo>
                <a:cubicBezTo>
                  <a:pt x="34" y="52"/>
                  <a:pt x="34" y="52"/>
                  <a:pt x="34" y="52"/>
                </a:cubicBezTo>
                <a:cubicBezTo>
                  <a:pt x="34" y="52"/>
                  <a:pt x="34" y="52"/>
                  <a:pt x="34" y="52"/>
                </a:cubicBezTo>
                <a:cubicBezTo>
                  <a:pt x="34" y="52"/>
                  <a:pt x="34" y="52"/>
                  <a:pt x="33" y="52"/>
                </a:cubicBezTo>
                <a:cubicBezTo>
                  <a:pt x="33" y="52"/>
                  <a:pt x="33" y="52"/>
                  <a:pt x="33" y="52"/>
                </a:cubicBezTo>
                <a:cubicBezTo>
                  <a:pt x="30" y="52"/>
                  <a:pt x="30" y="52"/>
                  <a:pt x="30" y="52"/>
                </a:cubicBezTo>
                <a:cubicBezTo>
                  <a:pt x="28" y="52"/>
                  <a:pt x="28" y="52"/>
                  <a:pt x="28" y="52"/>
                </a:cubicBezTo>
                <a:cubicBezTo>
                  <a:pt x="24" y="52"/>
                  <a:pt x="24" y="52"/>
                  <a:pt x="24" y="52"/>
                </a:cubicBezTo>
                <a:cubicBezTo>
                  <a:pt x="24" y="52"/>
                  <a:pt x="24" y="52"/>
                  <a:pt x="24" y="52"/>
                </a:cubicBezTo>
                <a:cubicBezTo>
                  <a:pt x="23" y="52"/>
                  <a:pt x="22" y="53"/>
                  <a:pt x="22" y="54"/>
                </a:cubicBezTo>
                <a:cubicBezTo>
                  <a:pt x="22" y="62"/>
                  <a:pt x="22" y="62"/>
                  <a:pt x="22" y="62"/>
                </a:cubicBezTo>
                <a:cubicBezTo>
                  <a:pt x="22" y="63"/>
                  <a:pt x="23" y="64"/>
                  <a:pt x="24" y="64"/>
                </a:cubicBezTo>
                <a:cubicBezTo>
                  <a:pt x="25" y="64"/>
                  <a:pt x="25" y="64"/>
                  <a:pt x="25" y="64"/>
                </a:cubicBezTo>
                <a:cubicBezTo>
                  <a:pt x="33" y="64"/>
                  <a:pt x="33" y="64"/>
                  <a:pt x="33" y="64"/>
                </a:cubicBezTo>
                <a:cubicBezTo>
                  <a:pt x="34" y="64"/>
                  <a:pt x="34" y="64"/>
                  <a:pt x="34" y="64"/>
                </a:cubicBezTo>
                <a:cubicBezTo>
                  <a:pt x="35" y="64"/>
                  <a:pt x="36" y="63"/>
                  <a:pt x="36" y="62"/>
                </a:cubicBezTo>
                <a:lnTo>
                  <a:pt x="36" y="54"/>
                </a:lnTo>
                <a:close/>
                <a:moveTo>
                  <a:pt x="42" y="4"/>
                </a:moveTo>
                <a:cubicBezTo>
                  <a:pt x="39" y="9"/>
                  <a:pt x="39" y="9"/>
                  <a:pt x="39" y="9"/>
                </a:cubicBezTo>
                <a:cubicBezTo>
                  <a:pt x="39" y="10"/>
                  <a:pt x="39" y="10"/>
                  <a:pt x="40" y="11"/>
                </a:cubicBezTo>
                <a:cubicBezTo>
                  <a:pt x="40" y="11"/>
                  <a:pt x="40" y="11"/>
                  <a:pt x="40" y="11"/>
                </a:cubicBezTo>
                <a:cubicBezTo>
                  <a:pt x="40" y="11"/>
                  <a:pt x="41" y="11"/>
                  <a:pt x="41" y="10"/>
                </a:cubicBezTo>
                <a:cubicBezTo>
                  <a:pt x="44" y="5"/>
                  <a:pt x="44" y="5"/>
                  <a:pt x="44" y="5"/>
                </a:cubicBezTo>
                <a:cubicBezTo>
                  <a:pt x="44" y="5"/>
                  <a:pt x="44" y="4"/>
                  <a:pt x="44" y="4"/>
                </a:cubicBezTo>
                <a:cubicBezTo>
                  <a:pt x="43" y="4"/>
                  <a:pt x="42" y="4"/>
                  <a:pt x="42" y="4"/>
                </a:cubicBezTo>
                <a:close/>
                <a:moveTo>
                  <a:pt x="17" y="48"/>
                </a:moveTo>
                <a:cubicBezTo>
                  <a:pt x="14" y="53"/>
                  <a:pt x="14" y="53"/>
                  <a:pt x="14" y="53"/>
                </a:cubicBezTo>
                <a:cubicBezTo>
                  <a:pt x="14" y="53"/>
                  <a:pt x="14" y="54"/>
                  <a:pt x="15" y="54"/>
                </a:cubicBezTo>
                <a:cubicBezTo>
                  <a:pt x="15" y="54"/>
                  <a:pt x="15" y="54"/>
                  <a:pt x="15" y="54"/>
                </a:cubicBezTo>
                <a:cubicBezTo>
                  <a:pt x="15" y="54"/>
                  <a:pt x="16" y="54"/>
                  <a:pt x="16" y="54"/>
                </a:cubicBezTo>
                <a:cubicBezTo>
                  <a:pt x="19" y="49"/>
                  <a:pt x="19" y="49"/>
                  <a:pt x="19" y="49"/>
                </a:cubicBezTo>
                <a:cubicBezTo>
                  <a:pt x="19" y="48"/>
                  <a:pt x="19" y="47"/>
                  <a:pt x="18" y="47"/>
                </a:cubicBezTo>
                <a:cubicBezTo>
                  <a:pt x="18" y="47"/>
                  <a:pt x="17" y="47"/>
                  <a:pt x="17" y="48"/>
                </a:cubicBezTo>
                <a:close/>
                <a:moveTo>
                  <a:pt x="48" y="19"/>
                </a:moveTo>
                <a:cubicBezTo>
                  <a:pt x="48" y="19"/>
                  <a:pt x="48" y="19"/>
                  <a:pt x="49" y="19"/>
                </a:cubicBezTo>
                <a:cubicBezTo>
                  <a:pt x="54" y="16"/>
                  <a:pt x="54" y="16"/>
                  <a:pt x="54" y="16"/>
                </a:cubicBezTo>
                <a:cubicBezTo>
                  <a:pt x="54" y="16"/>
                  <a:pt x="54" y="15"/>
                  <a:pt x="54" y="14"/>
                </a:cubicBezTo>
                <a:cubicBezTo>
                  <a:pt x="54" y="14"/>
                  <a:pt x="53" y="14"/>
                  <a:pt x="53" y="14"/>
                </a:cubicBezTo>
                <a:cubicBezTo>
                  <a:pt x="48" y="17"/>
                  <a:pt x="48" y="17"/>
                  <a:pt x="48" y="17"/>
                </a:cubicBezTo>
                <a:cubicBezTo>
                  <a:pt x="47" y="17"/>
                  <a:pt x="47" y="18"/>
                  <a:pt x="47" y="18"/>
                </a:cubicBezTo>
                <a:cubicBezTo>
                  <a:pt x="47" y="19"/>
                  <a:pt x="48" y="19"/>
                  <a:pt x="48" y="19"/>
                </a:cubicBezTo>
                <a:close/>
                <a:moveTo>
                  <a:pt x="9" y="39"/>
                </a:moveTo>
                <a:cubicBezTo>
                  <a:pt x="4" y="42"/>
                  <a:pt x="4" y="42"/>
                  <a:pt x="4" y="42"/>
                </a:cubicBezTo>
                <a:cubicBezTo>
                  <a:pt x="4" y="42"/>
                  <a:pt x="4" y="43"/>
                  <a:pt x="4" y="43"/>
                </a:cubicBezTo>
                <a:cubicBezTo>
                  <a:pt x="4" y="44"/>
                  <a:pt x="4" y="44"/>
                  <a:pt x="5" y="44"/>
                </a:cubicBezTo>
                <a:cubicBezTo>
                  <a:pt x="5" y="44"/>
                  <a:pt x="5" y="44"/>
                  <a:pt x="5" y="44"/>
                </a:cubicBezTo>
                <a:cubicBezTo>
                  <a:pt x="10" y="41"/>
                  <a:pt x="10" y="41"/>
                  <a:pt x="10" y="41"/>
                </a:cubicBezTo>
                <a:cubicBezTo>
                  <a:pt x="11" y="41"/>
                  <a:pt x="11" y="40"/>
                  <a:pt x="11" y="40"/>
                </a:cubicBezTo>
                <a:cubicBezTo>
                  <a:pt x="10" y="39"/>
                  <a:pt x="10" y="39"/>
                  <a:pt x="9" y="39"/>
                </a:cubicBezTo>
                <a:close/>
                <a:moveTo>
                  <a:pt x="57" y="28"/>
                </a:moveTo>
                <a:cubicBezTo>
                  <a:pt x="51" y="28"/>
                  <a:pt x="51" y="28"/>
                  <a:pt x="51" y="28"/>
                </a:cubicBezTo>
                <a:cubicBezTo>
                  <a:pt x="51" y="28"/>
                  <a:pt x="50" y="28"/>
                  <a:pt x="50" y="29"/>
                </a:cubicBezTo>
                <a:cubicBezTo>
                  <a:pt x="50" y="30"/>
                  <a:pt x="51" y="30"/>
                  <a:pt x="51" y="30"/>
                </a:cubicBezTo>
                <a:cubicBezTo>
                  <a:pt x="57" y="30"/>
                  <a:pt x="57" y="30"/>
                  <a:pt x="57" y="30"/>
                </a:cubicBezTo>
                <a:cubicBezTo>
                  <a:pt x="58" y="30"/>
                  <a:pt x="58" y="30"/>
                  <a:pt x="58" y="29"/>
                </a:cubicBezTo>
                <a:cubicBezTo>
                  <a:pt x="58" y="28"/>
                  <a:pt x="58" y="28"/>
                  <a:pt x="57" y="28"/>
                </a:cubicBezTo>
                <a:close/>
                <a:moveTo>
                  <a:pt x="8" y="29"/>
                </a:moveTo>
                <a:cubicBezTo>
                  <a:pt x="8" y="28"/>
                  <a:pt x="7" y="28"/>
                  <a:pt x="7" y="28"/>
                </a:cubicBezTo>
                <a:cubicBezTo>
                  <a:pt x="1" y="28"/>
                  <a:pt x="1" y="28"/>
                  <a:pt x="1" y="28"/>
                </a:cubicBezTo>
                <a:cubicBezTo>
                  <a:pt x="0" y="28"/>
                  <a:pt x="0" y="28"/>
                  <a:pt x="0" y="29"/>
                </a:cubicBezTo>
                <a:cubicBezTo>
                  <a:pt x="0" y="30"/>
                  <a:pt x="0" y="30"/>
                  <a:pt x="1" y="30"/>
                </a:cubicBezTo>
                <a:cubicBezTo>
                  <a:pt x="7" y="30"/>
                  <a:pt x="7" y="30"/>
                  <a:pt x="7" y="30"/>
                </a:cubicBezTo>
                <a:cubicBezTo>
                  <a:pt x="7" y="30"/>
                  <a:pt x="8" y="30"/>
                  <a:pt x="8" y="29"/>
                </a:cubicBezTo>
                <a:close/>
                <a:moveTo>
                  <a:pt x="49" y="39"/>
                </a:moveTo>
                <a:cubicBezTo>
                  <a:pt x="48" y="39"/>
                  <a:pt x="48" y="39"/>
                  <a:pt x="47" y="40"/>
                </a:cubicBezTo>
                <a:cubicBezTo>
                  <a:pt x="47" y="40"/>
                  <a:pt x="47" y="41"/>
                  <a:pt x="48" y="41"/>
                </a:cubicBezTo>
                <a:cubicBezTo>
                  <a:pt x="53" y="44"/>
                  <a:pt x="53" y="44"/>
                  <a:pt x="53" y="44"/>
                </a:cubicBezTo>
                <a:cubicBezTo>
                  <a:pt x="53" y="44"/>
                  <a:pt x="53" y="44"/>
                  <a:pt x="53" y="44"/>
                </a:cubicBezTo>
                <a:cubicBezTo>
                  <a:pt x="54" y="44"/>
                  <a:pt x="54" y="44"/>
                  <a:pt x="54" y="43"/>
                </a:cubicBezTo>
                <a:cubicBezTo>
                  <a:pt x="54" y="43"/>
                  <a:pt x="54" y="42"/>
                  <a:pt x="54" y="42"/>
                </a:cubicBezTo>
                <a:lnTo>
                  <a:pt x="49" y="39"/>
                </a:lnTo>
                <a:close/>
                <a:moveTo>
                  <a:pt x="5" y="14"/>
                </a:moveTo>
                <a:cubicBezTo>
                  <a:pt x="5" y="14"/>
                  <a:pt x="4" y="14"/>
                  <a:pt x="4" y="14"/>
                </a:cubicBezTo>
                <a:cubicBezTo>
                  <a:pt x="4" y="15"/>
                  <a:pt x="4" y="16"/>
                  <a:pt x="4" y="16"/>
                </a:cubicBezTo>
                <a:cubicBezTo>
                  <a:pt x="9" y="19"/>
                  <a:pt x="9" y="19"/>
                  <a:pt x="9" y="19"/>
                </a:cubicBezTo>
                <a:cubicBezTo>
                  <a:pt x="10" y="19"/>
                  <a:pt x="10" y="19"/>
                  <a:pt x="10" y="19"/>
                </a:cubicBezTo>
                <a:cubicBezTo>
                  <a:pt x="10" y="19"/>
                  <a:pt x="11" y="19"/>
                  <a:pt x="11" y="18"/>
                </a:cubicBezTo>
                <a:cubicBezTo>
                  <a:pt x="11" y="18"/>
                  <a:pt x="11" y="17"/>
                  <a:pt x="10" y="17"/>
                </a:cubicBezTo>
                <a:lnTo>
                  <a:pt x="5" y="14"/>
                </a:lnTo>
                <a:close/>
                <a:moveTo>
                  <a:pt x="41" y="48"/>
                </a:moveTo>
                <a:cubicBezTo>
                  <a:pt x="41" y="47"/>
                  <a:pt x="40" y="47"/>
                  <a:pt x="40" y="47"/>
                </a:cubicBezTo>
                <a:cubicBezTo>
                  <a:pt x="39" y="47"/>
                  <a:pt x="39" y="48"/>
                  <a:pt x="39" y="49"/>
                </a:cubicBezTo>
                <a:cubicBezTo>
                  <a:pt x="42" y="54"/>
                  <a:pt x="42" y="54"/>
                  <a:pt x="42" y="54"/>
                </a:cubicBezTo>
                <a:cubicBezTo>
                  <a:pt x="42" y="54"/>
                  <a:pt x="43" y="54"/>
                  <a:pt x="43" y="54"/>
                </a:cubicBezTo>
                <a:cubicBezTo>
                  <a:pt x="43" y="54"/>
                  <a:pt x="43" y="54"/>
                  <a:pt x="44" y="54"/>
                </a:cubicBezTo>
                <a:cubicBezTo>
                  <a:pt x="44" y="54"/>
                  <a:pt x="44" y="53"/>
                  <a:pt x="44" y="53"/>
                </a:cubicBezTo>
                <a:lnTo>
                  <a:pt x="41" y="48"/>
                </a:lnTo>
                <a:close/>
                <a:moveTo>
                  <a:pt x="17" y="10"/>
                </a:moveTo>
                <a:cubicBezTo>
                  <a:pt x="17" y="11"/>
                  <a:pt x="18" y="11"/>
                  <a:pt x="18" y="11"/>
                </a:cubicBezTo>
                <a:cubicBezTo>
                  <a:pt x="18" y="11"/>
                  <a:pt x="18" y="11"/>
                  <a:pt x="18" y="11"/>
                </a:cubicBezTo>
                <a:cubicBezTo>
                  <a:pt x="19" y="10"/>
                  <a:pt x="19" y="10"/>
                  <a:pt x="19" y="9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5" y="4"/>
                  <a:pt x="15" y="4"/>
                </a:cubicBezTo>
                <a:cubicBezTo>
                  <a:pt x="14" y="4"/>
                  <a:pt x="14" y="5"/>
                  <a:pt x="14" y="5"/>
                </a:cubicBezTo>
                <a:lnTo>
                  <a:pt x="17" y="10"/>
                </a:lnTo>
                <a:close/>
                <a:moveTo>
                  <a:pt x="29" y="8"/>
                </a:moveTo>
                <a:cubicBezTo>
                  <a:pt x="30" y="8"/>
                  <a:pt x="30" y="7"/>
                  <a:pt x="30" y="7"/>
                </a:cubicBezTo>
                <a:cubicBezTo>
                  <a:pt x="30" y="1"/>
                  <a:pt x="30" y="1"/>
                  <a:pt x="30" y="1"/>
                </a:cubicBezTo>
                <a:cubicBezTo>
                  <a:pt x="30" y="0"/>
                  <a:pt x="30" y="0"/>
                  <a:pt x="29" y="0"/>
                </a:cubicBezTo>
                <a:cubicBezTo>
                  <a:pt x="28" y="0"/>
                  <a:pt x="28" y="0"/>
                  <a:pt x="28" y="1"/>
                </a:cubicBezTo>
                <a:cubicBezTo>
                  <a:pt x="28" y="7"/>
                  <a:pt x="28" y="7"/>
                  <a:pt x="28" y="7"/>
                </a:cubicBezTo>
                <a:cubicBezTo>
                  <a:pt x="28" y="7"/>
                  <a:pt x="28" y="8"/>
                  <a:pt x="29" y="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en-US" sz="180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6" name="Group 135"/>
          <p:cNvGrpSpPr/>
          <p:nvPr/>
        </p:nvGrpSpPr>
        <p:grpSpPr>
          <a:xfrm>
            <a:off x="3045707" y="1437005"/>
            <a:ext cx="6100586" cy="4385162"/>
            <a:chOff x="3045707" y="1437005"/>
            <a:chExt cx="6100586" cy="4385162"/>
          </a:xfrm>
          <a:solidFill>
            <a:schemeClr val="bg2">
              <a:lumMod val="75000"/>
              <a:alpha val="75000"/>
            </a:schemeClr>
          </a:solidFill>
        </p:grpSpPr>
        <p:sp>
          <p:nvSpPr>
            <p:cNvPr id="14" name="Freeform 14"/>
            <p:cNvSpPr>
              <a:spLocks noEditPoints="1"/>
            </p:cNvSpPr>
            <p:nvPr/>
          </p:nvSpPr>
          <p:spPr bwMode="auto">
            <a:xfrm>
              <a:off x="6183606" y="4152950"/>
              <a:ext cx="217641" cy="253915"/>
            </a:xfrm>
            <a:custGeom>
              <a:avLst/>
              <a:gdLst>
                <a:gd name="T0" fmla="*/ 36 w 56"/>
                <a:gd name="T1" fmla="*/ 14 h 65"/>
                <a:gd name="T2" fmla="*/ 43 w 56"/>
                <a:gd name="T3" fmla="*/ 2 h 65"/>
                <a:gd name="T4" fmla="*/ 41 w 56"/>
                <a:gd name="T5" fmla="*/ 0 h 65"/>
                <a:gd name="T6" fmla="*/ 13 w 56"/>
                <a:gd name="T7" fmla="*/ 1 h 65"/>
                <a:gd name="T8" fmla="*/ 20 w 56"/>
                <a:gd name="T9" fmla="*/ 14 h 65"/>
                <a:gd name="T10" fmla="*/ 0 w 56"/>
                <a:gd name="T11" fmla="*/ 37 h 65"/>
                <a:gd name="T12" fmla="*/ 7 w 56"/>
                <a:gd name="T13" fmla="*/ 65 h 65"/>
                <a:gd name="T14" fmla="*/ 56 w 56"/>
                <a:gd name="T15" fmla="*/ 58 h 65"/>
                <a:gd name="T16" fmla="*/ 36 w 56"/>
                <a:gd name="T17" fmla="*/ 15 h 65"/>
                <a:gd name="T18" fmla="*/ 23 w 56"/>
                <a:gd name="T19" fmla="*/ 4 h 65"/>
                <a:gd name="T20" fmla="*/ 21 w 56"/>
                <a:gd name="T21" fmla="*/ 5 h 65"/>
                <a:gd name="T22" fmla="*/ 22 w 56"/>
                <a:gd name="T23" fmla="*/ 13 h 65"/>
                <a:gd name="T24" fmla="*/ 39 w 56"/>
                <a:gd name="T25" fmla="*/ 3 h 65"/>
                <a:gd name="T26" fmla="*/ 26 w 56"/>
                <a:gd name="T27" fmla="*/ 13 h 65"/>
                <a:gd name="T28" fmla="*/ 33 w 56"/>
                <a:gd name="T29" fmla="*/ 15 h 65"/>
                <a:gd name="T30" fmla="*/ 23 w 56"/>
                <a:gd name="T31" fmla="*/ 16 h 65"/>
                <a:gd name="T32" fmla="*/ 53 w 56"/>
                <a:gd name="T33" fmla="*/ 58 h 65"/>
                <a:gd name="T34" fmla="*/ 7 w 56"/>
                <a:gd name="T35" fmla="*/ 62 h 65"/>
                <a:gd name="T36" fmla="*/ 3 w 56"/>
                <a:gd name="T37" fmla="*/ 37 h 65"/>
                <a:gd name="T38" fmla="*/ 34 w 56"/>
                <a:gd name="T39" fmla="*/ 18 h 65"/>
                <a:gd name="T40" fmla="*/ 53 w 56"/>
                <a:gd name="T41" fmla="*/ 58 h 65"/>
                <a:gd name="T42" fmla="*/ 8 w 56"/>
                <a:gd name="T43" fmla="*/ 54 h 65"/>
                <a:gd name="T44" fmla="*/ 12 w 56"/>
                <a:gd name="T45" fmla="*/ 58 h 65"/>
                <a:gd name="T46" fmla="*/ 6 w 56"/>
                <a:gd name="T47" fmla="*/ 54 h 65"/>
                <a:gd name="T48" fmla="*/ 23 w 56"/>
                <a:gd name="T49" fmla="*/ 21 h 65"/>
                <a:gd name="T50" fmla="*/ 23 w 56"/>
                <a:gd name="T51" fmla="*/ 23 h 65"/>
                <a:gd name="T52" fmla="*/ 28 w 56"/>
                <a:gd name="T53" fmla="*/ 28 h 65"/>
                <a:gd name="T54" fmla="*/ 28 w 56"/>
                <a:gd name="T55" fmla="*/ 53 h 65"/>
                <a:gd name="T56" fmla="*/ 28 w 56"/>
                <a:gd name="T57" fmla="*/ 28 h 65"/>
                <a:gd name="T58" fmla="*/ 17 w 56"/>
                <a:gd name="T59" fmla="*/ 41 h 65"/>
                <a:gd name="T60" fmla="*/ 38 w 56"/>
                <a:gd name="T61" fmla="*/ 41 h 65"/>
                <a:gd name="T62" fmla="*/ 26 w 56"/>
                <a:gd name="T63" fmla="*/ 37 h 65"/>
                <a:gd name="T64" fmla="*/ 32 w 56"/>
                <a:gd name="T65" fmla="*/ 44 h 65"/>
                <a:gd name="T66" fmla="*/ 29 w 56"/>
                <a:gd name="T67" fmla="*/ 49 h 65"/>
                <a:gd name="T68" fmla="*/ 27 w 56"/>
                <a:gd name="T69" fmla="*/ 49 h 65"/>
                <a:gd name="T70" fmla="*/ 24 w 56"/>
                <a:gd name="T71" fmla="*/ 44 h 65"/>
                <a:gd name="T72" fmla="*/ 26 w 56"/>
                <a:gd name="T73" fmla="*/ 44 h 65"/>
                <a:gd name="T74" fmla="*/ 30 w 56"/>
                <a:gd name="T75" fmla="*/ 44 h 65"/>
                <a:gd name="T76" fmla="*/ 24 w 56"/>
                <a:gd name="T77" fmla="*/ 37 h 65"/>
                <a:gd name="T78" fmla="*/ 27 w 56"/>
                <a:gd name="T79" fmla="*/ 32 h 65"/>
                <a:gd name="T80" fmla="*/ 29 w 56"/>
                <a:gd name="T81" fmla="*/ 32 h 65"/>
                <a:gd name="T82" fmla="*/ 32 w 56"/>
                <a:gd name="T83" fmla="*/ 37 h 65"/>
                <a:gd name="T84" fmla="*/ 30 w 56"/>
                <a:gd name="T85" fmla="*/ 37 h 65"/>
                <a:gd name="T86" fmla="*/ 26 w 56"/>
                <a:gd name="T87" fmla="*/ 3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" h="65">
                  <a:moveTo>
                    <a:pt x="36" y="15"/>
                  </a:moveTo>
                  <a:cubicBezTo>
                    <a:pt x="36" y="14"/>
                    <a:pt x="36" y="14"/>
                    <a:pt x="36" y="14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43" y="3"/>
                    <a:pt x="43" y="3"/>
                    <a:pt x="43" y="2"/>
                  </a:cubicBezTo>
                  <a:cubicBezTo>
                    <a:pt x="43" y="1"/>
                    <a:pt x="42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3" y="0"/>
                    <a:pt x="13" y="1"/>
                  </a:cubicBezTo>
                  <a:cubicBezTo>
                    <a:pt x="12" y="2"/>
                    <a:pt x="12" y="3"/>
                    <a:pt x="13" y="3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9" y="16"/>
                    <a:pt x="0" y="26"/>
                    <a:pt x="0" y="37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1"/>
                    <a:pt x="3" y="65"/>
                    <a:pt x="7" y="65"/>
                  </a:cubicBezTo>
                  <a:cubicBezTo>
                    <a:pt x="49" y="65"/>
                    <a:pt x="49" y="65"/>
                    <a:pt x="49" y="65"/>
                  </a:cubicBezTo>
                  <a:cubicBezTo>
                    <a:pt x="53" y="65"/>
                    <a:pt x="56" y="61"/>
                    <a:pt x="56" y="58"/>
                  </a:cubicBezTo>
                  <a:cubicBezTo>
                    <a:pt x="56" y="37"/>
                    <a:pt x="56" y="37"/>
                    <a:pt x="56" y="37"/>
                  </a:cubicBezTo>
                  <a:cubicBezTo>
                    <a:pt x="56" y="26"/>
                    <a:pt x="47" y="16"/>
                    <a:pt x="36" y="15"/>
                  </a:cubicBezTo>
                  <a:close/>
                  <a:moveTo>
                    <a:pt x="26" y="13"/>
                  </a:moveTo>
                  <a:cubicBezTo>
                    <a:pt x="23" y="4"/>
                    <a:pt x="23" y="4"/>
                    <a:pt x="23" y="4"/>
                  </a:cubicBezTo>
                  <a:cubicBezTo>
                    <a:pt x="22" y="3"/>
                    <a:pt x="22" y="3"/>
                    <a:pt x="21" y="3"/>
                  </a:cubicBezTo>
                  <a:cubicBezTo>
                    <a:pt x="21" y="4"/>
                    <a:pt x="21" y="4"/>
                    <a:pt x="21" y="5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33" y="13"/>
                    <a:pt x="33" y="13"/>
                    <a:pt x="33" y="13"/>
                  </a:cubicBezTo>
                  <a:lnTo>
                    <a:pt x="26" y="13"/>
                  </a:lnTo>
                  <a:close/>
                  <a:moveTo>
                    <a:pt x="23" y="15"/>
                  </a:moveTo>
                  <a:cubicBezTo>
                    <a:pt x="33" y="15"/>
                    <a:pt x="33" y="15"/>
                    <a:pt x="33" y="15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23" y="16"/>
                    <a:pt x="23" y="16"/>
                    <a:pt x="23" y="16"/>
                  </a:cubicBezTo>
                  <a:lnTo>
                    <a:pt x="23" y="15"/>
                  </a:lnTo>
                  <a:close/>
                  <a:moveTo>
                    <a:pt x="53" y="58"/>
                  </a:moveTo>
                  <a:cubicBezTo>
                    <a:pt x="53" y="60"/>
                    <a:pt x="51" y="62"/>
                    <a:pt x="49" y="62"/>
                  </a:cubicBezTo>
                  <a:cubicBezTo>
                    <a:pt x="7" y="62"/>
                    <a:pt x="7" y="62"/>
                    <a:pt x="7" y="62"/>
                  </a:cubicBezTo>
                  <a:cubicBezTo>
                    <a:pt x="5" y="62"/>
                    <a:pt x="3" y="60"/>
                    <a:pt x="3" y="58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3" y="26"/>
                    <a:pt x="11" y="18"/>
                    <a:pt x="22" y="18"/>
                  </a:cubicBezTo>
                  <a:cubicBezTo>
                    <a:pt x="34" y="18"/>
                    <a:pt x="34" y="18"/>
                    <a:pt x="34" y="18"/>
                  </a:cubicBezTo>
                  <a:cubicBezTo>
                    <a:pt x="44" y="18"/>
                    <a:pt x="53" y="26"/>
                    <a:pt x="53" y="37"/>
                  </a:cubicBezTo>
                  <a:lnTo>
                    <a:pt x="53" y="58"/>
                  </a:lnTo>
                  <a:close/>
                  <a:moveTo>
                    <a:pt x="8" y="38"/>
                  </a:moveTo>
                  <a:cubicBezTo>
                    <a:pt x="8" y="54"/>
                    <a:pt x="8" y="54"/>
                    <a:pt x="8" y="54"/>
                  </a:cubicBezTo>
                  <a:cubicBezTo>
                    <a:pt x="8" y="55"/>
                    <a:pt x="9" y="57"/>
                    <a:pt x="11" y="57"/>
                  </a:cubicBezTo>
                  <a:cubicBezTo>
                    <a:pt x="11" y="57"/>
                    <a:pt x="12" y="57"/>
                    <a:pt x="12" y="58"/>
                  </a:cubicBezTo>
                  <a:cubicBezTo>
                    <a:pt x="12" y="58"/>
                    <a:pt x="11" y="59"/>
                    <a:pt x="11" y="59"/>
                  </a:cubicBezTo>
                  <a:cubicBezTo>
                    <a:pt x="8" y="59"/>
                    <a:pt x="6" y="56"/>
                    <a:pt x="6" y="54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6" y="28"/>
                    <a:pt x="14" y="21"/>
                    <a:pt x="23" y="21"/>
                  </a:cubicBezTo>
                  <a:cubicBezTo>
                    <a:pt x="24" y="21"/>
                    <a:pt x="24" y="21"/>
                    <a:pt x="24" y="22"/>
                  </a:cubicBezTo>
                  <a:cubicBezTo>
                    <a:pt x="24" y="22"/>
                    <a:pt x="24" y="23"/>
                    <a:pt x="23" y="23"/>
                  </a:cubicBezTo>
                  <a:cubicBezTo>
                    <a:pt x="15" y="23"/>
                    <a:pt x="8" y="29"/>
                    <a:pt x="8" y="38"/>
                  </a:cubicBezTo>
                  <a:close/>
                  <a:moveTo>
                    <a:pt x="28" y="28"/>
                  </a:moveTo>
                  <a:cubicBezTo>
                    <a:pt x="21" y="28"/>
                    <a:pt x="15" y="34"/>
                    <a:pt x="15" y="41"/>
                  </a:cubicBezTo>
                  <a:cubicBezTo>
                    <a:pt x="15" y="47"/>
                    <a:pt x="21" y="53"/>
                    <a:pt x="28" y="53"/>
                  </a:cubicBezTo>
                  <a:cubicBezTo>
                    <a:pt x="35" y="53"/>
                    <a:pt x="40" y="47"/>
                    <a:pt x="40" y="41"/>
                  </a:cubicBezTo>
                  <a:cubicBezTo>
                    <a:pt x="40" y="34"/>
                    <a:pt x="35" y="28"/>
                    <a:pt x="28" y="28"/>
                  </a:cubicBezTo>
                  <a:close/>
                  <a:moveTo>
                    <a:pt x="28" y="51"/>
                  </a:moveTo>
                  <a:cubicBezTo>
                    <a:pt x="22" y="51"/>
                    <a:pt x="17" y="46"/>
                    <a:pt x="17" y="41"/>
                  </a:cubicBezTo>
                  <a:cubicBezTo>
                    <a:pt x="17" y="35"/>
                    <a:pt x="22" y="30"/>
                    <a:pt x="28" y="30"/>
                  </a:cubicBezTo>
                  <a:cubicBezTo>
                    <a:pt x="33" y="30"/>
                    <a:pt x="38" y="35"/>
                    <a:pt x="38" y="41"/>
                  </a:cubicBezTo>
                  <a:cubicBezTo>
                    <a:pt x="38" y="46"/>
                    <a:pt x="33" y="51"/>
                    <a:pt x="28" y="51"/>
                  </a:cubicBezTo>
                  <a:close/>
                  <a:moveTo>
                    <a:pt x="26" y="37"/>
                  </a:moveTo>
                  <a:cubicBezTo>
                    <a:pt x="26" y="39"/>
                    <a:pt x="27" y="40"/>
                    <a:pt x="28" y="40"/>
                  </a:cubicBezTo>
                  <a:cubicBezTo>
                    <a:pt x="30" y="40"/>
                    <a:pt x="32" y="41"/>
                    <a:pt x="32" y="44"/>
                  </a:cubicBezTo>
                  <a:cubicBezTo>
                    <a:pt x="32" y="46"/>
                    <a:pt x="31" y="47"/>
                    <a:pt x="29" y="48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7" y="50"/>
                    <a:pt x="27" y="49"/>
                    <a:pt x="27" y="49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5" y="47"/>
                    <a:pt x="24" y="46"/>
                    <a:pt x="24" y="44"/>
                  </a:cubicBezTo>
                  <a:cubicBezTo>
                    <a:pt x="24" y="43"/>
                    <a:pt x="24" y="43"/>
                    <a:pt x="25" y="43"/>
                  </a:cubicBezTo>
                  <a:cubicBezTo>
                    <a:pt x="25" y="43"/>
                    <a:pt x="26" y="43"/>
                    <a:pt x="26" y="44"/>
                  </a:cubicBezTo>
                  <a:cubicBezTo>
                    <a:pt x="26" y="45"/>
                    <a:pt x="27" y="46"/>
                    <a:pt x="28" y="46"/>
                  </a:cubicBezTo>
                  <a:cubicBezTo>
                    <a:pt x="29" y="46"/>
                    <a:pt x="30" y="45"/>
                    <a:pt x="30" y="44"/>
                  </a:cubicBezTo>
                  <a:cubicBezTo>
                    <a:pt x="30" y="42"/>
                    <a:pt x="29" y="42"/>
                    <a:pt x="28" y="42"/>
                  </a:cubicBezTo>
                  <a:cubicBezTo>
                    <a:pt x="25" y="42"/>
                    <a:pt x="24" y="40"/>
                    <a:pt x="24" y="37"/>
                  </a:cubicBezTo>
                  <a:cubicBezTo>
                    <a:pt x="24" y="36"/>
                    <a:pt x="25" y="34"/>
                    <a:pt x="27" y="34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7" y="32"/>
                    <a:pt x="27" y="31"/>
                    <a:pt x="28" y="31"/>
                  </a:cubicBezTo>
                  <a:cubicBezTo>
                    <a:pt x="28" y="31"/>
                    <a:pt x="29" y="32"/>
                    <a:pt x="29" y="32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30" y="34"/>
                    <a:pt x="32" y="35"/>
                    <a:pt x="32" y="37"/>
                  </a:cubicBezTo>
                  <a:cubicBezTo>
                    <a:pt x="32" y="38"/>
                    <a:pt x="31" y="38"/>
                    <a:pt x="31" y="38"/>
                  </a:cubicBezTo>
                  <a:cubicBezTo>
                    <a:pt x="30" y="38"/>
                    <a:pt x="30" y="38"/>
                    <a:pt x="30" y="37"/>
                  </a:cubicBezTo>
                  <a:cubicBezTo>
                    <a:pt x="30" y="36"/>
                    <a:pt x="29" y="35"/>
                    <a:pt x="28" y="35"/>
                  </a:cubicBezTo>
                  <a:cubicBezTo>
                    <a:pt x="27" y="35"/>
                    <a:pt x="26" y="36"/>
                    <a:pt x="26" y="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Freeform 18"/>
            <p:cNvSpPr>
              <a:spLocks noEditPoints="1"/>
            </p:cNvSpPr>
            <p:nvPr/>
          </p:nvSpPr>
          <p:spPr bwMode="auto">
            <a:xfrm>
              <a:off x="6145217" y="3502854"/>
              <a:ext cx="367683" cy="347026"/>
            </a:xfrm>
            <a:custGeom>
              <a:avLst/>
              <a:gdLst>
                <a:gd name="T0" fmla="*/ 13 w 75"/>
                <a:gd name="T1" fmla="*/ 41 h 71"/>
                <a:gd name="T2" fmla="*/ 13 w 75"/>
                <a:gd name="T3" fmla="*/ 35 h 71"/>
                <a:gd name="T4" fmla="*/ 65 w 75"/>
                <a:gd name="T5" fmla="*/ 12 h 71"/>
                <a:gd name="T6" fmla="*/ 36 w 75"/>
                <a:gd name="T7" fmla="*/ 13 h 71"/>
                <a:gd name="T8" fmla="*/ 65 w 75"/>
                <a:gd name="T9" fmla="*/ 14 h 71"/>
                <a:gd name="T10" fmla="*/ 65 w 75"/>
                <a:gd name="T11" fmla="*/ 12 h 71"/>
                <a:gd name="T12" fmla="*/ 22 w 75"/>
                <a:gd name="T13" fmla="*/ 38 h 71"/>
                <a:gd name="T14" fmla="*/ 27 w 75"/>
                <a:gd name="T15" fmla="*/ 38 h 71"/>
                <a:gd name="T16" fmla="*/ 36 w 75"/>
                <a:gd name="T17" fmla="*/ 35 h 71"/>
                <a:gd name="T18" fmla="*/ 36 w 75"/>
                <a:gd name="T19" fmla="*/ 41 h 71"/>
                <a:gd name="T20" fmla="*/ 36 w 75"/>
                <a:gd name="T21" fmla="*/ 35 h 71"/>
                <a:gd name="T22" fmla="*/ 75 w 75"/>
                <a:gd name="T23" fmla="*/ 36 h 71"/>
                <a:gd name="T24" fmla="*/ 67 w 75"/>
                <a:gd name="T25" fmla="*/ 42 h 71"/>
                <a:gd name="T26" fmla="*/ 71 w 75"/>
                <a:gd name="T27" fmla="*/ 52 h 71"/>
                <a:gd name="T28" fmla="*/ 67 w 75"/>
                <a:gd name="T29" fmla="*/ 53 h 71"/>
                <a:gd name="T30" fmla="*/ 49 w 75"/>
                <a:gd name="T31" fmla="*/ 42 h 71"/>
                <a:gd name="T32" fmla="*/ 43 w 75"/>
                <a:gd name="T33" fmla="*/ 59 h 71"/>
                <a:gd name="T34" fmla="*/ 8 w 75"/>
                <a:gd name="T35" fmla="*/ 70 h 71"/>
                <a:gd name="T36" fmla="*/ 6 w 75"/>
                <a:gd name="T37" fmla="*/ 70 h 71"/>
                <a:gd name="T38" fmla="*/ 9 w 75"/>
                <a:gd name="T39" fmla="*/ 59 h 71"/>
                <a:gd name="T40" fmla="*/ 0 w 75"/>
                <a:gd name="T41" fmla="*/ 53 h 71"/>
                <a:gd name="T42" fmla="*/ 6 w 75"/>
                <a:gd name="T43" fmla="*/ 17 h 71"/>
                <a:gd name="T44" fmla="*/ 26 w 75"/>
                <a:gd name="T45" fmla="*/ 6 h 71"/>
                <a:gd name="T46" fmla="*/ 69 w 75"/>
                <a:gd name="T47" fmla="*/ 0 h 71"/>
                <a:gd name="T48" fmla="*/ 72 w 75"/>
                <a:gd name="T49" fmla="*/ 36 h 71"/>
                <a:gd name="T50" fmla="*/ 69 w 75"/>
                <a:gd name="T51" fmla="*/ 3 h 71"/>
                <a:gd name="T52" fmla="*/ 29 w 75"/>
                <a:gd name="T53" fmla="*/ 6 h 71"/>
                <a:gd name="T54" fmla="*/ 43 w 75"/>
                <a:gd name="T55" fmla="*/ 18 h 71"/>
                <a:gd name="T56" fmla="*/ 48 w 75"/>
                <a:gd name="T57" fmla="*/ 21 h 71"/>
                <a:gd name="T58" fmla="*/ 66 w 75"/>
                <a:gd name="T59" fmla="*/ 22 h 71"/>
                <a:gd name="T60" fmla="*/ 48 w 75"/>
                <a:gd name="T61" fmla="*/ 23 h 71"/>
                <a:gd name="T62" fmla="*/ 65 w 75"/>
                <a:gd name="T63" fmla="*/ 30 h 71"/>
                <a:gd name="T64" fmla="*/ 65 w 75"/>
                <a:gd name="T65" fmla="*/ 32 h 71"/>
                <a:gd name="T66" fmla="*/ 48 w 75"/>
                <a:gd name="T67" fmla="*/ 39 h 71"/>
                <a:gd name="T68" fmla="*/ 56 w 75"/>
                <a:gd name="T69" fmla="*/ 39 h 71"/>
                <a:gd name="T70" fmla="*/ 63 w 75"/>
                <a:gd name="T71" fmla="*/ 41 h 71"/>
                <a:gd name="T72" fmla="*/ 64 w 75"/>
                <a:gd name="T73" fmla="*/ 39 h 71"/>
                <a:gd name="T74" fmla="*/ 72 w 75"/>
                <a:gd name="T75" fmla="*/ 36 h 71"/>
                <a:gd name="T76" fmla="*/ 46 w 75"/>
                <a:gd name="T77" fmla="*/ 23 h 71"/>
                <a:gd name="T78" fmla="*/ 6 w 75"/>
                <a:gd name="T79" fmla="*/ 20 h 71"/>
                <a:gd name="T80" fmla="*/ 3 w 75"/>
                <a:gd name="T81" fmla="*/ 53 h 71"/>
                <a:gd name="T82" fmla="*/ 12 w 75"/>
                <a:gd name="T83" fmla="*/ 56 h 71"/>
                <a:gd name="T84" fmla="*/ 13 w 75"/>
                <a:gd name="T85" fmla="*/ 57 h 71"/>
                <a:gd name="T86" fmla="*/ 20 w 75"/>
                <a:gd name="T87" fmla="*/ 56 h 71"/>
                <a:gd name="T88" fmla="*/ 43 w 75"/>
                <a:gd name="T89" fmla="*/ 56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5" h="71">
                  <a:moveTo>
                    <a:pt x="16" y="38"/>
                  </a:moveTo>
                  <a:cubicBezTo>
                    <a:pt x="16" y="40"/>
                    <a:pt x="15" y="41"/>
                    <a:pt x="13" y="41"/>
                  </a:cubicBezTo>
                  <a:cubicBezTo>
                    <a:pt x="12" y="41"/>
                    <a:pt x="10" y="40"/>
                    <a:pt x="10" y="38"/>
                  </a:cubicBezTo>
                  <a:cubicBezTo>
                    <a:pt x="10" y="37"/>
                    <a:pt x="12" y="35"/>
                    <a:pt x="13" y="35"/>
                  </a:cubicBezTo>
                  <a:cubicBezTo>
                    <a:pt x="15" y="35"/>
                    <a:pt x="16" y="37"/>
                    <a:pt x="16" y="38"/>
                  </a:cubicBezTo>
                  <a:close/>
                  <a:moveTo>
                    <a:pt x="65" y="12"/>
                  </a:moveTo>
                  <a:cubicBezTo>
                    <a:pt x="37" y="12"/>
                    <a:pt x="37" y="12"/>
                    <a:pt x="37" y="12"/>
                  </a:cubicBezTo>
                  <a:cubicBezTo>
                    <a:pt x="36" y="12"/>
                    <a:pt x="36" y="12"/>
                    <a:pt x="36" y="13"/>
                  </a:cubicBezTo>
                  <a:cubicBezTo>
                    <a:pt x="36" y="14"/>
                    <a:pt x="36" y="14"/>
                    <a:pt x="37" y="14"/>
                  </a:cubicBezTo>
                  <a:cubicBezTo>
                    <a:pt x="65" y="14"/>
                    <a:pt x="65" y="14"/>
                    <a:pt x="65" y="14"/>
                  </a:cubicBezTo>
                  <a:cubicBezTo>
                    <a:pt x="65" y="14"/>
                    <a:pt x="66" y="14"/>
                    <a:pt x="66" y="13"/>
                  </a:cubicBezTo>
                  <a:cubicBezTo>
                    <a:pt x="66" y="12"/>
                    <a:pt x="65" y="12"/>
                    <a:pt x="65" y="12"/>
                  </a:cubicBezTo>
                  <a:close/>
                  <a:moveTo>
                    <a:pt x="24" y="35"/>
                  </a:moveTo>
                  <a:cubicBezTo>
                    <a:pt x="23" y="35"/>
                    <a:pt x="22" y="37"/>
                    <a:pt x="22" y="38"/>
                  </a:cubicBezTo>
                  <a:cubicBezTo>
                    <a:pt x="22" y="40"/>
                    <a:pt x="23" y="41"/>
                    <a:pt x="24" y="41"/>
                  </a:cubicBezTo>
                  <a:cubicBezTo>
                    <a:pt x="26" y="41"/>
                    <a:pt x="27" y="40"/>
                    <a:pt x="27" y="38"/>
                  </a:cubicBezTo>
                  <a:cubicBezTo>
                    <a:pt x="27" y="37"/>
                    <a:pt x="26" y="35"/>
                    <a:pt x="24" y="35"/>
                  </a:cubicBezTo>
                  <a:close/>
                  <a:moveTo>
                    <a:pt x="36" y="35"/>
                  </a:moveTo>
                  <a:cubicBezTo>
                    <a:pt x="34" y="35"/>
                    <a:pt x="33" y="37"/>
                    <a:pt x="33" y="38"/>
                  </a:cubicBezTo>
                  <a:cubicBezTo>
                    <a:pt x="33" y="40"/>
                    <a:pt x="34" y="41"/>
                    <a:pt x="36" y="41"/>
                  </a:cubicBezTo>
                  <a:cubicBezTo>
                    <a:pt x="37" y="41"/>
                    <a:pt x="39" y="40"/>
                    <a:pt x="39" y="38"/>
                  </a:cubicBezTo>
                  <a:cubicBezTo>
                    <a:pt x="39" y="37"/>
                    <a:pt x="37" y="35"/>
                    <a:pt x="36" y="35"/>
                  </a:cubicBezTo>
                  <a:close/>
                  <a:moveTo>
                    <a:pt x="75" y="6"/>
                  </a:moveTo>
                  <a:cubicBezTo>
                    <a:pt x="75" y="36"/>
                    <a:pt x="75" y="36"/>
                    <a:pt x="75" y="36"/>
                  </a:cubicBezTo>
                  <a:cubicBezTo>
                    <a:pt x="75" y="40"/>
                    <a:pt x="73" y="42"/>
                    <a:pt x="69" y="42"/>
                  </a:cubicBezTo>
                  <a:cubicBezTo>
                    <a:pt x="67" y="42"/>
                    <a:pt x="67" y="42"/>
                    <a:pt x="67" y="42"/>
                  </a:cubicBezTo>
                  <a:cubicBezTo>
                    <a:pt x="70" y="51"/>
                    <a:pt x="70" y="51"/>
                    <a:pt x="70" y="51"/>
                  </a:cubicBezTo>
                  <a:cubicBezTo>
                    <a:pt x="70" y="51"/>
                    <a:pt x="71" y="52"/>
                    <a:pt x="71" y="52"/>
                  </a:cubicBezTo>
                  <a:cubicBezTo>
                    <a:pt x="71" y="53"/>
                    <a:pt x="70" y="54"/>
                    <a:pt x="69" y="54"/>
                  </a:cubicBezTo>
                  <a:cubicBezTo>
                    <a:pt x="68" y="54"/>
                    <a:pt x="68" y="54"/>
                    <a:pt x="67" y="53"/>
                  </a:cubicBezTo>
                  <a:cubicBezTo>
                    <a:pt x="54" y="42"/>
                    <a:pt x="54" y="42"/>
                    <a:pt x="54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53"/>
                    <a:pt x="49" y="53"/>
                    <a:pt x="49" y="53"/>
                  </a:cubicBezTo>
                  <a:cubicBezTo>
                    <a:pt x="49" y="56"/>
                    <a:pt x="46" y="59"/>
                    <a:pt x="43" y="59"/>
                  </a:cubicBezTo>
                  <a:cubicBezTo>
                    <a:pt x="21" y="59"/>
                    <a:pt x="21" y="59"/>
                    <a:pt x="21" y="59"/>
                  </a:cubicBezTo>
                  <a:cubicBezTo>
                    <a:pt x="8" y="70"/>
                    <a:pt x="8" y="70"/>
                    <a:pt x="8" y="70"/>
                  </a:cubicBezTo>
                  <a:cubicBezTo>
                    <a:pt x="8" y="70"/>
                    <a:pt x="7" y="71"/>
                    <a:pt x="7" y="71"/>
                  </a:cubicBezTo>
                  <a:cubicBezTo>
                    <a:pt x="7" y="71"/>
                    <a:pt x="6" y="71"/>
                    <a:pt x="6" y="70"/>
                  </a:cubicBezTo>
                  <a:cubicBezTo>
                    <a:pt x="5" y="70"/>
                    <a:pt x="5" y="69"/>
                    <a:pt x="5" y="68"/>
                  </a:cubicBezTo>
                  <a:cubicBezTo>
                    <a:pt x="9" y="59"/>
                    <a:pt x="9" y="59"/>
                    <a:pt x="9" y="59"/>
                  </a:cubicBezTo>
                  <a:cubicBezTo>
                    <a:pt x="6" y="59"/>
                    <a:pt x="6" y="59"/>
                    <a:pt x="6" y="59"/>
                  </a:cubicBezTo>
                  <a:cubicBezTo>
                    <a:pt x="3" y="59"/>
                    <a:pt x="0" y="56"/>
                    <a:pt x="0" y="5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19"/>
                    <a:pt x="3" y="17"/>
                    <a:pt x="6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6" y="3"/>
                    <a:pt x="29" y="0"/>
                    <a:pt x="32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73" y="0"/>
                    <a:pt x="75" y="3"/>
                    <a:pt x="75" y="6"/>
                  </a:cubicBezTo>
                  <a:close/>
                  <a:moveTo>
                    <a:pt x="72" y="36"/>
                  </a:moveTo>
                  <a:cubicBezTo>
                    <a:pt x="72" y="6"/>
                    <a:pt x="72" y="6"/>
                    <a:pt x="72" y="6"/>
                  </a:cubicBezTo>
                  <a:cubicBezTo>
                    <a:pt x="72" y="4"/>
                    <a:pt x="71" y="3"/>
                    <a:pt x="69" y="3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1" y="3"/>
                    <a:pt x="29" y="4"/>
                    <a:pt x="29" y="6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46" y="18"/>
                    <a:pt x="48" y="20"/>
                    <a:pt x="48" y="23"/>
                  </a:cubicBezTo>
                  <a:cubicBezTo>
                    <a:pt x="48" y="22"/>
                    <a:pt x="48" y="22"/>
                    <a:pt x="48" y="21"/>
                  </a:cubicBezTo>
                  <a:cubicBezTo>
                    <a:pt x="65" y="21"/>
                    <a:pt x="65" y="21"/>
                    <a:pt x="65" y="21"/>
                  </a:cubicBezTo>
                  <a:cubicBezTo>
                    <a:pt x="65" y="21"/>
                    <a:pt x="66" y="22"/>
                    <a:pt x="66" y="22"/>
                  </a:cubicBezTo>
                  <a:cubicBezTo>
                    <a:pt x="66" y="23"/>
                    <a:pt x="65" y="23"/>
                    <a:pt x="65" y="23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65" y="30"/>
                    <a:pt x="65" y="30"/>
                    <a:pt x="65" y="30"/>
                  </a:cubicBezTo>
                  <a:cubicBezTo>
                    <a:pt x="65" y="30"/>
                    <a:pt x="66" y="31"/>
                    <a:pt x="66" y="31"/>
                  </a:cubicBezTo>
                  <a:cubicBezTo>
                    <a:pt x="66" y="32"/>
                    <a:pt x="65" y="32"/>
                    <a:pt x="65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9"/>
                    <a:pt x="48" y="39"/>
                    <a:pt x="48" y="39"/>
                  </a:cubicBezTo>
                  <a:cubicBezTo>
                    <a:pt x="55" y="39"/>
                    <a:pt x="55" y="39"/>
                    <a:pt x="55" y="39"/>
                  </a:cubicBezTo>
                  <a:cubicBezTo>
                    <a:pt x="55" y="39"/>
                    <a:pt x="56" y="39"/>
                    <a:pt x="56" y="39"/>
                  </a:cubicBezTo>
                  <a:cubicBezTo>
                    <a:pt x="66" y="48"/>
                    <a:pt x="66" y="48"/>
                    <a:pt x="66" y="48"/>
                  </a:cubicBezTo>
                  <a:cubicBezTo>
                    <a:pt x="63" y="41"/>
                    <a:pt x="63" y="41"/>
                    <a:pt x="63" y="41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3" y="39"/>
                    <a:pt x="64" y="39"/>
                    <a:pt x="64" y="39"/>
                  </a:cubicBezTo>
                  <a:cubicBezTo>
                    <a:pt x="69" y="39"/>
                    <a:pt x="69" y="39"/>
                    <a:pt x="69" y="39"/>
                  </a:cubicBezTo>
                  <a:cubicBezTo>
                    <a:pt x="71" y="39"/>
                    <a:pt x="72" y="38"/>
                    <a:pt x="72" y="36"/>
                  </a:cubicBezTo>
                  <a:close/>
                  <a:moveTo>
                    <a:pt x="46" y="53"/>
                  </a:moveTo>
                  <a:cubicBezTo>
                    <a:pt x="46" y="23"/>
                    <a:pt x="46" y="23"/>
                    <a:pt x="46" y="23"/>
                  </a:cubicBezTo>
                  <a:cubicBezTo>
                    <a:pt x="46" y="21"/>
                    <a:pt x="45" y="20"/>
                    <a:pt x="43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4" y="20"/>
                    <a:pt x="3" y="21"/>
                    <a:pt x="3" y="23"/>
                  </a:cubicBezTo>
                  <a:cubicBezTo>
                    <a:pt x="3" y="53"/>
                    <a:pt x="3" y="53"/>
                    <a:pt x="3" y="53"/>
                  </a:cubicBezTo>
                  <a:cubicBezTo>
                    <a:pt x="3" y="55"/>
                    <a:pt x="4" y="56"/>
                    <a:pt x="6" y="56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3" y="57"/>
                    <a:pt x="13" y="57"/>
                    <a:pt x="13" y="57"/>
                  </a:cubicBezTo>
                  <a:cubicBezTo>
                    <a:pt x="9" y="65"/>
                    <a:pt x="9" y="65"/>
                    <a:pt x="9" y="65"/>
                  </a:cubicBezTo>
                  <a:cubicBezTo>
                    <a:pt x="20" y="56"/>
                    <a:pt x="20" y="56"/>
                    <a:pt x="20" y="56"/>
                  </a:cubicBezTo>
                  <a:cubicBezTo>
                    <a:pt x="20" y="56"/>
                    <a:pt x="20" y="56"/>
                    <a:pt x="20" y="56"/>
                  </a:cubicBezTo>
                  <a:cubicBezTo>
                    <a:pt x="43" y="56"/>
                    <a:pt x="43" y="56"/>
                    <a:pt x="43" y="56"/>
                  </a:cubicBezTo>
                  <a:cubicBezTo>
                    <a:pt x="45" y="56"/>
                    <a:pt x="46" y="55"/>
                    <a:pt x="46" y="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Freeform 37"/>
            <p:cNvSpPr>
              <a:spLocks noEditPoints="1"/>
            </p:cNvSpPr>
            <p:nvPr/>
          </p:nvSpPr>
          <p:spPr bwMode="auto">
            <a:xfrm>
              <a:off x="6816469" y="2448523"/>
              <a:ext cx="191882" cy="191884"/>
            </a:xfrm>
            <a:custGeom>
              <a:avLst/>
              <a:gdLst>
                <a:gd name="T0" fmla="*/ 18 w 35"/>
                <a:gd name="T1" fmla="*/ 0 h 35"/>
                <a:gd name="T2" fmla="*/ 0 w 35"/>
                <a:gd name="T3" fmla="*/ 18 h 35"/>
                <a:gd name="T4" fmla="*/ 18 w 35"/>
                <a:gd name="T5" fmla="*/ 35 h 35"/>
                <a:gd name="T6" fmla="*/ 35 w 35"/>
                <a:gd name="T7" fmla="*/ 18 h 35"/>
                <a:gd name="T8" fmla="*/ 18 w 35"/>
                <a:gd name="T9" fmla="*/ 0 h 35"/>
                <a:gd name="T10" fmla="*/ 18 w 35"/>
                <a:gd name="T11" fmla="*/ 32 h 35"/>
                <a:gd name="T12" fmla="*/ 3 w 35"/>
                <a:gd name="T13" fmla="*/ 18 h 35"/>
                <a:gd name="T14" fmla="*/ 18 w 35"/>
                <a:gd name="T15" fmla="*/ 3 h 35"/>
                <a:gd name="T16" fmla="*/ 32 w 35"/>
                <a:gd name="T17" fmla="*/ 18 h 35"/>
                <a:gd name="T18" fmla="*/ 18 w 35"/>
                <a:gd name="T19" fmla="*/ 32 h 35"/>
                <a:gd name="T20" fmla="*/ 24 w 35"/>
                <a:gd name="T21" fmla="*/ 12 h 35"/>
                <a:gd name="T22" fmla="*/ 19 w 35"/>
                <a:gd name="T23" fmla="*/ 18 h 35"/>
                <a:gd name="T24" fmla="*/ 24 w 35"/>
                <a:gd name="T25" fmla="*/ 23 h 35"/>
                <a:gd name="T26" fmla="*/ 24 w 35"/>
                <a:gd name="T27" fmla="*/ 24 h 35"/>
                <a:gd name="T28" fmla="*/ 24 w 35"/>
                <a:gd name="T29" fmla="*/ 25 h 35"/>
                <a:gd name="T30" fmla="*/ 23 w 35"/>
                <a:gd name="T31" fmla="*/ 24 h 35"/>
                <a:gd name="T32" fmla="*/ 18 w 35"/>
                <a:gd name="T33" fmla="*/ 19 h 35"/>
                <a:gd name="T34" fmla="*/ 12 w 35"/>
                <a:gd name="T35" fmla="*/ 24 h 35"/>
                <a:gd name="T36" fmla="*/ 12 w 35"/>
                <a:gd name="T37" fmla="*/ 25 h 35"/>
                <a:gd name="T38" fmla="*/ 11 w 35"/>
                <a:gd name="T39" fmla="*/ 24 h 35"/>
                <a:gd name="T40" fmla="*/ 11 w 35"/>
                <a:gd name="T41" fmla="*/ 23 h 35"/>
                <a:gd name="T42" fmla="*/ 16 w 35"/>
                <a:gd name="T43" fmla="*/ 18 h 35"/>
                <a:gd name="T44" fmla="*/ 11 w 35"/>
                <a:gd name="T45" fmla="*/ 12 h 35"/>
                <a:gd name="T46" fmla="*/ 11 w 35"/>
                <a:gd name="T47" fmla="*/ 11 h 35"/>
                <a:gd name="T48" fmla="*/ 12 w 35"/>
                <a:gd name="T49" fmla="*/ 11 h 35"/>
                <a:gd name="T50" fmla="*/ 18 w 35"/>
                <a:gd name="T51" fmla="*/ 16 h 35"/>
                <a:gd name="T52" fmla="*/ 23 w 35"/>
                <a:gd name="T53" fmla="*/ 11 h 35"/>
                <a:gd name="T54" fmla="*/ 24 w 35"/>
                <a:gd name="T55" fmla="*/ 11 h 35"/>
                <a:gd name="T56" fmla="*/ 24 w 35"/>
                <a:gd name="T57" fmla="*/ 1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5" h="35">
                  <a:moveTo>
                    <a:pt x="18" y="0"/>
                  </a:moveTo>
                  <a:cubicBezTo>
                    <a:pt x="8" y="0"/>
                    <a:pt x="0" y="8"/>
                    <a:pt x="0" y="18"/>
                  </a:cubicBezTo>
                  <a:cubicBezTo>
                    <a:pt x="0" y="27"/>
                    <a:pt x="8" y="35"/>
                    <a:pt x="18" y="35"/>
                  </a:cubicBezTo>
                  <a:cubicBezTo>
                    <a:pt x="27" y="35"/>
                    <a:pt x="35" y="27"/>
                    <a:pt x="35" y="18"/>
                  </a:cubicBezTo>
                  <a:cubicBezTo>
                    <a:pt x="35" y="8"/>
                    <a:pt x="27" y="0"/>
                    <a:pt x="18" y="0"/>
                  </a:cubicBezTo>
                  <a:close/>
                  <a:moveTo>
                    <a:pt x="18" y="32"/>
                  </a:moveTo>
                  <a:cubicBezTo>
                    <a:pt x="10" y="32"/>
                    <a:pt x="3" y="26"/>
                    <a:pt x="3" y="18"/>
                  </a:cubicBezTo>
                  <a:cubicBezTo>
                    <a:pt x="3" y="10"/>
                    <a:pt x="10" y="3"/>
                    <a:pt x="18" y="3"/>
                  </a:cubicBezTo>
                  <a:cubicBezTo>
                    <a:pt x="26" y="3"/>
                    <a:pt x="32" y="10"/>
                    <a:pt x="32" y="18"/>
                  </a:cubicBezTo>
                  <a:cubicBezTo>
                    <a:pt x="32" y="26"/>
                    <a:pt x="26" y="32"/>
                    <a:pt x="18" y="32"/>
                  </a:cubicBezTo>
                  <a:close/>
                  <a:moveTo>
                    <a:pt x="24" y="12"/>
                  </a:moveTo>
                  <a:cubicBezTo>
                    <a:pt x="19" y="18"/>
                    <a:pt x="19" y="18"/>
                    <a:pt x="19" y="18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5" y="23"/>
                    <a:pt x="25" y="24"/>
                    <a:pt x="24" y="24"/>
                  </a:cubicBezTo>
                  <a:cubicBezTo>
                    <a:pt x="24" y="24"/>
                    <a:pt x="24" y="25"/>
                    <a:pt x="24" y="25"/>
                  </a:cubicBezTo>
                  <a:cubicBezTo>
                    <a:pt x="23" y="25"/>
                    <a:pt x="23" y="24"/>
                    <a:pt x="23" y="24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24"/>
                    <a:pt x="12" y="25"/>
                    <a:pt x="12" y="25"/>
                  </a:cubicBezTo>
                  <a:cubicBezTo>
                    <a:pt x="11" y="25"/>
                    <a:pt x="11" y="24"/>
                    <a:pt x="11" y="24"/>
                  </a:cubicBezTo>
                  <a:cubicBezTo>
                    <a:pt x="11" y="24"/>
                    <a:pt x="11" y="23"/>
                    <a:pt x="11" y="23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1"/>
                    <a:pt x="11" y="11"/>
                  </a:cubicBezTo>
                  <a:cubicBezTo>
                    <a:pt x="11" y="10"/>
                    <a:pt x="12" y="10"/>
                    <a:pt x="12" y="11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0"/>
                    <a:pt x="24" y="10"/>
                    <a:pt x="24" y="11"/>
                  </a:cubicBezTo>
                  <a:cubicBezTo>
                    <a:pt x="25" y="11"/>
                    <a:pt x="25" y="12"/>
                    <a:pt x="24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Freeform 18"/>
            <p:cNvSpPr>
              <a:spLocks noEditPoints="1"/>
            </p:cNvSpPr>
            <p:nvPr/>
          </p:nvSpPr>
          <p:spPr bwMode="auto">
            <a:xfrm>
              <a:off x="3635511" y="2392623"/>
              <a:ext cx="286836" cy="270722"/>
            </a:xfrm>
            <a:custGeom>
              <a:avLst/>
              <a:gdLst>
                <a:gd name="T0" fmla="*/ 13 w 75"/>
                <a:gd name="T1" fmla="*/ 41 h 71"/>
                <a:gd name="T2" fmla="*/ 13 w 75"/>
                <a:gd name="T3" fmla="*/ 35 h 71"/>
                <a:gd name="T4" fmla="*/ 65 w 75"/>
                <a:gd name="T5" fmla="*/ 12 h 71"/>
                <a:gd name="T6" fmla="*/ 36 w 75"/>
                <a:gd name="T7" fmla="*/ 13 h 71"/>
                <a:gd name="T8" fmla="*/ 65 w 75"/>
                <a:gd name="T9" fmla="*/ 14 h 71"/>
                <a:gd name="T10" fmla="*/ 65 w 75"/>
                <a:gd name="T11" fmla="*/ 12 h 71"/>
                <a:gd name="T12" fmla="*/ 22 w 75"/>
                <a:gd name="T13" fmla="*/ 38 h 71"/>
                <a:gd name="T14" fmla="*/ 27 w 75"/>
                <a:gd name="T15" fmla="*/ 38 h 71"/>
                <a:gd name="T16" fmla="*/ 36 w 75"/>
                <a:gd name="T17" fmla="*/ 35 h 71"/>
                <a:gd name="T18" fmla="*/ 36 w 75"/>
                <a:gd name="T19" fmla="*/ 41 h 71"/>
                <a:gd name="T20" fmla="*/ 36 w 75"/>
                <a:gd name="T21" fmla="*/ 35 h 71"/>
                <a:gd name="T22" fmla="*/ 75 w 75"/>
                <a:gd name="T23" fmla="*/ 36 h 71"/>
                <a:gd name="T24" fmla="*/ 67 w 75"/>
                <a:gd name="T25" fmla="*/ 42 h 71"/>
                <a:gd name="T26" fmla="*/ 71 w 75"/>
                <a:gd name="T27" fmla="*/ 52 h 71"/>
                <a:gd name="T28" fmla="*/ 67 w 75"/>
                <a:gd name="T29" fmla="*/ 53 h 71"/>
                <a:gd name="T30" fmla="*/ 49 w 75"/>
                <a:gd name="T31" fmla="*/ 42 h 71"/>
                <a:gd name="T32" fmla="*/ 43 w 75"/>
                <a:gd name="T33" fmla="*/ 59 h 71"/>
                <a:gd name="T34" fmla="*/ 8 w 75"/>
                <a:gd name="T35" fmla="*/ 70 h 71"/>
                <a:gd name="T36" fmla="*/ 6 w 75"/>
                <a:gd name="T37" fmla="*/ 70 h 71"/>
                <a:gd name="T38" fmla="*/ 9 w 75"/>
                <a:gd name="T39" fmla="*/ 59 h 71"/>
                <a:gd name="T40" fmla="*/ 0 w 75"/>
                <a:gd name="T41" fmla="*/ 53 h 71"/>
                <a:gd name="T42" fmla="*/ 6 w 75"/>
                <a:gd name="T43" fmla="*/ 17 h 71"/>
                <a:gd name="T44" fmla="*/ 26 w 75"/>
                <a:gd name="T45" fmla="*/ 6 h 71"/>
                <a:gd name="T46" fmla="*/ 69 w 75"/>
                <a:gd name="T47" fmla="*/ 0 h 71"/>
                <a:gd name="T48" fmla="*/ 72 w 75"/>
                <a:gd name="T49" fmla="*/ 36 h 71"/>
                <a:gd name="T50" fmla="*/ 69 w 75"/>
                <a:gd name="T51" fmla="*/ 3 h 71"/>
                <a:gd name="T52" fmla="*/ 29 w 75"/>
                <a:gd name="T53" fmla="*/ 6 h 71"/>
                <a:gd name="T54" fmla="*/ 43 w 75"/>
                <a:gd name="T55" fmla="*/ 18 h 71"/>
                <a:gd name="T56" fmla="*/ 48 w 75"/>
                <a:gd name="T57" fmla="*/ 21 h 71"/>
                <a:gd name="T58" fmla="*/ 66 w 75"/>
                <a:gd name="T59" fmla="*/ 22 h 71"/>
                <a:gd name="T60" fmla="*/ 48 w 75"/>
                <a:gd name="T61" fmla="*/ 23 h 71"/>
                <a:gd name="T62" fmla="*/ 65 w 75"/>
                <a:gd name="T63" fmla="*/ 30 h 71"/>
                <a:gd name="T64" fmla="*/ 65 w 75"/>
                <a:gd name="T65" fmla="*/ 32 h 71"/>
                <a:gd name="T66" fmla="*/ 48 w 75"/>
                <a:gd name="T67" fmla="*/ 39 h 71"/>
                <a:gd name="T68" fmla="*/ 56 w 75"/>
                <a:gd name="T69" fmla="*/ 39 h 71"/>
                <a:gd name="T70" fmla="*/ 63 w 75"/>
                <a:gd name="T71" fmla="*/ 41 h 71"/>
                <a:gd name="T72" fmla="*/ 64 w 75"/>
                <a:gd name="T73" fmla="*/ 39 h 71"/>
                <a:gd name="T74" fmla="*/ 72 w 75"/>
                <a:gd name="T75" fmla="*/ 36 h 71"/>
                <a:gd name="T76" fmla="*/ 46 w 75"/>
                <a:gd name="T77" fmla="*/ 23 h 71"/>
                <a:gd name="T78" fmla="*/ 6 w 75"/>
                <a:gd name="T79" fmla="*/ 20 h 71"/>
                <a:gd name="T80" fmla="*/ 3 w 75"/>
                <a:gd name="T81" fmla="*/ 53 h 71"/>
                <a:gd name="T82" fmla="*/ 12 w 75"/>
                <a:gd name="T83" fmla="*/ 56 h 71"/>
                <a:gd name="T84" fmla="*/ 13 w 75"/>
                <a:gd name="T85" fmla="*/ 57 h 71"/>
                <a:gd name="T86" fmla="*/ 20 w 75"/>
                <a:gd name="T87" fmla="*/ 56 h 71"/>
                <a:gd name="T88" fmla="*/ 43 w 75"/>
                <a:gd name="T89" fmla="*/ 56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5" h="71">
                  <a:moveTo>
                    <a:pt x="16" y="38"/>
                  </a:moveTo>
                  <a:cubicBezTo>
                    <a:pt x="16" y="40"/>
                    <a:pt x="15" y="41"/>
                    <a:pt x="13" y="41"/>
                  </a:cubicBezTo>
                  <a:cubicBezTo>
                    <a:pt x="12" y="41"/>
                    <a:pt x="10" y="40"/>
                    <a:pt x="10" y="38"/>
                  </a:cubicBezTo>
                  <a:cubicBezTo>
                    <a:pt x="10" y="37"/>
                    <a:pt x="12" y="35"/>
                    <a:pt x="13" y="35"/>
                  </a:cubicBezTo>
                  <a:cubicBezTo>
                    <a:pt x="15" y="35"/>
                    <a:pt x="16" y="37"/>
                    <a:pt x="16" y="38"/>
                  </a:cubicBezTo>
                  <a:close/>
                  <a:moveTo>
                    <a:pt x="65" y="12"/>
                  </a:moveTo>
                  <a:cubicBezTo>
                    <a:pt x="37" y="12"/>
                    <a:pt x="37" y="12"/>
                    <a:pt x="37" y="12"/>
                  </a:cubicBezTo>
                  <a:cubicBezTo>
                    <a:pt x="36" y="12"/>
                    <a:pt x="36" y="12"/>
                    <a:pt x="36" y="13"/>
                  </a:cubicBezTo>
                  <a:cubicBezTo>
                    <a:pt x="36" y="14"/>
                    <a:pt x="36" y="14"/>
                    <a:pt x="37" y="14"/>
                  </a:cubicBezTo>
                  <a:cubicBezTo>
                    <a:pt x="65" y="14"/>
                    <a:pt x="65" y="14"/>
                    <a:pt x="65" y="14"/>
                  </a:cubicBezTo>
                  <a:cubicBezTo>
                    <a:pt x="65" y="14"/>
                    <a:pt x="66" y="14"/>
                    <a:pt x="66" y="13"/>
                  </a:cubicBezTo>
                  <a:cubicBezTo>
                    <a:pt x="66" y="12"/>
                    <a:pt x="65" y="12"/>
                    <a:pt x="65" y="12"/>
                  </a:cubicBezTo>
                  <a:close/>
                  <a:moveTo>
                    <a:pt x="24" y="35"/>
                  </a:moveTo>
                  <a:cubicBezTo>
                    <a:pt x="23" y="35"/>
                    <a:pt x="22" y="37"/>
                    <a:pt x="22" y="38"/>
                  </a:cubicBezTo>
                  <a:cubicBezTo>
                    <a:pt x="22" y="40"/>
                    <a:pt x="23" y="41"/>
                    <a:pt x="24" y="41"/>
                  </a:cubicBezTo>
                  <a:cubicBezTo>
                    <a:pt x="26" y="41"/>
                    <a:pt x="27" y="40"/>
                    <a:pt x="27" y="38"/>
                  </a:cubicBezTo>
                  <a:cubicBezTo>
                    <a:pt x="27" y="37"/>
                    <a:pt x="26" y="35"/>
                    <a:pt x="24" y="35"/>
                  </a:cubicBezTo>
                  <a:close/>
                  <a:moveTo>
                    <a:pt x="36" y="35"/>
                  </a:moveTo>
                  <a:cubicBezTo>
                    <a:pt x="34" y="35"/>
                    <a:pt x="33" y="37"/>
                    <a:pt x="33" y="38"/>
                  </a:cubicBezTo>
                  <a:cubicBezTo>
                    <a:pt x="33" y="40"/>
                    <a:pt x="34" y="41"/>
                    <a:pt x="36" y="41"/>
                  </a:cubicBezTo>
                  <a:cubicBezTo>
                    <a:pt x="37" y="41"/>
                    <a:pt x="39" y="40"/>
                    <a:pt x="39" y="38"/>
                  </a:cubicBezTo>
                  <a:cubicBezTo>
                    <a:pt x="39" y="37"/>
                    <a:pt x="37" y="35"/>
                    <a:pt x="36" y="35"/>
                  </a:cubicBezTo>
                  <a:close/>
                  <a:moveTo>
                    <a:pt x="75" y="6"/>
                  </a:moveTo>
                  <a:cubicBezTo>
                    <a:pt x="75" y="36"/>
                    <a:pt x="75" y="36"/>
                    <a:pt x="75" y="36"/>
                  </a:cubicBezTo>
                  <a:cubicBezTo>
                    <a:pt x="75" y="40"/>
                    <a:pt x="73" y="42"/>
                    <a:pt x="69" y="42"/>
                  </a:cubicBezTo>
                  <a:cubicBezTo>
                    <a:pt x="67" y="42"/>
                    <a:pt x="67" y="42"/>
                    <a:pt x="67" y="42"/>
                  </a:cubicBezTo>
                  <a:cubicBezTo>
                    <a:pt x="70" y="51"/>
                    <a:pt x="70" y="51"/>
                    <a:pt x="70" y="51"/>
                  </a:cubicBezTo>
                  <a:cubicBezTo>
                    <a:pt x="70" y="51"/>
                    <a:pt x="71" y="52"/>
                    <a:pt x="71" y="52"/>
                  </a:cubicBezTo>
                  <a:cubicBezTo>
                    <a:pt x="71" y="53"/>
                    <a:pt x="70" y="54"/>
                    <a:pt x="69" y="54"/>
                  </a:cubicBezTo>
                  <a:cubicBezTo>
                    <a:pt x="68" y="54"/>
                    <a:pt x="68" y="54"/>
                    <a:pt x="67" y="53"/>
                  </a:cubicBezTo>
                  <a:cubicBezTo>
                    <a:pt x="54" y="42"/>
                    <a:pt x="54" y="42"/>
                    <a:pt x="54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53"/>
                    <a:pt x="49" y="53"/>
                    <a:pt x="49" y="53"/>
                  </a:cubicBezTo>
                  <a:cubicBezTo>
                    <a:pt x="49" y="56"/>
                    <a:pt x="46" y="59"/>
                    <a:pt x="43" y="59"/>
                  </a:cubicBezTo>
                  <a:cubicBezTo>
                    <a:pt x="21" y="59"/>
                    <a:pt x="21" y="59"/>
                    <a:pt x="21" y="59"/>
                  </a:cubicBezTo>
                  <a:cubicBezTo>
                    <a:pt x="8" y="70"/>
                    <a:pt x="8" y="70"/>
                    <a:pt x="8" y="70"/>
                  </a:cubicBezTo>
                  <a:cubicBezTo>
                    <a:pt x="8" y="70"/>
                    <a:pt x="7" y="71"/>
                    <a:pt x="7" y="71"/>
                  </a:cubicBezTo>
                  <a:cubicBezTo>
                    <a:pt x="7" y="71"/>
                    <a:pt x="6" y="71"/>
                    <a:pt x="6" y="70"/>
                  </a:cubicBezTo>
                  <a:cubicBezTo>
                    <a:pt x="5" y="70"/>
                    <a:pt x="5" y="69"/>
                    <a:pt x="5" y="68"/>
                  </a:cubicBezTo>
                  <a:cubicBezTo>
                    <a:pt x="9" y="59"/>
                    <a:pt x="9" y="59"/>
                    <a:pt x="9" y="59"/>
                  </a:cubicBezTo>
                  <a:cubicBezTo>
                    <a:pt x="6" y="59"/>
                    <a:pt x="6" y="59"/>
                    <a:pt x="6" y="59"/>
                  </a:cubicBezTo>
                  <a:cubicBezTo>
                    <a:pt x="3" y="59"/>
                    <a:pt x="0" y="56"/>
                    <a:pt x="0" y="5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19"/>
                    <a:pt x="3" y="17"/>
                    <a:pt x="6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6" y="3"/>
                    <a:pt x="29" y="0"/>
                    <a:pt x="32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73" y="0"/>
                    <a:pt x="75" y="3"/>
                    <a:pt x="75" y="6"/>
                  </a:cubicBezTo>
                  <a:close/>
                  <a:moveTo>
                    <a:pt x="72" y="36"/>
                  </a:moveTo>
                  <a:cubicBezTo>
                    <a:pt x="72" y="6"/>
                    <a:pt x="72" y="6"/>
                    <a:pt x="72" y="6"/>
                  </a:cubicBezTo>
                  <a:cubicBezTo>
                    <a:pt x="72" y="4"/>
                    <a:pt x="71" y="3"/>
                    <a:pt x="69" y="3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1" y="3"/>
                    <a:pt x="29" y="4"/>
                    <a:pt x="29" y="6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46" y="18"/>
                    <a:pt x="48" y="20"/>
                    <a:pt x="48" y="23"/>
                  </a:cubicBezTo>
                  <a:cubicBezTo>
                    <a:pt x="48" y="22"/>
                    <a:pt x="48" y="22"/>
                    <a:pt x="48" y="21"/>
                  </a:cubicBezTo>
                  <a:cubicBezTo>
                    <a:pt x="65" y="21"/>
                    <a:pt x="65" y="21"/>
                    <a:pt x="65" y="21"/>
                  </a:cubicBezTo>
                  <a:cubicBezTo>
                    <a:pt x="65" y="21"/>
                    <a:pt x="66" y="22"/>
                    <a:pt x="66" y="22"/>
                  </a:cubicBezTo>
                  <a:cubicBezTo>
                    <a:pt x="66" y="23"/>
                    <a:pt x="65" y="23"/>
                    <a:pt x="65" y="23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65" y="30"/>
                    <a:pt x="65" y="30"/>
                    <a:pt x="65" y="30"/>
                  </a:cubicBezTo>
                  <a:cubicBezTo>
                    <a:pt x="65" y="30"/>
                    <a:pt x="66" y="31"/>
                    <a:pt x="66" y="31"/>
                  </a:cubicBezTo>
                  <a:cubicBezTo>
                    <a:pt x="66" y="32"/>
                    <a:pt x="65" y="32"/>
                    <a:pt x="65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9"/>
                    <a:pt x="48" y="39"/>
                    <a:pt x="48" y="39"/>
                  </a:cubicBezTo>
                  <a:cubicBezTo>
                    <a:pt x="55" y="39"/>
                    <a:pt x="55" y="39"/>
                    <a:pt x="55" y="39"/>
                  </a:cubicBezTo>
                  <a:cubicBezTo>
                    <a:pt x="55" y="39"/>
                    <a:pt x="56" y="39"/>
                    <a:pt x="56" y="39"/>
                  </a:cubicBezTo>
                  <a:cubicBezTo>
                    <a:pt x="66" y="48"/>
                    <a:pt x="66" y="48"/>
                    <a:pt x="66" y="48"/>
                  </a:cubicBezTo>
                  <a:cubicBezTo>
                    <a:pt x="63" y="41"/>
                    <a:pt x="63" y="41"/>
                    <a:pt x="63" y="41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3" y="39"/>
                    <a:pt x="64" y="39"/>
                    <a:pt x="64" y="39"/>
                  </a:cubicBezTo>
                  <a:cubicBezTo>
                    <a:pt x="69" y="39"/>
                    <a:pt x="69" y="39"/>
                    <a:pt x="69" y="39"/>
                  </a:cubicBezTo>
                  <a:cubicBezTo>
                    <a:pt x="71" y="39"/>
                    <a:pt x="72" y="38"/>
                    <a:pt x="72" y="36"/>
                  </a:cubicBezTo>
                  <a:close/>
                  <a:moveTo>
                    <a:pt x="46" y="53"/>
                  </a:moveTo>
                  <a:cubicBezTo>
                    <a:pt x="46" y="23"/>
                    <a:pt x="46" y="23"/>
                    <a:pt x="46" y="23"/>
                  </a:cubicBezTo>
                  <a:cubicBezTo>
                    <a:pt x="46" y="21"/>
                    <a:pt x="45" y="20"/>
                    <a:pt x="43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4" y="20"/>
                    <a:pt x="3" y="21"/>
                    <a:pt x="3" y="23"/>
                  </a:cubicBezTo>
                  <a:cubicBezTo>
                    <a:pt x="3" y="53"/>
                    <a:pt x="3" y="53"/>
                    <a:pt x="3" y="53"/>
                  </a:cubicBezTo>
                  <a:cubicBezTo>
                    <a:pt x="3" y="55"/>
                    <a:pt x="4" y="56"/>
                    <a:pt x="6" y="56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3" y="57"/>
                    <a:pt x="13" y="57"/>
                    <a:pt x="13" y="57"/>
                  </a:cubicBezTo>
                  <a:cubicBezTo>
                    <a:pt x="9" y="65"/>
                    <a:pt x="9" y="65"/>
                    <a:pt x="9" y="65"/>
                  </a:cubicBezTo>
                  <a:cubicBezTo>
                    <a:pt x="20" y="56"/>
                    <a:pt x="20" y="56"/>
                    <a:pt x="20" y="56"/>
                  </a:cubicBezTo>
                  <a:cubicBezTo>
                    <a:pt x="20" y="56"/>
                    <a:pt x="20" y="56"/>
                    <a:pt x="20" y="56"/>
                  </a:cubicBezTo>
                  <a:cubicBezTo>
                    <a:pt x="43" y="56"/>
                    <a:pt x="43" y="56"/>
                    <a:pt x="43" y="56"/>
                  </a:cubicBezTo>
                  <a:cubicBezTo>
                    <a:pt x="45" y="56"/>
                    <a:pt x="46" y="55"/>
                    <a:pt x="46" y="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Freeform 10"/>
            <p:cNvSpPr>
              <a:spLocks noEditPoints="1"/>
            </p:cNvSpPr>
            <p:nvPr/>
          </p:nvSpPr>
          <p:spPr bwMode="auto">
            <a:xfrm>
              <a:off x="6243387" y="2708024"/>
              <a:ext cx="310690" cy="310690"/>
            </a:xfrm>
            <a:custGeom>
              <a:avLst/>
              <a:gdLst>
                <a:gd name="T0" fmla="*/ 0 w 66"/>
                <a:gd name="T1" fmla="*/ 33 h 66"/>
                <a:gd name="T2" fmla="*/ 66 w 66"/>
                <a:gd name="T3" fmla="*/ 33 h 66"/>
                <a:gd name="T4" fmla="*/ 50 w 66"/>
                <a:gd name="T5" fmla="*/ 32 h 66"/>
                <a:gd name="T6" fmla="*/ 63 w 66"/>
                <a:gd name="T7" fmla="*/ 32 h 66"/>
                <a:gd name="T8" fmla="*/ 48 w 66"/>
                <a:gd name="T9" fmla="*/ 32 h 66"/>
                <a:gd name="T10" fmla="*/ 34 w 66"/>
                <a:gd name="T11" fmla="*/ 18 h 66"/>
                <a:gd name="T12" fmla="*/ 48 w 66"/>
                <a:gd name="T13" fmla="*/ 32 h 66"/>
                <a:gd name="T14" fmla="*/ 34 w 66"/>
                <a:gd name="T15" fmla="*/ 3 h 66"/>
                <a:gd name="T16" fmla="*/ 34 w 66"/>
                <a:gd name="T17" fmla="*/ 16 h 66"/>
                <a:gd name="T18" fmla="*/ 20 w 66"/>
                <a:gd name="T19" fmla="*/ 18 h 66"/>
                <a:gd name="T20" fmla="*/ 32 w 66"/>
                <a:gd name="T21" fmla="*/ 16 h 66"/>
                <a:gd name="T22" fmla="*/ 32 w 66"/>
                <a:gd name="T23" fmla="*/ 32 h 66"/>
                <a:gd name="T24" fmla="*/ 19 w 66"/>
                <a:gd name="T25" fmla="*/ 20 h 66"/>
                <a:gd name="T26" fmla="*/ 16 w 66"/>
                <a:gd name="T27" fmla="*/ 32 h 66"/>
                <a:gd name="T28" fmla="*/ 17 w 66"/>
                <a:gd name="T29" fmla="*/ 21 h 66"/>
                <a:gd name="T30" fmla="*/ 16 w 66"/>
                <a:gd name="T31" fmla="*/ 34 h 66"/>
                <a:gd name="T32" fmla="*/ 3 w 66"/>
                <a:gd name="T33" fmla="*/ 34 h 66"/>
                <a:gd name="T34" fmla="*/ 18 w 66"/>
                <a:gd name="T35" fmla="*/ 34 h 66"/>
                <a:gd name="T36" fmla="*/ 32 w 66"/>
                <a:gd name="T37" fmla="*/ 48 h 66"/>
                <a:gd name="T38" fmla="*/ 18 w 66"/>
                <a:gd name="T39" fmla="*/ 34 h 66"/>
                <a:gd name="T40" fmla="*/ 32 w 66"/>
                <a:gd name="T41" fmla="*/ 63 h 66"/>
                <a:gd name="T42" fmla="*/ 32 w 66"/>
                <a:gd name="T43" fmla="*/ 50 h 66"/>
                <a:gd name="T44" fmla="*/ 46 w 66"/>
                <a:gd name="T45" fmla="*/ 49 h 66"/>
                <a:gd name="T46" fmla="*/ 34 w 66"/>
                <a:gd name="T47" fmla="*/ 50 h 66"/>
                <a:gd name="T48" fmla="*/ 34 w 66"/>
                <a:gd name="T49" fmla="*/ 34 h 66"/>
                <a:gd name="T50" fmla="*/ 46 w 66"/>
                <a:gd name="T51" fmla="*/ 47 h 66"/>
                <a:gd name="T52" fmla="*/ 50 w 66"/>
                <a:gd name="T53" fmla="*/ 34 h 66"/>
                <a:gd name="T54" fmla="*/ 48 w 66"/>
                <a:gd name="T55" fmla="*/ 46 h 66"/>
                <a:gd name="T56" fmla="*/ 48 w 66"/>
                <a:gd name="T57" fmla="*/ 18 h 66"/>
                <a:gd name="T58" fmla="*/ 62 w 66"/>
                <a:gd name="T59" fmla="*/ 26 h 66"/>
                <a:gd name="T60" fmla="*/ 18 w 66"/>
                <a:gd name="T61" fmla="*/ 18 h 66"/>
                <a:gd name="T62" fmla="*/ 26 w 66"/>
                <a:gd name="T63" fmla="*/ 4 h 66"/>
                <a:gd name="T64" fmla="*/ 18 w 66"/>
                <a:gd name="T65" fmla="*/ 48 h 66"/>
                <a:gd name="T66" fmla="*/ 4 w 66"/>
                <a:gd name="T67" fmla="*/ 40 h 66"/>
                <a:gd name="T68" fmla="*/ 48 w 66"/>
                <a:gd name="T69" fmla="*/ 48 h 66"/>
                <a:gd name="T70" fmla="*/ 40 w 66"/>
                <a:gd name="T71" fmla="*/ 62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6" h="66">
                  <a:moveTo>
                    <a:pt x="33" y="0"/>
                  </a:moveTo>
                  <a:cubicBezTo>
                    <a:pt x="15" y="0"/>
                    <a:pt x="0" y="15"/>
                    <a:pt x="0" y="33"/>
                  </a:cubicBezTo>
                  <a:cubicBezTo>
                    <a:pt x="0" y="51"/>
                    <a:pt x="15" y="66"/>
                    <a:pt x="33" y="66"/>
                  </a:cubicBezTo>
                  <a:cubicBezTo>
                    <a:pt x="51" y="66"/>
                    <a:pt x="66" y="51"/>
                    <a:pt x="66" y="33"/>
                  </a:cubicBezTo>
                  <a:cubicBezTo>
                    <a:pt x="66" y="15"/>
                    <a:pt x="51" y="0"/>
                    <a:pt x="33" y="0"/>
                  </a:cubicBezTo>
                  <a:close/>
                  <a:moveTo>
                    <a:pt x="50" y="32"/>
                  </a:moveTo>
                  <a:cubicBezTo>
                    <a:pt x="50" y="28"/>
                    <a:pt x="49" y="24"/>
                    <a:pt x="48" y="21"/>
                  </a:cubicBezTo>
                  <a:cubicBezTo>
                    <a:pt x="56" y="23"/>
                    <a:pt x="62" y="27"/>
                    <a:pt x="63" y="32"/>
                  </a:cubicBezTo>
                  <a:lnTo>
                    <a:pt x="50" y="32"/>
                  </a:lnTo>
                  <a:close/>
                  <a:moveTo>
                    <a:pt x="48" y="32"/>
                  </a:moveTo>
                  <a:cubicBezTo>
                    <a:pt x="34" y="32"/>
                    <a:pt x="34" y="32"/>
                    <a:pt x="34" y="32"/>
                  </a:cubicBezTo>
                  <a:cubicBezTo>
                    <a:pt x="34" y="18"/>
                    <a:pt x="34" y="18"/>
                    <a:pt x="34" y="18"/>
                  </a:cubicBezTo>
                  <a:cubicBezTo>
                    <a:pt x="38" y="18"/>
                    <a:pt x="42" y="19"/>
                    <a:pt x="46" y="20"/>
                  </a:cubicBezTo>
                  <a:cubicBezTo>
                    <a:pt x="47" y="24"/>
                    <a:pt x="48" y="28"/>
                    <a:pt x="48" y="32"/>
                  </a:cubicBezTo>
                  <a:close/>
                  <a:moveTo>
                    <a:pt x="34" y="16"/>
                  </a:moveTo>
                  <a:cubicBezTo>
                    <a:pt x="34" y="3"/>
                    <a:pt x="34" y="3"/>
                    <a:pt x="34" y="3"/>
                  </a:cubicBezTo>
                  <a:cubicBezTo>
                    <a:pt x="39" y="4"/>
                    <a:pt x="43" y="10"/>
                    <a:pt x="46" y="18"/>
                  </a:cubicBezTo>
                  <a:cubicBezTo>
                    <a:pt x="42" y="17"/>
                    <a:pt x="38" y="16"/>
                    <a:pt x="34" y="16"/>
                  </a:cubicBezTo>
                  <a:close/>
                  <a:moveTo>
                    <a:pt x="32" y="16"/>
                  </a:moveTo>
                  <a:cubicBezTo>
                    <a:pt x="28" y="16"/>
                    <a:pt x="24" y="17"/>
                    <a:pt x="20" y="18"/>
                  </a:cubicBezTo>
                  <a:cubicBezTo>
                    <a:pt x="22" y="10"/>
                    <a:pt x="27" y="4"/>
                    <a:pt x="32" y="3"/>
                  </a:cubicBezTo>
                  <a:lnTo>
                    <a:pt x="32" y="16"/>
                  </a:lnTo>
                  <a:close/>
                  <a:moveTo>
                    <a:pt x="32" y="18"/>
                  </a:moveTo>
                  <a:cubicBezTo>
                    <a:pt x="32" y="32"/>
                    <a:pt x="32" y="32"/>
                    <a:pt x="32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28"/>
                    <a:pt x="18" y="24"/>
                    <a:pt x="19" y="20"/>
                  </a:cubicBezTo>
                  <a:cubicBezTo>
                    <a:pt x="23" y="19"/>
                    <a:pt x="27" y="18"/>
                    <a:pt x="32" y="18"/>
                  </a:cubicBezTo>
                  <a:close/>
                  <a:moveTo>
                    <a:pt x="16" y="32"/>
                  </a:moveTo>
                  <a:cubicBezTo>
                    <a:pt x="3" y="32"/>
                    <a:pt x="3" y="32"/>
                    <a:pt x="3" y="32"/>
                  </a:cubicBezTo>
                  <a:cubicBezTo>
                    <a:pt x="4" y="27"/>
                    <a:pt x="9" y="23"/>
                    <a:pt x="17" y="21"/>
                  </a:cubicBezTo>
                  <a:cubicBezTo>
                    <a:pt x="16" y="24"/>
                    <a:pt x="16" y="28"/>
                    <a:pt x="16" y="32"/>
                  </a:cubicBezTo>
                  <a:close/>
                  <a:moveTo>
                    <a:pt x="16" y="34"/>
                  </a:moveTo>
                  <a:cubicBezTo>
                    <a:pt x="16" y="38"/>
                    <a:pt x="16" y="42"/>
                    <a:pt x="17" y="46"/>
                  </a:cubicBezTo>
                  <a:cubicBezTo>
                    <a:pt x="9" y="44"/>
                    <a:pt x="4" y="39"/>
                    <a:pt x="3" y="34"/>
                  </a:cubicBezTo>
                  <a:lnTo>
                    <a:pt x="16" y="34"/>
                  </a:lnTo>
                  <a:close/>
                  <a:moveTo>
                    <a:pt x="18" y="34"/>
                  </a:moveTo>
                  <a:cubicBezTo>
                    <a:pt x="32" y="34"/>
                    <a:pt x="32" y="34"/>
                    <a:pt x="32" y="34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27" y="48"/>
                    <a:pt x="23" y="48"/>
                    <a:pt x="19" y="47"/>
                  </a:cubicBezTo>
                  <a:cubicBezTo>
                    <a:pt x="18" y="43"/>
                    <a:pt x="18" y="39"/>
                    <a:pt x="18" y="34"/>
                  </a:cubicBezTo>
                  <a:close/>
                  <a:moveTo>
                    <a:pt x="32" y="50"/>
                  </a:moveTo>
                  <a:cubicBezTo>
                    <a:pt x="32" y="63"/>
                    <a:pt x="32" y="63"/>
                    <a:pt x="32" y="63"/>
                  </a:cubicBezTo>
                  <a:cubicBezTo>
                    <a:pt x="27" y="62"/>
                    <a:pt x="22" y="57"/>
                    <a:pt x="20" y="49"/>
                  </a:cubicBezTo>
                  <a:cubicBezTo>
                    <a:pt x="24" y="50"/>
                    <a:pt x="28" y="50"/>
                    <a:pt x="32" y="50"/>
                  </a:cubicBezTo>
                  <a:close/>
                  <a:moveTo>
                    <a:pt x="34" y="50"/>
                  </a:moveTo>
                  <a:cubicBezTo>
                    <a:pt x="38" y="50"/>
                    <a:pt x="42" y="50"/>
                    <a:pt x="46" y="49"/>
                  </a:cubicBezTo>
                  <a:cubicBezTo>
                    <a:pt x="43" y="57"/>
                    <a:pt x="39" y="62"/>
                    <a:pt x="34" y="63"/>
                  </a:cubicBezTo>
                  <a:lnTo>
                    <a:pt x="34" y="50"/>
                  </a:lnTo>
                  <a:close/>
                  <a:moveTo>
                    <a:pt x="34" y="48"/>
                  </a:moveTo>
                  <a:cubicBezTo>
                    <a:pt x="34" y="34"/>
                    <a:pt x="34" y="34"/>
                    <a:pt x="34" y="34"/>
                  </a:cubicBezTo>
                  <a:cubicBezTo>
                    <a:pt x="48" y="34"/>
                    <a:pt x="48" y="34"/>
                    <a:pt x="48" y="34"/>
                  </a:cubicBezTo>
                  <a:cubicBezTo>
                    <a:pt x="48" y="39"/>
                    <a:pt x="47" y="43"/>
                    <a:pt x="46" y="47"/>
                  </a:cubicBezTo>
                  <a:cubicBezTo>
                    <a:pt x="42" y="48"/>
                    <a:pt x="38" y="48"/>
                    <a:pt x="34" y="48"/>
                  </a:cubicBezTo>
                  <a:close/>
                  <a:moveTo>
                    <a:pt x="50" y="34"/>
                  </a:moveTo>
                  <a:cubicBezTo>
                    <a:pt x="63" y="34"/>
                    <a:pt x="63" y="34"/>
                    <a:pt x="63" y="34"/>
                  </a:cubicBezTo>
                  <a:cubicBezTo>
                    <a:pt x="62" y="39"/>
                    <a:pt x="56" y="44"/>
                    <a:pt x="48" y="46"/>
                  </a:cubicBezTo>
                  <a:cubicBezTo>
                    <a:pt x="49" y="42"/>
                    <a:pt x="50" y="38"/>
                    <a:pt x="50" y="34"/>
                  </a:cubicBezTo>
                  <a:close/>
                  <a:moveTo>
                    <a:pt x="48" y="18"/>
                  </a:moveTo>
                  <a:cubicBezTo>
                    <a:pt x="46" y="12"/>
                    <a:pt x="43" y="7"/>
                    <a:pt x="40" y="4"/>
                  </a:cubicBezTo>
                  <a:cubicBezTo>
                    <a:pt x="51" y="7"/>
                    <a:pt x="59" y="15"/>
                    <a:pt x="62" y="26"/>
                  </a:cubicBezTo>
                  <a:cubicBezTo>
                    <a:pt x="59" y="23"/>
                    <a:pt x="54" y="20"/>
                    <a:pt x="48" y="18"/>
                  </a:cubicBezTo>
                  <a:close/>
                  <a:moveTo>
                    <a:pt x="18" y="18"/>
                  </a:moveTo>
                  <a:cubicBezTo>
                    <a:pt x="12" y="20"/>
                    <a:pt x="7" y="23"/>
                    <a:pt x="4" y="26"/>
                  </a:cubicBezTo>
                  <a:cubicBezTo>
                    <a:pt x="6" y="15"/>
                    <a:pt x="15" y="7"/>
                    <a:pt x="26" y="4"/>
                  </a:cubicBezTo>
                  <a:cubicBezTo>
                    <a:pt x="22" y="7"/>
                    <a:pt x="19" y="12"/>
                    <a:pt x="18" y="18"/>
                  </a:cubicBezTo>
                  <a:close/>
                  <a:moveTo>
                    <a:pt x="18" y="48"/>
                  </a:moveTo>
                  <a:cubicBezTo>
                    <a:pt x="19" y="55"/>
                    <a:pt x="22" y="59"/>
                    <a:pt x="26" y="62"/>
                  </a:cubicBezTo>
                  <a:cubicBezTo>
                    <a:pt x="15" y="60"/>
                    <a:pt x="6" y="51"/>
                    <a:pt x="4" y="40"/>
                  </a:cubicBezTo>
                  <a:cubicBezTo>
                    <a:pt x="7" y="44"/>
                    <a:pt x="12" y="47"/>
                    <a:pt x="18" y="48"/>
                  </a:cubicBezTo>
                  <a:close/>
                  <a:moveTo>
                    <a:pt x="48" y="48"/>
                  </a:moveTo>
                  <a:cubicBezTo>
                    <a:pt x="54" y="47"/>
                    <a:pt x="59" y="44"/>
                    <a:pt x="62" y="40"/>
                  </a:cubicBezTo>
                  <a:cubicBezTo>
                    <a:pt x="59" y="51"/>
                    <a:pt x="51" y="60"/>
                    <a:pt x="40" y="62"/>
                  </a:cubicBezTo>
                  <a:cubicBezTo>
                    <a:pt x="43" y="59"/>
                    <a:pt x="46" y="55"/>
                    <a:pt x="48" y="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Freeform 16"/>
            <p:cNvSpPr>
              <a:spLocks noEditPoints="1"/>
            </p:cNvSpPr>
            <p:nvPr/>
          </p:nvSpPr>
          <p:spPr bwMode="auto">
            <a:xfrm>
              <a:off x="6360224" y="2078940"/>
              <a:ext cx="210345" cy="231919"/>
            </a:xfrm>
            <a:custGeom>
              <a:avLst/>
              <a:gdLst>
                <a:gd name="T0" fmla="*/ 33 w 66"/>
                <a:gd name="T1" fmla="*/ 0 h 73"/>
                <a:gd name="T2" fmla="*/ 26 w 66"/>
                <a:gd name="T3" fmla="*/ 6 h 73"/>
                <a:gd name="T4" fmla="*/ 39 w 66"/>
                <a:gd name="T5" fmla="*/ 7 h 73"/>
                <a:gd name="T6" fmla="*/ 28 w 66"/>
                <a:gd name="T7" fmla="*/ 5 h 73"/>
                <a:gd name="T8" fmla="*/ 33 w 66"/>
                <a:gd name="T9" fmla="*/ 1 h 73"/>
                <a:gd name="T10" fmla="*/ 28 w 66"/>
                <a:gd name="T11" fmla="*/ 5 h 73"/>
                <a:gd name="T12" fmla="*/ 50 w 66"/>
                <a:gd name="T13" fmla="*/ 13 h 73"/>
                <a:gd name="T14" fmla="*/ 55 w 66"/>
                <a:gd name="T15" fmla="*/ 15 h 73"/>
                <a:gd name="T16" fmla="*/ 54 w 66"/>
                <a:gd name="T17" fmla="*/ 8 h 73"/>
                <a:gd name="T18" fmla="*/ 45 w 66"/>
                <a:gd name="T19" fmla="*/ 8 h 73"/>
                <a:gd name="T20" fmla="*/ 49 w 66"/>
                <a:gd name="T21" fmla="*/ 11 h 73"/>
                <a:gd name="T22" fmla="*/ 33 w 66"/>
                <a:gd name="T23" fmla="*/ 7 h 73"/>
                <a:gd name="T24" fmla="*/ 17 w 66"/>
                <a:gd name="T25" fmla="*/ 12 h 73"/>
                <a:gd name="T26" fmla="*/ 21 w 66"/>
                <a:gd name="T27" fmla="*/ 8 h 73"/>
                <a:gd name="T28" fmla="*/ 14 w 66"/>
                <a:gd name="T29" fmla="*/ 6 h 73"/>
                <a:gd name="T30" fmla="*/ 10 w 66"/>
                <a:gd name="T31" fmla="*/ 15 h 73"/>
                <a:gd name="T32" fmla="*/ 15 w 66"/>
                <a:gd name="T33" fmla="*/ 12 h 73"/>
                <a:gd name="T34" fmla="*/ 15 w 66"/>
                <a:gd name="T35" fmla="*/ 13 h 73"/>
                <a:gd name="T36" fmla="*/ 0 w 66"/>
                <a:gd name="T37" fmla="*/ 35 h 73"/>
                <a:gd name="T38" fmla="*/ 4 w 66"/>
                <a:gd name="T39" fmla="*/ 43 h 73"/>
                <a:gd name="T40" fmla="*/ 14 w 66"/>
                <a:gd name="T41" fmla="*/ 60 h 73"/>
                <a:gd name="T42" fmla="*/ 11 w 66"/>
                <a:gd name="T43" fmla="*/ 68 h 73"/>
                <a:gd name="T44" fmla="*/ 12 w 66"/>
                <a:gd name="T45" fmla="*/ 73 h 73"/>
                <a:gd name="T46" fmla="*/ 15 w 66"/>
                <a:gd name="T47" fmla="*/ 70 h 73"/>
                <a:gd name="T48" fmla="*/ 20 w 66"/>
                <a:gd name="T49" fmla="*/ 63 h 73"/>
                <a:gd name="T50" fmla="*/ 46 w 66"/>
                <a:gd name="T51" fmla="*/ 63 h 73"/>
                <a:gd name="T52" fmla="*/ 52 w 66"/>
                <a:gd name="T53" fmla="*/ 70 h 73"/>
                <a:gd name="T54" fmla="*/ 57 w 66"/>
                <a:gd name="T55" fmla="*/ 71 h 73"/>
                <a:gd name="T56" fmla="*/ 56 w 66"/>
                <a:gd name="T57" fmla="*/ 67 h 73"/>
                <a:gd name="T58" fmla="*/ 62 w 66"/>
                <a:gd name="T59" fmla="*/ 43 h 73"/>
                <a:gd name="T60" fmla="*/ 66 w 66"/>
                <a:gd name="T61" fmla="*/ 35 h 73"/>
                <a:gd name="T62" fmla="*/ 2 w 66"/>
                <a:gd name="T63" fmla="*/ 38 h 73"/>
                <a:gd name="T64" fmla="*/ 3 w 66"/>
                <a:gd name="T65" fmla="*/ 32 h 73"/>
                <a:gd name="T66" fmla="*/ 3 w 66"/>
                <a:gd name="T67" fmla="*/ 41 h 73"/>
                <a:gd name="T68" fmla="*/ 47 w 66"/>
                <a:gd name="T69" fmla="*/ 8 h 73"/>
                <a:gd name="T70" fmla="*/ 53 w 66"/>
                <a:gd name="T71" fmla="*/ 10 h 73"/>
                <a:gd name="T72" fmla="*/ 47 w 66"/>
                <a:gd name="T73" fmla="*/ 8 h 73"/>
                <a:gd name="T74" fmla="*/ 12 w 66"/>
                <a:gd name="T75" fmla="*/ 10 h 73"/>
                <a:gd name="T76" fmla="*/ 17 w 66"/>
                <a:gd name="T77" fmla="*/ 7 h 73"/>
                <a:gd name="T78" fmla="*/ 11 w 66"/>
                <a:gd name="T79" fmla="*/ 13 h 73"/>
                <a:gd name="T80" fmla="*/ 12 w 66"/>
                <a:gd name="T81" fmla="*/ 66 h 73"/>
                <a:gd name="T82" fmla="*/ 17 w 66"/>
                <a:gd name="T83" fmla="*/ 64 h 73"/>
                <a:gd name="T84" fmla="*/ 53 w 66"/>
                <a:gd name="T85" fmla="*/ 66 h 73"/>
                <a:gd name="T86" fmla="*/ 48 w 66"/>
                <a:gd name="T87" fmla="*/ 64 h 73"/>
                <a:gd name="T88" fmla="*/ 53 w 66"/>
                <a:gd name="T89" fmla="*/ 66 h 73"/>
                <a:gd name="T90" fmla="*/ 6 w 66"/>
                <a:gd name="T91" fmla="*/ 37 h 73"/>
                <a:gd name="T92" fmla="*/ 60 w 66"/>
                <a:gd name="T93" fmla="*/ 37 h 73"/>
                <a:gd name="T94" fmla="*/ 64 w 66"/>
                <a:gd name="T95" fmla="*/ 38 h 73"/>
                <a:gd name="T96" fmla="*/ 62 w 66"/>
                <a:gd name="T97" fmla="*/ 37 h 73"/>
                <a:gd name="T98" fmla="*/ 64 w 66"/>
                <a:gd name="T99" fmla="*/ 35 h 73"/>
                <a:gd name="T100" fmla="*/ 33 w 66"/>
                <a:gd name="T101" fmla="*/ 12 h 73"/>
                <a:gd name="T102" fmla="*/ 33 w 66"/>
                <a:gd name="T103" fmla="*/ 61 h 73"/>
                <a:gd name="T104" fmla="*/ 33 w 66"/>
                <a:gd name="T105" fmla="*/ 12 h 73"/>
                <a:gd name="T106" fmla="*/ 10 w 66"/>
                <a:gd name="T107" fmla="*/ 37 h 73"/>
                <a:gd name="T108" fmla="*/ 56 w 66"/>
                <a:gd name="T109" fmla="*/ 37 h 73"/>
                <a:gd name="T110" fmla="*/ 36 w 66"/>
                <a:gd name="T111" fmla="*/ 35 h 73"/>
                <a:gd name="T112" fmla="*/ 49 w 66"/>
                <a:gd name="T113" fmla="*/ 38 h 73"/>
                <a:gd name="T114" fmla="*/ 32 w 66"/>
                <a:gd name="T115" fmla="*/ 40 h 73"/>
                <a:gd name="T116" fmla="*/ 31 w 66"/>
                <a:gd name="T117" fmla="*/ 32 h 73"/>
                <a:gd name="T118" fmla="*/ 34 w 66"/>
                <a:gd name="T119" fmla="*/ 16 h 73"/>
                <a:gd name="T120" fmla="*/ 36 w 66"/>
                <a:gd name="T121" fmla="*/ 3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6" h="73">
                  <a:moveTo>
                    <a:pt x="39" y="6"/>
                  </a:moveTo>
                  <a:cubicBezTo>
                    <a:pt x="39" y="2"/>
                    <a:pt x="37" y="0"/>
                    <a:pt x="33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29" y="0"/>
                    <a:pt x="26" y="2"/>
                    <a:pt x="26" y="6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39" y="7"/>
                    <a:pt x="39" y="7"/>
                    <a:pt x="39" y="7"/>
                  </a:cubicBezTo>
                  <a:lnTo>
                    <a:pt x="39" y="6"/>
                  </a:lnTo>
                  <a:close/>
                  <a:moveTo>
                    <a:pt x="28" y="5"/>
                  </a:moveTo>
                  <a:cubicBezTo>
                    <a:pt x="28" y="3"/>
                    <a:pt x="30" y="1"/>
                    <a:pt x="32" y="1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5" y="1"/>
                    <a:pt x="37" y="3"/>
                    <a:pt x="38" y="5"/>
                  </a:cubicBezTo>
                  <a:lnTo>
                    <a:pt x="28" y="5"/>
                  </a:lnTo>
                  <a:close/>
                  <a:moveTo>
                    <a:pt x="62" y="30"/>
                  </a:moveTo>
                  <a:cubicBezTo>
                    <a:pt x="60" y="23"/>
                    <a:pt x="56" y="17"/>
                    <a:pt x="50" y="13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5" y="15"/>
                    <a:pt x="55" y="15"/>
                    <a:pt x="55" y="15"/>
                  </a:cubicBezTo>
                  <a:cubicBezTo>
                    <a:pt x="55" y="15"/>
                    <a:pt x="55" y="15"/>
                    <a:pt x="55" y="15"/>
                  </a:cubicBezTo>
                  <a:cubicBezTo>
                    <a:pt x="57" y="13"/>
                    <a:pt x="56" y="10"/>
                    <a:pt x="54" y="8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49" y="5"/>
                    <a:pt x="46" y="6"/>
                    <a:pt x="45" y="8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4" y="9"/>
                    <a:pt x="39" y="7"/>
                    <a:pt x="33" y="7"/>
                  </a:cubicBezTo>
                  <a:cubicBezTo>
                    <a:pt x="27" y="7"/>
                    <a:pt x="21" y="9"/>
                    <a:pt x="17" y="12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0" y="6"/>
                    <a:pt x="17" y="5"/>
                    <a:pt x="14" y="6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9" y="10"/>
                    <a:pt x="9" y="13"/>
                    <a:pt x="10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0" y="17"/>
                    <a:pt x="5" y="23"/>
                    <a:pt x="4" y="30"/>
                  </a:cubicBezTo>
                  <a:cubicBezTo>
                    <a:pt x="2" y="31"/>
                    <a:pt x="0" y="33"/>
                    <a:pt x="0" y="35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41"/>
                    <a:pt x="2" y="43"/>
                    <a:pt x="4" y="43"/>
                  </a:cubicBezTo>
                  <a:cubicBezTo>
                    <a:pt x="5" y="50"/>
                    <a:pt x="9" y="56"/>
                    <a:pt x="14" y="60"/>
                  </a:cubicBezTo>
                  <a:cubicBezTo>
                    <a:pt x="14" y="60"/>
                    <a:pt x="14" y="60"/>
                    <a:pt x="14" y="60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9" y="71"/>
                    <a:pt x="9" y="71"/>
                    <a:pt x="9" y="71"/>
                  </a:cubicBezTo>
                  <a:cubicBezTo>
                    <a:pt x="12" y="73"/>
                    <a:pt x="12" y="73"/>
                    <a:pt x="12" y="73"/>
                  </a:cubicBezTo>
                  <a:cubicBezTo>
                    <a:pt x="14" y="70"/>
                    <a:pt x="14" y="70"/>
                    <a:pt x="14" y="70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20" y="63"/>
                    <a:pt x="20" y="63"/>
                    <a:pt x="20" y="63"/>
                  </a:cubicBezTo>
                  <a:cubicBezTo>
                    <a:pt x="20" y="63"/>
                    <a:pt x="20" y="63"/>
                    <a:pt x="20" y="63"/>
                  </a:cubicBezTo>
                  <a:cubicBezTo>
                    <a:pt x="24" y="65"/>
                    <a:pt x="28" y="66"/>
                    <a:pt x="33" y="66"/>
                  </a:cubicBezTo>
                  <a:cubicBezTo>
                    <a:pt x="37" y="66"/>
                    <a:pt x="42" y="65"/>
                    <a:pt x="46" y="63"/>
                  </a:cubicBezTo>
                  <a:cubicBezTo>
                    <a:pt x="50" y="70"/>
                    <a:pt x="50" y="70"/>
                    <a:pt x="50" y="70"/>
                  </a:cubicBezTo>
                  <a:cubicBezTo>
                    <a:pt x="52" y="70"/>
                    <a:pt x="52" y="70"/>
                    <a:pt x="52" y="70"/>
                  </a:cubicBezTo>
                  <a:cubicBezTo>
                    <a:pt x="54" y="73"/>
                    <a:pt x="54" y="73"/>
                    <a:pt x="54" y="73"/>
                  </a:cubicBezTo>
                  <a:cubicBezTo>
                    <a:pt x="57" y="71"/>
                    <a:pt x="57" y="71"/>
                    <a:pt x="57" y="71"/>
                  </a:cubicBezTo>
                  <a:cubicBezTo>
                    <a:pt x="55" y="68"/>
                    <a:pt x="55" y="68"/>
                    <a:pt x="55" y="68"/>
                  </a:cubicBezTo>
                  <a:cubicBezTo>
                    <a:pt x="56" y="67"/>
                    <a:pt x="56" y="67"/>
                    <a:pt x="56" y="67"/>
                  </a:cubicBezTo>
                  <a:cubicBezTo>
                    <a:pt x="51" y="60"/>
                    <a:pt x="51" y="60"/>
                    <a:pt x="51" y="60"/>
                  </a:cubicBezTo>
                  <a:cubicBezTo>
                    <a:pt x="57" y="56"/>
                    <a:pt x="60" y="50"/>
                    <a:pt x="62" y="43"/>
                  </a:cubicBezTo>
                  <a:cubicBezTo>
                    <a:pt x="64" y="43"/>
                    <a:pt x="66" y="41"/>
                    <a:pt x="66" y="38"/>
                  </a:cubicBezTo>
                  <a:cubicBezTo>
                    <a:pt x="66" y="35"/>
                    <a:pt x="66" y="35"/>
                    <a:pt x="66" y="35"/>
                  </a:cubicBezTo>
                  <a:cubicBezTo>
                    <a:pt x="66" y="33"/>
                    <a:pt x="64" y="31"/>
                    <a:pt x="62" y="30"/>
                  </a:cubicBezTo>
                  <a:close/>
                  <a:moveTo>
                    <a:pt x="2" y="38"/>
                  </a:moveTo>
                  <a:cubicBezTo>
                    <a:pt x="2" y="35"/>
                    <a:pt x="2" y="35"/>
                    <a:pt x="2" y="35"/>
                  </a:cubicBezTo>
                  <a:cubicBezTo>
                    <a:pt x="2" y="34"/>
                    <a:pt x="2" y="33"/>
                    <a:pt x="3" y="32"/>
                  </a:cubicBezTo>
                  <a:cubicBezTo>
                    <a:pt x="3" y="34"/>
                    <a:pt x="3" y="35"/>
                    <a:pt x="3" y="37"/>
                  </a:cubicBezTo>
                  <a:cubicBezTo>
                    <a:pt x="3" y="38"/>
                    <a:pt x="3" y="40"/>
                    <a:pt x="3" y="41"/>
                  </a:cubicBezTo>
                  <a:cubicBezTo>
                    <a:pt x="2" y="41"/>
                    <a:pt x="2" y="40"/>
                    <a:pt x="2" y="38"/>
                  </a:cubicBezTo>
                  <a:close/>
                  <a:moveTo>
                    <a:pt x="47" y="8"/>
                  </a:moveTo>
                  <a:cubicBezTo>
                    <a:pt x="48" y="7"/>
                    <a:pt x="49" y="7"/>
                    <a:pt x="50" y="8"/>
                  </a:cubicBezTo>
                  <a:cubicBezTo>
                    <a:pt x="53" y="10"/>
                    <a:pt x="53" y="10"/>
                    <a:pt x="53" y="10"/>
                  </a:cubicBezTo>
                  <a:cubicBezTo>
                    <a:pt x="54" y="10"/>
                    <a:pt x="55" y="12"/>
                    <a:pt x="54" y="13"/>
                  </a:cubicBezTo>
                  <a:lnTo>
                    <a:pt x="47" y="8"/>
                  </a:lnTo>
                  <a:close/>
                  <a:moveTo>
                    <a:pt x="11" y="13"/>
                  </a:moveTo>
                  <a:cubicBezTo>
                    <a:pt x="11" y="12"/>
                    <a:pt x="11" y="10"/>
                    <a:pt x="12" y="10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6" y="7"/>
                    <a:pt x="16" y="7"/>
                    <a:pt x="17" y="7"/>
                  </a:cubicBezTo>
                  <a:cubicBezTo>
                    <a:pt x="18" y="7"/>
                    <a:pt x="18" y="8"/>
                    <a:pt x="19" y="8"/>
                  </a:cubicBezTo>
                  <a:lnTo>
                    <a:pt x="11" y="13"/>
                  </a:lnTo>
                  <a:close/>
                  <a:moveTo>
                    <a:pt x="15" y="68"/>
                  </a:moveTo>
                  <a:cubicBezTo>
                    <a:pt x="12" y="66"/>
                    <a:pt x="12" y="66"/>
                    <a:pt x="12" y="66"/>
                  </a:cubicBezTo>
                  <a:cubicBezTo>
                    <a:pt x="15" y="62"/>
                    <a:pt x="15" y="62"/>
                    <a:pt x="15" y="62"/>
                  </a:cubicBezTo>
                  <a:cubicBezTo>
                    <a:pt x="17" y="64"/>
                    <a:pt x="17" y="64"/>
                    <a:pt x="17" y="64"/>
                  </a:cubicBezTo>
                  <a:lnTo>
                    <a:pt x="15" y="68"/>
                  </a:lnTo>
                  <a:close/>
                  <a:moveTo>
                    <a:pt x="53" y="66"/>
                  </a:moveTo>
                  <a:cubicBezTo>
                    <a:pt x="51" y="68"/>
                    <a:pt x="51" y="68"/>
                    <a:pt x="51" y="68"/>
                  </a:cubicBezTo>
                  <a:cubicBezTo>
                    <a:pt x="48" y="64"/>
                    <a:pt x="48" y="64"/>
                    <a:pt x="48" y="64"/>
                  </a:cubicBezTo>
                  <a:cubicBezTo>
                    <a:pt x="50" y="62"/>
                    <a:pt x="50" y="62"/>
                    <a:pt x="50" y="62"/>
                  </a:cubicBezTo>
                  <a:lnTo>
                    <a:pt x="53" y="66"/>
                  </a:lnTo>
                  <a:close/>
                  <a:moveTo>
                    <a:pt x="33" y="64"/>
                  </a:moveTo>
                  <a:cubicBezTo>
                    <a:pt x="18" y="64"/>
                    <a:pt x="6" y="52"/>
                    <a:pt x="6" y="37"/>
                  </a:cubicBezTo>
                  <a:cubicBezTo>
                    <a:pt x="6" y="22"/>
                    <a:pt x="18" y="10"/>
                    <a:pt x="33" y="10"/>
                  </a:cubicBezTo>
                  <a:cubicBezTo>
                    <a:pt x="48" y="10"/>
                    <a:pt x="60" y="22"/>
                    <a:pt x="60" y="37"/>
                  </a:cubicBezTo>
                  <a:cubicBezTo>
                    <a:pt x="60" y="52"/>
                    <a:pt x="48" y="64"/>
                    <a:pt x="33" y="64"/>
                  </a:cubicBezTo>
                  <a:close/>
                  <a:moveTo>
                    <a:pt x="64" y="38"/>
                  </a:moveTo>
                  <a:cubicBezTo>
                    <a:pt x="64" y="40"/>
                    <a:pt x="63" y="41"/>
                    <a:pt x="62" y="41"/>
                  </a:cubicBezTo>
                  <a:cubicBezTo>
                    <a:pt x="62" y="40"/>
                    <a:pt x="62" y="38"/>
                    <a:pt x="62" y="37"/>
                  </a:cubicBezTo>
                  <a:cubicBezTo>
                    <a:pt x="62" y="35"/>
                    <a:pt x="62" y="34"/>
                    <a:pt x="62" y="32"/>
                  </a:cubicBezTo>
                  <a:cubicBezTo>
                    <a:pt x="63" y="33"/>
                    <a:pt x="64" y="34"/>
                    <a:pt x="64" y="35"/>
                  </a:cubicBezTo>
                  <a:lnTo>
                    <a:pt x="64" y="38"/>
                  </a:lnTo>
                  <a:close/>
                  <a:moveTo>
                    <a:pt x="33" y="12"/>
                  </a:moveTo>
                  <a:cubicBezTo>
                    <a:pt x="19" y="12"/>
                    <a:pt x="8" y="23"/>
                    <a:pt x="8" y="37"/>
                  </a:cubicBezTo>
                  <a:cubicBezTo>
                    <a:pt x="8" y="50"/>
                    <a:pt x="19" y="61"/>
                    <a:pt x="33" y="61"/>
                  </a:cubicBezTo>
                  <a:cubicBezTo>
                    <a:pt x="46" y="61"/>
                    <a:pt x="57" y="50"/>
                    <a:pt x="57" y="37"/>
                  </a:cubicBezTo>
                  <a:cubicBezTo>
                    <a:pt x="57" y="23"/>
                    <a:pt x="46" y="12"/>
                    <a:pt x="33" y="12"/>
                  </a:cubicBezTo>
                  <a:close/>
                  <a:moveTo>
                    <a:pt x="33" y="60"/>
                  </a:moveTo>
                  <a:cubicBezTo>
                    <a:pt x="20" y="60"/>
                    <a:pt x="10" y="49"/>
                    <a:pt x="10" y="37"/>
                  </a:cubicBezTo>
                  <a:cubicBezTo>
                    <a:pt x="10" y="24"/>
                    <a:pt x="20" y="14"/>
                    <a:pt x="33" y="14"/>
                  </a:cubicBezTo>
                  <a:cubicBezTo>
                    <a:pt x="45" y="14"/>
                    <a:pt x="56" y="24"/>
                    <a:pt x="56" y="37"/>
                  </a:cubicBezTo>
                  <a:cubicBezTo>
                    <a:pt x="56" y="49"/>
                    <a:pt x="45" y="60"/>
                    <a:pt x="33" y="60"/>
                  </a:cubicBezTo>
                  <a:close/>
                  <a:moveTo>
                    <a:pt x="36" y="35"/>
                  </a:moveTo>
                  <a:cubicBezTo>
                    <a:pt x="49" y="35"/>
                    <a:pt x="49" y="35"/>
                    <a:pt x="49" y="35"/>
                  </a:cubicBezTo>
                  <a:cubicBezTo>
                    <a:pt x="49" y="38"/>
                    <a:pt x="49" y="38"/>
                    <a:pt x="49" y="38"/>
                  </a:cubicBezTo>
                  <a:cubicBezTo>
                    <a:pt x="36" y="38"/>
                    <a:pt x="36" y="38"/>
                    <a:pt x="36" y="38"/>
                  </a:cubicBezTo>
                  <a:cubicBezTo>
                    <a:pt x="35" y="40"/>
                    <a:pt x="34" y="40"/>
                    <a:pt x="32" y="40"/>
                  </a:cubicBezTo>
                  <a:cubicBezTo>
                    <a:pt x="30" y="40"/>
                    <a:pt x="28" y="39"/>
                    <a:pt x="28" y="36"/>
                  </a:cubicBezTo>
                  <a:cubicBezTo>
                    <a:pt x="28" y="34"/>
                    <a:pt x="29" y="33"/>
                    <a:pt x="31" y="32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35" y="33"/>
                    <a:pt x="36" y="34"/>
                    <a:pt x="36" y="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Freeform 22"/>
            <p:cNvSpPr>
              <a:spLocks noEditPoints="1"/>
            </p:cNvSpPr>
            <p:nvPr/>
          </p:nvSpPr>
          <p:spPr bwMode="auto">
            <a:xfrm>
              <a:off x="3752290" y="3398908"/>
              <a:ext cx="332018" cy="387354"/>
            </a:xfrm>
            <a:custGeom>
              <a:avLst/>
              <a:gdLst>
                <a:gd name="T0" fmla="*/ 18 w 58"/>
                <a:gd name="T1" fmla="*/ 37 h 68"/>
                <a:gd name="T2" fmla="*/ 17 w 58"/>
                <a:gd name="T3" fmla="*/ 31 h 68"/>
                <a:gd name="T4" fmla="*/ 40 w 58"/>
                <a:gd name="T5" fmla="*/ 16 h 68"/>
                <a:gd name="T6" fmla="*/ 17 w 58"/>
                <a:gd name="T7" fmla="*/ 30 h 68"/>
                <a:gd name="T8" fmla="*/ 44 w 58"/>
                <a:gd name="T9" fmla="*/ 18 h 68"/>
                <a:gd name="T10" fmla="*/ 17 w 58"/>
                <a:gd name="T11" fmla="*/ 23 h 68"/>
                <a:gd name="T12" fmla="*/ 30 w 58"/>
                <a:gd name="T13" fmla="*/ 16 h 68"/>
                <a:gd name="T14" fmla="*/ 14 w 58"/>
                <a:gd name="T15" fmla="*/ 21 h 68"/>
                <a:gd name="T16" fmla="*/ 34 w 58"/>
                <a:gd name="T17" fmla="*/ 66 h 68"/>
                <a:gd name="T18" fmla="*/ 28 w 58"/>
                <a:gd name="T19" fmla="*/ 68 h 68"/>
                <a:gd name="T20" fmla="*/ 20 w 58"/>
                <a:gd name="T21" fmla="*/ 62 h 68"/>
                <a:gd name="T22" fmla="*/ 23 w 58"/>
                <a:gd name="T23" fmla="*/ 50 h 68"/>
                <a:gd name="T24" fmla="*/ 17 w 58"/>
                <a:gd name="T25" fmla="*/ 44 h 68"/>
                <a:gd name="T26" fmla="*/ 40 w 58"/>
                <a:gd name="T27" fmla="*/ 30 h 68"/>
                <a:gd name="T28" fmla="*/ 25 w 58"/>
                <a:gd name="T29" fmla="*/ 41 h 68"/>
                <a:gd name="T30" fmla="*/ 29 w 58"/>
                <a:gd name="T31" fmla="*/ 50 h 68"/>
                <a:gd name="T32" fmla="*/ 40 w 58"/>
                <a:gd name="T33" fmla="*/ 39 h 68"/>
                <a:gd name="T34" fmla="*/ 35 w 58"/>
                <a:gd name="T35" fmla="*/ 50 h 68"/>
                <a:gd name="T36" fmla="*/ 34 w 58"/>
                <a:gd name="T37" fmla="*/ 52 h 68"/>
                <a:gd name="T38" fmla="*/ 33 w 58"/>
                <a:gd name="T39" fmla="*/ 52 h 68"/>
                <a:gd name="T40" fmla="*/ 28 w 58"/>
                <a:gd name="T41" fmla="*/ 52 h 68"/>
                <a:gd name="T42" fmla="*/ 22 w 58"/>
                <a:gd name="T43" fmla="*/ 54 h 68"/>
                <a:gd name="T44" fmla="*/ 25 w 58"/>
                <a:gd name="T45" fmla="*/ 64 h 68"/>
                <a:gd name="T46" fmla="*/ 36 w 58"/>
                <a:gd name="T47" fmla="*/ 62 h 68"/>
                <a:gd name="T48" fmla="*/ 39 w 58"/>
                <a:gd name="T49" fmla="*/ 9 h 68"/>
                <a:gd name="T50" fmla="*/ 41 w 58"/>
                <a:gd name="T51" fmla="*/ 10 h 68"/>
                <a:gd name="T52" fmla="*/ 42 w 58"/>
                <a:gd name="T53" fmla="*/ 4 h 68"/>
                <a:gd name="T54" fmla="*/ 15 w 58"/>
                <a:gd name="T55" fmla="*/ 54 h 68"/>
                <a:gd name="T56" fmla="*/ 19 w 58"/>
                <a:gd name="T57" fmla="*/ 49 h 68"/>
                <a:gd name="T58" fmla="*/ 48 w 58"/>
                <a:gd name="T59" fmla="*/ 19 h 68"/>
                <a:gd name="T60" fmla="*/ 54 w 58"/>
                <a:gd name="T61" fmla="*/ 14 h 68"/>
                <a:gd name="T62" fmla="*/ 47 w 58"/>
                <a:gd name="T63" fmla="*/ 18 h 68"/>
                <a:gd name="T64" fmla="*/ 4 w 58"/>
                <a:gd name="T65" fmla="*/ 42 h 68"/>
                <a:gd name="T66" fmla="*/ 5 w 58"/>
                <a:gd name="T67" fmla="*/ 44 h 68"/>
                <a:gd name="T68" fmla="*/ 9 w 58"/>
                <a:gd name="T69" fmla="*/ 39 h 68"/>
                <a:gd name="T70" fmla="*/ 50 w 58"/>
                <a:gd name="T71" fmla="*/ 29 h 68"/>
                <a:gd name="T72" fmla="*/ 58 w 58"/>
                <a:gd name="T73" fmla="*/ 29 h 68"/>
                <a:gd name="T74" fmla="*/ 7 w 58"/>
                <a:gd name="T75" fmla="*/ 28 h 68"/>
                <a:gd name="T76" fmla="*/ 1 w 58"/>
                <a:gd name="T77" fmla="*/ 30 h 68"/>
                <a:gd name="T78" fmla="*/ 49 w 58"/>
                <a:gd name="T79" fmla="*/ 39 h 68"/>
                <a:gd name="T80" fmla="*/ 53 w 58"/>
                <a:gd name="T81" fmla="*/ 44 h 68"/>
                <a:gd name="T82" fmla="*/ 54 w 58"/>
                <a:gd name="T83" fmla="*/ 42 h 68"/>
                <a:gd name="T84" fmla="*/ 4 w 58"/>
                <a:gd name="T85" fmla="*/ 14 h 68"/>
                <a:gd name="T86" fmla="*/ 10 w 58"/>
                <a:gd name="T87" fmla="*/ 19 h 68"/>
                <a:gd name="T88" fmla="*/ 5 w 58"/>
                <a:gd name="T89" fmla="*/ 14 h 68"/>
                <a:gd name="T90" fmla="*/ 39 w 58"/>
                <a:gd name="T91" fmla="*/ 49 h 68"/>
                <a:gd name="T92" fmla="*/ 44 w 58"/>
                <a:gd name="T93" fmla="*/ 54 h 68"/>
                <a:gd name="T94" fmla="*/ 17 w 58"/>
                <a:gd name="T95" fmla="*/ 10 h 68"/>
                <a:gd name="T96" fmla="*/ 19 w 58"/>
                <a:gd name="T97" fmla="*/ 9 h 68"/>
                <a:gd name="T98" fmla="*/ 14 w 58"/>
                <a:gd name="T99" fmla="*/ 5 h 68"/>
                <a:gd name="T100" fmla="*/ 30 w 58"/>
                <a:gd name="T101" fmla="*/ 7 h 68"/>
                <a:gd name="T102" fmla="*/ 28 w 58"/>
                <a:gd name="T103" fmla="*/ 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8" h="68">
                  <a:moveTo>
                    <a:pt x="44" y="25"/>
                  </a:moveTo>
                  <a:cubicBezTo>
                    <a:pt x="44" y="26"/>
                    <a:pt x="42" y="28"/>
                    <a:pt x="41" y="28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7"/>
                    <a:pt x="17" y="37"/>
                    <a:pt x="17" y="37"/>
                  </a:cubicBezTo>
                  <a:cubicBezTo>
                    <a:pt x="15" y="37"/>
                    <a:pt x="14" y="36"/>
                    <a:pt x="14" y="35"/>
                  </a:cubicBezTo>
                  <a:cubicBezTo>
                    <a:pt x="14" y="33"/>
                    <a:pt x="16" y="32"/>
                    <a:pt x="17" y="31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2" y="22"/>
                    <a:pt x="44" y="23"/>
                    <a:pt x="44" y="25"/>
                  </a:cubicBezTo>
                  <a:close/>
                  <a:moveTo>
                    <a:pt x="40" y="16"/>
                  </a:moveTo>
                  <a:cubicBezTo>
                    <a:pt x="17" y="24"/>
                    <a:pt x="17" y="24"/>
                    <a:pt x="17" y="24"/>
                  </a:cubicBezTo>
                  <a:cubicBezTo>
                    <a:pt x="16" y="25"/>
                    <a:pt x="14" y="26"/>
                    <a:pt x="14" y="28"/>
                  </a:cubicBezTo>
                  <a:cubicBezTo>
                    <a:pt x="14" y="29"/>
                    <a:pt x="15" y="30"/>
                    <a:pt x="17" y="30"/>
                  </a:cubicBezTo>
                  <a:cubicBezTo>
                    <a:pt x="17" y="30"/>
                    <a:pt x="18" y="30"/>
                    <a:pt x="18" y="30"/>
                  </a:cubicBezTo>
                  <a:cubicBezTo>
                    <a:pt x="41" y="21"/>
                    <a:pt x="41" y="21"/>
                    <a:pt x="41" y="21"/>
                  </a:cubicBezTo>
                  <a:cubicBezTo>
                    <a:pt x="42" y="21"/>
                    <a:pt x="44" y="19"/>
                    <a:pt x="44" y="18"/>
                  </a:cubicBezTo>
                  <a:cubicBezTo>
                    <a:pt x="44" y="16"/>
                    <a:pt x="42" y="15"/>
                    <a:pt x="40" y="16"/>
                  </a:cubicBezTo>
                  <a:close/>
                  <a:moveTo>
                    <a:pt x="14" y="21"/>
                  </a:moveTo>
                  <a:cubicBezTo>
                    <a:pt x="14" y="22"/>
                    <a:pt x="15" y="23"/>
                    <a:pt x="17" y="23"/>
                  </a:cubicBezTo>
                  <a:cubicBezTo>
                    <a:pt x="17" y="23"/>
                    <a:pt x="18" y="23"/>
                    <a:pt x="18" y="23"/>
                  </a:cubicBezTo>
                  <a:cubicBezTo>
                    <a:pt x="27" y="19"/>
                    <a:pt x="27" y="19"/>
                    <a:pt x="27" y="19"/>
                  </a:cubicBezTo>
                  <a:cubicBezTo>
                    <a:pt x="29" y="19"/>
                    <a:pt x="30" y="17"/>
                    <a:pt x="30" y="16"/>
                  </a:cubicBezTo>
                  <a:cubicBezTo>
                    <a:pt x="30" y="14"/>
                    <a:pt x="28" y="13"/>
                    <a:pt x="26" y="14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6" y="18"/>
                    <a:pt x="14" y="19"/>
                    <a:pt x="14" y="21"/>
                  </a:cubicBezTo>
                  <a:close/>
                  <a:moveTo>
                    <a:pt x="38" y="54"/>
                  </a:moveTo>
                  <a:cubicBezTo>
                    <a:pt x="38" y="62"/>
                    <a:pt x="38" y="62"/>
                    <a:pt x="38" y="62"/>
                  </a:cubicBezTo>
                  <a:cubicBezTo>
                    <a:pt x="38" y="64"/>
                    <a:pt x="36" y="66"/>
                    <a:pt x="34" y="66"/>
                  </a:cubicBezTo>
                  <a:cubicBezTo>
                    <a:pt x="33" y="66"/>
                    <a:pt x="33" y="66"/>
                    <a:pt x="33" y="66"/>
                  </a:cubicBezTo>
                  <a:cubicBezTo>
                    <a:pt x="33" y="67"/>
                    <a:pt x="32" y="68"/>
                    <a:pt x="30" y="68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26" y="68"/>
                    <a:pt x="25" y="67"/>
                    <a:pt x="25" y="66"/>
                  </a:cubicBezTo>
                  <a:cubicBezTo>
                    <a:pt x="24" y="66"/>
                    <a:pt x="24" y="66"/>
                    <a:pt x="24" y="66"/>
                  </a:cubicBezTo>
                  <a:cubicBezTo>
                    <a:pt x="22" y="66"/>
                    <a:pt x="20" y="64"/>
                    <a:pt x="20" y="62"/>
                  </a:cubicBezTo>
                  <a:cubicBezTo>
                    <a:pt x="20" y="54"/>
                    <a:pt x="20" y="54"/>
                    <a:pt x="20" y="54"/>
                  </a:cubicBezTo>
                  <a:cubicBezTo>
                    <a:pt x="20" y="52"/>
                    <a:pt x="22" y="51"/>
                    <a:pt x="23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3" y="47"/>
                    <a:pt x="21" y="44"/>
                    <a:pt x="20" y="43"/>
                  </a:cubicBezTo>
                  <a:cubicBezTo>
                    <a:pt x="18" y="44"/>
                    <a:pt x="18" y="44"/>
                    <a:pt x="18" y="44"/>
                  </a:cubicBezTo>
                  <a:cubicBezTo>
                    <a:pt x="18" y="44"/>
                    <a:pt x="17" y="44"/>
                    <a:pt x="17" y="44"/>
                  </a:cubicBezTo>
                  <a:cubicBezTo>
                    <a:pt x="15" y="44"/>
                    <a:pt x="14" y="43"/>
                    <a:pt x="14" y="42"/>
                  </a:cubicBezTo>
                  <a:cubicBezTo>
                    <a:pt x="14" y="40"/>
                    <a:pt x="16" y="39"/>
                    <a:pt x="17" y="38"/>
                  </a:cubicBezTo>
                  <a:cubicBezTo>
                    <a:pt x="40" y="30"/>
                    <a:pt x="40" y="30"/>
                    <a:pt x="40" y="30"/>
                  </a:cubicBezTo>
                  <a:cubicBezTo>
                    <a:pt x="42" y="29"/>
                    <a:pt x="44" y="30"/>
                    <a:pt x="44" y="32"/>
                  </a:cubicBezTo>
                  <a:cubicBezTo>
                    <a:pt x="44" y="33"/>
                    <a:pt x="42" y="35"/>
                    <a:pt x="41" y="36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7" y="43"/>
                    <a:pt x="29" y="46"/>
                    <a:pt x="29" y="5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9" y="43"/>
                    <a:pt x="36" y="38"/>
                    <a:pt x="37" y="38"/>
                  </a:cubicBezTo>
                  <a:cubicBezTo>
                    <a:pt x="38" y="37"/>
                    <a:pt x="39" y="38"/>
                    <a:pt x="40" y="39"/>
                  </a:cubicBezTo>
                  <a:cubicBezTo>
                    <a:pt x="41" y="40"/>
                    <a:pt x="41" y="42"/>
                    <a:pt x="39" y="43"/>
                  </a:cubicBezTo>
                  <a:cubicBezTo>
                    <a:pt x="39" y="43"/>
                    <a:pt x="35" y="46"/>
                    <a:pt x="35" y="50"/>
                  </a:cubicBezTo>
                  <a:cubicBezTo>
                    <a:pt x="35" y="50"/>
                    <a:pt x="35" y="50"/>
                    <a:pt x="35" y="50"/>
                  </a:cubicBezTo>
                  <a:cubicBezTo>
                    <a:pt x="36" y="51"/>
                    <a:pt x="38" y="52"/>
                    <a:pt x="38" y="54"/>
                  </a:cubicBezTo>
                  <a:close/>
                  <a:moveTo>
                    <a:pt x="36" y="54"/>
                  </a:moveTo>
                  <a:cubicBezTo>
                    <a:pt x="36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2"/>
                    <a:pt x="34" y="52"/>
                    <a:pt x="33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0" y="52"/>
                    <a:pt x="30" y="52"/>
                    <a:pt x="30" y="52"/>
                  </a:cubicBezTo>
                  <a:cubicBezTo>
                    <a:pt x="28" y="52"/>
                    <a:pt x="28" y="52"/>
                    <a:pt x="28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3" y="52"/>
                    <a:pt x="22" y="53"/>
                    <a:pt x="22" y="54"/>
                  </a:cubicBezTo>
                  <a:cubicBezTo>
                    <a:pt x="22" y="62"/>
                    <a:pt x="22" y="62"/>
                    <a:pt x="22" y="62"/>
                  </a:cubicBezTo>
                  <a:cubicBezTo>
                    <a:pt x="22" y="63"/>
                    <a:pt x="23" y="64"/>
                    <a:pt x="24" y="64"/>
                  </a:cubicBezTo>
                  <a:cubicBezTo>
                    <a:pt x="25" y="64"/>
                    <a:pt x="25" y="64"/>
                    <a:pt x="25" y="64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4" y="64"/>
                    <a:pt x="34" y="64"/>
                    <a:pt x="34" y="64"/>
                  </a:cubicBezTo>
                  <a:cubicBezTo>
                    <a:pt x="35" y="64"/>
                    <a:pt x="36" y="63"/>
                    <a:pt x="36" y="62"/>
                  </a:cubicBezTo>
                  <a:lnTo>
                    <a:pt x="36" y="54"/>
                  </a:lnTo>
                  <a:close/>
                  <a:moveTo>
                    <a:pt x="42" y="4"/>
                  </a:moveTo>
                  <a:cubicBezTo>
                    <a:pt x="39" y="9"/>
                    <a:pt x="39" y="9"/>
                    <a:pt x="39" y="9"/>
                  </a:cubicBezTo>
                  <a:cubicBezTo>
                    <a:pt x="39" y="10"/>
                    <a:pt x="39" y="10"/>
                    <a:pt x="40" y="11"/>
                  </a:cubicBezTo>
                  <a:cubicBezTo>
                    <a:pt x="40" y="11"/>
                    <a:pt x="40" y="11"/>
                    <a:pt x="40" y="11"/>
                  </a:cubicBezTo>
                  <a:cubicBezTo>
                    <a:pt x="40" y="11"/>
                    <a:pt x="41" y="11"/>
                    <a:pt x="41" y="10"/>
                  </a:cubicBezTo>
                  <a:cubicBezTo>
                    <a:pt x="44" y="5"/>
                    <a:pt x="44" y="5"/>
                    <a:pt x="44" y="5"/>
                  </a:cubicBezTo>
                  <a:cubicBezTo>
                    <a:pt x="44" y="5"/>
                    <a:pt x="44" y="4"/>
                    <a:pt x="44" y="4"/>
                  </a:cubicBezTo>
                  <a:cubicBezTo>
                    <a:pt x="43" y="4"/>
                    <a:pt x="42" y="4"/>
                    <a:pt x="42" y="4"/>
                  </a:cubicBezTo>
                  <a:close/>
                  <a:moveTo>
                    <a:pt x="17" y="48"/>
                  </a:moveTo>
                  <a:cubicBezTo>
                    <a:pt x="14" y="53"/>
                    <a:pt x="14" y="53"/>
                    <a:pt x="14" y="53"/>
                  </a:cubicBezTo>
                  <a:cubicBezTo>
                    <a:pt x="14" y="53"/>
                    <a:pt x="14" y="54"/>
                    <a:pt x="15" y="54"/>
                  </a:cubicBezTo>
                  <a:cubicBezTo>
                    <a:pt x="15" y="54"/>
                    <a:pt x="15" y="54"/>
                    <a:pt x="15" y="54"/>
                  </a:cubicBezTo>
                  <a:cubicBezTo>
                    <a:pt x="15" y="54"/>
                    <a:pt x="16" y="54"/>
                    <a:pt x="16" y="54"/>
                  </a:cubicBezTo>
                  <a:cubicBezTo>
                    <a:pt x="19" y="49"/>
                    <a:pt x="19" y="49"/>
                    <a:pt x="19" y="49"/>
                  </a:cubicBezTo>
                  <a:cubicBezTo>
                    <a:pt x="19" y="48"/>
                    <a:pt x="19" y="47"/>
                    <a:pt x="18" y="47"/>
                  </a:cubicBezTo>
                  <a:cubicBezTo>
                    <a:pt x="18" y="47"/>
                    <a:pt x="17" y="47"/>
                    <a:pt x="17" y="48"/>
                  </a:cubicBezTo>
                  <a:close/>
                  <a:moveTo>
                    <a:pt x="48" y="19"/>
                  </a:moveTo>
                  <a:cubicBezTo>
                    <a:pt x="48" y="19"/>
                    <a:pt x="48" y="19"/>
                    <a:pt x="49" y="19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4" y="16"/>
                    <a:pt x="54" y="15"/>
                    <a:pt x="54" y="14"/>
                  </a:cubicBezTo>
                  <a:cubicBezTo>
                    <a:pt x="54" y="14"/>
                    <a:pt x="53" y="14"/>
                    <a:pt x="53" y="14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7" y="17"/>
                    <a:pt x="47" y="18"/>
                    <a:pt x="47" y="18"/>
                  </a:cubicBezTo>
                  <a:cubicBezTo>
                    <a:pt x="47" y="19"/>
                    <a:pt x="48" y="19"/>
                    <a:pt x="48" y="19"/>
                  </a:cubicBezTo>
                  <a:close/>
                  <a:moveTo>
                    <a:pt x="9" y="39"/>
                  </a:moveTo>
                  <a:cubicBezTo>
                    <a:pt x="4" y="42"/>
                    <a:pt x="4" y="42"/>
                    <a:pt x="4" y="42"/>
                  </a:cubicBezTo>
                  <a:cubicBezTo>
                    <a:pt x="4" y="42"/>
                    <a:pt x="4" y="43"/>
                    <a:pt x="4" y="43"/>
                  </a:cubicBezTo>
                  <a:cubicBezTo>
                    <a:pt x="4" y="44"/>
                    <a:pt x="4" y="44"/>
                    <a:pt x="5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11" y="41"/>
                    <a:pt x="11" y="40"/>
                    <a:pt x="11" y="40"/>
                  </a:cubicBezTo>
                  <a:cubicBezTo>
                    <a:pt x="10" y="39"/>
                    <a:pt x="10" y="39"/>
                    <a:pt x="9" y="39"/>
                  </a:cubicBezTo>
                  <a:close/>
                  <a:moveTo>
                    <a:pt x="57" y="28"/>
                  </a:move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0" y="28"/>
                    <a:pt x="50" y="29"/>
                  </a:cubicBezTo>
                  <a:cubicBezTo>
                    <a:pt x="50" y="30"/>
                    <a:pt x="51" y="30"/>
                    <a:pt x="51" y="30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8" y="30"/>
                    <a:pt x="58" y="30"/>
                    <a:pt x="58" y="29"/>
                  </a:cubicBezTo>
                  <a:cubicBezTo>
                    <a:pt x="58" y="28"/>
                    <a:pt x="58" y="28"/>
                    <a:pt x="57" y="28"/>
                  </a:cubicBezTo>
                  <a:close/>
                  <a:moveTo>
                    <a:pt x="8" y="29"/>
                  </a:moveTo>
                  <a:cubicBezTo>
                    <a:pt x="8" y="28"/>
                    <a:pt x="7" y="28"/>
                    <a:pt x="7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8"/>
                    <a:pt x="0" y="28"/>
                    <a:pt x="0" y="29"/>
                  </a:cubicBezTo>
                  <a:cubicBezTo>
                    <a:pt x="0" y="30"/>
                    <a:pt x="0" y="30"/>
                    <a:pt x="1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30"/>
                    <a:pt x="8" y="30"/>
                    <a:pt x="8" y="29"/>
                  </a:cubicBezTo>
                  <a:close/>
                  <a:moveTo>
                    <a:pt x="49" y="39"/>
                  </a:moveTo>
                  <a:cubicBezTo>
                    <a:pt x="48" y="39"/>
                    <a:pt x="48" y="39"/>
                    <a:pt x="47" y="40"/>
                  </a:cubicBezTo>
                  <a:cubicBezTo>
                    <a:pt x="47" y="40"/>
                    <a:pt x="47" y="41"/>
                    <a:pt x="48" y="41"/>
                  </a:cubicBezTo>
                  <a:cubicBezTo>
                    <a:pt x="53" y="44"/>
                    <a:pt x="53" y="44"/>
                    <a:pt x="53" y="44"/>
                  </a:cubicBezTo>
                  <a:cubicBezTo>
                    <a:pt x="53" y="44"/>
                    <a:pt x="53" y="44"/>
                    <a:pt x="53" y="44"/>
                  </a:cubicBezTo>
                  <a:cubicBezTo>
                    <a:pt x="54" y="44"/>
                    <a:pt x="54" y="44"/>
                    <a:pt x="54" y="43"/>
                  </a:cubicBezTo>
                  <a:cubicBezTo>
                    <a:pt x="54" y="43"/>
                    <a:pt x="54" y="42"/>
                    <a:pt x="54" y="42"/>
                  </a:cubicBezTo>
                  <a:lnTo>
                    <a:pt x="49" y="39"/>
                  </a:lnTo>
                  <a:close/>
                  <a:moveTo>
                    <a:pt x="5" y="14"/>
                  </a:moveTo>
                  <a:cubicBezTo>
                    <a:pt x="5" y="14"/>
                    <a:pt x="4" y="14"/>
                    <a:pt x="4" y="14"/>
                  </a:cubicBezTo>
                  <a:cubicBezTo>
                    <a:pt x="4" y="15"/>
                    <a:pt x="4" y="16"/>
                    <a:pt x="4" y="16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1" y="19"/>
                    <a:pt x="11" y="18"/>
                  </a:cubicBezTo>
                  <a:cubicBezTo>
                    <a:pt x="11" y="18"/>
                    <a:pt x="11" y="17"/>
                    <a:pt x="10" y="17"/>
                  </a:cubicBezTo>
                  <a:lnTo>
                    <a:pt x="5" y="14"/>
                  </a:lnTo>
                  <a:close/>
                  <a:moveTo>
                    <a:pt x="41" y="48"/>
                  </a:moveTo>
                  <a:cubicBezTo>
                    <a:pt x="41" y="47"/>
                    <a:pt x="40" y="47"/>
                    <a:pt x="40" y="47"/>
                  </a:cubicBezTo>
                  <a:cubicBezTo>
                    <a:pt x="39" y="47"/>
                    <a:pt x="39" y="48"/>
                    <a:pt x="39" y="49"/>
                  </a:cubicBezTo>
                  <a:cubicBezTo>
                    <a:pt x="42" y="54"/>
                    <a:pt x="42" y="54"/>
                    <a:pt x="42" y="54"/>
                  </a:cubicBezTo>
                  <a:cubicBezTo>
                    <a:pt x="42" y="54"/>
                    <a:pt x="43" y="54"/>
                    <a:pt x="43" y="54"/>
                  </a:cubicBezTo>
                  <a:cubicBezTo>
                    <a:pt x="43" y="54"/>
                    <a:pt x="43" y="54"/>
                    <a:pt x="44" y="54"/>
                  </a:cubicBezTo>
                  <a:cubicBezTo>
                    <a:pt x="44" y="54"/>
                    <a:pt x="44" y="53"/>
                    <a:pt x="44" y="53"/>
                  </a:cubicBezTo>
                  <a:lnTo>
                    <a:pt x="41" y="48"/>
                  </a:lnTo>
                  <a:close/>
                  <a:moveTo>
                    <a:pt x="17" y="10"/>
                  </a:moveTo>
                  <a:cubicBezTo>
                    <a:pt x="17" y="11"/>
                    <a:pt x="18" y="11"/>
                    <a:pt x="18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9" y="10"/>
                    <a:pt x="19" y="10"/>
                    <a:pt x="19" y="9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5" y="4"/>
                    <a:pt x="15" y="4"/>
                  </a:cubicBezTo>
                  <a:cubicBezTo>
                    <a:pt x="14" y="4"/>
                    <a:pt x="14" y="5"/>
                    <a:pt x="14" y="5"/>
                  </a:cubicBezTo>
                  <a:lnTo>
                    <a:pt x="17" y="10"/>
                  </a:lnTo>
                  <a:close/>
                  <a:moveTo>
                    <a:pt x="29" y="8"/>
                  </a:moveTo>
                  <a:cubicBezTo>
                    <a:pt x="30" y="8"/>
                    <a:pt x="30" y="7"/>
                    <a:pt x="30" y="7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0"/>
                    <a:pt x="30" y="0"/>
                    <a:pt x="29" y="0"/>
                  </a:cubicBezTo>
                  <a:cubicBezTo>
                    <a:pt x="28" y="0"/>
                    <a:pt x="28" y="0"/>
                    <a:pt x="28" y="1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7"/>
                    <a:pt x="28" y="8"/>
                    <a:pt x="29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Freeform 23"/>
            <p:cNvSpPr>
              <a:spLocks noEditPoints="1"/>
            </p:cNvSpPr>
            <p:nvPr/>
          </p:nvSpPr>
          <p:spPr bwMode="auto">
            <a:xfrm>
              <a:off x="6602590" y="3548096"/>
              <a:ext cx="218436" cy="214390"/>
            </a:xfrm>
            <a:custGeom>
              <a:avLst/>
              <a:gdLst>
                <a:gd name="T0" fmla="*/ 12 w 68"/>
                <a:gd name="T1" fmla="*/ 0 h 67"/>
                <a:gd name="T2" fmla="*/ 0 w 68"/>
                <a:gd name="T3" fmla="*/ 56 h 67"/>
                <a:gd name="T4" fmla="*/ 57 w 68"/>
                <a:gd name="T5" fmla="*/ 67 h 67"/>
                <a:gd name="T6" fmla="*/ 68 w 68"/>
                <a:gd name="T7" fmla="*/ 11 h 67"/>
                <a:gd name="T8" fmla="*/ 65 w 68"/>
                <a:gd name="T9" fmla="*/ 11 h 67"/>
                <a:gd name="T10" fmla="*/ 57 w 68"/>
                <a:gd name="T11" fmla="*/ 64 h 67"/>
                <a:gd name="T12" fmla="*/ 3 w 68"/>
                <a:gd name="T13" fmla="*/ 56 h 67"/>
                <a:gd name="T14" fmla="*/ 12 w 68"/>
                <a:gd name="T15" fmla="*/ 3 h 67"/>
                <a:gd name="T16" fmla="*/ 65 w 68"/>
                <a:gd name="T17" fmla="*/ 11 h 67"/>
                <a:gd name="T18" fmla="*/ 12 w 68"/>
                <a:gd name="T19" fmla="*/ 5 h 67"/>
                <a:gd name="T20" fmla="*/ 6 w 68"/>
                <a:gd name="T21" fmla="*/ 56 h 67"/>
                <a:gd name="T22" fmla="*/ 56 w 68"/>
                <a:gd name="T23" fmla="*/ 62 h 67"/>
                <a:gd name="T24" fmla="*/ 63 w 68"/>
                <a:gd name="T25" fmla="*/ 12 h 67"/>
                <a:gd name="T26" fmla="*/ 61 w 68"/>
                <a:gd name="T27" fmla="*/ 12 h 67"/>
                <a:gd name="T28" fmla="*/ 35 w 68"/>
                <a:gd name="T29" fmla="*/ 33 h 67"/>
                <a:gd name="T30" fmla="*/ 56 w 68"/>
                <a:gd name="T31" fmla="*/ 7 h 67"/>
                <a:gd name="T32" fmla="*/ 12 w 68"/>
                <a:gd name="T33" fmla="*/ 7 h 67"/>
                <a:gd name="T34" fmla="*/ 33 w 68"/>
                <a:gd name="T35" fmla="*/ 33 h 67"/>
                <a:gd name="T36" fmla="*/ 8 w 68"/>
                <a:gd name="T37" fmla="*/ 12 h 67"/>
                <a:gd name="T38" fmla="*/ 8 w 68"/>
                <a:gd name="T39" fmla="*/ 56 h 67"/>
                <a:gd name="T40" fmla="*/ 33 w 68"/>
                <a:gd name="T41" fmla="*/ 35 h 67"/>
                <a:gd name="T42" fmla="*/ 12 w 68"/>
                <a:gd name="T43" fmla="*/ 60 h 67"/>
                <a:gd name="T44" fmla="*/ 56 w 68"/>
                <a:gd name="T45" fmla="*/ 60 h 67"/>
                <a:gd name="T46" fmla="*/ 35 w 68"/>
                <a:gd name="T47" fmla="*/ 35 h 67"/>
                <a:gd name="T48" fmla="*/ 61 w 68"/>
                <a:gd name="T49" fmla="*/ 56 h 67"/>
                <a:gd name="T50" fmla="*/ 12 w 68"/>
                <a:gd name="T51" fmla="*/ 20 h 67"/>
                <a:gd name="T52" fmla="*/ 19 w 68"/>
                <a:gd name="T53" fmla="*/ 19 h 67"/>
                <a:gd name="T54" fmla="*/ 20 w 68"/>
                <a:gd name="T55" fmla="*/ 12 h 67"/>
                <a:gd name="T56" fmla="*/ 21 w 68"/>
                <a:gd name="T57" fmla="*/ 19 h 67"/>
                <a:gd name="T58" fmla="*/ 29 w 68"/>
                <a:gd name="T59" fmla="*/ 20 h 67"/>
                <a:gd name="T60" fmla="*/ 21 w 68"/>
                <a:gd name="T61" fmla="*/ 21 h 67"/>
                <a:gd name="T62" fmla="*/ 20 w 68"/>
                <a:gd name="T63" fmla="*/ 28 h 67"/>
                <a:gd name="T64" fmla="*/ 19 w 68"/>
                <a:gd name="T65" fmla="*/ 21 h 67"/>
                <a:gd name="T66" fmla="*/ 12 w 68"/>
                <a:gd name="T67" fmla="*/ 20 h 67"/>
                <a:gd name="T68" fmla="*/ 26 w 68"/>
                <a:gd name="T69" fmla="*/ 53 h 67"/>
                <a:gd name="T70" fmla="*/ 25 w 68"/>
                <a:gd name="T71" fmla="*/ 53 h 67"/>
                <a:gd name="T72" fmla="*/ 16 w 68"/>
                <a:gd name="T73" fmla="*/ 53 h 67"/>
                <a:gd name="T74" fmla="*/ 15 w 68"/>
                <a:gd name="T75" fmla="*/ 53 h 67"/>
                <a:gd name="T76" fmla="*/ 19 w 68"/>
                <a:gd name="T77" fmla="*/ 47 h 67"/>
                <a:gd name="T78" fmla="*/ 15 w 68"/>
                <a:gd name="T79" fmla="*/ 42 h 67"/>
                <a:gd name="T80" fmla="*/ 20 w 68"/>
                <a:gd name="T81" fmla="*/ 46 h 67"/>
                <a:gd name="T82" fmla="*/ 26 w 68"/>
                <a:gd name="T83" fmla="*/ 42 h 67"/>
                <a:gd name="T84" fmla="*/ 22 w 68"/>
                <a:gd name="T85" fmla="*/ 47 h 67"/>
                <a:gd name="T86" fmla="*/ 40 w 68"/>
                <a:gd name="T87" fmla="*/ 19 h 67"/>
                <a:gd name="T88" fmla="*/ 56 w 68"/>
                <a:gd name="T89" fmla="*/ 18 h 67"/>
                <a:gd name="T90" fmla="*/ 56 w 68"/>
                <a:gd name="T91" fmla="*/ 20 h 67"/>
                <a:gd name="T92" fmla="*/ 40 w 68"/>
                <a:gd name="T93" fmla="*/ 19 h 67"/>
                <a:gd name="T94" fmla="*/ 55 w 68"/>
                <a:gd name="T95" fmla="*/ 45 h 67"/>
                <a:gd name="T96" fmla="*/ 40 w 68"/>
                <a:gd name="T97" fmla="*/ 44 h 67"/>
                <a:gd name="T98" fmla="*/ 55 w 68"/>
                <a:gd name="T99" fmla="*/ 43 h 67"/>
                <a:gd name="T100" fmla="*/ 56 w 68"/>
                <a:gd name="T101" fmla="*/ 50 h 67"/>
                <a:gd name="T102" fmla="*/ 41 w 68"/>
                <a:gd name="T103" fmla="*/ 51 h 67"/>
                <a:gd name="T104" fmla="*/ 41 w 68"/>
                <a:gd name="T105" fmla="*/ 49 h 67"/>
                <a:gd name="T106" fmla="*/ 56 w 68"/>
                <a:gd name="T107" fmla="*/ 5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8" h="67">
                  <a:moveTo>
                    <a:pt x="57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5" y="67"/>
                    <a:pt x="12" y="67"/>
                  </a:cubicBezTo>
                  <a:cubicBezTo>
                    <a:pt x="57" y="67"/>
                    <a:pt x="57" y="67"/>
                    <a:pt x="57" y="67"/>
                  </a:cubicBezTo>
                  <a:cubicBezTo>
                    <a:pt x="63" y="67"/>
                    <a:pt x="68" y="62"/>
                    <a:pt x="68" y="56"/>
                  </a:cubicBezTo>
                  <a:cubicBezTo>
                    <a:pt x="68" y="11"/>
                    <a:pt x="68" y="11"/>
                    <a:pt x="68" y="11"/>
                  </a:cubicBezTo>
                  <a:cubicBezTo>
                    <a:pt x="68" y="5"/>
                    <a:pt x="63" y="0"/>
                    <a:pt x="57" y="0"/>
                  </a:cubicBezTo>
                  <a:close/>
                  <a:moveTo>
                    <a:pt x="65" y="11"/>
                  </a:moveTo>
                  <a:cubicBezTo>
                    <a:pt x="65" y="56"/>
                    <a:pt x="65" y="56"/>
                    <a:pt x="65" y="56"/>
                  </a:cubicBezTo>
                  <a:cubicBezTo>
                    <a:pt x="65" y="61"/>
                    <a:pt x="61" y="64"/>
                    <a:pt x="57" y="64"/>
                  </a:cubicBezTo>
                  <a:cubicBezTo>
                    <a:pt x="12" y="64"/>
                    <a:pt x="12" y="64"/>
                    <a:pt x="12" y="64"/>
                  </a:cubicBezTo>
                  <a:cubicBezTo>
                    <a:pt x="7" y="64"/>
                    <a:pt x="3" y="61"/>
                    <a:pt x="3" y="56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3" y="7"/>
                    <a:pt x="7" y="3"/>
                    <a:pt x="12" y="3"/>
                  </a:cubicBezTo>
                  <a:cubicBezTo>
                    <a:pt x="57" y="3"/>
                    <a:pt x="57" y="3"/>
                    <a:pt x="57" y="3"/>
                  </a:cubicBezTo>
                  <a:cubicBezTo>
                    <a:pt x="61" y="3"/>
                    <a:pt x="65" y="7"/>
                    <a:pt x="65" y="11"/>
                  </a:cubicBezTo>
                  <a:close/>
                  <a:moveTo>
                    <a:pt x="56" y="5"/>
                  </a:moveTo>
                  <a:cubicBezTo>
                    <a:pt x="12" y="5"/>
                    <a:pt x="12" y="5"/>
                    <a:pt x="12" y="5"/>
                  </a:cubicBezTo>
                  <a:cubicBezTo>
                    <a:pt x="9" y="5"/>
                    <a:pt x="6" y="8"/>
                    <a:pt x="6" y="12"/>
                  </a:cubicBezTo>
                  <a:cubicBezTo>
                    <a:pt x="6" y="56"/>
                    <a:pt x="6" y="56"/>
                    <a:pt x="6" y="56"/>
                  </a:cubicBezTo>
                  <a:cubicBezTo>
                    <a:pt x="6" y="59"/>
                    <a:pt x="9" y="62"/>
                    <a:pt x="12" y="62"/>
                  </a:cubicBezTo>
                  <a:cubicBezTo>
                    <a:pt x="56" y="62"/>
                    <a:pt x="56" y="62"/>
                    <a:pt x="56" y="62"/>
                  </a:cubicBezTo>
                  <a:cubicBezTo>
                    <a:pt x="60" y="62"/>
                    <a:pt x="63" y="59"/>
                    <a:pt x="63" y="56"/>
                  </a:cubicBezTo>
                  <a:cubicBezTo>
                    <a:pt x="63" y="12"/>
                    <a:pt x="63" y="12"/>
                    <a:pt x="63" y="12"/>
                  </a:cubicBezTo>
                  <a:cubicBezTo>
                    <a:pt x="63" y="8"/>
                    <a:pt x="60" y="5"/>
                    <a:pt x="56" y="5"/>
                  </a:cubicBezTo>
                  <a:close/>
                  <a:moveTo>
                    <a:pt x="61" y="12"/>
                  </a:moveTo>
                  <a:cubicBezTo>
                    <a:pt x="61" y="33"/>
                    <a:pt x="61" y="33"/>
                    <a:pt x="61" y="33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5" y="7"/>
                    <a:pt x="35" y="7"/>
                    <a:pt x="35" y="7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9" y="7"/>
                    <a:pt x="61" y="9"/>
                    <a:pt x="61" y="12"/>
                  </a:cubicBezTo>
                  <a:close/>
                  <a:moveTo>
                    <a:pt x="12" y="7"/>
                  </a:moveTo>
                  <a:cubicBezTo>
                    <a:pt x="33" y="7"/>
                    <a:pt x="33" y="7"/>
                    <a:pt x="33" y="7"/>
                  </a:cubicBezTo>
                  <a:cubicBezTo>
                    <a:pt x="33" y="33"/>
                    <a:pt x="33" y="33"/>
                    <a:pt x="33" y="33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9"/>
                    <a:pt x="10" y="7"/>
                    <a:pt x="12" y="7"/>
                  </a:cubicBezTo>
                  <a:close/>
                  <a:moveTo>
                    <a:pt x="8" y="56"/>
                  </a:moveTo>
                  <a:cubicBezTo>
                    <a:pt x="8" y="35"/>
                    <a:pt x="8" y="35"/>
                    <a:pt x="8" y="35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3" y="60"/>
                    <a:pt x="33" y="60"/>
                    <a:pt x="33" y="60"/>
                  </a:cubicBezTo>
                  <a:cubicBezTo>
                    <a:pt x="12" y="60"/>
                    <a:pt x="12" y="60"/>
                    <a:pt x="12" y="60"/>
                  </a:cubicBezTo>
                  <a:cubicBezTo>
                    <a:pt x="10" y="60"/>
                    <a:pt x="8" y="58"/>
                    <a:pt x="8" y="56"/>
                  </a:cubicBezTo>
                  <a:close/>
                  <a:moveTo>
                    <a:pt x="56" y="60"/>
                  </a:moveTo>
                  <a:cubicBezTo>
                    <a:pt x="35" y="60"/>
                    <a:pt x="35" y="60"/>
                    <a:pt x="35" y="60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61" y="35"/>
                    <a:pt x="61" y="35"/>
                    <a:pt x="61" y="35"/>
                  </a:cubicBezTo>
                  <a:cubicBezTo>
                    <a:pt x="61" y="56"/>
                    <a:pt x="61" y="56"/>
                    <a:pt x="61" y="56"/>
                  </a:cubicBezTo>
                  <a:cubicBezTo>
                    <a:pt x="61" y="58"/>
                    <a:pt x="59" y="60"/>
                    <a:pt x="56" y="60"/>
                  </a:cubicBezTo>
                  <a:close/>
                  <a:moveTo>
                    <a:pt x="12" y="20"/>
                  </a:moveTo>
                  <a:cubicBezTo>
                    <a:pt x="12" y="19"/>
                    <a:pt x="13" y="19"/>
                    <a:pt x="13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9" y="12"/>
                    <a:pt x="20" y="12"/>
                    <a:pt x="20" y="12"/>
                  </a:cubicBezTo>
                  <a:cubicBezTo>
                    <a:pt x="21" y="12"/>
                    <a:pt x="21" y="12"/>
                    <a:pt x="21" y="13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8" y="19"/>
                    <a:pt x="28" y="19"/>
                    <a:pt x="28" y="19"/>
                  </a:cubicBezTo>
                  <a:cubicBezTo>
                    <a:pt x="28" y="19"/>
                    <a:pt x="29" y="19"/>
                    <a:pt x="29" y="20"/>
                  </a:cubicBezTo>
                  <a:cubicBezTo>
                    <a:pt x="29" y="20"/>
                    <a:pt x="28" y="21"/>
                    <a:pt x="28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8"/>
                    <a:pt x="20" y="28"/>
                  </a:cubicBezTo>
                  <a:cubicBezTo>
                    <a:pt x="20" y="28"/>
                    <a:pt x="19" y="27"/>
                    <a:pt x="19" y="27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3" y="21"/>
                    <a:pt x="12" y="20"/>
                    <a:pt x="12" y="20"/>
                  </a:cubicBezTo>
                  <a:close/>
                  <a:moveTo>
                    <a:pt x="26" y="52"/>
                  </a:moveTo>
                  <a:cubicBezTo>
                    <a:pt x="27" y="52"/>
                    <a:pt x="27" y="53"/>
                    <a:pt x="26" y="53"/>
                  </a:cubicBezTo>
                  <a:cubicBezTo>
                    <a:pt x="26" y="53"/>
                    <a:pt x="26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16" y="53"/>
                    <a:pt x="16" y="53"/>
                    <a:pt x="16" y="53"/>
                  </a:cubicBezTo>
                  <a:cubicBezTo>
                    <a:pt x="16" y="53"/>
                    <a:pt x="16" y="53"/>
                    <a:pt x="1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14" y="53"/>
                    <a:pt x="14" y="52"/>
                    <a:pt x="15" y="52"/>
                  </a:cubicBezTo>
                  <a:cubicBezTo>
                    <a:pt x="19" y="47"/>
                    <a:pt x="19" y="47"/>
                    <a:pt x="19" y="47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4" y="43"/>
                    <a:pt x="14" y="42"/>
                    <a:pt x="15" y="42"/>
                  </a:cubicBezTo>
                  <a:cubicBezTo>
                    <a:pt x="15" y="41"/>
                    <a:pt x="16" y="41"/>
                    <a:pt x="16" y="42"/>
                  </a:cubicBezTo>
                  <a:cubicBezTo>
                    <a:pt x="20" y="46"/>
                    <a:pt x="20" y="46"/>
                    <a:pt x="20" y="46"/>
                  </a:cubicBezTo>
                  <a:cubicBezTo>
                    <a:pt x="25" y="42"/>
                    <a:pt x="25" y="42"/>
                    <a:pt x="25" y="42"/>
                  </a:cubicBezTo>
                  <a:cubicBezTo>
                    <a:pt x="25" y="41"/>
                    <a:pt x="26" y="41"/>
                    <a:pt x="26" y="42"/>
                  </a:cubicBezTo>
                  <a:cubicBezTo>
                    <a:pt x="27" y="42"/>
                    <a:pt x="27" y="43"/>
                    <a:pt x="26" y="43"/>
                  </a:cubicBezTo>
                  <a:cubicBezTo>
                    <a:pt x="22" y="47"/>
                    <a:pt x="22" y="47"/>
                    <a:pt x="22" y="47"/>
                  </a:cubicBezTo>
                  <a:lnTo>
                    <a:pt x="26" y="52"/>
                  </a:lnTo>
                  <a:close/>
                  <a:moveTo>
                    <a:pt x="40" y="19"/>
                  </a:moveTo>
                  <a:cubicBezTo>
                    <a:pt x="40" y="19"/>
                    <a:pt x="41" y="18"/>
                    <a:pt x="41" y="18"/>
                  </a:cubicBezTo>
                  <a:cubicBezTo>
                    <a:pt x="56" y="18"/>
                    <a:pt x="56" y="18"/>
                    <a:pt x="56" y="18"/>
                  </a:cubicBezTo>
                  <a:cubicBezTo>
                    <a:pt x="56" y="18"/>
                    <a:pt x="57" y="19"/>
                    <a:pt x="57" y="19"/>
                  </a:cubicBezTo>
                  <a:cubicBezTo>
                    <a:pt x="57" y="20"/>
                    <a:pt x="56" y="20"/>
                    <a:pt x="56" y="20"/>
                  </a:cubicBezTo>
                  <a:cubicBezTo>
                    <a:pt x="41" y="20"/>
                    <a:pt x="41" y="20"/>
                    <a:pt x="41" y="20"/>
                  </a:cubicBezTo>
                  <a:cubicBezTo>
                    <a:pt x="41" y="20"/>
                    <a:pt x="40" y="20"/>
                    <a:pt x="40" y="19"/>
                  </a:cubicBezTo>
                  <a:close/>
                  <a:moveTo>
                    <a:pt x="56" y="44"/>
                  </a:moveTo>
                  <a:cubicBezTo>
                    <a:pt x="56" y="45"/>
                    <a:pt x="56" y="45"/>
                    <a:pt x="55" y="45"/>
                  </a:cubicBezTo>
                  <a:cubicBezTo>
                    <a:pt x="41" y="45"/>
                    <a:pt x="41" y="45"/>
                    <a:pt x="41" y="45"/>
                  </a:cubicBezTo>
                  <a:cubicBezTo>
                    <a:pt x="41" y="45"/>
                    <a:pt x="40" y="45"/>
                    <a:pt x="40" y="44"/>
                  </a:cubicBezTo>
                  <a:cubicBezTo>
                    <a:pt x="40" y="44"/>
                    <a:pt x="41" y="43"/>
                    <a:pt x="41" y="43"/>
                  </a:cubicBezTo>
                  <a:cubicBezTo>
                    <a:pt x="55" y="43"/>
                    <a:pt x="55" y="43"/>
                    <a:pt x="55" y="43"/>
                  </a:cubicBezTo>
                  <a:cubicBezTo>
                    <a:pt x="56" y="43"/>
                    <a:pt x="56" y="44"/>
                    <a:pt x="56" y="44"/>
                  </a:cubicBezTo>
                  <a:close/>
                  <a:moveTo>
                    <a:pt x="56" y="50"/>
                  </a:moveTo>
                  <a:cubicBezTo>
                    <a:pt x="56" y="51"/>
                    <a:pt x="56" y="51"/>
                    <a:pt x="55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51"/>
                    <a:pt x="40" y="51"/>
                    <a:pt x="40" y="50"/>
                  </a:cubicBezTo>
                  <a:cubicBezTo>
                    <a:pt x="40" y="50"/>
                    <a:pt x="41" y="49"/>
                    <a:pt x="41" y="49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6" y="49"/>
                    <a:pt x="56" y="50"/>
                    <a:pt x="56" y="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Freeform 17"/>
            <p:cNvSpPr>
              <a:spLocks noEditPoints="1"/>
            </p:cNvSpPr>
            <p:nvPr/>
          </p:nvSpPr>
          <p:spPr bwMode="auto">
            <a:xfrm>
              <a:off x="6460755" y="1437005"/>
              <a:ext cx="499264" cy="422907"/>
            </a:xfrm>
            <a:custGeom>
              <a:avLst/>
              <a:gdLst>
                <a:gd name="T0" fmla="*/ 70 w 72"/>
                <a:gd name="T1" fmla="*/ 16 h 61"/>
                <a:gd name="T2" fmla="*/ 56 w 72"/>
                <a:gd name="T3" fmla="*/ 18 h 61"/>
                <a:gd name="T4" fmla="*/ 43 w 72"/>
                <a:gd name="T5" fmla="*/ 46 h 61"/>
                <a:gd name="T6" fmla="*/ 12 w 72"/>
                <a:gd name="T7" fmla="*/ 46 h 61"/>
                <a:gd name="T8" fmla="*/ 13 w 72"/>
                <a:gd name="T9" fmla="*/ 49 h 61"/>
                <a:gd name="T10" fmla="*/ 48 w 72"/>
                <a:gd name="T11" fmla="*/ 51 h 61"/>
                <a:gd name="T12" fmla="*/ 13 w 72"/>
                <a:gd name="T13" fmla="*/ 52 h 61"/>
                <a:gd name="T14" fmla="*/ 9 w 72"/>
                <a:gd name="T15" fmla="*/ 45 h 61"/>
                <a:gd name="T16" fmla="*/ 7 w 72"/>
                <a:gd name="T17" fmla="*/ 42 h 61"/>
                <a:gd name="T18" fmla="*/ 1 w 72"/>
                <a:gd name="T19" fmla="*/ 23 h 61"/>
                <a:gd name="T20" fmla="*/ 10 w 72"/>
                <a:gd name="T21" fmla="*/ 41 h 61"/>
                <a:gd name="T22" fmla="*/ 43 w 72"/>
                <a:gd name="T23" fmla="*/ 43 h 61"/>
                <a:gd name="T24" fmla="*/ 54 w 72"/>
                <a:gd name="T25" fmla="*/ 17 h 61"/>
                <a:gd name="T26" fmla="*/ 70 w 72"/>
                <a:gd name="T27" fmla="*/ 13 h 61"/>
                <a:gd name="T28" fmla="*/ 18 w 72"/>
                <a:gd name="T29" fmla="*/ 57 h 61"/>
                <a:gd name="T30" fmla="*/ 11 w 72"/>
                <a:gd name="T31" fmla="*/ 57 h 61"/>
                <a:gd name="T32" fmla="*/ 18 w 72"/>
                <a:gd name="T33" fmla="*/ 57 h 61"/>
                <a:gd name="T34" fmla="*/ 14 w 72"/>
                <a:gd name="T35" fmla="*/ 55 h 61"/>
                <a:gd name="T36" fmla="*/ 14 w 72"/>
                <a:gd name="T37" fmla="*/ 59 h 61"/>
                <a:gd name="T38" fmla="*/ 45 w 72"/>
                <a:gd name="T39" fmla="*/ 57 h 61"/>
                <a:gd name="T40" fmla="*/ 38 w 72"/>
                <a:gd name="T41" fmla="*/ 57 h 61"/>
                <a:gd name="T42" fmla="*/ 45 w 72"/>
                <a:gd name="T43" fmla="*/ 57 h 61"/>
                <a:gd name="T44" fmla="*/ 41 w 72"/>
                <a:gd name="T45" fmla="*/ 55 h 61"/>
                <a:gd name="T46" fmla="*/ 41 w 72"/>
                <a:gd name="T47" fmla="*/ 59 h 61"/>
                <a:gd name="T48" fmla="*/ 12 w 72"/>
                <a:gd name="T49" fmla="*/ 37 h 61"/>
                <a:gd name="T50" fmla="*/ 45 w 72"/>
                <a:gd name="T51" fmla="*/ 36 h 61"/>
                <a:gd name="T52" fmla="*/ 12 w 72"/>
                <a:gd name="T53" fmla="*/ 35 h 61"/>
                <a:gd name="T54" fmla="*/ 12 w 72"/>
                <a:gd name="T55" fmla="*/ 37 h 61"/>
                <a:gd name="T56" fmla="*/ 12 w 72"/>
                <a:gd name="T57" fmla="*/ 40 h 61"/>
                <a:gd name="T58" fmla="*/ 43 w 72"/>
                <a:gd name="T59" fmla="*/ 41 h 61"/>
                <a:gd name="T60" fmla="*/ 43 w 72"/>
                <a:gd name="T61" fmla="*/ 39 h 61"/>
                <a:gd name="T62" fmla="*/ 37 w 72"/>
                <a:gd name="T63" fmla="*/ 31 h 61"/>
                <a:gd name="T64" fmla="*/ 44 w 72"/>
                <a:gd name="T65" fmla="*/ 30 h 61"/>
                <a:gd name="T66" fmla="*/ 43 w 72"/>
                <a:gd name="T67" fmla="*/ 0 h 61"/>
                <a:gd name="T68" fmla="*/ 36 w 72"/>
                <a:gd name="T69" fmla="*/ 0 h 61"/>
                <a:gd name="T70" fmla="*/ 37 w 72"/>
                <a:gd name="T71" fmla="*/ 31 h 61"/>
                <a:gd name="T72" fmla="*/ 31 w 72"/>
                <a:gd name="T73" fmla="*/ 31 h 61"/>
                <a:gd name="T74" fmla="*/ 32 w 72"/>
                <a:gd name="T75" fmla="*/ 8 h 61"/>
                <a:gd name="T76" fmla="*/ 25 w 72"/>
                <a:gd name="T77" fmla="*/ 8 h 61"/>
                <a:gd name="T78" fmla="*/ 24 w 72"/>
                <a:gd name="T79" fmla="*/ 30 h 61"/>
                <a:gd name="T80" fmla="*/ 13 w 72"/>
                <a:gd name="T81" fmla="*/ 31 h 61"/>
                <a:gd name="T82" fmla="*/ 20 w 72"/>
                <a:gd name="T83" fmla="*/ 30 h 61"/>
                <a:gd name="T84" fmla="*/ 20 w 72"/>
                <a:gd name="T85" fmla="*/ 16 h 61"/>
                <a:gd name="T86" fmla="*/ 13 w 72"/>
                <a:gd name="T87" fmla="*/ 16 h 61"/>
                <a:gd name="T88" fmla="*/ 13 w 72"/>
                <a:gd name="T89" fmla="*/ 3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" h="61">
                  <a:moveTo>
                    <a:pt x="72" y="14"/>
                  </a:moveTo>
                  <a:cubicBezTo>
                    <a:pt x="72" y="15"/>
                    <a:pt x="71" y="16"/>
                    <a:pt x="70" y="16"/>
                  </a:cubicBezTo>
                  <a:cubicBezTo>
                    <a:pt x="59" y="16"/>
                    <a:pt x="59" y="16"/>
                    <a:pt x="59" y="16"/>
                  </a:cubicBezTo>
                  <a:cubicBezTo>
                    <a:pt x="58" y="16"/>
                    <a:pt x="57" y="17"/>
                    <a:pt x="56" y="18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8" y="44"/>
                    <a:pt x="46" y="46"/>
                    <a:pt x="43" y="46"/>
                  </a:cubicBezTo>
                  <a:cubicBezTo>
                    <a:pt x="13" y="46"/>
                    <a:pt x="13" y="46"/>
                    <a:pt x="13" y="46"/>
                  </a:cubicBezTo>
                  <a:cubicBezTo>
                    <a:pt x="13" y="46"/>
                    <a:pt x="12" y="46"/>
                    <a:pt x="12" y="46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49"/>
                    <a:pt x="12" y="49"/>
                    <a:pt x="13" y="49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7" y="49"/>
                    <a:pt x="48" y="50"/>
                    <a:pt x="48" y="51"/>
                  </a:cubicBezTo>
                  <a:cubicBezTo>
                    <a:pt x="48" y="52"/>
                    <a:pt x="47" y="52"/>
                    <a:pt x="47" y="52"/>
                  </a:cubicBezTo>
                  <a:cubicBezTo>
                    <a:pt x="13" y="52"/>
                    <a:pt x="13" y="52"/>
                    <a:pt x="13" y="52"/>
                  </a:cubicBezTo>
                  <a:cubicBezTo>
                    <a:pt x="11" y="52"/>
                    <a:pt x="9" y="50"/>
                    <a:pt x="9" y="48"/>
                  </a:cubicBezTo>
                  <a:cubicBezTo>
                    <a:pt x="9" y="45"/>
                    <a:pt x="9" y="45"/>
                    <a:pt x="9" y="45"/>
                  </a:cubicBezTo>
                  <a:cubicBezTo>
                    <a:pt x="9" y="45"/>
                    <a:pt x="9" y="44"/>
                    <a:pt x="9" y="44"/>
                  </a:cubicBezTo>
                  <a:cubicBezTo>
                    <a:pt x="8" y="44"/>
                    <a:pt x="8" y="43"/>
                    <a:pt x="7" y="42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4"/>
                    <a:pt x="0" y="23"/>
                    <a:pt x="1" y="23"/>
                  </a:cubicBezTo>
                  <a:cubicBezTo>
                    <a:pt x="1" y="22"/>
                    <a:pt x="2" y="23"/>
                    <a:pt x="3" y="24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11" y="42"/>
                    <a:pt x="12" y="43"/>
                    <a:pt x="13" y="43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44" y="43"/>
                    <a:pt x="46" y="42"/>
                    <a:pt x="46" y="41"/>
                  </a:cubicBezTo>
                  <a:cubicBezTo>
                    <a:pt x="54" y="17"/>
                    <a:pt x="54" y="17"/>
                    <a:pt x="54" y="17"/>
                  </a:cubicBezTo>
                  <a:cubicBezTo>
                    <a:pt x="54" y="15"/>
                    <a:pt x="57" y="13"/>
                    <a:pt x="59" y="13"/>
                  </a:cubicBezTo>
                  <a:cubicBezTo>
                    <a:pt x="70" y="13"/>
                    <a:pt x="70" y="13"/>
                    <a:pt x="70" y="13"/>
                  </a:cubicBezTo>
                  <a:cubicBezTo>
                    <a:pt x="71" y="13"/>
                    <a:pt x="72" y="13"/>
                    <a:pt x="72" y="14"/>
                  </a:cubicBezTo>
                  <a:close/>
                  <a:moveTo>
                    <a:pt x="18" y="57"/>
                  </a:moveTo>
                  <a:cubicBezTo>
                    <a:pt x="18" y="59"/>
                    <a:pt x="16" y="61"/>
                    <a:pt x="14" y="61"/>
                  </a:cubicBezTo>
                  <a:cubicBezTo>
                    <a:pt x="12" y="61"/>
                    <a:pt x="11" y="59"/>
                    <a:pt x="11" y="57"/>
                  </a:cubicBezTo>
                  <a:cubicBezTo>
                    <a:pt x="11" y="55"/>
                    <a:pt x="12" y="53"/>
                    <a:pt x="14" y="53"/>
                  </a:cubicBezTo>
                  <a:cubicBezTo>
                    <a:pt x="16" y="53"/>
                    <a:pt x="18" y="55"/>
                    <a:pt x="18" y="57"/>
                  </a:cubicBezTo>
                  <a:close/>
                  <a:moveTo>
                    <a:pt x="16" y="57"/>
                  </a:moveTo>
                  <a:cubicBezTo>
                    <a:pt x="16" y="56"/>
                    <a:pt x="15" y="55"/>
                    <a:pt x="14" y="55"/>
                  </a:cubicBezTo>
                  <a:cubicBezTo>
                    <a:pt x="14" y="55"/>
                    <a:pt x="13" y="56"/>
                    <a:pt x="13" y="57"/>
                  </a:cubicBezTo>
                  <a:cubicBezTo>
                    <a:pt x="13" y="58"/>
                    <a:pt x="14" y="59"/>
                    <a:pt x="14" y="59"/>
                  </a:cubicBezTo>
                  <a:cubicBezTo>
                    <a:pt x="15" y="59"/>
                    <a:pt x="16" y="58"/>
                    <a:pt x="16" y="57"/>
                  </a:cubicBezTo>
                  <a:close/>
                  <a:moveTo>
                    <a:pt x="45" y="57"/>
                  </a:moveTo>
                  <a:cubicBezTo>
                    <a:pt x="45" y="59"/>
                    <a:pt x="43" y="61"/>
                    <a:pt x="41" y="61"/>
                  </a:cubicBezTo>
                  <a:cubicBezTo>
                    <a:pt x="39" y="61"/>
                    <a:pt x="38" y="59"/>
                    <a:pt x="38" y="57"/>
                  </a:cubicBezTo>
                  <a:cubicBezTo>
                    <a:pt x="38" y="55"/>
                    <a:pt x="39" y="53"/>
                    <a:pt x="41" y="53"/>
                  </a:cubicBezTo>
                  <a:cubicBezTo>
                    <a:pt x="43" y="53"/>
                    <a:pt x="45" y="55"/>
                    <a:pt x="45" y="57"/>
                  </a:cubicBezTo>
                  <a:close/>
                  <a:moveTo>
                    <a:pt x="43" y="57"/>
                  </a:moveTo>
                  <a:cubicBezTo>
                    <a:pt x="43" y="56"/>
                    <a:pt x="42" y="55"/>
                    <a:pt x="41" y="55"/>
                  </a:cubicBezTo>
                  <a:cubicBezTo>
                    <a:pt x="40" y="55"/>
                    <a:pt x="40" y="56"/>
                    <a:pt x="40" y="57"/>
                  </a:cubicBezTo>
                  <a:cubicBezTo>
                    <a:pt x="40" y="58"/>
                    <a:pt x="40" y="59"/>
                    <a:pt x="41" y="59"/>
                  </a:cubicBezTo>
                  <a:cubicBezTo>
                    <a:pt x="42" y="59"/>
                    <a:pt x="43" y="58"/>
                    <a:pt x="43" y="57"/>
                  </a:cubicBezTo>
                  <a:close/>
                  <a:moveTo>
                    <a:pt x="12" y="37"/>
                  </a:moveTo>
                  <a:cubicBezTo>
                    <a:pt x="44" y="37"/>
                    <a:pt x="44" y="37"/>
                    <a:pt x="44" y="37"/>
                  </a:cubicBezTo>
                  <a:cubicBezTo>
                    <a:pt x="45" y="37"/>
                    <a:pt x="45" y="36"/>
                    <a:pt x="45" y="36"/>
                  </a:cubicBezTo>
                  <a:cubicBezTo>
                    <a:pt x="45" y="35"/>
                    <a:pt x="45" y="35"/>
                    <a:pt x="44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1" y="35"/>
                    <a:pt x="11" y="35"/>
                    <a:pt x="11" y="36"/>
                  </a:cubicBezTo>
                  <a:cubicBezTo>
                    <a:pt x="11" y="36"/>
                    <a:pt x="11" y="37"/>
                    <a:pt x="12" y="37"/>
                  </a:cubicBezTo>
                  <a:close/>
                  <a:moveTo>
                    <a:pt x="13" y="39"/>
                  </a:moveTo>
                  <a:cubicBezTo>
                    <a:pt x="13" y="39"/>
                    <a:pt x="12" y="40"/>
                    <a:pt x="12" y="40"/>
                  </a:cubicBezTo>
                  <a:cubicBezTo>
                    <a:pt x="12" y="41"/>
                    <a:pt x="13" y="41"/>
                    <a:pt x="13" y="41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4" y="41"/>
                    <a:pt x="44" y="41"/>
                    <a:pt x="44" y="40"/>
                  </a:cubicBezTo>
                  <a:cubicBezTo>
                    <a:pt x="44" y="40"/>
                    <a:pt x="44" y="39"/>
                    <a:pt x="43" y="39"/>
                  </a:cubicBezTo>
                  <a:lnTo>
                    <a:pt x="13" y="39"/>
                  </a:lnTo>
                  <a:close/>
                  <a:moveTo>
                    <a:pt x="37" y="31"/>
                  </a:moveTo>
                  <a:cubicBezTo>
                    <a:pt x="43" y="31"/>
                    <a:pt x="43" y="31"/>
                    <a:pt x="43" y="31"/>
                  </a:cubicBezTo>
                  <a:cubicBezTo>
                    <a:pt x="43" y="31"/>
                    <a:pt x="44" y="30"/>
                    <a:pt x="44" y="3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4" y="0"/>
                    <a:pt x="43" y="0"/>
                    <a:pt x="43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1"/>
                    <a:pt x="37" y="31"/>
                  </a:cubicBezTo>
                  <a:close/>
                  <a:moveTo>
                    <a:pt x="25" y="31"/>
                  </a:moveTo>
                  <a:cubicBezTo>
                    <a:pt x="31" y="31"/>
                    <a:pt x="31" y="31"/>
                    <a:pt x="31" y="31"/>
                  </a:cubicBezTo>
                  <a:cubicBezTo>
                    <a:pt x="32" y="31"/>
                    <a:pt x="32" y="30"/>
                    <a:pt x="32" y="30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2" y="8"/>
                    <a:pt x="32" y="8"/>
                    <a:pt x="31" y="8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5" y="8"/>
                    <a:pt x="24" y="8"/>
                    <a:pt x="24" y="8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5" y="31"/>
                    <a:pt x="25" y="31"/>
                  </a:cubicBezTo>
                  <a:close/>
                  <a:moveTo>
                    <a:pt x="13" y="31"/>
                  </a:move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0"/>
                    <a:pt x="20" y="30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1"/>
                    <a:pt x="13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Freeform 62"/>
            <p:cNvSpPr>
              <a:spLocks noEditPoints="1"/>
            </p:cNvSpPr>
            <p:nvPr/>
          </p:nvSpPr>
          <p:spPr bwMode="auto">
            <a:xfrm>
              <a:off x="5370746" y="1930749"/>
              <a:ext cx="292609" cy="338210"/>
            </a:xfrm>
            <a:custGeom>
              <a:avLst/>
              <a:gdLst>
                <a:gd name="T0" fmla="*/ 54 w 62"/>
                <a:gd name="T1" fmla="*/ 0 h 72"/>
                <a:gd name="T2" fmla="*/ 8 w 62"/>
                <a:gd name="T3" fmla="*/ 0 h 72"/>
                <a:gd name="T4" fmla="*/ 0 w 62"/>
                <a:gd name="T5" fmla="*/ 8 h 72"/>
                <a:gd name="T6" fmla="*/ 0 w 62"/>
                <a:gd name="T7" fmla="*/ 64 h 72"/>
                <a:gd name="T8" fmla="*/ 8 w 62"/>
                <a:gd name="T9" fmla="*/ 72 h 72"/>
                <a:gd name="T10" fmla="*/ 54 w 62"/>
                <a:gd name="T11" fmla="*/ 72 h 72"/>
                <a:gd name="T12" fmla="*/ 62 w 62"/>
                <a:gd name="T13" fmla="*/ 64 h 72"/>
                <a:gd name="T14" fmla="*/ 62 w 62"/>
                <a:gd name="T15" fmla="*/ 8 h 72"/>
                <a:gd name="T16" fmla="*/ 54 w 62"/>
                <a:gd name="T17" fmla="*/ 0 h 72"/>
                <a:gd name="T18" fmla="*/ 8 w 62"/>
                <a:gd name="T19" fmla="*/ 3 h 72"/>
                <a:gd name="T20" fmla="*/ 54 w 62"/>
                <a:gd name="T21" fmla="*/ 3 h 72"/>
                <a:gd name="T22" fmla="*/ 59 w 62"/>
                <a:gd name="T23" fmla="*/ 8 h 72"/>
                <a:gd name="T24" fmla="*/ 59 w 62"/>
                <a:gd name="T25" fmla="*/ 64 h 72"/>
                <a:gd name="T26" fmla="*/ 54 w 62"/>
                <a:gd name="T27" fmla="*/ 69 h 72"/>
                <a:gd name="T28" fmla="*/ 8 w 62"/>
                <a:gd name="T29" fmla="*/ 69 h 72"/>
                <a:gd name="T30" fmla="*/ 3 w 62"/>
                <a:gd name="T31" fmla="*/ 64 h 72"/>
                <a:gd name="T32" fmla="*/ 3 w 62"/>
                <a:gd name="T33" fmla="*/ 8 h 72"/>
                <a:gd name="T34" fmla="*/ 8 w 62"/>
                <a:gd name="T35" fmla="*/ 3 h 72"/>
                <a:gd name="T36" fmla="*/ 7 w 62"/>
                <a:gd name="T37" fmla="*/ 62 h 72"/>
                <a:gd name="T38" fmla="*/ 55 w 62"/>
                <a:gd name="T39" fmla="*/ 62 h 72"/>
                <a:gd name="T40" fmla="*/ 56 w 62"/>
                <a:gd name="T41" fmla="*/ 61 h 72"/>
                <a:gd name="T42" fmla="*/ 56 w 62"/>
                <a:gd name="T43" fmla="*/ 7 h 72"/>
                <a:gd name="T44" fmla="*/ 55 w 62"/>
                <a:gd name="T45" fmla="*/ 6 h 72"/>
                <a:gd name="T46" fmla="*/ 7 w 62"/>
                <a:gd name="T47" fmla="*/ 6 h 72"/>
                <a:gd name="T48" fmla="*/ 6 w 62"/>
                <a:gd name="T49" fmla="*/ 7 h 72"/>
                <a:gd name="T50" fmla="*/ 6 w 62"/>
                <a:gd name="T51" fmla="*/ 61 h 72"/>
                <a:gd name="T52" fmla="*/ 7 w 62"/>
                <a:gd name="T53" fmla="*/ 62 h 72"/>
                <a:gd name="T54" fmla="*/ 8 w 62"/>
                <a:gd name="T55" fmla="*/ 8 h 72"/>
                <a:gd name="T56" fmla="*/ 54 w 62"/>
                <a:gd name="T57" fmla="*/ 8 h 72"/>
                <a:gd name="T58" fmla="*/ 54 w 62"/>
                <a:gd name="T59" fmla="*/ 60 h 72"/>
                <a:gd name="T60" fmla="*/ 8 w 62"/>
                <a:gd name="T61" fmla="*/ 60 h 72"/>
                <a:gd name="T62" fmla="*/ 8 w 62"/>
                <a:gd name="T63" fmla="*/ 8 h 72"/>
                <a:gd name="T64" fmla="*/ 33 w 62"/>
                <a:gd name="T65" fmla="*/ 66 h 72"/>
                <a:gd name="T66" fmla="*/ 31 w 62"/>
                <a:gd name="T67" fmla="*/ 68 h 72"/>
                <a:gd name="T68" fmla="*/ 29 w 62"/>
                <a:gd name="T69" fmla="*/ 66 h 72"/>
                <a:gd name="T70" fmla="*/ 31 w 62"/>
                <a:gd name="T71" fmla="*/ 64 h 72"/>
                <a:gd name="T72" fmla="*/ 33 w 62"/>
                <a:gd name="T73" fmla="*/ 6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2" h="72">
                  <a:moveTo>
                    <a:pt x="54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0" y="68"/>
                    <a:pt x="4" y="72"/>
                    <a:pt x="8" y="72"/>
                  </a:cubicBezTo>
                  <a:cubicBezTo>
                    <a:pt x="54" y="72"/>
                    <a:pt x="54" y="72"/>
                    <a:pt x="54" y="72"/>
                  </a:cubicBezTo>
                  <a:cubicBezTo>
                    <a:pt x="58" y="72"/>
                    <a:pt x="62" y="68"/>
                    <a:pt x="62" y="64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62" y="3"/>
                    <a:pt x="58" y="0"/>
                    <a:pt x="54" y="0"/>
                  </a:cubicBezTo>
                  <a:close/>
                  <a:moveTo>
                    <a:pt x="8" y="3"/>
                  </a:moveTo>
                  <a:cubicBezTo>
                    <a:pt x="54" y="3"/>
                    <a:pt x="54" y="3"/>
                    <a:pt x="54" y="3"/>
                  </a:cubicBezTo>
                  <a:cubicBezTo>
                    <a:pt x="56" y="3"/>
                    <a:pt x="59" y="5"/>
                    <a:pt x="59" y="8"/>
                  </a:cubicBezTo>
                  <a:cubicBezTo>
                    <a:pt x="59" y="64"/>
                    <a:pt x="59" y="64"/>
                    <a:pt x="59" y="64"/>
                  </a:cubicBezTo>
                  <a:cubicBezTo>
                    <a:pt x="59" y="67"/>
                    <a:pt x="56" y="69"/>
                    <a:pt x="54" y="69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5" y="69"/>
                    <a:pt x="3" y="67"/>
                    <a:pt x="3" y="64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5"/>
                    <a:pt x="5" y="3"/>
                    <a:pt x="8" y="3"/>
                  </a:cubicBezTo>
                  <a:close/>
                  <a:moveTo>
                    <a:pt x="7" y="62"/>
                  </a:moveTo>
                  <a:cubicBezTo>
                    <a:pt x="55" y="62"/>
                    <a:pt x="55" y="62"/>
                    <a:pt x="55" y="62"/>
                  </a:cubicBezTo>
                  <a:cubicBezTo>
                    <a:pt x="55" y="62"/>
                    <a:pt x="56" y="61"/>
                    <a:pt x="56" y="61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6" y="6"/>
                    <a:pt x="55" y="6"/>
                    <a:pt x="55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6" y="6"/>
                    <a:pt x="6" y="7"/>
                  </a:cubicBezTo>
                  <a:cubicBezTo>
                    <a:pt x="6" y="61"/>
                    <a:pt x="6" y="61"/>
                    <a:pt x="6" y="61"/>
                  </a:cubicBezTo>
                  <a:cubicBezTo>
                    <a:pt x="6" y="61"/>
                    <a:pt x="7" y="62"/>
                    <a:pt x="7" y="62"/>
                  </a:cubicBezTo>
                  <a:close/>
                  <a:moveTo>
                    <a:pt x="8" y="8"/>
                  </a:moveTo>
                  <a:cubicBezTo>
                    <a:pt x="54" y="8"/>
                    <a:pt x="54" y="8"/>
                    <a:pt x="54" y="8"/>
                  </a:cubicBezTo>
                  <a:cubicBezTo>
                    <a:pt x="54" y="60"/>
                    <a:pt x="54" y="60"/>
                    <a:pt x="54" y="60"/>
                  </a:cubicBezTo>
                  <a:cubicBezTo>
                    <a:pt x="8" y="60"/>
                    <a:pt x="8" y="60"/>
                    <a:pt x="8" y="60"/>
                  </a:cubicBezTo>
                  <a:lnTo>
                    <a:pt x="8" y="8"/>
                  </a:lnTo>
                  <a:close/>
                  <a:moveTo>
                    <a:pt x="33" y="66"/>
                  </a:moveTo>
                  <a:cubicBezTo>
                    <a:pt x="33" y="67"/>
                    <a:pt x="32" y="68"/>
                    <a:pt x="31" y="68"/>
                  </a:cubicBezTo>
                  <a:cubicBezTo>
                    <a:pt x="30" y="68"/>
                    <a:pt x="29" y="67"/>
                    <a:pt x="29" y="66"/>
                  </a:cubicBezTo>
                  <a:cubicBezTo>
                    <a:pt x="29" y="65"/>
                    <a:pt x="30" y="64"/>
                    <a:pt x="31" y="64"/>
                  </a:cubicBezTo>
                  <a:cubicBezTo>
                    <a:pt x="32" y="64"/>
                    <a:pt x="33" y="65"/>
                    <a:pt x="33" y="6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Freeform 52"/>
            <p:cNvSpPr>
              <a:spLocks noEditPoints="1"/>
            </p:cNvSpPr>
            <p:nvPr/>
          </p:nvSpPr>
          <p:spPr bwMode="auto">
            <a:xfrm>
              <a:off x="4290523" y="3450281"/>
              <a:ext cx="306095" cy="287984"/>
            </a:xfrm>
            <a:custGeom>
              <a:avLst/>
              <a:gdLst>
                <a:gd name="T0" fmla="*/ 23 w 68"/>
                <a:gd name="T1" fmla="*/ 5 h 67"/>
                <a:gd name="T2" fmla="*/ 7 w 68"/>
                <a:gd name="T3" fmla="*/ 11 h 67"/>
                <a:gd name="T4" fmla="*/ 7 w 68"/>
                <a:gd name="T5" fmla="*/ 67 h 67"/>
                <a:gd name="T6" fmla="*/ 38 w 68"/>
                <a:gd name="T7" fmla="*/ 62 h 67"/>
                <a:gd name="T8" fmla="*/ 49 w 68"/>
                <a:gd name="T9" fmla="*/ 56 h 67"/>
                <a:gd name="T10" fmla="*/ 64 w 68"/>
                <a:gd name="T11" fmla="*/ 47 h 67"/>
                <a:gd name="T12" fmla="*/ 60 w 68"/>
                <a:gd name="T13" fmla="*/ 0 h 67"/>
                <a:gd name="T14" fmla="*/ 52 w 68"/>
                <a:gd name="T15" fmla="*/ 51 h 67"/>
                <a:gd name="T16" fmla="*/ 59 w 68"/>
                <a:gd name="T17" fmla="*/ 44 h 67"/>
                <a:gd name="T18" fmla="*/ 56 w 68"/>
                <a:gd name="T19" fmla="*/ 41 h 67"/>
                <a:gd name="T20" fmla="*/ 56 w 68"/>
                <a:gd name="T21" fmla="*/ 51 h 67"/>
                <a:gd name="T22" fmla="*/ 50 w 68"/>
                <a:gd name="T23" fmla="*/ 43 h 67"/>
                <a:gd name="T24" fmla="*/ 33 w 68"/>
                <a:gd name="T25" fmla="*/ 45 h 67"/>
                <a:gd name="T26" fmla="*/ 48 w 68"/>
                <a:gd name="T27" fmla="*/ 53 h 67"/>
                <a:gd name="T28" fmla="*/ 26 w 68"/>
                <a:gd name="T29" fmla="*/ 7 h 67"/>
                <a:gd name="T30" fmla="*/ 65 w 68"/>
                <a:gd name="T31" fmla="*/ 7 h 67"/>
                <a:gd name="T32" fmla="*/ 56 w 68"/>
                <a:gd name="T33" fmla="*/ 39 h 67"/>
                <a:gd name="T34" fmla="*/ 9 w 68"/>
                <a:gd name="T35" fmla="*/ 23 h 67"/>
                <a:gd name="T36" fmla="*/ 12 w 68"/>
                <a:gd name="T37" fmla="*/ 30 h 67"/>
                <a:gd name="T38" fmla="*/ 10 w 68"/>
                <a:gd name="T39" fmla="*/ 32 h 67"/>
                <a:gd name="T40" fmla="*/ 10 w 68"/>
                <a:gd name="T41" fmla="*/ 38 h 67"/>
                <a:gd name="T42" fmla="*/ 12 w 68"/>
                <a:gd name="T43" fmla="*/ 40 h 67"/>
                <a:gd name="T44" fmla="*/ 9 w 68"/>
                <a:gd name="T45" fmla="*/ 47 h 67"/>
                <a:gd name="T46" fmla="*/ 12 w 68"/>
                <a:gd name="T47" fmla="*/ 54 h 67"/>
                <a:gd name="T48" fmla="*/ 9 w 68"/>
                <a:gd name="T49" fmla="*/ 55 h 67"/>
                <a:gd name="T50" fmla="*/ 19 w 68"/>
                <a:gd name="T51" fmla="*/ 61 h 67"/>
                <a:gd name="T52" fmla="*/ 25 w 68"/>
                <a:gd name="T53" fmla="*/ 64 h 67"/>
                <a:gd name="T54" fmla="*/ 3 w 68"/>
                <a:gd name="T55" fmla="*/ 19 h 67"/>
                <a:gd name="T56" fmla="*/ 12 w 68"/>
                <a:gd name="T57" fmla="*/ 22 h 67"/>
                <a:gd name="T58" fmla="*/ 34 w 68"/>
                <a:gd name="T59" fmla="*/ 61 h 67"/>
                <a:gd name="T60" fmla="*/ 19 w 68"/>
                <a:gd name="T61" fmla="*/ 59 h 67"/>
                <a:gd name="T62" fmla="*/ 19 w 68"/>
                <a:gd name="T63" fmla="*/ 8 h 67"/>
                <a:gd name="T64" fmla="*/ 21 w 68"/>
                <a:gd name="T65" fmla="*/ 17 h 67"/>
                <a:gd name="T66" fmla="*/ 24 w 68"/>
                <a:gd name="T67" fmla="*/ 19 h 67"/>
                <a:gd name="T68" fmla="*/ 20 w 68"/>
                <a:gd name="T69" fmla="*/ 26 h 67"/>
                <a:gd name="T70" fmla="*/ 24 w 68"/>
                <a:gd name="T71" fmla="*/ 33 h 67"/>
                <a:gd name="T72" fmla="*/ 21 w 68"/>
                <a:gd name="T73" fmla="*/ 35 h 67"/>
                <a:gd name="T74" fmla="*/ 21 w 68"/>
                <a:gd name="T75" fmla="*/ 41 h 67"/>
                <a:gd name="T76" fmla="*/ 24 w 68"/>
                <a:gd name="T77" fmla="*/ 43 h 67"/>
                <a:gd name="T78" fmla="*/ 21 w 68"/>
                <a:gd name="T79" fmla="*/ 49 h 67"/>
                <a:gd name="T80" fmla="*/ 24 w 68"/>
                <a:gd name="T81" fmla="*/ 51 h 67"/>
                <a:gd name="T82" fmla="*/ 38 w 68"/>
                <a:gd name="T83" fmla="*/ 57 h 67"/>
                <a:gd name="T84" fmla="*/ 40 w 68"/>
                <a:gd name="T85" fmla="*/ 58 h 67"/>
                <a:gd name="T86" fmla="*/ 40 w 68"/>
                <a:gd name="T87" fmla="*/ 55 h 67"/>
                <a:gd name="T88" fmla="*/ 40 w 68"/>
                <a:gd name="T89" fmla="*/ 58 h 67"/>
                <a:gd name="T90" fmla="*/ 33 w 68"/>
                <a:gd name="T91" fmla="*/ 13 h 67"/>
                <a:gd name="T92" fmla="*/ 58 w 68"/>
                <a:gd name="T93" fmla="*/ 11 h 67"/>
                <a:gd name="T94" fmla="*/ 58 w 68"/>
                <a:gd name="T95" fmla="*/ 21 h 67"/>
                <a:gd name="T96" fmla="*/ 33 w 68"/>
                <a:gd name="T97" fmla="*/ 19 h 67"/>
                <a:gd name="T98" fmla="*/ 59 w 68"/>
                <a:gd name="T99" fmla="*/ 28 h 67"/>
                <a:gd name="T100" fmla="*/ 32 w 68"/>
                <a:gd name="T101" fmla="*/ 28 h 67"/>
                <a:gd name="T102" fmla="*/ 59 w 68"/>
                <a:gd name="T103" fmla="*/ 28 h 67"/>
                <a:gd name="T104" fmla="*/ 33 w 68"/>
                <a:gd name="T105" fmla="*/ 37 h 67"/>
                <a:gd name="T106" fmla="*/ 58 w 68"/>
                <a:gd name="T107" fmla="*/ 35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8" h="67">
                  <a:moveTo>
                    <a:pt x="60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27" y="0"/>
                    <a:pt x="24" y="2"/>
                    <a:pt x="23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5" y="5"/>
                    <a:pt x="13" y="8"/>
                    <a:pt x="12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3" y="11"/>
                    <a:pt x="0" y="14"/>
                    <a:pt x="0" y="19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4"/>
                    <a:pt x="3" y="67"/>
                    <a:pt x="7" y="67"/>
                  </a:cubicBezTo>
                  <a:cubicBezTo>
                    <a:pt x="25" y="67"/>
                    <a:pt x="25" y="67"/>
                    <a:pt x="25" y="67"/>
                  </a:cubicBezTo>
                  <a:cubicBezTo>
                    <a:pt x="29" y="67"/>
                    <a:pt x="33" y="66"/>
                    <a:pt x="35" y="64"/>
                  </a:cubicBezTo>
                  <a:cubicBezTo>
                    <a:pt x="38" y="62"/>
                    <a:pt x="38" y="62"/>
                    <a:pt x="38" y="62"/>
                  </a:cubicBezTo>
                  <a:cubicBezTo>
                    <a:pt x="41" y="62"/>
                    <a:pt x="45" y="60"/>
                    <a:pt x="47" y="59"/>
                  </a:cubicBezTo>
                  <a:cubicBezTo>
                    <a:pt x="48" y="57"/>
                    <a:pt x="48" y="57"/>
                    <a:pt x="48" y="57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53" y="56"/>
                    <a:pt x="57" y="55"/>
                    <a:pt x="59" y="53"/>
                  </a:cubicBezTo>
                  <a:cubicBezTo>
                    <a:pt x="62" y="50"/>
                    <a:pt x="62" y="50"/>
                    <a:pt x="62" y="50"/>
                  </a:cubicBezTo>
                  <a:cubicBezTo>
                    <a:pt x="64" y="47"/>
                    <a:pt x="64" y="47"/>
                    <a:pt x="64" y="47"/>
                  </a:cubicBezTo>
                  <a:cubicBezTo>
                    <a:pt x="66" y="46"/>
                    <a:pt x="68" y="41"/>
                    <a:pt x="68" y="38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8" y="3"/>
                    <a:pt x="64" y="0"/>
                    <a:pt x="60" y="0"/>
                  </a:cubicBezTo>
                  <a:close/>
                  <a:moveTo>
                    <a:pt x="52" y="53"/>
                  </a:moveTo>
                  <a:cubicBezTo>
                    <a:pt x="52" y="52"/>
                    <a:pt x="52" y="52"/>
                    <a:pt x="52" y="52"/>
                  </a:cubicBezTo>
                  <a:cubicBezTo>
                    <a:pt x="52" y="52"/>
                    <a:pt x="52" y="51"/>
                    <a:pt x="52" y="51"/>
                  </a:cubicBezTo>
                  <a:cubicBezTo>
                    <a:pt x="52" y="45"/>
                    <a:pt x="52" y="45"/>
                    <a:pt x="52" y="45"/>
                  </a:cubicBezTo>
                  <a:cubicBezTo>
                    <a:pt x="58" y="45"/>
                    <a:pt x="58" y="45"/>
                    <a:pt x="58" y="45"/>
                  </a:cubicBezTo>
                  <a:cubicBezTo>
                    <a:pt x="59" y="45"/>
                    <a:pt x="59" y="45"/>
                    <a:pt x="59" y="44"/>
                  </a:cubicBezTo>
                  <a:cubicBezTo>
                    <a:pt x="59" y="44"/>
                    <a:pt x="59" y="43"/>
                    <a:pt x="58" y="43"/>
                  </a:cubicBezTo>
                  <a:cubicBezTo>
                    <a:pt x="52" y="43"/>
                    <a:pt x="52" y="43"/>
                    <a:pt x="52" y="43"/>
                  </a:cubicBezTo>
                  <a:cubicBezTo>
                    <a:pt x="53" y="42"/>
                    <a:pt x="54" y="41"/>
                    <a:pt x="56" y="41"/>
                  </a:cubicBezTo>
                  <a:cubicBezTo>
                    <a:pt x="64" y="41"/>
                    <a:pt x="64" y="41"/>
                    <a:pt x="64" y="41"/>
                  </a:cubicBezTo>
                  <a:cubicBezTo>
                    <a:pt x="64" y="43"/>
                    <a:pt x="63" y="45"/>
                    <a:pt x="62" y="45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56" y="52"/>
                    <a:pt x="54" y="52"/>
                    <a:pt x="52" y="53"/>
                  </a:cubicBezTo>
                  <a:close/>
                  <a:moveTo>
                    <a:pt x="56" y="39"/>
                  </a:moveTo>
                  <a:cubicBezTo>
                    <a:pt x="53" y="39"/>
                    <a:pt x="51" y="41"/>
                    <a:pt x="50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2" y="43"/>
                    <a:pt x="32" y="44"/>
                    <a:pt x="32" y="44"/>
                  </a:cubicBezTo>
                  <a:cubicBezTo>
                    <a:pt x="32" y="45"/>
                    <a:pt x="32" y="45"/>
                    <a:pt x="33" y="45"/>
                  </a:cubicBezTo>
                  <a:cubicBezTo>
                    <a:pt x="50" y="45"/>
                    <a:pt x="50" y="45"/>
                    <a:pt x="50" y="45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48" y="53"/>
                    <a:pt x="48" y="53"/>
                    <a:pt x="48" y="53"/>
                  </a:cubicBezTo>
                  <a:cubicBezTo>
                    <a:pt x="31" y="53"/>
                    <a:pt x="31" y="53"/>
                    <a:pt x="31" y="53"/>
                  </a:cubicBezTo>
                  <a:cubicBezTo>
                    <a:pt x="28" y="53"/>
                    <a:pt x="26" y="51"/>
                    <a:pt x="26" y="49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5"/>
                    <a:pt x="28" y="3"/>
                    <a:pt x="31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3" y="3"/>
                    <a:pt x="65" y="5"/>
                    <a:pt x="65" y="7"/>
                  </a:cubicBezTo>
                  <a:cubicBezTo>
                    <a:pt x="65" y="38"/>
                    <a:pt x="65" y="38"/>
                    <a:pt x="65" y="38"/>
                  </a:cubicBezTo>
                  <a:cubicBezTo>
                    <a:pt x="65" y="38"/>
                    <a:pt x="65" y="39"/>
                    <a:pt x="65" y="39"/>
                  </a:cubicBezTo>
                  <a:lnTo>
                    <a:pt x="56" y="39"/>
                  </a:lnTo>
                  <a:close/>
                  <a:moveTo>
                    <a:pt x="12" y="22"/>
                  </a:moveTo>
                  <a:cubicBezTo>
                    <a:pt x="10" y="22"/>
                    <a:pt x="10" y="22"/>
                    <a:pt x="10" y="22"/>
                  </a:cubicBezTo>
                  <a:cubicBezTo>
                    <a:pt x="9" y="22"/>
                    <a:pt x="9" y="23"/>
                    <a:pt x="9" y="23"/>
                  </a:cubicBezTo>
                  <a:cubicBezTo>
                    <a:pt x="9" y="24"/>
                    <a:pt x="9" y="24"/>
                    <a:pt x="10" y="24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9" y="30"/>
                    <a:pt x="9" y="31"/>
                    <a:pt x="9" y="31"/>
                  </a:cubicBezTo>
                  <a:cubicBezTo>
                    <a:pt x="9" y="32"/>
                    <a:pt x="9" y="32"/>
                    <a:pt x="10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9" y="38"/>
                    <a:pt x="9" y="39"/>
                    <a:pt x="9" y="39"/>
                  </a:cubicBezTo>
                  <a:cubicBezTo>
                    <a:pt x="9" y="40"/>
                    <a:pt x="9" y="40"/>
                    <a:pt x="10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6"/>
                    <a:pt x="12" y="46"/>
                    <a:pt x="12" y="46"/>
                  </a:cubicBezTo>
                  <a:cubicBezTo>
                    <a:pt x="10" y="46"/>
                    <a:pt x="10" y="46"/>
                    <a:pt x="10" y="46"/>
                  </a:cubicBezTo>
                  <a:cubicBezTo>
                    <a:pt x="9" y="46"/>
                    <a:pt x="9" y="47"/>
                    <a:pt x="9" y="47"/>
                  </a:cubicBezTo>
                  <a:cubicBezTo>
                    <a:pt x="9" y="48"/>
                    <a:pt x="9" y="48"/>
                    <a:pt x="10" y="48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54"/>
                    <a:pt x="12" y="54"/>
                    <a:pt x="12" y="54"/>
                  </a:cubicBezTo>
                  <a:cubicBezTo>
                    <a:pt x="12" y="54"/>
                    <a:pt x="12" y="54"/>
                    <a:pt x="12" y="54"/>
                  </a:cubicBezTo>
                  <a:cubicBezTo>
                    <a:pt x="10" y="54"/>
                    <a:pt x="10" y="54"/>
                    <a:pt x="10" y="54"/>
                  </a:cubicBezTo>
                  <a:cubicBezTo>
                    <a:pt x="9" y="54"/>
                    <a:pt x="9" y="55"/>
                    <a:pt x="9" y="55"/>
                  </a:cubicBezTo>
                  <a:cubicBezTo>
                    <a:pt x="9" y="56"/>
                    <a:pt x="9" y="56"/>
                    <a:pt x="10" y="56"/>
                  </a:cubicBezTo>
                  <a:cubicBezTo>
                    <a:pt x="13" y="56"/>
                    <a:pt x="13" y="56"/>
                    <a:pt x="13" y="56"/>
                  </a:cubicBezTo>
                  <a:cubicBezTo>
                    <a:pt x="14" y="59"/>
                    <a:pt x="16" y="61"/>
                    <a:pt x="19" y="61"/>
                  </a:cubicBezTo>
                  <a:cubicBezTo>
                    <a:pt x="27" y="61"/>
                    <a:pt x="27" y="61"/>
                    <a:pt x="27" y="61"/>
                  </a:cubicBezTo>
                  <a:cubicBezTo>
                    <a:pt x="27" y="64"/>
                    <a:pt x="27" y="64"/>
                    <a:pt x="27" y="64"/>
                  </a:cubicBezTo>
                  <a:cubicBezTo>
                    <a:pt x="26" y="64"/>
                    <a:pt x="26" y="64"/>
                    <a:pt x="25" y="64"/>
                  </a:cubicBezTo>
                  <a:cubicBezTo>
                    <a:pt x="7" y="64"/>
                    <a:pt x="7" y="64"/>
                    <a:pt x="7" y="64"/>
                  </a:cubicBezTo>
                  <a:cubicBezTo>
                    <a:pt x="5" y="64"/>
                    <a:pt x="3" y="62"/>
                    <a:pt x="3" y="60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16"/>
                    <a:pt x="5" y="14"/>
                    <a:pt x="7" y="14"/>
                  </a:cubicBezTo>
                  <a:cubicBezTo>
                    <a:pt x="12" y="14"/>
                    <a:pt x="12" y="14"/>
                    <a:pt x="12" y="14"/>
                  </a:cubicBezTo>
                  <a:lnTo>
                    <a:pt x="12" y="22"/>
                  </a:lnTo>
                  <a:close/>
                  <a:moveTo>
                    <a:pt x="29" y="64"/>
                  </a:moveTo>
                  <a:cubicBezTo>
                    <a:pt x="29" y="61"/>
                    <a:pt x="29" y="61"/>
                    <a:pt x="29" y="61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2"/>
                    <a:pt x="33" y="62"/>
                    <a:pt x="33" y="62"/>
                  </a:cubicBezTo>
                  <a:cubicBezTo>
                    <a:pt x="32" y="63"/>
                    <a:pt x="31" y="63"/>
                    <a:pt x="29" y="64"/>
                  </a:cubicBezTo>
                  <a:close/>
                  <a:moveTo>
                    <a:pt x="19" y="59"/>
                  </a:moveTo>
                  <a:cubicBezTo>
                    <a:pt x="16" y="59"/>
                    <a:pt x="14" y="57"/>
                    <a:pt x="14" y="5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0"/>
                    <a:pt x="16" y="8"/>
                    <a:pt x="19" y="8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0" y="17"/>
                    <a:pt x="20" y="18"/>
                  </a:cubicBezTo>
                  <a:cubicBezTo>
                    <a:pt x="20" y="18"/>
                    <a:pt x="21" y="19"/>
                    <a:pt x="21" y="19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0" y="25"/>
                    <a:pt x="20" y="26"/>
                  </a:cubicBezTo>
                  <a:cubicBezTo>
                    <a:pt x="20" y="26"/>
                    <a:pt x="21" y="27"/>
                    <a:pt x="21" y="27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3"/>
                    <a:pt x="20" y="33"/>
                    <a:pt x="20" y="34"/>
                  </a:cubicBezTo>
                  <a:cubicBezTo>
                    <a:pt x="20" y="34"/>
                    <a:pt x="21" y="35"/>
                    <a:pt x="21" y="35"/>
                  </a:cubicBezTo>
                  <a:cubicBezTo>
                    <a:pt x="24" y="35"/>
                    <a:pt x="24" y="35"/>
                    <a:pt x="24" y="35"/>
                  </a:cubicBezTo>
                  <a:cubicBezTo>
                    <a:pt x="24" y="41"/>
                    <a:pt x="24" y="41"/>
                    <a:pt x="24" y="41"/>
                  </a:cubicBezTo>
                  <a:cubicBezTo>
                    <a:pt x="21" y="41"/>
                    <a:pt x="21" y="41"/>
                    <a:pt x="21" y="41"/>
                  </a:cubicBezTo>
                  <a:cubicBezTo>
                    <a:pt x="21" y="41"/>
                    <a:pt x="20" y="41"/>
                    <a:pt x="20" y="42"/>
                  </a:cubicBezTo>
                  <a:cubicBezTo>
                    <a:pt x="20" y="42"/>
                    <a:pt x="21" y="43"/>
                    <a:pt x="21" y="43"/>
                  </a:cubicBezTo>
                  <a:cubicBezTo>
                    <a:pt x="24" y="43"/>
                    <a:pt x="24" y="43"/>
                    <a:pt x="24" y="43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49"/>
                    <a:pt x="20" y="49"/>
                    <a:pt x="20" y="50"/>
                  </a:cubicBezTo>
                  <a:cubicBezTo>
                    <a:pt x="20" y="50"/>
                    <a:pt x="21" y="51"/>
                    <a:pt x="21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5" y="53"/>
                    <a:pt x="28" y="55"/>
                    <a:pt x="31" y="55"/>
                  </a:cubicBezTo>
                  <a:cubicBezTo>
                    <a:pt x="38" y="55"/>
                    <a:pt x="38" y="55"/>
                    <a:pt x="38" y="55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9"/>
                    <a:pt x="37" y="59"/>
                    <a:pt x="37" y="59"/>
                  </a:cubicBezTo>
                  <a:lnTo>
                    <a:pt x="19" y="59"/>
                  </a:lnTo>
                  <a:close/>
                  <a:moveTo>
                    <a:pt x="40" y="58"/>
                  </a:moveTo>
                  <a:cubicBezTo>
                    <a:pt x="40" y="58"/>
                    <a:pt x="40" y="58"/>
                    <a:pt x="40" y="58"/>
                  </a:cubicBezTo>
                  <a:cubicBezTo>
                    <a:pt x="41" y="57"/>
                    <a:pt x="41" y="57"/>
                    <a:pt x="40" y="57"/>
                  </a:cubicBezTo>
                  <a:cubicBezTo>
                    <a:pt x="40" y="55"/>
                    <a:pt x="40" y="55"/>
                    <a:pt x="40" y="55"/>
                  </a:cubicBezTo>
                  <a:cubicBezTo>
                    <a:pt x="46" y="55"/>
                    <a:pt x="46" y="55"/>
                    <a:pt x="46" y="55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4" y="57"/>
                    <a:pt x="42" y="58"/>
                    <a:pt x="40" y="58"/>
                  </a:cubicBezTo>
                  <a:close/>
                  <a:moveTo>
                    <a:pt x="59" y="12"/>
                  </a:moveTo>
                  <a:cubicBezTo>
                    <a:pt x="59" y="12"/>
                    <a:pt x="59" y="13"/>
                    <a:pt x="58" y="13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32" y="13"/>
                    <a:pt x="32" y="12"/>
                    <a:pt x="32" y="12"/>
                  </a:cubicBezTo>
                  <a:cubicBezTo>
                    <a:pt x="32" y="11"/>
                    <a:pt x="32" y="11"/>
                    <a:pt x="33" y="11"/>
                  </a:cubicBezTo>
                  <a:cubicBezTo>
                    <a:pt x="58" y="11"/>
                    <a:pt x="58" y="11"/>
                    <a:pt x="58" y="11"/>
                  </a:cubicBezTo>
                  <a:cubicBezTo>
                    <a:pt x="59" y="11"/>
                    <a:pt x="59" y="11"/>
                    <a:pt x="59" y="12"/>
                  </a:cubicBezTo>
                  <a:close/>
                  <a:moveTo>
                    <a:pt x="59" y="20"/>
                  </a:moveTo>
                  <a:cubicBezTo>
                    <a:pt x="59" y="21"/>
                    <a:pt x="59" y="21"/>
                    <a:pt x="58" y="21"/>
                  </a:cubicBezTo>
                  <a:cubicBezTo>
                    <a:pt x="33" y="21"/>
                    <a:pt x="33" y="21"/>
                    <a:pt x="33" y="21"/>
                  </a:cubicBezTo>
                  <a:cubicBezTo>
                    <a:pt x="32" y="21"/>
                    <a:pt x="32" y="21"/>
                    <a:pt x="32" y="20"/>
                  </a:cubicBezTo>
                  <a:cubicBezTo>
                    <a:pt x="32" y="19"/>
                    <a:pt x="32" y="19"/>
                    <a:pt x="33" y="19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59" y="19"/>
                    <a:pt x="59" y="19"/>
                    <a:pt x="59" y="20"/>
                  </a:cubicBezTo>
                  <a:close/>
                  <a:moveTo>
                    <a:pt x="59" y="28"/>
                  </a:moveTo>
                  <a:cubicBezTo>
                    <a:pt x="59" y="29"/>
                    <a:pt x="59" y="29"/>
                    <a:pt x="58" y="29"/>
                  </a:cubicBezTo>
                  <a:cubicBezTo>
                    <a:pt x="33" y="29"/>
                    <a:pt x="33" y="29"/>
                    <a:pt x="33" y="29"/>
                  </a:cubicBezTo>
                  <a:cubicBezTo>
                    <a:pt x="32" y="29"/>
                    <a:pt x="32" y="29"/>
                    <a:pt x="32" y="28"/>
                  </a:cubicBezTo>
                  <a:cubicBezTo>
                    <a:pt x="32" y="27"/>
                    <a:pt x="32" y="27"/>
                    <a:pt x="33" y="27"/>
                  </a:cubicBezTo>
                  <a:cubicBezTo>
                    <a:pt x="58" y="27"/>
                    <a:pt x="58" y="27"/>
                    <a:pt x="58" y="27"/>
                  </a:cubicBezTo>
                  <a:cubicBezTo>
                    <a:pt x="59" y="27"/>
                    <a:pt x="59" y="27"/>
                    <a:pt x="59" y="28"/>
                  </a:cubicBezTo>
                  <a:close/>
                  <a:moveTo>
                    <a:pt x="59" y="36"/>
                  </a:moveTo>
                  <a:cubicBezTo>
                    <a:pt x="59" y="37"/>
                    <a:pt x="59" y="37"/>
                    <a:pt x="58" y="37"/>
                  </a:cubicBezTo>
                  <a:cubicBezTo>
                    <a:pt x="33" y="37"/>
                    <a:pt x="33" y="37"/>
                    <a:pt x="33" y="37"/>
                  </a:cubicBezTo>
                  <a:cubicBezTo>
                    <a:pt x="32" y="37"/>
                    <a:pt x="32" y="37"/>
                    <a:pt x="32" y="36"/>
                  </a:cubicBezTo>
                  <a:cubicBezTo>
                    <a:pt x="32" y="36"/>
                    <a:pt x="32" y="35"/>
                    <a:pt x="33" y="35"/>
                  </a:cubicBezTo>
                  <a:cubicBezTo>
                    <a:pt x="58" y="35"/>
                    <a:pt x="58" y="35"/>
                    <a:pt x="58" y="35"/>
                  </a:cubicBezTo>
                  <a:cubicBezTo>
                    <a:pt x="59" y="35"/>
                    <a:pt x="59" y="36"/>
                    <a:pt x="59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Freeform 85"/>
            <p:cNvSpPr>
              <a:spLocks noEditPoints="1"/>
            </p:cNvSpPr>
            <p:nvPr/>
          </p:nvSpPr>
          <p:spPr bwMode="auto">
            <a:xfrm>
              <a:off x="8238908" y="2516452"/>
              <a:ext cx="337527" cy="253644"/>
            </a:xfrm>
            <a:custGeom>
              <a:avLst/>
              <a:gdLst>
                <a:gd name="T0" fmla="*/ 53 w 71"/>
                <a:gd name="T1" fmla="*/ 5 h 51"/>
                <a:gd name="T2" fmla="*/ 0 w 71"/>
                <a:gd name="T3" fmla="*/ 12 h 51"/>
                <a:gd name="T4" fmla="*/ 8 w 71"/>
                <a:gd name="T5" fmla="*/ 33 h 51"/>
                <a:gd name="T6" fmla="*/ 12 w 71"/>
                <a:gd name="T7" fmla="*/ 43 h 51"/>
                <a:gd name="T8" fmla="*/ 46 w 71"/>
                <a:gd name="T9" fmla="*/ 40 h 51"/>
                <a:gd name="T10" fmla="*/ 11 w 71"/>
                <a:gd name="T11" fmla="*/ 35 h 51"/>
                <a:gd name="T12" fmla="*/ 48 w 71"/>
                <a:gd name="T13" fmla="*/ 31 h 51"/>
                <a:gd name="T14" fmla="*/ 56 w 71"/>
                <a:gd name="T15" fmla="*/ 6 h 51"/>
                <a:gd name="T16" fmla="*/ 71 w 71"/>
                <a:gd name="T17" fmla="*/ 2 h 51"/>
                <a:gd name="T18" fmla="*/ 45 w 71"/>
                <a:gd name="T19" fmla="*/ 18 h 51"/>
                <a:gd name="T20" fmla="*/ 49 w 71"/>
                <a:gd name="T21" fmla="*/ 18 h 51"/>
                <a:gd name="T22" fmla="*/ 45 w 71"/>
                <a:gd name="T23" fmla="*/ 20 h 51"/>
                <a:gd name="T24" fmla="*/ 9 w 71"/>
                <a:gd name="T25" fmla="*/ 30 h 51"/>
                <a:gd name="T26" fmla="*/ 12 w 71"/>
                <a:gd name="T27" fmla="*/ 32 h 51"/>
                <a:gd name="T28" fmla="*/ 28 w 71"/>
                <a:gd name="T29" fmla="*/ 18 h 51"/>
                <a:gd name="T30" fmla="*/ 35 w 71"/>
                <a:gd name="T31" fmla="*/ 18 h 51"/>
                <a:gd name="T32" fmla="*/ 43 w 71"/>
                <a:gd name="T33" fmla="*/ 18 h 51"/>
                <a:gd name="T34" fmla="*/ 28 w 71"/>
                <a:gd name="T35" fmla="*/ 20 h 51"/>
                <a:gd name="T36" fmla="*/ 28 w 71"/>
                <a:gd name="T37" fmla="*/ 25 h 51"/>
                <a:gd name="T38" fmla="*/ 21 w 71"/>
                <a:gd name="T39" fmla="*/ 25 h 51"/>
                <a:gd name="T40" fmla="*/ 26 w 71"/>
                <a:gd name="T41" fmla="*/ 25 h 51"/>
                <a:gd name="T42" fmla="*/ 20 w 71"/>
                <a:gd name="T43" fmla="*/ 13 h 51"/>
                <a:gd name="T44" fmla="*/ 18 w 71"/>
                <a:gd name="T45" fmla="*/ 18 h 51"/>
                <a:gd name="T46" fmla="*/ 18 w 71"/>
                <a:gd name="T47" fmla="*/ 13 h 51"/>
                <a:gd name="T48" fmla="*/ 19 w 71"/>
                <a:gd name="T49" fmla="*/ 25 h 51"/>
                <a:gd name="T50" fmla="*/ 18 w 71"/>
                <a:gd name="T51" fmla="*/ 20 h 51"/>
                <a:gd name="T52" fmla="*/ 5 w 71"/>
                <a:gd name="T53" fmla="*/ 20 h 51"/>
                <a:gd name="T54" fmla="*/ 13 w 71"/>
                <a:gd name="T55" fmla="*/ 27 h 51"/>
                <a:gd name="T56" fmla="*/ 14 w 71"/>
                <a:gd name="T57" fmla="*/ 32 h 51"/>
                <a:gd name="T58" fmla="*/ 26 w 71"/>
                <a:gd name="T59" fmla="*/ 27 h 51"/>
                <a:gd name="T60" fmla="*/ 21 w 71"/>
                <a:gd name="T61" fmla="*/ 27 h 51"/>
                <a:gd name="T62" fmla="*/ 33 w 71"/>
                <a:gd name="T63" fmla="*/ 32 h 51"/>
                <a:gd name="T64" fmla="*/ 36 w 71"/>
                <a:gd name="T65" fmla="*/ 27 h 51"/>
                <a:gd name="T66" fmla="*/ 35 w 71"/>
                <a:gd name="T67" fmla="*/ 32 h 51"/>
                <a:gd name="T68" fmla="*/ 37 w 71"/>
                <a:gd name="T69" fmla="*/ 20 h 51"/>
                <a:gd name="T70" fmla="*/ 36 w 71"/>
                <a:gd name="T71" fmla="*/ 25 h 51"/>
                <a:gd name="T72" fmla="*/ 9 w 71"/>
                <a:gd name="T73" fmla="*/ 13 h 51"/>
                <a:gd name="T74" fmla="*/ 3 w 71"/>
                <a:gd name="T75" fmla="*/ 14 h 51"/>
                <a:gd name="T76" fmla="*/ 42 w 71"/>
                <a:gd name="T77" fmla="*/ 32 h 51"/>
                <a:gd name="T78" fmla="*/ 46 w 71"/>
                <a:gd name="T79" fmla="*/ 27 h 51"/>
                <a:gd name="T80" fmla="*/ 13 w 71"/>
                <a:gd name="T81" fmla="*/ 44 h 51"/>
                <a:gd name="T82" fmla="*/ 17 w 71"/>
                <a:gd name="T83" fmla="*/ 48 h 51"/>
                <a:gd name="T84" fmla="*/ 12 w 71"/>
                <a:gd name="T85" fmla="*/ 48 h 51"/>
                <a:gd name="T86" fmla="*/ 13 w 71"/>
                <a:gd name="T87" fmla="*/ 49 h 51"/>
                <a:gd name="T88" fmla="*/ 40 w 71"/>
                <a:gd name="T89" fmla="*/ 51 h 51"/>
                <a:gd name="T90" fmla="*/ 40 w 71"/>
                <a:gd name="T91" fmla="*/ 49 h 51"/>
                <a:gd name="T92" fmla="*/ 42 w 71"/>
                <a:gd name="T93" fmla="*/ 4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1" h="51">
                  <a:moveTo>
                    <a:pt x="70" y="0"/>
                  </a:moveTo>
                  <a:cubicBezTo>
                    <a:pt x="59" y="0"/>
                    <a:pt x="59" y="0"/>
                    <a:pt x="59" y="0"/>
                  </a:cubicBezTo>
                  <a:cubicBezTo>
                    <a:pt x="56" y="0"/>
                    <a:pt x="54" y="2"/>
                    <a:pt x="53" y="5"/>
                  </a:cubicBezTo>
                  <a:cubicBezTo>
                    <a:pt x="51" y="10"/>
                    <a:pt x="51" y="10"/>
                    <a:pt x="51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2" y="10"/>
                    <a:pt x="1" y="11"/>
                    <a:pt x="0" y="12"/>
                  </a:cubicBezTo>
                  <a:cubicBezTo>
                    <a:pt x="0" y="13"/>
                    <a:pt x="0" y="14"/>
                    <a:pt x="0" y="16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7" y="32"/>
                    <a:pt x="7" y="32"/>
                    <a:pt x="8" y="33"/>
                  </a:cubicBezTo>
                  <a:cubicBezTo>
                    <a:pt x="8" y="33"/>
                    <a:pt x="8" y="33"/>
                    <a:pt x="8" y="34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8" y="41"/>
                    <a:pt x="10" y="43"/>
                    <a:pt x="12" y="43"/>
                  </a:cubicBezTo>
                  <a:cubicBezTo>
                    <a:pt x="46" y="43"/>
                    <a:pt x="46" y="43"/>
                    <a:pt x="46" y="43"/>
                  </a:cubicBezTo>
                  <a:cubicBezTo>
                    <a:pt x="46" y="43"/>
                    <a:pt x="47" y="42"/>
                    <a:pt x="47" y="41"/>
                  </a:cubicBezTo>
                  <a:cubicBezTo>
                    <a:pt x="47" y="41"/>
                    <a:pt x="46" y="40"/>
                    <a:pt x="46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1" y="40"/>
                    <a:pt x="11" y="39"/>
                    <a:pt x="11" y="38"/>
                  </a:cubicBezTo>
                  <a:cubicBezTo>
                    <a:pt x="11" y="35"/>
                    <a:pt x="11" y="35"/>
                    <a:pt x="11" y="35"/>
                  </a:cubicBezTo>
                  <a:cubicBezTo>
                    <a:pt x="11" y="35"/>
                    <a:pt x="12" y="35"/>
                    <a:pt x="1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5" y="35"/>
                    <a:pt x="47" y="33"/>
                    <a:pt x="48" y="31"/>
                  </a:cubicBezTo>
                  <a:cubicBezTo>
                    <a:pt x="54" y="13"/>
                    <a:pt x="54" y="13"/>
                    <a:pt x="54" y="13"/>
                  </a:cubicBezTo>
                  <a:cubicBezTo>
                    <a:pt x="54" y="13"/>
                    <a:pt x="54" y="12"/>
                    <a:pt x="54" y="12"/>
                  </a:cubicBezTo>
                  <a:cubicBezTo>
                    <a:pt x="56" y="6"/>
                    <a:pt x="56" y="6"/>
                    <a:pt x="56" y="6"/>
                  </a:cubicBezTo>
                  <a:cubicBezTo>
                    <a:pt x="56" y="4"/>
                    <a:pt x="58" y="3"/>
                    <a:pt x="59" y="3"/>
                  </a:cubicBezTo>
                  <a:cubicBezTo>
                    <a:pt x="70" y="3"/>
                    <a:pt x="70" y="3"/>
                    <a:pt x="70" y="3"/>
                  </a:cubicBezTo>
                  <a:cubicBezTo>
                    <a:pt x="70" y="3"/>
                    <a:pt x="71" y="3"/>
                    <a:pt x="71" y="2"/>
                  </a:cubicBezTo>
                  <a:cubicBezTo>
                    <a:pt x="71" y="1"/>
                    <a:pt x="70" y="0"/>
                    <a:pt x="70" y="0"/>
                  </a:cubicBezTo>
                  <a:close/>
                  <a:moveTo>
                    <a:pt x="49" y="18"/>
                  </a:moveTo>
                  <a:cubicBezTo>
                    <a:pt x="45" y="18"/>
                    <a:pt x="45" y="18"/>
                    <a:pt x="45" y="18"/>
                  </a:cubicBezTo>
                  <a:cubicBezTo>
                    <a:pt x="46" y="13"/>
                    <a:pt x="46" y="13"/>
                    <a:pt x="46" y="13"/>
                  </a:cubicBezTo>
                  <a:cubicBezTo>
                    <a:pt x="50" y="13"/>
                    <a:pt x="50" y="13"/>
                    <a:pt x="50" y="13"/>
                  </a:cubicBezTo>
                  <a:lnTo>
                    <a:pt x="49" y="18"/>
                  </a:lnTo>
                  <a:close/>
                  <a:moveTo>
                    <a:pt x="47" y="25"/>
                  </a:moveTo>
                  <a:cubicBezTo>
                    <a:pt x="44" y="25"/>
                    <a:pt x="44" y="25"/>
                    <a:pt x="44" y="25"/>
                  </a:cubicBezTo>
                  <a:cubicBezTo>
                    <a:pt x="45" y="20"/>
                    <a:pt x="45" y="20"/>
                    <a:pt x="45" y="20"/>
                  </a:cubicBezTo>
                  <a:cubicBezTo>
                    <a:pt x="48" y="20"/>
                    <a:pt x="48" y="20"/>
                    <a:pt x="48" y="20"/>
                  </a:cubicBezTo>
                  <a:lnTo>
                    <a:pt x="47" y="25"/>
                  </a:lnTo>
                  <a:close/>
                  <a:moveTo>
                    <a:pt x="9" y="30"/>
                  </a:moveTo>
                  <a:cubicBezTo>
                    <a:pt x="8" y="27"/>
                    <a:pt x="8" y="27"/>
                    <a:pt x="8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2"/>
                    <a:pt x="10" y="31"/>
                    <a:pt x="9" y="30"/>
                  </a:cubicBezTo>
                  <a:close/>
                  <a:moveTo>
                    <a:pt x="35" y="18"/>
                  </a:moveTo>
                  <a:cubicBezTo>
                    <a:pt x="28" y="18"/>
                    <a:pt x="28" y="18"/>
                    <a:pt x="28" y="18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35" y="13"/>
                    <a:pt x="35" y="13"/>
                    <a:pt x="35" y="13"/>
                  </a:cubicBezTo>
                  <a:lnTo>
                    <a:pt x="35" y="18"/>
                  </a:lnTo>
                  <a:close/>
                  <a:moveTo>
                    <a:pt x="37" y="13"/>
                  </a:moveTo>
                  <a:cubicBezTo>
                    <a:pt x="44" y="13"/>
                    <a:pt x="44" y="13"/>
                    <a:pt x="44" y="13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37" y="18"/>
                    <a:pt x="37" y="18"/>
                    <a:pt x="37" y="18"/>
                  </a:cubicBezTo>
                  <a:lnTo>
                    <a:pt x="37" y="13"/>
                  </a:lnTo>
                  <a:close/>
                  <a:moveTo>
                    <a:pt x="28" y="20"/>
                  </a:moveTo>
                  <a:cubicBezTo>
                    <a:pt x="35" y="20"/>
                    <a:pt x="35" y="20"/>
                    <a:pt x="35" y="20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28" y="25"/>
                    <a:pt x="28" y="25"/>
                    <a:pt x="28" y="25"/>
                  </a:cubicBezTo>
                  <a:lnTo>
                    <a:pt x="28" y="20"/>
                  </a:lnTo>
                  <a:close/>
                  <a:moveTo>
                    <a:pt x="26" y="25"/>
                  </a:moveTo>
                  <a:cubicBezTo>
                    <a:pt x="21" y="25"/>
                    <a:pt x="21" y="25"/>
                    <a:pt x="21" y="25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6" y="20"/>
                    <a:pt x="26" y="20"/>
                    <a:pt x="26" y="20"/>
                  </a:cubicBezTo>
                  <a:lnTo>
                    <a:pt x="26" y="25"/>
                  </a:lnTo>
                  <a:close/>
                  <a:moveTo>
                    <a:pt x="26" y="18"/>
                  </a:moveTo>
                  <a:cubicBezTo>
                    <a:pt x="20" y="18"/>
                    <a:pt x="20" y="18"/>
                    <a:pt x="20" y="18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7" y="13"/>
                    <a:pt x="27" y="13"/>
                    <a:pt x="27" y="13"/>
                  </a:cubicBezTo>
                  <a:lnTo>
                    <a:pt x="26" y="18"/>
                  </a:lnTo>
                  <a:close/>
                  <a:moveTo>
                    <a:pt x="18" y="18"/>
                  </a:moveTo>
                  <a:cubicBezTo>
                    <a:pt x="12" y="18"/>
                    <a:pt x="12" y="18"/>
                    <a:pt x="12" y="18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8" y="13"/>
                    <a:pt x="18" y="13"/>
                    <a:pt x="18" y="13"/>
                  </a:cubicBezTo>
                  <a:lnTo>
                    <a:pt x="18" y="18"/>
                  </a:lnTo>
                  <a:close/>
                  <a:moveTo>
                    <a:pt x="18" y="20"/>
                  </a:moveTo>
                  <a:cubicBezTo>
                    <a:pt x="19" y="25"/>
                    <a:pt x="19" y="25"/>
                    <a:pt x="19" y="25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2" y="20"/>
                    <a:pt x="12" y="20"/>
                    <a:pt x="12" y="20"/>
                  </a:cubicBezTo>
                  <a:lnTo>
                    <a:pt x="18" y="20"/>
                  </a:lnTo>
                  <a:close/>
                  <a:moveTo>
                    <a:pt x="11" y="25"/>
                  </a:moveTo>
                  <a:cubicBezTo>
                    <a:pt x="7" y="25"/>
                    <a:pt x="7" y="25"/>
                    <a:pt x="7" y="25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10" y="20"/>
                    <a:pt x="10" y="20"/>
                    <a:pt x="10" y="20"/>
                  </a:cubicBezTo>
                  <a:lnTo>
                    <a:pt x="11" y="25"/>
                  </a:lnTo>
                  <a:close/>
                  <a:moveTo>
                    <a:pt x="13" y="27"/>
                  </a:moveTo>
                  <a:cubicBezTo>
                    <a:pt x="19" y="27"/>
                    <a:pt x="19" y="27"/>
                    <a:pt x="19" y="27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4" y="32"/>
                    <a:pt x="14" y="32"/>
                    <a:pt x="14" y="32"/>
                  </a:cubicBezTo>
                  <a:lnTo>
                    <a:pt x="13" y="27"/>
                  </a:lnTo>
                  <a:close/>
                  <a:moveTo>
                    <a:pt x="21" y="27"/>
                  </a:moveTo>
                  <a:cubicBezTo>
                    <a:pt x="26" y="27"/>
                    <a:pt x="26" y="27"/>
                    <a:pt x="26" y="27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1" y="32"/>
                    <a:pt x="21" y="32"/>
                    <a:pt x="21" y="32"/>
                  </a:cubicBezTo>
                  <a:lnTo>
                    <a:pt x="21" y="27"/>
                  </a:lnTo>
                  <a:close/>
                  <a:moveTo>
                    <a:pt x="28" y="27"/>
                  </a:moveTo>
                  <a:cubicBezTo>
                    <a:pt x="34" y="27"/>
                    <a:pt x="34" y="27"/>
                    <a:pt x="34" y="27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28" y="32"/>
                    <a:pt x="28" y="32"/>
                    <a:pt x="28" y="32"/>
                  </a:cubicBezTo>
                  <a:lnTo>
                    <a:pt x="28" y="27"/>
                  </a:lnTo>
                  <a:close/>
                  <a:moveTo>
                    <a:pt x="36" y="27"/>
                  </a:moveTo>
                  <a:cubicBezTo>
                    <a:pt x="41" y="27"/>
                    <a:pt x="41" y="27"/>
                    <a:pt x="41" y="27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35" y="32"/>
                    <a:pt x="35" y="32"/>
                    <a:pt x="35" y="32"/>
                  </a:cubicBezTo>
                  <a:lnTo>
                    <a:pt x="36" y="27"/>
                  </a:lnTo>
                  <a:close/>
                  <a:moveTo>
                    <a:pt x="36" y="25"/>
                  </a:moveTo>
                  <a:cubicBezTo>
                    <a:pt x="37" y="20"/>
                    <a:pt x="37" y="20"/>
                    <a:pt x="37" y="20"/>
                  </a:cubicBezTo>
                  <a:cubicBezTo>
                    <a:pt x="43" y="20"/>
                    <a:pt x="43" y="20"/>
                    <a:pt x="43" y="20"/>
                  </a:cubicBezTo>
                  <a:cubicBezTo>
                    <a:pt x="42" y="25"/>
                    <a:pt x="42" y="25"/>
                    <a:pt x="42" y="25"/>
                  </a:cubicBezTo>
                  <a:lnTo>
                    <a:pt x="36" y="25"/>
                  </a:lnTo>
                  <a:close/>
                  <a:moveTo>
                    <a:pt x="4" y="13"/>
                  </a:moveTo>
                  <a:cubicBezTo>
                    <a:pt x="4" y="13"/>
                    <a:pt x="4" y="13"/>
                    <a:pt x="4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3"/>
                    <a:pt x="3" y="13"/>
                    <a:pt x="4" y="13"/>
                  </a:cubicBezTo>
                  <a:close/>
                  <a:moveTo>
                    <a:pt x="42" y="32"/>
                  </a:moveTo>
                  <a:cubicBezTo>
                    <a:pt x="42" y="32"/>
                    <a:pt x="42" y="32"/>
                    <a:pt x="42" y="32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6" y="27"/>
                    <a:pt x="46" y="27"/>
                    <a:pt x="46" y="27"/>
                  </a:cubicBezTo>
                  <a:cubicBezTo>
                    <a:pt x="45" y="30"/>
                    <a:pt x="45" y="30"/>
                    <a:pt x="45" y="30"/>
                  </a:cubicBezTo>
                  <a:cubicBezTo>
                    <a:pt x="45" y="31"/>
                    <a:pt x="43" y="32"/>
                    <a:pt x="42" y="32"/>
                  </a:cubicBezTo>
                  <a:close/>
                  <a:moveTo>
                    <a:pt x="13" y="44"/>
                  </a:moveTo>
                  <a:cubicBezTo>
                    <a:pt x="11" y="44"/>
                    <a:pt x="10" y="46"/>
                    <a:pt x="10" y="48"/>
                  </a:cubicBezTo>
                  <a:cubicBezTo>
                    <a:pt x="10" y="50"/>
                    <a:pt x="11" y="51"/>
                    <a:pt x="13" y="51"/>
                  </a:cubicBezTo>
                  <a:cubicBezTo>
                    <a:pt x="15" y="51"/>
                    <a:pt x="17" y="50"/>
                    <a:pt x="17" y="48"/>
                  </a:cubicBezTo>
                  <a:cubicBezTo>
                    <a:pt x="17" y="46"/>
                    <a:pt x="15" y="44"/>
                    <a:pt x="13" y="44"/>
                  </a:cubicBezTo>
                  <a:close/>
                  <a:moveTo>
                    <a:pt x="13" y="49"/>
                  </a:moveTo>
                  <a:cubicBezTo>
                    <a:pt x="13" y="49"/>
                    <a:pt x="12" y="48"/>
                    <a:pt x="12" y="48"/>
                  </a:cubicBezTo>
                  <a:cubicBezTo>
                    <a:pt x="12" y="47"/>
                    <a:pt x="13" y="46"/>
                    <a:pt x="13" y="46"/>
                  </a:cubicBezTo>
                  <a:cubicBezTo>
                    <a:pt x="14" y="46"/>
                    <a:pt x="15" y="47"/>
                    <a:pt x="15" y="48"/>
                  </a:cubicBezTo>
                  <a:cubicBezTo>
                    <a:pt x="15" y="48"/>
                    <a:pt x="14" y="49"/>
                    <a:pt x="13" y="49"/>
                  </a:cubicBezTo>
                  <a:close/>
                  <a:moveTo>
                    <a:pt x="40" y="44"/>
                  </a:moveTo>
                  <a:cubicBezTo>
                    <a:pt x="38" y="44"/>
                    <a:pt x="37" y="46"/>
                    <a:pt x="37" y="48"/>
                  </a:cubicBezTo>
                  <a:cubicBezTo>
                    <a:pt x="37" y="50"/>
                    <a:pt x="38" y="51"/>
                    <a:pt x="40" y="51"/>
                  </a:cubicBezTo>
                  <a:cubicBezTo>
                    <a:pt x="42" y="51"/>
                    <a:pt x="44" y="50"/>
                    <a:pt x="44" y="48"/>
                  </a:cubicBezTo>
                  <a:cubicBezTo>
                    <a:pt x="44" y="46"/>
                    <a:pt x="42" y="44"/>
                    <a:pt x="40" y="44"/>
                  </a:cubicBezTo>
                  <a:close/>
                  <a:moveTo>
                    <a:pt x="40" y="49"/>
                  </a:moveTo>
                  <a:cubicBezTo>
                    <a:pt x="39" y="49"/>
                    <a:pt x="39" y="48"/>
                    <a:pt x="39" y="48"/>
                  </a:cubicBezTo>
                  <a:cubicBezTo>
                    <a:pt x="39" y="47"/>
                    <a:pt x="39" y="46"/>
                    <a:pt x="40" y="46"/>
                  </a:cubicBezTo>
                  <a:cubicBezTo>
                    <a:pt x="41" y="46"/>
                    <a:pt x="42" y="47"/>
                    <a:pt x="42" y="48"/>
                  </a:cubicBezTo>
                  <a:cubicBezTo>
                    <a:pt x="42" y="48"/>
                    <a:pt x="41" y="49"/>
                    <a:pt x="40" y="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Freeform 28"/>
            <p:cNvSpPr>
              <a:spLocks noEditPoints="1"/>
            </p:cNvSpPr>
            <p:nvPr/>
          </p:nvSpPr>
          <p:spPr bwMode="auto">
            <a:xfrm>
              <a:off x="3637416" y="3912724"/>
              <a:ext cx="399647" cy="324286"/>
            </a:xfrm>
            <a:custGeom>
              <a:avLst/>
              <a:gdLst>
                <a:gd name="T0" fmla="*/ 26 w 74"/>
                <a:gd name="T1" fmla="*/ 0 h 60"/>
                <a:gd name="T2" fmla="*/ 19 w 74"/>
                <a:gd name="T3" fmla="*/ 53 h 60"/>
                <a:gd name="T4" fmla="*/ 49 w 74"/>
                <a:gd name="T5" fmla="*/ 60 h 60"/>
                <a:gd name="T6" fmla="*/ 56 w 74"/>
                <a:gd name="T7" fmla="*/ 7 h 60"/>
                <a:gd name="T8" fmla="*/ 53 w 74"/>
                <a:gd name="T9" fmla="*/ 7 h 60"/>
                <a:gd name="T10" fmla="*/ 49 w 74"/>
                <a:gd name="T11" fmla="*/ 57 h 60"/>
                <a:gd name="T12" fmla="*/ 22 w 74"/>
                <a:gd name="T13" fmla="*/ 53 h 60"/>
                <a:gd name="T14" fmla="*/ 26 w 74"/>
                <a:gd name="T15" fmla="*/ 3 h 60"/>
                <a:gd name="T16" fmla="*/ 53 w 74"/>
                <a:gd name="T17" fmla="*/ 7 h 60"/>
                <a:gd name="T18" fmla="*/ 25 w 74"/>
                <a:gd name="T19" fmla="*/ 6 h 60"/>
                <a:gd name="T20" fmla="*/ 24 w 74"/>
                <a:gd name="T21" fmla="*/ 50 h 60"/>
                <a:gd name="T22" fmla="*/ 50 w 74"/>
                <a:gd name="T23" fmla="*/ 51 h 60"/>
                <a:gd name="T24" fmla="*/ 51 w 74"/>
                <a:gd name="T25" fmla="*/ 7 h 60"/>
                <a:gd name="T26" fmla="*/ 49 w 74"/>
                <a:gd name="T27" fmla="*/ 49 h 60"/>
                <a:gd name="T28" fmla="*/ 26 w 74"/>
                <a:gd name="T29" fmla="*/ 8 h 60"/>
                <a:gd name="T30" fmla="*/ 49 w 74"/>
                <a:gd name="T31" fmla="*/ 49 h 60"/>
                <a:gd name="T32" fmla="*/ 37 w 74"/>
                <a:gd name="T33" fmla="*/ 56 h 60"/>
                <a:gd name="T34" fmla="*/ 37 w 74"/>
                <a:gd name="T35" fmla="*/ 52 h 60"/>
                <a:gd name="T36" fmla="*/ 74 w 74"/>
                <a:gd name="T37" fmla="*/ 23 h 60"/>
                <a:gd name="T38" fmla="*/ 67 w 74"/>
                <a:gd name="T39" fmla="*/ 41 h 60"/>
                <a:gd name="T40" fmla="*/ 66 w 74"/>
                <a:gd name="T41" fmla="*/ 39 h 60"/>
                <a:gd name="T42" fmla="*/ 66 w 74"/>
                <a:gd name="T43" fmla="*/ 7 h 60"/>
                <a:gd name="T44" fmla="*/ 68 w 74"/>
                <a:gd name="T45" fmla="*/ 6 h 60"/>
                <a:gd name="T46" fmla="*/ 69 w 74"/>
                <a:gd name="T47" fmla="*/ 23 h 60"/>
                <a:gd name="T48" fmla="*/ 64 w 74"/>
                <a:gd name="T49" fmla="*/ 37 h 60"/>
                <a:gd name="T50" fmla="*/ 63 w 74"/>
                <a:gd name="T51" fmla="*/ 35 h 60"/>
                <a:gd name="T52" fmla="*/ 63 w 74"/>
                <a:gd name="T53" fmla="*/ 11 h 60"/>
                <a:gd name="T54" fmla="*/ 65 w 74"/>
                <a:gd name="T55" fmla="*/ 10 h 60"/>
                <a:gd name="T56" fmla="*/ 64 w 74"/>
                <a:gd name="T57" fmla="*/ 23 h 60"/>
                <a:gd name="T58" fmla="*/ 60 w 74"/>
                <a:gd name="T59" fmla="*/ 33 h 60"/>
                <a:gd name="T60" fmla="*/ 60 w 74"/>
                <a:gd name="T61" fmla="*/ 31 h 60"/>
                <a:gd name="T62" fmla="*/ 60 w 74"/>
                <a:gd name="T63" fmla="*/ 15 h 60"/>
                <a:gd name="T64" fmla="*/ 61 w 74"/>
                <a:gd name="T65" fmla="*/ 14 h 60"/>
                <a:gd name="T66" fmla="*/ 8 w 74"/>
                <a:gd name="T67" fmla="*/ 39 h 60"/>
                <a:gd name="T68" fmla="*/ 7 w 74"/>
                <a:gd name="T69" fmla="*/ 41 h 60"/>
                <a:gd name="T70" fmla="*/ 0 w 74"/>
                <a:gd name="T71" fmla="*/ 23 h 60"/>
                <a:gd name="T72" fmla="*/ 8 w 74"/>
                <a:gd name="T73" fmla="*/ 6 h 60"/>
                <a:gd name="T74" fmla="*/ 2 w 74"/>
                <a:gd name="T75" fmla="*/ 23 h 60"/>
                <a:gd name="T76" fmla="*/ 12 w 74"/>
                <a:gd name="T77" fmla="*/ 35 h 60"/>
                <a:gd name="T78" fmla="*/ 11 w 74"/>
                <a:gd name="T79" fmla="*/ 37 h 60"/>
                <a:gd name="T80" fmla="*/ 6 w 74"/>
                <a:gd name="T81" fmla="*/ 23 h 60"/>
                <a:gd name="T82" fmla="*/ 11 w 74"/>
                <a:gd name="T83" fmla="*/ 10 h 60"/>
                <a:gd name="T84" fmla="*/ 8 w 74"/>
                <a:gd name="T85" fmla="*/ 23 h 60"/>
                <a:gd name="T86" fmla="*/ 15 w 74"/>
                <a:gd name="T87" fmla="*/ 15 h 60"/>
                <a:gd name="T88" fmla="*/ 15 w 74"/>
                <a:gd name="T89" fmla="*/ 31 h 60"/>
                <a:gd name="T90" fmla="*/ 14 w 74"/>
                <a:gd name="T91" fmla="*/ 33 h 60"/>
                <a:gd name="T92" fmla="*/ 11 w 74"/>
                <a:gd name="T93" fmla="*/ 23 h 60"/>
                <a:gd name="T94" fmla="*/ 15 w 74"/>
                <a:gd name="T95" fmla="*/ 1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4" h="60">
                  <a:moveTo>
                    <a:pt x="49" y="0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22" y="0"/>
                    <a:pt x="19" y="3"/>
                    <a:pt x="19" y="7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9" y="56"/>
                    <a:pt x="22" y="60"/>
                    <a:pt x="26" y="60"/>
                  </a:cubicBezTo>
                  <a:cubicBezTo>
                    <a:pt x="49" y="60"/>
                    <a:pt x="49" y="60"/>
                    <a:pt x="49" y="60"/>
                  </a:cubicBezTo>
                  <a:cubicBezTo>
                    <a:pt x="53" y="60"/>
                    <a:pt x="56" y="56"/>
                    <a:pt x="56" y="53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6" y="3"/>
                    <a:pt x="53" y="0"/>
                    <a:pt x="49" y="0"/>
                  </a:cubicBezTo>
                  <a:close/>
                  <a:moveTo>
                    <a:pt x="53" y="7"/>
                  </a:moveTo>
                  <a:cubicBezTo>
                    <a:pt x="53" y="53"/>
                    <a:pt x="53" y="53"/>
                    <a:pt x="53" y="53"/>
                  </a:cubicBezTo>
                  <a:cubicBezTo>
                    <a:pt x="53" y="55"/>
                    <a:pt x="51" y="57"/>
                    <a:pt x="49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4" y="57"/>
                    <a:pt x="22" y="55"/>
                    <a:pt x="22" y="53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2" y="5"/>
                    <a:pt x="24" y="3"/>
                    <a:pt x="26" y="3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51" y="3"/>
                    <a:pt x="53" y="5"/>
                    <a:pt x="53" y="7"/>
                  </a:cubicBezTo>
                  <a:close/>
                  <a:moveTo>
                    <a:pt x="50" y="6"/>
                  </a:moveTo>
                  <a:cubicBezTo>
                    <a:pt x="25" y="6"/>
                    <a:pt x="25" y="6"/>
                    <a:pt x="25" y="6"/>
                  </a:cubicBezTo>
                  <a:cubicBezTo>
                    <a:pt x="24" y="6"/>
                    <a:pt x="24" y="6"/>
                    <a:pt x="24" y="7"/>
                  </a:cubicBezTo>
                  <a:cubicBezTo>
                    <a:pt x="24" y="50"/>
                    <a:pt x="24" y="50"/>
                    <a:pt x="24" y="50"/>
                  </a:cubicBezTo>
                  <a:cubicBezTo>
                    <a:pt x="24" y="51"/>
                    <a:pt x="24" y="51"/>
                    <a:pt x="25" y="51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50" y="51"/>
                    <a:pt x="51" y="51"/>
                    <a:pt x="51" y="50"/>
                  </a:cubicBezTo>
                  <a:cubicBezTo>
                    <a:pt x="51" y="7"/>
                    <a:pt x="51" y="7"/>
                    <a:pt x="51" y="7"/>
                  </a:cubicBezTo>
                  <a:cubicBezTo>
                    <a:pt x="51" y="6"/>
                    <a:pt x="50" y="6"/>
                    <a:pt x="50" y="6"/>
                  </a:cubicBezTo>
                  <a:close/>
                  <a:moveTo>
                    <a:pt x="49" y="49"/>
                  </a:moveTo>
                  <a:cubicBezTo>
                    <a:pt x="26" y="49"/>
                    <a:pt x="26" y="49"/>
                    <a:pt x="26" y="49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49" y="8"/>
                    <a:pt x="49" y="8"/>
                    <a:pt x="49" y="8"/>
                  </a:cubicBezTo>
                  <a:lnTo>
                    <a:pt x="49" y="49"/>
                  </a:lnTo>
                  <a:close/>
                  <a:moveTo>
                    <a:pt x="39" y="54"/>
                  </a:moveTo>
                  <a:cubicBezTo>
                    <a:pt x="39" y="55"/>
                    <a:pt x="38" y="56"/>
                    <a:pt x="37" y="56"/>
                  </a:cubicBezTo>
                  <a:cubicBezTo>
                    <a:pt x="36" y="56"/>
                    <a:pt x="35" y="55"/>
                    <a:pt x="35" y="54"/>
                  </a:cubicBezTo>
                  <a:cubicBezTo>
                    <a:pt x="35" y="53"/>
                    <a:pt x="36" y="52"/>
                    <a:pt x="37" y="52"/>
                  </a:cubicBezTo>
                  <a:cubicBezTo>
                    <a:pt x="38" y="52"/>
                    <a:pt x="39" y="53"/>
                    <a:pt x="39" y="54"/>
                  </a:cubicBezTo>
                  <a:close/>
                  <a:moveTo>
                    <a:pt x="74" y="23"/>
                  </a:moveTo>
                  <a:cubicBezTo>
                    <a:pt x="74" y="30"/>
                    <a:pt x="72" y="36"/>
                    <a:pt x="68" y="41"/>
                  </a:cubicBezTo>
                  <a:cubicBezTo>
                    <a:pt x="68" y="41"/>
                    <a:pt x="67" y="41"/>
                    <a:pt x="67" y="41"/>
                  </a:cubicBezTo>
                  <a:cubicBezTo>
                    <a:pt x="67" y="41"/>
                    <a:pt x="67" y="41"/>
                    <a:pt x="67" y="41"/>
                  </a:cubicBezTo>
                  <a:cubicBezTo>
                    <a:pt x="66" y="40"/>
                    <a:pt x="66" y="40"/>
                    <a:pt x="66" y="39"/>
                  </a:cubicBezTo>
                  <a:cubicBezTo>
                    <a:pt x="70" y="35"/>
                    <a:pt x="72" y="29"/>
                    <a:pt x="72" y="23"/>
                  </a:cubicBezTo>
                  <a:cubicBezTo>
                    <a:pt x="72" y="17"/>
                    <a:pt x="70" y="12"/>
                    <a:pt x="66" y="7"/>
                  </a:cubicBezTo>
                  <a:cubicBezTo>
                    <a:pt x="66" y="7"/>
                    <a:pt x="66" y="6"/>
                    <a:pt x="67" y="6"/>
                  </a:cubicBezTo>
                  <a:cubicBezTo>
                    <a:pt x="67" y="5"/>
                    <a:pt x="68" y="6"/>
                    <a:pt x="68" y="6"/>
                  </a:cubicBezTo>
                  <a:cubicBezTo>
                    <a:pt x="72" y="11"/>
                    <a:pt x="74" y="17"/>
                    <a:pt x="74" y="23"/>
                  </a:cubicBezTo>
                  <a:close/>
                  <a:moveTo>
                    <a:pt x="69" y="23"/>
                  </a:moveTo>
                  <a:cubicBezTo>
                    <a:pt x="69" y="28"/>
                    <a:pt x="67" y="33"/>
                    <a:pt x="65" y="36"/>
                  </a:cubicBezTo>
                  <a:cubicBezTo>
                    <a:pt x="64" y="37"/>
                    <a:pt x="64" y="37"/>
                    <a:pt x="64" y="37"/>
                  </a:cubicBezTo>
                  <a:cubicBezTo>
                    <a:pt x="64" y="37"/>
                    <a:pt x="63" y="37"/>
                    <a:pt x="63" y="37"/>
                  </a:cubicBezTo>
                  <a:cubicBezTo>
                    <a:pt x="63" y="36"/>
                    <a:pt x="63" y="36"/>
                    <a:pt x="63" y="35"/>
                  </a:cubicBezTo>
                  <a:cubicBezTo>
                    <a:pt x="66" y="32"/>
                    <a:pt x="67" y="28"/>
                    <a:pt x="67" y="23"/>
                  </a:cubicBezTo>
                  <a:cubicBezTo>
                    <a:pt x="67" y="19"/>
                    <a:pt x="66" y="15"/>
                    <a:pt x="63" y="11"/>
                  </a:cubicBezTo>
                  <a:cubicBezTo>
                    <a:pt x="63" y="11"/>
                    <a:pt x="63" y="10"/>
                    <a:pt x="63" y="10"/>
                  </a:cubicBezTo>
                  <a:cubicBezTo>
                    <a:pt x="64" y="10"/>
                    <a:pt x="64" y="10"/>
                    <a:pt x="65" y="10"/>
                  </a:cubicBezTo>
                  <a:cubicBezTo>
                    <a:pt x="67" y="14"/>
                    <a:pt x="69" y="19"/>
                    <a:pt x="69" y="23"/>
                  </a:cubicBezTo>
                  <a:close/>
                  <a:moveTo>
                    <a:pt x="64" y="23"/>
                  </a:moveTo>
                  <a:cubicBezTo>
                    <a:pt x="64" y="26"/>
                    <a:pt x="63" y="29"/>
                    <a:pt x="61" y="32"/>
                  </a:cubicBezTo>
                  <a:cubicBezTo>
                    <a:pt x="61" y="32"/>
                    <a:pt x="61" y="33"/>
                    <a:pt x="60" y="33"/>
                  </a:cubicBezTo>
                  <a:cubicBezTo>
                    <a:pt x="60" y="33"/>
                    <a:pt x="60" y="33"/>
                    <a:pt x="60" y="33"/>
                  </a:cubicBezTo>
                  <a:cubicBezTo>
                    <a:pt x="59" y="32"/>
                    <a:pt x="59" y="32"/>
                    <a:pt x="60" y="31"/>
                  </a:cubicBezTo>
                  <a:cubicBezTo>
                    <a:pt x="61" y="29"/>
                    <a:pt x="62" y="26"/>
                    <a:pt x="62" y="23"/>
                  </a:cubicBezTo>
                  <a:cubicBezTo>
                    <a:pt x="62" y="21"/>
                    <a:pt x="61" y="18"/>
                    <a:pt x="60" y="15"/>
                  </a:cubicBezTo>
                  <a:cubicBezTo>
                    <a:pt x="59" y="15"/>
                    <a:pt x="59" y="14"/>
                    <a:pt x="60" y="14"/>
                  </a:cubicBezTo>
                  <a:cubicBezTo>
                    <a:pt x="60" y="14"/>
                    <a:pt x="61" y="14"/>
                    <a:pt x="61" y="14"/>
                  </a:cubicBezTo>
                  <a:cubicBezTo>
                    <a:pt x="63" y="17"/>
                    <a:pt x="64" y="20"/>
                    <a:pt x="64" y="23"/>
                  </a:cubicBezTo>
                  <a:close/>
                  <a:moveTo>
                    <a:pt x="8" y="39"/>
                  </a:moveTo>
                  <a:cubicBezTo>
                    <a:pt x="9" y="40"/>
                    <a:pt x="8" y="40"/>
                    <a:pt x="8" y="41"/>
                  </a:cubicBezTo>
                  <a:cubicBezTo>
                    <a:pt x="8" y="41"/>
                    <a:pt x="8" y="41"/>
                    <a:pt x="7" y="41"/>
                  </a:cubicBezTo>
                  <a:cubicBezTo>
                    <a:pt x="7" y="41"/>
                    <a:pt x="7" y="41"/>
                    <a:pt x="7" y="41"/>
                  </a:cubicBezTo>
                  <a:cubicBezTo>
                    <a:pt x="3" y="36"/>
                    <a:pt x="0" y="30"/>
                    <a:pt x="0" y="23"/>
                  </a:cubicBezTo>
                  <a:cubicBezTo>
                    <a:pt x="0" y="17"/>
                    <a:pt x="3" y="11"/>
                    <a:pt x="7" y="6"/>
                  </a:cubicBezTo>
                  <a:cubicBezTo>
                    <a:pt x="7" y="6"/>
                    <a:pt x="8" y="5"/>
                    <a:pt x="8" y="6"/>
                  </a:cubicBezTo>
                  <a:cubicBezTo>
                    <a:pt x="8" y="6"/>
                    <a:pt x="9" y="7"/>
                    <a:pt x="8" y="7"/>
                  </a:cubicBezTo>
                  <a:cubicBezTo>
                    <a:pt x="5" y="12"/>
                    <a:pt x="2" y="17"/>
                    <a:pt x="2" y="23"/>
                  </a:cubicBezTo>
                  <a:cubicBezTo>
                    <a:pt x="2" y="29"/>
                    <a:pt x="5" y="35"/>
                    <a:pt x="8" y="39"/>
                  </a:cubicBezTo>
                  <a:close/>
                  <a:moveTo>
                    <a:pt x="12" y="35"/>
                  </a:moveTo>
                  <a:cubicBezTo>
                    <a:pt x="12" y="36"/>
                    <a:pt x="12" y="36"/>
                    <a:pt x="11" y="37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0" y="37"/>
                    <a:pt x="10" y="37"/>
                    <a:pt x="10" y="36"/>
                  </a:cubicBezTo>
                  <a:cubicBezTo>
                    <a:pt x="7" y="33"/>
                    <a:pt x="6" y="28"/>
                    <a:pt x="6" y="23"/>
                  </a:cubicBezTo>
                  <a:cubicBezTo>
                    <a:pt x="6" y="19"/>
                    <a:pt x="7" y="14"/>
                    <a:pt x="10" y="10"/>
                  </a:cubicBezTo>
                  <a:cubicBezTo>
                    <a:pt x="10" y="10"/>
                    <a:pt x="11" y="10"/>
                    <a:pt x="11" y="10"/>
                  </a:cubicBezTo>
                  <a:cubicBezTo>
                    <a:pt x="12" y="10"/>
                    <a:pt x="12" y="11"/>
                    <a:pt x="12" y="11"/>
                  </a:cubicBezTo>
                  <a:cubicBezTo>
                    <a:pt x="9" y="15"/>
                    <a:pt x="8" y="19"/>
                    <a:pt x="8" y="23"/>
                  </a:cubicBezTo>
                  <a:cubicBezTo>
                    <a:pt x="8" y="28"/>
                    <a:pt x="9" y="32"/>
                    <a:pt x="12" y="35"/>
                  </a:cubicBezTo>
                  <a:close/>
                  <a:moveTo>
                    <a:pt x="15" y="15"/>
                  </a:moveTo>
                  <a:cubicBezTo>
                    <a:pt x="14" y="18"/>
                    <a:pt x="13" y="21"/>
                    <a:pt x="13" y="23"/>
                  </a:cubicBezTo>
                  <a:cubicBezTo>
                    <a:pt x="13" y="26"/>
                    <a:pt x="14" y="29"/>
                    <a:pt x="15" y="31"/>
                  </a:cubicBezTo>
                  <a:cubicBezTo>
                    <a:pt x="15" y="32"/>
                    <a:pt x="15" y="32"/>
                    <a:pt x="15" y="33"/>
                  </a:cubicBezTo>
                  <a:cubicBezTo>
                    <a:pt x="15" y="33"/>
                    <a:pt x="14" y="33"/>
                    <a:pt x="14" y="33"/>
                  </a:cubicBezTo>
                  <a:cubicBezTo>
                    <a:pt x="14" y="33"/>
                    <a:pt x="14" y="32"/>
                    <a:pt x="13" y="32"/>
                  </a:cubicBezTo>
                  <a:cubicBezTo>
                    <a:pt x="12" y="29"/>
                    <a:pt x="11" y="26"/>
                    <a:pt x="11" y="23"/>
                  </a:cubicBezTo>
                  <a:cubicBezTo>
                    <a:pt x="11" y="20"/>
                    <a:pt x="12" y="17"/>
                    <a:pt x="13" y="14"/>
                  </a:cubicBezTo>
                  <a:cubicBezTo>
                    <a:pt x="14" y="14"/>
                    <a:pt x="14" y="14"/>
                    <a:pt x="15" y="14"/>
                  </a:cubicBezTo>
                  <a:cubicBezTo>
                    <a:pt x="15" y="14"/>
                    <a:pt x="15" y="15"/>
                    <a:pt x="15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Freeform 15"/>
            <p:cNvSpPr>
              <a:spLocks noEditPoints="1"/>
            </p:cNvSpPr>
            <p:nvPr/>
          </p:nvSpPr>
          <p:spPr bwMode="auto">
            <a:xfrm>
              <a:off x="8200165" y="3107567"/>
              <a:ext cx="428644" cy="305865"/>
            </a:xfrm>
            <a:custGeom>
              <a:avLst/>
              <a:gdLst>
                <a:gd name="T0" fmla="*/ 9 w 84"/>
                <a:gd name="T1" fmla="*/ 37 h 60"/>
                <a:gd name="T2" fmla="*/ 74 w 84"/>
                <a:gd name="T3" fmla="*/ 37 h 60"/>
                <a:gd name="T4" fmla="*/ 10 w 84"/>
                <a:gd name="T5" fmla="*/ 5 h 60"/>
                <a:gd name="T6" fmla="*/ 11 w 84"/>
                <a:gd name="T7" fmla="*/ 7 h 60"/>
                <a:gd name="T8" fmla="*/ 32 w 84"/>
                <a:gd name="T9" fmla="*/ 24 h 60"/>
                <a:gd name="T10" fmla="*/ 33 w 84"/>
                <a:gd name="T11" fmla="*/ 25 h 60"/>
                <a:gd name="T12" fmla="*/ 34 w 84"/>
                <a:gd name="T13" fmla="*/ 29 h 60"/>
                <a:gd name="T14" fmla="*/ 37 w 84"/>
                <a:gd name="T15" fmla="*/ 29 h 60"/>
                <a:gd name="T16" fmla="*/ 37 w 84"/>
                <a:gd name="T17" fmla="*/ 31 h 60"/>
                <a:gd name="T18" fmla="*/ 41 w 84"/>
                <a:gd name="T19" fmla="*/ 32 h 60"/>
                <a:gd name="T20" fmla="*/ 43 w 84"/>
                <a:gd name="T21" fmla="*/ 32 h 60"/>
                <a:gd name="T22" fmla="*/ 47 w 84"/>
                <a:gd name="T23" fmla="*/ 30 h 60"/>
                <a:gd name="T24" fmla="*/ 48 w 84"/>
                <a:gd name="T25" fmla="*/ 29 h 60"/>
                <a:gd name="T26" fmla="*/ 51 w 84"/>
                <a:gd name="T27" fmla="*/ 27 h 60"/>
                <a:gd name="T28" fmla="*/ 50 w 84"/>
                <a:gd name="T29" fmla="*/ 25 h 60"/>
                <a:gd name="T30" fmla="*/ 52 w 84"/>
                <a:gd name="T31" fmla="*/ 23 h 60"/>
                <a:gd name="T32" fmla="*/ 51 w 84"/>
                <a:gd name="T33" fmla="*/ 20 h 60"/>
                <a:gd name="T34" fmla="*/ 50 w 84"/>
                <a:gd name="T35" fmla="*/ 18 h 60"/>
                <a:gd name="T36" fmla="*/ 49 w 84"/>
                <a:gd name="T37" fmla="*/ 15 h 60"/>
                <a:gd name="T38" fmla="*/ 47 w 84"/>
                <a:gd name="T39" fmla="*/ 15 h 60"/>
                <a:gd name="T40" fmla="*/ 46 w 84"/>
                <a:gd name="T41" fmla="*/ 13 h 60"/>
                <a:gd name="T42" fmla="*/ 42 w 84"/>
                <a:gd name="T43" fmla="*/ 13 h 60"/>
                <a:gd name="T44" fmla="*/ 40 w 84"/>
                <a:gd name="T45" fmla="*/ 12 h 60"/>
                <a:gd name="T46" fmla="*/ 37 w 84"/>
                <a:gd name="T47" fmla="*/ 14 h 60"/>
                <a:gd name="T48" fmla="*/ 35 w 84"/>
                <a:gd name="T49" fmla="*/ 14 h 60"/>
                <a:gd name="T50" fmla="*/ 33 w 84"/>
                <a:gd name="T51" fmla="*/ 18 h 60"/>
                <a:gd name="T52" fmla="*/ 33 w 84"/>
                <a:gd name="T53" fmla="*/ 20 h 60"/>
                <a:gd name="T54" fmla="*/ 31 w 84"/>
                <a:gd name="T55" fmla="*/ 22 h 60"/>
                <a:gd name="T56" fmla="*/ 33 w 84"/>
                <a:gd name="T57" fmla="*/ 22 h 60"/>
                <a:gd name="T58" fmla="*/ 35 w 84"/>
                <a:gd name="T59" fmla="*/ 17 h 60"/>
                <a:gd name="T60" fmla="*/ 39 w 84"/>
                <a:gd name="T61" fmla="*/ 14 h 60"/>
                <a:gd name="T62" fmla="*/ 45 w 84"/>
                <a:gd name="T63" fmla="*/ 14 h 60"/>
                <a:gd name="T64" fmla="*/ 49 w 84"/>
                <a:gd name="T65" fmla="*/ 17 h 60"/>
                <a:gd name="T66" fmla="*/ 50 w 84"/>
                <a:gd name="T67" fmla="*/ 22 h 60"/>
                <a:gd name="T68" fmla="*/ 49 w 84"/>
                <a:gd name="T69" fmla="*/ 26 h 60"/>
                <a:gd name="T70" fmla="*/ 45 w 84"/>
                <a:gd name="T71" fmla="*/ 30 h 60"/>
                <a:gd name="T72" fmla="*/ 39 w 84"/>
                <a:gd name="T73" fmla="*/ 30 h 60"/>
                <a:gd name="T74" fmla="*/ 35 w 84"/>
                <a:gd name="T75" fmla="*/ 27 h 60"/>
                <a:gd name="T76" fmla="*/ 33 w 84"/>
                <a:gd name="T77" fmla="*/ 22 h 60"/>
                <a:gd name="T78" fmla="*/ 42 w 84"/>
                <a:gd name="T79" fmla="*/ 27 h 60"/>
                <a:gd name="T80" fmla="*/ 37 w 84"/>
                <a:gd name="T81" fmla="*/ 22 h 60"/>
                <a:gd name="T82" fmla="*/ 44 w 84"/>
                <a:gd name="T83" fmla="*/ 22 h 60"/>
                <a:gd name="T84" fmla="*/ 42 w 84"/>
                <a:gd name="T85" fmla="*/ 19 h 60"/>
                <a:gd name="T86" fmla="*/ 79 w 84"/>
                <a:gd name="T87" fmla="*/ 6 h 60"/>
                <a:gd name="T88" fmla="*/ 5 w 84"/>
                <a:gd name="T89" fmla="*/ 6 h 60"/>
                <a:gd name="T90" fmla="*/ 0 w 84"/>
                <a:gd name="T91" fmla="*/ 51 h 60"/>
                <a:gd name="T92" fmla="*/ 0 w 84"/>
                <a:gd name="T93" fmla="*/ 55 h 60"/>
                <a:gd name="T94" fmla="*/ 84 w 84"/>
                <a:gd name="T95" fmla="*/ 55 h 60"/>
                <a:gd name="T96" fmla="*/ 76 w 84"/>
                <a:gd name="T97" fmla="*/ 57 h 60"/>
                <a:gd name="T98" fmla="*/ 3 w 84"/>
                <a:gd name="T99" fmla="*/ 53 h 60"/>
                <a:gd name="T100" fmla="*/ 30 w 84"/>
                <a:gd name="T101" fmla="*/ 56 h 60"/>
                <a:gd name="T102" fmla="*/ 54 w 84"/>
                <a:gd name="T103" fmla="*/ 53 h 60"/>
                <a:gd name="T104" fmla="*/ 76 w 84"/>
                <a:gd name="T105" fmla="*/ 57 h 60"/>
                <a:gd name="T106" fmla="*/ 52 w 84"/>
                <a:gd name="T107" fmla="*/ 54 h 60"/>
                <a:gd name="T108" fmla="*/ 53 w 84"/>
                <a:gd name="T109" fmla="*/ 51 h 60"/>
                <a:gd name="T110" fmla="*/ 7 w 84"/>
                <a:gd name="T111" fmla="*/ 43 h 60"/>
                <a:gd name="T112" fmla="*/ 53 w 84"/>
                <a:gd name="T113" fmla="*/ 51 h 60"/>
                <a:gd name="T114" fmla="*/ 8 w 84"/>
                <a:gd name="T115" fmla="*/ 41 h 60"/>
                <a:gd name="T116" fmla="*/ 10 w 84"/>
                <a:gd name="T117" fmla="*/ 3 h 60"/>
                <a:gd name="T118" fmla="*/ 76 w 84"/>
                <a:gd name="T119" fmla="*/ 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4" h="60">
                  <a:moveTo>
                    <a:pt x="10" y="5"/>
                  </a:moveTo>
                  <a:cubicBezTo>
                    <a:pt x="10" y="5"/>
                    <a:pt x="9" y="5"/>
                    <a:pt x="9" y="6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7"/>
                    <a:pt x="10" y="38"/>
                    <a:pt x="10" y="38"/>
                  </a:cubicBezTo>
                  <a:cubicBezTo>
                    <a:pt x="73" y="38"/>
                    <a:pt x="73" y="38"/>
                    <a:pt x="73" y="38"/>
                  </a:cubicBezTo>
                  <a:cubicBezTo>
                    <a:pt x="74" y="38"/>
                    <a:pt x="74" y="37"/>
                    <a:pt x="74" y="37"/>
                  </a:cubicBezTo>
                  <a:cubicBezTo>
                    <a:pt x="74" y="6"/>
                    <a:pt x="74" y="6"/>
                    <a:pt x="74" y="6"/>
                  </a:cubicBezTo>
                  <a:cubicBezTo>
                    <a:pt x="74" y="5"/>
                    <a:pt x="74" y="5"/>
                    <a:pt x="73" y="5"/>
                  </a:cubicBezTo>
                  <a:lnTo>
                    <a:pt x="10" y="5"/>
                  </a:lnTo>
                  <a:close/>
                  <a:moveTo>
                    <a:pt x="72" y="36"/>
                  </a:moveTo>
                  <a:cubicBezTo>
                    <a:pt x="11" y="36"/>
                    <a:pt x="11" y="36"/>
                    <a:pt x="11" y="36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72" y="7"/>
                    <a:pt x="72" y="7"/>
                    <a:pt x="72" y="7"/>
                  </a:cubicBezTo>
                  <a:lnTo>
                    <a:pt x="72" y="36"/>
                  </a:lnTo>
                  <a:close/>
                  <a:moveTo>
                    <a:pt x="32" y="24"/>
                  </a:moveTo>
                  <a:cubicBezTo>
                    <a:pt x="32" y="24"/>
                    <a:pt x="33" y="24"/>
                    <a:pt x="33" y="24"/>
                  </a:cubicBezTo>
                  <a:cubicBezTo>
                    <a:pt x="33" y="24"/>
                    <a:pt x="33" y="24"/>
                    <a:pt x="34" y="25"/>
                  </a:cubicBezTo>
                  <a:cubicBezTo>
                    <a:pt x="34" y="25"/>
                    <a:pt x="34" y="25"/>
                    <a:pt x="33" y="25"/>
                  </a:cubicBezTo>
                  <a:cubicBezTo>
                    <a:pt x="33" y="25"/>
                    <a:pt x="33" y="26"/>
                    <a:pt x="33" y="26"/>
                  </a:cubicBezTo>
                  <a:cubicBezTo>
                    <a:pt x="33" y="26"/>
                    <a:pt x="33" y="26"/>
                    <a:pt x="33" y="27"/>
                  </a:cubicBezTo>
                  <a:cubicBezTo>
                    <a:pt x="33" y="28"/>
                    <a:pt x="34" y="28"/>
                    <a:pt x="34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6" y="29"/>
                    <a:pt x="36" y="29"/>
                  </a:cubicBezTo>
                  <a:cubicBezTo>
                    <a:pt x="36" y="29"/>
                    <a:pt x="36" y="28"/>
                    <a:pt x="37" y="29"/>
                  </a:cubicBezTo>
                  <a:cubicBezTo>
                    <a:pt x="37" y="29"/>
                    <a:pt x="37" y="29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1"/>
                    <a:pt x="37" y="31"/>
                    <a:pt x="37" y="31"/>
                  </a:cubicBezTo>
                  <a:cubicBezTo>
                    <a:pt x="38" y="31"/>
                    <a:pt x="39" y="32"/>
                    <a:pt x="40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32"/>
                    <a:pt x="41" y="32"/>
                    <a:pt x="41" y="32"/>
                  </a:cubicBezTo>
                  <a:cubicBezTo>
                    <a:pt x="41" y="32"/>
                    <a:pt x="41" y="31"/>
                    <a:pt x="41" y="31"/>
                  </a:cubicBezTo>
                  <a:cubicBezTo>
                    <a:pt x="41" y="30"/>
                    <a:pt x="42" y="30"/>
                    <a:pt x="42" y="31"/>
                  </a:cubicBezTo>
                  <a:cubicBezTo>
                    <a:pt x="42" y="31"/>
                    <a:pt x="43" y="32"/>
                    <a:pt x="43" y="32"/>
                  </a:cubicBezTo>
                  <a:cubicBezTo>
                    <a:pt x="43" y="32"/>
                    <a:pt x="43" y="32"/>
                    <a:pt x="44" y="32"/>
                  </a:cubicBezTo>
                  <a:cubicBezTo>
                    <a:pt x="44" y="32"/>
                    <a:pt x="45" y="31"/>
                    <a:pt x="46" y="31"/>
                  </a:cubicBezTo>
                  <a:cubicBezTo>
                    <a:pt x="46" y="31"/>
                    <a:pt x="47" y="31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6" y="29"/>
                    <a:pt x="47" y="29"/>
                    <a:pt x="47" y="29"/>
                  </a:cubicBezTo>
                  <a:cubicBezTo>
                    <a:pt x="47" y="28"/>
                    <a:pt x="47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9" y="29"/>
                    <a:pt x="49" y="29"/>
                    <a:pt x="49" y="29"/>
                  </a:cubicBezTo>
                  <a:cubicBezTo>
                    <a:pt x="50" y="28"/>
                    <a:pt x="50" y="28"/>
                    <a:pt x="51" y="27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1" y="26"/>
                    <a:pt x="51" y="25"/>
                    <a:pt x="50" y="25"/>
                  </a:cubicBezTo>
                  <a:cubicBezTo>
                    <a:pt x="50" y="25"/>
                    <a:pt x="50" y="25"/>
                    <a:pt x="50" y="25"/>
                  </a:cubicBezTo>
                  <a:cubicBezTo>
                    <a:pt x="50" y="24"/>
                    <a:pt x="50" y="24"/>
                    <a:pt x="51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52" y="24"/>
                    <a:pt x="52" y="24"/>
                    <a:pt x="52" y="23"/>
                  </a:cubicBezTo>
                  <a:cubicBezTo>
                    <a:pt x="52" y="23"/>
                    <a:pt x="52" y="22"/>
                    <a:pt x="52" y="22"/>
                  </a:cubicBezTo>
                  <a:cubicBezTo>
                    <a:pt x="52" y="21"/>
                    <a:pt x="52" y="21"/>
                    <a:pt x="52" y="20"/>
                  </a:cubicBezTo>
                  <a:cubicBezTo>
                    <a:pt x="52" y="20"/>
                    <a:pt x="52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0" y="20"/>
                    <a:pt x="50" y="19"/>
                    <a:pt x="50" y="19"/>
                  </a:cubicBezTo>
                  <a:cubicBezTo>
                    <a:pt x="50" y="19"/>
                    <a:pt x="50" y="19"/>
                    <a:pt x="50" y="18"/>
                  </a:cubicBezTo>
                  <a:cubicBezTo>
                    <a:pt x="51" y="18"/>
                    <a:pt x="51" y="18"/>
                    <a:pt x="51" y="18"/>
                  </a:cubicBezTo>
                  <a:cubicBezTo>
                    <a:pt x="51" y="18"/>
                    <a:pt x="51" y="17"/>
                    <a:pt x="51" y="17"/>
                  </a:cubicBezTo>
                  <a:cubicBezTo>
                    <a:pt x="50" y="16"/>
                    <a:pt x="50" y="15"/>
                    <a:pt x="49" y="15"/>
                  </a:cubicBezTo>
                  <a:cubicBezTo>
                    <a:pt x="49" y="15"/>
                    <a:pt x="49" y="14"/>
                    <a:pt x="48" y="14"/>
                  </a:cubicBezTo>
                  <a:cubicBezTo>
                    <a:pt x="48" y="14"/>
                    <a:pt x="48" y="15"/>
                    <a:pt x="48" y="15"/>
                  </a:cubicBezTo>
                  <a:cubicBezTo>
                    <a:pt x="47" y="15"/>
                    <a:pt x="47" y="15"/>
                    <a:pt x="47" y="15"/>
                  </a:cubicBezTo>
                  <a:cubicBezTo>
                    <a:pt x="47" y="15"/>
                    <a:pt x="46" y="14"/>
                    <a:pt x="47" y="14"/>
                  </a:cubicBezTo>
                  <a:cubicBezTo>
                    <a:pt x="47" y="14"/>
                    <a:pt x="47" y="13"/>
                    <a:pt x="47" y="13"/>
                  </a:cubicBezTo>
                  <a:cubicBezTo>
                    <a:pt x="47" y="13"/>
                    <a:pt x="46" y="13"/>
                    <a:pt x="46" y="13"/>
                  </a:cubicBezTo>
                  <a:cubicBezTo>
                    <a:pt x="45" y="12"/>
                    <a:pt x="44" y="12"/>
                    <a:pt x="44" y="12"/>
                  </a:cubicBezTo>
                  <a:cubicBezTo>
                    <a:pt x="43" y="12"/>
                    <a:pt x="43" y="12"/>
                    <a:pt x="43" y="12"/>
                  </a:cubicBezTo>
                  <a:cubicBezTo>
                    <a:pt x="43" y="12"/>
                    <a:pt x="42" y="12"/>
                    <a:pt x="42" y="13"/>
                  </a:cubicBezTo>
                  <a:cubicBezTo>
                    <a:pt x="42" y="13"/>
                    <a:pt x="41" y="13"/>
                    <a:pt x="41" y="13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0" y="12"/>
                    <a:pt x="40" y="12"/>
                    <a:pt x="40" y="12"/>
                  </a:cubicBezTo>
                  <a:cubicBezTo>
                    <a:pt x="39" y="12"/>
                    <a:pt x="38" y="12"/>
                    <a:pt x="37" y="13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7" y="13"/>
                    <a:pt x="37" y="14"/>
                    <a:pt x="37" y="14"/>
                  </a:cubicBezTo>
                  <a:cubicBezTo>
                    <a:pt x="37" y="14"/>
                    <a:pt x="37" y="15"/>
                    <a:pt x="37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15"/>
                    <a:pt x="35" y="14"/>
                    <a:pt x="35" y="14"/>
                  </a:cubicBezTo>
                  <a:cubicBezTo>
                    <a:pt x="35" y="14"/>
                    <a:pt x="35" y="15"/>
                    <a:pt x="34" y="15"/>
                  </a:cubicBezTo>
                  <a:cubicBezTo>
                    <a:pt x="34" y="15"/>
                    <a:pt x="33" y="16"/>
                    <a:pt x="33" y="17"/>
                  </a:cubicBezTo>
                  <a:cubicBezTo>
                    <a:pt x="33" y="17"/>
                    <a:pt x="33" y="18"/>
                    <a:pt x="33" y="18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4" y="19"/>
                    <a:pt x="34" y="19"/>
                    <a:pt x="34" y="19"/>
                  </a:cubicBezTo>
                  <a:cubicBezTo>
                    <a:pt x="33" y="19"/>
                    <a:pt x="33" y="20"/>
                    <a:pt x="33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1"/>
                    <a:pt x="31" y="21"/>
                    <a:pt x="31" y="22"/>
                  </a:cubicBezTo>
                  <a:cubicBezTo>
                    <a:pt x="31" y="22"/>
                    <a:pt x="32" y="23"/>
                    <a:pt x="32" y="23"/>
                  </a:cubicBezTo>
                  <a:cubicBezTo>
                    <a:pt x="32" y="24"/>
                    <a:pt x="32" y="24"/>
                    <a:pt x="32" y="24"/>
                  </a:cubicBezTo>
                  <a:close/>
                  <a:moveTo>
                    <a:pt x="33" y="22"/>
                  </a:moveTo>
                  <a:cubicBezTo>
                    <a:pt x="34" y="21"/>
                    <a:pt x="35" y="21"/>
                    <a:pt x="35" y="20"/>
                  </a:cubicBezTo>
                  <a:cubicBezTo>
                    <a:pt x="36" y="19"/>
                    <a:pt x="36" y="18"/>
                    <a:pt x="35" y="17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6" y="17"/>
                    <a:pt x="37" y="17"/>
                    <a:pt x="38" y="17"/>
                  </a:cubicBezTo>
                  <a:cubicBezTo>
                    <a:pt x="39" y="16"/>
                    <a:pt x="39" y="15"/>
                    <a:pt x="39" y="14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40" y="15"/>
                    <a:pt x="41" y="15"/>
                    <a:pt x="42" y="15"/>
                  </a:cubicBezTo>
                  <a:cubicBezTo>
                    <a:pt x="43" y="15"/>
                    <a:pt x="44" y="15"/>
                    <a:pt x="44" y="14"/>
                  </a:cubicBezTo>
                  <a:cubicBezTo>
                    <a:pt x="44" y="14"/>
                    <a:pt x="44" y="14"/>
                    <a:pt x="45" y="14"/>
                  </a:cubicBezTo>
                  <a:cubicBezTo>
                    <a:pt x="44" y="15"/>
                    <a:pt x="45" y="16"/>
                    <a:pt x="46" y="17"/>
                  </a:cubicBezTo>
                  <a:cubicBezTo>
                    <a:pt x="46" y="17"/>
                    <a:pt x="47" y="17"/>
                    <a:pt x="48" y="17"/>
                  </a:cubicBezTo>
                  <a:cubicBezTo>
                    <a:pt x="48" y="17"/>
                    <a:pt x="48" y="17"/>
                    <a:pt x="49" y="17"/>
                  </a:cubicBezTo>
                  <a:cubicBezTo>
                    <a:pt x="48" y="18"/>
                    <a:pt x="48" y="19"/>
                    <a:pt x="48" y="20"/>
                  </a:cubicBezTo>
                  <a:cubicBezTo>
                    <a:pt x="48" y="21"/>
                    <a:pt x="49" y="21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49" y="22"/>
                    <a:pt x="48" y="23"/>
                    <a:pt x="48" y="24"/>
                  </a:cubicBezTo>
                  <a:cubicBezTo>
                    <a:pt x="48" y="25"/>
                    <a:pt x="48" y="26"/>
                    <a:pt x="49" y="26"/>
                  </a:cubicBezTo>
                  <a:cubicBezTo>
                    <a:pt x="48" y="27"/>
                    <a:pt x="48" y="27"/>
                    <a:pt x="48" y="27"/>
                  </a:cubicBezTo>
                  <a:cubicBezTo>
                    <a:pt x="47" y="27"/>
                    <a:pt x="46" y="27"/>
                    <a:pt x="46" y="27"/>
                  </a:cubicBezTo>
                  <a:cubicBezTo>
                    <a:pt x="45" y="28"/>
                    <a:pt x="44" y="29"/>
                    <a:pt x="45" y="30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44" y="29"/>
                    <a:pt x="43" y="28"/>
                    <a:pt x="42" y="28"/>
                  </a:cubicBezTo>
                  <a:cubicBezTo>
                    <a:pt x="41" y="28"/>
                    <a:pt x="40" y="29"/>
                    <a:pt x="39" y="30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29"/>
                    <a:pt x="39" y="28"/>
                    <a:pt x="38" y="27"/>
                  </a:cubicBezTo>
                  <a:cubicBezTo>
                    <a:pt x="37" y="27"/>
                    <a:pt x="36" y="27"/>
                    <a:pt x="35" y="27"/>
                  </a:cubicBezTo>
                  <a:cubicBezTo>
                    <a:pt x="35" y="27"/>
                    <a:pt x="35" y="27"/>
                    <a:pt x="35" y="26"/>
                  </a:cubicBezTo>
                  <a:cubicBezTo>
                    <a:pt x="36" y="26"/>
                    <a:pt x="36" y="25"/>
                    <a:pt x="35" y="24"/>
                  </a:cubicBezTo>
                  <a:cubicBezTo>
                    <a:pt x="35" y="23"/>
                    <a:pt x="34" y="22"/>
                    <a:pt x="33" y="22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3" y="22"/>
                    <a:pt x="33" y="22"/>
                    <a:pt x="33" y="22"/>
                  </a:cubicBezTo>
                  <a:close/>
                  <a:moveTo>
                    <a:pt x="42" y="27"/>
                  </a:moveTo>
                  <a:cubicBezTo>
                    <a:pt x="44" y="27"/>
                    <a:pt x="46" y="24"/>
                    <a:pt x="46" y="22"/>
                  </a:cubicBezTo>
                  <a:cubicBezTo>
                    <a:pt x="46" y="19"/>
                    <a:pt x="44" y="17"/>
                    <a:pt x="42" y="17"/>
                  </a:cubicBezTo>
                  <a:cubicBezTo>
                    <a:pt x="39" y="17"/>
                    <a:pt x="37" y="19"/>
                    <a:pt x="37" y="22"/>
                  </a:cubicBezTo>
                  <a:cubicBezTo>
                    <a:pt x="37" y="24"/>
                    <a:pt x="39" y="27"/>
                    <a:pt x="42" y="27"/>
                  </a:cubicBezTo>
                  <a:close/>
                  <a:moveTo>
                    <a:pt x="42" y="19"/>
                  </a:moveTo>
                  <a:cubicBezTo>
                    <a:pt x="43" y="19"/>
                    <a:pt x="44" y="20"/>
                    <a:pt x="44" y="22"/>
                  </a:cubicBezTo>
                  <a:cubicBezTo>
                    <a:pt x="44" y="23"/>
                    <a:pt x="43" y="25"/>
                    <a:pt x="42" y="25"/>
                  </a:cubicBezTo>
                  <a:cubicBezTo>
                    <a:pt x="40" y="25"/>
                    <a:pt x="39" y="23"/>
                    <a:pt x="39" y="22"/>
                  </a:cubicBezTo>
                  <a:cubicBezTo>
                    <a:pt x="39" y="20"/>
                    <a:pt x="40" y="19"/>
                    <a:pt x="42" y="19"/>
                  </a:cubicBezTo>
                  <a:close/>
                  <a:moveTo>
                    <a:pt x="84" y="51"/>
                  </a:moveTo>
                  <a:cubicBezTo>
                    <a:pt x="79" y="42"/>
                    <a:pt x="79" y="42"/>
                    <a:pt x="79" y="42"/>
                  </a:cubicBezTo>
                  <a:cubicBezTo>
                    <a:pt x="79" y="6"/>
                    <a:pt x="79" y="6"/>
                    <a:pt x="79" y="6"/>
                  </a:cubicBezTo>
                  <a:cubicBezTo>
                    <a:pt x="79" y="1"/>
                    <a:pt x="78" y="0"/>
                    <a:pt x="74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6" y="0"/>
                    <a:pt x="5" y="1"/>
                    <a:pt x="5" y="6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2"/>
                    <a:pt x="0" y="53"/>
                    <a:pt x="0" y="55"/>
                  </a:cubicBezTo>
                  <a:cubicBezTo>
                    <a:pt x="0" y="58"/>
                    <a:pt x="3" y="60"/>
                    <a:pt x="7" y="60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80" y="60"/>
                    <a:pt x="84" y="58"/>
                    <a:pt x="84" y="55"/>
                  </a:cubicBezTo>
                  <a:cubicBezTo>
                    <a:pt x="84" y="52"/>
                    <a:pt x="84" y="52"/>
                    <a:pt x="84" y="52"/>
                  </a:cubicBezTo>
                  <a:cubicBezTo>
                    <a:pt x="84" y="52"/>
                    <a:pt x="84" y="52"/>
                    <a:pt x="84" y="51"/>
                  </a:cubicBezTo>
                  <a:close/>
                  <a:moveTo>
                    <a:pt x="76" y="57"/>
                  </a:moveTo>
                  <a:cubicBezTo>
                    <a:pt x="7" y="57"/>
                    <a:pt x="7" y="57"/>
                    <a:pt x="7" y="57"/>
                  </a:cubicBezTo>
                  <a:cubicBezTo>
                    <a:pt x="5" y="57"/>
                    <a:pt x="3" y="56"/>
                    <a:pt x="3" y="55"/>
                  </a:cubicBezTo>
                  <a:cubicBezTo>
                    <a:pt x="3" y="53"/>
                    <a:pt x="3" y="53"/>
                    <a:pt x="3" y="53"/>
                  </a:cubicBezTo>
                  <a:cubicBezTo>
                    <a:pt x="29" y="53"/>
                    <a:pt x="29" y="53"/>
                    <a:pt x="29" y="53"/>
                  </a:cubicBezTo>
                  <a:cubicBezTo>
                    <a:pt x="29" y="55"/>
                    <a:pt x="29" y="55"/>
                    <a:pt x="29" y="55"/>
                  </a:cubicBezTo>
                  <a:cubicBezTo>
                    <a:pt x="29" y="56"/>
                    <a:pt x="30" y="56"/>
                    <a:pt x="30" y="56"/>
                  </a:cubicBezTo>
                  <a:cubicBezTo>
                    <a:pt x="53" y="56"/>
                    <a:pt x="53" y="56"/>
                    <a:pt x="53" y="56"/>
                  </a:cubicBezTo>
                  <a:cubicBezTo>
                    <a:pt x="54" y="56"/>
                    <a:pt x="54" y="56"/>
                    <a:pt x="54" y="55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81" y="53"/>
                    <a:pt x="81" y="53"/>
                    <a:pt x="81" y="53"/>
                  </a:cubicBezTo>
                  <a:cubicBezTo>
                    <a:pt x="81" y="55"/>
                    <a:pt x="81" y="55"/>
                    <a:pt x="81" y="55"/>
                  </a:cubicBezTo>
                  <a:cubicBezTo>
                    <a:pt x="81" y="56"/>
                    <a:pt x="79" y="57"/>
                    <a:pt x="76" y="57"/>
                  </a:cubicBezTo>
                  <a:close/>
                  <a:moveTo>
                    <a:pt x="31" y="53"/>
                  </a:moveTo>
                  <a:cubicBezTo>
                    <a:pt x="52" y="53"/>
                    <a:pt x="52" y="53"/>
                    <a:pt x="52" y="53"/>
                  </a:cubicBezTo>
                  <a:cubicBezTo>
                    <a:pt x="52" y="54"/>
                    <a:pt x="52" y="54"/>
                    <a:pt x="52" y="54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31" y="53"/>
                  </a:lnTo>
                  <a:close/>
                  <a:moveTo>
                    <a:pt x="53" y="51"/>
                  </a:moveTo>
                  <a:cubicBezTo>
                    <a:pt x="30" y="51"/>
                    <a:pt x="30" y="51"/>
                    <a:pt x="30" y="51"/>
                  </a:cubicBezTo>
                  <a:cubicBezTo>
                    <a:pt x="3" y="51"/>
                    <a:pt x="3" y="51"/>
                    <a:pt x="3" y="51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6" y="43"/>
                    <a:pt x="76" y="43"/>
                    <a:pt x="76" y="43"/>
                  </a:cubicBezTo>
                  <a:cubicBezTo>
                    <a:pt x="80" y="51"/>
                    <a:pt x="80" y="51"/>
                    <a:pt x="80" y="51"/>
                  </a:cubicBezTo>
                  <a:lnTo>
                    <a:pt x="53" y="51"/>
                  </a:lnTo>
                  <a:close/>
                  <a:moveTo>
                    <a:pt x="76" y="6"/>
                  </a:moveTo>
                  <a:cubicBezTo>
                    <a:pt x="76" y="41"/>
                    <a:pt x="76" y="41"/>
                    <a:pt x="76" y="41"/>
                  </a:cubicBezTo>
                  <a:cubicBezTo>
                    <a:pt x="8" y="41"/>
                    <a:pt x="8" y="41"/>
                    <a:pt x="8" y="41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5"/>
                    <a:pt x="8" y="4"/>
                    <a:pt x="8" y="3"/>
                  </a:cubicBezTo>
                  <a:cubicBezTo>
                    <a:pt x="8" y="3"/>
                    <a:pt x="9" y="3"/>
                    <a:pt x="10" y="3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74" y="3"/>
                    <a:pt x="75" y="3"/>
                    <a:pt x="76" y="3"/>
                  </a:cubicBezTo>
                  <a:cubicBezTo>
                    <a:pt x="76" y="4"/>
                    <a:pt x="76" y="5"/>
                    <a:pt x="7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Freeform 15"/>
            <p:cNvSpPr>
              <a:spLocks noEditPoints="1"/>
            </p:cNvSpPr>
            <p:nvPr/>
          </p:nvSpPr>
          <p:spPr bwMode="auto">
            <a:xfrm>
              <a:off x="6913482" y="4480515"/>
              <a:ext cx="376270" cy="268493"/>
            </a:xfrm>
            <a:custGeom>
              <a:avLst/>
              <a:gdLst>
                <a:gd name="T0" fmla="*/ 9 w 84"/>
                <a:gd name="T1" fmla="*/ 37 h 60"/>
                <a:gd name="T2" fmla="*/ 74 w 84"/>
                <a:gd name="T3" fmla="*/ 37 h 60"/>
                <a:gd name="T4" fmla="*/ 10 w 84"/>
                <a:gd name="T5" fmla="*/ 5 h 60"/>
                <a:gd name="T6" fmla="*/ 11 w 84"/>
                <a:gd name="T7" fmla="*/ 7 h 60"/>
                <a:gd name="T8" fmla="*/ 32 w 84"/>
                <a:gd name="T9" fmla="*/ 24 h 60"/>
                <a:gd name="T10" fmla="*/ 33 w 84"/>
                <a:gd name="T11" fmla="*/ 25 h 60"/>
                <a:gd name="T12" fmla="*/ 34 w 84"/>
                <a:gd name="T13" fmla="*/ 29 h 60"/>
                <a:gd name="T14" fmla="*/ 37 w 84"/>
                <a:gd name="T15" fmla="*/ 29 h 60"/>
                <a:gd name="T16" fmla="*/ 37 w 84"/>
                <a:gd name="T17" fmla="*/ 31 h 60"/>
                <a:gd name="T18" fmla="*/ 41 w 84"/>
                <a:gd name="T19" fmla="*/ 32 h 60"/>
                <a:gd name="T20" fmla="*/ 43 w 84"/>
                <a:gd name="T21" fmla="*/ 32 h 60"/>
                <a:gd name="T22" fmla="*/ 47 w 84"/>
                <a:gd name="T23" fmla="*/ 30 h 60"/>
                <a:gd name="T24" fmla="*/ 48 w 84"/>
                <a:gd name="T25" fmla="*/ 29 h 60"/>
                <a:gd name="T26" fmla="*/ 51 w 84"/>
                <a:gd name="T27" fmla="*/ 27 h 60"/>
                <a:gd name="T28" fmla="*/ 50 w 84"/>
                <a:gd name="T29" fmla="*/ 25 h 60"/>
                <a:gd name="T30" fmla="*/ 52 w 84"/>
                <a:gd name="T31" fmla="*/ 23 h 60"/>
                <a:gd name="T32" fmla="*/ 51 w 84"/>
                <a:gd name="T33" fmla="*/ 20 h 60"/>
                <a:gd name="T34" fmla="*/ 50 w 84"/>
                <a:gd name="T35" fmla="*/ 18 h 60"/>
                <a:gd name="T36" fmla="*/ 49 w 84"/>
                <a:gd name="T37" fmla="*/ 15 h 60"/>
                <a:gd name="T38" fmla="*/ 47 w 84"/>
                <a:gd name="T39" fmla="*/ 15 h 60"/>
                <a:gd name="T40" fmla="*/ 46 w 84"/>
                <a:gd name="T41" fmla="*/ 13 h 60"/>
                <a:gd name="T42" fmla="*/ 42 w 84"/>
                <a:gd name="T43" fmla="*/ 13 h 60"/>
                <a:gd name="T44" fmla="*/ 40 w 84"/>
                <a:gd name="T45" fmla="*/ 12 h 60"/>
                <a:gd name="T46" fmla="*/ 37 w 84"/>
                <a:gd name="T47" fmla="*/ 14 h 60"/>
                <a:gd name="T48" fmla="*/ 35 w 84"/>
                <a:gd name="T49" fmla="*/ 14 h 60"/>
                <a:gd name="T50" fmla="*/ 33 w 84"/>
                <a:gd name="T51" fmla="*/ 18 h 60"/>
                <a:gd name="T52" fmla="*/ 33 w 84"/>
                <a:gd name="T53" fmla="*/ 20 h 60"/>
                <a:gd name="T54" fmla="*/ 31 w 84"/>
                <a:gd name="T55" fmla="*/ 22 h 60"/>
                <a:gd name="T56" fmla="*/ 33 w 84"/>
                <a:gd name="T57" fmla="*/ 22 h 60"/>
                <a:gd name="T58" fmla="*/ 35 w 84"/>
                <a:gd name="T59" fmla="*/ 17 h 60"/>
                <a:gd name="T60" fmla="*/ 39 w 84"/>
                <a:gd name="T61" fmla="*/ 14 h 60"/>
                <a:gd name="T62" fmla="*/ 45 w 84"/>
                <a:gd name="T63" fmla="*/ 14 h 60"/>
                <a:gd name="T64" fmla="*/ 49 w 84"/>
                <a:gd name="T65" fmla="*/ 17 h 60"/>
                <a:gd name="T66" fmla="*/ 50 w 84"/>
                <a:gd name="T67" fmla="*/ 22 h 60"/>
                <a:gd name="T68" fmla="*/ 49 w 84"/>
                <a:gd name="T69" fmla="*/ 26 h 60"/>
                <a:gd name="T70" fmla="*/ 45 w 84"/>
                <a:gd name="T71" fmla="*/ 30 h 60"/>
                <a:gd name="T72" fmla="*/ 39 w 84"/>
                <a:gd name="T73" fmla="*/ 30 h 60"/>
                <a:gd name="T74" fmla="*/ 35 w 84"/>
                <a:gd name="T75" fmla="*/ 27 h 60"/>
                <a:gd name="T76" fmla="*/ 33 w 84"/>
                <a:gd name="T77" fmla="*/ 22 h 60"/>
                <a:gd name="T78" fmla="*/ 42 w 84"/>
                <a:gd name="T79" fmla="*/ 27 h 60"/>
                <a:gd name="T80" fmla="*/ 37 w 84"/>
                <a:gd name="T81" fmla="*/ 22 h 60"/>
                <a:gd name="T82" fmla="*/ 44 w 84"/>
                <a:gd name="T83" fmla="*/ 22 h 60"/>
                <a:gd name="T84" fmla="*/ 42 w 84"/>
                <a:gd name="T85" fmla="*/ 19 h 60"/>
                <a:gd name="T86" fmla="*/ 79 w 84"/>
                <a:gd name="T87" fmla="*/ 6 h 60"/>
                <a:gd name="T88" fmla="*/ 5 w 84"/>
                <a:gd name="T89" fmla="*/ 6 h 60"/>
                <a:gd name="T90" fmla="*/ 0 w 84"/>
                <a:gd name="T91" fmla="*/ 51 h 60"/>
                <a:gd name="T92" fmla="*/ 0 w 84"/>
                <a:gd name="T93" fmla="*/ 55 h 60"/>
                <a:gd name="T94" fmla="*/ 84 w 84"/>
                <a:gd name="T95" fmla="*/ 55 h 60"/>
                <a:gd name="T96" fmla="*/ 76 w 84"/>
                <a:gd name="T97" fmla="*/ 57 h 60"/>
                <a:gd name="T98" fmla="*/ 3 w 84"/>
                <a:gd name="T99" fmla="*/ 53 h 60"/>
                <a:gd name="T100" fmla="*/ 30 w 84"/>
                <a:gd name="T101" fmla="*/ 56 h 60"/>
                <a:gd name="T102" fmla="*/ 54 w 84"/>
                <a:gd name="T103" fmla="*/ 53 h 60"/>
                <a:gd name="T104" fmla="*/ 76 w 84"/>
                <a:gd name="T105" fmla="*/ 57 h 60"/>
                <a:gd name="T106" fmla="*/ 52 w 84"/>
                <a:gd name="T107" fmla="*/ 54 h 60"/>
                <a:gd name="T108" fmla="*/ 53 w 84"/>
                <a:gd name="T109" fmla="*/ 51 h 60"/>
                <a:gd name="T110" fmla="*/ 7 w 84"/>
                <a:gd name="T111" fmla="*/ 43 h 60"/>
                <a:gd name="T112" fmla="*/ 53 w 84"/>
                <a:gd name="T113" fmla="*/ 51 h 60"/>
                <a:gd name="T114" fmla="*/ 8 w 84"/>
                <a:gd name="T115" fmla="*/ 41 h 60"/>
                <a:gd name="T116" fmla="*/ 10 w 84"/>
                <a:gd name="T117" fmla="*/ 3 h 60"/>
                <a:gd name="T118" fmla="*/ 76 w 84"/>
                <a:gd name="T119" fmla="*/ 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4" h="60">
                  <a:moveTo>
                    <a:pt x="10" y="5"/>
                  </a:moveTo>
                  <a:cubicBezTo>
                    <a:pt x="10" y="5"/>
                    <a:pt x="9" y="5"/>
                    <a:pt x="9" y="6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7"/>
                    <a:pt x="10" y="38"/>
                    <a:pt x="10" y="38"/>
                  </a:cubicBezTo>
                  <a:cubicBezTo>
                    <a:pt x="73" y="38"/>
                    <a:pt x="73" y="38"/>
                    <a:pt x="73" y="38"/>
                  </a:cubicBezTo>
                  <a:cubicBezTo>
                    <a:pt x="74" y="38"/>
                    <a:pt x="74" y="37"/>
                    <a:pt x="74" y="37"/>
                  </a:cubicBezTo>
                  <a:cubicBezTo>
                    <a:pt x="74" y="6"/>
                    <a:pt x="74" y="6"/>
                    <a:pt x="74" y="6"/>
                  </a:cubicBezTo>
                  <a:cubicBezTo>
                    <a:pt x="74" y="5"/>
                    <a:pt x="74" y="5"/>
                    <a:pt x="73" y="5"/>
                  </a:cubicBezTo>
                  <a:lnTo>
                    <a:pt x="10" y="5"/>
                  </a:lnTo>
                  <a:close/>
                  <a:moveTo>
                    <a:pt x="72" y="36"/>
                  </a:moveTo>
                  <a:cubicBezTo>
                    <a:pt x="11" y="36"/>
                    <a:pt x="11" y="36"/>
                    <a:pt x="11" y="36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72" y="7"/>
                    <a:pt x="72" y="7"/>
                    <a:pt x="72" y="7"/>
                  </a:cubicBezTo>
                  <a:lnTo>
                    <a:pt x="72" y="36"/>
                  </a:lnTo>
                  <a:close/>
                  <a:moveTo>
                    <a:pt x="32" y="24"/>
                  </a:moveTo>
                  <a:cubicBezTo>
                    <a:pt x="32" y="24"/>
                    <a:pt x="33" y="24"/>
                    <a:pt x="33" y="24"/>
                  </a:cubicBezTo>
                  <a:cubicBezTo>
                    <a:pt x="33" y="24"/>
                    <a:pt x="33" y="24"/>
                    <a:pt x="34" y="25"/>
                  </a:cubicBezTo>
                  <a:cubicBezTo>
                    <a:pt x="34" y="25"/>
                    <a:pt x="34" y="25"/>
                    <a:pt x="33" y="25"/>
                  </a:cubicBezTo>
                  <a:cubicBezTo>
                    <a:pt x="33" y="25"/>
                    <a:pt x="33" y="26"/>
                    <a:pt x="33" y="26"/>
                  </a:cubicBezTo>
                  <a:cubicBezTo>
                    <a:pt x="33" y="26"/>
                    <a:pt x="33" y="26"/>
                    <a:pt x="33" y="27"/>
                  </a:cubicBezTo>
                  <a:cubicBezTo>
                    <a:pt x="33" y="28"/>
                    <a:pt x="34" y="28"/>
                    <a:pt x="34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6" y="29"/>
                    <a:pt x="36" y="29"/>
                  </a:cubicBezTo>
                  <a:cubicBezTo>
                    <a:pt x="36" y="29"/>
                    <a:pt x="36" y="28"/>
                    <a:pt x="37" y="29"/>
                  </a:cubicBezTo>
                  <a:cubicBezTo>
                    <a:pt x="37" y="29"/>
                    <a:pt x="37" y="29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1"/>
                    <a:pt x="37" y="31"/>
                    <a:pt x="37" y="31"/>
                  </a:cubicBezTo>
                  <a:cubicBezTo>
                    <a:pt x="38" y="31"/>
                    <a:pt x="39" y="32"/>
                    <a:pt x="40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32"/>
                    <a:pt x="41" y="32"/>
                    <a:pt x="41" y="32"/>
                  </a:cubicBezTo>
                  <a:cubicBezTo>
                    <a:pt x="41" y="32"/>
                    <a:pt x="41" y="31"/>
                    <a:pt x="41" y="31"/>
                  </a:cubicBezTo>
                  <a:cubicBezTo>
                    <a:pt x="41" y="30"/>
                    <a:pt x="42" y="30"/>
                    <a:pt x="42" y="31"/>
                  </a:cubicBezTo>
                  <a:cubicBezTo>
                    <a:pt x="42" y="31"/>
                    <a:pt x="43" y="32"/>
                    <a:pt x="43" y="32"/>
                  </a:cubicBezTo>
                  <a:cubicBezTo>
                    <a:pt x="43" y="32"/>
                    <a:pt x="43" y="32"/>
                    <a:pt x="44" y="32"/>
                  </a:cubicBezTo>
                  <a:cubicBezTo>
                    <a:pt x="44" y="32"/>
                    <a:pt x="45" y="31"/>
                    <a:pt x="46" y="31"/>
                  </a:cubicBezTo>
                  <a:cubicBezTo>
                    <a:pt x="46" y="31"/>
                    <a:pt x="47" y="31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6" y="29"/>
                    <a:pt x="47" y="29"/>
                    <a:pt x="47" y="29"/>
                  </a:cubicBezTo>
                  <a:cubicBezTo>
                    <a:pt x="47" y="28"/>
                    <a:pt x="47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9" y="29"/>
                    <a:pt x="49" y="29"/>
                    <a:pt x="49" y="29"/>
                  </a:cubicBezTo>
                  <a:cubicBezTo>
                    <a:pt x="50" y="28"/>
                    <a:pt x="50" y="28"/>
                    <a:pt x="51" y="27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1" y="26"/>
                    <a:pt x="51" y="25"/>
                    <a:pt x="50" y="25"/>
                  </a:cubicBezTo>
                  <a:cubicBezTo>
                    <a:pt x="50" y="25"/>
                    <a:pt x="50" y="25"/>
                    <a:pt x="50" y="25"/>
                  </a:cubicBezTo>
                  <a:cubicBezTo>
                    <a:pt x="50" y="24"/>
                    <a:pt x="50" y="24"/>
                    <a:pt x="51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52" y="24"/>
                    <a:pt x="52" y="24"/>
                    <a:pt x="52" y="23"/>
                  </a:cubicBezTo>
                  <a:cubicBezTo>
                    <a:pt x="52" y="23"/>
                    <a:pt x="52" y="22"/>
                    <a:pt x="52" y="22"/>
                  </a:cubicBezTo>
                  <a:cubicBezTo>
                    <a:pt x="52" y="21"/>
                    <a:pt x="52" y="21"/>
                    <a:pt x="52" y="20"/>
                  </a:cubicBezTo>
                  <a:cubicBezTo>
                    <a:pt x="52" y="20"/>
                    <a:pt x="52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0" y="20"/>
                    <a:pt x="50" y="19"/>
                    <a:pt x="50" y="19"/>
                  </a:cubicBezTo>
                  <a:cubicBezTo>
                    <a:pt x="50" y="19"/>
                    <a:pt x="50" y="19"/>
                    <a:pt x="50" y="18"/>
                  </a:cubicBezTo>
                  <a:cubicBezTo>
                    <a:pt x="51" y="18"/>
                    <a:pt x="51" y="18"/>
                    <a:pt x="51" y="18"/>
                  </a:cubicBezTo>
                  <a:cubicBezTo>
                    <a:pt x="51" y="18"/>
                    <a:pt x="51" y="17"/>
                    <a:pt x="51" y="17"/>
                  </a:cubicBezTo>
                  <a:cubicBezTo>
                    <a:pt x="50" y="16"/>
                    <a:pt x="50" y="15"/>
                    <a:pt x="49" y="15"/>
                  </a:cubicBezTo>
                  <a:cubicBezTo>
                    <a:pt x="49" y="15"/>
                    <a:pt x="49" y="14"/>
                    <a:pt x="48" y="14"/>
                  </a:cubicBezTo>
                  <a:cubicBezTo>
                    <a:pt x="48" y="14"/>
                    <a:pt x="48" y="15"/>
                    <a:pt x="48" y="15"/>
                  </a:cubicBezTo>
                  <a:cubicBezTo>
                    <a:pt x="47" y="15"/>
                    <a:pt x="47" y="15"/>
                    <a:pt x="47" y="15"/>
                  </a:cubicBezTo>
                  <a:cubicBezTo>
                    <a:pt x="47" y="15"/>
                    <a:pt x="46" y="14"/>
                    <a:pt x="47" y="14"/>
                  </a:cubicBezTo>
                  <a:cubicBezTo>
                    <a:pt x="47" y="14"/>
                    <a:pt x="47" y="13"/>
                    <a:pt x="47" y="13"/>
                  </a:cubicBezTo>
                  <a:cubicBezTo>
                    <a:pt x="47" y="13"/>
                    <a:pt x="46" y="13"/>
                    <a:pt x="46" y="13"/>
                  </a:cubicBezTo>
                  <a:cubicBezTo>
                    <a:pt x="45" y="12"/>
                    <a:pt x="44" y="12"/>
                    <a:pt x="44" y="12"/>
                  </a:cubicBezTo>
                  <a:cubicBezTo>
                    <a:pt x="43" y="12"/>
                    <a:pt x="43" y="12"/>
                    <a:pt x="43" y="12"/>
                  </a:cubicBezTo>
                  <a:cubicBezTo>
                    <a:pt x="43" y="12"/>
                    <a:pt x="42" y="12"/>
                    <a:pt x="42" y="13"/>
                  </a:cubicBezTo>
                  <a:cubicBezTo>
                    <a:pt x="42" y="13"/>
                    <a:pt x="41" y="13"/>
                    <a:pt x="41" y="13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0" y="12"/>
                    <a:pt x="40" y="12"/>
                    <a:pt x="40" y="12"/>
                  </a:cubicBezTo>
                  <a:cubicBezTo>
                    <a:pt x="39" y="12"/>
                    <a:pt x="38" y="12"/>
                    <a:pt x="37" y="13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7" y="13"/>
                    <a:pt x="37" y="14"/>
                    <a:pt x="37" y="14"/>
                  </a:cubicBezTo>
                  <a:cubicBezTo>
                    <a:pt x="37" y="14"/>
                    <a:pt x="37" y="15"/>
                    <a:pt x="37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15"/>
                    <a:pt x="35" y="14"/>
                    <a:pt x="35" y="14"/>
                  </a:cubicBezTo>
                  <a:cubicBezTo>
                    <a:pt x="35" y="14"/>
                    <a:pt x="35" y="15"/>
                    <a:pt x="34" y="15"/>
                  </a:cubicBezTo>
                  <a:cubicBezTo>
                    <a:pt x="34" y="15"/>
                    <a:pt x="33" y="16"/>
                    <a:pt x="33" y="17"/>
                  </a:cubicBezTo>
                  <a:cubicBezTo>
                    <a:pt x="33" y="17"/>
                    <a:pt x="33" y="18"/>
                    <a:pt x="33" y="18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4" y="19"/>
                    <a:pt x="34" y="19"/>
                    <a:pt x="34" y="19"/>
                  </a:cubicBezTo>
                  <a:cubicBezTo>
                    <a:pt x="33" y="19"/>
                    <a:pt x="33" y="20"/>
                    <a:pt x="33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1"/>
                    <a:pt x="31" y="21"/>
                    <a:pt x="31" y="22"/>
                  </a:cubicBezTo>
                  <a:cubicBezTo>
                    <a:pt x="31" y="22"/>
                    <a:pt x="32" y="23"/>
                    <a:pt x="32" y="23"/>
                  </a:cubicBezTo>
                  <a:cubicBezTo>
                    <a:pt x="32" y="24"/>
                    <a:pt x="32" y="24"/>
                    <a:pt x="32" y="24"/>
                  </a:cubicBezTo>
                  <a:close/>
                  <a:moveTo>
                    <a:pt x="33" y="22"/>
                  </a:moveTo>
                  <a:cubicBezTo>
                    <a:pt x="34" y="21"/>
                    <a:pt x="35" y="21"/>
                    <a:pt x="35" y="20"/>
                  </a:cubicBezTo>
                  <a:cubicBezTo>
                    <a:pt x="36" y="19"/>
                    <a:pt x="36" y="18"/>
                    <a:pt x="35" y="17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6" y="17"/>
                    <a:pt x="37" y="17"/>
                    <a:pt x="38" y="17"/>
                  </a:cubicBezTo>
                  <a:cubicBezTo>
                    <a:pt x="39" y="16"/>
                    <a:pt x="39" y="15"/>
                    <a:pt x="39" y="14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40" y="15"/>
                    <a:pt x="41" y="15"/>
                    <a:pt x="42" y="15"/>
                  </a:cubicBezTo>
                  <a:cubicBezTo>
                    <a:pt x="43" y="15"/>
                    <a:pt x="44" y="15"/>
                    <a:pt x="44" y="14"/>
                  </a:cubicBezTo>
                  <a:cubicBezTo>
                    <a:pt x="44" y="14"/>
                    <a:pt x="44" y="14"/>
                    <a:pt x="45" y="14"/>
                  </a:cubicBezTo>
                  <a:cubicBezTo>
                    <a:pt x="44" y="15"/>
                    <a:pt x="45" y="16"/>
                    <a:pt x="46" y="17"/>
                  </a:cubicBezTo>
                  <a:cubicBezTo>
                    <a:pt x="46" y="17"/>
                    <a:pt x="47" y="17"/>
                    <a:pt x="48" y="17"/>
                  </a:cubicBezTo>
                  <a:cubicBezTo>
                    <a:pt x="48" y="17"/>
                    <a:pt x="48" y="17"/>
                    <a:pt x="49" y="17"/>
                  </a:cubicBezTo>
                  <a:cubicBezTo>
                    <a:pt x="48" y="18"/>
                    <a:pt x="48" y="19"/>
                    <a:pt x="48" y="20"/>
                  </a:cubicBezTo>
                  <a:cubicBezTo>
                    <a:pt x="48" y="21"/>
                    <a:pt x="49" y="21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49" y="22"/>
                    <a:pt x="48" y="23"/>
                    <a:pt x="48" y="24"/>
                  </a:cubicBezTo>
                  <a:cubicBezTo>
                    <a:pt x="48" y="25"/>
                    <a:pt x="48" y="26"/>
                    <a:pt x="49" y="26"/>
                  </a:cubicBezTo>
                  <a:cubicBezTo>
                    <a:pt x="48" y="27"/>
                    <a:pt x="48" y="27"/>
                    <a:pt x="48" y="27"/>
                  </a:cubicBezTo>
                  <a:cubicBezTo>
                    <a:pt x="47" y="27"/>
                    <a:pt x="46" y="27"/>
                    <a:pt x="46" y="27"/>
                  </a:cubicBezTo>
                  <a:cubicBezTo>
                    <a:pt x="45" y="28"/>
                    <a:pt x="44" y="29"/>
                    <a:pt x="45" y="30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44" y="29"/>
                    <a:pt x="43" y="28"/>
                    <a:pt x="42" y="28"/>
                  </a:cubicBezTo>
                  <a:cubicBezTo>
                    <a:pt x="41" y="28"/>
                    <a:pt x="40" y="29"/>
                    <a:pt x="39" y="30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29"/>
                    <a:pt x="39" y="28"/>
                    <a:pt x="38" y="27"/>
                  </a:cubicBezTo>
                  <a:cubicBezTo>
                    <a:pt x="37" y="27"/>
                    <a:pt x="36" y="27"/>
                    <a:pt x="35" y="27"/>
                  </a:cubicBezTo>
                  <a:cubicBezTo>
                    <a:pt x="35" y="27"/>
                    <a:pt x="35" y="27"/>
                    <a:pt x="35" y="26"/>
                  </a:cubicBezTo>
                  <a:cubicBezTo>
                    <a:pt x="36" y="26"/>
                    <a:pt x="36" y="25"/>
                    <a:pt x="35" y="24"/>
                  </a:cubicBezTo>
                  <a:cubicBezTo>
                    <a:pt x="35" y="23"/>
                    <a:pt x="34" y="22"/>
                    <a:pt x="33" y="22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3" y="22"/>
                    <a:pt x="33" y="22"/>
                    <a:pt x="33" y="22"/>
                  </a:cubicBezTo>
                  <a:close/>
                  <a:moveTo>
                    <a:pt x="42" y="27"/>
                  </a:moveTo>
                  <a:cubicBezTo>
                    <a:pt x="44" y="27"/>
                    <a:pt x="46" y="24"/>
                    <a:pt x="46" y="22"/>
                  </a:cubicBezTo>
                  <a:cubicBezTo>
                    <a:pt x="46" y="19"/>
                    <a:pt x="44" y="17"/>
                    <a:pt x="42" y="17"/>
                  </a:cubicBezTo>
                  <a:cubicBezTo>
                    <a:pt x="39" y="17"/>
                    <a:pt x="37" y="19"/>
                    <a:pt x="37" y="22"/>
                  </a:cubicBezTo>
                  <a:cubicBezTo>
                    <a:pt x="37" y="24"/>
                    <a:pt x="39" y="27"/>
                    <a:pt x="42" y="27"/>
                  </a:cubicBezTo>
                  <a:close/>
                  <a:moveTo>
                    <a:pt x="42" y="19"/>
                  </a:moveTo>
                  <a:cubicBezTo>
                    <a:pt x="43" y="19"/>
                    <a:pt x="44" y="20"/>
                    <a:pt x="44" y="22"/>
                  </a:cubicBezTo>
                  <a:cubicBezTo>
                    <a:pt x="44" y="23"/>
                    <a:pt x="43" y="25"/>
                    <a:pt x="42" y="25"/>
                  </a:cubicBezTo>
                  <a:cubicBezTo>
                    <a:pt x="40" y="25"/>
                    <a:pt x="39" y="23"/>
                    <a:pt x="39" y="22"/>
                  </a:cubicBezTo>
                  <a:cubicBezTo>
                    <a:pt x="39" y="20"/>
                    <a:pt x="40" y="19"/>
                    <a:pt x="42" y="19"/>
                  </a:cubicBezTo>
                  <a:close/>
                  <a:moveTo>
                    <a:pt x="84" y="51"/>
                  </a:moveTo>
                  <a:cubicBezTo>
                    <a:pt x="79" y="42"/>
                    <a:pt x="79" y="42"/>
                    <a:pt x="79" y="42"/>
                  </a:cubicBezTo>
                  <a:cubicBezTo>
                    <a:pt x="79" y="6"/>
                    <a:pt x="79" y="6"/>
                    <a:pt x="79" y="6"/>
                  </a:cubicBezTo>
                  <a:cubicBezTo>
                    <a:pt x="79" y="1"/>
                    <a:pt x="78" y="0"/>
                    <a:pt x="74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6" y="0"/>
                    <a:pt x="5" y="1"/>
                    <a:pt x="5" y="6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2"/>
                    <a:pt x="0" y="53"/>
                    <a:pt x="0" y="55"/>
                  </a:cubicBezTo>
                  <a:cubicBezTo>
                    <a:pt x="0" y="58"/>
                    <a:pt x="3" y="60"/>
                    <a:pt x="7" y="60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80" y="60"/>
                    <a:pt x="84" y="58"/>
                    <a:pt x="84" y="55"/>
                  </a:cubicBezTo>
                  <a:cubicBezTo>
                    <a:pt x="84" y="52"/>
                    <a:pt x="84" y="52"/>
                    <a:pt x="84" y="52"/>
                  </a:cubicBezTo>
                  <a:cubicBezTo>
                    <a:pt x="84" y="52"/>
                    <a:pt x="84" y="52"/>
                    <a:pt x="84" y="51"/>
                  </a:cubicBezTo>
                  <a:close/>
                  <a:moveTo>
                    <a:pt x="76" y="57"/>
                  </a:moveTo>
                  <a:cubicBezTo>
                    <a:pt x="7" y="57"/>
                    <a:pt x="7" y="57"/>
                    <a:pt x="7" y="57"/>
                  </a:cubicBezTo>
                  <a:cubicBezTo>
                    <a:pt x="5" y="57"/>
                    <a:pt x="3" y="56"/>
                    <a:pt x="3" y="55"/>
                  </a:cubicBezTo>
                  <a:cubicBezTo>
                    <a:pt x="3" y="53"/>
                    <a:pt x="3" y="53"/>
                    <a:pt x="3" y="53"/>
                  </a:cubicBezTo>
                  <a:cubicBezTo>
                    <a:pt x="29" y="53"/>
                    <a:pt x="29" y="53"/>
                    <a:pt x="29" y="53"/>
                  </a:cubicBezTo>
                  <a:cubicBezTo>
                    <a:pt x="29" y="55"/>
                    <a:pt x="29" y="55"/>
                    <a:pt x="29" y="55"/>
                  </a:cubicBezTo>
                  <a:cubicBezTo>
                    <a:pt x="29" y="56"/>
                    <a:pt x="30" y="56"/>
                    <a:pt x="30" y="56"/>
                  </a:cubicBezTo>
                  <a:cubicBezTo>
                    <a:pt x="53" y="56"/>
                    <a:pt x="53" y="56"/>
                    <a:pt x="53" y="56"/>
                  </a:cubicBezTo>
                  <a:cubicBezTo>
                    <a:pt x="54" y="56"/>
                    <a:pt x="54" y="56"/>
                    <a:pt x="54" y="55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81" y="53"/>
                    <a:pt x="81" y="53"/>
                    <a:pt x="81" y="53"/>
                  </a:cubicBezTo>
                  <a:cubicBezTo>
                    <a:pt x="81" y="55"/>
                    <a:pt x="81" y="55"/>
                    <a:pt x="81" y="55"/>
                  </a:cubicBezTo>
                  <a:cubicBezTo>
                    <a:pt x="81" y="56"/>
                    <a:pt x="79" y="57"/>
                    <a:pt x="76" y="57"/>
                  </a:cubicBezTo>
                  <a:close/>
                  <a:moveTo>
                    <a:pt x="31" y="53"/>
                  </a:moveTo>
                  <a:cubicBezTo>
                    <a:pt x="52" y="53"/>
                    <a:pt x="52" y="53"/>
                    <a:pt x="52" y="53"/>
                  </a:cubicBezTo>
                  <a:cubicBezTo>
                    <a:pt x="52" y="54"/>
                    <a:pt x="52" y="54"/>
                    <a:pt x="52" y="54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31" y="53"/>
                  </a:lnTo>
                  <a:close/>
                  <a:moveTo>
                    <a:pt x="53" y="51"/>
                  </a:moveTo>
                  <a:cubicBezTo>
                    <a:pt x="30" y="51"/>
                    <a:pt x="30" y="51"/>
                    <a:pt x="30" y="51"/>
                  </a:cubicBezTo>
                  <a:cubicBezTo>
                    <a:pt x="3" y="51"/>
                    <a:pt x="3" y="51"/>
                    <a:pt x="3" y="51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6" y="43"/>
                    <a:pt x="76" y="43"/>
                    <a:pt x="76" y="43"/>
                  </a:cubicBezTo>
                  <a:cubicBezTo>
                    <a:pt x="80" y="51"/>
                    <a:pt x="80" y="51"/>
                    <a:pt x="80" y="51"/>
                  </a:cubicBezTo>
                  <a:lnTo>
                    <a:pt x="53" y="51"/>
                  </a:lnTo>
                  <a:close/>
                  <a:moveTo>
                    <a:pt x="76" y="6"/>
                  </a:moveTo>
                  <a:cubicBezTo>
                    <a:pt x="76" y="41"/>
                    <a:pt x="76" y="41"/>
                    <a:pt x="76" y="41"/>
                  </a:cubicBezTo>
                  <a:cubicBezTo>
                    <a:pt x="8" y="41"/>
                    <a:pt x="8" y="41"/>
                    <a:pt x="8" y="41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5"/>
                    <a:pt x="8" y="4"/>
                    <a:pt x="8" y="3"/>
                  </a:cubicBezTo>
                  <a:cubicBezTo>
                    <a:pt x="8" y="3"/>
                    <a:pt x="9" y="3"/>
                    <a:pt x="10" y="3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74" y="3"/>
                    <a:pt x="75" y="3"/>
                    <a:pt x="76" y="3"/>
                  </a:cubicBezTo>
                  <a:cubicBezTo>
                    <a:pt x="76" y="4"/>
                    <a:pt x="76" y="5"/>
                    <a:pt x="7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Freeform 24"/>
            <p:cNvSpPr>
              <a:spLocks noEditPoints="1"/>
            </p:cNvSpPr>
            <p:nvPr/>
          </p:nvSpPr>
          <p:spPr bwMode="auto">
            <a:xfrm>
              <a:off x="6538222" y="2271782"/>
              <a:ext cx="323243" cy="340955"/>
            </a:xfrm>
            <a:custGeom>
              <a:avLst/>
              <a:gdLst>
                <a:gd name="T0" fmla="*/ 22 w 62"/>
                <a:gd name="T1" fmla="*/ 32 h 65"/>
                <a:gd name="T2" fmla="*/ 22 w 62"/>
                <a:gd name="T3" fmla="*/ 52 h 65"/>
                <a:gd name="T4" fmla="*/ 26 w 62"/>
                <a:gd name="T5" fmla="*/ 43 h 65"/>
                <a:gd name="T6" fmla="*/ 47 w 62"/>
                <a:gd name="T7" fmla="*/ 7 h 65"/>
                <a:gd name="T8" fmla="*/ 47 w 62"/>
                <a:gd name="T9" fmla="*/ 19 h 65"/>
                <a:gd name="T10" fmla="*/ 40 w 62"/>
                <a:gd name="T11" fmla="*/ 37 h 65"/>
                <a:gd name="T12" fmla="*/ 36 w 62"/>
                <a:gd name="T13" fmla="*/ 27 h 65"/>
                <a:gd name="T14" fmla="*/ 32 w 62"/>
                <a:gd name="T15" fmla="*/ 26 h 65"/>
                <a:gd name="T16" fmla="*/ 24 w 62"/>
                <a:gd name="T17" fmla="*/ 22 h 65"/>
                <a:gd name="T18" fmla="*/ 18 w 62"/>
                <a:gd name="T19" fmla="*/ 21 h 65"/>
                <a:gd name="T20" fmla="*/ 11 w 62"/>
                <a:gd name="T21" fmla="*/ 28 h 65"/>
                <a:gd name="T22" fmla="*/ 6 w 62"/>
                <a:gd name="T23" fmla="*/ 28 h 65"/>
                <a:gd name="T24" fmla="*/ 3 w 62"/>
                <a:gd name="T25" fmla="*/ 38 h 65"/>
                <a:gd name="T26" fmla="*/ 0 w 62"/>
                <a:gd name="T27" fmla="*/ 43 h 65"/>
                <a:gd name="T28" fmla="*/ 3 w 62"/>
                <a:gd name="T29" fmla="*/ 47 h 65"/>
                <a:gd name="T30" fmla="*/ 6 w 62"/>
                <a:gd name="T31" fmla="*/ 58 h 65"/>
                <a:gd name="T32" fmla="*/ 11 w 62"/>
                <a:gd name="T33" fmla="*/ 58 h 65"/>
                <a:gd name="T34" fmla="*/ 18 w 62"/>
                <a:gd name="T35" fmla="*/ 65 h 65"/>
                <a:gd name="T36" fmla="*/ 24 w 62"/>
                <a:gd name="T37" fmla="*/ 64 h 65"/>
                <a:gd name="T38" fmla="*/ 32 w 62"/>
                <a:gd name="T39" fmla="*/ 60 h 65"/>
                <a:gd name="T40" fmla="*/ 36 w 62"/>
                <a:gd name="T41" fmla="*/ 59 h 65"/>
                <a:gd name="T42" fmla="*/ 40 w 62"/>
                <a:gd name="T43" fmla="*/ 49 h 65"/>
                <a:gd name="T44" fmla="*/ 44 w 62"/>
                <a:gd name="T45" fmla="*/ 46 h 65"/>
                <a:gd name="T46" fmla="*/ 38 w 62"/>
                <a:gd name="T47" fmla="*/ 53 h 65"/>
                <a:gd name="T48" fmla="*/ 22 w 62"/>
                <a:gd name="T49" fmla="*/ 58 h 65"/>
                <a:gd name="T50" fmla="*/ 6 w 62"/>
                <a:gd name="T51" fmla="*/ 53 h 65"/>
                <a:gd name="T52" fmla="*/ 7 w 62"/>
                <a:gd name="T53" fmla="*/ 38 h 65"/>
                <a:gd name="T54" fmla="*/ 18 w 62"/>
                <a:gd name="T55" fmla="*/ 24 h 65"/>
                <a:gd name="T56" fmla="*/ 36 w 62"/>
                <a:gd name="T57" fmla="*/ 30 h 65"/>
                <a:gd name="T58" fmla="*/ 41 w 62"/>
                <a:gd name="T59" fmla="*/ 44 h 65"/>
                <a:gd name="T60" fmla="*/ 59 w 62"/>
                <a:gd name="T61" fmla="*/ 11 h 65"/>
                <a:gd name="T62" fmla="*/ 60 w 62"/>
                <a:gd name="T63" fmla="*/ 7 h 65"/>
                <a:gd name="T64" fmla="*/ 54 w 62"/>
                <a:gd name="T65" fmla="*/ 4 h 65"/>
                <a:gd name="T66" fmla="*/ 49 w 62"/>
                <a:gd name="T67" fmla="*/ 0 h 65"/>
                <a:gd name="T68" fmla="*/ 46 w 62"/>
                <a:gd name="T69" fmla="*/ 0 h 65"/>
                <a:gd name="T70" fmla="*/ 40 w 62"/>
                <a:gd name="T71" fmla="*/ 4 h 65"/>
                <a:gd name="T72" fmla="*/ 38 w 62"/>
                <a:gd name="T73" fmla="*/ 4 h 65"/>
                <a:gd name="T74" fmla="*/ 35 w 62"/>
                <a:gd name="T75" fmla="*/ 11 h 65"/>
                <a:gd name="T76" fmla="*/ 33 w 62"/>
                <a:gd name="T77" fmla="*/ 14 h 65"/>
                <a:gd name="T78" fmla="*/ 35 w 62"/>
                <a:gd name="T79" fmla="*/ 18 h 65"/>
                <a:gd name="T80" fmla="*/ 37 w 62"/>
                <a:gd name="T81" fmla="*/ 24 h 65"/>
                <a:gd name="T82" fmla="*/ 40 w 62"/>
                <a:gd name="T83" fmla="*/ 25 h 65"/>
                <a:gd name="T84" fmla="*/ 46 w 62"/>
                <a:gd name="T85" fmla="*/ 28 h 65"/>
                <a:gd name="T86" fmla="*/ 49 w 62"/>
                <a:gd name="T87" fmla="*/ 29 h 65"/>
                <a:gd name="T88" fmla="*/ 54 w 62"/>
                <a:gd name="T89" fmla="*/ 24 h 65"/>
                <a:gd name="T90" fmla="*/ 57 w 62"/>
                <a:gd name="T91" fmla="*/ 24 h 65"/>
                <a:gd name="T92" fmla="*/ 59 w 62"/>
                <a:gd name="T93" fmla="*/ 18 h 65"/>
                <a:gd name="T94" fmla="*/ 61 w 62"/>
                <a:gd name="T95" fmla="*/ 12 h 65"/>
                <a:gd name="T96" fmla="*/ 52 w 62"/>
                <a:gd name="T97" fmla="*/ 22 h 65"/>
                <a:gd name="T98" fmla="*/ 43 w 62"/>
                <a:gd name="T99" fmla="*/ 25 h 65"/>
                <a:gd name="T100" fmla="*/ 36 w 62"/>
                <a:gd name="T101" fmla="*/ 15 h 65"/>
                <a:gd name="T102" fmla="*/ 38 w 62"/>
                <a:gd name="T103" fmla="*/ 7 h 65"/>
                <a:gd name="T104" fmla="*/ 50 w 62"/>
                <a:gd name="T105" fmla="*/ 3 h 65"/>
                <a:gd name="T106" fmla="*/ 56 w 62"/>
                <a:gd name="T107" fmla="*/ 1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2" h="65">
                  <a:moveTo>
                    <a:pt x="22" y="32"/>
                  </a:moveTo>
                  <a:cubicBezTo>
                    <a:pt x="15" y="32"/>
                    <a:pt x="11" y="37"/>
                    <a:pt x="11" y="43"/>
                  </a:cubicBezTo>
                  <a:cubicBezTo>
                    <a:pt x="11" y="49"/>
                    <a:pt x="15" y="54"/>
                    <a:pt x="22" y="54"/>
                  </a:cubicBezTo>
                  <a:cubicBezTo>
                    <a:pt x="28" y="54"/>
                    <a:pt x="33" y="49"/>
                    <a:pt x="33" y="43"/>
                  </a:cubicBezTo>
                  <a:cubicBezTo>
                    <a:pt x="33" y="37"/>
                    <a:pt x="28" y="32"/>
                    <a:pt x="22" y="32"/>
                  </a:cubicBezTo>
                  <a:close/>
                  <a:moveTo>
                    <a:pt x="22" y="52"/>
                  </a:moveTo>
                  <a:cubicBezTo>
                    <a:pt x="17" y="52"/>
                    <a:pt x="13" y="48"/>
                    <a:pt x="13" y="43"/>
                  </a:cubicBezTo>
                  <a:cubicBezTo>
                    <a:pt x="13" y="38"/>
                    <a:pt x="17" y="34"/>
                    <a:pt x="22" y="34"/>
                  </a:cubicBezTo>
                  <a:cubicBezTo>
                    <a:pt x="27" y="34"/>
                    <a:pt x="31" y="38"/>
                    <a:pt x="31" y="43"/>
                  </a:cubicBezTo>
                  <a:cubicBezTo>
                    <a:pt x="31" y="48"/>
                    <a:pt x="27" y="52"/>
                    <a:pt x="22" y="52"/>
                  </a:cubicBezTo>
                  <a:close/>
                  <a:moveTo>
                    <a:pt x="26" y="43"/>
                  </a:moveTo>
                  <a:cubicBezTo>
                    <a:pt x="26" y="45"/>
                    <a:pt x="24" y="47"/>
                    <a:pt x="22" y="47"/>
                  </a:cubicBezTo>
                  <a:cubicBezTo>
                    <a:pt x="19" y="47"/>
                    <a:pt x="17" y="45"/>
                    <a:pt x="17" y="43"/>
                  </a:cubicBezTo>
                  <a:cubicBezTo>
                    <a:pt x="17" y="40"/>
                    <a:pt x="19" y="38"/>
                    <a:pt x="22" y="38"/>
                  </a:cubicBezTo>
                  <a:cubicBezTo>
                    <a:pt x="24" y="38"/>
                    <a:pt x="26" y="40"/>
                    <a:pt x="26" y="43"/>
                  </a:cubicBezTo>
                  <a:close/>
                  <a:moveTo>
                    <a:pt x="47" y="7"/>
                  </a:moveTo>
                  <a:cubicBezTo>
                    <a:pt x="43" y="7"/>
                    <a:pt x="40" y="10"/>
                    <a:pt x="40" y="14"/>
                  </a:cubicBezTo>
                  <a:cubicBezTo>
                    <a:pt x="40" y="18"/>
                    <a:pt x="43" y="21"/>
                    <a:pt x="47" y="21"/>
                  </a:cubicBezTo>
                  <a:cubicBezTo>
                    <a:pt x="51" y="21"/>
                    <a:pt x="54" y="18"/>
                    <a:pt x="54" y="14"/>
                  </a:cubicBezTo>
                  <a:cubicBezTo>
                    <a:pt x="54" y="10"/>
                    <a:pt x="51" y="7"/>
                    <a:pt x="47" y="7"/>
                  </a:cubicBezTo>
                  <a:close/>
                  <a:moveTo>
                    <a:pt x="47" y="19"/>
                  </a:moveTo>
                  <a:cubicBezTo>
                    <a:pt x="44" y="19"/>
                    <a:pt x="42" y="17"/>
                    <a:pt x="42" y="14"/>
                  </a:cubicBezTo>
                  <a:cubicBezTo>
                    <a:pt x="42" y="12"/>
                    <a:pt x="44" y="9"/>
                    <a:pt x="47" y="9"/>
                  </a:cubicBezTo>
                  <a:cubicBezTo>
                    <a:pt x="49" y="9"/>
                    <a:pt x="52" y="12"/>
                    <a:pt x="52" y="14"/>
                  </a:cubicBezTo>
                  <a:cubicBezTo>
                    <a:pt x="52" y="17"/>
                    <a:pt x="49" y="19"/>
                    <a:pt x="47" y="19"/>
                  </a:cubicBezTo>
                  <a:close/>
                  <a:moveTo>
                    <a:pt x="43" y="39"/>
                  </a:moveTo>
                  <a:cubicBezTo>
                    <a:pt x="43" y="38"/>
                    <a:pt x="42" y="38"/>
                    <a:pt x="42" y="38"/>
                  </a:cubicBezTo>
                  <a:cubicBezTo>
                    <a:pt x="42" y="38"/>
                    <a:pt x="42" y="38"/>
                    <a:pt x="41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0" y="38"/>
                    <a:pt x="40" y="38"/>
                    <a:pt x="40" y="37"/>
                  </a:cubicBezTo>
                  <a:cubicBezTo>
                    <a:pt x="39" y="36"/>
                    <a:pt x="40" y="36"/>
                    <a:pt x="40" y="35"/>
                  </a:cubicBezTo>
                  <a:cubicBezTo>
                    <a:pt x="41" y="35"/>
                    <a:pt x="41" y="35"/>
                    <a:pt x="42" y="34"/>
                  </a:cubicBezTo>
                  <a:cubicBezTo>
                    <a:pt x="42" y="33"/>
                    <a:pt x="42" y="33"/>
                    <a:pt x="41" y="32"/>
                  </a:cubicBezTo>
                  <a:cubicBezTo>
                    <a:pt x="40" y="31"/>
                    <a:pt x="39" y="29"/>
                    <a:pt x="38" y="28"/>
                  </a:cubicBezTo>
                  <a:cubicBezTo>
                    <a:pt x="38" y="27"/>
                    <a:pt x="37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5" y="27"/>
                    <a:pt x="35" y="28"/>
                  </a:cubicBezTo>
                  <a:cubicBezTo>
                    <a:pt x="35" y="28"/>
                    <a:pt x="34" y="28"/>
                    <a:pt x="34" y="28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32" y="27"/>
                    <a:pt x="32" y="27"/>
                    <a:pt x="32" y="26"/>
                  </a:cubicBezTo>
                  <a:cubicBezTo>
                    <a:pt x="33" y="25"/>
                    <a:pt x="33" y="25"/>
                    <a:pt x="33" y="24"/>
                  </a:cubicBezTo>
                  <a:cubicBezTo>
                    <a:pt x="32" y="24"/>
                    <a:pt x="32" y="23"/>
                    <a:pt x="32" y="23"/>
                  </a:cubicBezTo>
                  <a:cubicBezTo>
                    <a:pt x="30" y="22"/>
                    <a:pt x="28" y="22"/>
                    <a:pt x="26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5" y="21"/>
                    <a:pt x="25" y="21"/>
                    <a:pt x="24" y="22"/>
                  </a:cubicBezTo>
                  <a:cubicBezTo>
                    <a:pt x="24" y="22"/>
                    <a:pt x="24" y="22"/>
                    <a:pt x="24" y="23"/>
                  </a:cubicBezTo>
                  <a:cubicBezTo>
                    <a:pt x="24" y="24"/>
                    <a:pt x="23" y="24"/>
                    <a:pt x="22" y="24"/>
                  </a:cubicBezTo>
                  <a:cubicBezTo>
                    <a:pt x="21" y="24"/>
                    <a:pt x="20" y="24"/>
                    <a:pt x="20" y="23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19" y="21"/>
                    <a:pt x="19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6" y="22"/>
                    <a:pt x="14" y="22"/>
                    <a:pt x="12" y="23"/>
                  </a:cubicBezTo>
                  <a:cubicBezTo>
                    <a:pt x="12" y="23"/>
                    <a:pt x="12" y="24"/>
                    <a:pt x="11" y="24"/>
                  </a:cubicBezTo>
                  <a:cubicBezTo>
                    <a:pt x="11" y="25"/>
                    <a:pt x="11" y="25"/>
                    <a:pt x="12" y="26"/>
                  </a:cubicBezTo>
                  <a:cubicBezTo>
                    <a:pt x="12" y="27"/>
                    <a:pt x="12" y="27"/>
                    <a:pt x="11" y="28"/>
                  </a:cubicBezTo>
                  <a:cubicBezTo>
                    <a:pt x="11" y="28"/>
                    <a:pt x="11" y="28"/>
                    <a:pt x="10" y="28"/>
                  </a:cubicBezTo>
                  <a:cubicBezTo>
                    <a:pt x="10" y="28"/>
                    <a:pt x="9" y="28"/>
                    <a:pt x="9" y="28"/>
                  </a:cubicBezTo>
                  <a:cubicBezTo>
                    <a:pt x="9" y="27"/>
                    <a:pt x="8" y="27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7" y="27"/>
                    <a:pt x="6" y="27"/>
                    <a:pt x="6" y="28"/>
                  </a:cubicBezTo>
                  <a:cubicBezTo>
                    <a:pt x="5" y="29"/>
                    <a:pt x="4" y="31"/>
                    <a:pt x="3" y="32"/>
                  </a:cubicBezTo>
                  <a:cubicBezTo>
                    <a:pt x="2" y="33"/>
                    <a:pt x="2" y="33"/>
                    <a:pt x="2" y="34"/>
                  </a:cubicBezTo>
                  <a:cubicBezTo>
                    <a:pt x="3" y="35"/>
                    <a:pt x="3" y="35"/>
                    <a:pt x="4" y="35"/>
                  </a:cubicBezTo>
                  <a:cubicBezTo>
                    <a:pt x="4" y="36"/>
                    <a:pt x="5" y="36"/>
                    <a:pt x="4" y="37"/>
                  </a:cubicBezTo>
                  <a:cubicBezTo>
                    <a:pt x="4" y="38"/>
                    <a:pt x="4" y="38"/>
                    <a:pt x="3" y="38"/>
                  </a:cubicBezTo>
                  <a:cubicBezTo>
                    <a:pt x="3" y="38"/>
                    <a:pt x="3" y="38"/>
                    <a:pt x="3" y="38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8"/>
                    <a:pt x="1" y="38"/>
                    <a:pt x="1" y="39"/>
                  </a:cubicBezTo>
                  <a:cubicBezTo>
                    <a:pt x="1" y="39"/>
                    <a:pt x="0" y="39"/>
                    <a:pt x="0" y="40"/>
                  </a:cubicBezTo>
                  <a:cubicBezTo>
                    <a:pt x="0" y="41"/>
                    <a:pt x="0" y="42"/>
                    <a:pt x="0" y="43"/>
                  </a:cubicBezTo>
                  <a:cubicBezTo>
                    <a:pt x="0" y="44"/>
                    <a:pt x="0" y="45"/>
                    <a:pt x="0" y="46"/>
                  </a:cubicBezTo>
                  <a:cubicBezTo>
                    <a:pt x="0" y="46"/>
                    <a:pt x="1" y="47"/>
                    <a:pt x="1" y="47"/>
                  </a:cubicBezTo>
                  <a:cubicBezTo>
                    <a:pt x="1" y="47"/>
                    <a:pt x="2" y="48"/>
                    <a:pt x="2" y="48"/>
                  </a:cubicBezTo>
                  <a:cubicBezTo>
                    <a:pt x="2" y="48"/>
                    <a:pt x="2" y="48"/>
                    <a:pt x="3" y="47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4" y="47"/>
                    <a:pt x="4" y="48"/>
                    <a:pt x="4" y="49"/>
                  </a:cubicBezTo>
                  <a:cubicBezTo>
                    <a:pt x="5" y="49"/>
                    <a:pt x="4" y="50"/>
                    <a:pt x="4" y="51"/>
                  </a:cubicBezTo>
                  <a:cubicBezTo>
                    <a:pt x="3" y="51"/>
                    <a:pt x="3" y="51"/>
                    <a:pt x="2" y="52"/>
                  </a:cubicBezTo>
                  <a:cubicBezTo>
                    <a:pt x="2" y="52"/>
                    <a:pt x="2" y="53"/>
                    <a:pt x="3" y="53"/>
                  </a:cubicBezTo>
                  <a:cubicBezTo>
                    <a:pt x="4" y="55"/>
                    <a:pt x="5" y="57"/>
                    <a:pt x="6" y="58"/>
                  </a:cubicBezTo>
                  <a:cubicBezTo>
                    <a:pt x="6" y="58"/>
                    <a:pt x="7" y="59"/>
                    <a:pt x="8" y="59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8" y="59"/>
                    <a:pt x="9" y="58"/>
                    <a:pt x="9" y="58"/>
                  </a:cubicBezTo>
                  <a:cubicBezTo>
                    <a:pt x="9" y="58"/>
                    <a:pt x="10" y="57"/>
                    <a:pt x="10" y="57"/>
                  </a:cubicBezTo>
                  <a:cubicBezTo>
                    <a:pt x="11" y="57"/>
                    <a:pt x="11" y="58"/>
                    <a:pt x="11" y="58"/>
                  </a:cubicBezTo>
                  <a:cubicBezTo>
                    <a:pt x="12" y="58"/>
                    <a:pt x="12" y="59"/>
                    <a:pt x="12" y="60"/>
                  </a:cubicBezTo>
                  <a:cubicBezTo>
                    <a:pt x="11" y="60"/>
                    <a:pt x="11" y="61"/>
                    <a:pt x="11" y="61"/>
                  </a:cubicBezTo>
                  <a:cubicBezTo>
                    <a:pt x="12" y="62"/>
                    <a:pt x="12" y="62"/>
                    <a:pt x="12" y="63"/>
                  </a:cubicBezTo>
                  <a:cubicBezTo>
                    <a:pt x="14" y="64"/>
                    <a:pt x="16" y="64"/>
                    <a:pt x="18" y="65"/>
                  </a:cubicBezTo>
                  <a:cubicBezTo>
                    <a:pt x="18" y="65"/>
                    <a:pt x="18" y="65"/>
                    <a:pt x="18" y="65"/>
                  </a:cubicBezTo>
                  <a:cubicBezTo>
                    <a:pt x="19" y="65"/>
                    <a:pt x="19" y="64"/>
                    <a:pt x="20" y="64"/>
                  </a:cubicBezTo>
                  <a:cubicBezTo>
                    <a:pt x="20" y="64"/>
                    <a:pt x="20" y="63"/>
                    <a:pt x="20" y="63"/>
                  </a:cubicBezTo>
                  <a:cubicBezTo>
                    <a:pt x="20" y="62"/>
                    <a:pt x="21" y="61"/>
                    <a:pt x="22" y="61"/>
                  </a:cubicBezTo>
                  <a:cubicBezTo>
                    <a:pt x="23" y="61"/>
                    <a:pt x="24" y="62"/>
                    <a:pt x="24" y="63"/>
                  </a:cubicBezTo>
                  <a:cubicBezTo>
                    <a:pt x="24" y="63"/>
                    <a:pt x="24" y="64"/>
                    <a:pt x="24" y="64"/>
                  </a:cubicBezTo>
                  <a:cubicBezTo>
                    <a:pt x="25" y="64"/>
                    <a:pt x="25" y="65"/>
                    <a:pt x="26" y="65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8" y="64"/>
                    <a:pt x="30" y="64"/>
                    <a:pt x="32" y="63"/>
                  </a:cubicBezTo>
                  <a:cubicBezTo>
                    <a:pt x="32" y="62"/>
                    <a:pt x="32" y="62"/>
                    <a:pt x="33" y="61"/>
                  </a:cubicBezTo>
                  <a:cubicBezTo>
                    <a:pt x="33" y="61"/>
                    <a:pt x="33" y="60"/>
                    <a:pt x="32" y="60"/>
                  </a:cubicBezTo>
                  <a:cubicBezTo>
                    <a:pt x="32" y="59"/>
                    <a:pt x="32" y="58"/>
                    <a:pt x="33" y="58"/>
                  </a:cubicBezTo>
                  <a:cubicBezTo>
                    <a:pt x="33" y="58"/>
                    <a:pt x="33" y="57"/>
                    <a:pt x="34" y="57"/>
                  </a:cubicBezTo>
                  <a:cubicBezTo>
                    <a:pt x="34" y="57"/>
                    <a:pt x="35" y="58"/>
                    <a:pt x="35" y="58"/>
                  </a:cubicBezTo>
                  <a:cubicBezTo>
                    <a:pt x="35" y="58"/>
                    <a:pt x="36" y="59"/>
                    <a:pt x="36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7" y="59"/>
                    <a:pt x="38" y="58"/>
                    <a:pt x="38" y="58"/>
                  </a:cubicBezTo>
                  <a:cubicBezTo>
                    <a:pt x="39" y="57"/>
                    <a:pt x="40" y="55"/>
                    <a:pt x="41" y="53"/>
                  </a:cubicBezTo>
                  <a:cubicBezTo>
                    <a:pt x="42" y="53"/>
                    <a:pt x="42" y="52"/>
                    <a:pt x="42" y="52"/>
                  </a:cubicBezTo>
                  <a:cubicBezTo>
                    <a:pt x="41" y="51"/>
                    <a:pt x="41" y="51"/>
                    <a:pt x="40" y="51"/>
                  </a:cubicBezTo>
                  <a:cubicBezTo>
                    <a:pt x="40" y="50"/>
                    <a:pt x="39" y="49"/>
                    <a:pt x="40" y="49"/>
                  </a:cubicBezTo>
                  <a:cubicBezTo>
                    <a:pt x="40" y="48"/>
                    <a:pt x="40" y="47"/>
                    <a:pt x="41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2" y="48"/>
                    <a:pt x="43" y="47"/>
                    <a:pt x="43" y="47"/>
                  </a:cubicBezTo>
                  <a:cubicBezTo>
                    <a:pt x="43" y="47"/>
                    <a:pt x="44" y="46"/>
                    <a:pt x="44" y="46"/>
                  </a:cubicBezTo>
                  <a:cubicBezTo>
                    <a:pt x="44" y="45"/>
                    <a:pt x="44" y="44"/>
                    <a:pt x="44" y="43"/>
                  </a:cubicBezTo>
                  <a:cubicBezTo>
                    <a:pt x="44" y="42"/>
                    <a:pt x="44" y="41"/>
                    <a:pt x="44" y="40"/>
                  </a:cubicBezTo>
                  <a:cubicBezTo>
                    <a:pt x="44" y="39"/>
                    <a:pt x="43" y="39"/>
                    <a:pt x="43" y="39"/>
                  </a:cubicBezTo>
                  <a:close/>
                  <a:moveTo>
                    <a:pt x="37" y="48"/>
                  </a:moveTo>
                  <a:cubicBezTo>
                    <a:pt x="36" y="50"/>
                    <a:pt x="37" y="52"/>
                    <a:pt x="38" y="53"/>
                  </a:cubicBezTo>
                  <a:cubicBezTo>
                    <a:pt x="38" y="54"/>
                    <a:pt x="37" y="54"/>
                    <a:pt x="36" y="55"/>
                  </a:cubicBezTo>
                  <a:cubicBezTo>
                    <a:pt x="35" y="54"/>
                    <a:pt x="33" y="54"/>
                    <a:pt x="31" y="55"/>
                  </a:cubicBezTo>
                  <a:cubicBezTo>
                    <a:pt x="29" y="57"/>
                    <a:pt x="29" y="59"/>
                    <a:pt x="29" y="60"/>
                  </a:cubicBezTo>
                  <a:cubicBezTo>
                    <a:pt x="28" y="61"/>
                    <a:pt x="27" y="61"/>
                    <a:pt x="26" y="61"/>
                  </a:cubicBezTo>
                  <a:cubicBezTo>
                    <a:pt x="26" y="60"/>
                    <a:pt x="24" y="58"/>
                    <a:pt x="22" y="58"/>
                  </a:cubicBezTo>
                  <a:cubicBezTo>
                    <a:pt x="20" y="58"/>
                    <a:pt x="18" y="60"/>
                    <a:pt x="18" y="61"/>
                  </a:cubicBezTo>
                  <a:cubicBezTo>
                    <a:pt x="17" y="61"/>
                    <a:pt x="16" y="61"/>
                    <a:pt x="15" y="60"/>
                  </a:cubicBezTo>
                  <a:cubicBezTo>
                    <a:pt x="15" y="59"/>
                    <a:pt x="15" y="57"/>
                    <a:pt x="13" y="55"/>
                  </a:cubicBezTo>
                  <a:cubicBezTo>
                    <a:pt x="11" y="54"/>
                    <a:pt x="9" y="54"/>
                    <a:pt x="8" y="55"/>
                  </a:cubicBezTo>
                  <a:cubicBezTo>
                    <a:pt x="7" y="54"/>
                    <a:pt x="6" y="54"/>
                    <a:pt x="6" y="53"/>
                  </a:cubicBezTo>
                  <a:cubicBezTo>
                    <a:pt x="7" y="52"/>
                    <a:pt x="8" y="50"/>
                    <a:pt x="7" y="48"/>
                  </a:cubicBezTo>
                  <a:cubicBezTo>
                    <a:pt x="7" y="46"/>
                    <a:pt x="5" y="44"/>
                    <a:pt x="3" y="44"/>
                  </a:cubicBezTo>
                  <a:cubicBezTo>
                    <a:pt x="3" y="44"/>
                    <a:pt x="3" y="43"/>
                    <a:pt x="3" y="43"/>
                  </a:cubicBezTo>
                  <a:cubicBezTo>
                    <a:pt x="3" y="42"/>
                    <a:pt x="3" y="42"/>
                    <a:pt x="3" y="41"/>
                  </a:cubicBezTo>
                  <a:cubicBezTo>
                    <a:pt x="5" y="41"/>
                    <a:pt x="7" y="40"/>
                    <a:pt x="7" y="38"/>
                  </a:cubicBezTo>
                  <a:cubicBezTo>
                    <a:pt x="8" y="36"/>
                    <a:pt x="7" y="34"/>
                    <a:pt x="6" y="33"/>
                  </a:cubicBezTo>
                  <a:cubicBezTo>
                    <a:pt x="6" y="32"/>
                    <a:pt x="7" y="31"/>
                    <a:pt x="8" y="30"/>
                  </a:cubicBezTo>
                  <a:cubicBezTo>
                    <a:pt x="9" y="32"/>
                    <a:pt x="11" y="32"/>
                    <a:pt x="13" y="30"/>
                  </a:cubicBezTo>
                  <a:cubicBezTo>
                    <a:pt x="15" y="29"/>
                    <a:pt x="15" y="27"/>
                    <a:pt x="15" y="25"/>
                  </a:cubicBezTo>
                  <a:cubicBezTo>
                    <a:pt x="16" y="25"/>
                    <a:pt x="17" y="25"/>
                    <a:pt x="18" y="24"/>
                  </a:cubicBezTo>
                  <a:cubicBezTo>
                    <a:pt x="18" y="26"/>
                    <a:pt x="20" y="27"/>
                    <a:pt x="22" y="27"/>
                  </a:cubicBezTo>
                  <a:cubicBezTo>
                    <a:pt x="24" y="27"/>
                    <a:pt x="26" y="26"/>
                    <a:pt x="26" y="24"/>
                  </a:cubicBezTo>
                  <a:cubicBezTo>
                    <a:pt x="27" y="25"/>
                    <a:pt x="28" y="25"/>
                    <a:pt x="29" y="25"/>
                  </a:cubicBezTo>
                  <a:cubicBezTo>
                    <a:pt x="29" y="27"/>
                    <a:pt x="29" y="29"/>
                    <a:pt x="31" y="30"/>
                  </a:cubicBezTo>
                  <a:cubicBezTo>
                    <a:pt x="33" y="32"/>
                    <a:pt x="35" y="32"/>
                    <a:pt x="36" y="30"/>
                  </a:cubicBezTo>
                  <a:cubicBezTo>
                    <a:pt x="37" y="31"/>
                    <a:pt x="38" y="32"/>
                    <a:pt x="38" y="33"/>
                  </a:cubicBezTo>
                  <a:cubicBezTo>
                    <a:pt x="37" y="34"/>
                    <a:pt x="36" y="36"/>
                    <a:pt x="37" y="38"/>
                  </a:cubicBezTo>
                  <a:cubicBezTo>
                    <a:pt x="37" y="40"/>
                    <a:pt x="39" y="41"/>
                    <a:pt x="41" y="41"/>
                  </a:cubicBezTo>
                  <a:cubicBezTo>
                    <a:pt x="41" y="42"/>
                    <a:pt x="41" y="42"/>
                    <a:pt x="41" y="43"/>
                  </a:cubicBezTo>
                  <a:cubicBezTo>
                    <a:pt x="41" y="43"/>
                    <a:pt x="41" y="44"/>
                    <a:pt x="41" y="44"/>
                  </a:cubicBezTo>
                  <a:cubicBezTo>
                    <a:pt x="39" y="44"/>
                    <a:pt x="37" y="46"/>
                    <a:pt x="37" y="48"/>
                  </a:cubicBezTo>
                  <a:close/>
                  <a:moveTo>
                    <a:pt x="61" y="12"/>
                  </a:moveTo>
                  <a:cubicBezTo>
                    <a:pt x="61" y="12"/>
                    <a:pt x="61" y="11"/>
                    <a:pt x="61" y="11"/>
                  </a:cubicBezTo>
                  <a:cubicBezTo>
                    <a:pt x="60" y="11"/>
                    <a:pt x="60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9" y="10"/>
                    <a:pt x="60" y="10"/>
                    <a:pt x="60" y="9"/>
                  </a:cubicBezTo>
                  <a:cubicBezTo>
                    <a:pt x="60" y="9"/>
                    <a:pt x="60" y="8"/>
                    <a:pt x="60" y="7"/>
                  </a:cubicBezTo>
                  <a:cubicBezTo>
                    <a:pt x="59" y="6"/>
                    <a:pt x="58" y="5"/>
                    <a:pt x="57" y="4"/>
                  </a:cubicBezTo>
                  <a:cubicBezTo>
                    <a:pt x="57" y="4"/>
                    <a:pt x="57" y="4"/>
                    <a:pt x="56" y="4"/>
                  </a:cubicBezTo>
                  <a:cubicBezTo>
                    <a:pt x="56" y="4"/>
                    <a:pt x="56" y="4"/>
                    <a:pt x="56" y="4"/>
                  </a:cubicBezTo>
                  <a:cubicBezTo>
                    <a:pt x="55" y="4"/>
                    <a:pt x="55" y="4"/>
                    <a:pt x="55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5" y="3"/>
                    <a:pt x="54" y="2"/>
                  </a:cubicBezTo>
                  <a:cubicBezTo>
                    <a:pt x="54" y="2"/>
                    <a:pt x="54" y="1"/>
                    <a:pt x="53" y="1"/>
                  </a:cubicBezTo>
                  <a:cubicBezTo>
                    <a:pt x="52" y="1"/>
                    <a:pt x="51" y="0"/>
                    <a:pt x="50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8" y="0"/>
                    <a:pt x="48" y="0"/>
                  </a:cubicBezTo>
                  <a:cubicBezTo>
                    <a:pt x="48" y="1"/>
                    <a:pt x="47" y="1"/>
                    <a:pt x="47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1"/>
                    <a:pt x="46" y="1"/>
                    <a:pt x="46" y="0"/>
                  </a:cubicBezTo>
                  <a:cubicBezTo>
                    <a:pt x="46" y="0"/>
                    <a:pt x="45" y="0"/>
                    <a:pt x="45" y="0"/>
                  </a:cubicBezTo>
                  <a:cubicBezTo>
                    <a:pt x="45" y="0"/>
                    <a:pt x="45" y="0"/>
                    <a:pt x="44" y="0"/>
                  </a:cubicBezTo>
                  <a:cubicBezTo>
                    <a:pt x="43" y="0"/>
                    <a:pt x="42" y="1"/>
                    <a:pt x="41" y="1"/>
                  </a:cubicBezTo>
                  <a:cubicBezTo>
                    <a:pt x="40" y="1"/>
                    <a:pt x="40" y="2"/>
                    <a:pt x="40" y="2"/>
                  </a:cubicBezTo>
                  <a:cubicBezTo>
                    <a:pt x="40" y="3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39" y="4"/>
                  </a:cubicBezTo>
                  <a:cubicBezTo>
                    <a:pt x="39" y="4"/>
                    <a:pt x="39" y="4"/>
                    <a:pt x="38" y="4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6" y="5"/>
                    <a:pt x="35" y="6"/>
                    <a:pt x="34" y="7"/>
                  </a:cubicBezTo>
                  <a:cubicBezTo>
                    <a:pt x="34" y="8"/>
                    <a:pt x="34" y="9"/>
                    <a:pt x="34" y="9"/>
                  </a:cubicBezTo>
                  <a:cubicBezTo>
                    <a:pt x="34" y="10"/>
                    <a:pt x="35" y="10"/>
                    <a:pt x="35" y="10"/>
                  </a:cubicBezTo>
                  <a:cubicBezTo>
                    <a:pt x="35" y="10"/>
                    <a:pt x="35" y="10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3" y="11"/>
                    <a:pt x="33" y="12"/>
                    <a:pt x="33" y="12"/>
                  </a:cubicBezTo>
                  <a:cubicBezTo>
                    <a:pt x="33" y="13"/>
                    <a:pt x="33" y="14"/>
                    <a:pt x="33" y="14"/>
                  </a:cubicBezTo>
                  <a:cubicBezTo>
                    <a:pt x="33" y="15"/>
                    <a:pt x="33" y="16"/>
                    <a:pt x="33" y="16"/>
                  </a:cubicBezTo>
                  <a:cubicBezTo>
                    <a:pt x="33" y="17"/>
                    <a:pt x="33" y="17"/>
                    <a:pt x="33" y="18"/>
                  </a:cubicBezTo>
                  <a:cubicBezTo>
                    <a:pt x="34" y="18"/>
                    <a:pt x="34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9"/>
                    <a:pt x="34" y="19"/>
                    <a:pt x="34" y="20"/>
                  </a:cubicBezTo>
                  <a:cubicBezTo>
                    <a:pt x="34" y="20"/>
                    <a:pt x="34" y="21"/>
                    <a:pt x="34" y="21"/>
                  </a:cubicBezTo>
                  <a:cubicBezTo>
                    <a:pt x="35" y="22"/>
                    <a:pt x="36" y="23"/>
                    <a:pt x="37" y="24"/>
                  </a:cubicBezTo>
                  <a:cubicBezTo>
                    <a:pt x="37" y="25"/>
                    <a:pt x="37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9" y="25"/>
                    <a:pt x="39" y="25"/>
                    <a:pt x="39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5"/>
                  </a:cubicBezTo>
                  <a:cubicBezTo>
                    <a:pt x="40" y="25"/>
                    <a:pt x="40" y="26"/>
                    <a:pt x="40" y="26"/>
                  </a:cubicBezTo>
                  <a:cubicBezTo>
                    <a:pt x="40" y="27"/>
                    <a:pt x="40" y="27"/>
                    <a:pt x="41" y="27"/>
                  </a:cubicBezTo>
                  <a:cubicBezTo>
                    <a:pt x="42" y="28"/>
                    <a:pt x="43" y="28"/>
                    <a:pt x="44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5" y="29"/>
                    <a:pt x="46" y="28"/>
                    <a:pt x="46" y="28"/>
                  </a:cubicBezTo>
                  <a:cubicBezTo>
                    <a:pt x="46" y="28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8" y="28"/>
                    <a:pt x="48" y="28"/>
                  </a:cubicBezTo>
                  <a:cubicBezTo>
                    <a:pt x="48" y="28"/>
                    <a:pt x="49" y="29"/>
                    <a:pt x="49" y="29"/>
                  </a:cubicBezTo>
                  <a:cubicBezTo>
                    <a:pt x="49" y="29"/>
                    <a:pt x="49" y="29"/>
                    <a:pt x="50" y="29"/>
                  </a:cubicBezTo>
                  <a:cubicBezTo>
                    <a:pt x="51" y="28"/>
                    <a:pt x="52" y="28"/>
                    <a:pt x="53" y="27"/>
                  </a:cubicBezTo>
                  <a:cubicBezTo>
                    <a:pt x="54" y="27"/>
                    <a:pt x="54" y="27"/>
                    <a:pt x="54" y="26"/>
                  </a:cubicBezTo>
                  <a:cubicBezTo>
                    <a:pt x="55" y="26"/>
                    <a:pt x="54" y="25"/>
                    <a:pt x="54" y="25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5" y="24"/>
                  </a:cubicBezTo>
                  <a:cubicBezTo>
                    <a:pt x="55" y="25"/>
                    <a:pt x="55" y="25"/>
                    <a:pt x="56" y="25"/>
                  </a:cubicBezTo>
                  <a:cubicBezTo>
                    <a:pt x="56" y="25"/>
                    <a:pt x="56" y="25"/>
                    <a:pt x="56" y="25"/>
                  </a:cubicBezTo>
                  <a:cubicBezTo>
                    <a:pt x="57" y="25"/>
                    <a:pt x="57" y="25"/>
                    <a:pt x="57" y="24"/>
                  </a:cubicBezTo>
                  <a:cubicBezTo>
                    <a:pt x="58" y="23"/>
                    <a:pt x="59" y="22"/>
                    <a:pt x="60" y="21"/>
                  </a:cubicBezTo>
                  <a:cubicBezTo>
                    <a:pt x="60" y="21"/>
                    <a:pt x="60" y="20"/>
                    <a:pt x="60" y="20"/>
                  </a:cubicBezTo>
                  <a:cubicBezTo>
                    <a:pt x="60" y="19"/>
                    <a:pt x="59" y="19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60" y="18"/>
                    <a:pt x="60" y="18"/>
                    <a:pt x="60" y="18"/>
                  </a:cubicBezTo>
                  <a:cubicBezTo>
                    <a:pt x="61" y="17"/>
                    <a:pt x="61" y="17"/>
                    <a:pt x="61" y="16"/>
                  </a:cubicBezTo>
                  <a:cubicBezTo>
                    <a:pt x="61" y="16"/>
                    <a:pt x="62" y="15"/>
                    <a:pt x="62" y="14"/>
                  </a:cubicBezTo>
                  <a:cubicBezTo>
                    <a:pt x="62" y="14"/>
                    <a:pt x="61" y="13"/>
                    <a:pt x="61" y="12"/>
                  </a:cubicBezTo>
                  <a:close/>
                  <a:moveTo>
                    <a:pt x="58" y="15"/>
                  </a:moveTo>
                  <a:cubicBezTo>
                    <a:pt x="57" y="15"/>
                    <a:pt x="56" y="16"/>
                    <a:pt x="56" y="17"/>
                  </a:cubicBezTo>
                  <a:cubicBezTo>
                    <a:pt x="55" y="18"/>
                    <a:pt x="56" y="20"/>
                    <a:pt x="57" y="21"/>
                  </a:cubicBezTo>
                  <a:cubicBezTo>
                    <a:pt x="56" y="21"/>
                    <a:pt x="56" y="21"/>
                    <a:pt x="56" y="22"/>
                  </a:cubicBezTo>
                  <a:cubicBezTo>
                    <a:pt x="55" y="21"/>
                    <a:pt x="53" y="21"/>
                    <a:pt x="52" y="22"/>
                  </a:cubicBezTo>
                  <a:cubicBezTo>
                    <a:pt x="51" y="23"/>
                    <a:pt x="51" y="24"/>
                    <a:pt x="51" y="25"/>
                  </a:cubicBezTo>
                  <a:cubicBezTo>
                    <a:pt x="51" y="25"/>
                    <a:pt x="50" y="25"/>
                    <a:pt x="50" y="25"/>
                  </a:cubicBezTo>
                  <a:cubicBezTo>
                    <a:pt x="49" y="24"/>
                    <a:pt x="48" y="24"/>
                    <a:pt x="47" y="24"/>
                  </a:cubicBezTo>
                  <a:cubicBezTo>
                    <a:pt x="46" y="24"/>
                    <a:pt x="45" y="24"/>
                    <a:pt x="44" y="25"/>
                  </a:cubicBezTo>
                  <a:cubicBezTo>
                    <a:pt x="44" y="25"/>
                    <a:pt x="43" y="25"/>
                    <a:pt x="43" y="25"/>
                  </a:cubicBezTo>
                  <a:cubicBezTo>
                    <a:pt x="43" y="24"/>
                    <a:pt x="43" y="23"/>
                    <a:pt x="42" y="22"/>
                  </a:cubicBezTo>
                  <a:cubicBezTo>
                    <a:pt x="41" y="21"/>
                    <a:pt x="39" y="21"/>
                    <a:pt x="38" y="22"/>
                  </a:cubicBezTo>
                  <a:cubicBezTo>
                    <a:pt x="38" y="21"/>
                    <a:pt x="38" y="21"/>
                    <a:pt x="37" y="21"/>
                  </a:cubicBezTo>
                  <a:cubicBezTo>
                    <a:pt x="38" y="20"/>
                    <a:pt x="39" y="18"/>
                    <a:pt x="38" y="17"/>
                  </a:cubicBezTo>
                  <a:cubicBezTo>
                    <a:pt x="38" y="16"/>
                    <a:pt x="37" y="15"/>
                    <a:pt x="36" y="15"/>
                  </a:cubicBezTo>
                  <a:cubicBezTo>
                    <a:pt x="36" y="15"/>
                    <a:pt x="36" y="15"/>
                    <a:pt x="36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7" y="14"/>
                    <a:pt x="38" y="13"/>
                    <a:pt x="38" y="11"/>
                  </a:cubicBezTo>
                  <a:cubicBezTo>
                    <a:pt x="39" y="10"/>
                    <a:pt x="38" y="9"/>
                    <a:pt x="37" y="8"/>
                  </a:cubicBezTo>
                  <a:cubicBezTo>
                    <a:pt x="38" y="8"/>
                    <a:pt x="38" y="7"/>
                    <a:pt x="38" y="7"/>
                  </a:cubicBezTo>
                  <a:cubicBezTo>
                    <a:pt x="39" y="8"/>
                    <a:pt x="41" y="8"/>
                    <a:pt x="42" y="7"/>
                  </a:cubicBezTo>
                  <a:cubicBezTo>
                    <a:pt x="43" y="6"/>
                    <a:pt x="43" y="5"/>
                    <a:pt x="43" y="4"/>
                  </a:cubicBezTo>
                  <a:cubicBezTo>
                    <a:pt x="43" y="3"/>
                    <a:pt x="44" y="3"/>
                    <a:pt x="44" y="3"/>
                  </a:cubicBezTo>
                  <a:cubicBezTo>
                    <a:pt x="45" y="4"/>
                    <a:pt x="46" y="5"/>
                    <a:pt x="47" y="5"/>
                  </a:cubicBezTo>
                  <a:cubicBezTo>
                    <a:pt x="48" y="5"/>
                    <a:pt x="49" y="4"/>
                    <a:pt x="50" y="3"/>
                  </a:cubicBezTo>
                  <a:cubicBezTo>
                    <a:pt x="50" y="3"/>
                    <a:pt x="51" y="3"/>
                    <a:pt x="51" y="4"/>
                  </a:cubicBezTo>
                  <a:cubicBezTo>
                    <a:pt x="51" y="5"/>
                    <a:pt x="51" y="6"/>
                    <a:pt x="52" y="7"/>
                  </a:cubicBezTo>
                  <a:cubicBezTo>
                    <a:pt x="53" y="8"/>
                    <a:pt x="55" y="8"/>
                    <a:pt x="56" y="7"/>
                  </a:cubicBezTo>
                  <a:cubicBezTo>
                    <a:pt x="56" y="7"/>
                    <a:pt x="56" y="8"/>
                    <a:pt x="57" y="8"/>
                  </a:cubicBezTo>
                  <a:cubicBezTo>
                    <a:pt x="56" y="9"/>
                    <a:pt x="55" y="10"/>
                    <a:pt x="56" y="11"/>
                  </a:cubicBezTo>
                  <a:cubicBezTo>
                    <a:pt x="56" y="13"/>
                    <a:pt x="57" y="14"/>
                    <a:pt x="58" y="14"/>
                  </a:cubicBezTo>
                  <a:cubicBezTo>
                    <a:pt x="58" y="14"/>
                    <a:pt x="59" y="14"/>
                    <a:pt x="59" y="14"/>
                  </a:cubicBezTo>
                  <a:cubicBezTo>
                    <a:pt x="59" y="15"/>
                    <a:pt x="58" y="15"/>
                    <a:pt x="58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Freeform 35"/>
            <p:cNvSpPr>
              <a:spLocks noEditPoints="1"/>
            </p:cNvSpPr>
            <p:nvPr/>
          </p:nvSpPr>
          <p:spPr bwMode="auto">
            <a:xfrm>
              <a:off x="7951851" y="2089846"/>
              <a:ext cx="385943" cy="385941"/>
            </a:xfrm>
            <a:custGeom>
              <a:avLst/>
              <a:gdLst>
                <a:gd name="T0" fmla="*/ 45 w 62"/>
                <a:gd name="T1" fmla="*/ 4 h 62"/>
                <a:gd name="T2" fmla="*/ 45 w 62"/>
                <a:gd name="T3" fmla="*/ 9 h 62"/>
                <a:gd name="T4" fmla="*/ 17 w 62"/>
                <a:gd name="T5" fmla="*/ 52 h 62"/>
                <a:gd name="T6" fmla="*/ 16 w 62"/>
                <a:gd name="T7" fmla="*/ 58 h 62"/>
                <a:gd name="T8" fmla="*/ 19 w 62"/>
                <a:gd name="T9" fmla="*/ 52 h 62"/>
                <a:gd name="T10" fmla="*/ 54 w 62"/>
                <a:gd name="T11" fmla="*/ 19 h 62"/>
                <a:gd name="T12" fmla="*/ 56 w 62"/>
                <a:gd name="T13" fmla="*/ 15 h 62"/>
                <a:gd name="T14" fmla="*/ 53 w 62"/>
                <a:gd name="T15" fmla="*/ 19 h 62"/>
                <a:gd name="T16" fmla="*/ 4 w 62"/>
                <a:gd name="T17" fmla="*/ 46 h 62"/>
                <a:gd name="T18" fmla="*/ 9 w 62"/>
                <a:gd name="T19" fmla="*/ 44 h 62"/>
                <a:gd name="T20" fmla="*/ 61 w 62"/>
                <a:gd name="T21" fmla="*/ 30 h 62"/>
                <a:gd name="T22" fmla="*/ 56 w 62"/>
                <a:gd name="T23" fmla="*/ 32 h 62"/>
                <a:gd name="T24" fmla="*/ 61 w 62"/>
                <a:gd name="T25" fmla="*/ 30 h 62"/>
                <a:gd name="T26" fmla="*/ 1 w 62"/>
                <a:gd name="T27" fmla="*/ 30 h 62"/>
                <a:gd name="T28" fmla="*/ 5 w 62"/>
                <a:gd name="T29" fmla="*/ 32 h 62"/>
                <a:gd name="T30" fmla="*/ 52 w 62"/>
                <a:gd name="T31" fmla="*/ 43 h 62"/>
                <a:gd name="T32" fmla="*/ 57 w 62"/>
                <a:gd name="T33" fmla="*/ 47 h 62"/>
                <a:gd name="T34" fmla="*/ 54 w 62"/>
                <a:gd name="T35" fmla="*/ 43 h 62"/>
                <a:gd name="T36" fmla="*/ 10 w 62"/>
                <a:gd name="T37" fmla="*/ 18 h 62"/>
                <a:gd name="T38" fmla="*/ 4 w 62"/>
                <a:gd name="T39" fmla="*/ 15 h 62"/>
                <a:gd name="T40" fmla="*/ 45 w 62"/>
                <a:gd name="T41" fmla="*/ 52 h 62"/>
                <a:gd name="T42" fmla="*/ 45 w 62"/>
                <a:gd name="T43" fmla="*/ 57 h 62"/>
                <a:gd name="T44" fmla="*/ 47 w 62"/>
                <a:gd name="T45" fmla="*/ 56 h 62"/>
                <a:gd name="T46" fmla="*/ 30 w 62"/>
                <a:gd name="T47" fmla="*/ 56 h 62"/>
                <a:gd name="T48" fmla="*/ 32 w 62"/>
                <a:gd name="T49" fmla="*/ 61 h 62"/>
                <a:gd name="T50" fmla="*/ 17 w 62"/>
                <a:gd name="T51" fmla="*/ 9 h 62"/>
                <a:gd name="T52" fmla="*/ 19 w 62"/>
                <a:gd name="T53" fmla="*/ 8 h 62"/>
                <a:gd name="T54" fmla="*/ 15 w 62"/>
                <a:gd name="T55" fmla="*/ 5 h 62"/>
                <a:gd name="T56" fmla="*/ 32 w 62"/>
                <a:gd name="T57" fmla="*/ 5 h 62"/>
                <a:gd name="T58" fmla="*/ 30 w 62"/>
                <a:gd name="T59" fmla="*/ 1 h 62"/>
                <a:gd name="T60" fmla="*/ 53 w 62"/>
                <a:gd name="T61" fmla="*/ 30 h 62"/>
                <a:gd name="T62" fmla="*/ 29 w 62"/>
                <a:gd name="T63" fmla="*/ 53 h 62"/>
                <a:gd name="T64" fmla="*/ 14 w 62"/>
                <a:gd name="T65" fmla="*/ 19 h 62"/>
                <a:gd name="T66" fmla="*/ 48 w 62"/>
                <a:gd name="T67" fmla="*/ 19 h 62"/>
                <a:gd name="T68" fmla="*/ 46 w 62"/>
                <a:gd name="T69" fmla="*/ 22 h 62"/>
                <a:gd name="T70" fmla="*/ 46 w 62"/>
                <a:gd name="T71" fmla="*/ 22 h 62"/>
                <a:gd name="T72" fmla="*/ 39 w 62"/>
                <a:gd name="T73" fmla="*/ 27 h 62"/>
                <a:gd name="T74" fmla="*/ 31 w 62"/>
                <a:gd name="T75" fmla="*/ 48 h 62"/>
                <a:gd name="T76" fmla="*/ 36 w 62"/>
                <a:gd name="T77" fmla="*/ 27 h 62"/>
                <a:gd name="T78" fmla="*/ 36 w 62"/>
                <a:gd name="T79" fmla="*/ 27 h 62"/>
                <a:gd name="T80" fmla="*/ 23 w 62"/>
                <a:gd name="T81" fmla="*/ 27 h 62"/>
                <a:gd name="T82" fmla="*/ 21 w 62"/>
                <a:gd name="T83" fmla="*/ 27 h 62"/>
                <a:gd name="T84" fmla="*/ 28 w 62"/>
                <a:gd name="T85" fmla="*/ 47 h 62"/>
                <a:gd name="T86" fmla="*/ 28 w 62"/>
                <a:gd name="T87" fmla="*/ 47 h 62"/>
                <a:gd name="T88" fmla="*/ 39 w 62"/>
                <a:gd name="T89" fmla="*/ 29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2" h="62">
                  <a:moveTo>
                    <a:pt x="43" y="9"/>
                  </a:moveTo>
                  <a:cubicBezTo>
                    <a:pt x="43" y="9"/>
                    <a:pt x="43" y="9"/>
                    <a:pt x="43" y="8"/>
                  </a:cubicBezTo>
                  <a:cubicBezTo>
                    <a:pt x="45" y="4"/>
                    <a:pt x="45" y="4"/>
                    <a:pt x="45" y="4"/>
                  </a:cubicBezTo>
                  <a:cubicBezTo>
                    <a:pt x="45" y="4"/>
                    <a:pt x="46" y="4"/>
                    <a:pt x="46" y="4"/>
                  </a:cubicBezTo>
                  <a:cubicBezTo>
                    <a:pt x="47" y="4"/>
                    <a:pt x="47" y="5"/>
                    <a:pt x="47" y="5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4" y="9"/>
                    <a:pt x="44" y="10"/>
                    <a:pt x="44" y="10"/>
                  </a:cubicBezTo>
                  <a:cubicBezTo>
                    <a:pt x="43" y="10"/>
                    <a:pt x="43" y="9"/>
                    <a:pt x="43" y="9"/>
                  </a:cubicBezTo>
                  <a:close/>
                  <a:moveTo>
                    <a:pt x="17" y="52"/>
                  </a:moveTo>
                  <a:cubicBezTo>
                    <a:pt x="15" y="56"/>
                    <a:pt x="15" y="56"/>
                    <a:pt x="15" y="56"/>
                  </a:cubicBezTo>
                  <a:cubicBezTo>
                    <a:pt x="15" y="57"/>
                    <a:pt x="15" y="57"/>
                    <a:pt x="15" y="58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16" y="58"/>
                    <a:pt x="17" y="57"/>
                    <a:pt x="17" y="57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9" y="53"/>
                    <a:pt x="19" y="52"/>
                    <a:pt x="19" y="52"/>
                  </a:cubicBezTo>
                  <a:cubicBezTo>
                    <a:pt x="18" y="52"/>
                    <a:pt x="18" y="52"/>
                    <a:pt x="17" y="52"/>
                  </a:cubicBezTo>
                  <a:close/>
                  <a:moveTo>
                    <a:pt x="53" y="19"/>
                  </a:moveTo>
                  <a:cubicBezTo>
                    <a:pt x="53" y="19"/>
                    <a:pt x="53" y="19"/>
                    <a:pt x="54" y="19"/>
                  </a:cubicBezTo>
                  <a:cubicBezTo>
                    <a:pt x="57" y="17"/>
                    <a:pt x="57" y="17"/>
                    <a:pt x="57" y="17"/>
                  </a:cubicBezTo>
                  <a:cubicBezTo>
                    <a:pt x="58" y="16"/>
                    <a:pt x="58" y="16"/>
                    <a:pt x="58" y="15"/>
                  </a:cubicBezTo>
                  <a:cubicBezTo>
                    <a:pt x="57" y="15"/>
                    <a:pt x="57" y="14"/>
                    <a:pt x="56" y="15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2" y="17"/>
                    <a:pt x="52" y="18"/>
                    <a:pt x="52" y="18"/>
                  </a:cubicBezTo>
                  <a:cubicBezTo>
                    <a:pt x="52" y="19"/>
                    <a:pt x="53" y="19"/>
                    <a:pt x="53" y="19"/>
                  </a:cubicBezTo>
                  <a:close/>
                  <a:moveTo>
                    <a:pt x="8" y="43"/>
                  </a:moveTo>
                  <a:cubicBezTo>
                    <a:pt x="4" y="45"/>
                    <a:pt x="4" y="45"/>
                    <a:pt x="4" y="45"/>
                  </a:cubicBezTo>
                  <a:cubicBezTo>
                    <a:pt x="4" y="45"/>
                    <a:pt x="4" y="46"/>
                    <a:pt x="4" y="46"/>
                  </a:cubicBezTo>
                  <a:cubicBezTo>
                    <a:pt x="4" y="46"/>
                    <a:pt x="5" y="47"/>
                    <a:pt x="5" y="47"/>
                  </a:cubicBezTo>
                  <a:cubicBezTo>
                    <a:pt x="5" y="47"/>
                    <a:pt x="5" y="47"/>
                    <a:pt x="5" y="47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10" y="44"/>
                    <a:pt x="10" y="43"/>
                    <a:pt x="10" y="43"/>
                  </a:cubicBezTo>
                  <a:cubicBezTo>
                    <a:pt x="9" y="42"/>
                    <a:pt x="9" y="42"/>
                    <a:pt x="8" y="43"/>
                  </a:cubicBezTo>
                  <a:close/>
                  <a:moveTo>
                    <a:pt x="61" y="30"/>
                  </a:moveTo>
                  <a:cubicBezTo>
                    <a:pt x="56" y="30"/>
                    <a:pt x="56" y="30"/>
                    <a:pt x="56" y="30"/>
                  </a:cubicBezTo>
                  <a:cubicBezTo>
                    <a:pt x="56" y="30"/>
                    <a:pt x="55" y="30"/>
                    <a:pt x="55" y="31"/>
                  </a:cubicBezTo>
                  <a:cubicBezTo>
                    <a:pt x="55" y="31"/>
                    <a:pt x="56" y="32"/>
                    <a:pt x="56" y="32"/>
                  </a:cubicBezTo>
                  <a:cubicBezTo>
                    <a:pt x="61" y="32"/>
                    <a:pt x="61" y="32"/>
                    <a:pt x="61" y="32"/>
                  </a:cubicBezTo>
                  <a:cubicBezTo>
                    <a:pt x="61" y="32"/>
                    <a:pt x="62" y="31"/>
                    <a:pt x="62" y="31"/>
                  </a:cubicBezTo>
                  <a:cubicBezTo>
                    <a:pt x="62" y="30"/>
                    <a:pt x="61" y="30"/>
                    <a:pt x="61" y="30"/>
                  </a:cubicBezTo>
                  <a:close/>
                  <a:moveTo>
                    <a:pt x="6" y="31"/>
                  </a:moveTo>
                  <a:cubicBezTo>
                    <a:pt x="6" y="30"/>
                    <a:pt x="6" y="30"/>
                    <a:pt x="5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0"/>
                    <a:pt x="0" y="30"/>
                    <a:pt x="0" y="31"/>
                  </a:cubicBezTo>
                  <a:cubicBezTo>
                    <a:pt x="0" y="31"/>
                    <a:pt x="0" y="32"/>
                    <a:pt x="1" y="32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6" y="32"/>
                    <a:pt x="6" y="31"/>
                    <a:pt x="6" y="31"/>
                  </a:cubicBezTo>
                  <a:close/>
                  <a:moveTo>
                    <a:pt x="54" y="43"/>
                  </a:moveTo>
                  <a:cubicBezTo>
                    <a:pt x="53" y="42"/>
                    <a:pt x="52" y="42"/>
                    <a:pt x="52" y="43"/>
                  </a:cubicBezTo>
                  <a:cubicBezTo>
                    <a:pt x="52" y="43"/>
                    <a:pt x="52" y="44"/>
                    <a:pt x="53" y="44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7" y="47"/>
                    <a:pt x="58" y="46"/>
                    <a:pt x="58" y="46"/>
                  </a:cubicBezTo>
                  <a:cubicBezTo>
                    <a:pt x="58" y="46"/>
                    <a:pt x="58" y="45"/>
                    <a:pt x="57" y="45"/>
                  </a:cubicBezTo>
                  <a:lnTo>
                    <a:pt x="54" y="43"/>
                  </a:lnTo>
                  <a:close/>
                  <a:moveTo>
                    <a:pt x="8" y="19"/>
                  </a:moveTo>
                  <a:cubicBezTo>
                    <a:pt x="8" y="19"/>
                    <a:pt x="9" y="19"/>
                    <a:pt x="9" y="19"/>
                  </a:cubicBezTo>
                  <a:cubicBezTo>
                    <a:pt x="9" y="19"/>
                    <a:pt x="9" y="19"/>
                    <a:pt x="10" y="18"/>
                  </a:cubicBezTo>
                  <a:cubicBezTo>
                    <a:pt x="10" y="18"/>
                    <a:pt x="10" y="17"/>
                    <a:pt x="9" y="17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4"/>
                    <a:pt x="4" y="15"/>
                    <a:pt x="4" y="15"/>
                  </a:cubicBezTo>
                  <a:cubicBezTo>
                    <a:pt x="4" y="16"/>
                    <a:pt x="4" y="16"/>
                    <a:pt x="4" y="17"/>
                  </a:cubicBezTo>
                  <a:lnTo>
                    <a:pt x="8" y="19"/>
                  </a:lnTo>
                  <a:close/>
                  <a:moveTo>
                    <a:pt x="45" y="52"/>
                  </a:moveTo>
                  <a:cubicBezTo>
                    <a:pt x="44" y="52"/>
                    <a:pt x="44" y="52"/>
                    <a:pt x="43" y="52"/>
                  </a:cubicBezTo>
                  <a:cubicBezTo>
                    <a:pt x="43" y="52"/>
                    <a:pt x="43" y="53"/>
                    <a:pt x="43" y="53"/>
                  </a:cubicBezTo>
                  <a:cubicBezTo>
                    <a:pt x="45" y="57"/>
                    <a:pt x="45" y="57"/>
                    <a:pt x="45" y="57"/>
                  </a:cubicBezTo>
                  <a:cubicBezTo>
                    <a:pt x="45" y="57"/>
                    <a:pt x="46" y="58"/>
                    <a:pt x="46" y="58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7" y="57"/>
                    <a:pt x="47" y="57"/>
                    <a:pt x="47" y="56"/>
                  </a:cubicBezTo>
                  <a:lnTo>
                    <a:pt x="45" y="52"/>
                  </a:lnTo>
                  <a:close/>
                  <a:moveTo>
                    <a:pt x="31" y="55"/>
                  </a:moveTo>
                  <a:cubicBezTo>
                    <a:pt x="30" y="55"/>
                    <a:pt x="30" y="56"/>
                    <a:pt x="30" y="56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1"/>
                    <a:pt x="30" y="62"/>
                    <a:pt x="31" y="62"/>
                  </a:cubicBezTo>
                  <a:cubicBezTo>
                    <a:pt x="31" y="62"/>
                    <a:pt x="32" y="61"/>
                    <a:pt x="32" y="61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32" y="56"/>
                    <a:pt x="31" y="55"/>
                    <a:pt x="31" y="55"/>
                  </a:cubicBezTo>
                  <a:close/>
                  <a:moveTo>
                    <a:pt x="17" y="9"/>
                  </a:moveTo>
                  <a:cubicBezTo>
                    <a:pt x="17" y="9"/>
                    <a:pt x="18" y="10"/>
                    <a:pt x="18" y="10"/>
                  </a:cubicBezTo>
                  <a:cubicBezTo>
                    <a:pt x="18" y="10"/>
                    <a:pt x="18" y="9"/>
                    <a:pt x="19" y="9"/>
                  </a:cubicBezTo>
                  <a:cubicBezTo>
                    <a:pt x="19" y="9"/>
                    <a:pt x="19" y="9"/>
                    <a:pt x="19" y="8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6" y="4"/>
                    <a:pt x="16" y="4"/>
                    <a:pt x="15" y="4"/>
                  </a:cubicBezTo>
                  <a:cubicBezTo>
                    <a:pt x="15" y="4"/>
                    <a:pt x="15" y="5"/>
                    <a:pt x="15" y="5"/>
                  </a:cubicBezTo>
                  <a:lnTo>
                    <a:pt x="17" y="9"/>
                  </a:lnTo>
                  <a:close/>
                  <a:moveTo>
                    <a:pt x="31" y="6"/>
                  </a:moveTo>
                  <a:cubicBezTo>
                    <a:pt x="31" y="6"/>
                    <a:pt x="32" y="6"/>
                    <a:pt x="32" y="5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0"/>
                    <a:pt x="31" y="0"/>
                    <a:pt x="31" y="0"/>
                  </a:cubicBezTo>
                  <a:cubicBezTo>
                    <a:pt x="30" y="0"/>
                    <a:pt x="30" y="0"/>
                    <a:pt x="30" y="1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0" y="6"/>
                    <a:pt x="30" y="6"/>
                    <a:pt x="31" y="6"/>
                  </a:cubicBezTo>
                  <a:close/>
                  <a:moveTo>
                    <a:pt x="53" y="30"/>
                  </a:moveTo>
                  <a:cubicBezTo>
                    <a:pt x="32" y="53"/>
                    <a:pt x="32" y="53"/>
                    <a:pt x="32" y="53"/>
                  </a:cubicBezTo>
                  <a:cubicBezTo>
                    <a:pt x="32" y="53"/>
                    <a:pt x="31" y="53"/>
                    <a:pt x="31" y="53"/>
                  </a:cubicBezTo>
                  <a:cubicBezTo>
                    <a:pt x="30" y="53"/>
                    <a:pt x="30" y="53"/>
                    <a:pt x="29" y="53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8" y="29"/>
                    <a:pt x="8" y="28"/>
                    <a:pt x="9" y="27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5" y="18"/>
                    <a:pt x="15" y="18"/>
                  </a:cubicBezTo>
                  <a:cubicBezTo>
                    <a:pt x="46" y="18"/>
                    <a:pt x="46" y="18"/>
                    <a:pt x="46" y="18"/>
                  </a:cubicBezTo>
                  <a:cubicBezTo>
                    <a:pt x="47" y="18"/>
                    <a:pt x="48" y="19"/>
                    <a:pt x="48" y="19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4" y="28"/>
                    <a:pt x="54" y="29"/>
                    <a:pt x="53" y="30"/>
                  </a:cubicBezTo>
                  <a:close/>
                  <a:moveTo>
                    <a:pt x="46" y="22"/>
                  </a:moveTo>
                  <a:cubicBezTo>
                    <a:pt x="41" y="27"/>
                    <a:pt x="41" y="27"/>
                    <a:pt x="41" y="27"/>
                  </a:cubicBezTo>
                  <a:cubicBezTo>
                    <a:pt x="50" y="27"/>
                    <a:pt x="50" y="27"/>
                    <a:pt x="50" y="27"/>
                  </a:cubicBezTo>
                  <a:lnTo>
                    <a:pt x="46" y="22"/>
                  </a:lnTo>
                  <a:close/>
                  <a:moveTo>
                    <a:pt x="44" y="21"/>
                  </a:moveTo>
                  <a:cubicBezTo>
                    <a:pt x="33" y="21"/>
                    <a:pt x="33" y="21"/>
                    <a:pt x="33" y="21"/>
                  </a:cubicBezTo>
                  <a:cubicBezTo>
                    <a:pt x="39" y="27"/>
                    <a:pt x="39" y="27"/>
                    <a:pt x="39" y="27"/>
                  </a:cubicBezTo>
                  <a:lnTo>
                    <a:pt x="44" y="21"/>
                  </a:lnTo>
                  <a:close/>
                  <a:moveTo>
                    <a:pt x="25" y="29"/>
                  </a:moveTo>
                  <a:cubicBezTo>
                    <a:pt x="31" y="48"/>
                    <a:pt x="31" y="48"/>
                    <a:pt x="31" y="48"/>
                  </a:cubicBezTo>
                  <a:cubicBezTo>
                    <a:pt x="37" y="29"/>
                    <a:pt x="37" y="29"/>
                    <a:pt x="37" y="29"/>
                  </a:cubicBezTo>
                  <a:lnTo>
                    <a:pt x="25" y="29"/>
                  </a:lnTo>
                  <a:close/>
                  <a:moveTo>
                    <a:pt x="36" y="27"/>
                  </a:moveTo>
                  <a:cubicBezTo>
                    <a:pt x="31" y="22"/>
                    <a:pt x="31" y="22"/>
                    <a:pt x="31" y="22"/>
                  </a:cubicBezTo>
                  <a:cubicBezTo>
                    <a:pt x="26" y="27"/>
                    <a:pt x="26" y="27"/>
                    <a:pt x="26" y="27"/>
                  </a:cubicBezTo>
                  <a:lnTo>
                    <a:pt x="36" y="27"/>
                  </a:lnTo>
                  <a:close/>
                  <a:moveTo>
                    <a:pt x="28" y="21"/>
                  </a:moveTo>
                  <a:cubicBezTo>
                    <a:pt x="18" y="21"/>
                    <a:pt x="18" y="21"/>
                    <a:pt x="18" y="21"/>
                  </a:cubicBezTo>
                  <a:cubicBezTo>
                    <a:pt x="23" y="27"/>
                    <a:pt x="23" y="27"/>
                    <a:pt x="23" y="27"/>
                  </a:cubicBezTo>
                  <a:lnTo>
                    <a:pt x="28" y="21"/>
                  </a:lnTo>
                  <a:close/>
                  <a:moveTo>
                    <a:pt x="12" y="27"/>
                  </a:moveTo>
                  <a:cubicBezTo>
                    <a:pt x="21" y="27"/>
                    <a:pt x="21" y="27"/>
                    <a:pt x="21" y="27"/>
                  </a:cubicBezTo>
                  <a:cubicBezTo>
                    <a:pt x="16" y="22"/>
                    <a:pt x="16" y="22"/>
                    <a:pt x="16" y="22"/>
                  </a:cubicBezTo>
                  <a:lnTo>
                    <a:pt x="12" y="27"/>
                  </a:lnTo>
                  <a:close/>
                  <a:moveTo>
                    <a:pt x="28" y="47"/>
                  </a:moveTo>
                  <a:cubicBezTo>
                    <a:pt x="22" y="29"/>
                    <a:pt x="22" y="29"/>
                    <a:pt x="22" y="29"/>
                  </a:cubicBezTo>
                  <a:cubicBezTo>
                    <a:pt x="12" y="29"/>
                    <a:pt x="12" y="29"/>
                    <a:pt x="12" y="29"/>
                  </a:cubicBezTo>
                  <a:lnTo>
                    <a:pt x="28" y="47"/>
                  </a:lnTo>
                  <a:close/>
                  <a:moveTo>
                    <a:pt x="33" y="47"/>
                  </a:moveTo>
                  <a:cubicBezTo>
                    <a:pt x="49" y="29"/>
                    <a:pt x="49" y="29"/>
                    <a:pt x="49" y="29"/>
                  </a:cubicBezTo>
                  <a:cubicBezTo>
                    <a:pt x="39" y="29"/>
                    <a:pt x="39" y="29"/>
                    <a:pt x="39" y="29"/>
                  </a:cubicBezTo>
                  <a:lnTo>
                    <a:pt x="33" y="4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Freeform 16"/>
            <p:cNvSpPr>
              <a:spLocks noEditPoints="1"/>
            </p:cNvSpPr>
            <p:nvPr/>
          </p:nvSpPr>
          <p:spPr bwMode="auto">
            <a:xfrm>
              <a:off x="5908559" y="1717795"/>
              <a:ext cx="315706" cy="348087"/>
            </a:xfrm>
            <a:custGeom>
              <a:avLst/>
              <a:gdLst>
                <a:gd name="T0" fmla="*/ 33 w 66"/>
                <a:gd name="T1" fmla="*/ 0 h 73"/>
                <a:gd name="T2" fmla="*/ 26 w 66"/>
                <a:gd name="T3" fmla="*/ 6 h 73"/>
                <a:gd name="T4" fmla="*/ 39 w 66"/>
                <a:gd name="T5" fmla="*/ 7 h 73"/>
                <a:gd name="T6" fmla="*/ 28 w 66"/>
                <a:gd name="T7" fmla="*/ 5 h 73"/>
                <a:gd name="T8" fmla="*/ 33 w 66"/>
                <a:gd name="T9" fmla="*/ 1 h 73"/>
                <a:gd name="T10" fmla="*/ 28 w 66"/>
                <a:gd name="T11" fmla="*/ 5 h 73"/>
                <a:gd name="T12" fmla="*/ 50 w 66"/>
                <a:gd name="T13" fmla="*/ 13 h 73"/>
                <a:gd name="T14" fmla="*/ 55 w 66"/>
                <a:gd name="T15" fmla="*/ 15 h 73"/>
                <a:gd name="T16" fmla="*/ 54 w 66"/>
                <a:gd name="T17" fmla="*/ 8 h 73"/>
                <a:gd name="T18" fmla="*/ 45 w 66"/>
                <a:gd name="T19" fmla="*/ 8 h 73"/>
                <a:gd name="T20" fmla="*/ 49 w 66"/>
                <a:gd name="T21" fmla="*/ 11 h 73"/>
                <a:gd name="T22" fmla="*/ 33 w 66"/>
                <a:gd name="T23" fmla="*/ 7 h 73"/>
                <a:gd name="T24" fmla="*/ 17 w 66"/>
                <a:gd name="T25" fmla="*/ 12 h 73"/>
                <a:gd name="T26" fmla="*/ 21 w 66"/>
                <a:gd name="T27" fmla="*/ 8 h 73"/>
                <a:gd name="T28" fmla="*/ 14 w 66"/>
                <a:gd name="T29" fmla="*/ 6 h 73"/>
                <a:gd name="T30" fmla="*/ 10 w 66"/>
                <a:gd name="T31" fmla="*/ 15 h 73"/>
                <a:gd name="T32" fmla="*/ 15 w 66"/>
                <a:gd name="T33" fmla="*/ 12 h 73"/>
                <a:gd name="T34" fmla="*/ 15 w 66"/>
                <a:gd name="T35" fmla="*/ 13 h 73"/>
                <a:gd name="T36" fmla="*/ 0 w 66"/>
                <a:gd name="T37" fmla="*/ 35 h 73"/>
                <a:gd name="T38" fmla="*/ 4 w 66"/>
                <a:gd name="T39" fmla="*/ 43 h 73"/>
                <a:gd name="T40" fmla="*/ 14 w 66"/>
                <a:gd name="T41" fmla="*/ 60 h 73"/>
                <a:gd name="T42" fmla="*/ 11 w 66"/>
                <a:gd name="T43" fmla="*/ 68 h 73"/>
                <a:gd name="T44" fmla="*/ 12 w 66"/>
                <a:gd name="T45" fmla="*/ 73 h 73"/>
                <a:gd name="T46" fmla="*/ 15 w 66"/>
                <a:gd name="T47" fmla="*/ 70 h 73"/>
                <a:gd name="T48" fmla="*/ 20 w 66"/>
                <a:gd name="T49" fmla="*/ 63 h 73"/>
                <a:gd name="T50" fmla="*/ 46 w 66"/>
                <a:gd name="T51" fmla="*/ 63 h 73"/>
                <a:gd name="T52" fmla="*/ 52 w 66"/>
                <a:gd name="T53" fmla="*/ 70 h 73"/>
                <a:gd name="T54" fmla="*/ 57 w 66"/>
                <a:gd name="T55" fmla="*/ 71 h 73"/>
                <a:gd name="T56" fmla="*/ 56 w 66"/>
                <a:gd name="T57" fmla="*/ 67 h 73"/>
                <a:gd name="T58" fmla="*/ 62 w 66"/>
                <a:gd name="T59" fmla="*/ 43 h 73"/>
                <a:gd name="T60" fmla="*/ 66 w 66"/>
                <a:gd name="T61" fmla="*/ 35 h 73"/>
                <a:gd name="T62" fmla="*/ 2 w 66"/>
                <a:gd name="T63" fmla="*/ 38 h 73"/>
                <a:gd name="T64" fmla="*/ 3 w 66"/>
                <a:gd name="T65" fmla="*/ 32 h 73"/>
                <a:gd name="T66" fmla="*/ 3 w 66"/>
                <a:gd name="T67" fmla="*/ 41 h 73"/>
                <a:gd name="T68" fmla="*/ 47 w 66"/>
                <a:gd name="T69" fmla="*/ 8 h 73"/>
                <a:gd name="T70" fmla="*/ 53 w 66"/>
                <a:gd name="T71" fmla="*/ 10 h 73"/>
                <a:gd name="T72" fmla="*/ 47 w 66"/>
                <a:gd name="T73" fmla="*/ 8 h 73"/>
                <a:gd name="T74" fmla="*/ 12 w 66"/>
                <a:gd name="T75" fmla="*/ 10 h 73"/>
                <a:gd name="T76" fmla="*/ 17 w 66"/>
                <a:gd name="T77" fmla="*/ 7 h 73"/>
                <a:gd name="T78" fmla="*/ 11 w 66"/>
                <a:gd name="T79" fmla="*/ 13 h 73"/>
                <a:gd name="T80" fmla="*/ 12 w 66"/>
                <a:gd name="T81" fmla="*/ 66 h 73"/>
                <a:gd name="T82" fmla="*/ 17 w 66"/>
                <a:gd name="T83" fmla="*/ 64 h 73"/>
                <a:gd name="T84" fmla="*/ 53 w 66"/>
                <a:gd name="T85" fmla="*/ 66 h 73"/>
                <a:gd name="T86" fmla="*/ 48 w 66"/>
                <a:gd name="T87" fmla="*/ 64 h 73"/>
                <a:gd name="T88" fmla="*/ 53 w 66"/>
                <a:gd name="T89" fmla="*/ 66 h 73"/>
                <a:gd name="T90" fmla="*/ 6 w 66"/>
                <a:gd name="T91" fmla="*/ 37 h 73"/>
                <a:gd name="T92" fmla="*/ 60 w 66"/>
                <a:gd name="T93" fmla="*/ 37 h 73"/>
                <a:gd name="T94" fmla="*/ 64 w 66"/>
                <a:gd name="T95" fmla="*/ 38 h 73"/>
                <a:gd name="T96" fmla="*/ 62 w 66"/>
                <a:gd name="T97" fmla="*/ 37 h 73"/>
                <a:gd name="T98" fmla="*/ 64 w 66"/>
                <a:gd name="T99" fmla="*/ 35 h 73"/>
                <a:gd name="T100" fmla="*/ 33 w 66"/>
                <a:gd name="T101" fmla="*/ 12 h 73"/>
                <a:gd name="T102" fmla="*/ 33 w 66"/>
                <a:gd name="T103" fmla="*/ 61 h 73"/>
                <a:gd name="T104" fmla="*/ 33 w 66"/>
                <a:gd name="T105" fmla="*/ 12 h 73"/>
                <a:gd name="T106" fmla="*/ 10 w 66"/>
                <a:gd name="T107" fmla="*/ 37 h 73"/>
                <a:gd name="T108" fmla="*/ 56 w 66"/>
                <a:gd name="T109" fmla="*/ 37 h 73"/>
                <a:gd name="T110" fmla="*/ 36 w 66"/>
                <a:gd name="T111" fmla="*/ 35 h 73"/>
                <a:gd name="T112" fmla="*/ 49 w 66"/>
                <a:gd name="T113" fmla="*/ 38 h 73"/>
                <a:gd name="T114" fmla="*/ 32 w 66"/>
                <a:gd name="T115" fmla="*/ 40 h 73"/>
                <a:gd name="T116" fmla="*/ 31 w 66"/>
                <a:gd name="T117" fmla="*/ 32 h 73"/>
                <a:gd name="T118" fmla="*/ 34 w 66"/>
                <a:gd name="T119" fmla="*/ 16 h 73"/>
                <a:gd name="T120" fmla="*/ 36 w 66"/>
                <a:gd name="T121" fmla="*/ 3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6" h="73">
                  <a:moveTo>
                    <a:pt x="39" y="6"/>
                  </a:moveTo>
                  <a:cubicBezTo>
                    <a:pt x="39" y="2"/>
                    <a:pt x="37" y="0"/>
                    <a:pt x="33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29" y="0"/>
                    <a:pt x="26" y="2"/>
                    <a:pt x="26" y="6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39" y="7"/>
                    <a:pt x="39" y="7"/>
                    <a:pt x="39" y="7"/>
                  </a:cubicBezTo>
                  <a:lnTo>
                    <a:pt x="39" y="6"/>
                  </a:lnTo>
                  <a:close/>
                  <a:moveTo>
                    <a:pt x="28" y="5"/>
                  </a:moveTo>
                  <a:cubicBezTo>
                    <a:pt x="28" y="3"/>
                    <a:pt x="30" y="1"/>
                    <a:pt x="32" y="1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5" y="1"/>
                    <a:pt x="37" y="3"/>
                    <a:pt x="38" y="5"/>
                  </a:cubicBezTo>
                  <a:lnTo>
                    <a:pt x="28" y="5"/>
                  </a:lnTo>
                  <a:close/>
                  <a:moveTo>
                    <a:pt x="62" y="30"/>
                  </a:moveTo>
                  <a:cubicBezTo>
                    <a:pt x="60" y="23"/>
                    <a:pt x="56" y="17"/>
                    <a:pt x="50" y="13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5" y="15"/>
                    <a:pt x="55" y="15"/>
                    <a:pt x="55" y="15"/>
                  </a:cubicBezTo>
                  <a:cubicBezTo>
                    <a:pt x="55" y="15"/>
                    <a:pt x="55" y="15"/>
                    <a:pt x="55" y="15"/>
                  </a:cubicBezTo>
                  <a:cubicBezTo>
                    <a:pt x="57" y="13"/>
                    <a:pt x="56" y="10"/>
                    <a:pt x="54" y="8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49" y="5"/>
                    <a:pt x="46" y="6"/>
                    <a:pt x="45" y="8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4" y="9"/>
                    <a:pt x="39" y="7"/>
                    <a:pt x="33" y="7"/>
                  </a:cubicBezTo>
                  <a:cubicBezTo>
                    <a:pt x="27" y="7"/>
                    <a:pt x="21" y="9"/>
                    <a:pt x="17" y="12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0" y="6"/>
                    <a:pt x="17" y="5"/>
                    <a:pt x="14" y="6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9" y="10"/>
                    <a:pt x="9" y="13"/>
                    <a:pt x="10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0" y="17"/>
                    <a:pt x="5" y="23"/>
                    <a:pt x="4" y="30"/>
                  </a:cubicBezTo>
                  <a:cubicBezTo>
                    <a:pt x="2" y="31"/>
                    <a:pt x="0" y="33"/>
                    <a:pt x="0" y="35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41"/>
                    <a:pt x="2" y="43"/>
                    <a:pt x="4" y="43"/>
                  </a:cubicBezTo>
                  <a:cubicBezTo>
                    <a:pt x="5" y="50"/>
                    <a:pt x="9" y="56"/>
                    <a:pt x="14" y="60"/>
                  </a:cubicBezTo>
                  <a:cubicBezTo>
                    <a:pt x="14" y="60"/>
                    <a:pt x="14" y="60"/>
                    <a:pt x="14" y="60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9" y="71"/>
                    <a:pt x="9" y="71"/>
                    <a:pt x="9" y="71"/>
                  </a:cubicBezTo>
                  <a:cubicBezTo>
                    <a:pt x="12" y="73"/>
                    <a:pt x="12" y="73"/>
                    <a:pt x="12" y="73"/>
                  </a:cubicBezTo>
                  <a:cubicBezTo>
                    <a:pt x="14" y="70"/>
                    <a:pt x="14" y="70"/>
                    <a:pt x="14" y="70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20" y="63"/>
                    <a:pt x="20" y="63"/>
                    <a:pt x="20" y="63"/>
                  </a:cubicBezTo>
                  <a:cubicBezTo>
                    <a:pt x="20" y="63"/>
                    <a:pt x="20" y="63"/>
                    <a:pt x="20" y="63"/>
                  </a:cubicBezTo>
                  <a:cubicBezTo>
                    <a:pt x="24" y="65"/>
                    <a:pt x="28" y="66"/>
                    <a:pt x="33" y="66"/>
                  </a:cubicBezTo>
                  <a:cubicBezTo>
                    <a:pt x="37" y="66"/>
                    <a:pt x="42" y="65"/>
                    <a:pt x="46" y="63"/>
                  </a:cubicBezTo>
                  <a:cubicBezTo>
                    <a:pt x="50" y="70"/>
                    <a:pt x="50" y="70"/>
                    <a:pt x="50" y="70"/>
                  </a:cubicBezTo>
                  <a:cubicBezTo>
                    <a:pt x="52" y="70"/>
                    <a:pt x="52" y="70"/>
                    <a:pt x="52" y="70"/>
                  </a:cubicBezTo>
                  <a:cubicBezTo>
                    <a:pt x="54" y="73"/>
                    <a:pt x="54" y="73"/>
                    <a:pt x="54" y="73"/>
                  </a:cubicBezTo>
                  <a:cubicBezTo>
                    <a:pt x="57" y="71"/>
                    <a:pt x="57" y="71"/>
                    <a:pt x="57" y="71"/>
                  </a:cubicBezTo>
                  <a:cubicBezTo>
                    <a:pt x="55" y="68"/>
                    <a:pt x="55" y="68"/>
                    <a:pt x="55" y="68"/>
                  </a:cubicBezTo>
                  <a:cubicBezTo>
                    <a:pt x="56" y="67"/>
                    <a:pt x="56" y="67"/>
                    <a:pt x="56" y="67"/>
                  </a:cubicBezTo>
                  <a:cubicBezTo>
                    <a:pt x="51" y="60"/>
                    <a:pt x="51" y="60"/>
                    <a:pt x="51" y="60"/>
                  </a:cubicBezTo>
                  <a:cubicBezTo>
                    <a:pt x="57" y="56"/>
                    <a:pt x="60" y="50"/>
                    <a:pt x="62" y="43"/>
                  </a:cubicBezTo>
                  <a:cubicBezTo>
                    <a:pt x="64" y="43"/>
                    <a:pt x="66" y="41"/>
                    <a:pt x="66" y="38"/>
                  </a:cubicBezTo>
                  <a:cubicBezTo>
                    <a:pt x="66" y="35"/>
                    <a:pt x="66" y="35"/>
                    <a:pt x="66" y="35"/>
                  </a:cubicBezTo>
                  <a:cubicBezTo>
                    <a:pt x="66" y="33"/>
                    <a:pt x="64" y="31"/>
                    <a:pt x="62" y="30"/>
                  </a:cubicBezTo>
                  <a:close/>
                  <a:moveTo>
                    <a:pt x="2" y="38"/>
                  </a:moveTo>
                  <a:cubicBezTo>
                    <a:pt x="2" y="35"/>
                    <a:pt x="2" y="35"/>
                    <a:pt x="2" y="35"/>
                  </a:cubicBezTo>
                  <a:cubicBezTo>
                    <a:pt x="2" y="34"/>
                    <a:pt x="2" y="33"/>
                    <a:pt x="3" y="32"/>
                  </a:cubicBezTo>
                  <a:cubicBezTo>
                    <a:pt x="3" y="34"/>
                    <a:pt x="3" y="35"/>
                    <a:pt x="3" y="37"/>
                  </a:cubicBezTo>
                  <a:cubicBezTo>
                    <a:pt x="3" y="38"/>
                    <a:pt x="3" y="40"/>
                    <a:pt x="3" y="41"/>
                  </a:cubicBezTo>
                  <a:cubicBezTo>
                    <a:pt x="2" y="41"/>
                    <a:pt x="2" y="40"/>
                    <a:pt x="2" y="38"/>
                  </a:cubicBezTo>
                  <a:close/>
                  <a:moveTo>
                    <a:pt x="47" y="8"/>
                  </a:moveTo>
                  <a:cubicBezTo>
                    <a:pt x="48" y="7"/>
                    <a:pt x="49" y="7"/>
                    <a:pt x="50" y="8"/>
                  </a:cubicBezTo>
                  <a:cubicBezTo>
                    <a:pt x="53" y="10"/>
                    <a:pt x="53" y="10"/>
                    <a:pt x="53" y="10"/>
                  </a:cubicBezTo>
                  <a:cubicBezTo>
                    <a:pt x="54" y="10"/>
                    <a:pt x="55" y="12"/>
                    <a:pt x="54" y="13"/>
                  </a:cubicBezTo>
                  <a:lnTo>
                    <a:pt x="47" y="8"/>
                  </a:lnTo>
                  <a:close/>
                  <a:moveTo>
                    <a:pt x="11" y="13"/>
                  </a:moveTo>
                  <a:cubicBezTo>
                    <a:pt x="11" y="12"/>
                    <a:pt x="11" y="10"/>
                    <a:pt x="12" y="10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6" y="7"/>
                    <a:pt x="16" y="7"/>
                    <a:pt x="17" y="7"/>
                  </a:cubicBezTo>
                  <a:cubicBezTo>
                    <a:pt x="18" y="7"/>
                    <a:pt x="18" y="8"/>
                    <a:pt x="19" y="8"/>
                  </a:cubicBezTo>
                  <a:lnTo>
                    <a:pt x="11" y="13"/>
                  </a:lnTo>
                  <a:close/>
                  <a:moveTo>
                    <a:pt x="15" y="68"/>
                  </a:moveTo>
                  <a:cubicBezTo>
                    <a:pt x="12" y="66"/>
                    <a:pt x="12" y="66"/>
                    <a:pt x="12" y="66"/>
                  </a:cubicBezTo>
                  <a:cubicBezTo>
                    <a:pt x="15" y="62"/>
                    <a:pt x="15" y="62"/>
                    <a:pt x="15" y="62"/>
                  </a:cubicBezTo>
                  <a:cubicBezTo>
                    <a:pt x="17" y="64"/>
                    <a:pt x="17" y="64"/>
                    <a:pt x="17" y="64"/>
                  </a:cubicBezTo>
                  <a:lnTo>
                    <a:pt x="15" y="68"/>
                  </a:lnTo>
                  <a:close/>
                  <a:moveTo>
                    <a:pt x="53" y="66"/>
                  </a:moveTo>
                  <a:cubicBezTo>
                    <a:pt x="51" y="68"/>
                    <a:pt x="51" y="68"/>
                    <a:pt x="51" y="68"/>
                  </a:cubicBezTo>
                  <a:cubicBezTo>
                    <a:pt x="48" y="64"/>
                    <a:pt x="48" y="64"/>
                    <a:pt x="48" y="64"/>
                  </a:cubicBezTo>
                  <a:cubicBezTo>
                    <a:pt x="50" y="62"/>
                    <a:pt x="50" y="62"/>
                    <a:pt x="50" y="62"/>
                  </a:cubicBezTo>
                  <a:lnTo>
                    <a:pt x="53" y="66"/>
                  </a:lnTo>
                  <a:close/>
                  <a:moveTo>
                    <a:pt x="33" y="64"/>
                  </a:moveTo>
                  <a:cubicBezTo>
                    <a:pt x="18" y="64"/>
                    <a:pt x="6" y="52"/>
                    <a:pt x="6" y="37"/>
                  </a:cubicBezTo>
                  <a:cubicBezTo>
                    <a:pt x="6" y="22"/>
                    <a:pt x="18" y="10"/>
                    <a:pt x="33" y="10"/>
                  </a:cubicBezTo>
                  <a:cubicBezTo>
                    <a:pt x="48" y="10"/>
                    <a:pt x="60" y="22"/>
                    <a:pt x="60" y="37"/>
                  </a:cubicBezTo>
                  <a:cubicBezTo>
                    <a:pt x="60" y="52"/>
                    <a:pt x="48" y="64"/>
                    <a:pt x="33" y="64"/>
                  </a:cubicBezTo>
                  <a:close/>
                  <a:moveTo>
                    <a:pt x="64" y="38"/>
                  </a:moveTo>
                  <a:cubicBezTo>
                    <a:pt x="64" y="40"/>
                    <a:pt x="63" y="41"/>
                    <a:pt x="62" y="41"/>
                  </a:cubicBezTo>
                  <a:cubicBezTo>
                    <a:pt x="62" y="40"/>
                    <a:pt x="62" y="38"/>
                    <a:pt x="62" y="37"/>
                  </a:cubicBezTo>
                  <a:cubicBezTo>
                    <a:pt x="62" y="35"/>
                    <a:pt x="62" y="34"/>
                    <a:pt x="62" y="32"/>
                  </a:cubicBezTo>
                  <a:cubicBezTo>
                    <a:pt x="63" y="33"/>
                    <a:pt x="64" y="34"/>
                    <a:pt x="64" y="35"/>
                  </a:cubicBezTo>
                  <a:lnTo>
                    <a:pt x="64" y="38"/>
                  </a:lnTo>
                  <a:close/>
                  <a:moveTo>
                    <a:pt x="33" y="12"/>
                  </a:moveTo>
                  <a:cubicBezTo>
                    <a:pt x="19" y="12"/>
                    <a:pt x="8" y="23"/>
                    <a:pt x="8" y="37"/>
                  </a:cubicBezTo>
                  <a:cubicBezTo>
                    <a:pt x="8" y="50"/>
                    <a:pt x="19" y="61"/>
                    <a:pt x="33" y="61"/>
                  </a:cubicBezTo>
                  <a:cubicBezTo>
                    <a:pt x="46" y="61"/>
                    <a:pt x="57" y="50"/>
                    <a:pt x="57" y="37"/>
                  </a:cubicBezTo>
                  <a:cubicBezTo>
                    <a:pt x="57" y="23"/>
                    <a:pt x="46" y="12"/>
                    <a:pt x="33" y="12"/>
                  </a:cubicBezTo>
                  <a:close/>
                  <a:moveTo>
                    <a:pt x="33" y="60"/>
                  </a:moveTo>
                  <a:cubicBezTo>
                    <a:pt x="20" y="60"/>
                    <a:pt x="10" y="49"/>
                    <a:pt x="10" y="37"/>
                  </a:cubicBezTo>
                  <a:cubicBezTo>
                    <a:pt x="10" y="24"/>
                    <a:pt x="20" y="14"/>
                    <a:pt x="33" y="14"/>
                  </a:cubicBezTo>
                  <a:cubicBezTo>
                    <a:pt x="45" y="14"/>
                    <a:pt x="56" y="24"/>
                    <a:pt x="56" y="37"/>
                  </a:cubicBezTo>
                  <a:cubicBezTo>
                    <a:pt x="56" y="49"/>
                    <a:pt x="45" y="60"/>
                    <a:pt x="33" y="60"/>
                  </a:cubicBezTo>
                  <a:close/>
                  <a:moveTo>
                    <a:pt x="36" y="35"/>
                  </a:moveTo>
                  <a:cubicBezTo>
                    <a:pt x="49" y="35"/>
                    <a:pt x="49" y="35"/>
                    <a:pt x="49" y="35"/>
                  </a:cubicBezTo>
                  <a:cubicBezTo>
                    <a:pt x="49" y="38"/>
                    <a:pt x="49" y="38"/>
                    <a:pt x="49" y="38"/>
                  </a:cubicBezTo>
                  <a:cubicBezTo>
                    <a:pt x="36" y="38"/>
                    <a:pt x="36" y="38"/>
                    <a:pt x="36" y="38"/>
                  </a:cubicBezTo>
                  <a:cubicBezTo>
                    <a:pt x="35" y="40"/>
                    <a:pt x="34" y="40"/>
                    <a:pt x="32" y="40"/>
                  </a:cubicBezTo>
                  <a:cubicBezTo>
                    <a:pt x="30" y="40"/>
                    <a:pt x="28" y="39"/>
                    <a:pt x="28" y="36"/>
                  </a:cubicBezTo>
                  <a:cubicBezTo>
                    <a:pt x="28" y="34"/>
                    <a:pt x="29" y="33"/>
                    <a:pt x="31" y="32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35" y="33"/>
                    <a:pt x="36" y="34"/>
                    <a:pt x="36" y="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Freeform 62"/>
            <p:cNvSpPr>
              <a:spLocks noEditPoints="1"/>
            </p:cNvSpPr>
            <p:nvPr/>
          </p:nvSpPr>
          <p:spPr bwMode="auto">
            <a:xfrm>
              <a:off x="5775182" y="3543823"/>
              <a:ext cx="292609" cy="338210"/>
            </a:xfrm>
            <a:custGeom>
              <a:avLst/>
              <a:gdLst>
                <a:gd name="T0" fmla="*/ 54 w 62"/>
                <a:gd name="T1" fmla="*/ 0 h 72"/>
                <a:gd name="T2" fmla="*/ 8 w 62"/>
                <a:gd name="T3" fmla="*/ 0 h 72"/>
                <a:gd name="T4" fmla="*/ 0 w 62"/>
                <a:gd name="T5" fmla="*/ 8 h 72"/>
                <a:gd name="T6" fmla="*/ 0 w 62"/>
                <a:gd name="T7" fmla="*/ 64 h 72"/>
                <a:gd name="T8" fmla="*/ 8 w 62"/>
                <a:gd name="T9" fmla="*/ 72 h 72"/>
                <a:gd name="T10" fmla="*/ 54 w 62"/>
                <a:gd name="T11" fmla="*/ 72 h 72"/>
                <a:gd name="T12" fmla="*/ 62 w 62"/>
                <a:gd name="T13" fmla="*/ 64 h 72"/>
                <a:gd name="T14" fmla="*/ 62 w 62"/>
                <a:gd name="T15" fmla="*/ 8 h 72"/>
                <a:gd name="T16" fmla="*/ 54 w 62"/>
                <a:gd name="T17" fmla="*/ 0 h 72"/>
                <a:gd name="T18" fmla="*/ 8 w 62"/>
                <a:gd name="T19" fmla="*/ 3 h 72"/>
                <a:gd name="T20" fmla="*/ 54 w 62"/>
                <a:gd name="T21" fmla="*/ 3 h 72"/>
                <a:gd name="T22" fmla="*/ 59 w 62"/>
                <a:gd name="T23" fmla="*/ 8 h 72"/>
                <a:gd name="T24" fmla="*/ 59 w 62"/>
                <a:gd name="T25" fmla="*/ 64 h 72"/>
                <a:gd name="T26" fmla="*/ 54 w 62"/>
                <a:gd name="T27" fmla="*/ 69 h 72"/>
                <a:gd name="T28" fmla="*/ 8 w 62"/>
                <a:gd name="T29" fmla="*/ 69 h 72"/>
                <a:gd name="T30" fmla="*/ 3 w 62"/>
                <a:gd name="T31" fmla="*/ 64 h 72"/>
                <a:gd name="T32" fmla="*/ 3 w 62"/>
                <a:gd name="T33" fmla="*/ 8 h 72"/>
                <a:gd name="T34" fmla="*/ 8 w 62"/>
                <a:gd name="T35" fmla="*/ 3 h 72"/>
                <a:gd name="T36" fmla="*/ 7 w 62"/>
                <a:gd name="T37" fmla="*/ 62 h 72"/>
                <a:gd name="T38" fmla="*/ 55 w 62"/>
                <a:gd name="T39" fmla="*/ 62 h 72"/>
                <a:gd name="T40" fmla="*/ 56 w 62"/>
                <a:gd name="T41" fmla="*/ 61 h 72"/>
                <a:gd name="T42" fmla="*/ 56 w 62"/>
                <a:gd name="T43" fmla="*/ 7 h 72"/>
                <a:gd name="T44" fmla="*/ 55 w 62"/>
                <a:gd name="T45" fmla="*/ 6 h 72"/>
                <a:gd name="T46" fmla="*/ 7 w 62"/>
                <a:gd name="T47" fmla="*/ 6 h 72"/>
                <a:gd name="T48" fmla="*/ 6 w 62"/>
                <a:gd name="T49" fmla="*/ 7 h 72"/>
                <a:gd name="T50" fmla="*/ 6 w 62"/>
                <a:gd name="T51" fmla="*/ 61 h 72"/>
                <a:gd name="T52" fmla="*/ 7 w 62"/>
                <a:gd name="T53" fmla="*/ 62 h 72"/>
                <a:gd name="T54" fmla="*/ 8 w 62"/>
                <a:gd name="T55" fmla="*/ 8 h 72"/>
                <a:gd name="T56" fmla="*/ 54 w 62"/>
                <a:gd name="T57" fmla="*/ 8 h 72"/>
                <a:gd name="T58" fmla="*/ 54 w 62"/>
                <a:gd name="T59" fmla="*/ 60 h 72"/>
                <a:gd name="T60" fmla="*/ 8 w 62"/>
                <a:gd name="T61" fmla="*/ 60 h 72"/>
                <a:gd name="T62" fmla="*/ 8 w 62"/>
                <a:gd name="T63" fmla="*/ 8 h 72"/>
                <a:gd name="T64" fmla="*/ 33 w 62"/>
                <a:gd name="T65" fmla="*/ 66 h 72"/>
                <a:gd name="T66" fmla="*/ 31 w 62"/>
                <a:gd name="T67" fmla="*/ 68 h 72"/>
                <a:gd name="T68" fmla="*/ 29 w 62"/>
                <a:gd name="T69" fmla="*/ 66 h 72"/>
                <a:gd name="T70" fmla="*/ 31 w 62"/>
                <a:gd name="T71" fmla="*/ 64 h 72"/>
                <a:gd name="T72" fmla="*/ 33 w 62"/>
                <a:gd name="T73" fmla="*/ 6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2" h="72">
                  <a:moveTo>
                    <a:pt x="54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0" y="68"/>
                    <a:pt x="4" y="72"/>
                    <a:pt x="8" y="72"/>
                  </a:cubicBezTo>
                  <a:cubicBezTo>
                    <a:pt x="54" y="72"/>
                    <a:pt x="54" y="72"/>
                    <a:pt x="54" y="72"/>
                  </a:cubicBezTo>
                  <a:cubicBezTo>
                    <a:pt x="58" y="72"/>
                    <a:pt x="62" y="68"/>
                    <a:pt x="62" y="64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62" y="3"/>
                    <a:pt x="58" y="0"/>
                    <a:pt x="54" y="0"/>
                  </a:cubicBezTo>
                  <a:close/>
                  <a:moveTo>
                    <a:pt x="8" y="3"/>
                  </a:moveTo>
                  <a:cubicBezTo>
                    <a:pt x="54" y="3"/>
                    <a:pt x="54" y="3"/>
                    <a:pt x="54" y="3"/>
                  </a:cubicBezTo>
                  <a:cubicBezTo>
                    <a:pt x="56" y="3"/>
                    <a:pt x="59" y="5"/>
                    <a:pt x="59" y="8"/>
                  </a:cubicBezTo>
                  <a:cubicBezTo>
                    <a:pt x="59" y="64"/>
                    <a:pt x="59" y="64"/>
                    <a:pt x="59" y="64"/>
                  </a:cubicBezTo>
                  <a:cubicBezTo>
                    <a:pt x="59" y="67"/>
                    <a:pt x="56" y="69"/>
                    <a:pt x="54" y="69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5" y="69"/>
                    <a:pt x="3" y="67"/>
                    <a:pt x="3" y="64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5"/>
                    <a:pt x="5" y="3"/>
                    <a:pt x="8" y="3"/>
                  </a:cubicBezTo>
                  <a:close/>
                  <a:moveTo>
                    <a:pt x="7" y="62"/>
                  </a:moveTo>
                  <a:cubicBezTo>
                    <a:pt x="55" y="62"/>
                    <a:pt x="55" y="62"/>
                    <a:pt x="55" y="62"/>
                  </a:cubicBezTo>
                  <a:cubicBezTo>
                    <a:pt x="55" y="62"/>
                    <a:pt x="56" y="61"/>
                    <a:pt x="56" y="61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6" y="6"/>
                    <a:pt x="55" y="6"/>
                    <a:pt x="55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6" y="6"/>
                    <a:pt x="6" y="7"/>
                  </a:cubicBezTo>
                  <a:cubicBezTo>
                    <a:pt x="6" y="61"/>
                    <a:pt x="6" y="61"/>
                    <a:pt x="6" y="61"/>
                  </a:cubicBezTo>
                  <a:cubicBezTo>
                    <a:pt x="6" y="61"/>
                    <a:pt x="7" y="62"/>
                    <a:pt x="7" y="62"/>
                  </a:cubicBezTo>
                  <a:close/>
                  <a:moveTo>
                    <a:pt x="8" y="8"/>
                  </a:moveTo>
                  <a:cubicBezTo>
                    <a:pt x="54" y="8"/>
                    <a:pt x="54" y="8"/>
                    <a:pt x="54" y="8"/>
                  </a:cubicBezTo>
                  <a:cubicBezTo>
                    <a:pt x="54" y="60"/>
                    <a:pt x="54" y="60"/>
                    <a:pt x="54" y="60"/>
                  </a:cubicBezTo>
                  <a:cubicBezTo>
                    <a:pt x="8" y="60"/>
                    <a:pt x="8" y="60"/>
                    <a:pt x="8" y="60"/>
                  </a:cubicBezTo>
                  <a:lnTo>
                    <a:pt x="8" y="8"/>
                  </a:lnTo>
                  <a:close/>
                  <a:moveTo>
                    <a:pt x="33" y="66"/>
                  </a:moveTo>
                  <a:cubicBezTo>
                    <a:pt x="33" y="67"/>
                    <a:pt x="32" y="68"/>
                    <a:pt x="31" y="68"/>
                  </a:cubicBezTo>
                  <a:cubicBezTo>
                    <a:pt x="30" y="68"/>
                    <a:pt x="29" y="67"/>
                    <a:pt x="29" y="66"/>
                  </a:cubicBezTo>
                  <a:cubicBezTo>
                    <a:pt x="29" y="65"/>
                    <a:pt x="30" y="64"/>
                    <a:pt x="31" y="64"/>
                  </a:cubicBezTo>
                  <a:cubicBezTo>
                    <a:pt x="32" y="64"/>
                    <a:pt x="33" y="65"/>
                    <a:pt x="33" y="6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Freeform 15"/>
            <p:cNvSpPr>
              <a:spLocks noEditPoints="1"/>
            </p:cNvSpPr>
            <p:nvPr/>
          </p:nvSpPr>
          <p:spPr bwMode="auto">
            <a:xfrm>
              <a:off x="4459828" y="2887534"/>
              <a:ext cx="428644" cy="305865"/>
            </a:xfrm>
            <a:custGeom>
              <a:avLst/>
              <a:gdLst>
                <a:gd name="T0" fmla="*/ 9 w 84"/>
                <a:gd name="T1" fmla="*/ 37 h 60"/>
                <a:gd name="T2" fmla="*/ 74 w 84"/>
                <a:gd name="T3" fmla="*/ 37 h 60"/>
                <a:gd name="T4" fmla="*/ 10 w 84"/>
                <a:gd name="T5" fmla="*/ 5 h 60"/>
                <a:gd name="T6" fmla="*/ 11 w 84"/>
                <a:gd name="T7" fmla="*/ 7 h 60"/>
                <a:gd name="T8" fmla="*/ 32 w 84"/>
                <a:gd name="T9" fmla="*/ 24 h 60"/>
                <a:gd name="T10" fmla="*/ 33 w 84"/>
                <a:gd name="T11" fmla="*/ 25 h 60"/>
                <a:gd name="T12" fmla="*/ 34 w 84"/>
                <a:gd name="T13" fmla="*/ 29 h 60"/>
                <a:gd name="T14" fmla="*/ 37 w 84"/>
                <a:gd name="T15" fmla="*/ 29 h 60"/>
                <a:gd name="T16" fmla="*/ 37 w 84"/>
                <a:gd name="T17" fmla="*/ 31 h 60"/>
                <a:gd name="T18" fmla="*/ 41 w 84"/>
                <a:gd name="T19" fmla="*/ 32 h 60"/>
                <a:gd name="T20" fmla="*/ 43 w 84"/>
                <a:gd name="T21" fmla="*/ 32 h 60"/>
                <a:gd name="T22" fmla="*/ 47 w 84"/>
                <a:gd name="T23" fmla="*/ 30 h 60"/>
                <a:gd name="T24" fmla="*/ 48 w 84"/>
                <a:gd name="T25" fmla="*/ 29 h 60"/>
                <a:gd name="T26" fmla="*/ 51 w 84"/>
                <a:gd name="T27" fmla="*/ 27 h 60"/>
                <a:gd name="T28" fmla="*/ 50 w 84"/>
                <a:gd name="T29" fmla="*/ 25 h 60"/>
                <a:gd name="T30" fmla="*/ 52 w 84"/>
                <a:gd name="T31" fmla="*/ 23 h 60"/>
                <a:gd name="T32" fmla="*/ 51 w 84"/>
                <a:gd name="T33" fmla="*/ 20 h 60"/>
                <a:gd name="T34" fmla="*/ 50 w 84"/>
                <a:gd name="T35" fmla="*/ 18 h 60"/>
                <a:gd name="T36" fmla="*/ 49 w 84"/>
                <a:gd name="T37" fmla="*/ 15 h 60"/>
                <a:gd name="T38" fmla="*/ 47 w 84"/>
                <a:gd name="T39" fmla="*/ 15 h 60"/>
                <a:gd name="T40" fmla="*/ 46 w 84"/>
                <a:gd name="T41" fmla="*/ 13 h 60"/>
                <a:gd name="T42" fmla="*/ 42 w 84"/>
                <a:gd name="T43" fmla="*/ 13 h 60"/>
                <a:gd name="T44" fmla="*/ 40 w 84"/>
                <a:gd name="T45" fmla="*/ 12 h 60"/>
                <a:gd name="T46" fmla="*/ 37 w 84"/>
                <a:gd name="T47" fmla="*/ 14 h 60"/>
                <a:gd name="T48" fmla="*/ 35 w 84"/>
                <a:gd name="T49" fmla="*/ 14 h 60"/>
                <a:gd name="T50" fmla="*/ 33 w 84"/>
                <a:gd name="T51" fmla="*/ 18 h 60"/>
                <a:gd name="T52" fmla="*/ 33 w 84"/>
                <a:gd name="T53" fmla="*/ 20 h 60"/>
                <a:gd name="T54" fmla="*/ 31 w 84"/>
                <a:gd name="T55" fmla="*/ 22 h 60"/>
                <a:gd name="T56" fmla="*/ 33 w 84"/>
                <a:gd name="T57" fmla="*/ 22 h 60"/>
                <a:gd name="T58" fmla="*/ 35 w 84"/>
                <a:gd name="T59" fmla="*/ 17 h 60"/>
                <a:gd name="T60" fmla="*/ 39 w 84"/>
                <a:gd name="T61" fmla="*/ 14 h 60"/>
                <a:gd name="T62" fmla="*/ 45 w 84"/>
                <a:gd name="T63" fmla="*/ 14 h 60"/>
                <a:gd name="T64" fmla="*/ 49 w 84"/>
                <a:gd name="T65" fmla="*/ 17 h 60"/>
                <a:gd name="T66" fmla="*/ 50 w 84"/>
                <a:gd name="T67" fmla="*/ 22 h 60"/>
                <a:gd name="T68" fmla="*/ 49 w 84"/>
                <a:gd name="T69" fmla="*/ 26 h 60"/>
                <a:gd name="T70" fmla="*/ 45 w 84"/>
                <a:gd name="T71" fmla="*/ 30 h 60"/>
                <a:gd name="T72" fmla="*/ 39 w 84"/>
                <a:gd name="T73" fmla="*/ 30 h 60"/>
                <a:gd name="T74" fmla="*/ 35 w 84"/>
                <a:gd name="T75" fmla="*/ 27 h 60"/>
                <a:gd name="T76" fmla="*/ 33 w 84"/>
                <a:gd name="T77" fmla="*/ 22 h 60"/>
                <a:gd name="T78" fmla="*/ 42 w 84"/>
                <a:gd name="T79" fmla="*/ 27 h 60"/>
                <a:gd name="T80" fmla="*/ 37 w 84"/>
                <a:gd name="T81" fmla="*/ 22 h 60"/>
                <a:gd name="T82" fmla="*/ 44 w 84"/>
                <a:gd name="T83" fmla="*/ 22 h 60"/>
                <a:gd name="T84" fmla="*/ 42 w 84"/>
                <a:gd name="T85" fmla="*/ 19 h 60"/>
                <a:gd name="T86" fmla="*/ 79 w 84"/>
                <a:gd name="T87" fmla="*/ 6 h 60"/>
                <a:gd name="T88" fmla="*/ 5 w 84"/>
                <a:gd name="T89" fmla="*/ 6 h 60"/>
                <a:gd name="T90" fmla="*/ 0 w 84"/>
                <a:gd name="T91" fmla="*/ 51 h 60"/>
                <a:gd name="T92" fmla="*/ 0 w 84"/>
                <a:gd name="T93" fmla="*/ 55 h 60"/>
                <a:gd name="T94" fmla="*/ 84 w 84"/>
                <a:gd name="T95" fmla="*/ 55 h 60"/>
                <a:gd name="T96" fmla="*/ 76 w 84"/>
                <a:gd name="T97" fmla="*/ 57 h 60"/>
                <a:gd name="T98" fmla="*/ 3 w 84"/>
                <a:gd name="T99" fmla="*/ 53 h 60"/>
                <a:gd name="T100" fmla="*/ 30 w 84"/>
                <a:gd name="T101" fmla="*/ 56 h 60"/>
                <a:gd name="T102" fmla="*/ 54 w 84"/>
                <a:gd name="T103" fmla="*/ 53 h 60"/>
                <a:gd name="T104" fmla="*/ 76 w 84"/>
                <a:gd name="T105" fmla="*/ 57 h 60"/>
                <a:gd name="T106" fmla="*/ 52 w 84"/>
                <a:gd name="T107" fmla="*/ 54 h 60"/>
                <a:gd name="T108" fmla="*/ 53 w 84"/>
                <a:gd name="T109" fmla="*/ 51 h 60"/>
                <a:gd name="T110" fmla="*/ 7 w 84"/>
                <a:gd name="T111" fmla="*/ 43 h 60"/>
                <a:gd name="T112" fmla="*/ 53 w 84"/>
                <a:gd name="T113" fmla="*/ 51 h 60"/>
                <a:gd name="T114" fmla="*/ 8 w 84"/>
                <a:gd name="T115" fmla="*/ 41 h 60"/>
                <a:gd name="T116" fmla="*/ 10 w 84"/>
                <a:gd name="T117" fmla="*/ 3 h 60"/>
                <a:gd name="T118" fmla="*/ 76 w 84"/>
                <a:gd name="T119" fmla="*/ 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4" h="60">
                  <a:moveTo>
                    <a:pt x="10" y="5"/>
                  </a:moveTo>
                  <a:cubicBezTo>
                    <a:pt x="10" y="5"/>
                    <a:pt x="9" y="5"/>
                    <a:pt x="9" y="6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7"/>
                    <a:pt x="10" y="38"/>
                    <a:pt x="10" y="38"/>
                  </a:cubicBezTo>
                  <a:cubicBezTo>
                    <a:pt x="73" y="38"/>
                    <a:pt x="73" y="38"/>
                    <a:pt x="73" y="38"/>
                  </a:cubicBezTo>
                  <a:cubicBezTo>
                    <a:pt x="74" y="38"/>
                    <a:pt x="74" y="37"/>
                    <a:pt x="74" y="37"/>
                  </a:cubicBezTo>
                  <a:cubicBezTo>
                    <a:pt x="74" y="6"/>
                    <a:pt x="74" y="6"/>
                    <a:pt x="74" y="6"/>
                  </a:cubicBezTo>
                  <a:cubicBezTo>
                    <a:pt x="74" y="5"/>
                    <a:pt x="74" y="5"/>
                    <a:pt x="73" y="5"/>
                  </a:cubicBezTo>
                  <a:lnTo>
                    <a:pt x="10" y="5"/>
                  </a:lnTo>
                  <a:close/>
                  <a:moveTo>
                    <a:pt x="72" y="36"/>
                  </a:moveTo>
                  <a:cubicBezTo>
                    <a:pt x="11" y="36"/>
                    <a:pt x="11" y="36"/>
                    <a:pt x="11" y="36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72" y="7"/>
                    <a:pt x="72" y="7"/>
                    <a:pt x="72" y="7"/>
                  </a:cubicBezTo>
                  <a:lnTo>
                    <a:pt x="72" y="36"/>
                  </a:lnTo>
                  <a:close/>
                  <a:moveTo>
                    <a:pt x="32" y="24"/>
                  </a:moveTo>
                  <a:cubicBezTo>
                    <a:pt x="32" y="24"/>
                    <a:pt x="33" y="24"/>
                    <a:pt x="33" y="24"/>
                  </a:cubicBezTo>
                  <a:cubicBezTo>
                    <a:pt x="33" y="24"/>
                    <a:pt x="33" y="24"/>
                    <a:pt x="34" y="25"/>
                  </a:cubicBezTo>
                  <a:cubicBezTo>
                    <a:pt x="34" y="25"/>
                    <a:pt x="34" y="25"/>
                    <a:pt x="33" y="25"/>
                  </a:cubicBezTo>
                  <a:cubicBezTo>
                    <a:pt x="33" y="25"/>
                    <a:pt x="33" y="26"/>
                    <a:pt x="33" y="26"/>
                  </a:cubicBezTo>
                  <a:cubicBezTo>
                    <a:pt x="33" y="26"/>
                    <a:pt x="33" y="26"/>
                    <a:pt x="33" y="27"/>
                  </a:cubicBezTo>
                  <a:cubicBezTo>
                    <a:pt x="33" y="28"/>
                    <a:pt x="34" y="28"/>
                    <a:pt x="34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6" y="29"/>
                    <a:pt x="36" y="29"/>
                  </a:cubicBezTo>
                  <a:cubicBezTo>
                    <a:pt x="36" y="29"/>
                    <a:pt x="36" y="28"/>
                    <a:pt x="37" y="29"/>
                  </a:cubicBezTo>
                  <a:cubicBezTo>
                    <a:pt x="37" y="29"/>
                    <a:pt x="37" y="29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1"/>
                    <a:pt x="37" y="31"/>
                    <a:pt x="37" y="31"/>
                  </a:cubicBezTo>
                  <a:cubicBezTo>
                    <a:pt x="38" y="31"/>
                    <a:pt x="39" y="32"/>
                    <a:pt x="40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32"/>
                    <a:pt x="41" y="32"/>
                    <a:pt x="41" y="32"/>
                  </a:cubicBezTo>
                  <a:cubicBezTo>
                    <a:pt x="41" y="32"/>
                    <a:pt x="41" y="31"/>
                    <a:pt x="41" y="31"/>
                  </a:cubicBezTo>
                  <a:cubicBezTo>
                    <a:pt x="41" y="30"/>
                    <a:pt x="42" y="30"/>
                    <a:pt x="42" y="31"/>
                  </a:cubicBezTo>
                  <a:cubicBezTo>
                    <a:pt x="42" y="31"/>
                    <a:pt x="43" y="32"/>
                    <a:pt x="43" y="32"/>
                  </a:cubicBezTo>
                  <a:cubicBezTo>
                    <a:pt x="43" y="32"/>
                    <a:pt x="43" y="32"/>
                    <a:pt x="44" y="32"/>
                  </a:cubicBezTo>
                  <a:cubicBezTo>
                    <a:pt x="44" y="32"/>
                    <a:pt x="45" y="31"/>
                    <a:pt x="46" y="31"/>
                  </a:cubicBezTo>
                  <a:cubicBezTo>
                    <a:pt x="46" y="31"/>
                    <a:pt x="47" y="31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6" y="29"/>
                    <a:pt x="47" y="29"/>
                    <a:pt x="47" y="29"/>
                  </a:cubicBezTo>
                  <a:cubicBezTo>
                    <a:pt x="47" y="28"/>
                    <a:pt x="47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9" y="29"/>
                    <a:pt x="49" y="29"/>
                    <a:pt x="49" y="29"/>
                  </a:cubicBezTo>
                  <a:cubicBezTo>
                    <a:pt x="50" y="28"/>
                    <a:pt x="50" y="28"/>
                    <a:pt x="51" y="27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1" y="26"/>
                    <a:pt x="51" y="25"/>
                    <a:pt x="50" y="25"/>
                  </a:cubicBezTo>
                  <a:cubicBezTo>
                    <a:pt x="50" y="25"/>
                    <a:pt x="50" y="25"/>
                    <a:pt x="50" y="25"/>
                  </a:cubicBezTo>
                  <a:cubicBezTo>
                    <a:pt x="50" y="24"/>
                    <a:pt x="50" y="24"/>
                    <a:pt x="51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52" y="24"/>
                    <a:pt x="52" y="24"/>
                    <a:pt x="52" y="23"/>
                  </a:cubicBezTo>
                  <a:cubicBezTo>
                    <a:pt x="52" y="23"/>
                    <a:pt x="52" y="22"/>
                    <a:pt x="52" y="22"/>
                  </a:cubicBezTo>
                  <a:cubicBezTo>
                    <a:pt x="52" y="21"/>
                    <a:pt x="52" y="21"/>
                    <a:pt x="52" y="20"/>
                  </a:cubicBezTo>
                  <a:cubicBezTo>
                    <a:pt x="52" y="20"/>
                    <a:pt x="52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0" y="20"/>
                    <a:pt x="50" y="19"/>
                    <a:pt x="50" y="19"/>
                  </a:cubicBezTo>
                  <a:cubicBezTo>
                    <a:pt x="50" y="19"/>
                    <a:pt x="50" y="19"/>
                    <a:pt x="50" y="18"/>
                  </a:cubicBezTo>
                  <a:cubicBezTo>
                    <a:pt x="51" y="18"/>
                    <a:pt x="51" y="18"/>
                    <a:pt x="51" y="18"/>
                  </a:cubicBezTo>
                  <a:cubicBezTo>
                    <a:pt x="51" y="18"/>
                    <a:pt x="51" y="17"/>
                    <a:pt x="51" y="17"/>
                  </a:cubicBezTo>
                  <a:cubicBezTo>
                    <a:pt x="50" y="16"/>
                    <a:pt x="50" y="15"/>
                    <a:pt x="49" y="15"/>
                  </a:cubicBezTo>
                  <a:cubicBezTo>
                    <a:pt x="49" y="15"/>
                    <a:pt x="49" y="14"/>
                    <a:pt x="48" y="14"/>
                  </a:cubicBezTo>
                  <a:cubicBezTo>
                    <a:pt x="48" y="14"/>
                    <a:pt x="48" y="15"/>
                    <a:pt x="48" y="15"/>
                  </a:cubicBezTo>
                  <a:cubicBezTo>
                    <a:pt x="47" y="15"/>
                    <a:pt x="47" y="15"/>
                    <a:pt x="47" y="15"/>
                  </a:cubicBezTo>
                  <a:cubicBezTo>
                    <a:pt x="47" y="15"/>
                    <a:pt x="46" y="14"/>
                    <a:pt x="47" y="14"/>
                  </a:cubicBezTo>
                  <a:cubicBezTo>
                    <a:pt x="47" y="14"/>
                    <a:pt x="47" y="13"/>
                    <a:pt x="47" y="13"/>
                  </a:cubicBezTo>
                  <a:cubicBezTo>
                    <a:pt x="47" y="13"/>
                    <a:pt x="46" y="13"/>
                    <a:pt x="46" y="13"/>
                  </a:cubicBezTo>
                  <a:cubicBezTo>
                    <a:pt x="45" y="12"/>
                    <a:pt x="44" y="12"/>
                    <a:pt x="44" y="12"/>
                  </a:cubicBezTo>
                  <a:cubicBezTo>
                    <a:pt x="43" y="12"/>
                    <a:pt x="43" y="12"/>
                    <a:pt x="43" y="12"/>
                  </a:cubicBezTo>
                  <a:cubicBezTo>
                    <a:pt x="43" y="12"/>
                    <a:pt x="42" y="12"/>
                    <a:pt x="42" y="13"/>
                  </a:cubicBezTo>
                  <a:cubicBezTo>
                    <a:pt x="42" y="13"/>
                    <a:pt x="41" y="13"/>
                    <a:pt x="41" y="13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0" y="12"/>
                    <a:pt x="40" y="12"/>
                    <a:pt x="40" y="12"/>
                  </a:cubicBezTo>
                  <a:cubicBezTo>
                    <a:pt x="39" y="12"/>
                    <a:pt x="38" y="12"/>
                    <a:pt x="37" y="13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7" y="13"/>
                    <a:pt x="37" y="14"/>
                    <a:pt x="37" y="14"/>
                  </a:cubicBezTo>
                  <a:cubicBezTo>
                    <a:pt x="37" y="14"/>
                    <a:pt x="37" y="15"/>
                    <a:pt x="37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15"/>
                    <a:pt x="35" y="14"/>
                    <a:pt x="35" y="14"/>
                  </a:cubicBezTo>
                  <a:cubicBezTo>
                    <a:pt x="35" y="14"/>
                    <a:pt x="35" y="15"/>
                    <a:pt x="34" y="15"/>
                  </a:cubicBezTo>
                  <a:cubicBezTo>
                    <a:pt x="34" y="15"/>
                    <a:pt x="33" y="16"/>
                    <a:pt x="33" y="17"/>
                  </a:cubicBezTo>
                  <a:cubicBezTo>
                    <a:pt x="33" y="17"/>
                    <a:pt x="33" y="18"/>
                    <a:pt x="33" y="18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4" y="19"/>
                    <a:pt x="34" y="19"/>
                    <a:pt x="34" y="19"/>
                  </a:cubicBezTo>
                  <a:cubicBezTo>
                    <a:pt x="33" y="19"/>
                    <a:pt x="33" y="20"/>
                    <a:pt x="33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1"/>
                    <a:pt x="31" y="21"/>
                    <a:pt x="31" y="22"/>
                  </a:cubicBezTo>
                  <a:cubicBezTo>
                    <a:pt x="31" y="22"/>
                    <a:pt x="32" y="23"/>
                    <a:pt x="32" y="23"/>
                  </a:cubicBezTo>
                  <a:cubicBezTo>
                    <a:pt x="32" y="24"/>
                    <a:pt x="32" y="24"/>
                    <a:pt x="32" y="24"/>
                  </a:cubicBezTo>
                  <a:close/>
                  <a:moveTo>
                    <a:pt x="33" y="22"/>
                  </a:moveTo>
                  <a:cubicBezTo>
                    <a:pt x="34" y="21"/>
                    <a:pt x="35" y="21"/>
                    <a:pt x="35" y="20"/>
                  </a:cubicBezTo>
                  <a:cubicBezTo>
                    <a:pt x="36" y="19"/>
                    <a:pt x="36" y="18"/>
                    <a:pt x="35" y="17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6" y="17"/>
                    <a:pt x="37" y="17"/>
                    <a:pt x="38" y="17"/>
                  </a:cubicBezTo>
                  <a:cubicBezTo>
                    <a:pt x="39" y="16"/>
                    <a:pt x="39" y="15"/>
                    <a:pt x="39" y="14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40" y="15"/>
                    <a:pt x="41" y="15"/>
                    <a:pt x="42" y="15"/>
                  </a:cubicBezTo>
                  <a:cubicBezTo>
                    <a:pt x="43" y="15"/>
                    <a:pt x="44" y="15"/>
                    <a:pt x="44" y="14"/>
                  </a:cubicBezTo>
                  <a:cubicBezTo>
                    <a:pt x="44" y="14"/>
                    <a:pt x="44" y="14"/>
                    <a:pt x="45" y="14"/>
                  </a:cubicBezTo>
                  <a:cubicBezTo>
                    <a:pt x="44" y="15"/>
                    <a:pt x="45" y="16"/>
                    <a:pt x="46" y="17"/>
                  </a:cubicBezTo>
                  <a:cubicBezTo>
                    <a:pt x="46" y="17"/>
                    <a:pt x="47" y="17"/>
                    <a:pt x="48" y="17"/>
                  </a:cubicBezTo>
                  <a:cubicBezTo>
                    <a:pt x="48" y="17"/>
                    <a:pt x="48" y="17"/>
                    <a:pt x="49" y="17"/>
                  </a:cubicBezTo>
                  <a:cubicBezTo>
                    <a:pt x="48" y="18"/>
                    <a:pt x="48" y="19"/>
                    <a:pt x="48" y="20"/>
                  </a:cubicBezTo>
                  <a:cubicBezTo>
                    <a:pt x="48" y="21"/>
                    <a:pt x="49" y="21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49" y="22"/>
                    <a:pt x="48" y="23"/>
                    <a:pt x="48" y="24"/>
                  </a:cubicBezTo>
                  <a:cubicBezTo>
                    <a:pt x="48" y="25"/>
                    <a:pt x="48" y="26"/>
                    <a:pt x="49" y="26"/>
                  </a:cubicBezTo>
                  <a:cubicBezTo>
                    <a:pt x="48" y="27"/>
                    <a:pt x="48" y="27"/>
                    <a:pt x="48" y="27"/>
                  </a:cubicBezTo>
                  <a:cubicBezTo>
                    <a:pt x="47" y="27"/>
                    <a:pt x="46" y="27"/>
                    <a:pt x="46" y="27"/>
                  </a:cubicBezTo>
                  <a:cubicBezTo>
                    <a:pt x="45" y="28"/>
                    <a:pt x="44" y="29"/>
                    <a:pt x="45" y="30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44" y="29"/>
                    <a:pt x="43" y="28"/>
                    <a:pt x="42" y="28"/>
                  </a:cubicBezTo>
                  <a:cubicBezTo>
                    <a:pt x="41" y="28"/>
                    <a:pt x="40" y="29"/>
                    <a:pt x="39" y="30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29"/>
                    <a:pt x="39" y="28"/>
                    <a:pt x="38" y="27"/>
                  </a:cubicBezTo>
                  <a:cubicBezTo>
                    <a:pt x="37" y="27"/>
                    <a:pt x="36" y="27"/>
                    <a:pt x="35" y="27"/>
                  </a:cubicBezTo>
                  <a:cubicBezTo>
                    <a:pt x="35" y="27"/>
                    <a:pt x="35" y="27"/>
                    <a:pt x="35" y="26"/>
                  </a:cubicBezTo>
                  <a:cubicBezTo>
                    <a:pt x="36" y="26"/>
                    <a:pt x="36" y="25"/>
                    <a:pt x="35" y="24"/>
                  </a:cubicBezTo>
                  <a:cubicBezTo>
                    <a:pt x="35" y="23"/>
                    <a:pt x="34" y="22"/>
                    <a:pt x="33" y="22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3" y="22"/>
                    <a:pt x="33" y="22"/>
                    <a:pt x="33" y="22"/>
                  </a:cubicBezTo>
                  <a:close/>
                  <a:moveTo>
                    <a:pt x="42" y="27"/>
                  </a:moveTo>
                  <a:cubicBezTo>
                    <a:pt x="44" y="27"/>
                    <a:pt x="46" y="24"/>
                    <a:pt x="46" y="22"/>
                  </a:cubicBezTo>
                  <a:cubicBezTo>
                    <a:pt x="46" y="19"/>
                    <a:pt x="44" y="17"/>
                    <a:pt x="42" y="17"/>
                  </a:cubicBezTo>
                  <a:cubicBezTo>
                    <a:pt x="39" y="17"/>
                    <a:pt x="37" y="19"/>
                    <a:pt x="37" y="22"/>
                  </a:cubicBezTo>
                  <a:cubicBezTo>
                    <a:pt x="37" y="24"/>
                    <a:pt x="39" y="27"/>
                    <a:pt x="42" y="27"/>
                  </a:cubicBezTo>
                  <a:close/>
                  <a:moveTo>
                    <a:pt x="42" y="19"/>
                  </a:moveTo>
                  <a:cubicBezTo>
                    <a:pt x="43" y="19"/>
                    <a:pt x="44" y="20"/>
                    <a:pt x="44" y="22"/>
                  </a:cubicBezTo>
                  <a:cubicBezTo>
                    <a:pt x="44" y="23"/>
                    <a:pt x="43" y="25"/>
                    <a:pt x="42" y="25"/>
                  </a:cubicBezTo>
                  <a:cubicBezTo>
                    <a:pt x="40" y="25"/>
                    <a:pt x="39" y="23"/>
                    <a:pt x="39" y="22"/>
                  </a:cubicBezTo>
                  <a:cubicBezTo>
                    <a:pt x="39" y="20"/>
                    <a:pt x="40" y="19"/>
                    <a:pt x="42" y="19"/>
                  </a:cubicBezTo>
                  <a:close/>
                  <a:moveTo>
                    <a:pt x="84" y="51"/>
                  </a:moveTo>
                  <a:cubicBezTo>
                    <a:pt x="79" y="42"/>
                    <a:pt x="79" y="42"/>
                    <a:pt x="79" y="42"/>
                  </a:cubicBezTo>
                  <a:cubicBezTo>
                    <a:pt x="79" y="6"/>
                    <a:pt x="79" y="6"/>
                    <a:pt x="79" y="6"/>
                  </a:cubicBezTo>
                  <a:cubicBezTo>
                    <a:pt x="79" y="1"/>
                    <a:pt x="78" y="0"/>
                    <a:pt x="74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6" y="0"/>
                    <a:pt x="5" y="1"/>
                    <a:pt x="5" y="6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2"/>
                    <a:pt x="0" y="53"/>
                    <a:pt x="0" y="55"/>
                  </a:cubicBezTo>
                  <a:cubicBezTo>
                    <a:pt x="0" y="58"/>
                    <a:pt x="3" y="60"/>
                    <a:pt x="7" y="60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80" y="60"/>
                    <a:pt x="84" y="58"/>
                    <a:pt x="84" y="55"/>
                  </a:cubicBezTo>
                  <a:cubicBezTo>
                    <a:pt x="84" y="52"/>
                    <a:pt x="84" y="52"/>
                    <a:pt x="84" y="52"/>
                  </a:cubicBezTo>
                  <a:cubicBezTo>
                    <a:pt x="84" y="52"/>
                    <a:pt x="84" y="52"/>
                    <a:pt x="84" y="51"/>
                  </a:cubicBezTo>
                  <a:close/>
                  <a:moveTo>
                    <a:pt x="76" y="57"/>
                  </a:moveTo>
                  <a:cubicBezTo>
                    <a:pt x="7" y="57"/>
                    <a:pt x="7" y="57"/>
                    <a:pt x="7" y="57"/>
                  </a:cubicBezTo>
                  <a:cubicBezTo>
                    <a:pt x="5" y="57"/>
                    <a:pt x="3" y="56"/>
                    <a:pt x="3" y="55"/>
                  </a:cubicBezTo>
                  <a:cubicBezTo>
                    <a:pt x="3" y="53"/>
                    <a:pt x="3" y="53"/>
                    <a:pt x="3" y="53"/>
                  </a:cubicBezTo>
                  <a:cubicBezTo>
                    <a:pt x="29" y="53"/>
                    <a:pt x="29" y="53"/>
                    <a:pt x="29" y="53"/>
                  </a:cubicBezTo>
                  <a:cubicBezTo>
                    <a:pt x="29" y="55"/>
                    <a:pt x="29" y="55"/>
                    <a:pt x="29" y="55"/>
                  </a:cubicBezTo>
                  <a:cubicBezTo>
                    <a:pt x="29" y="56"/>
                    <a:pt x="30" y="56"/>
                    <a:pt x="30" y="56"/>
                  </a:cubicBezTo>
                  <a:cubicBezTo>
                    <a:pt x="53" y="56"/>
                    <a:pt x="53" y="56"/>
                    <a:pt x="53" y="56"/>
                  </a:cubicBezTo>
                  <a:cubicBezTo>
                    <a:pt x="54" y="56"/>
                    <a:pt x="54" y="56"/>
                    <a:pt x="54" y="55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81" y="53"/>
                    <a:pt x="81" y="53"/>
                    <a:pt x="81" y="53"/>
                  </a:cubicBezTo>
                  <a:cubicBezTo>
                    <a:pt x="81" y="55"/>
                    <a:pt x="81" y="55"/>
                    <a:pt x="81" y="55"/>
                  </a:cubicBezTo>
                  <a:cubicBezTo>
                    <a:pt x="81" y="56"/>
                    <a:pt x="79" y="57"/>
                    <a:pt x="76" y="57"/>
                  </a:cubicBezTo>
                  <a:close/>
                  <a:moveTo>
                    <a:pt x="31" y="53"/>
                  </a:moveTo>
                  <a:cubicBezTo>
                    <a:pt x="52" y="53"/>
                    <a:pt x="52" y="53"/>
                    <a:pt x="52" y="53"/>
                  </a:cubicBezTo>
                  <a:cubicBezTo>
                    <a:pt x="52" y="54"/>
                    <a:pt x="52" y="54"/>
                    <a:pt x="52" y="54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31" y="53"/>
                  </a:lnTo>
                  <a:close/>
                  <a:moveTo>
                    <a:pt x="53" y="51"/>
                  </a:moveTo>
                  <a:cubicBezTo>
                    <a:pt x="30" y="51"/>
                    <a:pt x="30" y="51"/>
                    <a:pt x="30" y="51"/>
                  </a:cubicBezTo>
                  <a:cubicBezTo>
                    <a:pt x="3" y="51"/>
                    <a:pt x="3" y="51"/>
                    <a:pt x="3" y="51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6" y="43"/>
                    <a:pt x="76" y="43"/>
                    <a:pt x="76" y="43"/>
                  </a:cubicBezTo>
                  <a:cubicBezTo>
                    <a:pt x="80" y="51"/>
                    <a:pt x="80" y="51"/>
                    <a:pt x="80" y="51"/>
                  </a:cubicBezTo>
                  <a:lnTo>
                    <a:pt x="53" y="51"/>
                  </a:lnTo>
                  <a:close/>
                  <a:moveTo>
                    <a:pt x="76" y="6"/>
                  </a:moveTo>
                  <a:cubicBezTo>
                    <a:pt x="76" y="41"/>
                    <a:pt x="76" y="41"/>
                    <a:pt x="76" y="41"/>
                  </a:cubicBezTo>
                  <a:cubicBezTo>
                    <a:pt x="8" y="41"/>
                    <a:pt x="8" y="41"/>
                    <a:pt x="8" y="41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5"/>
                    <a:pt x="8" y="4"/>
                    <a:pt x="8" y="3"/>
                  </a:cubicBezTo>
                  <a:cubicBezTo>
                    <a:pt x="8" y="3"/>
                    <a:pt x="9" y="3"/>
                    <a:pt x="10" y="3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74" y="3"/>
                    <a:pt x="75" y="3"/>
                    <a:pt x="76" y="3"/>
                  </a:cubicBezTo>
                  <a:cubicBezTo>
                    <a:pt x="76" y="4"/>
                    <a:pt x="76" y="5"/>
                    <a:pt x="7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Freeform 14"/>
            <p:cNvSpPr>
              <a:spLocks noEditPoints="1"/>
            </p:cNvSpPr>
            <p:nvPr/>
          </p:nvSpPr>
          <p:spPr bwMode="auto">
            <a:xfrm>
              <a:off x="5801839" y="2896569"/>
              <a:ext cx="331940" cy="387265"/>
            </a:xfrm>
            <a:custGeom>
              <a:avLst/>
              <a:gdLst>
                <a:gd name="T0" fmla="*/ 36 w 56"/>
                <a:gd name="T1" fmla="*/ 14 h 65"/>
                <a:gd name="T2" fmla="*/ 43 w 56"/>
                <a:gd name="T3" fmla="*/ 2 h 65"/>
                <a:gd name="T4" fmla="*/ 41 w 56"/>
                <a:gd name="T5" fmla="*/ 0 h 65"/>
                <a:gd name="T6" fmla="*/ 13 w 56"/>
                <a:gd name="T7" fmla="*/ 1 h 65"/>
                <a:gd name="T8" fmla="*/ 20 w 56"/>
                <a:gd name="T9" fmla="*/ 14 h 65"/>
                <a:gd name="T10" fmla="*/ 0 w 56"/>
                <a:gd name="T11" fmla="*/ 37 h 65"/>
                <a:gd name="T12" fmla="*/ 7 w 56"/>
                <a:gd name="T13" fmla="*/ 65 h 65"/>
                <a:gd name="T14" fmla="*/ 56 w 56"/>
                <a:gd name="T15" fmla="*/ 58 h 65"/>
                <a:gd name="T16" fmla="*/ 36 w 56"/>
                <a:gd name="T17" fmla="*/ 15 h 65"/>
                <a:gd name="T18" fmla="*/ 23 w 56"/>
                <a:gd name="T19" fmla="*/ 4 h 65"/>
                <a:gd name="T20" fmla="*/ 21 w 56"/>
                <a:gd name="T21" fmla="*/ 5 h 65"/>
                <a:gd name="T22" fmla="*/ 22 w 56"/>
                <a:gd name="T23" fmla="*/ 13 h 65"/>
                <a:gd name="T24" fmla="*/ 39 w 56"/>
                <a:gd name="T25" fmla="*/ 3 h 65"/>
                <a:gd name="T26" fmla="*/ 26 w 56"/>
                <a:gd name="T27" fmla="*/ 13 h 65"/>
                <a:gd name="T28" fmla="*/ 33 w 56"/>
                <a:gd name="T29" fmla="*/ 15 h 65"/>
                <a:gd name="T30" fmla="*/ 23 w 56"/>
                <a:gd name="T31" fmla="*/ 16 h 65"/>
                <a:gd name="T32" fmla="*/ 53 w 56"/>
                <a:gd name="T33" fmla="*/ 58 h 65"/>
                <a:gd name="T34" fmla="*/ 7 w 56"/>
                <a:gd name="T35" fmla="*/ 62 h 65"/>
                <a:gd name="T36" fmla="*/ 3 w 56"/>
                <a:gd name="T37" fmla="*/ 37 h 65"/>
                <a:gd name="T38" fmla="*/ 34 w 56"/>
                <a:gd name="T39" fmla="*/ 18 h 65"/>
                <a:gd name="T40" fmla="*/ 53 w 56"/>
                <a:gd name="T41" fmla="*/ 58 h 65"/>
                <a:gd name="T42" fmla="*/ 8 w 56"/>
                <a:gd name="T43" fmla="*/ 54 h 65"/>
                <a:gd name="T44" fmla="*/ 12 w 56"/>
                <a:gd name="T45" fmla="*/ 58 h 65"/>
                <a:gd name="T46" fmla="*/ 6 w 56"/>
                <a:gd name="T47" fmla="*/ 54 h 65"/>
                <a:gd name="T48" fmla="*/ 23 w 56"/>
                <a:gd name="T49" fmla="*/ 21 h 65"/>
                <a:gd name="T50" fmla="*/ 23 w 56"/>
                <a:gd name="T51" fmla="*/ 23 h 65"/>
                <a:gd name="T52" fmla="*/ 28 w 56"/>
                <a:gd name="T53" fmla="*/ 28 h 65"/>
                <a:gd name="T54" fmla="*/ 28 w 56"/>
                <a:gd name="T55" fmla="*/ 53 h 65"/>
                <a:gd name="T56" fmla="*/ 28 w 56"/>
                <a:gd name="T57" fmla="*/ 28 h 65"/>
                <a:gd name="T58" fmla="*/ 17 w 56"/>
                <a:gd name="T59" fmla="*/ 41 h 65"/>
                <a:gd name="T60" fmla="*/ 38 w 56"/>
                <a:gd name="T61" fmla="*/ 41 h 65"/>
                <a:gd name="T62" fmla="*/ 26 w 56"/>
                <a:gd name="T63" fmla="*/ 37 h 65"/>
                <a:gd name="T64" fmla="*/ 32 w 56"/>
                <a:gd name="T65" fmla="*/ 44 h 65"/>
                <a:gd name="T66" fmla="*/ 29 w 56"/>
                <a:gd name="T67" fmla="*/ 49 h 65"/>
                <a:gd name="T68" fmla="*/ 27 w 56"/>
                <a:gd name="T69" fmla="*/ 49 h 65"/>
                <a:gd name="T70" fmla="*/ 24 w 56"/>
                <a:gd name="T71" fmla="*/ 44 h 65"/>
                <a:gd name="T72" fmla="*/ 26 w 56"/>
                <a:gd name="T73" fmla="*/ 44 h 65"/>
                <a:gd name="T74" fmla="*/ 30 w 56"/>
                <a:gd name="T75" fmla="*/ 44 h 65"/>
                <a:gd name="T76" fmla="*/ 24 w 56"/>
                <a:gd name="T77" fmla="*/ 37 h 65"/>
                <a:gd name="T78" fmla="*/ 27 w 56"/>
                <a:gd name="T79" fmla="*/ 32 h 65"/>
                <a:gd name="T80" fmla="*/ 29 w 56"/>
                <a:gd name="T81" fmla="*/ 32 h 65"/>
                <a:gd name="T82" fmla="*/ 32 w 56"/>
                <a:gd name="T83" fmla="*/ 37 h 65"/>
                <a:gd name="T84" fmla="*/ 30 w 56"/>
                <a:gd name="T85" fmla="*/ 37 h 65"/>
                <a:gd name="T86" fmla="*/ 26 w 56"/>
                <a:gd name="T87" fmla="*/ 3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" h="65">
                  <a:moveTo>
                    <a:pt x="36" y="15"/>
                  </a:moveTo>
                  <a:cubicBezTo>
                    <a:pt x="36" y="14"/>
                    <a:pt x="36" y="14"/>
                    <a:pt x="36" y="14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43" y="3"/>
                    <a:pt x="43" y="3"/>
                    <a:pt x="43" y="2"/>
                  </a:cubicBezTo>
                  <a:cubicBezTo>
                    <a:pt x="43" y="1"/>
                    <a:pt x="42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3" y="0"/>
                    <a:pt x="13" y="1"/>
                  </a:cubicBezTo>
                  <a:cubicBezTo>
                    <a:pt x="12" y="2"/>
                    <a:pt x="12" y="3"/>
                    <a:pt x="13" y="3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9" y="16"/>
                    <a:pt x="0" y="26"/>
                    <a:pt x="0" y="37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1"/>
                    <a:pt x="3" y="65"/>
                    <a:pt x="7" y="65"/>
                  </a:cubicBezTo>
                  <a:cubicBezTo>
                    <a:pt x="49" y="65"/>
                    <a:pt x="49" y="65"/>
                    <a:pt x="49" y="65"/>
                  </a:cubicBezTo>
                  <a:cubicBezTo>
                    <a:pt x="53" y="65"/>
                    <a:pt x="56" y="61"/>
                    <a:pt x="56" y="58"/>
                  </a:cubicBezTo>
                  <a:cubicBezTo>
                    <a:pt x="56" y="37"/>
                    <a:pt x="56" y="37"/>
                    <a:pt x="56" y="37"/>
                  </a:cubicBezTo>
                  <a:cubicBezTo>
                    <a:pt x="56" y="26"/>
                    <a:pt x="47" y="16"/>
                    <a:pt x="36" y="15"/>
                  </a:cubicBezTo>
                  <a:close/>
                  <a:moveTo>
                    <a:pt x="26" y="13"/>
                  </a:moveTo>
                  <a:cubicBezTo>
                    <a:pt x="23" y="4"/>
                    <a:pt x="23" y="4"/>
                    <a:pt x="23" y="4"/>
                  </a:cubicBezTo>
                  <a:cubicBezTo>
                    <a:pt x="22" y="3"/>
                    <a:pt x="22" y="3"/>
                    <a:pt x="21" y="3"/>
                  </a:cubicBezTo>
                  <a:cubicBezTo>
                    <a:pt x="21" y="4"/>
                    <a:pt x="21" y="4"/>
                    <a:pt x="21" y="5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33" y="13"/>
                    <a:pt x="33" y="13"/>
                    <a:pt x="33" y="13"/>
                  </a:cubicBezTo>
                  <a:lnTo>
                    <a:pt x="26" y="13"/>
                  </a:lnTo>
                  <a:close/>
                  <a:moveTo>
                    <a:pt x="23" y="15"/>
                  </a:moveTo>
                  <a:cubicBezTo>
                    <a:pt x="33" y="15"/>
                    <a:pt x="33" y="15"/>
                    <a:pt x="33" y="15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23" y="16"/>
                    <a:pt x="23" y="16"/>
                    <a:pt x="23" y="16"/>
                  </a:cubicBezTo>
                  <a:lnTo>
                    <a:pt x="23" y="15"/>
                  </a:lnTo>
                  <a:close/>
                  <a:moveTo>
                    <a:pt x="53" y="58"/>
                  </a:moveTo>
                  <a:cubicBezTo>
                    <a:pt x="53" y="60"/>
                    <a:pt x="51" y="62"/>
                    <a:pt x="49" y="62"/>
                  </a:cubicBezTo>
                  <a:cubicBezTo>
                    <a:pt x="7" y="62"/>
                    <a:pt x="7" y="62"/>
                    <a:pt x="7" y="62"/>
                  </a:cubicBezTo>
                  <a:cubicBezTo>
                    <a:pt x="5" y="62"/>
                    <a:pt x="3" y="60"/>
                    <a:pt x="3" y="58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3" y="26"/>
                    <a:pt x="11" y="18"/>
                    <a:pt x="22" y="18"/>
                  </a:cubicBezTo>
                  <a:cubicBezTo>
                    <a:pt x="34" y="18"/>
                    <a:pt x="34" y="18"/>
                    <a:pt x="34" y="18"/>
                  </a:cubicBezTo>
                  <a:cubicBezTo>
                    <a:pt x="44" y="18"/>
                    <a:pt x="53" y="26"/>
                    <a:pt x="53" y="37"/>
                  </a:cubicBezTo>
                  <a:lnTo>
                    <a:pt x="53" y="58"/>
                  </a:lnTo>
                  <a:close/>
                  <a:moveTo>
                    <a:pt x="8" y="38"/>
                  </a:moveTo>
                  <a:cubicBezTo>
                    <a:pt x="8" y="54"/>
                    <a:pt x="8" y="54"/>
                    <a:pt x="8" y="54"/>
                  </a:cubicBezTo>
                  <a:cubicBezTo>
                    <a:pt x="8" y="55"/>
                    <a:pt x="9" y="57"/>
                    <a:pt x="11" y="57"/>
                  </a:cubicBezTo>
                  <a:cubicBezTo>
                    <a:pt x="11" y="57"/>
                    <a:pt x="12" y="57"/>
                    <a:pt x="12" y="58"/>
                  </a:cubicBezTo>
                  <a:cubicBezTo>
                    <a:pt x="12" y="58"/>
                    <a:pt x="11" y="59"/>
                    <a:pt x="11" y="59"/>
                  </a:cubicBezTo>
                  <a:cubicBezTo>
                    <a:pt x="8" y="59"/>
                    <a:pt x="6" y="56"/>
                    <a:pt x="6" y="54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6" y="28"/>
                    <a:pt x="14" y="21"/>
                    <a:pt x="23" y="21"/>
                  </a:cubicBezTo>
                  <a:cubicBezTo>
                    <a:pt x="24" y="21"/>
                    <a:pt x="24" y="21"/>
                    <a:pt x="24" y="22"/>
                  </a:cubicBezTo>
                  <a:cubicBezTo>
                    <a:pt x="24" y="22"/>
                    <a:pt x="24" y="23"/>
                    <a:pt x="23" y="23"/>
                  </a:cubicBezTo>
                  <a:cubicBezTo>
                    <a:pt x="15" y="23"/>
                    <a:pt x="8" y="29"/>
                    <a:pt x="8" y="38"/>
                  </a:cubicBezTo>
                  <a:close/>
                  <a:moveTo>
                    <a:pt x="28" y="28"/>
                  </a:moveTo>
                  <a:cubicBezTo>
                    <a:pt x="21" y="28"/>
                    <a:pt x="15" y="34"/>
                    <a:pt x="15" y="41"/>
                  </a:cubicBezTo>
                  <a:cubicBezTo>
                    <a:pt x="15" y="47"/>
                    <a:pt x="21" y="53"/>
                    <a:pt x="28" y="53"/>
                  </a:cubicBezTo>
                  <a:cubicBezTo>
                    <a:pt x="35" y="53"/>
                    <a:pt x="40" y="47"/>
                    <a:pt x="40" y="41"/>
                  </a:cubicBezTo>
                  <a:cubicBezTo>
                    <a:pt x="40" y="34"/>
                    <a:pt x="35" y="28"/>
                    <a:pt x="28" y="28"/>
                  </a:cubicBezTo>
                  <a:close/>
                  <a:moveTo>
                    <a:pt x="28" y="51"/>
                  </a:moveTo>
                  <a:cubicBezTo>
                    <a:pt x="22" y="51"/>
                    <a:pt x="17" y="46"/>
                    <a:pt x="17" y="41"/>
                  </a:cubicBezTo>
                  <a:cubicBezTo>
                    <a:pt x="17" y="35"/>
                    <a:pt x="22" y="30"/>
                    <a:pt x="28" y="30"/>
                  </a:cubicBezTo>
                  <a:cubicBezTo>
                    <a:pt x="33" y="30"/>
                    <a:pt x="38" y="35"/>
                    <a:pt x="38" y="41"/>
                  </a:cubicBezTo>
                  <a:cubicBezTo>
                    <a:pt x="38" y="46"/>
                    <a:pt x="33" y="51"/>
                    <a:pt x="28" y="51"/>
                  </a:cubicBezTo>
                  <a:close/>
                  <a:moveTo>
                    <a:pt x="26" y="37"/>
                  </a:moveTo>
                  <a:cubicBezTo>
                    <a:pt x="26" y="39"/>
                    <a:pt x="27" y="40"/>
                    <a:pt x="28" y="40"/>
                  </a:cubicBezTo>
                  <a:cubicBezTo>
                    <a:pt x="30" y="40"/>
                    <a:pt x="32" y="41"/>
                    <a:pt x="32" y="44"/>
                  </a:cubicBezTo>
                  <a:cubicBezTo>
                    <a:pt x="32" y="46"/>
                    <a:pt x="31" y="47"/>
                    <a:pt x="29" y="48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7" y="50"/>
                    <a:pt x="27" y="49"/>
                    <a:pt x="27" y="49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5" y="47"/>
                    <a:pt x="24" y="46"/>
                    <a:pt x="24" y="44"/>
                  </a:cubicBezTo>
                  <a:cubicBezTo>
                    <a:pt x="24" y="43"/>
                    <a:pt x="24" y="43"/>
                    <a:pt x="25" y="43"/>
                  </a:cubicBezTo>
                  <a:cubicBezTo>
                    <a:pt x="25" y="43"/>
                    <a:pt x="26" y="43"/>
                    <a:pt x="26" y="44"/>
                  </a:cubicBezTo>
                  <a:cubicBezTo>
                    <a:pt x="26" y="45"/>
                    <a:pt x="27" y="46"/>
                    <a:pt x="28" y="46"/>
                  </a:cubicBezTo>
                  <a:cubicBezTo>
                    <a:pt x="29" y="46"/>
                    <a:pt x="30" y="45"/>
                    <a:pt x="30" y="44"/>
                  </a:cubicBezTo>
                  <a:cubicBezTo>
                    <a:pt x="30" y="42"/>
                    <a:pt x="29" y="42"/>
                    <a:pt x="28" y="42"/>
                  </a:cubicBezTo>
                  <a:cubicBezTo>
                    <a:pt x="25" y="42"/>
                    <a:pt x="24" y="40"/>
                    <a:pt x="24" y="37"/>
                  </a:cubicBezTo>
                  <a:cubicBezTo>
                    <a:pt x="24" y="36"/>
                    <a:pt x="25" y="34"/>
                    <a:pt x="27" y="34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7" y="32"/>
                    <a:pt x="27" y="31"/>
                    <a:pt x="28" y="31"/>
                  </a:cubicBezTo>
                  <a:cubicBezTo>
                    <a:pt x="28" y="31"/>
                    <a:pt x="29" y="32"/>
                    <a:pt x="29" y="32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30" y="34"/>
                    <a:pt x="32" y="35"/>
                    <a:pt x="32" y="37"/>
                  </a:cubicBezTo>
                  <a:cubicBezTo>
                    <a:pt x="32" y="38"/>
                    <a:pt x="31" y="38"/>
                    <a:pt x="31" y="38"/>
                  </a:cubicBezTo>
                  <a:cubicBezTo>
                    <a:pt x="30" y="38"/>
                    <a:pt x="30" y="38"/>
                    <a:pt x="30" y="37"/>
                  </a:cubicBezTo>
                  <a:cubicBezTo>
                    <a:pt x="30" y="36"/>
                    <a:pt x="29" y="35"/>
                    <a:pt x="28" y="35"/>
                  </a:cubicBezTo>
                  <a:cubicBezTo>
                    <a:pt x="27" y="35"/>
                    <a:pt x="26" y="36"/>
                    <a:pt x="26" y="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Freeform 42"/>
            <p:cNvSpPr>
              <a:spLocks noEditPoints="1"/>
            </p:cNvSpPr>
            <p:nvPr/>
          </p:nvSpPr>
          <p:spPr bwMode="auto">
            <a:xfrm>
              <a:off x="3501010" y="4288055"/>
              <a:ext cx="385943" cy="385941"/>
            </a:xfrm>
            <a:custGeom>
              <a:avLst/>
              <a:gdLst>
                <a:gd name="T0" fmla="*/ 45 w 62"/>
                <a:gd name="T1" fmla="*/ 4 h 62"/>
                <a:gd name="T2" fmla="*/ 45 w 62"/>
                <a:gd name="T3" fmla="*/ 9 h 62"/>
                <a:gd name="T4" fmla="*/ 17 w 62"/>
                <a:gd name="T5" fmla="*/ 52 h 62"/>
                <a:gd name="T6" fmla="*/ 16 w 62"/>
                <a:gd name="T7" fmla="*/ 58 h 62"/>
                <a:gd name="T8" fmla="*/ 19 w 62"/>
                <a:gd name="T9" fmla="*/ 52 h 62"/>
                <a:gd name="T10" fmla="*/ 54 w 62"/>
                <a:gd name="T11" fmla="*/ 19 h 62"/>
                <a:gd name="T12" fmla="*/ 56 w 62"/>
                <a:gd name="T13" fmla="*/ 15 h 62"/>
                <a:gd name="T14" fmla="*/ 53 w 62"/>
                <a:gd name="T15" fmla="*/ 19 h 62"/>
                <a:gd name="T16" fmla="*/ 4 w 62"/>
                <a:gd name="T17" fmla="*/ 46 h 62"/>
                <a:gd name="T18" fmla="*/ 9 w 62"/>
                <a:gd name="T19" fmla="*/ 44 h 62"/>
                <a:gd name="T20" fmla="*/ 61 w 62"/>
                <a:gd name="T21" fmla="*/ 30 h 62"/>
                <a:gd name="T22" fmla="*/ 56 w 62"/>
                <a:gd name="T23" fmla="*/ 32 h 62"/>
                <a:gd name="T24" fmla="*/ 61 w 62"/>
                <a:gd name="T25" fmla="*/ 30 h 62"/>
                <a:gd name="T26" fmla="*/ 1 w 62"/>
                <a:gd name="T27" fmla="*/ 30 h 62"/>
                <a:gd name="T28" fmla="*/ 5 w 62"/>
                <a:gd name="T29" fmla="*/ 32 h 62"/>
                <a:gd name="T30" fmla="*/ 52 w 62"/>
                <a:gd name="T31" fmla="*/ 43 h 62"/>
                <a:gd name="T32" fmla="*/ 57 w 62"/>
                <a:gd name="T33" fmla="*/ 47 h 62"/>
                <a:gd name="T34" fmla="*/ 54 w 62"/>
                <a:gd name="T35" fmla="*/ 43 h 62"/>
                <a:gd name="T36" fmla="*/ 10 w 62"/>
                <a:gd name="T37" fmla="*/ 18 h 62"/>
                <a:gd name="T38" fmla="*/ 4 w 62"/>
                <a:gd name="T39" fmla="*/ 15 h 62"/>
                <a:gd name="T40" fmla="*/ 45 w 62"/>
                <a:gd name="T41" fmla="*/ 52 h 62"/>
                <a:gd name="T42" fmla="*/ 45 w 62"/>
                <a:gd name="T43" fmla="*/ 57 h 62"/>
                <a:gd name="T44" fmla="*/ 47 w 62"/>
                <a:gd name="T45" fmla="*/ 56 h 62"/>
                <a:gd name="T46" fmla="*/ 30 w 62"/>
                <a:gd name="T47" fmla="*/ 56 h 62"/>
                <a:gd name="T48" fmla="*/ 32 w 62"/>
                <a:gd name="T49" fmla="*/ 61 h 62"/>
                <a:gd name="T50" fmla="*/ 17 w 62"/>
                <a:gd name="T51" fmla="*/ 9 h 62"/>
                <a:gd name="T52" fmla="*/ 19 w 62"/>
                <a:gd name="T53" fmla="*/ 8 h 62"/>
                <a:gd name="T54" fmla="*/ 15 w 62"/>
                <a:gd name="T55" fmla="*/ 5 h 62"/>
                <a:gd name="T56" fmla="*/ 32 w 62"/>
                <a:gd name="T57" fmla="*/ 5 h 62"/>
                <a:gd name="T58" fmla="*/ 30 w 62"/>
                <a:gd name="T59" fmla="*/ 1 h 62"/>
                <a:gd name="T60" fmla="*/ 53 w 62"/>
                <a:gd name="T61" fmla="*/ 30 h 62"/>
                <a:gd name="T62" fmla="*/ 29 w 62"/>
                <a:gd name="T63" fmla="*/ 53 h 62"/>
                <a:gd name="T64" fmla="*/ 14 w 62"/>
                <a:gd name="T65" fmla="*/ 19 h 62"/>
                <a:gd name="T66" fmla="*/ 48 w 62"/>
                <a:gd name="T67" fmla="*/ 19 h 62"/>
                <a:gd name="T68" fmla="*/ 46 w 62"/>
                <a:gd name="T69" fmla="*/ 22 h 62"/>
                <a:gd name="T70" fmla="*/ 46 w 62"/>
                <a:gd name="T71" fmla="*/ 22 h 62"/>
                <a:gd name="T72" fmla="*/ 39 w 62"/>
                <a:gd name="T73" fmla="*/ 27 h 62"/>
                <a:gd name="T74" fmla="*/ 31 w 62"/>
                <a:gd name="T75" fmla="*/ 48 h 62"/>
                <a:gd name="T76" fmla="*/ 36 w 62"/>
                <a:gd name="T77" fmla="*/ 27 h 62"/>
                <a:gd name="T78" fmla="*/ 36 w 62"/>
                <a:gd name="T79" fmla="*/ 27 h 62"/>
                <a:gd name="T80" fmla="*/ 23 w 62"/>
                <a:gd name="T81" fmla="*/ 27 h 62"/>
                <a:gd name="T82" fmla="*/ 21 w 62"/>
                <a:gd name="T83" fmla="*/ 27 h 62"/>
                <a:gd name="T84" fmla="*/ 28 w 62"/>
                <a:gd name="T85" fmla="*/ 47 h 62"/>
                <a:gd name="T86" fmla="*/ 28 w 62"/>
                <a:gd name="T87" fmla="*/ 47 h 62"/>
                <a:gd name="T88" fmla="*/ 39 w 62"/>
                <a:gd name="T89" fmla="*/ 29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2" h="62">
                  <a:moveTo>
                    <a:pt x="43" y="9"/>
                  </a:moveTo>
                  <a:cubicBezTo>
                    <a:pt x="43" y="9"/>
                    <a:pt x="43" y="9"/>
                    <a:pt x="43" y="8"/>
                  </a:cubicBezTo>
                  <a:cubicBezTo>
                    <a:pt x="45" y="4"/>
                    <a:pt x="45" y="4"/>
                    <a:pt x="45" y="4"/>
                  </a:cubicBezTo>
                  <a:cubicBezTo>
                    <a:pt x="45" y="4"/>
                    <a:pt x="46" y="4"/>
                    <a:pt x="46" y="4"/>
                  </a:cubicBezTo>
                  <a:cubicBezTo>
                    <a:pt x="47" y="4"/>
                    <a:pt x="47" y="5"/>
                    <a:pt x="47" y="5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4" y="9"/>
                    <a:pt x="44" y="10"/>
                    <a:pt x="44" y="10"/>
                  </a:cubicBezTo>
                  <a:cubicBezTo>
                    <a:pt x="43" y="10"/>
                    <a:pt x="43" y="9"/>
                    <a:pt x="43" y="9"/>
                  </a:cubicBezTo>
                  <a:close/>
                  <a:moveTo>
                    <a:pt x="17" y="52"/>
                  </a:moveTo>
                  <a:cubicBezTo>
                    <a:pt x="15" y="56"/>
                    <a:pt x="15" y="56"/>
                    <a:pt x="15" y="56"/>
                  </a:cubicBezTo>
                  <a:cubicBezTo>
                    <a:pt x="15" y="57"/>
                    <a:pt x="15" y="57"/>
                    <a:pt x="15" y="58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16" y="58"/>
                    <a:pt x="17" y="57"/>
                    <a:pt x="17" y="57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9" y="53"/>
                    <a:pt x="19" y="52"/>
                    <a:pt x="19" y="52"/>
                  </a:cubicBezTo>
                  <a:cubicBezTo>
                    <a:pt x="18" y="52"/>
                    <a:pt x="18" y="52"/>
                    <a:pt x="17" y="52"/>
                  </a:cubicBezTo>
                  <a:close/>
                  <a:moveTo>
                    <a:pt x="53" y="19"/>
                  </a:moveTo>
                  <a:cubicBezTo>
                    <a:pt x="53" y="19"/>
                    <a:pt x="53" y="19"/>
                    <a:pt x="54" y="19"/>
                  </a:cubicBezTo>
                  <a:cubicBezTo>
                    <a:pt x="57" y="17"/>
                    <a:pt x="57" y="17"/>
                    <a:pt x="57" y="17"/>
                  </a:cubicBezTo>
                  <a:cubicBezTo>
                    <a:pt x="58" y="16"/>
                    <a:pt x="58" y="16"/>
                    <a:pt x="58" y="15"/>
                  </a:cubicBezTo>
                  <a:cubicBezTo>
                    <a:pt x="57" y="15"/>
                    <a:pt x="57" y="14"/>
                    <a:pt x="56" y="15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2" y="17"/>
                    <a:pt x="52" y="18"/>
                    <a:pt x="52" y="18"/>
                  </a:cubicBezTo>
                  <a:cubicBezTo>
                    <a:pt x="52" y="19"/>
                    <a:pt x="53" y="19"/>
                    <a:pt x="53" y="19"/>
                  </a:cubicBezTo>
                  <a:close/>
                  <a:moveTo>
                    <a:pt x="8" y="43"/>
                  </a:moveTo>
                  <a:cubicBezTo>
                    <a:pt x="4" y="45"/>
                    <a:pt x="4" y="45"/>
                    <a:pt x="4" y="45"/>
                  </a:cubicBezTo>
                  <a:cubicBezTo>
                    <a:pt x="4" y="45"/>
                    <a:pt x="4" y="46"/>
                    <a:pt x="4" y="46"/>
                  </a:cubicBezTo>
                  <a:cubicBezTo>
                    <a:pt x="4" y="46"/>
                    <a:pt x="5" y="47"/>
                    <a:pt x="5" y="47"/>
                  </a:cubicBezTo>
                  <a:cubicBezTo>
                    <a:pt x="5" y="47"/>
                    <a:pt x="5" y="47"/>
                    <a:pt x="5" y="47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10" y="44"/>
                    <a:pt x="10" y="43"/>
                    <a:pt x="10" y="43"/>
                  </a:cubicBezTo>
                  <a:cubicBezTo>
                    <a:pt x="9" y="42"/>
                    <a:pt x="9" y="42"/>
                    <a:pt x="8" y="43"/>
                  </a:cubicBezTo>
                  <a:close/>
                  <a:moveTo>
                    <a:pt x="61" y="30"/>
                  </a:moveTo>
                  <a:cubicBezTo>
                    <a:pt x="56" y="30"/>
                    <a:pt x="56" y="30"/>
                    <a:pt x="56" y="30"/>
                  </a:cubicBezTo>
                  <a:cubicBezTo>
                    <a:pt x="56" y="30"/>
                    <a:pt x="55" y="30"/>
                    <a:pt x="55" y="31"/>
                  </a:cubicBezTo>
                  <a:cubicBezTo>
                    <a:pt x="55" y="31"/>
                    <a:pt x="56" y="32"/>
                    <a:pt x="56" y="32"/>
                  </a:cubicBezTo>
                  <a:cubicBezTo>
                    <a:pt x="61" y="32"/>
                    <a:pt x="61" y="32"/>
                    <a:pt x="61" y="32"/>
                  </a:cubicBezTo>
                  <a:cubicBezTo>
                    <a:pt x="61" y="32"/>
                    <a:pt x="62" y="31"/>
                    <a:pt x="62" y="31"/>
                  </a:cubicBezTo>
                  <a:cubicBezTo>
                    <a:pt x="62" y="30"/>
                    <a:pt x="61" y="30"/>
                    <a:pt x="61" y="30"/>
                  </a:cubicBezTo>
                  <a:close/>
                  <a:moveTo>
                    <a:pt x="6" y="31"/>
                  </a:moveTo>
                  <a:cubicBezTo>
                    <a:pt x="6" y="30"/>
                    <a:pt x="6" y="30"/>
                    <a:pt x="5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0"/>
                    <a:pt x="0" y="30"/>
                    <a:pt x="0" y="31"/>
                  </a:cubicBezTo>
                  <a:cubicBezTo>
                    <a:pt x="0" y="31"/>
                    <a:pt x="0" y="32"/>
                    <a:pt x="1" y="32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6" y="32"/>
                    <a:pt x="6" y="31"/>
                    <a:pt x="6" y="31"/>
                  </a:cubicBezTo>
                  <a:close/>
                  <a:moveTo>
                    <a:pt x="54" y="43"/>
                  </a:moveTo>
                  <a:cubicBezTo>
                    <a:pt x="53" y="42"/>
                    <a:pt x="52" y="42"/>
                    <a:pt x="52" y="43"/>
                  </a:cubicBezTo>
                  <a:cubicBezTo>
                    <a:pt x="52" y="43"/>
                    <a:pt x="52" y="44"/>
                    <a:pt x="53" y="44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7" y="47"/>
                    <a:pt x="58" y="46"/>
                    <a:pt x="58" y="46"/>
                  </a:cubicBezTo>
                  <a:cubicBezTo>
                    <a:pt x="58" y="46"/>
                    <a:pt x="58" y="45"/>
                    <a:pt x="57" y="45"/>
                  </a:cubicBezTo>
                  <a:lnTo>
                    <a:pt x="54" y="43"/>
                  </a:lnTo>
                  <a:close/>
                  <a:moveTo>
                    <a:pt x="8" y="19"/>
                  </a:moveTo>
                  <a:cubicBezTo>
                    <a:pt x="8" y="19"/>
                    <a:pt x="9" y="19"/>
                    <a:pt x="9" y="19"/>
                  </a:cubicBezTo>
                  <a:cubicBezTo>
                    <a:pt x="9" y="19"/>
                    <a:pt x="9" y="19"/>
                    <a:pt x="10" y="18"/>
                  </a:cubicBezTo>
                  <a:cubicBezTo>
                    <a:pt x="10" y="18"/>
                    <a:pt x="10" y="17"/>
                    <a:pt x="9" y="17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4"/>
                    <a:pt x="4" y="15"/>
                    <a:pt x="4" y="15"/>
                  </a:cubicBezTo>
                  <a:cubicBezTo>
                    <a:pt x="4" y="16"/>
                    <a:pt x="4" y="16"/>
                    <a:pt x="4" y="17"/>
                  </a:cubicBezTo>
                  <a:lnTo>
                    <a:pt x="8" y="19"/>
                  </a:lnTo>
                  <a:close/>
                  <a:moveTo>
                    <a:pt x="45" y="52"/>
                  </a:moveTo>
                  <a:cubicBezTo>
                    <a:pt x="44" y="52"/>
                    <a:pt x="44" y="52"/>
                    <a:pt x="43" y="52"/>
                  </a:cubicBezTo>
                  <a:cubicBezTo>
                    <a:pt x="43" y="52"/>
                    <a:pt x="43" y="53"/>
                    <a:pt x="43" y="53"/>
                  </a:cubicBezTo>
                  <a:cubicBezTo>
                    <a:pt x="45" y="57"/>
                    <a:pt x="45" y="57"/>
                    <a:pt x="45" y="57"/>
                  </a:cubicBezTo>
                  <a:cubicBezTo>
                    <a:pt x="45" y="57"/>
                    <a:pt x="46" y="58"/>
                    <a:pt x="46" y="58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7" y="57"/>
                    <a:pt x="47" y="57"/>
                    <a:pt x="47" y="56"/>
                  </a:cubicBezTo>
                  <a:lnTo>
                    <a:pt x="45" y="52"/>
                  </a:lnTo>
                  <a:close/>
                  <a:moveTo>
                    <a:pt x="31" y="55"/>
                  </a:moveTo>
                  <a:cubicBezTo>
                    <a:pt x="30" y="55"/>
                    <a:pt x="30" y="56"/>
                    <a:pt x="30" y="56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1"/>
                    <a:pt x="30" y="62"/>
                    <a:pt x="31" y="62"/>
                  </a:cubicBezTo>
                  <a:cubicBezTo>
                    <a:pt x="31" y="62"/>
                    <a:pt x="32" y="61"/>
                    <a:pt x="32" y="61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32" y="56"/>
                    <a:pt x="31" y="55"/>
                    <a:pt x="31" y="55"/>
                  </a:cubicBezTo>
                  <a:close/>
                  <a:moveTo>
                    <a:pt x="17" y="9"/>
                  </a:moveTo>
                  <a:cubicBezTo>
                    <a:pt x="17" y="9"/>
                    <a:pt x="18" y="10"/>
                    <a:pt x="18" y="10"/>
                  </a:cubicBezTo>
                  <a:cubicBezTo>
                    <a:pt x="18" y="10"/>
                    <a:pt x="18" y="9"/>
                    <a:pt x="19" y="9"/>
                  </a:cubicBezTo>
                  <a:cubicBezTo>
                    <a:pt x="19" y="9"/>
                    <a:pt x="19" y="9"/>
                    <a:pt x="19" y="8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6" y="4"/>
                    <a:pt x="16" y="4"/>
                    <a:pt x="15" y="4"/>
                  </a:cubicBezTo>
                  <a:cubicBezTo>
                    <a:pt x="15" y="4"/>
                    <a:pt x="15" y="5"/>
                    <a:pt x="15" y="5"/>
                  </a:cubicBezTo>
                  <a:lnTo>
                    <a:pt x="17" y="9"/>
                  </a:lnTo>
                  <a:close/>
                  <a:moveTo>
                    <a:pt x="31" y="6"/>
                  </a:moveTo>
                  <a:cubicBezTo>
                    <a:pt x="31" y="6"/>
                    <a:pt x="32" y="6"/>
                    <a:pt x="32" y="5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0"/>
                    <a:pt x="31" y="0"/>
                    <a:pt x="31" y="0"/>
                  </a:cubicBezTo>
                  <a:cubicBezTo>
                    <a:pt x="30" y="0"/>
                    <a:pt x="30" y="0"/>
                    <a:pt x="30" y="1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0" y="6"/>
                    <a:pt x="30" y="6"/>
                    <a:pt x="31" y="6"/>
                  </a:cubicBezTo>
                  <a:close/>
                  <a:moveTo>
                    <a:pt x="53" y="30"/>
                  </a:moveTo>
                  <a:cubicBezTo>
                    <a:pt x="32" y="53"/>
                    <a:pt x="32" y="53"/>
                    <a:pt x="32" y="53"/>
                  </a:cubicBezTo>
                  <a:cubicBezTo>
                    <a:pt x="32" y="53"/>
                    <a:pt x="31" y="53"/>
                    <a:pt x="31" y="53"/>
                  </a:cubicBezTo>
                  <a:cubicBezTo>
                    <a:pt x="30" y="53"/>
                    <a:pt x="30" y="53"/>
                    <a:pt x="29" y="53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8" y="29"/>
                    <a:pt x="8" y="28"/>
                    <a:pt x="9" y="27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5" y="18"/>
                    <a:pt x="15" y="18"/>
                  </a:cubicBezTo>
                  <a:cubicBezTo>
                    <a:pt x="46" y="18"/>
                    <a:pt x="46" y="18"/>
                    <a:pt x="46" y="18"/>
                  </a:cubicBezTo>
                  <a:cubicBezTo>
                    <a:pt x="47" y="18"/>
                    <a:pt x="48" y="19"/>
                    <a:pt x="48" y="19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4" y="28"/>
                    <a:pt x="54" y="29"/>
                    <a:pt x="53" y="30"/>
                  </a:cubicBezTo>
                  <a:close/>
                  <a:moveTo>
                    <a:pt x="46" y="22"/>
                  </a:moveTo>
                  <a:cubicBezTo>
                    <a:pt x="41" y="27"/>
                    <a:pt x="41" y="27"/>
                    <a:pt x="41" y="27"/>
                  </a:cubicBezTo>
                  <a:cubicBezTo>
                    <a:pt x="50" y="27"/>
                    <a:pt x="50" y="27"/>
                    <a:pt x="50" y="27"/>
                  </a:cubicBezTo>
                  <a:lnTo>
                    <a:pt x="46" y="22"/>
                  </a:lnTo>
                  <a:close/>
                  <a:moveTo>
                    <a:pt x="44" y="21"/>
                  </a:moveTo>
                  <a:cubicBezTo>
                    <a:pt x="33" y="21"/>
                    <a:pt x="33" y="21"/>
                    <a:pt x="33" y="21"/>
                  </a:cubicBezTo>
                  <a:cubicBezTo>
                    <a:pt x="39" y="27"/>
                    <a:pt x="39" y="27"/>
                    <a:pt x="39" y="27"/>
                  </a:cubicBezTo>
                  <a:lnTo>
                    <a:pt x="44" y="21"/>
                  </a:lnTo>
                  <a:close/>
                  <a:moveTo>
                    <a:pt x="25" y="29"/>
                  </a:moveTo>
                  <a:cubicBezTo>
                    <a:pt x="31" y="48"/>
                    <a:pt x="31" y="48"/>
                    <a:pt x="31" y="48"/>
                  </a:cubicBezTo>
                  <a:cubicBezTo>
                    <a:pt x="37" y="29"/>
                    <a:pt x="37" y="29"/>
                    <a:pt x="37" y="29"/>
                  </a:cubicBezTo>
                  <a:lnTo>
                    <a:pt x="25" y="29"/>
                  </a:lnTo>
                  <a:close/>
                  <a:moveTo>
                    <a:pt x="36" y="27"/>
                  </a:moveTo>
                  <a:cubicBezTo>
                    <a:pt x="31" y="22"/>
                    <a:pt x="31" y="22"/>
                    <a:pt x="31" y="22"/>
                  </a:cubicBezTo>
                  <a:cubicBezTo>
                    <a:pt x="26" y="27"/>
                    <a:pt x="26" y="27"/>
                    <a:pt x="26" y="27"/>
                  </a:cubicBezTo>
                  <a:lnTo>
                    <a:pt x="36" y="27"/>
                  </a:lnTo>
                  <a:close/>
                  <a:moveTo>
                    <a:pt x="28" y="21"/>
                  </a:moveTo>
                  <a:cubicBezTo>
                    <a:pt x="18" y="21"/>
                    <a:pt x="18" y="21"/>
                    <a:pt x="18" y="21"/>
                  </a:cubicBezTo>
                  <a:cubicBezTo>
                    <a:pt x="23" y="27"/>
                    <a:pt x="23" y="27"/>
                    <a:pt x="23" y="27"/>
                  </a:cubicBezTo>
                  <a:lnTo>
                    <a:pt x="28" y="21"/>
                  </a:lnTo>
                  <a:close/>
                  <a:moveTo>
                    <a:pt x="12" y="27"/>
                  </a:moveTo>
                  <a:cubicBezTo>
                    <a:pt x="21" y="27"/>
                    <a:pt x="21" y="27"/>
                    <a:pt x="21" y="27"/>
                  </a:cubicBezTo>
                  <a:cubicBezTo>
                    <a:pt x="16" y="22"/>
                    <a:pt x="16" y="22"/>
                    <a:pt x="16" y="22"/>
                  </a:cubicBezTo>
                  <a:lnTo>
                    <a:pt x="12" y="27"/>
                  </a:lnTo>
                  <a:close/>
                  <a:moveTo>
                    <a:pt x="28" y="47"/>
                  </a:moveTo>
                  <a:cubicBezTo>
                    <a:pt x="22" y="29"/>
                    <a:pt x="22" y="29"/>
                    <a:pt x="22" y="29"/>
                  </a:cubicBezTo>
                  <a:cubicBezTo>
                    <a:pt x="12" y="29"/>
                    <a:pt x="12" y="29"/>
                    <a:pt x="12" y="29"/>
                  </a:cubicBezTo>
                  <a:lnTo>
                    <a:pt x="28" y="47"/>
                  </a:lnTo>
                  <a:close/>
                  <a:moveTo>
                    <a:pt x="33" y="47"/>
                  </a:moveTo>
                  <a:cubicBezTo>
                    <a:pt x="49" y="29"/>
                    <a:pt x="49" y="29"/>
                    <a:pt x="49" y="29"/>
                  </a:cubicBezTo>
                  <a:cubicBezTo>
                    <a:pt x="39" y="29"/>
                    <a:pt x="39" y="29"/>
                    <a:pt x="39" y="29"/>
                  </a:cubicBezTo>
                  <a:lnTo>
                    <a:pt x="33" y="4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Freeform 41"/>
            <p:cNvSpPr>
              <a:spLocks noEditPoints="1"/>
            </p:cNvSpPr>
            <p:nvPr/>
          </p:nvSpPr>
          <p:spPr bwMode="auto">
            <a:xfrm>
              <a:off x="4972332" y="2034995"/>
              <a:ext cx="397043" cy="383809"/>
            </a:xfrm>
            <a:custGeom>
              <a:avLst/>
              <a:gdLst>
                <a:gd name="T0" fmla="*/ 12 w 63"/>
                <a:gd name="T1" fmla="*/ 10 h 61"/>
                <a:gd name="T2" fmla="*/ 13 w 63"/>
                <a:gd name="T3" fmla="*/ 10 h 61"/>
                <a:gd name="T4" fmla="*/ 13 w 63"/>
                <a:gd name="T5" fmla="*/ 12 h 61"/>
                <a:gd name="T6" fmla="*/ 13 w 63"/>
                <a:gd name="T7" fmla="*/ 29 h 61"/>
                <a:gd name="T8" fmla="*/ 13 w 63"/>
                <a:gd name="T9" fmla="*/ 31 h 61"/>
                <a:gd name="T10" fmla="*/ 13 w 63"/>
                <a:gd name="T11" fmla="*/ 31 h 61"/>
                <a:gd name="T12" fmla="*/ 12 w 63"/>
                <a:gd name="T13" fmla="*/ 31 h 61"/>
                <a:gd name="T14" fmla="*/ 12 w 63"/>
                <a:gd name="T15" fmla="*/ 10 h 61"/>
                <a:gd name="T16" fmla="*/ 61 w 63"/>
                <a:gd name="T17" fmla="*/ 59 h 61"/>
                <a:gd name="T18" fmla="*/ 56 w 63"/>
                <a:gd name="T19" fmla="*/ 61 h 61"/>
                <a:gd name="T20" fmla="*/ 51 w 63"/>
                <a:gd name="T21" fmla="*/ 59 h 61"/>
                <a:gd name="T22" fmla="*/ 38 w 63"/>
                <a:gd name="T23" fmla="*/ 47 h 61"/>
                <a:gd name="T24" fmla="*/ 36 w 63"/>
                <a:gd name="T25" fmla="*/ 42 h 61"/>
                <a:gd name="T26" fmla="*/ 32 w 63"/>
                <a:gd name="T27" fmla="*/ 38 h 61"/>
                <a:gd name="T28" fmla="*/ 22 w 63"/>
                <a:gd name="T29" fmla="*/ 41 h 61"/>
                <a:gd name="T30" fmla="*/ 8 w 63"/>
                <a:gd name="T31" fmla="*/ 35 h 61"/>
                <a:gd name="T32" fmla="*/ 8 w 63"/>
                <a:gd name="T33" fmla="*/ 6 h 61"/>
                <a:gd name="T34" fmla="*/ 22 w 63"/>
                <a:gd name="T35" fmla="*/ 0 h 61"/>
                <a:gd name="T36" fmla="*/ 36 w 63"/>
                <a:gd name="T37" fmla="*/ 6 h 61"/>
                <a:gd name="T38" fmla="*/ 39 w 63"/>
                <a:gd name="T39" fmla="*/ 31 h 61"/>
                <a:gd name="T40" fmla="*/ 43 w 63"/>
                <a:gd name="T41" fmla="*/ 35 h 61"/>
                <a:gd name="T42" fmla="*/ 48 w 63"/>
                <a:gd name="T43" fmla="*/ 37 h 61"/>
                <a:gd name="T44" fmla="*/ 60 w 63"/>
                <a:gd name="T45" fmla="*/ 49 h 61"/>
                <a:gd name="T46" fmla="*/ 61 w 63"/>
                <a:gd name="T47" fmla="*/ 59 h 61"/>
                <a:gd name="T48" fmla="*/ 10 w 63"/>
                <a:gd name="T49" fmla="*/ 8 h 61"/>
                <a:gd name="T50" fmla="*/ 5 w 63"/>
                <a:gd name="T51" fmla="*/ 21 h 61"/>
                <a:gd name="T52" fmla="*/ 10 w 63"/>
                <a:gd name="T53" fmla="*/ 33 h 61"/>
                <a:gd name="T54" fmla="*/ 22 w 63"/>
                <a:gd name="T55" fmla="*/ 38 h 61"/>
                <a:gd name="T56" fmla="*/ 34 w 63"/>
                <a:gd name="T57" fmla="*/ 33 h 61"/>
                <a:gd name="T58" fmla="*/ 39 w 63"/>
                <a:gd name="T59" fmla="*/ 21 h 61"/>
                <a:gd name="T60" fmla="*/ 34 w 63"/>
                <a:gd name="T61" fmla="*/ 8 h 61"/>
                <a:gd name="T62" fmla="*/ 22 w 63"/>
                <a:gd name="T63" fmla="*/ 3 h 61"/>
                <a:gd name="T64" fmla="*/ 10 w 63"/>
                <a:gd name="T65" fmla="*/ 8 h 61"/>
                <a:gd name="T66" fmla="*/ 36 w 63"/>
                <a:gd name="T67" fmla="*/ 34 h 61"/>
                <a:gd name="T68" fmla="*/ 34 w 63"/>
                <a:gd name="T69" fmla="*/ 35 h 61"/>
                <a:gd name="T70" fmla="*/ 38 w 63"/>
                <a:gd name="T71" fmla="*/ 39 h 61"/>
                <a:gd name="T72" fmla="*/ 39 w 63"/>
                <a:gd name="T73" fmla="*/ 37 h 61"/>
                <a:gd name="T74" fmla="*/ 40 w 63"/>
                <a:gd name="T75" fmla="*/ 36 h 61"/>
                <a:gd name="T76" fmla="*/ 37 w 63"/>
                <a:gd name="T77" fmla="*/ 33 h 61"/>
                <a:gd name="T78" fmla="*/ 36 w 63"/>
                <a:gd name="T79" fmla="*/ 34 h 61"/>
                <a:gd name="T80" fmla="*/ 41 w 63"/>
                <a:gd name="T81" fmla="*/ 44 h 61"/>
                <a:gd name="T82" fmla="*/ 53 w 63"/>
                <a:gd name="T83" fmla="*/ 57 h 61"/>
                <a:gd name="T84" fmla="*/ 58 w 63"/>
                <a:gd name="T85" fmla="*/ 57 h 61"/>
                <a:gd name="T86" fmla="*/ 60 w 63"/>
                <a:gd name="T87" fmla="*/ 54 h 61"/>
                <a:gd name="T88" fmla="*/ 58 w 63"/>
                <a:gd name="T89" fmla="*/ 51 h 61"/>
                <a:gd name="T90" fmla="*/ 46 w 63"/>
                <a:gd name="T91" fmla="*/ 39 h 61"/>
                <a:gd name="T92" fmla="*/ 43 w 63"/>
                <a:gd name="T93" fmla="*/ 38 h 61"/>
                <a:gd name="T94" fmla="*/ 42 w 63"/>
                <a:gd name="T95" fmla="*/ 38 h 61"/>
                <a:gd name="T96" fmla="*/ 41 w 63"/>
                <a:gd name="T97" fmla="*/ 38 h 61"/>
                <a:gd name="T98" fmla="*/ 40 w 63"/>
                <a:gd name="T99" fmla="*/ 39 h 61"/>
                <a:gd name="T100" fmla="*/ 40 w 63"/>
                <a:gd name="T101" fmla="*/ 40 h 61"/>
                <a:gd name="T102" fmla="*/ 39 w 63"/>
                <a:gd name="T103" fmla="*/ 40 h 61"/>
                <a:gd name="T104" fmla="*/ 41 w 63"/>
                <a:gd name="T105" fmla="*/ 44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3" h="61">
                  <a:moveTo>
                    <a:pt x="12" y="10"/>
                  </a:moveTo>
                  <a:cubicBezTo>
                    <a:pt x="12" y="10"/>
                    <a:pt x="13" y="10"/>
                    <a:pt x="13" y="10"/>
                  </a:cubicBezTo>
                  <a:cubicBezTo>
                    <a:pt x="14" y="11"/>
                    <a:pt x="14" y="11"/>
                    <a:pt x="13" y="12"/>
                  </a:cubicBezTo>
                  <a:cubicBezTo>
                    <a:pt x="8" y="17"/>
                    <a:pt x="8" y="24"/>
                    <a:pt x="13" y="29"/>
                  </a:cubicBezTo>
                  <a:cubicBezTo>
                    <a:pt x="14" y="30"/>
                    <a:pt x="14" y="30"/>
                    <a:pt x="13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6" y="25"/>
                    <a:pt x="6" y="16"/>
                    <a:pt x="12" y="10"/>
                  </a:cubicBezTo>
                  <a:close/>
                  <a:moveTo>
                    <a:pt x="61" y="59"/>
                  </a:moveTo>
                  <a:cubicBezTo>
                    <a:pt x="59" y="60"/>
                    <a:pt x="58" y="61"/>
                    <a:pt x="56" y="61"/>
                  </a:cubicBezTo>
                  <a:cubicBezTo>
                    <a:pt x="54" y="61"/>
                    <a:pt x="52" y="60"/>
                    <a:pt x="51" y="59"/>
                  </a:cubicBezTo>
                  <a:cubicBezTo>
                    <a:pt x="38" y="47"/>
                    <a:pt x="38" y="47"/>
                    <a:pt x="38" y="47"/>
                  </a:cubicBezTo>
                  <a:cubicBezTo>
                    <a:pt x="37" y="45"/>
                    <a:pt x="36" y="43"/>
                    <a:pt x="36" y="42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29" y="40"/>
                    <a:pt x="26" y="41"/>
                    <a:pt x="22" y="41"/>
                  </a:cubicBezTo>
                  <a:cubicBezTo>
                    <a:pt x="17" y="41"/>
                    <a:pt x="12" y="38"/>
                    <a:pt x="8" y="35"/>
                  </a:cubicBezTo>
                  <a:cubicBezTo>
                    <a:pt x="0" y="27"/>
                    <a:pt x="0" y="14"/>
                    <a:pt x="8" y="6"/>
                  </a:cubicBezTo>
                  <a:cubicBezTo>
                    <a:pt x="12" y="3"/>
                    <a:pt x="17" y="0"/>
                    <a:pt x="22" y="0"/>
                  </a:cubicBezTo>
                  <a:cubicBezTo>
                    <a:pt x="28" y="0"/>
                    <a:pt x="33" y="3"/>
                    <a:pt x="36" y="6"/>
                  </a:cubicBezTo>
                  <a:cubicBezTo>
                    <a:pt x="43" y="13"/>
                    <a:pt x="44" y="23"/>
                    <a:pt x="39" y="31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5" y="35"/>
                    <a:pt x="47" y="35"/>
                    <a:pt x="48" y="37"/>
                  </a:cubicBezTo>
                  <a:cubicBezTo>
                    <a:pt x="60" y="49"/>
                    <a:pt x="60" y="49"/>
                    <a:pt x="60" y="49"/>
                  </a:cubicBezTo>
                  <a:cubicBezTo>
                    <a:pt x="63" y="52"/>
                    <a:pt x="63" y="56"/>
                    <a:pt x="61" y="59"/>
                  </a:cubicBezTo>
                  <a:close/>
                  <a:moveTo>
                    <a:pt x="10" y="8"/>
                  </a:moveTo>
                  <a:cubicBezTo>
                    <a:pt x="7" y="12"/>
                    <a:pt x="5" y="16"/>
                    <a:pt x="5" y="21"/>
                  </a:cubicBezTo>
                  <a:cubicBezTo>
                    <a:pt x="5" y="25"/>
                    <a:pt x="7" y="29"/>
                    <a:pt x="10" y="33"/>
                  </a:cubicBezTo>
                  <a:cubicBezTo>
                    <a:pt x="13" y="36"/>
                    <a:pt x="18" y="38"/>
                    <a:pt x="22" y="38"/>
                  </a:cubicBezTo>
                  <a:cubicBezTo>
                    <a:pt x="27" y="38"/>
                    <a:pt x="31" y="36"/>
                    <a:pt x="34" y="33"/>
                  </a:cubicBezTo>
                  <a:cubicBezTo>
                    <a:pt x="37" y="29"/>
                    <a:pt x="39" y="25"/>
                    <a:pt x="39" y="21"/>
                  </a:cubicBezTo>
                  <a:cubicBezTo>
                    <a:pt x="39" y="16"/>
                    <a:pt x="37" y="12"/>
                    <a:pt x="34" y="8"/>
                  </a:cubicBezTo>
                  <a:cubicBezTo>
                    <a:pt x="31" y="5"/>
                    <a:pt x="27" y="3"/>
                    <a:pt x="22" y="3"/>
                  </a:cubicBezTo>
                  <a:cubicBezTo>
                    <a:pt x="18" y="3"/>
                    <a:pt x="13" y="5"/>
                    <a:pt x="10" y="8"/>
                  </a:cubicBezTo>
                  <a:close/>
                  <a:moveTo>
                    <a:pt x="36" y="34"/>
                  </a:moveTo>
                  <a:cubicBezTo>
                    <a:pt x="35" y="34"/>
                    <a:pt x="35" y="35"/>
                    <a:pt x="34" y="35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8" y="38"/>
                    <a:pt x="38" y="38"/>
                    <a:pt x="39" y="37"/>
                  </a:cubicBezTo>
                  <a:cubicBezTo>
                    <a:pt x="39" y="37"/>
                    <a:pt x="40" y="36"/>
                    <a:pt x="40" y="36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6" y="33"/>
                    <a:pt x="36" y="34"/>
                    <a:pt x="36" y="34"/>
                  </a:cubicBezTo>
                  <a:close/>
                  <a:moveTo>
                    <a:pt x="41" y="44"/>
                  </a:moveTo>
                  <a:cubicBezTo>
                    <a:pt x="53" y="57"/>
                    <a:pt x="53" y="57"/>
                    <a:pt x="53" y="57"/>
                  </a:cubicBezTo>
                  <a:cubicBezTo>
                    <a:pt x="54" y="58"/>
                    <a:pt x="57" y="58"/>
                    <a:pt x="58" y="57"/>
                  </a:cubicBezTo>
                  <a:cubicBezTo>
                    <a:pt x="59" y="56"/>
                    <a:pt x="60" y="55"/>
                    <a:pt x="60" y="54"/>
                  </a:cubicBezTo>
                  <a:cubicBezTo>
                    <a:pt x="60" y="53"/>
                    <a:pt x="59" y="52"/>
                    <a:pt x="58" y="51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5" y="38"/>
                    <a:pt x="44" y="38"/>
                    <a:pt x="43" y="38"/>
                  </a:cubicBezTo>
                  <a:cubicBezTo>
                    <a:pt x="43" y="38"/>
                    <a:pt x="42" y="38"/>
                    <a:pt x="42" y="38"/>
                  </a:cubicBezTo>
                  <a:cubicBezTo>
                    <a:pt x="42" y="38"/>
                    <a:pt x="42" y="38"/>
                    <a:pt x="41" y="38"/>
                  </a:cubicBezTo>
                  <a:cubicBezTo>
                    <a:pt x="41" y="38"/>
                    <a:pt x="41" y="38"/>
                    <a:pt x="40" y="39"/>
                  </a:cubicBezTo>
                  <a:cubicBezTo>
                    <a:pt x="40" y="39"/>
                    <a:pt x="40" y="39"/>
                    <a:pt x="40" y="40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9" y="42"/>
                    <a:pt x="39" y="43"/>
                    <a:pt x="41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Freeform 41"/>
            <p:cNvSpPr>
              <a:spLocks noEditPoints="1"/>
            </p:cNvSpPr>
            <p:nvPr/>
          </p:nvSpPr>
          <p:spPr bwMode="auto">
            <a:xfrm>
              <a:off x="7319804" y="5173856"/>
              <a:ext cx="397043" cy="383809"/>
            </a:xfrm>
            <a:custGeom>
              <a:avLst/>
              <a:gdLst>
                <a:gd name="T0" fmla="*/ 12 w 63"/>
                <a:gd name="T1" fmla="*/ 10 h 61"/>
                <a:gd name="T2" fmla="*/ 13 w 63"/>
                <a:gd name="T3" fmla="*/ 10 h 61"/>
                <a:gd name="T4" fmla="*/ 13 w 63"/>
                <a:gd name="T5" fmla="*/ 12 h 61"/>
                <a:gd name="T6" fmla="*/ 13 w 63"/>
                <a:gd name="T7" fmla="*/ 29 h 61"/>
                <a:gd name="T8" fmla="*/ 13 w 63"/>
                <a:gd name="T9" fmla="*/ 31 h 61"/>
                <a:gd name="T10" fmla="*/ 13 w 63"/>
                <a:gd name="T11" fmla="*/ 31 h 61"/>
                <a:gd name="T12" fmla="*/ 12 w 63"/>
                <a:gd name="T13" fmla="*/ 31 h 61"/>
                <a:gd name="T14" fmla="*/ 12 w 63"/>
                <a:gd name="T15" fmla="*/ 10 h 61"/>
                <a:gd name="T16" fmla="*/ 61 w 63"/>
                <a:gd name="T17" fmla="*/ 59 h 61"/>
                <a:gd name="T18" fmla="*/ 56 w 63"/>
                <a:gd name="T19" fmla="*/ 61 h 61"/>
                <a:gd name="T20" fmla="*/ 51 w 63"/>
                <a:gd name="T21" fmla="*/ 59 h 61"/>
                <a:gd name="T22" fmla="*/ 38 w 63"/>
                <a:gd name="T23" fmla="*/ 47 h 61"/>
                <a:gd name="T24" fmla="*/ 36 w 63"/>
                <a:gd name="T25" fmla="*/ 42 h 61"/>
                <a:gd name="T26" fmla="*/ 32 w 63"/>
                <a:gd name="T27" fmla="*/ 38 h 61"/>
                <a:gd name="T28" fmla="*/ 22 w 63"/>
                <a:gd name="T29" fmla="*/ 41 h 61"/>
                <a:gd name="T30" fmla="*/ 8 w 63"/>
                <a:gd name="T31" fmla="*/ 35 h 61"/>
                <a:gd name="T32" fmla="*/ 8 w 63"/>
                <a:gd name="T33" fmla="*/ 6 h 61"/>
                <a:gd name="T34" fmla="*/ 22 w 63"/>
                <a:gd name="T35" fmla="*/ 0 h 61"/>
                <a:gd name="T36" fmla="*/ 36 w 63"/>
                <a:gd name="T37" fmla="*/ 6 h 61"/>
                <a:gd name="T38" fmla="*/ 39 w 63"/>
                <a:gd name="T39" fmla="*/ 31 h 61"/>
                <a:gd name="T40" fmla="*/ 43 w 63"/>
                <a:gd name="T41" fmla="*/ 35 h 61"/>
                <a:gd name="T42" fmla="*/ 48 w 63"/>
                <a:gd name="T43" fmla="*/ 37 h 61"/>
                <a:gd name="T44" fmla="*/ 60 w 63"/>
                <a:gd name="T45" fmla="*/ 49 h 61"/>
                <a:gd name="T46" fmla="*/ 61 w 63"/>
                <a:gd name="T47" fmla="*/ 59 h 61"/>
                <a:gd name="T48" fmla="*/ 10 w 63"/>
                <a:gd name="T49" fmla="*/ 8 h 61"/>
                <a:gd name="T50" fmla="*/ 5 w 63"/>
                <a:gd name="T51" fmla="*/ 21 h 61"/>
                <a:gd name="T52" fmla="*/ 10 w 63"/>
                <a:gd name="T53" fmla="*/ 33 h 61"/>
                <a:gd name="T54" fmla="*/ 22 w 63"/>
                <a:gd name="T55" fmla="*/ 38 h 61"/>
                <a:gd name="T56" fmla="*/ 34 w 63"/>
                <a:gd name="T57" fmla="*/ 33 h 61"/>
                <a:gd name="T58" fmla="*/ 39 w 63"/>
                <a:gd name="T59" fmla="*/ 21 h 61"/>
                <a:gd name="T60" fmla="*/ 34 w 63"/>
                <a:gd name="T61" fmla="*/ 8 h 61"/>
                <a:gd name="T62" fmla="*/ 22 w 63"/>
                <a:gd name="T63" fmla="*/ 3 h 61"/>
                <a:gd name="T64" fmla="*/ 10 w 63"/>
                <a:gd name="T65" fmla="*/ 8 h 61"/>
                <a:gd name="T66" fmla="*/ 36 w 63"/>
                <a:gd name="T67" fmla="*/ 34 h 61"/>
                <a:gd name="T68" fmla="*/ 34 w 63"/>
                <a:gd name="T69" fmla="*/ 35 h 61"/>
                <a:gd name="T70" fmla="*/ 38 w 63"/>
                <a:gd name="T71" fmla="*/ 39 h 61"/>
                <a:gd name="T72" fmla="*/ 39 w 63"/>
                <a:gd name="T73" fmla="*/ 37 h 61"/>
                <a:gd name="T74" fmla="*/ 40 w 63"/>
                <a:gd name="T75" fmla="*/ 36 h 61"/>
                <a:gd name="T76" fmla="*/ 37 w 63"/>
                <a:gd name="T77" fmla="*/ 33 h 61"/>
                <a:gd name="T78" fmla="*/ 36 w 63"/>
                <a:gd name="T79" fmla="*/ 34 h 61"/>
                <a:gd name="T80" fmla="*/ 41 w 63"/>
                <a:gd name="T81" fmla="*/ 44 h 61"/>
                <a:gd name="T82" fmla="*/ 53 w 63"/>
                <a:gd name="T83" fmla="*/ 57 h 61"/>
                <a:gd name="T84" fmla="*/ 58 w 63"/>
                <a:gd name="T85" fmla="*/ 57 h 61"/>
                <a:gd name="T86" fmla="*/ 60 w 63"/>
                <a:gd name="T87" fmla="*/ 54 h 61"/>
                <a:gd name="T88" fmla="*/ 58 w 63"/>
                <a:gd name="T89" fmla="*/ 51 h 61"/>
                <a:gd name="T90" fmla="*/ 46 w 63"/>
                <a:gd name="T91" fmla="*/ 39 h 61"/>
                <a:gd name="T92" fmla="*/ 43 w 63"/>
                <a:gd name="T93" fmla="*/ 38 h 61"/>
                <a:gd name="T94" fmla="*/ 42 w 63"/>
                <a:gd name="T95" fmla="*/ 38 h 61"/>
                <a:gd name="T96" fmla="*/ 41 w 63"/>
                <a:gd name="T97" fmla="*/ 38 h 61"/>
                <a:gd name="T98" fmla="*/ 40 w 63"/>
                <a:gd name="T99" fmla="*/ 39 h 61"/>
                <a:gd name="T100" fmla="*/ 40 w 63"/>
                <a:gd name="T101" fmla="*/ 40 h 61"/>
                <a:gd name="T102" fmla="*/ 39 w 63"/>
                <a:gd name="T103" fmla="*/ 40 h 61"/>
                <a:gd name="T104" fmla="*/ 41 w 63"/>
                <a:gd name="T105" fmla="*/ 44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3" h="61">
                  <a:moveTo>
                    <a:pt x="12" y="10"/>
                  </a:moveTo>
                  <a:cubicBezTo>
                    <a:pt x="12" y="10"/>
                    <a:pt x="13" y="10"/>
                    <a:pt x="13" y="10"/>
                  </a:cubicBezTo>
                  <a:cubicBezTo>
                    <a:pt x="14" y="11"/>
                    <a:pt x="14" y="11"/>
                    <a:pt x="13" y="12"/>
                  </a:cubicBezTo>
                  <a:cubicBezTo>
                    <a:pt x="8" y="17"/>
                    <a:pt x="8" y="24"/>
                    <a:pt x="13" y="29"/>
                  </a:cubicBezTo>
                  <a:cubicBezTo>
                    <a:pt x="14" y="30"/>
                    <a:pt x="14" y="30"/>
                    <a:pt x="13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6" y="25"/>
                    <a:pt x="6" y="16"/>
                    <a:pt x="12" y="10"/>
                  </a:cubicBezTo>
                  <a:close/>
                  <a:moveTo>
                    <a:pt x="61" y="59"/>
                  </a:moveTo>
                  <a:cubicBezTo>
                    <a:pt x="59" y="60"/>
                    <a:pt x="58" y="61"/>
                    <a:pt x="56" y="61"/>
                  </a:cubicBezTo>
                  <a:cubicBezTo>
                    <a:pt x="54" y="61"/>
                    <a:pt x="52" y="60"/>
                    <a:pt x="51" y="59"/>
                  </a:cubicBezTo>
                  <a:cubicBezTo>
                    <a:pt x="38" y="47"/>
                    <a:pt x="38" y="47"/>
                    <a:pt x="38" y="47"/>
                  </a:cubicBezTo>
                  <a:cubicBezTo>
                    <a:pt x="37" y="45"/>
                    <a:pt x="36" y="43"/>
                    <a:pt x="36" y="42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29" y="40"/>
                    <a:pt x="26" y="41"/>
                    <a:pt x="22" y="41"/>
                  </a:cubicBezTo>
                  <a:cubicBezTo>
                    <a:pt x="17" y="41"/>
                    <a:pt x="12" y="38"/>
                    <a:pt x="8" y="35"/>
                  </a:cubicBezTo>
                  <a:cubicBezTo>
                    <a:pt x="0" y="27"/>
                    <a:pt x="0" y="14"/>
                    <a:pt x="8" y="6"/>
                  </a:cubicBezTo>
                  <a:cubicBezTo>
                    <a:pt x="12" y="3"/>
                    <a:pt x="17" y="0"/>
                    <a:pt x="22" y="0"/>
                  </a:cubicBezTo>
                  <a:cubicBezTo>
                    <a:pt x="28" y="0"/>
                    <a:pt x="33" y="3"/>
                    <a:pt x="36" y="6"/>
                  </a:cubicBezTo>
                  <a:cubicBezTo>
                    <a:pt x="43" y="13"/>
                    <a:pt x="44" y="23"/>
                    <a:pt x="39" y="31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5" y="35"/>
                    <a:pt x="47" y="35"/>
                    <a:pt x="48" y="37"/>
                  </a:cubicBezTo>
                  <a:cubicBezTo>
                    <a:pt x="60" y="49"/>
                    <a:pt x="60" y="49"/>
                    <a:pt x="60" y="49"/>
                  </a:cubicBezTo>
                  <a:cubicBezTo>
                    <a:pt x="63" y="52"/>
                    <a:pt x="63" y="56"/>
                    <a:pt x="61" y="59"/>
                  </a:cubicBezTo>
                  <a:close/>
                  <a:moveTo>
                    <a:pt x="10" y="8"/>
                  </a:moveTo>
                  <a:cubicBezTo>
                    <a:pt x="7" y="12"/>
                    <a:pt x="5" y="16"/>
                    <a:pt x="5" y="21"/>
                  </a:cubicBezTo>
                  <a:cubicBezTo>
                    <a:pt x="5" y="25"/>
                    <a:pt x="7" y="29"/>
                    <a:pt x="10" y="33"/>
                  </a:cubicBezTo>
                  <a:cubicBezTo>
                    <a:pt x="13" y="36"/>
                    <a:pt x="18" y="38"/>
                    <a:pt x="22" y="38"/>
                  </a:cubicBezTo>
                  <a:cubicBezTo>
                    <a:pt x="27" y="38"/>
                    <a:pt x="31" y="36"/>
                    <a:pt x="34" y="33"/>
                  </a:cubicBezTo>
                  <a:cubicBezTo>
                    <a:pt x="37" y="29"/>
                    <a:pt x="39" y="25"/>
                    <a:pt x="39" y="21"/>
                  </a:cubicBezTo>
                  <a:cubicBezTo>
                    <a:pt x="39" y="16"/>
                    <a:pt x="37" y="12"/>
                    <a:pt x="34" y="8"/>
                  </a:cubicBezTo>
                  <a:cubicBezTo>
                    <a:pt x="31" y="5"/>
                    <a:pt x="27" y="3"/>
                    <a:pt x="22" y="3"/>
                  </a:cubicBezTo>
                  <a:cubicBezTo>
                    <a:pt x="18" y="3"/>
                    <a:pt x="13" y="5"/>
                    <a:pt x="10" y="8"/>
                  </a:cubicBezTo>
                  <a:close/>
                  <a:moveTo>
                    <a:pt x="36" y="34"/>
                  </a:moveTo>
                  <a:cubicBezTo>
                    <a:pt x="35" y="34"/>
                    <a:pt x="35" y="35"/>
                    <a:pt x="34" y="35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8" y="38"/>
                    <a:pt x="38" y="38"/>
                    <a:pt x="39" y="37"/>
                  </a:cubicBezTo>
                  <a:cubicBezTo>
                    <a:pt x="39" y="37"/>
                    <a:pt x="40" y="36"/>
                    <a:pt x="40" y="36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6" y="33"/>
                    <a:pt x="36" y="34"/>
                    <a:pt x="36" y="34"/>
                  </a:cubicBezTo>
                  <a:close/>
                  <a:moveTo>
                    <a:pt x="41" y="44"/>
                  </a:moveTo>
                  <a:cubicBezTo>
                    <a:pt x="53" y="57"/>
                    <a:pt x="53" y="57"/>
                    <a:pt x="53" y="57"/>
                  </a:cubicBezTo>
                  <a:cubicBezTo>
                    <a:pt x="54" y="58"/>
                    <a:pt x="57" y="58"/>
                    <a:pt x="58" y="57"/>
                  </a:cubicBezTo>
                  <a:cubicBezTo>
                    <a:pt x="59" y="56"/>
                    <a:pt x="60" y="55"/>
                    <a:pt x="60" y="54"/>
                  </a:cubicBezTo>
                  <a:cubicBezTo>
                    <a:pt x="60" y="53"/>
                    <a:pt x="59" y="52"/>
                    <a:pt x="58" y="51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5" y="38"/>
                    <a:pt x="44" y="38"/>
                    <a:pt x="43" y="38"/>
                  </a:cubicBezTo>
                  <a:cubicBezTo>
                    <a:pt x="43" y="38"/>
                    <a:pt x="42" y="38"/>
                    <a:pt x="42" y="38"/>
                  </a:cubicBezTo>
                  <a:cubicBezTo>
                    <a:pt x="42" y="38"/>
                    <a:pt x="42" y="38"/>
                    <a:pt x="41" y="38"/>
                  </a:cubicBezTo>
                  <a:cubicBezTo>
                    <a:pt x="41" y="38"/>
                    <a:pt x="41" y="38"/>
                    <a:pt x="40" y="39"/>
                  </a:cubicBezTo>
                  <a:cubicBezTo>
                    <a:pt x="40" y="39"/>
                    <a:pt x="40" y="39"/>
                    <a:pt x="40" y="40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9" y="42"/>
                    <a:pt x="39" y="43"/>
                    <a:pt x="41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Freeform 46"/>
            <p:cNvSpPr>
              <a:spLocks noEditPoints="1"/>
            </p:cNvSpPr>
            <p:nvPr/>
          </p:nvSpPr>
          <p:spPr bwMode="auto">
            <a:xfrm>
              <a:off x="7866024" y="4675976"/>
              <a:ext cx="315253" cy="315255"/>
            </a:xfrm>
            <a:custGeom>
              <a:avLst/>
              <a:gdLst>
                <a:gd name="T0" fmla="*/ 18 w 35"/>
                <a:gd name="T1" fmla="*/ 0 h 35"/>
                <a:gd name="T2" fmla="*/ 0 w 35"/>
                <a:gd name="T3" fmla="*/ 18 h 35"/>
                <a:gd name="T4" fmla="*/ 18 w 35"/>
                <a:gd name="T5" fmla="*/ 35 h 35"/>
                <a:gd name="T6" fmla="*/ 35 w 35"/>
                <a:gd name="T7" fmla="*/ 18 h 35"/>
                <a:gd name="T8" fmla="*/ 18 w 35"/>
                <a:gd name="T9" fmla="*/ 0 h 35"/>
                <a:gd name="T10" fmla="*/ 18 w 35"/>
                <a:gd name="T11" fmla="*/ 32 h 35"/>
                <a:gd name="T12" fmla="*/ 3 w 35"/>
                <a:gd name="T13" fmla="*/ 18 h 35"/>
                <a:gd name="T14" fmla="*/ 18 w 35"/>
                <a:gd name="T15" fmla="*/ 3 h 35"/>
                <a:gd name="T16" fmla="*/ 32 w 35"/>
                <a:gd name="T17" fmla="*/ 18 h 35"/>
                <a:gd name="T18" fmla="*/ 18 w 35"/>
                <a:gd name="T19" fmla="*/ 32 h 35"/>
                <a:gd name="T20" fmla="*/ 24 w 35"/>
                <a:gd name="T21" fmla="*/ 12 h 35"/>
                <a:gd name="T22" fmla="*/ 19 w 35"/>
                <a:gd name="T23" fmla="*/ 18 h 35"/>
                <a:gd name="T24" fmla="*/ 24 w 35"/>
                <a:gd name="T25" fmla="*/ 23 h 35"/>
                <a:gd name="T26" fmla="*/ 24 w 35"/>
                <a:gd name="T27" fmla="*/ 24 h 35"/>
                <a:gd name="T28" fmla="*/ 24 w 35"/>
                <a:gd name="T29" fmla="*/ 25 h 35"/>
                <a:gd name="T30" fmla="*/ 23 w 35"/>
                <a:gd name="T31" fmla="*/ 24 h 35"/>
                <a:gd name="T32" fmla="*/ 18 w 35"/>
                <a:gd name="T33" fmla="*/ 19 h 35"/>
                <a:gd name="T34" fmla="*/ 12 w 35"/>
                <a:gd name="T35" fmla="*/ 24 h 35"/>
                <a:gd name="T36" fmla="*/ 12 w 35"/>
                <a:gd name="T37" fmla="*/ 25 h 35"/>
                <a:gd name="T38" fmla="*/ 11 w 35"/>
                <a:gd name="T39" fmla="*/ 24 h 35"/>
                <a:gd name="T40" fmla="*/ 11 w 35"/>
                <a:gd name="T41" fmla="*/ 23 h 35"/>
                <a:gd name="T42" fmla="*/ 16 w 35"/>
                <a:gd name="T43" fmla="*/ 18 h 35"/>
                <a:gd name="T44" fmla="*/ 11 w 35"/>
                <a:gd name="T45" fmla="*/ 12 h 35"/>
                <a:gd name="T46" fmla="*/ 11 w 35"/>
                <a:gd name="T47" fmla="*/ 11 h 35"/>
                <a:gd name="T48" fmla="*/ 12 w 35"/>
                <a:gd name="T49" fmla="*/ 11 h 35"/>
                <a:gd name="T50" fmla="*/ 18 w 35"/>
                <a:gd name="T51" fmla="*/ 16 h 35"/>
                <a:gd name="T52" fmla="*/ 23 w 35"/>
                <a:gd name="T53" fmla="*/ 11 h 35"/>
                <a:gd name="T54" fmla="*/ 24 w 35"/>
                <a:gd name="T55" fmla="*/ 11 h 35"/>
                <a:gd name="T56" fmla="*/ 24 w 35"/>
                <a:gd name="T57" fmla="*/ 1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5" h="35">
                  <a:moveTo>
                    <a:pt x="18" y="0"/>
                  </a:moveTo>
                  <a:cubicBezTo>
                    <a:pt x="8" y="0"/>
                    <a:pt x="0" y="8"/>
                    <a:pt x="0" y="18"/>
                  </a:cubicBezTo>
                  <a:cubicBezTo>
                    <a:pt x="0" y="27"/>
                    <a:pt x="8" y="35"/>
                    <a:pt x="18" y="35"/>
                  </a:cubicBezTo>
                  <a:cubicBezTo>
                    <a:pt x="27" y="35"/>
                    <a:pt x="35" y="27"/>
                    <a:pt x="35" y="18"/>
                  </a:cubicBezTo>
                  <a:cubicBezTo>
                    <a:pt x="35" y="8"/>
                    <a:pt x="27" y="0"/>
                    <a:pt x="18" y="0"/>
                  </a:cubicBezTo>
                  <a:close/>
                  <a:moveTo>
                    <a:pt x="18" y="32"/>
                  </a:moveTo>
                  <a:cubicBezTo>
                    <a:pt x="10" y="32"/>
                    <a:pt x="3" y="26"/>
                    <a:pt x="3" y="18"/>
                  </a:cubicBezTo>
                  <a:cubicBezTo>
                    <a:pt x="3" y="10"/>
                    <a:pt x="10" y="3"/>
                    <a:pt x="18" y="3"/>
                  </a:cubicBezTo>
                  <a:cubicBezTo>
                    <a:pt x="26" y="3"/>
                    <a:pt x="32" y="10"/>
                    <a:pt x="32" y="18"/>
                  </a:cubicBezTo>
                  <a:cubicBezTo>
                    <a:pt x="32" y="26"/>
                    <a:pt x="26" y="32"/>
                    <a:pt x="18" y="32"/>
                  </a:cubicBezTo>
                  <a:close/>
                  <a:moveTo>
                    <a:pt x="24" y="12"/>
                  </a:moveTo>
                  <a:cubicBezTo>
                    <a:pt x="19" y="18"/>
                    <a:pt x="19" y="18"/>
                    <a:pt x="19" y="18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5" y="23"/>
                    <a:pt x="25" y="24"/>
                    <a:pt x="24" y="24"/>
                  </a:cubicBezTo>
                  <a:cubicBezTo>
                    <a:pt x="24" y="24"/>
                    <a:pt x="24" y="25"/>
                    <a:pt x="24" y="25"/>
                  </a:cubicBezTo>
                  <a:cubicBezTo>
                    <a:pt x="23" y="25"/>
                    <a:pt x="23" y="24"/>
                    <a:pt x="23" y="24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24"/>
                    <a:pt x="12" y="25"/>
                    <a:pt x="12" y="25"/>
                  </a:cubicBezTo>
                  <a:cubicBezTo>
                    <a:pt x="11" y="25"/>
                    <a:pt x="11" y="24"/>
                    <a:pt x="11" y="24"/>
                  </a:cubicBezTo>
                  <a:cubicBezTo>
                    <a:pt x="11" y="24"/>
                    <a:pt x="11" y="23"/>
                    <a:pt x="11" y="23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1"/>
                    <a:pt x="11" y="11"/>
                  </a:cubicBezTo>
                  <a:cubicBezTo>
                    <a:pt x="11" y="10"/>
                    <a:pt x="12" y="10"/>
                    <a:pt x="12" y="11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0"/>
                    <a:pt x="24" y="10"/>
                    <a:pt x="24" y="11"/>
                  </a:cubicBezTo>
                  <a:cubicBezTo>
                    <a:pt x="25" y="11"/>
                    <a:pt x="25" y="12"/>
                    <a:pt x="24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Freeform 14"/>
            <p:cNvSpPr>
              <a:spLocks noEditPoints="1"/>
            </p:cNvSpPr>
            <p:nvPr/>
          </p:nvSpPr>
          <p:spPr bwMode="auto">
            <a:xfrm>
              <a:off x="3324968" y="3698332"/>
              <a:ext cx="280525" cy="327280"/>
            </a:xfrm>
            <a:custGeom>
              <a:avLst/>
              <a:gdLst>
                <a:gd name="T0" fmla="*/ 36 w 56"/>
                <a:gd name="T1" fmla="*/ 14 h 65"/>
                <a:gd name="T2" fmla="*/ 43 w 56"/>
                <a:gd name="T3" fmla="*/ 2 h 65"/>
                <a:gd name="T4" fmla="*/ 41 w 56"/>
                <a:gd name="T5" fmla="*/ 0 h 65"/>
                <a:gd name="T6" fmla="*/ 13 w 56"/>
                <a:gd name="T7" fmla="*/ 1 h 65"/>
                <a:gd name="T8" fmla="*/ 20 w 56"/>
                <a:gd name="T9" fmla="*/ 14 h 65"/>
                <a:gd name="T10" fmla="*/ 0 w 56"/>
                <a:gd name="T11" fmla="*/ 37 h 65"/>
                <a:gd name="T12" fmla="*/ 7 w 56"/>
                <a:gd name="T13" fmla="*/ 65 h 65"/>
                <a:gd name="T14" fmla="*/ 56 w 56"/>
                <a:gd name="T15" fmla="*/ 58 h 65"/>
                <a:gd name="T16" fmla="*/ 36 w 56"/>
                <a:gd name="T17" fmla="*/ 15 h 65"/>
                <a:gd name="T18" fmla="*/ 23 w 56"/>
                <a:gd name="T19" fmla="*/ 4 h 65"/>
                <a:gd name="T20" fmla="*/ 21 w 56"/>
                <a:gd name="T21" fmla="*/ 5 h 65"/>
                <a:gd name="T22" fmla="*/ 22 w 56"/>
                <a:gd name="T23" fmla="*/ 13 h 65"/>
                <a:gd name="T24" fmla="*/ 39 w 56"/>
                <a:gd name="T25" fmla="*/ 3 h 65"/>
                <a:gd name="T26" fmla="*/ 26 w 56"/>
                <a:gd name="T27" fmla="*/ 13 h 65"/>
                <a:gd name="T28" fmla="*/ 33 w 56"/>
                <a:gd name="T29" fmla="*/ 15 h 65"/>
                <a:gd name="T30" fmla="*/ 23 w 56"/>
                <a:gd name="T31" fmla="*/ 16 h 65"/>
                <a:gd name="T32" fmla="*/ 53 w 56"/>
                <a:gd name="T33" fmla="*/ 58 h 65"/>
                <a:gd name="T34" fmla="*/ 7 w 56"/>
                <a:gd name="T35" fmla="*/ 62 h 65"/>
                <a:gd name="T36" fmla="*/ 3 w 56"/>
                <a:gd name="T37" fmla="*/ 37 h 65"/>
                <a:gd name="T38" fmla="*/ 34 w 56"/>
                <a:gd name="T39" fmla="*/ 18 h 65"/>
                <a:gd name="T40" fmla="*/ 53 w 56"/>
                <a:gd name="T41" fmla="*/ 58 h 65"/>
                <a:gd name="T42" fmla="*/ 8 w 56"/>
                <a:gd name="T43" fmla="*/ 54 h 65"/>
                <a:gd name="T44" fmla="*/ 12 w 56"/>
                <a:gd name="T45" fmla="*/ 58 h 65"/>
                <a:gd name="T46" fmla="*/ 6 w 56"/>
                <a:gd name="T47" fmla="*/ 54 h 65"/>
                <a:gd name="T48" fmla="*/ 23 w 56"/>
                <a:gd name="T49" fmla="*/ 21 h 65"/>
                <a:gd name="T50" fmla="*/ 23 w 56"/>
                <a:gd name="T51" fmla="*/ 23 h 65"/>
                <a:gd name="T52" fmla="*/ 28 w 56"/>
                <a:gd name="T53" fmla="*/ 28 h 65"/>
                <a:gd name="T54" fmla="*/ 28 w 56"/>
                <a:gd name="T55" fmla="*/ 53 h 65"/>
                <a:gd name="T56" fmla="*/ 28 w 56"/>
                <a:gd name="T57" fmla="*/ 28 h 65"/>
                <a:gd name="T58" fmla="*/ 17 w 56"/>
                <a:gd name="T59" fmla="*/ 41 h 65"/>
                <a:gd name="T60" fmla="*/ 38 w 56"/>
                <a:gd name="T61" fmla="*/ 41 h 65"/>
                <a:gd name="T62" fmla="*/ 26 w 56"/>
                <a:gd name="T63" fmla="*/ 37 h 65"/>
                <a:gd name="T64" fmla="*/ 32 w 56"/>
                <a:gd name="T65" fmla="*/ 44 h 65"/>
                <a:gd name="T66" fmla="*/ 29 w 56"/>
                <a:gd name="T67" fmla="*/ 49 h 65"/>
                <a:gd name="T68" fmla="*/ 27 w 56"/>
                <a:gd name="T69" fmla="*/ 49 h 65"/>
                <a:gd name="T70" fmla="*/ 24 w 56"/>
                <a:gd name="T71" fmla="*/ 44 h 65"/>
                <a:gd name="T72" fmla="*/ 26 w 56"/>
                <a:gd name="T73" fmla="*/ 44 h 65"/>
                <a:gd name="T74" fmla="*/ 30 w 56"/>
                <a:gd name="T75" fmla="*/ 44 h 65"/>
                <a:gd name="T76" fmla="*/ 24 w 56"/>
                <a:gd name="T77" fmla="*/ 37 h 65"/>
                <a:gd name="T78" fmla="*/ 27 w 56"/>
                <a:gd name="T79" fmla="*/ 32 h 65"/>
                <a:gd name="T80" fmla="*/ 29 w 56"/>
                <a:gd name="T81" fmla="*/ 32 h 65"/>
                <a:gd name="T82" fmla="*/ 32 w 56"/>
                <a:gd name="T83" fmla="*/ 37 h 65"/>
                <a:gd name="T84" fmla="*/ 30 w 56"/>
                <a:gd name="T85" fmla="*/ 37 h 65"/>
                <a:gd name="T86" fmla="*/ 26 w 56"/>
                <a:gd name="T87" fmla="*/ 3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" h="65">
                  <a:moveTo>
                    <a:pt x="36" y="15"/>
                  </a:moveTo>
                  <a:cubicBezTo>
                    <a:pt x="36" y="14"/>
                    <a:pt x="36" y="14"/>
                    <a:pt x="36" y="14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43" y="3"/>
                    <a:pt x="43" y="3"/>
                    <a:pt x="43" y="2"/>
                  </a:cubicBezTo>
                  <a:cubicBezTo>
                    <a:pt x="43" y="1"/>
                    <a:pt x="42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3" y="0"/>
                    <a:pt x="13" y="1"/>
                  </a:cubicBezTo>
                  <a:cubicBezTo>
                    <a:pt x="12" y="2"/>
                    <a:pt x="12" y="3"/>
                    <a:pt x="13" y="3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9" y="16"/>
                    <a:pt x="0" y="26"/>
                    <a:pt x="0" y="37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1"/>
                    <a:pt x="3" y="65"/>
                    <a:pt x="7" y="65"/>
                  </a:cubicBezTo>
                  <a:cubicBezTo>
                    <a:pt x="49" y="65"/>
                    <a:pt x="49" y="65"/>
                    <a:pt x="49" y="65"/>
                  </a:cubicBezTo>
                  <a:cubicBezTo>
                    <a:pt x="53" y="65"/>
                    <a:pt x="56" y="61"/>
                    <a:pt x="56" y="58"/>
                  </a:cubicBezTo>
                  <a:cubicBezTo>
                    <a:pt x="56" y="37"/>
                    <a:pt x="56" y="37"/>
                    <a:pt x="56" y="37"/>
                  </a:cubicBezTo>
                  <a:cubicBezTo>
                    <a:pt x="56" y="26"/>
                    <a:pt x="47" y="16"/>
                    <a:pt x="36" y="15"/>
                  </a:cubicBezTo>
                  <a:close/>
                  <a:moveTo>
                    <a:pt x="26" y="13"/>
                  </a:moveTo>
                  <a:cubicBezTo>
                    <a:pt x="23" y="4"/>
                    <a:pt x="23" y="4"/>
                    <a:pt x="23" y="4"/>
                  </a:cubicBezTo>
                  <a:cubicBezTo>
                    <a:pt x="22" y="3"/>
                    <a:pt x="22" y="3"/>
                    <a:pt x="21" y="3"/>
                  </a:cubicBezTo>
                  <a:cubicBezTo>
                    <a:pt x="21" y="4"/>
                    <a:pt x="21" y="4"/>
                    <a:pt x="21" y="5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33" y="13"/>
                    <a:pt x="33" y="13"/>
                    <a:pt x="33" y="13"/>
                  </a:cubicBezTo>
                  <a:lnTo>
                    <a:pt x="26" y="13"/>
                  </a:lnTo>
                  <a:close/>
                  <a:moveTo>
                    <a:pt x="23" y="15"/>
                  </a:moveTo>
                  <a:cubicBezTo>
                    <a:pt x="33" y="15"/>
                    <a:pt x="33" y="15"/>
                    <a:pt x="33" y="15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23" y="16"/>
                    <a:pt x="23" y="16"/>
                    <a:pt x="23" y="16"/>
                  </a:cubicBezTo>
                  <a:lnTo>
                    <a:pt x="23" y="15"/>
                  </a:lnTo>
                  <a:close/>
                  <a:moveTo>
                    <a:pt x="53" y="58"/>
                  </a:moveTo>
                  <a:cubicBezTo>
                    <a:pt x="53" y="60"/>
                    <a:pt x="51" y="62"/>
                    <a:pt x="49" y="62"/>
                  </a:cubicBezTo>
                  <a:cubicBezTo>
                    <a:pt x="7" y="62"/>
                    <a:pt x="7" y="62"/>
                    <a:pt x="7" y="62"/>
                  </a:cubicBezTo>
                  <a:cubicBezTo>
                    <a:pt x="5" y="62"/>
                    <a:pt x="3" y="60"/>
                    <a:pt x="3" y="58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3" y="26"/>
                    <a:pt x="11" y="18"/>
                    <a:pt x="22" y="18"/>
                  </a:cubicBezTo>
                  <a:cubicBezTo>
                    <a:pt x="34" y="18"/>
                    <a:pt x="34" y="18"/>
                    <a:pt x="34" y="18"/>
                  </a:cubicBezTo>
                  <a:cubicBezTo>
                    <a:pt x="44" y="18"/>
                    <a:pt x="53" y="26"/>
                    <a:pt x="53" y="37"/>
                  </a:cubicBezTo>
                  <a:lnTo>
                    <a:pt x="53" y="58"/>
                  </a:lnTo>
                  <a:close/>
                  <a:moveTo>
                    <a:pt x="8" y="38"/>
                  </a:moveTo>
                  <a:cubicBezTo>
                    <a:pt x="8" y="54"/>
                    <a:pt x="8" y="54"/>
                    <a:pt x="8" y="54"/>
                  </a:cubicBezTo>
                  <a:cubicBezTo>
                    <a:pt x="8" y="55"/>
                    <a:pt x="9" y="57"/>
                    <a:pt x="11" y="57"/>
                  </a:cubicBezTo>
                  <a:cubicBezTo>
                    <a:pt x="11" y="57"/>
                    <a:pt x="12" y="57"/>
                    <a:pt x="12" y="58"/>
                  </a:cubicBezTo>
                  <a:cubicBezTo>
                    <a:pt x="12" y="58"/>
                    <a:pt x="11" y="59"/>
                    <a:pt x="11" y="59"/>
                  </a:cubicBezTo>
                  <a:cubicBezTo>
                    <a:pt x="8" y="59"/>
                    <a:pt x="6" y="56"/>
                    <a:pt x="6" y="54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6" y="28"/>
                    <a:pt x="14" y="21"/>
                    <a:pt x="23" y="21"/>
                  </a:cubicBezTo>
                  <a:cubicBezTo>
                    <a:pt x="24" y="21"/>
                    <a:pt x="24" y="21"/>
                    <a:pt x="24" y="22"/>
                  </a:cubicBezTo>
                  <a:cubicBezTo>
                    <a:pt x="24" y="22"/>
                    <a:pt x="24" y="23"/>
                    <a:pt x="23" y="23"/>
                  </a:cubicBezTo>
                  <a:cubicBezTo>
                    <a:pt x="15" y="23"/>
                    <a:pt x="8" y="29"/>
                    <a:pt x="8" y="38"/>
                  </a:cubicBezTo>
                  <a:close/>
                  <a:moveTo>
                    <a:pt x="28" y="28"/>
                  </a:moveTo>
                  <a:cubicBezTo>
                    <a:pt x="21" y="28"/>
                    <a:pt x="15" y="34"/>
                    <a:pt x="15" y="41"/>
                  </a:cubicBezTo>
                  <a:cubicBezTo>
                    <a:pt x="15" y="47"/>
                    <a:pt x="21" y="53"/>
                    <a:pt x="28" y="53"/>
                  </a:cubicBezTo>
                  <a:cubicBezTo>
                    <a:pt x="35" y="53"/>
                    <a:pt x="40" y="47"/>
                    <a:pt x="40" y="41"/>
                  </a:cubicBezTo>
                  <a:cubicBezTo>
                    <a:pt x="40" y="34"/>
                    <a:pt x="35" y="28"/>
                    <a:pt x="28" y="28"/>
                  </a:cubicBezTo>
                  <a:close/>
                  <a:moveTo>
                    <a:pt x="28" y="51"/>
                  </a:moveTo>
                  <a:cubicBezTo>
                    <a:pt x="22" y="51"/>
                    <a:pt x="17" y="46"/>
                    <a:pt x="17" y="41"/>
                  </a:cubicBezTo>
                  <a:cubicBezTo>
                    <a:pt x="17" y="35"/>
                    <a:pt x="22" y="30"/>
                    <a:pt x="28" y="30"/>
                  </a:cubicBezTo>
                  <a:cubicBezTo>
                    <a:pt x="33" y="30"/>
                    <a:pt x="38" y="35"/>
                    <a:pt x="38" y="41"/>
                  </a:cubicBezTo>
                  <a:cubicBezTo>
                    <a:pt x="38" y="46"/>
                    <a:pt x="33" y="51"/>
                    <a:pt x="28" y="51"/>
                  </a:cubicBezTo>
                  <a:close/>
                  <a:moveTo>
                    <a:pt x="26" y="37"/>
                  </a:moveTo>
                  <a:cubicBezTo>
                    <a:pt x="26" y="39"/>
                    <a:pt x="27" y="40"/>
                    <a:pt x="28" y="40"/>
                  </a:cubicBezTo>
                  <a:cubicBezTo>
                    <a:pt x="30" y="40"/>
                    <a:pt x="32" y="41"/>
                    <a:pt x="32" y="44"/>
                  </a:cubicBezTo>
                  <a:cubicBezTo>
                    <a:pt x="32" y="46"/>
                    <a:pt x="31" y="47"/>
                    <a:pt x="29" y="48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7" y="50"/>
                    <a:pt x="27" y="49"/>
                    <a:pt x="27" y="49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5" y="47"/>
                    <a:pt x="24" y="46"/>
                    <a:pt x="24" y="44"/>
                  </a:cubicBezTo>
                  <a:cubicBezTo>
                    <a:pt x="24" y="43"/>
                    <a:pt x="24" y="43"/>
                    <a:pt x="25" y="43"/>
                  </a:cubicBezTo>
                  <a:cubicBezTo>
                    <a:pt x="25" y="43"/>
                    <a:pt x="26" y="43"/>
                    <a:pt x="26" y="44"/>
                  </a:cubicBezTo>
                  <a:cubicBezTo>
                    <a:pt x="26" y="45"/>
                    <a:pt x="27" y="46"/>
                    <a:pt x="28" y="46"/>
                  </a:cubicBezTo>
                  <a:cubicBezTo>
                    <a:pt x="29" y="46"/>
                    <a:pt x="30" y="45"/>
                    <a:pt x="30" y="44"/>
                  </a:cubicBezTo>
                  <a:cubicBezTo>
                    <a:pt x="30" y="42"/>
                    <a:pt x="29" y="42"/>
                    <a:pt x="28" y="42"/>
                  </a:cubicBezTo>
                  <a:cubicBezTo>
                    <a:pt x="25" y="42"/>
                    <a:pt x="24" y="40"/>
                    <a:pt x="24" y="37"/>
                  </a:cubicBezTo>
                  <a:cubicBezTo>
                    <a:pt x="24" y="36"/>
                    <a:pt x="25" y="34"/>
                    <a:pt x="27" y="34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7" y="32"/>
                    <a:pt x="27" y="31"/>
                    <a:pt x="28" y="31"/>
                  </a:cubicBezTo>
                  <a:cubicBezTo>
                    <a:pt x="28" y="31"/>
                    <a:pt x="29" y="32"/>
                    <a:pt x="29" y="32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30" y="34"/>
                    <a:pt x="32" y="35"/>
                    <a:pt x="32" y="37"/>
                  </a:cubicBezTo>
                  <a:cubicBezTo>
                    <a:pt x="32" y="38"/>
                    <a:pt x="31" y="38"/>
                    <a:pt x="31" y="38"/>
                  </a:cubicBezTo>
                  <a:cubicBezTo>
                    <a:pt x="30" y="38"/>
                    <a:pt x="30" y="38"/>
                    <a:pt x="30" y="37"/>
                  </a:cubicBezTo>
                  <a:cubicBezTo>
                    <a:pt x="30" y="36"/>
                    <a:pt x="29" y="35"/>
                    <a:pt x="28" y="35"/>
                  </a:cubicBezTo>
                  <a:cubicBezTo>
                    <a:pt x="27" y="35"/>
                    <a:pt x="26" y="36"/>
                    <a:pt x="26" y="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Freeform 49"/>
            <p:cNvSpPr>
              <a:spLocks noEditPoints="1"/>
            </p:cNvSpPr>
            <p:nvPr/>
          </p:nvSpPr>
          <p:spPr bwMode="auto">
            <a:xfrm>
              <a:off x="3306314" y="4096824"/>
              <a:ext cx="218436" cy="214390"/>
            </a:xfrm>
            <a:custGeom>
              <a:avLst/>
              <a:gdLst>
                <a:gd name="T0" fmla="*/ 12 w 68"/>
                <a:gd name="T1" fmla="*/ 0 h 67"/>
                <a:gd name="T2" fmla="*/ 0 w 68"/>
                <a:gd name="T3" fmla="*/ 56 h 67"/>
                <a:gd name="T4" fmla="*/ 57 w 68"/>
                <a:gd name="T5" fmla="*/ 67 h 67"/>
                <a:gd name="T6" fmla="*/ 68 w 68"/>
                <a:gd name="T7" fmla="*/ 11 h 67"/>
                <a:gd name="T8" fmla="*/ 65 w 68"/>
                <a:gd name="T9" fmla="*/ 11 h 67"/>
                <a:gd name="T10" fmla="*/ 57 w 68"/>
                <a:gd name="T11" fmla="*/ 64 h 67"/>
                <a:gd name="T12" fmla="*/ 3 w 68"/>
                <a:gd name="T13" fmla="*/ 56 h 67"/>
                <a:gd name="T14" fmla="*/ 12 w 68"/>
                <a:gd name="T15" fmla="*/ 3 h 67"/>
                <a:gd name="T16" fmla="*/ 65 w 68"/>
                <a:gd name="T17" fmla="*/ 11 h 67"/>
                <a:gd name="T18" fmla="*/ 12 w 68"/>
                <a:gd name="T19" fmla="*/ 5 h 67"/>
                <a:gd name="T20" fmla="*/ 6 w 68"/>
                <a:gd name="T21" fmla="*/ 56 h 67"/>
                <a:gd name="T22" fmla="*/ 56 w 68"/>
                <a:gd name="T23" fmla="*/ 62 h 67"/>
                <a:gd name="T24" fmla="*/ 63 w 68"/>
                <a:gd name="T25" fmla="*/ 12 h 67"/>
                <a:gd name="T26" fmla="*/ 61 w 68"/>
                <a:gd name="T27" fmla="*/ 12 h 67"/>
                <a:gd name="T28" fmla="*/ 35 w 68"/>
                <a:gd name="T29" fmla="*/ 33 h 67"/>
                <a:gd name="T30" fmla="*/ 56 w 68"/>
                <a:gd name="T31" fmla="*/ 7 h 67"/>
                <a:gd name="T32" fmla="*/ 12 w 68"/>
                <a:gd name="T33" fmla="*/ 7 h 67"/>
                <a:gd name="T34" fmla="*/ 33 w 68"/>
                <a:gd name="T35" fmla="*/ 33 h 67"/>
                <a:gd name="T36" fmla="*/ 8 w 68"/>
                <a:gd name="T37" fmla="*/ 12 h 67"/>
                <a:gd name="T38" fmla="*/ 8 w 68"/>
                <a:gd name="T39" fmla="*/ 56 h 67"/>
                <a:gd name="T40" fmla="*/ 33 w 68"/>
                <a:gd name="T41" fmla="*/ 35 h 67"/>
                <a:gd name="T42" fmla="*/ 12 w 68"/>
                <a:gd name="T43" fmla="*/ 60 h 67"/>
                <a:gd name="T44" fmla="*/ 56 w 68"/>
                <a:gd name="T45" fmla="*/ 60 h 67"/>
                <a:gd name="T46" fmla="*/ 35 w 68"/>
                <a:gd name="T47" fmla="*/ 35 h 67"/>
                <a:gd name="T48" fmla="*/ 61 w 68"/>
                <a:gd name="T49" fmla="*/ 56 h 67"/>
                <a:gd name="T50" fmla="*/ 12 w 68"/>
                <a:gd name="T51" fmla="*/ 20 h 67"/>
                <a:gd name="T52" fmla="*/ 19 w 68"/>
                <a:gd name="T53" fmla="*/ 19 h 67"/>
                <a:gd name="T54" fmla="*/ 20 w 68"/>
                <a:gd name="T55" fmla="*/ 12 h 67"/>
                <a:gd name="T56" fmla="*/ 21 w 68"/>
                <a:gd name="T57" fmla="*/ 19 h 67"/>
                <a:gd name="T58" fmla="*/ 29 w 68"/>
                <a:gd name="T59" fmla="*/ 20 h 67"/>
                <a:gd name="T60" fmla="*/ 21 w 68"/>
                <a:gd name="T61" fmla="*/ 21 h 67"/>
                <a:gd name="T62" fmla="*/ 20 w 68"/>
                <a:gd name="T63" fmla="*/ 28 h 67"/>
                <a:gd name="T64" fmla="*/ 19 w 68"/>
                <a:gd name="T65" fmla="*/ 21 h 67"/>
                <a:gd name="T66" fmla="*/ 12 w 68"/>
                <a:gd name="T67" fmla="*/ 20 h 67"/>
                <a:gd name="T68" fmla="*/ 26 w 68"/>
                <a:gd name="T69" fmla="*/ 53 h 67"/>
                <a:gd name="T70" fmla="*/ 25 w 68"/>
                <a:gd name="T71" fmla="*/ 53 h 67"/>
                <a:gd name="T72" fmla="*/ 16 w 68"/>
                <a:gd name="T73" fmla="*/ 53 h 67"/>
                <a:gd name="T74" fmla="*/ 15 w 68"/>
                <a:gd name="T75" fmla="*/ 53 h 67"/>
                <a:gd name="T76" fmla="*/ 19 w 68"/>
                <a:gd name="T77" fmla="*/ 47 h 67"/>
                <a:gd name="T78" fmla="*/ 15 w 68"/>
                <a:gd name="T79" fmla="*/ 42 h 67"/>
                <a:gd name="T80" fmla="*/ 20 w 68"/>
                <a:gd name="T81" fmla="*/ 46 h 67"/>
                <a:gd name="T82" fmla="*/ 26 w 68"/>
                <a:gd name="T83" fmla="*/ 42 h 67"/>
                <a:gd name="T84" fmla="*/ 22 w 68"/>
                <a:gd name="T85" fmla="*/ 47 h 67"/>
                <a:gd name="T86" fmla="*/ 40 w 68"/>
                <a:gd name="T87" fmla="*/ 19 h 67"/>
                <a:gd name="T88" fmla="*/ 56 w 68"/>
                <a:gd name="T89" fmla="*/ 18 h 67"/>
                <a:gd name="T90" fmla="*/ 56 w 68"/>
                <a:gd name="T91" fmla="*/ 20 h 67"/>
                <a:gd name="T92" fmla="*/ 40 w 68"/>
                <a:gd name="T93" fmla="*/ 19 h 67"/>
                <a:gd name="T94" fmla="*/ 55 w 68"/>
                <a:gd name="T95" fmla="*/ 45 h 67"/>
                <a:gd name="T96" fmla="*/ 40 w 68"/>
                <a:gd name="T97" fmla="*/ 44 h 67"/>
                <a:gd name="T98" fmla="*/ 55 w 68"/>
                <a:gd name="T99" fmla="*/ 43 h 67"/>
                <a:gd name="T100" fmla="*/ 56 w 68"/>
                <a:gd name="T101" fmla="*/ 50 h 67"/>
                <a:gd name="T102" fmla="*/ 41 w 68"/>
                <a:gd name="T103" fmla="*/ 51 h 67"/>
                <a:gd name="T104" fmla="*/ 41 w 68"/>
                <a:gd name="T105" fmla="*/ 49 h 67"/>
                <a:gd name="T106" fmla="*/ 56 w 68"/>
                <a:gd name="T107" fmla="*/ 5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8" h="67">
                  <a:moveTo>
                    <a:pt x="57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5" y="67"/>
                    <a:pt x="12" y="67"/>
                  </a:cubicBezTo>
                  <a:cubicBezTo>
                    <a:pt x="57" y="67"/>
                    <a:pt x="57" y="67"/>
                    <a:pt x="57" y="67"/>
                  </a:cubicBezTo>
                  <a:cubicBezTo>
                    <a:pt x="63" y="67"/>
                    <a:pt x="68" y="62"/>
                    <a:pt x="68" y="56"/>
                  </a:cubicBezTo>
                  <a:cubicBezTo>
                    <a:pt x="68" y="11"/>
                    <a:pt x="68" y="11"/>
                    <a:pt x="68" y="11"/>
                  </a:cubicBezTo>
                  <a:cubicBezTo>
                    <a:pt x="68" y="5"/>
                    <a:pt x="63" y="0"/>
                    <a:pt x="57" y="0"/>
                  </a:cubicBezTo>
                  <a:close/>
                  <a:moveTo>
                    <a:pt x="65" y="11"/>
                  </a:moveTo>
                  <a:cubicBezTo>
                    <a:pt x="65" y="56"/>
                    <a:pt x="65" y="56"/>
                    <a:pt x="65" y="56"/>
                  </a:cubicBezTo>
                  <a:cubicBezTo>
                    <a:pt x="65" y="61"/>
                    <a:pt x="61" y="64"/>
                    <a:pt x="57" y="64"/>
                  </a:cubicBezTo>
                  <a:cubicBezTo>
                    <a:pt x="12" y="64"/>
                    <a:pt x="12" y="64"/>
                    <a:pt x="12" y="64"/>
                  </a:cubicBezTo>
                  <a:cubicBezTo>
                    <a:pt x="7" y="64"/>
                    <a:pt x="3" y="61"/>
                    <a:pt x="3" y="56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3" y="7"/>
                    <a:pt x="7" y="3"/>
                    <a:pt x="12" y="3"/>
                  </a:cubicBezTo>
                  <a:cubicBezTo>
                    <a:pt x="57" y="3"/>
                    <a:pt x="57" y="3"/>
                    <a:pt x="57" y="3"/>
                  </a:cubicBezTo>
                  <a:cubicBezTo>
                    <a:pt x="61" y="3"/>
                    <a:pt x="65" y="7"/>
                    <a:pt x="65" y="11"/>
                  </a:cubicBezTo>
                  <a:close/>
                  <a:moveTo>
                    <a:pt x="56" y="5"/>
                  </a:moveTo>
                  <a:cubicBezTo>
                    <a:pt x="12" y="5"/>
                    <a:pt x="12" y="5"/>
                    <a:pt x="12" y="5"/>
                  </a:cubicBezTo>
                  <a:cubicBezTo>
                    <a:pt x="9" y="5"/>
                    <a:pt x="6" y="8"/>
                    <a:pt x="6" y="12"/>
                  </a:cubicBezTo>
                  <a:cubicBezTo>
                    <a:pt x="6" y="56"/>
                    <a:pt x="6" y="56"/>
                    <a:pt x="6" y="56"/>
                  </a:cubicBezTo>
                  <a:cubicBezTo>
                    <a:pt x="6" y="59"/>
                    <a:pt x="9" y="62"/>
                    <a:pt x="12" y="62"/>
                  </a:cubicBezTo>
                  <a:cubicBezTo>
                    <a:pt x="56" y="62"/>
                    <a:pt x="56" y="62"/>
                    <a:pt x="56" y="62"/>
                  </a:cubicBezTo>
                  <a:cubicBezTo>
                    <a:pt x="60" y="62"/>
                    <a:pt x="63" y="59"/>
                    <a:pt x="63" y="56"/>
                  </a:cubicBezTo>
                  <a:cubicBezTo>
                    <a:pt x="63" y="12"/>
                    <a:pt x="63" y="12"/>
                    <a:pt x="63" y="12"/>
                  </a:cubicBezTo>
                  <a:cubicBezTo>
                    <a:pt x="63" y="8"/>
                    <a:pt x="60" y="5"/>
                    <a:pt x="56" y="5"/>
                  </a:cubicBezTo>
                  <a:close/>
                  <a:moveTo>
                    <a:pt x="61" y="12"/>
                  </a:moveTo>
                  <a:cubicBezTo>
                    <a:pt x="61" y="33"/>
                    <a:pt x="61" y="33"/>
                    <a:pt x="61" y="33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5" y="7"/>
                    <a:pt x="35" y="7"/>
                    <a:pt x="35" y="7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9" y="7"/>
                    <a:pt x="61" y="9"/>
                    <a:pt x="61" y="12"/>
                  </a:cubicBezTo>
                  <a:close/>
                  <a:moveTo>
                    <a:pt x="12" y="7"/>
                  </a:moveTo>
                  <a:cubicBezTo>
                    <a:pt x="33" y="7"/>
                    <a:pt x="33" y="7"/>
                    <a:pt x="33" y="7"/>
                  </a:cubicBezTo>
                  <a:cubicBezTo>
                    <a:pt x="33" y="33"/>
                    <a:pt x="33" y="33"/>
                    <a:pt x="33" y="33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9"/>
                    <a:pt x="10" y="7"/>
                    <a:pt x="12" y="7"/>
                  </a:cubicBezTo>
                  <a:close/>
                  <a:moveTo>
                    <a:pt x="8" y="56"/>
                  </a:moveTo>
                  <a:cubicBezTo>
                    <a:pt x="8" y="35"/>
                    <a:pt x="8" y="35"/>
                    <a:pt x="8" y="35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3" y="60"/>
                    <a:pt x="33" y="60"/>
                    <a:pt x="33" y="60"/>
                  </a:cubicBezTo>
                  <a:cubicBezTo>
                    <a:pt x="12" y="60"/>
                    <a:pt x="12" y="60"/>
                    <a:pt x="12" y="60"/>
                  </a:cubicBezTo>
                  <a:cubicBezTo>
                    <a:pt x="10" y="60"/>
                    <a:pt x="8" y="58"/>
                    <a:pt x="8" y="56"/>
                  </a:cubicBezTo>
                  <a:close/>
                  <a:moveTo>
                    <a:pt x="56" y="60"/>
                  </a:moveTo>
                  <a:cubicBezTo>
                    <a:pt x="35" y="60"/>
                    <a:pt x="35" y="60"/>
                    <a:pt x="35" y="60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61" y="35"/>
                    <a:pt x="61" y="35"/>
                    <a:pt x="61" y="35"/>
                  </a:cubicBezTo>
                  <a:cubicBezTo>
                    <a:pt x="61" y="56"/>
                    <a:pt x="61" y="56"/>
                    <a:pt x="61" y="56"/>
                  </a:cubicBezTo>
                  <a:cubicBezTo>
                    <a:pt x="61" y="58"/>
                    <a:pt x="59" y="60"/>
                    <a:pt x="56" y="60"/>
                  </a:cubicBezTo>
                  <a:close/>
                  <a:moveTo>
                    <a:pt x="12" y="20"/>
                  </a:moveTo>
                  <a:cubicBezTo>
                    <a:pt x="12" y="19"/>
                    <a:pt x="13" y="19"/>
                    <a:pt x="13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9" y="12"/>
                    <a:pt x="20" y="12"/>
                    <a:pt x="20" y="12"/>
                  </a:cubicBezTo>
                  <a:cubicBezTo>
                    <a:pt x="21" y="12"/>
                    <a:pt x="21" y="12"/>
                    <a:pt x="21" y="13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8" y="19"/>
                    <a:pt x="28" y="19"/>
                    <a:pt x="28" y="19"/>
                  </a:cubicBezTo>
                  <a:cubicBezTo>
                    <a:pt x="28" y="19"/>
                    <a:pt x="29" y="19"/>
                    <a:pt x="29" y="20"/>
                  </a:cubicBezTo>
                  <a:cubicBezTo>
                    <a:pt x="29" y="20"/>
                    <a:pt x="28" y="21"/>
                    <a:pt x="28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8"/>
                    <a:pt x="20" y="28"/>
                  </a:cubicBezTo>
                  <a:cubicBezTo>
                    <a:pt x="20" y="28"/>
                    <a:pt x="19" y="27"/>
                    <a:pt x="19" y="27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3" y="21"/>
                    <a:pt x="12" y="20"/>
                    <a:pt x="12" y="20"/>
                  </a:cubicBezTo>
                  <a:close/>
                  <a:moveTo>
                    <a:pt x="26" y="52"/>
                  </a:moveTo>
                  <a:cubicBezTo>
                    <a:pt x="27" y="52"/>
                    <a:pt x="27" y="53"/>
                    <a:pt x="26" y="53"/>
                  </a:cubicBezTo>
                  <a:cubicBezTo>
                    <a:pt x="26" y="53"/>
                    <a:pt x="26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16" y="53"/>
                    <a:pt x="16" y="53"/>
                    <a:pt x="16" y="53"/>
                  </a:cubicBezTo>
                  <a:cubicBezTo>
                    <a:pt x="16" y="53"/>
                    <a:pt x="16" y="53"/>
                    <a:pt x="1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14" y="53"/>
                    <a:pt x="14" y="52"/>
                    <a:pt x="15" y="52"/>
                  </a:cubicBezTo>
                  <a:cubicBezTo>
                    <a:pt x="19" y="47"/>
                    <a:pt x="19" y="47"/>
                    <a:pt x="19" y="47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4" y="43"/>
                    <a:pt x="14" y="42"/>
                    <a:pt x="15" y="42"/>
                  </a:cubicBezTo>
                  <a:cubicBezTo>
                    <a:pt x="15" y="41"/>
                    <a:pt x="16" y="41"/>
                    <a:pt x="16" y="42"/>
                  </a:cubicBezTo>
                  <a:cubicBezTo>
                    <a:pt x="20" y="46"/>
                    <a:pt x="20" y="46"/>
                    <a:pt x="20" y="46"/>
                  </a:cubicBezTo>
                  <a:cubicBezTo>
                    <a:pt x="25" y="42"/>
                    <a:pt x="25" y="42"/>
                    <a:pt x="25" y="42"/>
                  </a:cubicBezTo>
                  <a:cubicBezTo>
                    <a:pt x="25" y="41"/>
                    <a:pt x="26" y="41"/>
                    <a:pt x="26" y="42"/>
                  </a:cubicBezTo>
                  <a:cubicBezTo>
                    <a:pt x="27" y="42"/>
                    <a:pt x="27" y="43"/>
                    <a:pt x="26" y="43"/>
                  </a:cubicBezTo>
                  <a:cubicBezTo>
                    <a:pt x="22" y="47"/>
                    <a:pt x="22" y="47"/>
                    <a:pt x="22" y="47"/>
                  </a:cubicBezTo>
                  <a:lnTo>
                    <a:pt x="26" y="52"/>
                  </a:lnTo>
                  <a:close/>
                  <a:moveTo>
                    <a:pt x="40" y="19"/>
                  </a:moveTo>
                  <a:cubicBezTo>
                    <a:pt x="40" y="19"/>
                    <a:pt x="41" y="18"/>
                    <a:pt x="41" y="18"/>
                  </a:cubicBezTo>
                  <a:cubicBezTo>
                    <a:pt x="56" y="18"/>
                    <a:pt x="56" y="18"/>
                    <a:pt x="56" y="18"/>
                  </a:cubicBezTo>
                  <a:cubicBezTo>
                    <a:pt x="56" y="18"/>
                    <a:pt x="57" y="19"/>
                    <a:pt x="57" y="19"/>
                  </a:cubicBezTo>
                  <a:cubicBezTo>
                    <a:pt x="57" y="20"/>
                    <a:pt x="56" y="20"/>
                    <a:pt x="56" y="20"/>
                  </a:cubicBezTo>
                  <a:cubicBezTo>
                    <a:pt x="41" y="20"/>
                    <a:pt x="41" y="20"/>
                    <a:pt x="41" y="20"/>
                  </a:cubicBezTo>
                  <a:cubicBezTo>
                    <a:pt x="41" y="20"/>
                    <a:pt x="40" y="20"/>
                    <a:pt x="40" y="19"/>
                  </a:cubicBezTo>
                  <a:close/>
                  <a:moveTo>
                    <a:pt x="56" y="44"/>
                  </a:moveTo>
                  <a:cubicBezTo>
                    <a:pt x="56" y="45"/>
                    <a:pt x="56" y="45"/>
                    <a:pt x="55" y="45"/>
                  </a:cubicBezTo>
                  <a:cubicBezTo>
                    <a:pt x="41" y="45"/>
                    <a:pt x="41" y="45"/>
                    <a:pt x="41" y="45"/>
                  </a:cubicBezTo>
                  <a:cubicBezTo>
                    <a:pt x="41" y="45"/>
                    <a:pt x="40" y="45"/>
                    <a:pt x="40" y="44"/>
                  </a:cubicBezTo>
                  <a:cubicBezTo>
                    <a:pt x="40" y="44"/>
                    <a:pt x="41" y="43"/>
                    <a:pt x="41" y="43"/>
                  </a:cubicBezTo>
                  <a:cubicBezTo>
                    <a:pt x="55" y="43"/>
                    <a:pt x="55" y="43"/>
                    <a:pt x="55" y="43"/>
                  </a:cubicBezTo>
                  <a:cubicBezTo>
                    <a:pt x="56" y="43"/>
                    <a:pt x="56" y="44"/>
                    <a:pt x="56" y="44"/>
                  </a:cubicBezTo>
                  <a:close/>
                  <a:moveTo>
                    <a:pt x="56" y="50"/>
                  </a:moveTo>
                  <a:cubicBezTo>
                    <a:pt x="56" y="51"/>
                    <a:pt x="56" y="51"/>
                    <a:pt x="55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51"/>
                    <a:pt x="40" y="51"/>
                    <a:pt x="40" y="50"/>
                  </a:cubicBezTo>
                  <a:cubicBezTo>
                    <a:pt x="40" y="50"/>
                    <a:pt x="41" y="49"/>
                    <a:pt x="41" y="49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6" y="49"/>
                    <a:pt x="56" y="50"/>
                    <a:pt x="56" y="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Freeform 50"/>
            <p:cNvSpPr>
              <a:spLocks noEditPoints="1"/>
            </p:cNvSpPr>
            <p:nvPr/>
          </p:nvSpPr>
          <p:spPr bwMode="auto">
            <a:xfrm>
              <a:off x="8173878" y="1667655"/>
              <a:ext cx="301451" cy="291404"/>
            </a:xfrm>
            <a:custGeom>
              <a:avLst/>
              <a:gdLst>
                <a:gd name="T0" fmla="*/ 12 w 63"/>
                <a:gd name="T1" fmla="*/ 10 h 61"/>
                <a:gd name="T2" fmla="*/ 13 w 63"/>
                <a:gd name="T3" fmla="*/ 10 h 61"/>
                <a:gd name="T4" fmla="*/ 13 w 63"/>
                <a:gd name="T5" fmla="*/ 12 h 61"/>
                <a:gd name="T6" fmla="*/ 13 w 63"/>
                <a:gd name="T7" fmla="*/ 29 h 61"/>
                <a:gd name="T8" fmla="*/ 13 w 63"/>
                <a:gd name="T9" fmla="*/ 31 h 61"/>
                <a:gd name="T10" fmla="*/ 13 w 63"/>
                <a:gd name="T11" fmla="*/ 31 h 61"/>
                <a:gd name="T12" fmla="*/ 12 w 63"/>
                <a:gd name="T13" fmla="*/ 31 h 61"/>
                <a:gd name="T14" fmla="*/ 12 w 63"/>
                <a:gd name="T15" fmla="*/ 10 h 61"/>
                <a:gd name="T16" fmla="*/ 61 w 63"/>
                <a:gd name="T17" fmla="*/ 59 h 61"/>
                <a:gd name="T18" fmla="*/ 56 w 63"/>
                <a:gd name="T19" fmla="*/ 61 h 61"/>
                <a:gd name="T20" fmla="*/ 51 w 63"/>
                <a:gd name="T21" fmla="*/ 59 h 61"/>
                <a:gd name="T22" fmla="*/ 38 w 63"/>
                <a:gd name="T23" fmla="*/ 47 h 61"/>
                <a:gd name="T24" fmla="*/ 36 w 63"/>
                <a:gd name="T25" fmla="*/ 42 h 61"/>
                <a:gd name="T26" fmla="*/ 32 w 63"/>
                <a:gd name="T27" fmla="*/ 38 h 61"/>
                <a:gd name="T28" fmla="*/ 22 w 63"/>
                <a:gd name="T29" fmla="*/ 41 h 61"/>
                <a:gd name="T30" fmla="*/ 8 w 63"/>
                <a:gd name="T31" fmla="*/ 35 h 61"/>
                <a:gd name="T32" fmla="*/ 8 w 63"/>
                <a:gd name="T33" fmla="*/ 6 h 61"/>
                <a:gd name="T34" fmla="*/ 22 w 63"/>
                <a:gd name="T35" fmla="*/ 0 h 61"/>
                <a:gd name="T36" fmla="*/ 36 w 63"/>
                <a:gd name="T37" fmla="*/ 6 h 61"/>
                <a:gd name="T38" fmla="*/ 39 w 63"/>
                <a:gd name="T39" fmla="*/ 31 h 61"/>
                <a:gd name="T40" fmla="*/ 43 w 63"/>
                <a:gd name="T41" fmla="*/ 35 h 61"/>
                <a:gd name="T42" fmla="*/ 48 w 63"/>
                <a:gd name="T43" fmla="*/ 37 h 61"/>
                <a:gd name="T44" fmla="*/ 60 w 63"/>
                <a:gd name="T45" fmla="*/ 49 h 61"/>
                <a:gd name="T46" fmla="*/ 61 w 63"/>
                <a:gd name="T47" fmla="*/ 59 h 61"/>
                <a:gd name="T48" fmla="*/ 10 w 63"/>
                <a:gd name="T49" fmla="*/ 8 h 61"/>
                <a:gd name="T50" fmla="*/ 5 w 63"/>
                <a:gd name="T51" fmla="*/ 21 h 61"/>
                <a:gd name="T52" fmla="*/ 10 w 63"/>
                <a:gd name="T53" fmla="*/ 33 h 61"/>
                <a:gd name="T54" fmla="*/ 22 w 63"/>
                <a:gd name="T55" fmla="*/ 38 h 61"/>
                <a:gd name="T56" fmla="*/ 34 w 63"/>
                <a:gd name="T57" fmla="*/ 33 h 61"/>
                <a:gd name="T58" fmla="*/ 39 w 63"/>
                <a:gd name="T59" fmla="*/ 21 h 61"/>
                <a:gd name="T60" fmla="*/ 34 w 63"/>
                <a:gd name="T61" fmla="*/ 8 h 61"/>
                <a:gd name="T62" fmla="*/ 22 w 63"/>
                <a:gd name="T63" fmla="*/ 3 h 61"/>
                <a:gd name="T64" fmla="*/ 10 w 63"/>
                <a:gd name="T65" fmla="*/ 8 h 61"/>
                <a:gd name="T66" fmla="*/ 36 w 63"/>
                <a:gd name="T67" fmla="*/ 34 h 61"/>
                <a:gd name="T68" fmla="*/ 34 w 63"/>
                <a:gd name="T69" fmla="*/ 35 h 61"/>
                <a:gd name="T70" fmla="*/ 38 w 63"/>
                <a:gd name="T71" fmla="*/ 39 h 61"/>
                <a:gd name="T72" fmla="*/ 39 w 63"/>
                <a:gd name="T73" fmla="*/ 37 h 61"/>
                <a:gd name="T74" fmla="*/ 40 w 63"/>
                <a:gd name="T75" fmla="*/ 36 h 61"/>
                <a:gd name="T76" fmla="*/ 37 w 63"/>
                <a:gd name="T77" fmla="*/ 33 h 61"/>
                <a:gd name="T78" fmla="*/ 36 w 63"/>
                <a:gd name="T79" fmla="*/ 34 h 61"/>
                <a:gd name="T80" fmla="*/ 41 w 63"/>
                <a:gd name="T81" fmla="*/ 44 h 61"/>
                <a:gd name="T82" fmla="*/ 53 w 63"/>
                <a:gd name="T83" fmla="*/ 57 h 61"/>
                <a:gd name="T84" fmla="*/ 58 w 63"/>
                <a:gd name="T85" fmla="*/ 57 h 61"/>
                <a:gd name="T86" fmla="*/ 60 w 63"/>
                <a:gd name="T87" fmla="*/ 54 h 61"/>
                <a:gd name="T88" fmla="*/ 58 w 63"/>
                <a:gd name="T89" fmla="*/ 51 h 61"/>
                <a:gd name="T90" fmla="*/ 46 w 63"/>
                <a:gd name="T91" fmla="*/ 39 h 61"/>
                <a:gd name="T92" fmla="*/ 43 w 63"/>
                <a:gd name="T93" fmla="*/ 38 h 61"/>
                <a:gd name="T94" fmla="*/ 42 w 63"/>
                <a:gd name="T95" fmla="*/ 38 h 61"/>
                <a:gd name="T96" fmla="*/ 41 w 63"/>
                <a:gd name="T97" fmla="*/ 38 h 61"/>
                <a:gd name="T98" fmla="*/ 40 w 63"/>
                <a:gd name="T99" fmla="*/ 39 h 61"/>
                <a:gd name="T100" fmla="*/ 40 w 63"/>
                <a:gd name="T101" fmla="*/ 40 h 61"/>
                <a:gd name="T102" fmla="*/ 39 w 63"/>
                <a:gd name="T103" fmla="*/ 40 h 61"/>
                <a:gd name="T104" fmla="*/ 41 w 63"/>
                <a:gd name="T105" fmla="*/ 44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3" h="61">
                  <a:moveTo>
                    <a:pt x="12" y="10"/>
                  </a:moveTo>
                  <a:cubicBezTo>
                    <a:pt x="12" y="10"/>
                    <a:pt x="13" y="10"/>
                    <a:pt x="13" y="10"/>
                  </a:cubicBezTo>
                  <a:cubicBezTo>
                    <a:pt x="14" y="11"/>
                    <a:pt x="14" y="11"/>
                    <a:pt x="13" y="12"/>
                  </a:cubicBezTo>
                  <a:cubicBezTo>
                    <a:pt x="8" y="17"/>
                    <a:pt x="8" y="24"/>
                    <a:pt x="13" y="29"/>
                  </a:cubicBezTo>
                  <a:cubicBezTo>
                    <a:pt x="14" y="30"/>
                    <a:pt x="14" y="30"/>
                    <a:pt x="13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6" y="25"/>
                    <a:pt x="6" y="16"/>
                    <a:pt x="12" y="10"/>
                  </a:cubicBezTo>
                  <a:close/>
                  <a:moveTo>
                    <a:pt x="61" y="59"/>
                  </a:moveTo>
                  <a:cubicBezTo>
                    <a:pt x="59" y="60"/>
                    <a:pt x="58" y="61"/>
                    <a:pt x="56" y="61"/>
                  </a:cubicBezTo>
                  <a:cubicBezTo>
                    <a:pt x="54" y="61"/>
                    <a:pt x="52" y="60"/>
                    <a:pt x="51" y="59"/>
                  </a:cubicBezTo>
                  <a:cubicBezTo>
                    <a:pt x="38" y="47"/>
                    <a:pt x="38" y="47"/>
                    <a:pt x="38" y="47"/>
                  </a:cubicBezTo>
                  <a:cubicBezTo>
                    <a:pt x="37" y="45"/>
                    <a:pt x="36" y="43"/>
                    <a:pt x="36" y="42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29" y="40"/>
                    <a:pt x="26" y="41"/>
                    <a:pt x="22" y="41"/>
                  </a:cubicBezTo>
                  <a:cubicBezTo>
                    <a:pt x="17" y="41"/>
                    <a:pt x="12" y="38"/>
                    <a:pt x="8" y="35"/>
                  </a:cubicBezTo>
                  <a:cubicBezTo>
                    <a:pt x="0" y="27"/>
                    <a:pt x="0" y="14"/>
                    <a:pt x="8" y="6"/>
                  </a:cubicBezTo>
                  <a:cubicBezTo>
                    <a:pt x="12" y="3"/>
                    <a:pt x="17" y="0"/>
                    <a:pt x="22" y="0"/>
                  </a:cubicBezTo>
                  <a:cubicBezTo>
                    <a:pt x="28" y="0"/>
                    <a:pt x="33" y="3"/>
                    <a:pt x="36" y="6"/>
                  </a:cubicBezTo>
                  <a:cubicBezTo>
                    <a:pt x="43" y="13"/>
                    <a:pt x="44" y="23"/>
                    <a:pt x="39" y="31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5" y="35"/>
                    <a:pt x="47" y="35"/>
                    <a:pt x="48" y="37"/>
                  </a:cubicBezTo>
                  <a:cubicBezTo>
                    <a:pt x="60" y="49"/>
                    <a:pt x="60" y="49"/>
                    <a:pt x="60" y="49"/>
                  </a:cubicBezTo>
                  <a:cubicBezTo>
                    <a:pt x="63" y="52"/>
                    <a:pt x="63" y="56"/>
                    <a:pt x="61" y="59"/>
                  </a:cubicBezTo>
                  <a:close/>
                  <a:moveTo>
                    <a:pt x="10" y="8"/>
                  </a:moveTo>
                  <a:cubicBezTo>
                    <a:pt x="7" y="12"/>
                    <a:pt x="5" y="16"/>
                    <a:pt x="5" y="21"/>
                  </a:cubicBezTo>
                  <a:cubicBezTo>
                    <a:pt x="5" y="25"/>
                    <a:pt x="7" y="29"/>
                    <a:pt x="10" y="33"/>
                  </a:cubicBezTo>
                  <a:cubicBezTo>
                    <a:pt x="13" y="36"/>
                    <a:pt x="18" y="38"/>
                    <a:pt x="22" y="38"/>
                  </a:cubicBezTo>
                  <a:cubicBezTo>
                    <a:pt x="27" y="38"/>
                    <a:pt x="31" y="36"/>
                    <a:pt x="34" y="33"/>
                  </a:cubicBezTo>
                  <a:cubicBezTo>
                    <a:pt x="37" y="29"/>
                    <a:pt x="39" y="25"/>
                    <a:pt x="39" y="21"/>
                  </a:cubicBezTo>
                  <a:cubicBezTo>
                    <a:pt x="39" y="16"/>
                    <a:pt x="37" y="12"/>
                    <a:pt x="34" y="8"/>
                  </a:cubicBezTo>
                  <a:cubicBezTo>
                    <a:pt x="31" y="5"/>
                    <a:pt x="27" y="3"/>
                    <a:pt x="22" y="3"/>
                  </a:cubicBezTo>
                  <a:cubicBezTo>
                    <a:pt x="18" y="3"/>
                    <a:pt x="13" y="5"/>
                    <a:pt x="10" y="8"/>
                  </a:cubicBezTo>
                  <a:close/>
                  <a:moveTo>
                    <a:pt x="36" y="34"/>
                  </a:moveTo>
                  <a:cubicBezTo>
                    <a:pt x="35" y="34"/>
                    <a:pt x="35" y="35"/>
                    <a:pt x="34" y="35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8" y="38"/>
                    <a:pt x="38" y="38"/>
                    <a:pt x="39" y="37"/>
                  </a:cubicBezTo>
                  <a:cubicBezTo>
                    <a:pt x="39" y="37"/>
                    <a:pt x="40" y="36"/>
                    <a:pt x="40" y="36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6" y="33"/>
                    <a:pt x="36" y="34"/>
                    <a:pt x="36" y="34"/>
                  </a:cubicBezTo>
                  <a:close/>
                  <a:moveTo>
                    <a:pt x="41" y="44"/>
                  </a:moveTo>
                  <a:cubicBezTo>
                    <a:pt x="53" y="57"/>
                    <a:pt x="53" y="57"/>
                    <a:pt x="53" y="57"/>
                  </a:cubicBezTo>
                  <a:cubicBezTo>
                    <a:pt x="54" y="58"/>
                    <a:pt x="57" y="58"/>
                    <a:pt x="58" y="57"/>
                  </a:cubicBezTo>
                  <a:cubicBezTo>
                    <a:pt x="59" y="56"/>
                    <a:pt x="60" y="55"/>
                    <a:pt x="60" y="54"/>
                  </a:cubicBezTo>
                  <a:cubicBezTo>
                    <a:pt x="60" y="53"/>
                    <a:pt x="59" y="52"/>
                    <a:pt x="58" y="51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5" y="38"/>
                    <a:pt x="44" y="38"/>
                    <a:pt x="43" y="38"/>
                  </a:cubicBezTo>
                  <a:cubicBezTo>
                    <a:pt x="43" y="38"/>
                    <a:pt x="42" y="38"/>
                    <a:pt x="42" y="38"/>
                  </a:cubicBezTo>
                  <a:cubicBezTo>
                    <a:pt x="42" y="38"/>
                    <a:pt x="42" y="38"/>
                    <a:pt x="41" y="38"/>
                  </a:cubicBezTo>
                  <a:cubicBezTo>
                    <a:pt x="41" y="38"/>
                    <a:pt x="41" y="38"/>
                    <a:pt x="40" y="39"/>
                  </a:cubicBezTo>
                  <a:cubicBezTo>
                    <a:pt x="40" y="39"/>
                    <a:pt x="40" y="39"/>
                    <a:pt x="40" y="40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9" y="42"/>
                    <a:pt x="39" y="43"/>
                    <a:pt x="41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Freeform 36"/>
            <p:cNvSpPr>
              <a:spLocks noEditPoints="1"/>
            </p:cNvSpPr>
            <p:nvPr/>
          </p:nvSpPr>
          <p:spPr bwMode="auto">
            <a:xfrm>
              <a:off x="4420392" y="3824677"/>
              <a:ext cx="329120" cy="329123"/>
            </a:xfrm>
            <a:custGeom>
              <a:avLst/>
              <a:gdLst>
                <a:gd name="T0" fmla="*/ 18 w 35"/>
                <a:gd name="T1" fmla="*/ 0 h 35"/>
                <a:gd name="T2" fmla="*/ 0 w 35"/>
                <a:gd name="T3" fmla="*/ 18 h 35"/>
                <a:gd name="T4" fmla="*/ 18 w 35"/>
                <a:gd name="T5" fmla="*/ 35 h 35"/>
                <a:gd name="T6" fmla="*/ 35 w 35"/>
                <a:gd name="T7" fmla="*/ 18 h 35"/>
                <a:gd name="T8" fmla="*/ 18 w 35"/>
                <a:gd name="T9" fmla="*/ 0 h 35"/>
                <a:gd name="T10" fmla="*/ 18 w 35"/>
                <a:gd name="T11" fmla="*/ 32 h 35"/>
                <a:gd name="T12" fmla="*/ 3 w 35"/>
                <a:gd name="T13" fmla="*/ 18 h 35"/>
                <a:gd name="T14" fmla="*/ 18 w 35"/>
                <a:gd name="T15" fmla="*/ 3 h 35"/>
                <a:gd name="T16" fmla="*/ 32 w 35"/>
                <a:gd name="T17" fmla="*/ 18 h 35"/>
                <a:gd name="T18" fmla="*/ 18 w 35"/>
                <a:gd name="T19" fmla="*/ 32 h 35"/>
                <a:gd name="T20" fmla="*/ 27 w 35"/>
                <a:gd name="T21" fmla="*/ 12 h 35"/>
                <a:gd name="T22" fmla="*/ 27 w 35"/>
                <a:gd name="T23" fmla="*/ 14 h 35"/>
                <a:gd name="T24" fmla="*/ 16 w 35"/>
                <a:gd name="T25" fmla="*/ 23 h 35"/>
                <a:gd name="T26" fmla="*/ 16 w 35"/>
                <a:gd name="T27" fmla="*/ 23 h 35"/>
                <a:gd name="T28" fmla="*/ 15 w 35"/>
                <a:gd name="T29" fmla="*/ 23 h 35"/>
                <a:gd name="T30" fmla="*/ 9 w 35"/>
                <a:gd name="T31" fmla="*/ 18 h 35"/>
                <a:gd name="T32" fmla="*/ 9 w 35"/>
                <a:gd name="T33" fmla="*/ 16 h 35"/>
                <a:gd name="T34" fmla="*/ 10 w 35"/>
                <a:gd name="T35" fmla="*/ 16 h 35"/>
                <a:gd name="T36" fmla="*/ 16 w 35"/>
                <a:gd name="T37" fmla="*/ 21 h 35"/>
                <a:gd name="T38" fmla="*/ 26 w 35"/>
                <a:gd name="T39" fmla="*/ 12 h 35"/>
                <a:gd name="T40" fmla="*/ 27 w 35"/>
                <a:gd name="T41" fmla="*/ 1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5" h="35">
                  <a:moveTo>
                    <a:pt x="18" y="0"/>
                  </a:moveTo>
                  <a:cubicBezTo>
                    <a:pt x="8" y="0"/>
                    <a:pt x="0" y="8"/>
                    <a:pt x="0" y="18"/>
                  </a:cubicBezTo>
                  <a:cubicBezTo>
                    <a:pt x="0" y="27"/>
                    <a:pt x="8" y="35"/>
                    <a:pt x="18" y="35"/>
                  </a:cubicBezTo>
                  <a:cubicBezTo>
                    <a:pt x="28" y="35"/>
                    <a:pt x="35" y="27"/>
                    <a:pt x="35" y="18"/>
                  </a:cubicBezTo>
                  <a:cubicBezTo>
                    <a:pt x="35" y="8"/>
                    <a:pt x="28" y="0"/>
                    <a:pt x="18" y="0"/>
                  </a:cubicBezTo>
                  <a:close/>
                  <a:moveTo>
                    <a:pt x="18" y="32"/>
                  </a:moveTo>
                  <a:cubicBezTo>
                    <a:pt x="10" y="32"/>
                    <a:pt x="3" y="26"/>
                    <a:pt x="3" y="18"/>
                  </a:cubicBezTo>
                  <a:cubicBezTo>
                    <a:pt x="3" y="10"/>
                    <a:pt x="10" y="3"/>
                    <a:pt x="18" y="3"/>
                  </a:cubicBezTo>
                  <a:cubicBezTo>
                    <a:pt x="26" y="3"/>
                    <a:pt x="32" y="10"/>
                    <a:pt x="32" y="18"/>
                  </a:cubicBezTo>
                  <a:cubicBezTo>
                    <a:pt x="32" y="26"/>
                    <a:pt x="26" y="32"/>
                    <a:pt x="18" y="32"/>
                  </a:cubicBezTo>
                  <a:close/>
                  <a:moveTo>
                    <a:pt x="27" y="12"/>
                  </a:moveTo>
                  <a:cubicBezTo>
                    <a:pt x="28" y="13"/>
                    <a:pt x="28" y="13"/>
                    <a:pt x="27" y="14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8" y="18"/>
                    <a:pt x="8" y="17"/>
                    <a:pt x="9" y="16"/>
                  </a:cubicBezTo>
                  <a:cubicBezTo>
                    <a:pt x="9" y="16"/>
                    <a:pt x="10" y="16"/>
                    <a:pt x="10" y="16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6" y="12"/>
                    <a:pt x="27" y="12"/>
                    <a:pt x="27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Freeform 36"/>
            <p:cNvSpPr>
              <a:spLocks noEditPoints="1"/>
            </p:cNvSpPr>
            <p:nvPr/>
          </p:nvSpPr>
          <p:spPr bwMode="auto">
            <a:xfrm>
              <a:off x="6730273" y="2777288"/>
              <a:ext cx="265777" cy="265779"/>
            </a:xfrm>
            <a:custGeom>
              <a:avLst/>
              <a:gdLst>
                <a:gd name="T0" fmla="*/ 18 w 35"/>
                <a:gd name="T1" fmla="*/ 0 h 35"/>
                <a:gd name="T2" fmla="*/ 0 w 35"/>
                <a:gd name="T3" fmla="*/ 18 h 35"/>
                <a:gd name="T4" fmla="*/ 18 w 35"/>
                <a:gd name="T5" fmla="*/ 35 h 35"/>
                <a:gd name="T6" fmla="*/ 35 w 35"/>
                <a:gd name="T7" fmla="*/ 18 h 35"/>
                <a:gd name="T8" fmla="*/ 18 w 35"/>
                <a:gd name="T9" fmla="*/ 0 h 35"/>
                <a:gd name="T10" fmla="*/ 18 w 35"/>
                <a:gd name="T11" fmla="*/ 32 h 35"/>
                <a:gd name="T12" fmla="*/ 3 w 35"/>
                <a:gd name="T13" fmla="*/ 18 h 35"/>
                <a:gd name="T14" fmla="*/ 18 w 35"/>
                <a:gd name="T15" fmla="*/ 3 h 35"/>
                <a:gd name="T16" fmla="*/ 32 w 35"/>
                <a:gd name="T17" fmla="*/ 18 h 35"/>
                <a:gd name="T18" fmla="*/ 18 w 35"/>
                <a:gd name="T19" fmla="*/ 32 h 35"/>
                <a:gd name="T20" fmla="*/ 27 w 35"/>
                <a:gd name="T21" fmla="*/ 12 h 35"/>
                <a:gd name="T22" fmla="*/ 27 w 35"/>
                <a:gd name="T23" fmla="*/ 14 h 35"/>
                <a:gd name="T24" fmla="*/ 16 w 35"/>
                <a:gd name="T25" fmla="*/ 23 h 35"/>
                <a:gd name="T26" fmla="*/ 16 w 35"/>
                <a:gd name="T27" fmla="*/ 23 h 35"/>
                <a:gd name="T28" fmla="*/ 15 w 35"/>
                <a:gd name="T29" fmla="*/ 23 h 35"/>
                <a:gd name="T30" fmla="*/ 9 w 35"/>
                <a:gd name="T31" fmla="*/ 18 h 35"/>
                <a:gd name="T32" fmla="*/ 9 w 35"/>
                <a:gd name="T33" fmla="*/ 16 h 35"/>
                <a:gd name="T34" fmla="*/ 10 w 35"/>
                <a:gd name="T35" fmla="*/ 16 h 35"/>
                <a:gd name="T36" fmla="*/ 16 w 35"/>
                <a:gd name="T37" fmla="*/ 21 h 35"/>
                <a:gd name="T38" fmla="*/ 26 w 35"/>
                <a:gd name="T39" fmla="*/ 12 h 35"/>
                <a:gd name="T40" fmla="*/ 27 w 35"/>
                <a:gd name="T41" fmla="*/ 1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5" h="35">
                  <a:moveTo>
                    <a:pt x="18" y="0"/>
                  </a:moveTo>
                  <a:cubicBezTo>
                    <a:pt x="8" y="0"/>
                    <a:pt x="0" y="8"/>
                    <a:pt x="0" y="18"/>
                  </a:cubicBezTo>
                  <a:cubicBezTo>
                    <a:pt x="0" y="27"/>
                    <a:pt x="8" y="35"/>
                    <a:pt x="18" y="35"/>
                  </a:cubicBezTo>
                  <a:cubicBezTo>
                    <a:pt x="28" y="35"/>
                    <a:pt x="35" y="27"/>
                    <a:pt x="35" y="18"/>
                  </a:cubicBezTo>
                  <a:cubicBezTo>
                    <a:pt x="35" y="8"/>
                    <a:pt x="28" y="0"/>
                    <a:pt x="18" y="0"/>
                  </a:cubicBezTo>
                  <a:close/>
                  <a:moveTo>
                    <a:pt x="18" y="32"/>
                  </a:moveTo>
                  <a:cubicBezTo>
                    <a:pt x="10" y="32"/>
                    <a:pt x="3" y="26"/>
                    <a:pt x="3" y="18"/>
                  </a:cubicBezTo>
                  <a:cubicBezTo>
                    <a:pt x="3" y="10"/>
                    <a:pt x="10" y="3"/>
                    <a:pt x="18" y="3"/>
                  </a:cubicBezTo>
                  <a:cubicBezTo>
                    <a:pt x="26" y="3"/>
                    <a:pt x="32" y="10"/>
                    <a:pt x="32" y="18"/>
                  </a:cubicBezTo>
                  <a:cubicBezTo>
                    <a:pt x="32" y="26"/>
                    <a:pt x="26" y="32"/>
                    <a:pt x="18" y="32"/>
                  </a:cubicBezTo>
                  <a:close/>
                  <a:moveTo>
                    <a:pt x="27" y="12"/>
                  </a:moveTo>
                  <a:cubicBezTo>
                    <a:pt x="28" y="13"/>
                    <a:pt x="28" y="13"/>
                    <a:pt x="27" y="14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8" y="18"/>
                    <a:pt x="8" y="17"/>
                    <a:pt x="9" y="16"/>
                  </a:cubicBezTo>
                  <a:cubicBezTo>
                    <a:pt x="9" y="16"/>
                    <a:pt x="10" y="16"/>
                    <a:pt x="10" y="16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6" y="12"/>
                    <a:pt x="27" y="12"/>
                    <a:pt x="27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Freeform 31"/>
            <p:cNvSpPr>
              <a:spLocks noEditPoints="1"/>
            </p:cNvSpPr>
            <p:nvPr/>
          </p:nvSpPr>
          <p:spPr bwMode="auto">
            <a:xfrm>
              <a:off x="5418709" y="4208219"/>
              <a:ext cx="424442" cy="461620"/>
            </a:xfrm>
            <a:custGeom>
              <a:avLst/>
              <a:gdLst>
                <a:gd name="T0" fmla="*/ 42 w 58"/>
                <a:gd name="T1" fmla="*/ 4 h 63"/>
                <a:gd name="T2" fmla="*/ 41 w 58"/>
                <a:gd name="T3" fmla="*/ 10 h 63"/>
                <a:gd name="T4" fmla="*/ 17 w 58"/>
                <a:gd name="T5" fmla="*/ 47 h 63"/>
                <a:gd name="T6" fmla="*/ 15 w 58"/>
                <a:gd name="T7" fmla="*/ 54 h 63"/>
                <a:gd name="T8" fmla="*/ 19 w 58"/>
                <a:gd name="T9" fmla="*/ 47 h 63"/>
                <a:gd name="T10" fmla="*/ 49 w 58"/>
                <a:gd name="T11" fmla="*/ 19 h 63"/>
                <a:gd name="T12" fmla="*/ 53 w 58"/>
                <a:gd name="T13" fmla="*/ 14 h 63"/>
                <a:gd name="T14" fmla="*/ 48 w 58"/>
                <a:gd name="T15" fmla="*/ 19 h 63"/>
                <a:gd name="T16" fmla="*/ 4 w 58"/>
                <a:gd name="T17" fmla="*/ 43 h 63"/>
                <a:gd name="T18" fmla="*/ 11 w 58"/>
                <a:gd name="T19" fmla="*/ 41 h 63"/>
                <a:gd name="T20" fmla="*/ 57 w 58"/>
                <a:gd name="T21" fmla="*/ 28 h 63"/>
                <a:gd name="T22" fmla="*/ 51 w 58"/>
                <a:gd name="T23" fmla="*/ 30 h 63"/>
                <a:gd name="T24" fmla="*/ 57 w 58"/>
                <a:gd name="T25" fmla="*/ 28 h 63"/>
                <a:gd name="T26" fmla="*/ 1 w 58"/>
                <a:gd name="T27" fmla="*/ 28 h 63"/>
                <a:gd name="T28" fmla="*/ 7 w 58"/>
                <a:gd name="T29" fmla="*/ 30 h 63"/>
                <a:gd name="T30" fmla="*/ 48 w 58"/>
                <a:gd name="T31" fmla="*/ 39 h 63"/>
                <a:gd name="T32" fmla="*/ 54 w 58"/>
                <a:gd name="T33" fmla="*/ 44 h 63"/>
                <a:gd name="T34" fmla="*/ 49 w 58"/>
                <a:gd name="T35" fmla="*/ 39 h 63"/>
                <a:gd name="T36" fmla="*/ 5 w 58"/>
                <a:gd name="T37" fmla="*/ 16 h 63"/>
                <a:gd name="T38" fmla="*/ 11 w 58"/>
                <a:gd name="T39" fmla="*/ 18 h 63"/>
                <a:gd name="T40" fmla="*/ 41 w 58"/>
                <a:gd name="T41" fmla="*/ 47 h 63"/>
                <a:gd name="T42" fmla="*/ 42 w 58"/>
                <a:gd name="T43" fmla="*/ 54 h 63"/>
                <a:gd name="T44" fmla="*/ 44 w 58"/>
                <a:gd name="T45" fmla="*/ 53 h 63"/>
                <a:gd name="T46" fmla="*/ 18 w 58"/>
                <a:gd name="T47" fmla="*/ 11 h 63"/>
                <a:gd name="T48" fmla="*/ 16 w 58"/>
                <a:gd name="T49" fmla="*/ 4 h 63"/>
                <a:gd name="T50" fmla="*/ 17 w 58"/>
                <a:gd name="T51" fmla="*/ 10 h 63"/>
                <a:gd name="T52" fmla="*/ 30 w 58"/>
                <a:gd name="T53" fmla="*/ 1 h 63"/>
                <a:gd name="T54" fmla="*/ 28 w 58"/>
                <a:gd name="T55" fmla="*/ 7 h 63"/>
                <a:gd name="T56" fmla="*/ 40 w 58"/>
                <a:gd name="T57" fmla="*/ 41 h 63"/>
                <a:gd name="T58" fmla="*/ 37 w 58"/>
                <a:gd name="T59" fmla="*/ 51 h 63"/>
                <a:gd name="T60" fmla="*/ 38 w 58"/>
                <a:gd name="T61" fmla="*/ 55 h 63"/>
                <a:gd name="T62" fmla="*/ 35 w 58"/>
                <a:gd name="T63" fmla="*/ 60 h 63"/>
                <a:gd name="T64" fmla="*/ 28 w 58"/>
                <a:gd name="T65" fmla="*/ 63 h 63"/>
                <a:gd name="T66" fmla="*/ 21 w 58"/>
                <a:gd name="T67" fmla="*/ 58 h 63"/>
                <a:gd name="T68" fmla="*/ 22 w 58"/>
                <a:gd name="T69" fmla="*/ 53 h 63"/>
                <a:gd name="T70" fmla="*/ 21 w 58"/>
                <a:gd name="T71" fmla="*/ 49 h 63"/>
                <a:gd name="T72" fmla="*/ 13 w 58"/>
                <a:gd name="T73" fmla="*/ 29 h 63"/>
                <a:gd name="T74" fmla="*/ 33 w 58"/>
                <a:gd name="T75" fmla="*/ 61 h 63"/>
                <a:gd name="T76" fmla="*/ 25 w 58"/>
                <a:gd name="T77" fmla="*/ 61 h 63"/>
                <a:gd name="T78" fmla="*/ 33 w 58"/>
                <a:gd name="T79" fmla="*/ 61 h 63"/>
                <a:gd name="T80" fmla="*/ 23 w 58"/>
                <a:gd name="T81" fmla="*/ 58 h 63"/>
                <a:gd name="T82" fmla="*/ 31 w 58"/>
                <a:gd name="T83" fmla="*/ 58 h 63"/>
                <a:gd name="T84" fmla="*/ 34 w 58"/>
                <a:gd name="T85" fmla="*/ 57 h 63"/>
                <a:gd name="T86" fmla="*/ 23 w 58"/>
                <a:gd name="T87" fmla="*/ 55 h 63"/>
                <a:gd name="T88" fmla="*/ 36 w 58"/>
                <a:gd name="T89" fmla="*/ 55 h 63"/>
                <a:gd name="T90" fmla="*/ 25 w 58"/>
                <a:gd name="T91" fmla="*/ 52 h 63"/>
                <a:gd name="T92" fmla="*/ 34 w 58"/>
                <a:gd name="T93" fmla="*/ 52 h 63"/>
                <a:gd name="T94" fmla="*/ 34 w 58"/>
                <a:gd name="T95" fmla="*/ 50 h 63"/>
                <a:gd name="T96" fmla="*/ 25 w 58"/>
                <a:gd name="T97" fmla="*/ 49 h 63"/>
                <a:gd name="T98" fmla="*/ 34 w 58"/>
                <a:gd name="T99" fmla="*/ 50 h 63"/>
                <a:gd name="T100" fmla="*/ 15 w 58"/>
                <a:gd name="T101" fmla="*/ 29 h 63"/>
                <a:gd name="T102" fmla="*/ 25 w 58"/>
                <a:gd name="T103" fmla="*/ 47 h 63"/>
                <a:gd name="T104" fmla="*/ 24 w 58"/>
                <a:gd name="T105" fmla="*/ 31 h 63"/>
                <a:gd name="T106" fmla="*/ 31 w 58"/>
                <a:gd name="T107" fmla="*/ 47 h 63"/>
                <a:gd name="T108" fmla="*/ 35 w 58"/>
                <a:gd name="T109" fmla="*/ 32 h 63"/>
                <a:gd name="T110" fmla="*/ 35 w 58"/>
                <a:gd name="T111" fmla="*/ 47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8" h="63">
                  <a:moveTo>
                    <a:pt x="40" y="11"/>
                  </a:moveTo>
                  <a:cubicBezTo>
                    <a:pt x="39" y="10"/>
                    <a:pt x="39" y="10"/>
                    <a:pt x="39" y="9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3" y="4"/>
                    <a:pt x="43" y="3"/>
                    <a:pt x="44" y="4"/>
                  </a:cubicBezTo>
                  <a:cubicBezTo>
                    <a:pt x="44" y="4"/>
                    <a:pt x="44" y="5"/>
                    <a:pt x="44" y="5"/>
                  </a:cubicBezTo>
                  <a:cubicBezTo>
                    <a:pt x="41" y="10"/>
                    <a:pt x="41" y="10"/>
                    <a:pt x="41" y="10"/>
                  </a:cubicBezTo>
                  <a:cubicBezTo>
                    <a:pt x="41" y="10"/>
                    <a:pt x="41" y="11"/>
                    <a:pt x="40" y="11"/>
                  </a:cubicBezTo>
                  <a:cubicBezTo>
                    <a:pt x="40" y="11"/>
                    <a:pt x="40" y="11"/>
                    <a:pt x="40" y="11"/>
                  </a:cubicBezTo>
                  <a:close/>
                  <a:moveTo>
                    <a:pt x="17" y="47"/>
                  </a:moveTo>
                  <a:cubicBezTo>
                    <a:pt x="14" y="53"/>
                    <a:pt x="14" y="53"/>
                    <a:pt x="14" y="53"/>
                  </a:cubicBezTo>
                  <a:cubicBezTo>
                    <a:pt x="14" y="53"/>
                    <a:pt x="14" y="54"/>
                    <a:pt x="15" y="54"/>
                  </a:cubicBezTo>
                  <a:cubicBezTo>
                    <a:pt x="15" y="54"/>
                    <a:pt x="15" y="54"/>
                    <a:pt x="15" y="54"/>
                  </a:cubicBezTo>
                  <a:cubicBezTo>
                    <a:pt x="16" y="54"/>
                    <a:pt x="16" y="54"/>
                    <a:pt x="16" y="54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9" y="48"/>
                    <a:pt x="19" y="47"/>
                    <a:pt x="19" y="47"/>
                  </a:cubicBezTo>
                  <a:cubicBezTo>
                    <a:pt x="18" y="47"/>
                    <a:pt x="18" y="47"/>
                    <a:pt x="17" y="47"/>
                  </a:cubicBezTo>
                  <a:close/>
                  <a:moveTo>
                    <a:pt x="48" y="19"/>
                  </a:moveTo>
                  <a:cubicBezTo>
                    <a:pt x="49" y="19"/>
                    <a:pt x="49" y="19"/>
                    <a:pt x="49" y="19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5" y="15"/>
                    <a:pt x="55" y="15"/>
                    <a:pt x="54" y="14"/>
                  </a:cubicBezTo>
                  <a:cubicBezTo>
                    <a:pt x="54" y="14"/>
                    <a:pt x="54" y="14"/>
                    <a:pt x="53" y="14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7" y="17"/>
                    <a:pt x="47" y="18"/>
                    <a:pt x="48" y="18"/>
                  </a:cubicBezTo>
                  <a:cubicBezTo>
                    <a:pt x="48" y="19"/>
                    <a:pt x="48" y="19"/>
                    <a:pt x="48" y="19"/>
                  </a:cubicBezTo>
                  <a:close/>
                  <a:moveTo>
                    <a:pt x="10" y="39"/>
                  </a:moveTo>
                  <a:cubicBezTo>
                    <a:pt x="5" y="42"/>
                    <a:pt x="5" y="42"/>
                    <a:pt x="5" y="42"/>
                  </a:cubicBezTo>
                  <a:cubicBezTo>
                    <a:pt x="4" y="42"/>
                    <a:pt x="4" y="43"/>
                    <a:pt x="4" y="43"/>
                  </a:cubicBezTo>
                  <a:cubicBezTo>
                    <a:pt x="4" y="44"/>
                    <a:pt x="5" y="44"/>
                    <a:pt x="5" y="44"/>
                  </a:cubicBezTo>
                  <a:cubicBezTo>
                    <a:pt x="5" y="44"/>
                    <a:pt x="5" y="44"/>
                    <a:pt x="6" y="44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0"/>
                    <a:pt x="11" y="40"/>
                    <a:pt x="11" y="39"/>
                  </a:cubicBezTo>
                  <a:cubicBezTo>
                    <a:pt x="11" y="39"/>
                    <a:pt x="10" y="39"/>
                    <a:pt x="10" y="39"/>
                  </a:cubicBezTo>
                  <a:close/>
                  <a:moveTo>
                    <a:pt x="57" y="28"/>
                  </a:move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0" y="28"/>
                    <a:pt x="50" y="29"/>
                  </a:cubicBezTo>
                  <a:cubicBezTo>
                    <a:pt x="50" y="29"/>
                    <a:pt x="51" y="30"/>
                    <a:pt x="51" y="30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8" y="30"/>
                    <a:pt x="58" y="29"/>
                    <a:pt x="58" y="29"/>
                  </a:cubicBezTo>
                  <a:cubicBezTo>
                    <a:pt x="58" y="28"/>
                    <a:pt x="58" y="28"/>
                    <a:pt x="57" y="28"/>
                  </a:cubicBezTo>
                  <a:close/>
                  <a:moveTo>
                    <a:pt x="8" y="29"/>
                  </a:moveTo>
                  <a:cubicBezTo>
                    <a:pt x="8" y="28"/>
                    <a:pt x="8" y="28"/>
                    <a:pt x="7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1" y="28"/>
                    <a:pt x="0" y="28"/>
                    <a:pt x="0" y="29"/>
                  </a:cubicBezTo>
                  <a:cubicBezTo>
                    <a:pt x="0" y="29"/>
                    <a:pt x="1" y="30"/>
                    <a:pt x="1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8" y="30"/>
                    <a:pt x="8" y="29"/>
                    <a:pt x="8" y="29"/>
                  </a:cubicBezTo>
                  <a:close/>
                  <a:moveTo>
                    <a:pt x="49" y="39"/>
                  </a:moveTo>
                  <a:cubicBezTo>
                    <a:pt x="48" y="39"/>
                    <a:pt x="48" y="39"/>
                    <a:pt x="48" y="39"/>
                  </a:cubicBezTo>
                  <a:cubicBezTo>
                    <a:pt x="47" y="40"/>
                    <a:pt x="47" y="40"/>
                    <a:pt x="48" y="41"/>
                  </a:cubicBezTo>
                  <a:cubicBezTo>
                    <a:pt x="53" y="44"/>
                    <a:pt x="53" y="44"/>
                    <a:pt x="53" y="44"/>
                  </a:cubicBezTo>
                  <a:cubicBezTo>
                    <a:pt x="53" y="44"/>
                    <a:pt x="53" y="44"/>
                    <a:pt x="54" y="44"/>
                  </a:cubicBezTo>
                  <a:cubicBezTo>
                    <a:pt x="54" y="44"/>
                    <a:pt x="54" y="44"/>
                    <a:pt x="54" y="43"/>
                  </a:cubicBezTo>
                  <a:cubicBezTo>
                    <a:pt x="55" y="43"/>
                    <a:pt x="55" y="42"/>
                    <a:pt x="54" y="42"/>
                  </a:cubicBezTo>
                  <a:lnTo>
                    <a:pt x="49" y="39"/>
                  </a:lnTo>
                  <a:close/>
                  <a:moveTo>
                    <a:pt x="6" y="14"/>
                  </a:moveTo>
                  <a:cubicBezTo>
                    <a:pt x="5" y="14"/>
                    <a:pt x="4" y="14"/>
                    <a:pt x="4" y="14"/>
                  </a:cubicBezTo>
                  <a:cubicBezTo>
                    <a:pt x="4" y="15"/>
                    <a:pt x="4" y="15"/>
                    <a:pt x="5" y="16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19"/>
                    <a:pt x="11" y="19"/>
                    <a:pt x="11" y="18"/>
                  </a:cubicBezTo>
                  <a:cubicBezTo>
                    <a:pt x="11" y="18"/>
                    <a:pt x="11" y="17"/>
                    <a:pt x="11" y="17"/>
                  </a:cubicBezTo>
                  <a:lnTo>
                    <a:pt x="6" y="14"/>
                  </a:lnTo>
                  <a:close/>
                  <a:moveTo>
                    <a:pt x="41" y="47"/>
                  </a:moveTo>
                  <a:cubicBezTo>
                    <a:pt x="41" y="47"/>
                    <a:pt x="40" y="47"/>
                    <a:pt x="40" y="47"/>
                  </a:cubicBezTo>
                  <a:cubicBezTo>
                    <a:pt x="39" y="47"/>
                    <a:pt x="39" y="48"/>
                    <a:pt x="39" y="48"/>
                  </a:cubicBezTo>
                  <a:cubicBezTo>
                    <a:pt x="42" y="54"/>
                    <a:pt x="42" y="54"/>
                    <a:pt x="42" y="54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3" y="54"/>
                    <a:pt x="44" y="54"/>
                    <a:pt x="44" y="54"/>
                  </a:cubicBezTo>
                  <a:cubicBezTo>
                    <a:pt x="44" y="54"/>
                    <a:pt x="44" y="53"/>
                    <a:pt x="44" y="53"/>
                  </a:cubicBezTo>
                  <a:lnTo>
                    <a:pt x="41" y="47"/>
                  </a:lnTo>
                  <a:close/>
                  <a:moveTo>
                    <a:pt x="17" y="10"/>
                  </a:moveTo>
                  <a:cubicBezTo>
                    <a:pt x="18" y="10"/>
                    <a:pt x="18" y="11"/>
                    <a:pt x="18" y="11"/>
                  </a:cubicBezTo>
                  <a:cubicBezTo>
                    <a:pt x="18" y="11"/>
                    <a:pt x="19" y="11"/>
                    <a:pt x="19" y="11"/>
                  </a:cubicBezTo>
                  <a:cubicBezTo>
                    <a:pt x="19" y="10"/>
                    <a:pt x="19" y="10"/>
                    <a:pt x="19" y="9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5" y="3"/>
                    <a:pt x="15" y="4"/>
                  </a:cubicBezTo>
                  <a:cubicBezTo>
                    <a:pt x="14" y="4"/>
                    <a:pt x="14" y="5"/>
                    <a:pt x="14" y="5"/>
                  </a:cubicBezTo>
                  <a:lnTo>
                    <a:pt x="17" y="10"/>
                  </a:lnTo>
                  <a:close/>
                  <a:moveTo>
                    <a:pt x="29" y="8"/>
                  </a:moveTo>
                  <a:cubicBezTo>
                    <a:pt x="30" y="8"/>
                    <a:pt x="30" y="7"/>
                    <a:pt x="30" y="7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0"/>
                    <a:pt x="30" y="0"/>
                    <a:pt x="29" y="0"/>
                  </a:cubicBezTo>
                  <a:cubicBezTo>
                    <a:pt x="29" y="0"/>
                    <a:pt x="28" y="0"/>
                    <a:pt x="28" y="1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7"/>
                    <a:pt x="29" y="8"/>
                    <a:pt x="29" y="8"/>
                  </a:cubicBezTo>
                  <a:close/>
                  <a:moveTo>
                    <a:pt x="45" y="29"/>
                  </a:moveTo>
                  <a:cubicBezTo>
                    <a:pt x="45" y="33"/>
                    <a:pt x="44" y="38"/>
                    <a:pt x="40" y="41"/>
                  </a:cubicBezTo>
                  <a:cubicBezTo>
                    <a:pt x="38" y="43"/>
                    <a:pt x="37" y="46"/>
                    <a:pt x="37" y="47"/>
                  </a:cubicBezTo>
                  <a:cubicBezTo>
                    <a:pt x="38" y="48"/>
                    <a:pt x="38" y="48"/>
                    <a:pt x="38" y="49"/>
                  </a:cubicBezTo>
                  <a:cubicBezTo>
                    <a:pt x="38" y="50"/>
                    <a:pt x="38" y="50"/>
                    <a:pt x="37" y="51"/>
                  </a:cubicBezTo>
                  <a:cubicBezTo>
                    <a:pt x="38" y="51"/>
                    <a:pt x="38" y="51"/>
                    <a:pt x="38" y="52"/>
                  </a:cubicBezTo>
                  <a:cubicBezTo>
                    <a:pt x="38" y="53"/>
                    <a:pt x="38" y="53"/>
                    <a:pt x="37" y="53"/>
                  </a:cubicBezTo>
                  <a:cubicBezTo>
                    <a:pt x="38" y="54"/>
                    <a:pt x="38" y="54"/>
                    <a:pt x="38" y="55"/>
                  </a:cubicBezTo>
                  <a:cubicBezTo>
                    <a:pt x="38" y="56"/>
                    <a:pt x="38" y="56"/>
                    <a:pt x="37" y="56"/>
                  </a:cubicBezTo>
                  <a:cubicBezTo>
                    <a:pt x="38" y="57"/>
                    <a:pt x="38" y="57"/>
                    <a:pt x="38" y="58"/>
                  </a:cubicBezTo>
                  <a:cubicBezTo>
                    <a:pt x="38" y="59"/>
                    <a:pt x="37" y="60"/>
                    <a:pt x="35" y="60"/>
                  </a:cubicBezTo>
                  <a:cubicBezTo>
                    <a:pt x="35" y="60"/>
                    <a:pt x="35" y="61"/>
                    <a:pt x="35" y="61"/>
                  </a:cubicBezTo>
                  <a:cubicBezTo>
                    <a:pt x="35" y="63"/>
                    <a:pt x="33" y="63"/>
                    <a:pt x="31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6" y="63"/>
                    <a:pt x="23" y="63"/>
                    <a:pt x="23" y="61"/>
                  </a:cubicBezTo>
                  <a:cubicBezTo>
                    <a:pt x="23" y="61"/>
                    <a:pt x="23" y="60"/>
                    <a:pt x="23" y="60"/>
                  </a:cubicBezTo>
                  <a:cubicBezTo>
                    <a:pt x="22" y="60"/>
                    <a:pt x="21" y="59"/>
                    <a:pt x="21" y="58"/>
                  </a:cubicBezTo>
                  <a:cubicBezTo>
                    <a:pt x="21" y="57"/>
                    <a:pt x="21" y="57"/>
                    <a:pt x="22" y="56"/>
                  </a:cubicBezTo>
                  <a:cubicBezTo>
                    <a:pt x="21" y="56"/>
                    <a:pt x="21" y="56"/>
                    <a:pt x="21" y="55"/>
                  </a:cubicBezTo>
                  <a:cubicBezTo>
                    <a:pt x="21" y="54"/>
                    <a:pt x="21" y="54"/>
                    <a:pt x="22" y="53"/>
                  </a:cubicBezTo>
                  <a:cubicBezTo>
                    <a:pt x="21" y="53"/>
                    <a:pt x="21" y="53"/>
                    <a:pt x="21" y="52"/>
                  </a:cubicBezTo>
                  <a:cubicBezTo>
                    <a:pt x="21" y="51"/>
                    <a:pt x="21" y="51"/>
                    <a:pt x="22" y="51"/>
                  </a:cubicBezTo>
                  <a:cubicBezTo>
                    <a:pt x="21" y="50"/>
                    <a:pt x="21" y="50"/>
                    <a:pt x="21" y="49"/>
                  </a:cubicBezTo>
                  <a:cubicBezTo>
                    <a:pt x="21" y="48"/>
                    <a:pt x="21" y="48"/>
                    <a:pt x="22" y="47"/>
                  </a:cubicBezTo>
                  <a:cubicBezTo>
                    <a:pt x="22" y="46"/>
                    <a:pt x="21" y="43"/>
                    <a:pt x="18" y="41"/>
                  </a:cubicBezTo>
                  <a:cubicBezTo>
                    <a:pt x="15" y="38"/>
                    <a:pt x="13" y="33"/>
                    <a:pt x="13" y="29"/>
                  </a:cubicBezTo>
                  <a:cubicBezTo>
                    <a:pt x="13" y="20"/>
                    <a:pt x="20" y="13"/>
                    <a:pt x="29" y="13"/>
                  </a:cubicBezTo>
                  <a:cubicBezTo>
                    <a:pt x="38" y="13"/>
                    <a:pt x="45" y="20"/>
                    <a:pt x="45" y="29"/>
                  </a:cubicBezTo>
                  <a:close/>
                  <a:moveTo>
                    <a:pt x="33" y="61"/>
                  </a:moveTo>
                  <a:cubicBezTo>
                    <a:pt x="33" y="61"/>
                    <a:pt x="32" y="60"/>
                    <a:pt x="31" y="60"/>
                  </a:cubicBezTo>
                  <a:cubicBezTo>
                    <a:pt x="28" y="60"/>
                    <a:pt x="28" y="60"/>
                    <a:pt x="28" y="60"/>
                  </a:cubicBezTo>
                  <a:cubicBezTo>
                    <a:pt x="26" y="60"/>
                    <a:pt x="26" y="61"/>
                    <a:pt x="25" y="61"/>
                  </a:cubicBezTo>
                  <a:cubicBezTo>
                    <a:pt x="26" y="61"/>
                    <a:pt x="26" y="61"/>
                    <a:pt x="28" y="61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2" y="61"/>
                    <a:pt x="33" y="61"/>
                    <a:pt x="33" y="61"/>
                  </a:cubicBezTo>
                  <a:close/>
                  <a:moveTo>
                    <a:pt x="34" y="57"/>
                  </a:moveTo>
                  <a:cubicBezTo>
                    <a:pt x="25" y="57"/>
                    <a:pt x="25" y="57"/>
                    <a:pt x="25" y="57"/>
                  </a:cubicBezTo>
                  <a:cubicBezTo>
                    <a:pt x="24" y="57"/>
                    <a:pt x="23" y="58"/>
                    <a:pt x="23" y="58"/>
                  </a:cubicBezTo>
                  <a:cubicBezTo>
                    <a:pt x="23" y="58"/>
                    <a:pt x="24" y="58"/>
                    <a:pt x="25" y="58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31" y="58"/>
                    <a:pt x="31" y="58"/>
                    <a:pt x="31" y="58"/>
                  </a:cubicBezTo>
                  <a:cubicBezTo>
                    <a:pt x="34" y="58"/>
                    <a:pt x="34" y="58"/>
                    <a:pt x="34" y="58"/>
                  </a:cubicBezTo>
                  <a:cubicBezTo>
                    <a:pt x="35" y="58"/>
                    <a:pt x="35" y="58"/>
                    <a:pt x="36" y="58"/>
                  </a:cubicBezTo>
                  <a:cubicBezTo>
                    <a:pt x="35" y="58"/>
                    <a:pt x="35" y="57"/>
                    <a:pt x="34" y="57"/>
                  </a:cubicBezTo>
                  <a:close/>
                  <a:moveTo>
                    <a:pt x="34" y="54"/>
                  </a:moveTo>
                  <a:cubicBezTo>
                    <a:pt x="25" y="54"/>
                    <a:pt x="25" y="54"/>
                    <a:pt x="25" y="54"/>
                  </a:cubicBezTo>
                  <a:cubicBezTo>
                    <a:pt x="24" y="54"/>
                    <a:pt x="23" y="55"/>
                    <a:pt x="23" y="55"/>
                  </a:cubicBezTo>
                  <a:cubicBezTo>
                    <a:pt x="23" y="55"/>
                    <a:pt x="24" y="55"/>
                    <a:pt x="25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5" y="55"/>
                    <a:pt x="35" y="55"/>
                    <a:pt x="36" y="55"/>
                  </a:cubicBezTo>
                  <a:cubicBezTo>
                    <a:pt x="35" y="55"/>
                    <a:pt x="35" y="54"/>
                    <a:pt x="34" y="54"/>
                  </a:cubicBezTo>
                  <a:close/>
                  <a:moveTo>
                    <a:pt x="34" y="52"/>
                  </a:move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2"/>
                  </a:cubicBezTo>
                  <a:cubicBezTo>
                    <a:pt x="23" y="52"/>
                    <a:pt x="24" y="52"/>
                    <a:pt x="2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5" y="52"/>
                    <a:pt x="35" y="52"/>
                    <a:pt x="36" y="52"/>
                  </a:cubicBezTo>
                  <a:cubicBezTo>
                    <a:pt x="35" y="52"/>
                    <a:pt x="35" y="52"/>
                    <a:pt x="34" y="52"/>
                  </a:cubicBezTo>
                  <a:close/>
                  <a:moveTo>
                    <a:pt x="34" y="50"/>
                  </a:moveTo>
                  <a:cubicBezTo>
                    <a:pt x="35" y="50"/>
                    <a:pt x="35" y="49"/>
                    <a:pt x="36" y="49"/>
                  </a:cubicBezTo>
                  <a:cubicBezTo>
                    <a:pt x="35" y="49"/>
                    <a:pt x="35" y="49"/>
                    <a:pt x="34" y="49"/>
                  </a:cubicBezTo>
                  <a:cubicBezTo>
                    <a:pt x="25" y="49"/>
                    <a:pt x="25" y="49"/>
                    <a:pt x="25" y="49"/>
                  </a:cubicBezTo>
                  <a:cubicBezTo>
                    <a:pt x="24" y="49"/>
                    <a:pt x="23" y="49"/>
                    <a:pt x="23" y="49"/>
                  </a:cubicBezTo>
                  <a:cubicBezTo>
                    <a:pt x="23" y="49"/>
                    <a:pt x="24" y="50"/>
                    <a:pt x="25" y="50"/>
                  </a:cubicBezTo>
                  <a:lnTo>
                    <a:pt x="34" y="50"/>
                  </a:lnTo>
                  <a:close/>
                  <a:moveTo>
                    <a:pt x="43" y="29"/>
                  </a:moveTo>
                  <a:cubicBezTo>
                    <a:pt x="43" y="21"/>
                    <a:pt x="37" y="15"/>
                    <a:pt x="29" y="15"/>
                  </a:cubicBezTo>
                  <a:cubicBezTo>
                    <a:pt x="22" y="15"/>
                    <a:pt x="15" y="21"/>
                    <a:pt x="15" y="29"/>
                  </a:cubicBezTo>
                  <a:cubicBezTo>
                    <a:pt x="15" y="33"/>
                    <a:pt x="17" y="36"/>
                    <a:pt x="20" y="39"/>
                  </a:cubicBezTo>
                  <a:cubicBezTo>
                    <a:pt x="22" y="42"/>
                    <a:pt x="23" y="44"/>
                    <a:pt x="24" y="47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4" y="31"/>
                    <a:pt x="24" y="31"/>
                  </a:cubicBezTo>
                  <a:cubicBezTo>
                    <a:pt x="25" y="31"/>
                    <a:pt x="25" y="31"/>
                    <a:pt x="25" y="32"/>
                  </a:cubicBezTo>
                  <a:cubicBezTo>
                    <a:pt x="28" y="47"/>
                    <a:pt x="28" y="47"/>
                    <a:pt x="28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3" y="31"/>
                    <a:pt x="34" y="31"/>
                    <a:pt x="35" y="31"/>
                  </a:cubicBezTo>
                  <a:cubicBezTo>
                    <a:pt x="35" y="31"/>
                    <a:pt x="35" y="32"/>
                    <a:pt x="35" y="32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4" y="47"/>
                    <a:pt x="34" y="47"/>
                    <a:pt x="34" y="47"/>
                  </a:cubicBezTo>
                  <a:cubicBezTo>
                    <a:pt x="35" y="47"/>
                    <a:pt x="35" y="47"/>
                    <a:pt x="35" y="47"/>
                  </a:cubicBezTo>
                  <a:cubicBezTo>
                    <a:pt x="35" y="44"/>
                    <a:pt x="37" y="42"/>
                    <a:pt x="39" y="39"/>
                  </a:cubicBezTo>
                  <a:cubicBezTo>
                    <a:pt x="42" y="36"/>
                    <a:pt x="43" y="33"/>
                    <a:pt x="43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Freeform 32"/>
            <p:cNvSpPr>
              <a:spLocks noEditPoints="1"/>
            </p:cNvSpPr>
            <p:nvPr/>
          </p:nvSpPr>
          <p:spPr bwMode="auto">
            <a:xfrm>
              <a:off x="4905404" y="3395343"/>
              <a:ext cx="397375" cy="443694"/>
            </a:xfrm>
            <a:custGeom>
              <a:avLst/>
              <a:gdLst>
                <a:gd name="T0" fmla="*/ 55 w 69"/>
                <a:gd name="T1" fmla="*/ 0 h 77"/>
                <a:gd name="T2" fmla="*/ 45 w 69"/>
                <a:gd name="T3" fmla="*/ 5 h 77"/>
                <a:gd name="T4" fmla="*/ 31 w 69"/>
                <a:gd name="T5" fmla="*/ 7 h 77"/>
                <a:gd name="T6" fmla="*/ 24 w 69"/>
                <a:gd name="T7" fmla="*/ 7 h 77"/>
                <a:gd name="T8" fmla="*/ 10 w 69"/>
                <a:gd name="T9" fmla="*/ 5 h 77"/>
                <a:gd name="T10" fmla="*/ 0 w 69"/>
                <a:gd name="T11" fmla="*/ 69 h 77"/>
                <a:gd name="T12" fmla="*/ 69 w 69"/>
                <a:gd name="T13" fmla="*/ 14 h 77"/>
                <a:gd name="T14" fmla="*/ 10 w 69"/>
                <a:gd name="T15" fmla="*/ 13 h 77"/>
                <a:gd name="T16" fmla="*/ 24 w 69"/>
                <a:gd name="T17" fmla="*/ 10 h 77"/>
                <a:gd name="T18" fmla="*/ 31 w 69"/>
                <a:gd name="T19" fmla="*/ 10 h 77"/>
                <a:gd name="T20" fmla="*/ 45 w 69"/>
                <a:gd name="T21" fmla="*/ 13 h 77"/>
                <a:gd name="T22" fmla="*/ 55 w 69"/>
                <a:gd name="T23" fmla="*/ 17 h 77"/>
                <a:gd name="T24" fmla="*/ 66 w 69"/>
                <a:gd name="T25" fmla="*/ 14 h 77"/>
                <a:gd name="T26" fmla="*/ 7 w 69"/>
                <a:gd name="T27" fmla="*/ 10 h 77"/>
                <a:gd name="T28" fmla="*/ 61 w 69"/>
                <a:gd name="T29" fmla="*/ 74 h 77"/>
                <a:gd name="T30" fmla="*/ 34 w 69"/>
                <a:gd name="T31" fmla="*/ 39 h 77"/>
                <a:gd name="T32" fmla="*/ 34 w 69"/>
                <a:gd name="T33" fmla="*/ 39 h 77"/>
                <a:gd name="T34" fmla="*/ 33 w 69"/>
                <a:gd name="T35" fmla="*/ 36 h 77"/>
                <a:gd name="T36" fmla="*/ 44 w 69"/>
                <a:gd name="T37" fmla="*/ 33 h 77"/>
                <a:gd name="T38" fmla="*/ 45 w 69"/>
                <a:gd name="T39" fmla="*/ 36 h 77"/>
                <a:gd name="T40" fmla="*/ 54 w 69"/>
                <a:gd name="T41" fmla="*/ 39 h 77"/>
                <a:gd name="T42" fmla="*/ 54 w 69"/>
                <a:gd name="T43" fmla="*/ 39 h 77"/>
                <a:gd name="T44" fmla="*/ 53 w 69"/>
                <a:gd name="T45" fmla="*/ 36 h 77"/>
                <a:gd name="T46" fmla="*/ 14 w 69"/>
                <a:gd name="T47" fmla="*/ 43 h 77"/>
                <a:gd name="T48" fmla="*/ 15 w 69"/>
                <a:gd name="T49" fmla="*/ 46 h 77"/>
                <a:gd name="T50" fmla="*/ 24 w 69"/>
                <a:gd name="T51" fmla="*/ 49 h 77"/>
                <a:gd name="T52" fmla="*/ 24 w 69"/>
                <a:gd name="T53" fmla="*/ 49 h 77"/>
                <a:gd name="T54" fmla="*/ 23 w 69"/>
                <a:gd name="T55" fmla="*/ 46 h 77"/>
                <a:gd name="T56" fmla="*/ 34 w 69"/>
                <a:gd name="T57" fmla="*/ 43 h 77"/>
                <a:gd name="T58" fmla="*/ 35 w 69"/>
                <a:gd name="T59" fmla="*/ 46 h 77"/>
                <a:gd name="T60" fmla="*/ 44 w 69"/>
                <a:gd name="T61" fmla="*/ 49 h 77"/>
                <a:gd name="T62" fmla="*/ 44 w 69"/>
                <a:gd name="T63" fmla="*/ 49 h 77"/>
                <a:gd name="T64" fmla="*/ 43 w 69"/>
                <a:gd name="T65" fmla="*/ 46 h 77"/>
                <a:gd name="T66" fmla="*/ 54 w 69"/>
                <a:gd name="T67" fmla="*/ 43 h 77"/>
                <a:gd name="T68" fmla="*/ 55 w 69"/>
                <a:gd name="T69" fmla="*/ 46 h 77"/>
                <a:gd name="T70" fmla="*/ 14 w 69"/>
                <a:gd name="T71" fmla="*/ 59 h 77"/>
                <a:gd name="T72" fmla="*/ 14 w 69"/>
                <a:gd name="T73" fmla="*/ 59 h 77"/>
                <a:gd name="T74" fmla="*/ 13 w 69"/>
                <a:gd name="T75" fmla="*/ 56 h 77"/>
                <a:gd name="T76" fmla="*/ 24 w 69"/>
                <a:gd name="T77" fmla="*/ 53 h 77"/>
                <a:gd name="T78" fmla="*/ 25 w 69"/>
                <a:gd name="T79" fmla="*/ 56 h 77"/>
                <a:gd name="T80" fmla="*/ 34 w 69"/>
                <a:gd name="T81" fmla="*/ 59 h 77"/>
                <a:gd name="T82" fmla="*/ 34 w 69"/>
                <a:gd name="T83" fmla="*/ 59 h 77"/>
                <a:gd name="T84" fmla="*/ 33 w 69"/>
                <a:gd name="T85" fmla="*/ 56 h 77"/>
                <a:gd name="T86" fmla="*/ 44 w 69"/>
                <a:gd name="T87" fmla="*/ 53 h 77"/>
                <a:gd name="T88" fmla="*/ 45 w 69"/>
                <a:gd name="T89" fmla="*/ 56 h 77"/>
                <a:gd name="T90" fmla="*/ 54 w 69"/>
                <a:gd name="T91" fmla="*/ 59 h 77"/>
                <a:gd name="T92" fmla="*/ 54 w 69"/>
                <a:gd name="T93" fmla="*/ 59 h 77"/>
                <a:gd name="T94" fmla="*/ 53 w 69"/>
                <a:gd name="T95" fmla="*/ 56 h 77"/>
                <a:gd name="T96" fmla="*/ 14 w 69"/>
                <a:gd name="T97" fmla="*/ 63 h 77"/>
                <a:gd name="T98" fmla="*/ 15 w 69"/>
                <a:gd name="T99" fmla="*/ 65 h 77"/>
                <a:gd name="T100" fmla="*/ 24 w 69"/>
                <a:gd name="T101" fmla="*/ 68 h 77"/>
                <a:gd name="T102" fmla="*/ 24 w 69"/>
                <a:gd name="T103" fmla="*/ 68 h 77"/>
                <a:gd name="T104" fmla="*/ 23 w 69"/>
                <a:gd name="T105" fmla="*/ 6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9" h="77">
                  <a:moveTo>
                    <a:pt x="61" y="7"/>
                  </a:moveTo>
                  <a:cubicBezTo>
                    <a:pt x="59" y="7"/>
                    <a:pt x="59" y="7"/>
                    <a:pt x="59" y="7"/>
                  </a:cubicBezTo>
                  <a:cubicBezTo>
                    <a:pt x="59" y="5"/>
                    <a:pt x="59" y="5"/>
                    <a:pt x="59" y="5"/>
                  </a:cubicBezTo>
                  <a:cubicBezTo>
                    <a:pt x="59" y="2"/>
                    <a:pt x="57" y="0"/>
                    <a:pt x="55" y="0"/>
                  </a:cubicBezTo>
                  <a:cubicBezTo>
                    <a:pt x="53" y="0"/>
                    <a:pt x="51" y="2"/>
                    <a:pt x="51" y="5"/>
                  </a:cubicBezTo>
                  <a:cubicBezTo>
                    <a:pt x="51" y="7"/>
                    <a:pt x="51" y="7"/>
                    <a:pt x="51" y="7"/>
                  </a:cubicBezTo>
                  <a:cubicBezTo>
                    <a:pt x="45" y="7"/>
                    <a:pt x="45" y="7"/>
                    <a:pt x="45" y="7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2"/>
                    <a:pt x="43" y="0"/>
                    <a:pt x="41" y="0"/>
                  </a:cubicBezTo>
                  <a:cubicBezTo>
                    <a:pt x="39" y="0"/>
                    <a:pt x="37" y="2"/>
                    <a:pt x="37" y="5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1" y="2"/>
                    <a:pt x="29" y="0"/>
                    <a:pt x="27" y="0"/>
                  </a:cubicBezTo>
                  <a:cubicBezTo>
                    <a:pt x="25" y="0"/>
                    <a:pt x="24" y="2"/>
                    <a:pt x="24" y="5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2"/>
                    <a:pt x="16" y="0"/>
                    <a:pt x="14" y="0"/>
                  </a:cubicBezTo>
                  <a:cubicBezTo>
                    <a:pt x="11" y="0"/>
                    <a:pt x="10" y="2"/>
                    <a:pt x="10" y="5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3" y="7"/>
                    <a:pt x="0" y="10"/>
                    <a:pt x="0" y="14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4"/>
                    <a:pt x="3" y="77"/>
                    <a:pt x="7" y="77"/>
                  </a:cubicBezTo>
                  <a:cubicBezTo>
                    <a:pt x="61" y="77"/>
                    <a:pt x="61" y="77"/>
                    <a:pt x="61" y="77"/>
                  </a:cubicBezTo>
                  <a:cubicBezTo>
                    <a:pt x="65" y="77"/>
                    <a:pt x="69" y="74"/>
                    <a:pt x="69" y="69"/>
                  </a:cubicBezTo>
                  <a:cubicBezTo>
                    <a:pt x="69" y="14"/>
                    <a:pt x="69" y="14"/>
                    <a:pt x="69" y="14"/>
                  </a:cubicBezTo>
                  <a:cubicBezTo>
                    <a:pt x="69" y="10"/>
                    <a:pt x="65" y="7"/>
                    <a:pt x="61" y="7"/>
                  </a:cubicBezTo>
                  <a:close/>
                  <a:moveTo>
                    <a:pt x="7" y="10"/>
                  </a:moveTo>
                  <a:cubicBezTo>
                    <a:pt x="10" y="10"/>
                    <a:pt x="10" y="10"/>
                    <a:pt x="10" y="10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5"/>
                    <a:pt x="11" y="17"/>
                    <a:pt x="14" y="17"/>
                  </a:cubicBezTo>
                  <a:cubicBezTo>
                    <a:pt x="16" y="17"/>
                    <a:pt x="17" y="15"/>
                    <a:pt x="17" y="13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5"/>
                    <a:pt x="25" y="17"/>
                    <a:pt x="27" y="17"/>
                  </a:cubicBezTo>
                  <a:cubicBezTo>
                    <a:pt x="29" y="17"/>
                    <a:pt x="31" y="15"/>
                    <a:pt x="31" y="13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7" y="15"/>
                    <a:pt x="39" y="17"/>
                    <a:pt x="41" y="17"/>
                  </a:cubicBezTo>
                  <a:cubicBezTo>
                    <a:pt x="43" y="17"/>
                    <a:pt x="45" y="15"/>
                    <a:pt x="45" y="13"/>
                  </a:cubicBezTo>
                  <a:cubicBezTo>
                    <a:pt x="45" y="10"/>
                    <a:pt x="45" y="10"/>
                    <a:pt x="45" y="10"/>
                  </a:cubicBezTo>
                  <a:cubicBezTo>
                    <a:pt x="51" y="10"/>
                    <a:pt x="51" y="10"/>
                    <a:pt x="51" y="10"/>
                  </a:cubicBezTo>
                  <a:cubicBezTo>
                    <a:pt x="51" y="13"/>
                    <a:pt x="51" y="13"/>
                    <a:pt x="51" y="13"/>
                  </a:cubicBezTo>
                  <a:cubicBezTo>
                    <a:pt x="51" y="15"/>
                    <a:pt x="53" y="17"/>
                    <a:pt x="55" y="17"/>
                  </a:cubicBezTo>
                  <a:cubicBezTo>
                    <a:pt x="57" y="17"/>
                    <a:pt x="59" y="15"/>
                    <a:pt x="59" y="13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61" y="10"/>
                    <a:pt x="61" y="10"/>
                    <a:pt x="61" y="10"/>
                  </a:cubicBezTo>
                  <a:cubicBezTo>
                    <a:pt x="64" y="10"/>
                    <a:pt x="66" y="12"/>
                    <a:pt x="66" y="14"/>
                  </a:cubicBezTo>
                  <a:cubicBezTo>
                    <a:pt x="66" y="26"/>
                    <a:pt x="66" y="26"/>
                    <a:pt x="66" y="26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2"/>
                    <a:pt x="5" y="10"/>
                    <a:pt x="7" y="10"/>
                  </a:cubicBezTo>
                  <a:close/>
                  <a:moveTo>
                    <a:pt x="3" y="28"/>
                  </a:moveTo>
                  <a:cubicBezTo>
                    <a:pt x="66" y="28"/>
                    <a:pt x="66" y="28"/>
                    <a:pt x="66" y="28"/>
                  </a:cubicBezTo>
                  <a:cubicBezTo>
                    <a:pt x="66" y="69"/>
                    <a:pt x="66" y="69"/>
                    <a:pt x="66" y="69"/>
                  </a:cubicBezTo>
                  <a:cubicBezTo>
                    <a:pt x="66" y="72"/>
                    <a:pt x="64" y="74"/>
                    <a:pt x="61" y="74"/>
                  </a:cubicBezTo>
                  <a:cubicBezTo>
                    <a:pt x="7" y="74"/>
                    <a:pt x="7" y="74"/>
                    <a:pt x="7" y="74"/>
                  </a:cubicBezTo>
                  <a:cubicBezTo>
                    <a:pt x="5" y="74"/>
                    <a:pt x="3" y="72"/>
                    <a:pt x="3" y="69"/>
                  </a:cubicBezTo>
                  <a:lnTo>
                    <a:pt x="3" y="28"/>
                  </a:lnTo>
                  <a:close/>
                  <a:moveTo>
                    <a:pt x="34" y="39"/>
                  </a:moveTo>
                  <a:cubicBezTo>
                    <a:pt x="36" y="39"/>
                    <a:pt x="37" y="38"/>
                    <a:pt x="37" y="36"/>
                  </a:cubicBezTo>
                  <a:cubicBezTo>
                    <a:pt x="37" y="34"/>
                    <a:pt x="36" y="33"/>
                    <a:pt x="34" y="33"/>
                  </a:cubicBezTo>
                  <a:cubicBezTo>
                    <a:pt x="33" y="33"/>
                    <a:pt x="31" y="34"/>
                    <a:pt x="31" y="36"/>
                  </a:cubicBezTo>
                  <a:cubicBezTo>
                    <a:pt x="31" y="38"/>
                    <a:pt x="33" y="39"/>
                    <a:pt x="34" y="39"/>
                  </a:cubicBezTo>
                  <a:close/>
                  <a:moveTo>
                    <a:pt x="34" y="35"/>
                  </a:moveTo>
                  <a:cubicBezTo>
                    <a:pt x="35" y="35"/>
                    <a:pt x="35" y="36"/>
                    <a:pt x="35" y="36"/>
                  </a:cubicBezTo>
                  <a:cubicBezTo>
                    <a:pt x="35" y="36"/>
                    <a:pt x="35" y="37"/>
                    <a:pt x="34" y="37"/>
                  </a:cubicBezTo>
                  <a:cubicBezTo>
                    <a:pt x="34" y="37"/>
                    <a:pt x="33" y="36"/>
                    <a:pt x="33" y="36"/>
                  </a:cubicBezTo>
                  <a:cubicBezTo>
                    <a:pt x="33" y="36"/>
                    <a:pt x="34" y="35"/>
                    <a:pt x="34" y="35"/>
                  </a:cubicBezTo>
                  <a:close/>
                  <a:moveTo>
                    <a:pt x="44" y="39"/>
                  </a:moveTo>
                  <a:cubicBezTo>
                    <a:pt x="46" y="39"/>
                    <a:pt x="47" y="38"/>
                    <a:pt x="47" y="36"/>
                  </a:cubicBezTo>
                  <a:cubicBezTo>
                    <a:pt x="47" y="34"/>
                    <a:pt x="46" y="33"/>
                    <a:pt x="44" y="33"/>
                  </a:cubicBezTo>
                  <a:cubicBezTo>
                    <a:pt x="43" y="33"/>
                    <a:pt x="41" y="34"/>
                    <a:pt x="41" y="36"/>
                  </a:cubicBezTo>
                  <a:cubicBezTo>
                    <a:pt x="41" y="38"/>
                    <a:pt x="43" y="39"/>
                    <a:pt x="44" y="39"/>
                  </a:cubicBezTo>
                  <a:close/>
                  <a:moveTo>
                    <a:pt x="44" y="35"/>
                  </a:moveTo>
                  <a:cubicBezTo>
                    <a:pt x="45" y="35"/>
                    <a:pt x="45" y="36"/>
                    <a:pt x="45" y="36"/>
                  </a:cubicBezTo>
                  <a:cubicBezTo>
                    <a:pt x="45" y="36"/>
                    <a:pt x="45" y="37"/>
                    <a:pt x="44" y="37"/>
                  </a:cubicBezTo>
                  <a:cubicBezTo>
                    <a:pt x="44" y="37"/>
                    <a:pt x="43" y="36"/>
                    <a:pt x="43" y="36"/>
                  </a:cubicBezTo>
                  <a:cubicBezTo>
                    <a:pt x="43" y="36"/>
                    <a:pt x="44" y="35"/>
                    <a:pt x="44" y="35"/>
                  </a:cubicBezTo>
                  <a:close/>
                  <a:moveTo>
                    <a:pt x="54" y="39"/>
                  </a:moveTo>
                  <a:cubicBezTo>
                    <a:pt x="56" y="39"/>
                    <a:pt x="57" y="38"/>
                    <a:pt x="57" y="36"/>
                  </a:cubicBezTo>
                  <a:cubicBezTo>
                    <a:pt x="57" y="34"/>
                    <a:pt x="56" y="33"/>
                    <a:pt x="54" y="33"/>
                  </a:cubicBezTo>
                  <a:cubicBezTo>
                    <a:pt x="52" y="33"/>
                    <a:pt x="51" y="34"/>
                    <a:pt x="51" y="36"/>
                  </a:cubicBezTo>
                  <a:cubicBezTo>
                    <a:pt x="51" y="38"/>
                    <a:pt x="52" y="39"/>
                    <a:pt x="54" y="39"/>
                  </a:cubicBezTo>
                  <a:close/>
                  <a:moveTo>
                    <a:pt x="54" y="35"/>
                  </a:moveTo>
                  <a:cubicBezTo>
                    <a:pt x="55" y="35"/>
                    <a:pt x="55" y="36"/>
                    <a:pt x="55" y="36"/>
                  </a:cubicBezTo>
                  <a:cubicBezTo>
                    <a:pt x="55" y="36"/>
                    <a:pt x="55" y="37"/>
                    <a:pt x="54" y="37"/>
                  </a:cubicBezTo>
                  <a:cubicBezTo>
                    <a:pt x="54" y="37"/>
                    <a:pt x="53" y="36"/>
                    <a:pt x="53" y="36"/>
                  </a:cubicBezTo>
                  <a:cubicBezTo>
                    <a:pt x="53" y="36"/>
                    <a:pt x="54" y="35"/>
                    <a:pt x="54" y="35"/>
                  </a:cubicBezTo>
                  <a:close/>
                  <a:moveTo>
                    <a:pt x="14" y="49"/>
                  </a:moveTo>
                  <a:cubicBezTo>
                    <a:pt x="16" y="49"/>
                    <a:pt x="17" y="47"/>
                    <a:pt x="17" y="46"/>
                  </a:cubicBezTo>
                  <a:cubicBezTo>
                    <a:pt x="17" y="44"/>
                    <a:pt x="16" y="43"/>
                    <a:pt x="14" y="43"/>
                  </a:cubicBezTo>
                  <a:cubicBezTo>
                    <a:pt x="13" y="43"/>
                    <a:pt x="11" y="44"/>
                    <a:pt x="11" y="46"/>
                  </a:cubicBezTo>
                  <a:cubicBezTo>
                    <a:pt x="11" y="47"/>
                    <a:pt x="13" y="49"/>
                    <a:pt x="14" y="49"/>
                  </a:cubicBezTo>
                  <a:close/>
                  <a:moveTo>
                    <a:pt x="14" y="45"/>
                  </a:moveTo>
                  <a:cubicBezTo>
                    <a:pt x="15" y="45"/>
                    <a:pt x="15" y="45"/>
                    <a:pt x="15" y="46"/>
                  </a:cubicBezTo>
                  <a:cubicBezTo>
                    <a:pt x="15" y="46"/>
                    <a:pt x="15" y="47"/>
                    <a:pt x="14" y="47"/>
                  </a:cubicBezTo>
                  <a:cubicBezTo>
                    <a:pt x="14" y="47"/>
                    <a:pt x="13" y="46"/>
                    <a:pt x="13" y="46"/>
                  </a:cubicBezTo>
                  <a:cubicBezTo>
                    <a:pt x="13" y="45"/>
                    <a:pt x="14" y="45"/>
                    <a:pt x="14" y="45"/>
                  </a:cubicBezTo>
                  <a:close/>
                  <a:moveTo>
                    <a:pt x="24" y="49"/>
                  </a:moveTo>
                  <a:cubicBezTo>
                    <a:pt x="26" y="49"/>
                    <a:pt x="27" y="47"/>
                    <a:pt x="27" y="46"/>
                  </a:cubicBezTo>
                  <a:cubicBezTo>
                    <a:pt x="27" y="44"/>
                    <a:pt x="26" y="43"/>
                    <a:pt x="24" y="43"/>
                  </a:cubicBezTo>
                  <a:cubicBezTo>
                    <a:pt x="23" y="43"/>
                    <a:pt x="21" y="44"/>
                    <a:pt x="21" y="46"/>
                  </a:cubicBezTo>
                  <a:cubicBezTo>
                    <a:pt x="21" y="47"/>
                    <a:pt x="23" y="49"/>
                    <a:pt x="24" y="49"/>
                  </a:cubicBezTo>
                  <a:close/>
                  <a:moveTo>
                    <a:pt x="24" y="45"/>
                  </a:moveTo>
                  <a:cubicBezTo>
                    <a:pt x="25" y="45"/>
                    <a:pt x="25" y="45"/>
                    <a:pt x="25" y="46"/>
                  </a:cubicBezTo>
                  <a:cubicBezTo>
                    <a:pt x="25" y="46"/>
                    <a:pt x="25" y="47"/>
                    <a:pt x="24" y="47"/>
                  </a:cubicBezTo>
                  <a:cubicBezTo>
                    <a:pt x="24" y="47"/>
                    <a:pt x="23" y="46"/>
                    <a:pt x="23" y="46"/>
                  </a:cubicBezTo>
                  <a:cubicBezTo>
                    <a:pt x="23" y="45"/>
                    <a:pt x="24" y="45"/>
                    <a:pt x="24" y="45"/>
                  </a:cubicBezTo>
                  <a:close/>
                  <a:moveTo>
                    <a:pt x="34" y="49"/>
                  </a:moveTo>
                  <a:cubicBezTo>
                    <a:pt x="36" y="49"/>
                    <a:pt x="37" y="47"/>
                    <a:pt x="37" y="46"/>
                  </a:cubicBezTo>
                  <a:cubicBezTo>
                    <a:pt x="37" y="44"/>
                    <a:pt x="36" y="43"/>
                    <a:pt x="34" y="43"/>
                  </a:cubicBezTo>
                  <a:cubicBezTo>
                    <a:pt x="33" y="43"/>
                    <a:pt x="31" y="44"/>
                    <a:pt x="31" y="46"/>
                  </a:cubicBezTo>
                  <a:cubicBezTo>
                    <a:pt x="31" y="47"/>
                    <a:pt x="33" y="49"/>
                    <a:pt x="34" y="49"/>
                  </a:cubicBezTo>
                  <a:close/>
                  <a:moveTo>
                    <a:pt x="34" y="45"/>
                  </a:moveTo>
                  <a:cubicBezTo>
                    <a:pt x="35" y="45"/>
                    <a:pt x="35" y="45"/>
                    <a:pt x="35" y="46"/>
                  </a:cubicBezTo>
                  <a:cubicBezTo>
                    <a:pt x="35" y="46"/>
                    <a:pt x="35" y="47"/>
                    <a:pt x="34" y="47"/>
                  </a:cubicBezTo>
                  <a:cubicBezTo>
                    <a:pt x="34" y="47"/>
                    <a:pt x="33" y="46"/>
                    <a:pt x="33" y="46"/>
                  </a:cubicBezTo>
                  <a:cubicBezTo>
                    <a:pt x="33" y="45"/>
                    <a:pt x="34" y="45"/>
                    <a:pt x="34" y="45"/>
                  </a:cubicBezTo>
                  <a:close/>
                  <a:moveTo>
                    <a:pt x="44" y="49"/>
                  </a:moveTo>
                  <a:cubicBezTo>
                    <a:pt x="46" y="49"/>
                    <a:pt x="47" y="47"/>
                    <a:pt x="47" y="46"/>
                  </a:cubicBezTo>
                  <a:cubicBezTo>
                    <a:pt x="47" y="44"/>
                    <a:pt x="46" y="43"/>
                    <a:pt x="44" y="43"/>
                  </a:cubicBezTo>
                  <a:cubicBezTo>
                    <a:pt x="43" y="43"/>
                    <a:pt x="41" y="44"/>
                    <a:pt x="41" y="46"/>
                  </a:cubicBezTo>
                  <a:cubicBezTo>
                    <a:pt x="41" y="47"/>
                    <a:pt x="43" y="49"/>
                    <a:pt x="44" y="49"/>
                  </a:cubicBezTo>
                  <a:close/>
                  <a:moveTo>
                    <a:pt x="44" y="45"/>
                  </a:moveTo>
                  <a:cubicBezTo>
                    <a:pt x="45" y="45"/>
                    <a:pt x="45" y="45"/>
                    <a:pt x="45" y="46"/>
                  </a:cubicBezTo>
                  <a:cubicBezTo>
                    <a:pt x="45" y="46"/>
                    <a:pt x="45" y="47"/>
                    <a:pt x="44" y="47"/>
                  </a:cubicBezTo>
                  <a:cubicBezTo>
                    <a:pt x="44" y="47"/>
                    <a:pt x="43" y="46"/>
                    <a:pt x="43" y="46"/>
                  </a:cubicBezTo>
                  <a:cubicBezTo>
                    <a:pt x="43" y="45"/>
                    <a:pt x="44" y="45"/>
                    <a:pt x="44" y="45"/>
                  </a:cubicBezTo>
                  <a:close/>
                  <a:moveTo>
                    <a:pt x="54" y="49"/>
                  </a:moveTo>
                  <a:cubicBezTo>
                    <a:pt x="56" y="49"/>
                    <a:pt x="57" y="47"/>
                    <a:pt x="57" y="46"/>
                  </a:cubicBezTo>
                  <a:cubicBezTo>
                    <a:pt x="57" y="44"/>
                    <a:pt x="56" y="43"/>
                    <a:pt x="54" y="43"/>
                  </a:cubicBezTo>
                  <a:cubicBezTo>
                    <a:pt x="52" y="43"/>
                    <a:pt x="51" y="44"/>
                    <a:pt x="51" y="46"/>
                  </a:cubicBezTo>
                  <a:cubicBezTo>
                    <a:pt x="51" y="47"/>
                    <a:pt x="52" y="49"/>
                    <a:pt x="54" y="49"/>
                  </a:cubicBezTo>
                  <a:close/>
                  <a:moveTo>
                    <a:pt x="54" y="45"/>
                  </a:moveTo>
                  <a:cubicBezTo>
                    <a:pt x="55" y="45"/>
                    <a:pt x="55" y="45"/>
                    <a:pt x="55" y="46"/>
                  </a:cubicBezTo>
                  <a:cubicBezTo>
                    <a:pt x="55" y="46"/>
                    <a:pt x="55" y="47"/>
                    <a:pt x="54" y="47"/>
                  </a:cubicBezTo>
                  <a:cubicBezTo>
                    <a:pt x="54" y="47"/>
                    <a:pt x="53" y="46"/>
                    <a:pt x="53" y="46"/>
                  </a:cubicBezTo>
                  <a:cubicBezTo>
                    <a:pt x="53" y="45"/>
                    <a:pt x="54" y="45"/>
                    <a:pt x="54" y="45"/>
                  </a:cubicBezTo>
                  <a:close/>
                  <a:moveTo>
                    <a:pt x="14" y="59"/>
                  </a:moveTo>
                  <a:cubicBezTo>
                    <a:pt x="16" y="59"/>
                    <a:pt x="17" y="57"/>
                    <a:pt x="17" y="56"/>
                  </a:cubicBezTo>
                  <a:cubicBezTo>
                    <a:pt x="17" y="54"/>
                    <a:pt x="16" y="53"/>
                    <a:pt x="14" y="53"/>
                  </a:cubicBezTo>
                  <a:cubicBezTo>
                    <a:pt x="13" y="53"/>
                    <a:pt x="11" y="54"/>
                    <a:pt x="11" y="56"/>
                  </a:cubicBezTo>
                  <a:cubicBezTo>
                    <a:pt x="11" y="57"/>
                    <a:pt x="13" y="59"/>
                    <a:pt x="14" y="59"/>
                  </a:cubicBezTo>
                  <a:close/>
                  <a:moveTo>
                    <a:pt x="14" y="55"/>
                  </a:moveTo>
                  <a:cubicBezTo>
                    <a:pt x="15" y="55"/>
                    <a:pt x="15" y="55"/>
                    <a:pt x="15" y="56"/>
                  </a:cubicBezTo>
                  <a:cubicBezTo>
                    <a:pt x="15" y="56"/>
                    <a:pt x="15" y="57"/>
                    <a:pt x="14" y="57"/>
                  </a:cubicBezTo>
                  <a:cubicBezTo>
                    <a:pt x="14" y="57"/>
                    <a:pt x="13" y="56"/>
                    <a:pt x="13" y="56"/>
                  </a:cubicBezTo>
                  <a:cubicBezTo>
                    <a:pt x="13" y="55"/>
                    <a:pt x="14" y="55"/>
                    <a:pt x="14" y="55"/>
                  </a:cubicBezTo>
                  <a:close/>
                  <a:moveTo>
                    <a:pt x="24" y="59"/>
                  </a:moveTo>
                  <a:cubicBezTo>
                    <a:pt x="26" y="59"/>
                    <a:pt x="27" y="57"/>
                    <a:pt x="27" y="56"/>
                  </a:cubicBezTo>
                  <a:cubicBezTo>
                    <a:pt x="27" y="54"/>
                    <a:pt x="26" y="53"/>
                    <a:pt x="24" y="53"/>
                  </a:cubicBezTo>
                  <a:cubicBezTo>
                    <a:pt x="23" y="53"/>
                    <a:pt x="21" y="54"/>
                    <a:pt x="21" y="56"/>
                  </a:cubicBezTo>
                  <a:cubicBezTo>
                    <a:pt x="21" y="57"/>
                    <a:pt x="23" y="59"/>
                    <a:pt x="24" y="59"/>
                  </a:cubicBezTo>
                  <a:close/>
                  <a:moveTo>
                    <a:pt x="24" y="55"/>
                  </a:moveTo>
                  <a:cubicBezTo>
                    <a:pt x="25" y="55"/>
                    <a:pt x="25" y="55"/>
                    <a:pt x="25" y="56"/>
                  </a:cubicBezTo>
                  <a:cubicBezTo>
                    <a:pt x="25" y="56"/>
                    <a:pt x="25" y="57"/>
                    <a:pt x="24" y="57"/>
                  </a:cubicBezTo>
                  <a:cubicBezTo>
                    <a:pt x="24" y="57"/>
                    <a:pt x="23" y="56"/>
                    <a:pt x="23" y="56"/>
                  </a:cubicBezTo>
                  <a:cubicBezTo>
                    <a:pt x="23" y="55"/>
                    <a:pt x="24" y="55"/>
                    <a:pt x="24" y="55"/>
                  </a:cubicBezTo>
                  <a:close/>
                  <a:moveTo>
                    <a:pt x="34" y="59"/>
                  </a:moveTo>
                  <a:cubicBezTo>
                    <a:pt x="36" y="59"/>
                    <a:pt x="37" y="57"/>
                    <a:pt x="37" y="56"/>
                  </a:cubicBezTo>
                  <a:cubicBezTo>
                    <a:pt x="37" y="54"/>
                    <a:pt x="36" y="53"/>
                    <a:pt x="34" y="53"/>
                  </a:cubicBezTo>
                  <a:cubicBezTo>
                    <a:pt x="33" y="53"/>
                    <a:pt x="31" y="54"/>
                    <a:pt x="31" y="56"/>
                  </a:cubicBezTo>
                  <a:cubicBezTo>
                    <a:pt x="31" y="57"/>
                    <a:pt x="33" y="59"/>
                    <a:pt x="34" y="59"/>
                  </a:cubicBezTo>
                  <a:close/>
                  <a:moveTo>
                    <a:pt x="34" y="55"/>
                  </a:moveTo>
                  <a:cubicBezTo>
                    <a:pt x="35" y="55"/>
                    <a:pt x="35" y="55"/>
                    <a:pt x="35" y="56"/>
                  </a:cubicBezTo>
                  <a:cubicBezTo>
                    <a:pt x="35" y="56"/>
                    <a:pt x="35" y="57"/>
                    <a:pt x="34" y="57"/>
                  </a:cubicBezTo>
                  <a:cubicBezTo>
                    <a:pt x="34" y="57"/>
                    <a:pt x="33" y="56"/>
                    <a:pt x="33" y="56"/>
                  </a:cubicBezTo>
                  <a:cubicBezTo>
                    <a:pt x="33" y="55"/>
                    <a:pt x="34" y="55"/>
                    <a:pt x="34" y="55"/>
                  </a:cubicBezTo>
                  <a:close/>
                  <a:moveTo>
                    <a:pt x="44" y="59"/>
                  </a:moveTo>
                  <a:cubicBezTo>
                    <a:pt x="46" y="59"/>
                    <a:pt x="47" y="57"/>
                    <a:pt x="47" y="56"/>
                  </a:cubicBezTo>
                  <a:cubicBezTo>
                    <a:pt x="47" y="54"/>
                    <a:pt x="46" y="53"/>
                    <a:pt x="44" y="53"/>
                  </a:cubicBezTo>
                  <a:cubicBezTo>
                    <a:pt x="43" y="53"/>
                    <a:pt x="41" y="54"/>
                    <a:pt x="41" y="56"/>
                  </a:cubicBezTo>
                  <a:cubicBezTo>
                    <a:pt x="41" y="57"/>
                    <a:pt x="43" y="59"/>
                    <a:pt x="44" y="59"/>
                  </a:cubicBezTo>
                  <a:close/>
                  <a:moveTo>
                    <a:pt x="44" y="55"/>
                  </a:moveTo>
                  <a:cubicBezTo>
                    <a:pt x="45" y="55"/>
                    <a:pt x="45" y="55"/>
                    <a:pt x="45" y="56"/>
                  </a:cubicBezTo>
                  <a:cubicBezTo>
                    <a:pt x="45" y="56"/>
                    <a:pt x="45" y="57"/>
                    <a:pt x="44" y="57"/>
                  </a:cubicBezTo>
                  <a:cubicBezTo>
                    <a:pt x="44" y="57"/>
                    <a:pt x="43" y="56"/>
                    <a:pt x="43" y="56"/>
                  </a:cubicBezTo>
                  <a:cubicBezTo>
                    <a:pt x="43" y="55"/>
                    <a:pt x="44" y="55"/>
                    <a:pt x="44" y="55"/>
                  </a:cubicBezTo>
                  <a:close/>
                  <a:moveTo>
                    <a:pt x="54" y="59"/>
                  </a:moveTo>
                  <a:cubicBezTo>
                    <a:pt x="56" y="59"/>
                    <a:pt x="57" y="57"/>
                    <a:pt x="57" y="56"/>
                  </a:cubicBezTo>
                  <a:cubicBezTo>
                    <a:pt x="57" y="54"/>
                    <a:pt x="56" y="53"/>
                    <a:pt x="54" y="53"/>
                  </a:cubicBezTo>
                  <a:cubicBezTo>
                    <a:pt x="52" y="53"/>
                    <a:pt x="51" y="54"/>
                    <a:pt x="51" y="56"/>
                  </a:cubicBezTo>
                  <a:cubicBezTo>
                    <a:pt x="51" y="57"/>
                    <a:pt x="52" y="59"/>
                    <a:pt x="54" y="59"/>
                  </a:cubicBezTo>
                  <a:close/>
                  <a:moveTo>
                    <a:pt x="54" y="55"/>
                  </a:moveTo>
                  <a:cubicBezTo>
                    <a:pt x="55" y="55"/>
                    <a:pt x="55" y="55"/>
                    <a:pt x="55" y="56"/>
                  </a:cubicBezTo>
                  <a:cubicBezTo>
                    <a:pt x="55" y="56"/>
                    <a:pt x="55" y="57"/>
                    <a:pt x="54" y="57"/>
                  </a:cubicBezTo>
                  <a:cubicBezTo>
                    <a:pt x="54" y="57"/>
                    <a:pt x="53" y="56"/>
                    <a:pt x="53" y="56"/>
                  </a:cubicBezTo>
                  <a:cubicBezTo>
                    <a:pt x="53" y="55"/>
                    <a:pt x="54" y="55"/>
                    <a:pt x="54" y="55"/>
                  </a:cubicBezTo>
                  <a:close/>
                  <a:moveTo>
                    <a:pt x="14" y="68"/>
                  </a:moveTo>
                  <a:cubicBezTo>
                    <a:pt x="16" y="68"/>
                    <a:pt x="17" y="67"/>
                    <a:pt x="17" y="65"/>
                  </a:cubicBezTo>
                  <a:cubicBezTo>
                    <a:pt x="17" y="64"/>
                    <a:pt x="16" y="63"/>
                    <a:pt x="14" y="63"/>
                  </a:cubicBezTo>
                  <a:cubicBezTo>
                    <a:pt x="13" y="63"/>
                    <a:pt x="11" y="64"/>
                    <a:pt x="11" y="65"/>
                  </a:cubicBezTo>
                  <a:cubicBezTo>
                    <a:pt x="11" y="67"/>
                    <a:pt x="13" y="68"/>
                    <a:pt x="14" y="68"/>
                  </a:cubicBezTo>
                  <a:close/>
                  <a:moveTo>
                    <a:pt x="14" y="65"/>
                  </a:moveTo>
                  <a:cubicBezTo>
                    <a:pt x="15" y="65"/>
                    <a:pt x="15" y="65"/>
                    <a:pt x="15" y="65"/>
                  </a:cubicBezTo>
                  <a:cubicBezTo>
                    <a:pt x="15" y="66"/>
                    <a:pt x="15" y="66"/>
                    <a:pt x="14" y="66"/>
                  </a:cubicBezTo>
                  <a:cubicBezTo>
                    <a:pt x="14" y="66"/>
                    <a:pt x="13" y="66"/>
                    <a:pt x="13" y="65"/>
                  </a:cubicBezTo>
                  <a:cubicBezTo>
                    <a:pt x="13" y="65"/>
                    <a:pt x="14" y="65"/>
                    <a:pt x="14" y="65"/>
                  </a:cubicBezTo>
                  <a:close/>
                  <a:moveTo>
                    <a:pt x="24" y="68"/>
                  </a:moveTo>
                  <a:cubicBezTo>
                    <a:pt x="26" y="68"/>
                    <a:pt x="27" y="67"/>
                    <a:pt x="27" y="65"/>
                  </a:cubicBezTo>
                  <a:cubicBezTo>
                    <a:pt x="27" y="64"/>
                    <a:pt x="26" y="63"/>
                    <a:pt x="24" y="63"/>
                  </a:cubicBezTo>
                  <a:cubicBezTo>
                    <a:pt x="23" y="63"/>
                    <a:pt x="21" y="64"/>
                    <a:pt x="21" y="65"/>
                  </a:cubicBezTo>
                  <a:cubicBezTo>
                    <a:pt x="21" y="67"/>
                    <a:pt x="23" y="68"/>
                    <a:pt x="24" y="68"/>
                  </a:cubicBezTo>
                  <a:close/>
                  <a:moveTo>
                    <a:pt x="24" y="65"/>
                  </a:moveTo>
                  <a:cubicBezTo>
                    <a:pt x="25" y="65"/>
                    <a:pt x="25" y="65"/>
                    <a:pt x="25" y="65"/>
                  </a:cubicBezTo>
                  <a:cubicBezTo>
                    <a:pt x="25" y="66"/>
                    <a:pt x="25" y="66"/>
                    <a:pt x="24" y="66"/>
                  </a:cubicBezTo>
                  <a:cubicBezTo>
                    <a:pt x="24" y="66"/>
                    <a:pt x="23" y="66"/>
                    <a:pt x="23" y="65"/>
                  </a:cubicBezTo>
                  <a:cubicBezTo>
                    <a:pt x="23" y="65"/>
                    <a:pt x="24" y="65"/>
                    <a:pt x="24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33"/>
            <p:cNvSpPr>
              <a:spLocks noEditPoints="1"/>
            </p:cNvSpPr>
            <p:nvPr/>
          </p:nvSpPr>
          <p:spPr bwMode="auto">
            <a:xfrm>
              <a:off x="3045707" y="2808932"/>
              <a:ext cx="382175" cy="391496"/>
            </a:xfrm>
            <a:custGeom>
              <a:avLst/>
              <a:gdLst>
                <a:gd name="T0" fmla="*/ 8 w 52"/>
                <a:gd name="T1" fmla="*/ 19 h 53"/>
                <a:gd name="T2" fmla="*/ 8 w 52"/>
                <a:gd name="T3" fmla="*/ 19 h 53"/>
                <a:gd name="T4" fmla="*/ 8 w 52"/>
                <a:gd name="T5" fmla="*/ 18 h 53"/>
                <a:gd name="T6" fmla="*/ 8 w 52"/>
                <a:gd name="T7" fmla="*/ 17 h 53"/>
                <a:gd name="T8" fmla="*/ 8 w 52"/>
                <a:gd name="T9" fmla="*/ 17 h 53"/>
                <a:gd name="T10" fmla="*/ 15 w 52"/>
                <a:gd name="T11" fmla="*/ 10 h 53"/>
                <a:gd name="T12" fmla="*/ 17 w 52"/>
                <a:gd name="T13" fmla="*/ 10 h 53"/>
                <a:gd name="T14" fmla="*/ 17 w 52"/>
                <a:gd name="T15" fmla="*/ 12 h 53"/>
                <a:gd name="T16" fmla="*/ 13 w 52"/>
                <a:gd name="T17" fmla="*/ 17 h 53"/>
                <a:gd name="T18" fmla="*/ 39 w 52"/>
                <a:gd name="T19" fmla="*/ 17 h 53"/>
                <a:gd name="T20" fmla="*/ 40 w 52"/>
                <a:gd name="T21" fmla="*/ 18 h 53"/>
                <a:gd name="T22" fmla="*/ 39 w 52"/>
                <a:gd name="T23" fmla="*/ 20 h 53"/>
                <a:gd name="T24" fmla="*/ 13 w 52"/>
                <a:gd name="T25" fmla="*/ 20 h 53"/>
                <a:gd name="T26" fmla="*/ 17 w 52"/>
                <a:gd name="T27" fmla="*/ 24 h 53"/>
                <a:gd name="T28" fmla="*/ 17 w 52"/>
                <a:gd name="T29" fmla="*/ 26 h 53"/>
                <a:gd name="T30" fmla="*/ 16 w 52"/>
                <a:gd name="T31" fmla="*/ 26 h 53"/>
                <a:gd name="T32" fmla="*/ 15 w 52"/>
                <a:gd name="T33" fmla="*/ 26 h 53"/>
                <a:gd name="T34" fmla="*/ 8 w 52"/>
                <a:gd name="T35" fmla="*/ 19 h 53"/>
                <a:gd name="T36" fmla="*/ 43 w 52"/>
                <a:gd name="T37" fmla="*/ 34 h 53"/>
                <a:gd name="T38" fmla="*/ 43 w 52"/>
                <a:gd name="T39" fmla="*/ 34 h 53"/>
                <a:gd name="T40" fmla="*/ 36 w 52"/>
                <a:gd name="T41" fmla="*/ 27 h 53"/>
                <a:gd name="T42" fmla="*/ 34 w 52"/>
                <a:gd name="T43" fmla="*/ 27 h 53"/>
                <a:gd name="T44" fmla="*/ 34 w 52"/>
                <a:gd name="T45" fmla="*/ 29 h 53"/>
                <a:gd name="T46" fmla="*/ 39 w 52"/>
                <a:gd name="T47" fmla="*/ 33 h 53"/>
                <a:gd name="T48" fmla="*/ 13 w 52"/>
                <a:gd name="T49" fmla="*/ 33 h 53"/>
                <a:gd name="T50" fmla="*/ 11 w 52"/>
                <a:gd name="T51" fmla="*/ 35 h 53"/>
                <a:gd name="T52" fmla="*/ 13 w 52"/>
                <a:gd name="T53" fmla="*/ 36 h 53"/>
                <a:gd name="T54" fmla="*/ 39 w 52"/>
                <a:gd name="T55" fmla="*/ 36 h 53"/>
                <a:gd name="T56" fmla="*/ 34 w 52"/>
                <a:gd name="T57" fmla="*/ 41 h 53"/>
                <a:gd name="T58" fmla="*/ 34 w 52"/>
                <a:gd name="T59" fmla="*/ 43 h 53"/>
                <a:gd name="T60" fmla="*/ 35 w 52"/>
                <a:gd name="T61" fmla="*/ 43 h 53"/>
                <a:gd name="T62" fmla="*/ 36 w 52"/>
                <a:gd name="T63" fmla="*/ 43 h 53"/>
                <a:gd name="T64" fmla="*/ 43 w 52"/>
                <a:gd name="T65" fmla="*/ 36 h 53"/>
                <a:gd name="T66" fmla="*/ 43 w 52"/>
                <a:gd name="T67" fmla="*/ 36 h 53"/>
                <a:gd name="T68" fmla="*/ 44 w 52"/>
                <a:gd name="T69" fmla="*/ 35 h 53"/>
                <a:gd name="T70" fmla="*/ 43 w 52"/>
                <a:gd name="T71" fmla="*/ 34 h 53"/>
                <a:gd name="T72" fmla="*/ 52 w 52"/>
                <a:gd name="T73" fmla="*/ 7 h 53"/>
                <a:gd name="T74" fmla="*/ 52 w 52"/>
                <a:gd name="T75" fmla="*/ 45 h 53"/>
                <a:gd name="T76" fmla="*/ 45 w 52"/>
                <a:gd name="T77" fmla="*/ 53 h 53"/>
                <a:gd name="T78" fmla="*/ 7 w 52"/>
                <a:gd name="T79" fmla="*/ 53 h 53"/>
                <a:gd name="T80" fmla="*/ 0 w 52"/>
                <a:gd name="T81" fmla="*/ 45 h 53"/>
                <a:gd name="T82" fmla="*/ 0 w 52"/>
                <a:gd name="T83" fmla="*/ 7 h 53"/>
                <a:gd name="T84" fmla="*/ 7 w 52"/>
                <a:gd name="T85" fmla="*/ 0 h 53"/>
                <a:gd name="T86" fmla="*/ 45 w 52"/>
                <a:gd name="T87" fmla="*/ 0 h 53"/>
                <a:gd name="T88" fmla="*/ 52 w 52"/>
                <a:gd name="T89" fmla="*/ 7 h 53"/>
                <a:gd name="T90" fmla="*/ 49 w 52"/>
                <a:gd name="T91" fmla="*/ 7 h 53"/>
                <a:gd name="T92" fmla="*/ 45 w 52"/>
                <a:gd name="T93" fmla="*/ 3 h 53"/>
                <a:gd name="T94" fmla="*/ 7 w 52"/>
                <a:gd name="T95" fmla="*/ 3 h 53"/>
                <a:gd name="T96" fmla="*/ 3 w 52"/>
                <a:gd name="T97" fmla="*/ 7 h 53"/>
                <a:gd name="T98" fmla="*/ 3 w 52"/>
                <a:gd name="T99" fmla="*/ 45 h 53"/>
                <a:gd name="T100" fmla="*/ 7 w 52"/>
                <a:gd name="T101" fmla="*/ 50 h 53"/>
                <a:gd name="T102" fmla="*/ 45 w 52"/>
                <a:gd name="T103" fmla="*/ 50 h 53"/>
                <a:gd name="T104" fmla="*/ 49 w 52"/>
                <a:gd name="T105" fmla="*/ 45 h 53"/>
                <a:gd name="T106" fmla="*/ 49 w 52"/>
                <a:gd name="T107" fmla="*/ 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2" h="53">
                  <a:moveTo>
                    <a:pt x="8" y="19"/>
                  </a:move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8"/>
                    <a:pt x="8" y="18"/>
                  </a:cubicBezTo>
                  <a:cubicBezTo>
                    <a:pt x="8" y="18"/>
                    <a:pt x="8" y="17"/>
                    <a:pt x="8" y="17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9"/>
                    <a:pt x="16" y="9"/>
                    <a:pt x="17" y="10"/>
                  </a:cubicBezTo>
                  <a:cubicBezTo>
                    <a:pt x="18" y="11"/>
                    <a:pt x="18" y="12"/>
                    <a:pt x="17" y="12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40" y="17"/>
                    <a:pt x="40" y="17"/>
                    <a:pt x="40" y="18"/>
                  </a:cubicBezTo>
                  <a:cubicBezTo>
                    <a:pt x="40" y="19"/>
                    <a:pt x="40" y="20"/>
                    <a:pt x="39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8" y="24"/>
                    <a:pt x="18" y="25"/>
                    <a:pt x="17" y="26"/>
                  </a:cubicBezTo>
                  <a:cubicBezTo>
                    <a:pt x="17" y="26"/>
                    <a:pt x="16" y="26"/>
                    <a:pt x="16" y="26"/>
                  </a:cubicBezTo>
                  <a:cubicBezTo>
                    <a:pt x="16" y="26"/>
                    <a:pt x="15" y="26"/>
                    <a:pt x="15" y="26"/>
                  </a:cubicBezTo>
                  <a:lnTo>
                    <a:pt x="8" y="19"/>
                  </a:lnTo>
                  <a:close/>
                  <a:moveTo>
                    <a:pt x="43" y="34"/>
                  </a:moveTo>
                  <a:cubicBezTo>
                    <a:pt x="43" y="34"/>
                    <a:pt x="43" y="34"/>
                    <a:pt x="43" y="34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6"/>
                    <a:pt x="35" y="26"/>
                    <a:pt x="34" y="27"/>
                  </a:cubicBezTo>
                  <a:cubicBezTo>
                    <a:pt x="34" y="28"/>
                    <a:pt x="34" y="29"/>
                    <a:pt x="34" y="29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2" y="33"/>
                    <a:pt x="11" y="34"/>
                    <a:pt x="11" y="35"/>
                  </a:cubicBezTo>
                  <a:cubicBezTo>
                    <a:pt x="11" y="36"/>
                    <a:pt x="12" y="36"/>
                    <a:pt x="13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4" y="41"/>
                    <a:pt x="34" y="42"/>
                    <a:pt x="34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4" y="36"/>
                    <a:pt x="44" y="35"/>
                    <a:pt x="44" y="35"/>
                  </a:cubicBezTo>
                  <a:cubicBezTo>
                    <a:pt x="44" y="35"/>
                    <a:pt x="44" y="34"/>
                    <a:pt x="43" y="34"/>
                  </a:cubicBezTo>
                  <a:close/>
                  <a:moveTo>
                    <a:pt x="52" y="7"/>
                  </a:moveTo>
                  <a:cubicBezTo>
                    <a:pt x="52" y="45"/>
                    <a:pt x="52" y="45"/>
                    <a:pt x="52" y="45"/>
                  </a:cubicBezTo>
                  <a:cubicBezTo>
                    <a:pt x="52" y="49"/>
                    <a:pt x="49" y="53"/>
                    <a:pt x="45" y="53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3" y="53"/>
                    <a:pt x="0" y="49"/>
                    <a:pt x="0" y="45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4"/>
                    <a:pt x="3" y="0"/>
                    <a:pt x="7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9" y="0"/>
                    <a:pt x="52" y="4"/>
                    <a:pt x="52" y="7"/>
                  </a:cubicBezTo>
                  <a:close/>
                  <a:moveTo>
                    <a:pt x="49" y="7"/>
                  </a:moveTo>
                  <a:cubicBezTo>
                    <a:pt x="49" y="5"/>
                    <a:pt x="47" y="3"/>
                    <a:pt x="45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4" y="3"/>
                    <a:pt x="3" y="5"/>
                    <a:pt x="3" y="7"/>
                  </a:cubicBezTo>
                  <a:cubicBezTo>
                    <a:pt x="3" y="45"/>
                    <a:pt x="3" y="45"/>
                    <a:pt x="3" y="45"/>
                  </a:cubicBezTo>
                  <a:cubicBezTo>
                    <a:pt x="3" y="48"/>
                    <a:pt x="4" y="50"/>
                    <a:pt x="7" y="50"/>
                  </a:cubicBezTo>
                  <a:cubicBezTo>
                    <a:pt x="45" y="50"/>
                    <a:pt x="45" y="50"/>
                    <a:pt x="45" y="50"/>
                  </a:cubicBezTo>
                  <a:cubicBezTo>
                    <a:pt x="47" y="50"/>
                    <a:pt x="49" y="48"/>
                    <a:pt x="49" y="45"/>
                  </a:cubicBezTo>
                  <a:lnTo>
                    <a:pt x="49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Freeform 35"/>
            <p:cNvSpPr>
              <a:spLocks noEditPoints="1"/>
            </p:cNvSpPr>
            <p:nvPr/>
          </p:nvSpPr>
          <p:spPr bwMode="auto">
            <a:xfrm>
              <a:off x="5473374" y="2511750"/>
              <a:ext cx="346735" cy="331374"/>
            </a:xfrm>
            <a:custGeom>
              <a:avLst/>
              <a:gdLst>
                <a:gd name="T0" fmla="*/ 44 w 67"/>
                <a:gd name="T1" fmla="*/ 21 h 64"/>
                <a:gd name="T2" fmla="*/ 25 w 67"/>
                <a:gd name="T3" fmla="*/ 19 h 64"/>
                <a:gd name="T4" fmla="*/ 24 w 67"/>
                <a:gd name="T5" fmla="*/ 21 h 64"/>
                <a:gd name="T6" fmla="*/ 16 w 67"/>
                <a:gd name="T7" fmla="*/ 30 h 64"/>
                <a:gd name="T8" fmla="*/ 26 w 67"/>
                <a:gd name="T9" fmla="*/ 36 h 64"/>
                <a:gd name="T10" fmla="*/ 32 w 67"/>
                <a:gd name="T11" fmla="*/ 42 h 64"/>
                <a:gd name="T12" fmla="*/ 26 w 67"/>
                <a:gd name="T13" fmla="*/ 48 h 64"/>
                <a:gd name="T14" fmla="*/ 42 w 67"/>
                <a:gd name="T15" fmla="*/ 48 h 64"/>
                <a:gd name="T16" fmla="*/ 36 w 67"/>
                <a:gd name="T17" fmla="*/ 42 h 64"/>
                <a:gd name="T18" fmla="*/ 42 w 67"/>
                <a:gd name="T19" fmla="*/ 36 h 64"/>
                <a:gd name="T20" fmla="*/ 51 w 67"/>
                <a:gd name="T21" fmla="*/ 30 h 64"/>
                <a:gd name="T22" fmla="*/ 19 w 67"/>
                <a:gd name="T23" fmla="*/ 30 h 64"/>
                <a:gd name="T24" fmla="*/ 24 w 67"/>
                <a:gd name="T25" fmla="*/ 31 h 64"/>
                <a:gd name="T26" fmla="*/ 48 w 67"/>
                <a:gd name="T27" fmla="*/ 30 h 64"/>
                <a:gd name="T28" fmla="*/ 44 w 67"/>
                <a:gd name="T29" fmla="*/ 31 h 64"/>
                <a:gd name="T30" fmla="*/ 48 w 67"/>
                <a:gd name="T31" fmla="*/ 30 h 64"/>
                <a:gd name="T32" fmla="*/ 61 w 67"/>
                <a:gd name="T33" fmla="*/ 20 h 64"/>
                <a:gd name="T34" fmla="*/ 51 w 67"/>
                <a:gd name="T35" fmla="*/ 9 h 64"/>
                <a:gd name="T36" fmla="*/ 43 w 67"/>
                <a:gd name="T37" fmla="*/ 0 h 64"/>
                <a:gd name="T38" fmla="*/ 30 w 67"/>
                <a:gd name="T39" fmla="*/ 2 h 64"/>
                <a:gd name="T40" fmla="*/ 19 w 67"/>
                <a:gd name="T41" fmla="*/ 6 h 64"/>
                <a:gd name="T42" fmla="*/ 7 w 67"/>
                <a:gd name="T43" fmla="*/ 13 h 64"/>
                <a:gd name="T44" fmla="*/ 4 w 67"/>
                <a:gd name="T45" fmla="*/ 26 h 64"/>
                <a:gd name="T46" fmla="*/ 7 w 67"/>
                <a:gd name="T47" fmla="*/ 41 h 64"/>
                <a:gd name="T48" fmla="*/ 13 w 67"/>
                <a:gd name="T49" fmla="*/ 55 h 64"/>
                <a:gd name="T50" fmla="*/ 24 w 67"/>
                <a:gd name="T51" fmla="*/ 64 h 64"/>
                <a:gd name="T52" fmla="*/ 34 w 67"/>
                <a:gd name="T53" fmla="*/ 61 h 64"/>
                <a:gd name="T54" fmla="*/ 44 w 67"/>
                <a:gd name="T55" fmla="*/ 64 h 64"/>
                <a:gd name="T56" fmla="*/ 54 w 67"/>
                <a:gd name="T57" fmla="*/ 55 h 64"/>
                <a:gd name="T58" fmla="*/ 61 w 67"/>
                <a:gd name="T59" fmla="*/ 41 h 64"/>
                <a:gd name="T60" fmla="*/ 63 w 67"/>
                <a:gd name="T61" fmla="*/ 26 h 64"/>
                <a:gd name="T62" fmla="*/ 58 w 67"/>
                <a:gd name="T63" fmla="*/ 19 h 64"/>
                <a:gd name="T64" fmla="*/ 54 w 67"/>
                <a:gd name="T65" fmla="*/ 13 h 64"/>
                <a:gd name="T66" fmla="*/ 46 w 67"/>
                <a:gd name="T67" fmla="*/ 7 h 64"/>
                <a:gd name="T68" fmla="*/ 39 w 67"/>
                <a:gd name="T69" fmla="*/ 5 h 64"/>
                <a:gd name="T70" fmla="*/ 29 w 67"/>
                <a:gd name="T71" fmla="*/ 5 h 64"/>
                <a:gd name="T72" fmla="*/ 22 w 67"/>
                <a:gd name="T73" fmla="*/ 7 h 64"/>
                <a:gd name="T74" fmla="*/ 18 w 67"/>
                <a:gd name="T75" fmla="*/ 12 h 64"/>
                <a:gd name="T76" fmla="*/ 9 w 67"/>
                <a:gd name="T77" fmla="*/ 14 h 64"/>
                <a:gd name="T78" fmla="*/ 6 w 67"/>
                <a:gd name="T79" fmla="*/ 28 h 64"/>
                <a:gd name="T80" fmla="*/ 9 w 67"/>
                <a:gd name="T81" fmla="*/ 40 h 64"/>
                <a:gd name="T82" fmla="*/ 9 w 67"/>
                <a:gd name="T83" fmla="*/ 50 h 64"/>
                <a:gd name="T84" fmla="*/ 18 w 67"/>
                <a:gd name="T85" fmla="*/ 53 h 64"/>
                <a:gd name="T86" fmla="*/ 24 w 67"/>
                <a:gd name="T87" fmla="*/ 61 h 64"/>
                <a:gd name="T88" fmla="*/ 33 w 67"/>
                <a:gd name="T89" fmla="*/ 58 h 64"/>
                <a:gd name="T90" fmla="*/ 43 w 67"/>
                <a:gd name="T91" fmla="*/ 61 h 64"/>
                <a:gd name="T92" fmla="*/ 48 w 67"/>
                <a:gd name="T93" fmla="*/ 53 h 64"/>
                <a:gd name="T94" fmla="*/ 10 w 67"/>
                <a:gd name="T95" fmla="*/ 32 h 64"/>
                <a:gd name="T96" fmla="*/ 34 w 67"/>
                <a:gd name="T97" fmla="*/ 56 h 64"/>
                <a:gd name="T98" fmla="*/ 49 w 67"/>
                <a:gd name="T99" fmla="*/ 53 h 64"/>
                <a:gd name="T100" fmla="*/ 58 w 67"/>
                <a:gd name="T101" fmla="*/ 50 h 64"/>
                <a:gd name="T102" fmla="*/ 60 w 67"/>
                <a:gd name="T103" fmla="*/ 32 h 64"/>
                <a:gd name="T104" fmla="*/ 64 w 67"/>
                <a:gd name="T105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7" h="64">
                  <a:moveTo>
                    <a:pt x="51" y="23"/>
                  </a:moveTo>
                  <a:cubicBezTo>
                    <a:pt x="51" y="22"/>
                    <a:pt x="51" y="21"/>
                    <a:pt x="50" y="21"/>
                  </a:cubicBezTo>
                  <a:cubicBezTo>
                    <a:pt x="44" y="21"/>
                    <a:pt x="44" y="21"/>
                    <a:pt x="44" y="21"/>
                  </a:cubicBezTo>
                  <a:cubicBezTo>
                    <a:pt x="44" y="20"/>
                    <a:pt x="44" y="20"/>
                    <a:pt x="44" y="20"/>
                  </a:cubicBezTo>
                  <a:cubicBezTo>
                    <a:pt x="44" y="20"/>
                    <a:pt x="44" y="19"/>
                    <a:pt x="43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6" y="22"/>
                    <a:pt x="16" y="23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16" y="33"/>
                    <a:pt x="20" y="35"/>
                    <a:pt x="22" y="37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24" y="37"/>
                    <a:pt x="25" y="37"/>
                    <a:pt x="26" y="36"/>
                  </a:cubicBezTo>
                  <a:cubicBezTo>
                    <a:pt x="27" y="37"/>
                    <a:pt x="28" y="38"/>
                    <a:pt x="30" y="39"/>
                  </a:cubicBezTo>
                  <a:cubicBezTo>
                    <a:pt x="30" y="39"/>
                    <a:pt x="31" y="39"/>
                    <a:pt x="31" y="40"/>
                  </a:cubicBezTo>
                  <a:cubicBezTo>
                    <a:pt x="31" y="40"/>
                    <a:pt x="32" y="41"/>
                    <a:pt x="32" y="42"/>
                  </a:cubicBezTo>
                  <a:cubicBezTo>
                    <a:pt x="32" y="45"/>
                    <a:pt x="30" y="46"/>
                    <a:pt x="30" y="46"/>
                  </a:cubicBezTo>
                  <a:cubicBezTo>
                    <a:pt x="30" y="46"/>
                    <a:pt x="28" y="47"/>
                    <a:pt x="26" y="47"/>
                  </a:cubicBezTo>
                  <a:cubicBezTo>
                    <a:pt x="26" y="47"/>
                    <a:pt x="26" y="48"/>
                    <a:pt x="26" y="48"/>
                  </a:cubicBezTo>
                  <a:cubicBezTo>
                    <a:pt x="26" y="49"/>
                    <a:pt x="26" y="49"/>
                    <a:pt x="27" y="49"/>
                  </a:cubicBezTo>
                  <a:cubicBezTo>
                    <a:pt x="41" y="49"/>
                    <a:pt x="41" y="49"/>
                    <a:pt x="41" y="49"/>
                  </a:cubicBezTo>
                  <a:cubicBezTo>
                    <a:pt x="42" y="49"/>
                    <a:pt x="42" y="49"/>
                    <a:pt x="42" y="48"/>
                  </a:cubicBezTo>
                  <a:cubicBezTo>
                    <a:pt x="42" y="48"/>
                    <a:pt x="42" y="47"/>
                    <a:pt x="42" y="47"/>
                  </a:cubicBezTo>
                  <a:cubicBezTo>
                    <a:pt x="40" y="47"/>
                    <a:pt x="38" y="46"/>
                    <a:pt x="38" y="46"/>
                  </a:cubicBezTo>
                  <a:cubicBezTo>
                    <a:pt x="37" y="46"/>
                    <a:pt x="36" y="45"/>
                    <a:pt x="36" y="42"/>
                  </a:cubicBezTo>
                  <a:cubicBezTo>
                    <a:pt x="36" y="41"/>
                    <a:pt x="37" y="40"/>
                    <a:pt x="37" y="39"/>
                  </a:cubicBezTo>
                  <a:cubicBezTo>
                    <a:pt x="37" y="39"/>
                    <a:pt x="38" y="39"/>
                    <a:pt x="38" y="39"/>
                  </a:cubicBezTo>
                  <a:cubicBezTo>
                    <a:pt x="40" y="38"/>
                    <a:pt x="41" y="37"/>
                    <a:pt x="42" y="36"/>
                  </a:cubicBezTo>
                  <a:cubicBezTo>
                    <a:pt x="43" y="37"/>
                    <a:pt x="44" y="37"/>
                    <a:pt x="44" y="37"/>
                  </a:cubicBezTo>
                  <a:cubicBezTo>
                    <a:pt x="45" y="37"/>
                    <a:pt x="45" y="37"/>
                    <a:pt x="46" y="37"/>
                  </a:cubicBezTo>
                  <a:cubicBezTo>
                    <a:pt x="48" y="35"/>
                    <a:pt x="51" y="33"/>
                    <a:pt x="51" y="30"/>
                  </a:cubicBezTo>
                  <a:lnTo>
                    <a:pt x="51" y="23"/>
                  </a:lnTo>
                  <a:close/>
                  <a:moveTo>
                    <a:pt x="23" y="34"/>
                  </a:moveTo>
                  <a:cubicBezTo>
                    <a:pt x="19" y="31"/>
                    <a:pt x="19" y="30"/>
                    <a:pt x="19" y="30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2"/>
                    <a:pt x="24" y="33"/>
                    <a:pt x="24" y="33"/>
                  </a:cubicBezTo>
                  <a:cubicBezTo>
                    <a:pt x="24" y="34"/>
                    <a:pt x="24" y="34"/>
                    <a:pt x="23" y="34"/>
                  </a:cubicBezTo>
                  <a:close/>
                  <a:moveTo>
                    <a:pt x="48" y="30"/>
                  </a:moveTo>
                  <a:cubicBezTo>
                    <a:pt x="48" y="30"/>
                    <a:pt x="48" y="31"/>
                    <a:pt x="44" y="34"/>
                  </a:cubicBezTo>
                  <a:cubicBezTo>
                    <a:pt x="44" y="34"/>
                    <a:pt x="44" y="34"/>
                    <a:pt x="44" y="33"/>
                  </a:cubicBezTo>
                  <a:cubicBezTo>
                    <a:pt x="44" y="33"/>
                    <a:pt x="44" y="32"/>
                    <a:pt x="44" y="31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8" y="24"/>
                    <a:pt x="48" y="24"/>
                    <a:pt x="48" y="24"/>
                  </a:cubicBezTo>
                  <a:lnTo>
                    <a:pt x="48" y="30"/>
                  </a:lnTo>
                  <a:close/>
                  <a:moveTo>
                    <a:pt x="63" y="26"/>
                  </a:moveTo>
                  <a:cubicBezTo>
                    <a:pt x="62" y="25"/>
                    <a:pt x="61" y="24"/>
                    <a:pt x="61" y="24"/>
                  </a:cubicBezTo>
                  <a:cubicBezTo>
                    <a:pt x="61" y="23"/>
                    <a:pt x="61" y="21"/>
                    <a:pt x="61" y="20"/>
                  </a:cubicBezTo>
                  <a:cubicBezTo>
                    <a:pt x="62" y="17"/>
                    <a:pt x="62" y="15"/>
                    <a:pt x="61" y="13"/>
                  </a:cubicBezTo>
                  <a:cubicBezTo>
                    <a:pt x="59" y="11"/>
                    <a:pt x="57" y="10"/>
                    <a:pt x="54" y="10"/>
                  </a:cubicBezTo>
                  <a:cubicBezTo>
                    <a:pt x="53" y="10"/>
                    <a:pt x="51" y="10"/>
                    <a:pt x="51" y="9"/>
                  </a:cubicBezTo>
                  <a:cubicBezTo>
                    <a:pt x="50" y="9"/>
                    <a:pt x="49" y="7"/>
                    <a:pt x="49" y="6"/>
                  </a:cubicBezTo>
                  <a:cubicBezTo>
                    <a:pt x="48" y="4"/>
                    <a:pt x="47" y="1"/>
                    <a:pt x="44" y="1"/>
                  </a:cubicBezTo>
                  <a:cubicBezTo>
                    <a:pt x="44" y="0"/>
                    <a:pt x="43" y="0"/>
                    <a:pt x="43" y="0"/>
                  </a:cubicBezTo>
                  <a:cubicBezTo>
                    <a:pt x="41" y="0"/>
                    <a:pt x="39" y="1"/>
                    <a:pt x="37" y="2"/>
                  </a:cubicBezTo>
                  <a:cubicBezTo>
                    <a:pt x="36" y="3"/>
                    <a:pt x="35" y="4"/>
                    <a:pt x="34" y="4"/>
                  </a:cubicBezTo>
                  <a:cubicBezTo>
                    <a:pt x="33" y="4"/>
                    <a:pt x="32" y="3"/>
                    <a:pt x="30" y="2"/>
                  </a:cubicBezTo>
                  <a:cubicBezTo>
                    <a:pt x="29" y="1"/>
                    <a:pt x="27" y="0"/>
                    <a:pt x="25" y="0"/>
                  </a:cubicBezTo>
                  <a:cubicBezTo>
                    <a:pt x="25" y="0"/>
                    <a:pt x="24" y="0"/>
                    <a:pt x="24" y="1"/>
                  </a:cubicBezTo>
                  <a:cubicBezTo>
                    <a:pt x="21" y="1"/>
                    <a:pt x="20" y="4"/>
                    <a:pt x="19" y="6"/>
                  </a:cubicBezTo>
                  <a:cubicBezTo>
                    <a:pt x="18" y="7"/>
                    <a:pt x="18" y="9"/>
                    <a:pt x="17" y="9"/>
                  </a:cubicBezTo>
                  <a:cubicBezTo>
                    <a:pt x="16" y="10"/>
                    <a:pt x="15" y="10"/>
                    <a:pt x="13" y="10"/>
                  </a:cubicBezTo>
                  <a:cubicBezTo>
                    <a:pt x="11" y="10"/>
                    <a:pt x="8" y="11"/>
                    <a:pt x="7" y="13"/>
                  </a:cubicBezTo>
                  <a:cubicBezTo>
                    <a:pt x="5" y="15"/>
                    <a:pt x="6" y="17"/>
                    <a:pt x="6" y="20"/>
                  </a:cubicBezTo>
                  <a:cubicBezTo>
                    <a:pt x="7" y="21"/>
                    <a:pt x="7" y="23"/>
                    <a:pt x="7" y="24"/>
                  </a:cubicBezTo>
                  <a:cubicBezTo>
                    <a:pt x="7" y="24"/>
                    <a:pt x="5" y="25"/>
                    <a:pt x="4" y="26"/>
                  </a:cubicBezTo>
                  <a:cubicBezTo>
                    <a:pt x="3" y="28"/>
                    <a:pt x="0" y="30"/>
                    <a:pt x="0" y="32"/>
                  </a:cubicBezTo>
                  <a:cubicBezTo>
                    <a:pt x="0" y="35"/>
                    <a:pt x="3" y="37"/>
                    <a:pt x="4" y="38"/>
                  </a:cubicBezTo>
                  <a:cubicBezTo>
                    <a:pt x="5" y="39"/>
                    <a:pt x="7" y="40"/>
                    <a:pt x="7" y="41"/>
                  </a:cubicBezTo>
                  <a:cubicBezTo>
                    <a:pt x="7" y="42"/>
                    <a:pt x="7" y="44"/>
                    <a:pt x="6" y="45"/>
                  </a:cubicBezTo>
                  <a:cubicBezTo>
                    <a:pt x="6" y="47"/>
                    <a:pt x="5" y="50"/>
                    <a:pt x="7" y="52"/>
                  </a:cubicBezTo>
                  <a:cubicBezTo>
                    <a:pt x="8" y="54"/>
                    <a:pt x="11" y="54"/>
                    <a:pt x="13" y="55"/>
                  </a:cubicBezTo>
                  <a:cubicBezTo>
                    <a:pt x="15" y="55"/>
                    <a:pt x="16" y="55"/>
                    <a:pt x="17" y="55"/>
                  </a:cubicBezTo>
                  <a:cubicBezTo>
                    <a:pt x="18" y="56"/>
                    <a:pt x="18" y="57"/>
                    <a:pt x="19" y="59"/>
                  </a:cubicBezTo>
                  <a:cubicBezTo>
                    <a:pt x="20" y="61"/>
                    <a:pt x="21" y="63"/>
                    <a:pt x="24" y="64"/>
                  </a:cubicBezTo>
                  <a:cubicBezTo>
                    <a:pt x="24" y="64"/>
                    <a:pt x="25" y="64"/>
                    <a:pt x="25" y="64"/>
                  </a:cubicBezTo>
                  <a:cubicBezTo>
                    <a:pt x="27" y="64"/>
                    <a:pt x="29" y="63"/>
                    <a:pt x="30" y="62"/>
                  </a:cubicBezTo>
                  <a:cubicBezTo>
                    <a:pt x="32" y="62"/>
                    <a:pt x="33" y="61"/>
                    <a:pt x="34" y="61"/>
                  </a:cubicBezTo>
                  <a:cubicBezTo>
                    <a:pt x="35" y="61"/>
                    <a:pt x="36" y="62"/>
                    <a:pt x="37" y="62"/>
                  </a:cubicBezTo>
                  <a:cubicBezTo>
                    <a:pt x="39" y="63"/>
                    <a:pt x="41" y="64"/>
                    <a:pt x="43" y="64"/>
                  </a:cubicBezTo>
                  <a:cubicBezTo>
                    <a:pt x="43" y="64"/>
                    <a:pt x="44" y="64"/>
                    <a:pt x="44" y="64"/>
                  </a:cubicBezTo>
                  <a:cubicBezTo>
                    <a:pt x="47" y="63"/>
                    <a:pt x="48" y="61"/>
                    <a:pt x="49" y="59"/>
                  </a:cubicBezTo>
                  <a:cubicBezTo>
                    <a:pt x="49" y="57"/>
                    <a:pt x="50" y="56"/>
                    <a:pt x="51" y="55"/>
                  </a:cubicBezTo>
                  <a:cubicBezTo>
                    <a:pt x="51" y="55"/>
                    <a:pt x="53" y="55"/>
                    <a:pt x="54" y="55"/>
                  </a:cubicBezTo>
                  <a:cubicBezTo>
                    <a:pt x="57" y="54"/>
                    <a:pt x="59" y="54"/>
                    <a:pt x="61" y="52"/>
                  </a:cubicBezTo>
                  <a:cubicBezTo>
                    <a:pt x="62" y="50"/>
                    <a:pt x="62" y="47"/>
                    <a:pt x="61" y="45"/>
                  </a:cubicBezTo>
                  <a:cubicBezTo>
                    <a:pt x="61" y="44"/>
                    <a:pt x="61" y="42"/>
                    <a:pt x="61" y="41"/>
                  </a:cubicBezTo>
                  <a:cubicBezTo>
                    <a:pt x="61" y="40"/>
                    <a:pt x="62" y="39"/>
                    <a:pt x="63" y="38"/>
                  </a:cubicBezTo>
                  <a:cubicBezTo>
                    <a:pt x="65" y="37"/>
                    <a:pt x="67" y="35"/>
                    <a:pt x="67" y="32"/>
                  </a:cubicBezTo>
                  <a:cubicBezTo>
                    <a:pt x="67" y="30"/>
                    <a:pt x="65" y="28"/>
                    <a:pt x="63" y="26"/>
                  </a:cubicBezTo>
                  <a:close/>
                  <a:moveTo>
                    <a:pt x="54" y="13"/>
                  </a:moveTo>
                  <a:cubicBezTo>
                    <a:pt x="56" y="13"/>
                    <a:pt x="58" y="13"/>
                    <a:pt x="58" y="14"/>
                  </a:cubicBezTo>
                  <a:cubicBezTo>
                    <a:pt x="59" y="15"/>
                    <a:pt x="59" y="17"/>
                    <a:pt x="58" y="19"/>
                  </a:cubicBezTo>
                  <a:cubicBezTo>
                    <a:pt x="58" y="21"/>
                    <a:pt x="58" y="22"/>
                    <a:pt x="58" y="24"/>
                  </a:cubicBezTo>
                  <a:cubicBezTo>
                    <a:pt x="56" y="19"/>
                    <a:pt x="53" y="15"/>
                    <a:pt x="49" y="12"/>
                  </a:cubicBezTo>
                  <a:cubicBezTo>
                    <a:pt x="51" y="13"/>
                    <a:pt x="52" y="13"/>
                    <a:pt x="54" y="13"/>
                  </a:cubicBezTo>
                  <a:close/>
                  <a:moveTo>
                    <a:pt x="39" y="5"/>
                  </a:moveTo>
                  <a:cubicBezTo>
                    <a:pt x="41" y="4"/>
                    <a:pt x="42" y="3"/>
                    <a:pt x="43" y="3"/>
                  </a:cubicBezTo>
                  <a:cubicBezTo>
                    <a:pt x="44" y="4"/>
                    <a:pt x="45" y="6"/>
                    <a:pt x="46" y="7"/>
                  </a:cubicBezTo>
                  <a:cubicBezTo>
                    <a:pt x="47" y="9"/>
                    <a:pt x="47" y="10"/>
                    <a:pt x="48" y="11"/>
                  </a:cubicBezTo>
                  <a:cubicBezTo>
                    <a:pt x="44" y="8"/>
                    <a:pt x="40" y="7"/>
                    <a:pt x="35" y="7"/>
                  </a:cubicBezTo>
                  <a:cubicBezTo>
                    <a:pt x="36" y="6"/>
                    <a:pt x="38" y="6"/>
                    <a:pt x="39" y="5"/>
                  </a:cubicBezTo>
                  <a:close/>
                  <a:moveTo>
                    <a:pt x="22" y="7"/>
                  </a:moveTo>
                  <a:cubicBezTo>
                    <a:pt x="22" y="6"/>
                    <a:pt x="23" y="4"/>
                    <a:pt x="24" y="3"/>
                  </a:cubicBezTo>
                  <a:cubicBezTo>
                    <a:pt x="26" y="3"/>
                    <a:pt x="27" y="4"/>
                    <a:pt x="29" y="5"/>
                  </a:cubicBezTo>
                  <a:cubicBezTo>
                    <a:pt x="30" y="6"/>
                    <a:pt x="32" y="6"/>
                    <a:pt x="33" y="7"/>
                  </a:cubicBezTo>
                  <a:cubicBezTo>
                    <a:pt x="28" y="7"/>
                    <a:pt x="23" y="8"/>
                    <a:pt x="19" y="11"/>
                  </a:cubicBezTo>
                  <a:cubicBezTo>
                    <a:pt x="20" y="10"/>
                    <a:pt x="21" y="9"/>
                    <a:pt x="22" y="7"/>
                  </a:cubicBezTo>
                  <a:close/>
                  <a:moveTo>
                    <a:pt x="9" y="14"/>
                  </a:moveTo>
                  <a:cubicBezTo>
                    <a:pt x="10" y="13"/>
                    <a:pt x="12" y="13"/>
                    <a:pt x="14" y="13"/>
                  </a:cubicBezTo>
                  <a:cubicBezTo>
                    <a:pt x="15" y="13"/>
                    <a:pt x="17" y="13"/>
                    <a:pt x="18" y="12"/>
                  </a:cubicBezTo>
                  <a:cubicBezTo>
                    <a:pt x="14" y="15"/>
                    <a:pt x="11" y="19"/>
                    <a:pt x="10" y="24"/>
                  </a:cubicBezTo>
                  <a:cubicBezTo>
                    <a:pt x="10" y="22"/>
                    <a:pt x="10" y="21"/>
                    <a:pt x="9" y="19"/>
                  </a:cubicBezTo>
                  <a:cubicBezTo>
                    <a:pt x="9" y="17"/>
                    <a:pt x="9" y="15"/>
                    <a:pt x="9" y="14"/>
                  </a:cubicBezTo>
                  <a:close/>
                  <a:moveTo>
                    <a:pt x="6" y="36"/>
                  </a:moveTo>
                  <a:cubicBezTo>
                    <a:pt x="5" y="35"/>
                    <a:pt x="3" y="34"/>
                    <a:pt x="3" y="32"/>
                  </a:cubicBezTo>
                  <a:cubicBezTo>
                    <a:pt x="3" y="31"/>
                    <a:pt x="5" y="30"/>
                    <a:pt x="6" y="28"/>
                  </a:cubicBezTo>
                  <a:cubicBezTo>
                    <a:pt x="8" y="27"/>
                    <a:pt x="9" y="26"/>
                    <a:pt x="9" y="25"/>
                  </a:cubicBezTo>
                  <a:cubicBezTo>
                    <a:pt x="9" y="27"/>
                    <a:pt x="8" y="30"/>
                    <a:pt x="8" y="32"/>
                  </a:cubicBezTo>
                  <a:cubicBezTo>
                    <a:pt x="8" y="35"/>
                    <a:pt x="9" y="37"/>
                    <a:pt x="9" y="40"/>
                  </a:cubicBezTo>
                  <a:cubicBezTo>
                    <a:pt x="9" y="38"/>
                    <a:pt x="8" y="37"/>
                    <a:pt x="6" y="36"/>
                  </a:cubicBezTo>
                  <a:close/>
                  <a:moveTo>
                    <a:pt x="14" y="52"/>
                  </a:moveTo>
                  <a:cubicBezTo>
                    <a:pt x="12" y="51"/>
                    <a:pt x="10" y="51"/>
                    <a:pt x="9" y="50"/>
                  </a:cubicBezTo>
                  <a:cubicBezTo>
                    <a:pt x="9" y="49"/>
                    <a:pt x="9" y="47"/>
                    <a:pt x="9" y="46"/>
                  </a:cubicBezTo>
                  <a:cubicBezTo>
                    <a:pt x="10" y="44"/>
                    <a:pt x="10" y="42"/>
                    <a:pt x="10" y="41"/>
                  </a:cubicBezTo>
                  <a:cubicBezTo>
                    <a:pt x="11" y="46"/>
                    <a:pt x="14" y="50"/>
                    <a:pt x="18" y="53"/>
                  </a:cubicBezTo>
                  <a:cubicBezTo>
                    <a:pt x="17" y="52"/>
                    <a:pt x="15" y="52"/>
                    <a:pt x="14" y="52"/>
                  </a:cubicBezTo>
                  <a:close/>
                  <a:moveTo>
                    <a:pt x="29" y="60"/>
                  </a:moveTo>
                  <a:cubicBezTo>
                    <a:pt x="27" y="61"/>
                    <a:pt x="26" y="62"/>
                    <a:pt x="24" y="61"/>
                  </a:cubicBezTo>
                  <a:cubicBezTo>
                    <a:pt x="23" y="61"/>
                    <a:pt x="22" y="59"/>
                    <a:pt x="22" y="57"/>
                  </a:cubicBezTo>
                  <a:cubicBezTo>
                    <a:pt x="21" y="56"/>
                    <a:pt x="20" y="54"/>
                    <a:pt x="19" y="53"/>
                  </a:cubicBezTo>
                  <a:cubicBezTo>
                    <a:pt x="23" y="56"/>
                    <a:pt x="28" y="58"/>
                    <a:pt x="33" y="58"/>
                  </a:cubicBezTo>
                  <a:cubicBezTo>
                    <a:pt x="32" y="58"/>
                    <a:pt x="30" y="59"/>
                    <a:pt x="29" y="60"/>
                  </a:cubicBezTo>
                  <a:close/>
                  <a:moveTo>
                    <a:pt x="46" y="57"/>
                  </a:moveTo>
                  <a:cubicBezTo>
                    <a:pt x="45" y="59"/>
                    <a:pt x="44" y="61"/>
                    <a:pt x="43" y="61"/>
                  </a:cubicBezTo>
                  <a:cubicBezTo>
                    <a:pt x="42" y="62"/>
                    <a:pt x="41" y="61"/>
                    <a:pt x="39" y="60"/>
                  </a:cubicBezTo>
                  <a:cubicBezTo>
                    <a:pt x="37" y="59"/>
                    <a:pt x="36" y="58"/>
                    <a:pt x="35" y="58"/>
                  </a:cubicBezTo>
                  <a:cubicBezTo>
                    <a:pt x="40" y="58"/>
                    <a:pt x="44" y="56"/>
                    <a:pt x="48" y="53"/>
                  </a:cubicBezTo>
                  <a:cubicBezTo>
                    <a:pt x="47" y="54"/>
                    <a:pt x="47" y="56"/>
                    <a:pt x="46" y="57"/>
                  </a:cubicBezTo>
                  <a:close/>
                  <a:moveTo>
                    <a:pt x="34" y="56"/>
                  </a:moveTo>
                  <a:cubicBezTo>
                    <a:pt x="21" y="56"/>
                    <a:pt x="10" y="45"/>
                    <a:pt x="10" y="32"/>
                  </a:cubicBezTo>
                  <a:cubicBezTo>
                    <a:pt x="10" y="19"/>
                    <a:pt x="21" y="9"/>
                    <a:pt x="34" y="9"/>
                  </a:cubicBezTo>
                  <a:cubicBezTo>
                    <a:pt x="47" y="9"/>
                    <a:pt x="58" y="19"/>
                    <a:pt x="58" y="32"/>
                  </a:cubicBezTo>
                  <a:cubicBezTo>
                    <a:pt x="58" y="45"/>
                    <a:pt x="47" y="56"/>
                    <a:pt x="34" y="56"/>
                  </a:cubicBezTo>
                  <a:close/>
                  <a:moveTo>
                    <a:pt x="58" y="50"/>
                  </a:moveTo>
                  <a:cubicBezTo>
                    <a:pt x="58" y="51"/>
                    <a:pt x="56" y="51"/>
                    <a:pt x="54" y="52"/>
                  </a:cubicBezTo>
                  <a:cubicBezTo>
                    <a:pt x="52" y="52"/>
                    <a:pt x="51" y="52"/>
                    <a:pt x="49" y="53"/>
                  </a:cubicBezTo>
                  <a:cubicBezTo>
                    <a:pt x="53" y="50"/>
                    <a:pt x="56" y="46"/>
                    <a:pt x="58" y="41"/>
                  </a:cubicBezTo>
                  <a:cubicBezTo>
                    <a:pt x="58" y="42"/>
                    <a:pt x="58" y="44"/>
                    <a:pt x="58" y="46"/>
                  </a:cubicBezTo>
                  <a:cubicBezTo>
                    <a:pt x="59" y="47"/>
                    <a:pt x="59" y="49"/>
                    <a:pt x="58" y="50"/>
                  </a:cubicBezTo>
                  <a:close/>
                  <a:moveTo>
                    <a:pt x="61" y="36"/>
                  </a:moveTo>
                  <a:cubicBezTo>
                    <a:pt x="60" y="37"/>
                    <a:pt x="59" y="38"/>
                    <a:pt x="58" y="40"/>
                  </a:cubicBezTo>
                  <a:cubicBezTo>
                    <a:pt x="59" y="37"/>
                    <a:pt x="60" y="35"/>
                    <a:pt x="60" y="32"/>
                  </a:cubicBezTo>
                  <a:cubicBezTo>
                    <a:pt x="60" y="30"/>
                    <a:pt x="59" y="27"/>
                    <a:pt x="58" y="25"/>
                  </a:cubicBezTo>
                  <a:cubicBezTo>
                    <a:pt x="59" y="26"/>
                    <a:pt x="60" y="27"/>
                    <a:pt x="61" y="28"/>
                  </a:cubicBezTo>
                  <a:cubicBezTo>
                    <a:pt x="63" y="30"/>
                    <a:pt x="64" y="31"/>
                    <a:pt x="64" y="32"/>
                  </a:cubicBezTo>
                  <a:cubicBezTo>
                    <a:pt x="64" y="34"/>
                    <a:pt x="63" y="35"/>
                    <a:pt x="6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Freeform 36"/>
            <p:cNvSpPr>
              <a:spLocks noEditPoints="1"/>
            </p:cNvSpPr>
            <p:nvPr/>
          </p:nvSpPr>
          <p:spPr bwMode="auto">
            <a:xfrm>
              <a:off x="4417564" y="5064957"/>
              <a:ext cx="421885" cy="352397"/>
            </a:xfrm>
            <a:custGeom>
              <a:avLst/>
              <a:gdLst>
                <a:gd name="T0" fmla="*/ 71 w 72"/>
                <a:gd name="T1" fmla="*/ 15 h 60"/>
                <a:gd name="T2" fmla="*/ 57 w 72"/>
                <a:gd name="T3" fmla="*/ 17 h 60"/>
                <a:gd name="T4" fmla="*/ 44 w 72"/>
                <a:gd name="T5" fmla="*/ 45 h 60"/>
                <a:gd name="T6" fmla="*/ 12 w 72"/>
                <a:gd name="T7" fmla="*/ 45 h 60"/>
                <a:gd name="T8" fmla="*/ 14 w 72"/>
                <a:gd name="T9" fmla="*/ 48 h 60"/>
                <a:gd name="T10" fmla="*/ 48 w 72"/>
                <a:gd name="T11" fmla="*/ 50 h 60"/>
                <a:gd name="T12" fmla="*/ 14 w 72"/>
                <a:gd name="T13" fmla="*/ 51 h 60"/>
                <a:gd name="T14" fmla="*/ 9 w 72"/>
                <a:gd name="T15" fmla="*/ 44 h 60"/>
                <a:gd name="T16" fmla="*/ 8 w 72"/>
                <a:gd name="T17" fmla="*/ 41 h 60"/>
                <a:gd name="T18" fmla="*/ 1 w 72"/>
                <a:gd name="T19" fmla="*/ 22 h 60"/>
                <a:gd name="T20" fmla="*/ 11 w 72"/>
                <a:gd name="T21" fmla="*/ 40 h 60"/>
                <a:gd name="T22" fmla="*/ 44 w 72"/>
                <a:gd name="T23" fmla="*/ 42 h 60"/>
                <a:gd name="T24" fmla="*/ 54 w 72"/>
                <a:gd name="T25" fmla="*/ 16 h 60"/>
                <a:gd name="T26" fmla="*/ 71 w 72"/>
                <a:gd name="T27" fmla="*/ 12 h 60"/>
                <a:gd name="T28" fmla="*/ 18 w 72"/>
                <a:gd name="T29" fmla="*/ 56 h 60"/>
                <a:gd name="T30" fmla="*/ 11 w 72"/>
                <a:gd name="T31" fmla="*/ 56 h 60"/>
                <a:gd name="T32" fmla="*/ 18 w 72"/>
                <a:gd name="T33" fmla="*/ 56 h 60"/>
                <a:gd name="T34" fmla="*/ 15 w 72"/>
                <a:gd name="T35" fmla="*/ 54 h 60"/>
                <a:gd name="T36" fmla="*/ 15 w 72"/>
                <a:gd name="T37" fmla="*/ 58 h 60"/>
                <a:gd name="T38" fmla="*/ 45 w 72"/>
                <a:gd name="T39" fmla="*/ 56 h 60"/>
                <a:gd name="T40" fmla="*/ 38 w 72"/>
                <a:gd name="T41" fmla="*/ 56 h 60"/>
                <a:gd name="T42" fmla="*/ 45 w 72"/>
                <a:gd name="T43" fmla="*/ 56 h 60"/>
                <a:gd name="T44" fmla="*/ 42 w 72"/>
                <a:gd name="T45" fmla="*/ 54 h 60"/>
                <a:gd name="T46" fmla="*/ 42 w 72"/>
                <a:gd name="T47" fmla="*/ 58 h 60"/>
                <a:gd name="T48" fmla="*/ 46 w 72"/>
                <a:gd name="T49" fmla="*/ 35 h 60"/>
                <a:gd name="T50" fmla="*/ 12 w 72"/>
                <a:gd name="T51" fmla="*/ 34 h 60"/>
                <a:gd name="T52" fmla="*/ 12 w 72"/>
                <a:gd name="T53" fmla="*/ 36 h 60"/>
                <a:gd name="T54" fmla="*/ 46 w 72"/>
                <a:gd name="T55" fmla="*/ 35 h 60"/>
                <a:gd name="T56" fmla="*/ 12 w 72"/>
                <a:gd name="T57" fmla="*/ 39 h 60"/>
                <a:gd name="T58" fmla="*/ 43 w 72"/>
                <a:gd name="T59" fmla="*/ 40 h 60"/>
                <a:gd name="T60" fmla="*/ 43 w 72"/>
                <a:gd name="T61" fmla="*/ 38 h 60"/>
                <a:gd name="T62" fmla="*/ 13 w 72"/>
                <a:gd name="T63" fmla="*/ 28 h 60"/>
                <a:gd name="T64" fmla="*/ 16 w 72"/>
                <a:gd name="T65" fmla="*/ 23 h 60"/>
                <a:gd name="T66" fmla="*/ 28 w 72"/>
                <a:gd name="T67" fmla="*/ 14 h 60"/>
                <a:gd name="T68" fmla="*/ 33 w 72"/>
                <a:gd name="T69" fmla="*/ 17 h 60"/>
                <a:gd name="T70" fmla="*/ 36 w 72"/>
                <a:gd name="T71" fmla="*/ 22 h 60"/>
                <a:gd name="T72" fmla="*/ 39 w 72"/>
                <a:gd name="T73" fmla="*/ 17 h 60"/>
                <a:gd name="T74" fmla="*/ 51 w 72"/>
                <a:gd name="T75" fmla="*/ 7 h 60"/>
                <a:gd name="T76" fmla="*/ 51 w 72"/>
                <a:gd name="T77" fmla="*/ 0 h 60"/>
                <a:gd name="T78" fmla="*/ 49 w 72"/>
                <a:gd name="T79" fmla="*/ 5 h 60"/>
                <a:gd name="T80" fmla="*/ 36 w 72"/>
                <a:gd name="T81" fmla="*/ 15 h 60"/>
                <a:gd name="T82" fmla="*/ 31 w 72"/>
                <a:gd name="T83" fmla="*/ 12 h 60"/>
                <a:gd name="T84" fmla="*/ 28 w 72"/>
                <a:gd name="T85" fmla="*/ 7 h 60"/>
                <a:gd name="T86" fmla="*/ 25 w 72"/>
                <a:gd name="T87" fmla="*/ 11 h 60"/>
                <a:gd name="T88" fmla="*/ 13 w 72"/>
                <a:gd name="T89" fmla="*/ 22 h 60"/>
                <a:gd name="T90" fmla="*/ 13 w 72"/>
                <a:gd name="T91" fmla="*/ 28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2" h="60">
                  <a:moveTo>
                    <a:pt x="72" y="13"/>
                  </a:moveTo>
                  <a:cubicBezTo>
                    <a:pt x="72" y="14"/>
                    <a:pt x="71" y="15"/>
                    <a:pt x="71" y="15"/>
                  </a:cubicBezTo>
                  <a:cubicBezTo>
                    <a:pt x="60" y="15"/>
                    <a:pt x="60" y="15"/>
                    <a:pt x="60" y="15"/>
                  </a:cubicBezTo>
                  <a:cubicBezTo>
                    <a:pt x="59" y="15"/>
                    <a:pt x="57" y="16"/>
                    <a:pt x="57" y="17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43"/>
                    <a:pt x="46" y="45"/>
                    <a:pt x="44" y="45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13" y="45"/>
                    <a:pt x="13" y="45"/>
                    <a:pt x="12" y="45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2" y="47"/>
                    <a:pt x="13" y="48"/>
                    <a:pt x="14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8" y="48"/>
                    <a:pt x="48" y="49"/>
                    <a:pt x="48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14" y="51"/>
                    <a:pt x="14" y="51"/>
                    <a:pt x="14" y="51"/>
                  </a:cubicBezTo>
                  <a:cubicBezTo>
                    <a:pt x="11" y="51"/>
                    <a:pt x="9" y="49"/>
                    <a:pt x="9" y="47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9" y="42"/>
                    <a:pt x="8" y="42"/>
                    <a:pt x="8" y="4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3"/>
                    <a:pt x="0" y="22"/>
                    <a:pt x="1" y="22"/>
                  </a:cubicBezTo>
                  <a:cubicBezTo>
                    <a:pt x="2" y="21"/>
                    <a:pt x="3" y="22"/>
                    <a:pt x="3" y="22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1" y="41"/>
                    <a:pt x="13" y="42"/>
                    <a:pt x="14" y="42"/>
                  </a:cubicBezTo>
                  <a:cubicBezTo>
                    <a:pt x="44" y="42"/>
                    <a:pt x="44" y="42"/>
                    <a:pt x="44" y="42"/>
                  </a:cubicBezTo>
                  <a:cubicBezTo>
                    <a:pt x="45" y="42"/>
                    <a:pt x="46" y="41"/>
                    <a:pt x="47" y="40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5" y="13"/>
                    <a:pt x="57" y="12"/>
                    <a:pt x="60" y="12"/>
                  </a:cubicBezTo>
                  <a:cubicBezTo>
                    <a:pt x="71" y="12"/>
                    <a:pt x="71" y="12"/>
                    <a:pt x="71" y="12"/>
                  </a:cubicBezTo>
                  <a:cubicBezTo>
                    <a:pt x="71" y="12"/>
                    <a:pt x="72" y="12"/>
                    <a:pt x="72" y="13"/>
                  </a:cubicBezTo>
                  <a:close/>
                  <a:moveTo>
                    <a:pt x="18" y="56"/>
                  </a:moveTo>
                  <a:cubicBezTo>
                    <a:pt x="18" y="58"/>
                    <a:pt x="17" y="60"/>
                    <a:pt x="15" y="60"/>
                  </a:cubicBezTo>
                  <a:cubicBezTo>
                    <a:pt x="13" y="60"/>
                    <a:pt x="11" y="58"/>
                    <a:pt x="11" y="56"/>
                  </a:cubicBezTo>
                  <a:cubicBezTo>
                    <a:pt x="11" y="54"/>
                    <a:pt x="13" y="52"/>
                    <a:pt x="15" y="52"/>
                  </a:cubicBezTo>
                  <a:cubicBezTo>
                    <a:pt x="17" y="52"/>
                    <a:pt x="18" y="54"/>
                    <a:pt x="18" y="56"/>
                  </a:cubicBezTo>
                  <a:close/>
                  <a:moveTo>
                    <a:pt x="16" y="56"/>
                  </a:moveTo>
                  <a:cubicBezTo>
                    <a:pt x="16" y="55"/>
                    <a:pt x="16" y="54"/>
                    <a:pt x="15" y="54"/>
                  </a:cubicBezTo>
                  <a:cubicBezTo>
                    <a:pt x="14" y="54"/>
                    <a:pt x="13" y="55"/>
                    <a:pt x="13" y="56"/>
                  </a:cubicBezTo>
                  <a:cubicBezTo>
                    <a:pt x="13" y="57"/>
                    <a:pt x="14" y="58"/>
                    <a:pt x="15" y="58"/>
                  </a:cubicBezTo>
                  <a:cubicBezTo>
                    <a:pt x="16" y="58"/>
                    <a:pt x="16" y="57"/>
                    <a:pt x="16" y="56"/>
                  </a:cubicBezTo>
                  <a:close/>
                  <a:moveTo>
                    <a:pt x="45" y="56"/>
                  </a:moveTo>
                  <a:cubicBezTo>
                    <a:pt x="45" y="58"/>
                    <a:pt x="44" y="60"/>
                    <a:pt x="42" y="60"/>
                  </a:cubicBezTo>
                  <a:cubicBezTo>
                    <a:pt x="40" y="60"/>
                    <a:pt x="38" y="58"/>
                    <a:pt x="38" y="56"/>
                  </a:cubicBezTo>
                  <a:cubicBezTo>
                    <a:pt x="38" y="54"/>
                    <a:pt x="40" y="52"/>
                    <a:pt x="42" y="52"/>
                  </a:cubicBezTo>
                  <a:cubicBezTo>
                    <a:pt x="44" y="52"/>
                    <a:pt x="45" y="54"/>
                    <a:pt x="45" y="56"/>
                  </a:cubicBezTo>
                  <a:close/>
                  <a:moveTo>
                    <a:pt x="43" y="56"/>
                  </a:moveTo>
                  <a:cubicBezTo>
                    <a:pt x="43" y="55"/>
                    <a:pt x="43" y="54"/>
                    <a:pt x="42" y="54"/>
                  </a:cubicBezTo>
                  <a:cubicBezTo>
                    <a:pt x="41" y="54"/>
                    <a:pt x="40" y="55"/>
                    <a:pt x="40" y="56"/>
                  </a:cubicBezTo>
                  <a:cubicBezTo>
                    <a:pt x="40" y="57"/>
                    <a:pt x="41" y="58"/>
                    <a:pt x="42" y="58"/>
                  </a:cubicBezTo>
                  <a:cubicBezTo>
                    <a:pt x="43" y="58"/>
                    <a:pt x="43" y="57"/>
                    <a:pt x="43" y="56"/>
                  </a:cubicBezTo>
                  <a:close/>
                  <a:moveTo>
                    <a:pt x="46" y="35"/>
                  </a:moveTo>
                  <a:cubicBezTo>
                    <a:pt x="46" y="34"/>
                    <a:pt x="45" y="34"/>
                    <a:pt x="45" y="34"/>
                  </a:cubicBezTo>
                  <a:cubicBezTo>
                    <a:pt x="12" y="34"/>
                    <a:pt x="12" y="34"/>
                    <a:pt x="12" y="34"/>
                  </a:cubicBezTo>
                  <a:cubicBezTo>
                    <a:pt x="11" y="34"/>
                    <a:pt x="11" y="34"/>
                    <a:pt x="11" y="35"/>
                  </a:cubicBezTo>
                  <a:cubicBezTo>
                    <a:pt x="11" y="35"/>
                    <a:pt x="11" y="36"/>
                    <a:pt x="12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6" y="35"/>
                    <a:pt x="46" y="35"/>
                  </a:cubicBezTo>
                  <a:close/>
                  <a:moveTo>
                    <a:pt x="13" y="38"/>
                  </a:moveTo>
                  <a:cubicBezTo>
                    <a:pt x="13" y="38"/>
                    <a:pt x="12" y="39"/>
                    <a:pt x="12" y="39"/>
                  </a:cubicBezTo>
                  <a:cubicBezTo>
                    <a:pt x="12" y="40"/>
                    <a:pt x="13" y="40"/>
                    <a:pt x="13" y="40"/>
                  </a:cubicBezTo>
                  <a:cubicBezTo>
                    <a:pt x="43" y="40"/>
                    <a:pt x="43" y="40"/>
                    <a:pt x="43" y="40"/>
                  </a:cubicBezTo>
                  <a:cubicBezTo>
                    <a:pt x="44" y="40"/>
                    <a:pt x="44" y="40"/>
                    <a:pt x="44" y="39"/>
                  </a:cubicBezTo>
                  <a:cubicBezTo>
                    <a:pt x="44" y="39"/>
                    <a:pt x="44" y="38"/>
                    <a:pt x="43" y="38"/>
                  </a:cubicBezTo>
                  <a:lnTo>
                    <a:pt x="13" y="38"/>
                  </a:lnTo>
                  <a:close/>
                  <a:moveTo>
                    <a:pt x="13" y="28"/>
                  </a:moveTo>
                  <a:cubicBezTo>
                    <a:pt x="14" y="28"/>
                    <a:pt x="16" y="27"/>
                    <a:pt x="16" y="25"/>
                  </a:cubicBezTo>
                  <a:cubicBezTo>
                    <a:pt x="16" y="24"/>
                    <a:pt x="16" y="24"/>
                    <a:pt x="16" y="2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7" y="13"/>
                    <a:pt x="27" y="14"/>
                    <a:pt x="28" y="14"/>
                  </a:cubicBezTo>
                  <a:cubicBezTo>
                    <a:pt x="28" y="14"/>
                    <a:pt x="29" y="13"/>
                    <a:pt x="29" y="13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3" y="18"/>
                    <a:pt x="33" y="18"/>
                    <a:pt x="33" y="19"/>
                  </a:cubicBezTo>
                  <a:cubicBezTo>
                    <a:pt x="33" y="20"/>
                    <a:pt x="34" y="22"/>
                    <a:pt x="36" y="22"/>
                  </a:cubicBezTo>
                  <a:cubicBezTo>
                    <a:pt x="38" y="22"/>
                    <a:pt x="39" y="20"/>
                    <a:pt x="39" y="19"/>
                  </a:cubicBezTo>
                  <a:cubicBezTo>
                    <a:pt x="39" y="18"/>
                    <a:pt x="39" y="18"/>
                    <a:pt x="39" y="17"/>
                  </a:cubicBezTo>
                  <a:cubicBezTo>
                    <a:pt x="50" y="6"/>
                    <a:pt x="50" y="6"/>
                    <a:pt x="50" y="6"/>
                  </a:cubicBezTo>
                  <a:cubicBezTo>
                    <a:pt x="50" y="7"/>
                    <a:pt x="51" y="7"/>
                    <a:pt x="51" y="7"/>
                  </a:cubicBezTo>
                  <a:cubicBezTo>
                    <a:pt x="53" y="7"/>
                    <a:pt x="54" y="5"/>
                    <a:pt x="54" y="4"/>
                  </a:cubicBezTo>
                  <a:cubicBezTo>
                    <a:pt x="54" y="2"/>
                    <a:pt x="53" y="0"/>
                    <a:pt x="51" y="0"/>
                  </a:cubicBezTo>
                  <a:cubicBezTo>
                    <a:pt x="50" y="0"/>
                    <a:pt x="48" y="2"/>
                    <a:pt x="48" y="4"/>
                  </a:cubicBezTo>
                  <a:cubicBezTo>
                    <a:pt x="48" y="4"/>
                    <a:pt x="48" y="5"/>
                    <a:pt x="49" y="5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7" y="16"/>
                    <a:pt x="37" y="15"/>
                    <a:pt x="36" y="15"/>
                  </a:cubicBezTo>
                  <a:cubicBezTo>
                    <a:pt x="36" y="15"/>
                    <a:pt x="35" y="16"/>
                    <a:pt x="35" y="16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1"/>
                    <a:pt x="31" y="11"/>
                    <a:pt x="31" y="10"/>
                  </a:cubicBezTo>
                  <a:cubicBezTo>
                    <a:pt x="31" y="9"/>
                    <a:pt x="30" y="7"/>
                    <a:pt x="28" y="7"/>
                  </a:cubicBezTo>
                  <a:cubicBezTo>
                    <a:pt x="26" y="7"/>
                    <a:pt x="25" y="9"/>
                    <a:pt x="25" y="10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2"/>
                    <a:pt x="13" y="22"/>
                    <a:pt x="13" y="22"/>
                  </a:cubicBezTo>
                  <a:cubicBezTo>
                    <a:pt x="11" y="22"/>
                    <a:pt x="10" y="23"/>
                    <a:pt x="10" y="25"/>
                  </a:cubicBezTo>
                  <a:cubicBezTo>
                    <a:pt x="10" y="27"/>
                    <a:pt x="11" y="28"/>
                    <a:pt x="13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Freeform 37"/>
            <p:cNvSpPr>
              <a:spLocks noEditPoints="1"/>
            </p:cNvSpPr>
            <p:nvPr/>
          </p:nvSpPr>
          <p:spPr bwMode="auto">
            <a:xfrm>
              <a:off x="6996050" y="2402795"/>
              <a:ext cx="375466" cy="361207"/>
            </a:xfrm>
            <a:custGeom>
              <a:avLst/>
              <a:gdLst>
                <a:gd name="T0" fmla="*/ 65 w 67"/>
                <a:gd name="T1" fmla="*/ 41 h 64"/>
                <a:gd name="T2" fmla="*/ 46 w 67"/>
                <a:gd name="T3" fmla="*/ 41 h 64"/>
                <a:gd name="T4" fmla="*/ 46 w 67"/>
                <a:gd name="T5" fmla="*/ 34 h 64"/>
                <a:gd name="T6" fmla="*/ 44 w 67"/>
                <a:gd name="T7" fmla="*/ 32 h 64"/>
                <a:gd name="T8" fmla="*/ 23 w 67"/>
                <a:gd name="T9" fmla="*/ 32 h 64"/>
                <a:gd name="T10" fmla="*/ 21 w 67"/>
                <a:gd name="T11" fmla="*/ 34 h 64"/>
                <a:gd name="T12" fmla="*/ 21 w 67"/>
                <a:gd name="T13" fmla="*/ 47 h 64"/>
                <a:gd name="T14" fmla="*/ 2 w 67"/>
                <a:gd name="T15" fmla="*/ 47 h 64"/>
                <a:gd name="T16" fmla="*/ 0 w 67"/>
                <a:gd name="T17" fmla="*/ 49 h 64"/>
                <a:gd name="T18" fmla="*/ 0 w 67"/>
                <a:gd name="T19" fmla="*/ 62 h 64"/>
                <a:gd name="T20" fmla="*/ 2 w 67"/>
                <a:gd name="T21" fmla="*/ 64 h 64"/>
                <a:gd name="T22" fmla="*/ 23 w 67"/>
                <a:gd name="T23" fmla="*/ 64 h 64"/>
                <a:gd name="T24" fmla="*/ 44 w 67"/>
                <a:gd name="T25" fmla="*/ 64 h 64"/>
                <a:gd name="T26" fmla="*/ 65 w 67"/>
                <a:gd name="T27" fmla="*/ 64 h 64"/>
                <a:gd name="T28" fmla="*/ 67 w 67"/>
                <a:gd name="T29" fmla="*/ 62 h 64"/>
                <a:gd name="T30" fmla="*/ 67 w 67"/>
                <a:gd name="T31" fmla="*/ 43 h 64"/>
                <a:gd name="T32" fmla="*/ 65 w 67"/>
                <a:gd name="T33" fmla="*/ 41 h 64"/>
                <a:gd name="T34" fmla="*/ 45 w 67"/>
                <a:gd name="T35" fmla="*/ 61 h 64"/>
                <a:gd name="T36" fmla="*/ 45 w 67"/>
                <a:gd name="T37" fmla="*/ 44 h 64"/>
                <a:gd name="T38" fmla="*/ 64 w 67"/>
                <a:gd name="T39" fmla="*/ 44 h 64"/>
                <a:gd name="T40" fmla="*/ 64 w 67"/>
                <a:gd name="T41" fmla="*/ 61 h 64"/>
                <a:gd name="T42" fmla="*/ 45 w 67"/>
                <a:gd name="T43" fmla="*/ 61 h 64"/>
                <a:gd name="T44" fmla="*/ 24 w 67"/>
                <a:gd name="T45" fmla="*/ 49 h 64"/>
                <a:gd name="T46" fmla="*/ 24 w 67"/>
                <a:gd name="T47" fmla="*/ 35 h 64"/>
                <a:gd name="T48" fmla="*/ 43 w 67"/>
                <a:gd name="T49" fmla="*/ 35 h 64"/>
                <a:gd name="T50" fmla="*/ 43 w 67"/>
                <a:gd name="T51" fmla="*/ 43 h 64"/>
                <a:gd name="T52" fmla="*/ 43 w 67"/>
                <a:gd name="T53" fmla="*/ 61 h 64"/>
                <a:gd name="T54" fmla="*/ 24 w 67"/>
                <a:gd name="T55" fmla="*/ 61 h 64"/>
                <a:gd name="T56" fmla="*/ 24 w 67"/>
                <a:gd name="T57" fmla="*/ 49 h 64"/>
                <a:gd name="T58" fmla="*/ 22 w 67"/>
                <a:gd name="T59" fmla="*/ 61 h 64"/>
                <a:gd name="T60" fmla="*/ 3 w 67"/>
                <a:gd name="T61" fmla="*/ 61 h 64"/>
                <a:gd name="T62" fmla="*/ 3 w 67"/>
                <a:gd name="T63" fmla="*/ 50 h 64"/>
                <a:gd name="T64" fmla="*/ 22 w 67"/>
                <a:gd name="T65" fmla="*/ 50 h 64"/>
                <a:gd name="T66" fmla="*/ 22 w 67"/>
                <a:gd name="T67" fmla="*/ 61 h 64"/>
                <a:gd name="T68" fmla="*/ 32 w 67"/>
                <a:gd name="T69" fmla="*/ 20 h 64"/>
                <a:gd name="T70" fmla="*/ 32 w 67"/>
                <a:gd name="T71" fmla="*/ 9 h 64"/>
                <a:gd name="T72" fmla="*/ 30 w 67"/>
                <a:gd name="T73" fmla="*/ 10 h 64"/>
                <a:gd name="T74" fmla="*/ 29 w 67"/>
                <a:gd name="T75" fmla="*/ 10 h 64"/>
                <a:gd name="T76" fmla="*/ 29 w 67"/>
                <a:gd name="T77" fmla="*/ 9 h 64"/>
                <a:gd name="T78" fmla="*/ 33 w 67"/>
                <a:gd name="T79" fmla="*/ 6 h 64"/>
                <a:gd name="T80" fmla="*/ 34 w 67"/>
                <a:gd name="T81" fmla="*/ 6 h 64"/>
                <a:gd name="T82" fmla="*/ 34 w 67"/>
                <a:gd name="T83" fmla="*/ 7 h 64"/>
                <a:gd name="T84" fmla="*/ 34 w 67"/>
                <a:gd name="T85" fmla="*/ 20 h 64"/>
                <a:gd name="T86" fmla="*/ 37 w 67"/>
                <a:gd name="T87" fmla="*/ 20 h 64"/>
                <a:gd name="T88" fmla="*/ 38 w 67"/>
                <a:gd name="T89" fmla="*/ 21 h 64"/>
                <a:gd name="T90" fmla="*/ 37 w 67"/>
                <a:gd name="T91" fmla="*/ 22 h 64"/>
                <a:gd name="T92" fmla="*/ 30 w 67"/>
                <a:gd name="T93" fmla="*/ 22 h 64"/>
                <a:gd name="T94" fmla="*/ 29 w 67"/>
                <a:gd name="T95" fmla="*/ 21 h 64"/>
                <a:gd name="T96" fmla="*/ 30 w 67"/>
                <a:gd name="T97" fmla="*/ 20 h 64"/>
                <a:gd name="T98" fmla="*/ 32 w 67"/>
                <a:gd name="T99" fmla="*/ 20 h 64"/>
                <a:gd name="T100" fmla="*/ 33 w 67"/>
                <a:gd name="T101" fmla="*/ 28 h 64"/>
                <a:gd name="T102" fmla="*/ 47 w 67"/>
                <a:gd name="T103" fmla="*/ 14 h 64"/>
                <a:gd name="T104" fmla="*/ 33 w 67"/>
                <a:gd name="T105" fmla="*/ 0 h 64"/>
                <a:gd name="T106" fmla="*/ 20 w 67"/>
                <a:gd name="T107" fmla="*/ 14 h 64"/>
                <a:gd name="T108" fmla="*/ 33 w 67"/>
                <a:gd name="T109" fmla="*/ 28 h 64"/>
                <a:gd name="T110" fmla="*/ 33 w 67"/>
                <a:gd name="T111" fmla="*/ 3 h 64"/>
                <a:gd name="T112" fmla="*/ 44 w 67"/>
                <a:gd name="T113" fmla="*/ 14 h 64"/>
                <a:gd name="T114" fmla="*/ 33 w 67"/>
                <a:gd name="T115" fmla="*/ 25 h 64"/>
                <a:gd name="T116" fmla="*/ 23 w 67"/>
                <a:gd name="T117" fmla="*/ 14 h 64"/>
                <a:gd name="T118" fmla="*/ 33 w 67"/>
                <a:gd name="T119" fmla="*/ 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7" h="64">
                  <a:moveTo>
                    <a:pt x="65" y="41"/>
                  </a:moveTo>
                  <a:cubicBezTo>
                    <a:pt x="46" y="41"/>
                    <a:pt x="46" y="41"/>
                    <a:pt x="46" y="41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6" y="32"/>
                    <a:pt x="45" y="32"/>
                    <a:pt x="44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2" y="32"/>
                    <a:pt x="21" y="32"/>
                    <a:pt x="21" y="34"/>
                  </a:cubicBezTo>
                  <a:cubicBezTo>
                    <a:pt x="21" y="47"/>
                    <a:pt x="21" y="47"/>
                    <a:pt x="21" y="47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1" y="47"/>
                    <a:pt x="0" y="48"/>
                    <a:pt x="0" y="49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3"/>
                    <a:pt x="1" y="64"/>
                    <a:pt x="2" y="64"/>
                  </a:cubicBezTo>
                  <a:cubicBezTo>
                    <a:pt x="23" y="64"/>
                    <a:pt x="23" y="64"/>
                    <a:pt x="23" y="64"/>
                  </a:cubicBezTo>
                  <a:cubicBezTo>
                    <a:pt x="44" y="64"/>
                    <a:pt x="44" y="64"/>
                    <a:pt x="44" y="64"/>
                  </a:cubicBezTo>
                  <a:cubicBezTo>
                    <a:pt x="65" y="64"/>
                    <a:pt x="65" y="64"/>
                    <a:pt x="65" y="64"/>
                  </a:cubicBezTo>
                  <a:cubicBezTo>
                    <a:pt x="66" y="64"/>
                    <a:pt x="67" y="63"/>
                    <a:pt x="67" y="62"/>
                  </a:cubicBezTo>
                  <a:cubicBezTo>
                    <a:pt x="67" y="43"/>
                    <a:pt x="67" y="43"/>
                    <a:pt x="67" y="43"/>
                  </a:cubicBezTo>
                  <a:cubicBezTo>
                    <a:pt x="67" y="42"/>
                    <a:pt x="66" y="41"/>
                    <a:pt x="65" y="41"/>
                  </a:cubicBezTo>
                  <a:close/>
                  <a:moveTo>
                    <a:pt x="45" y="61"/>
                  </a:moveTo>
                  <a:cubicBezTo>
                    <a:pt x="45" y="44"/>
                    <a:pt x="45" y="44"/>
                    <a:pt x="45" y="44"/>
                  </a:cubicBezTo>
                  <a:cubicBezTo>
                    <a:pt x="64" y="44"/>
                    <a:pt x="64" y="44"/>
                    <a:pt x="64" y="44"/>
                  </a:cubicBezTo>
                  <a:cubicBezTo>
                    <a:pt x="64" y="61"/>
                    <a:pt x="64" y="61"/>
                    <a:pt x="64" y="61"/>
                  </a:cubicBezTo>
                  <a:lnTo>
                    <a:pt x="45" y="61"/>
                  </a:lnTo>
                  <a:close/>
                  <a:moveTo>
                    <a:pt x="24" y="49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43" y="61"/>
                    <a:pt x="43" y="61"/>
                    <a:pt x="43" y="61"/>
                  </a:cubicBezTo>
                  <a:cubicBezTo>
                    <a:pt x="24" y="61"/>
                    <a:pt x="24" y="61"/>
                    <a:pt x="24" y="61"/>
                  </a:cubicBezTo>
                  <a:lnTo>
                    <a:pt x="24" y="49"/>
                  </a:lnTo>
                  <a:close/>
                  <a:moveTo>
                    <a:pt x="22" y="61"/>
                  </a:moveTo>
                  <a:cubicBezTo>
                    <a:pt x="3" y="61"/>
                    <a:pt x="3" y="61"/>
                    <a:pt x="3" y="61"/>
                  </a:cubicBezTo>
                  <a:cubicBezTo>
                    <a:pt x="3" y="50"/>
                    <a:pt x="3" y="50"/>
                    <a:pt x="3" y="50"/>
                  </a:cubicBezTo>
                  <a:cubicBezTo>
                    <a:pt x="22" y="50"/>
                    <a:pt x="22" y="50"/>
                    <a:pt x="22" y="50"/>
                  </a:cubicBezTo>
                  <a:lnTo>
                    <a:pt x="22" y="61"/>
                  </a:lnTo>
                  <a:close/>
                  <a:moveTo>
                    <a:pt x="32" y="20"/>
                  </a:moveTo>
                  <a:cubicBezTo>
                    <a:pt x="32" y="9"/>
                    <a:pt x="32" y="9"/>
                    <a:pt x="32" y="9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30" y="11"/>
                    <a:pt x="29" y="11"/>
                    <a:pt x="29" y="10"/>
                  </a:cubicBezTo>
                  <a:cubicBezTo>
                    <a:pt x="29" y="10"/>
                    <a:pt x="29" y="9"/>
                    <a:pt x="29" y="9"/>
                  </a:cubicBezTo>
                  <a:cubicBezTo>
                    <a:pt x="33" y="6"/>
                    <a:pt x="33" y="6"/>
                    <a:pt x="33" y="6"/>
                  </a:cubicBezTo>
                  <a:cubicBezTo>
                    <a:pt x="33" y="6"/>
                    <a:pt x="33" y="6"/>
                    <a:pt x="34" y="6"/>
                  </a:cubicBezTo>
                  <a:cubicBezTo>
                    <a:pt x="34" y="6"/>
                    <a:pt x="34" y="7"/>
                    <a:pt x="34" y="7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37" y="20"/>
                    <a:pt x="37" y="20"/>
                    <a:pt x="37" y="20"/>
                  </a:cubicBezTo>
                  <a:cubicBezTo>
                    <a:pt x="37" y="20"/>
                    <a:pt x="38" y="21"/>
                    <a:pt x="38" y="21"/>
                  </a:cubicBezTo>
                  <a:cubicBezTo>
                    <a:pt x="38" y="22"/>
                    <a:pt x="37" y="22"/>
                    <a:pt x="37" y="22"/>
                  </a:cubicBezTo>
                  <a:cubicBezTo>
                    <a:pt x="30" y="22"/>
                    <a:pt x="30" y="22"/>
                    <a:pt x="30" y="22"/>
                  </a:cubicBezTo>
                  <a:cubicBezTo>
                    <a:pt x="29" y="22"/>
                    <a:pt x="29" y="22"/>
                    <a:pt x="29" y="21"/>
                  </a:cubicBezTo>
                  <a:cubicBezTo>
                    <a:pt x="29" y="21"/>
                    <a:pt x="29" y="20"/>
                    <a:pt x="30" y="20"/>
                  </a:cubicBezTo>
                  <a:lnTo>
                    <a:pt x="32" y="20"/>
                  </a:lnTo>
                  <a:close/>
                  <a:moveTo>
                    <a:pt x="33" y="28"/>
                  </a:moveTo>
                  <a:cubicBezTo>
                    <a:pt x="41" y="28"/>
                    <a:pt x="47" y="22"/>
                    <a:pt x="47" y="14"/>
                  </a:cubicBezTo>
                  <a:cubicBezTo>
                    <a:pt x="47" y="7"/>
                    <a:pt x="41" y="0"/>
                    <a:pt x="33" y="0"/>
                  </a:cubicBezTo>
                  <a:cubicBezTo>
                    <a:pt x="26" y="0"/>
                    <a:pt x="20" y="7"/>
                    <a:pt x="20" y="14"/>
                  </a:cubicBezTo>
                  <a:cubicBezTo>
                    <a:pt x="20" y="22"/>
                    <a:pt x="26" y="28"/>
                    <a:pt x="33" y="28"/>
                  </a:cubicBezTo>
                  <a:close/>
                  <a:moveTo>
                    <a:pt x="33" y="3"/>
                  </a:moveTo>
                  <a:cubicBezTo>
                    <a:pt x="39" y="3"/>
                    <a:pt x="44" y="8"/>
                    <a:pt x="44" y="14"/>
                  </a:cubicBezTo>
                  <a:cubicBezTo>
                    <a:pt x="44" y="20"/>
                    <a:pt x="39" y="25"/>
                    <a:pt x="33" y="25"/>
                  </a:cubicBezTo>
                  <a:cubicBezTo>
                    <a:pt x="27" y="25"/>
                    <a:pt x="23" y="20"/>
                    <a:pt x="23" y="14"/>
                  </a:cubicBezTo>
                  <a:cubicBezTo>
                    <a:pt x="23" y="8"/>
                    <a:pt x="27" y="3"/>
                    <a:pt x="3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Freeform 31"/>
            <p:cNvSpPr>
              <a:spLocks noEditPoints="1"/>
            </p:cNvSpPr>
            <p:nvPr/>
          </p:nvSpPr>
          <p:spPr bwMode="auto">
            <a:xfrm>
              <a:off x="4997763" y="2460443"/>
              <a:ext cx="424442" cy="461620"/>
            </a:xfrm>
            <a:custGeom>
              <a:avLst/>
              <a:gdLst>
                <a:gd name="T0" fmla="*/ 42 w 58"/>
                <a:gd name="T1" fmla="*/ 4 h 63"/>
                <a:gd name="T2" fmla="*/ 41 w 58"/>
                <a:gd name="T3" fmla="*/ 10 h 63"/>
                <a:gd name="T4" fmla="*/ 17 w 58"/>
                <a:gd name="T5" fmla="*/ 47 h 63"/>
                <a:gd name="T6" fmla="*/ 15 w 58"/>
                <a:gd name="T7" fmla="*/ 54 h 63"/>
                <a:gd name="T8" fmla="*/ 19 w 58"/>
                <a:gd name="T9" fmla="*/ 47 h 63"/>
                <a:gd name="T10" fmla="*/ 49 w 58"/>
                <a:gd name="T11" fmla="*/ 19 h 63"/>
                <a:gd name="T12" fmla="*/ 53 w 58"/>
                <a:gd name="T13" fmla="*/ 14 h 63"/>
                <a:gd name="T14" fmla="*/ 48 w 58"/>
                <a:gd name="T15" fmla="*/ 19 h 63"/>
                <a:gd name="T16" fmla="*/ 4 w 58"/>
                <a:gd name="T17" fmla="*/ 43 h 63"/>
                <a:gd name="T18" fmla="*/ 11 w 58"/>
                <a:gd name="T19" fmla="*/ 41 h 63"/>
                <a:gd name="T20" fmla="*/ 57 w 58"/>
                <a:gd name="T21" fmla="*/ 28 h 63"/>
                <a:gd name="T22" fmla="*/ 51 w 58"/>
                <a:gd name="T23" fmla="*/ 30 h 63"/>
                <a:gd name="T24" fmla="*/ 57 w 58"/>
                <a:gd name="T25" fmla="*/ 28 h 63"/>
                <a:gd name="T26" fmla="*/ 1 w 58"/>
                <a:gd name="T27" fmla="*/ 28 h 63"/>
                <a:gd name="T28" fmla="*/ 7 w 58"/>
                <a:gd name="T29" fmla="*/ 30 h 63"/>
                <a:gd name="T30" fmla="*/ 48 w 58"/>
                <a:gd name="T31" fmla="*/ 39 h 63"/>
                <a:gd name="T32" fmla="*/ 54 w 58"/>
                <a:gd name="T33" fmla="*/ 44 h 63"/>
                <a:gd name="T34" fmla="*/ 49 w 58"/>
                <a:gd name="T35" fmla="*/ 39 h 63"/>
                <a:gd name="T36" fmla="*/ 5 w 58"/>
                <a:gd name="T37" fmla="*/ 16 h 63"/>
                <a:gd name="T38" fmla="*/ 11 w 58"/>
                <a:gd name="T39" fmla="*/ 18 h 63"/>
                <a:gd name="T40" fmla="*/ 41 w 58"/>
                <a:gd name="T41" fmla="*/ 47 h 63"/>
                <a:gd name="T42" fmla="*/ 42 w 58"/>
                <a:gd name="T43" fmla="*/ 54 h 63"/>
                <a:gd name="T44" fmla="*/ 44 w 58"/>
                <a:gd name="T45" fmla="*/ 53 h 63"/>
                <a:gd name="T46" fmla="*/ 18 w 58"/>
                <a:gd name="T47" fmla="*/ 11 h 63"/>
                <a:gd name="T48" fmla="*/ 16 w 58"/>
                <a:gd name="T49" fmla="*/ 4 h 63"/>
                <a:gd name="T50" fmla="*/ 17 w 58"/>
                <a:gd name="T51" fmla="*/ 10 h 63"/>
                <a:gd name="T52" fmla="*/ 30 w 58"/>
                <a:gd name="T53" fmla="*/ 1 h 63"/>
                <a:gd name="T54" fmla="*/ 28 w 58"/>
                <a:gd name="T55" fmla="*/ 7 h 63"/>
                <a:gd name="T56" fmla="*/ 40 w 58"/>
                <a:gd name="T57" fmla="*/ 41 h 63"/>
                <a:gd name="T58" fmla="*/ 37 w 58"/>
                <a:gd name="T59" fmla="*/ 51 h 63"/>
                <a:gd name="T60" fmla="*/ 38 w 58"/>
                <a:gd name="T61" fmla="*/ 55 h 63"/>
                <a:gd name="T62" fmla="*/ 35 w 58"/>
                <a:gd name="T63" fmla="*/ 60 h 63"/>
                <a:gd name="T64" fmla="*/ 28 w 58"/>
                <a:gd name="T65" fmla="*/ 63 h 63"/>
                <a:gd name="T66" fmla="*/ 21 w 58"/>
                <a:gd name="T67" fmla="*/ 58 h 63"/>
                <a:gd name="T68" fmla="*/ 22 w 58"/>
                <a:gd name="T69" fmla="*/ 53 h 63"/>
                <a:gd name="T70" fmla="*/ 21 w 58"/>
                <a:gd name="T71" fmla="*/ 49 h 63"/>
                <a:gd name="T72" fmla="*/ 13 w 58"/>
                <a:gd name="T73" fmla="*/ 29 h 63"/>
                <a:gd name="T74" fmla="*/ 33 w 58"/>
                <a:gd name="T75" fmla="*/ 61 h 63"/>
                <a:gd name="T76" fmla="*/ 25 w 58"/>
                <a:gd name="T77" fmla="*/ 61 h 63"/>
                <a:gd name="T78" fmla="*/ 33 w 58"/>
                <a:gd name="T79" fmla="*/ 61 h 63"/>
                <a:gd name="T80" fmla="*/ 23 w 58"/>
                <a:gd name="T81" fmla="*/ 58 h 63"/>
                <a:gd name="T82" fmla="*/ 31 w 58"/>
                <a:gd name="T83" fmla="*/ 58 h 63"/>
                <a:gd name="T84" fmla="*/ 34 w 58"/>
                <a:gd name="T85" fmla="*/ 57 h 63"/>
                <a:gd name="T86" fmla="*/ 23 w 58"/>
                <a:gd name="T87" fmla="*/ 55 h 63"/>
                <a:gd name="T88" fmla="*/ 36 w 58"/>
                <a:gd name="T89" fmla="*/ 55 h 63"/>
                <a:gd name="T90" fmla="*/ 25 w 58"/>
                <a:gd name="T91" fmla="*/ 52 h 63"/>
                <a:gd name="T92" fmla="*/ 34 w 58"/>
                <a:gd name="T93" fmla="*/ 52 h 63"/>
                <a:gd name="T94" fmla="*/ 34 w 58"/>
                <a:gd name="T95" fmla="*/ 50 h 63"/>
                <a:gd name="T96" fmla="*/ 25 w 58"/>
                <a:gd name="T97" fmla="*/ 49 h 63"/>
                <a:gd name="T98" fmla="*/ 34 w 58"/>
                <a:gd name="T99" fmla="*/ 50 h 63"/>
                <a:gd name="T100" fmla="*/ 15 w 58"/>
                <a:gd name="T101" fmla="*/ 29 h 63"/>
                <a:gd name="T102" fmla="*/ 25 w 58"/>
                <a:gd name="T103" fmla="*/ 47 h 63"/>
                <a:gd name="T104" fmla="*/ 24 w 58"/>
                <a:gd name="T105" fmla="*/ 31 h 63"/>
                <a:gd name="T106" fmla="*/ 31 w 58"/>
                <a:gd name="T107" fmla="*/ 47 h 63"/>
                <a:gd name="T108" fmla="*/ 35 w 58"/>
                <a:gd name="T109" fmla="*/ 32 h 63"/>
                <a:gd name="T110" fmla="*/ 35 w 58"/>
                <a:gd name="T111" fmla="*/ 47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8" h="63">
                  <a:moveTo>
                    <a:pt x="40" y="11"/>
                  </a:moveTo>
                  <a:cubicBezTo>
                    <a:pt x="39" y="10"/>
                    <a:pt x="39" y="10"/>
                    <a:pt x="39" y="9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3" y="4"/>
                    <a:pt x="43" y="3"/>
                    <a:pt x="44" y="4"/>
                  </a:cubicBezTo>
                  <a:cubicBezTo>
                    <a:pt x="44" y="4"/>
                    <a:pt x="44" y="5"/>
                    <a:pt x="44" y="5"/>
                  </a:cubicBezTo>
                  <a:cubicBezTo>
                    <a:pt x="41" y="10"/>
                    <a:pt x="41" y="10"/>
                    <a:pt x="41" y="10"/>
                  </a:cubicBezTo>
                  <a:cubicBezTo>
                    <a:pt x="41" y="10"/>
                    <a:pt x="41" y="11"/>
                    <a:pt x="40" y="11"/>
                  </a:cubicBezTo>
                  <a:cubicBezTo>
                    <a:pt x="40" y="11"/>
                    <a:pt x="40" y="11"/>
                    <a:pt x="40" y="11"/>
                  </a:cubicBezTo>
                  <a:close/>
                  <a:moveTo>
                    <a:pt x="17" y="47"/>
                  </a:moveTo>
                  <a:cubicBezTo>
                    <a:pt x="14" y="53"/>
                    <a:pt x="14" y="53"/>
                    <a:pt x="14" y="53"/>
                  </a:cubicBezTo>
                  <a:cubicBezTo>
                    <a:pt x="14" y="53"/>
                    <a:pt x="14" y="54"/>
                    <a:pt x="15" y="54"/>
                  </a:cubicBezTo>
                  <a:cubicBezTo>
                    <a:pt x="15" y="54"/>
                    <a:pt x="15" y="54"/>
                    <a:pt x="15" y="54"/>
                  </a:cubicBezTo>
                  <a:cubicBezTo>
                    <a:pt x="16" y="54"/>
                    <a:pt x="16" y="54"/>
                    <a:pt x="16" y="54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9" y="48"/>
                    <a:pt x="19" y="47"/>
                    <a:pt x="19" y="47"/>
                  </a:cubicBezTo>
                  <a:cubicBezTo>
                    <a:pt x="18" y="47"/>
                    <a:pt x="18" y="47"/>
                    <a:pt x="17" y="47"/>
                  </a:cubicBezTo>
                  <a:close/>
                  <a:moveTo>
                    <a:pt x="48" y="19"/>
                  </a:moveTo>
                  <a:cubicBezTo>
                    <a:pt x="49" y="19"/>
                    <a:pt x="49" y="19"/>
                    <a:pt x="49" y="19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5" y="15"/>
                    <a:pt x="55" y="15"/>
                    <a:pt x="54" y="14"/>
                  </a:cubicBezTo>
                  <a:cubicBezTo>
                    <a:pt x="54" y="14"/>
                    <a:pt x="54" y="14"/>
                    <a:pt x="53" y="14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7" y="17"/>
                    <a:pt x="47" y="18"/>
                    <a:pt x="48" y="18"/>
                  </a:cubicBezTo>
                  <a:cubicBezTo>
                    <a:pt x="48" y="19"/>
                    <a:pt x="48" y="19"/>
                    <a:pt x="48" y="19"/>
                  </a:cubicBezTo>
                  <a:close/>
                  <a:moveTo>
                    <a:pt x="10" y="39"/>
                  </a:moveTo>
                  <a:cubicBezTo>
                    <a:pt x="5" y="42"/>
                    <a:pt x="5" y="42"/>
                    <a:pt x="5" y="42"/>
                  </a:cubicBezTo>
                  <a:cubicBezTo>
                    <a:pt x="4" y="42"/>
                    <a:pt x="4" y="43"/>
                    <a:pt x="4" y="43"/>
                  </a:cubicBezTo>
                  <a:cubicBezTo>
                    <a:pt x="4" y="44"/>
                    <a:pt x="5" y="44"/>
                    <a:pt x="5" y="44"/>
                  </a:cubicBezTo>
                  <a:cubicBezTo>
                    <a:pt x="5" y="44"/>
                    <a:pt x="5" y="44"/>
                    <a:pt x="6" y="44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0"/>
                    <a:pt x="11" y="40"/>
                    <a:pt x="11" y="39"/>
                  </a:cubicBezTo>
                  <a:cubicBezTo>
                    <a:pt x="11" y="39"/>
                    <a:pt x="10" y="39"/>
                    <a:pt x="10" y="39"/>
                  </a:cubicBezTo>
                  <a:close/>
                  <a:moveTo>
                    <a:pt x="57" y="28"/>
                  </a:move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0" y="28"/>
                    <a:pt x="50" y="29"/>
                  </a:cubicBezTo>
                  <a:cubicBezTo>
                    <a:pt x="50" y="29"/>
                    <a:pt x="51" y="30"/>
                    <a:pt x="51" y="30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8" y="30"/>
                    <a:pt x="58" y="29"/>
                    <a:pt x="58" y="29"/>
                  </a:cubicBezTo>
                  <a:cubicBezTo>
                    <a:pt x="58" y="28"/>
                    <a:pt x="58" y="28"/>
                    <a:pt x="57" y="28"/>
                  </a:cubicBezTo>
                  <a:close/>
                  <a:moveTo>
                    <a:pt x="8" y="29"/>
                  </a:moveTo>
                  <a:cubicBezTo>
                    <a:pt x="8" y="28"/>
                    <a:pt x="8" y="28"/>
                    <a:pt x="7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1" y="28"/>
                    <a:pt x="0" y="28"/>
                    <a:pt x="0" y="29"/>
                  </a:cubicBezTo>
                  <a:cubicBezTo>
                    <a:pt x="0" y="29"/>
                    <a:pt x="1" y="30"/>
                    <a:pt x="1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8" y="30"/>
                    <a:pt x="8" y="29"/>
                    <a:pt x="8" y="29"/>
                  </a:cubicBezTo>
                  <a:close/>
                  <a:moveTo>
                    <a:pt x="49" y="39"/>
                  </a:moveTo>
                  <a:cubicBezTo>
                    <a:pt x="48" y="39"/>
                    <a:pt x="48" y="39"/>
                    <a:pt x="48" y="39"/>
                  </a:cubicBezTo>
                  <a:cubicBezTo>
                    <a:pt x="47" y="40"/>
                    <a:pt x="47" y="40"/>
                    <a:pt x="48" y="41"/>
                  </a:cubicBezTo>
                  <a:cubicBezTo>
                    <a:pt x="53" y="44"/>
                    <a:pt x="53" y="44"/>
                    <a:pt x="53" y="44"/>
                  </a:cubicBezTo>
                  <a:cubicBezTo>
                    <a:pt x="53" y="44"/>
                    <a:pt x="53" y="44"/>
                    <a:pt x="54" y="44"/>
                  </a:cubicBezTo>
                  <a:cubicBezTo>
                    <a:pt x="54" y="44"/>
                    <a:pt x="54" y="44"/>
                    <a:pt x="54" y="43"/>
                  </a:cubicBezTo>
                  <a:cubicBezTo>
                    <a:pt x="55" y="43"/>
                    <a:pt x="55" y="42"/>
                    <a:pt x="54" y="42"/>
                  </a:cubicBezTo>
                  <a:lnTo>
                    <a:pt x="49" y="39"/>
                  </a:lnTo>
                  <a:close/>
                  <a:moveTo>
                    <a:pt x="6" y="14"/>
                  </a:moveTo>
                  <a:cubicBezTo>
                    <a:pt x="5" y="14"/>
                    <a:pt x="4" y="14"/>
                    <a:pt x="4" y="14"/>
                  </a:cubicBezTo>
                  <a:cubicBezTo>
                    <a:pt x="4" y="15"/>
                    <a:pt x="4" y="15"/>
                    <a:pt x="5" y="16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19"/>
                    <a:pt x="11" y="19"/>
                    <a:pt x="11" y="18"/>
                  </a:cubicBezTo>
                  <a:cubicBezTo>
                    <a:pt x="11" y="18"/>
                    <a:pt x="11" y="17"/>
                    <a:pt x="11" y="17"/>
                  </a:cubicBezTo>
                  <a:lnTo>
                    <a:pt x="6" y="14"/>
                  </a:lnTo>
                  <a:close/>
                  <a:moveTo>
                    <a:pt x="41" y="47"/>
                  </a:moveTo>
                  <a:cubicBezTo>
                    <a:pt x="41" y="47"/>
                    <a:pt x="40" y="47"/>
                    <a:pt x="40" y="47"/>
                  </a:cubicBezTo>
                  <a:cubicBezTo>
                    <a:pt x="39" y="47"/>
                    <a:pt x="39" y="48"/>
                    <a:pt x="39" y="48"/>
                  </a:cubicBezTo>
                  <a:cubicBezTo>
                    <a:pt x="42" y="54"/>
                    <a:pt x="42" y="54"/>
                    <a:pt x="42" y="54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3" y="54"/>
                    <a:pt x="44" y="54"/>
                    <a:pt x="44" y="54"/>
                  </a:cubicBezTo>
                  <a:cubicBezTo>
                    <a:pt x="44" y="54"/>
                    <a:pt x="44" y="53"/>
                    <a:pt x="44" y="53"/>
                  </a:cubicBezTo>
                  <a:lnTo>
                    <a:pt x="41" y="47"/>
                  </a:lnTo>
                  <a:close/>
                  <a:moveTo>
                    <a:pt x="17" y="10"/>
                  </a:moveTo>
                  <a:cubicBezTo>
                    <a:pt x="18" y="10"/>
                    <a:pt x="18" y="11"/>
                    <a:pt x="18" y="11"/>
                  </a:cubicBezTo>
                  <a:cubicBezTo>
                    <a:pt x="18" y="11"/>
                    <a:pt x="19" y="11"/>
                    <a:pt x="19" y="11"/>
                  </a:cubicBezTo>
                  <a:cubicBezTo>
                    <a:pt x="19" y="10"/>
                    <a:pt x="19" y="10"/>
                    <a:pt x="19" y="9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5" y="3"/>
                    <a:pt x="15" y="4"/>
                  </a:cubicBezTo>
                  <a:cubicBezTo>
                    <a:pt x="14" y="4"/>
                    <a:pt x="14" y="5"/>
                    <a:pt x="14" y="5"/>
                  </a:cubicBezTo>
                  <a:lnTo>
                    <a:pt x="17" y="10"/>
                  </a:lnTo>
                  <a:close/>
                  <a:moveTo>
                    <a:pt x="29" y="8"/>
                  </a:moveTo>
                  <a:cubicBezTo>
                    <a:pt x="30" y="8"/>
                    <a:pt x="30" y="7"/>
                    <a:pt x="30" y="7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0"/>
                    <a:pt x="30" y="0"/>
                    <a:pt x="29" y="0"/>
                  </a:cubicBezTo>
                  <a:cubicBezTo>
                    <a:pt x="29" y="0"/>
                    <a:pt x="28" y="0"/>
                    <a:pt x="28" y="1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7"/>
                    <a:pt x="29" y="8"/>
                    <a:pt x="29" y="8"/>
                  </a:cubicBezTo>
                  <a:close/>
                  <a:moveTo>
                    <a:pt x="45" y="29"/>
                  </a:moveTo>
                  <a:cubicBezTo>
                    <a:pt x="45" y="33"/>
                    <a:pt x="44" y="38"/>
                    <a:pt x="40" y="41"/>
                  </a:cubicBezTo>
                  <a:cubicBezTo>
                    <a:pt x="38" y="43"/>
                    <a:pt x="37" y="46"/>
                    <a:pt x="37" y="47"/>
                  </a:cubicBezTo>
                  <a:cubicBezTo>
                    <a:pt x="38" y="48"/>
                    <a:pt x="38" y="48"/>
                    <a:pt x="38" y="49"/>
                  </a:cubicBezTo>
                  <a:cubicBezTo>
                    <a:pt x="38" y="50"/>
                    <a:pt x="38" y="50"/>
                    <a:pt x="37" y="51"/>
                  </a:cubicBezTo>
                  <a:cubicBezTo>
                    <a:pt x="38" y="51"/>
                    <a:pt x="38" y="51"/>
                    <a:pt x="38" y="52"/>
                  </a:cubicBezTo>
                  <a:cubicBezTo>
                    <a:pt x="38" y="53"/>
                    <a:pt x="38" y="53"/>
                    <a:pt x="37" y="53"/>
                  </a:cubicBezTo>
                  <a:cubicBezTo>
                    <a:pt x="38" y="54"/>
                    <a:pt x="38" y="54"/>
                    <a:pt x="38" y="55"/>
                  </a:cubicBezTo>
                  <a:cubicBezTo>
                    <a:pt x="38" y="56"/>
                    <a:pt x="38" y="56"/>
                    <a:pt x="37" y="56"/>
                  </a:cubicBezTo>
                  <a:cubicBezTo>
                    <a:pt x="38" y="57"/>
                    <a:pt x="38" y="57"/>
                    <a:pt x="38" y="58"/>
                  </a:cubicBezTo>
                  <a:cubicBezTo>
                    <a:pt x="38" y="59"/>
                    <a:pt x="37" y="60"/>
                    <a:pt x="35" y="60"/>
                  </a:cubicBezTo>
                  <a:cubicBezTo>
                    <a:pt x="35" y="60"/>
                    <a:pt x="35" y="61"/>
                    <a:pt x="35" y="61"/>
                  </a:cubicBezTo>
                  <a:cubicBezTo>
                    <a:pt x="35" y="63"/>
                    <a:pt x="33" y="63"/>
                    <a:pt x="31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6" y="63"/>
                    <a:pt x="23" y="63"/>
                    <a:pt x="23" y="61"/>
                  </a:cubicBezTo>
                  <a:cubicBezTo>
                    <a:pt x="23" y="61"/>
                    <a:pt x="23" y="60"/>
                    <a:pt x="23" y="60"/>
                  </a:cubicBezTo>
                  <a:cubicBezTo>
                    <a:pt x="22" y="60"/>
                    <a:pt x="21" y="59"/>
                    <a:pt x="21" y="58"/>
                  </a:cubicBezTo>
                  <a:cubicBezTo>
                    <a:pt x="21" y="57"/>
                    <a:pt x="21" y="57"/>
                    <a:pt x="22" y="56"/>
                  </a:cubicBezTo>
                  <a:cubicBezTo>
                    <a:pt x="21" y="56"/>
                    <a:pt x="21" y="56"/>
                    <a:pt x="21" y="55"/>
                  </a:cubicBezTo>
                  <a:cubicBezTo>
                    <a:pt x="21" y="54"/>
                    <a:pt x="21" y="54"/>
                    <a:pt x="22" y="53"/>
                  </a:cubicBezTo>
                  <a:cubicBezTo>
                    <a:pt x="21" y="53"/>
                    <a:pt x="21" y="53"/>
                    <a:pt x="21" y="52"/>
                  </a:cubicBezTo>
                  <a:cubicBezTo>
                    <a:pt x="21" y="51"/>
                    <a:pt x="21" y="51"/>
                    <a:pt x="22" y="51"/>
                  </a:cubicBezTo>
                  <a:cubicBezTo>
                    <a:pt x="21" y="50"/>
                    <a:pt x="21" y="50"/>
                    <a:pt x="21" y="49"/>
                  </a:cubicBezTo>
                  <a:cubicBezTo>
                    <a:pt x="21" y="48"/>
                    <a:pt x="21" y="48"/>
                    <a:pt x="22" y="47"/>
                  </a:cubicBezTo>
                  <a:cubicBezTo>
                    <a:pt x="22" y="46"/>
                    <a:pt x="21" y="43"/>
                    <a:pt x="18" y="41"/>
                  </a:cubicBezTo>
                  <a:cubicBezTo>
                    <a:pt x="15" y="38"/>
                    <a:pt x="13" y="33"/>
                    <a:pt x="13" y="29"/>
                  </a:cubicBezTo>
                  <a:cubicBezTo>
                    <a:pt x="13" y="20"/>
                    <a:pt x="20" y="13"/>
                    <a:pt x="29" y="13"/>
                  </a:cubicBezTo>
                  <a:cubicBezTo>
                    <a:pt x="38" y="13"/>
                    <a:pt x="45" y="20"/>
                    <a:pt x="45" y="29"/>
                  </a:cubicBezTo>
                  <a:close/>
                  <a:moveTo>
                    <a:pt x="33" y="61"/>
                  </a:moveTo>
                  <a:cubicBezTo>
                    <a:pt x="33" y="61"/>
                    <a:pt x="32" y="60"/>
                    <a:pt x="31" y="60"/>
                  </a:cubicBezTo>
                  <a:cubicBezTo>
                    <a:pt x="28" y="60"/>
                    <a:pt x="28" y="60"/>
                    <a:pt x="28" y="60"/>
                  </a:cubicBezTo>
                  <a:cubicBezTo>
                    <a:pt x="26" y="60"/>
                    <a:pt x="26" y="61"/>
                    <a:pt x="25" y="61"/>
                  </a:cubicBezTo>
                  <a:cubicBezTo>
                    <a:pt x="26" y="61"/>
                    <a:pt x="26" y="61"/>
                    <a:pt x="28" y="61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2" y="61"/>
                    <a:pt x="33" y="61"/>
                    <a:pt x="33" y="61"/>
                  </a:cubicBezTo>
                  <a:close/>
                  <a:moveTo>
                    <a:pt x="34" y="57"/>
                  </a:moveTo>
                  <a:cubicBezTo>
                    <a:pt x="25" y="57"/>
                    <a:pt x="25" y="57"/>
                    <a:pt x="25" y="57"/>
                  </a:cubicBezTo>
                  <a:cubicBezTo>
                    <a:pt x="24" y="57"/>
                    <a:pt x="23" y="58"/>
                    <a:pt x="23" y="58"/>
                  </a:cubicBezTo>
                  <a:cubicBezTo>
                    <a:pt x="23" y="58"/>
                    <a:pt x="24" y="58"/>
                    <a:pt x="25" y="58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31" y="58"/>
                    <a:pt x="31" y="58"/>
                    <a:pt x="31" y="58"/>
                  </a:cubicBezTo>
                  <a:cubicBezTo>
                    <a:pt x="34" y="58"/>
                    <a:pt x="34" y="58"/>
                    <a:pt x="34" y="58"/>
                  </a:cubicBezTo>
                  <a:cubicBezTo>
                    <a:pt x="35" y="58"/>
                    <a:pt x="35" y="58"/>
                    <a:pt x="36" y="58"/>
                  </a:cubicBezTo>
                  <a:cubicBezTo>
                    <a:pt x="35" y="58"/>
                    <a:pt x="35" y="57"/>
                    <a:pt x="34" y="57"/>
                  </a:cubicBezTo>
                  <a:close/>
                  <a:moveTo>
                    <a:pt x="34" y="54"/>
                  </a:moveTo>
                  <a:cubicBezTo>
                    <a:pt x="25" y="54"/>
                    <a:pt x="25" y="54"/>
                    <a:pt x="25" y="54"/>
                  </a:cubicBezTo>
                  <a:cubicBezTo>
                    <a:pt x="24" y="54"/>
                    <a:pt x="23" y="55"/>
                    <a:pt x="23" y="55"/>
                  </a:cubicBezTo>
                  <a:cubicBezTo>
                    <a:pt x="23" y="55"/>
                    <a:pt x="24" y="55"/>
                    <a:pt x="25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5" y="55"/>
                    <a:pt x="35" y="55"/>
                    <a:pt x="36" y="55"/>
                  </a:cubicBezTo>
                  <a:cubicBezTo>
                    <a:pt x="35" y="55"/>
                    <a:pt x="35" y="54"/>
                    <a:pt x="34" y="54"/>
                  </a:cubicBezTo>
                  <a:close/>
                  <a:moveTo>
                    <a:pt x="34" y="52"/>
                  </a:move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2"/>
                  </a:cubicBezTo>
                  <a:cubicBezTo>
                    <a:pt x="23" y="52"/>
                    <a:pt x="24" y="52"/>
                    <a:pt x="2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5" y="52"/>
                    <a:pt x="35" y="52"/>
                    <a:pt x="36" y="52"/>
                  </a:cubicBezTo>
                  <a:cubicBezTo>
                    <a:pt x="35" y="52"/>
                    <a:pt x="35" y="52"/>
                    <a:pt x="34" y="52"/>
                  </a:cubicBezTo>
                  <a:close/>
                  <a:moveTo>
                    <a:pt x="34" y="50"/>
                  </a:moveTo>
                  <a:cubicBezTo>
                    <a:pt x="35" y="50"/>
                    <a:pt x="35" y="49"/>
                    <a:pt x="36" y="49"/>
                  </a:cubicBezTo>
                  <a:cubicBezTo>
                    <a:pt x="35" y="49"/>
                    <a:pt x="35" y="49"/>
                    <a:pt x="34" y="49"/>
                  </a:cubicBezTo>
                  <a:cubicBezTo>
                    <a:pt x="25" y="49"/>
                    <a:pt x="25" y="49"/>
                    <a:pt x="25" y="49"/>
                  </a:cubicBezTo>
                  <a:cubicBezTo>
                    <a:pt x="24" y="49"/>
                    <a:pt x="23" y="49"/>
                    <a:pt x="23" y="49"/>
                  </a:cubicBezTo>
                  <a:cubicBezTo>
                    <a:pt x="23" y="49"/>
                    <a:pt x="24" y="50"/>
                    <a:pt x="25" y="50"/>
                  </a:cubicBezTo>
                  <a:lnTo>
                    <a:pt x="34" y="50"/>
                  </a:lnTo>
                  <a:close/>
                  <a:moveTo>
                    <a:pt x="43" y="29"/>
                  </a:moveTo>
                  <a:cubicBezTo>
                    <a:pt x="43" y="21"/>
                    <a:pt x="37" y="15"/>
                    <a:pt x="29" y="15"/>
                  </a:cubicBezTo>
                  <a:cubicBezTo>
                    <a:pt x="22" y="15"/>
                    <a:pt x="15" y="21"/>
                    <a:pt x="15" y="29"/>
                  </a:cubicBezTo>
                  <a:cubicBezTo>
                    <a:pt x="15" y="33"/>
                    <a:pt x="17" y="36"/>
                    <a:pt x="20" y="39"/>
                  </a:cubicBezTo>
                  <a:cubicBezTo>
                    <a:pt x="22" y="42"/>
                    <a:pt x="23" y="44"/>
                    <a:pt x="24" y="47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4" y="31"/>
                    <a:pt x="24" y="31"/>
                  </a:cubicBezTo>
                  <a:cubicBezTo>
                    <a:pt x="25" y="31"/>
                    <a:pt x="25" y="31"/>
                    <a:pt x="25" y="32"/>
                  </a:cubicBezTo>
                  <a:cubicBezTo>
                    <a:pt x="28" y="47"/>
                    <a:pt x="28" y="47"/>
                    <a:pt x="28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3" y="31"/>
                    <a:pt x="34" y="31"/>
                    <a:pt x="35" y="31"/>
                  </a:cubicBezTo>
                  <a:cubicBezTo>
                    <a:pt x="35" y="31"/>
                    <a:pt x="35" y="32"/>
                    <a:pt x="35" y="32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4" y="47"/>
                    <a:pt x="34" y="47"/>
                    <a:pt x="34" y="47"/>
                  </a:cubicBezTo>
                  <a:cubicBezTo>
                    <a:pt x="35" y="47"/>
                    <a:pt x="35" y="47"/>
                    <a:pt x="35" y="47"/>
                  </a:cubicBezTo>
                  <a:cubicBezTo>
                    <a:pt x="35" y="44"/>
                    <a:pt x="37" y="42"/>
                    <a:pt x="39" y="39"/>
                  </a:cubicBezTo>
                  <a:cubicBezTo>
                    <a:pt x="42" y="36"/>
                    <a:pt x="43" y="33"/>
                    <a:pt x="43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Freeform 14"/>
            <p:cNvSpPr>
              <a:spLocks noEditPoints="1"/>
            </p:cNvSpPr>
            <p:nvPr/>
          </p:nvSpPr>
          <p:spPr bwMode="auto">
            <a:xfrm>
              <a:off x="6663686" y="3178272"/>
              <a:ext cx="274883" cy="320698"/>
            </a:xfrm>
            <a:custGeom>
              <a:avLst/>
              <a:gdLst>
                <a:gd name="T0" fmla="*/ 36 w 56"/>
                <a:gd name="T1" fmla="*/ 14 h 65"/>
                <a:gd name="T2" fmla="*/ 43 w 56"/>
                <a:gd name="T3" fmla="*/ 2 h 65"/>
                <a:gd name="T4" fmla="*/ 41 w 56"/>
                <a:gd name="T5" fmla="*/ 0 h 65"/>
                <a:gd name="T6" fmla="*/ 13 w 56"/>
                <a:gd name="T7" fmla="*/ 1 h 65"/>
                <a:gd name="T8" fmla="*/ 20 w 56"/>
                <a:gd name="T9" fmla="*/ 14 h 65"/>
                <a:gd name="T10" fmla="*/ 0 w 56"/>
                <a:gd name="T11" fmla="*/ 37 h 65"/>
                <a:gd name="T12" fmla="*/ 7 w 56"/>
                <a:gd name="T13" fmla="*/ 65 h 65"/>
                <a:gd name="T14" fmla="*/ 56 w 56"/>
                <a:gd name="T15" fmla="*/ 58 h 65"/>
                <a:gd name="T16" fmla="*/ 36 w 56"/>
                <a:gd name="T17" fmla="*/ 15 h 65"/>
                <a:gd name="T18" fmla="*/ 23 w 56"/>
                <a:gd name="T19" fmla="*/ 4 h 65"/>
                <a:gd name="T20" fmla="*/ 21 w 56"/>
                <a:gd name="T21" fmla="*/ 5 h 65"/>
                <a:gd name="T22" fmla="*/ 22 w 56"/>
                <a:gd name="T23" fmla="*/ 13 h 65"/>
                <a:gd name="T24" fmla="*/ 39 w 56"/>
                <a:gd name="T25" fmla="*/ 3 h 65"/>
                <a:gd name="T26" fmla="*/ 26 w 56"/>
                <a:gd name="T27" fmla="*/ 13 h 65"/>
                <a:gd name="T28" fmla="*/ 33 w 56"/>
                <a:gd name="T29" fmla="*/ 15 h 65"/>
                <a:gd name="T30" fmla="*/ 23 w 56"/>
                <a:gd name="T31" fmla="*/ 16 h 65"/>
                <a:gd name="T32" fmla="*/ 53 w 56"/>
                <a:gd name="T33" fmla="*/ 58 h 65"/>
                <a:gd name="T34" fmla="*/ 7 w 56"/>
                <a:gd name="T35" fmla="*/ 62 h 65"/>
                <a:gd name="T36" fmla="*/ 3 w 56"/>
                <a:gd name="T37" fmla="*/ 37 h 65"/>
                <a:gd name="T38" fmla="*/ 34 w 56"/>
                <a:gd name="T39" fmla="*/ 18 h 65"/>
                <a:gd name="T40" fmla="*/ 53 w 56"/>
                <a:gd name="T41" fmla="*/ 58 h 65"/>
                <a:gd name="T42" fmla="*/ 8 w 56"/>
                <a:gd name="T43" fmla="*/ 54 h 65"/>
                <a:gd name="T44" fmla="*/ 12 w 56"/>
                <a:gd name="T45" fmla="*/ 58 h 65"/>
                <a:gd name="T46" fmla="*/ 6 w 56"/>
                <a:gd name="T47" fmla="*/ 54 h 65"/>
                <a:gd name="T48" fmla="*/ 23 w 56"/>
                <a:gd name="T49" fmla="*/ 21 h 65"/>
                <a:gd name="T50" fmla="*/ 23 w 56"/>
                <a:gd name="T51" fmla="*/ 23 h 65"/>
                <a:gd name="T52" fmla="*/ 28 w 56"/>
                <a:gd name="T53" fmla="*/ 28 h 65"/>
                <a:gd name="T54" fmla="*/ 28 w 56"/>
                <a:gd name="T55" fmla="*/ 53 h 65"/>
                <a:gd name="T56" fmla="*/ 28 w 56"/>
                <a:gd name="T57" fmla="*/ 28 h 65"/>
                <a:gd name="T58" fmla="*/ 17 w 56"/>
                <a:gd name="T59" fmla="*/ 41 h 65"/>
                <a:gd name="T60" fmla="*/ 38 w 56"/>
                <a:gd name="T61" fmla="*/ 41 h 65"/>
                <a:gd name="T62" fmla="*/ 26 w 56"/>
                <a:gd name="T63" fmla="*/ 37 h 65"/>
                <a:gd name="T64" fmla="*/ 32 w 56"/>
                <a:gd name="T65" fmla="*/ 44 h 65"/>
                <a:gd name="T66" fmla="*/ 29 w 56"/>
                <a:gd name="T67" fmla="*/ 49 h 65"/>
                <a:gd name="T68" fmla="*/ 27 w 56"/>
                <a:gd name="T69" fmla="*/ 49 h 65"/>
                <a:gd name="T70" fmla="*/ 24 w 56"/>
                <a:gd name="T71" fmla="*/ 44 h 65"/>
                <a:gd name="T72" fmla="*/ 26 w 56"/>
                <a:gd name="T73" fmla="*/ 44 h 65"/>
                <a:gd name="T74" fmla="*/ 30 w 56"/>
                <a:gd name="T75" fmla="*/ 44 h 65"/>
                <a:gd name="T76" fmla="*/ 24 w 56"/>
                <a:gd name="T77" fmla="*/ 37 h 65"/>
                <a:gd name="T78" fmla="*/ 27 w 56"/>
                <a:gd name="T79" fmla="*/ 32 h 65"/>
                <a:gd name="T80" fmla="*/ 29 w 56"/>
                <a:gd name="T81" fmla="*/ 32 h 65"/>
                <a:gd name="T82" fmla="*/ 32 w 56"/>
                <a:gd name="T83" fmla="*/ 37 h 65"/>
                <a:gd name="T84" fmla="*/ 30 w 56"/>
                <a:gd name="T85" fmla="*/ 37 h 65"/>
                <a:gd name="T86" fmla="*/ 26 w 56"/>
                <a:gd name="T87" fmla="*/ 3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" h="65">
                  <a:moveTo>
                    <a:pt x="36" y="15"/>
                  </a:moveTo>
                  <a:cubicBezTo>
                    <a:pt x="36" y="14"/>
                    <a:pt x="36" y="14"/>
                    <a:pt x="36" y="14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43" y="3"/>
                    <a:pt x="43" y="3"/>
                    <a:pt x="43" y="2"/>
                  </a:cubicBezTo>
                  <a:cubicBezTo>
                    <a:pt x="43" y="1"/>
                    <a:pt x="42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3" y="0"/>
                    <a:pt x="13" y="1"/>
                  </a:cubicBezTo>
                  <a:cubicBezTo>
                    <a:pt x="12" y="2"/>
                    <a:pt x="12" y="3"/>
                    <a:pt x="13" y="3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9" y="16"/>
                    <a:pt x="0" y="26"/>
                    <a:pt x="0" y="37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1"/>
                    <a:pt x="3" y="65"/>
                    <a:pt x="7" y="65"/>
                  </a:cubicBezTo>
                  <a:cubicBezTo>
                    <a:pt x="49" y="65"/>
                    <a:pt x="49" y="65"/>
                    <a:pt x="49" y="65"/>
                  </a:cubicBezTo>
                  <a:cubicBezTo>
                    <a:pt x="53" y="65"/>
                    <a:pt x="56" y="61"/>
                    <a:pt x="56" y="58"/>
                  </a:cubicBezTo>
                  <a:cubicBezTo>
                    <a:pt x="56" y="37"/>
                    <a:pt x="56" y="37"/>
                    <a:pt x="56" y="37"/>
                  </a:cubicBezTo>
                  <a:cubicBezTo>
                    <a:pt x="56" y="26"/>
                    <a:pt x="47" y="16"/>
                    <a:pt x="36" y="15"/>
                  </a:cubicBezTo>
                  <a:close/>
                  <a:moveTo>
                    <a:pt x="26" y="13"/>
                  </a:moveTo>
                  <a:cubicBezTo>
                    <a:pt x="23" y="4"/>
                    <a:pt x="23" y="4"/>
                    <a:pt x="23" y="4"/>
                  </a:cubicBezTo>
                  <a:cubicBezTo>
                    <a:pt x="22" y="3"/>
                    <a:pt x="22" y="3"/>
                    <a:pt x="21" y="3"/>
                  </a:cubicBezTo>
                  <a:cubicBezTo>
                    <a:pt x="21" y="4"/>
                    <a:pt x="21" y="4"/>
                    <a:pt x="21" y="5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33" y="13"/>
                    <a:pt x="33" y="13"/>
                    <a:pt x="33" y="13"/>
                  </a:cubicBezTo>
                  <a:lnTo>
                    <a:pt x="26" y="13"/>
                  </a:lnTo>
                  <a:close/>
                  <a:moveTo>
                    <a:pt x="23" y="15"/>
                  </a:moveTo>
                  <a:cubicBezTo>
                    <a:pt x="33" y="15"/>
                    <a:pt x="33" y="15"/>
                    <a:pt x="33" y="15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23" y="16"/>
                    <a:pt x="23" y="16"/>
                    <a:pt x="23" y="16"/>
                  </a:cubicBezTo>
                  <a:lnTo>
                    <a:pt x="23" y="15"/>
                  </a:lnTo>
                  <a:close/>
                  <a:moveTo>
                    <a:pt x="53" y="58"/>
                  </a:moveTo>
                  <a:cubicBezTo>
                    <a:pt x="53" y="60"/>
                    <a:pt x="51" y="62"/>
                    <a:pt x="49" y="62"/>
                  </a:cubicBezTo>
                  <a:cubicBezTo>
                    <a:pt x="7" y="62"/>
                    <a:pt x="7" y="62"/>
                    <a:pt x="7" y="62"/>
                  </a:cubicBezTo>
                  <a:cubicBezTo>
                    <a:pt x="5" y="62"/>
                    <a:pt x="3" y="60"/>
                    <a:pt x="3" y="58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3" y="26"/>
                    <a:pt x="11" y="18"/>
                    <a:pt x="22" y="18"/>
                  </a:cubicBezTo>
                  <a:cubicBezTo>
                    <a:pt x="34" y="18"/>
                    <a:pt x="34" y="18"/>
                    <a:pt x="34" y="18"/>
                  </a:cubicBezTo>
                  <a:cubicBezTo>
                    <a:pt x="44" y="18"/>
                    <a:pt x="53" y="26"/>
                    <a:pt x="53" y="37"/>
                  </a:cubicBezTo>
                  <a:lnTo>
                    <a:pt x="53" y="58"/>
                  </a:lnTo>
                  <a:close/>
                  <a:moveTo>
                    <a:pt x="8" y="38"/>
                  </a:moveTo>
                  <a:cubicBezTo>
                    <a:pt x="8" y="54"/>
                    <a:pt x="8" y="54"/>
                    <a:pt x="8" y="54"/>
                  </a:cubicBezTo>
                  <a:cubicBezTo>
                    <a:pt x="8" y="55"/>
                    <a:pt x="9" y="57"/>
                    <a:pt x="11" y="57"/>
                  </a:cubicBezTo>
                  <a:cubicBezTo>
                    <a:pt x="11" y="57"/>
                    <a:pt x="12" y="57"/>
                    <a:pt x="12" y="58"/>
                  </a:cubicBezTo>
                  <a:cubicBezTo>
                    <a:pt x="12" y="58"/>
                    <a:pt x="11" y="59"/>
                    <a:pt x="11" y="59"/>
                  </a:cubicBezTo>
                  <a:cubicBezTo>
                    <a:pt x="8" y="59"/>
                    <a:pt x="6" y="56"/>
                    <a:pt x="6" y="54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6" y="28"/>
                    <a:pt x="14" y="21"/>
                    <a:pt x="23" y="21"/>
                  </a:cubicBezTo>
                  <a:cubicBezTo>
                    <a:pt x="24" y="21"/>
                    <a:pt x="24" y="21"/>
                    <a:pt x="24" y="22"/>
                  </a:cubicBezTo>
                  <a:cubicBezTo>
                    <a:pt x="24" y="22"/>
                    <a:pt x="24" y="23"/>
                    <a:pt x="23" y="23"/>
                  </a:cubicBezTo>
                  <a:cubicBezTo>
                    <a:pt x="15" y="23"/>
                    <a:pt x="8" y="29"/>
                    <a:pt x="8" y="38"/>
                  </a:cubicBezTo>
                  <a:close/>
                  <a:moveTo>
                    <a:pt x="28" y="28"/>
                  </a:moveTo>
                  <a:cubicBezTo>
                    <a:pt x="21" y="28"/>
                    <a:pt x="15" y="34"/>
                    <a:pt x="15" y="41"/>
                  </a:cubicBezTo>
                  <a:cubicBezTo>
                    <a:pt x="15" y="47"/>
                    <a:pt x="21" y="53"/>
                    <a:pt x="28" y="53"/>
                  </a:cubicBezTo>
                  <a:cubicBezTo>
                    <a:pt x="35" y="53"/>
                    <a:pt x="40" y="47"/>
                    <a:pt x="40" y="41"/>
                  </a:cubicBezTo>
                  <a:cubicBezTo>
                    <a:pt x="40" y="34"/>
                    <a:pt x="35" y="28"/>
                    <a:pt x="28" y="28"/>
                  </a:cubicBezTo>
                  <a:close/>
                  <a:moveTo>
                    <a:pt x="28" y="51"/>
                  </a:moveTo>
                  <a:cubicBezTo>
                    <a:pt x="22" y="51"/>
                    <a:pt x="17" y="46"/>
                    <a:pt x="17" y="41"/>
                  </a:cubicBezTo>
                  <a:cubicBezTo>
                    <a:pt x="17" y="35"/>
                    <a:pt x="22" y="30"/>
                    <a:pt x="28" y="30"/>
                  </a:cubicBezTo>
                  <a:cubicBezTo>
                    <a:pt x="33" y="30"/>
                    <a:pt x="38" y="35"/>
                    <a:pt x="38" y="41"/>
                  </a:cubicBezTo>
                  <a:cubicBezTo>
                    <a:pt x="38" y="46"/>
                    <a:pt x="33" y="51"/>
                    <a:pt x="28" y="51"/>
                  </a:cubicBezTo>
                  <a:close/>
                  <a:moveTo>
                    <a:pt x="26" y="37"/>
                  </a:moveTo>
                  <a:cubicBezTo>
                    <a:pt x="26" y="39"/>
                    <a:pt x="27" y="40"/>
                    <a:pt x="28" y="40"/>
                  </a:cubicBezTo>
                  <a:cubicBezTo>
                    <a:pt x="30" y="40"/>
                    <a:pt x="32" y="41"/>
                    <a:pt x="32" y="44"/>
                  </a:cubicBezTo>
                  <a:cubicBezTo>
                    <a:pt x="32" y="46"/>
                    <a:pt x="31" y="47"/>
                    <a:pt x="29" y="48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7" y="50"/>
                    <a:pt x="27" y="49"/>
                    <a:pt x="27" y="49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5" y="47"/>
                    <a:pt x="24" y="46"/>
                    <a:pt x="24" y="44"/>
                  </a:cubicBezTo>
                  <a:cubicBezTo>
                    <a:pt x="24" y="43"/>
                    <a:pt x="24" y="43"/>
                    <a:pt x="25" y="43"/>
                  </a:cubicBezTo>
                  <a:cubicBezTo>
                    <a:pt x="25" y="43"/>
                    <a:pt x="26" y="43"/>
                    <a:pt x="26" y="44"/>
                  </a:cubicBezTo>
                  <a:cubicBezTo>
                    <a:pt x="26" y="45"/>
                    <a:pt x="27" y="46"/>
                    <a:pt x="28" y="46"/>
                  </a:cubicBezTo>
                  <a:cubicBezTo>
                    <a:pt x="29" y="46"/>
                    <a:pt x="30" y="45"/>
                    <a:pt x="30" y="44"/>
                  </a:cubicBezTo>
                  <a:cubicBezTo>
                    <a:pt x="30" y="42"/>
                    <a:pt x="29" y="42"/>
                    <a:pt x="28" y="42"/>
                  </a:cubicBezTo>
                  <a:cubicBezTo>
                    <a:pt x="25" y="42"/>
                    <a:pt x="24" y="40"/>
                    <a:pt x="24" y="37"/>
                  </a:cubicBezTo>
                  <a:cubicBezTo>
                    <a:pt x="24" y="36"/>
                    <a:pt x="25" y="34"/>
                    <a:pt x="27" y="34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7" y="32"/>
                    <a:pt x="27" y="31"/>
                    <a:pt x="28" y="31"/>
                  </a:cubicBezTo>
                  <a:cubicBezTo>
                    <a:pt x="28" y="31"/>
                    <a:pt x="29" y="32"/>
                    <a:pt x="29" y="32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30" y="34"/>
                    <a:pt x="32" y="35"/>
                    <a:pt x="32" y="37"/>
                  </a:cubicBezTo>
                  <a:cubicBezTo>
                    <a:pt x="32" y="38"/>
                    <a:pt x="31" y="38"/>
                    <a:pt x="31" y="38"/>
                  </a:cubicBezTo>
                  <a:cubicBezTo>
                    <a:pt x="30" y="38"/>
                    <a:pt x="30" y="38"/>
                    <a:pt x="30" y="37"/>
                  </a:cubicBezTo>
                  <a:cubicBezTo>
                    <a:pt x="30" y="36"/>
                    <a:pt x="29" y="35"/>
                    <a:pt x="28" y="35"/>
                  </a:cubicBezTo>
                  <a:cubicBezTo>
                    <a:pt x="27" y="35"/>
                    <a:pt x="26" y="36"/>
                    <a:pt x="26" y="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Freeform 37"/>
            <p:cNvSpPr>
              <a:spLocks noEditPoints="1"/>
            </p:cNvSpPr>
            <p:nvPr/>
          </p:nvSpPr>
          <p:spPr bwMode="auto">
            <a:xfrm>
              <a:off x="5514022" y="3600012"/>
              <a:ext cx="191882" cy="191884"/>
            </a:xfrm>
            <a:custGeom>
              <a:avLst/>
              <a:gdLst>
                <a:gd name="T0" fmla="*/ 18 w 35"/>
                <a:gd name="T1" fmla="*/ 0 h 35"/>
                <a:gd name="T2" fmla="*/ 0 w 35"/>
                <a:gd name="T3" fmla="*/ 18 h 35"/>
                <a:gd name="T4" fmla="*/ 18 w 35"/>
                <a:gd name="T5" fmla="*/ 35 h 35"/>
                <a:gd name="T6" fmla="*/ 35 w 35"/>
                <a:gd name="T7" fmla="*/ 18 h 35"/>
                <a:gd name="T8" fmla="*/ 18 w 35"/>
                <a:gd name="T9" fmla="*/ 0 h 35"/>
                <a:gd name="T10" fmla="*/ 18 w 35"/>
                <a:gd name="T11" fmla="*/ 32 h 35"/>
                <a:gd name="T12" fmla="*/ 3 w 35"/>
                <a:gd name="T13" fmla="*/ 18 h 35"/>
                <a:gd name="T14" fmla="*/ 18 w 35"/>
                <a:gd name="T15" fmla="*/ 3 h 35"/>
                <a:gd name="T16" fmla="*/ 32 w 35"/>
                <a:gd name="T17" fmla="*/ 18 h 35"/>
                <a:gd name="T18" fmla="*/ 18 w 35"/>
                <a:gd name="T19" fmla="*/ 32 h 35"/>
                <a:gd name="T20" fmla="*/ 24 w 35"/>
                <a:gd name="T21" fmla="*/ 12 h 35"/>
                <a:gd name="T22" fmla="*/ 19 w 35"/>
                <a:gd name="T23" fmla="*/ 18 h 35"/>
                <a:gd name="T24" fmla="*/ 24 w 35"/>
                <a:gd name="T25" fmla="*/ 23 h 35"/>
                <a:gd name="T26" fmla="*/ 24 w 35"/>
                <a:gd name="T27" fmla="*/ 24 h 35"/>
                <a:gd name="T28" fmla="*/ 24 w 35"/>
                <a:gd name="T29" fmla="*/ 25 h 35"/>
                <a:gd name="T30" fmla="*/ 23 w 35"/>
                <a:gd name="T31" fmla="*/ 24 h 35"/>
                <a:gd name="T32" fmla="*/ 18 w 35"/>
                <a:gd name="T33" fmla="*/ 19 h 35"/>
                <a:gd name="T34" fmla="*/ 12 w 35"/>
                <a:gd name="T35" fmla="*/ 24 h 35"/>
                <a:gd name="T36" fmla="*/ 12 w 35"/>
                <a:gd name="T37" fmla="*/ 25 h 35"/>
                <a:gd name="T38" fmla="*/ 11 w 35"/>
                <a:gd name="T39" fmla="*/ 24 h 35"/>
                <a:gd name="T40" fmla="*/ 11 w 35"/>
                <a:gd name="T41" fmla="*/ 23 h 35"/>
                <a:gd name="T42" fmla="*/ 16 w 35"/>
                <a:gd name="T43" fmla="*/ 18 h 35"/>
                <a:gd name="T44" fmla="*/ 11 w 35"/>
                <a:gd name="T45" fmla="*/ 12 h 35"/>
                <a:gd name="T46" fmla="*/ 11 w 35"/>
                <a:gd name="T47" fmla="*/ 11 h 35"/>
                <a:gd name="T48" fmla="*/ 12 w 35"/>
                <a:gd name="T49" fmla="*/ 11 h 35"/>
                <a:gd name="T50" fmla="*/ 18 w 35"/>
                <a:gd name="T51" fmla="*/ 16 h 35"/>
                <a:gd name="T52" fmla="*/ 23 w 35"/>
                <a:gd name="T53" fmla="*/ 11 h 35"/>
                <a:gd name="T54" fmla="*/ 24 w 35"/>
                <a:gd name="T55" fmla="*/ 11 h 35"/>
                <a:gd name="T56" fmla="*/ 24 w 35"/>
                <a:gd name="T57" fmla="*/ 1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5" h="35">
                  <a:moveTo>
                    <a:pt x="18" y="0"/>
                  </a:moveTo>
                  <a:cubicBezTo>
                    <a:pt x="8" y="0"/>
                    <a:pt x="0" y="8"/>
                    <a:pt x="0" y="18"/>
                  </a:cubicBezTo>
                  <a:cubicBezTo>
                    <a:pt x="0" y="27"/>
                    <a:pt x="8" y="35"/>
                    <a:pt x="18" y="35"/>
                  </a:cubicBezTo>
                  <a:cubicBezTo>
                    <a:pt x="27" y="35"/>
                    <a:pt x="35" y="27"/>
                    <a:pt x="35" y="18"/>
                  </a:cubicBezTo>
                  <a:cubicBezTo>
                    <a:pt x="35" y="8"/>
                    <a:pt x="27" y="0"/>
                    <a:pt x="18" y="0"/>
                  </a:cubicBezTo>
                  <a:close/>
                  <a:moveTo>
                    <a:pt x="18" y="32"/>
                  </a:moveTo>
                  <a:cubicBezTo>
                    <a:pt x="10" y="32"/>
                    <a:pt x="3" y="26"/>
                    <a:pt x="3" y="18"/>
                  </a:cubicBezTo>
                  <a:cubicBezTo>
                    <a:pt x="3" y="10"/>
                    <a:pt x="10" y="3"/>
                    <a:pt x="18" y="3"/>
                  </a:cubicBezTo>
                  <a:cubicBezTo>
                    <a:pt x="26" y="3"/>
                    <a:pt x="32" y="10"/>
                    <a:pt x="32" y="18"/>
                  </a:cubicBezTo>
                  <a:cubicBezTo>
                    <a:pt x="32" y="26"/>
                    <a:pt x="26" y="32"/>
                    <a:pt x="18" y="32"/>
                  </a:cubicBezTo>
                  <a:close/>
                  <a:moveTo>
                    <a:pt x="24" y="12"/>
                  </a:moveTo>
                  <a:cubicBezTo>
                    <a:pt x="19" y="18"/>
                    <a:pt x="19" y="18"/>
                    <a:pt x="19" y="18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5" y="23"/>
                    <a:pt x="25" y="24"/>
                    <a:pt x="24" y="24"/>
                  </a:cubicBezTo>
                  <a:cubicBezTo>
                    <a:pt x="24" y="24"/>
                    <a:pt x="24" y="25"/>
                    <a:pt x="24" y="25"/>
                  </a:cubicBezTo>
                  <a:cubicBezTo>
                    <a:pt x="23" y="25"/>
                    <a:pt x="23" y="24"/>
                    <a:pt x="23" y="24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24"/>
                    <a:pt x="12" y="25"/>
                    <a:pt x="12" y="25"/>
                  </a:cubicBezTo>
                  <a:cubicBezTo>
                    <a:pt x="11" y="25"/>
                    <a:pt x="11" y="24"/>
                    <a:pt x="11" y="24"/>
                  </a:cubicBezTo>
                  <a:cubicBezTo>
                    <a:pt x="11" y="24"/>
                    <a:pt x="11" y="23"/>
                    <a:pt x="11" y="23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1"/>
                    <a:pt x="11" y="11"/>
                  </a:cubicBezTo>
                  <a:cubicBezTo>
                    <a:pt x="11" y="10"/>
                    <a:pt x="12" y="10"/>
                    <a:pt x="12" y="11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0"/>
                    <a:pt x="24" y="10"/>
                    <a:pt x="24" y="11"/>
                  </a:cubicBezTo>
                  <a:cubicBezTo>
                    <a:pt x="25" y="11"/>
                    <a:pt x="25" y="12"/>
                    <a:pt x="24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Freeform 36"/>
            <p:cNvSpPr>
              <a:spLocks noEditPoints="1"/>
            </p:cNvSpPr>
            <p:nvPr/>
          </p:nvSpPr>
          <p:spPr bwMode="auto">
            <a:xfrm>
              <a:off x="6318623" y="3816332"/>
              <a:ext cx="329120" cy="329123"/>
            </a:xfrm>
            <a:custGeom>
              <a:avLst/>
              <a:gdLst>
                <a:gd name="T0" fmla="*/ 18 w 35"/>
                <a:gd name="T1" fmla="*/ 0 h 35"/>
                <a:gd name="T2" fmla="*/ 0 w 35"/>
                <a:gd name="T3" fmla="*/ 18 h 35"/>
                <a:gd name="T4" fmla="*/ 18 w 35"/>
                <a:gd name="T5" fmla="*/ 35 h 35"/>
                <a:gd name="T6" fmla="*/ 35 w 35"/>
                <a:gd name="T7" fmla="*/ 18 h 35"/>
                <a:gd name="T8" fmla="*/ 18 w 35"/>
                <a:gd name="T9" fmla="*/ 0 h 35"/>
                <a:gd name="T10" fmla="*/ 18 w 35"/>
                <a:gd name="T11" fmla="*/ 32 h 35"/>
                <a:gd name="T12" fmla="*/ 3 w 35"/>
                <a:gd name="T13" fmla="*/ 18 h 35"/>
                <a:gd name="T14" fmla="*/ 18 w 35"/>
                <a:gd name="T15" fmla="*/ 3 h 35"/>
                <a:gd name="T16" fmla="*/ 32 w 35"/>
                <a:gd name="T17" fmla="*/ 18 h 35"/>
                <a:gd name="T18" fmla="*/ 18 w 35"/>
                <a:gd name="T19" fmla="*/ 32 h 35"/>
                <a:gd name="T20" fmla="*/ 27 w 35"/>
                <a:gd name="T21" fmla="*/ 12 h 35"/>
                <a:gd name="T22" fmla="*/ 27 w 35"/>
                <a:gd name="T23" fmla="*/ 14 h 35"/>
                <a:gd name="T24" fmla="*/ 16 w 35"/>
                <a:gd name="T25" fmla="*/ 23 h 35"/>
                <a:gd name="T26" fmla="*/ 16 w 35"/>
                <a:gd name="T27" fmla="*/ 23 h 35"/>
                <a:gd name="T28" fmla="*/ 15 w 35"/>
                <a:gd name="T29" fmla="*/ 23 h 35"/>
                <a:gd name="T30" fmla="*/ 9 w 35"/>
                <a:gd name="T31" fmla="*/ 18 h 35"/>
                <a:gd name="T32" fmla="*/ 9 w 35"/>
                <a:gd name="T33" fmla="*/ 16 h 35"/>
                <a:gd name="T34" fmla="*/ 10 w 35"/>
                <a:gd name="T35" fmla="*/ 16 h 35"/>
                <a:gd name="T36" fmla="*/ 16 w 35"/>
                <a:gd name="T37" fmla="*/ 21 h 35"/>
                <a:gd name="T38" fmla="*/ 26 w 35"/>
                <a:gd name="T39" fmla="*/ 12 h 35"/>
                <a:gd name="T40" fmla="*/ 27 w 35"/>
                <a:gd name="T41" fmla="*/ 1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5" h="35">
                  <a:moveTo>
                    <a:pt x="18" y="0"/>
                  </a:moveTo>
                  <a:cubicBezTo>
                    <a:pt x="8" y="0"/>
                    <a:pt x="0" y="8"/>
                    <a:pt x="0" y="18"/>
                  </a:cubicBezTo>
                  <a:cubicBezTo>
                    <a:pt x="0" y="27"/>
                    <a:pt x="8" y="35"/>
                    <a:pt x="18" y="35"/>
                  </a:cubicBezTo>
                  <a:cubicBezTo>
                    <a:pt x="28" y="35"/>
                    <a:pt x="35" y="27"/>
                    <a:pt x="35" y="18"/>
                  </a:cubicBezTo>
                  <a:cubicBezTo>
                    <a:pt x="35" y="8"/>
                    <a:pt x="28" y="0"/>
                    <a:pt x="18" y="0"/>
                  </a:cubicBezTo>
                  <a:close/>
                  <a:moveTo>
                    <a:pt x="18" y="32"/>
                  </a:moveTo>
                  <a:cubicBezTo>
                    <a:pt x="10" y="32"/>
                    <a:pt x="3" y="26"/>
                    <a:pt x="3" y="18"/>
                  </a:cubicBezTo>
                  <a:cubicBezTo>
                    <a:pt x="3" y="10"/>
                    <a:pt x="10" y="3"/>
                    <a:pt x="18" y="3"/>
                  </a:cubicBezTo>
                  <a:cubicBezTo>
                    <a:pt x="26" y="3"/>
                    <a:pt x="32" y="10"/>
                    <a:pt x="32" y="18"/>
                  </a:cubicBezTo>
                  <a:cubicBezTo>
                    <a:pt x="32" y="26"/>
                    <a:pt x="26" y="32"/>
                    <a:pt x="18" y="32"/>
                  </a:cubicBezTo>
                  <a:close/>
                  <a:moveTo>
                    <a:pt x="27" y="12"/>
                  </a:moveTo>
                  <a:cubicBezTo>
                    <a:pt x="28" y="13"/>
                    <a:pt x="28" y="13"/>
                    <a:pt x="27" y="14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8" y="18"/>
                    <a:pt x="8" y="17"/>
                    <a:pt x="9" y="16"/>
                  </a:cubicBezTo>
                  <a:cubicBezTo>
                    <a:pt x="9" y="16"/>
                    <a:pt x="10" y="16"/>
                    <a:pt x="10" y="16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6" y="12"/>
                    <a:pt x="27" y="12"/>
                    <a:pt x="27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Freeform 36"/>
            <p:cNvSpPr>
              <a:spLocks noEditPoints="1"/>
            </p:cNvSpPr>
            <p:nvPr/>
          </p:nvSpPr>
          <p:spPr bwMode="auto">
            <a:xfrm>
              <a:off x="7931962" y="2574897"/>
              <a:ext cx="232130" cy="232131"/>
            </a:xfrm>
            <a:custGeom>
              <a:avLst/>
              <a:gdLst>
                <a:gd name="T0" fmla="*/ 18 w 35"/>
                <a:gd name="T1" fmla="*/ 0 h 35"/>
                <a:gd name="T2" fmla="*/ 0 w 35"/>
                <a:gd name="T3" fmla="*/ 18 h 35"/>
                <a:gd name="T4" fmla="*/ 18 w 35"/>
                <a:gd name="T5" fmla="*/ 35 h 35"/>
                <a:gd name="T6" fmla="*/ 35 w 35"/>
                <a:gd name="T7" fmla="*/ 18 h 35"/>
                <a:gd name="T8" fmla="*/ 18 w 35"/>
                <a:gd name="T9" fmla="*/ 0 h 35"/>
                <a:gd name="T10" fmla="*/ 18 w 35"/>
                <a:gd name="T11" fmla="*/ 32 h 35"/>
                <a:gd name="T12" fmla="*/ 3 w 35"/>
                <a:gd name="T13" fmla="*/ 18 h 35"/>
                <a:gd name="T14" fmla="*/ 18 w 35"/>
                <a:gd name="T15" fmla="*/ 3 h 35"/>
                <a:gd name="T16" fmla="*/ 32 w 35"/>
                <a:gd name="T17" fmla="*/ 18 h 35"/>
                <a:gd name="T18" fmla="*/ 18 w 35"/>
                <a:gd name="T19" fmla="*/ 32 h 35"/>
                <a:gd name="T20" fmla="*/ 27 w 35"/>
                <a:gd name="T21" fmla="*/ 12 h 35"/>
                <a:gd name="T22" fmla="*/ 27 w 35"/>
                <a:gd name="T23" fmla="*/ 14 h 35"/>
                <a:gd name="T24" fmla="*/ 16 w 35"/>
                <a:gd name="T25" fmla="*/ 23 h 35"/>
                <a:gd name="T26" fmla="*/ 16 w 35"/>
                <a:gd name="T27" fmla="*/ 23 h 35"/>
                <a:gd name="T28" fmla="*/ 15 w 35"/>
                <a:gd name="T29" fmla="*/ 23 h 35"/>
                <a:gd name="T30" fmla="*/ 9 w 35"/>
                <a:gd name="T31" fmla="*/ 18 h 35"/>
                <a:gd name="T32" fmla="*/ 9 w 35"/>
                <a:gd name="T33" fmla="*/ 16 h 35"/>
                <a:gd name="T34" fmla="*/ 10 w 35"/>
                <a:gd name="T35" fmla="*/ 16 h 35"/>
                <a:gd name="T36" fmla="*/ 16 w 35"/>
                <a:gd name="T37" fmla="*/ 21 h 35"/>
                <a:gd name="T38" fmla="*/ 26 w 35"/>
                <a:gd name="T39" fmla="*/ 12 h 35"/>
                <a:gd name="T40" fmla="*/ 27 w 35"/>
                <a:gd name="T41" fmla="*/ 1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5" h="35">
                  <a:moveTo>
                    <a:pt x="18" y="0"/>
                  </a:moveTo>
                  <a:cubicBezTo>
                    <a:pt x="8" y="0"/>
                    <a:pt x="0" y="8"/>
                    <a:pt x="0" y="18"/>
                  </a:cubicBezTo>
                  <a:cubicBezTo>
                    <a:pt x="0" y="27"/>
                    <a:pt x="8" y="35"/>
                    <a:pt x="18" y="35"/>
                  </a:cubicBezTo>
                  <a:cubicBezTo>
                    <a:pt x="28" y="35"/>
                    <a:pt x="35" y="27"/>
                    <a:pt x="35" y="18"/>
                  </a:cubicBezTo>
                  <a:cubicBezTo>
                    <a:pt x="35" y="8"/>
                    <a:pt x="28" y="0"/>
                    <a:pt x="18" y="0"/>
                  </a:cubicBezTo>
                  <a:close/>
                  <a:moveTo>
                    <a:pt x="18" y="32"/>
                  </a:moveTo>
                  <a:cubicBezTo>
                    <a:pt x="10" y="32"/>
                    <a:pt x="3" y="26"/>
                    <a:pt x="3" y="18"/>
                  </a:cubicBezTo>
                  <a:cubicBezTo>
                    <a:pt x="3" y="10"/>
                    <a:pt x="10" y="3"/>
                    <a:pt x="18" y="3"/>
                  </a:cubicBezTo>
                  <a:cubicBezTo>
                    <a:pt x="26" y="3"/>
                    <a:pt x="32" y="10"/>
                    <a:pt x="32" y="18"/>
                  </a:cubicBezTo>
                  <a:cubicBezTo>
                    <a:pt x="32" y="26"/>
                    <a:pt x="26" y="32"/>
                    <a:pt x="18" y="32"/>
                  </a:cubicBezTo>
                  <a:close/>
                  <a:moveTo>
                    <a:pt x="27" y="12"/>
                  </a:moveTo>
                  <a:cubicBezTo>
                    <a:pt x="28" y="13"/>
                    <a:pt x="28" y="13"/>
                    <a:pt x="27" y="14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8" y="18"/>
                    <a:pt x="8" y="17"/>
                    <a:pt x="9" y="16"/>
                  </a:cubicBezTo>
                  <a:cubicBezTo>
                    <a:pt x="9" y="16"/>
                    <a:pt x="10" y="16"/>
                    <a:pt x="10" y="16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6" y="12"/>
                    <a:pt x="27" y="12"/>
                    <a:pt x="27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Freeform 36"/>
            <p:cNvSpPr>
              <a:spLocks noEditPoints="1"/>
            </p:cNvSpPr>
            <p:nvPr/>
          </p:nvSpPr>
          <p:spPr bwMode="auto">
            <a:xfrm>
              <a:off x="3996266" y="2020116"/>
              <a:ext cx="421885" cy="352397"/>
            </a:xfrm>
            <a:custGeom>
              <a:avLst/>
              <a:gdLst>
                <a:gd name="T0" fmla="*/ 71 w 72"/>
                <a:gd name="T1" fmla="*/ 15 h 60"/>
                <a:gd name="T2" fmla="*/ 57 w 72"/>
                <a:gd name="T3" fmla="*/ 17 h 60"/>
                <a:gd name="T4" fmla="*/ 44 w 72"/>
                <a:gd name="T5" fmla="*/ 45 h 60"/>
                <a:gd name="T6" fmla="*/ 12 w 72"/>
                <a:gd name="T7" fmla="*/ 45 h 60"/>
                <a:gd name="T8" fmla="*/ 14 w 72"/>
                <a:gd name="T9" fmla="*/ 48 h 60"/>
                <a:gd name="T10" fmla="*/ 48 w 72"/>
                <a:gd name="T11" fmla="*/ 50 h 60"/>
                <a:gd name="T12" fmla="*/ 14 w 72"/>
                <a:gd name="T13" fmla="*/ 51 h 60"/>
                <a:gd name="T14" fmla="*/ 9 w 72"/>
                <a:gd name="T15" fmla="*/ 44 h 60"/>
                <a:gd name="T16" fmla="*/ 8 w 72"/>
                <a:gd name="T17" fmla="*/ 41 h 60"/>
                <a:gd name="T18" fmla="*/ 1 w 72"/>
                <a:gd name="T19" fmla="*/ 22 h 60"/>
                <a:gd name="T20" fmla="*/ 11 w 72"/>
                <a:gd name="T21" fmla="*/ 40 h 60"/>
                <a:gd name="T22" fmla="*/ 44 w 72"/>
                <a:gd name="T23" fmla="*/ 42 h 60"/>
                <a:gd name="T24" fmla="*/ 54 w 72"/>
                <a:gd name="T25" fmla="*/ 16 h 60"/>
                <a:gd name="T26" fmla="*/ 71 w 72"/>
                <a:gd name="T27" fmla="*/ 12 h 60"/>
                <a:gd name="T28" fmla="*/ 18 w 72"/>
                <a:gd name="T29" fmla="*/ 56 h 60"/>
                <a:gd name="T30" fmla="*/ 11 w 72"/>
                <a:gd name="T31" fmla="*/ 56 h 60"/>
                <a:gd name="T32" fmla="*/ 18 w 72"/>
                <a:gd name="T33" fmla="*/ 56 h 60"/>
                <a:gd name="T34" fmla="*/ 15 w 72"/>
                <a:gd name="T35" fmla="*/ 54 h 60"/>
                <a:gd name="T36" fmla="*/ 15 w 72"/>
                <a:gd name="T37" fmla="*/ 58 h 60"/>
                <a:gd name="T38" fmla="*/ 45 w 72"/>
                <a:gd name="T39" fmla="*/ 56 h 60"/>
                <a:gd name="T40" fmla="*/ 38 w 72"/>
                <a:gd name="T41" fmla="*/ 56 h 60"/>
                <a:gd name="T42" fmla="*/ 45 w 72"/>
                <a:gd name="T43" fmla="*/ 56 h 60"/>
                <a:gd name="T44" fmla="*/ 42 w 72"/>
                <a:gd name="T45" fmla="*/ 54 h 60"/>
                <a:gd name="T46" fmla="*/ 42 w 72"/>
                <a:gd name="T47" fmla="*/ 58 h 60"/>
                <a:gd name="T48" fmla="*/ 46 w 72"/>
                <a:gd name="T49" fmla="*/ 35 h 60"/>
                <a:gd name="T50" fmla="*/ 12 w 72"/>
                <a:gd name="T51" fmla="*/ 34 h 60"/>
                <a:gd name="T52" fmla="*/ 12 w 72"/>
                <a:gd name="T53" fmla="*/ 36 h 60"/>
                <a:gd name="T54" fmla="*/ 46 w 72"/>
                <a:gd name="T55" fmla="*/ 35 h 60"/>
                <a:gd name="T56" fmla="*/ 12 w 72"/>
                <a:gd name="T57" fmla="*/ 39 h 60"/>
                <a:gd name="T58" fmla="*/ 43 w 72"/>
                <a:gd name="T59" fmla="*/ 40 h 60"/>
                <a:gd name="T60" fmla="*/ 43 w 72"/>
                <a:gd name="T61" fmla="*/ 38 h 60"/>
                <a:gd name="T62" fmla="*/ 13 w 72"/>
                <a:gd name="T63" fmla="*/ 28 h 60"/>
                <a:gd name="T64" fmla="*/ 16 w 72"/>
                <a:gd name="T65" fmla="*/ 23 h 60"/>
                <a:gd name="T66" fmla="*/ 28 w 72"/>
                <a:gd name="T67" fmla="*/ 14 h 60"/>
                <a:gd name="T68" fmla="*/ 33 w 72"/>
                <a:gd name="T69" fmla="*/ 17 h 60"/>
                <a:gd name="T70" fmla="*/ 36 w 72"/>
                <a:gd name="T71" fmla="*/ 22 h 60"/>
                <a:gd name="T72" fmla="*/ 39 w 72"/>
                <a:gd name="T73" fmla="*/ 17 h 60"/>
                <a:gd name="T74" fmla="*/ 51 w 72"/>
                <a:gd name="T75" fmla="*/ 7 h 60"/>
                <a:gd name="T76" fmla="*/ 51 w 72"/>
                <a:gd name="T77" fmla="*/ 0 h 60"/>
                <a:gd name="T78" fmla="*/ 49 w 72"/>
                <a:gd name="T79" fmla="*/ 5 h 60"/>
                <a:gd name="T80" fmla="*/ 36 w 72"/>
                <a:gd name="T81" fmla="*/ 15 h 60"/>
                <a:gd name="T82" fmla="*/ 31 w 72"/>
                <a:gd name="T83" fmla="*/ 12 h 60"/>
                <a:gd name="T84" fmla="*/ 28 w 72"/>
                <a:gd name="T85" fmla="*/ 7 h 60"/>
                <a:gd name="T86" fmla="*/ 25 w 72"/>
                <a:gd name="T87" fmla="*/ 11 h 60"/>
                <a:gd name="T88" fmla="*/ 13 w 72"/>
                <a:gd name="T89" fmla="*/ 22 h 60"/>
                <a:gd name="T90" fmla="*/ 13 w 72"/>
                <a:gd name="T91" fmla="*/ 28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2" h="60">
                  <a:moveTo>
                    <a:pt x="72" y="13"/>
                  </a:moveTo>
                  <a:cubicBezTo>
                    <a:pt x="72" y="14"/>
                    <a:pt x="71" y="15"/>
                    <a:pt x="71" y="15"/>
                  </a:cubicBezTo>
                  <a:cubicBezTo>
                    <a:pt x="60" y="15"/>
                    <a:pt x="60" y="15"/>
                    <a:pt x="60" y="15"/>
                  </a:cubicBezTo>
                  <a:cubicBezTo>
                    <a:pt x="59" y="15"/>
                    <a:pt x="57" y="16"/>
                    <a:pt x="57" y="17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43"/>
                    <a:pt x="46" y="45"/>
                    <a:pt x="44" y="45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13" y="45"/>
                    <a:pt x="13" y="45"/>
                    <a:pt x="12" y="45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2" y="47"/>
                    <a:pt x="13" y="48"/>
                    <a:pt x="14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8" y="48"/>
                    <a:pt x="48" y="49"/>
                    <a:pt x="48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14" y="51"/>
                    <a:pt x="14" y="51"/>
                    <a:pt x="14" y="51"/>
                  </a:cubicBezTo>
                  <a:cubicBezTo>
                    <a:pt x="11" y="51"/>
                    <a:pt x="9" y="49"/>
                    <a:pt x="9" y="47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9" y="42"/>
                    <a:pt x="8" y="42"/>
                    <a:pt x="8" y="4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3"/>
                    <a:pt x="0" y="22"/>
                    <a:pt x="1" y="22"/>
                  </a:cubicBezTo>
                  <a:cubicBezTo>
                    <a:pt x="2" y="21"/>
                    <a:pt x="3" y="22"/>
                    <a:pt x="3" y="22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1" y="41"/>
                    <a:pt x="13" y="42"/>
                    <a:pt x="14" y="42"/>
                  </a:cubicBezTo>
                  <a:cubicBezTo>
                    <a:pt x="44" y="42"/>
                    <a:pt x="44" y="42"/>
                    <a:pt x="44" y="42"/>
                  </a:cubicBezTo>
                  <a:cubicBezTo>
                    <a:pt x="45" y="42"/>
                    <a:pt x="46" y="41"/>
                    <a:pt x="47" y="40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5" y="13"/>
                    <a:pt x="57" y="12"/>
                    <a:pt x="60" y="12"/>
                  </a:cubicBezTo>
                  <a:cubicBezTo>
                    <a:pt x="71" y="12"/>
                    <a:pt x="71" y="12"/>
                    <a:pt x="71" y="12"/>
                  </a:cubicBezTo>
                  <a:cubicBezTo>
                    <a:pt x="71" y="12"/>
                    <a:pt x="72" y="12"/>
                    <a:pt x="72" y="13"/>
                  </a:cubicBezTo>
                  <a:close/>
                  <a:moveTo>
                    <a:pt x="18" y="56"/>
                  </a:moveTo>
                  <a:cubicBezTo>
                    <a:pt x="18" y="58"/>
                    <a:pt x="17" y="60"/>
                    <a:pt x="15" y="60"/>
                  </a:cubicBezTo>
                  <a:cubicBezTo>
                    <a:pt x="13" y="60"/>
                    <a:pt x="11" y="58"/>
                    <a:pt x="11" y="56"/>
                  </a:cubicBezTo>
                  <a:cubicBezTo>
                    <a:pt x="11" y="54"/>
                    <a:pt x="13" y="52"/>
                    <a:pt x="15" y="52"/>
                  </a:cubicBezTo>
                  <a:cubicBezTo>
                    <a:pt x="17" y="52"/>
                    <a:pt x="18" y="54"/>
                    <a:pt x="18" y="56"/>
                  </a:cubicBezTo>
                  <a:close/>
                  <a:moveTo>
                    <a:pt x="16" y="56"/>
                  </a:moveTo>
                  <a:cubicBezTo>
                    <a:pt x="16" y="55"/>
                    <a:pt x="16" y="54"/>
                    <a:pt x="15" y="54"/>
                  </a:cubicBezTo>
                  <a:cubicBezTo>
                    <a:pt x="14" y="54"/>
                    <a:pt x="13" y="55"/>
                    <a:pt x="13" y="56"/>
                  </a:cubicBezTo>
                  <a:cubicBezTo>
                    <a:pt x="13" y="57"/>
                    <a:pt x="14" y="58"/>
                    <a:pt x="15" y="58"/>
                  </a:cubicBezTo>
                  <a:cubicBezTo>
                    <a:pt x="16" y="58"/>
                    <a:pt x="16" y="57"/>
                    <a:pt x="16" y="56"/>
                  </a:cubicBezTo>
                  <a:close/>
                  <a:moveTo>
                    <a:pt x="45" y="56"/>
                  </a:moveTo>
                  <a:cubicBezTo>
                    <a:pt x="45" y="58"/>
                    <a:pt x="44" y="60"/>
                    <a:pt x="42" y="60"/>
                  </a:cubicBezTo>
                  <a:cubicBezTo>
                    <a:pt x="40" y="60"/>
                    <a:pt x="38" y="58"/>
                    <a:pt x="38" y="56"/>
                  </a:cubicBezTo>
                  <a:cubicBezTo>
                    <a:pt x="38" y="54"/>
                    <a:pt x="40" y="52"/>
                    <a:pt x="42" y="52"/>
                  </a:cubicBezTo>
                  <a:cubicBezTo>
                    <a:pt x="44" y="52"/>
                    <a:pt x="45" y="54"/>
                    <a:pt x="45" y="56"/>
                  </a:cubicBezTo>
                  <a:close/>
                  <a:moveTo>
                    <a:pt x="43" y="56"/>
                  </a:moveTo>
                  <a:cubicBezTo>
                    <a:pt x="43" y="55"/>
                    <a:pt x="43" y="54"/>
                    <a:pt x="42" y="54"/>
                  </a:cubicBezTo>
                  <a:cubicBezTo>
                    <a:pt x="41" y="54"/>
                    <a:pt x="40" y="55"/>
                    <a:pt x="40" y="56"/>
                  </a:cubicBezTo>
                  <a:cubicBezTo>
                    <a:pt x="40" y="57"/>
                    <a:pt x="41" y="58"/>
                    <a:pt x="42" y="58"/>
                  </a:cubicBezTo>
                  <a:cubicBezTo>
                    <a:pt x="43" y="58"/>
                    <a:pt x="43" y="57"/>
                    <a:pt x="43" y="56"/>
                  </a:cubicBezTo>
                  <a:close/>
                  <a:moveTo>
                    <a:pt x="46" y="35"/>
                  </a:moveTo>
                  <a:cubicBezTo>
                    <a:pt x="46" y="34"/>
                    <a:pt x="45" y="34"/>
                    <a:pt x="45" y="34"/>
                  </a:cubicBezTo>
                  <a:cubicBezTo>
                    <a:pt x="12" y="34"/>
                    <a:pt x="12" y="34"/>
                    <a:pt x="12" y="34"/>
                  </a:cubicBezTo>
                  <a:cubicBezTo>
                    <a:pt x="11" y="34"/>
                    <a:pt x="11" y="34"/>
                    <a:pt x="11" y="35"/>
                  </a:cubicBezTo>
                  <a:cubicBezTo>
                    <a:pt x="11" y="35"/>
                    <a:pt x="11" y="36"/>
                    <a:pt x="12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6" y="35"/>
                    <a:pt x="46" y="35"/>
                  </a:cubicBezTo>
                  <a:close/>
                  <a:moveTo>
                    <a:pt x="13" y="38"/>
                  </a:moveTo>
                  <a:cubicBezTo>
                    <a:pt x="13" y="38"/>
                    <a:pt x="12" y="39"/>
                    <a:pt x="12" y="39"/>
                  </a:cubicBezTo>
                  <a:cubicBezTo>
                    <a:pt x="12" y="40"/>
                    <a:pt x="13" y="40"/>
                    <a:pt x="13" y="40"/>
                  </a:cubicBezTo>
                  <a:cubicBezTo>
                    <a:pt x="43" y="40"/>
                    <a:pt x="43" y="40"/>
                    <a:pt x="43" y="40"/>
                  </a:cubicBezTo>
                  <a:cubicBezTo>
                    <a:pt x="44" y="40"/>
                    <a:pt x="44" y="40"/>
                    <a:pt x="44" y="39"/>
                  </a:cubicBezTo>
                  <a:cubicBezTo>
                    <a:pt x="44" y="39"/>
                    <a:pt x="44" y="38"/>
                    <a:pt x="43" y="38"/>
                  </a:cubicBezTo>
                  <a:lnTo>
                    <a:pt x="13" y="38"/>
                  </a:lnTo>
                  <a:close/>
                  <a:moveTo>
                    <a:pt x="13" y="28"/>
                  </a:moveTo>
                  <a:cubicBezTo>
                    <a:pt x="14" y="28"/>
                    <a:pt x="16" y="27"/>
                    <a:pt x="16" y="25"/>
                  </a:cubicBezTo>
                  <a:cubicBezTo>
                    <a:pt x="16" y="24"/>
                    <a:pt x="16" y="24"/>
                    <a:pt x="16" y="2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7" y="13"/>
                    <a:pt x="27" y="14"/>
                    <a:pt x="28" y="14"/>
                  </a:cubicBezTo>
                  <a:cubicBezTo>
                    <a:pt x="28" y="14"/>
                    <a:pt x="29" y="13"/>
                    <a:pt x="29" y="13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3" y="18"/>
                    <a:pt x="33" y="18"/>
                    <a:pt x="33" y="19"/>
                  </a:cubicBezTo>
                  <a:cubicBezTo>
                    <a:pt x="33" y="20"/>
                    <a:pt x="34" y="22"/>
                    <a:pt x="36" y="22"/>
                  </a:cubicBezTo>
                  <a:cubicBezTo>
                    <a:pt x="38" y="22"/>
                    <a:pt x="39" y="20"/>
                    <a:pt x="39" y="19"/>
                  </a:cubicBezTo>
                  <a:cubicBezTo>
                    <a:pt x="39" y="18"/>
                    <a:pt x="39" y="18"/>
                    <a:pt x="39" y="17"/>
                  </a:cubicBezTo>
                  <a:cubicBezTo>
                    <a:pt x="50" y="6"/>
                    <a:pt x="50" y="6"/>
                    <a:pt x="50" y="6"/>
                  </a:cubicBezTo>
                  <a:cubicBezTo>
                    <a:pt x="50" y="7"/>
                    <a:pt x="51" y="7"/>
                    <a:pt x="51" y="7"/>
                  </a:cubicBezTo>
                  <a:cubicBezTo>
                    <a:pt x="53" y="7"/>
                    <a:pt x="54" y="5"/>
                    <a:pt x="54" y="4"/>
                  </a:cubicBezTo>
                  <a:cubicBezTo>
                    <a:pt x="54" y="2"/>
                    <a:pt x="53" y="0"/>
                    <a:pt x="51" y="0"/>
                  </a:cubicBezTo>
                  <a:cubicBezTo>
                    <a:pt x="50" y="0"/>
                    <a:pt x="48" y="2"/>
                    <a:pt x="48" y="4"/>
                  </a:cubicBezTo>
                  <a:cubicBezTo>
                    <a:pt x="48" y="4"/>
                    <a:pt x="48" y="5"/>
                    <a:pt x="49" y="5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7" y="16"/>
                    <a:pt x="37" y="15"/>
                    <a:pt x="36" y="15"/>
                  </a:cubicBezTo>
                  <a:cubicBezTo>
                    <a:pt x="36" y="15"/>
                    <a:pt x="35" y="16"/>
                    <a:pt x="35" y="16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1"/>
                    <a:pt x="31" y="11"/>
                    <a:pt x="31" y="10"/>
                  </a:cubicBezTo>
                  <a:cubicBezTo>
                    <a:pt x="31" y="9"/>
                    <a:pt x="30" y="7"/>
                    <a:pt x="28" y="7"/>
                  </a:cubicBezTo>
                  <a:cubicBezTo>
                    <a:pt x="26" y="7"/>
                    <a:pt x="25" y="9"/>
                    <a:pt x="25" y="10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2"/>
                    <a:pt x="13" y="22"/>
                    <a:pt x="13" y="22"/>
                  </a:cubicBezTo>
                  <a:cubicBezTo>
                    <a:pt x="11" y="22"/>
                    <a:pt x="10" y="23"/>
                    <a:pt x="10" y="25"/>
                  </a:cubicBezTo>
                  <a:cubicBezTo>
                    <a:pt x="10" y="27"/>
                    <a:pt x="11" y="28"/>
                    <a:pt x="13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Freeform 24"/>
            <p:cNvSpPr>
              <a:spLocks noEditPoints="1"/>
            </p:cNvSpPr>
            <p:nvPr/>
          </p:nvSpPr>
          <p:spPr bwMode="auto">
            <a:xfrm>
              <a:off x="7815448" y="5058781"/>
              <a:ext cx="357647" cy="377244"/>
            </a:xfrm>
            <a:custGeom>
              <a:avLst/>
              <a:gdLst>
                <a:gd name="T0" fmla="*/ 22 w 62"/>
                <a:gd name="T1" fmla="*/ 32 h 65"/>
                <a:gd name="T2" fmla="*/ 22 w 62"/>
                <a:gd name="T3" fmla="*/ 52 h 65"/>
                <a:gd name="T4" fmla="*/ 26 w 62"/>
                <a:gd name="T5" fmla="*/ 43 h 65"/>
                <a:gd name="T6" fmla="*/ 47 w 62"/>
                <a:gd name="T7" fmla="*/ 7 h 65"/>
                <a:gd name="T8" fmla="*/ 47 w 62"/>
                <a:gd name="T9" fmla="*/ 19 h 65"/>
                <a:gd name="T10" fmla="*/ 40 w 62"/>
                <a:gd name="T11" fmla="*/ 37 h 65"/>
                <a:gd name="T12" fmla="*/ 36 w 62"/>
                <a:gd name="T13" fmla="*/ 27 h 65"/>
                <a:gd name="T14" fmla="*/ 32 w 62"/>
                <a:gd name="T15" fmla="*/ 26 h 65"/>
                <a:gd name="T16" fmla="*/ 24 w 62"/>
                <a:gd name="T17" fmla="*/ 22 h 65"/>
                <a:gd name="T18" fmla="*/ 18 w 62"/>
                <a:gd name="T19" fmla="*/ 21 h 65"/>
                <a:gd name="T20" fmla="*/ 11 w 62"/>
                <a:gd name="T21" fmla="*/ 28 h 65"/>
                <a:gd name="T22" fmla="*/ 6 w 62"/>
                <a:gd name="T23" fmla="*/ 28 h 65"/>
                <a:gd name="T24" fmla="*/ 3 w 62"/>
                <a:gd name="T25" fmla="*/ 38 h 65"/>
                <a:gd name="T26" fmla="*/ 0 w 62"/>
                <a:gd name="T27" fmla="*/ 43 h 65"/>
                <a:gd name="T28" fmla="*/ 3 w 62"/>
                <a:gd name="T29" fmla="*/ 47 h 65"/>
                <a:gd name="T30" fmla="*/ 6 w 62"/>
                <a:gd name="T31" fmla="*/ 58 h 65"/>
                <a:gd name="T32" fmla="*/ 11 w 62"/>
                <a:gd name="T33" fmla="*/ 58 h 65"/>
                <a:gd name="T34" fmla="*/ 18 w 62"/>
                <a:gd name="T35" fmla="*/ 65 h 65"/>
                <a:gd name="T36" fmla="*/ 24 w 62"/>
                <a:gd name="T37" fmla="*/ 64 h 65"/>
                <a:gd name="T38" fmla="*/ 32 w 62"/>
                <a:gd name="T39" fmla="*/ 60 h 65"/>
                <a:gd name="T40" fmla="*/ 36 w 62"/>
                <a:gd name="T41" fmla="*/ 59 h 65"/>
                <a:gd name="T42" fmla="*/ 40 w 62"/>
                <a:gd name="T43" fmla="*/ 49 h 65"/>
                <a:gd name="T44" fmla="*/ 44 w 62"/>
                <a:gd name="T45" fmla="*/ 46 h 65"/>
                <a:gd name="T46" fmla="*/ 38 w 62"/>
                <a:gd name="T47" fmla="*/ 53 h 65"/>
                <a:gd name="T48" fmla="*/ 22 w 62"/>
                <a:gd name="T49" fmla="*/ 58 h 65"/>
                <a:gd name="T50" fmla="*/ 6 w 62"/>
                <a:gd name="T51" fmla="*/ 53 h 65"/>
                <a:gd name="T52" fmla="*/ 7 w 62"/>
                <a:gd name="T53" fmla="*/ 38 h 65"/>
                <a:gd name="T54" fmla="*/ 18 w 62"/>
                <a:gd name="T55" fmla="*/ 24 h 65"/>
                <a:gd name="T56" fmla="*/ 36 w 62"/>
                <a:gd name="T57" fmla="*/ 30 h 65"/>
                <a:gd name="T58" fmla="*/ 41 w 62"/>
                <a:gd name="T59" fmla="*/ 44 h 65"/>
                <a:gd name="T60" fmla="*/ 59 w 62"/>
                <a:gd name="T61" fmla="*/ 11 h 65"/>
                <a:gd name="T62" fmla="*/ 60 w 62"/>
                <a:gd name="T63" fmla="*/ 7 h 65"/>
                <a:gd name="T64" fmla="*/ 54 w 62"/>
                <a:gd name="T65" fmla="*/ 4 h 65"/>
                <a:gd name="T66" fmla="*/ 49 w 62"/>
                <a:gd name="T67" fmla="*/ 0 h 65"/>
                <a:gd name="T68" fmla="*/ 46 w 62"/>
                <a:gd name="T69" fmla="*/ 0 h 65"/>
                <a:gd name="T70" fmla="*/ 40 w 62"/>
                <a:gd name="T71" fmla="*/ 4 h 65"/>
                <a:gd name="T72" fmla="*/ 38 w 62"/>
                <a:gd name="T73" fmla="*/ 4 h 65"/>
                <a:gd name="T74" fmla="*/ 35 w 62"/>
                <a:gd name="T75" fmla="*/ 11 h 65"/>
                <a:gd name="T76" fmla="*/ 33 w 62"/>
                <a:gd name="T77" fmla="*/ 14 h 65"/>
                <a:gd name="T78" fmla="*/ 35 w 62"/>
                <a:gd name="T79" fmla="*/ 18 h 65"/>
                <a:gd name="T80" fmla="*/ 37 w 62"/>
                <a:gd name="T81" fmla="*/ 24 h 65"/>
                <a:gd name="T82" fmla="*/ 40 w 62"/>
                <a:gd name="T83" fmla="*/ 25 h 65"/>
                <a:gd name="T84" fmla="*/ 46 w 62"/>
                <a:gd name="T85" fmla="*/ 28 h 65"/>
                <a:gd name="T86" fmla="*/ 49 w 62"/>
                <a:gd name="T87" fmla="*/ 29 h 65"/>
                <a:gd name="T88" fmla="*/ 54 w 62"/>
                <a:gd name="T89" fmla="*/ 24 h 65"/>
                <a:gd name="T90" fmla="*/ 57 w 62"/>
                <a:gd name="T91" fmla="*/ 24 h 65"/>
                <a:gd name="T92" fmla="*/ 59 w 62"/>
                <a:gd name="T93" fmla="*/ 18 h 65"/>
                <a:gd name="T94" fmla="*/ 61 w 62"/>
                <a:gd name="T95" fmla="*/ 12 h 65"/>
                <a:gd name="T96" fmla="*/ 52 w 62"/>
                <a:gd name="T97" fmla="*/ 22 h 65"/>
                <a:gd name="T98" fmla="*/ 43 w 62"/>
                <a:gd name="T99" fmla="*/ 25 h 65"/>
                <a:gd name="T100" fmla="*/ 36 w 62"/>
                <a:gd name="T101" fmla="*/ 15 h 65"/>
                <a:gd name="T102" fmla="*/ 38 w 62"/>
                <a:gd name="T103" fmla="*/ 7 h 65"/>
                <a:gd name="T104" fmla="*/ 50 w 62"/>
                <a:gd name="T105" fmla="*/ 3 h 65"/>
                <a:gd name="T106" fmla="*/ 56 w 62"/>
                <a:gd name="T107" fmla="*/ 1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2" h="65">
                  <a:moveTo>
                    <a:pt x="22" y="32"/>
                  </a:moveTo>
                  <a:cubicBezTo>
                    <a:pt x="15" y="32"/>
                    <a:pt x="11" y="37"/>
                    <a:pt x="11" y="43"/>
                  </a:cubicBezTo>
                  <a:cubicBezTo>
                    <a:pt x="11" y="49"/>
                    <a:pt x="15" y="54"/>
                    <a:pt x="22" y="54"/>
                  </a:cubicBezTo>
                  <a:cubicBezTo>
                    <a:pt x="28" y="54"/>
                    <a:pt x="33" y="49"/>
                    <a:pt x="33" y="43"/>
                  </a:cubicBezTo>
                  <a:cubicBezTo>
                    <a:pt x="33" y="37"/>
                    <a:pt x="28" y="32"/>
                    <a:pt x="22" y="32"/>
                  </a:cubicBezTo>
                  <a:close/>
                  <a:moveTo>
                    <a:pt x="22" y="52"/>
                  </a:moveTo>
                  <a:cubicBezTo>
                    <a:pt x="17" y="52"/>
                    <a:pt x="13" y="48"/>
                    <a:pt x="13" y="43"/>
                  </a:cubicBezTo>
                  <a:cubicBezTo>
                    <a:pt x="13" y="38"/>
                    <a:pt x="17" y="34"/>
                    <a:pt x="22" y="34"/>
                  </a:cubicBezTo>
                  <a:cubicBezTo>
                    <a:pt x="27" y="34"/>
                    <a:pt x="31" y="38"/>
                    <a:pt x="31" y="43"/>
                  </a:cubicBezTo>
                  <a:cubicBezTo>
                    <a:pt x="31" y="48"/>
                    <a:pt x="27" y="52"/>
                    <a:pt x="22" y="52"/>
                  </a:cubicBezTo>
                  <a:close/>
                  <a:moveTo>
                    <a:pt x="26" y="43"/>
                  </a:moveTo>
                  <a:cubicBezTo>
                    <a:pt x="26" y="45"/>
                    <a:pt x="24" y="47"/>
                    <a:pt x="22" y="47"/>
                  </a:cubicBezTo>
                  <a:cubicBezTo>
                    <a:pt x="19" y="47"/>
                    <a:pt x="17" y="45"/>
                    <a:pt x="17" y="43"/>
                  </a:cubicBezTo>
                  <a:cubicBezTo>
                    <a:pt x="17" y="40"/>
                    <a:pt x="19" y="38"/>
                    <a:pt x="22" y="38"/>
                  </a:cubicBezTo>
                  <a:cubicBezTo>
                    <a:pt x="24" y="38"/>
                    <a:pt x="26" y="40"/>
                    <a:pt x="26" y="43"/>
                  </a:cubicBezTo>
                  <a:close/>
                  <a:moveTo>
                    <a:pt x="47" y="7"/>
                  </a:moveTo>
                  <a:cubicBezTo>
                    <a:pt x="43" y="7"/>
                    <a:pt x="40" y="10"/>
                    <a:pt x="40" y="14"/>
                  </a:cubicBezTo>
                  <a:cubicBezTo>
                    <a:pt x="40" y="18"/>
                    <a:pt x="43" y="21"/>
                    <a:pt x="47" y="21"/>
                  </a:cubicBezTo>
                  <a:cubicBezTo>
                    <a:pt x="51" y="21"/>
                    <a:pt x="54" y="18"/>
                    <a:pt x="54" y="14"/>
                  </a:cubicBezTo>
                  <a:cubicBezTo>
                    <a:pt x="54" y="10"/>
                    <a:pt x="51" y="7"/>
                    <a:pt x="47" y="7"/>
                  </a:cubicBezTo>
                  <a:close/>
                  <a:moveTo>
                    <a:pt x="47" y="19"/>
                  </a:moveTo>
                  <a:cubicBezTo>
                    <a:pt x="44" y="19"/>
                    <a:pt x="42" y="17"/>
                    <a:pt x="42" y="14"/>
                  </a:cubicBezTo>
                  <a:cubicBezTo>
                    <a:pt x="42" y="12"/>
                    <a:pt x="44" y="9"/>
                    <a:pt x="47" y="9"/>
                  </a:cubicBezTo>
                  <a:cubicBezTo>
                    <a:pt x="49" y="9"/>
                    <a:pt x="52" y="12"/>
                    <a:pt x="52" y="14"/>
                  </a:cubicBezTo>
                  <a:cubicBezTo>
                    <a:pt x="52" y="17"/>
                    <a:pt x="49" y="19"/>
                    <a:pt x="47" y="19"/>
                  </a:cubicBezTo>
                  <a:close/>
                  <a:moveTo>
                    <a:pt x="43" y="39"/>
                  </a:moveTo>
                  <a:cubicBezTo>
                    <a:pt x="43" y="38"/>
                    <a:pt x="42" y="38"/>
                    <a:pt x="42" y="38"/>
                  </a:cubicBezTo>
                  <a:cubicBezTo>
                    <a:pt x="42" y="38"/>
                    <a:pt x="42" y="38"/>
                    <a:pt x="41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0" y="38"/>
                    <a:pt x="40" y="38"/>
                    <a:pt x="40" y="37"/>
                  </a:cubicBezTo>
                  <a:cubicBezTo>
                    <a:pt x="39" y="36"/>
                    <a:pt x="40" y="36"/>
                    <a:pt x="40" y="35"/>
                  </a:cubicBezTo>
                  <a:cubicBezTo>
                    <a:pt x="41" y="35"/>
                    <a:pt x="41" y="35"/>
                    <a:pt x="42" y="34"/>
                  </a:cubicBezTo>
                  <a:cubicBezTo>
                    <a:pt x="42" y="33"/>
                    <a:pt x="42" y="33"/>
                    <a:pt x="41" y="32"/>
                  </a:cubicBezTo>
                  <a:cubicBezTo>
                    <a:pt x="40" y="31"/>
                    <a:pt x="39" y="29"/>
                    <a:pt x="38" y="28"/>
                  </a:cubicBezTo>
                  <a:cubicBezTo>
                    <a:pt x="38" y="27"/>
                    <a:pt x="37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5" y="27"/>
                    <a:pt x="35" y="28"/>
                  </a:cubicBezTo>
                  <a:cubicBezTo>
                    <a:pt x="35" y="28"/>
                    <a:pt x="34" y="28"/>
                    <a:pt x="34" y="28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32" y="27"/>
                    <a:pt x="32" y="27"/>
                    <a:pt x="32" y="26"/>
                  </a:cubicBezTo>
                  <a:cubicBezTo>
                    <a:pt x="33" y="25"/>
                    <a:pt x="33" y="25"/>
                    <a:pt x="33" y="24"/>
                  </a:cubicBezTo>
                  <a:cubicBezTo>
                    <a:pt x="32" y="24"/>
                    <a:pt x="32" y="23"/>
                    <a:pt x="32" y="23"/>
                  </a:cubicBezTo>
                  <a:cubicBezTo>
                    <a:pt x="30" y="22"/>
                    <a:pt x="28" y="22"/>
                    <a:pt x="26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5" y="21"/>
                    <a:pt x="25" y="21"/>
                    <a:pt x="24" y="22"/>
                  </a:cubicBezTo>
                  <a:cubicBezTo>
                    <a:pt x="24" y="22"/>
                    <a:pt x="24" y="22"/>
                    <a:pt x="24" y="23"/>
                  </a:cubicBezTo>
                  <a:cubicBezTo>
                    <a:pt x="24" y="24"/>
                    <a:pt x="23" y="24"/>
                    <a:pt x="22" y="24"/>
                  </a:cubicBezTo>
                  <a:cubicBezTo>
                    <a:pt x="21" y="24"/>
                    <a:pt x="20" y="24"/>
                    <a:pt x="20" y="23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19" y="21"/>
                    <a:pt x="19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6" y="22"/>
                    <a:pt x="14" y="22"/>
                    <a:pt x="12" y="23"/>
                  </a:cubicBezTo>
                  <a:cubicBezTo>
                    <a:pt x="12" y="23"/>
                    <a:pt x="12" y="24"/>
                    <a:pt x="11" y="24"/>
                  </a:cubicBezTo>
                  <a:cubicBezTo>
                    <a:pt x="11" y="25"/>
                    <a:pt x="11" y="25"/>
                    <a:pt x="12" y="26"/>
                  </a:cubicBezTo>
                  <a:cubicBezTo>
                    <a:pt x="12" y="27"/>
                    <a:pt x="12" y="27"/>
                    <a:pt x="11" y="28"/>
                  </a:cubicBezTo>
                  <a:cubicBezTo>
                    <a:pt x="11" y="28"/>
                    <a:pt x="11" y="28"/>
                    <a:pt x="10" y="28"/>
                  </a:cubicBezTo>
                  <a:cubicBezTo>
                    <a:pt x="10" y="28"/>
                    <a:pt x="9" y="28"/>
                    <a:pt x="9" y="28"/>
                  </a:cubicBezTo>
                  <a:cubicBezTo>
                    <a:pt x="9" y="27"/>
                    <a:pt x="8" y="27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7" y="27"/>
                    <a:pt x="6" y="27"/>
                    <a:pt x="6" y="28"/>
                  </a:cubicBezTo>
                  <a:cubicBezTo>
                    <a:pt x="5" y="29"/>
                    <a:pt x="4" y="31"/>
                    <a:pt x="3" y="32"/>
                  </a:cubicBezTo>
                  <a:cubicBezTo>
                    <a:pt x="2" y="33"/>
                    <a:pt x="2" y="33"/>
                    <a:pt x="2" y="34"/>
                  </a:cubicBezTo>
                  <a:cubicBezTo>
                    <a:pt x="3" y="35"/>
                    <a:pt x="3" y="35"/>
                    <a:pt x="4" y="35"/>
                  </a:cubicBezTo>
                  <a:cubicBezTo>
                    <a:pt x="4" y="36"/>
                    <a:pt x="5" y="36"/>
                    <a:pt x="4" y="37"/>
                  </a:cubicBezTo>
                  <a:cubicBezTo>
                    <a:pt x="4" y="38"/>
                    <a:pt x="4" y="38"/>
                    <a:pt x="3" y="38"/>
                  </a:cubicBezTo>
                  <a:cubicBezTo>
                    <a:pt x="3" y="38"/>
                    <a:pt x="3" y="38"/>
                    <a:pt x="3" y="38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8"/>
                    <a:pt x="1" y="38"/>
                    <a:pt x="1" y="39"/>
                  </a:cubicBezTo>
                  <a:cubicBezTo>
                    <a:pt x="1" y="39"/>
                    <a:pt x="0" y="39"/>
                    <a:pt x="0" y="40"/>
                  </a:cubicBezTo>
                  <a:cubicBezTo>
                    <a:pt x="0" y="41"/>
                    <a:pt x="0" y="42"/>
                    <a:pt x="0" y="43"/>
                  </a:cubicBezTo>
                  <a:cubicBezTo>
                    <a:pt x="0" y="44"/>
                    <a:pt x="0" y="45"/>
                    <a:pt x="0" y="46"/>
                  </a:cubicBezTo>
                  <a:cubicBezTo>
                    <a:pt x="0" y="46"/>
                    <a:pt x="1" y="47"/>
                    <a:pt x="1" y="47"/>
                  </a:cubicBezTo>
                  <a:cubicBezTo>
                    <a:pt x="1" y="47"/>
                    <a:pt x="2" y="48"/>
                    <a:pt x="2" y="48"/>
                  </a:cubicBezTo>
                  <a:cubicBezTo>
                    <a:pt x="2" y="48"/>
                    <a:pt x="2" y="48"/>
                    <a:pt x="3" y="47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4" y="47"/>
                    <a:pt x="4" y="48"/>
                    <a:pt x="4" y="49"/>
                  </a:cubicBezTo>
                  <a:cubicBezTo>
                    <a:pt x="5" y="49"/>
                    <a:pt x="4" y="50"/>
                    <a:pt x="4" y="51"/>
                  </a:cubicBezTo>
                  <a:cubicBezTo>
                    <a:pt x="3" y="51"/>
                    <a:pt x="3" y="51"/>
                    <a:pt x="2" y="52"/>
                  </a:cubicBezTo>
                  <a:cubicBezTo>
                    <a:pt x="2" y="52"/>
                    <a:pt x="2" y="53"/>
                    <a:pt x="3" y="53"/>
                  </a:cubicBezTo>
                  <a:cubicBezTo>
                    <a:pt x="4" y="55"/>
                    <a:pt x="5" y="57"/>
                    <a:pt x="6" y="58"/>
                  </a:cubicBezTo>
                  <a:cubicBezTo>
                    <a:pt x="6" y="58"/>
                    <a:pt x="7" y="59"/>
                    <a:pt x="8" y="59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8" y="59"/>
                    <a:pt x="9" y="58"/>
                    <a:pt x="9" y="58"/>
                  </a:cubicBezTo>
                  <a:cubicBezTo>
                    <a:pt x="9" y="58"/>
                    <a:pt x="10" y="57"/>
                    <a:pt x="10" y="57"/>
                  </a:cubicBezTo>
                  <a:cubicBezTo>
                    <a:pt x="11" y="57"/>
                    <a:pt x="11" y="58"/>
                    <a:pt x="11" y="58"/>
                  </a:cubicBezTo>
                  <a:cubicBezTo>
                    <a:pt x="12" y="58"/>
                    <a:pt x="12" y="59"/>
                    <a:pt x="12" y="60"/>
                  </a:cubicBezTo>
                  <a:cubicBezTo>
                    <a:pt x="11" y="60"/>
                    <a:pt x="11" y="61"/>
                    <a:pt x="11" y="61"/>
                  </a:cubicBezTo>
                  <a:cubicBezTo>
                    <a:pt x="12" y="62"/>
                    <a:pt x="12" y="62"/>
                    <a:pt x="12" y="63"/>
                  </a:cubicBezTo>
                  <a:cubicBezTo>
                    <a:pt x="14" y="64"/>
                    <a:pt x="16" y="64"/>
                    <a:pt x="18" y="65"/>
                  </a:cubicBezTo>
                  <a:cubicBezTo>
                    <a:pt x="18" y="65"/>
                    <a:pt x="18" y="65"/>
                    <a:pt x="18" y="65"/>
                  </a:cubicBezTo>
                  <a:cubicBezTo>
                    <a:pt x="19" y="65"/>
                    <a:pt x="19" y="64"/>
                    <a:pt x="20" y="64"/>
                  </a:cubicBezTo>
                  <a:cubicBezTo>
                    <a:pt x="20" y="64"/>
                    <a:pt x="20" y="63"/>
                    <a:pt x="20" y="63"/>
                  </a:cubicBezTo>
                  <a:cubicBezTo>
                    <a:pt x="20" y="62"/>
                    <a:pt x="21" y="61"/>
                    <a:pt x="22" y="61"/>
                  </a:cubicBezTo>
                  <a:cubicBezTo>
                    <a:pt x="23" y="61"/>
                    <a:pt x="24" y="62"/>
                    <a:pt x="24" y="63"/>
                  </a:cubicBezTo>
                  <a:cubicBezTo>
                    <a:pt x="24" y="63"/>
                    <a:pt x="24" y="64"/>
                    <a:pt x="24" y="64"/>
                  </a:cubicBezTo>
                  <a:cubicBezTo>
                    <a:pt x="25" y="64"/>
                    <a:pt x="25" y="65"/>
                    <a:pt x="26" y="65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8" y="64"/>
                    <a:pt x="30" y="64"/>
                    <a:pt x="32" y="63"/>
                  </a:cubicBezTo>
                  <a:cubicBezTo>
                    <a:pt x="32" y="62"/>
                    <a:pt x="32" y="62"/>
                    <a:pt x="33" y="61"/>
                  </a:cubicBezTo>
                  <a:cubicBezTo>
                    <a:pt x="33" y="61"/>
                    <a:pt x="33" y="60"/>
                    <a:pt x="32" y="60"/>
                  </a:cubicBezTo>
                  <a:cubicBezTo>
                    <a:pt x="32" y="59"/>
                    <a:pt x="32" y="58"/>
                    <a:pt x="33" y="58"/>
                  </a:cubicBezTo>
                  <a:cubicBezTo>
                    <a:pt x="33" y="58"/>
                    <a:pt x="33" y="57"/>
                    <a:pt x="34" y="57"/>
                  </a:cubicBezTo>
                  <a:cubicBezTo>
                    <a:pt x="34" y="57"/>
                    <a:pt x="35" y="58"/>
                    <a:pt x="35" y="58"/>
                  </a:cubicBezTo>
                  <a:cubicBezTo>
                    <a:pt x="35" y="58"/>
                    <a:pt x="36" y="59"/>
                    <a:pt x="36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7" y="59"/>
                    <a:pt x="38" y="58"/>
                    <a:pt x="38" y="58"/>
                  </a:cubicBezTo>
                  <a:cubicBezTo>
                    <a:pt x="39" y="57"/>
                    <a:pt x="40" y="55"/>
                    <a:pt x="41" y="53"/>
                  </a:cubicBezTo>
                  <a:cubicBezTo>
                    <a:pt x="42" y="53"/>
                    <a:pt x="42" y="52"/>
                    <a:pt x="42" y="52"/>
                  </a:cubicBezTo>
                  <a:cubicBezTo>
                    <a:pt x="41" y="51"/>
                    <a:pt x="41" y="51"/>
                    <a:pt x="40" y="51"/>
                  </a:cubicBezTo>
                  <a:cubicBezTo>
                    <a:pt x="40" y="50"/>
                    <a:pt x="39" y="49"/>
                    <a:pt x="40" y="49"/>
                  </a:cubicBezTo>
                  <a:cubicBezTo>
                    <a:pt x="40" y="48"/>
                    <a:pt x="40" y="47"/>
                    <a:pt x="41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2" y="48"/>
                    <a:pt x="43" y="47"/>
                    <a:pt x="43" y="47"/>
                  </a:cubicBezTo>
                  <a:cubicBezTo>
                    <a:pt x="43" y="47"/>
                    <a:pt x="44" y="46"/>
                    <a:pt x="44" y="46"/>
                  </a:cubicBezTo>
                  <a:cubicBezTo>
                    <a:pt x="44" y="45"/>
                    <a:pt x="44" y="44"/>
                    <a:pt x="44" y="43"/>
                  </a:cubicBezTo>
                  <a:cubicBezTo>
                    <a:pt x="44" y="42"/>
                    <a:pt x="44" y="41"/>
                    <a:pt x="44" y="40"/>
                  </a:cubicBezTo>
                  <a:cubicBezTo>
                    <a:pt x="44" y="39"/>
                    <a:pt x="43" y="39"/>
                    <a:pt x="43" y="39"/>
                  </a:cubicBezTo>
                  <a:close/>
                  <a:moveTo>
                    <a:pt x="37" y="48"/>
                  </a:moveTo>
                  <a:cubicBezTo>
                    <a:pt x="36" y="50"/>
                    <a:pt x="37" y="52"/>
                    <a:pt x="38" y="53"/>
                  </a:cubicBezTo>
                  <a:cubicBezTo>
                    <a:pt x="38" y="54"/>
                    <a:pt x="37" y="54"/>
                    <a:pt x="36" y="55"/>
                  </a:cubicBezTo>
                  <a:cubicBezTo>
                    <a:pt x="35" y="54"/>
                    <a:pt x="33" y="54"/>
                    <a:pt x="31" y="55"/>
                  </a:cubicBezTo>
                  <a:cubicBezTo>
                    <a:pt x="29" y="57"/>
                    <a:pt x="29" y="59"/>
                    <a:pt x="29" y="60"/>
                  </a:cubicBezTo>
                  <a:cubicBezTo>
                    <a:pt x="28" y="61"/>
                    <a:pt x="27" y="61"/>
                    <a:pt x="26" y="61"/>
                  </a:cubicBezTo>
                  <a:cubicBezTo>
                    <a:pt x="26" y="60"/>
                    <a:pt x="24" y="58"/>
                    <a:pt x="22" y="58"/>
                  </a:cubicBezTo>
                  <a:cubicBezTo>
                    <a:pt x="20" y="58"/>
                    <a:pt x="18" y="60"/>
                    <a:pt x="18" y="61"/>
                  </a:cubicBezTo>
                  <a:cubicBezTo>
                    <a:pt x="17" y="61"/>
                    <a:pt x="16" y="61"/>
                    <a:pt x="15" y="60"/>
                  </a:cubicBezTo>
                  <a:cubicBezTo>
                    <a:pt x="15" y="59"/>
                    <a:pt x="15" y="57"/>
                    <a:pt x="13" y="55"/>
                  </a:cubicBezTo>
                  <a:cubicBezTo>
                    <a:pt x="11" y="54"/>
                    <a:pt x="9" y="54"/>
                    <a:pt x="8" y="55"/>
                  </a:cubicBezTo>
                  <a:cubicBezTo>
                    <a:pt x="7" y="54"/>
                    <a:pt x="6" y="54"/>
                    <a:pt x="6" y="53"/>
                  </a:cubicBezTo>
                  <a:cubicBezTo>
                    <a:pt x="7" y="52"/>
                    <a:pt x="8" y="50"/>
                    <a:pt x="7" y="48"/>
                  </a:cubicBezTo>
                  <a:cubicBezTo>
                    <a:pt x="7" y="46"/>
                    <a:pt x="5" y="44"/>
                    <a:pt x="3" y="44"/>
                  </a:cubicBezTo>
                  <a:cubicBezTo>
                    <a:pt x="3" y="44"/>
                    <a:pt x="3" y="43"/>
                    <a:pt x="3" y="43"/>
                  </a:cubicBezTo>
                  <a:cubicBezTo>
                    <a:pt x="3" y="42"/>
                    <a:pt x="3" y="42"/>
                    <a:pt x="3" y="41"/>
                  </a:cubicBezTo>
                  <a:cubicBezTo>
                    <a:pt x="5" y="41"/>
                    <a:pt x="7" y="40"/>
                    <a:pt x="7" y="38"/>
                  </a:cubicBezTo>
                  <a:cubicBezTo>
                    <a:pt x="8" y="36"/>
                    <a:pt x="7" y="34"/>
                    <a:pt x="6" y="33"/>
                  </a:cubicBezTo>
                  <a:cubicBezTo>
                    <a:pt x="6" y="32"/>
                    <a:pt x="7" y="31"/>
                    <a:pt x="8" y="30"/>
                  </a:cubicBezTo>
                  <a:cubicBezTo>
                    <a:pt x="9" y="32"/>
                    <a:pt x="11" y="32"/>
                    <a:pt x="13" y="30"/>
                  </a:cubicBezTo>
                  <a:cubicBezTo>
                    <a:pt x="15" y="29"/>
                    <a:pt x="15" y="27"/>
                    <a:pt x="15" y="25"/>
                  </a:cubicBezTo>
                  <a:cubicBezTo>
                    <a:pt x="16" y="25"/>
                    <a:pt x="17" y="25"/>
                    <a:pt x="18" y="24"/>
                  </a:cubicBezTo>
                  <a:cubicBezTo>
                    <a:pt x="18" y="26"/>
                    <a:pt x="20" y="27"/>
                    <a:pt x="22" y="27"/>
                  </a:cubicBezTo>
                  <a:cubicBezTo>
                    <a:pt x="24" y="27"/>
                    <a:pt x="26" y="26"/>
                    <a:pt x="26" y="24"/>
                  </a:cubicBezTo>
                  <a:cubicBezTo>
                    <a:pt x="27" y="25"/>
                    <a:pt x="28" y="25"/>
                    <a:pt x="29" y="25"/>
                  </a:cubicBezTo>
                  <a:cubicBezTo>
                    <a:pt x="29" y="27"/>
                    <a:pt x="29" y="29"/>
                    <a:pt x="31" y="30"/>
                  </a:cubicBezTo>
                  <a:cubicBezTo>
                    <a:pt x="33" y="32"/>
                    <a:pt x="35" y="32"/>
                    <a:pt x="36" y="30"/>
                  </a:cubicBezTo>
                  <a:cubicBezTo>
                    <a:pt x="37" y="31"/>
                    <a:pt x="38" y="32"/>
                    <a:pt x="38" y="33"/>
                  </a:cubicBezTo>
                  <a:cubicBezTo>
                    <a:pt x="37" y="34"/>
                    <a:pt x="36" y="36"/>
                    <a:pt x="37" y="38"/>
                  </a:cubicBezTo>
                  <a:cubicBezTo>
                    <a:pt x="37" y="40"/>
                    <a:pt x="39" y="41"/>
                    <a:pt x="41" y="41"/>
                  </a:cubicBezTo>
                  <a:cubicBezTo>
                    <a:pt x="41" y="42"/>
                    <a:pt x="41" y="42"/>
                    <a:pt x="41" y="43"/>
                  </a:cubicBezTo>
                  <a:cubicBezTo>
                    <a:pt x="41" y="43"/>
                    <a:pt x="41" y="44"/>
                    <a:pt x="41" y="44"/>
                  </a:cubicBezTo>
                  <a:cubicBezTo>
                    <a:pt x="39" y="44"/>
                    <a:pt x="37" y="46"/>
                    <a:pt x="37" y="48"/>
                  </a:cubicBezTo>
                  <a:close/>
                  <a:moveTo>
                    <a:pt x="61" y="12"/>
                  </a:moveTo>
                  <a:cubicBezTo>
                    <a:pt x="61" y="12"/>
                    <a:pt x="61" y="11"/>
                    <a:pt x="61" y="11"/>
                  </a:cubicBezTo>
                  <a:cubicBezTo>
                    <a:pt x="60" y="11"/>
                    <a:pt x="60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9" y="10"/>
                    <a:pt x="60" y="10"/>
                    <a:pt x="60" y="9"/>
                  </a:cubicBezTo>
                  <a:cubicBezTo>
                    <a:pt x="60" y="9"/>
                    <a:pt x="60" y="8"/>
                    <a:pt x="60" y="7"/>
                  </a:cubicBezTo>
                  <a:cubicBezTo>
                    <a:pt x="59" y="6"/>
                    <a:pt x="58" y="5"/>
                    <a:pt x="57" y="4"/>
                  </a:cubicBezTo>
                  <a:cubicBezTo>
                    <a:pt x="57" y="4"/>
                    <a:pt x="57" y="4"/>
                    <a:pt x="56" y="4"/>
                  </a:cubicBezTo>
                  <a:cubicBezTo>
                    <a:pt x="56" y="4"/>
                    <a:pt x="56" y="4"/>
                    <a:pt x="56" y="4"/>
                  </a:cubicBezTo>
                  <a:cubicBezTo>
                    <a:pt x="55" y="4"/>
                    <a:pt x="55" y="4"/>
                    <a:pt x="55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5" y="3"/>
                    <a:pt x="54" y="2"/>
                  </a:cubicBezTo>
                  <a:cubicBezTo>
                    <a:pt x="54" y="2"/>
                    <a:pt x="54" y="1"/>
                    <a:pt x="53" y="1"/>
                  </a:cubicBezTo>
                  <a:cubicBezTo>
                    <a:pt x="52" y="1"/>
                    <a:pt x="51" y="0"/>
                    <a:pt x="50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8" y="0"/>
                    <a:pt x="48" y="0"/>
                  </a:cubicBezTo>
                  <a:cubicBezTo>
                    <a:pt x="48" y="1"/>
                    <a:pt x="47" y="1"/>
                    <a:pt x="47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1"/>
                    <a:pt x="46" y="1"/>
                    <a:pt x="46" y="0"/>
                  </a:cubicBezTo>
                  <a:cubicBezTo>
                    <a:pt x="46" y="0"/>
                    <a:pt x="45" y="0"/>
                    <a:pt x="45" y="0"/>
                  </a:cubicBezTo>
                  <a:cubicBezTo>
                    <a:pt x="45" y="0"/>
                    <a:pt x="45" y="0"/>
                    <a:pt x="44" y="0"/>
                  </a:cubicBezTo>
                  <a:cubicBezTo>
                    <a:pt x="43" y="0"/>
                    <a:pt x="42" y="1"/>
                    <a:pt x="41" y="1"/>
                  </a:cubicBezTo>
                  <a:cubicBezTo>
                    <a:pt x="40" y="1"/>
                    <a:pt x="40" y="2"/>
                    <a:pt x="40" y="2"/>
                  </a:cubicBezTo>
                  <a:cubicBezTo>
                    <a:pt x="40" y="3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39" y="4"/>
                  </a:cubicBezTo>
                  <a:cubicBezTo>
                    <a:pt x="39" y="4"/>
                    <a:pt x="39" y="4"/>
                    <a:pt x="38" y="4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6" y="5"/>
                    <a:pt x="35" y="6"/>
                    <a:pt x="34" y="7"/>
                  </a:cubicBezTo>
                  <a:cubicBezTo>
                    <a:pt x="34" y="8"/>
                    <a:pt x="34" y="9"/>
                    <a:pt x="34" y="9"/>
                  </a:cubicBezTo>
                  <a:cubicBezTo>
                    <a:pt x="34" y="10"/>
                    <a:pt x="35" y="10"/>
                    <a:pt x="35" y="10"/>
                  </a:cubicBezTo>
                  <a:cubicBezTo>
                    <a:pt x="35" y="10"/>
                    <a:pt x="35" y="10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3" y="11"/>
                    <a:pt x="33" y="12"/>
                    <a:pt x="33" y="12"/>
                  </a:cubicBezTo>
                  <a:cubicBezTo>
                    <a:pt x="33" y="13"/>
                    <a:pt x="33" y="14"/>
                    <a:pt x="33" y="14"/>
                  </a:cubicBezTo>
                  <a:cubicBezTo>
                    <a:pt x="33" y="15"/>
                    <a:pt x="33" y="16"/>
                    <a:pt x="33" y="16"/>
                  </a:cubicBezTo>
                  <a:cubicBezTo>
                    <a:pt x="33" y="17"/>
                    <a:pt x="33" y="17"/>
                    <a:pt x="33" y="18"/>
                  </a:cubicBezTo>
                  <a:cubicBezTo>
                    <a:pt x="34" y="18"/>
                    <a:pt x="34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9"/>
                    <a:pt x="34" y="19"/>
                    <a:pt x="34" y="20"/>
                  </a:cubicBezTo>
                  <a:cubicBezTo>
                    <a:pt x="34" y="20"/>
                    <a:pt x="34" y="21"/>
                    <a:pt x="34" y="21"/>
                  </a:cubicBezTo>
                  <a:cubicBezTo>
                    <a:pt x="35" y="22"/>
                    <a:pt x="36" y="23"/>
                    <a:pt x="37" y="24"/>
                  </a:cubicBezTo>
                  <a:cubicBezTo>
                    <a:pt x="37" y="25"/>
                    <a:pt x="37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9" y="25"/>
                    <a:pt x="39" y="25"/>
                    <a:pt x="39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5"/>
                  </a:cubicBezTo>
                  <a:cubicBezTo>
                    <a:pt x="40" y="25"/>
                    <a:pt x="40" y="26"/>
                    <a:pt x="40" y="26"/>
                  </a:cubicBezTo>
                  <a:cubicBezTo>
                    <a:pt x="40" y="27"/>
                    <a:pt x="40" y="27"/>
                    <a:pt x="41" y="27"/>
                  </a:cubicBezTo>
                  <a:cubicBezTo>
                    <a:pt x="42" y="28"/>
                    <a:pt x="43" y="28"/>
                    <a:pt x="44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5" y="29"/>
                    <a:pt x="46" y="28"/>
                    <a:pt x="46" y="28"/>
                  </a:cubicBezTo>
                  <a:cubicBezTo>
                    <a:pt x="46" y="28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8" y="28"/>
                    <a:pt x="48" y="28"/>
                  </a:cubicBezTo>
                  <a:cubicBezTo>
                    <a:pt x="48" y="28"/>
                    <a:pt x="49" y="29"/>
                    <a:pt x="49" y="29"/>
                  </a:cubicBezTo>
                  <a:cubicBezTo>
                    <a:pt x="49" y="29"/>
                    <a:pt x="49" y="29"/>
                    <a:pt x="50" y="29"/>
                  </a:cubicBezTo>
                  <a:cubicBezTo>
                    <a:pt x="51" y="28"/>
                    <a:pt x="52" y="28"/>
                    <a:pt x="53" y="27"/>
                  </a:cubicBezTo>
                  <a:cubicBezTo>
                    <a:pt x="54" y="27"/>
                    <a:pt x="54" y="27"/>
                    <a:pt x="54" y="26"/>
                  </a:cubicBezTo>
                  <a:cubicBezTo>
                    <a:pt x="55" y="26"/>
                    <a:pt x="54" y="25"/>
                    <a:pt x="54" y="25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5" y="24"/>
                  </a:cubicBezTo>
                  <a:cubicBezTo>
                    <a:pt x="55" y="25"/>
                    <a:pt x="55" y="25"/>
                    <a:pt x="56" y="25"/>
                  </a:cubicBezTo>
                  <a:cubicBezTo>
                    <a:pt x="56" y="25"/>
                    <a:pt x="56" y="25"/>
                    <a:pt x="56" y="25"/>
                  </a:cubicBezTo>
                  <a:cubicBezTo>
                    <a:pt x="57" y="25"/>
                    <a:pt x="57" y="25"/>
                    <a:pt x="57" y="24"/>
                  </a:cubicBezTo>
                  <a:cubicBezTo>
                    <a:pt x="58" y="23"/>
                    <a:pt x="59" y="22"/>
                    <a:pt x="60" y="21"/>
                  </a:cubicBezTo>
                  <a:cubicBezTo>
                    <a:pt x="60" y="21"/>
                    <a:pt x="60" y="20"/>
                    <a:pt x="60" y="20"/>
                  </a:cubicBezTo>
                  <a:cubicBezTo>
                    <a:pt x="60" y="19"/>
                    <a:pt x="59" y="19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60" y="18"/>
                    <a:pt x="60" y="18"/>
                    <a:pt x="60" y="18"/>
                  </a:cubicBezTo>
                  <a:cubicBezTo>
                    <a:pt x="61" y="17"/>
                    <a:pt x="61" y="17"/>
                    <a:pt x="61" y="16"/>
                  </a:cubicBezTo>
                  <a:cubicBezTo>
                    <a:pt x="61" y="16"/>
                    <a:pt x="62" y="15"/>
                    <a:pt x="62" y="14"/>
                  </a:cubicBezTo>
                  <a:cubicBezTo>
                    <a:pt x="62" y="14"/>
                    <a:pt x="61" y="13"/>
                    <a:pt x="61" y="12"/>
                  </a:cubicBezTo>
                  <a:close/>
                  <a:moveTo>
                    <a:pt x="58" y="15"/>
                  </a:moveTo>
                  <a:cubicBezTo>
                    <a:pt x="57" y="15"/>
                    <a:pt x="56" y="16"/>
                    <a:pt x="56" y="17"/>
                  </a:cubicBezTo>
                  <a:cubicBezTo>
                    <a:pt x="55" y="18"/>
                    <a:pt x="56" y="20"/>
                    <a:pt x="57" y="21"/>
                  </a:cubicBezTo>
                  <a:cubicBezTo>
                    <a:pt x="56" y="21"/>
                    <a:pt x="56" y="21"/>
                    <a:pt x="56" y="22"/>
                  </a:cubicBezTo>
                  <a:cubicBezTo>
                    <a:pt x="55" y="21"/>
                    <a:pt x="53" y="21"/>
                    <a:pt x="52" y="22"/>
                  </a:cubicBezTo>
                  <a:cubicBezTo>
                    <a:pt x="51" y="23"/>
                    <a:pt x="51" y="24"/>
                    <a:pt x="51" y="25"/>
                  </a:cubicBezTo>
                  <a:cubicBezTo>
                    <a:pt x="51" y="25"/>
                    <a:pt x="50" y="25"/>
                    <a:pt x="50" y="25"/>
                  </a:cubicBezTo>
                  <a:cubicBezTo>
                    <a:pt x="49" y="24"/>
                    <a:pt x="48" y="24"/>
                    <a:pt x="47" y="24"/>
                  </a:cubicBezTo>
                  <a:cubicBezTo>
                    <a:pt x="46" y="24"/>
                    <a:pt x="45" y="24"/>
                    <a:pt x="44" y="25"/>
                  </a:cubicBezTo>
                  <a:cubicBezTo>
                    <a:pt x="44" y="25"/>
                    <a:pt x="43" y="25"/>
                    <a:pt x="43" y="25"/>
                  </a:cubicBezTo>
                  <a:cubicBezTo>
                    <a:pt x="43" y="24"/>
                    <a:pt x="43" y="23"/>
                    <a:pt x="42" y="22"/>
                  </a:cubicBezTo>
                  <a:cubicBezTo>
                    <a:pt x="41" y="21"/>
                    <a:pt x="39" y="21"/>
                    <a:pt x="38" y="22"/>
                  </a:cubicBezTo>
                  <a:cubicBezTo>
                    <a:pt x="38" y="21"/>
                    <a:pt x="38" y="21"/>
                    <a:pt x="37" y="21"/>
                  </a:cubicBezTo>
                  <a:cubicBezTo>
                    <a:pt x="38" y="20"/>
                    <a:pt x="39" y="18"/>
                    <a:pt x="38" y="17"/>
                  </a:cubicBezTo>
                  <a:cubicBezTo>
                    <a:pt x="38" y="16"/>
                    <a:pt x="37" y="15"/>
                    <a:pt x="36" y="15"/>
                  </a:cubicBezTo>
                  <a:cubicBezTo>
                    <a:pt x="36" y="15"/>
                    <a:pt x="36" y="15"/>
                    <a:pt x="36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7" y="14"/>
                    <a:pt x="38" y="13"/>
                    <a:pt x="38" y="11"/>
                  </a:cubicBezTo>
                  <a:cubicBezTo>
                    <a:pt x="39" y="10"/>
                    <a:pt x="38" y="9"/>
                    <a:pt x="37" y="8"/>
                  </a:cubicBezTo>
                  <a:cubicBezTo>
                    <a:pt x="38" y="8"/>
                    <a:pt x="38" y="7"/>
                    <a:pt x="38" y="7"/>
                  </a:cubicBezTo>
                  <a:cubicBezTo>
                    <a:pt x="39" y="8"/>
                    <a:pt x="41" y="8"/>
                    <a:pt x="42" y="7"/>
                  </a:cubicBezTo>
                  <a:cubicBezTo>
                    <a:pt x="43" y="6"/>
                    <a:pt x="43" y="5"/>
                    <a:pt x="43" y="4"/>
                  </a:cubicBezTo>
                  <a:cubicBezTo>
                    <a:pt x="43" y="3"/>
                    <a:pt x="44" y="3"/>
                    <a:pt x="44" y="3"/>
                  </a:cubicBezTo>
                  <a:cubicBezTo>
                    <a:pt x="45" y="4"/>
                    <a:pt x="46" y="5"/>
                    <a:pt x="47" y="5"/>
                  </a:cubicBezTo>
                  <a:cubicBezTo>
                    <a:pt x="48" y="5"/>
                    <a:pt x="49" y="4"/>
                    <a:pt x="50" y="3"/>
                  </a:cubicBezTo>
                  <a:cubicBezTo>
                    <a:pt x="50" y="3"/>
                    <a:pt x="51" y="3"/>
                    <a:pt x="51" y="4"/>
                  </a:cubicBezTo>
                  <a:cubicBezTo>
                    <a:pt x="51" y="5"/>
                    <a:pt x="51" y="6"/>
                    <a:pt x="52" y="7"/>
                  </a:cubicBezTo>
                  <a:cubicBezTo>
                    <a:pt x="53" y="8"/>
                    <a:pt x="55" y="8"/>
                    <a:pt x="56" y="7"/>
                  </a:cubicBezTo>
                  <a:cubicBezTo>
                    <a:pt x="56" y="7"/>
                    <a:pt x="56" y="8"/>
                    <a:pt x="57" y="8"/>
                  </a:cubicBezTo>
                  <a:cubicBezTo>
                    <a:pt x="56" y="9"/>
                    <a:pt x="55" y="10"/>
                    <a:pt x="56" y="11"/>
                  </a:cubicBezTo>
                  <a:cubicBezTo>
                    <a:pt x="56" y="13"/>
                    <a:pt x="57" y="14"/>
                    <a:pt x="58" y="14"/>
                  </a:cubicBezTo>
                  <a:cubicBezTo>
                    <a:pt x="58" y="14"/>
                    <a:pt x="59" y="14"/>
                    <a:pt x="59" y="14"/>
                  </a:cubicBezTo>
                  <a:cubicBezTo>
                    <a:pt x="59" y="15"/>
                    <a:pt x="58" y="15"/>
                    <a:pt x="58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Freeform 34"/>
            <p:cNvSpPr>
              <a:spLocks noEditPoints="1"/>
            </p:cNvSpPr>
            <p:nvPr/>
          </p:nvSpPr>
          <p:spPr bwMode="auto">
            <a:xfrm>
              <a:off x="7522185" y="2726666"/>
              <a:ext cx="270999" cy="363536"/>
            </a:xfrm>
            <a:custGeom>
              <a:avLst/>
              <a:gdLst>
                <a:gd name="T0" fmla="*/ 13 w 52"/>
                <a:gd name="T1" fmla="*/ 18 h 70"/>
                <a:gd name="T2" fmla="*/ 12 w 52"/>
                <a:gd name="T3" fmla="*/ 17 h 70"/>
                <a:gd name="T4" fmla="*/ 11 w 52"/>
                <a:gd name="T5" fmla="*/ 15 h 70"/>
                <a:gd name="T6" fmla="*/ 51 w 52"/>
                <a:gd name="T7" fmla="*/ 50 h 70"/>
                <a:gd name="T8" fmla="*/ 49 w 52"/>
                <a:gd name="T9" fmla="*/ 60 h 70"/>
                <a:gd name="T10" fmla="*/ 51 w 52"/>
                <a:gd name="T11" fmla="*/ 69 h 70"/>
                <a:gd name="T12" fmla="*/ 0 w 52"/>
                <a:gd name="T13" fmla="*/ 69 h 70"/>
                <a:gd name="T14" fmla="*/ 1 w 52"/>
                <a:gd name="T15" fmla="*/ 60 h 70"/>
                <a:gd name="T16" fmla="*/ 4 w 52"/>
                <a:gd name="T17" fmla="*/ 45 h 70"/>
                <a:gd name="T18" fmla="*/ 19 w 52"/>
                <a:gd name="T19" fmla="*/ 27 h 70"/>
                <a:gd name="T20" fmla="*/ 15 w 52"/>
                <a:gd name="T21" fmla="*/ 30 h 70"/>
                <a:gd name="T22" fmla="*/ 10 w 52"/>
                <a:gd name="T23" fmla="*/ 34 h 70"/>
                <a:gd name="T24" fmla="*/ 2 w 52"/>
                <a:gd name="T25" fmla="*/ 28 h 70"/>
                <a:gd name="T26" fmla="*/ 8 w 52"/>
                <a:gd name="T27" fmla="*/ 14 h 70"/>
                <a:gd name="T28" fmla="*/ 13 w 52"/>
                <a:gd name="T29" fmla="*/ 5 h 70"/>
                <a:gd name="T30" fmla="*/ 12 w 52"/>
                <a:gd name="T31" fmla="*/ 0 h 70"/>
                <a:gd name="T32" fmla="*/ 12 w 52"/>
                <a:gd name="T33" fmla="*/ 0 h 70"/>
                <a:gd name="T34" fmla="*/ 14 w 52"/>
                <a:gd name="T35" fmla="*/ 0 h 70"/>
                <a:gd name="T36" fmla="*/ 43 w 52"/>
                <a:gd name="T37" fmla="*/ 13 h 70"/>
                <a:gd name="T38" fmla="*/ 51 w 52"/>
                <a:gd name="T39" fmla="*/ 47 h 70"/>
                <a:gd name="T40" fmla="*/ 2 w 52"/>
                <a:gd name="T41" fmla="*/ 62 h 70"/>
                <a:gd name="T42" fmla="*/ 48 w 52"/>
                <a:gd name="T43" fmla="*/ 62 h 70"/>
                <a:gd name="T44" fmla="*/ 2 w 52"/>
                <a:gd name="T45" fmla="*/ 62 h 70"/>
                <a:gd name="T46" fmla="*/ 6 w 52"/>
                <a:gd name="T47" fmla="*/ 56 h 70"/>
                <a:gd name="T48" fmla="*/ 44 w 52"/>
                <a:gd name="T49" fmla="*/ 60 h 70"/>
                <a:gd name="T50" fmla="*/ 12 w 52"/>
                <a:gd name="T51" fmla="*/ 41 h 70"/>
                <a:gd name="T52" fmla="*/ 6 w 52"/>
                <a:gd name="T53" fmla="*/ 54 h 70"/>
                <a:gd name="T54" fmla="*/ 15 w 52"/>
                <a:gd name="T55" fmla="*/ 42 h 70"/>
                <a:gd name="T56" fmla="*/ 12 w 52"/>
                <a:gd name="T57" fmla="*/ 48 h 70"/>
                <a:gd name="T58" fmla="*/ 41 w 52"/>
                <a:gd name="T59" fmla="*/ 54 h 70"/>
                <a:gd name="T60" fmla="*/ 39 w 52"/>
                <a:gd name="T61" fmla="*/ 17 h 70"/>
                <a:gd name="T62" fmla="*/ 22 w 52"/>
                <a:gd name="T63" fmla="*/ 6 h 70"/>
                <a:gd name="T64" fmla="*/ 20 w 52"/>
                <a:gd name="T65" fmla="*/ 5 h 70"/>
                <a:gd name="T66" fmla="*/ 18 w 52"/>
                <a:gd name="T67" fmla="*/ 4 h 70"/>
                <a:gd name="T68" fmla="*/ 19 w 52"/>
                <a:gd name="T69" fmla="*/ 7 h 70"/>
                <a:gd name="T70" fmla="*/ 17 w 52"/>
                <a:gd name="T71" fmla="*/ 8 h 70"/>
                <a:gd name="T72" fmla="*/ 11 w 52"/>
                <a:gd name="T73" fmla="*/ 14 h 70"/>
                <a:gd name="T74" fmla="*/ 4 w 52"/>
                <a:gd name="T75" fmla="*/ 28 h 70"/>
                <a:gd name="T76" fmla="*/ 10 w 52"/>
                <a:gd name="T77" fmla="*/ 31 h 70"/>
                <a:gd name="T78" fmla="*/ 16 w 52"/>
                <a:gd name="T79" fmla="*/ 25 h 70"/>
                <a:gd name="T80" fmla="*/ 21 w 52"/>
                <a:gd name="T81" fmla="*/ 25 h 70"/>
                <a:gd name="T82" fmla="*/ 30 w 52"/>
                <a:gd name="T83" fmla="*/ 19 h 70"/>
                <a:gd name="T84" fmla="*/ 44 w 52"/>
                <a:gd name="T85" fmla="*/ 36 h 70"/>
                <a:gd name="T86" fmla="*/ 40 w 52"/>
                <a:gd name="T87" fmla="*/ 16 h 70"/>
                <a:gd name="T88" fmla="*/ 43 w 52"/>
                <a:gd name="T89" fmla="*/ 53 h 70"/>
                <a:gd name="T90" fmla="*/ 44 w 52"/>
                <a:gd name="T91" fmla="*/ 36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2" h="70">
                  <a:moveTo>
                    <a:pt x="16" y="14"/>
                  </a:moveTo>
                  <a:cubicBezTo>
                    <a:pt x="16" y="15"/>
                    <a:pt x="16" y="15"/>
                    <a:pt x="16" y="15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3" y="19"/>
                    <a:pt x="13" y="19"/>
                    <a:pt x="12" y="19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1" y="18"/>
                    <a:pt x="11" y="18"/>
                    <a:pt x="12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1" y="17"/>
                    <a:pt x="10" y="17"/>
                    <a:pt x="10" y="16"/>
                  </a:cubicBezTo>
                  <a:cubicBezTo>
                    <a:pt x="10" y="16"/>
                    <a:pt x="10" y="15"/>
                    <a:pt x="11" y="15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6" y="14"/>
                    <a:pt x="16" y="14"/>
                  </a:cubicBezTo>
                  <a:close/>
                  <a:moveTo>
                    <a:pt x="51" y="50"/>
                  </a:moveTo>
                  <a:cubicBezTo>
                    <a:pt x="46" y="54"/>
                    <a:pt x="46" y="54"/>
                    <a:pt x="46" y="54"/>
                  </a:cubicBezTo>
                  <a:cubicBezTo>
                    <a:pt x="48" y="55"/>
                    <a:pt x="49" y="56"/>
                    <a:pt x="49" y="58"/>
                  </a:cubicBezTo>
                  <a:cubicBezTo>
                    <a:pt x="49" y="59"/>
                    <a:pt x="49" y="59"/>
                    <a:pt x="49" y="60"/>
                  </a:cubicBezTo>
                  <a:cubicBezTo>
                    <a:pt x="49" y="60"/>
                    <a:pt x="49" y="60"/>
                    <a:pt x="49" y="60"/>
                  </a:cubicBezTo>
                  <a:cubicBezTo>
                    <a:pt x="50" y="60"/>
                    <a:pt x="51" y="60"/>
                    <a:pt x="51" y="61"/>
                  </a:cubicBezTo>
                  <a:cubicBezTo>
                    <a:pt x="51" y="69"/>
                    <a:pt x="51" y="69"/>
                    <a:pt x="51" y="69"/>
                  </a:cubicBezTo>
                  <a:cubicBezTo>
                    <a:pt x="51" y="69"/>
                    <a:pt x="50" y="70"/>
                    <a:pt x="49" y="70"/>
                  </a:cubicBezTo>
                  <a:cubicBezTo>
                    <a:pt x="1" y="70"/>
                    <a:pt x="1" y="70"/>
                    <a:pt x="1" y="70"/>
                  </a:cubicBezTo>
                  <a:cubicBezTo>
                    <a:pt x="0" y="70"/>
                    <a:pt x="0" y="69"/>
                    <a:pt x="0" y="69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60"/>
                    <a:pt x="0" y="60"/>
                    <a:pt x="1" y="60"/>
                  </a:cubicBezTo>
                  <a:cubicBezTo>
                    <a:pt x="1" y="60"/>
                    <a:pt x="1" y="60"/>
                    <a:pt x="1" y="60"/>
                  </a:cubicBezTo>
                  <a:cubicBezTo>
                    <a:pt x="1" y="59"/>
                    <a:pt x="1" y="59"/>
                    <a:pt x="1" y="58"/>
                  </a:cubicBezTo>
                  <a:cubicBezTo>
                    <a:pt x="1" y="57"/>
                    <a:pt x="2" y="55"/>
                    <a:pt x="3" y="54"/>
                  </a:cubicBezTo>
                  <a:cubicBezTo>
                    <a:pt x="3" y="53"/>
                    <a:pt x="2" y="49"/>
                    <a:pt x="4" y="45"/>
                  </a:cubicBezTo>
                  <a:cubicBezTo>
                    <a:pt x="5" y="43"/>
                    <a:pt x="8" y="41"/>
                    <a:pt x="11" y="39"/>
                  </a:cubicBezTo>
                  <a:cubicBezTo>
                    <a:pt x="13" y="37"/>
                    <a:pt x="16" y="35"/>
                    <a:pt x="18" y="33"/>
                  </a:cubicBezTo>
                  <a:cubicBezTo>
                    <a:pt x="19" y="31"/>
                    <a:pt x="19" y="29"/>
                    <a:pt x="19" y="27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18" y="27"/>
                    <a:pt x="17" y="27"/>
                    <a:pt x="16" y="27"/>
                  </a:cubicBezTo>
                  <a:cubicBezTo>
                    <a:pt x="16" y="27"/>
                    <a:pt x="15" y="28"/>
                    <a:pt x="15" y="30"/>
                  </a:cubicBezTo>
                  <a:cubicBezTo>
                    <a:pt x="14" y="31"/>
                    <a:pt x="14" y="32"/>
                    <a:pt x="13" y="32"/>
                  </a:cubicBezTo>
                  <a:cubicBezTo>
                    <a:pt x="13" y="33"/>
                    <a:pt x="12" y="34"/>
                    <a:pt x="10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9" y="34"/>
                    <a:pt x="8" y="33"/>
                    <a:pt x="7" y="32"/>
                  </a:cubicBezTo>
                  <a:cubicBezTo>
                    <a:pt x="6" y="32"/>
                    <a:pt x="6" y="32"/>
                    <a:pt x="5" y="31"/>
                  </a:cubicBezTo>
                  <a:cubicBezTo>
                    <a:pt x="4" y="31"/>
                    <a:pt x="2" y="30"/>
                    <a:pt x="2" y="28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2" y="25"/>
                    <a:pt x="2" y="23"/>
                    <a:pt x="4" y="20"/>
                  </a:cubicBezTo>
                  <a:cubicBezTo>
                    <a:pt x="7" y="17"/>
                    <a:pt x="8" y="15"/>
                    <a:pt x="8" y="14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8" y="13"/>
                    <a:pt x="9" y="12"/>
                    <a:pt x="14" y="6"/>
                  </a:cubicBezTo>
                  <a:cubicBezTo>
                    <a:pt x="14" y="6"/>
                    <a:pt x="14" y="5"/>
                    <a:pt x="13" y="5"/>
                  </a:cubicBezTo>
                  <a:cubicBezTo>
                    <a:pt x="13" y="4"/>
                    <a:pt x="12" y="2"/>
                    <a:pt x="12" y="2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8" y="1"/>
                    <a:pt x="20" y="2"/>
                  </a:cubicBezTo>
                  <a:cubicBezTo>
                    <a:pt x="21" y="2"/>
                    <a:pt x="23" y="2"/>
                    <a:pt x="24" y="2"/>
                  </a:cubicBezTo>
                  <a:cubicBezTo>
                    <a:pt x="30" y="2"/>
                    <a:pt x="37" y="4"/>
                    <a:pt x="43" y="13"/>
                  </a:cubicBezTo>
                  <a:cubicBezTo>
                    <a:pt x="48" y="22"/>
                    <a:pt x="47" y="30"/>
                    <a:pt x="47" y="36"/>
                  </a:cubicBezTo>
                  <a:cubicBezTo>
                    <a:pt x="47" y="39"/>
                    <a:pt x="46" y="41"/>
                    <a:pt x="47" y="42"/>
                  </a:cubicBezTo>
                  <a:cubicBezTo>
                    <a:pt x="48" y="45"/>
                    <a:pt x="51" y="47"/>
                    <a:pt x="51" y="47"/>
                  </a:cubicBezTo>
                  <a:cubicBezTo>
                    <a:pt x="52" y="48"/>
                    <a:pt x="52" y="48"/>
                    <a:pt x="52" y="48"/>
                  </a:cubicBezTo>
                  <a:cubicBezTo>
                    <a:pt x="52" y="49"/>
                    <a:pt x="52" y="49"/>
                    <a:pt x="51" y="50"/>
                  </a:cubicBezTo>
                  <a:close/>
                  <a:moveTo>
                    <a:pt x="2" y="62"/>
                  </a:moveTo>
                  <a:cubicBezTo>
                    <a:pt x="2" y="68"/>
                    <a:pt x="2" y="68"/>
                    <a:pt x="2" y="68"/>
                  </a:cubicBezTo>
                  <a:cubicBezTo>
                    <a:pt x="48" y="68"/>
                    <a:pt x="48" y="68"/>
                    <a:pt x="48" y="68"/>
                  </a:cubicBezTo>
                  <a:cubicBezTo>
                    <a:pt x="48" y="62"/>
                    <a:pt x="48" y="62"/>
                    <a:pt x="48" y="62"/>
                  </a:cubicBezTo>
                  <a:cubicBezTo>
                    <a:pt x="44" y="62"/>
                    <a:pt x="44" y="62"/>
                    <a:pt x="44" y="62"/>
                  </a:cubicBezTo>
                  <a:cubicBezTo>
                    <a:pt x="6" y="62"/>
                    <a:pt x="6" y="62"/>
                    <a:pt x="6" y="62"/>
                  </a:cubicBezTo>
                  <a:lnTo>
                    <a:pt x="2" y="62"/>
                  </a:lnTo>
                  <a:close/>
                  <a:moveTo>
                    <a:pt x="47" y="58"/>
                  </a:moveTo>
                  <a:cubicBezTo>
                    <a:pt x="47" y="57"/>
                    <a:pt x="46" y="56"/>
                    <a:pt x="44" y="56"/>
                  </a:cubicBezTo>
                  <a:cubicBezTo>
                    <a:pt x="6" y="56"/>
                    <a:pt x="6" y="56"/>
                    <a:pt x="6" y="56"/>
                  </a:cubicBezTo>
                  <a:cubicBezTo>
                    <a:pt x="4" y="56"/>
                    <a:pt x="3" y="57"/>
                    <a:pt x="3" y="58"/>
                  </a:cubicBezTo>
                  <a:cubicBezTo>
                    <a:pt x="3" y="59"/>
                    <a:pt x="4" y="60"/>
                    <a:pt x="6" y="60"/>
                  </a:cubicBezTo>
                  <a:cubicBezTo>
                    <a:pt x="44" y="60"/>
                    <a:pt x="44" y="60"/>
                    <a:pt x="44" y="60"/>
                  </a:cubicBezTo>
                  <a:cubicBezTo>
                    <a:pt x="46" y="60"/>
                    <a:pt x="47" y="59"/>
                    <a:pt x="47" y="58"/>
                  </a:cubicBezTo>
                  <a:close/>
                  <a:moveTo>
                    <a:pt x="20" y="34"/>
                  </a:moveTo>
                  <a:cubicBezTo>
                    <a:pt x="18" y="36"/>
                    <a:pt x="15" y="39"/>
                    <a:pt x="12" y="41"/>
                  </a:cubicBezTo>
                  <a:cubicBezTo>
                    <a:pt x="10" y="43"/>
                    <a:pt x="7" y="45"/>
                    <a:pt x="7" y="46"/>
                  </a:cubicBezTo>
                  <a:cubicBezTo>
                    <a:pt x="4" y="50"/>
                    <a:pt x="6" y="54"/>
                    <a:pt x="6" y="54"/>
                  </a:cubicBezTo>
                  <a:cubicBezTo>
                    <a:pt x="6" y="54"/>
                    <a:pt x="6" y="54"/>
                    <a:pt x="6" y="54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8" y="53"/>
                    <a:pt x="8" y="49"/>
                    <a:pt x="10" y="46"/>
                  </a:cubicBezTo>
                  <a:cubicBezTo>
                    <a:pt x="13" y="44"/>
                    <a:pt x="15" y="42"/>
                    <a:pt x="15" y="42"/>
                  </a:cubicBezTo>
                  <a:cubicBezTo>
                    <a:pt x="16" y="42"/>
                    <a:pt x="16" y="42"/>
                    <a:pt x="17" y="43"/>
                  </a:cubicBezTo>
                  <a:cubicBezTo>
                    <a:pt x="17" y="43"/>
                    <a:pt x="17" y="44"/>
                    <a:pt x="16" y="44"/>
                  </a:cubicBezTo>
                  <a:cubicBezTo>
                    <a:pt x="16" y="44"/>
                    <a:pt x="14" y="46"/>
                    <a:pt x="12" y="48"/>
                  </a:cubicBezTo>
                  <a:cubicBezTo>
                    <a:pt x="10" y="50"/>
                    <a:pt x="10" y="54"/>
                    <a:pt x="10" y="54"/>
                  </a:cubicBezTo>
                  <a:cubicBezTo>
                    <a:pt x="10" y="54"/>
                    <a:pt x="10" y="54"/>
                    <a:pt x="10" y="54"/>
                  </a:cubicBezTo>
                  <a:cubicBezTo>
                    <a:pt x="41" y="54"/>
                    <a:pt x="41" y="54"/>
                    <a:pt x="41" y="54"/>
                  </a:cubicBezTo>
                  <a:cubicBezTo>
                    <a:pt x="41" y="53"/>
                    <a:pt x="39" y="49"/>
                    <a:pt x="39" y="45"/>
                  </a:cubicBezTo>
                  <a:cubicBezTo>
                    <a:pt x="39" y="44"/>
                    <a:pt x="39" y="42"/>
                    <a:pt x="40" y="40"/>
                  </a:cubicBezTo>
                  <a:cubicBezTo>
                    <a:pt x="40" y="35"/>
                    <a:pt x="42" y="26"/>
                    <a:pt x="39" y="17"/>
                  </a:cubicBezTo>
                  <a:cubicBezTo>
                    <a:pt x="35" y="7"/>
                    <a:pt x="26" y="6"/>
                    <a:pt x="23" y="6"/>
                  </a:cubicBezTo>
                  <a:cubicBezTo>
                    <a:pt x="23" y="6"/>
                    <a:pt x="22" y="7"/>
                    <a:pt x="22" y="7"/>
                  </a:cubicBezTo>
                  <a:cubicBezTo>
                    <a:pt x="22" y="7"/>
                    <a:pt x="22" y="6"/>
                    <a:pt x="22" y="6"/>
                  </a:cubicBezTo>
                  <a:cubicBezTo>
                    <a:pt x="22" y="6"/>
                    <a:pt x="21" y="6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0" y="6"/>
                    <a:pt x="20" y="5"/>
                    <a:pt x="20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9" y="5"/>
                    <a:pt x="18" y="5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7" y="4"/>
                    <a:pt x="17" y="3"/>
                    <a:pt x="16" y="3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9" y="8"/>
                    <a:pt x="18" y="8"/>
                    <a:pt x="18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17" y="8"/>
                    <a:pt x="16" y="7"/>
                  </a:cubicBezTo>
                  <a:cubicBezTo>
                    <a:pt x="14" y="10"/>
                    <a:pt x="11" y="13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0" y="15"/>
                    <a:pt x="10" y="18"/>
                    <a:pt x="6" y="22"/>
                  </a:cubicBezTo>
                  <a:cubicBezTo>
                    <a:pt x="4" y="24"/>
                    <a:pt x="4" y="26"/>
                    <a:pt x="4" y="27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4" y="28"/>
                    <a:pt x="5" y="29"/>
                    <a:pt x="6" y="29"/>
                  </a:cubicBezTo>
                  <a:cubicBezTo>
                    <a:pt x="7" y="30"/>
                    <a:pt x="8" y="30"/>
                    <a:pt x="9" y="31"/>
                  </a:cubicBezTo>
                  <a:cubicBezTo>
                    <a:pt x="9" y="31"/>
                    <a:pt x="10" y="31"/>
                    <a:pt x="10" y="31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2" y="30"/>
                    <a:pt x="12" y="30"/>
                    <a:pt x="12" y="29"/>
                  </a:cubicBezTo>
                  <a:cubicBezTo>
                    <a:pt x="13" y="27"/>
                    <a:pt x="14" y="24"/>
                    <a:pt x="16" y="25"/>
                  </a:cubicBezTo>
                  <a:cubicBezTo>
                    <a:pt x="18" y="25"/>
                    <a:pt x="19" y="25"/>
                    <a:pt x="20" y="25"/>
                  </a:cubicBezTo>
                  <a:cubicBezTo>
                    <a:pt x="20" y="25"/>
                    <a:pt x="20" y="24"/>
                    <a:pt x="20" y="24"/>
                  </a:cubicBezTo>
                  <a:cubicBezTo>
                    <a:pt x="21" y="24"/>
                    <a:pt x="21" y="24"/>
                    <a:pt x="21" y="25"/>
                  </a:cubicBezTo>
                  <a:cubicBezTo>
                    <a:pt x="26" y="24"/>
                    <a:pt x="27" y="19"/>
                    <a:pt x="28" y="19"/>
                  </a:cubicBezTo>
                  <a:cubicBezTo>
                    <a:pt x="28" y="18"/>
                    <a:pt x="28" y="18"/>
                    <a:pt x="29" y="18"/>
                  </a:cubicBezTo>
                  <a:cubicBezTo>
                    <a:pt x="29" y="18"/>
                    <a:pt x="30" y="19"/>
                    <a:pt x="30" y="19"/>
                  </a:cubicBezTo>
                  <a:cubicBezTo>
                    <a:pt x="29" y="19"/>
                    <a:pt x="28" y="25"/>
                    <a:pt x="22" y="27"/>
                  </a:cubicBezTo>
                  <a:cubicBezTo>
                    <a:pt x="22" y="29"/>
                    <a:pt x="21" y="32"/>
                    <a:pt x="20" y="34"/>
                  </a:cubicBezTo>
                  <a:close/>
                  <a:moveTo>
                    <a:pt x="44" y="36"/>
                  </a:moveTo>
                  <a:cubicBezTo>
                    <a:pt x="45" y="30"/>
                    <a:pt x="45" y="22"/>
                    <a:pt x="40" y="14"/>
                  </a:cubicBezTo>
                  <a:cubicBezTo>
                    <a:pt x="37" y="8"/>
                    <a:pt x="32" y="6"/>
                    <a:pt x="28" y="5"/>
                  </a:cubicBezTo>
                  <a:cubicBezTo>
                    <a:pt x="33" y="6"/>
                    <a:pt x="38" y="9"/>
                    <a:pt x="40" y="16"/>
                  </a:cubicBezTo>
                  <a:cubicBezTo>
                    <a:pt x="44" y="26"/>
                    <a:pt x="42" y="35"/>
                    <a:pt x="42" y="41"/>
                  </a:cubicBezTo>
                  <a:cubicBezTo>
                    <a:pt x="41" y="42"/>
                    <a:pt x="41" y="44"/>
                    <a:pt x="41" y="45"/>
                  </a:cubicBezTo>
                  <a:cubicBezTo>
                    <a:pt x="41" y="48"/>
                    <a:pt x="42" y="51"/>
                    <a:pt x="43" y="53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8" y="47"/>
                    <a:pt x="46" y="45"/>
                    <a:pt x="45" y="43"/>
                  </a:cubicBezTo>
                  <a:cubicBezTo>
                    <a:pt x="44" y="41"/>
                    <a:pt x="44" y="39"/>
                    <a:pt x="44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Freeform 33"/>
            <p:cNvSpPr>
              <a:spLocks noEditPoints="1"/>
            </p:cNvSpPr>
            <p:nvPr/>
          </p:nvSpPr>
          <p:spPr bwMode="auto">
            <a:xfrm>
              <a:off x="5177408" y="3040466"/>
              <a:ext cx="239605" cy="245450"/>
            </a:xfrm>
            <a:custGeom>
              <a:avLst/>
              <a:gdLst>
                <a:gd name="T0" fmla="*/ 8 w 52"/>
                <a:gd name="T1" fmla="*/ 19 h 53"/>
                <a:gd name="T2" fmla="*/ 8 w 52"/>
                <a:gd name="T3" fmla="*/ 19 h 53"/>
                <a:gd name="T4" fmla="*/ 8 w 52"/>
                <a:gd name="T5" fmla="*/ 18 h 53"/>
                <a:gd name="T6" fmla="*/ 8 w 52"/>
                <a:gd name="T7" fmla="*/ 17 h 53"/>
                <a:gd name="T8" fmla="*/ 8 w 52"/>
                <a:gd name="T9" fmla="*/ 17 h 53"/>
                <a:gd name="T10" fmla="*/ 15 w 52"/>
                <a:gd name="T11" fmla="*/ 10 h 53"/>
                <a:gd name="T12" fmla="*/ 17 w 52"/>
                <a:gd name="T13" fmla="*/ 10 h 53"/>
                <a:gd name="T14" fmla="*/ 17 w 52"/>
                <a:gd name="T15" fmla="*/ 12 h 53"/>
                <a:gd name="T16" fmla="*/ 13 w 52"/>
                <a:gd name="T17" fmla="*/ 17 h 53"/>
                <a:gd name="T18" fmla="*/ 39 w 52"/>
                <a:gd name="T19" fmla="*/ 17 h 53"/>
                <a:gd name="T20" fmla="*/ 40 w 52"/>
                <a:gd name="T21" fmla="*/ 18 h 53"/>
                <a:gd name="T22" fmla="*/ 39 w 52"/>
                <a:gd name="T23" fmla="*/ 20 h 53"/>
                <a:gd name="T24" fmla="*/ 13 w 52"/>
                <a:gd name="T25" fmla="*/ 20 h 53"/>
                <a:gd name="T26" fmla="*/ 17 w 52"/>
                <a:gd name="T27" fmla="*/ 24 h 53"/>
                <a:gd name="T28" fmla="*/ 17 w 52"/>
                <a:gd name="T29" fmla="*/ 26 h 53"/>
                <a:gd name="T30" fmla="*/ 16 w 52"/>
                <a:gd name="T31" fmla="*/ 26 h 53"/>
                <a:gd name="T32" fmla="*/ 15 w 52"/>
                <a:gd name="T33" fmla="*/ 26 h 53"/>
                <a:gd name="T34" fmla="*/ 8 w 52"/>
                <a:gd name="T35" fmla="*/ 19 h 53"/>
                <a:gd name="T36" fmla="*/ 43 w 52"/>
                <a:gd name="T37" fmla="*/ 34 h 53"/>
                <a:gd name="T38" fmla="*/ 43 w 52"/>
                <a:gd name="T39" fmla="*/ 34 h 53"/>
                <a:gd name="T40" fmla="*/ 36 w 52"/>
                <a:gd name="T41" fmla="*/ 27 h 53"/>
                <a:gd name="T42" fmla="*/ 34 w 52"/>
                <a:gd name="T43" fmla="*/ 27 h 53"/>
                <a:gd name="T44" fmla="*/ 34 w 52"/>
                <a:gd name="T45" fmla="*/ 29 h 53"/>
                <a:gd name="T46" fmla="*/ 39 w 52"/>
                <a:gd name="T47" fmla="*/ 33 h 53"/>
                <a:gd name="T48" fmla="*/ 13 w 52"/>
                <a:gd name="T49" fmla="*/ 33 h 53"/>
                <a:gd name="T50" fmla="*/ 11 w 52"/>
                <a:gd name="T51" fmla="*/ 35 h 53"/>
                <a:gd name="T52" fmla="*/ 13 w 52"/>
                <a:gd name="T53" fmla="*/ 36 h 53"/>
                <a:gd name="T54" fmla="*/ 39 w 52"/>
                <a:gd name="T55" fmla="*/ 36 h 53"/>
                <a:gd name="T56" fmla="*/ 34 w 52"/>
                <a:gd name="T57" fmla="*/ 41 h 53"/>
                <a:gd name="T58" fmla="*/ 34 w 52"/>
                <a:gd name="T59" fmla="*/ 43 h 53"/>
                <a:gd name="T60" fmla="*/ 35 w 52"/>
                <a:gd name="T61" fmla="*/ 43 h 53"/>
                <a:gd name="T62" fmla="*/ 36 w 52"/>
                <a:gd name="T63" fmla="*/ 43 h 53"/>
                <a:gd name="T64" fmla="*/ 43 w 52"/>
                <a:gd name="T65" fmla="*/ 36 h 53"/>
                <a:gd name="T66" fmla="*/ 43 w 52"/>
                <a:gd name="T67" fmla="*/ 36 h 53"/>
                <a:gd name="T68" fmla="*/ 44 w 52"/>
                <a:gd name="T69" fmla="*/ 35 h 53"/>
                <a:gd name="T70" fmla="*/ 43 w 52"/>
                <a:gd name="T71" fmla="*/ 34 h 53"/>
                <a:gd name="T72" fmla="*/ 52 w 52"/>
                <a:gd name="T73" fmla="*/ 7 h 53"/>
                <a:gd name="T74" fmla="*/ 52 w 52"/>
                <a:gd name="T75" fmla="*/ 45 h 53"/>
                <a:gd name="T76" fmla="*/ 45 w 52"/>
                <a:gd name="T77" fmla="*/ 53 h 53"/>
                <a:gd name="T78" fmla="*/ 7 w 52"/>
                <a:gd name="T79" fmla="*/ 53 h 53"/>
                <a:gd name="T80" fmla="*/ 0 w 52"/>
                <a:gd name="T81" fmla="*/ 45 h 53"/>
                <a:gd name="T82" fmla="*/ 0 w 52"/>
                <a:gd name="T83" fmla="*/ 7 h 53"/>
                <a:gd name="T84" fmla="*/ 7 w 52"/>
                <a:gd name="T85" fmla="*/ 0 h 53"/>
                <a:gd name="T86" fmla="*/ 45 w 52"/>
                <a:gd name="T87" fmla="*/ 0 h 53"/>
                <a:gd name="T88" fmla="*/ 52 w 52"/>
                <a:gd name="T89" fmla="*/ 7 h 53"/>
                <a:gd name="T90" fmla="*/ 49 w 52"/>
                <a:gd name="T91" fmla="*/ 7 h 53"/>
                <a:gd name="T92" fmla="*/ 45 w 52"/>
                <a:gd name="T93" fmla="*/ 3 h 53"/>
                <a:gd name="T94" fmla="*/ 7 w 52"/>
                <a:gd name="T95" fmla="*/ 3 h 53"/>
                <a:gd name="T96" fmla="*/ 3 w 52"/>
                <a:gd name="T97" fmla="*/ 7 h 53"/>
                <a:gd name="T98" fmla="*/ 3 w 52"/>
                <a:gd name="T99" fmla="*/ 45 h 53"/>
                <a:gd name="T100" fmla="*/ 7 w 52"/>
                <a:gd name="T101" fmla="*/ 50 h 53"/>
                <a:gd name="T102" fmla="*/ 45 w 52"/>
                <a:gd name="T103" fmla="*/ 50 h 53"/>
                <a:gd name="T104" fmla="*/ 49 w 52"/>
                <a:gd name="T105" fmla="*/ 45 h 53"/>
                <a:gd name="T106" fmla="*/ 49 w 52"/>
                <a:gd name="T107" fmla="*/ 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2" h="53">
                  <a:moveTo>
                    <a:pt x="8" y="19"/>
                  </a:move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8"/>
                    <a:pt x="8" y="18"/>
                  </a:cubicBezTo>
                  <a:cubicBezTo>
                    <a:pt x="8" y="18"/>
                    <a:pt x="8" y="17"/>
                    <a:pt x="8" y="17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9"/>
                    <a:pt x="16" y="9"/>
                    <a:pt x="17" y="10"/>
                  </a:cubicBezTo>
                  <a:cubicBezTo>
                    <a:pt x="18" y="11"/>
                    <a:pt x="18" y="12"/>
                    <a:pt x="17" y="12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40" y="17"/>
                    <a:pt x="40" y="17"/>
                    <a:pt x="40" y="18"/>
                  </a:cubicBezTo>
                  <a:cubicBezTo>
                    <a:pt x="40" y="19"/>
                    <a:pt x="40" y="20"/>
                    <a:pt x="39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8" y="24"/>
                    <a:pt x="18" y="25"/>
                    <a:pt x="17" y="26"/>
                  </a:cubicBezTo>
                  <a:cubicBezTo>
                    <a:pt x="17" y="26"/>
                    <a:pt x="16" y="26"/>
                    <a:pt x="16" y="26"/>
                  </a:cubicBezTo>
                  <a:cubicBezTo>
                    <a:pt x="16" y="26"/>
                    <a:pt x="15" y="26"/>
                    <a:pt x="15" y="26"/>
                  </a:cubicBezTo>
                  <a:lnTo>
                    <a:pt x="8" y="19"/>
                  </a:lnTo>
                  <a:close/>
                  <a:moveTo>
                    <a:pt x="43" y="34"/>
                  </a:moveTo>
                  <a:cubicBezTo>
                    <a:pt x="43" y="34"/>
                    <a:pt x="43" y="34"/>
                    <a:pt x="43" y="34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6"/>
                    <a:pt x="35" y="26"/>
                    <a:pt x="34" y="27"/>
                  </a:cubicBezTo>
                  <a:cubicBezTo>
                    <a:pt x="34" y="28"/>
                    <a:pt x="34" y="29"/>
                    <a:pt x="34" y="29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2" y="33"/>
                    <a:pt x="11" y="34"/>
                    <a:pt x="11" y="35"/>
                  </a:cubicBezTo>
                  <a:cubicBezTo>
                    <a:pt x="11" y="36"/>
                    <a:pt x="12" y="36"/>
                    <a:pt x="13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4" y="41"/>
                    <a:pt x="34" y="42"/>
                    <a:pt x="34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4" y="36"/>
                    <a:pt x="44" y="35"/>
                    <a:pt x="44" y="35"/>
                  </a:cubicBezTo>
                  <a:cubicBezTo>
                    <a:pt x="44" y="35"/>
                    <a:pt x="44" y="34"/>
                    <a:pt x="43" y="34"/>
                  </a:cubicBezTo>
                  <a:close/>
                  <a:moveTo>
                    <a:pt x="52" y="7"/>
                  </a:moveTo>
                  <a:cubicBezTo>
                    <a:pt x="52" y="45"/>
                    <a:pt x="52" y="45"/>
                    <a:pt x="52" y="45"/>
                  </a:cubicBezTo>
                  <a:cubicBezTo>
                    <a:pt x="52" y="49"/>
                    <a:pt x="49" y="53"/>
                    <a:pt x="45" y="53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3" y="53"/>
                    <a:pt x="0" y="49"/>
                    <a:pt x="0" y="45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4"/>
                    <a:pt x="3" y="0"/>
                    <a:pt x="7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9" y="0"/>
                    <a:pt x="52" y="4"/>
                    <a:pt x="52" y="7"/>
                  </a:cubicBezTo>
                  <a:close/>
                  <a:moveTo>
                    <a:pt x="49" y="7"/>
                  </a:moveTo>
                  <a:cubicBezTo>
                    <a:pt x="49" y="5"/>
                    <a:pt x="47" y="3"/>
                    <a:pt x="45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4" y="3"/>
                    <a:pt x="3" y="5"/>
                    <a:pt x="3" y="7"/>
                  </a:cubicBezTo>
                  <a:cubicBezTo>
                    <a:pt x="3" y="45"/>
                    <a:pt x="3" y="45"/>
                    <a:pt x="3" y="45"/>
                  </a:cubicBezTo>
                  <a:cubicBezTo>
                    <a:pt x="3" y="48"/>
                    <a:pt x="4" y="50"/>
                    <a:pt x="7" y="50"/>
                  </a:cubicBezTo>
                  <a:cubicBezTo>
                    <a:pt x="45" y="50"/>
                    <a:pt x="45" y="50"/>
                    <a:pt x="45" y="50"/>
                  </a:cubicBezTo>
                  <a:cubicBezTo>
                    <a:pt x="47" y="50"/>
                    <a:pt x="49" y="48"/>
                    <a:pt x="49" y="45"/>
                  </a:cubicBezTo>
                  <a:lnTo>
                    <a:pt x="49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Freeform 31"/>
            <p:cNvSpPr>
              <a:spLocks noEditPoints="1"/>
            </p:cNvSpPr>
            <p:nvPr/>
          </p:nvSpPr>
          <p:spPr bwMode="auto">
            <a:xfrm>
              <a:off x="6247377" y="3109171"/>
              <a:ext cx="290845" cy="316321"/>
            </a:xfrm>
            <a:custGeom>
              <a:avLst/>
              <a:gdLst>
                <a:gd name="T0" fmla="*/ 42 w 58"/>
                <a:gd name="T1" fmla="*/ 4 h 63"/>
                <a:gd name="T2" fmla="*/ 41 w 58"/>
                <a:gd name="T3" fmla="*/ 10 h 63"/>
                <a:gd name="T4" fmla="*/ 17 w 58"/>
                <a:gd name="T5" fmla="*/ 47 h 63"/>
                <a:gd name="T6" fmla="*/ 15 w 58"/>
                <a:gd name="T7" fmla="*/ 54 h 63"/>
                <a:gd name="T8" fmla="*/ 19 w 58"/>
                <a:gd name="T9" fmla="*/ 47 h 63"/>
                <a:gd name="T10" fmla="*/ 49 w 58"/>
                <a:gd name="T11" fmla="*/ 19 h 63"/>
                <a:gd name="T12" fmla="*/ 53 w 58"/>
                <a:gd name="T13" fmla="*/ 14 h 63"/>
                <a:gd name="T14" fmla="*/ 48 w 58"/>
                <a:gd name="T15" fmla="*/ 19 h 63"/>
                <a:gd name="T16" fmla="*/ 4 w 58"/>
                <a:gd name="T17" fmla="*/ 43 h 63"/>
                <a:gd name="T18" fmla="*/ 11 w 58"/>
                <a:gd name="T19" fmla="*/ 41 h 63"/>
                <a:gd name="T20" fmla="*/ 57 w 58"/>
                <a:gd name="T21" fmla="*/ 28 h 63"/>
                <a:gd name="T22" fmla="*/ 51 w 58"/>
                <a:gd name="T23" fmla="*/ 30 h 63"/>
                <a:gd name="T24" fmla="*/ 57 w 58"/>
                <a:gd name="T25" fmla="*/ 28 h 63"/>
                <a:gd name="T26" fmla="*/ 1 w 58"/>
                <a:gd name="T27" fmla="*/ 28 h 63"/>
                <a:gd name="T28" fmla="*/ 7 w 58"/>
                <a:gd name="T29" fmla="*/ 30 h 63"/>
                <a:gd name="T30" fmla="*/ 48 w 58"/>
                <a:gd name="T31" fmla="*/ 39 h 63"/>
                <a:gd name="T32" fmla="*/ 54 w 58"/>
                <a:gd name="T33" fmla="*/ 44 h 63"/>
                <a:gd name="T34" fmla="*/ 49 w 58"/>
                <a:gd name="T35" fmla="*/ 39 h 63"/>
                <a:gd name="T36" fmla="*/ 5 w 58"/>
                <a:gd name="T37" fmla="*/ 16 h 63"/>
                <a:gd name="T38" fmla="*/ 11 w 58"/>
                <a:gd name="T39" fmla="*/ 18 h 63"/>
                <a:gd name="T40" fmla="*/ 41 w 58"/>
                <a:gd name="T41" fmla="*/ 47 h 63"/>
                <a:gd name="T42" fmla="*/ 42 w 58"/>
                <a:gd name="T43" fmla="*/ 54 h 63"/>
                <a:gd name="T44" fmla="*/ 44 w 58"/>
                <a:gd name="T45" fmla="*/ 53 h 63"/>
                <a:gd name="T46" fmla="*/ 18 w 58"/>
                <a:gd name="T47" fmla="*/ 11 h 63"/>
                <a:gd name="T48" fmla="*/ 16 w 58"/>
                <a:gd name="T49" fmla="*/ 4 h 63"/>
                <a:gd name="T50" fmla="*/ 17 w 58"/>
                <a:gd name="T51" fmla="*/ 10 h 63"/>
                <a:gd name="T52" fmla="*/ 30 w 58"/>
                <a:gd name="T53" fmla="*/ 1 h 63"/>
                <a:gd name="T54" fmla="*/ 28 w 58"/>
                <a:gd name="T55" fmla="*/ 7 h 63"/>
                <a:gd name="T56" fmla="*/ 40 w 58"/>
                <a:gd name="T57" fmla="*/ 41 h 63"/>
                <a:gd name="T58" fmla="*/ 37 w 58"/>
                <a:gd name="T59" fmla="*/ 51 h 63"/>
                <a:gd name="T60" fmla="*/ 38 w 58"/>
                <a:gd name="T61" fmla="*/ 55 h 63"/>
                <a:gd name="T62" fmla="*/ 35 w 58"/>
                <a:gd name="T63" fmla="*/ 60 h 63"/>
                <a:gd name="T64" fmla="*/ 28 w 58"/>
                <a:gd name="T65" fmla="*/ 63 h 63"/>
                <a:gd name="T66" fmla="*/ 21 w 58"/>
                <a:gd name="T67" fmla="*/ 58 h 63"/>
                <a:gd name="T68" fmla="*/ 22 w 58"/>
                <a:gd name="T69" fmla="*/ 53 h 63"/>
                <a:gd name="T70" fmla="*/ 21 w 58"/>
                <a:gd name="T71" fmla="*/ 49 h 63"/>
                <a:gd name="T72" fmla="*/ 13 w 58"/>
                <a:gd name="T73" fmla="*/ 29 h 63"/>
                <a:gd name="T74" fmla="*/ 33 w 58"/>
                <a:gd name="T75" fmla="*/ 61 h 63"/>
                <a:gd name="T76" fmla="*/ 25 w 58"/>
                <a:gd name="T77" fmla="*/ 61 h 63"/>
                <a:gd name="T78" fmla="*/ 33 w 58"/>
                <a:gd name="T79" fmla="*/ 61 h 63"/>
                <a:gd name="T80" fmla="*/ 23 w 58"/>
                <a:gd name="T81" fmla="*/ 58 h 63"/>
                <a:gd name="T82" fmla="*/ 31 w 58"/>
                <a:gd name="T83" fmla="*/ 58 h 63"/>
                <a:gd name="T84" fmla="*/ 34 w 58"/>
                <a:gd name="T85" fmla="*/ 57 h 63"/>
                <a:gd name="T86" fmla="*/ 23 w 58"/>
                <a:gd name="T87" fmla="*/ 55 h 63"/>
                <a:gd name="T88" fmla="*/ 36 w 58"/>
                <a:gd name="T89" fmla="*/ 55 h 63"/>
                <a:gd name="T90" fmla="*/ 25 w 58"/>
                <a:gd name="T91" fmla="*/ 52 h 63"/>
                <a:gd name="T92" fmla="*/ 34 w 58"/>
                <a:gd name="T93" fmla="*/ 52 h 63"/>
                <a:gd name="T94" fmla="*/ 34 w 58"/>
                <a:gd name="T95" fmla="*/ 50 h 63"/>
                <a:gd name="T96" fmla="*/ 25 w 58"/>
                <a:gd name="T97" fmla="*/ 49 h 63"/>
                <a:gd name="T98" fmla="*/ 34 w 58"/>
                <a:gd name="T99" fmla="*/ 50 h 63"/>
                <a:gd name="T100" fmla="*/ 15 w 58"/>
                <a:gd name="T101" fmla="*/ 29 h 63"/>
                <a:gd name="T102" fmla="*/ 25 w 58"/>
                <a:gd name="T103" fmla="*/ 47 h 63"/>
                <a:gd name="T104" fmla="*/ 24 w 58"/>
                <a:gd name="T105" fmla="*/ 31 h 63"/>
                <a:gd name="T106" fmla="*/ 31 w 58"/>
                <a:gd name="T107" fmla="*/ 47 h 63"/>
                <a:gd name="T108" fmla="*/ 35 w 58"/>
                <a:gd name="T109" fmla="*/ 32 h 63"/>
                <a:gd name="T110" fmla="*/ 35 w 58"/>
                <a:gd name="T111" fmla="*/ 47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8" h="63">
                  <a:moveTo>
                    <a:pt x="40" y="11"/>
                  </a:moveTo>
                  <a:cubicBezTo>
                    <a:pt x="39" y="10"/>
                    <a:pt x="39" y="10"/>
                    <a:pt x="39" y="9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3" y="4"/>
                    <a:pt x="43" y="3"/>
                    <a:pt x="44" y="4"/>
                  </a:cubicBezTo>
                  <a:cubicBezTo>
                    <a:pt x="44" y="4"/>
                    <a:pt x="44" y="5"/>
                    <a:pt x="44" y="5"/>
                  </a:cubicBezTo>
                  <a:cubicBezTo>
                    <a:pt x="41" y="10"/>
                    <a:pt x="41" y="10"/>
                    <a:pt x="41" y="10"/>
                  </a:cubicBezTo>
                  <a:cubicBezTo>
                    <a:pt x="41" y="10"/>
                    <a:pt x="41" y="11"/>
                    <a:pt x="40" y="11"/>
                  </a:cubicBezTo>
                  <a:cubicBezTo>
                    <a:pt x="40" y="11"/>
                    <a:pt x="40" y="11"/>
                    <a:pt x="40" y="11"/>
                  </a:cubicBezTo>
                  <a:close/>
                  <a:moveTo>
                    <a:pt x="17" y="47"/>
                  </a:moveTo>
                  <a:cubicBezTo>
                    <a:pt x="14" y="53"/>
                    <a:pt x="14" y="53"/>
                    <a:pt x="14" y="53"/>
                  </a:cubicBezTo>
                  <a:cubicBezTo>
                    <a:pt x="14" y="53"/>
                    <a:pt x="14" y="54"/>
                    <a:pt x="15" y="54"/>
                  </a:cubicBezTo>
                  <a:cubicBezTo>
                    <a:pt x="15" y="54"/>
                    <a:pt x="15" y="54"/>
                    <a:pt x="15" y="54"/>
                  </a:cubicBezTo>
                  <a:cubicBezTo>
                    <a:pt x="16" y="54"/>
                    <a:pt x="16" y="54"/>
                    <a:pt x="16" y="54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9" y="48"/>
                    <a:pt x="19" y="47"/>
                    <a:pt x="19" y="47"/>
                  </a:cubicBezTo>
                  <a:cubicBezTo>
                    <a:pt x="18" y="47"/>
                    <a:pt x="18" y="47"/>
                    <a:pt x="17" y="47"/>
                  </a:cubicBezTo>
                  <a:close/>
                  <a:moveTo>
                    <a:pt x="48" y="19"/>
                  </a:moveTo>
                  <a:cubicBezTo>
                    <a:pt x="49" y="19"/>
                    <a:pt x="49" y="19"/>
                    <a:pt x="49" y="19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5" y="15"/>
                    <a:pt x="55" y="15"/>
                    <a:pt x="54" y="14"/>
                  </a:cubicBezTo>
                  <a:cubicBezTo>
                    <a:pt x="54" y="14"/>
                    <a:pt x="54" y="14"/>
                    <a:pt x="53" y="14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7" y="17"/>
                    <a:pt x="47" y="18"/>
                    <a:pt x="48" y="18"/>
                  </a:cubicBezTo>
                  <a:cubicBezTo>
                    <a:pt x="48" y="19"/>
                    <a:pt x="48" y="19"/>
                    <a:pt x="48" y="19"/>
                  </a:cubicBezTo>
                  <a:close/>
                  <a:moveTo>
                    <a:pt x="10" y="39"/>
                  </a:moveTo>
                  <a:cubicBezTo>
                    <a:pt x="5" y="42"/>
                    <a:pt x="5" y="42"/>
                    <a:pt x="5" y="42"/>
                  </a:cubicBezTo>
                  <a:cubicBezTo>
                    <a:pt x="4" y="42"/>
                    <a:pt x="4" y="43"/>
                    <a:pt x="4" y="43"/>
                  </a:cubicBezTo>
                  <a:cubicBezTo>
                    <a:pt x="4" y="44"/>
                    <a:pt x="5" y="44"/>
                    <a:pt x="5" y="44"/>
                  </a:cubicBezTo>
                  <a:cubicBezTo>
                    <a:pt x="5" y="44"/>
                    <a:pt x="5" y="44"/>
                    <a:pt x="6" y="44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0"/>
                    <a:pt x="11" y="40"/>
                    <a:pt x="11" y="39"/>
                  </a:cubicBezTo>
                  <a:cubicBezTo>
                    <a:pt x="11" y="39"/>
                    <a:pt x="10" y="39"/>
                    <a:pt x="10" y="39"/>
                  </a:cubicBezTo>
                  <a:close/>
                  <a:moveTo>
                    <a:pt x="57" y="28"/>
                  </a:move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0" y="28"/>
                    <a:pt x="50" y="29"/>
                  </a:cubicBezTo>
                  <a:cubicBezTo>
                    <a:pt x="50" y="29"/>
                    <a:pt x="51" y="30"/>
                    <a:pt x="51" y="30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8" y="30"/>
                    <a:pt x="58" y="29"/>
                    <a:pt x="58" y="29"/>
                  </a:cubicBezTo>
                  <a:cubicBezTo>
                    <a:pt x="58" y="28"/>
                    <a:pt x="58" y="28"/>
                    <a:pt x="57" y="28"/>
                  </a:cubicBezTo>
                  <a:close/>
                  <a:moveTo>
                    <a:pt x="8" y="29"/>
                  </a:moveTo>
                  <a:cubicBezTo>
                    <a:pt x="8" y="28"/>
                    <a:pt x="8" y="28"/>
                    <a:pt x="7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1" y="28"/>
                    <a:pt x="0" y="28"/>
                    <a:pt x="0" y="29"/>
                  </a:cubicBezTo>
                  <a:cubicBezTo>
                    <a:pt x="0" y="29"/>
                    <a:pt x="1" y="30"/>
                    <a:pt x="1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8" y="30"/>
                    <a:pt x="8" y="29"/>
                    <a:pt x="8" y="29"/>
                  </a:cubicBezTo>
                  <a:close/>
                  <a:moveTo>
                    <a:pt x="49" y="39"/>
                  </a:moveTo>
                  <a:cubicBezTo>
                    <a:pt x="48" y="39"/>
                    <a:pt x="48" y="39"/>
                    <a:pt x="48" y="39"/>
                  </a:cubicBezTo>
                  <a:cubicBezTo>
                    <a:pt x="47" y="40"/>
                    <a:pt x="47" y="40"/>
                    <a:pt x="48" y="41"/>
                  </a:cubicBezTo>
                  <a:cubicBezTo>
                    <a:pt x="53" y="44"/>
                    <a:pt x="53" y="44"/>
                    <a:pt x="53" y="44"/>
                  </a:cubicBezTo>
                  <a:cubicBezTo>
                    <a:pt x="53" y="44"/>
                    <a:pt x="53" y="44"/>
                    <a:pt x="54" y="44"/>
                  </a:cubicBezTo>
                  <a:cubicBezTo>
                    <a:pt x="54" y="44"/>
                    <a:pt x="54" y="44"/>
                    <a:pt x="54" y="43"/>
                  </a:cubicBezTo>
                  <a:cubicBezTo>
                    <a:pt x="55" y="43"/>
                    <a:pt x="55" y="42"/>
                    <a:pt x="54" y="42"/>
                  </a:cubicBezTo>
                  <a:lnTo>
                    <a:pt x="49" y="39"/>
                  </a:lnTo>
                  <a:close/>
                  <a:moveTo>
                    <a:pt x="6" y="14"/>
                  </a:moveTo>
                  <a:cubicBezTo>
                    <a:pt x="5" y="14"/>
                    <a:pt x="4" y="14"/>
                    <a:pt x="4" y="14"/>
                  </a:cubicBezTo>
                  <a:cubicBezTo>
                    <a:pt x="4" y="15"/>
                    <a:pt x="4" y="15"/>
                    <a:pt x="5" y="16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19"/>
                    <a:pt x="11" y="19"/>
                    <a:pt x="11" y="18"/>
                  </a:cubicBezTo>
                  <a:cubicBezTo>
                    <a:pt x="11" y="18"/>
                    <a:pt x="11" y="17"/>
                    <a:pt x="11" y="17"/>
                  </a:cubicBezTo>
                  <a:lnTo>
                    <a:pt x="6" y="14"/>
                  </a:lnTo>
                  <a:close/>
                  <a:moveTo>
                    <a:pt x="41" y="47"/>
                  </a:moveTo>
                  <a:cubicBezTo>
                    <a:pt x="41" y="47"/>
                    <a:pt x="40" y="47"/>
                    <a:pt x="40" y="47"/>
                  </a:cubicBezTo>
                  <a:cubicBezTo>
                    <a:pt x="39" y="47"/>
                    <a:pt x="39" y="48"/>
                    <a:pt x="39" y="48"/>
                  </a:cubicBezTo>
                  <a:cubicBezTo>
                    <a:pt x="42" y="54"/>
                    <a:pt x="42" y="54"/>
                    <a:pt x="42" y="54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3" y="54"/>
                    <a:pt x="44" y="54"/>
                    <a:pt x="44" y="54"/>
                  </a:cubicBezTo>
                  <a:cubicBezTo>
                    <a:pt x="44" y="54"/>
                    <a:pt x="44" y="53"/>
                    <a:pt x="44" y="53"/>
                  </a:cubicBezTo>
                  <a:lnTo>
                    <a:pt x="41" y="47"/>
                  </a:lnTo>
                  <a:close/>
                  <a:moveTo>
                    <a:pt x="17" y="10"/>
                  </a:moveTo>
                  <a:cubicBezTo>
                    <a:pt x="18" y="10"/>
                    <a:pt x="18" y="11"/>
                    <a:pt x="18" y="11"/>
                  </a:cubicBezTo>
                  <a:cubicBezTo>
                    <a:pt x="18" y="11"/>
                    <a:pt x="19" y="11"/>
                    <a:pt x="19" y="11"/>
                  </a:cubicBezTo>
                  <a:cubicBezTo>
                    <a:pt x="19" y="10"/>
                    <a:pt x="19" y="10"/>
                    <a:pt x="19" y="9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5" y="3"/>
                    <a:pt x="15" y="4"/>
                  </a:cubicBezTo>
                  <a:cubicBezTo>
                    <a:pt x="14" y="4"/>
                    <a:pt x="14" y="5"/>
                    <a:pt x="14" y="5"/>
                  </a:cubicBezTo>
                  <a:lnTo>
                    <a:pt x="17" y="10"/>
                  </a:lnTo>
                  <a:close/>
                  <a:moveTo>
                    <a:pt x="29" y="8"/>
                  </a:moveTo>
                  <a:cubicBezTo>
                    <a:pt x="30" y="8"/>
                    <a:pt x="30" y="7"/>
                    <a:pt x="30" y="7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0"/>
                    <a:pt x="30" y="0"/>
                    <a:pt x="29" y="0"/>
                  </a:cubicBezTo>
                  <a:cubicBezTo>
                    <a:pt x="29" y="0"/>
                    <a:pt x="28" y="0"/>
                    <a:pt x="28" y="1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7"/>
                    <a:pt x="29" y="8"/>
                    <a:pt x="29" y="8"/>
                  </a:cubicBezTo>
                  <a:close/>
                  <a:moveTo>
                    <a:pt x="45" y="29"/>
                  </a:moveTo>
                  <a:cubicBezTo>
                    <a:pt x="45" y="33"/>
                    <a:pt x="44" y="38"/>
                    <a:pt x="40" y="41"/>
                  </a:cubicBezTo>
                  <a:cubicBezTo>
                    <a:pt x="38" y="43"/>
                    <a:pt x="37" y="46"/>
                    <a:pt x="37" y="47"/>
                  </a:cubicBezTo>
                  <a:cubicBezTo>
                    <a:pt x="38" y="48"/>
                    <a:pt x="38" y="48"/>
                    <a:pt x="38" y="49"/>
                  </a:cubicBezTo>
                  <a:cubicBezTo>
                    <a:pt x="38" y="50"/>
                    <a:pt x="38" y="50"/>
                    <a:pt x="37" y="51"/>
                  </a:cubicBezTo>
                  <a:cubicBezTo>
                    <a:pt x="38" y="51"/>
                    <a:pt x="38" y="51"/>
                    <a:pt x="38" y="52"/>
                  </a:cubicBezTo>
                  <a:cubicBezTo>
                    <a:pt x="38" y="53"/>
                    <a:pt x="38" y="53"/>
                    <a:pt x="37" y="53"/>
                  </a:cubicBezTo>
                  <a:cubicBezTo>
                    <a:pt x="38" y="54"/>
                    <a:pt x="38" y="54"/>
                    <a:pt x="38" y="55"/>
                  </a:cubicBezTo>
                  <a:cubicBezTo>
                    <a:pt x="38" y="56"/>
                    <a:pt x="38" y="56"/>
                    <a:pt x="37" y="56"/>
                  </a:cubicBezTo>
                  <a:cubicBezTo>
                    <a:pt x="38" y="57"/>
                    <a:pt x="38" y="57"/>
                    <a:pt x="38" y="58"/>
                  </a:cubicBezTo>
                  <a:cubicBezTo>
                    <a:pt x="38" y="59"/>
                    <a:pt x="37" y="60"/>
                    <a:pt x="35" y="60"/>
                  </a:cubicBezTo>
                  <a:cubicBezTo>
                    <a:pt x="35" y="60"/>
                    <a:pt x="35" y="61"/>
                    <a:pt x="35" y="61"/>
                  </a:cubicBezTo>
                  <a:cubicBezTo>
                    <a:pt x="35" y="63"/>
                    <a:pt x="33" y="63"/>
                    <a:pt x="31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6" y="63"/>
                    <a:pt x="23" y="63"/>
                    <a:pt x="23" y="61"/>
                  </a:cubicBezTo>
                  <a:cubicBezTo>
                    <a:pt x="23" y="61"/>
                    <a:pt x="23" y="60"/>
                    <a:pt x="23" y="60"/>
                  </a:cubicBezTo>
                  <a:cubicBezTo>
                    <a:pt x="22" y="60"/>
                    <a:pt x="21" y="59"/>
                    <a:pt x="21" y="58"/>
                  </a:cubicBezTo>
                  <a:cubicBezTo>
                    <a:pt x="21" y="57"/>
                    <a:pt x="21" y="57"/>
                    <a:pt x="22" y="56"/>
                  </a:cubicBezTo>
                  <a:cubicBezTo>
                    <a:pt x="21" y="56"/>
                    <a:pt x="21" y="56"/>
                    <a:pt x="21" y="55"/>
                  </a:cubicBezTo>
                  <a:cubicBezTo>
                    <a:pt x="21" y="54"/>
                    <a:pt x="21" y="54"/>
                    <a:pt x="22" y="53"/>
                  </a:cubicBezTo>
                  <a:cubicBezTo>
                    <a:pt x="21" y="53"/>
                    <a:pt x="21" y="53"/>
                    <a:pt x="21" y="52"/>
                  </a:cubicBezTo>
                  <a:cubicBezTo>
                    <a:pt x="21" y="51"/>
                    <a:pt x="21" y="51"/>
                    <a:pt x="22" y="51"/>
                  </a:cubicBezTo>
                  <a:cubicBezTo>
                    <a:pt x="21" y="50"/>
                    <a:pt x="21" y="50"/>
                    <a:pt x="21" y="49"/>
                  </a:cubicBezTo>
                  <a:cubicBezTo>
                    <a:pt x="21" y="48"/>
                    <a:pt x="21" y="48"/>
                    <a:pt x="22" y="47"/>
                  </a:cubicBezTo>
                  <a:cubicBezTo>
                    <a:pt x="22" y="46"/>
                    <a:pt x="21" y="43"/>
                    <a:pt x="18" y="41"/>
                  </a:cubicBezTo>
                  <a:cubicBezTo>
                    <a:pt x="15" y="38"/>
                    <a:pt x="13" y="33"/>
                    <a:pt x="13" y="29"/>
                  </a:cubicBezTo>
                  <a:cubicBezTo>
                    <a:pt x="13" y="20"/>
                    <a:pt x="20" y="13"/>
                    <a:pt x="29" y="13"/>
                  </a:cubicBezTo>
                  <a:cubicBezTo>
                    <a:pt x="38" y="13"/>
                    <a:pt x="45" y="20"/>
                    <a:pt x="45" y="29"/>
                  </a:cubicBezTo>
                  <a:close/>
                  <a:moveTo>
                    <a:pt x="33" y="61"/>
                  </a:moveTo>
                  <a:cubicBezTo>
                    <a:pt x="33" y="61"/>
                    <a:pt x="32" y="60"/>
                    <a:pt x="31" y="60"/>
                  </a:cubicBezTo>
                  <a:cubicBezTo>
                    <a:pt x="28" y="60"/>
                    <a:pt x="28" y="60"/>
                    <a:pt x="28" y="60"/>
                  </a:cubicBezTo>
                  <a:cubicBezTo>
                    <a:pt x="26" y="60"/>
                    <a:pt x="26" y="61"/>
                    <a:pt x="25" y="61"/>
                  </a:cubicBezTo>
                  <a:cubicBezTo>
                    <a:pt x="26" y="61"/>
                    <a:pt x="26" y="61"/>
                    <a:pt x="28" y="61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2" y="61"/>
                    <a:pt x="33" y="61"/>
                    <a:pt x="33" y="61"/>
                  </a:cubicBezTo>
                  <a:close/>
                  <a:moveTo>
                    <a:pt x="34" y="57"/>
                  </a:moveTo>
                  <a:cubicBezTo>
                    <a:pt x="25" y="57"/>
                    <a:pt x="25" y="57"/>
                    <a:pt x="25" y="57"/>
                  </a:cubicBezTo>
                  <a:cubicBezTo>
                    <a:pt x="24" y="57"/>
                    <a:pt x="23" y="58"/>
                    <a:pt x="23" y="58"/>
                  </a:cubicBezTo>
                  <a:cubicBezTo>
                    <a:pt x="23" y="58"/>
                    <a:pt x="24" y="58"/>
                    <a:pt x="25" y="58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31" y="58"/>
                    <a:pt x="31" y="58"/>
                    <a:pt x="31" y="58"/>
                  </a:cubicBezTo>
                  <a:cubicBezTo>
                    <a:pt x="34" y="58"/>
                    <a:pt x="34" y="58"/>
                    <a:pt x="34" y="58"/>
                  </a:cubicBezTo>
                  <a:cubicBezTo>
                    <a:pt x="35" y="58"/>
                    <a:pt x="35" y="58"/>
                    <a:pt x="36" y="58"/>
                  </a:cubicBezTo>
                  <a:cubicBezTo>
                    <a:pt x="35" y="58"/>
                    <a:pt x="35" y="57"/>
                    <a:pt x="34" y="57"/>
                  </a:cubicBezTo>
                  <a:close/>
                  <a:moveTo>
                    <a:pt x="34" y="54"/>
                  </a:moveTo>
                  <a:cubicBezTo>
                    <a:pt x="25" y="54"/>
                    <a:pt x="25" y="54"/>
                    <a:pt x="25" y="54"/>
                  </a:cubicBezTo>
                  <a:cubicBezTo>
                    <a:pt x="24" y="54"/>
                    <a:pt x="23" y="55"/>
                    <a:pt x="23" y="55"/>
                  </a:cubicBezTo>
                  <a:cubicBezTo>
                    <a:pt x="23" y="55"/>
                    <a:pt x="24" y="55"/>
                    <a:pt x="25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5" y="55"/>
                    <a:pt x="35" y="55"/>
                    <a:pt x="36" y="55"/>
                  </a:cubicBezTo>
                  <a:cubicBezTo>
                    <a:pt x="35" y="55"/>
                    <a:pt x="35" y="54"/>
                    <a:pt x="34" y="54"/>
                  </a:cubicBezTo>
                  <a:close/>
                  <a:moveTo>
                    <a:pt x="34" y="52"/>
                  </a:move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2"/>
                  </a:cubicBezTo>
                  <a:cubicBezTo>
                    <a:pt x="23" y="52"/>
                    <a:pt x="24" y="52"/>
                    <a:pt x="2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5" y="52"/>
                    <a:pt x="35" y="52"/>
                    <a:pt x="36" y="52"/>
                  </a:cubicBezTo>
                  <a:cubicBezTo>
                    <a:pt x="35" y="52"/>
                    <a:pt x="35" y="52"/>
                    <a:pt x="34" y="52"/>
                  </a:cubicBezTo>
                  <a:close/>
                  <a:moveTo>
                    <a:pt x="34" y="50"/>
                  </a:moveTo>
                  <a:cubicBezTo>
                    <a:pt x="35" y="50"/>
                    <a:pt x="35" y="49"/>
                    <a:pt x="36" y="49"/>
                  </a:cubicBezTo>
                  <a:cubicBezTo>
                    <a:pt x="35" y="49"/>
                    <a:pt x="35" y="49"/>
                    <a:pt x="34" y="49"/>
                  </a:cubicBezTo>
                  <a:cubicBezTo>
                    <a:pt x="25" y="49"/>
                    <a:pt x="25" y="49"/>
                    <a:pt x="25" y="49"/>
                  </a:cubicBezTo>
                  <a:cubicBezTo>
                    <a:pt x="24" y="49"/>
                    <a:pt x="23" y="49"/>
                    <a:pt x="23" y="49"/>
                  </a:cubicBezTo>
                  <a:cubicBezTo>
                    <a:pt x="23" y="49"/>
                    <a:pt x="24" y="50"/>
                    <a:pt x="25" y="50"/>
                  </a:cubicBezTo>
                  <a:lnTo>
                    <a:pt x="34" y="50"/>
                  </a:lnTo>
                  <a:close/>
                  <a:moveTo>
                    <a:pt x="43" y="29"/>
                  </a:moveTo>
                  <a:cubicBezTo>
                    <a:pt x="43" y="21"/>
                    <a:pt x="37" y="15"/>
                    <a:pt x="29" y="15"/>
                  </a:cubicBezTo>
                  <a:cubicBezTo>
                    <a:pt x="22" y="15"/>
                    <a:pt x="15" y="21"/>
                    <a:pt x="15" y="29"/>
                  </a:cubicBezTo>
                  <a:cubicBezTo>
                    <a:pt x="15" y="33"/>
                    <a:pt x="17" y="36"/>
                    <a:pt x="20" y="39"/>
                  </a:cubicBezTo>
                  <a:cubicBezTo>
                    <a:pt x="22" y="42"/>
                    <a:pt x="23" y="44"/>
                    <a:pt x="24" y="47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4" y="31"/>
                    <a:pt x="24" y="31"/>
                  </a:cubicBezTo>
                  <a:cubicBezTo>
                    <a:pt x="25" y="31"/>
                    <a:pt x="25" y="31"/>
                    <a:pt x="25" y="32"/>
                  </a:cubicBezTo>
                  <a:cubicBezTo>
                    <a:pt x="28" y="47"/>
                    <a:pt x="28" y="47"/>
                    <a:pt x="28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3" y="31"/>
                    <a:pt x="34" y="31"/>
                    <a:pt x="35" y="31"/>
                  </a:cubicBezTo>
                  <a:cubicBezTo>
                    <a:pt x="35" y="31"/>
                    <a:pt x="35" y="32"/>
                    <a:pt x="35" y="32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4" y="47"/>
                    <a:pt x="34" y="47"/>
                    <a:pt x="34" y="47"/>
                  </a:cubicBezTo>
                  <a:cubicBezTo>
                    <a:pt x="35" y="47"/>
                    <a:pt x="35" y="47"/>
                    <a:pt x="35" y="47"/>
                  </a:cubicBezTo>
                  <a:cubicBezTo>
                    <a:pt x="35" y="44"/>
                    <a:pt x="37" y="42"/>
                    <a:pt x="39" y="39"/>
                  </a:cubicBezTo>
                  <a:cubicBezTo>
                    <a:pt x="42" y="36"/>
                    <a:pt x="43" y="33"/>
                    <a:pt x="43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Freeform 85"/>
            <p:cNvSpPr>
              <a:spLocks noEditPoints="1"/>
            </p:cNvSpPr>
            <p:nvPr/>
          </p:nvSpPr>
          <p:spPr bwMode="auto">
            <a:xfrm>
              <a:off x="5960994" y="2348196"/>
              <a:ext cx="250919" cy="188560"/>
            </a:xfrm>
            <a:custGeom>
              <a:avLst/>
              <a:gdLst>
                <a:gd name="T0" fmla="*/ 53 w 71"/>
                <a:gd name="T1" fmla="*/ 5 h 51"/>
                <a:gd name="T2" fmla="*/ 0 w 71"/>
                <a:gd name="T3" fmla="*/ 12 h 51"/>
                <a:gd name="T4" fmla="*/ 8 w 71"/>
                <a:gd name="T5" fmla="*/ 33 h 51"/>
                <a:gd name="T6" fmla="*/ 12 w 71"/>
                <a:gd name="T7" fmla="*/ 43 h 51"/>
                <a:gd name="T8" fmla="*/ 46 w 71"/>
                <a:gd name="T9" fmla="*/ 40 h 51"/>
                <a:gd name="T10" fmla="*/ 11 w 71"/>
                <a:gd name="T11" fmla="*/ 35 h 51"/>
                <a:gd name="T12" fmla="*/ 48 w 71"/>
                <a:gd name="T13" fmla="*/ 31 h 51"/>
                <a:gd name="T14" fmla="*/ 56 w 71"/>
                <a:gd name="T15" fmla="*/ 6 h 51"/>
                <a:gd name="T16" fmla="*/ 71 w 71"/>
                <a:gd name="T17" fmla="*/ 2 h 51"/>
                <a:gd name="T18" fmla="*/ 45 w 71"/>
                <a:gd name="T19" fmla="*/ 18 h 51"/>
                <a:gd name="T20" fmla="*/ 49 w 71"/>
                <a:gd name="T21" fmla="*/ 18 h 51"/>
                <a:gd name="T22" fmla="*/ 45 w 71"/>
                <a:gd name="T23" fmla="*/ 20 h 51"/>
                <a:gd name="T24" fmla="*/ 9 w 71"/>
                <a:gd name="T25" fmla="*/ 30 h 51"/>
                <a:gd name="T26" fmla="*/ 12 w 71"/>
                <a:gd name="T27" fmla="*/ 32 h 51"/>
                <a:gd name="T28" fmla="*/ 28 w 71"/>
                <a:gd name="T29" fmla="*/ 18 h 51"/>
                <a:gd name="T30" fmla="*/ 35 w 71"/>
                <a:gd name="T31" fmla="*/ 18 h 51"/>
                <a:gd name="T32" fmla="*/ 43 w 71"/>
                <a:gd name="T33" fmla="*/ 18 h 51"/>
                <a:gd name="T34" fmla="*/ 28 w 71"/>
                <a:gd name="T35" fmla="*/ 20 h 51"/>
                <a:gd name="T36" fmla="*/ 28 w 71"/>
                <a:gd name="T37" fmla="*/ 25 h 51"/>
                <a:gd name="T38" fmla="*/ 21 w 71"/>
                <a:gd name="T39" fmla="*/ 25 h 51"/>
                <a:gd name="T40" fmla="*/ 26 w 71"/>
                <a:gd name="T41" fmla="*/ 25 h 51"/>
                <a:gd name="T42" fmla="*/ 20 w 71"/>
                <a:gd name="T43" fmla="*/ 13 h 51"/>
                <a:gd name="T44" fmla="*/ 18 w 71"/>
                <a:gd name="T45" fmla="*/ 18 h 51"/>
                <a:gd name="T46" fmla="*/ 18 w 71"/>
                <a:gd name="T47" fmla="*/ 13 h 51"/>
                <a:gd name="T48" fmla="*/ 19 w 71"/>
                <a:gd name="T49" fmla="*/ 25 h 51"/>
                <a:gd name="T50" fmla="*/ 18 w 71"/>
                <a:gd name="T51" fmla="*/ 20 h 51"/>
                <a:gd name="T52" fmla="*/ 5 w 71"/>
                <a:gd name="T53" fmla="*/ 20 h 51"/>
                <a:gd name="T54" fmla="*/ 13 w 71"/>
                <a:gd name="T55" fmla="*/ 27 h 51"/>
                <a:gd name="T56" fmla="*/ 14 w 71"/>
                <a:gd name="T57" fmla="*/ 32 h 51"/>
                <a:gd name="T58" fmla="*/ 26 w 71"/>
                <a:gd name="T59" fmla="*/ 27 h 51"/>
                <a:gd name="T60" fmla="*/ 21 w 71"/>
                <a:gd name="T61" fmla="*/ 27 h 51"/>
                <a:gd name="T62" fmla="*/ 33 w 71"/>
                <a:gd name="T63" fmla="*/ 32 h 51"/>
                <a:gd name="T64" fmla="*/ 36 w 71"/>
                <a:gd name="T65" fmla="*/ 27 h 51"/>
                <a:gd name="T66" fmla="*/ 35 w 71"/>
                <a:gd name="T67" fmla="*/ 32 h 51"/>
                <a:gd name="T68" fmla="*/ 37 w 71"/>
                <a:gd name="T69" fmla="*/ 20 h 51"/>
                <a:gd name="T70" fmla="*/ 36 w 71"/>
                <a:gd name="T71" fmla="*/ 25 h 51"/>
                <a:gd name="T72" fmla="*/ 9 w 71"/>
                <a:gd name="T73" fmla="*/ 13 h 51"/>
                <a:gd name="T74" fmla="*/ 3 w 71"/>
                <a:gd name="T75" fmla="*/ 14 h 51"/>
                <a:gd name="T76" fmla="*/ 42 w 71"/>
                <a:gd name="T77" fmla="*/ 32 h 51"/>
                <a:gd name="T78" fmla="*/ 46 w 71"/>
                <a:gd name="T79" fmla="*/ 27 h 51"/>
                <a:gd name="T80" fmla="*/ 13 w 71"/>
                <a:gd name="T81" fmla="*/ 44 h 51"/>
                <a:gd name="T82" fmla="*/ 17 w 71"/>
                <a:gd name="T83" fmla="*/ 48 h 51"/>
                <a:gd name="T84" fmla="*/ 12 w 71"/>
                <a:gd name="T85" fmla="*/ 48 h 51"/>
                <a:gd name="T86" fmla="*/ 13 w 71"/>
                <a:gd name="T87" fmla="*/ 49 h 51"/>
                <a:gd name="T88" fmla="*/ 40 w 71"/>
                <a:gd name="T89" fmla="*/ 51 h 51"/>
                <a:gd name="T90" fmla="*/ 40 w 71"/>
                <a:gd name="T91" fmla="*/ 49 h 51"/>
                <a:gd name="T92" fmla="*/ 42 w 71"/>
                <a:gd name="T93" fmla="*/ 4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1" h="51">
                  <a:moveTo>
                    <a:pt x="70" y="0"/>
                  </a:moveTo>
                  <a:cubicBezTo>
                    <a:pt x="59" y="0"/>
                    <a:pt x="59" y="0"/>
                    <a:pt x="59" y="0"/>
                  </a:cubicBezTo>
                  <a:cubicBezTo>
                    <a:pt x="56" y="0"/>
                    <a:pt x="54" y="2"/>
                    <a:pt x="53" y="5"/>
                  </a:cubicBezTo>
                  <a:cubicBezTo>
                    <a:pt x="51" y="10"/>
                    <a:pt x="51" y="10"/>
                    <a:pt x="51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2" y="10"/>
                    <a:pt x="1" y="11"/>
                    <a:pt x="0" y="12"/>
                  </a:cubicBezTo>
                  <a:cubicBezTo>
                    <a:pt x="0" y="13"/>
                    <a:pt x="0" y="14"/>
                    <a:pt x="0" y="16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7" y="32"/>
                    <a:pt x="7" y="32"/>
                    <a:pt x="8" y="33"/>
                  </a:cubicBezTo>
                  <a:cubicBezTo>
                    <a:pt x="8" y="33"/>
                    <a:pt x="8" y="33"/>
                    <a:pt x="8" y="34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8" y="41"/>
                    <a:pt x="10" y="43"/>
                    <a:pt x="12" y="43"/>
                  </a:cubicBezTo>
                  <a:cubicBezTo>
                    <a:pt x="46" y="43"/>
                    <a:pt x="46" y="43"/>
                    <a:pt x="46" y="43"/>
                  </a:cubicBezTo>
                  <a:cubicBezTo>
                    <a:pt x="46" y="43"/>
                    <a:pt x="47" y="42"/>
                    <a:pt x="47" y="41"/>
                  </a:cubicBezTo>
                  <a:cubicBezTo>
                    <a:pt x="47" y="41"/>
                    <a:pt x="46" y="40"/>
                    <a:pt x="46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1" y="40"/>
                    <a:pt x="11" y="39"/>
                    <a:pt x="11" y="38"/>
                  </a:cubicBezTo>
                  <a:cubicBezTo>
                    <a:pt x="11" y="35"/>
                    <a:pt x="11" y="35"/>
                    <a:pt x="11" y="35"/>
                  </a:cubicBezTo>
                  <a:cubicBezTo>
                    <a:pt x="11" y="35"/>
                    <a:pt x="12" y="35"/>
                    <a:pt x="1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5" y="35"/>
                    <a:pt x="47" y="33"/>
                    <a:pt x="48" y="31"/>
                  </a:cubicBezTo>
                  <a:cubicBezTo>
                    <a:pt x="54" y="13"/>
                    <a:pt x="54" y="13"/>
                    <a:pt x="54" y="13"/>
                  </a:cubicBezTo>
                  <a:cubicBezTo>
                    <a:pt x="54" y="13"/>
                    <a:pt x="54" y="12"/>
                    <a:pt x="54" y="12"/>
                  </a:cubicBezTo>
                  <a:cubicBezTo>
                    <a:pt x="56" y="6"/>
                    <a:pt x="56" y="6"/>
                    <a:pt x="56" y="6"/>
                  </a:cubicBezTo>
                  <a:cubicBezTo>
                    <a:pt x="56" y="4"/>
                    <a:pt x="58" y="3"/>
                    <a:pt x="59" y="3"/>
                  </a:cubicBezTo>
                  <a:cubicBezTo>
                    <a:pt x="70" y="3"/>
                    <a:pt x="70" y="3"/>
                    <a:pt x="70" y="3"/>
                  </a:cubicBezTo>
                  <a:cubicBezTo>
                    <a:pt x="70" y="3"/>
                    <a:pt x="71" y="3"/>
                    <a:pt x="71" y="2"/>
                  </a:cubicBezTo>
                  <a:cubicBezTo>
                    <a:pt x="71" y="1"/>
                    <a:pt x="70" y="0"/>
                    <a:pt x="70" y="0"/>
                  </a:cubicBezTo>
                  <a:close/>
                  <a:moveTo>
                    <a:pt x="49" y="18"/>
                  </a:moveTo>
                  <a:cubicBezTo>
                    <a:pt x="45" y="18"/>
                    <a:pt x="45" y="18"/>
                    <a:pt x="45" y="18"/>
                  </a:cubicBezTo>
                  <a:cubicBezTo>
                    <a:pt x="46" y="13"/>
                    <a:pt x="46" y="13"/>
                    <a:pt x="46" y="13"/>
                  </a:cubicBezTo>
                  <a:cubicBezTo>
                    <a:pt x="50" y="13"/>
                    <a:pt x="50" y="13"/>
                    <a:pt x="50" y="13"/>
                  </a:cubicBezTo>
                  <a:lnTo>
                    <a:pt x="49" y="18"/>
                  </a:lnTo>
                  <a:close/>
                  <a:moveTo>
                    <a:pt x="47" y="25"/>
                  </a:moveTo>
                  <a:cubicBezTo>
                    <a:pt x="44" y="25"/>
                    <a:pt x="44" y="25"/>
                    <a:pt x="44" y="25"/>
                  </a:cubicBezTo>
                  <a:cubicBezTo>
                    <a:pt x="45" y="20"/>
                    <a:pt x="45" y="20"/>
                    <a:pt x="45" y="20"/>
                  </a:cubicBezTo>
                  <a:cubicBezTo>
                    <a:pt x="48" y="20"/>
                    <a:pt x="48" y="20"/>
                    <a:pt x="48" y="20"/>
                  </a:cubicBezTo>
                  <a:lnTo>
                    <a:pt x="47" y="25"/>
                  </a:lnTo>
                  <a:close/>
                  <a:moveTo>
                    <a:pt x="9" y="30"/>
                  </a:moveTo>
                  <a:cubicBezTo>
                    <a:pt x="8" y="27"/>
                    <a:pt x="8" y="27"/>
                    <a:pt x="8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2"/>
                    <a:pt x="10" y="31"/>
                    <a:pt x="9" y="30"/>
                  </a:cubicBezTo>
                  <a:close/>
                  <a:moveTo>
                    <a:pt x="35" y="18"/>
                  </a:moveTo>
                  <a:cubicBezTo>
                    <a:pt x="28" y="18"/>
                    <a:pt x="28" y="18"/>
                    <a:pt x="28" y="18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35" y="13"/>
                    <a:pt x="35" y="13"/>
                    <a:pt x="35" y="13"/>
                  </a:cubicBezTo>
                  <a:lnTo>
                    <a:pt x="35" y="18"/>
                  </a:lnTo>
                  <a:close/>
                  <a:moveTo>
                    <a:pt x="37" y="13"/>
                  </a:moveTo>
                  <a:cubicBezTo>
                    <a:pt x="44" y="13"/>
                    <a:pt x="44" y="13"/>
                    <a:pt x="44" y="13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37" y="18"/>
                    <a:pt x="37" y="18"/>
                    <a:pt x="37" y="18"/>
                  </a:cubicBezTo>
                  <a:lnTo>
                    <a:pt x="37" y="13"/>
                  </a:lnTo>
                  <a:close/>
                  <a:moveTo>
                    <a:pt x="28" y="20"/>
                  </a:moveTo>
                  <a:cubicBezTo>
                    <a:pt x="35" y="20"/>
                    <a:pt x="35" y="20"/>
                    <a:pt x="35" y="20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28" y="25"/>
                    <a:pt x="28" y="25"/>
                    <a:pt x="28" y="25"/>
                  </a:cubicBezTo>
                  <a:lnTo>
                    <a:pt x="28" y="20"/>
                  </a:lnTo>
                  <a:close/>
                  <a:moveTo>
                    <a:pt x="26" y="25"/>
                  </a:moveTo>
                  <a:cubicBezTo>
                    <a:pt x="21" y="25"/>
                    <a:pt x="21" y="25"/>
                    <a:pt x="21" y="25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6" y="20"/>
                    <a:pt x="26" y="20"/>
                    <a:pt x="26" y="20"/>
                  </a:cubicBezTo>
                  <a:lnTo>
                    <a:pt x="26" y="25"/>
                  </a:lnTo>
                  <a:close/>
                  <a:moveTo>
                    <a:pt x="26" y="18"/>
                  </a:moveTo>
                  <a:cubicBezTo>
                    <a:pt x="20" y="18"/>
                    <a:pt x="20" y="18"/>
                    <a:pt x="20" y="18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7" y="13"/>
                    <a:pt x="27" y="13"/>
                    <a:pt x="27" y="13"/>
                  </a:cubicBezTo>
                  <a:lnTo>
                    <a:pt x="26" y="18"/>
                  </a:lnTo>
                  <a:close/>
                  <a:moveTo>
                    <a:pt x="18" y="18"/>
                  </a:moveTo>
                  <a:cubicBezTo>
                    <a:pt x="12" y="18"/>
                    <a:pt x="12" y="18"/>
                    <a:pt x="12" y="18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8" y="13"/>
                    <a:pt x="18" y="13"/>
                    <a:pt x="18" y="13"/>
                  </a:cubicBezTo>
                  <a:lnTo>
                    <a:pt x="18" y="18"/>
                  </a:lnTo>
                  <a:close/>
                  <a:moveTo>
                    <a:pt x="18" y="20"/>
                  </a:moveTo>
                  <a:cubicBezTo>
                    <a:pt x="19" y="25"/>
                    <a:pt x="19" y="25"/>
                    <a:pt x="19" y="25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2" y="20"/>
                    <a:pt x="12" y="20"/>
                    <a:pt x="12" y="20"/>
                  </a:cubicBezTo>
                  <a:lnTo>
                    <a:pt x="18" y="20"/>
                  </a:lnTo>
                  <a:close/>
                  <a:moveTo>
                    <a:pt x="11" y="25"/>
                  </a:moveTo>
                  <a:cubicBezTo>
                    <a:pt x="7" y="25"/>
                    <a:pt x="7" y="25"/>
                    <a:pt x="7" y="25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10" y="20"/>
                    <a:pt x="10" y="20"/>
                    <a:pt x="10" y="20"/>
                  </a:cubicBezTo>
                  <a:lnTo>
                    <a:pt x="11" y="25"/>
                  </a:lnTo>
                  <a:close/>
                  <a:moveTo>
                    <a:pt x="13" y="27"/>
                  </a:moveTo>
                  <a:cubicBezTo>
                    <a:pt x="19" y="27"/>
                    <a:pt x="19" y="27"/>
                    <a:pt x="19" y="27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4" y="32"/>
                    <a:pt x="14" y="32"/>
                    <a:pt x="14" y="32"/>
                  </a:cubicBezTo>
                  <a:lnTo>
                    <a:pt x="13" y="27"/>
                  </a:lnTo>
                  <a:close/>
                  <a:moveTo>
                    <a:pt x="21" y="27"/>
                  </a:moveTo>
                  <a:cubicBezTo>
                    <a:pt x="26" y="27"/>
                    <a:pt x="26" y="27"/>
                    <a:pt x="26" y="27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1" y="32"/>
                    <a:pt x="21" y="32"/>
                    <a:pt x="21" y="32"/>
                  </a:cubicBezTo>
                  <a:lnTo>
                    <a:pt x="21" y="27"/>
                  </a:lnTo>
                  <a:close/>
                  <a:moveTo>
                    <a:pt x="28" y="27"/>
                  </a:moveTo>
                  <a:cubicBezTo>
                    <a:pt x="34" y="27"/>
                    <a:pt x="34" y="27"/>
                    <a:pt x="34" y="27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28" y="32"/>
                    <a:pt x="28" y="32"/>
                    <a:pt x="28" y="32"/>
                  </a:cubicBezTo>
                  <a:lnTo>
                    <a:pt x="28" y="27"/>
                  </a:lnTo>
                  <a:close/>
                  <a:moveTo>
                    <a:pt x="36" y="27"/>
                  </a:moveTo>
                  <a:cubicBezTo>
                    <a:pt x="41" y="27"/>
                    <a:pt x="41" y="27"/>
                    <a:pt x="41" y="27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35" y="32"/>
                    <a:pt x="35" y="32"/>
                    <a:pt x="35" y="32"/>
                  </a:cubicBezTo>
                  <a:lnTo>
                    <a:pt x="36" y="27"/>
                  </a:lnTo>
                  <a:close/>
                  <a:moveTo>
                    <a:pt x="36" y="25"/>
                  </a:moveTo>
                  <a:cubicBezTo>
                    <a:pt x="37" y="20"/>
                    <a:pt x="37" y="20"/>
                    <a:pt x="37" y="20"/>
                  </a:cubicBezTo>
                  <a:cubicBezTo>
                    <a:pt x="43" y="20"/>
                    <a:pt x="43" y="20"/>
                    <a:pt x="43" y="20"/>
                  </a:cubicBezTo>
                  <a:cubicBezTo>
                    <a:pt x="42" y="25"/>
                    <a:pt x="42" y="25"/>
                    <a:pt x="42" y="25"/>
                  </a:cubicBezTo>
                  <a:lnTo>
                    <a:pt x="36" y="25"/>
                  </a:lnTo>
                  <a:close/>
                  <a:moveTo>
                    <a:pt x="4" y="13"/>
                  </a:moveTo>
                  <a:cubicBezTo>
                    <a:pt x="4" y="13"/>
                    <a:pt x="4" y="13"/>
                    <a:pt x="4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3"/>
                    <a:pt x="3" y="13"/>
                    <a:pt x="4" y="13"/>
                  </a:cubicBezTo>
                  <a:close/>
                  <a:moveTo>
                    <a:pt x="42" y="32"/>
                  </a:moveTo>
                  <a:cubicBezTo>
                    <a:pt x="42" y="32"/>
                    <a:pt x="42" y="32"/>
                    <a:pt x="42" y="32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6" y="27"/>
                    <a:pt x="46" y="27"/>
                    <a:pt x="46" y="27"/>
                  </a:cubicBezTo>
                  <a:cubicBezTo>
                    <a:pt x="45" y="30"/>
                    <a:pt x="45" y="30"/>
                    <a:pt x="45" y="30"/>
                  </a:cubicBezTo>
                  <a:cubicBezTo>
                    <a:pt x="45" y="31"/>
                    <a:pt x="43" y="32"/>
                    <a:pt x="42" y="32"/>
                  </a:cubicBezTo>
                  <a:close/>
                  <a:moveTo>
                    <a:pt x="13" y="44"/>
                  </a:moveTo>
                  <a:cubicBezTo>
                    <a:pt x="11" y="44"/>
                    <a:pt x="10" y="46"/>
                    <a:pt x="10" y="48"/>
                  </a:cubicBezTo>
                  <a:cubicBezTo>
                    <a:pt x="10" y="50"/>
                    <a:pt x="11" y="51"/>
                    <a:pt x="13" y="51"/>
                  </a:cubicBezTo>
                  <a:cubicBezTo>
                    <a:pt x="15" y="51"/>
                    <a:pt x="17" y="50"/>
                    <a:pt x="17" y="48"/>
                  </a:cubicBezTo>
                  <a:cubicBezTo>
                    <a:pt x="17" y="46"/>
                    <a:pt x="15" y="44"/>
                    <a:pt x="13" y="44"/>
                  </a:cubicBezTo>
                  <a:close/>
                  <a:moveTo>
                    <a:pt x="13" y="49"/>
                  </a:moveTo>
                  <a:cubicBezTo>
                    <a:pt x="13" y="49"/>
                    <a:pt x="12" y="48"/>
                    <a:pt x="12" y="48"/>
                  </a:cubicBezTo>
                  <a:cubicBezTo>
                    <a:pt x="12" y="47"/>
                    <a:pt x="13" y="46"/>
                    <a:pt x="13" y="46"/>
                  </a:cubicBezTo>
                  <a:cubicBezTo>
                    <a:pt x="14" y="46"/>
                    <a:pt x="15" y="47"/>
                    <a:pt x="15" y="48"/>
                  </a:cubicBezTo>
                  <a:cubicBezTo>
                    <a:pt x="15" y="48"/>
                    <a:pt x="14" y="49"/>
                    <a:pt x="13" y="49"/>
                  </a:cubicBezTo>
                  <a:close/>
                  <a:moveTo>
                    <a:pt x="40" y="44"/>
                  </a:moveTo>
                  <a:cubicBezTo>
                    <a:pt x="38" y="44"/>
                    <a:pt x="37" y="46"/>
                    <a:pt x="37" y="48"/>
                  </a:cubicBezTo>
                  <a:cubicBezTo>
                    <a:pt x="37" y="50"/>
                    <a:pt x="38" y="51"/>
                    <a:pt x="40" y="51"/>
                  </a:cubicBezTo>
                  <a:cubicBezTo>
                    <a:pt x="42" y="51"/>
                    <a:pt x="44" y="50"/>
                    <a:pt x="44" y="48"/>
                  </a:cubicBezTo>
                  <a:cubicBezTo>
                    <a:pt x="44" y="46"/>
                    <a:pt x="42" y="44"/>
                    <a:pt x="40" y="44"/>
                  </a:cubicBezTo>
                  <a:close/>
                  <a:moveTo>
                    <a:pt x="40" y="49"/>
                  </a:moveTo>
                  <a:cubicBezTo>
                    <a:pt x="39" y="49"/>
                    <a:pt x="39" y="48"/>
                    <a:pt x="39" y="48"/>
                  </a:cubicBezTo>
                  <a:cubicBezTo>
                    <a:pt x="39" y="47"/>
                    <a:pt x="39" y="46"/>
                    <a:pt x="40" y="46"/>
                  </a:cubicBezTo>
                  <a:cubicBezTo>
                    <a:pt x="41" y="46"/>
                    <a:pt x="42" y="47"/>
                    <a:pt x="42" y="48"/>
                  </a:cubicBezTo>
                  <a:cubicBezTo>
                    <a:pt x="42" y="48"/>
                    <a:pt x="41" y="49"/>
                    <a:pt x="40" y="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Freeform 24"/>
            <p:cNvSpPr>
              <a:spLocks noEditPoints="1"/>
            </p:cNvSpPr>
            <p:nvPr/>
          </p:nvSpPr>
          <p:spPr bwMode="auto">
            <a:xfrm>
              <a:off x="7048915" y="1566049"/>
              <a:ext cx="323243" cy="340955"/>
            </a:xfrm>
            <a:custGeom>
              <a:avLst/>
              <a:gdLst>
                <a:gd name="T0" fmla="*/ 22 w 62"/>
                <a:gd name="T1" fmla="*/ 32 h 65"/>
                <a:gd name="T2" fmla="*/ 22 w 62"/>
                <a:gd name="T3" fmla="*/ 52 h 65"/>
                <a:gd name="T4" fmla="*/ 26 w 62"/>
                <a:gd name="T5" fmla="*/ 43 h 65"/>
                <a:gd name="T6" fmla="*/ 47 w 62"/>
                <a:gd name="T7" fmla="*/ 7 h 65"/>
                <a:gd name="T8" fmla="*/ 47 w 62"/>
                <a:gd name="T9" fmla="*/ 19 h 65"/>
                <a:gd name="T10" fmla="*/ 40 w 62"/>
                <a:gd name="T11" fmla="*/ 37 h 65"/>
                <a:gd name="T12" fmla="*/ 36 w 62"/>
                <a:gd name="T13" fmla="*/ 27 h 65"/>
                <a:gd name="T14" fmla="*/ 32 w 62"/>
                <a:gd name="T15" fmla="*/ 26 h 65"/>
                <a:gd name="T16" fmla="*/ 24 w 62"/>
                <a:gd name="T17" fmla="*/ 22 h 65"/>
                <a:gd name="T18" fmla="*/ 18 w 62"/>
                <a:gd name="T19" fmla="*/ 21 h 65"/>
                <a:gd name="T20" fmla="*/ 11 w 62"/>
                <a:gd name="T21" fmla="*/ 28 h 65"/>
                <a:gd name="T22" fmla="*/ 6 w 62"/>
                <a:gd name="T23" fmla="*/ 28 h 65"/>
                <a:gd name="T24" fmla="*/ 3 w 62"/>
                <a:gd name="T25" fmla="*/ 38 h 65"/>
                <a:gd name="T26" fmla="*/ 0 w 62"/>
                <a:gd name="T27" fmla="*/ 43 h 65"/>
                <a:gd name="T28" fmla="*/ 3 w 62"/>
                <a:gd name="T29" fmla="*/ 47 h 65"/>
                <a:gd name="T30" fmla="*/ 6 w 62"/>
                <a:gd name="T31" fmla="*/ 58 h 65"/>
                <a:gd name="T32" fmla="*/ 11 w 62"/>
                <a:gd name="T33" fmla="*/ 58 h 65"/>
                <a:gd name="T34" fmla="*/ 18 w 62"/>
                <a:gd name="T35" fmla="*/ 65 h 65"/>
                <a:gd name="T36" fmla="*/ 24 w 62"/>
                <a:gd name="T37" fmla="*/ 64 h 65"/>
                <a:gd name="T38" fmla="*/ 32 w 62"/>
                <a:gd name="T39" fmla="*/ 60 h 65"/>
                <a:gd name="T40" fmla="*/ 36 w 62"/>
                <a:gd name="T41" fmla="*/ 59 h 65"/>
                <a:gd name="T42" fmla="*/ 40 w 62"/>
                <a:gd name="T43" fmla="*/ 49 h 65"/>
                <a:gd name="T44" fmla="*/ 44 w 62"/>
                <a:gd name="T45" fmla="*/ 46 h 65"/>
                <a:gd name="T46" fmla="*/ 38 w 62"/>
                <a:gd name="T47" fmla="*/ 53 h 65"/>
                <a:gd name="T48" fmla="*/ 22 w 62"/>
                <a:gd name="T49" fmla="*/ 58 h 65"/>
                <a:gd name="T50" fmla="*/ 6 w 62"/>
                <a:gd name="T51" fmla="*/ 53 h 65"/>
                <a:gd name="T52" fmla="*/ 7 w 62"/>
                <a:gd name="T53" fmla="*/ 38 h 65"/>
                <a:gd name="T54" fmla="*/ 18 w 62"/>
                <a:gd name="T55" fmla="*/ 24 h 65"/>
                <a:gd name="T56" fmla="*/ 36 w 62"/>
                <a:gd name="T57" fmla="*/ 30 h 65"/>
                <a:gd name="T58" fmla="*/ 41 w 62"/>
                <a:gd name="T59" fmla="*/ 44 h 65"/>
                <a:gd name="T60" fmla="*/ 59 w 62"/>
                <a:gd name="T61" fmla="*/ 11 h 65"/>
                <a:gd name="T62" fmla="*/ 60 w 62"/>
                <a:gd name="T63" fmla="*/ 7 h 65"/>
                <a:gd name="T64" fmla="*/ 54 w 62"/>
                <a:gd name="T65" fmla="*/ 4 h 65"/>
                <a:gd name="T66" fmla="*/ 49 w 62"/>
                <a:gd name="T67" fmla="*/ 0 h 65"/>
                <a:gd name="T68" fmla="*/ 46 w 62"/>
                <a:gd name="T69" fmla="*/ 0 h 65"/>
                <a:gd name="T70" fmla="*/ 40 w 62"/>
                <a:gd name="T71" fmla="*/ 4 h 65"/>
                <a:gd name="T72" fmla="*/ 38 w 62"/>
                <a:gd name="T73" fmla="*/ 4 h 65"/>
                <a:gd name="T74" fmla="*/ 35 w 62"/>
                <a:gd name="T75" fmla="*/ 11 h 65"/>
                <a:gd name="T76" fmla="*/ 33 w 62"/>
                <a:gd name="T77" fmla="*/ 14 h 65"/>
                <a:gd name="T78" fmla="*/ 35 w 62"/>
                <a:gd name="T79" fmla="*/ 18 h 65"/>
                <a:gd name="T80" fmla="*/ 37 w 62"/>
                <a:gd name="T81" fmla="*/ 24 h 65"/>
                <a:gd name="T82" fmla="*/ 40 w 62"/>
                <a:gd name="T83" fmla="*/ 25 h 65"/>
                <a:gd name="T84" fmla="*/ 46 w 62"/>
                <a:gd name="T85" fmla="*/ 28 h 65"/>
                <a:gd name="T86" fmla="*/ 49 w 62"/>
                <a:gd name="T87" fmla="*/ 29 h 65"/>
                <a:gd name="T88" fmla="*/ 54 w 62"/>
                <a:gd name="T89" fmla="*/ 24 h 65"/>
                <a:gd name="T90" fmla="*/ 57 w 62"/>
                <a:gd name="T91" fmla="*/ 24 h 65"/>
                <a:gd name="T92" fmla="*/ 59 w 62"/>
                <a:gd name="T93" fmla="*/ 18 h 65"/>
                <a:gd name="T94" fmla="*/ 61 w 62"/>
                <a:gd name="T95" fmla="*/ 12 h 65"/>
                <a:gd name="T96" fmla="*/ 52 w 62"/>
                <a:gd name="T97" fmla="*/ 22 h 65"/>
                <a:gd name="T98" fmla="*/ 43 w 62"/>
                <a:gd name="T99" fmla="*/ 25 h 65"/>
                <a:gd name="T100" fmla="*/ 36 w 62"/>
                <a:gd name="T101" fmla="*/ 15 h 65"/>
                <a:gd name="T102" fmla="*/ 38 w 62"/>
                <a:gd name="T103" fmla="*/ 7 h 65"/>
                <a:gd name="T104" fmla="*/ 50 w 62"/>
                <a:gd name="T105" fmla="*/ 3 h 65"/>
                <a:gd name="T106" fmla="*/ 56 w 62"/>
                <a:gd name="T107" fmla="*/ 1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2" h="65">
                  <a:moveTo>
                    <a:pt x="22" y="32"/>
                  </a:moveTo>
                  <a:cubicBezTo>
                    <a:pt x="15" y="32"/>
                    <a:pt x="11" y="37"/>
                    <a:pt x="11" y="43"/>
                  </a:cubicBezTo>
                  <a:cubicBezTo>
                    <a:pt x="11" y="49"/>
                    <a:pt x="15" y="54"/>
                    <a:pt x="22" y="54"/>
                  </a:cubicBezTo>
                  <a:cubicBezTo>
                    <a:pt x="28" y="54"/>
                    <a:pt x="33" y="49"/>
                    <a:pt x="33" y="43"/>
                  </a:cubicBezTo>
                  <a:cubicBezTo>
                    <a:pt x="33" y="37"/>
                    <a:pt x="28" y="32"/>
                    <a:pt x="22" y="32"/>
                  </a:cubicBezTo>
                  <a:close/>
                  <a:moveTo>
                    <a:pt x="22" y="52"/>
                  </a:moveTo>
                  <a:cubicBezTo>
                    <a:pt x="17" y="52"/>
                    <a:pt x="13" y="48"/>
                    <a:pt x="13" y="43"/>
                  </a:cubicBezTo>
                  <a:cubicBezTo>
                    <a:pt x="13" y="38"/>
                    <a:pt x="17" y="34"/>
                    <a:pt x="22" y="34"/>
                  </a:cubicBezTo>
                  <a:cubicBezTo>
                    <a:pt x="27" y="34"/>
                    <a:pt x="31" y="38"/>
                    <a:pt x="31" y="43"/>
                  </a:cubicBezTo>
                  <a:cubicBezTo>
                    <a:pt x="31" y="48"/>
                    <a:pt x="27" y="52"/>
                    <a:pt x="22" y="52"/>
                  </a:cubicBezTo>
                  <a:close/>
                  <a:moveTo>
                    <a:pt x="26" y="43"/>
                  </a:moveTo>
                  <a:cubicBezTo>
                    <a:pt x="26" y="45"/>
                    <a:pt x="24" y="47"/>
                    <a:pt x="22" y="47"/>
                  </a:cubicBezTo>
                  <a:cubicBezTo>
                    <a:pt x="19" y="47"/>
                    <a:pt x="17" y="45"/>
                    <a:pt x="17" y="43"/>
                  </a:cubicBezTo>
                  <a:cubicBezTo>
                    <a:pt x="17" y="40"/>
                    <a:pt x="19" y="38"/>
                    <a:pt x="22" y="38"/>
                  </a:cubicBezTo>
                  <a:cubicBezTo>
                    <a:pt x="24" y="38"/>
                    <a:pt x="26" y="40"/>
                    <a:pt x="26" y="43"/>
                  </a:cubicBezTo>
                  <a:close/>
                  <a:moveTo>
                    <a:pt x="47" y="7"/>
                  </a:moveTo>
                  <a:cubicBezTo>
                    <a:pt x="43" y="7"/>
                    <a:pt x="40" y="10"/>
                    <a:pt x="40" y="14"/>
                  </a:cubicBezTo>
                  <a:cubicBezTo>
                    <a:pt x="40" y="18"/>
                    <a:pt x="43" y="21"/>
                    <a:pt x="47" y="21"/>
                  </a:cubicBezTo>
                  <a:cubicBezTo>
                    <a:pt x="51" y="21"/>
                    <a:pt x="54" y="18"/>
                    <a:pt x="54" y="14"/>
                  </a:cubicBezTo>
                  <a:cubicBezTo>
                    <a:pt x="54" y="10"/>
                    <a:pt x="51" y="7"/>
                    <a:pt x="47" y="7"/>
                  </a:cubicBezTo>
                  <a:close/>
                  <a:moveTo>
                    <a:pt x="47" y="19"/>
                  </a:moveTo>
                  <a:cubicBezTo>
                    <a:pt x="44" y="19"/>
                    <a:pt x="42" y="17"/>
                    <a:pt x="42" y="14"/>
                  </a:cubicBezTo>
                  <a:cubicBezTo>
                    <a:pt x="42" y="12"/>
                    <a:pt x="44" y="9"/>
                    <a:pt x="47" y="9"/>
                  </a:cubicBezTo>
                  <a:cubicBezTo>
                    <a:pt x="49" y="9"/>
                    <a:pt x="52" y="12"/>
                    <a:pt x="52" y="14"/>
                  </a:cubicBezTo>
                  <a:cubicBezTo>
                    <a:pt x="52" y="17"/>
                    <a:pt x="49" y="19"/>
                    <a:pt x="47" y="19"/>
                  </a:cubicBezTo>
                  <a:close/>
                  <a:moveTo>
                    <a:pt x="43" y="39"/>
                  </a:moveTo>
                  <a:cubicBezTo>
                    <a:pt x="43" y="38"/>
                    <a:pt x="42" y="38"/>
                    <a:pt x="42" y="38"/>
                  </a:cubicBezTo>
                  <a:cubicBezTo>
                    <a:pt x="42" y="38"/>
                    <a:pt x="42" y="38"/>
                    <a:pt x="41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0" y="38"/>
                    <a:pt x="40" y="38"/>
                    <a:pt x="40" y="37"/>
                  </a:cubicBezTo>
                  <a:cubicBezTo>
                    <a:pt x="39" y="36"/>
                    <a:pt x="40" y="36"/>
                    <a:pt x="40" y="35"/>
                  </a:cubicBezTo>
                  <a:cubicBezTo>
                    <a:pt x="41" y="35"/>
                    <a:pt x="41" y="35"/>
                    <a:pt x="42" y="34"/>
                  </a:cubicBezTo>
                  <a:cubicBezTo>
                    <a:pt x="42" y="33"/>
                    <a:pt x="42" y="33"/>
                    <a:pt x="41" y="32"/>
                  </a:cubicBezTo>
                  <a:cubicBezTo>
                    <a:pt x="40" y="31"/>
                    <a:pt x="39" y="29"/>
                    <a:pt x="38" y="28"/>
                  </a:cubicBezTo>
                  <a:cubicBezTo>
                    <a:pt x="38" y="27"/>
                    <a:pt x="37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5" y="27"/>
                    <a:pt x="35" y="28"/>
                  </a:cubicBezTo>
                  <a:cubicBezTo>
                    <a:pt x="35" y="28"/>
                    <a:pt x="34" y="28"/>
                    <a:pt x="34" y="28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32" y="27"/>
                    <a:pt x="32" y="27"/>
                    <a:pt x="32" y="26"/>
                  </a:cubicBezTo>
                  <a:cubicBezTo>
                    <a:pt x="33" y="25"/>
                    <a:pt x="33" y="25"/>
                    <a:pt x="33" y="24"/>
                  </a:cubicBezTo>
                  <a:cubicBezTo>
                    <a:pt x="32" y="24"/>
                    <a:pt x="32" y="23"/>
                    <a:pt x="32" y="23"/>
                  </a:cubicBezTo>
                  <a:cubicBezTo>
                    <a:pt x="30" y="22"/>
                    <a:pt x="28" y="22"/>
                    <a:pt x="26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5" y="21"/>
                    <a:pt x="25" y="21"/>
                    <a:pt x="24" y="22"/>
                  </a:cubicBezTo>
                  <a:cubicBezTo>
                    <a:pt x="24" y="22"/>
                    <a:pt x="24" y="22"/>
                    <a:pt x="24" y="23"/>
                  </a:cubicBezTo>
                  <a:cubicBezTo>
                    <a:pt x="24" y="24"/>
                    <a:pt x="23" y="24"/>
                    <a:pt x="22" y="24"/>
                  </a:cubicBezTo>
                  <a:cubicBezTo>
                    <a:pt x="21" y="24"/>
                    <a:pt x="20" y="24"/>
                    <a:pt x="20" y="23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19" y="21"/>
                    <a:pt x="19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6" y="22"/>
                    <a:pt x="14" y="22"/>
                    <a:pt x="12" y="23"/>
                  </a:cubicBezTo>
                  <a:cubicBezTo>
                    <a:pt x="12" y="23"/>
                    <a:pt x="12" y="24"/>
                    <a:pt x="11" y="24"/>
                  </a:cubicBezTo>
                  <a:cubicBezTo>
                    <a:pt x="11" y="25"/>
                    <a:pt x="11" y="25"/>
                    <a:pt x="12" y="26"/>
                  </a:cubicBezTo>
                  <a:cubicBezTo>
                    <a:pt x="12" y="27"/>
                    <a:pt x="12" y="27"/>
                    <a:pt x="11" y="28"/>
                  </a:cubicBezTo>
                  <a:cubicBezTo>
                    <a:pt x="11" y="28"/>
                    <a:pt x="11" y="28"/>
                    <a:pt x="10" y="28"/>
                  </a:cubicBezTo>
                  <a:cubicBezTo>
                    <a:pt x="10" y="28"/>
                    <a:pt x="9" y="28"/>
                    <a:pt x="9" y="28"/>
                  </a:cubicBezTo>
                  <a:cubicBezTo>
                    <a:pt x="9" y="27"/>
                    <a:pt x="8" y="27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7" y="27"/>
                    <a:pt x="6" y="27"/>
                    <a:pt x="6" y="28"/>
                  </a:cubicBezTo>
                  <a:cubicBezTo>
                    <a:pt x="5" y="29"/>
                    <a:pt x="4" y="31"/>
                    <a:pt x="3" y="32"/>
                  </a:cubicBezTo>
                  <a:cubicBezTo>
                    <a:pt x="2" y="33"/>
                    <a:pt x="2" y="33"/>
                    <a:pt x="2" y="34"/>
                  </a:cubicBezTo>
                  <a:cubicBezTo>
                    <a:pt x="3" y="35"/>
                    <a:pt x="3" y="35"/>
                    <a:pt x="4" y="35"/>
                  </a:cubicBezTo>
                  <a:cubicBezTo>
                    <a:pt x="4" y="36"/>
                    <a:pt x="5" y="36"/>
                    <a:pt x="4" y="37"/>
                  </a:cubicBezTo>
                  <a:cubicBezTo>
                    <a:pt x="4" y="38"/>
                    <a:pt x="4" y="38"/>
                    <a:pt x="3" y="38"/>
                  </a:cubicBezTo>
                  <a:cubicBezTo>
                    <a:pt x="3" y="38"/>
                    <a:pt x="3" y="38"/>
                    <a:pt x="3" y="38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8"/>
                    <a:pt x="1" y="38"/>
                    <a:pt x="1" y="39"/>
                  </a:cubicBezTo>
                  <a:cubicBezTo>
                    <a:pt x="1" y="39"/>
                    <a:pt x="0" y="39"/>
                    <a:pt x="0" y="40"/>
                  </a:cubicBezTo>
                  <a:cubicBezTo>
                    <a:pt x="0" y="41"/>
                    <a:pt x="0" y="42"/>
                    <a:pt x="0" y="43"/>
                  </a:cubicBezTo>
                  <a:cubicBezTo>
                    <a:pt x="0" y="44"/>
                    <a:pt x="0" y="45"/>
                    <a:pt x="0" y="46"/>
                  </a:cubicBezTo>
                  <a:cubicBezTo>
                    <a:pt x="0" y="46"/>
                    <a:pt x="1" y="47"/>
                    <a:pt x="1" y="47"/>
                  </a:cubicBezTo>
                  <a:cubicBezTo>
                    <a:pt x="1" y="47"/>
                    <a:pt x="2" y="48"/>
                    <a:pt x="2" y="48"/>
                  </a:cubicBezTo>
                  <a:cubicBezTo>
                    <a:pt x="2" y="48"/>
                    <a:pt x="2" y="48"/>
                    <a:pt x="3" y="47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4" y="47"/>
                    <a:pt x="4" y="48"/>
                    <a:pt x="4" y="49"/>
                  </a:cubicBezTo>
                  <a:cubicBezTo>
                    <a:pt x="5" y="49"/>
                    <a:pt x="4" y="50"/>
                    <a:pt x="4" y="51"/>
                  </a:cubicBezTo>
                  <a:cubicBezTo>
                    <a:pt x="3" y="51"/>
                    <a:pt x="3" y="51"/>
                    <a:pt x="2" y="52"/>
                  </a:cubicBezTo>
                  <a:cubicBezTo>
                    <a:pt x="2" y="52"/>
                    <a:pt x="2" y="53"/>
                    <a:pt x="3" y="53"/>
                  </a:cubicBezTo>
                  <a:cubicBezTo>
                    <a:pt x="4" y="55"/>
                    <a:pt x="5" y="57"/>
                    <a:pt x="6" y="58"/>
                  </a:cubicBezTo>
                  <a:cubicBezTo>
                    <a:pt x="6" y="58"/>
                    <a:pt x="7" y="59"/>
                    <a:pt x="8" y="59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8" y="59"/>
                    <a:pt x="9" y="58"/>
                    <a:pt x="9" y="58"/>
                  </a:cubicBezTo>
                  <a:cubicBezTo>
                    <a:pt x="9" y="58"/>
                    <a:pt x="10" y="57"/>
                    <a:pt x="10" y="57"/>
                  </a:cubicBezTo>
                  <a:cubicBezTo>
                    <a:pt x="11" y="57"/>
                    <a:pt x="11" y="58"/>
                    <a:pt x="11" y="58"/>
                  </a:cubicBezTo>
                  <a:cubicBezTo>
                    <a:pt x="12" y="58"/>
                    <a:pt x="12" y="59"/>
                    <a:pt x="12" y="60"/>
                  </a:cubicBezTo>
                  <a:cubicBezTo>
                    <a:pt x="11" y="60"/>
                    <a:pt x="11" y="61"/>
                    <a:pt x="11" y="61"/>
                  </a:cubicBezTo>
                  <a:cubicBezTo>
                    <a:pt x="12" y="62"/>
                    <a:pt x="12" y="62"/>
                    <a:pt x="12" y="63"/>
                  </a:cubicBezTo>
                  <a:cubicBezTo>
                    <a:pt x="14" y="64"/>
                    <a:pt x="16" y="64"/>
                    <a:pt x="18" y="65"/>
                  </a:cubicBezTo>
                  <a:cubicBezTo>
                    <a:pt x="18" y="65"/>
                    <a:pt x="18" y="65"/>
                    <a:pt x="18" y="65"/>
                  </a:cubicBezTo>
                  <a:cubicBezTo>
                    <a:pt x="19" y="65"/>
                    <a:pt x="19" y="64"/>
                    <a:pt x="20" y="64"/>
                  </a:cubicBezTo>
                  <a:cubicBezTo>
                    <a:pt x="20" y="64"/>
                    <a:pt x="20" y="63"/>
                    <a:pt x="20" y="63"/>
                  </a:cubicBezTo>
                  <a:cubicBezTo>
                    <a:pt x="20" y="62"/>
                    <a:pt x="21" y="61"/>
                    <a:pt x="22" y="61"/>
                  </a:cubicBezTo>
                  <a:cubicBezTo>
                    <a:pt x="23" y="61"/>
                    <a:pt x="24" y="62"/>
                    <a:pt x="24" y="63"/>
                  </a:cubicBezTo>
                  <a:cubicBezTo>
                    <a:pt x="24" y="63"/>
                    <a:pt x="24" y="64"/>
                    <a:pt x="24" y="64"/>
                  </a:cubicBezTo>
                  <a:cubicBezTo>
                    <a:pt x="25" y="64"/>
                    <a:pt x="25" y="65"/>
                    <a:pt x="26" y="65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8" y="64"/>
                    <a:pt x="30" y="64"/>
                    <a:pt x="32" y="63"/>
                  </a:cubicBezTo>
                  <a:cubicBezTo>
                    <a:pt x="32" y="62"/>
                    <a:pt x="32" y="62"/>
                    <a:pt x="33" y="61"/>
                  </a:cubicBezTo>
                  <a:cubicBezTo>
                    <a:pt x="33" y="61"/>
                    <a:pt x="33" y="60"/>
                    <a:pt x="32" y="60"/>
                  </a:cubicBezTo>
                  <a:cubicBezTo>
                    <a:pt x="32" y="59"/>
                    <a:pt x="32" y="58"/>
                    <a:pt x="33" y="58"/>
                  </a:cubicBezTo>
                  <a:cubicBezTo>
                    <a:pt x="33" y="58"/>
                    <a:pt x="33" y="57"/>
                    <a:pt x="34" y="57"/>
                  </a:cubicBezTo>
                  <a:cubicBezTo>
                    <a:pt x="34" y="57"/>
                    <a:pt x="35" y="58"/>
                    <a:pt x="35" y="58"/>
                  </a:cubicBezTo>
                  <a:cubicBezTo>
                    <a:pt x="35" y="58"/>
                    <a:pt x="36" y="59"/>
                    <a:pt x="36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7" y="59"/>
                    <a:pt x="38" y="58"/>
                    <a:pt x="38" y="58"/>
                  </a:cubicBezTo>
                  <a:cubicBezTo>
                    <a:pt x="39" y="57"/>
                    <a:pt x="40" y="55"/>
                    <a:pt x="41" y="53"/>
                  </a:cubicBezTo>
                  <a:cubicBezTo>
                    <a:pt x="42" y="53"/>
                    <a:pt x="42" y="52"/>
                    <a:pt x="42" y="52"/>
                  </a:cubicBezTo>
                  <a:cubicBezTo>
                    <a:pt x="41" y="51"/>
                    <a:pt x="41" y="51"/>
                    <a:pt x="40" y="51"/>
                  </a:cubicBezTo>
                  <a:cubicBezTo>
                    <a:pt x="40" y="50"/>
                    <a:pt x="39" y="49"/>
                    <a:pt x="40" y="49"/>
                  </a:cubicBezTo>
                  <a:cubicBezTo>
                    <a:pt x="40" y="48"/>
                    <a:pt x="40" y="47"/>
                    <a:pt x="41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2" y="48"/>
                    <a:pt x="43" y="47"/>
                    <a:pt x="43" y="47"/>
                  </a:cubicBezTo>
                  <a:cubicBezTo>
                    <a:pt x="43" y="47"/>
                    <a:pt x="44" y="46"/>
                    <a:pt x="44" y="46"/>
                  </a:cubicBezTo>
                  <a:cubicBezTo>
                    <a:pt x="44" y="45"/>
                    <a:pt x="44" y="44"/>
                    <a:pt x="44" y="43"/>
                  </a:cubicBezTo>
                  <a:cubicBezTo>
                    <a:pt x="44" y="42"/>
                    <a:pt x="44" y="41"/>
                    <a:pt x="44" y="40"/>
                  </a:cubicBezTo>
                  <a:cubicBezTo>
                    <a:pt x="44" y="39"/>
                    <a:pt x="43" y="39"/>
                    <a:pt x="43" y="39"/>
                  </a:cubicBezTo>
                  <a:close/>
                  <a:moveTo>
                    <a:pt x="37" y="48"/>
                  </a:moveTo>
                  <a:cubicBezTo>
                    <a:pt x="36" y="50"/>
                    <a:pt x="37" y="52"/>
                    <a:pt x="38" y="53"/>
                  </a:cubicBezTo>
                  <a:cubicBezTo>
                    <a:pt x="38" y="54"/>
                    <a:pt x="37" y="54"/>
                    <a:pt x="36" y="55"/>
                  </a:cubicBezTo>
                  <a:cubicBezTo>
                    <a:pt x="35" y="54"/>
                    <a:pt x="33" y="54"/>
                    <a:pt x="31" y="55"/>
                  </a:cubicBezTo>
                  <a:cubicBezTo>
                    <a:pt x="29" y="57"/>
                    <a:pt x="29" y="59"/>
                    <a:pt x="29" y="60"/>
                  </a:cubicBezTo>
                  <a:cubicBezTo>
                    <a:pt x="28" y="61"/>
                    <a:pt x="27" y="61"/>
                    <a:pt x="26" y="61"/>
                  </a:cubicBezTo>
                  <a:cubicBezTo>
                    <a:pt x="26" y="60"/>
                    <a:pt x="24" y="58"/>
                    <a:pt x="22" y="58"/>
                  </a:cubicBezTo>
                  <a:cubicBezTo>
                    <a:pt x="20" y="58"/>
                    <a:pt x="18" y="60"/>
                    <a:pt x="18" y="61"/>
                  </a:cubicBezTo>
                  <a:cubicBezTo>
                    <a:pt x="17" y="61"/>
                    <a:pt x="16" y="61"/>
                    <a:pt x="15" y="60"/>
                  </a:cubicBezTo>
                  <a:cubicBezTo>
                    <a:pt x="15" y="59"/>
                    <a:pt x="15" y="57"/>
                    <a:pt x="13" y="55"/>
                  </a:cubicBezTo>
                  <a:cubicBezTo>
                    <a:pt x="11" y="54"/>
                    <a:pt x="9" y="54"/>
                    <a:pt x="8" y="55"/>
                  </a:cubicBezTo>
                  <a:cubicBezTo>
                    <a:pt x="7" y="54"/>
                    <a:pt x="6" y="54"/>
                    <a:pt x="6" y="53"/>
                  </a:cubicBezTo>
                  <a:cubicBezTo>
                    <a:pt x="7" y="52"/>
                    <a:pt x="8" y="50"/>
                    <a:pt x="7" y="48"/>
                  </a:cubicBezTo>
                  <a:cubicBezTo>
                    <a:pt x="7" y="46"/>
                    <a:pt x="5" y="44"/>
                    <a:pt x="3" y="44"/>
                  </a:cubicBezTo>
                  <a:cubicBezTo>
                    <a:pt x="3" y="44"/>
                    <a:pt x="3" y="43"/>
                    <a:pt x="3" y="43"/>
                  </a:cubicBezTo>
                  <a:cubicBezTo>
                    <a:pt x="3" y="42"/>
                    <a:pt x="3" y="42"/>
                    <a:pt x="3" y="41"/>
                  </a:cubicBezTo>
                  <a:cubicBezTo>
                    <a:pt x="5" y="41"/>
                    <a:pt x="7" y="40"/>
                    <a:pt x="7" y="38"/>
                  </a:cubicBezTo>
                  <a:cubicBezTo>
                    <a:pt x="8" y="36"/>
                    <a:pt x="7" y="34"/>
                    <a:pt x="6" y="33"/>
                  </a:cubicBezTo>
                  <a:cubicBezTo>
                    <a:pt x="6" y="32"/>
                    <a:pt x="7" y="31"/>
                    <a:pt x="8" y="30"/>
                  </a:cubicBezTo>
                  <a:cubicBezTo>
                    <a:pt x="9" y="32"/>
                    <a:pt x="11" y="32"/>
                    <a:pt x="13" y="30"/>
                  </a:cubicBezTo>
                  <a:cubicBezTo>
                    <a:pt x="15" y="29"/>
                    <a:pt x="15" y="27"/>
                    <a:pt x="15" y="25"/>
                  </a:cubicBezTo>
                  <a:cubicBezTo>
                    <a:pt x="16" y="25"/>
                    <a:pt x="17" y="25"/>
                    <a:pt x="18" y="24"/>
                  </a:cubicBezTo>
                  <a:cubicBezTo>
                    <a:pt x="18" y="26"/>
                    <a:pt x="20" y="27"/>
                    <a:pt x="22" y="27"/>
                  </a:cubicBezTo>
                  <a:cubicBezTo>
                    <a:pt x="24" y="27"/>
                    <a:pt x="26" y="26"/>
                    <a:pt x="26" y="24"/>
                  </a:cubicBezTo>
                  <a:cubicBezTo>
                    <a:pt x="27" y="25"/>
                    <a:pt x="28" y="25"/>
                    <a:pt x="29" y="25"/>
                  </a:cubicBezTo>
                  <a:cubicBezTo>
                    <a:pt x="29" y="27"/>
                    <a:pt x="29" y="29"/>
                    <a:pt x="31" y="30"/>
                  </a:cubicBezTo>
                  <a:cubicBezTo>
                    <a:pt x="33" y="32"/>
                    <a:pt x="35" y="32"/>
                    <a:pt x="36" y="30"/>
                  </a:cubicBezTo>
                  <a:cubicBezTo>
                    <a:pt x="37" y="31"/>
                    <a:pt x="38" y="32"/>
                    <a:pt x="38" y="33"/>
                  </a:cubicBezTo>
                  <a:cubicBezTo>
                    <a:pt x="37" y="34"/>
                    <a:pt x="36" y="36"/>
                    <a:pt x="37" y="38"/>
                  </a:cubicBezTo>
                  <a:cubicBezTo>
                    <a:pt x="37" y="40"/>
                    <a:pt x="39" y="41"/>
                    <a:pt x="41" y="41"/>
                  </a:cubicBezTo>
                  <a:cubicBezTo>
                    <a:pt x="41" y="42"/>
                    <a:pt x="41" y="42"/>
                    <a:pt x="41" y="43"/>
                  </a:cubicBezTo>
                  <a:cubicBezTo>
                    <a:pt x="41" y="43"/>
                    <a:pt x="41" y="44"/>
                    <a:pt x="41" y="44"/>
                  </a:cubicBezTo>
                  <a:cubicBezTo>
                    <a:pt x="39" y="44"/>
                    <a:pt x="37" y="46"/>
                    <a:pt x="37" y="48"/>
                  </a:cubicBezTo>
                  <a:close/>
                  <a:moveTo>
                    <a:pt x="61" y="12"/>
                  </a:moveTo>
                  <a:cubicBezTo>
                    <a:pt x="61" y="12"/>
                    <a:pt x="61" y="11"/>
                    <a:pt x="61" y="11"/>
                  </a:cubicBezTo>
                  <a:cubicBezTo>
                    <a:pt x="60" y="11"/>
                    <a:pt x="60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9" y="10"/>
                    <a:pt x="60" y="10"/>
                    <a:pt x="60" y="9"/>
                  </a:cubicBezTo>
                  <a:cubicBezTo>
                    <a:pt x="60" y="9"/>
                    <a:pt x="60" y="8"/>
                    <a:pt x="60" y="7"/>
                  </a:cubicBezTo>
                  <a:cubicBezTo>
                    <a:pt x="59" y="6"/>
                    <a:pt x="58" y="5"/>
                    <a:pt x="57" y="4"/>
                  </a:cubicBezTo>
                  <a:cubicBezTo>
                    <a:pt x="57" y="4"/>
                    <a:pt x="57" y="4"/>
                    <a:pt x="56" y="4"/>
                  </a:cubicBezTo>
                  <a:cubicBezTo>
                    <a:pt x="56" y="4"/>
                    <a:pt x="56" y="4"/>
                    <a:pt x="56" y="4"/>
                  </a:cubicBezTo>
                  <a:cubicBezTo>
                    <a:pt x="55" y="4"/>
                    <a:pt x="55" y="4"/>
                    <a:pt x="55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5" y="3"/>
                    <a:pt x="54" y="2"/>
                  </a:cubicBezTo>
                  <a:cubicBezTo>
                    <a:pt x="54" y="2"/>
                    <a:pt x="54" y="1"/>
                    <a:pt x="53" y="1"/>
                  </a:cubicBezTo>
                  <a:cubicBezTo>
                    <a:pt x="52" y="1"/>
                    <a:pt x="51" y="0"/>
                    <a:pt x="50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8" y="0"/>
                    <a:pt x="48" y="0"/>
                  </a:cubicBezTo>
                  <a:cubicBezTo>
                    <a:pt x="48" y="1"/>
                    <a:pt x="47" y="1"/>
                    <a:pt x="47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1"/>
                    <a:pt x="46" y="1"/>
                    <a:pt x="46" y="0"/>
                  </a:cubicBezTo>
                  <a:cubicBezTo>
                    <a:pt x="46" y="0"/>
                    <a:pt x="45" y="0"/>
                    <a:pt x="45" y="0"/>
                  </a:cubicBezTo>
                  <a:cubicBezTo>
                    <a:pt x="45" y="0"/>
                    <a:pt x="45" y="0"/>
                    <a:pt x="44" y="0"/>
                  </a:cubicBezTo>
                  <a:cubicBezTo>
                    <a:pt x="43" y="0"/>
                    <a:pt x="42" y="1"/>
                    <a:pt x="41" y="1"/>
                  </a:cubicBezTo>
                  <a:cubicBezTo>
                    <a:pt x="40" y="1"/>
                    <a:pt x="40" y="2"/>
                    <a:pt x="40" y="2"/>
                  </a:cubicBezTo>
                  <a:cubicBezTo>
                    <a:pt x="40" y="3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39" y="4"/>
                  </a:cubicBezTo>
                  <a:cubicBezTo>
                    <a:pt x="39" y="4"/>
                    <a:pt x="39" y="4"/>
                    <a:pt x="38" y="4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6" y="5"/>
                    <a:pt x="35" y="6"/>
                    <a:pt x="34" y="7"/>
                  </a:cubicBezTo>
                  <a:cubicBezTo>
                    <a:pt x="34" y="8"/>
                    <a:pt x="34" y="9"/>
                    <a:pt x="34" y="9"/>
                  </a:cubicBezTo>
                  <a:cubicBezTo>
                    <a:pt x="34" y="10"/>
                    <a:pt x="35" y="10"/>
                    <a:pt x="35" y="10"/>
                  </a:cubicBezTo>
                  <a:cubicBezTo>
                    <a:pt x="35" y="10"/>
                    <a:pt x="35" y="10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3" y="11"/>
                    <a:pt x="33" y="12"/>
                    <a:pt x="33" y="12"/>
                  </a:cubicBezTo>
                  <a:cubicBezTo>
                    <a:pt x="33" y="13"/>
                    <a:pt x="33" y="14"/>
                    <a:pt x="33" y="14"/>
                  </a:cubicBezTo>
                  <a:cubicBezTo>
                    <a:pt x="33" y="15"/>
                    <a:pt x="33" y="16"/>
                    <a:pt x="33" y="16"/>
                  </a:cubicBezTo>
                  <a:cubicBezTo>
                    <a:pt x="33" y="17"/>
                    <a:pt x="33" y="17"/>
                    <a:pt x="33" y="18"/>
                  </a:cubicBezTo>
                  <a:cubicBezTo>
                    <a:pt x="34" y="18"/>
                    <a:pt x="34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9"/>
                    <a:pt x="34" y="19"/>
                    <a:pt x="34" y="20"/>
                  </a:cubicBezTo>
                  <a:cubicBezTo>
                    <a:pt x="34" y="20"/>
                    <a:pt x="34" y="21"/>
                    <a:pt x="34" y="21"/>
                  </a:cubicBezTo>
                  <a:cubicBezTo>
                    <a:pt x="35" y="22"/>
                    <a:pt x="36" y="23"/>
                    <a:pt x="37" y="24"/>
                  </a:cubicBezTo>
                  <a:cubicBezTo>
                    <a:pt x="37" y="25"/>
                    <a:pt x="37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9" y="25"/>
                    <a:pt x="39" y="25"/>
                    <a:pt x="39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5"/>
                  </a:cubicBezTo>
                  <a:cubicBezTo>
                    <a:pt x="40" y="25"/>
                    <a:pt x="40" y="26"/>
                    <a:pt x="40" y="26"/>
                  </a:cubicBezTo>
                  <a:cubicBezTo>
                    <a:pt x="40" y="27"/>
                    <a:pt x="40" y="27"/>
                    <a:pt x="41" y="27"/>
                  </a:cubicBezTo>
                  <a:cubicBezTo>
                    <a:pt x="42" y="28"/>
                    <a:pt x="43" y="28"/>
                    <a:pt x="44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5" y="29"/>
                    <a:pt x="46" y="28"/>
                    <a:pt x="46" y="28"/>
                  </a:cubicBezTo>
                  <a:cubicBezTo>
                    <a:pt x="46" y="28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8" y="28"/>
                    <a:pt x="48" y="28"/>
                  </a:cubicBezTo>
                  <a:cubicBezTo>
                    <a:pt x="48" y="28"/>
                    <a:pt x="49" y="29"/>
                    <a:pt x="49" y="29"/>
                  </a:cubicBezTo>
                  <a:cubicBezTo>
                    <a:pt x="49" y="29"/>
                    <a:pt x="49" y="29"/>
                    <a:pt x="50" y="29"/>
                  </a:cubicBezTo>
                  <a:cubicBezTo>
                    <a:pt x="51" y="28"/>
                    <a:pt x="52" y="28"/>
                    <a:pt x="53" y="27"/>
                  </a:cubicBezTo>
                  <a:cubicBezTo>
                    <a:pt x="54" y="27"/>
                    <a:pt x="54" y="27"/>
                    <a:pt x="54" y="26"/>
                  </a:cubicBezTo>
                  <a:cubicBezTo>
                    <a:pt x="55" y="26"/>
                    <a:pt x="54" y="25"/>
                    <a:pt x="54" y="25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5" y="24"/>
                  </a:cubicBezTo>
                  <a:cubicBezTo>
                    <a:pt x="55" y="25"/>
                    <a:pt x="55" y="25"/>
                    <a:pt x="56" y="25"/>
                  </a:cubicBezTo>
                  <a:cubicBezTo>
                    <a:pt x="56" y="25"/>
                    <a:pt x="56" y="25"/>
                    <a:pt x="56" y="25"/>
                  </a:cubicBezTo>
                  <a:cubicBezTo>
                    <a:pt x="57" y="25"/>
                    <a:pt x="57" y="25"/>
                    <a:pt x="57" y="24"/>
                  </a:cubicBezTo>
                  <a:cubicBezTo>
                    <a:pt x="58" y="23"/>
                    <a:pt x="59" y="22"/>
                    <a:pt x="60" y="21"/>
                  </a:cubicBezTo>
                  <a:cubicBezTo>
                    <a:pt x="60" y="21"/>
                    <a:pt x="60" y="20"/>
                    <a:pt x="60" y="20"/>
                  </a:cubicBezTo>
                  <a:cubicBezTo>
                    <a:pt x="60" y="19"/>
                    <a:pt x="59" y="19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60" y="18"/>
                    <a:pt x="60" y="18"/>
                    <a:pt x="60" y="18"/>
                  </a:cubicBezTo>
                  <a:cubicBezTo>
                    <a:pt x="61" y="17"/>
                    <a:pt x="61" y="17"/>
                    <a:pt x="61" y="16"/>
                  </a:cubicBezTo>
                  <a:cubicBezTo>
                    <a:pt x="61" y="16"/>
                    <a:pt x="62" y="15"/>
                    <a:pt x="62" y="14"/>
                  </a:cubicBezTo>
                  <a:cubicBezTo>
                    <a:pt x="62" y="14"/>
                    <a:pt x="61" y="13"/>
                    <a:pt x="61" y="12"/>
                  </a:cubicBezTo>
                  <a:close/>
                  <a:moveTo>
                    <a:pt x="58" y="15"/>
                  </a:moveTo>
                  <a:cubicBezTo>
                    <a:pt x="57" y="15"/>
                    <a:pt x="56" y="16"/>
                    <a:pt x="56" y="17"/>
                  </a:cubicBezTo>
                  <a:cubicBezTo>
                    <a:pt x="55" y="18"/>
                    <a:pt x="56" y="20"/>
                    <a:pt x="57" y="21"/>
                  </a:cubicBezTo>
                  <a:cubicBezTo>
                    <a:pt x="56" y="21"/>
                    <a:pt x="56" y="21"/>
                    <a:pt x="56" y="22"/>
                  </a:cubicBezTo>
                  <a:cubicBezTo>
                    <a:pt x="55" y="21"/>
                    <a:pt x="53" y="21"/>
                    <a:pt x="52" y="22"/>
                  </a:cubicBezTo>
                  <a:cubicBezTo>
                    <a:pt x="51" y="23"/>
                    <a:pt x="51" y="24"/>
                    <a:pt x="51" y="25"/>
                  </a:cubicBezTo>
                  <a:cubicBezTo>
                    <a:pt x="51" y="25"/>
                    <a:pt x="50" y="25"/>
                    <a:pt x="50" y="25"/>
                  </a:cubicBezTo>
                  <a:cubicBezTo>
                    <a:pt x="49" y="24"/>
                    <a:pt x="48" y="24"/>
                    <a:pt x="47" y="24"/>
                  </a:cubicBezTo>
                  <a:cubicBezTo>
                    <a:pt x="46" y="24"/>
                    <a:pt x="45" y="24"/>
                    <a:pt x="44" y="25"/>
                  </a:cubicBezTo>
                  <a:cubicBezTo>
                    <a:pt x="44" y="25"/>
                    <a:pt x="43" y="25"/>
                    <a:pt x="43" y="25"/>
                  </a:cubicBezTo>
                  <a:cubicBezTo>
                    <a:pt x="43" y="24"/>
                    <a:pt x="43" y="23"/>
                    <a:pt x="42" y="22"/>
                  </a:cubicBezTo>
                  <a:cubicBezTo>
                    <a:pt x="41" y="21"/>
                    <a:pt x="39" y="21"/>
                    <a:pt x="38" y="22"/>
                  </a:cubicBezTo>
                  <a:cubicBezTo>
                    <a:pt x="38" y="21"/>
                    <a:pt x="38" y="21"/>
                    <a:pt x="37" y="21"/>
                  </a:cubicBezTo>
                  <a:cubicBezTo>
                    <a:pt x="38" y="20"/>
                    <a:pt x="39" y="18"/>
                    <a:pt x="38" y="17"/>
                  </a:cubicBezTo>
                  <a:cubicBezTo>
                    <a:pt x="38" y="16"/>
                    <a:pt x="37" y="15"/>
                    <a:pt x="36" y="15"/>
                  </a:cubicBezTo>
                  <a:cubicBezTo>
                    <a:pt x="36" y="15"/>
                    <a:pt x="36" y="15"/>
                    <a:pt x="36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7" y="14"/>
                    <a:pt x="38" y="13"/>
                    <a:pt x="38" y="11"/>
                  </a:cubicBezTo>
                  <a:cubicBezTo>
                    <a:pt x="39" y="10"/>
                    <a:pt x="38" y="9"/>
                    <a:pt x="37" y="8"/>
                  </a:cubicBezTo>
                  <a:cubicBezTo>
                    <a:pt x="38" y="8"/>
                    <a:pt x="38" y="7"/>
                    <a:pt x="38" y="7"/>
                  </a:cubicBezTo>
                  <a:cubicBezTo>
                    <a:pt x="39" y="8"/>
                    <a:pt x="41" y="8"/>
                    <a:pt x="42" y="7"/>
                  </a:cubicBezTo>
                  <a:cubicBezTo>
                    <a:pt x="43" y="6"/>
                    <a:pt x="43" y="5"/>
                    <a:pt x="43" y="4"/>
                  </a:cubicBezTo>
                  <a:cubicBezTo>
                    <a:pt x="43" y="3"/>
                    <a:pt x="44" y="3"/>
                    <a:pt x="44" y="3"/>
                  </a:cubicBezTo>
                  <a:cubicBezTo>
                    <a:pt x="45" y="4"/>
                    <a:pt x="46" y="5"/>
                    <a:pt x="47" y="5"/>
                  </a:cubicBezTo>
                  <a:cubicBezTo>
                    <a:pt x="48" y="5"/>
                    <a:pt x="49" y="4"/>
                    <a:pt x="50" y="3"/>
                  </a:cubicBezTo>
                  <a:cubicBezTo>
                    <a:pt x="50" y="3"/>
                    <a:pt x="51" y="3"/>
                    <a:pt x="51" y="4"/>
                  </a:cubicBezTo>
                  <a:cubicBezTo>
                    <a:pt x="51" y="5"/>
                    <a:pt x="51" y="6"/>
                    <a:pt x="52" y="7"/>
                  </a:cubicBezTo>
                  <a:cubicBezTo>
                    <a:pt x="53" y="8"/>
                    <a:pt x="55" y="8"/>
                    <a:pt x="56" y="7"/>
                  </a:cubicBezTo>
                  <a:cubicBezTo>
                    <a:pt x="56" y="7"/>
                    <a:pt x="56" y="8"/>
                    <a:pt x="57" y="8"/>
                  </a:cubicBezTo>
                  <a:cubicBezTo>
                    <a:pt x="56" y="9"/>
                    <a:pt x="55" y="10"/>
                    <a:pt x="56" y="11"/>
                  </a:cubicBezTo>
                  <a:cubicBezTo>
                    <a:pt x="56" y="13"/>
                    <a:pt x="57" y="14"/>
                    <a:pt x="58" y="14"/>
                  </a:cubicBezTo>
                  <a:cubicBezTo>
                    <a:pt x="58" y="14"/>
                    <a:pt x="59" y="14"/>
                    <a:pt x="59" y="14"/>
                  </a:cubicBezTo>
                  <a:cubicBezTo>
                    <a:pt x="59" y="15"/>
                    <a:pt x="58" y="15"/>
                    <a:pt x="58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Freeform 30"/>
            <p:cNvSpPr>
              <a:spLocks noEditPoints="1"/>
            </p:cNvSpPr>
            <p:nvPr/>
          </p:nvSpPr>
          <p:spPr bwMode="auto">
            <a:xfrm>
              <a:off x="5147268" y="5467123"/>
              <a:ext cx="299883" cy="284634"/>
            </a:xfrm>
            <a:custGeom>
              <a:avLst/>
              <a:gdLst>
                <a:gd name="T0" fmla="*/ 75 w 75"/>
                <a:gd name="T1" fmla="*/ 27 h 71"/>
                <a:gd name="T2" fmla="*/ 69 w 75"/>
                <a:gd name="T3" fmla="*/ 14 h 71"/>
                <a:gd name="T4" fmla="*/ 64 w 75"/>
                <a:gd name="T5" fmla="*/ 0 h 71"/>
                <a:gd name="T6" fmla="*/ 5 w 75"/>
                <a:gd name="T7" fmla="*/ 11 h 71"/>
                <a:gd name="T8" fmla="*/ 1 w 75"/>
                <a:gd name="T9" fmla="*/ 26 h 71"/>
                <a:gd name="T10" fmla="*/ 0 w 75"/>
                <a:gd name="T11" fmla="*/ 31 h 71"/>
                <a:gd name="T12" fmla="*/ 1 w 75"/>
                <a:gd name="T13" fmla="*/ 65 h 71"/>
                <a:gd name="T14" fmla="*/ 70 w 75"/>
                <a:gd name="T15" fmla="*/ 71 h 71"/>
                <a:gd name="T16" fmla="*/ 70 w 75"/>
                <a:gd name="T17" fmla="*/ 61 h 71"/>
                <a:gd name="T18" fmla="*/ 4 w 75"/>
                <a:gd name="T19" fmla="*/ 26 h 71"/>
                <a:gd name="T20" fmla="*/ 71 w 75"/>
                <a:gd name="T21" fmla="*/ 26 h 71"/>
                <a:gd name="T22" fmla="*/ 58 w 75"/>
                <a:gd name="T23" fmla="*/ 33 h 71"/>
                <a:gd name="T24" fmla="*/ 54 w 75"/>
                <a:gd name="T25" fmla="*/ 28 h 71"/>
                <a:gd name="T26" fmla="*/ 52 w 75"/>
                <a:gd name="T27" fmla="*/ 31 h 71"/>
                <a:gd name="T28" fmla="*/ 44 w 75"/>
                <a:gd name="T29" fmla="*/ 31 h 71"/>
                <a:gd name="T30" fmla="*/ 52 w 75"/>
                <a:gd name="T31" fmla="*/ 31 h 71"/>
                <a:gd name="T32" fmla="*/ 37 w 75"/>
                <a:gd name="T33" fmla="*/ 33 h 71"/>
                <a:gd name="T34" fmla="*/ 42 w 75"/>
                <a:gd name="T35" fmla="*/ 28 h 71"/>
                <a:gd name="T36" fmla="*/ 28 w 75"/>
                <a:gd name="T37" fmla="*/ 33 h 71"/>
                <a:gd name="T38" fmla="*/ 23 w 75"/>
                <a:gd name="T39" fmla="*/ 28 h 71"/>
                <a:gd name="T40" fmla="*/ 21 w 75"/>
                <a:gd name="T41" fmla="*/ 28 h 71"/>
                <a:gd name="T42" fmla="*/ 17 w 75"/>
                <a:gd name="T43" fmla="*/ 33 h 71"/>
                <a:gd name="T44" fmla="*/ 21 w 75"/>
                <a:gd name="T45" fmla="*/ 28 h 71"/>
                <a:gd name="T46" fmla="*/ 18 w 75"/>
                <a:gd name="T47" fmla="*/ 35 h 71"/>
                <a:gd name="T48" fmla="*/ 28 w 75"/>
                <a:gd name="T49" fmla="*/ 35 h 71"/>
                <a:gd name="T50" fmla="*/ 38 w 75"/>
                <a:gd name="T51" fmla="*/ 35 h 71"/>
                <a:gd name="T52" fmla="*/ 48 w 75"/>
                <a:gd name="T53" fmla="*/ 35 h 71"/>
                <a:gd name="T54" fmla="*/ 58 w 75"/>
                <a:gd name="T55" fmla="*/ 35 h 71"/>
                <a:gd name="T56" fmla="*/ 67 w 75"/>
                <a:gd name="T57" fmla="*/ 62 h 71"/>
                <a:gd name="T58" fmla="*/ 29 w 75"/>
                <a:gd name="T59" fmla="*/ 40 h 71"/>
                <a:gd name="T60" fmla="*/ 13 w 75"/>
                <a:gd name="T61" fmla="*/ 62 h 71"/>
                <a:gd name="T62" fmla="*/ 12 w 75"/>
                <a:gd name="T63" fmla="*/ 33 h 71"/>
                <a:gd name="T64" fmla="*/ 28 w 75"/>
                <a:gd name="T65" fmla="*/ 42 h 71"/>
                <a:gd name="T66" fmla="*/ 68 w 75"/>
                <a:gd name="T67" fmla="*/ 33 h 71"/>
                <a:gd name="T68" fmla="*/ 64 w 75"/>
                <a:gd name="T69" fmla="*/ 28 h 71"/>
                <a:gd name="T70" fmla="*/ 68 w 75"/>
                <a:gd name="T71" fmla="*/ 33 h 71"/>
                <a:gd name="T72" fmla="*/ 11 w 75"/>
                <a:gd name="T73" fmla="*/ 14 h 71"/>
                <a:gd name="T74" fmla="*/ 11 w 75"/>
                <a:gd name="T75" fmla="*/ 3 h 71"/>
                <a:gd name="T76" fmla="*/ 67 w 75"/>
                <a:gd name="T77" fmla="*/ 11 h 71"/>
                <a:gd name="T78" fmla="*/ 11 w 75"/>
                <a:gd name="T79" fmla="*/ 31 h 71"/>
                <a:gd name="T80" fmla="*/ 3 w 75"/>
                <a:gd name="T81" fmla="*/ 31 h 71"/>
                <a:gd name="T82" fmla="*/ 4 w 75"/>
                <a:gd name="T83" fmla="*/ 65 h 71"/>
                <a:gd name="T84" fmla="*/ 29 w 75"/>
                <a:gd name="T85" fmla="*/ 64 h 71"/>
                <a:gd name="T86" fmla="*/ 71 w 75"/>
                <a:gd name="T87" fmla="*/ 67 h 71"/>
                <a:gd name="T88" fmla="*/ 4 w 75"/>
                <a:gd name="T89" fmla="*/ 67 h 71"/>
                <a:gd name="T90" fmla="*/ 62 w 75"/>
                <a:gd name="T91" fmla="*/ 56 h 71"/>
                <a:gd name="T92" fmla="*/ 39 w 75"/>
                <a:gd name="T93" fmla="*/ 40 h 71"/>
                <a:gd name="T94" fmla="*/ 39 w 75"/>
                <a:gd name="T95" fmla="*/ 57 h 71"/>
                <a:gd name="T96" fmla="*/ 60 w 75"/>
                <a:gd name="T97" fmla="*/ 55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5" h="71">
                  <a:moveTo>
                    <a:pt x="75" y="31"/>
                  </a:moveTo>
                  <a:cubicBezTo>
                    <a:pt x="75" y="28"/>
                    <a:pt x="75" y="28"/>
                    <a:pt x="75" y="28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5" y="27"/>
                    <a:pt x="75" y="26"/>
                    <a:pt x="75" y="26"/>
                  </a:cubicBezTo>
                  <a:cubicBezTo>
                    <a:pt x="70" y="14"/>
                    <a:pt x="70" y="14"/>
                    <a:pt x="70" y="14"/>
                  </a:cubicBezTo>
                  <a:cubicBezTo>
                    <a:pt x="70" y="14"/>
                    <a:pt x="69" y="14"/>
                    <a:pt x="69" y="14"/>
                  </a:cubicBezTo>
                  <a:cubicBezTo>
                    <a:pt x="70" y="13"/>
                    <a:pt x="70" y="12"/>
                    <a:pt x="70" y="11"/>
                  </a:cubicBezTo>
                  <a:cubicBezTo>
                    <a:pt x="70" y="5"/>
                    <a:pt x="70" y="5"/>
                    <a:pt x="70" y="5"/>
                  </a:cubicBezTo>
                  <a:cubicBezTo>
                    <a:pt x="70" y="2"/>
                    <a:pt x="67" y="0"/>
                    <a:pt x="64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8" y="0"/>
                    <a:pt x="5" y="2"/>
                    <a:pt x="5" y="5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2"/>
                    <a:pt x="5" y="13"/>
                    <a:pt x="6" y="14"/>
                  </a:cubicBezTo>
                  <a:cubicBezTo>
                    <a:pt x="6" y="14"/>
                    <a:pt x="6" y="14"/>
                    <a:pt x="5" y="14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0" y="26"/>
                    <a:pt x="0" y="27"/>
                    <a:pt x="0" y="27"/>
                  </a:cubicBezTo>
                  <a:cubicBezTo>
                    <a:pt x="0" y="27"/>
                    <a:pt x="0" y="27"/>
                    <a:pt x="0" y="28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3"/>
                    <a:pt x="2" y="36"/>
                    <a:pt x="5" y="36"/>
                  </a:cubicBezTo>
                  <a:cubicBezTo>
                    <a:pt x="5" y="61"/>
                    <a:pt x="5" y="61"/>
                    <a:pt x="5" y="61"/>
                  </a:cubicBezTo>
                  <a:cubicBezTo>
                    <a:pt x="3" y="61"/>
                    <a:pt x="1" y="63"/>
                    <a:pt x="1" y="65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9"/>
                    <a:pt x="3" y="71"/>
                    <a:pt x="6" y="71"/>
                  </a:cubicBezTo>
                  <a:cubicBezTo>
                    <a:pt x="70" y="71"/>
                    <a:pt x="70" y="71"/>
                    <a:pt x="70" y="71"/>
                  </a:cubicBezTo>
                  <a:cubicBezTo>
                    <a:pt x="72" y="71"/>
                    <a:pt x="74" y="69"/>
                    <a:pt x="74" y="67"/>
                  </a:cubicBezTo>
                  <a:cubicBezTo>
                    <a:pt x="74" y="65"/>
                    <a:pt x="74" y="65"/>
                    <a:pt x="74" y="65"/>
                  </a:cubicBezTo>
                  <a:cubicBezTo>
                    <a:pt x="74" y="63"/>
                    <a:pt x="72" y="61"/>
                    <a:pt x="70" y="61"/>
                  </a:cubicBezTo>
                  <a:cubicBezTo>
                    <a:pt x="70" y="36"/>
                    <a:pt x="70" y="36"/>
                    <a:pt x="70" y="36"/>
                  </a:cubicBezTo>
                  <a:cubicBezTo>
                    <a:pt x="73" y="36"/>
                    <a:pt x="75" y="33"/>
                    <a:pt x="75" y="31"/>
                  </a:cubicBezTo>
                  <a:close/>
                  <a:moveTo>
                    <a:pt x="4" y="26"/>
                  </a:moveTo>
                  <a:cubicBezTo>
                    <a:pt x="8" y="16"/>
                    <a:pt x="8" y="16"/>
                    <a:pt x="8" y="16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71" y="26"/>
                    <a:pt x="71" y="26"/>
                    <a:pt x="71" y="26"/>
                  </a:cubicBezTo>
                  <a:lnTo>
                    <a:pt x="4" y="26"/>
                  </a:lnTo>
                  <a:close/>
                  <a:moveTo>
                    <a:pt x="62" y="31"/>
                  </a:moveTo>
                  <a:cubicBezTo>
                    <a:pt x="62" y="32"/>
                    <a:pt x="60" y="33"/>
                    <a:pt x="58" y="33"/>
                  </a:cubicBezTo>
                  <a:cubicBezTo>
                    <a:pt x="57" y="33"/>
                    <a:pt x="57" y="33"/>
                    <a:pt x="57" y="33"/>
                  </a:cubicBezTo>
                  <a:cubicBezTo>
                    <a:pt x="55" y="33"/>
                    <a:pt x="54" y="32"/>
                    <a:pt x="54" y="31"/>
                  </a:cubicBezTo>
                  <a:cubicBezTo>
                    <a:pt x="54" y="28"/>
                    <a:pt x="54" y="28"/>
                    <a:pt x="54" y="28"/>
                  </a:cubicBezTo>
                  <a:cubicBezTo>
                    <a:pt x="62" y="28"/>
                    <a:pt x="62" y="28"/>
                    <a:pt x="62" y="28"/>
                  </a:cubicBezTo>
                  <a:lnTo>
                    <a:pt x="62" y="31"/>
                  </a:lnTo>
                  <a:close/>
                  <a:moveTo>
                    <a:pt x="52" y="31"/>
                  </a:moveTo>
                  <a:cubicBezTo>
                    <a:pt x="52" y="32"/>
                    <a:pt x="50" y="33"/>
                    <a:pt x="48" y="33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5" y="33"/>
                    <a:pt x="44" y="32"/>
                    <a:pt x="44" y="31"/>
                  </a:cubicBezTo>
                  <a:cubicBezTo>
                    <a:pt x="44" y="28"/>
                    <a:pt x="44" y="28"/>
                    <a:pt x="44" y="28"/>
                  </a:cubicBezTo>
                  <a:cubicBezTo>
                    <a:pt x="52" y="28"/>
                    <a:pt x="52" y="28"/>
                    <a:pt x="52" y="28"/>
                  </a:cubicBezTo>
                  <a:lnTo>
                    <a:pt x="52" y="31"/>
                  </a:lnTo>
                  <a:close/>
                  <a:moveTo>
                    <a:pt x="42" y="31"/>
                  </a:moveTo>
                  <a:cubicBezTo>
                    <a:pt x="42" y="32"/>
                    <a:pt x="40" y="33"/>
                    <a:pt x="38" y="33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5" y="33"/>
                    <a:pt x="34" y="32"/>
                    <a:pt x="34" y="31"/>
                  </a:cubicBezTo>
                  <a:cubicBezTo>
                    <a:pt x="34" y="28"/>
                    <a:pt x="34" y="28"/>
                    <a:pt x="34" y="28"/>
                  </a:cubicBezTo>
                  <a:cubicBezTo>
                    <a:pt x="42" y="28"/>
                    <a:pt x="42" y="28"/>
                    <a:pt x="42" y="28"/>
                  </a:cubicBezTo>
                  <a:lnTo>
                    <a:pt x="42" y="31"/>
                  </a:lnTo>
                  <a:close/>
                  <a:moveTo>
                    <a:pt x="32" y="31"/>
                  </a:moveTo>
                  <a:cubicBezTo>
                    <a:pt x="32" y="32"/>
                    <a:pt x="30" y="33"/>
                    <a:pt x="28" y="3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5" y="33"/>
                    <a:pt x="23" y="32"/>
                    <a:pt x="23" y="31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32" y="28"/>
                    <a:pt x="32" y="28"/>
                    <a:pt x="32" y="28"/>
                  </a:cubicBezTo>
                  <a:lnTo>
                    <a:pt x="32" y="31"/>
                  </a:lnTo>
                  <a:close/>
                  <a:moveTo>
                    <a:pt x="21" y="28"/>
                  </a:moveTo>
                  <a:cubicBezTo>
                    <a:pt x="21" y="31"/>
                    <a:pt x="21" y="31"/>
                    <a:pt x="21" y="31"/>
                  </a:cubicBezTo>
                  <a:cubicBezTo>
                    <a:pt x="21" y="32"/>
                    <a:pt x="20" y="33"/>
                    <a:pt x="18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5" y="33"/>
                    <a:pt x="13" y="32"/>
                    <a:pt x="13" y="31"/>
                  </a:cubicBezTo>
                  <a:cubicBezTo>
                    <a:pt x="13" y="28"/>
                    <a:pt x="13" y="28"/>
                    <a:pt x="13" y="28"/>
                  </a:cubicBezTo>
                  <a:lnTo>
                    <a:pt x="21" y="28"/>
                  </a:lnTo>
                  <a:close/>
                  <a:moveTo>
                    <a:pt x="12" y="33"/>
                  </a:moveTo>
                  <a:cubicBezTo>
                    <a:pt x="13" y="35"/>
                    <a:pt x="15" y="35"/>
                    <a:pt x="17" y="35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20" y="35"/>
                    <a:pt x="21" y="35"/>
                    <a:pt x="22" y="33"/>
                  </a:cubicBezTo>
                  <a:cubicBezTo>
                    <a:pt x="23" y="35"/>
                    <a:pt x="25" y="35"/>
                    <a:pt x="27" y="35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30" y="35"/>
                    <a:pt x="32" y="35"/>
                    <a:pt x="33" y="33"/>
                  </a:cubicBezTo>
                  <a:cubicBezTo>
                    <a:pt x="34" y="35"/>
                    <a:pt x="35" y="35"/>
                    <a:pt x="37" y="35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40" y="35"/>
                    <a:pt x="42" y="35"/>
                    <a:pt x="43" y="33"/>
                  </a:cubicBezTo>
                  <a:cubicBezTo>
                    <a:pt x="44" y="35"/>
                    <a:pt x="45" y="35"/>
                    <a:pt x="47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50" y="35"/>
                    <a:pt x="52" y="35"/>
                    <a:pt x="53" y="33"/>
                  </a:cubicBezTo>
                  <a:cubicBezTo>
                    <a:pt x="54" y="35"/>
                    <a:pt x="55" y="35"/>
                    <a:pt x="57" y="35"/>
                  </a:cubicBezTo>
                  <a:cubicBezTo>
                    <a:pt x="58" y="35"/>
                    <a:pt x="58" y="35"/>
                    <a:pt x="58" y="35"/>
                  </a:cubicBezTo>
                  <a:cubicBezTo>
                    <a:pt x="60" y="35"/>
                    <a:pt x="62" y="35"/>
                    <a:pt x="63" y="33"/>
                  </a:cubicBezTo>
                  <a:cubicBezTo>
                    <a:pt x="64" y="35"/>
                    <a:pt x="65" y="35"/>
                    <a:pt x="67" y="35"/>
                  </a:cubicBezTo>
                  <a:cubicBezTo>
                    <a:pt x="67" y="62"/>
                    <a:pt x="67" y="62"/>
                    <a:pt x="67" y="62"/>
                  </a:cubicBezTo>
                  <a:cubicBezTo>
                    <a:pt x="30" y="62"/>
                    <a:pt x="30" y="62"/>
                    <a:pt x="30" y="62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0"/>
                    <a:pt x="30" y="40"/>
                    <a:pt x="2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3" y="40"/>
                    <a:pt x="13" y="40"/>
                    <a:pt x="13" y="41"/>
                  </a:cubicBezTo>
                  <a:cubicBezTo>
                    <a:pt x="13" y="62"/>
                    <a:pt x="13" y="62"/>
                    <a:pt x="13" y="62"/>
                  </a:cubicBezTo>
                  <a:cubicBezTo>
                    <a:pt x="8" y="62"/>
                    <a:pt x="8" y="62"/>
                    <a:pt x="8" y="62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10" y="35"/>
                    <a:pt x="11" y="35"/>
                    <a:pt x="12" y="33"/>
                  </a:cubicBezTo>
                  <a:close/>
                  <a:moveTo>
                    <a:pt x="15" y="62"/>
                  </a:moveTo>
                  <a:cubicBezTo>
                    <a:pt x="15" y="42"/>
                    <a:pt x="15" y="42"/>
                    <a:pt x="15" y="42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8" y="62"/>
                    <a:pt x="28" y="62"/>
                    <a:pt x="28" y="62"/>
                  </a:cubicBezTo>
                  <a:lnTo>
                    <a:pt x="15" y="62"/>
                  </a:lnTo>
                  <a:close/>
                  <a:moveTo>
                    <a:pt x="68" y="33"/>
                  </a:moveTo>
                  <a:cubicBezTo>
                    <a:pt x="67" y="33"/>
                    <a:pt x="67" y="33"/>
                    <a:pt x="67" y="33"/>
                  </a:cubicBezTo>
                  <a:cubicBezTo>
                    <a:pt x="65" y="33"/>
                    <a:pt x="64" y="32"/>
                    <a:pt x="64" y="31"/>
                  </a:cubicBezTo>
                  <a:cubicBezTo>
                    <a:pt x="64" y="28"/>
                    <a:pt x="64" y="28"/>
                    <a:pt x="64" y="28"/>
                  </a:cubicBezTo>
                  <a:cubicBezTo>
                    <a:pt x="72" y="28"/>
                    <a:pt x="72" y="28"/>
                    <a:pt x="72" y="28"/>
                  </a:cubicBezTo>
                  <a:cubicBezTo>
                    <a:pt x="72" y="31"/>
                    <a:pt x="72" y="31"/>
                    <a:pt x="72" y="31"/>
                  </a:cubicBezTo>
                  <a:cubicBezTo>
                    <a:pt x="72" y="32"/>
                    <a:pt x="70" y="33"/>
                    <a:pt x="68" y="33"/>
                  </a:cubicBezTo>
                  <a:close/>
                  <a:moveTo>
                    <a:pt x="67" y="11"/>
                  </a:moveTo>
                  <a:cubicBezTo>
                    <a:pt x="67" y="13"/>
                    <a:pt x="66" y="14"/>
                    <a:pt x="64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9" y="14"/>
                    <a:pt x="8" y="13"/>
                    <a:pt x="8" y="1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9" y="3"/>
                    <a:pt x="11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6" y="3"/>
                    <a:pt x="67" y="4"/>
                    <a:pt x="67" y="5"/>
                  </a:cubicBezTo>
                  <a:lnTo>
                    <a:pt x="67" y="11"/>
                  </a:lnTo>
                  <a:close/>
                  <a:moveTo>
                    <a:pt x="3" y="28"/>
                  </a:moveTo>
                  <a:cubicBezTo>
                    <a:pt x="11" y="28"/>
                    <a:pt x="11" y="28"/>
                    <a:pt x="11" y="28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1" y="32"/>
                    <a:pt x="10" y="33"/>
                    <a:pt x="8" y="33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5" y="33"/>
                    <a:pt x="3" y="32"/>
                    <a:pt x="3" y="31"/>
                  </a:cubicBezTo>
                  <a:lnTo>
                    <a:pt x="3" y="28"/>
                  </a:lnTo>
                  <a:close/>
                  <a:moveTo>
                    <a:pt x="4" y="67"/>
                  </a:moveTo>
                  <a:cubicBezTo>
                    <a:pt x="4" y="65"/>
                    <a:pt x="4" y="65"/>
                    <a:pt x="4" y="65"/>
                  </a:cubicBezTo>
                  <a:cubicBezTo>
                    <a:pt x="4" y="65"/>
                    <a:pt x="5" y="64"/>
                    <a:pt x="6" y="64"/>
                  </a:cubicBezTo>
                  <a:cubicBezTo>
                    <a:pt x="14" y="64"/>
                    <a:pt x="14" y="64"/>
                    <a:pt x="14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70" y="64"/>
                    <a:pt x="71" y="65"/>
                    <a:pt x="71" y="65"/>
                  </a:cubicBezTo>
                  <a:cubicBezTo>
                    <a:pt x="71" y="67"/>
                    <a:pt x="71" y="67"/>
                    <a:pt x="71" y="67"/>
                  </a:cubicBezTo>
                  <a:cubicBezTo>
                    <a:pt x="71" y="68"/>
                    <a:pt x="70" y="68"/>
                    <a:pt x="70" y="68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5" y="68"/>
                    <a:pt x="4" y="68"/>
                    <a:pt x="4" y="67"/>
                  </a:cubicBezTo>
                  <a:close/>
                  <a:moveTo>
                    <a:pt x="39" y="57"/>
                  </a:moveTo>
                  <a:cubicBezTo>
                    <a:pt x="61" y="57"/>
                    <a:pt x="61" y="57"/>
                    <a:pt x="61" y="57"/>
                  </a:cubicBezTo>
                  <a:cubicBezTo>
                    <a:pt x="62" y="57"/>
                    <a:pt x="62" y="56"/>
                    <a:pt x="62" y="56"/>
                  </a:cubicBezTo>
                  <a:cubicBezTo>
                    <a:pt x="62" y="41"/>
                    <a:pt x="62" y="41"/>
                    <a:pt x="62" y="41"/>
                  </a:cubicBezTo>
                  <a:cubicBezTo>
                    <a:pt x="62" y="40"/>
                    <a:pt x="62" y="40"/>
                    <a:pt x="61" y="40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8" y="40"/>
                    <a:pt x="38" y="40"/>
                    <a:pt x="38" y="41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8" y="56"/>
                    <a:pt x="38" y="57"/>
                    <a:pt x="39" y="57"/>
                  </a:cubicBezTo>
                  <a:close/>
                  <a:moveTo>
                    <a:pt x="40" y="42"/>
                  </a:moveTo>
                  <a:cubicBezTo>
                    <a:pt x="60" y="42"/>
                    <a:pt x="60" y="42"/>
                    <a:pt x="60" y="42"/>
                  </a:cubicBezTo>
                  <a:cubicBezTo>
                    <a:pt x="60" y="55"/>
                    <a:pt x="60" y="55"/>
                    <a:pt x="60" y="55"/>
                  </a:cubicBezTo>
                  <a:cubicBezTo>
                    <a:pt x="40" y="55"/>
                    <a:pt x="40" y="55"/>
                    <a:pt x="40" y="55"/>
                  </a:cubicBezTo>
                  <a:lnTo>
                    <a:pt x="40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Freeform 32"/>
            <p:cNvSpPr>
              <a:spLocks noEditPoints="1"/>
            </p:cNvSpPr>
            <p:nvPr/>
          </p:nvSpPr>
          <p:spPr bwMode="auto">
            <a:xfrm>
              <a:off x="6843052" y="5474730"/>
              <a:ext cx="311167" cy="347437"/>
            </a:xfrm>
            <a:custGeom>
              <a:avLst/>
              <a:gdLst>
                <a:gd name="T0" fmla="*/ 55 w 69"/>
                <a:gd name="T1" fmla="*/ 0 h 77"/>
                <a:gd name="T2" fmla="*/ 45 w 69"/>
                <a:gd name="T3" fmla="*/ 5 h 77"/>
                <a:gd name="T4" fmla="*/ 31 w 69"/>
                <a:gd name="T5" fmla="*/ 7 h 77"/>
                <a:gd name="T6" fmla="*/ 24 w 69"/>
                <a:gd name="T7" fmla="*/ 7 h 77"/>
                <a:gd name="T8" fmla="*/ 10 w 69"/>
                <a:gd name="T9" fmla="*/ 5 h 77"/>
                <a:gd name="T10" fmla="*/ 0 w 69"/>
                <a:gd name="T11" fmla="*/ 69 h 77"/>
                <a:gd name="T12" fmla="*/ 69 w 69"/>
                <a:gd name="T13" fmla="*/ 14 h 77"/>
                <a:gd name="T14" fmla="*/ 10 w 69"/>
                <a:gd name="T15" fmla="*/ 13 h 77"/>
                <a:gd name="T16" fmla="*/ 24 w 69"/>
                <a:gd name="T17" fmla="*/ 10 h 77"/>
                <a:gd name="T18" fmla="*/ 31 w 69"/>
                <a:gd name="T19" fmla="*/ 10 h 77"/>
                <a:gd name="T20" fmla="*/ 45 w 69"/>
                <a:gd name="T21" fmla="*/ 13 h 77"/>
                <a:gd name="T22" fmla="*/ 55 w 69"/>
                <a:gd name="T23" fmla="*/ 17 h 77"/>
                <a:gd name="T24" fmla="*/ 66 w 69"/>
                <a:gd name="T25" fmla="*/ 14 h 77"/>
                <a:gd name="T26" fmla="*/ 7 w 69"/>
                <a:gd name="T27" fmla="*/ 10 h 77"/>
                <a:gd name="T28" fmla="*/ 61 w 69"/>
                <a:gd name="T29" fmla="*/ 74 h 77"/>
                <a:gd name="T30" fmla="*/ 34 w 69"/>
                <a:gd name="T31" fmla="*/ 39 h 77"/>
                <a:gd name="T32" fmla="*/ 34 w 69"/>
                <a:gd name="T33" fmla="*/ 39 h 77"/>
                <a:gd name="T34" fmla="*/ 33 w 69"/>
                <a:gd name="T35" fmla="*/ 36 h 77"/>
                <a:gd name="T36" fmla="*/ 44 w 69"/>
                <a:gd name="T37" fmla="*/ 33 h 77"/>
                <a:gd name="T38" fmla="*/ 45 w 69"/>
                <a:gd name="T39" fmla="*/ 36 h 77"/>
                <a:gd name="T40" fmla="*/ 54 w 69"/>
                <a:gd name="T41" fmla="*/ 39 h 77"/>
                <a:gd name="T42" fmla="*/ 54 w 69"/>
                <a:gd name="T43" fmla="*/ 39 h 77"/>
                <a:gd name="T44" fmla="*/ 53 w 69"/>
                <a:gd name="T45" fmla="*/ 36 h 77"/>
                <a:gd name="T46" fmla="*/ 14 w 69"/>
                <a:gd name="T47" fmla="*/ 43 h 77"/>
                <a:gd name="T48" fmla="*/ 15 w 69"/>
                <a:gd name="T49" fmla="*/ 46 h 77"/>
                <a:gd name="T50" fmla="*/ 24 w 69"/>
                <a:gd name="T51" fmla="*/ 49 h 77"/>
                <a:gd name="T52" fmla="*/ 24 w 69"/>
                <a:gd name="T53" fmla="*/ 49 h 77"/>
                <a:gd name="T54" fmla="*/ 23 w 69"/>
                <a:gd name="T55" fmla="*/ 46 h 77"/>
                <a:gd name="T56" fmla="*/ 34 w 69"/>
                <a:gd name="T57" fmla="*/ 43 h 77"/>
                <a:gd name="T58" fmla="*/ 35 w 69"/>
                <a:gd name="T59" fmla="*/ 46 h 77"/>
                <a:gd name="T60" fmla="*/ 44 w 69"/>
                <a:gd name="T61" fmla="*/ 49 h 77"/>
                <a:gd name="T62" fmla="*/ 44 w 69"/>
                <a:gd name="T63" fmla="*/ 49 h 77"/>
                <a:gd name="T64" fmla="*/ 43 w 69"/>
                <a:gd name="T65" fmla="*/ 46 h 77"/>
                <a:gd name="T66" fmla="*/ 54 w 69"/>
                <a:gd name="T67" fmla="*/ 43 h 77"/>
                <a:gd name="T68" fmla="*/ 55 w 69"/>
                <a:gd name="T69" fmla="*/ 46 h 77"/>
                <a:gd name="T70" fmla="*/ 14 w 69"/>
                <a:gd name="T71" fmla="*/ 59 h 77"/>
                <a:gd name="T72" fmla="*/ 14 w 69"/>
                <a:gd name="T73" fmla="*/ 59 h 77"/>
                <a:gd name="T74" fmla="*/ 13 w 69"/>
                <a:gd name="T75" fmla="*/ 56 h 77"/>
                <a:gd name="T76" fmla="*/ 24 w 69"/>
                <a:gd name="T77" fmla="*/ 53 h 77"/>
                <a:gd name="T78" fmla="*/ 25 w 69"/>
                <a:gd name="T79" fmla="*/ 56 h 77"/>
                <a:gd name="T80" fmla="*/ 34 w 69"/>
                <a:gd name="T81" fmla="*/ 59 h 77"/>
                <a:gd name="T82" fmla="*/ 34 w 69"/>
                <a:gd name="T83" fmla="*/ 59 h 77"/>
                <a:gd name="T84" fmla="*/ 33 w 69"/>
                <a:gd name="T85" fmla="*/ 56 h 77"/>
                <a:gd name="T86" fmla="*/ 44 w 69"/>
                <a:gd name="T87" fmla="*/ 53 h 77"/>
                <a:gd name="T88" fmla="*/ 45 w 69"/>
                <a:gd name="T89" fmla="*/ 56 h 77"/>
                <a:gd name="T90" fmla="*/ 54 w 69"/>
                <a:gd name="T91" fmla="*/ 59 h 77"/>
                <a:gd name="T92" fmla="*/ 54 w 69"/>
                <a:gd name="T93" fmla="*/ 59 h 77"/>
                <a:gd name="T94" fmla="*/ 53 w 69"/>
                <a:gd name="T95" fmla="*/ 56 h 77"/>
                <a:gd name="T96" fmla="*/ 14 w 69"/>
                <a:gd name="T97" fmla="*/ 63 h 77"/>
                <a:gd name="T98" fmla="*/ 15 w 69"/>
                <a:gd name="T99" fmla="*/ 65 h 77"/>
                <a:gd name="T100" fmla="*/ 24 w 69"/>
                <a:gd name="T101" fmla="*/ 68 h 77"/>
                <a:gd name="T102" fmla="*/ 24 w 69"/>
                <a:gd name="T103" fmla="*/ 68 h 77"/>
                <a:gd name="T104" fmla="*/ 23 w 69"/>
                <a:gd name="T105" fmla="*/ 6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9" h="77">
                  <a:moveTo>
                    <a:pt x="61" y="7"/>
                  </a:moveTo>
                  <a:cubicBezTo>
                    <a:pt x="59" y="7"/>
                    <a:pt x="59" y="7"/>
                    <a:pt x="59" y="7"/>
                  </a:cubicBezTo>
                  <a:cubicBezTo>
                    <a:pt x="59" y="5"/>
                    <a:pt x="59" y="5"/>
                    <a:pt x="59" y="5"/>
                  </a:cubicBezTo>
                  <a:cubicBezTo>
                    <a:pt x="59" y="2"/>
                    <a:pt x="57" y="0"/>
                    <a:pt x="55" y="0"/>
                  </a:cubicBezTo>
                  <a:cubicBezTo>
                    <a:pt x="53" y="0"/>
                    <a:pt x="51" y="2"/>
                    <a:pt x="51" y="5"/>
                  </a:cubicBezTo>
                  <a:cubicBezTo>
                    <a:pt x="51" y="7"/>
                    <a:pt x="51" y="7"/>
                    <a:pt x="51" y="7"/>
                  </a:cubicBezTo>
                  <a:cubicBezTo>
                    <a:pt x="45" y="7"/>
                    <a:pt x="45" y="7"/>
                    <a:pt x="45" y="7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2"/>
                    <a:pt x="43" y="0"/>
                    <a:pt x="41" y="0"/>
                  </a:cubicBezTo>
                  <a:cubicBezTo>
                    <a:pt x="39" y="0"/>
                    <a:pt x="37" y="2"/>
                    <a:pt x="37" y="5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1" y="2"/>
                    <a:pt x="29" y="0"/>
                    <a:pt x="27" y="0"/>
                  </a:cubicBezTo>
                  <a:cubicBezTo>
                    <a:pt x="25" y="0"/>
                    <a:pt x="24" y="2"/>
                    <a:pt x="24" y="5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2"/>
                    <a:pt x="16" y="0"/>
                    <a:pt x="14" y="0"/>
                  </a:cubicBezTo>
                  <a:cubicBezTo>
                    <a:pt x="11" y="0"/>
                    <a:pt x="10" y="2"/>
                    <a:pt x="10" y="5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3" y="7"/>
                    <a:pt x="0" y="10"/>
                    <a:pt x="0" y="14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4"/>
                    <a:pt x="3" y="77"/>
                    <a:pt x="7" y="77"/>
                  </a:cubicBezTo>
                  <a:cubicBezTo>
                    <a:pt x="61" y="77"/>
                    <a:pt x="61" y="77"/>
                    <a:pt x="61" y="77"/>
                  </a:cubicBezTo>
                  <a:cubicBezTo>
                    <a:pt x="65" y="77"/>
                    <a:pt x="69" y="74"/>
                    <a:pt x="69" y="69"/>
                  </a:cubicBezTo>
                  <a:cubicBezTo>
                    <a:pt x="69" y="14"/>
                    <a:pt x="69" y="14"/>
                    <a:pt x="69" y="14"/>
                  </a:cubicBezTo>
                  <a:cubicBezTo>
                    <a:pt x="69" y="10"/>
                    <a:pt x="65" y="7"/>
                    <a:pt x="61" y="7"/>
                  </a:cubicBezTo>
                  <a:close/>
                  <a:moveTo>
                    <a:pt x="7" y="10"/>
                  </a:moveTo>
                  <a:cubicBezTo>
                    <a:pt x="10" y="10"/>
                    <a:pt x="10" y="10"/>
                    <a:pt x="10" y="10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5"/>
                    <a:pt x="11" y="17"/>
                    <a:pt x="14" y="17"/>
                  </a:cubicBezTo>
                  <a:cubicBezTo>
                    <a:pt x="16" y="17"/>
                    <a:pt x="17" y="15"/>
                    <a:pt x="17" y="13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5"/>
                    <a:pt x="25" y="17"/>
                    <a:pt x="27" y="17"/>
                  </a:cubicBezTo>
                  <a:cubicBezTo>
                    <a:pt x="29" y="17"/>
                    <a:pt x="31" y="15"/>
                    <a:pt x="31" y="13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7" y="15"/>
                    <a:pt x="39" y="17"/>
                    <a:pt x="41" y="17"/>
                  </a:cubicBezTo>
                  <a:cubicBezTo>
                    <a:pt x="43" y="17"/>
                    <a:pt x="45" y="15"/>
                    <a:pt x="45" y="13"/>
                  </a:cubicBezTo>
                  <a:cubicBezTo>
                    <a:pt x="45" y="10"/>
                    <a:pt x="45" y="10"/>
                    <a:pt x="45" y="10"/>
                  </a:cubicBezTo>
                  <a:cubicBezTo>
                    <a:pt x="51" y="10"/>
                    <a:pt x="51" y="10"/>
                    <a:pt x="51" y="10"/>
                  </a:cubicBezTo>
                  <a:cubicBezTo>
                    <a:pt x="51" y="13"/>
                    <a:pt x="51" y="13"/>
                    <a:pt x="51" y="13"/>
                  </a:cubicBezTo>
                  <a:cubicBezTo>
                    <a:pt x="51" y="15"/>
                    <a:pt x="53" y="17"/>
                    <a:pt x="55" y="17"/>
                  </a:cubicBezTo>
                  <a:cubicBezTo>
                    <a:pt x="57" y="17"/>
                    <a:pt x="59" y="15"/>
                    <a:pt x="59" y="13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61" y="10"/>
                    <a:pt x="61" y="10"/>
                    <a:pt x="61" y="10"/>
                  </a:cubicBezTo>
                  <a:cubicBezTo>
                    <a:pt x="64" y="10"/>
                    <a:pt x="66" y="12"/>
                    <a:pt x="66" y="14"/>
                  </a:cubicBezTo>
                  <a:cubicBezTo>
                    <a:pt x="66" y="26"/>
                    <a:pt x="66" y="26"/>
                    <a:pt x="66" y="26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2"/>
                    <a:pt x="5" y="10"/>
                    <a:pt x="7" y="10"/>
                  </a:cubicBezTo>
                  <a:close/>
                  <a:moveTo>
                    <a:pt x="3" y="28"/>
                  </a:moveTo>
                  <a:cubicBezTo>
                    <a:pt x="66" y="28"/>
                    <a:pt x="66" y="28"/>
                    <a:pt x="66" y="28"/>
                  </a:cubicBezTo>
                  <a:cubicBezTo>
                    <a:pt x="66" y="69"/>
                    <a:pt x="66" y="69"/>
                    <a:pt x="66" y="69"/>
                  </a:cubicBezTo>
                  <a:cubicBezTo>
                    <a:pt x="66" y="72"/>
                    <a:pt x="64" y="74"/>
                    <a:pt x="61" y="74"/>
                  </a:cubicBezTo>
                  <a:cubicBezTo>
                    <a:pt x="7" y="74"/>
                    <a:pt x="7" y="74"/>
                    <a:pt x="7" y="74"/>
                  </a:cubicBezTo>
                  <a:cubicBezTo>
                    <a:pt x="5" y="74"/>
                    <a:pt x="3" y="72"/>
                    <a:pt x="3" y="69"/>
                  </a:cubicBezTo>
                  <a:lnTo>
                    <a:pt x="3" y="28"/>
                  </a:lnTo>
                  <a:close/>
                  <a:moveTo>
                    <a:pt x="34" y="39"/>
                  </a:moveTo>
                  <a:cubicBezTo>
                    <a:pt x="36" y="39"/>
                    <a:pt x="37" y="38"/>
                    <a:pt x="37" y="36"/>
                  </a:cubicBezTo>
                  <a:cubicBezTo>
                    <a:pt x="37" y="34"/>
                    <a:pt x="36" y="33"/>
                    <a:pt x="34" y="33"/>
                  </a:cubicBezTo>
                  <a:cubicBezTo>
                    <a:pt x="33" y="33"/>
                    <a:pt x="31" y="34"/>
                    <a:pt x="31" y="36"/>
                  </a:cubicBezTo>
                  <a:cubicBezTo>
                    <a:pt x="31" y="38"/>
                    <a:pt x="33" y="39"/>
                    <a:pt x="34" y="39"/>
                  </a:cubicBezTo>
                  <a:close/>
                  <a:moveTo>
                    <a:pt x="34" y="35"/>
                  </a:moveTo>
                  <a:cubicBezTo>
                    <a:pt x="35" y="35"/>
                    <a:pt x="35" y="36"/>
                    <a:pt x="35" y="36"/>
                  </a:cubicBezTo>
                  <a:cubicBezTo>
                    <a:pt x="35" y="36"/>
                    <a:pt x="35" y="37"/>
                    <a:pt x="34" y="37"/>
                  </a:cubicBezTo>
                  <a:cubicBezTo>
                    <a:pt x="34" y="37"/>
                    <a:pt x="33" y="36"/>
                    <a:pt x="33" y="36"/>
                  </a:cubicBezTo>
                  <a:cubicBezTo>
                    <a:pt x="33" y="36"/>
                    <a:pt x="34" y="35"/>
                    <a:pt x="34" y="35"/>
                  </a:cubicBezTo>
                  <a:close/>
                  <a:moveTo>
                    <a:pt x="44" y="39"/>
                  </a:moveTo>
                  <a:cubicBezTo>
                    <a:pt x="46" y="39"/>
                    <a:pt x="47" y="38"/>
                    <a:pt x="47" y="36"/>
                  </a:cubicBezTo>
                  <a:cubicBezTo>
                    <a:pt x="47" y="34"/>
                    <a:pt x="46" y="33"/>
                    <a:pt x="44" y="33"/>
                  </a:cubicBezTo>
                  <a:cubicBezTo>
                    <a:pt x="43" y="33"/>
                    <a:pt x="41" y="34"/>
                    <a:pt x="41" y="36"/>
                  </a:cubicBezTo>
                  <a:cubicBezTo>
                    <a:pt x="41" y="38"/>
                    <a:pt x="43" y="39"/>
                    <a:pt x="44" y="39"/>
                  </a:cubicBezTo>
                  <a:close/>
                  <a:moveTo>
                    <a:pt x="44" y="35"/>
                  </a:moveTo>
                  <a:cubicBezTo>
                    <a:pt x="45" y="35"/>
                    <a:pt x="45" y="36"/>
                    <a:pt x="45" y="36"/>
                  </a:cubicBezTo>
                  <a:cubicBezTo>
                    <a:pt x="45" y="36"/>
                    <a:pt x="45" y="37"/>
                    <a:pt x="44" y="37"/>
                  </a:cubicBezTo>
                  <a:cubicBezTo>
                    <a:pt x="44" y="37"/>
                    <a:pt x="43" y="36"/>
                    <a:pt x="43" y="36"/>
                  </a:cubicBezTo>
                  <a:cubicBezTo>
                    <a:pt x="43" y="36"/>
                    <a:pt x="44" y="35"/>
                    <a:pt x="44" y="35"/>
                  </a:cubicBezTo>
                  <a:close/>
                  <a:moveTo>
                    <a:pt x="54" y="39"/>
                  </a:moveTo>
                  <a:cubicBezTo>
                    <a:pt x="56" y="39"/>
                    <a:pt x="57" y="38"/>
                    <a:pt x="57" y="36"/>
                  </a:cubicBezTo>
                  <a:cubicBezTo>
                    <a:pt x="57" y="34"/>
                    <a:pt x="56" y="33"/>
                    <a:pt x="54" y="33"/>
                  </a:cubicBezTo>
                  <a:cubicBezTo>
                    <a:pt x="52" y="33"/>
                    <a:pt x="51" y="34"/>
                    <a:pt x="51" y="36"/>
                  </a:cubicBezTo>
                  <a:cubicBezTo>
                    <a:pt x="51" y="38"/>
                    <a:pt x="52" y="39"/>
                    <a:pt x="54" y="39"/>
                  </a:cubicBezTo>
                  <a:close/>
                  <a:moveTo>
                    <a:pt x="54" y="35"/>
                  </a:moveTo>
                  <a:cubicBezTo>
                    <a:pt x="55" y="35"/>
                    <a:pt x="55" y="36"/>
                    <a:pt x="55" y="36"/>
                  </a:cubicBezTo>
                  <a:cubicBezTo>
                    <a:pt x="55" y="36"/>
                    <a:pt x="55" y="37"/>
                    <a:pt x="54" y="37"/>
                  </a:cubicBezTo>
                  <a:cubicBezTo>
                    <a:pt x="54" y="37"/>
                    <a:pt x="53" y="36"/>
                    <a:pt x="53" y="36"/>
                  </a:cubicBezTo>
                  <a:cubicBezTo>
                    <a:pt x="53" y="36"/>
                    <a:pt x="54" y="35"/>
                    <a:pt x="54" y="35"/>
                  </a:cubicBezTo>
                  <a:close/>
                  <a:moveTo>
                    <a:pt x="14" y="49"/>
                  </a:moveTo>
                  <a:cubicBezTo>
                    <a:pt x="16" y="49"/>
                    <a:pt x="17" y="47"/>
                    <a:pt x="17" y="46"/>
                  </a:cubicBezTo>
                  <a:cubicBezTo>
                    <a:pt x="17" y="44"/>
                    <a:pt x="16" y="43"/>
                    <a:pt x="14" y="43"/>
                  </a:cubicBezTo>
                  <a:cubicBezTo>
                    <a:pt x="13" y="43"/>
                    <a:pt x="11" y="44"/>
                    <a:pt x="11" y="46"/>
                  </a:cubicBezTo>
                  <a:cubicBezTo>
                    <a:pt x="11" y="47"/>
                    <a:pt x="13" y="49"/>
                    <a:pt x="14" y="49"/>
                  </a:cubicBezTo>
                  <a:close/>
                  <a:moveTo>
                    <a:pt x="14" y="45"/>
                  </a:moveTo>
                  <a:cubicBezTo>
                    <a:pt x="15" y="45"/>
                    <a:pt x="15" y="45"/>
                    <a:pt x="15" y="46"/>
                  </a:cubicBezTo>
                  <a:cubicBezTo>
                    <a:pt x="15" y="46"/>
                    <a:pt x="15" y="47"/>
                    <a:pt x="14" y="47"/>
                  </a:cubicBezTo>
                  <a:cubicBezTo>
                    <a:pt x="14" y="47"/>
                    <a:pt x="13" y="46"/>
                    <a:pt x="13" y="46"/>
                  </a:cubicBezTo>
                  <a:cubicBezTo>
                    <a:pt x="13" y="45"/>
                    <a:pt x="14" y="45"/>
                    <a:pt x="14" y="45"/>
                  </a:cubicBezTo>
                  <a:close/>
                  <a:moveTo>
                    <a:pt x="24" y="49"/>
                  </a:moveTo>
                  <a:cubicBezTo>
                    <a:pt x="26" y="49"/>
                    <a:pt x="27" y="47"/>
                    <a:pt x="27" y="46"/>
                  </a:cubicBezTo>
                  <a:cubicBezTo>
                    <a:pt x="27" y="44"/>
                    <a:pt x="26" y="43"/>
                    <a:pt x="24" y="43"/>
                  </a:cubicBezTo>
                  <a:cubicBezTo>
                    <a:pt x="23" y="43"/>
                    <a:pt x="21" y="44"/>
                    <a:pt x="21" y="46"/>
                  </a:cubicBezTo>
                  <a:cubicBezTo>
                    <a:pt x="21" y="47"/>
                    <a:pt x="23" y="49"/>
                    <a:pt x="24" y="49"/>
                  </a:cubicBezTo>
                  <a:close/>
                  <a:moveTo>
                    <a:pt x="24" y="45"/>
                  </a:moveTo>
                  <a:cubicBezTo>
                    <a:pt x="25" y="45"/>
                    <a:pt x="25" y="45"/>
                    <a:pt x="25" y="46"/>
                  </a:cubicBezTo>
                  <a:cubicBezTo>
                    <a:pt x="25" y="46"/>
                    <a:pt x="25" y="47"/>
                    <a:pt x="24" y="47"/>
                  </a:cubicBezTo>
                  <a:cubicBezTo>
                    <a:pt x="24" y="47"/>
                    <a:pt x="23" y="46"/>
                    <a:pt x="23" y="46"/>
                  </a:cubicBezTo>
                  <a:cubicBezTo>
                    <a:pt x="23" y="45"/>
                    <a:pt x="24" y="45"/>
                    <a:pt x="24" y="45"/>
                  </a:cubicBezTo>
                  <a:close/>
                  <a:moveTo>
                    <a:pt x="34" y="49"/>
                  </a:moveTo>
                  <a:cubicBezTo>
                    <a:pt x="36" y="49"/>
                    <a:pt x="37" y="47"/>
                    <a:pt x="37" y="46"/>
                  </a:cubicBezTo>
                  <a:cubicBezTo>
                    <a:pt x="37" y="44"/>
                    <a:pt x="36" y="43"/>
                    <a:pt x="34" y="43"/>
                  </a:cubicBezTo>
                  <a:cubicBezTo>
                    <a:pt x="33" y="43"/>
                    <a:pt x="31" y="44"/>
                    <a:pt x="31" y="46"/>
                  </a:cubicBezTo>
                  <a:cubicBezTo>
                    <a:pt x="31" y="47"/>
                    <a:pt x="33" y="49"/>
                    <a:pt x="34" y="49"/>
                  </a:cubicBezTo>
                  <a:close/>
                  <a:moveTo>
                    <a:pt x="34" y="45"/>
                  </a:moveTo>
                  <a:cubicBezTo>
                    <a:pt x="35" y="45"/>
                    <a:pt x="35" y="45"/>
                    <a:pt x="35" y="46"/>
                  </a:cubicBezTo>
                  <a:cubicBezTo>
                    <a:pt x="35" y="46"/>
                    <a:pt x="35" y="47"/>
                    <a:pt x="34" y="47"/>
                  </a:cubicBezTo>
                  <a:cubicBezTo>
                    <a:pt x="34" y="47"/>
                    <a:pt x="33" y="46"/>
                    <a:pt x="33" y="46"/>
                  </a:cubicBezTo>
                  <a:cubicBezTo>
                    <a:pt x="33" y="45"/>
                    <a:pt x="34" y="45"/>
                    <a:pt x="34" y="45"/>
                  </a:cubicBezTo>
                  <a:close/>
                  <a:moveTo>
                    <a:pt x="44" y="49"/>
                  </a:moveTo>
                  <a:cubicBezTo>
                    <a:pt x="46" y="49"/>
                    <a:pt x="47" y="47"/>
                    <a:pt x="47" y="46"/>
                  </a:cubicBezTo>
                  <a:cubicBezTo>
                    <a:pt x="47" y="44"/>
                    <a:pt x="46" y="43"/>
                    <a:pt x="44" y="43"/>
                  </a:cubicBezTo>
                  <a:cubicBezTo>
                    <a:pt x="43" y="43"/>
                    <a:pt x="41" y="44"/>
                    <a:pt x="41" y="46"/>
                  </a:cubicBezTo>
                  <a:cubicBezTo>
                    <a:pt x="41" y="47"/>
                    <a:pt x="43" y="49"/>
                    <a:pt x="44" y="49"/>
                  </a:cubicBezTo>
                  <a:close/>
                  <a:moveTo>
                    <a:pt x="44" y="45"/>
                  </a:moveTo>
                  <a:cubicBezTo>
                    <a:pt x="45" y="45"/>
                    <a:pt x="45" y="45"/>
                    <a:pt x="45" y="46"/>
                  </a:cubicBezTo>
                  <a:cubicBezTo>
                    <a:pt x="45" y="46"/>
                    <a:pt x="45" y="47"/>
                    <a:pt x="44" y="47"/>
                  </a:cubicBezTo>
                  <a:cubicBezTo>
                    <a:pt x="44" y="47"/>
                    <a:pt x="43" y="46"/>
                    <a:pt x="43" y="46"/>
                  </a:cubicBezTo>
                  <a:cubicBezTo>
                    <a:pt x="43" y="45"/>
                    <a:pt x="44" y="45"/>
                    <a:pt x="44" y="45"/>
                  </a:cubicBezTo>
                  <a:close/>
                  <a:moveTo>
                    <a:pt x="54" y="49"/>
                  </a:moveTo>
                  <a:cubicBezTo>
                    <a:pt x="56" y="49"/>
                    <a:pt x="57" y="47"/>
                    <a:pt x="57" y="46"/>
                  </a:cubicBezTo>
                  <a:cubicBezTo>
                    <a:pt x="57" y="44"/>
                    <a:pt x="56" y="43"/>
                    <a:pt x="54" y="43"/>
                  </a:cubicBezTo>
                  <a:cubicBezTo>
                    <a:pt x="52" y="43"/>
                    <a:pt x="51" y="44"/>
                    <a:pt x="51" y="46"/>
                  </a:cubicBezTo>
                  <a:cubicBezTo>
                    <a:pt x="51" y="47"/>
                    <a:pt x="52" y="49"/>
                    <a:pt x="54" y="49"/>
                  </a:cubicBezTo>
                  <a:close/>
                  <a:moveTo>
                    <a:pt x="54" y="45"/>
                  </a:moveTo>
                  <a:cubicBezTo>
                    <a:pt x="55" y="45"/>
                    <a:pt x="55" y="45"/>
                    <a:pt x="55" y="46"/>
                  </a:cubicBezTo>
                  <a:cubicBezTo>
                    <a:pt x="55" y="46"/>
                    <a:pt x="55" y="47"/>
                    <a:pt x="54" y="47"/>
                  </a:cubicBezTo>
                  <a:cubicBezTo>
                    <a:pt x="54" y="47"/>
                    <a:pt x="53" y="46"/>
                    <a:pt x="53" y="46"/>
                  </a:cubicBezTo>
                  <a:cubicBezTo>
                    <a:pt x="53" y="45"/>
                    <a:pt x="54" y="45"/>
                    <a:pt x="54" y="45"/>
                  </a:cubicBezTo>
                  <a:close/>
                  <a:moveTo>
                    <a:pt x="14" y="59"/>
                  </a:moveTo>
                  <a:cubicBezTo>
                    <a:pt x="16" y="59"/>
                    <a:pt x="17" y="57"/>
                    <a:pt x="17" y="56"/>
                  </a:cubicBezTo>
                  <a:cubicBezTo>
                    <a:pt x="17" y="54"/>
                    <a:pt x="16" y="53"/>
                    <a:pt x="14" y="53"/>
                  </a:cubicBezTo>
                  <a:cubicBezTo>
                    <a:pt x="13" y="53"/>
                    <a:pt x="11" y="54"/>
                    <a:pt x="11" y="56"/>
                  </a:cubicBezTo>
                  <a:cubicBezTo>
                    <a:pt x="11" y="57"/>
                    <a:pt x="13" y="59"/>
                    <a:pt x="14" y="59"/>
                  </a:cubicBezTo>
                  <a:close/>
                  <a:moveTo>
                    <a:pt x="14" y="55"/>
                  </a:moveTo>
                  <a:cubicBezTo>
                    <a:pt x="15" y="55"/>
                    <a:pt x="15" y="55"/>
                    <a:pt x="15" y="56"/>
                  </a:cubicBezTo>
                  <a:cubicBezTo>
                    <a:pt x="15" y="56"/>
                    <a:pt x="15" y="57"/>
                    <a:pt x="14" y="57"/>
                  </a:cubicBezTo>
                  <a:cubicBezTo>
                    <a:pt x="14" y="57"/>
                    <a:pt x="13" y="56"/>
                    <a:pt x="13" y="56"/>
                  </a:cubicBezTo>
                  <a:cubicBezTo>
                    <a:pt x="13" y="55"/>
                    <a:pt x="14" y="55"/>
                    <a:pt x="14" y="55"/>
                  </a:cubicBezTo>
                  <a:close/>
                  <a:moveTo>
                    <a:pt x="24" y="59"/>
                  </a:moveTo>
                  <a:cubicBezTo>
                    <a:pt x="26" y="59"/>
                    <a:pt x="27" y="57"/>
                    <a:pt x="27" y="56"/>
                  </a:cubicBezTo>
                  <a:cubicBezTo>
                    <a:pt x="27" y="54"/>
                    <a:pt x="26" y="53"/>
                    <a:pt x="24" y="53"/>
                  </a:cubicBezTo>
                  <a:cubicBezTo>
                    <a:pt x="23" y="53"/>
                    <a:pt x="21" y="54"/>
                    <a:pt x="21" y="56"/>
                  </a:cubicBezTo>
                  <a:cubicBezTo>
                    <a:pt x="21" y="57"/>
                    <a:pt x="23" y="59"/>
                    <a:pt x="24" y="59"/>
                  </a:cubicBezTo>
                  <a:close/>
                  <a:moveTo>
                    <a:pt x="24" y="55"/>
                  </a:moveTo>
                  <a:cubicBezTo>
                    <a:pt x="25" y="55"/>
                    <a:pt x="25" y="55"/>
                    <a:pt x="25" y="56"/>
                  </a:cubicBezTo>
                  <a:cubicBezTo>
                    <a:pt x="25" y="56"/>
                    <a:pt x="25" y="57"/>
                    <a:pt x="24" y="57"/>
                  </a:cubicBezTo>
                  <a:cubicBezTo>
                    <a:pt x="24" y="57"/>
                    <a:pt x="23" y="56"/>
                    <a:pt x="23" y="56"/>
                  </a:cubicBezTo>
                  <a:cubicBezTo>
                    <a:pt x="23" y="55"/>
                    <a:pt x="24" y="55"/>
                    <a:pt x="24" y="55"/>
                  </a:cubicBezTo>
                  <a:close/>
                  <a:moveTo>
                    <a:pt x="34" y="59"/>
                  </a:moveTo>
                  <a:cubicBezTo>
                    <a:pt x="36" y="59"/>
                    <a:pt x="37" y="57"/>
                    <a:pt x="37" y="56"/>
                  </a:cubicBezTo>
                  <a:cubicBezTo>
                    <a:pt x="37" y="54"/>
                    <a:pt x="36" y="53"/>
                    <a:pt x="34" y="53"/>
                  </a:cubicBezTo>
                  <a:cubicBezTo>
                    <a:pt x="33" y="53"/>
                    <a:pt x="31" y="54"/>
                    <a:pt x="31" y="56"/>
                  </a:cubicBezTo>
                  <a:cubicBezTo>
                    <a:pt x="31" y="57"/>
                    <a:pt x="33" y="59"/>
                    <a:pt x="34" y="59"/>
                  </a:cubicBezTo>
                  <a:close/>
                  <a:moveTo>
                    <a:pt x="34" y="55"/>
                  </a:moveTo>
                  <a:cubicBezTo>
                    <a:pt x="35" y="55"/>
                    <a:pt x="35" y="55"/>
                    <a:pt x="35" y="56"/>
                  </a:cubicBezTo>
                  <a:cubicBezTo>
                    <a:pt x="35" y="56"/>
                    <a:pt x="35" y="57"/>
                    <a:pt x="34" y="57"/>
                  </a:cubicBezTo>
                  <a:cubicBezTo>
                    <a:pt x="34" y="57"/>
                    <a:pt x="33" y="56"/>
                    <a:pt x="33" y="56"/>
                  </a:cubicBezTo>
                  <a:cubicBezTo>
                    <a:pt x="33" y="55"/>
                    <a:pt x="34" y="55"/>
                    <a:pt x="34" y="55"/>
                  </a:cubicBezTo>
                  <a:close/>
                  <a:moveTo>
                    <a:pt x="44" y="59"/>
                  </a:moveTo>
                  <a:cubicBezTo>
                    <a:pt x="46" y="59"/>
                    <a:pt x="47" y="57"/>
                    <a:pt x="47" y="56"/>
                  </a:cubicBezTo>
                  <a:cubicBezTo>
                    <a:pt x="47" y="54"/>
                    <a:pt x="46" y="53"/>
                    <a:pt x="44" y="53"/>
                  </a:cubicBezTo>
                  <a:cubicBezTo>
                    <a:pt x="43" y="53"/>
                    <a:pt x="41" y="54"/>
                    <a:pt x="41" y="56"/>
                  </a:cubicBezTo>
                  <a:cubicBezTo>
                    <a:pt x="41" y="57"/>
                    <a:pt x="43" y="59"/>
                    <a:pt x="44" y="59"/>
                  </a:cubicBezTo>
                  <a:close/>
                  <a:moveTo>
                    <a:pt x="44" y="55"/>
                  </a:moveTo>
                  <a:cubicBezTo>
                    <a:pt x="45" y="55"/>
                    <a:pt x="45" y="55"/>
                    <a:pt x="45" y="56"/>
                  </a:cubicBezTo>
                  <a:cubicBezTo>
                    <a:pt x="45" y="56"/>
                    <a:pt x="45" y="57"/>
                    <a:pt x="44" y="57"/>
                  </a:cubicBezTo>
                  <a:cubicBezTo>
                    <a:pt x="44" y="57"/>
                    <a:pt x="43" y="56"/>
                    <a:pt x="43" y="56"/>
                  </a:cubicBezTo>
                  <a:cubicBezTo>
                    <a:pt x="43" y="55"/>
                    <a:pt x="44" y="55"/>
                    <a:pt x="44" y="55"/>
                  </a:cubicBezTo>
                  <a:close/>
                  <a:moveTo>
                    <a:pt x="54" y="59"/>
                  </a:moveTo>
                  <a:cubicBezTo>
                    <a:pt x="56" y="59"/>
                    <a:pt x="57" y="57"/>
                    <a:pt x="57" y="56"/>
                  </a:cubicBezTo>
                  <a:cubicBezTo>
                    <a:pt x="57" y="54"/>
                    <a:pt x="56" y="53"/>
                    <a:pt x="54" y="53"/>
                  </a:cubicBezTo>
                  <a:cubicBezTo>
                    <a:pt x="52" y="53"/>
                    <a:pt x="51" y="54"/>
                    <a:pt x="51" y="56"/>
                  </a:cubicBezTo>
                  <a:cubicBezTo>
                    <a:pt x="51" y="57"/>
                    <a:pt x="52" y="59"/>
                    <a:pt x="54" y="59"/>
                  </a:cubicBezTo>
                  <a:close/>
                  <a:moveTo>
                    <a:pt x="54" y="55"/>
                  </a:moveTo>
                  <a:cubicBezTo>
                    <a:pt x="55" y="55"/>
                    <a:pt x="55" y="55"/>
                    <a:pt x="55" y="56"/>
                  </a:cubicBezTo>
                  <a:cubicBezTo>
                    <a:pt x="55" y="56"/>
                    <a:pt x="55" y="57"/>
                    <a:pt x="54" y="57"/>
                  </a:cubicBezTo>
                  <a:cubicBezTo>
                    <a:pt x="54" y="57"/>
                    <a:pt x="53" y="56"/>
                    <a:pt x="53" y="56"/>
                  </a:cubicBezTo>
                  <a:cubicBezTo>
                    <a:pt x="53" y="55"/>
                    <a:pt x="54" y="55"/>
                    <a:pt x="54" y="55"/>
                  </a:cubicBezTo>
                  <a:close/>
                  <a:moveTo>
                    <a:pt x="14" y="68"/>
                  </a:moveTo>
                  <a:cubicBezTo>
                    <a:pt x="16" y="68"/>
                    <a:pt x="17" y="67"/>
                    <a:pt x="17" y="65"/>
                  </a:cubicBezTo>
                  <a:cubicBezTo>
                    <a:pt x="17" y="64"/>
                    <a:pt x="16" y="63"/>
                    <a:pt x="14" y="63"/>
                  </a:cubicBezTo>
                  <a:cubicBezTo>
                    <a:pt x="13" y="63"/>
                    <a:pt x="11" y="64"/>
                    <a:pt x="11" y="65"/>
                  </a:cubicBezTo>
                  <a:cubicBezTo>
                    <a:pt x="11" y="67"/>
                    <a:pt x="13" y="68"/>
                    <a:pt x="14" y="68"/>
                  </a:cubicBezTo>
                  <a:close/>
                  <a:moveTo>
                    <a:pt x="14" y="65"/>
                  </a:moveTo>
                  <a:cubicBezTo>
                    <a:pt x="15" y="65"/>
                    <a:pt x="15" y="65"/>
                    <a:pt x="15" y="65"/>
                  </a:cubicBezTo>
                  <a:cubicBezTo>
                    <a:pt x="15" y="66"/>
                    <a:pt x="15" y="66"/>
                    <a:pt x="14" y="66"/>
                  </a:cubicBezTo>
                  <a:cubicBezTo>
                    <a:pt x="14" y="66"/>
                    <a:pt x="13" y="66"/>
                    <a:pt x="13" y="65"/>
                  </a:cubicBezTo>
                  <a:cubicBezTo>
                    <a:pt x="13" y="65"/>
                    <a:pt x="14" y="65"/>
                    <a:pt x="14" y="65"/>
                  </a:cubicBezTo>
                  <a:close/>
                  <a:moveTo>
                    <a:pt x="24" y="68"/>
                  </a:moveTo>
                  <a:cubicBezTo>
                    <a:pt x="26" y="68"/>
                    <a:pt x="27" y="67"/>
                    <a:pt x="27" y="65"/>
                  </a:cubicBezTo>
                  <a:cubicBezTo>
                    <a:pt x="27" y="64"/>
                    <a:pt x="26" y="63"/>
                    <a:pt x="24" y="63"/>
                  </a:cubicBezTo>
                  <a:cubicBezTo>
                    <a:pt x="23" y="63"/>
                    <a:pt x="21" y="64"/>
                    <a:pt x="21" y="65"/>
                  </a:cubicBezTo>
                  <a:cubicBezTo>
                    <a:pt x="21" y="67"/>
                    <a:pt x="23" y="68"/>
                    <a:pt x="24" y="68"/>
                  </a:cubicBezTo>
                  <a:close/>
                  <a:moveTo>
                    <a:pt x="24" y="65"/>
                  </a:moveTo>
                  <a:cubicBezTo>
                    <a:pt x="25" y="65"/>
                    <a:pt x="25" y="65"/>
                    <a:pt x="25" y="65"/>
                  </a:cubicBezTo>
                  <a:cubicBezTo>
                    <a:pt x="25" y="66"/>
                    <a:pt x="25" y="66"/>
                    <a:pt x="24" y="66"/>
                  </a:cubicBezTo>
                  <a:cubicBezTo>
                    <a:pt x="24" y="66"/>
                    <a:pt x="23" y="66"/>
                    <a:pt x="23" y="65"/>
                  </a:cubicBezTo>
                  <a:cubicBezTo>
                    <a:pt x="23" y="65"/>
                    <a:pt x="24" y="65"/>
                    <a:pt x="24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Freeform 41"/>
            <p:cNvSpPr>
              <a:spLocks noEditPoints="1"/>
            </p:cNvSpPr>
            <p:nvPr/>
          </p:nvSpPr>
          <p:spPr bwMode="auto">
            <a:xfrm>
              <a:off x="8626374" y="3481429"/>
              <a:ext cx="328520" cy="317570"/>
            </a:xfrm>
            <a:custGeom>
              <a:avLst/>
              <a:gdLst>
                <a:gd name="T0" fmla="*/ 12 w 63"/>
                <a:gd name="T1" fmla="*/ 10 h 61"/>
                <a:gd name="T2" fmla="*/ 13 w 63"/>
                <a:gd name="T3" fmla="*/ 10 h 61"/>
                <a:gd name="T4" fmla="*/ 13 w 63"/>
                <a:gd name="T5" fmla="*/ 12 h 61"/>
                <a:gd name="T6" fmla="*/ 13 w 63"/>
                <a:gd name="T7" fmla="*/ 29 h 61"/>
                <a:gd name="T8" fmla="*/ 13 w 63"/>
                <a:gd name="T9" fmla="*/ 31 h 61"/>
                <a:gd name="T10" fmla="*/ 13 w 63"/>
                <a:gd name="T11" fmla="*/ 31 h 61"/>
                <a:gd name="T12" fmla="*/ 12 w 63"/>
                <a:gd name="T13" fmla="*/ 31 h 61"/>
                <a:gd name="T14" fmla="*/ 12 w 63"/>
                <a:gd name="T15" fmla="*/ 10 h 61"/>
                <a:gd name="T16" fmla="*/ 61 w 63"/>
                <a:gd name="T17" fmla="*/ 59 h 61"/>
                <a:gd name="T18" fmla="*/ 56 w 63"/>
                <a:gd name="T19" fmla="*/ 61 h 61"/>
                <a:gd name="T20" fmla="*/ 51 w 63"/>
                <a:gd name="T21" fmla="*/ 59 h 61"/>
                <a:gd name="T22" fmla="*/ 38 w 63"/>
                <a:gd name="T23" fmla="*/ 47 h 61"/>
                <a:gd name="T24" fmla="*/ 36 w 63"/>
                <a:gd name="T25" fmla="*/ 42 h 61"/>
                <a:gd name="T26" fmla="*/ 32 w 63"/>
                <a:gd name="T27" fmla="*/ 38 h 61"/>
                <a:gd name="T28" fmla="*/ 22 w 63"/>
                <a:gd name="T29" fmla="*/ 41 h 61"/>
                <a:gd name="T30" fmla="*/ 8 w 63"/>
                <a:gd name="T31" fmla="*/ 35 h 61"/>
                <a:gd name="T32" fmla="*/ 8 w 63"/>
                <a:gd name="T33" fmla="*/ 6 h 61"/>
                <a:gd name="T34" fmla="*/ 22 w 63"/>
                <a:gd name="T35" fmla="*/ 0 h 61"/>
                <a:gd name="T36" fmla="*/ 36 w 63"/>
                <a:gd name="T37" fmla="*/ 6 h 61"/>
                <a:gd name="T38" fmla="*/ 39 w 63"/>
                <a:gd name="T39" fmla="*/ 31 h 61"/>
                <a:gd name="T40" fmla="*/ 43 w 63"/>
                <a:gd name="T41" fmla="*/ 35 h 61"/>
                <a:gd name="T42" fmla="*/ 48 w 63"/>
                <a:gd name="T43" fmla="*/ 37 h 61"/>
                <a:gd name="T44" fmla="*/ 60 w 63"/>
                <a:gd name="T45" fmla="*/ 49 h 61"/>
                <a:gd name="T46" fmla="*/ 61 w 63"/>
                <a:gd name="T47" fmla="*/ 59 h 61"/>
                <a:gd name="T48" fmla="*/ 10 w 63"/>
                <a:gd name="T49" fmla="*/ 8 h 61"/>
                <a:gd name="T50" fmla="*/ 5 w 63"/>
                <a:gd name="T51" fmla="*/ 21 h 61"/>
                <a:gd name="T52" fmla="*/ 10 w 63"/>
                <a:gd name="T53" fmla="*/ 33 h 61"/>
                <a:gd name="T54" fmla="*/ 22 w 63"/>
                <a:gd name="T55" fmla="*/ 38 h 61"/>
                <a:gd name="T56" fmla="*/ 34 w 63"/>
                <a:gd name="T57" fmla="*/ 33 h 61"/>
                <a:gd name="T58" fmla="*/ 39 w 63"/>
                <a:gd name="T59" fmla="*/ 21 h 61"/>
                <a:gd name="T60" fmla="*/ 34 w 63"/>
                <a:gd name="T61" fmla="*/ 8 h 61"/>
                <a:gd name="T62" fmla="*/ 22 w 63"/>
                <a:gd name="T63" fmla="*/ 3 h 61"/>
                <a:gd name="T64" fmla="*/ 10 w 63"/>
                <a:gd name="T65" fmla="*/ 8 h 61"/>
                <a:gd name="T66" fmla="*/ 36 w 63"/>
                <a:gd name="T67" fmla="*/ 34 h 61"/>
                <a:gd name="T68" fmla="*/ 34 w 63"/>
                <a:gd name="T69" fmla="*/ 35 h 61"/>
                <a:gd name="T70" fmla="*/ 38 w 63"/>
                <a:gd name="T71" fmla="*/ 39 h 61"/>
                <a:gd name="T72" fmla="*/ 39 w 63"/>
                <a:gd name="T73" fmla="*/ 37 h 61"/>
                <a:gd name="T74" fmla="*/ 40 w 63"/>
                <a:gd name="T75" fmla="*/ 36 h 61"/>
                <a:gd name="T76" fmla="*/ 37 w 63"/>
                <a:gd name="T77" fmla="*/ 33 h 61"/>
                <a:gd name="T78" fmla="*/ 36 w 63"/>
                <a:gd name="T79" fmla="*/ 34 h 61"/>
                <a:gd name="T80" fmla="*/ 41 w 63"/>
                <a:gd name="T81" fmla="*/ 44 h 61"/>
                <a:gd name="T82" fmla="*/ 53 w 63"/>
                <a:gd name="T83" fmla="*/ 57 h 61"/>
                <a:gd name="T84" fmla="*/ 58 w 63"/>
                <a:gd name="T85" fmla="*/ 57 h 61"/>
                <a:gd name="T86" fmla="*/ 60 w 63"/>
                <a:gd name="T87" fmla="*/ 54 h 61"/>
                <a:gd name="T88" fmla="*/ 58 w 63"/>
                <a:gd name="T89" fmla="*/ 51 h 61"/>
                <a:gd name="T90" fmla="*/ 46 w 63"/>
                <a:gd name="T91" fmla="*/ 39 h 61"/>
                <a:gd name="T92" fmla="*/ 43 w 63"/>
                <a:gd name="T93" fmla="*/ 38 h 61"/>
                <a:gd name="T94" fmla="*/ 42 w 63"/>
                <a:gd name="T95" fmla="*/ 38 h 61"/>
                <a:gd name="T96" fmla="*/ 41 w 63"/>
                <a:gd name="T97" fmla="*/ 38 h 61"/>
                <a:gd name="T98" fmla="*/ 40 w 63"/>
                <a:gd name="T99" fmla="*/ 39 h 61"/>
                <a:gd name="T100" fmla="*/ 40 w 63"/>
                <a:gd name="T101" fmla="*/ 40 h 61"/>
                <a:gd name="T102" fmla="*/ 39 w 63"/>
                <a:gd name="T103" fmla="*/ 40 h 61"/>
                <a:gd name="T104" fmla="*/ 41 w 63"/>
                <a:gd name="T105" fmla="*/ 44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3" h="61">
                  <a:moveTo>
                    <a:pt x="12" y="10"/>
                  </a:moveTo>
                  <a:cubicBezTo>
                    <a:pt x="12" y="10"/>
                    <a:pt x="13" y="10"/>
                    <a:pt x="13" y="10"/>
                  </a:cubicBezTo>
                  <a:cubicBezTo>
                    <a:pt x="14" y="11"/>
                    <a:pt x="14" y="11"/>
                    <a:pt x="13" y="12"/>
                  </a:cubicBezTo>
                  <a:cubicBezTo>
                    <a:pt x="8" y="17"/>
                    <a:pt x="8" y="24"/>
                    <a:pt x="13" y="29"/>
                  </a:cubicBezTo>
                  <a:cubicBezTo>
                    <a:pt x="14" y="30"/>
                    <a:pt x="14" y="30"/>
                    <a:pt x="13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6" y="25"/>
                    <a:pt x="6" y="16"/>
                    <a:pt x="12" y="10"/>
                  </a:cubicBezTo>
                  <a:close/>
                  <a:moveTo>
                    <a:pt x="61" y="59"/>
                  </a:moveTo>
                  <a:cubicBezTo>
                    <a:pt x="59" y="60"/>
                    <a:pt x="58" y="61"/>
                    <a:pt x="56" y="61"/>
                  </a:cubicBezTo>
                  <a:cubicBezTo>
                    <a:pt x="54" y="61"/>
                    <a:pt x="52" y="60"/>
                    <a:pt x="51" y="59"/>
                  </a:cubicBezTo>
                  <a:cubicBezTo>
                    <a:pt x="38" y="47"/>
                    <a:pt x="38" y="47"/>
                    <a:pt x="38" y="47"/>
                  </a:cubicBezTo>
                  <a:cubicBezTo>
                    <a:pt x="37" y="45"/>
                    <a:pt x="36" y="43"/>
                    <a:pt x="36" y="42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29" y="40"/>
                    <a:pt x="26" y="41"/>
                    <a:pt x="22" y="41"/>
                  </a:cubicBezTo>
                  <a:cubicBezTo>
                    <a:pt x="17" y="41"/>
                    <a:pt x="12" y="38"/>
                    <a:pt x="8" y="35"/>
                  </a:cubicBezTo>
                  <a:cubicBezTo>
                    <a:pt x="0" y="27"/>
                    <a:pt x="0" y="14"/>
                    <a:pt x="8" y="6"/>
                  </a:cubicBezTo>
                  <a:cubicBezTo>
                    <a:pt x="12" y="3"/>
                    <a:pt x="17" y="0"/>
                    <a:pt x="22" y="0"/>
                  </a:cubicBezTo>
                  <a:cubicBezTo>
                    <a:pt x="28" y="0"/>
                    <a:pt x="33" y="3"/>
                    <a:pt x="36" y="6"/>
                  </a:cubicBezTo>
                  <a:cubicBezTo>
                    <a:pt x="43" y="13"/>
                    <a:pt x="44" y="23"/>
                    <a:pt x="39" y="31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5" y="35"/>
                    <a:pt x="47" y="35"/>
                    <a:pt x="48" y="37"/>
                  </a:cubicBezTo>
                  <a:cubicBezTo>
                    <a:pt x="60" y="49"/>
                    <a:pt x="60" y="49"/>
                    <a:pt x="60" y="49"/>
                  </a:cubicBezTo>
                  <a:cubicBezTo>
                    <a:pt x="63" y="52"/>
                    <a:pt x="63" y="56"/>
                    <a:pt x="61" y="59"/>
                  </a:cubicBezTo>
                  <a:close/>
                  <a:moveTo>
                    <a:pt x="10" y="8"/>
                  </a:moveTo>
                  <a:cubicBezTo>
                    <a:pt x="7" y="12"/>
                    <a:pt x="5" y="16"/>
                    <a:pt x="5" y="21"/>
                  </a:cubicBezTo>
                  <a:cubicBezTo>
                    <a:pt x="5" y="25"/>
                    <a:pt x="7" y="29"/>
                    <a:pt x="10" y="33"/>
                  </a:cubicBezTo>
                  <a:cubicBezTo>
                    <a:pt x="13" y="36"/>
                    <a:pt x="18" y="38"/>
                    <a:pt x="22" y="38"/>
                  </a:cubicBezTo>
                  <a:cubicBezTo>
                    <a:pt x="27" y="38"/>
                    <a:pt x="31" y="36"/>
                    <a:pt x="34" y="33"/>
                  </a:cubicBezTo>
                  <a:cubicBezTo>
                    <a:pt x="37" y="29"/>
                    <a:pt x="39" y="25"/>
                    <a:pt x="39" y="21"/>
                  </a:cubicBezTo>
                  <a:cubicBezTo>
                    <a:pt x="39" y="16"/>
                    <a:pt x="37" y="12"/>
                    <a:pt x="34" y="8"/>
                  </a:cubicBezTo>
                  <a:cubicBezTo>
                    <a:pt x="31" y="5"/>
                    <a:pt x="27" y="3"/>
                    <a:pt x="22" y="3"/>
                  </a:cubicBezTo>
                  <a:cubicBezTo>
                    <a:pt x="18" y="3"/>
                    <a:pt x="13" y="5"/>
                    <a:pt x="10" y="8"/>
                  </a:cubicBezTo>
                  <a:close/>
                  <a:moveTo>
                    <a:pt x="36" y="34"/>
                  </a:moveTo>
                  <a:cubicBezTo>
                    <a:pt x="35" y="34"/>
                    <a:pt x="35" y="35"/>
                    <a:pt x="34" y="35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8" y="38"/>
                    <a:pt x="38" y="38"/>
                    <a:pt x="39" y="37"/>
                  </a:cubicBezTo>
                  <a:cubicBezTo>
                    <a:pt x="39" y="37"/>
                    <a:pt x="40" y="36"/>
                    <a:pt x="40" y="36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6" y="33"/>
                    <a:pt x="36" y="34"/>
                    <a:pt x="36" y="34"/>
                  </a:cubicBezTo>
                  <a:close/>
                  <a:moveTo>
                    <a:pt x="41" y="44"/>
                  </a:moveTo>
                  <a:cubicBezTo>
                    <a:pt x="53" y="57"/>
                    <a:pt x="53" y="57"/>
                    <a:pt x="53" y="57"/>
                  </a:cubicBezTo>
                  <a:cubicBezTo>
                    <a:pt x="54" y="58"/>
                    <a:pt x="57" y="58"/>
                    <a:pt x="58" y="57"/>
                  </a:cubicBezTo>
                  <a:cubicBezTo>
                    <a:pt x="59" y="56"/>
                    <a:pt x="60" y="55"/>
                    <a:pt x="60" y="54"/>
                  </a:cubicBezTo>
                  <a:cubicBezTo>
                    <a:pt x="60" y="53"/>
                    <a:pt x="59" y="52"/>
                    <a:pt x="58" y="51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5" y="38"/>
                    <a:pt x="44" y="38"/>
                    <a:pt x="43" y="38"/>
                  </a:cubicBezTo>
                  <a:cubicBezTo>
                    <a:pt x="43" y="38"/>
                    <a:pt x="42" y="38"/>
                    <a:pt x="42" y="38"/>
                  </a:cubicBezTo>
                  <a:cubicBezTo>
                    <a:pt x="42" y="38"/>
                    <a:pt x="42" y="38"/>
                    <a:pt x="41" y="38"/>
                  </a:cubicBezTo>
                  <a:cubicBezTo>
                    <a:pt x="41" y="38"/>
                    <a:pt x="41" y="38"/>
                    <a:pt x="40" y="39"/>
                  </a:cubicBezTo>
                  <a:cubicBezTo>
                    <a:pt x="40" y="39"/>
                    <a:pt x="40" y="39"/>
                    <a:pt x="40" y="40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9" y="42"/>
                    <a:pt x="39" y="43"/>
                    <a:pt x="41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Freeform 17"/>
            <p:cNvSpPr>
              <a:spLocks noEditPoints="1"/>
            </p:cNvSpPr>
            <p:nvPr/>
          </p:nvSpPr>
          <p:spPr bwMode="auto">
            <a:xfrm>
              <a:off x="4270782" y="4215532"/>
              <a:ext cx="353973" cy="299836"/>
            </a:xfrm>
            <a:custGeom>
              <a:avLst/>
              <a:gdLst>
                <a:gd name="T0" fmla="*/ 70 w 72"/>
                <a:gd name="T1" fmla="*/ 16 h 61"/>
                <a:gd name="T2" fmla="*/ 56 w 72"/>
                <a:gd name="T3" fmla="*/ 18 h 61"/>
                <a:gd name="T4" fmla="*/ 43 w 72"/>
                <a:gd name="T5" fmla="*/ 46 h 61"/>
                <a:gd name="T6" fmla="*/ 12 w 72"/>
                <a:gd name="T7" fmla="*/ 46 h 61"/>
                <a:gd name="T8" fmla="*/ 13 w 72"/>
                <a:gd name="T9" fmla="*/ 49 h 61"/>
                <a:gd name="T10" fmla="*/ 48 w 72"/>
                <a:gd name="T11" fmla="*/ 51 h 61"/>
                <a:gd name="T12" fmla="*/ 13 w 72"/>
                <a:gd name="T13" fmla="*/ 52 h 61"/>
                <a:gd name="T14" fmla="*/ 9 w 72"/>
                <a:gd name="T15" fmla="*/ 45 h 61"/>
                <a:gd name="T16" fmla="*/ 7 w 72"/>
                <a:gd name="T17" fmla="*/ 42 h 61"/>
                <a:gd name="T18" fmla="*/ 1 w 72"/>
                <a:gd name="T19" fmla="*/ 23 h 61"/>
                <a:gd name="T20" fmla="*/ 10 w 72"/>
                <a:gd name="T21" fmla="*/ 41 h 61"/>
                <a:gd name="T22" fmla="*/ 43 w 72"/>
                <a:gd name="T23" fmla="*/ 43 h 61"/>
                <a:gd name="T24" fmla="*/ 54 w 72"/>
                <a:gd name="T25" fmla="*/ 17 h 61"/>
                <a:gd name="T26" fmla="*/ 70 w 72"/>
                <a:gd name="T27" fmla="*/ 13 h 61"/>
                <a:gd name="T28" fmla="*/ 18 w 72"/>
                <a:gd name="T29" fmla="*/ 57 h 61"/>
                <a:gd name="T30" fmla="*/ 11 w 72"/>
                <a:gd name="T31" fmla="*/ 57 h 61"/>
                <a:gd name="T32" fmla="*/ 18 w 72"/>
                <a:gd name="T33" fmla="*/ 57 h 61"/>
                <a:gd name="T34" fmla="*/ 14 w 72"/>
                <a:gd name="T35" fmla="*/ 55 h 61"/>
                <a:gd name="T36" fmla="*/ 14 w 72"/>
                <a:gd name="T37" fmla="*/ 59 h 61"/>
                <a:gd name="T38" fmla="*/ 45 w 72"/>
                <a:gd name="T39" fmla="*/ 57 h 61"/>
                <a:gd name="T40" fmla="*/ 38 w 72"/>
                <a:gd name="T41" fmla="*/ 57 h 61"/>
                <a:gd name="T42" fmla="*/ 45 w 72"/>
                <a:gd name="T43" fmla="*/ 57 h 61"/>
                <a:gd name="T44" fmla="*/ 41 w 72"/>
                <a:gd name="T45" fmla="*/ 55 h 61"/>
                <a:gd name="T46" fmla="*/ 41 w 72"/>
                <a:gd name="T47" fmla="*/ 59 h 61"/>
                <a:gd name="T48" fmla="*/ 12 w 72"/>
                <a:gd name="T49" fmla="*/ 37 h 61"/>
                <a:gd name="T50" fmla="*/ 45 w 72"/>
                <a:gd name="T51" fmla="*/ 36 h 61"/>
                <a:gd name="T52" fmla="*/ 12 w 72"/>
                <a:gd name="T53" fmla="*/ 35 h 61"/>
                <a:gd name="T54" fmla="*/ 12 w 72"/>
                <a:gd name="T55" fmla="*/ 37 h 61"/>
                <a:gd name="T56" fmla="*/ 12 w 72"/>
                <a:gd name="T57" fmla="*/ 40 h 61"/>
                <a:gd name="T58" fmla="*/ 43 w 72"/>
                <a:gd name="T59" fmla="*/ 41 h 61"/>
                <a:gd name="T60" fmla="*/ 43 w 72"/>
                <a:gd name="T61" fmla="*/ 39 h 61"/>
                <a:gd name="T62" fmla="*/ 37 w 72"/>
                <a:gd name="T63" fmla="*/ 31 h 61"/>
                <a:gd name="T64" fmla="*/ 44 w 72"/>
                <a:gd name="T65" fmla="*/ 30 h 61"/>
                <a:gd name="T66" fmla="*/ 43 w 72"/>
                <a:gd name="T67" fmla="*/ 0 h 61"/>
                <a:gd name="T68" fmla="*/ 36 w 72"/>
                <a:gd name="T69" fmla="*/ 0 h 61"/>
                <a:gd name="T70" fmla="*/ 37 w 72"/>
                <a:gd name="T71" fmla="*/ 31 h 61"/>
                <a:gd name="T72" fmla="*/ 31 w 72"/>
                <a:gd name="T73" fmla="*/ 31 h 61"/>
                <a:gd name="T74" fmla="*/ 32 w 72"/>
                <a:gd name="T75" fmla="*/ 8 h 61"/>
                <a:gd name="T76" fmla="*/ 25 w 72"/>
                <a:gd name="T77" fmla="*/ 8 h 61"/>
                <a:gd name="T78" fmla="*/ 24 w 72"/>
                <a:gd name="T79" fmla="*/ 30 h 61"/>
                <a:gd name="T80" fmla="*/ 13 w 72"/>
                <a:gd name="T81" fmla="*/ 31 h 61"/>
                <a:gd name="T82" fmla="*/ 20 w 72"/>
                <a:gd name="T83" fmla="*/ 30 h 61"/>
                <a:gd name="T84" fmla="*/ 20 w 72"/>
                <a:gd name="T85" fmla="*/ 16 h 61"/>
                <a:gd name="T86" fmla="*/ 13 w 72"/>
                <a:gd name="T87" fmla="*/ 16 h 61"/>
                <a:gd name="T88" fmla="*/ 13 w 72"/>
                <a:gd name="T89" fmla="*/ 3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" h="61">
                  <a:moveTo>
                    <a:pt x="72" y="14"/>
                  </a:moveTo>
                  <a:cubicBezTo>
                    <a:pt x="72" y="15"/>
                    <a:pt x="71" y="16"/>
                    <a:pt x="70" y="16"/>
                  </a:cubicBezTo>
                  <a:cubicBezTo>
                    <a:pt x="59" y="16"/>
                    <a:pt x="59" y="16"/>
                    <a:pt x="59" y="16"/>
                  </a:cubicBezTo>
                  <a:cubicBezTo>
                    <a:pt x="58" y="16"/>
                    <a:pt x="57" y="17"/>
                    <a:pt x="56" y="18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8" y="44"/>
                    <a:pt x="46" y="46"/>
                    <a:pt x="43" y="46"/>
                  </a:cubicBezTo>
                  <a:cubicBezTo>
                    <a:pt x="13" y="46"/>
                    <a:pt x="13" y="46"/>
                    <a:pt x="13" y="46"/>
                  </a:cubicBezTo>
                  <a:cubicBezTo>
                    <a:pt x="13" y="46"/>
                    <a:pt x="12" y="46"/>
                    <a:pt x="12" y="46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49"/>
                    <a:pt x="12" y="49"/>
                    <a:pt x="13" y="49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7" y="49"/>
                    <a:pt x="48" y="50"/>
                    <a:pt x="48" y="51"/>
                  </a:cubicBezTo>
                  <a:cubicBezTo>
                    <a:pt x="48" y="52"/>
                    <a:pt x="47" y="52"/>
                    <a:pt x="47" y="52"/>
                  </a:cubicBezTo>
                  <a:cubicBezTo>
                    <a:pt x="13" y="52"/>
                    <a:pt x="13" y="52"/>
                    <a:pt x="13" y="52"/>
                  </a:cubicBezTo>
                  <a:cubicBezTo>
                    <a:pt x="11" y="52"/>
                    <a:pt x="9" y="50"/>
                    <a:pt x="9" y="48"/>
                  </a:cubicBezTo>
                  <a:cubicBezTo>
                    <a:pt x="9" y="45"/>
                    <a:pt x="9" y="45"/>
                    <a:pt x="9" y="45"/>
                  </a:cubicBezTo>
                  <a:cubicBezTo>
                    <a:pt x="9" y="45"/>
                    <a:pt x="9" y="44"/>
                    <a:pt x="9" y="44"/>
                  </a:cubicBezTo>
                  <a:cubicBezTo>
                    <a:pt x="8" y="44"/>
                    <a:pt x="8" y="43"/>
                    <a:pt x="7" y="42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4"/>
                    <a:pt x="0" y="23"/>
                    <a:pt x="1" y="23"/>
                  </a:cubicBezTo>
                  <a:cubicBezTo>
                    <a:pt x="1" y="22"/>
                    <a:pt x="2" y="23"/>
                    <a:pt x="3" y="24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11" y="42"/>
                    <a:pt x="12" y="43"/>
                    <a:pt x="13" y="43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44" y="43"/>
                    <a:pt x="46" y="42"/>
                    <a:pt x="46" y="41"/>
                  </a:cubicBezTo>
                  <a:cubicBezTo>
                    <a:pt x="54" y="17"/>
                    <a:pt x="54" y="17"/>
                    <a:pt x="54" y="17"/>
                  </a:cubicBezTo>
                  <a:cubicBezTo>
                    <a:pt x="54" y="15"/>
                    <a:pt x="57" y="13"/>
                    <a:pt x="59" y="13"/>
                  </a:cubicBezTo>
                  <a:cubicBezTo>
                    <a:pt x="70" y="13"/>
                    <a:pt x="70" y="13"/>
                    <a:pt x="70" y="13"/>
                  </a:cubicBezTo>
                  <a:cubicBezTo>
                    <a:pt x="71" y="13"/>
                    <a:pt x="72" y="13"/>
                    <a:pt x="72" y="14"/>
                  </a:cubicBezTo>
                  <a:close/>
                  <a:moveTo>
                    <a:pt x="18" y="57"/>
                  </a:moveTo>
                  <a:cubicBezTo>
                    <a:pt x="18" y="59"/>
                    <a:pt x="16" y="61"/>
                    <a:pt x="14" y="61"/>
                  </a:cubicBezTo>
                  <a:cubicBezTo>
                    <a:pt x="12" y="61"/>
                    <a:pt x="11" y="59"/>
                    <a:pt x="11" y="57"/>
                  </a:cubicBezTo>
                  <a:cubicBezTo>
                    <a:pt x="11" y="55"/>
                    <a:pt x="12" y="53"/>
                    <a:pt x="14" y="53"/>
                  </a:cubicBezTo>
                  <a:cubicBezTo>
                    <a:pt x="16" y="53"/>
                    <a:pt x="18" y="55"/>
                    <a:pt x="18" y="57"/>
                  </a:cubicBezTo>
                  <a:close/>
                  <a:moveTo>
                    <a:pt x="16" y="57"/>
                  </a:moveTo>
                  <a:cubicBezTo>
                    <a:pt x="16" y="56"/>
                    <a:pt x="15" y="55"/>
                    <a:pt x="14" y="55"/>
                  </a:cubicBezTo>
                  <a:cubicBezTo>
                    <a:pt x="14" y="55"/>
                    <a:pt x="13" y="56"/>
                    <a:pt x="13" y="57"/>
                  </a:cubicBezTo>
                  <a:cubicBezTo>
                    <a:pt x="13" y="58"/>
                    <a:pt x="14" y="59"/>
                    <a:pt x="14" y="59"/>
                  </a:cubicBezTo>
                  <a:cubicBezTo>
                    <a:pt x="15" y="59"/>
                    <a:pt x="16" y="58"/>
                    <a:pt x="16" y="57"/>
                  </a:cubicBezTo>
                  <a:close/>
                  <a:moveTo>
                    <a:pt x="45" y="57"/>
                  </a:moveTo>
                  <a:cubicBezTo>
                    <a:pt x="45" y="59"/>
                    <a:pt x="43" y="61"/>
                    <a:pt x="41" y="61"/>
                  </a:cubicBezTo>
                  <a:cubicBezTo>
                    <a:pt x="39" y="61"/>
                    <a:pt x="38" y="59"/>
                    <a:pt x="38" y="57"/>
                  </a:cubicBezTo>
                  <a:cubicBezTo>
                    <a:pt x="38" y="55"/>
                    <a:pt x="39" y="53"/>
                    <a:pt x="41" y="53"/>
                  </a:cubicBezTo>
                  <a:cubicBezTo>
                    <a:pt x="43" y="53"/>
                    <a:pt x="45" y="55"/>
                    <a:pt x="45" y="57"/>
                  </a:cubicBezTo>
                  <a:close/>
                  <a:moveTo>
                    <a:pt x="43" y="57"/>
                  </a:moveTo>
                  <a:cubicBezTo>
                    <a:pt x="43" y="56"/>
                    <a:pt x="42" y="55"/>
                    <a:pt x="41" y="55"/>
                  </a:cubicBezTo>
                  <a:cubicBezTo>
                    <a:pt x="40" y="55"/>
                    <a:pt x="40" y="56"/>
                    <a:pt x="40" y="57"/>
                  </a:cubicBezTo>
                  <a:cubicBezTo>
                    <a:pt x="40" y="58"/>
                    <a:pt x="40" y="59"/>
                    <a:pt x="41" y="59"/>
                  </a:cubicBezTo>
                  <a:cubicBezTo>
                    <a:pt x="42" y="59"/>
                    <a:pt x="43" y="58"/>
                    <a:pt x="43" y="57"/>
                  </a:cubicBezTo>
                  <a:close/>
                  <a:moveTo>
                    <a:pt x="12" y="37"/>
                  </a:moveTo>
                  <a:cubicBezTo>
                    <a:pt x="44" y="37"/>
                    <a:pt x="44" y="37"/>
                    <a:pt x="44" y="37"/>
                  </a:cubicBezTo>
                  <a:cubicBezTo>
                    <a:pt x="45" y="37"/>
                    <a:pt x="45" y="36"/>
                    <a:pt x="45" y="36"/>
                  </a:cubicBezTo>
                  <a:cubicBezTo>
                    <a:pt x="45" y="35"/>
                    <a:pt x="45" y="35"/>
                    <a:pt x="44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1" y="35"/>
                    <a:pt x="11" y="35"/>
                    <a:pt x="11" y="36"/>
                  </a:cubicBezTo>
                  <a:cubicBezTo>
                    <a:pt x="11" y="36"/>
                    <a:pt x="11" y="37"/>
                    <a:pt x="12" y="37"/>
                  </a:cubicBezTo>
                  <a:close/>
                  <a:moveTo>
                    <a:pt x="13" y="39"/>
                  </a:moveTo>
                  <a:cubicBezTo>
                    <a:pt x="13" y="39"/>
                    <a:pt x="12" y="40"/>
                    <a:pt x="12" y="40"/>
                  </a:cubicBezTo>
                  <a:cubicBezTo>
                    <a:pt x="12" y="41"/>
                    <a:pt x="13" y="41"/>
                    <a:pt x="13" y="41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4" y="41"/>
                    <a:pt x="44" y="41"/>
                    <a:pt x="44" y="40"/>
                  </a:cubicBezTo>
                  <a:cubicBezTo>
                    <a:pt x="44" y="40"/>
                    <a:pt x="44" y="39"/>
                    <a:pt x="43" y="39"/>
                  </a:cubicBezTo>
                  <a:lnTo>
                    <a:pt x="13" y="39"/>
                  </a:lnTo>
                  <a:close/>
                  <a:moveTo>
                    <a:pt x="37" y="31"/>
                  </a:moveTo>
                  <a:cubicBezTo>
                    <a:pt x="43" y="31"/>
                    <a:pt x="43" y="31"/>
                    <a:pt x="43" y="31"/>
                  </a:cubicBezTo>
                  <a:cubicBezTo>
                    <a:pt x="43" y="31"/>
                    <a:pt x="44" y="30"/>
                    <a:pt x="44" y="3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4" y="0"/>
                    <a:pt x="43" y="0"/>
                    <a:pt x="43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1"/>
                    <a:pt x="37" y="31"/>
                  </a:cubicBezTo>
                  <a:close/>
                  <a:moveTo>
                    <a:pt x="25" y="31"/>
                  </a:moveTo>
                  <a:cubicBezTo>
                    <a:pt x="31" y="31"/>
                    <a:pt x="31" y="31"/>
                    <a:pt x="31" y="31"/>
                  </a:cubicBezTo>
                  <a:cubicBezTo>
                    <a:pt x="32" y="31"/>
                    <a:pt x="32" y="30"/>
                    <a:pt x="32" y="30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2" y="8"/>
                    <a:pt x="32" y="8"/>
                    <a:pt x="31" y="8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5" y="8"/>
                    <a:pt x="24" y="8"/>
                    <a:pt x="24" y="8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5" y="31"/>
                    <a:pt x="25" y="31"/>
                  </a:cubicBezTo>
                  <a:close/>
                  <a:moveTo>
                    <a:pt x="13" y="31"/>
                  </a:move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0"/>
                    <a:pt x="20" y="30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1"/>
                    <a:pt x="13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Freeform 52"/>
            <p:cNvSpPr>
              <a:spLocks noEditPoints="1"/>
            </p:cNvSpPr>
            <p:nvPr/>
          </p:nvSpPr>
          <p:spPr bwMode="auto">
            <a:xfrm>
              <a:off x="7414484" y="4462722"/>
              <a:ext cx="427572" cy="402274"/>
            </a:xfrm>
            <a:custGeom>
              <a:avLst/>
              <a:gdLst>
                <a:gd name="T0" fmla="*/ 23 w 68"/>
                <a:gd name="T1" fmla="*/ 5 h 67"/>
                <a:gd name="T2" fmla="*/ 7 w 68"/>
                <a:gd name="T3" fmla="*/ 11 h 67"/>
                <a:gd name="T4" fmla="*/ 7 w 68"/>
                <a:gd name="T5" fmla="*/ 67 h 67"/>
                <a:gd name="T6" fmla="*/ 38 w 68"/>
                <a:gd name="T7" fmla="*/ 62 h 67"/>
                <a:gd name="T8" fmla="*/ 49 w 68"/>
                <a:gd name="T9" fmla="*/ 56 h 67"/>
                <a:gd name="T10" fmla="*/ 64 w 68"/>
                <a:gd name="T11" fmla="*/ 47 h 67"/>
                <a:gd name="T12" fmla="*/ 60 w 68"/>
                <a:gd name="T13" fmla="*/ 0 h 67"/>
                <a:gd name="T14" fmla="*/ 52 w 68"/>
                <a:gd name="T15" fmla="*/ 51 h 67"/>
                <a:gd name="T16" fmla="*/ 59 w 68"/>
                <a:gd name="T17" fmla="*/ 44 h 67"/>
                <a:gd name="T18" fmla="*/ 56 w 68"/>
                <a:gd name="T19" fmla="*/ 41 h 67"/>
                <a:gd name="T20" fmla="*/ 56 w 68"/>
                <a:gd name="T21" fmla="*/ 51 h 67"/>
                <a:gd name="T22" fmla="*/ 50 w 68"/>
                <a:gd name="T23" fmla="*/ 43 h 67"/>
                <a:gd name="T24" fmla="*/ 33 w 68"/>
                <a:gd name="T25" fmla="*/ 45 h 67"/>
                <a:gd name="T26" fmla="*/ 48 w 68"/>
                <a:gd name="T27" fmla="*/ 53 h 67"/>
                <a:gd name="T28" fmla="*/ 26 w 68"/>
                <a:gd name="T29" fmla="*/ 7 h 67"/>
                <a:gd name="T30" fmla="*/ 65 w 68"/>
                <a:gd name="T31" fmla="*/ 7 h 67"/>
                <a:gd name="T32" fmla="*/ 56 w 68"/>
                <a:gd name="T33" fmla="*/ 39 h 67"/>
                <a:gd name="T34" fmla="*/ 9 w 68"/>
                <a:gd name="T35" fmla="*/ 23 h 67"/>
                <a:gd name="T36" fmla="*/ 12 w 68"/>
                <a:gd name="T37" fmla="*/ 30 h 67"/>
                <a:gd name="T38" fmla="*/ 10 w 68"/>
                <a:gd name="T39" fmla="*/ 32 h 67"/>
                <a:gd name="T40" fmla="*/ 10 w 68"/>
                <a:gd name="T41" fmla="*/ 38 h 67"/>
                <a:gd name="T42" fmla="*/ 12 w 68"/>
                <a:gd name="T43" fmla="*/ 40 h 67"/>
                <a:gd name="T44" fmla="*/ 9 w 68"/>
                <a:gd name="T45" fmla="*/ 47 h 67"/>
                <a:gd name="T46" fmla="*/ 12 w 68"/>
                <a:gd name="T47" fmla="*/ 54 h 67"/>
                <a:gd name="T48" fmla="*/ 9 w 68"/>
                <a:gd name="T49" fmla="*/ 55 h 67"/>
                <a:gd name="T50" fmla="*/ 19 w 68"/>
                <a:gd name="T51" fmla="*/ 61 h 67"/>
                <a:gd name="T52" fmla="*/ 25 w 68"/>
                <a:gd name="T53" fmla="*/ 64 h 67"/>
                <a:gd name="T54" fmla="*/ 3 w 68"/>
                <a:gd name="T55" fmla="*/ 19 h 67"/>
                <a:gd name="T56" fmla="*/ 12 w 68"/>
                <a:gd name="T57" fmla="*/ 22 h 67"/>
                <a:gd name="T58" fmla="*/ 34 w 68"/>
                <a:gd name="T59" fmla="*/ 61 h 67"/>
                <a:gd name="T60" fmla="*/ 19 w 68"/>
                <a:gd name="T61" fmla="*/ 59 h 67"/>
                <a:gd name="T62" fmla="*/ 19 w 68"/>
                <a:gd name="T63" fmla="*/ 8 h 67"/>
                <a:gd name="T64" fmla="*/ 21 w 68"/>
                <a:gd name="T65" fmla="*/ 17 h 67"/>
                <a:gd name="T66" fmla="*/ 24 w 68"/>
                <a:gd name="T67" fmla="*/ 19 h 67"/>
                <a:gd name="T68" fmla="*/ 20 w 68"/>
                <a:gd name="T69" fmla="*/ 26 h 67"/>
                <a:gd name="T70" fmla="*/ 24 w 68"/>
                <a:gd name="T71" fmla="*/ 33 h 67"/>
                <a:gd name="T72" fmla="*/ 21 w 68"/>
                <a:gd name="T73" fmla="*/ 35 h 67"/>
                <a:gd name="T74" fmla="*/ 21 w 68"/>
                <a:gd name="T75" fmla="*/ 41 h 67"/>
                <a:gd name="T76" fmla="*/ 24 w 68"/>
                <a:gd name="T77" fmla="*/ 43 h 67"/>
                <a:gd name="T78" fmla="*/ 21 w 68"/>
                <a:gd name="T79" fmla="*/ 49 h 67"/>
                <a:gd name="T80" fmla="*/ 24 w 68"/>
                <a:gd name="T81" fmla="*/ 51 h 67"/>
                <a:gd name="T82" fmla="*/ 38 w 68"/>
                <a:gd name="T83" fmla="*/ 57 h 67"/>
                <a:gd name="T84" fmla="*/ 40 w 68"/>
                <a:gd name="T85" fmla="*/ 58 h 67"/>
                <a:gd name="T86" fmla="*/ 40 w 68"/>
                <a:gd name="T87" fmla="*/ 55 h 67"/>
                <a:gd name="T88" fmla="*/ 40 w 68"/>
                <a:gd name="T89" fmla="*/ 58 h 67"/>
                <a:gd name="T90" fmla="*/ 33 w 68"/>
                <a:gd name="T91" fmla="*/ 13 h 67"/>
                <a:gd name="T92" fmla="*/ 58 w 68"/>
                <a:gd name="T93" fmla="*/ 11 h 67"/>
                <a:gd name="T94" fmla="*/ 58 w 68"/>
                <a:gd name="T95" fmla="*/ 21 h 67"/>
                <a:gd name="T96" fmla="*/ 33 w 68"/>
                <a:gd name="T97" fmla="*/ 19 h 67"/>
                <a:gd name="T98" fmla="*/ 59 w 68"/>
                <a:gd name="T99" fmla="*/ 28 h 67"/>
                <a:gd name="T100" fmla="*/ 32 w 68"/>
                <a:gd name="T101" fmla="*/ 28 h 67"/>
                <a:gd name="T102" fmla="*/ 59 w 68"/>
                <a:gd name="T103" fmla="*/ 28 h 67"/>
                <a:gd name="T104" fmla="*/ 33 w 68"/>
                <a:gd name="T105" fmla="*/ 37 h 67"/>
                <a:gd name="T106" fmla="*/ 58 w 68"/>
                <a:gd name="T107" fmla="*/ 35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8" h="67">
                  <a:moveTo>
                    <a:pt x="60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27" y="0"/>
                    <a:pt x="24" y="2"/>
                    <a:pt x="23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5" y="5"/>
                    <a:pt x="13" y="8"/>
                    <a:pt x="12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3" y="11"/>
                    <a:pt x="0" y="14"/>
                    <a:pt x="0" y="19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4"/>
                    <a:pt x="3" y="67"/>
                    <a:pt x="7" y="67"/>
                  </a:cubicBezTo>
                  <a:cubicBezTo>
                    <a:pt x="25" y="67"/>
                    <a:pt x="25" y="67"/>
                    <a:pt x="25" y="67"/>
                  </a:cubicBezTo>
                  <a:cubicBezTo>
                    <a:pt x="29" y="67"/>
                    <a:pt x="33" y="66"/>
                    <a:pt x="35" y="64"/>
                  </a:cubicBezTo>
                  <a:cubicBezTo>
                    <a:pt x="38" y="62"/>
                    <a:pt x="38" y="62"/>
                    <a:pt x="38" y="62"/>
                  </a:cubicBezTo>
                  <a:cubicBezTo>
                    <a:pt x="41" y="62"/>
                    <a:pt x="45" y="60"/>
                    <a:pt x="47" y="59"/>
                  </a:cubicBezTo>
                  <a:cubicBezTo>
                    <a:pt x="48" y="57"/>
                    <a:pt x="48" y="57"/>
                    <a:pt x="48" y="57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53" y="56"/>
                    <a:pt x="57" y="55"/>
                    <a:pt x="59" y="53"/>
                  </a:cubicBezTo>
                  <a:cubicBezTo>
                    <a:pt x="62" y="50"/>
                    <a:pt x="62" y="50"/>
                    <a:pt x="62" y="50"/>
                  </a:cubicBezTo>
                  <a:cubicBezTo>
                    <a:pt x="64" y="47"/>
                    <a:pt x="64" y="47"/>
                    <a:pt x="64" y="47"/>
                  </a:cubicBezTo>
                  <a:cubicBezTo>
                    <a:pt x="66" y="46"/>
                    <a:pt x="68" y="41"/>
                    <a:pt x="68" y="38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8" y="3"/>
                    <a:pt x="64" y="0"/>
                    <a:pt x="60" y="0"/>
                  </a:cubicBezTo>
                  <a:close/>
                  <a:moveTo>
                    <a:pt x="52" y="53"/>
                  </a:moveTo>
                  <a:cubicBezTo>
                    <a:pt x="52" y="52"/>
                    <a:pt x="52" y="52"/>
                    <a:pt x="52" y="52"/>
                  </a:cubicBezTo>
                  <a:cubicBezTo>
                    <a:pt x="52" y="52"/>
                    <a:pt x="52" y="51"/>
                    <a:pt x="52" y="51"/>
                  </a:cubicBezTo>
                  <a:cubicBezTo>
                    <a:pt x="52" y="45"/>
                    <a:pt x="52" y="45"/>
                    <a:pt x="52" y="45"/>
                  </a:cubicBezTo>
                  <a:cubicBezTo>
                    <a:pt x="58" y="45"/>
                    <a:pt x="58" y="45"/>
                    <a:pt x="58" y="45"/>
                  </a:cubicBezTo>
                  <a:cubicBezTo>
                    <a:pt x="59" y="45"/>
                    <a:pt x="59" y="45"/>
                    <a:pt x="59" y="44"/>
                  </a:cubicBezTo>
                  <a:cubicBezTo>
                    <a:pt x="59" y="44"/>
                    <a:pt x="59" y="43"/>
                    <a:pt x="58" y="43"/>
                  </a:cubicBezTo>
                  <a:cubicBezTo>
                    <a:pt x="52" y="43"/>
                    <a:pt x="52" y="43"/>
                    <a:pt x="52" y="43"/>
                  </a:cubicBezTo>
                  <a:cubicBezTo>
                    <a:pt x="53" y="42"/>
                    <a:pt x="54" y="41"/>
                    <a:pt x="56" y="41"/>
                  </a:cubicBezTo>
                  <a:cubicBezTo>
                    <a:pt x="64" y="41"/>
                    <a:pt x="64" y="41"/>
                    <a:pt x="64" y="41"/>
                  </a:cubicBezTo>
                  <a:cubicBezTo>
                    <a:pt x="64" y="43"/>
                    <a:pt x="63" y="45"/>
                    <a:pt x="62" y="45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56" y="52"/>
                    <a:pt x="54" y="52"/>
                    <a:pt x="52" y="53"/>
                  </a:cubicBezTo>
                  <a:close/>
                  <a:moveTo>
                    <a:pt x="56" y="39"/>
                  </a:moveTo>
                  <a:cubicBezTo>
                    <a:pt x="53" y="39"/>
                    <a:pt x="51" y="41"/>
                    <a:pt x="50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2" y="43"/>
                    <a:pt x="32" y="44"/>
                    <a:pt x="32" y="44"/>
                  </a:cubicBezTo>
                  <a:cubicBezTo>
                    <a:pt x="32" y="45"/>
                    <a:pt x="32" y="45"/>
                    <a:pt x="33" y="45"/>
                  </a:cubicBezTo>
                  <a:cubicBezTo>
                    <a:pt x="50" y="45"/>
                    <a:pt x="50" y="45"/>
                    <a:pt x="50" y="45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48" y="53"/>
                    <a:pt x="48" y="53"/>
                    <a:pt x="48" y="53"/>
                  </a:cubicBezTo>
                  <a:cubicBezTo>
                    <a:pt x="31" y="53"/>
                    <a:pt x="31" y="53"/>
                    <a:pt x="31" y="53"/>
                  </a:cubicBezTo>
                  <a:cubicBezTo>
                    <a:pt x="28" y="53"/>
                    <a:pt x="26" y="51"/>
                    <a:pt x="26" y="49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5"/>
                    <a:pt x="28" y="3"/>
                    <a:pt x="31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3" y="3"/>
                    <a:pt x="65" y="5"/>
                    <a:pt x="65" y="7"/>
                  </a:cubicBezTo>
                  <a:cubicBezTo>
                    <a:pt x="65" y="38"/>
                    <a:pt x="65" y="38"/>
                    <a:pt x="65" y="38"/>
                  </a:cubicBezTo>
                  <a:cubicBezTo>
                    <a:pt x="65" y="38"/>
                    <a:pt x="65" y="39"/>
                    <a:pt x="65" y="39"/>
                  </a:cubicBezTo>
                  <a:lnTo>
                    <a:pt x="56" y="39"/>
                  </a:lnTo>
                  <a:close/>
                  <a:moveTo>
                    <a:pt x="12" y="22"/>
                  </a:moveTo>
                  <a:cubicBezTo>
                    <a:pt x="10" y="22"/>
                    <a:pt x="10" y="22"/>
                    <a:pt x="10" y="22"/>
                  </a:cubicBezTo>
                  <a:cubicBezTo>
                    <a:pt x="9" y="22"/>
                    <a:pt x="9" y="23"/>
                    <a:pt x="9" y="23"/>
                  </a:cubicBezTo>
                  <a:cubicBezTo>
                    <a:pt x="9" y="24"/>
                    <a:pt x="9" y="24"/>
                    <a:pt x="10" y="24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9" y="30"/>
                    <a:pt x="9" y="31"/>
                    <a:pt x="9" y="31"/>
                  </a:cubicBezTo>
                  <a:cubicBezTo>
                    <a:pt x="9" y="32"/>
                    <a:pt x="9" y="32"/>
                    <a:pt x="10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9" y="38"/>
                    <a:pt x="9" y="39"/>
                    <a:pt x="9" y="39"/>
                  </a:cubicBezTo>
                  <a:cubicBezTo>
                    <a:pt x="9" y="40"/>
                    <a:pt x="9" y="40"/>
                    <a:pt x="10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6"/>
                    <a:pt x="12" y="46"/>
                    <a:pt x="12" y="46"/>
                  </a:cubicBezTo>
                  <a:cubicBezTo>
                    <a:pt x="10" y="46"/>
                    <a:pt x="10" y="46"/>
                    <a:pt x="10" y="46"/>
                  </a:cubicBezTo>
                  <a:cubicBezTo>
                    <a:pt x="9" y="46"/>
                    <a:pt x="9" y="47"/>
                    <a:pt x="9" y="47"/>
                  </a:cubicBezTo>
                  <a:cubicBezTo>
                    <a:pt x="9" y="48"/>
                    <a:pt x="9" y="48"/>
                    <a:pt x="10" y="48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54"/>
                    <a:pt x="12" y="54"/>
                    <a:pt x="12" y="54"/>
                  </a:cubicBezTo>
                  <a:cubicBezTo>
                    <a:pt x="12" y="54"/>
                    <a:pt x="12" y="54"/>
                    <a:pt x="12" y="54"/>
                  </a:cubicBezTo>
                  <a:cubicBezTo>
                    <a:pt x="10" y="54"/>
                    <a:pt x="10" y="54"/>
                    <a:pt x="10" y="54"/>
                  </a:cubicBezTo>
                  <a:cubicBezTo>
                    <a:pt x="9" y="54"/>
                    <a:pt x="9" y="55"/>
                    <a:pt x="9" y="55"/>
                  </a:cubicBezTo>
                  <a:cubicBezTo>
                    <a:pt x="9" y="56"/>
                    <a:pt x="9" y="56"/>
                    <a:pt x="10" y="56"/>
                  </a:cubicBezTo>
                  <a:cubicBezTo>
                    <a:pt x="13" y="56"/>
                    <a:pt x="13" y="56"/>
                    <a:pt x="13" y="56"/>
                  </a:cubicBezTo>
                  <a:cubicBezTo>
                    <a:pt x="14" y="59"/>
                    <a:pt x="16" y="61"/>
                    <a:pt x="19" y="61"/>
                  </a:cubicBezTo>
                  <a:cubicBezTo>
                    <a:pt x="27" y="61"/>
                    <a:pt x="27" y="61"/>
                    <a:pt x="27" y="61"/>
                  </a:cubicBezTo>
                  <a:cubicBezTo>
                    <a:pt x="27" y="64"/>
                    <a:pt x="27" y="64"/>
                    <a:pt x="27" y="64"/>
                  </a:cubicBezTo>
                  <a:cubicBezTo>
                    <a:pt x="26" y="64"/>
                    <a:pt x="26" y="64"/>
                    <a:pt x="25" y="64"/>
                  </a:cubicBezTo>
                  <a:cubicBezTo>
                    <a:pt x="7" y="64"/>
                    <a:pt x="7" y="64"/>
                    <a:pt x="7" y="64"/>
                  </a:cubicBezTo>
                  <a:cubicBezTo>
                    <a:pt x="5" y="64"/>
                    <a:pt x="3" y="62"/>
                    <a:pt x="3" y="60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16"/>
                    <a:pt x="5" y="14"/>
                    <a:pt x="7" y="14"/>
                  </a:cubicBezTo>
                  <a:cubicBezTo>
                    <a:pt x="12" y="14"/>
                    <a:pt x="12" y="14"/>
                    <a:pt x="12" y="14"/>
                  </a:cubicBezTo>
                  <a:lnTo>
                    <a:pt x="12" y="22"/>
                  </a:lnTo>
                  <a:close/>
                  <a:moveTo>
                    <a:pt x="29" y="64"/>
                  </a:moveTo>
                  <a:cubicBezTo>
                    <a:pt x="29" y="61"/>
                    <a:pt x="29" y="61"/>
                    <a:pt x="29" y="61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2"/>
                    <a:pt x="33" y="62"/>
                    <a:pt x="33" y="62"/>
                  </a:cubicBezTo>
                  <a:cubicBezTo>
                    <a:pt x="32" y="63"/>
                    <a:pt x="31" y="63"/>
                    <a:pt x="29" y="64"/>
                  </a:cubicBezTo>
                  <a:close/>
                  <a:moveTo>
                    <a:pt x="19" y="59"/>
                  </a:moveTo>
                  <a:cubicBezTo>
                    <a:pt x="16" y="59"/>
                    <a:pt x="14" y="57"/>
                    <a:pt x="14" y="5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0"/>
                    <a:pt x="16" y="8"/>
                    <a:pt x="19" y="8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0" y="17"/>
                    <a:pt x="20" y="18"/>
                  </a:cubicBezTo>
                  <a:cubicBezTo>
                    <a:pt x="20" y="18"/>
                    <a:pt x="21" y="19"/>
                    <a:pt x="21" y="19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0" y="25"/>
                    <a:pt x="20" y="26"/>
                  </a:cubicBezTo>
                  <a:cubicBezTo>
                    <a:pt x="20" y="26"/>
                    <a:pt x="21" y="27"/>
                    <a:pt x="21" y="27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3"/>
                    <a:pt x="20" y="33"/>
                    <a:pt x="20" y="34"/>
                  </a:cubicBezTo>
                  <a:cubicBezTo>
                    <a:pt x="20" y="34"/>
                    <a:pt x="21" y="35"/>
                    <a:pt x="21" y="35"/>
                  </a:cubicBezTo>
                  <a:cubicBezTo>
                    <a:pt x="24" y="35"/>
                    <a:pt x="24" y="35"/>
                    <a:pt x="24" y="35"/>
                  </a:cubicBezTo>
                  <a:cubicBezTo>
                    <a:pt x="24" y="41"/>
                    <a:pt x="24" y="41"/>
                    <a:pt x="24" y="41"/>
                  </a:cubicBezTo>
                  <a:cubicBezTo>
                    <a:pt x="21" y="41"/>
                    <a:pt x="21" y="41"/>
                    <a:pt x="21" y="41"/>
                  </a:cubicBezTo>
                  <a:cubicBezTo>
                    <a:pt x="21" y="41"/>
                    <a:pt x="20" y="41"/>
                    <a:pt x="20" y="42"/>
                  </a:cubicBezTo>
                  <a:cubicBezTo>
                    <a:pt x="20" y="42"/>
                    <a:pt x="21" y="43"/>
                    <a:pt x="21" y="43"/>
                  </a:cubicBezTo>
                  <a:cubicBezTo>
                    <a:pt x="24" y="43"/>
                    <a:pt x="24" y="43"/>
                    <a:pt x="24" y="43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49"/>
                    <a:pt x="20" y="49"/>
                    <a:pt x="20" y="50"/>
                  </a:cubicBezTo>
                  <a:cubicBezTo>
                    <a:pt x="20" y="50"/>
                    <a:pt x="21" y="51"/>
                    <a:pt x="21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5" y="53"/>
                    <a:pt x="28" y="55"/>
                    <a:pt x="31" y="55"/>
                  </a:cubicBezTo>
                  <a:cubicBezTo>
                    <a:pt x="38" y="55"/>
                    <a:pt x="38" y="55"/>
                    <a:pt x="38" y="55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9"/>
                    <a:pt x="37" y="59"/>
                    <a:pt x="37" y="59"/>
                  </a:cubicBezTo>
                  <a:lnTo>
                    <a:pt x="19" y="59"/>
                  </a:lnTo>
                  <a:close/>
                  <a:moveTo>
                    <a:pt x="40" y="58"/>
                  </a:moveTo>
                  <a:cubicBezTo>
                    <a:pt x="40" y="58"/>
                    <a:pt x="40" y="58"/>
                    <a:pt x="40" y="58"/>
                  </a:cubicBezTo>
                  <a:cubicBezTo>
                    <a:pt x="41" y="57"/>
                    <a:pt x="41" y="57"/>
                    <a:pt x="40" y="57"/>
                  </a:cubicBezTo>
                  <a:cubicBezTo>
                    <a:pt x="40" y="55"/>
                    <a:pt x="40" y="55"/>
                    <a:pt x="40" y="55"/>
                  </a:cubicBezTo>
                  <a:cubicBezTo>
                    <a:pt x="46" y="55"/>
                    <a:pt x="46" y="55"/>
                    <a:pt x="46" y="55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4" y="57"/>
                    <a:pt x="42" y="58"/>
                    <a:pt x="40" y="58"/>
                  </a:cubicBezTo>
                  <a:close/>
                  <a:moveTo>
                    <a:pt x="59" y="12"/>
                  </a:moveTo>
                  <a:cubicBezTo>
                    <a:pt x="59" y="12"/>
                    <a:pt x="59" y="13"/>
                    <a:pt x="58" y="13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32" y="13"/>
                    <a:pt x="32" y="12"/>
                    <a:pt x="32" y="12"/>
                  </a:cubicBezTo>
                  <a:cubicBezTo>
                    <a:pt x="32" y="11"/>
                    <a:pt x="32" y="11"/>
                    <a:pt x="33" y="11"/>
                  </a:cubicBezTo>
                  <a:cubicBezTo>
                    <a:pt x="58" y="11"/>
                    <a:pt x="58" y="11"/>
                    <a:pt x="58" y="11"/>
                  </a:cubicBezTo>
                  <a:cubicBezTo>
                    <a:pt x="59" y="11"/>
                    <a:pt x="59" y="11"/>
                    <a:pt x="59" y="12"/>
                  </a:cubicBezTo>
                  <a:close/>
                  <a:moveTo>
                    <a:pt x="59" y="20"/>
                  </a:moveTo>
                  <a:cubicBezTo>
                    <a:pt x="59" y="21"/>
                    <a:pt x="59" y="21"/>
                    <a:pt x="58" y="21"/>
                  </a:cubicBezTo>
                  <a:cubicBezTo>
                    <a:pt x="33" y="21"/>
                    <a:pt x="33" y="21"/>
                    <a:pt x="33" y="21"/>
                  </a:cubicBezTo>
                  <a:cubicBezTo>
                    <a:pt x="32" y="21"/>
                    <a:pt x="32" y="21"/>
                    <a:pt x="32" y="20"/>
                  </a:cubicBezTo>
                  <a:cubicBezTo>
                    <a:pt x="32" y="19"/>
                    <a:pt x="32" y="19"/>
                    <a:pt x="33" y="19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59" y="19"/>
                    <a:pt x="59" y="19"/>
                    <a:pt x="59" y="20"/>
                  </a:cubicBezTo>
                  <a:close/>
                  <a:moveTo>
                    <a:pt x="59" y="28"/>
                  </a:moveTo>
                  <a:cubicBezTo>
                    <a:pt x="59" y="29"/>
                    <a:pt x="59" y="29"/>
                    <a:pt x="58" y="29"/>
                  </a:cubicBezTo>
                  <a:cubicBezTo>
                    <a:pt x="33" y="29"/>
                    <a:pt x="33" y="29"/>
                    <a:pt x="33" y="29"/>
                  </a:cubicBezTo>
                  <a:cubicBezTo>
                    <a:pt x="32" y="29"/>
                    <a:pt x="32" y="29"/>
                    <a:pt x="32" y="28"/>
                  </a:cubicBezTo>
                  <a:cubicBezTo>
                    <a:pt x="32" y="27"/>
                    <a:pt x="32" y="27"/>
                    <a:pt x="33" y="27"/>
                  </a:cubicBezTo>
                  <a:cubicBezTo>
                    <a:pt x="58" y="27"/>
                    <a:pt x="58" y="27"/>
                    <a:pt x="58" y="27"/>
                  </a:cubicBezTo>
                  <a:cubicBezTo>
                    <a:pt x="59" y="27"/>
                    <a:pt x="59" y="27"/>
                    <a:pt x="59" y="28"/>
                  </a:cubicBezTo>
                  <a:close/>
                  <a:moveTo>
                    <a:pt x="59" y="36"/>
                  </a:moveTo>
                  <a:cubicBezTo>
                    <a:pt x="59" y="37"/>
                    <a:pt x="59" y="37"/>
                    <a:pt x="58" y="37"/>
                  </a:cubicBezTo>
                  <a:cubicBezTo>
                    <a:pt x="33" y="37"/>
                    <a:pt x="33" y="37"/>
                    <a:pt x="33" y="37"/>
                  </a:cubicBezTo>
                  <a:cubicBezTo>
                    <a:pt x="32" y="37"/>
                    <a:pt x="32" y="37"/>
                    <a:pt x="32" y="36"/>
                  </a:cubicBezTo>
                  <a:cubicBezTo>
                    <a:pt x="32" y="36"/>
                    <a:pt x="32" y="35"/>
                    <a:pt x="33" y="35"/>
                  </a:cubicBezTo>
                  <a:cubicBezTo>
                    <a:pt x="58" y="35"/>
                    <a:pt x="58" y="35"/>
                    <a:pt x="58" y="35"/>
                  </a:cubicBezTo>
                  <a:cubicBezTo>
                    <a:pt x="59" y="35"/>
                    <a:pt x="59" y="36"/>
                    <a:pt x="59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Freeform 36"/>
            <p:cNvSpPr>
              <a:spLocks noEditPoints="1"/>
            </p:cNvSpPr>
            <p:nvPr/>
          </p:nvSpPr>
          <p:spPr bwMode="auto">
            <a:xfrm>
              <a:off x="7626142" y="3331001"/>
              <a:ext cx="421885" cy="352397"/>
            </a:xfrm>
            <a:custGeom>
              <a:avLst/>
              <a:gdLst>
                <a:gd name="T0" fmla="*/ 71 w 72"/>
                <a:gd name="T1" fmla="*/ 15 h 60"/>
                <a:gd name="T2" fmla="*/ 57 w 72"/>
                <a:gd name="T3" fmla="*/ 17 h 60"/>
                <a:gd name="T4" fmla="*/ 44 w 72"/>
                <a:gd name="T5" fmla="*/ 45 h 60"/>
                <a:gd name="T6" fmla="*/ 12 w 72"/>
                <a:gd name="T7" fmla="*/ 45 h 60"/>
                <a:gd name="T8" fmla="*/ 14 w 72"/>
                <a:gd name="T9" fmla="*/ 48 h 60"/>
                <a:gd name="T10" fmla="*/ 48 w 72"/>
                <a:gd name="T11" fmla="*/ 50 h 60"/>
                <a:gd name="T12" fmla="*/ 14 w 72"/>
                <a:gd name="T13" fmla="*/ 51 h 60"/>
                <a:gd name="T14" fmla="*/ 9 w 72"/>
                <a:gd name="T15" fmla="*/ 44 h 60"/>
                <a:gd name="T16" fmla="*/ 8 w 72"/>
                <a:gd name="T17" fmla="*/ 41 h 60"/>
                <a:gd name="T18" fmla="*/ 1 w 72"/>
                <a:gd name="T19" fmla="*/ 22 h 60"/>
                <a:gd name="T20" fmla="*/ 11 w 72"/>
                <a:gd name="T21" fmla="*/ 40 h 60"/>
                <a:gd name="T22" fmla="*/ 44 w 72"/>
                <a:gd name="T23" fmla="*/ 42 h 60"/>
                <a:gd name="T24" fmla="*/ 54 w 72"/>
                <a:gd name="T25" fmla="*/ 16 h 60"/>
                <a:gd name="T26" fmla="*/ 71 w 72"/>
                <a:gd name="T27" fmla="*/ 12 h 60"/>
                <a:gd name="T28" fmla="*/ 18 w 72"/>
                <a:gd name="T29" fmla="*/ 56 h 60"/>
                <a:gd name="T30" fmla="*/ 11 w 72"/>
                <a:gd name="T31" fmla="*/ 56 h 60"/>
                <a:gd name="T32" fmla="*/ 18 w 72"/>
                <a:gd name="T33" fmla="*/ 56 h 60"/>
                <a:gd name="T34" fmla="*/ 15 w 72"/>
                <a:gd name="T35" fmla="*/ 54 h 60"/>
                <a:gd name="T36" fmla="*/ 15 w 72"/>
                <a:gd name="T37" fmla="*/ 58 h 60"/>
                <a:gd name="T38" fmla="*/ 45 w 72"/>
                <a:gd name="T39" fmla="*/ 56 h 60"/>
                <a:gd name="T40" fmla="*/ 38 w 72"/>
                <a:gd name="T41" fmla="*/ 56 h 60"/>
                <a:gd name="T42" fmla="*/ 45 w 72"/>
                <a:gd name="T43" fmla="*/ 56 h 60"/>
                <a:gd name="T44" fmla="*/ 42 w 72"/>
                <a:gd name="T45" fmla="*/ 54 h 60"/>
                <a:gd name="T46" fmla="*/ 42 w 72"/>
                <a:gd name="T47" fmla="*/ 58 h 60"/>
                <a:gd name="T48" fmla="*/ 46 w 72"/>
                <a:gd name="T49" fmla="*/ 35 h 60"/>
                <a:gd name="T50" fmla="*/ 12 w 72"/>
                <a:gd name="T51" fmla="*/ 34 h 60"/>
                <a:gd name="T52" fmla="*/ 12 w 72"/>
                <a:gd name="T53" fmla="*/ 36 h 60"/>
                <a:gd name="T54" fmla="*/ 46 w 72"/>
                <a:gd name="T55" fmla="*/ 35 h 60"/>
                <a:gd name="T56" fmla="*/ 12 w 72"/>
                <a:gd name="T57" fmla="*/ 39 h 60"/>
                <a:gd name="T58" fmla="*/ 43 w 72"/>
                <a:gd name="T59" fmla="*/ 40 h 60"/>
                <a:gd name="T60" fmla="*/ 43 w 72"/>
                <a:gd name="T61" fmla="*/ 38 h 60"/>
                <a:gd name="T62" fmla="*/ 13 w 72"/>
                <a:gd name="T63" fmla="*/ 28 h 60"/>
                <a:gd name="T64" fmla="*/ 16 w 72"/>
                <a:gd name="T65" fmla="*/ 23 h 60"/>
                <a:gd name="T66" fmla="*/ 28 w 72"/>
                <a:gd name="T67" fmla="*/ 14 h 60"/>
                <a:gd name="T68" fmla="*/ 33 w 72"/>
                <a:gd name="T69" fmla="*/ 17 h 60"/>
                <a:gd name="T70" fmla="*/ 36 w 72"/>
                <a:gd name="T71" fmla="*/ 22 h 60"/>
                <a:gd name="T72" fmla="*/ 39 w 72"/>
                <a:gd name="T73" fmla="*/ 17 h 60"/>
                <a:gd name="T74" fmla="*/ 51 w 72"/>
                <a:gd name="T75" fmla="*/ 7 h 60"/>
                <a:gd name="T76" fmla="*/ 51 w 72"/>
                <a:gd name="T77" fmla="*/ 0 h 60"/>
                <a:gd name="T78" fmla="*/ 49 w 72"/>
                <a:gd name="T79" fmla="*/ 5 h 60"/>
                <a:gd name="T80" fmla="*/ 36 w 72"/>
                <a:gd name="T81" fmla="*/ 15 h 60"/>
                <a:gd name="T82" fmla="*/ 31 w 72"/>
                <a:gd name="T83" fmla="*/ 12 h 60"/>
                <a:gd name="T84" fmla="*/ 28 w 72"/>
                <a:gd name="T85" fmla="*/ 7 h 60"/>
                <a:gd name="T86" fmla="*/ 25 w 72"/>
                <a:gd name="T87" fmla="*/ 11 h 60"/>
                <a:gd name="T88" fmla="*/ 13 w 72"/>
                <a:gd name="T89" fmla="*/ 22 h 60"/>
                <a:gd name="T90" fmla="*/ 13 w 72"/>
                <a:gd name="T91" fmla="*/ 28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2" h="60">
                  <a:moveTo>
                    <a:pt x="72" y="13"/>
                  </a:moveTo>
                  <a:cubicBezTo>
                    <a:pt x="72" y="14"/>
                    <a:pt x="71" y="15"/>
                    <a:pt x="71" y="15"/>
                  </a:cubicBezTo>
                  <a:cubicBezTo>
                    <a:pt x="60" y="15"/>
                    <a:pt x="60" y="15"/>
                    <a:pt x="60" y="15"/>
                  </a:cubicBezTo>
                  <a:cubicBezTo>
                    <a:pt x="59" y="15"/>
                    <a:pt x="57" y="16"/>
                    <a:pt x="57" y="17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43"/>
                    <a:pt x="46" y="45"/>
                    <a:pt x="44" y="45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13" y="45"/>
                    <a:pt x="13" y="45"/>
                    <a:pt x="12" y="45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2" y="47"/>
                    <a:pt x="13" y="48"/>
                    <a:pt x="14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8" y="48"/>
                    <a:pt x="48" y="49"/>
                    <a:pt x="48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14" y="51"/>
                    <a:pt x="14" y="51"/>
                    <a:pt x="14" y="51"/>
                  </a:cubicBezTo>
                  <a:cubicBezTo>
                    <a:pt x="11" y="51"/>
                    <a:pt x="9" y="49"/>
                    <a:pt x="9" y="47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9" y="42"/>
                    <a:pt x="8" y="42"/>
                    <a:pt x="8" y="4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3"/>
                    <a:pt x="0" y="22"/>
                    <a:pt x="1" y="22"/>
                  </a:cubicBezTo>
                  <a:cubicBezTo>
                    <a:pt x="2" y="21"/>
                    <a:pt x="3" y="22"/>
                    <a:pt x="3" y="22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1" y="41"/>
                    <a:pt x="13" y="42"/>
                    <a:pt x="14" y="42"/>
                  </a:cubicBezTo>
                  <a:cubicBezTo>
                    <a:pt x="44" y="42"/>
                    <a:pt x="44" y="42"/>
                    <a:pt x="44" y="42"/>
                  </a:cubicBezTo>
                  <a:cubicBezTo>
                    <a:pt x="45" y="42"/>
                    <a:pt x="46" y="41"/>
                    <a:pt x="47" y="40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5" y="13"/>
                    <a:pt x="57" y="12"/>
                    <a:pt x="60" y="12"/>
                  </a:cubicBezTo>
                  <a:cubicBezTo>
                    <a:pt x="71" y="12"/>
                    <a:pt x="71" y="12"/>
                    <a:pt x="71" y="12"/>
                  </a:cubicBezTo>
                  <a:cubicBezTo>
                    <a:pt x="71" y="12"/>
                    <a:pt x="72" y="12"/>
                    <a:pt x="72" y="13"/>
                  </a:cubicBezTo>
                  <a:close/>
                  <a:moveTo>
                    <a:pt x="18" y="56"/>
                  </a:moveTo>
                  <a:cubicBezTo>
                    <a:pt x="18" y="58"/>
                    <a:pt x="17" y="60"/>
                    <a:pt x="15" y="60"/>
                  </a:cubicBezTo>
                  <a:cubicBezTo>
                    <a:pt x="13" y="60"/>
                    <a:pt x="11" y="58"/>
                    <a:pt x="11" y="56"/>
                  </a:cubicBezTo>
                  <a:cubicBezTo>
                    <a:pt x="11" y="54"/>
                    <a:pt x="13" y="52"/>
                    <a:pt x="15" y="52"/>
                  </a:cubicBezTo>
                  <a:cubicBezTo>
                    <a:pt x="17" y="52"/>
                    <a:pt x="18" y="54"/>
                    <a:pt x="18" y="56"/>
                  </a:cubicBezTo>
                  <a:close/>
                  <a:moveTo>
                    <a:pt x="16" y="56"/>
                  </a:moveTo>
                  <a:cubicBezTo>
                    <a:pt x="16" y="55"/>
                    <a:pt x="16" y="54"/>
                    <a:pt x="15" y="54"/>
                  </a:cubicBezTo>
                  <a:cubicBezTo>
                    <a:pt x="14" y="54"/>
                    <a:pt x="13" y="55"/>
                    <a:pt x="13" y="56"/>
                  </a:cubicBezTo>
                  <a:cubicBezTo>
                    <a:pt x="13" y="57"/>
                    <a:pt x="14" y="58"/>
                    <a:pt x="15" y="58"/>
                  </a:cubicBezTo>
                  <a:cubicBezTo>
                    <a:pt x="16" y="58"/>
                    <a:pt x="16" y="57"/>
                    <a:pt x="16" y="56"/>
                  </a:cubicBezTo>
                  <a:close/>
                  <a:moveTo>
                    <a:pt x="45" y="56"/>
                  </a:moveTo>
                  <a:cubicBezTo>
                    <a:pt x="45" y="58"/>
                    <a:pt x="44" y="60"/>
                    <a:pt x="42" y="60"/>
                  </a:cubicBezTo>
                  <a:cubicBezTo>
                    <a:pt x="40" y="60"/>
                    <a:pt x="38" y="58"/>
                    <a:pt x="38" y="56"/>
                  </a:cubicBezTo>
                  <a:cubicBezTo>
                    <a:pt x="38" y="54"/>
                    <a:pt x="40" y="52"/>
                    <a:pt x="42" y="52"/>
                  </a:cubicBezTo>
                  <a:cubicBezTo>
                    <a:pt x="44" y="52"/>
                    <a:pt x="45" y="54"/>
                    <a:pt x="45" y="56"/>
                  </a:cubicBezTo>
                  <a:close/>
                  <a:moveTo>
                    <a:pt x="43" y="56"/>
                  </a:moveTo>
                  <a:cubicBezTo>
                    <a:pt x="43" y="55"/>
                    <a:pt x="43" y="54"/>
                    <a:pt x="42" y="54"/>
                  </a:cubicBezTo>
                  <a:cubicBezTo>
                    <a:pt x="41" y="54"/>
                    <a:pt x="40" y="55"/>
                    <a:pt x="40" y="56"/>
                  </a:cubicBezTo>
                  <a:cubicBezTo>
                    <a:pt x="40" y="57"/>
                    <a:pt x="41" y="58"/>
                    <a:pt x="42" y="58"/>
                  </a:cubicBezTo>
                  <a:cubicBezTo>
                    <a:pt x="43" y="58"/>
                    <a:pt x="43" y="57"/>
                    <a:pt x="43" y="56"/>
                  </a:cubicBezTo>
                  <a:close/>
                  <a:moveTo>
                    <a:pt x="46" y="35"/>
                  </a:moveTo>
                  <a:cubicBezTo>
                    <a:pt x="46" y="34"/>
                    <a:pt x="45" y="34"/>
                    <a:pt x="45" y="34"/>
                  </a:cubicBezTo>
                  <a:cubicBezTo>
                    <a:pt x="12" y="34"/>
                    <a:pt x="12" y="34"/>
                    <a:pt x="12" y="34"/>
                  </a:cubicBezTo>
                  <a:cubicBezTo>
                    <a:pt x="11" y="34"/>
                    <a:pt x="11" y="34"/>
                    <a:pt x="11" y="35"/>
                  </a:cubicBezTo>
                  <a:cubicBezTo>
                    <a:pt x="11" y="35"/>
                    <a:pt x="11" y="36"/>
                    <a:pt x="12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6" y="35"/>
                    <a:pt x="46" y="35"/>
                  </a:cubicBezTo>
                  <a:close/>
                  <a:moveTo>
                    <a:pt x="13" y="38"/>
                  </a:moveTo>
                  <a:cubicBezTo>
                    <a:pt x="13" y="38"/>
                    <a:pt x="12" y="39"/>
                    <a:pt x="12" y="39"/>
                  </a:cubicBezTo>
                  <a:cubicBezTo>
                    <a:pt x="12" y="40"/>
                    <a:pt x="13" y="40"/>
                    <a:pt x="13" y="40"/>
                  </a:cubicBezTo>
                  <a:cubicBezTo>
                    <a:pt x="43" y="40"/>
                    <a:pt x="43" y="40"/>
                    <a:pt x="43" y="40"/>
                  </a:cubicBezTo>
                  <a:cubicBezTo>
                    <a:pt x="44" y="40"/>
                    <a:pt x="44" y="40"/>
                    <a:pt x="44" y="39"/>
                  </a:cubicBezTo>
                  <a:cubicBezTo>
                    <a:pt x="44" y="39"/>
                    <a:pt x="44" y="38"/>
                    <a:pt x="43" y="38"/>
                  </a:cubicBezTo>
                  <a:lnTo>
                    <a:pt x="13" y="38"/>
                  </a:lnTo>
                  <a:close/>
                  <a:moveTo>
                    <a:pt x="13" y="28"/>
                  </a:moveTo>
                  <a:cubicBezTo>
                    <a:pt x="14" y="28"/>
                    <a:pt x="16" y="27"/>
                    <a:pt x="16" y="25"/>
                  </a:cubicBezTo>
                  <a:cubicBezTo>
                    <a:pt x="16" y="24"/>
                    <a:pt x="16" y="24"/>
                    <a:pt x="16" y="2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7" y="13"/>
                    <a:pt x="27" y="14"/>
                    <a:pt x="28" y="14"/>
                  </a:cubicBezTo>
                  <a:cubicBezTo>
                    <a:pt x="28" y="14"/>
                    <a:pt x="29" y="13"/>
                    <a:pt x="29" y="13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3" y="18"/>
                    <a:pt x="33" y="18"/>
                    <a:pt x="33" y="19"/>
                  </a:cubicBezTo>
                  <a:cubicBezTo>
                    <a:pt x="33" y="20"/>
                    <a:pt x="34" y="22"/>
                    <a:pt x="36" y="22"/>
                  </a:cubicBezTo>
                  <a:cubicBezTo>
                    <a:pt x="38" y="22"/>
                    <a:pt x="39" y="20"/>
                    <a:pt x="39" y="19"/>
                  </a:cubicBezTo>
                  <a:cubicBezTo>
                    <a:pt x="39" y="18"/>
                    <a:pt x="39" y="18"/>
                    <a:pt x="39" y="17"/>
                  </a:cubicBezTo>
                  <a:cubicBezTo>
                    <a:pt x="50" y="6"/>
                    <a:pt x="50" y="6"/>
                    <a:pt x="50" y="6"/>
                  </a:cubicBezTo>
                  <a:cubicBezTo>
                    <a:pt x="50" y="7"/>
                    <a:pt x="51" y="7"/>
                    <a:pt x="51" y="7"/>
                  </a:cubicBezTo>
                  <a:cubicBezTo>
                    <a:pt x="53" y="7"/>
                    <a:pt x="54" y="5"/>
                    <a:pt x="54" y="4"/>
                  </a:cubicBezTo>
                  <a:cubicBezTo>
                    <a:pt x="54" y="2"/>
                    <a:pt x="53" y="0"/>
                    <a:pt x="51" y="0"/>
                  </a:cubicBezTo>
                  <a:cubicBezTo>
                    <a:pt x="50" y="0"/>
                    <a:pt x="48" y="2"/>
                    <a:pt x="48" y="4"/>
                  </a:cubicBezTo>
                  <a:cubicBezTo>
                    <a:pt x="48" y="4"/>
                    <a:pt x="48" y="5"/>
                    <a:pt x="49" y="5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7" y="16"/>
                    <a:pt x="37" y="15"/>
                    <a:pt x="36" y="15"/>
                  </a:cubicBezTo>
                  <a:cubicBezTo>
                    <a:pt x="36" y="15"/>
                    <a:pt x="35" y="16"/>
                    <a:pt x="35" y="16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1"/>
                    <a:pt x="31" y="11"/>
                    <a:pt x="31" y="10"/>
                  </a:cubicBezTo>
                  <a:cubicBezTo>
                    <a:pt x="31" y="9"/>
                    <a:pt x="30" y="7"/>
                    <a:pt x="28" y="7"/>
                  </a:cubicBezTo>
                  <a:cubicBezTo>
                    <a:pt x="26" y="7"/>
                    <a:pt x="25" y="9"/>
                    <a:pt x="25" y="10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2"/>
                    <a:pt x="13" y="22"/>
                    <a:pt x="13" y="22"/>
                  </a:cubicBezTo>
                  <a:cubicBezTo>
                    <a:pt x="11" y="22"/>
                    <a:pt x="10" y="23"/>
                    <a:pt x="10" y="25"/>
                  </a:cubicBezTo>
                  <a:cubicBezTo>
                    <a:pt x="10" y="27"/>
                    <a:pt x="11" y="28"/>
                    <a:pt x="13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Freeform 24"/>
            <p:cNvSpPr>
              <a:spLocks noEditPoints="1"/>
            </p:cNvSpPr>
            <p:nvPr/>
          </p:nvSpPr>
          <p:spPr bwMode="auto">
            <a:xfrm>
              <a:off x="5655996" y="1632312"/>
              <a:ext cx="288083" cy="303868"/>
            </a:xfrm>
            <a:custGeom>
              <a:avLst/>
              <a:gdLst>
                <a:gd name="T0" fmla="*/ 22 w 62"/>
                <a:gd name="T1" fmla="*/ 32 h 65"/>
                <a:gd name="T2" fmla="*/ 22 w 62"/>
                <a:gd name="T3" fmla="*/ 52 h 65"/>
                <a:gd name="T4" fmla="*/ 26 w 62"/>
                <a:gd name="T5" fmla="*/ 43 h 65"/>
                <a:gd name="T6" fmla="*/ 47 w 62"/>
                <a:gd name="T7" fmla="*/ 7 h 65"/>
                <a:gd name="T8" fmla="*/ 47 w 62"/>
                <a:gd name="T9" fmla="*/ 19 h 65"/>
                <a:gd name="T10" fmla="*/ 40 w 62"/>
                <a:gd name="T11" fmla="*/ 37 h 65"/>
                <a:gd name="T12" fmla="*/ 36 w 62"/>
                <a:gd name="T13" fmla="*/ 27 h 65"/>
                <a:gd name="T14" fmla="*/ 32 w 62"/>
                <a:gd name="T15" fmla="*/ 26 h 65"/>
                <a:gd name="T16" fmla="*/ 24 w 62"/>
                <a:gd name="T17" fmla="*/ 22 h 65"/>
                <a:gd name="T18" fmla="*/ 18 w 62"/>
                <a:gd name="T19" fmla="*/ 21 h 65"/>
                <a:gd name="T20" fmla="*/ 11 w 62"/>
                <a:gd name="T21" fmla="*/ 28 h 65"/>
                <a:gd name="T22" fmla="*/ 6 w 62"/>
                <a:gd name="T23" fmla="*/ 28 h 65"/>
                <a:gd name="T24" fmla="*/ 3 w 62"/>
                <a:gd name="T25" fmla="*/ 38 h 65"/>
                <a:gd name="T26" fmla="*/ 0 w 62"/>
                <a:gd name="T27" fmla="*/ 43 h 65"/>
                <a:gd name="T28" fmla="*/ 3 w 62"/>
                <a:gd name="T29" fmla="*/ 47 h 65"/>
                <a:gd name="T30" fmla="*/ 6 w 62"/>
                <a:gd name="T31" fmla="*/ 58 h 65"/>
                <a:gd name="T32" fmla="*/ 11 w 62"/>
                <a:gd name="T33" fmla="*/ 58 h 65"/>
                <a:gd name="T34" fmla="*/ 18 w 62"/>
                <a:gd name="T35" fmla="*/ 65 h 65"/>
                <a:gd name="T36" fmla="*/ 24 w 62"/>
                <a:gd name="T37" fmla="*/ 64 h 65"/>
                <a:gd name="T38" fmla="*/ 32 w 62"/>
                <a:gd name="T39" fmla="*/ 60 h 65"/>
                <a:gd name="T40" fmla="*/ 36 w 62"/>
                <a:gd name="T41" fmla="*/ 59 h 65"/>
                <a:gd name="T42" fmla="*/ 40 w 62"/>
                <a:gd name="T43" fmla="*/ 49 h 65"/>
                <a:gd name="T44" fmla="*/ 44 w 62"/>
                <a:gd name="T45" fmla="*/ 46 h 65"/>
                <a:gd name="T46" fmla="*/ 38 w 62"/>
                <a:gd name="T47" fmla="*/ 53 h 65"/>
                <a:gd name="T48" fmla="*/ 22 w 62"/>
                <a:gd name="T49" fmla="*/ 58 h 65"/>
                <a:gd name="T50" fmla="*/ 6 w 62"/>
                <a:gd name="T51" fmla="*/ 53 h 65"/>
                <a:gd name="T52" fmla="*/ 7 w 62"/>
                <a:gd name="T53" fmla="*/ 38 h 65"/>
                <a:gd name="T54" fmla="*/ 18 w 62"/>
                <a:gd name="T55" fmla="*/ 24 h 65"/>
                <a:gd name="T56" fmla="*/ 36 w 62"/>
                <a:gd name="T57" fmla="*/ 30 h 65"/>
                <a:gd name="T58" fmla="*/ 41 w 62"/>
                <a:gd name="T59" fmla="*/ 44 h 65"/>
                <a:gd name="T60" fmla="*/ 59 w 62"/>
                <a:gd name="T61" fmla="*/ 11 h 65"/>
                <a:gd name="T62" fmla="*/ 60 w 62"/>
                <a:gd name="T63" fmla="*/ 7 h 65"/>
                <a:gd name="T64" fmla="*/ 54 w 62"/>
                <a:gd name="T65" fmla="*/ 4 h 65"/>
                <a:gd name="T66" fmla="*/ 49 w 62"/>
                <a:gd name="T67" fmla="*/ 0 h 65"/>
                <a:gd name="T68" fmla="*/ 46 w 62"/>
                <a:gd name="T69" fmla="*/ 0 h 65"/>
                <a:gd name="T70" fmla="*/ 40 w 62"/>
                <a:gd name="T71" fmla="*/ 4 h 65"/>
                <a:gd name="T72" fmla="*/ 38 w 62"/>
                <a:gd name="T73" fmla="*/ 4 h 65"/>
                <a:gd name="T74" fmla="*/ 35 w 62"/>
                <a:gd name="T75" fmla="*/ 11 h 65"/>
                <a:gd name="T76" fmla="*/ 33 w 62"/>
                <a:gd name="T77" fmla="*/ 14 h 65"/>
                <a:gd name="T78" fmla="*/ 35 w 62"/>
                <a:gd name="T79" fmla="*/ 18 h 65"/>
                <a:gd name="T80" fmla="*/ 37 w 62"/>
                <a:gd name="T81" fmla="*/ 24 h 65"/>
                <a:gd name="T82" fmla="*/ 40 w 62"/>
                <a:gd name="T83" fmla="*/ 25 h 65"/>
                <a:gd name="T84" fmla="*/ 46 w 62"/>
                <a:gd name="T85" fmla="*/ 28 h 65"/>
                <a:gd name="T86" fmla="*/ 49 w 62"/>
                <a:gd name="T87" fmla="*/ 29 h 65"/>
                <a:gd name="T88" fmla="*/ 54 w 62"/>
                <a:gd name="T89" fmla="*/ 24 h 65"/>
                <a:gd name="T90" fmla="*/ 57 w 62"/>
                <a:gd name="T91" fmla="*/ 24 h 65"/>
                <a:gd name="T92" fmla="*/ 59 w 62"/>
                <a:gd name="T93" fmla="*/ 18 h 65"/>
                <a:gd name="T94" fmla="*/ 61 w 62"/>
                <a:gd name="T95" fmla="*/ 12 h 65"/>
                <a:gd name="T96" fmla="*/ 52 w 62"/>
                <a:gd name="T97" fmla="*/ 22 h 65"/>
                <a:gd name="T98" fmla="*/ 43 w 62"/>
                <a:gd name="T99" fmla="*/ 25 h 65"/>
                <a:gd name="T100" fmla="*/ 36 w 62"/>
                <a:gd name="T101" fmla="*/ 15 h 65"/>
                <a:gd name="T102" fmla="*/ 38 w 62"/>
                <a:gd name="T103" fmla="*/ 7 h 65"/>
                <a:gd name="T104" fmla="*/ 50 w 62"/>
                <a:gd name="T105" fmla="*/ 3 h 65"/>
                <a:gd name="T106" fmla="*/ 56 w 62"/>
                <a:gd name="T107" fmla="*/ 1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2" h="65">
                  <a:moveTo>
                    <a:pt x="22" y="32"/>
                  </a:moveTo>
                  <a:cubicBezTo>
                    <a:pt x="15" y="32"/>
                    <a:pt x="11" y="37"/>
                    <a:pt x="11" y="43"/>
                  </a:cubicBezTo>
                  <a:cubicBezTo>
                    <a:pt x="11" y="49"/>
                    <a:pt x="15" y="54"/>
                    <a:pt x="22" y="54"/>
                  </a:cubicBezTo>
                  <a:cubicBezTo>
                    <a:pt x="28" y="54"/>
                    <a:pt x="33" y="49"/>
                    <a:pt x="33" y="43"/>
                  </a:cubicBezTo>
                  <a:cubicBezTo>
                    <a:pt x="33" y="37"/>
                    <a:pt x="28" y="32"/>
                    <a:pt x="22" y="32"/>
                  </a:cubicBezTo>
                  <a:close/>
                  <a:moveTo>
                    <a:pt x="22" y="52"/>
                  </a:moveTo>
                  <a:cubicBezTo>
                    <a:pt x="17" y="52"/>
                    <a:pt x="13" y="48"/>
                    <a:pt x="13" y="43"/>
                  </a:cubicBezTo>
                  <a:cubicBezTo>
                    <a:pt x="13" y="38"/>
                    <a:pt x="17" y="34"/>
                    <a:pt x="22" y="34"/>
                  </a:cubicBezTo>
                  <a:cubicBezTo>
                    <a:pt x="27" y="34"/>
                    <a:pt x="31" y="38"/>
                    <a:pt x="31" y="43"/>
                  </a:cubicBezTo>
                  <a:cubicBezTo>
                    <a:pt x="31" y="48"/>
                    <a:pt x="27" y="52"/>
                    <a:pt x="22" y="52"/>
                  </a:cubicBezTo>
                  <a:close/>
                  <a:moveTo>
                    <a:pt x="26" y="43"/>
                  </a:moveTo>
                  <a:cubicBezTo>
                    <a:pt x="26" y="45"/>
                    <a:pt x="24" y="47"/>
                    <a:pt x="22" y="47"/>
                  </a:cubicBezTo>
                  <a:cubicBezTo>
                    <a:pt x="19" y="47"/>
                    <a:pt x="17" y="45"/>
                    <a:pt x="17" y="43"/>
                  </a:cubicBezTo>
                  <a:cubicBezTo>
                    <a:pt x="17" y="40"/>
                    <a:pt x="19" y="38"/>
                    <a:pt x="22" y="38"/>
                  </a:cubicBezTo>
                  <a:cubicBezTo>
                    <a:pt x="24" y="38"/>
                    <a:pt x="26" y="40"/>
                    <a:pt x="26" y="43"/>
                  </a:cubicBezTo>
                  <a:close/>
                  <a:moveTo>
                    <a:pt x="47" y="7"/>
                  </a:moveTo>
                  <a:cubicBezTo>
                    <a:pt x="43" y="7"/>
                    <a:pt x="40" y="10"/>
                    <a:pt x="40" y="14"/>
                  </a:cubicBezTo>
                  <a:cubicBezTo>
                    <a:pt x="40" y="18"/>
                    <a:pt x="43" y="21"/>
                    <a:pt x="47" y="21"/>
                  </a:cubicBezTo>
                  <a:cubicBezTo>
                    <a:pt x="51" y="21"/>
                    <a:pt x="54" y="18"/>
                    <a:pt x="54" y="14"/>
                  </a:cubicBezTo>
                  <a:cubicBezTo>
                    <a:pt x="54" y="10"/>
                    <a:pt x="51" y="7"/>
                    <a:pt x="47" y="7"/>
                  </a:cubicBezTo>
                  <a:close/>
                  <a:moveTo>
                    <a:pt x="47" y="19"/>
                  </a:moveTo>
                  <a:cubicBezTo>
                    <a:pt x="44" y="19"/>
                    <a:pt x="42" y="17"/>
                    <a:pt x="42" y="14"/>
                  </a:cubicBezTo>
                  <a:cubicBezTo>
                    <a:pt x="42" y="12"/>
                    <a:pt x="44" y="9"/>
                    <a:pt x="47" y="9"/>
                  </a:cubicBezTo>
                  <a:cubicBezTo>
                    <a:pt x="49" y="9"/>
                    <a:pt x="52" y="12"/>
                    <a:pt x="52" y="14"/>
                  </a:cubicBezTo>
                  <a:cubicBezTo>
                    <a:pt x="52" y="17"/>
                    <a:pt x="49" y="19"/>
                    <a:pt x="47" y="19"/>
                  </a:cubicBezTo>
                  <a:close/>
                  <a:moveTo>
                    <a:pt x="43" y="39"/>
                  </a:moveTo>
                  <a:cubicBezTo>
                    <a:pt x="43" y="38"/>
                    <a:pt x="42" y="38"/>
                    <a:pt x="42" y="38"/>
                  </a:cubicBezTo>
                  <a:cubicBezTo>
                    <a:pt x="42" y="38"/>
                    <a:pt x="42" y="38"/>
                    <a:pt x="41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0" y="38"/>
                    <a:pt x="40" y="38"/>
                    <a:pt x="40" y="37"/>
                  </a:cubicBezTo>
                  <a:cubicBezTo>
                    <a:pt x="39" y="36"/>
                    <a:pt x="40" y="36"/>
                    <a:pt x="40" y="35"/>
                  </a:cubicBezTo>
                  <a:cubicBezTo>
                    <a:pt x="41" y="35"/>
                    <a:pt x="41" y="35"/>
                    <a:pt x="42" y="34"/>
                  </a:cubicBezTo>
                  <a:cubicBezTo>
                    <a:pt x="42" y="33"/>
                    <a:pt x="42" y="33"/>
                    <a:pt x="41" y="32"/>
                  </a:cubicBezTo>
                  <a:cubicBezTo>
                    <a:pt x="40" y="31"/>
                    <a:pt x="39" y="29"/>
                    <a:pt x="38" y="28"/>
                  </a:cubicBezTo>
                  <a:cubicBezTo>
                    <a:pt x="38" y="27"/>
                    <a:pt x="37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5" y="27"/>
                    <a:pt x="35" y="28"/>
                  </a:cubicBezTo>
                  <a:cubicBezTo>
                    <a:pt x="35" y="28"/>
                    <a:pt x="34" y="28"/>
                    <a:pt x="34" y="28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32" y="27"/>
                    <a:pt x="32" y="27"/>
                    <a:pt x="32" y="26"/>
                  </a:cubicBezTo>
                  <a:cubicBezTo>
                    <a:pt x="33" y="25"/>
                    <a:pt x="33" y="25"/>
                    <a:pt x="33" y="24"/>
                  </a:cubicBezTo>
                  <a:cubicBezTo>
                    <a:pt x="32" y="24"/>
                    <a:pt x="32" y="23"/>
                    <a:pt x="32" y="23"/>
                  </a:cubicBezTo>
                  <a:cubicBezTo>
                    <a:pt x="30" y="22"/>
                    <a:pt x="28" y="22"/>
                    <a:pt x="26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5" y="21"/>
                    <a:pt x="25" y="21"/>
                    <a:pt x="24" y="22"/>
                  </a:cubicBezTo>
                  <a:cubicBezTo>
                    <a:pt x="24" y="22"/>
                    <a:pt x="24" y="22"/>
                    <a:pt x="24" y="23"/>
                  </a:cubicBezTo>
                  <a:cubicBezTo>
                    <a:pt x="24" y="24"/>
                    <a:pt x="23" y="24"/>
                    <a:pt x="22" y="24"/>
                  </a:cubicBezTo>
                  <a:cubicBezTo>
                    <a:pt x="21" y="24"/>
                    <a:pt x="20" y="24"/>
                    <a:pt x="20" y="23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19" y="21"/>
                    <a:pt x="19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6" y="22"/>
                    <a:pt x="14" y="22"/>
                    <a:pt x="12" y="23"/>
                  </a:cubicBezTo>
                  <a:cubicBezTo>
                    <a:pt x="12" y="23"/>
                    <a:pt x="12" y="24"/>
                    <a:pt x="11" y="24"/>
                  </a:cubicBezTo>
                  <a:cubicBezTo>
                    <a:pt x="11" y="25"/>
                    <a:pt x="11" y="25"/>
                    <a:pt x="12" y="26"/>
                  </a:cubicBezTo>
                  <a:cubicBezTo>
                    <a:pt x="12" y="27"/>
                    <a:pt x="12" y="27"/>
                    <a:pt x="11" y="28"/>
                  </a:cubicBezTo>
                  <a:cubicBezTo>
                    <a:pt x="11" y="28"/>
                    <a:pt x="11" y="28"/>
                    <a:pt x="10" y="28"/>
                  </a:cubicBezTo>
                  <a:cubicBezTo>
                    <a:pt x="10" y="28"/>
                    <a:pt x="9" y="28"/>
                    <a:pt x="9" y="28"/>
                  </a:cubicBezTo>
                  <a:cubicBezTo>
                    <a:pt x="9" y="27"/>
                    <a:pt x="8" y="27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7" y="27"/>
                    <a:pt x="6" y="27"/>
                    <a:pt x="6" y="28"/>
                  </a:cubicBezTo>
                  <a:cubicBezTo>
                    <a:pt x="5" y="29"/>
                    <a:pt x="4" y="31"/>
                    <a:pt x="3" y="32"/>
                  </a:cubicBezTo>
                  <a:cubicBezTo>
                    <a:pt x="2" y="33"/>
                    <a:pt x="2" y="33"/>
                    <a:pt x="2" y="34"/>
                  </a:cubicBezTo>
                  <a:cubicBezTo>
                    <a:pt x="3" y="35"/>
                    <a:pt x="3" y="35"/>
                    <a:pt x="4" y="35"/>
                  </a:cubicBezTo>
                  <a:cubicBezTo>
                    <a:pt x="4" y="36"/>
                    <a:pt x="5" y="36"/>
                    <a:pt x="4" y="37"/>
                  </a:cubicBezTo>
                  <a:cubicBezTo>
                    <a:pt x="4" y="38"/>
                    <a:pt x="4" y="38"/>
                    <a:pt x="3" y="38"/>
                  </a:cubicBezTo>
                  <a:cubicBezTo>
                    <a:pt x="3" y="38"/>
                    <a:pt x="3" y="38"/>
                    <a:pt x="3" y="38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8"/>
                    <a:pt x="1" y="38"/>
                    <a:pt x="1" y="39"/>
                  </a:cubicBezTo>
                  <a:cubicBezTo>
                    <a:pt x="1" y="39"/>
                    <a:pt x="0" y="39"/>
                    <a:pt x="0" y="40"/>
                  </a:cubicBezTo>
                  <a:cubicBezTo>
                    <a:pt x="0" y="41"/>
                    <a:pt x="0" y="42"/>
                    <a:pt x="0" y="43"/>
                  </a:cubicBezTo>
                  <a:cubicBezTo>
                    <a:pt x="0" y="44"/>
                    <a:pt x="0" y="45"/>
                    <a:pt x="0" y="46"/>
                  </a:cubicBezTo>
                  <a:cubicBezTo>
                    <a:pt x="0" y="46"/>
                    <a:pt x="1" y="47"/>
                    <a:pt x="1" y="47"/>
                  </a:cubicBezTo>
                  <a:cubicBezTo>
                    <a:pt x="1" y="47"/>
                    <a:pt x="2" y="48"/>
                    <a:pt x="2" y="48"/>
                  </a:cubicBezTo>
                  <a:cubicBezTo>
                    <a:pt x="2" y="48"/>
                    <a:pt x="2" y="48"/>
                    <a:pt x="3" y="47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4" y="47"/>
                    <a:pt x="4" y="48"/>
                    <a:pt x="4" y="49"/>
                  </a:cubicBezTo>
                  <a:cubicBezTo>
                    <a:pt x="5" y="49"/>
                    <a:pt x="4" y="50"/>
                    <a:pt x="4" y="51"/>
                  </a:cubicBezTo>
                  <a:cubicBezTo>
                    <a:pt x="3" y="51"/>
                    <a:pt x="3" y="51"/>
                    <a:pt x="2" y="52"/>
                  </a:cubicBezTo>
                  <a:cubicBezTo>
                    <a:pt x="2" y="52"/>
                    <a:pt x="2" y="53"/>
                    <a:pt x="3" y="53"/>
                  </a:cubicBezTo>
                  <a:cubicBezTo>
                    <a:pt x="4" y="55"/>
                    <a:pt x="5" y="57"/>
                    <a:pt x="6" y="58"/>
                  </a:cubicBezTo>
                  <a:cubicBezTo>
                    <a:pt x="6" y="58"/>
                    <a:pt x="7" y="59"/>
                    <a:pt x="8" y="59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8" y="59"/>
                    <a:pt x="9" y="58"/>
                    <a:pt x="9" y="58"/>
                  </a:cubicBezTo>
                  <a:cubicBezTo>
                    <a:pt x="9" y="58"/>
                    <a:pt x="10" y="57"/>
                    <a:pt x="10" y="57"/>
                  </a:cubicBezTo>
                  <a:cubicBezTo>
                    <a:pt x="11" y="57"/>
                    <a:pt x="11" y="58"/>
                    <a:pt x="11" y="58"/>
                  </a:cubicBezTo>
                  <a:cubicBezTo>
                    <a:pt x="12" y="58"/>
                    <a:pt x="12" y="59"/>
                    <a:pt x="12" y="60"/>
                  </a:cubicBezTo>
                  <a:cubicBezTo>
                    <a:pt x="11" y="60"/>
                    <a:pt x="11" y="61"/>
                    <a:pt x="11" y="61"/>
                  </a:cubicBezTo>
                  <a:cubicBezTo>
                    <a:pt x="12" y="62"/>
                    <a:pt x="12" y="62"/>
                    <a:pt x="12" y="63"/>
                  </a:cubicBezTo>
                  <a:cubicBezTo>
                    <a:pt x="14" y="64"/>
                    <a:pt x="16" y="64"/>
                    <a:pt x="18" y="65"/>
                  </a:cubicBezTo>
                  <a:cubicBezTo>
                    <a:pt x="18" y="65"/>
                    <a:pt x="18" y="65"/>
                    <a:pt x="18" y="65"/>
                  </a:cubicBezTo>
                  <a:cubicBezTo>
                    <a:pt x="19" y="65"/>
                    <a:pt x="19" y="64"/>
                    <a:pt x="20" y="64"/>
                  </a:cubicBezTo>
                  <a:cubicBezTo>
                    <a:pt x="20" y="64"/>
                    <a:pt x="20" y="63"/>
                    <a:pt x="20" y="63"/>
                  </a:cubicBezTo>
                  <a:cubicBezTo>
                    <a:pt x="20" y="62"/>
                    <a:pt x="21" y="61"/>
                    <a:pt x="22" y="61"/>
                  </a:cubicBezTo>
                  <a:cubicBezTo>
                    <a:pt x="23" y="61"/>
                    <a:pt x="24" y="62"/>
                    <a:pt x="24" y="63"/>
                  </a:cubicBezTo>
                  <a:cubicBezTo>
                    <a:pt x="24" y="63"/>
                    <a:pt x="24" y="64"/>
                    <a:pt x="24" y="64"/>
                  </a:cubicBezTo>
                  <a:cubicBezTo>
                    <a:pt x="25" y="64"/>
                    <a:pt x="25" y="65"/>
                    <a:pt x="26" y="65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8" y="64"/>
                    <a:pt x="30" y="64"/>
                    <a:pt x="32" y="63"/>
                  </a:cubicBezTo>
                  <a:cubicBezTo>
                    <a:pt x="32" y="62"/>
                    <a:pt x="32" y="62"/>
                    <a:pt x="33" y="61"/>
                  </a:cubicBezTo>
                  <a:cubicBezTo>
                    <a:pt x="33" y="61"/>
                    <a:pt x="33" y="60"/>
                    <a:pt x="32" y="60"/>
                  </a:cubicBezTo>
                  <a:cubicBezTo>
                    <a:pt x="32" y="59"/>
                    <a:pt x="32" y="58"/>
                    <a:pt x="33" y="58"/>
                  </a:cubicBezTo>
                  <a:cubicBezTo>
                    <a:pt x="33" y="58"/>
                    <a:pt x="33" y="57"/>
                    <a:pt x="34" y="57"/>
                  </a:cubicBezTo>
                  <a:cubicBezTo>
                    <a:pt x="34" y="57"/>
                    <a:pt x="35" y="58"/>
                    <a:pt x="35" y="58"/>
                  </a:cubicBezTo>
                  <a:cubicBezTo>
                    <a:pt x="35" y="58"/>
                    <a:pt x="36" y="59"/>
                    <a:pt x="36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7" y="59"/>
                    <a:pt x="38" y="58"/>
                    <a:pt x="38" y="58"/>
                  </a:cubicBezTo>
                  <a:cubicBezTo>
                    <a:pt x="39" y="57"/>
                    <a:pt x="40" y="55"/>
                    <a:pt x="41" y="53"/>
                  </a:cubicBezTo>
                  <a:cubicBezTo>
                    <a:pt x="42" y="53"/>
                    <a:pt x="42" y="52"/>
                    <a:pt x="42" y="52"/>
                  </a:cubicBezTo>
                  <a:cubicBezTo>
                    <a:pt x="41" y="51"/>
                    <a:pt x="41" y="51"/>
                    <a:pt x="40" y="51"/>
                  </a:cubicBezTo>
                  <a:cubicBezTo>
                    <a:pt x="40" y="50"/>
                    <a:pt x="39" y="49"/>
                    <a:pt x="40" y="49"/>
                  </a:cubicBezTo>
                  <a:cubicBezTo>
                    <a:pt x="40" y="48"/>
                    <a:pt x="40" y="47"/>
                    <a:pt x="41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2" y="48"/>
                    <a:pt x="43" y="47"/>
                    <a:pt x="43" y="47"/>
                  </a:cubicBezTo>
                  <a:cubicBezTo>
                    <a:pt x="43" y="47"/>
                    <a:pt x="44" y="46"/>
                    <a:pt x="44" y="46"/>
                  </a:cubicBezTo>
                  <a:cubicBezTo>
                    <a:pt x="44" y="45"/>
                    <a:pt x="44" y="44"/>
                    <a:pt x="44" y="43"/>
                  </a:cubicBezTo>
                  <a:cubicBezTo>
                    <a:pt x="44" y="42"/>
                    <a:pt x="44" y="41"/>
                    <a:pt x="44" y="40"/>
                  </a:cubicBezTo>
                  <a:cubicBezTo>
                    <a:pt x="44" y="39"/>
                    <a:pt x="43" y="39"/>
                    <a:pt x="43" y="39"/>
                  </a:cubicBezTo>
                  <a:close/>
                  <a:moveTo>
                    <a:pt x="37" y="48"/>
                  </a:moveTo>
                  <a:cubicBezTo>
                    <a:pt x="36" y="50"/>
                    <a:pt x="37" y="52"/>
                    <a:pt x="38" y="53"/>
                  </a:cubicBezTo>
                  <a:cubicBezTo>
                    <a:pt x="38" y="54"/>
                    <a:pt x="37" y="54"/>
                    <a:pt x="36" y="55"/>
                  </a:cubicBezTo>
                  <a:cubicBezTo>
                    <a:pt x="35" y="54"/>
                    <a:pt x="33" y="54"/>
                    <a:pt x="31" y="55"/>
                  </a:cubicBezTo>
                  <a:cubicBezTo>
                    <a:pt x="29" y="57"/>
                    <a:pt x="29" y="59"/>
                    <a:pt x="29" y="60"/>
                  </a:cubicBezTo>
                  <a:cubicBezTo>
                    <a:pt x="28" y="61"/>
                    <a:pt x="27" y="61"/>
                    <a:pt x="26" y="61"/>
                  </a:cubicBezTo>
                  <a:cubicBezTo>
                    <a:pt x="26" y="60"/>
                    <a:pt x="24" y="58"/>
                    <a:pt x="22" y="58"/>
                  </a:cubicBezTo>
                  <a:cubicBezTo>
                    <a:pt x="20" y="58"/>
                    <a:pt x="18" y="60"/>
                    <a:pt x="18" y="61"/>
                  </a:cubicBezTo>
                  <a:cubicBezTo>
                    <a:pt x="17" y="61"/>
                    <a:pt x="16" y="61"/>
                    <a:pt x="15" y="60"/>
                  </a:cubicBezTo>
                  <a:cubicBezTo>
                    <a:pt x="15" y="59"/>
                    <a:pt x="15" y="57"/>
                    <a:pt x="13" y="55"/>
                  </a:cubicBezTo>
                  <a:cubicBezTo>
                    <a:pt x="11" y="54"/>
                    <a:pt x="9" y="54"/>
                    <a:pt x="8" y="55"/>
                  </a:cubicBezTo>
                  <a:cubicBezTo>
                    <a:pt x="7" y="54"/>
                    <a:pt x="6" y="54"/>
                    <a:pt x="6" y="53"/>
                  </a:cubicBezTo>
                  <a:cubicBezTo>
                    <a:pt x="7" y="52"/>
                    <a:pt x="8" y="50"/>
                    <a:pt x="7" y="48"/>
                  </a:cubicBezTo>
                  <a:cubicBezTo>
                    <a:pt x="7" y="46"/>
                    <a:pt x="5" y="44"/>
                    <a:pt x="3" y="44"/>
                  </a:cubicBezTo>
                  <a:cubicBezTo>
                    <a:pt x="3" y="44"/>
                    <a:pt x="3" y="43"/>
                    <a:pt x="3" y="43"/>
                  </a:cubicBezTo>
                  <a:cubicBezTo>
                    <a:pt x="3" y="42"/>
                    <a:pt x="3" y="42"/>
                    <a:pt x="3" y="41"/>
                  </a:cubicBezTo>
                  <a:cubicBezTo>
                    <a:pt x="5" y="41"/>
                    <a:pt x="7" y="40"/>
                    <a:pt x="7" y="38"/>
                  </a:cubicBezTo>
                  <a:cubicBezTo>
                    <a:pt x="8" y="36"/>
                    <a:pt x="7" y="34"/>
                    <a:pt x="6" y="33"/>
                  </a:cubicBezTo>
                  <a:cubicBezTo>
                    <a:pt x="6" y="32"/>
                    <a:pt x="7" y="31"/>
                    <a:pt x="8" y="30"/>
                  </a:cubicBezTo>
                  <a:cubicBezTo>
                    <a:pt x="9" y="32"/>
                    <a:pt x="11" y="32"/>
                    <a:pt x="13" y="30"/>
                  </a:cubicBezTo>
                  <a:cubicBezTo>
                    <a:pt x="15" y="29"/>
                    <a:pt x="15" y="27"/>
                    <a:pt x="15" y="25"/>
                  </a:cubicBezTo>
                  <a:cubicBezTo>
                    <a:pt x="16" y="25"/>
                    <a:pt x="17" y="25"/>
                    <a:pt x="18" y="24"/>
                  </a:cubicBezTo>
                  <a:cubicBezTo>
                    <a:pt x="18" y="26"/>
                    <a:pt x="20" y="27"/>
                    <a:pt x="22" y="27"/>
                  </a:cubicBezTo>
                  <a:cubicBezTo>
                    <a:pt x="24" y="27"/>
                    <a:pt x="26" y="26"/>
                    <a:pt x="26" y="24"/>
                  </a:cubicBezTo>
                  <a:cubicBezTo>
                    <a:pt x="27" y="25"/>
                    <a:pt x="28" y="25"/>
                    <a:pt x="29" y="25"/>
                  </a:cubicBezTo>
                  <a:cubicBezTo>
                    <a:pt x="29" y="27"/>
                    <a:pt x="29" y="29"/>
                    <a:pt x="31" y="30"/>
                  </a:cubicBezTo>
                  <a:cubicBezTo>
                    <a:pt x="33" y="32"/>
                    <a:pt x="35" y="32"/>
                    <a:pt x="36" y="30"/>
                  </a:cubicBezTo>
                  <a:cubicBezTo>
                    <a:pt x="37" y="31"/>
                    <a:pt x="38" y="32"/>
                    <a:pt x="38" y="33"/>
                  </a:cubicBezTo>
                  <a:cubicBezTo>
                    <a:pt x="37" y="34"/>
                    <a:pt x="36" y="36"/>
                    <a:pt x="37" y="38"/>
                  </a:cubicBezTo>
                  <a:cubicBezTo>
                    <a:pt x="37" y="40"/>
                    <a:pt x="39" y="41"/>
                    <a:pt x="41" y="41"/>
                  </a:cubicBezTo>
                  <a:cubicBezTo>
                    <a:pt x="41" y="42"/>
                    <a:pt x="41" y="42"/>
                    <a:pt x="41" y="43"/>
                  </a:cubicBezTo>
                  <a:cubicBezTo>
                    <a:pt x="41" y="43"/>
                    <a:pt x="41" y="44"/>
                    <a:pt x="41" y="44"/>
                  </a:cubicBezTo>
                  <a:cubicBezTo>
                    <a:pt x="39" y="44"/>
                    <a:pt x="37" y="46"/>
                    <a:pt x="37" y="48"/>
                  </a:cubicBezTo>
                  <a:close/>
                  <a:moveTo>
                    <a:pt x="61" y="12"/>
                  </a:moveTo>
                  <a:cubicBezTo>
                    <a:pt x="61" y="12"/>
                    <a:pt x="61" y="11"/>
                    <a:pt x="61" y="11"/>
                  </a:cubicBezTo>
                  <a:cubicBezTo>
                    <a:pt x="60" y="11"/>
                    <a:pt x="60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9" y="10"/>
                    <a:pt x="60" y="10"/>
                    <a:pt x="60" y="9"/>
                  </a:cubicBezTo>
                  <a:cubicBezTo>
                    <a:pt x="60" y="9"/>
                    <a:pt x="60" y="8"/>
                    <a:pt x="60" y="7"/>
                  </a:cubicBezTo>
                  <a:cubicBezTo>
                    <a:pt x="59" y="6"/>
                    <a:pt x="58" y="5"/>
                    <a:pt x="57" y="4"/>
                  </a:cubicBezTo>
                  <a:cubicBezTo>
                    <a:pt x="57" y="4"/>
                    <a:pt x="57" y="4"/>
                    <a:pt x="56" y="4"/>
                  </a:cubicBezTo>
                  <a:cubicBezTo>
                    <a:pt x="56" y="4"/>
                    <a:pt x="56" y="4"/>
                    <a:pt x="56" y="4"/>
                  </a:cubicBezTo>
                  <a:cubicBezTo>
                    <a:pt x="55" y="4"/>
                    <a:pt x="55" y="4"/>
                    <a:pt x="55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5" y="3"/>
                    <a:pt x="54" y="2"/>
                  </a:cubicBezTo>
                  <a:cubicBezTo>
                    <a:pt x="54" y="2"/>
                    <a:pt x="54" y="1"/>
                    <a:pt x="53" y="1"/>
                  </a:cubicBezTo>
                  <a:cubicBezTo>
                    <a:pt x="52" y="1"/>
                    <a:pt x="51" y="0"/>
                    <a:pt x="50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8" y="0"/>
                    <a:pt x="48" y="0"/>
                  </a:cubicBezTo>
                  <a:cubicBezTo>
                    <a:pt x="48" y="1"/>
                    <a:pt x="47" y="1"/>
                    <a:pt x="47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1"/>
                    <a:pt x="46" y="1"/>
                    <a:pt x="46" y="0"/>
                  </a:cubicBezTo>
                  <a:cubicBezTo>
                    <a:pt x="46" y="0"/>
                    <a:pt x="45" y="0"/>
                    <a:pt x="45" y="0"/>
                  </a:cubicBezTo>
                  <a:cubicBezTo>
                    <a:pt x="45" y="0"/>
                    <a:pt x="45" y="0"/>
                    <a:pt x="44" y="0"/>
                  </a:cubicBezTo>
                  <a:cubicBezTo>
                    <a:pt x="43" y="0"/>
                    <a:pt x="42" y="1"/>
                    <a:pt x="41" y="1"/>
                  </a:cubicBezTo>
                  <a:cubicBezTo>
                    <a:pt x="40" y="1"/>
                    <a:pt x="40" y="2"/>
                    <a:pt x="40" y="2"/>
                  </a:cubicBezTo>
                  <a:cubicBezTo>
                    <a:pt x="40" y="3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39" y="4"/>
                  </a:cubicBezTo>
                  <a:cubicBezTo>
                    <a:pt x="39" y="4"/>
                    <a:pt x="39" y="4"/>
                    <a:pt x="38" y="4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6" y="5"/>
                    <a:pt x="35" y="6"/>
                    <a:pt x="34" y="7"/>
                  </a:cubicBezTo>
                  <a:cubicBezTo>
                    <a:pt x="34" y="8"/>
                    <a:pt x="34" y="9"/>
                    <a:pt x="34" y="9"/>
                  </a:cubicBezTo>
                  <a:cubicBezTo>
                    <a:pt x="34" y="10"/>
                    <a:pt x="35" y="10"/>
                    <a:pt x="35" y="10"/>
                  </a:cubicBezTo>
                  <a:cubicBezTo>
                    <a:pt x="35" y="10"/>
                    <a:pt x="35" y="10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3" y="11"/>
                    <a:pt x="33" y="12"/>
                    <a:pt x="33" y="12"/>
                  </a:cubicBezTo>
                  <a:cubicBezTo>
                    <a:pt x="33" y="13"/>
                    <a:pt x="33" y="14"/>
                    <a:pt x="33" y="14"/>
                  </a:cubicBezTo>
                  <a:cubicBezTo>
                    <a:pt x="33" y="15"/>
                    <a:pt x="33" y="16"/>
                    <a:pt x="33" y="16"/>
                  </a:cubicBezTo>
                  <a:cubicBezTo>
                    <a:pt x="33" y="17"/>
                    <a:pt x="33" y="17"/>
                    <a:pt x="33" y="18"/>
                  </a:cubicBezTo>
                  <a:cubicBezTo>
                    <a:pt x="34" y="18"/>
                    <a:pt x="34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9"/>
                    <a:pt x="34" y="19"/>
                    <a:pt x="34" y="20"/>
                  </a:cubicBezTo>
                  <a:cubicBezTo>
                    <a:pt x="34" y="20"/>
                    <a:pt x="34" y="21"/>
                    <a:pt x="34" y="21"/>
                  </a:cubicBezTo>
                  <a:cubicBezTo>
                    <a:pt x="35" y="22"/>
                    <a:pt x="36" y="23"/>
                    <a:pt x="37" y="24"/>
                  </a:cubicBezTo>
                  <a:cubicBezTo>
                    <a:pt x="37" y="25"/>
                    <a:pt x="37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9" y="25"/>
                    <a:pt x="39" y="25"/>
                    <a:pt x="39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5"/>
                  </a:cubicBezTo>
                  <a:cubicBezTo>
                    <a:pt x="40" y="25"/>
                    <a:pt x="40" y="26"/>
                    <a:pt x="40" y="26"/>
                  </a:cubicBezTo>
                  <a:cubicBezTo>
                    <a:pt x="40" y="27"/>
                    <a:pt x="40" y="27"/>
                    <a:pt x="41" y="27"/>
                  </a:cubicBezTo>
                  <a:cubicBezTo>
                    <a:pt x="42" y="28"/>
                    <a:pt x="43" y="28"/>
                    <a:pt x="44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5" y="29"/>
                    <a:pt x="46" y="28"/>
                    <a:pt x="46" y="28"/>
                  </a:cubicBezTo>
                  <a:cubicBezTo>
                    <a:pt x="46" y="28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8" y="28"/>
                    <a:pt x="48" y="28"/>
                  </a:cubicBezTo>
                  <a:cubicBezTo>
                    <a:pt x="48" y="28"/>
                    <a:pt x="49" y="29"/>
                    <a:pt x="49" y="29"/>
                  </a:cubicBezTo>
                  <a:cubicBezTo>
                    <a:pt x="49" y="29"/>
                    <a:pt x="49" y="29"/>
                    <a:pt x="50" y="29"/>
                  </a:cubicBezTo>
                  <a:cubicBezTo>
                    <a:pt x="51" y="28"/>
                    <a:pt x="52" y="28"/>
                    <a:pt x="53" y="27"/>
                  </a:cubicBezTo>
                  <a:cubicBezTo>
                    <a:pt x="54" y="27"/>
                    <a:pt x="54" y="27"/>
                    <a:pt x="54" y="26"/>
                  </a:cubicBezTo>
                  <a:cubicBezTo>
                    <a:pt x="55" y="26"/>
                    <a:pt x="54" y="25"/>
                    <a:pt x="54" y="25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5" y="24"/>
                  </a:cubicBezTo>
                  <a:cubicBezTo>
                    <a:pt x="55" y="25"/>
                    <a:pt x="55" y="25"/>
                    <a:pt x="56" y="25"/>
                  </a:cubicBezTo>
                  <a:cubicBezTo>
                    <a:pt x="56" y="25"/>
                    <a:pt x="56" y="25"/>
                    <a:pt x="56" y="25"/>
                  </a:cubicBezTo>
                  <a:cubicBezTo>
                    <a:pt x="57" y="25"/>
                    <a:pt x="57" y="25"/>
                    <a:pt x="57" y="24"/>
                  </a:cubicBezTo>
                  <a:cubicBezTo>
                    <a:pt x="58" y="23"/>
                    <a:pt x="59" y="22"/>
                    <a:pt x="60" y="21"/>
                  </a:cubicBezTo>
                  <a:cubicBezTo>
                    <a:pt x="60" y="21"/>
                    <a:pt x="60" y="20"/>
                    <a:pt x="60" y="20"/>
                  </a:cubicBezTo>
                  <a:cubicBezTo>
                    <a:pt x="60" y="19"/>
                    <a:pt x="59" y="19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60" y="18"/>
                    <a:pt x="60" y="18"/>
                    <a:pt x="60" y="18"/>
                  </a:cubicBezTo>
                  <a:cubicBezTo>
                    <a:pt x="61" y="17"/>
                    <a:pt x="61" y="17"/>
                    <a:pt x="61" y="16"/>
                  </a:cubicBezTo>
                  <a:cubicBezTo>
                    <a:pt x="61" y="16"/>
                    <a:pt x="62" y="15"/>
                    <a:pt x="62" y="14"/>
                  </a:cubicBezTo>
                  <a:cubicBezTo>
                    <a:pt x="62" y="14"/>
                    <a:pt x="61" y="13"/>
                    <a:pt x="61" y="12"/>
                  </a:cubicBezTo>
                  <a:close/>
                  <a:moveTo>
                    <a:pt x="58" y="15"/>
                  </a:moveTo>
                  <a:cubicBezTo>
                    <a:pt x="57" y="15"/>
                    <a:pt x="56" y="16"/>
                    <a:pt x="56" y="17"/>
                  </a:cubicBezTo>
                  <a:cubicBezTo>
                    <a:pt x="55" y="18"/>
                    <a:pt x="56" y="20"/>
                    <a:pt x="57" y="21"/>
                  </a:cubicBezTo>
                  <a:cubicBezTo>
                    <a:pt x="56" y="21"/>
                    <a:pt x="56" y="21"/>
                    <a:pt x="56" y="22"/>
                  </a:cubicBezTo>
                  <a:cubicBezTo>
                    <a:pt x="55" y="21"/>
                    <a:pt x="53" y="21"/>
                    <a:pt x="52" y="22"/>
                  </a:cubicBezTo>
                  <a:cubicBezTo>
                    <a:pt x="51" y="23"/>
                    <a:pt x="51" y="24"/>
                    <a:pt x="51" y="25"/>
                  </a:cubicBezTo>
                  <a:cubicBezTo>
                    <a:pt x="51" y="25"/>
                    <a:pt x="50" y="25"/>
                    <a:pt x="50" y="25"/>
                  </a:cubicBezTo>
                  <a:cubicBezTo>
                    <a:pt x="49" y="24"/>
                    <a:pt x="48" y="24"/>
                    <a:pt x="47" y="24"/>
                  </a:cubicBezTo>
                  <a:cubicBezTo>
                    <a:pt x="46" y="24"/>
                    <a:pt x="45" y="24"/>
                    <a:pt x="44" y="25"/>
                  </a:cubicBezTo>
                  <a:cubicBezTo>
                    <a:pt x="44" y="25"/>
                    <a:pt x="43" y="25"/>
                    <a:pt x="43" y="25"/>
                  </a:cubicBezTo>
                  <a:cubicBezTo>
                    <a:pt x="43" y="24"/>
                    <a:pt x="43" y="23"/>
                    <a:pt x="42" y="22"/>
                  </a:cubicBezTo>
                  <a:cubicBezTo>
                    <a:pt x="41" y="21"/>
                    <a:pt x="39" y="21"/>
                    <a:pt x="38" y="22"/>
                  </a:cubicBezTo>
                  <a:cubicBezTo>
                    <a:pt x="38" y="21"/>
                    <a:pt x="38" y="21"/>
                    <a:pt x="37" y="21"/>
                  </a:cubicBezTo>
                  <a:cubicBezTo>
                    <a:pt x="38" y="20"/>
                    <a:pt x="39" y="18"/>
                    <a:pt x="38" y="17"/>
                  </a:cubicBezTo>
                  <a:cubicBezTo>
                    <a:pt x="38" y="16"/>
                    <a:pt x="37" y="15"/>
                    <a:pt x="36" y="15"/>
                  </a:cubicBezTo>
                  <a:cubicBezTo>
                    <a:pt x="36" y="15"/>
                    <a:pt x="36" y="15"/>
                    <a:pt x="36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7" y="14"/>
                    <a:pt x="38" y="13"/>
                    <a:pt x="38" y="11"/>
                  </a:cubicBezTo>
                  <a:cubicBezTo>
                    <a:pt x="39" y="10"/>
                    <a:pt x="38" y="9"/>
                    <a:pt x="37" y="8"/>
                  </a:cubicBezTo>
                  <a:cubicBezTo>
                    <a:pt x="38" y="8"/>
                    <a:pt x="38" y="7"/>
                    <a:pt x="38" y="7"/>
                  </a:cubicBezTo>
                  <a:cubicBezTo>
                    <a:pt x="39" y="8"/>
                    <a:pt x="41" y="8"/>
                    <a:pt x="42" y="7"/>
                  </a:cubicBezTo>
                  <a:cubicBezTo>
                    <a:pt x="43" y="6"/>
                    <a:pt x="43" y="5"/>
                    <a:pt x="43" y="4"/>
                  </a:cubicBezTo>
                  <a:cubicBezTo>
                    <a:pt x="43" y="3"/>
                    <a:pt x="44" y="3"/>
                    <a:pt x="44" y="3"/>
                  </a:cubicBezTo>
                  <a:cubicBezTo>
                    <a:pt x="45" y="4"/>
                    <a:pt x="46" y="5"/>
                    <a:pt x="47" y="5"/>
                  </a:cubicBezTo>
                  <a:cubicBezTo>
                    <a:pt x="48" y="5"/>
                    <a:pt x="49" y="4"/>
                    <a:pt x="50" y="3"/>
                  </a:cubicBezTo>
                  <a:cubicBezTo>
                    <a:pt x="50" y="3"/>
                    <a:pt x="51" y="3"/>
                    <a:pt x="51" y="4"/>
                  </a:cubicBezTo>
                  <a:cubicBezTo>
                    <a:pt x="51" y="5"/>
                    <a:pt x="51" y="6"/>
                    <a:pt x="52" y="7"/>
                  </a:cubicBezTo>
                  <a:cubicBezTo>
                    <a:pt x="53" y="8"/>
                    <a:pt x="55" y="8"/>
                    <a:pt x="56" y="7"/>
                  </a:cubicBezTo>
                  <a:cubicBezTo>
                    <a:pt x="56" y="7"/>
                    <a:pt x="56" y="8"/>
                    <a:pt x="57" y="8"/>
                  </a:cubicBezTo>
                  <a:cubicBezTo>
                    <a:pt x="56" y="9"/>
                    <a:pt x="55" y="10"/>
                    <a:pt x="56" y="11"/>
                  </a:cubicBezTo>
                  <a:cubicBezTo>
                    <a:pt x="56" y="13"/>
                    <a:pt x="57" y="14"/>
                    <a:pt x="58" y="14"/>
                  </a:cubicBezTo>
                  <a:cubicBezTo>
                    <a:pt x="58" y="14"/>
                    <a:pt x="59" y="14"/>
                    <a:pt x="59" y="14"/>
                  </a:cubicBezTo>
                  <a:cubicBezTo>
                    <a:pt x="59" y="15"/>
                    <a:pt x="58" y="15"/>
                    <a:pt x="58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Freeform 54"/>
            <p:cNvSpPr>
              <a:spLocks noEditPoints="1"/>
            </p:cNvSpPr>
            <p:nvPr/>
          </p:nvSpPr>
          <p:spPr bwMode="auto">
            <a:xfrm>
              <a:off x="4791165" y="5149532"/>
              <a:ext cx="329105" cy="382276"/>
            </a:xfrm>
            <a:custGeom>
              <a:avLst/>
              <a:gdLst>
                <a:gd name="T0" fmla="*/ 31 w 62"/>
                <a:gd name="T1" fmla="*/ 49 h 70"/>
                <a:gd name="T2" fmla="*/ 45 w 62"/>
                <a:gd name="T3" fmla="*/ 35 h 70"/>
                <a:gd name="T4" fmla="*/ 45 w 62"/>
                <a:gd name="T5" fmla="*/ 8 h 70"/>
                <a:gd name="T6" fmla="*/ 17 w 62"/>
                <a:gd name="T7" fmla="*/ 8 h 70"/>
                <a:gd name="T8" fmla="*/ 17 w 62"/>
                <a:gd name="T9" fmla="*/ 35 h 70"/>
                <a:gd name="T10" fmla="*/ 31 w 62"/>
                <a:gd name="T11" fmla="*/ 49 h 70"/>
                <a:gd name="T12" fmla="*/ 31 w 62"/>
                <a:gd name="T13" fmla="*/ 8 h 70"/>
                <a:gd name="T14" fmla="*/ 44 w 62"/>
                <a:gd name="T15" fmla="*/ 21 h 70"/>
                <a:gd name="T16" fmla="*/ 31 w 62"/>
                <a:gd name="T17" fmla="*/ 34 h 70"/>
                <a:gd name="T18" fmla="*/ 18 w 62"/>
                <a:gd name="T19" fmla="*/ 21 h 70"/>
                <a:gd name="T20" fmla="*/ 31 w 62"/>
                <a:gd name="T21" fmla="*/ 8 h 70"/>
                <a:gd name="T22" fmla="*/ 25 w 62"/>
                <a:gd name="T23" fmla="*/ 50 h 70"/>
                <a:gd name="T24" fmla="*/ 27 w 62"/>
                <a:gd name="T25" fmla="*/ 48 h 70"/>
                <a:gd name="T26" fmla="*/ 30 w 62"/>
                <a:gd name="T27" fmla="*/ 50 h 70"/>
                <a:gd name="T28" fmla="*/ 31 w 62"/>
                <a:gd name="T29" fmla="*/ 51 h 70"/>
                <a:gd name="T30" fmla="*/ 32 w 62"/>
                <a:gd name="T31" fmla="*/ 50 h 70"/>
                <a:gd name="T32" fmla="*/ 34 w 62"/>
                <a:gd name="T33" fmla="*/ 48 h 70"/>
                <a:gd name="T34" fmla="*/ 37 w 62"/>
                <a:gd name="T35" fmla="*/ 50 h 70"/>
                <a:gd name="T36" fmla="*/ 31 w 62"/>
                <a:gd name="T37" fmla="*/ 53 h 70"/>
                <a:gd name="T38" fmla="*/ 25 w 62"/>
                <a:gd name="T39" fmla="*/ 50 h 70"/>
                <a:gd name="T40" fmla="*/ 8 w 62"/>
                <a:gd name="T41" fmla="*/ 53 h 70"/>
                <a:gd name="T42" fmla="*/ 31 w 62"/>
                <a:gd name="T43" fmla="*/ 62 h 70"/>
                <a:gd name="T44" fmla="*/ 54 w 62"/>
                <a:gd name="T45" fmla="*/ 53 h 70"/>
                <a:gd name="T46" fmla="*/ 39 w 62"/>
                <a:gd name="T47" fmla="*/ 44 h 70"/>
                <a:gd name="T48" fmla="*/ 35 w 62"/>
                <a:gd name="T49" fmla="*/ 47 h 70"/>
                <a:gd name="T50" fmla="*/ 44 w 62"/>
                <a:gd name="T51" fmla="*/ 51 h 70"/>
                <a:gd name="T52" fmla="*/ 31 w 62"/>
                <a:gd name="T53" fmla="*/ 54 h 70"/>
                <a:gd name="T54" fmla="*/ 18 w 62"/>
                <a:gd name="T55" fmla="*/ 51 h 70"/>
                <a:gd name="T56" fmla="*/ 26 w 62"/>
                <a:gd name="T57" fmla="*/ 47 h 70"/>
                <a:gd name="T58" fmla="*/ 23 w 62"/>
                <a:gd name="T59" fmla="*/ 44 h 70"/>
                <a:gd name="T60" fmla="*/ 8 w 62"/>
                <a:gd name="T61" fmla="*/ 53 h 70"/>
                <a:gd name="T62" fmla="*/ 16 w 62"/>
                <a:gd name="T63" fmla="*/ 51 h 70"/>
                <a:gd name="T64" fmla="*/ 31 w 62"/>
                <a:gd name="T65" fmla="*/ 56 h 70"/>
                <a:gd name="T66" fmla="*/ 46 w 62"/>
                <a:gd name="T67" fmla="*/ 51 h 70"/>
                <a:gd name="T68" fmla="*/ 42 w 62"/>
                <a:gd name="T69" fmla="*/ 47 h 70"/>
                <a:gd name="T70" fmla="*/ 52 w 62"/>
                <a:gd name="T71" fmla="*/ 53 h 70"/>
                <a:gd name="T72" fmla="*/ 31 w 62"/>
                <a:gd name="T73" fmla="*/ 60 h 70"/>
                <a:gd name="T74" fmla="*/ 10 w 62"/>
                <a:gd name="T75" fmla="*/ 53 h 70"/>
                <a:gd name="T76" fmla="*/ 20 w 62"/>
                <a:gd name="T77" fmla="*/ 47 h 70"/>
                <a:gd name="T78" fmla="*/ 16 w 62"/>
                <a:gd name="T79" fmla="*/ 51 h 70"/>
                <a:gd name="T80" fmla="*/ 62 w 62"/>
                <a:gd name="T81" fmla="*/ 55 h 70"/>
                <a:gd name="T82" fmla="*/ 31 w 62"/>
                <a:gd name="T83" fmla="*/ 70 h 70"/>
                <a:gd name="T84" fmla="*/ 0 w 62"/>
                <a:gd name="T85" fmla="*/ 55 h 70"/>
                <a:gd name="T86" fmla="*/ 20 w 62"/>
                <a:gd name="T87" fmla="*/ 41 h 70"/>
                <a:gd name="T88" fmla="*/ 23 w 62"/>
                <a:gd name="T89" fmla="*/ 44 h 70"/>
                <a:gd name="T90" fmla="*/ 3 w 62"/>
                <a:gd name="T91" fmla="*/ 55 h 70"/>
                <a:gd name="T92" fmla="*/ 31 w 62"/>
                <a:gd name="T93" fmla="*/ 67 h 70"/>
                <a:gd name="T94" fmla="*/ 59 w 62"/>
                <a:gd name="T95" fmla="*/ 55 h 70"/>
                <a:gd name="T96" fmla="*/ 39 w 62"/>
                <a:gd name="T97" fmla="*/ 44 h 70"/>
                <a:gd name="T98" fmla="*/ 42 w 62"/>
                <a:gd name="T99" fmla="*/ 41 h 70"/>
                <a:gd name="T100" fmla="*/ 62 w 62"/>
                <a:gd name="T101" fmla="*/ 55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2" h="70">
                  <a:moveTo>
                    <a:pt x="31" y="49"/>
                  </a:moveTo>
                  <a:cubicBezTo>
                    <a:pt x="45" y="35"/>
                    <a:pt x="45" y="35"/>
                    <a:pt x="45" y="35"/>
                  </a:cubicBezTo>
                  <a:cubicBezTo>
                    <a:pt x="52" y="27"/>
                    <a:pt x="52" y="15"/>
                    <a:pt x="45" y="8"/>
                  </a:cubicBezTo>
                  <a:cubicBezTo>
                    <a:pt x="37" y="0"/>
                    <a:pt x="25" y="0"/>
                    <a:pt x="17" y="8"/>
                  </a:cubicBezTo>
                  <a:cubicBezTo>
                    <a:pt x="10" y="15"/>
                    <a:pt x="10" y="27"/>
                    <a:pt x="17" y="35"/>
                  </a:cubicBezTo>
                  <a:lnTo>
                    <a:pt x="31" y="49"/>
                  </a:lnTo>
                  <a:close/>
                  <a:moveTo>
                    <a:pt x="31" y="8"/>
                  </a:moveTo>
                  <a:cubicBezTo>
                    <a:pt x="38" y="8"/>
                    <a:pt x="44" y="14"/>
                    <a:pt x="44" y="21"/>
                  </a:cubicBezTo>
                  <a:cubicBezTo>
                    <a:pt x="44" y="29"/>
                    <a:pt x="38" y="34"/>
                    <a:pt x="31" y="34"/>
                  </a:cubicBezTo>
                  <a:cubicBezTo>
                    <a:pt x="24" y="34"/>
                    <a:pt x="18" y="29"/>
                    <a:pt x="18" y="21"/>
                  </a:cubicBezTo>
                  <a:cubicBezTo>
                    <a:pt x="18" y="14"/>
                    <a:pt x="24" y="8"/>
                    <a:pt x="31" y="8"/>
                  </a:cubicBezTo>
                  <a:close/>
                  <a:moveTo>
                    <a:pt x="25" y="50"/>
                  </a:moveTo>
                  <a:cubicBezTo>
                    <a:pt x="25" y="49"/>
                    <a:pt x="26" y="49"/>
                    <a:pt x="27" y="48"/>
                  </a:cubicBezTo>
                  <a:cubicBezTo>
                    <a:pt x="30" y="50"/>
                    <a:pt x="30" y="50"/>
                    <a:pt x="30" y="50"/>
                  </a:cubicBezTo>
                  <a:cubicBezTo>
                    <a:pt x="30" y="51"/>
                    <a:pt x="30" y="51"/>
                    <a:pt x="31" y="51"/>
                  </a:cubicBezTo>
                  <a:cubicBezTo>
                    <a:pt x="31" y="51"/>
                    <a:pt x="32" y="51"/>
                    <a:pt x="32" y="50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6" y="49"/>
                    <a:pt x="37" y="49"/>
                    <a:pt x="37" y="50"/>
                  </a:cubicBezTo>
                  <a:cubicBezTo>
                    <a:pt x="37" y="52"/>
                    <a:pt x="34" y="53"/>
                    <a:pt x="31" y="53"/>
                  </a:cubicBezTo>
                  <a:cubicBezTo>
                    <a:pt x="28" y="53"/>
                    <a:pt x="25" y="52"/>
                    <a:pt x="25" y="50"/>
                  </a:cubicBezTo>
                  <a:close/>
                  <a:moveTo>
                    <a:pt x="8" y="53"/>
                  </a:moveTo>
                  <a:cubicBezTo>
                    <a:pt x="8" y="58"/>
                    <a:pt x="18" y="62"/>
                    <a:pt x="31" y="62"/>
                  </a:cubicBezTo>
                  <a:cubicBezTo>
                    <a:pt x="44" y="62"/>
                    <a:pt x="54" y="58"/>
                    <a:pt x="54" y="53"/>
                  </a:cubicBezTo>
                  <a:cubicBezTo>
                    <a:pt x="54" y="49"/>
                    <a:pt x="48" y="45"/>
                    <a:pt x="39" y="44"/>
                  </a:cubicBezTo>
                  <a:cubicBezTo>
                    <a:pt x="35" y="47"/>
                    <a:pt x="35" y="47"/>
                    <a:pt x="35" y="47"/>
                  </a:cubicBezTo>
                  <a:cubicBezTo>
                    <a:pt x="41" y="48"/>
                    <a:pt x="44" y="49"/>
                    <a:pt x="44" y="51"/>
                  </a:cubicBezTo>
                  <a:cubicBezTo>
                    <a:pt x="44" y="52"/>
                    <a:pt x="39" y="54"/>
                    <a:pt x="31" y="54"/>
                  </a:cubicBezTo>
                  <a:cubicBezTo>
                    <a:pt x="23" y="54"/>
                    <a:pt x="18" y="52"/>
                    <a:pt x="18" y="51"/>
                  </a:cubicBezTo>
                  <a:cubicBezTo>
                    <a:pt x="18" y="49"/>
                    <a:pt x="21" y="48"/>
                    <a:pt x="26" y="47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14" y="45"/>
                    <a:pt x="8" y="49"/>
                    <a:pt x="8" y="53"/>
                  </a:cubicBezTo>
                  <a:close/>
                  <a:moveTo>
                    <a:pt x="16" y="51"/>
                  </a:moveTo>
                  <a:cubicBezTo>
                    <a:pt x="16" y="54"/>
                    <a:pt x="23" y="56"/>
                    <a:pt x="31" y="56"/>
                  </a:cubicBezTo>
                  <a:cubicBezTo>
                    <a:pt x="39" y="56"/>
                    <a:pt x="46" y="54"/>
                    <a:pt x="46" y="51"/>
                  </a:cubicBezTo>
                  <a:cubicBezTo>
                    <a:pt x="46" y="49"/>
                    <a:pt x="44" y="47"/>
                    <a:pt x="42" y="47"/>
                  </a:cubicBezTo>
                  <a:cubicBezTo>
                    <a:pt x="48" y="48"/>
                    <a:pt x="52" y="50"/>
                    <a:pt x="52" y="53"/>
                  </a:cubicBezTo>
                  <a:cubicBezTo>
                    <a:pt x="52" y="56"/>
                    <a:pt x="43" y="60"/>
                    <a:pt x="31" y="60"/>
                  </a:cubicBezTo>
                  <a:cubicBezTo>
                    <a:pt x="19" y="60"/>
                    <a:pt x="10" y="56"/>
                    <a:pt x="10" y="53"/>
                  </a:cubicBezTo>
                  <a:cubicBezTo>
                    <a:pt x="10" y="50"/>
                    <a:pt x="14" y="48"/>
                    <a:pt x="20" y="47"/>
                  </a:cubicBezTo>
                  <a:cubicBezTo>
                    <a:pt x="17" y="47"/>
                    <a:pt x="16" y="49"/>
                    <a:pt x="16" y="51"/>
                  </a:cubicBezTo>
                  <a:close/>
                  <a:moveTo>
                    <a:pt x="62" y="55"/>
                  </a:moveTo>
                  <a:cubicBezTo>
                    <a:pt x="62" y="64"/>
                    <a:pt x="49" y="70"/>
                    <a:pt x="31" y="70"/>
                  </a:cubicBezTo>
                  <a:cubicBezTo>
                    <a:pt x="13" y="70"/>
                    <a:pt x="0" y="64"/>
                    <a:pt x="0" y="55"/>
                  </a:cubicBezTo>
                  <a:cubicBezTo>
                    <a:pt x="0" y="49"/>
                    <a:pt x="8" y="43"/>
                    <a:pt x="20" y="41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10" y="45"/>
                    <a:pt x="3" y="50"/>
                    <a:pt x="3" y="55"/>
                  </a:cubicBezTo>
                  <a:cubicBezTo>
                    <a:pt x="3" y="61"/>
                    <a:pt x="14" y="67"/>
                    <a:pt x="31" y="67"/>
                  </a:cubicBezTo>
                  <a:cubicBezTo>
                    <a:pt x="48" y="67"/>
                    <a:pt x="59" y="61"/>
                    <a:pt x="59" y="55"/>
                  </a:cubicBezTo>
                  <a:cubicBezTo>
                    <a:pt x="59" y="50"/>
                    <a:pt x="51" y="45"/>
                    <a:pt x="39" y="44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54" y="43"/>
                    <a:pt x="62" y="49"/>
                    <a:pt x="62" y="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0" name="Freeform 55"/>
            <p:cNvSpPr>
              <a:spLocks noEditPoints="1"/>
            </p:cNvSpPr>
            <p:nvPr/>
          </p:nvSpPr>
          <p:spPr bwMode="auto">
            <a:xfrm>
              <a:off x="8806238" y="3947425"/>
              <a:ext cx="340055" cy="372752"/>
            </a:xfrm>
            <a:custGeom>
              <a:avLst/>
              <a:gdLst>
                <a:gd name="T0" fmla="*/ 31 w 63"/>
                <a:gd name="T1" fmla="*/ 45 h 67"/>
                <a:gd name="T2" fmla="*/ 42 w 63"/>
                <a:gd name="T3" fmla="*/ 33 h 67"/>
                <a:gd name="T4" fmla="*/ 52 w 63"/>
                <a:gd name="T5" fmla="*/ 33 h 67"/>
                <a:gd name="T6" fmla="*/ 52 w 63"/>
                <a:gd name="T7" fmla="*/ 0 h 67"/>
                <a:gd name="T8" fmla="*/ 11 w 63"/>
                <a:gd name="T9" fmla="*/ 0 h 67"/>
                <a:gd name="T10" fmla="*/ 11 w 63"/>
                <a:gd name="T11" fmla="*/ 33 h 67"/>
                <a:gd name="T12" fmla="*/ 21 w 63"/>
                <a:gd name="T13" fmla="*/ 33 h 67"/>
                <a:gd name="T14" fmla="*/ 31 w 63"/>
                <a:gd name="T15" fmla="*/ 45 h 67"/>
                <a:gd name="T16" fmla="*/ 15 w 63"/>
                <a:gd name="T17" fmla="*/ 29 h 67"/>
                <a:gd name="T18" fmla="*/ 15 w 63"/>
                <a:gd name="T19" fmla="*/ 4 h 67"/>
                <a:gd name="T20" fmla="*/ 48 w 63"/>
                <a:gd name="T21" fmla="*/ 4 h 67"/>
                <a:gd name="T22" fmla="*/ 48 w 63"/>
                <a:gd name="T23" fmla="*/ 29 h 67"/>
                <a:gd name="T24" fmla="*/ 45 w 63"/>
                <a:gd name="T25" fmla="*/ 29 h 67"/>
                <a:gd name="T26" fmla="*/ 17 w 63"/>
                <a:gd name="T27" fmla="*/ 29 h 67"/>
                <a:gd name="T28" fmla="*/ 15 w 63"/>
                <a:gd name="T29" fmla="*/ 29 h 67"/>
                <a:gd name="T30" fmla="*/ 25 w 63"/>
                <a:gd name="T31" fmla="*/ 47 h 67"/>
                <a:gd name="T32" fmla="*/ 29 w 63"/>
                <a:gd name="T33" fmla="*/ 45 h 67"/>
                <a:gd name="T34" fmla="*/ 30 w 63"/>
                <a:gd name="T35" fmla="*/ 46 h 67"/>
                <a:gd name="T36" fmla="*/ 31 w 63"/>
                <a:gd name="T37" fmla="*/ 47 h 67"/>
                <a:gd name="T38" fmla="*/ 33 w 63"/>
                <a:gd name="T39" fmla="*/ 46 h 67"/>
                <a:gd name="T40" fmla="*/ 34 w 63"/>
                <a:gd name="T41" fmla="*/ 45 h 67"/>
                <a:gd name="T42" fmla="*/ 37 w 63"/>
                <a:gd name="T43" fmla="*/ 47 h 67"/>
                <a:gd name="T44" fmla="*/ 31 w 63"/>
                <a:gd name="T45" fmla="*/ 50 h 67"/>
                <a:gd name="T46" fmla="*/ 25 w 63"/>
                <a:gd name="T47" fmla="*/ 47 h 67"/>
                <a:gd name="T48" fmla="*/ 8 w 63"/>
                <a:gd name="T49" fmla="*/ 50 h 67"/>
                <a:gd name="T50" fmla="*/ 31 w 63"/>
                <a:gd name="T51" fmla="*/ 59 h 67"/>
                <a:gd name="T52" fmla="*/ 54 w 63"/>
                <a:gd name="T53" fmla="*/ 50 h 67"/>
                <a:gd name="T54" fmla="*/ 37 w 63"/>
                <a:gd name="T55" fmla="*/ 41 h 67"/>
                <a:gd name="T56" fmla="*/ 34 w 63"/>
                <a:gd name="T57" fmla="*/ 44 h 67"/>
                <a:gd name="T58" fmla="*/ 44 w 63"/>
                <a:gd name="T59" fmla="*/ 48 h 67"/>
                <a:gd name="T60" fmla="*/ 31 w 63"/>
                <a:gd name="T61" fmla="*/ 51 h 67"/>
                <a:gd name="T62" fmla="*/ 18 w 63"/>
                <a:gd name="T63" fmla="*/ 48 h 67"/>
                <a:gd name="T64" fmla="*/ 28 w 63"/>
                <a:gd name="T65" fmla="*/ 44 h 67"/>
                <a:gd name="T66" fmla="*/ 25 w 63"/>
                <a:gd name="T67" fmla="*/ 41 h 67"/>
                <a:gd name="T68" fmla="*/ 8 w 63"/>
                <a:gd name="T69" fmla="*/ 50 h 67"/>
                <a:gd name="T70" fmla="*/ 16 w 63"/>
                <a:gd name="T71" fmla="*/ 48 h 67"/>
                <a:gd name="T72" fmla="*/ 31 w 63"/>
                <a:gd name="T73" fmla="*/ 53 h 67"/>
                <a:gd name="T74" fmla="*/ 46 w 63"/>
                <a:gd name="T75" fmla="*/ 48 h 67"/>
                <a:gd name="T76" fmla="*/ 42 w 63"/>
                <a:gd name="T77" fmla="*/ 44 h 67"/>
                <a:gd name="T78" fmla="*/ 52 w 63"/>
                <a:gd name="T79" fmla="*/ 50 h 67"/>
                <a:gd name="T80" fmla="*/ 31 w 63"/>
                <a:gd name="T81" fmla="*/ 57 h 67"/>
                <a:gd name="T82" fmla="*/ 10 w 63"/>
                <a:gd name="T83" fmla="*/ 50 h 67"/>
                <a:gd name="T84" fmla="*/ 20 w 63"/>
                <a:gd name="T85" fmla="*/ 44 h 67"/>
                <a:gd name="T86" fmla="*/ 16 w 63"/>
                <a:gd name="T87" fmla="*/ 48 h 67"/>
                <a:gd name="T88" fmla="*/ 63 w 63"/>
                <a:gd name="T89" fmla="*/ 52 h 67"/>
                <a:gd name="T90" fmla="*/ 31 w 63"/>
                <a:gd name="T91" fmla="*/ 67 h 67"/>
                <a:gd name="T92" fmla="*/ 0 w 63"/>
                <a:gd name="T93" fmla="*/ 52 h 67"/>
                <a:gd name="T94" fmla="*/ 22 w 63"/>
                <a:gd name="T95" fmla="*/ 38 h 67"/>
                <a:gd name="T96" fmla="*/ 25 w 63"/>
                <a:gd name="T97" fmla="*/ 40 h 67"/>
                <a:gd name="T98" fmla="*/ 3 w 63"/>
                <a:gd name="T99" fmla="*/ 52 h 67"/>
                <a:gd name="T100" fmla="*/ 31 w 63"/>
                <a:gd name="T101" fmla="*/ 64 h 67"/>
                <a:gd name="T102" fmla="*/ 60 w 63"/>
                <a:gd name="T103" fmla="*/ 52 h 67"/>
                <a:gd name="T104" fmla="*/ 38 w 63"/>
                <a:gd name="T105" fmla="*/ 40 h 67"/>
                <a:gd name="T106" fmla="*/ 40 w 63"/>
                <a:gd name="T107" fmla="*/ 38 h 67"/>
                <a:gd name="T108" fmla="*/ 63 w 63"/>
                <a:gd name="T109" fmla="*/ 52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63" h="67">
                  <a:moveTo>
                    <a:pt x="31" y="45"/>
                  </a:moveTo>
                  <a:cubicBezTo>
                    <a:pt x="42" y="33"/>
                    <a:pt x="42" y="33"/>
                    <a:pt x="42" y="33"/>
                  </a:cubicBezTo>
                  <a:cubicBezTo>
                    <a:pt x="52" y="33"/>
                    <a:pt x="52" y="33"/>
                    <a:pt x="52" y="33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33"/>
                    <a:pt x="11" y="33"/>
                    <a:pt x="11" y="33"/>
                  </a:cubicBezTo>
                  <a:cubicBezTo>
                    <a:pt x="21" y="33"/>
                    <a:pt x="21" y="33"/>
                    <a:pt x="21" y="33"/>
                  </a:cubicBezTo>
                  <a:lnTo>
                    <a:pt x="31" y="45"/>
                  </a:lnTo>
                  <a:close/>
                  <a:moveTo>
                    <a:pt x="15" y="29"/>
                  </a:moveTo>
                  <a:cubicBezTo>
                    <a:pt x="15" y="4"/>
                    <a:pt x="15" y="4"/>
                    <a:pt x="15" y="4"/>
                  </a:cubicBezTo>
                  <a:cubicBezTo>
                    <a:pt x="48" y="4"/>
                    <a:pt x="48" y="4"/>
                    <a:pt x="48" y="4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17" y="29"/>
                    <a:pt x="17" y="29"/>
                    <a:pt x="17" y="29"/>
                  </a:cubicBezTo>
                  <a:lnTo>
                    <a:pt x="15" y="29"/>
                  </a:lnTo>
                  <a:close/>
                  <a:moveTo>
                    <a:pt x="25" y="47"/>
                  </a:moveTo>
                  <a:cubicBezTo>
                    <a:pt x="25" y="46"/>
                    <a:pt x="27" y="45"/>
                    <a:pt x="29" y="45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6"/>
                    <a:pt x="31" y="47"/>
                    <a:pt x="31" y="47"/>
                  </a:cubicBezTo>
                  <a:cubicBezTo>
                    <a:pt x="32" y="47"/>
                    <a:pt x="32" y="46"/>
                    <a:pt x="33" y="46"/>
                  </a:cubicBezTo>
                  <a:cubicBezTo>
                    <a:pt x="34" y="45"/>
                    <a:pt x="34" y="45"/>
                    <a:pt x="34" y="45"/>
                  </a:cubicBezTo>
                  <a:cubicBezTo>
                    <a:pt x="36" y="45"/>
                    <a:pt x="37" y="46"/>
                    <a:pt x="37" y="47"/>
                  </a:cubicBezTo>
                  <a:cubicBezTo>
                    <a:pt x="37" y="49"/>
                    <a:pt x="34" y="50"/>
                    <a:pt x="31" y="50"/>
                  </a:cubicBezTo>
                  <a:cubicBezTo>
                    <a:pt x="28" y="50"/>
                    <a:pt x="25" y="49"/>
                    <a:pt x="25" y="47"/>
                  </a:cubicBezTo>
                  <a:close/>
                  <a:moveTo>
                    <a:pt x="8" y="50"/>
                  </a:moveTo>
                  <a:cubicBezTo>
                    <a:pt x="8" y="55"/>
                    <a:pt x="18" y="59"/>
                    <a:pt x="31" y="59"/>
                  </a:cubicBezTo>
                  <a:cubicBezTo>
                    <a:pt x="44" y="59"/>
                    <a:pt x="54" y="55"/>
                    <a:pt x="54" y="50"/>
                  </a:cubicBezTo>
                  <a:cubicBezTo>
                    <a:pt x="54" y="45"/>
                    <a:pt x="47" y="42"/>
                    <a:pt x="37" y="41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41" y="45"/>
                    <a:pt x="44" y="46"/>
                    <a:pt x="44" y="48"/>
                  </a:cubicBezTo>
                  <a:cubicBezTo>
                    <a:pt x="44" y="49"/>
                    <a:pt x="39" y="51"/>
                    <a:pt x="31" y="51"/>
                  </a:cubicBezTo>
                  <a:cubicBezTo>
                    <a:pt x="23" y="51"/>
                    <a:pt x="18" y="49"/>
                    <a:pt x="18" y="48"/>
                  </a:cubicBezTo>
                  <a:cubicBezTo>
                    <a:pt x="18" y="46"/>
                    <a:pt x="22" y="45"/>
                    <a:pt x="28" y="44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15" y="42"/>
                    <a:pt x="8" y="45"/>
                    <a:pt x="8" y="50"/>
                  </a:cubicBezTo>
                  <a:close/>
                  <a:moveTo>
                    <a:pt x="16" y="48"/>
                  </a:moveTo>
                  <a:cubicBezTo>
                    <a:pt x="16" y="51"/>
                    <a:pt x="24" y="53"/>
                    <a:pt x="31" y="53"/>
                  </a:cubicBezTo>
                  <a:cubicBezTo>
                    <a:pt x="39" y="53"/>
                    <a:pt x="46" y="51"/>
                    <a:pt x="46" y="48"/>
                  </a:cubicBezTo>
                  <a:cubicBezTo>
                    <a:pt x="46" y="46"/>
                    <a:pt x="45" y="44"/>
                    <a:pt x="42" y="44"/>
                  </a:cubicBezTo>
                  <a:cubicBezTo>
                    <a:pt x="48" y="45"/>
                    <a:pt x="52" y="47"/>
                    <a:pt x="52" y="50"/>
                  </a:cubicBezTo>
                  <a:cubicBezTo>
                    <a:pt x="52" y="53"/>
                    <a:pt x="44" y="57"/>
                    <a:pt x="31" y="57"/>
                  </a:cubicBezTo>
                  <a:cubicBezTo>
                    <a:pt x="19" y="57"/>
                    <a:pt x="10" y="53"/>
                    <a:pt x="10" y="50"/>
                  </a:cubicBezTo>
                  <a:cubicBezTo>
                    <a:pt x="10" y="47"/>
                    <a:pt x="14" y="45"/>
                    <a:pt x="20" y="44"/>
                  </a:cubicBezTo>
                  <a:cubicBezTo>
                    <a:pt x="18" y="44"/>
                    <a:pt x="16" y="46"/>
                    <a:pt x="16" y="48"/>
                  </a:cubicBezTo>
                  <a:close/>
                  <a:moveTo>
                    <a:pt x="63" y="52"/>
                  </a:moveTo>
                  <a:cubicBezTo>
                    <a:pt x="63" y="61"/>
                    <a:pt x="49" y="67"/>
                    <a:pt x="31" y="67"/>
                  </a:cubicBezTo>
                  <a:cubicBezTo>
                    <a:pt x="14" y="67"/>
                    <a:pt x="0" y="61"/>
                    <a:pt x="0" y="52"/>
                  </a:cubicBezTo>
                  <a:cubicBezTo>
                    <a:pt x="0" y="45"/>
                    <a:pt x="9" y="40"/>
                    <a:pt x="22" y="38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11" y="42"/>
                    <a:pt x="3" y="47"/>
                    <a:pt x="3" y="52"/>
                  </a:cubicBezTo>
                  <a:cubicBezTo>
                    <a:pt x="3" y="58"/>
                    <a:pt x="14" y="64"/>
                    <a:pt x="31" y="64"/>
                  </a:cubicBezTo>
                  <a:cubicBezTo>
                    <a:pt x="48" y="64"/>
                    <a:pt x="60" y="58"/>
                    <a:pt x="60" y="52"/>
                  </a:cubicBezTo>
                  <a:cubicBezTo>
                    <a:pt x="60" y="47"/>
                    <a:pt x="51" y="42"/>
                    <a:pt x="38" y="40"/>
                  </a:cubicBezTo>
                  <a:cubicBezTo>
                    <a:pt x="40" y="38"/>
                    <a:pt x="40" y="38"/>
                    <a:pt x="40" y="38"/>
                  </a:cubicBezTo>
                  <a:cubicBezTo>
                    <a:pt x="53" y="40"/>
                    <a:pt x="63" y="45"/>
                    <a:pt x="63" y="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Freeform 55"/>
            <p:cNvSpPr>
              <a:spLocks noEditPoints="1"/>
            </p:cNvSpPr>
            <p:nvPr/>
          </p:nvSpPr>
          <p:spPr bwMode="auto">
            <a:xfrm>
              <a:off x="3612898" y="1953683"/>
              <a:ext cx="268115" cy="293895"/>
            </a:xfrm>
            <a:custGeom>
              <a:avLst/>
              <a:gdLst>
                <a:gd name="T0" fmla="*/ 31 w 63"/>
                <a:gd name="T1" fmla="*/ 45 h 67"/>
                <a:gd name="T2" fmla="*/ 42 w 63"/>
                <a:gd name="T3" fmla="*/ 33 h 67"/>
                <a:gd name="T4" fmla="*/ 52 w 63"/>
                <a:gd name="T5" fmla="*/ 33 h 67"/>
                <a:gd name="T6" fmla="*/ 52 w 63"/>
                <a:gd name="T7" fmla="*/ 0 h 67"/>
                <a:gd name="T8" fmla="*/ 11 w 63"/>
                <a:gd name="T9" fmla="*/ 0 h 67"/>
                <a:gd name="T10" fmla="*/ 11 w 63"/>
                <a:gd name="T11" fmla="*/ 33 h 67"/>
                <a:gd name="T12" fmla="*/ 21 w 63"/>
                <a:gd name="T13" fmla="*/ 33 h 67"/>
                <a:gd name="T14" fmla="*/ 31 w 63"/>
                <a:gd name="T15" fmla="*/ 45 h 67"/>
                <a:gd name="T16" fmla="*/ 15 w 63"/>
                <a:gd name="T17" fmla="*/ 29 h 67"/>
                <a:gd name="T18" fmla="*/ 15 w 63"/>
                <a:gd name="T19" fmla="*/ 4 h 67"/>
                <a:gd name="T20" fmla="*/ 48 w 63"/>
                <a:gd name="T21" fmla="*/ 4 h 67"/>
                <a:gd name="T22" fmla="*/ 48 w 63"/>
                <a:gd name="T23" fmla="*/ 29 h 67"/>
                <a:gd name="T24" fmla="*/ 45 w 63"/>
                <a:gd name="T25" fmla="*/ 29 h 67"/>
                <a:gd name="T26" fmla="*/ 17 w 63"/>
                <a:gd name="T27" fmla="*/ 29 h 67"/>
                <a:gd name="T28" fmla="*/ 15 w 63"/>
                <a:gd name="T29" fmla="*/ 29 h 67"/>
                <a:gd name="T30" fmla="*/ 25 w 63"/>
                <a:gd name="T31" fmla="*/ 47 h 67"/>
                <a:gd name="T32" fmla="*/ 29 w 63"/>
                <a:gd name="T33" fmla="*/ 45 h 67"/>
                <a:gd name="T34" fmla="*/ 30 w 63"/>
                <a:gd name="T35" fmla="*/ 46 h 67"/>
                <a:gd name="T36" fmla="*/ 31 w 63"/>
                <a:gd name="T37" fmla="*/ 47 h 67"/>
                <a:gd name="T38" fmla="*/ 33 w 63"/>
                <a:gd name="T39" fmla="*/ 46 h 67"/>
                <a:gd name="T40" fmla="*/ 34 w 63"/>
                <a:gd name="T41" fmla="*/ 45 h 67"/>
                <a:gd name="T42" fmla="*/ 37 w 63"/>
                <a:gd name="T43" fmla="*/ 47 h 67"/>
                <a:gd name="T44" fmla="*/ 31 w 63"/>
                <a:gd name="T45" fmla="*/ 50 h 67"/>
                <a:gd name="T46" fmla="*/ 25 w 63"/>
                <a:gd name="T47" fmla="*/ 47 h 67"/>
                <a:gd name="T48" fmla="*/ 8 w 63"/>
                <a:gd name="T49" fmla="*/ 50 h 67"/>
                <a:gd name="T50" fmla="*/ 31 w 63"/>
                <a:gd name="T51" fmla="*/ 59 h 67"/>
                <a:gd name="T52" fmla="*/ 54 w 63"/>
                <a:gd name="T53" fmla="*/ 50 h 67"/>
                <a:gd name="T54" fmla="*/ 37 w 63"/>
                <a:gd name="T55" fmla="*/ 41 h 67"/>
                <a:gd name="T56" fmla="*/ 34 w 63"/>
                <a:gd name="T57" fmla="*/ 44 h 67"/>
                <a:gd name="T58" fmla="*/ 44 w 63"/>
                <a:gd name="T59" fmla="*/ 48 h 67"/>
                <a:gd name="T60" fmla="*/ 31 w 63"/>
                <a:gd name="T61" fmla="*/ 51 h 67"/>
                <a:gd name="T62" fmla="*/ 18 w 63"/>
                <a:gd name="T63" fmla="*/ 48 h 67"/>
                <a:gd name="T64" fmla="*/ 28 w 63"/>
                <a:gd name="T65" fmla="*/ 44 h 67"/>
                <a:gd name="T66" fmla="*/ 25 w 63"/>
                <a:gd name="T67" fmla="*/ 41 h 67"/>
                <a:gd name="T68" fmla="*/ 8 w 63"/>
                <a:gd name="T69" fmla="*/ 50 h 67"/>
                <a:gd name="T70" fmla="*/ 16 w 63"/>
                <a:gd name="T71" fmla="*/ 48 h 67"/>
                <a:gd name="T72" fmla="*/ 31 w 63"/>
                <a:gd name="T73" fmla="*/ 53 h 67"/>
                <a:gd name="T74" fmla="*/ 46 w 63"/>
                <a:gd name="T75" fmla="*/ 48 h 67"/>
                <a:gd name="T76" fmla="*/ 42 w 63"/>
                <a:gd name="T77" fmla="*/ 44 h 67"/>
                <a:gd name="T78" fmla="*/ 52 w 63"/>
                <a:gd name="T79" fmla="*/ 50 h 67"/>
                <a:gd name="T80" fmla="*/ 31 w 63"/>
                <a:gd name="T81" fmla="*/ 57 h 67"/>
                <a:gd name="T82" fmla="*/ 10 w 63"/>
                <a:gd name="T83" fmla="*/ 50 h 67"/>
                <a:gd name="T84" fmla="*/ 20 w 63"/>
                <a:gd name="T85" fmla="*/ 44 h 67"/>
                <a:gd name="T86" fmla="*/ 16 w 63"/>
                <a:gd name="T87" fmla="*/ 48 h 67"/>
                <a:gd name="T88" fmla="*/ 63 w 63"/>
                <a:gd name="T89" fmla="*/ 52 h 67"/>
                <a:gd name="T90" fmla="*/ 31 w 63"/>
                <a:gd name="T91" fmla="*/ 67 h 67"/>
                <a:gd name="T92" fmla="*/ 0 w 63"/>
                <a:gd name="T93" fmla="*/ 52 h 67"/>
                <a:gd name="T94" fmla="*/ 22 w 63"/>
                <a:gd name="T95" fmla="*/ 38 h 67"/>
                <a:gd name="T96" fmla="*/ 25 w 63"/>
                <a:gd name="T97" fmla="*/ 40 h 67"/>
                <a:gd name="T98" fmla="*/ 3 w 63"/>
                <a:gd name="T99" fmla="*/ 52 h 67"/>
                <a:gd name="T100" fmla="*/ 31 w 63"/>
                <a:gd name="T101" fmla="*/ 64 h 67"/>
                <a:gd name="T102" fmla="*/ 60 w 63"/>
                <a:gd name="T103" fmla="*/ 52 h 67"/>
                <a:gd name="T104" fmla="*/ 38 w 63"/>
                <a:gd name="T105" fmla="*/ 40 h 67"/>
                <a:gd name="T106" fmla="*/ 40 w 63"/>
                <a:gd name="T107" fmla="*/ 38 h 67"/>
                <a:gd name="T108" fmla="*/ 63 w 63"/>
                <a:gd name="T109" fmla="*/ 52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63" h="67">
                  <a:moveTo>
                    <a:pt x="31" y="45"/>
                  </a:moveTo>
                  <a:cubicBezTo>
                    <a:pt x="42" y="33"/>
                    <a:pt x="42" y="33"/>
                    <a:pt x="42" y="33"/>
                  </a:cubicBezTo>
                  <a:cubicBezTo>
                    <a:pt x="52" y="33"/>
                    <a:pt x="52" y="33"/>
                    <a:pt x="52" y="33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33"/>
                    <a:pt x="11" y="33"/>
                    <a:pt x="11" y="33"/>
                  </a:cubicBezTo>
                  <a:cubicBezTo>
                    <a:pt x="21" y="33"/>
                    <a:pt x="21" y="33"/>
                    <a:pt x="21" y="33"/>
                  </a:cubicBezTo>
                  <a:lnTo>
                    <a:pt x="31" y="45"/>
                  </a:lnTo>
                  <a:close/>
                  <a:moveTo>
                    <a:pt x="15" y="29"/>
                  </a:moveTo>
                  <a:cubicBezTo>
                    <a:pt x="15" y="4"/>
                    <a:pt x="15" y="4"/>
                    <a:pt x="15" y="4"/>
                  </a:cubicBezTo>
                  <a:cubicBezTo>
                    <a:pt x="48" y="4"/>
                    <a:pt x="48" y="4"/>
                    <a:pt x="48" y="4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17" y="29"/>
                    <a:pt x="17" y="29"/>
                    <a:pt x="17" y="29"/>
                  </a:cubicBezTo>
                  <a:lnTo>
                    <a:pt x="15" y="29"/>
                  </a:lnTo>
                  <a:close/>
                  <a:moveTo>
                    <a:pt x="25" y="47"/>
                  </a:moveTo>
                  <a:cubicBezTo>
                    <a:pt x="25" y="46"/>
                    <a:pt x="27" y="45"/>
                    <a:pt x="29" y="45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6"/>
                    <a:pt x="31" y="47"/>
                    <a:pt x="31" y="47"/>
                  </a:cubicBezTo>
                  <a:cubicBezTo>
                    <a:pt x="32" y="47"/>
                    <a:pt x="32" y="46"/>
                    <a:pt x="33" y="46"/>
                  </a:cubicBezTo>
                  <a:cubicBezTo>
                    <a:pt x="34" y="45"/>
                    <a:pt x="34" y="45"/>
                    <a:pt x="34" y="45"/>
                  </a:cubicBezTo>
                  <a:cubicBezTo>
                    <a:pt x="36" y="45"/>
                    <a:pt x="37" y="46"/>
                    <a:pt x="37" y="47"/>
                  </a:cubicBezTo>
                  <a:cubicBezTo>
                    <a:pt x="37" y="49"/>
                    <a:pt x="34" y="50"/>
                    <a:pt x="31" y="50"/>
                  </a:cubicBezTo>
                  <a:cubicBezTo>
                    <a:pt x="28" y="50"/>
                    <a:pt x="25" y="49"/>
                    <a:pt x="25" y="47"/>
                  </a:cubicBezTo>
                  <a:close/>
                  <a:moveTo>
                    <a:pt x="8" y="50"/>
                  </a:moveTo>
                  <a:cubicBezTo>
                    <a:pt x="8" y="55"/>
                    <a:pt x="18" y="59"/>
                    <a:pt x="31" y="59"/>
                  </a:cubicBezTo>
                  <a:cubicBezTo>
                    <a:pt x="44" y="59"/>
                    <a:pt x="54" y="55"/>
                    <a:pt x="54" y="50"/>
                  </a:cubicBezTo>
                  <a:cubicBezTo>
                    <a:pt x="54" y="45"/>
                    <a:pt x="47" y="42"/>
                    <a:pt x="37" y="41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41" y="45"/>
                    <a:pt x="44" y="46"/>
                    <a:pt x="44" y="48"/>
                  </a:cubicBezTo>
                  <a:cubicBezTo>
                    <a:pt x="44" y="49"/>
                    <a:pt x="39" y="51"/>
                    <a:pt x="31" y="51"/>
                  </a:cubicBezTo>
                  <a:cubicBezTo>
                    <a:pt x="23" y="51"/>
                    <a:pt x="18" y="49"/>
                    <a:pt x="18" y="48"/>
                  </a:cubicBezTo>
                  <a:cubicBezTo>
                    <a:pt x="18" y="46"/>
                    <a:pt x="22" y="45"/>
                    <a:pt x="28" y="44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15" y="42"/>
                    <a:pt x="8" y="45"/>
                    <a:pt x="8" y="50"/>
                  </a:cubicBezTo>
                  <a:close/>
                  <a:moveTo>
                    <a:pt x="16" y="48"/>
                  </a:moveTo>
                  <a:cubicBezTo>
                    <a:pt x="16" y="51"/>
                    <a:pt x="24" y="53"/>
                    <a:pt x="31" y="53"/>
                  </a:cubicBezTo>
                  <a:cubicBezTo>
                    <a:pt x="39" y="53"/>
                    <a:pt x="46" y="51"/>
                    <a:pt x="46" y="48"/>
                  </a:cubicBezTo>
                  <a:cubicBezTo>
                    <a:pt x="46" y="46"/>
                    <a:pt x="45" y="44"/>
                    <a:pt x="42" y="44"/>
                  </a:cubicBezTo>
                  <a:cubicBezTo>
                    <a:pt x="48" y="45"/>
                    <a:pt x="52" y="47"/>
                    <a:pt x="52" y="50"/>
                  </a:cubicBezTo>
                  <a:cubicBezTo>
                    <a:pt x="52" y="53"/>
                    <a:pt x="44" y="57"/>
                    <a:pt x="31" y="57"/>
                  </a:cubicBezTo>
                  <a:cubicBezTo>
                    <a:pt x="19" y="57"/>
                    <a:pt x="10" y="53"/>
                    <a:pt x="10" y="50"/>
                  </a:cubicBezTo>
                  <a:cubicBezTo>
                    <a:pt x="10" y="47"/>
                    <a:pt x="14" y="45"/>
                    <a:pt x="20" y="44"/>
                  </a:cubicBezTo>
                  <a:cubicBezTo>
                    <a:pt x="18" y="44"/>
                    <a:pt x="16" y="46"/>
                    <a:pt x="16" y="48"/>
                  </a:cubicBezTo>
                  <a:close/>
                  <a:moveTo>
                    <a:pt x="63" y="52"/>
                  </a:moveTo>
                  <a:cubicBezTo>
                    <a:pt x="63" y="61"/>
                    <a:pt x="49" y="67"/>
                    <a:pt x="31" y="67"/>
                  </a:cubicBezTo>
                  <a:cubicBezTo>
                    <a:pt x="14" y="67"/>
                    <a:pt x="0" y="61"/>
                    <a:pt x="0" y="52"/>
                  </a:cubicBezTo>
                  <a:cubicBezTo>
                    <a:pt x="0" y="45"/>
                    <a:pt x="9" y="40"/>
                    <a:pt x="22" y="38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11" y="42"/>
                    <a:pt x="3" y="47"/>
                    <a:pt x="3" y="52"/>
                  </a:cubicBezTo>
                  <a:cubicBezTo>
                    <a:pt x="3" y="58"/>
                    <a:pt x="14" y="64"/>
                    <a:pt x="31" y="64"/>
                  </a:cubicBezTo>
                  <a:cubicBezTo>
                    <a:pt x="48" y="64"/>
                    <a:pt x="60" y="58"/>
                    <a:pt x="60" y="52"/>
                  </a:cubicBezTo>
                  <a:cubicBezTo>
                    <a:pt x="60" y="47"/>
                    <a:pt x="51" y="42"/>
                    <a:pt x="38" y="40"/>
                  </a:cubicBezTo>
                  <a:cubicBezTo>
                    <a:pt x="40" y="38"/>
                    <a:pt x="40" y="38"/>
                    <a:pt x="40" y="38"/>
                  </a:cubicBezTo>
                  <a:cubicBezTo>
                    <a:pt x="53" y="40"/>
                    <a:pt x="63" y="45"/>
                    <a:pt x="63" y="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Freeform 91"/>
            <p:cNvSpPr>
              <a:spLocks noEditPoints="1"/>
            </p:cNvSpPr>
            <p:nvPr/>
          </p:nvSpPr>
          <p:spPr bwMode="auto">
            <a:xfrm>
              <a:off x="6856760" y="1839359"/>
              <a:ext cx="255906" cy="255905"/>
            </a:xfrm>
            <a:custGeom>
              <a:avLst/>
              <a:gdLst>
                <a:gd name="T0" fmla="*/ 45 w 62"/>
                <a:gd name="T1" fmla="*/ 4 h 62"/>
                <a:gd name="T2" fmla="*/ 45 w 62"/>
                <a:gd name="T3" fmla="*/ 9 h 62"/>
                <a:gd name="T4" fmla="*/ 17 w 62"/>
                <a:gd name="T5" fmla="*/ 52 h 62"/>
                <a:gd name="T6" fmla="*/ 16 w 62"/>
                <a:gd name="T7" fmla="*/ 58 h 62"/>
                <a:gd name="T8" fmla="*/ 19 w 62"/>
                <a:gd name="T9" fmla="*/ 52 h 62"/>
                <a:gd name="T10" fmla="*/ 54 w 62"/>
                <a:gd name="T11" fmla="*/ 19 h 62"/>
                <a:gd name="T12" fmla="*/ 56 w 62"/>
                <a:gd name="T13" fmla="*/ 15 h 62"/>
                <a:gd name="T14" fmla="*/ 53 w 62"/>
                <a:gd name="T15" fmla="*/ 19 h 62"/>
                <a:gd name="T16" fmla="*/ 4 w 62"/>
                <a:gd name="T17" fmla="*/ 46 h 62"/>
                <a:gd name="T18" fmla="*/ 9 w 62"/>
                <a:gd name="T19" fmla="*/ 44 h 62"/>
                <a:gd name="T20" fmla="*/ 61 w 62"/>
                <a:gd name="T21" fmla="*/ 30 h 62"/>
                <a:gd name="T22" fmla="*/ 56 w 62"/>
                <a:gd name="T23" fmla="*/ 32 h 62"/>
                <a:gd name="T24" fmla="*/ 61 w 62"/>
                <a:gd name="T25" fmla="*/ 30 h 62"/>
                <a:gd name="T26" fmla="*/ 1 w 62"/>
                <a:gd name="T27" fmla="*/ 30 h 62"/>
                <a:gd name="T28" fmla="*/ 5 w 62"/>
                <a:gd name="T29" fmla="*/ 32 h 62"/>
                <a:gd name="T30" fmla="*/ 52 w 62"/>
                <a:gd name="T31" fmla="*/ 43 h 62"/>
                <a:gd name="T32" fmla="*/ 57 w 62"/>
                <a:gd name="T33" fmla="*/ 47 h 62"/>
                <a:gd name="T34" fmla="*/ 54 w 62"/>
                <a:gd name="T35" fmla="*/ 43 h 62"/>
                <a:gd name="T36" fmla="*/ 10 w 62"/>
                <a:gd name="T37" fmla="*/ 18 h 62"/>
                <a:gd name="T38" fmla="*/ 4 w 62"/>
                <a:gd name="T39" fmla="*/ 15 h 62"/>
                <a:gd name="T40" fmla="*/ 45 w 62"/>
                <a:gd name="T41" fmla="*/ 52 h 62"/>
                <a:gd name="T42" fmla="*/ 45 w 62"/>
                <a:gd name="T43" fmla="*/ 57 h 62"/>
                <a:gd name="T44" fmla="*/ 47 w 62"/>
                <a:gd name="T45" fmla="*/ 56 h 62"/>
                <a:gd name="T46" fmla="*/ 30 w 62"/>
                <a:gd name="T47" fmla="*/ 56 h 62"/>
                <a:gd name="T48" fmla="*/ 32 w 62"/>
                <a:gd name="T49" fmla="*/ 61 h 62"/>
                <a:gd name="T50" fmla="*/ 17 w 62"/>
                <a:gd name="T51" fmla="*/ 9 h 62"/>
                <a:gd name="T52" fmla="*/ 19 w 62"/>
                <a:gd name="T53" fmla="*/ 8 h 62"/>
                <a:gd name="T54" fmla="*/ 15 w 62"/>
                <a:gd name="T55" fmla="*/ 5 h 62"/>
                <a:gd name="T56" fmla="*/ 32 w 62"/>
                <a:gd name="T57" fmla="*/ 5 h 62"/>
                <a:gd name="T58" fmla="*/ 30 w 62"/>
                <a:gd name="T59" fmla="*/ 1 h 62"/>
                <a:gd name="T60" fmla="*/ 53 w 62"/>
                <a:gd name="T61" fmla="*/ 30 h 62"/>
                <a:gd name="T62" fmla="*/ 29 w 62"/>
                <a:gd name="T63" fmla="*/ 53 h 62"/>
                <a:gd name="T64" fmla="*/ 14 w 62"/>
                <a:gd name="T65" fmla="*/ 19 h 62"/>
                <a:gd name="T66" fmla="*/ 48 w 62"/>
                <a:gd name="T67" fmla="*/ 19 h 62"/>
                <a:gd name="T68" fmla="*/ 46 w 62"/>
                <a:gd name="T69" fmla="*/ 22 h 62"/>
                <a:gd name="T70" fmla="*/ 46 w 62"/>
                <a:gd name="T71" fmla="*/ 22 h 62"/>
                <a:gd name="T72" fmla="*/ 39 w 62"/>
                <a:gd name="T73" fmla="*/ 27 h 62"/>
                <a:gd name="T74" fmla="*/ 31 w 62"/>
                <a:gd name="T75" fmla="*/ 48 h 62"/>
                <a:gd name="T76" fmla="*/ 36 w 62"/>
                <a:gd name="T77" fmla="*/ 27 h 62"/>
                <a:gd name="T78" fmla="*/ 36 w 62"/>
                <a:gd name="T79" fmla="*/ 27 h 62"/>
                <a:gd name="T80" fmla="*/ 23 w 62"/>
                <a:gd name="T81" fmla="*/ 27 h 62"/>
                <a:gd name="T82" fmla="*/ 21 w 62"/>
                <a:gd name="T83" fmla="*/ 27 h 62"/>
                <a:gd name="T84" fmla="*/ 28 w 62"/>
                <a:gd name="T85" fmla="*/ 47 h 62"/>
                <a:gd name="T86" fmla="*/ 28 w 62"/>
                <a:gd name="T87" fmla="*/ 47 h 62"/>
                <a:gd name="T88" fmla="*/ 39 w 62"/>
                <a:gd name="T89" fmla="*/ 29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2" h="62">
                  <a:moveTo>
                    <a:pt x="43" y="9"/>
                  </a:moveTo>
                  <a:cubicBezTo>
                    <a:pt x="43" y="9"/>
                    <a:pt x="43" y="9"/>
                    <a:pt x="43" y="8"/>
                  </a:cubicBezTo>
                  <a:cubicBezTo>
                    <a:pt x="45" y="4"/>
                    <a:pt x="45" y="4"/>
                    <a:pt x="45" y="4"/>
                  </a:cubicBezTo>
                  <a:cubicBezTo>
                    <a:pt x="45" y="4"/>
                    <a:pt x="46" y="4"/>
                    <a:pt x="46" y="4"/>
                  </a:cubicBezTo>
                  <a:cubicBezTo>
                    <a:pt x="47" y="4"/>
                    <a:pt x="47" y="5"/>
                    <a:pt x="47" y="5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4" y="9"/>
                    <a:pt x="44" y="10"/>
                    <a:pt x="44" y="10"/>
                  </a:cubicBezTo>
                  <a:cubicBezTo>
                    <a:pt x="43" y="10"/>
                    <a:pt x="43" y="9"/>
                    <a:pt x="43" y="9"/>
                  </a:cubicBezTo>
                  <a:close/>
                  <a:moveTo>
                    <a:pt x="17" y="52"/>
                  </a:moveTo>
                  <a:cubicBezTo>
                    <a:pt x="15" y="56"/>
                    <a:pt x="15" y="56"/>
                    <a:pt x="15" y="56"/>
                  </a:cubicBezTo>
                  <a:cubicBezTo>
                    <a:pt x="15" y="57"/>
                    <a:pt x="15" y="57"/>
                    <a:pt x="15" y="58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16" y="58"/>
                    <a:pt x="17" y="57"/>
                    <a:pt x="17" y="57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9" y="53"/>
                    <a:pt x="19" y="52"/>
                    <a:pt x="19" y="52"/>
                  </a:cubicBezTo>
                  <a:cubicBezTo>
                    <a:pt x="18" y="52"/>
                    <a:pt x="18" y="52"/>
                    <a:pt x="17" y="52"/>
                  </a:cubicBezTo>
                  <a:close/>
                  <a:moveTo>
                    <a:pt x="53" y="19"/>
                  </a:moveTo>
                  <a:cubicBezTo>
                    <a:pt x="53" y="19"/>
                    <a:pt x="53" y="19"/>
                    <a:pt x="54" y="19"/>
                  </a:cubicBezTo>
                  <a:cubicBezTo>
                    <a:pt x="57" y="17"/>
                    <a:pt x="57" y="17"/>
                    <a:pt x="57" y="17"/>
                  </a:cubicBezTo>
                  <a:cubicBezTo>
                    <a:pt x="58" y="16"/>
                    <a:pt x="58" y="16"/>
                    <a:pt x="58" y="15"/>
                  </a:cubicBezTo>
                  <a:cubicBezTo>
                    <a:pt x="57" y="15"/>
                    <a:pt x="57" y="14"/>
                    <a:pt x="56" y="15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2" y="17"/>
                    <a:pt x="52" y="18"/>
                    <a:pt x="52" y="18"/>
                  </a:cubicBezTo>
                  <a:cubicBezTo>
                    <a:pt x="52" y="19"/>
                    <a:pt x="53" y="19"/>
                    <a:pt x="53" y="19"/>
                  </a:cubicBezTo>
                  <a:close/>
                  <a:moveTo>
                    <a:pt x="8" y="43"/>
                  </a:moveTo>
                  <a:cubicBezTo>
                    <a:pt x="4" y="45"/>
                    <a:pt x="4" y="45"/>
                    <a:pt x="4" y="45"/>
                  </a:cubicBezTo>
                  <a:cubicBezTo>
                    <a:pt x="4" y="45"/>
                    <a:pt x="4" y="46"/>
                    <a:pt x="4" y="46"/>
                  </a:cubicBezTo>
                  <a:cubicBezTo>
                    <a:pt x="4" y="46"/>
                    <a:pt x="5" y="47"/>
                    <a:pt x="5" y="47"/>
                  </a:cubicBezTo>
                  <a:cubicBezTo>
                    <a:pt x="5" y="47"/>
                    <a:pt x="5" y="47"/>
                    <a:pt x="5" y="47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10" y="44"/>
                    <a:pt x="10" y="43"/>
                    <a:pt x="10" y="43"/>
                  </a:cubicBezTo>
                  <a:cubicBezTo>
                    <a:pt x="9" y="42"/>
                    <a:pt x="9" y="42"/>
                    <a:pt x="8" y="43"/>
                  </a:cubicBezTo>
                  <a:close/>
                  <a:moveTo>
                    <a:pt x="61" y="30"/>
                  </a:moveTo>
                  <a:cubicBezTo>
                    <a:pt x="56" y="30"/>
                    <a:pt x="56" y="30"/>
                    <a:pt x="56" y="30"/>
                  </a:cubicBezTo>
                  <a:cubicBezTo>
                    <a:pt x="56" y="30"/>
                    <a:pt x="55" y="30"/>
                    <a:pt x="55" y="31"/>
                  </a:cubicBezTo>
                  <a:cubicBezTo>
                    <a:pt x="55" y="31"/>
                    <a:pt x="56" y="32"/>
                    <a:pt x="56" y="32"/>
                  </a:cubicBezTo>
                  <a:cubicBezTo>
                    <a:pt x="61" y="32"/>
                    <a:pt x="61" y="32"/>
                    <a:pt x="61" y="32"/>
                  </a:cubicBezTo>
                  <a:cubicBezTo>
                    <a:pt x="61" y="32"/>
                    <a:pt x="62" y="31"/>
                    <a:pt x="62" y="31"/>
                  </a:cubicBezTo>
                  <a:cubicBezTo>
                    <a:pt x="62" y="30"/>
                    <a:pt x="61" y="30"/>
                    <a:pt x="61" y="30"/>
                  </a:cubicBezTo>
                  <a:close/>
                  <a:moveTo>
                    <a:pt x="6" y="31"/>
                  </a:moveTo>
                  <a:cubicBezTo>
                    <a:pt x="6" y="30"/>
                    <a:pt x="6" y="30"/>
                    <a:pt x="5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0"/>
                    <a:pt x="0" y="30"/>
                    <a:pt x="0" y="31"/>
                  </a:cubicBezTo>
                  <a:cubicBezTo>
                    <a:pt x="0" y="31"/>
                    <a:pt x="0" y="32"/>
                    <a:pt x="1" y="32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6" y="32"/>
                    <a:pt x="6" y="31"/>
                    <a:pt x="6" y="31"/>
                  </a:cubicBezTo>
                  <a:close/>
                  <a:moveTo>
                    <a:pt x="54" y="43"/>
                  </a:moveTo>
                  <a:cubicBezTo>
                    <a:pt x="53" y="42"/>
                    <a:pt x="52" y="42"/>
                    <a:pt x="52" y="43"/>
                  </a:cubicBezTo>
                  <a:cubicBezTo>
                    <a:pt x="52" y="43"/>
                    <a:pt x="52" y="44"/>
                    <a:pt x="53" y="44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7" y="47"/>
                    <a:pt x="58" y="46"/>
                    <a:pt x="58" y="46"/>
                  </a:cubicBezTo>
                  <a:cubicBezTo>
                    <a:pt x="58" y="46"/>
                    <a:pt x="58" y="45"/>
                    <a:pt x="57" y="45"/>
                  </a:cubicBezTo>
                  <a:lnTo>
                    <a:pt x="54" y="43"/>
                  </a:lnTo>
                  <a:close/>
                  <a:moveTo>
                    <a:pt x="8" y="19"/>
                  </a:moveTo>
                  <a:cubicBezTo>
                    <a:pt x="8" y="19"/>
                    <a:pt x="9" y="19"/>
                    <a:pt x="9" y="19"/>
                  </a:cubicBezTo>
                  <a:cubicBezTo>
                    <a:pt x="9" y="19"/>
                    <a:pt x="9" y="19"/>
                    <a:pt x="10" y="18"/>
                  </a:cubicBezTo>
                  <a:cubicBezTo>
                    <a:pt x="10" y="18"/>
                    <a:pt x="10" y="17"/>
                    <a:pt x="9" y="17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4"/>
                    <a:pt x="4" y="15"/>
                    <a:pt x="4" y="15"/>
                  </a:cubicBezTo>
                  <a:cubicBezTo>
                    <a:pt x="4" y="16"/>
                    <a:pt x="4" y="16"/>
                    <a:pt x="4" y="17"/>
                  </a:cubicBezTo>
                  <a:lnTo>
                    <a:pt x="8" y="19"/>
                  </a:lnTo>
                  <a:close/>
                  <a:moveTo>
                    <a:pt x="45" y="52"/>
                  </a:moveTo>
                  <a:cubicBezTo>
                    <a:pt x="44" y="52"/>
                    <a:pt x="44" y="52"/>
                    <a:pt x="43" y="52"/>
                  </a:cubicBezTo>
                  <a:cubicBezTo>
                    <a:pt x="43" y="52"/>
                    <a:pt x="43" y="53"/>
                    <a:pt x="43" y="53"/>
                  </a:cubicBezTo>
                  <a:cubicBezTo>
                    <a:pt x="45" y="57"/>
                    <a:pt x="45" y="57"/>
                    <a:pt x="45" y="57"/>
                  </a:cubicBezTo>
                  <a:cubicBezTo>
                    <a:pt x="45" y="57"/>
                    <a:pt x="46" y="58"/>
                    <a:pt x="46" y="58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7" y="57"/>
                    <a:pt x="47" y="57"/>
                    <a:pt x="47" y="56"/>
                  </a:cubicBezTo>
                  <a:lnTo>
                    <a:pt x="45" y="52"/>
                  </a:lnTo>
                  <a:close/>
                  <a:moveTo>
                    <a:pt x="31" y="55"/>
                  </a:moveTo>
                  <a:cubicBezTo>
                    <a:pt x="30" y="55"/>
                    <a:pt x="30" y="56"/>
                    <a:pt x="30" y="56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1"/>
                    <a:pt x="30" y="62"/>
                    <a:pt x="31" y="62"/>
                  </a:cubicBezTo>
                  <a:cubicBezTo>
                    <a:pt x="31" y="62"/>
                    <a:pt x="32" y="61"/>
                    <a:pt x="32" y="61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32" y="56"/>
                    <a:pt x="31" y="55"/>
                    <a:pt x="31" y="55"/>
                  </a:cubicBezTo>
                  <a:close/>
                  <a:moveTo>
                    <a:pt x="17" y="9"/>
                  </a:moveTo>
                  <a:cubicBezTo>
                    <a:pt x="17" y="9"/>
                    <a:pt x="18" y="10"/>
                    <a:pt x="18" y="10"/>
                  </a:cubicBezTo>
                  <a:cubicBezTo>
                    <a:pt x="18" y="10"/>
                    <a:pt x="18" y="9"/>
                    <a:pt x="19" y="9"/>
                  </a:cubicBezTo>
                  <a:cubicBezTo>
                    <a:pt x="19" y="9"/>
                    <a:pt x="19" y="9"/>
                    <a:pt x="19" y="8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6" y="4"/>
                    <a:pt x="16" y="4"/>
                    <a:pt x="15" y="4"/>
                  </a:cubicBezTo>
                  <a:cubicBezTo>
                    <a:pt x="15" y="4"/>
                    <a:pt x="15" y="5"/>
                    <a:pt x="15" y="5"/>
                  </a:cubicBezTo>
                  <a:lnTo>
                    <a:pt x="17" y="9"/>
                  </a:lnTo>
                  <a:close/>
                  <a:moveTo>
                    <a:pt x="31" y="6"/>
                  </a:moveTo>
                  <a:cubicBezTo>
                    <a:pt x="31" y="6"/>
                    <a:pt x="32" y="6"/>
                    <a:pt x="32" y="5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0"/>
                    <a:pt x="31" y="0"/>
                    <a:pt x="31" y="0"/>
                  </a:cubicBezTo>
                  <a:cubicBezTo>
                    <a:pt x="30" y="0"/>
                    <a:pt x="30" y="0"/>
                    <a:pt x="30" y="1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0" y="6"/>
                    <a:pt x="30" y="6"/>
                    <a:pt x="31" y="6"/>
                  </a:cubicBezTo>
                  <a:close/>
                  <a:moveTo>
                    <a:pt x="53" y="30"/>
                  </a:moveTo>
                  <a:cubicBezTo>
                    <a:pt x="32" y="53"/>
                    <a:pt x="32" y="53"/>
                    <a:pt x="32" y="53"/>
                  </a:cubicBezTo>
                  <a:cubicBezTo>
                    <a:pt x="32" y="53"/>
                    <a:pt x="31" y="53"/>
                    <a:pt x="31" y="53"/>
                  </a:cubicBezTo>
                  <a:cubicBezTo>
                    <a:pt x="30" y="53"/>
                    <a:pt x="30" y="53"/>
                    <a:pt x="29" y="53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8" y="29"/>
                    <a:pt x="8" y="28"/>
                    <a:pt x="9" y="27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5" y="18"/>
                    <a:pt x="15" y="18"/>
                  </a:cubicBezTo>
                  <a:cubicBezTo>
                    <a:pt x="46" y="18"/>
                    <a:pt x="46" y="18"/>
                    <a:pt x="46" y="18"/>
                  </a:cubicBezTo>
                  <a:cubicBezTo>
                    <a:pt x="47" y="18"/>
                    <a:pt x="48" y="19"/>
                    <a:pt x="48" y="19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4" y="28"/>
                    <a:pt x="54" y="29"/>
                    <a:pt x="53" y="30"/>
                  </a:cubicBezTo>
                  <a:close/>
                  <a:moveTo>
                    <a:pt x="46" y="22"/>
                  </a:moveTo>
                  <a:cubicBezTo>
                    <a:pt x="41" y="27"/>
                    <a:pt x="41" y="27"/>
                    <a:pt x="41" y="27"/>
                  </a:cubicBezTo>
                  <a:cubicBezTo>
                    <a:pt x="50" y="27"/>
                    <a:pt x="50" y="27"/>
                    <a:pt x="50" y="27"/>
                  </a:cubicBezTo>
                  <a:lnTo>
                    <a:pt x="46" y="22"/>
                  </a:lnTo>
                  <a:close/>
                  <a:moveTo>
                    <a:pt x="44" y="21"/>
                  </a:moveTo>
                  <a:cubicBezTo>
                    <a:pt x="33" y="21"/>
                    <a:pt x="33" y="21"/>
                    <a:pt x="33" y="21"/>
                  </a:cubicBezTo>
                  <a:cubicBezTo>
                    <a:pt x="39" y="27"/>
                    <a:pt x="39" y="27"/>
                    <a:pt x="39" y="27"/>
                  </a:cubicBezTo>
                  <a:lnTo>
                    <a:pt x="44" y="21"/>
                  </a:lnTo>
                  <a:close/>
                  <a:moveTo>
                    <a:pt x="25" y="29"/>
                  </a:moveTo>
                  <a:cubicBezTo>
                    <a:pt x="31" y="48"/>
                    <a:pt x="31" y="48"/>
                    <a:pt x="31" y="48"/>
                  </a:cubicBezTo>
                  <a:cubicBezTo>
                    <a:pt x="37" y="29"/>
                    <a:pt x="37" y="29"/>
                    <a:pt x="37" y="29"/>
                  </a:cubicBezTo>
                  <a:lnTo>
                    <a:pt x="25" y="29"/>
                  </a:lnTo>
                  <a:close/>
                  <a:moveTo>
                    <a:pt x="36" y="27"/>
                  </a:moveTo>
                  <a:cubicBezTo>
                    <a:pt x="31" y="22"/>
                    <a:pt x="31" y="22"/>
                    <a:pt x="31" y="22"/>
                  </a:cubicBezTo>
                  <a:cubicBezTo>
                    <a:pt x="26" y="27"/>
                    <a:pt x="26" y="27"/>
                    <a:pt x="26" y="27"/>
                  </a:cubicBezTo>
                  <a:lnTo>
                    <a:pt x="36" y="27"/>
                  </a:lnTo>
                  <a:close/>
                  <a:moveTo>
                    <a:pt x="28" y="21"/>
                  </a:moveTo>
                  <a:cubicBezTo>
                    <a:pt x="18" y="21"/>
                    <a:pt x="18" y="21"/>
                    <a:pt x="18" y="21"/>
                  </a:cubicBezTo>
                  <a:cubicBezTo>
                    <a:pt x="23" y="27"/>
                    <a:pt x="23" y="27"/>
                    <a:pt x="23" y="27"/>
                  </a:cubicBezTo>
                  <a:lnTo>
                    <a:pt x="28" y="21"/>
                  </a:lnTo>
                  <a:close/>
                  <a:moveTo>
                    <a:pt x="12" y="27"/>
                  </a:moveTo>
                  <a:cubicBezTo>
                    <a:pt x="21" y="27"/>
                    <a:pt x="21" y="27"/>
                    <a:pt x="21" y="27"/>
                  </a:cubicBezTo>
                  <a:cubicBezTo>
                    <a:pt x="16" y="22"/>
                    <a:pt x="16" y="22"/>
                    <a:pt x="16" y="22"/>
                  </a:cubicBezTo>
                  <a:lnTo>
                    <a:pt x="12" y="27"/>
                  </a:lnTo>
                  <a:close/>
                  <a:moveTo>
                    <a:pt x="28" y="47"/>
                  </a:moveTo>
                  <a:cubicBezTo>
                    <a:pt x="22" y="29"/>
                    <a:pt x="22" y="29"/>
                    <a:pt x="22" y="29"/>
                  </a:cubicBezTo>
                  <a:cubicBezTo>
                    <a:pt x="12" y="29"/>
                    <a:pt x="12" y="29"/>
                    <a:pt x="12" y="29"/>
                  </a:cubicBezTo>
                  <a:lnTo>
                    <a:pt x="28" y="47"/>
                  </a:lnTo>
                  <a:close/>
                  <a:moveTo>
                    <a:pt x="33" y="47"/>
                  </a:moveTo>
                  <a:cubicBezTo>
                    <a:pt x="49" y="29"/>
                    <a:pt x="49" y="29"/>
                    <a:pt x="49" y="29"/>
                  </a:cubicBezTo>
                  <a:cubicBezTo>
                    <a:pt x="39" y="29"/>
                    <a:pt x="39" y="29"/>
                    <a:pt x="39" y="29"/>
                  </a:cubicBezTo>
                  <a:lnTo>
                    <a:pt x="33" y="4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" name="Freeform 54"/>
            <p:cNvSpPr>
              <a:spLocks noEditPoints="1"/>
            </p:cNvSpPr>
            <p:nvPr/>
          </p:nvSpPr>
          <p:spPr bwMode="auto">
            <a:xfrm>
              <a:off x="7248011" y="3738365"/>
              <a:ext cx="258419" cy="300168"/>
            </a:xfrm>
            <a:custGeom>
              <a:avLst/>
              <a:gdLst>
                <a:gd name="T0" fmla="*/ 31 w 62"/>
                <a:gd name="T1" fmla="*/ 49 h 70"/>
                <a:gd name="T2" fmla="*/ 45 w 62"/>
                <a:gd name="T3" fmla="*/ 35 h 70"/>
                <a:gd name="T4" fmla="*/ 45 w 62"/>
                <a:gd name="T5" fmla="*/ 8 h 70"/>
                <a:gd name="T6" fmla="*/ 17 w 62"/>
                <a:gd name="T7" fmla="*/ 8 h 70"/>
                <a:gd name="T8" fmla="*/ 17 w 62"/>
                <a:gd name="T9" fmla="*/ 35 h 70"/>
                <a:gd name="T10" fmla="*/ 31 w 62"/>
                <a:gd name="T11" fmla="*/ 49 h 70"/>
                <a:gd name="T12" fmla="*/ 31 w 62"/>
                <a:gd name="T13" fmla="*/ 8 h 70"/>
                <a:gd name="T14" fmla="*/ 44 w 62"/>
                <a:gd name="T15" fmla="*/ 21 h 70"/>
                <a:gd name="T16" fmla="*/ 31 w 62"/>
                <a:gd name="T17" fmla="*/ 34 h 70"/>
                <a:gd name="T18" fmla="*/ 18 w 62"/>
                <a:gd name="T19" fmla="*/ 21 h 70"/>
                <a:gd name="T20" fmla="*/ 31 w 62"/>
                <a:gd name="T21" fmla="*/ 8 h 70"/>
                <a:gd name="T22" fmla="*/ 25 w 62"/>
                <a:gd name="T23" fmla="*/ 50 h 70"/>
                <a:gd name="T24" fmla="*/ 27 w 62"/>
                <a:gd name="T25" fmla="*/ 48 h 70"/>
                <a:gd name="T26" fmla="*/ 30 w 62"/>
                <a:gd name="T27" fmla="*/ 50 h 70"/>
                <a:gd name="T28" fmla="*/ 31 w 62"/>
                <a:gd name="T29" fmla="*/ 51 h 70"/>
                <a:gd name="T30" fmla="*/ 32 w 62"/>
                <a:gd name="T31" fmla="*/ 50 h 70"/>
                <a:gd name="T32" fmla="*/ 34 w 62"/>
                <a:gd name="T33" fmla="*/ 48 h 70"/>
                <a:gd name="T34" fmla="*/ 37 w 62"/>
                <a:gd name="T35" fmla="*/ 50 h 70"/>
                <a:gd name="T36" fmla="*/ 31 w 62"/>
                <a:gd name="T37" fmla="*/ 53 h 70"/>
                <a:gd name="T38" fmla="*/ 25 w 62"/>
                <a:gd name="T39" fmla="*/ 50 h 70"/>
                <a:gd name="T40" fmla="*/ 8 w 62"/>
                <a:gd name="T41" fmla="*/ 53 h 70"/>
                <a:gd name="T42" fmla="*/ 31 w 62"/>
                <a:gd name="T43" fmla="*/ 62 h 70"/>
                <a:gd name="T44" fmla="*/ 54 w 62"/>
                <a:gd name="T45" fmla="*/ 53 h 70"/>
                <a:gd name="T46" fmla="*/ 39 w 62"/>
                <a:gd name="T47" fmla="*/ 44 h 70"/>
                <a:gd name="T48" fmla="*/ 35 w 62"/>
                <a:gd name="T49" fmla="*/ 47 h 70"/>
                <a:gd name="T50" fmla="*/ 44 w 62"/>
                <a:gd name="T51" fmla="*/ 51 h 70"/>
                <a:gd name="T52" fmla="*/ 31 w 62"/>
                <a:gd name="T53" fmla="*/ 54 h 70"/>
                <a:gd name="T54" fmla="*/ 18 w 62"/>
                <a:gd name="T55" fmla="*/ 51 h 70"/>
                <a:gd name="T56" fmla="*/ 26 w 62"/>
                <a:gd name="T57" fmla="*/ 47 h 70"/>
                <a:gd name="T58" fmla="*/ 23 w 62"/>
                <a:gd name="T59" fmla="*/ 44 h 70"/>
                <a:gd name="T60" fmla="*/ 8 w 62"/>
                <a:gd name="T61" fmla="*/ 53 h 70"/>
                <a:gd name="T62" fmla="*/ 16 w 62"/>
                <a:gd name="T63" fmla="*/ 51 h 70"/>
                <a:gd name="T64" fmla="*/ 31 w 62"/>
                <a:gd name="T65" fmla="*/ 56 h 70"/>
                <a:gd name="T66" fmla="*/ 46 w 62"/>
                <a:gd name="T67" fmla="*/ 51 h 70"/>
                <a:gd name="T68" fmla="*/ 42 w 62"/>
                <a:gd name="T69" fmla="*/ 47 h 70"/>
                <a:gd name="T70" fmla="*/ 52 w 62"/>
                <a:gd name="T71" fmla="*/ 53 h 70"/>
                <a:gd name="T72" fmla="*/ 31 w 62"/>
                <a:gd name="T73" fmla="*/ 60 h 70"/>
                <a:gd name="T74" fmla="*/ 10 w 62"/>
                <a:gd name="T75" fmla="*/ 53 h 70"/>
                <a:gd name="T76" fmla="*/ 20 w 62"/>
                <a:gd name="T77" fmla="*/ 47 h 70"/>
                <a:gd name="T78" fmla="*/ 16 w 62"/>
                <a:gd name="T79" fmla="*/ 51 h 70"/>
                <a:gd name="T80" fmla="*/ 62 w 62"/>
                <a:gd name="T81" fmla="*/ 55 h 70"/>
                <a:gd name="T82" fmla="*/ 31 w 62"/>
                <a:gd name="T83" fmla="*/ 70 h 70"/>
                <a:gd name="T84" fmla="*/ 0 w 62"/>
                <a:gd name="T85" fmla="*/ 55 h 70"/>
                <a:gd name="T86" fmla="*/ 20 w 62"/>
                <a:gd name="T87" fmla="*/ 41 h 70"/>
                <a:gd name="T88" fmla="*/ 23 w 62"/>
                <a:gd name="T89" fmla="*/ 44 h 70"/>
                <a:gd name="T90" fmla="*/ 3 w 62"/>
                <a:gd name="T91" fmla="*/ 55 h 70"/>
                <a:gd name="T92" fmla="*/ 31 w 62"/>
                <a:gd name="T93" fmla="*/ 67 h 70"/>
                <a:gd name="T94" fmla="*/ 59 w 62"/>
                <a:gd name="T95" fmla="*/ 55 h 70"/>
                <a:gd name="T96" fmla="*/ 39 w 62"/>
                <a:gd name="T97" fmla="*/ 44 h 70"/>
                <a:gd name="T98" fmla="*/ 42 w 62"/>
                <a:gd name="T99" fmla="*/ 41 h 70"/>
                <a:gd name="T100" fmla="*/ 62 w 62"/>
                <a:gd name="T101" fmla="*/ 55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2" h="70">
                  <a:moveTo>
                    <a:pt x="31" y="49"/>
                  </a:moveTo>
                  <a:cubicBezTo>
                    <a:pt x="45" y="35"/>
                    <a:pt x="45" y="35"/>
                    <a:pt x="45" y="35"/>
                  </a:cubicBezTo>
                  <a:cubicBezTo>
                    <a:pt x="52" y="27"/>
                    <a:pt x="52" y="15"/>
                    <a:pt x="45" y="8"/>
                  </a:cubicBezTo>
                  <a:cubicBezTo>
                    <a:pt x="37" y="0"/>
                    <a:pt x="25" y="0"/>
                    <a:pt x="17" y="8"/>
                  </a:cubicBezTo>
                  <a:cubicBezTo>
                    <a:pt x="10" y="15"/>
                    <a:pt x="10" y="27"/>
                    <a:pt x="17" y="35"/>
                  </a:cubicBezTo>
                  <a:lnTo>
                    <a:pt x="31" y="49"/>
                  </a:lnTo>
                  <a:close/>
                  <a:moveTo>
                    <a:pt x="31" y="8"/>
                  </a:moveTo>
                  <a:cubicBezTo>
                    <a:pt x="38" y="8"/>
                    <a:pt x="44" y="14"/>
                    <a:pt x="44" y="21"/>
                  </a:cubicBezTo>
                  <a:cubicBezTo>
                    <a:pt x="44" y="29"/>
                    <a:pt x="38" y="34"/>
                    <a:pt x="31" y="34"/>
                  </a:cubicBezTo>
                  <a:cubicBezTo>
                    <a:pt x="24" y="34"/>
                    <a:pt x="18" y="29"/>
                    <a:pt x="18" y="21"/>
                  </a:cubicBezTo>
                  <a:cubicBezTo>
                    <a:pt x="18" y="14"/>
                    <a:pt x="24" y="8"/>
                    <a:pt x="31" y="8"/>
                  </a:cubicBezTo>
                  <a:close/>
                  <a:moveTo>
                    <a:pt x="25" y="50"/>
                  </a:moveTo>
                  <a:cubicBezTo>
                    <a:pt x="25" y="49"/>
                    <a:pt x="26" y="49"/>
                    <a:pt x="27" y="48"/>
                  </a:cubicBezTo>
                  <a:cubicBezTo>
                    <a:pt x="30" y="50"/>
                    <a:pt x="30" y="50"/>
                    <a:pt x="30" y="50"/>
                  </a:cubicBezTo>
                  <a:cubicBezTo>
                    <a:pt x="30" y="51"/>
                    <a:pt x="30" y="51"/>
                    <a:pt x="31" y="51"/>
                  </a:cubicBezTo>
                  <a:cubicBezTo>
                    <a:pt x="31" y="51"/>
                    <a:pt x="32" y="51"/>
                    <a:pt x="32" y="50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6" y="49"/>
                    <a:pt x="37" y="49"/>
                    <a:pt x="37" y="50"/>
                  </a:cubicBezTo>
                  <a:cubicBezTo>
                    <a:pt x="37" y="52"/>
                    <a:pt x="34" y="53"/>
                    <a:pt x="31" y="53"/>
                  </a:cubicBezTo>
                  <a:cubicBezTo>
                    <a:pt x="28" y="53"/>
                    <a:pt x="25" y="52"/>
                    <a:pt x="25" y="50"/>
                  </a:cubicBezTo>
                  <a:close/>
                  <a:moveTo>
                    <a:pt x="8" y="53"/>
                  </a:moveTo>
                  <a:cubicBezTo>
                    <a:pt x="8" y="58"/>
                    <a:pt x="18" y="62"/>
                    <a:pt x="31" y="62"/>
                  </a:cubicBezTo>
                  <a:cubicBezTo>
                    <a:pt x="44" y="62"/>
                    <a:pt x="54" y="58"/>
                    <a:pt x="54" y="53"/>
                  </a:cubicBezTo>
                  <a:cubicBezTo>
                    <a:pt x="54" y="49"/>
                    <a:pt x="48" y="45"/>
                    <a:pt x="39" y="44"/>
                  </a:cubicBezTo>
                  <a:cubicBezTo>
                    <a:pt x="35" y="47"/>
                    <a:pt x="35" y="47"/>
                    <a:pt x="35" y="47"/>
                  </a:cubicBezTo>
                  <a:cubicBezTo>
                    <a:pt x="41" y="48"/>
                    <a:pt x="44" y="49"/>
                    <a:pt x="44" y="51"/>
                  </a:cubicBezTo>
                  <a:cubicBezTo>
                    <a:pt x="44" y="52"/>
                    <a:pt x="39" y="54"/>
                    <a:pt x="31" y="54"/>
                  </a:cubicBezTo>
                  <a:cubicBezTo>
                    <a:pt x="23" y="54"/>
                    <a:pt x="18" y="52"/>
                    <a:pt x="18" y="51"/>
                  </a:cubicBezTo>
                  <a:cubicBezTo>
                    <a:pt x="18" y="49"/>
                    <a:pt x="21" y="48"/>
                    <a:pt x="26" y="47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14" y="45"/>
                    <a:pt x="8" y="49"/>
                    <a:pt x="8" y="53"/>
                  </a:cubicBezTo>
                  <a:close/>
                  <a:moveTo>
                    <a:pt x="16" y="51"/>
                  </a:moveTo>
                  <a:cubicBezTo>
                    <a:pt x="16" y="54"/>
                    <a:pt x="23" y="56"/>
                    <a:pt x="31" y="56"/>
                  </a:cubicBezTo>
                  <a:cubicBezTo>
                    <a:pt x="39" y="56"/>
                    <a:pt x="46" y="54"/>
                    <a:pt x="46" y="51"/>
                  </a:cubicBezTo>
                  <a:cubicBezTo>
                    <a:pt x="46" y="49"/>
                    <a:pt x="44" y="47"/>
                    <a:pt x="42" y="47"/>
                  </a:cubicBezTo>
                  <a:cubicBezTo>
                    <a:pt x="48" y="48"/>
                    <a:pt x="52" y="50"/>
                    <a:pt x="52" y="53"/>
                  </a:cubicBezTo>
                  <a:cubicBezTo>
                    <a:pt x="52" y="56"/>
                    <a:pt x="43" y="60"/>
                    <a:pt x="31" y="60"/>
                  </a:cubicBezTo>
                  <a:cubicBezTo>
                    <a:pt x="19" y="60"/>
                    <a:pt x="10" y="56"/>
                    <a:pt x="10" y="53"/>
                  </a:cubicBezTo>
                  <a:cubicBezTo>
                    <a:pt x="10" y="50"/>
                    <a:pt x="14" y="48"/>
                    <a:pt x="20" y="47"/>
                  </a:cubicBezTo>
                  <a:cubicBezTo>
                    <a:pt x="17" y="47"/>
                    <a:pt x="16" y="49"/>
                    <a:pt x="16" y="51"/>
                  </a:cubicBezTo>
                  <a:close/>
                  <a:moveTo>
                    <a:pt x="62" y="55"/>
                  </a:moveTo>
                  <a:cubicBezTo>
                    <a:pt x="62" y="64"/>
                    <a:pt x="49" y="70"/>
                    <a:pt x="31" y="70"/>
                  </a:cubicBezTo>
                  <a:cubicBezTo>
                    <a:pt x="13" y="70"/>
                    <a:pt x="0" y="64"/>
                    <a:pt x="0" y="55"/>
                  </a:cubicBezTo>
                  <a:cubicBezTo>
                    <a:pt x="0" y="49"/>
                    <a:pt x="8" y="43"/>
                    <a:pt x="20" y="41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10" y="45"/>
                    <a:pt x="3" y="50"/>
                    <a:pt x="3" y="55"/>
                  </a:cubicBezTo>
                  <a:cubicBezTo>
                    <a:pt x="3" y="61"/>
                    <a:pt x="14" y="67"/>
                    <a:pt x="31" y="67"/>
                  </a:cubicBezTo>
                  <a:cubicBezTo>
                    <a:pt x="48" y="67"/>
                    <a:pt x="59" y="61"/>
                    <a:pt x="59" y="55"/>
                  </a:cubicBezTo>
                  <a:cubicBezTo>
                    <a:pt x="59" y="50"/>
                    <a:pt x="51" y="45"/>
                    <a:pt x="39" y="44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54" y="43"/>
                    <a:pt x="62" y="49"/>
                    <a:pt x="62" y="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Freeform 96"/>
            <p:cNvSpPr>
              <a:spLocks noEditPoints="1"/>
            </p:cNvSpPr>
            <p:nvPr/>
          </p:nvSpPr>
          <p:spPr bwMode="auto">
            <a:xfrm>
              <a:off x="6805586" y="4925363"/>
              <a:ext cx="282662" cy="282661"/>
            </a:xfrm>
            <a:custGeom>
              <a:avLst/>
              <a:gdLst>
                <a:gd name="T0" fmla="*/ 45 w 62"/>
                <a:gd name="T1" fmla="*/ 4 h 62"/>
                <a:gd name="T2" fmla="*/ 45 w 62"/>
                <a:gd name="T3" fmla="*/ 9 h 62"/>
                <a:gd name="T4" fmla="*/ 17 w 62"/>
                <a:gd name="T5" fmla="*/ 52 h 62"/>
                <a:gd name="T6" fmla="*/ 16 w 62"/>
                <a:gd name="T7" fmla="*/ 58 h 62"/>
                <a:gd name="T8" fmla="*/ 19 w 62"/>
                <a:gd name="T9" fmla="*/ 52 h 62"/>
                <a:gd name="T10" fmla="*/ 54 w 62"/>
                <a:gd name="T11" fmla="*/ 19 h 62"/>
                <a:gd name="T12" fmla="*/ 56 w 62"/>
                <a:gd name="T13" fmla="*/ 15 h 62"/>
                <a:gd name="T14" fmla="*/ 53 w 62"/>
                <a:gd name="T15" fmla="*/ 19 h 62"/>
                <a:gd name="T16" fmla="*/ 4 w 62"/>
                <a:gd name="T17" fmla="*/ 46 h 62"/>
                <a:gd name="T18" fmla="*/ 9 w 62"/>
                <a:gd name="T19" fmla="*/ 44 h 62"/>
                <a:gd name="T20" fmla="*/ 61 w 62"/>
                <a:gd name="T21" fmla="*/ 30 h 62"/>
                <a:gd name="T22" fmla="*/ 56 w 62"/>
                <a:gd name="T23" fmla="*/ 32 h 62"/>
                <a:gd name="T24" fmla="*/ 61 w 62"/>
                <a:gd name="T25" fmla="*/ 30 h 62"/>
                <a:gd name="T26" fmla="*/ 1 w 62"/>
                <a:gd name="T27" fmla="*/ 30 h 62"/>
                <a:gd name="T28" fmla="*/ 5 w 62"/>
                <a:gd name="T29" fmla="*/ 32 h 62"/>
                <a:gd name="T30" fmla="*/ 52 w 62"/>
                <a:gd name="T31" fmla="*/ 43 h 62"/>
                <a:gd name="T32" fmla="*/ 57 w 62"/>
                <a:gd name="T33" fmla="*/ 47 h 62"/>
                <a:gd name="T34" fmla="*/ 54 w 62"/>
                <a:gd name="T35" fmla="*/ 43 h 62"/>
                <a:gd name="T36" fmla="*/ 10 w 62"/>
                <a:gd name="T37" fmla="*/ 18 h 62"/>
                <a:gd name="T38" fmla="*/ 4 w 62"/>
                <a:gd name="T39" fmla="*/ 15 h 62"/>
                <a:gd name="T40" fmla="*/ 45 w 62"/>
                <a:gd name="T41" fmla="*/ 52 h 62"/>
                <a:gd name="T42" fmla="*/ 45 w 62"/>
                <a:gd name="T43" fmla="*/ 57 h 62"/>
                <a:gd name="T44" fmla="*/ 47 w 62"/>
                <a:gd name="T45" fmla="*/ 56 h 62"/>
                <a:gd name="T46" fmla="*/ 30 w 62"/>
                <a:gd name="T47" fmla="*/ 56 h 62"/>
                <a:gd name="T48" fmla="*/ 32 w 62"/>
                <a:gd name="T49" fmla="*/ 61 h 62"/>
                <a:gd name="T50" fmla="*/ 17 w 62"/>
                <a:gd name="T51" fmla="*/ 9 h 62"/>
                <a:gd name="T52" fmla="*/ 19 w 62"/>
                <a:gd name="T53" fmla="*/ 8 h 62"/>
                <a:gd name="T54" fmla="*/ 15 w 62"/>
                <a:gd name="T55" fmla="*/ 5 h 62"/>
                <a:gd name="T56" fmla="*/ 32 w 62"/>
                <a:gd name="T57" fmla="*/ 5 h 62"/>
                <a:gd name="T58" fmla="*/ 30 w 62"/>
                <a:gd name="T59" fmla="*/ 1 h 62"/>
                <a:gd name="T60" fmla="*/ 53 w 62"/>
                <a:gd name="T61" fmla="*/ 30 h 62"/>
                <a:gd name="T62" fmla="*/ 29 w 62"/>
                <a:gd name="T63" fmla="*/ 53 h 62"/>
                <a:gd name="T64" fmla="*/ 14 w 62"/>
                <a:gd name="T65" fmla="*/ 19 h 62"/>
                <a:gd name="T66" fmla="*/ 48 w 62"/>
                <a:gd name="T67" fmla="*/ 19 h 62"/>
                <a:gd name="T68" fmla="*/ 46 w 62"/>
                <a:gd name="T69" fmla="*/ 22 h 62"/>
                <a:gd name="T70" fmla="*/ 46 w 62"/>
                <a:gd name="T71" fmla="*/ 22 h 62"/>
                <a:gd name="T72" fmla="*/ 39 w 62"/>
                <a:gd name="T73" fmla="*/ 27 h 62"/>
                <a:gd name="T74" fmla="*/ 31 w 62"/>
                <a:gd name="T75" fmla="*/ 48 h 62"/>
                <a:gd name="T76" fmla="*/ 36 w 62"/>
                <a:gd name="T77" fmla="*/ 27 h 62"/>
                <a:gd name="T78" fmla="*/ 36 w 62"/>
                <a:gd name="T79" fmla="*/ 27 h 62"/>
                <a:gd name="T80" fmla="*/ 23 w 62"/>
                <a:gd name="T81" fmla="*/ 27 h 62"/>
                <a:gd name="T82" fmla="*/ 21 w 62"/>
                <a:gd name="T83" fmla="*/ 27 h 62"/>
                <a:gd name="T84" fmla="*/ 28 w 62"/>
                <a:gd name="T85" fmla="*/ 47 h 62"/>
                <a:gd name="T86" fmla="*/ 28 w 62"/>
                <a:gd name="T87" fmla="*/ 47 h 62"/>
                <a:gd name="T88" fmla="*/ 39 w 62"/>
                <a:gd name="T89" fmla="*/ 29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2" h="62">
                  <a:moveTo>
                    <a:pt x="43" y="9"/>
                  </a:moveTo>
                  <a:cubicBezTo>
                    <a:pt x="43" y="9"/>
                    <a:pt x="43" y="9"/>
                    <a:pt x="43" y="8"/>
                  </a:cubicBezTo>
                  <a:cubicBezTo>
                    <a:pt x="45" y="4"/>
                    <a:pt x="45" y="4"/>
                    <a:pt x="45" y="4"/>
                  </a:cubicBezTo>
                  <a:cubicBezTo>
                    <a:pt x="45" y="4"/>
                    <a:pt x="46" y="4"/>
                    <a:pt x="46" y="4"/>
                  </a:cubicBezTo>
                  <a:cubicBezTo>
                    <a:pt x="47" y="4"/>
                    <a:pt x="47" y="5"/>
                    <a:pt x="47" y="5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4" y="9"/>
                    <a:pt x="44" y="10"/>
                    <a:pt x="44" y="10"/>
                  </a:cubicBezTo>
                  <a:cubicBezTo>
                    <a:pt x="43" y="10"/>
                    <a:pt x="43" y="9"/>
                    <a:pt x="43" y="9"/>
                  </a:cubicBezTo>
                  <a:close/>
                  <a:moveTo>
                    <a:pt x="17" y="52"/>
                  </a:moveTo>
                  <a:cubicBezTo>
                    <a:pt x="15" y="56"/>
                    <a:pt x="15" y="56"/>
                    <a:pt x="15" y="56"/>
                  </a:cubicBezTo>
                  <a:cubicBezTo>
                    <a:pt x="15" y="57"/>
                    <a:pt x="15" y="57"/>
                    <a:pt x="15" y="58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16" y="58"/>
                    <a:pt x="17" y="57"/>
                    <a:pt x="17" y="57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9" y="53"/>
                    <a:pt x="19" y="52"/>
                    <a:pt x="19" y="52"/>
                  </a:cubicBezTo>
                  <a:cubicBezTo>
                    <a:pt x="18" y="52"/>
                    <a:pt x="18" y="52"/>
                    <a:pt x="17" y="52"/>
                  </a:cubicBezTo>
                  <a:close/>
                  <a:moveTo>
                    <a:pt x="53" y="19"/>
                  </a:moveTo>
                  <a:cubicBezTo>
                    <a:pt x="53" y="19"/>
                    <a:pt x="53" y="19"/>
                    <a:pt x="54" y="19"/>
                  </a:cubicBezTo>
                  <a:cubicBezTo>
                    <a:pt x="57" y="17"/>
                    <a:pt x="57" y="17"/>
                    <a:pt x="57" y="17"/>
                  </a:cubicBezTo>
                  <a:cubicBezTo>
                    <a:pt x="58" y="16"/>
                    <a:pt x="58" y="16"/>
                    <a:pt x="58" y="15"/>
                  </a:cubicBezTo>
                  <a:cubicBezTo>
                    <a:pt x="57" y="15"/>
                    <a:pt x="57" y="14"/>
                    <a:pt x="56" y="15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2" y="17"/>
                    <a:pt x="52" y="18"/>
                    <a:pt x="52" y="18"/>
                  </a:cubicBezTo>
                  <a:cubicBezTo>
                    <a:pt x="52" y="19"/>
                    <a:pt x="53" y="19"/>
                    <a:pt x="53" y="19"/>
                  </a:cubicBezTo>
                  <a:close/>
                  <a:moveTo>
                    <a:pt x="8" y="43"/>
                  </a:moveTo>
                  <a:cubicBezTo>
                    <a:pt x="4" y="45"/>
                    <a:pt x="4" y="45"/>
                    <a:pt x="4" y="45"/>
                  </a:cubicBezTo>
                  <a:cubicBezTo>
                    <a:pt x="4" y="45"/>
                    <a:pt x="4" y="46"/>
                    <a:pt x="4" y="46"/>
                  </a:cubicBezTo>
                  <a:cubicBezTo>
                    <a:pt x="4" y="46"/>
                    <a:pt x="5" y="47"/>
                    <a:pt x="5" y="47"/>
                  </a:cubicBezTo>
                  <a:cubicBezTo>
                    <a:pt x="5" y="47"/>
                    <a:pt x="5" y="47"/>
                    <a:pt x="5" y="47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10" y="44"/>
                    <a:pt x="10" y="43"/>
                    <a:pt x="10" y="43"/>
                  </a:cubicBezTo>
                  <a:cubicBezTo>
                    <a:pt x="9" y="42"/>
                    <a:pt x="9" y="42"/>
                    <a:pt x="8" y="43"/>
                  </a:cubicBezTo>
                  <a:close/>
                  <a:moveTo>
                    <a:pt x="61" y="30"/>
                  </a:moveTo>
                  <a:cubicBezTo>
                    <a:pt x="56" y="30"/>
                    <a:pt x="56" y="30"/>
                    <a:pt x="56" y="30"/>
                  </a:cubicBezTo>
                  <a:cubicBezTo>
                    <a:pt x="56" y="30"/>
                    <a:pt x="55" y="30"/>
                    <a:pt x="55" y="31"/>
                  </a:cubicBezTo>
                  <a:cubicBezTo>
                    <a:pt x="55" y="31"/>
                    <a:pt x="56" y="32"/>
                    <a:pt x="56" y="32"/>
                  </a:cubicBezTo>
                  <a:cubicBezTo>
                    <a:pt x="61" y="32"/>
                    <a:pt x="61" y="32"/>
                    <a:pt x="61" y="32"/>
                  </a:cubicBezTo>
                  <a:cubicBezTo>
                    <a:pt x="61" y="32"/>
                    <a:pt x="62" y="31"/>
                    <a:pt x="62" y="31"/>
                  </a:cubicBezTo>
                  <a:cubicBezTo>
                    <a:pt x="62" y="30"/>
                    <a:pt x="61" y="30"/>
                    <a:pt x="61" y="30"/>
                  </a:cubicBezTo>
                  <a:close/>
                  <a:moveTo>
                    <a:pt x="6" y="31"/>
                  </a:moveTo>
                  <a:cubicBezTo>
                    <a:pt x="6" y="30"/>
                    <a:pt x="6" y="30"/>
                    <a:pt x="5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0"/>
                    <a:pt x="0" y="30"/>
                    <a:pt x="0" y="31"/>
                  </a:cubicBezTo>
                  <a:cubicBezTo>
                    <a:pt x="0" y="31"/>
                    <a:pt x="0" y="32"/>
                    <a:pt x="1" y="32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6" y="32"/>
                    <a:pt x="6" y="31"/>
                    <a:pt x="6" y="31"/>
                  </a:cubicBezTo>
                  <a:close/>
                  <a:moveTo>
                    <a:pt x="54" y="43"/>
                  </a:moveTo>
                  <a:cubicBezTo>
                    <a:pt x="53" y="42"/>
                    <a:pt x="52" y="42"/>
                    <a:pt x="52" y="43"/>
                  </a:cubicBezTo>
                  <a:cubicBezTo>
                    <a:pt x="52" y="43"/>
                    <a:pt x="52" y="44"/>
                    <a:pt x="53" y="44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7" y="47"/>
                    <a:pt x="58" y="46"/>
                    <a:pt x="58" y="46"/>
                  </a:cubicBezTo>
                  <a:cubicBezTo>
                    <a:pt x="58" y="46"/>
                    <a:pt x="58" y="45"/>
                    <a:pt x="57" y="45"/>
                  </a:cubicBezTo>
                  <a:lnTo>
                    <a:pt x="54" y="43"/>
                  </a:lnTo>
                  <a:close/>
                  <a:moveTo>
                    <a:pt x="8" y="19"/>
                  </a:moveTo>
                  <a:cubicBezTo>
                    <a:pt x="8" y="19"/>
                    <a:pt x="9" y="19"/>
                    <a:pt x="9" y="19"/>
                  </a:cubicBezTo>
                  <a:cubicBezTo>
                    <a:pt x="9" y="19"/>
                    <a:pt x="9" y="19"/>
                    <a:pt x="10" y="18"/>
                  </a:cubicBezTo>
                  <a:cubicBezTo>
                    <a:pt x="10" y="18"/>
                    <a:pt x="10" y="17"/>
                    <a:pt x="9" y="17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4"/>
                    <a:pt x="4" y="15"/>
                    <a:pt x="4" y="15"/>
                  </a:cubicBezTo>
                  <a:cubicBezTo>
                    <a:pt x="4" y="16"/>
                    <a:pt x="4" y="16"/>
                    <a:pt x="4" y="17"/>
                  </a:cubicBezTo>
                  <a:lnTo>
                    <a:pt x="8" y="19"/>
                  </a:lnTo>
                  <a:close/>
                  <a:moveTo>
                    <a:pt x="45" y="52"/>
                  </a:moveTo>
                  <a:cubicBezTo>
                    <a:pt x="44" y="52"/>
                    <a:pt x="44" y="52"/>
                    <a:pt x="43" y="52"/>
                  </a:cubicBezTo>
                  <a:cubicBezTo>
                    <a:pt x="43" y="52"/>
                    <a:pt x="43" y="53"/>
                    <a:pt x="43" y="53"/>
                  </a:cubicBezTo>
                  <a:cubicBezTo>
                    <a:pt x="45" y="57"/>
                    <a:pt x="45" y="57"/>
                    <a:pt x="45" y="57"/>
                  </a:cubicBezTo>
                  <a:cubicBezTo>
                    <a:pt x="45" y="57"/>
                    <a:pt x="46" y="58"/>
                    <a:pt x="46" y="58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7" y="57"/>
                    <a:pt x="47" y="57"/>
                    <a:pt x="47" y="56"/>
                  </a:cubicBezTo>
                  <a:lnTo>
                    <a:pt x="45" y="52"/>
                  </a:lnTo>
                  <a:close/>
                  <a:moveTo>
                    <a:pt x="31" y="55"/>
                  </a:moveTo>
                  <a:cubicBezTo>
                    <a:pt x="30" y="55"/>
                    <a:pt x="30" y="56"/>
                    <a:pt x="30" y="56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1"/>
                    <a:pt x="30" y="62"/>
                    <a:pt x="31" y="62"/>
                  </a:cubicBezTo>
                  <a:cubicBezTo>
                    <a:pt x="31" y="62"/>
                    <a:pt x="32" y="61"/>
                    <a:pt x="32" y="61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32" y="56"/>
                    <a:pt x="31" y="55"/>
                    <a:pt x="31" y="55"/>
                  </a:cubicBezTo>
                  <a:close/>
                  <a:moveTo>
                    <a:pt x="17" y="9"/>
                  </a:moveTo>
                  <a:cubicBezTo>
                    <a:pt x="17" y="9"/>
                    <a:pt x="18" y="10"/>
                    <a:pt x="18" y="10"/>
                  </a:cubicBezTo>
                  <a:cubicBezTo>
                    <a:pt x="18" y="10"/>
                    <a:pt x="18" y="9"/>
                    <a:pt x="19" y="9"/>
                  </a:cubicBezTo>
                  <a:cubicBezTo>
                    <a:pt x="19" y="9"/>
                    <a:pt x="19" y="9"/>
                    <a:pt x="19" y="8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6" y="4"/>
                    <a:pt x="16" y="4"/>
                    <a:pt x="15" y="4"/>
                  </a:cubicBezTo>
                  <a:cubicBezTo>
                    <a:pt x="15" y="4"/>
                    <a:pt x="15" y="5"/>
                    <a:pt x="15" y="5"/>
                  </a:cubicBezTo>
                  <a:lnTo>
                    <a:pt x="17" y="9"/>
                  </a:lnTo>
                  <a:close/>
                  <a:moveTo>
                    <a:pt x="31" y="6"/>
                  </a:moveTo>
                  <a:cubicBezTo>
                    <a:pt x="31" y="6"/>
                    <a:pt x="32" y="6"/>
                    <a:pt x="32" y="5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0"/>
                    <a:pt x="31" y="0"/>
                    <a:pt x="31" y="0"/>
                  </a:cubicBezTo>
                  <a:cubicBezTo>
                    <a:pt x="30" y="0"/>
                    <a:pt x="30" y="0"/>
                    <a:pt x="30" y="1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0" y="6"/>
                    <a:pt x="30" y="6"/>
                    <a:pt x="31" y="6"/>
                  </a:cubicBezTo>
                  <a:close/>
                  <a:moveTo>
                    <a:pt x="53" y="30"/>
                  </a:moveTo>
                  <a:cubicBezTo>
                    <a:pt x="32" y="53"/>
                    <a:pt x="32" y="53"/>
                    <a:pt x="32" y="53"/>
                  </a:cubicBezTo>
                  <a:cubicBezTo>
                    <a:pt x="32" y="53"/>
                    <a:pt x="31" y="53"/>
                    <a:pt x="31" y="53"/>
                  </a:cubicBezTo>
                  <a:cubicBezTo>
                    <a:pt x="30" y="53"/>
                    <a:pt x="30" y="53"/>
                    <a:pt x="29" y="53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8" y="29"/>
                    <a:pt x="8" y="28"/>
                    <a:pt x="9" y="27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5" y="18"/>
                    <a:pt x="15" y="18"/>
                  </a:cubicBezTo>
                  <a:cubicBezTo>
                    <a:pt x="46" y="18"/>
                    <a:pt x="46" y="18"/>
                    <a:pt x="46" y="18"/>
                  </a:cubicBezTo>
                  <a:cubicBezTo>
                    <a:pt x="47" y="18"/>
                    <a:pt x="48" y="19"/>
                    <a:pt x="48" y="19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4" y="28"/>
                    <a:pt x="54" y="29"/>
                    <a:pt x="53" y="30"/>
                  </a:cubicBezTo>
                  <a:close/>
                  <a:moveTo>
                    <a:pt x="46" y="22"/>
                  </a:moveTo>
                  <a:cubicBezTo>
                    <a:pt x="41" y="27"/>
                    <a:pt x="41" y="27"/>
                    <a:pt x="41" y="27"/>
                  </a:cubicBezTo>
                  <a:cubicBezTo>
                    <a:pt x="50" y="27"/>
                    <a:pt x="50" y="27"/>
                    <a:pt x="50" y="27"/>
                  </a:cubicBezTo>
                  <a:lnTo>
                    <a:pt x="46" y="22"/>
                  </a:lnTo>
                  <a:close/>
                  <a:moveTo>
                    <a:pt x="44" y="21"/>
                  </a:moveTo>
                  <a:cubicBezTo>
                    <a:pt x="33" y="21"/>
                    <a:pt x="33" y="21"/>
                    <a:pt x="33" y="21"/>
                  </a:cubicBezTo>
                  <a:cubicBezTo>
                    <a:pt x="39" y="27"/>
                    <a:pt x="39" y="27"/>
                    <a:pt x="39" y="27"/>
                  </a:cubicBezTo>
                  <a:lnTo>
                    <a:pt x="44" y="21"/>
                  </a:lnTo>
                  <a:close/>
                  <a:moveTo>
                    <a:pt x="25" y="29"/>
                  </a:moveTo>
                  <a:cubicBezTo>
                    <a:pt x="31" y="48"/>
                    <a:pt x="31" y="48"/>
                    <a:pt x="31" y="48"/>
                  </a:cubicBezTo>
                  <a:cubicBezTo>
                    <a:pt x="37" y="29"/>
                    <a:pt x="37" y="29"/>
                    <a:pt x="37" y="29"/>
                  </a:cubicBezTo>
                  <a:lnTo>
                    <a:pt x="25" y="29"/>
                  </a:lnTo>
                  <a:close/>
                  <a:moveTo>
                    <a:pt x="36" y="27"/>
                  </a:moveTo>
                  <a:cubicBezTo>
                    <a:pt x="31" y="22"/>
                    <a:pt x="31" y="22"/>
                    <a:pt x="31" y="22"/>
                  </a:cubicBezTo>
                  <a:cubicBezTo>
                    <a:pt x="26" y="27"/>
                    <a:pt x="26" y="27"/>
                    <a:pt x="26" y="27"/>
                  </a:cubicBezTo>
                  <a:lnTo>
                    <a:pt x="36" y="27"/>
                  </a:lnTo>
                  <a:close/>
                  <a:moveTo>
                    <a:pt x="28" y="21"/>
                  </a:moveTo>
                  <a:cubicBezTo>
                    <a:pt x="18" y="21"/>
                    <a:pt x="18" y="21"/>
                    <a:pt x="18" y="21"/>
                  </a:cubicBezTo>
                  <a:cubicBezTo>
                    <a:pt x="23" y="27"/>
                    <a:pt x="23" y="27"/>
                    <a:pt x="23" y="27"/>
                  </a:cubicBezTo>
                  <a:lnTo>
                    <a:pt x="28" y="21"/>
                  </a:lnTo>
                  <a:close/>
                  <a:moveTo>
                    <a:pt x="12" y="27"/>
                  </a:moveTo>
                  <a:cubicBezTo>
                    <a:pt x="21" y="27"/>
                    <a:pt x="21" y="27"/>
                    <a:pt x="21" y="27"/>
                  </a:cubicBezTo>
                  <a:cubicBezTo>
                    <a:pt x="16" y="22"/>
                    <a:pt x="16" y="22"/>
                    <a:pt x="16" y="22"/>
                  </a:cubicBezTo>
                  <a:lnTo>
                    <a:pt x="12" y="27"/>
                  </a:lnTo>
                  <a:close/>
                  <a:moveTo>
                    <a:pt x="28" y="47"/>
                  </a:moveTo>
                  <a:cubicBezTo>
                    <a:pt x="22" y="29"/>
                    <a:pt x="22" y="29"/>
                    <a:pt x="22" y="29"/>
                  </a:cubicBezTo>
                  <a:cubicBezTo>
                    <a:pt x="12" y="29"/>
                    <a:pt x="12" y="29"/>
                    <a:pt x="12" y="29"/>
                  </a:cubicBezTo>
                  <a:lnTo>
                    <a:pt x="28" y="47"/>
                  </a:lnTo>
                  <a:close/>
                  <a:moveTo>
                    <a:pt x="33" y="47"/>
                  </a:moveTo>
                  <a:cubicBezTo>
                    <a:pt x="49" y="29"/>
                    <a:pt x="49" y="29"/>
                    <a:pt x="49" y="29"/>
                  </a:cubicBezTo>
                  <a:cubicBezTo>
                    <a:pt x="39" y="29"/>
                    <a:pt x="39" y="29"/>
                    <a:pt x="39" y="29"/>
                  </a:cubicBezTo>
                  <a:lnTo>
                    <a:pt x="33" y="4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Freeform 52"/>
            <p:cNvSpPr>
              <a:spLocks noEditPoints="1"/>
            </p:cNvSpPr>
            <p:nvPr/>
          </p:nvSpPr>
          <p:spPr bwMode="auto">
            <a:xfrm>
              <a:off x="5499324" y="5343165"/>
              <a:ext cx="269059" cy="253140"/>
            </a:xfrm>
            <a:custGeom>
              <a:avLst/>
              <a:gdLst>
                <a:gd name="T0" fmla="*/ 23 w 68"/>
                <a:gd name="T1" fmla="*/ 5 h 67"/>
                <a:gd name="T2" fmla="*/ 7 w 68"/>
                <a:gd name="T3" fmla="*/ 11 h 67"/>
                <a:gd name="T4" fmla="*/ 7 w 68"/>
                <a:gd name="T5" fmla="*/ 67 h 67"/>
                <a:gd name="T6" fmla="*/ 38 w 68"/>
                <a:gd name="T7" fmla="*/ 62 h 67"/>
                <a:gd name="T8" fmla="*/ 49 w 68"/>
                <a:gd name="T9" fmla="*/ 56 h 67"/>
                <a:gd name="T10" fmla="*/ 64 w 68"/>
                <a:gd name="T11" fmla="*/ 47 h 67"/>
                <a:gd name="T12" fmla="*/ 60 w 68"/>
                <a:gd name="T13" fmla="*/ 0 h 67"/>
                <a:gd name="T14" fmla="*/ 52 w 68"/>
                <a:gd name="T15" fmla="*/ 51 h 67"/>
                <a:gd name="T16" fmla="*/ 59 w 68"/>
                <a:gd name="T17" fmla="*/ 44 h 67"/>
                <a:gd name="T18" fmla="*/ 56 w 68"/>
                <a:gd name="T19" fmla="*/ 41 h 67"/>
                <a:gd name="T20" fmla="*/ 56 w 68"/>
                <a:gd name="T21" fmla="*/ 51 h 67"/>
                <a:gd name="T22" fmla="*/ 50 w 68"/>
                <a:gd name="T23" fmla="*/ 43 h 67"/>
                <a:gd name="T24" fmla="*/ 33 w 68"/>
                <a:gd name="T25" fmla="*/ 45 h 67"/>
                <a:gd name="T26" fmla="*/ 48 w 68"/>
                <a:gd name="T27" fmla="*/ 53 h 67"/>
                <a:gd name="T28" fmla="*/ 26 w 68"/>
                <a:gd name="T29" fmla="*/ 7 h 67"/>
                <a:gd name="T30" fmla="*/ 65 w 68"/>
                <a:gd name="T31" fmla="*/ 7 h 67"/>
                <a:gd name="T32" fmla="*/ 56 w 68"/>
                <a:gd name="T33" fmla="*/ 39 h 67"/>
                <a:gd name="T34" fmla="*/ 9 w 68"/>
                <a:gd name="T35" fmla="*/ 23 h 67"/>
                <a:gd name="T36" fmla="*/ 12 w 68"/>
                <a:gd name="T37" fmla="*/ 30 h 67"/>
                <a:gd name="T38" fmla="*/ 10 w 68"/>
                <a:gd name="T39" fmla="*/ 32 h 67"/>
                <a:gd name="T40" fmla="*/ 10 w 68"/>
                <a:gd name="T41" fmla="*/ 38 h 67"/>
                <a:gd name="T42" fmla="*/ 12 w 68"/>
                <a:gd name="T43" fmla="*/ 40 h 67"/>
                <a:gd name="T44" fmla="*/ 9 w 68"/>
                <a:gd name="T45" fmla="*/ 47 h 67"/>
                <a:gd name="T46" fmla="*/ 12 w 68"/>
                <a:gd name="T47" fmla="*/ 54 h 67"/>
                <a:gd name="T48" fmla="*/ 9 w 68"/>
                <a:gd name="T49" fmla="*/ 55 h 67"/>
                <a:gd name="T50" fmla="*/ 19 w 68"/>
                <a:gd name="T51" fmla="*/ 61 h 67"/>
                <a:gd name="T52" fmla="*/ 25 w 68"/>
                <a:gd name="T53" fmla="*/ 64 h 67"/>
                <a:gd name="T54" fmla="*/ 3 w 68"/>
                <a:gd name="T55" fmla="*/ 19 h 67"/>
                <a:gd name="T56" fmla="*/ 12 w 68"/>
                <a:gd name="T57" fmla="*/ 22 h 67"/>
                <a:gd name="T58" fmla="*/ 34 w 68"/>
                <a:gd name="T59" fmla="*/ 61 h 67"/>
                <a:gd name="T60" fmla="*/ 19 w 68"/>
                <a:gd name="T61" fmla="*/ 59 h 67"/>
                <a:gd name="T62" fmla="*/ 19 w 68"/>
                <a:gd name="T63" fmla="*/ 8 h 67"/>
                <a:gd name="T64" fmla="*/ 21 w 68"/>
                <a:gd name="T65" fmla="*/ 17 h 67"/>
                <a:gd name="T66" fmla="*/ 24 w 68"/>
                <a:gd name="T67" fmla="*/ 19 h 67"/>
                <a:gd name="T68" fmla="*/ 20 w 68"/>
                <a:gd name="T69" fmla="*/ 26 h 67"/>
                <a:gd name="T70" fmla="*/ 24 w 68"/>
                <a:gd name="T71" fmla="*/ 33 h 67"/>
                <a:gd name="T72" fmla="*/ 21 w 68"/>
                <a:gd name="T73" fmla="*/ 35 h 67"/>
                <a:gd name="T74" fmla="*/ 21 w 68"/>
                <a:gd name="T75" fmla="*/ 41 h 67"/>
                <a:gd name="T76" fmla="*/ 24 w 68"/>
                <a:gd name="T77" fmla="*/ 43 h 67"/>
                <a:gd name="T78" fmla="*/ 21 w 68"/>
                <a:gd name="T79" fmla="*/ 49 h 67"/>
                <a:gd name="T80" fmla="*/ 24 w 68"/>
                <a:gd name="T81" fmla="*/ 51 h 67"/>
                <a:gd name="T82" fmla="*/ 38 w 68"/>
                <a:gd name="T83" fmla="*/ 57 h 67"/>
                <a:gd name="T84" fmla="*/ 40 w 68"/>
                <a:gd name="T85" fmla="*/ 58 h 67"/>
                <a:gd name="T86" fmla="*/ 40 w 68"/>
                <a:gd name="T87" fmla="*/ 55 h 67"/>
                <a:gd name="T88" fmla="*/ 40 w 68"/>
                <a:gd name="T89" fmla="*/ 58 h 67"/>
                <a:gd name="T90" fmla="*/ 33 w 68"/>
                <a:gd name="T91" fmla="*/ 13 h 67"/>
                <a:gd name="T92" fmla="*/ 58 w 68"/>
                <a:gd name="T93" fmla="*/ 11 h 67"/>
                <a:gd name="T94" fmla="*/ 58 w 68"/>
                <a:gd name="T95" fmla="*/ 21 h 67"/>
                <a:gd name="T96" fmla="*/ 33 w 68"/>
                <a:gd name="T97" fmla="*/ 19 h 67"/>
                <a:gd name="T98" fmla="*/ 59 w 68"/>
                <a:gd name="T99" fmla="*/ 28 h 67"/>
                <a:gd name="T100" fmla="*/ 32 w 68"/>
                <a:gd name="T101" fmla="*/ 28 h 67"/>
                <a:gd name="T102" fmla="*/ 59 w 68"/>
                <a:gd name="T103" fmla="*/ 28 h 67"/>
                <a:gd name="T104" fmla="*/ 33 w 68"/>
                <a:gd name="T105" fmla="*/ 37 h 67"/>
                <a:gd name="T106" fmla="*/ 58 w 68"/>
                <a:gd name="T107" fmla="*/ 35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8" h="67">
                  <a:moveTo>
                    <a:pt x="60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27" y="0"/>
                    <a:pt x="24" y="2"/>
                    <a:pt x="23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5" y="5"/>
                    <a:pt x="13" y="8"/>
                    <a:pt x="12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3" y="11"/>
                    <a:pt x="0" y="14"/>
                    <a:pt x="0" y="19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4"/>
                    <a:pt x="3" y="67"/>
                    <a:pt x="7" y="67"/>
                  </a:cubicBezTo>
                  <a:cubicBezTo>
                    <a:pt x="25" y="67"/>
                    <a:pt x="25" y="67"/>
                    <a:pt x="25" y="67"/>
                  </a:cubicBezTo>
                  <a:cubicBezTo>
                    <a:pt x="29" y="67"/>
                    <a:pt x="33" y="66"/>
                    <a:pt x="35" y="64"/>
                  </a:cubicBezTo>
                  <a:cubicBezTo>
                    <a:pt x="38" y="62"/>
                    <a:pt x="38" y="62"/>
                    <a:pt x="38" y="62"/>
                  </a:cubicBezTo>
                  <a:cubicBezTo>
                    <a:pt x="41" y="62"/>
                    <a:pt x="45" y="60"/>
                    <a:pt x="47" y="59"/>
                  </a:cubicBezTo>
                  <a:cubicBezTo>
                    <a:pt x="48" y="57"/>
                    <a:pt x="48" y="57"/>
                    <a:pt x="48" y="57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53" y="56"/>
                    <a:pt x="57" y="55"/>
                    <a:pt x="59" y="53"/>
                  </a:cubicBezTo>
                  <a:cubicBezTo>
                    <a:pt x="62" y="50"/>
                    <a:pt x="62" y="50"/>
                    <a:pt x="62" y="50"/>
                  </a:cubicBezTo>
                  <a:cubicBezTo>
                    <a:pt x="64" y="47"/>
                    <a:pt x="64" y="47"/>
                    <a:pt x="64" y="47"/>
                  </a:cubicBezTo>
                  <a:cubicBezTo>
                    <a:pt x="66" y="46"/>
                    <a:pt x="68" y="41"/>
                    <a:pt x="68" y="38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8" y="3"/>
                    <a:pt x="64" y="0"/>
                    <a:pt x="60" y="0"/>
                  </a:cubicBezTo>
                  <a:close/>
                  <a:moveTo>
                    <a:pt x="52" y="53"/>
                  </a:moveTo>
                  <a:cubicBezTo>
                    <a:pt x="52" y="52"/>
                    <a:pt x="52" y="52"/>
                    <a:pt x="52" y="52"/>
                  </a:cubicBezTo>
                  <a:cubicBezTo>
                    <a:pt x="52" y="52"/>
                    <a:pt x="52" y="51"/>
                    <a:pt x="52" y="51"/>
                  </a:cubicBezTo>
                  <a:cubicBezTo>
                    <a:pt x="52" y="45"/>
                    <a:pt x="52" y="45"/>
                    <a:pt x="52" y="45"/>
                  </a:cubicBezTo>
                  <a:cubicBezTo>
                    <a:pt x="58" y="45"/>
                    <a:pt x="58" y="45"/>
                    <a:pt x="58" y="45"/>
                  </a:cubicBezTo>
                  <a:cubicBezTo>
                    <a:pt x="59" y="45"/>
                    <a:pt x="59" y="45"/>
                    <a:pt x="59" y="44"/>
                  </a:cubicBezTo>
                  <a:cubicBezTo>
                    <a:pt x="59" y="44"/>
                    <a:pt x="59" y="43"/>
                    <a:pt x="58" y="43"/>
                  </a:cubicBezTo>
                  <a:cubicBezTo>
                    <a:pt x="52" y="43"/>
                    <a:pt x="52" y="43"/>
                    <a:pt x="52" y="43"/>
                  </a:cubicBezTo>
                  <a:cubicBezTo>
                    <a:pt x="53" y="42"/>
                    <a:pt x="54" y="41"/>
                    <a:pt x="56" y="41"/>
                  </a:cubicBezTo>
                  <a:cubicBezTo>
                    <a:pt x="64" y="41"/>
                    <a:pt x="64" y="41"/>
                    <a:pt x="64" y="41"/>
                  </a:cubicBezTo>
                  <a:cubicBezTo>
                    <a:pt x="64" y="43"/>
                    <a:pt x="63" y="45"/>
                    <a:pt x="62" y="45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56" y="52"/>
                    <a:pt x="54" y="52"/>
                    <a:pt x="52" y="53"/>
                  </a:cubicBezTo>
                  <a:close/>
                  <a:moveTo>
                    <a:pt x="56" y="39"/>
                  </a:moveTo>
                  <a:cubicBezTo>
                    <a:pt x="53" y="39"/>
                    <a:pt x="51" y="41"/>
                    <a:pt x="50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2" y="43"/>
                    <a:pt x="32" y="44"/>
                    <a:pt x="32" y="44"/>
                  </a:cubicBezTo>
                  <a:cubicBezTo>
                    <a:pt x="32" y="45"/>
                    <a:pt x="32" y="45"/>
                    <a:pt x="33" y="45"/>
                  </a:cubicBezTo>
                  <a:cubicBezTo>
                    <a:pt x="50" y="45"/>
                    <a:pt x="50" y="45"/>
                    <a:pt x="50" y="45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48" y="53"/>
                    <a:pt x="48" y="53"/>
                    <a:pt x="48" y="53"/>
                  </a:cubicBezTo>
                  <a:cubicBezTo>
                    <a:pt x="31" y="53"/>
                    <a:pt x="31" y="53"/>
                    <a:pt x="31" y="53"/>
                  </a:cubicBezTo>
                  <a:cubicBezTo>
                    <a:pt x="28" y="53"/>
                    <a:pt x="26" y="51"/>
                    <a:pt x="26" y="49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5"/>
                    <a:pt x="28" y="3"/>
                    <a:pt x="31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3" y="3"/>
                    <a:pt x="65" y="5"/>
                    <a:pt x="65" y="7"/>
                  </a:cubicBezTo>
                  <a:cubicBezTo>
                    <a:pt x="65" y="38"/>
                    <a:pt x="65" y="38"/>
                    <a:pt x="65" y="38"/>
                  </a:cubicBezTo>
                  <a:cubicBezTo>
                    <a:pt x="65" y="38"/>
                    <a:pt x="65" y="39"/>
                    <a:pt x="65" y="39"/>
                  </a:cubicBezTo>
                  <a:lnTo>
                    <a:pt x="56" y="39"/>
                  </a:lnTo>
                  <a:close/>
                  <a:moveTo>
                    <a:pt x="12" y="22"/>
                  </a:moveTo>
                  <a:cubicBezTo>
                    <a:pt x="10" y="22"/>
                    <a:pt x="10" y="22"/>
                    <a:pt x="10" y="22"/>
                  </a:cubicBezTo>
                  <a:cubicBezTo>
                    <a:pt x="9" y="22"/>
                    <a:pt x="9" y="23"/>
                    <a:pt x="9" y="23"/>
                  </a:cubicBezTo>
                  <a:cubicBezTo>
                    <a:pt x="9" y="24"/>
                    <a:pt x="9" y="24"/>
                    <a:pt x="10" y="24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9" y="30"/>
                    <a:pt x="9" y="31"/>
                    <a:pt x="9" y="31"/>
                  </a:cubicBezTo>
                  <a:cubicBezTo>
                    <a:pt x="9" y="32"/>
                    <a:pt x="9" y="32"/>
                    <a:pt x="10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9" y="38"/>
                    <a:pt x="9" y="39"/>
                    <a:pt x="9" y="39"/>
                  </a:cubicBezTo>
                  <a:cubicBezTo>
                    <a:pt x="9" y="40"/>
                    <a:pt x="9" y="40"/>
                    <a:pt x="10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6"/>
                    <a:pt x="12" y="46"/>
                    <a:pt x="12" y="46"/>
                  </a:cubicBezTo>
                  <a:cubicBezTo>
                    <a:pt x="10" y="46"/>
                    <a:pt x="10" y="46"/>
                    <a:pt x="10" y="46"/>
                  </a:cubicBezTo>
                  <a:cubicBezTo>
                    <a:pt x="9" y="46"/>
                    <a:pt x="9" y="47"/>
                    <a:pt x="9" y="47"/>
                  </a:cubicBezTo>
                  <a:cubicBezTo>
                    <a:pt x="9" y="48"/>
                    <a:pt x="9" y="48"/>
                    <a:pt x="10" y="48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54"/>
                    <a:pt x="12" y="54"/>
                    <a:pt x="12" y="54"/>
                  </a:cubicBezTo>
                  <a:cubicBezTo>
                    <a:pt x="12" y="54"/>
                    <a:pt x="12" y="54"/>
                    <a:pt x="12" y="54"/>
                  </a:cubicBezTo>
                  <a:cubicBezTo>
                    <a:pt x="10" y="54"/>
                    <a:pt x="10" y="54"/>
                    <a:pt x="10" y="54"/>
                  </a:cubicBezTo>
                  <a:cubicBezTo>
                    <a:pt x="9" y="54"/>
                    <a:pt x="9" y="55"/>
                    <a:pt x="9" y="55"/>
                  </a:cubicBezTo>
                  <a:cubicBezTo>
                    <a:pt x="9" y="56"/>
                    <a:pt x="9" y="56"/>
                    <a:pt x="10" y="56"/>
                  </a:cubicBezTo>
                  <a:cubicBezTo>
                    <a:pt x="13" y="56"/>
                    <a:pt x="13" y="56"/>
                    <a:pt x="13" y="56"/>
                  </a:cubicBezTo>
                  <a:cubicBezTo>
                    <a:pt x="14" y="59"/>
                    <a:pt x="16" y="61"/>
                    <a:pt x="19" y="61"/>
                  </a:cubicBezTo>
                  <a:cubicBezTo>
                    <a:pt x="27" y="61"/>
                    <a:pt x="27" y="61"/>
                    <a:pt x="27" y="61"/>
                  </a:cubicBezTo>
                  <a:cubicBezTo>
                    <a:pt x="27" y="64"/>
                    <a:pt x="27" y="64"/>
                    <a:pt x="27" y="64"/>
                  </a:cubicBezTo>
                  <a:cubicBezTo>
                    <a:pt x="26" y="64"/>
                    <a:pt x="26" y="64"/>
                    <a:pt x="25" y="64"/>
                  </a:cubicBezTo>
                  <a:cubicBezTo>
                    <a:pt x="7" y="64"/>
                    <a:pt x="7" y="64"/>
                    <a:pt x="7" y="64"/>
                  </a:cubicBezTo>
                  <a:cubicBezTo>
                    <a:pt x="5" y="64"/>
                    <a:pt x="3" y="62"/>
                    <a:pt x="3" y="60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16"/>
                    <a:pt x="5" y="14"/>
                    <a:pt x="7" y="14"/>
                  </a:cubicBezTo>
                  <a:cubicBezTo>
                    <a:pt x="12" y="14"/>
                    <a:pt x="12" y="14"/>
                    <a:pt x="12" y="14"/>
                  </a:cubicBezTo>
                  <a:lnTo>
                    <a:pt x="12" y="22"/>
                  </a:lnTo>
                  <a:close/>
                  <a:moveTo>
                    <a:pt x="29" y="64"/>
                  </a:moveTo>
                  <a:cubicBezTo>
                    <a:pt x="29" y="61"/>
                    <a:pt x="29" y="61"/>
                    <a:pt x="29" y="61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2"/>
                    <a:pt x="33" y="62"/>
                    <a:pt x="33" y="62"/>
                  </a:cubicBezTo>
                  <a:cubicBezTo>
                    <a:pt x="32" y="63"/>
                    <a:pt x="31" y="63"/>
                    <a:pt x="29" y="64"/>
                  </a:cubicBezTo>
                  <a:close/>
                  <a:moveTo>
                    <a:pt x="19" y="59"/>
                  </a:moveTo>
                  <a:cubicBezTo>
                    <a:pt x="16" y="59"/>
                    <a:pt x="14" y="57"/>
                    <a:pt x="14" y="5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0"/>
                    <a:pt x="16" y="8"/>
                    <a:pt x="19" y="8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0" y="17"/>
                    <a:pt x="20" y="18"/>
                  </a:cubicBezTo>
                  <a:cubicBezTo>
                    <a:pt x="20" y="18"/>
                    <a:pt x="21" y="19"/>
                    <a:pt x="21" y="19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0" y="25"/>
                    <a:pt x="20" y="26"/>
                  </a:cubicBezTo>
                  <a:cubicBezTo>
                    <a:pt x="20" y="26"/>
                    <a:pt x="21" y="27"/>
                    <a:pt x="21" y="27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3"/>
                    <a:pt x="20" y="33"/>
                    <a:pt x="20" y="34"/>
                  </a:cubicBezTo>
                  <a:cubicBezTo>
                    <a:pt x="20" y="34"/>
                    <a:pt x="21" y="35"/>
                    <a:pt x="21" y="35"/>
                  </a:cubicBezTo>
                  <a:cubicBezTo>
                    <a:pt x="24" y="35"/>
                    <a:pt x="24" y="35"/>
                    <a:pt x="24" y="35"/>
                  </a:cubicBezTo>
                  <a:cubicBezTo>
                    <a:pt x="24" y="41"/>
                    <a:pt x="24" y="41"/>
                    <a:pt x="24" y="41"/>
                  </a:cubicBezTo>
                  <a:cubicBezTo>
                    <a:pt x="21" y="41"/>
                    <a:pt x="21" y="41"/>
                    <a:pt x="21" y="41"/>
                  </a:cubicBezTo>
                  <a:cubicBezTo>
                    <a:pt x="21" y="41"/>
                    <a:pt x="20" y="41"/>
                    <a:pt x="20" y="42"/>
                  </a:cubicBezTo>
                  <a:cubicBezTo>
                    <a:pt x="20" y="42"/>
                    <a:pt x="21" y="43"/>
                    <a:pt x="21" y="43"/>
                  </a:cubicBezTo>
                  <a:cubicBezTo>
                    <a:pt x="24" y="43"/>
                    <a:pt x="24" y="43"/>
                    <a:pt x="24" y="43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49"/>
                    <a:pt x="20" y="49"/>
                    <a:pt x="20" y="50"/>
                  </a:cubicBezTo>
                  <a:cubicBezTo>
                    <a:pt x="20" y="50"/>
                    <a:pt x="21" y="51"/>
                    <a:pt x="21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5" y="53"/>
                    <a:pt x="28" y="55"/>
                    <a:pt x="31" y="55"/>
                  </a:cubicBezTo>
                  <a:cubicBezTo>
                    <a:pt x="38" y="55"/>
                    <a:pt x="38" y="55"/>
                    <a:pt x="38" y="55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9"/>
                    <a:pt x="37" y="59"/>
                    <a:pt x="37" y="59"/>
                  </a:cubicBezTo>
                  <a:lnTo>
                    <a:pt x="19" y="59"/>
                  </a:lnTo>
                  <a:close/>
                  <a:moveTo>
                    <a:pt x="40" y="58"/>
                  </a:moveTo>
                  <a:cubicBezTo>
                    <a:pt x="40" y="58"/>
                    <a:pt x="40" y="58"/>
                    <a:pt x="40" y="58"/>
                  </a:cubicBezTo>
                  <a:cubicBezTo>
                    <a:pt x="41" y="57"/>
                    <a:pt x="41" y="57"/>
                    <a:pt x="40" y="57"/>
                  </a:cubicBezTo>
                  <a:cubicBezTo>
                    <a:pt x="40" y="55"/>
                    <a:pt x="40" y="55"/>
                    <a:pt x="40" y="55"/>
                  </a:cubicBezTo>
                  <a:cubicBezTo>
                    <a:pt x="46" y="55"/>
                    <a:pt x="46" y="55"/>
                    <a:pt x="46" y="55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4" y="57"/>
                    <a:pt x="42" y="58"/>
                    <a:pt x="40" y="58"/>
                  </a:cubicBezTo>
                  <a:close/>
                  <a:moveTo>
                    <a:pt x="59" y="12"/>
                  </a:moveTo>
                  <a:cubicBezTo>
                    <a:pt x="59" y="12"/>
                    <a:pt x="59" y="13"/>
                    <a:pt x="58" y="13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32" y="13"/>
                    <a:pt x="32" y="12"/>
                    <a:pt x="32" y="12"/>
                  </a:cubicBezTo>
                  <a:cubicBezTo>
                    <a:pt x="32" y="11"/>
                    <a:pt x="32" y="11"/>
                    <a:pt x="33" y="11"/>
                  </a:cubicBezTo>
                  <a:cubicBezTo>
                    <a:pt x="58" y="11"/>
                    <a:pt x="58" y="11"/>
                    <a:pt x="58" y="11"/>
                  </a:cubicBezTo>
                  <a:cubicBezTo>
                    <a:pt x="59" y="11"/>
                    <a:pt x="59" y="11"/>
                    <a:pt x="59" y="12"/>
                  </a:cubicBezTo>
                  <a:close/>
                  <a:moveTo>
                    <a:pt x="59" y="20"/>
                  </a:moveTo>
                  <a:cubicBezTo>
                    <a:pt x="59" y="21"/>
                    <a:pt x="59" y="21"/>
                    <a:pt x="58" y="21"/>
                  </a:cubicBezTo>
                  <a:cubicBezTo>
                    <a:pt x="33" y="21"/>
                    <a:pt x="33" y="21"/>
                    <a:pt x="33" y="21"/>
                  </a:cubicBezTo>
                  <a:cubicBezTo>
                    <a:pt x="32" y="21"/>
                    <a:pt x="32" y="21"/>
                    <a:pt x="32" y="20"/>
                  </a:cubicBezTo>
                  <a:cubicBezTo>
                    <a:pt x="32" y="19"/>
                    <a:pt x="32" y="19"/>
                    <a:pt x="33" y="19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59" y="19"/>
                    <a:pt x="59" y="19"/>
                    <a:pt x="59" y="20"/>
                  </a:cubicBezTo>
                  <a:close/>
                  <a:moveTo>
                    <a:pt x="59" y="28"/>
                  </a:moveTo>
                  <a:cubicBezTo>
                    <a:pt x="59" y="29"/>
                    <a:pt x="59" y="29"/>
                    <a:pt x="58" y="29"/>
                  </a:cubicBezTo>
                  <a:cubicBezTo>
                    <a:pt x="33" y="29"/>
                    <a:pt x="33" y="29"/>
                    <a:pt x="33" y="29"/>
                  </a:cubicBezTo>
                  <a:cubicBezTo>
                    <a:pt x="32" y="29"/>
                    <a:pt x="32" y="29"/>
                    <a:pt x="32" y="28"/>
                  </a:cubicBezTo>
                  <a:cubicBezTo>
                    <a:pt x="32" y="27"/>
                    <a:pt x="32" y="27"/>
                    <a:pt x="33" y="27"/>
                  </a:cubicBezTo>
                  <a:cubicBezTo>
                    <a:pt x="58" y="27"/>
                    <a:pt x="58" y="27"/>
                    <a:pt x="58" y="27"/>
                  </a:cubicBezTo>
                  <a:cubicBezTo>
                    <a:pt x="59" y="27"/>
                    <a:pt x="59" y="27"/>
                    <a:pt x="59" y="28"/>
                  </a:cubicBezTo>
                  <a:close/>
                  <a:moveTo>
                    <a:pt x="59" y="36"/>
                  </a:moveTo>
                  <a:cubicBezTo>
                    <a:pt x="59" y="37"/>
                    <a:pt x="59" y="37"/>
                    <a:pt x="58" y="37"/>
                  </a:cubicBezTo>
                  <a:cubicBezTo>
                    <a:pt x="33" y="37"/>
                    <a:pt x="33" y="37"/>
                    <a:pt x="33" y="37"/>
                  </a:cubicBezTo>
                  <a:cubicBezTo>
                    <a:pt x="32" y="37"/>
                    <a:pt x="32" y="37"/>
                    <a:pt x="32" y="36"/>
                  </a:cubicBezTo>
                  <a:cubicBezTo>
                    <a:pt x="32" y="36"/>
                    <a:pt x="32" y="35"/>
                    <a:pt x="33" y="35"/>
                  </a:cubicBezTo>
                  <a:cubicBezTo>
                    <a:pt x="58" y="35"/>
                    <a:pt x="58" y="35"/>
                    <a:pt x="58" y="35"/>
                  </a:cubicBezTo>
                  <a:cubicBezTo>
                    <a:pt x="59" y="35"/>
                    <a:pt x="59" y="36"/>
                    <a:pt x="59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9" name="Freeform 28"/>
            <p:cNvSpPr>
              <a:spLocks noEditPoints="1"/>
            </p:cNvSpPr>
            <p:nvPr/>
          </p:nvSpPr>
          <p:spPr bwMode="auto">
            <a:xfrm>
              <a:off x="6704825" y="3901485"/>
              <a:ext cx="450645" cy="365668"/>
            </a:xfrm>
            <a:custGeom>
              <a:avLst/>
              <a:gdLst>
                <a:gd name="T0" fmla="*/ 26 w 74"/>
                <a:gd name="T1" fmla="*/ 0 h 60"/>
                <a:gd name="T2" fmla="*/ 19 w 74"/>
                <a:gd name="T3" fmla="*/ 53 h 60"/>
                <a:gd name="T4" fmla="*/ 49 w 74"/>
                <a:gd name="T5" fmla="*/ 60 h 60"/>
                <a:gd name="T6" fmla="*/ 56 w 74"/>
                <a:gd name="T7" fmla="*/ 7 h 60"/>
                <a:gd name="T8" fmla="*/ 53 w 74"/>
                <a:gd name="T9" fmla="*/ 7 h 60"/>
                <a:gd name="T10" fmla="*/ 49 w 74"/>
                <a:gd name="T11" fmla="*/ 57 h 60"/>
                <a:gd name="T12" fmla="*/ 22 w 74"/>
                <a:gd name="T13" fmla="*/ 53 h 60"/>
                <a:gd name="T14" fmla="*/ 26 w 74"/>
                <a:gd name="T15" fmla="*/ 3 h 60"/>
                <a:gd name="T16" fmla="*/ 53 w 74"/>
                <a:gd name="T17" fmla="*/ 7 h 60"/>
                <a:gd name="T18" fmla="*/ 25 w 74"/>
                <a:gd name="T19" fmla="*/ 6 h 60"/>
                <a:gd name="T20" fmla="*/ 24 w 74"/>
                <a:gd name="T21" fmla="*/ 50 h 60"/>
                <a:gd name="T22" fmla="*/ 50 w 74"/>
                <a:gd name="T23" fmla="*/ 51 h 60"/>
                <a:gd name="T24" fmla="*/ 51 w 74"/>
                <a:gd name="T25" fmla="*/ 7 h 60"/>
                <a:gd name="T26" fmla="*/ 49 w 74"/>
                <a:gd name="T27" fmla="*/ 49 h 60"/>
                <a:gd name="T28" fmla="*/ 26 w 74"/>
                <a:gd name="T29" fmla="*/ 8 h 60"/>
                <a:gd name="T30" fmla="*/ 49 w 74"/>
                <a:gd name="T31" fmla="*/ 49 h 60"/>
                <a:gd name="T32" fmla="*/ 37 w 74"/>
                <a:gd name="T33" fmla="*/ 56 h 60"/>
                <a:gd name="T34" fmla="*/ 37 w 74"/>
                <a:gd name="T35" fmla="*/ 52 h 60"/>
                <a:gd name="T36" fmla="*/ 74 w 74"/>
                <a:gd name="T37" fmla="*/ 23 h 60"/>
                <a:gd name="T38" fmla="*/ 67 w 74"/>
                <a:gd name="T39" fmla="*/ 41 h 60"/>
                <a:gd name="T40" fmla="*/ 66 w 74"/>
                <a:gd name="T41" fmla="*/ 39 h 60"/>
                <a:gd name="T42" fmla="*/ 66 w 74"/>
                <a:gd name="T43" fmla="*/ 7 h 60"/>
                <a:gd name="T44" fmla="*/ 68 w 74"/>
                <a:gd name="T45" fmla="*/ 6 h 60"/>
                <a:gd name="T46" fmla="*/ 69 w 74"/>
                <a:gd name="T47" fmla="*/ 23 h 60"/>
                <a:gd name="T48" fmla="*/ 64 w 74"/>
                <a:gd name="T49" fmla="*/ 37 h 60"/>
                <a:gd name="T50" fmla="*/ 63 w 74"/>
                <a:gd name="T51" fmla="*/ 35 h 60"/>
                <a:gd name="T52" fmla="*/ 63 w 74"/>
                <a:gd name="T53" fmla="*/ 11 h 60"/>
                <a:gd name="T54" fmla="*/ 65 w 74"/>
                <a:gd name="T55" fmla="*/ 10 h 60"/>
                <a:gd name="T56" fmla="*/ 64 w 74"/>
                <a:gd name="T57" fmla="*/ 23 h 60"/>
                <a:gd name="T58" fmla="*/ 60 w 74"/>
                <a:gd name="T59" fmla="*/ 33 h 60"/>
                <a:gd name="T60" fmla="*/ 60 w 74"/>
                <a:gd name="T61" fmla="*/ 31 h 60"/>
                <a:gd name="T62" fmla="*/ 60 w 74"/>
                <a:gd name="T63" fmla="*/ 15 h 60"/>
                <a:gd name="T64" fmla="*/ 61 w 74"/>
                <a:gd name="T65" fmla="*/ 14 h 60"/>
                <a:gd name="T66" fmla="*/ 8 w 74"/>
                <a:gd name="T67" fmla="*/ 39 h 60"/>
                <a:gd name="T68" fmla="*/ 7 w 74"/>
                <a:gd name="T69" fmla="*/ 41 h 60"/>
                <a:gd name="T70" fmla="*/ 0 w 74"/>
                <a:gd name="T71" fmla="*/ 23 h 60"/>
                <a:gd name="T72" fmla="*/ 8 w 74"/>
                <a:gd name="T73" fmla="*/ 6 h 60"/>
                <a:gd name="T74" fmla="*/ 2 w 74"/>
                <a:gd name="T75" fmla="*/ 23 h 60"/>
                <a:gd name="T76" fmla="*/ 12 w 74"/>
                <a:gd name="T77" fmla="*/ 35 h 60"/>
                <a:gd name="T78" fmla="*/ 11 w 74"/>
                <a:gd name="T79" fmla="*/ 37 h 60"/>
                <a:gd name="T80" fmla="*/ 6 w 74"/>
                <a:gd name="T81" fmla="*/ 23 h 60"/>
                <a:gd name="T82" fmla="*/ 11 w 74"/>
                <a:gd name="T83" fmla="*/ 10 h 60"/>
                <a:gd name="T84" fmla="*/ 8 w 74"/>
                <a:gd name="T85" fmla="*/ 23 h 60"/>
                <a:gd name="T86" fmla="*/ 15 w 74"/>
                <a:gd name="T87" fmla="*/ 15 h 60"/>
                <a:gd name="T88" fmla="*/ 15 w 74"/>
                <a:gd name="T89" fmla="*/ 31 h 60"/>
                <a:gd name="T90" fmla="*/ 14 w 74"/>
                <a:gd name="T91" fmla="*/ 33 h 60"/>
                <a:gd name="T92" fmla="*/ 11 w 74"/>
                <a:gd name="T93" fmla="*/ 23 h 60"/>
                <a:gd name="T94" fmla="*/ 15 w 74"/>
                <a:gd name="T95" fmla="*/ 1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4" h="60">
                  <a:moveTo>
                    <a:pt x="49" y="0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22" y="0"/>
                    <a:pt x="19" y="3"/>
                    <a:pt x="19" y="7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9" y="56"/>
                    <a:pt x="22" y="60"/>
                    <a:pt x="26" y="60"/>
                  </a:cubicBezTo>
                  <a:cubicBezTo>
                    <a:pt x="49" y="60"/>
                    <a:pt x="49" y="60"/>
                    <a:pt x="49" y="60"/>
                  </a:cubicBezTo>
                  <a:cubicBezTo>
                    <a:pt x="53" y="60"/>
                    <a:pt x="56" y="56"/>
                    <a:pt x="56" y="53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6" y="3"/>
                    <a:pt x="53" y="0"/>
                    <a:pt x="49" y="0"/>
                  </a:cubicBezTo>
                  <a:close/>
                  <a:moveTo>
                    <a:pt x="53" y="7"/>
                  </a:moveTo>
                  <a:cubicBezTo>
                    <a:pt x="53" y="53"/>
                    <a:pt x="53" y="53"/>
                    <a:pt x="53" y="53"/>
                  </a:cubicBezTo>
                  <a:cubicBezTo>
                    <a:pt x="53" y="55"/>
                    <a:pt x="51" y="57"/>
                    <a:pt x="49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4" y="57"/>
                    <a:pt x="22" y="55"/>
                    <a:pt x="22" y="53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2" y="5"/>
                    <a:pt x="24" y="3"/>
                    <a:pt x="26" y="3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51" y="3"/>
                    <a:pt x="53" y="5"/>
                    <a:pt x="53" y="7"/>
                  </a:cubicBezTo>
                  <a:close/>
                  <a:moveTo>
                    <a:pt x="50" y="6"/>
                  </a:moveTo>
                  <a:cubicBezTo>
                    <a:pt x="25" y="6"/>
                    <a:pt x="25" y="6"/>
                    <a:pt x="25" y="6"/>
                  </a:cubicBezTo>
                  <a:cubicBezTo>
                    <a:pt x="24" y="6"/>
                    <a:pt x="24" y="6"/>
                    <a:pt x="24" y="7"/>
                  </a:cubicBezTo>
                  <a:cubicBezTo>
                    <a:pt x="24" y="50"/>
                    <a:pt x="24" y="50"/>
                    <a:pt x="24" y="50"/>
                  </a:cubicBezTo>
                  <a:cubicBezTo>
                    <a:pt x="24" y="51"/>
                    <a:pt x="24" y="51"/>
                    <a:pt x="25" y="51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50" y="51"/>
                    <a:pt x="51" y="51"/>
                    <a:pt x="51" y="50"/>
                  </a:cubicBezTo>
                  <a:cubicBezTo>
                    <a:pt x="51" y="7"/>
                    <a:pt x="51" y="7"/>
                    <a:pt x="51" y="7"/>
                  </a:cubicBezTo>
                  <a:cubicBezTo>
                    <a:pt x="51" y="6"/>
                    <a:pt x="50" y="6"/>
                    <a:pt x="50" y="6"/>
                  </a:cubicBezTo>
                  <a:close/>
                  <a:moveTo>
                    <a:pt x="49" y="49"/>
                  </a:moveTo>
                  <a:cubicBezTo>
                    <a:pt x="26" y="49"/>
                    <a:pt x="26" y="49"/>
                    <a:pt x="26" y="49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49" y="8"/>
                    <a:pt x="49" y="8"/>
                    <a:pt x="49" y="8"/>
                  </a:cubicBezTo>
                  <a:lnTo>
                    <a:pt x="49" y="49"/>
                  </a:lnTo>
                  <a:close/>
                  <a:moveTo>
                    <a:pt x="39" y="54"/>
                  </a:moveTo>
                  <a:cubicBezTo>
                    <a:pt x="39" y="55"/>
                    <a:pt x="38" y="56"/>
                    <a:pt x="37" y="56"/>
                  </a:cubicBezTo>
                  <a:cubicBezTo>
                    <a:pt x="36" y="56"/>
                    <a:pt x="35" y="55"/>
                    <a:pt x="35" y="54"/>
                  </a:cubicBezTo>
                  <a:cubicBezTo>
                    <a:pt x="35" y="53"/>
                    <a:pt x="36" y="52"/>
                    <a:pt x="37" y="52"/>
                  </a:cubicBezTo>
                  <a:cubicBezTo>
                    <a:pt x="38" y="52"/>
                    <a:pt x="39" y="53"/>
                    <a:pt x="39" y="54"/>
                  </a:cubicBezTo>
                  <a:close/>
                  <a:moveTo>
                    <a:pt x="74" y="23"/>
                  </a:moveTo>
                  <a:cubicBezTo>
                    <a:pt x="74" y="30"/>
                    <a:pt x="72" y="36"/>
                    <a:pt x="68" y="41"/>
                  </a:cubicBezTo>
                  <a:cubicBezTo>
                    <a:pt x="68" y="41"/>
                    <a:pt x="67" y="41"/>
                    <a:pt x="67" y="41"/>
                  </a:cubicBezTo>
                  <a:cubicBezTo>
                    <a:pt x="67" y="41"/>
                    <a:pt x="67" y="41"/>
                    <a:pt x="67" y="41"/>
                  </a:cubicBezTo>
                  <a:cubicBezTo>
                    <a:pt x="66" y="40"/>
                    <a:pt x="66" y="40"/>
                    <a:pt x="66" y="39"/>
                  </a:cubicBezTo>
                  <a:cubicBezTo>
                    <a:pt x="70" y="35"/>
                    <a:pt x="72" y="29"/>
                    <a:pt x="72" y="23"/>
                  </a:cubicBezTo>
                  <a:cubicBezTo>
                    <a:pt x="72" y="17"/>
                    <a:pt x="70" y="12"/>
                    <a:pt x="66" y="7"/>
                  </a:cubicBezTo>
                  <a:cubicBezTo>
                    <a:pt x="66" y="7"/>
                    <a:pt x="66" y="6"/>
                    <a:pt x="67" y="6"/>
                  </a:cubicBezTo>
                  <a:cubicBezTo>
                    <a:pt x="67" y="5"/>
                    <a:pt x="68" y="6"/>
                    <a:pt x="68" y="6"/>
                  </a:cubicBezTo>
                  <a:cubicBezTo>
                    <a:pt x="72" y="11"/>
                    <a:pt x="74" y="17"/>
                    <a:pt x="74" y="23"/>
                  </a:cubicBezTo>
                  <a:close/>
                  <a:moveTo>
                    <a:pt x="69" y="23"/>
                  </a:moveTo>
                  <a:cubicBezTo>
                    <a:pt x="69" y="28"/>
                    <a:pt x="67" y="33"/>
                    <a:pt x="65" y="36"/>
                  </a:cubicBezTo>
                  <a:cubicBezTo>
                    <a:pt x="64" y="37"/>
                    <a:pt x="64" y="37"/>
                    <a:pt x="64" y="37"/>
                  </a:cubicBezTo>
                  <a:cubicBezTo>
                    <a:pt x="64" y="37"/>
                    <a:pt x="63" y="37"/>
                    <a:pt x="63" y="37"/>
                  </a:cubicBezTo>
                  <a:cubicBezTo>
                    <a:pt x="63" y="36"/>
                    <a:pt x="63" y="36"/>
                    <a:pt x="63" y="35"/>
                  </a:cubicBezTo>
                  <a:cubicBezTo>
                    <a:pt x="66" y="32"/>
                    <a:pt x="67" y="28"/>
                    <a:pt x="67" y="23"/>
                  </a:cubicBezTo>
                  <a:cubicBezTo>
                    <a:pt x="67" y="19"/>
                    <a:pt x="66" y="15"/>
                    <a:pt x="63" y="11"/>
                  </a:cubicBezTo>
                  <a:cubicBezTo>
                    <a:pt x="63" y="11"/>
                    <a:pt x="63" y="10"/>
                    <a:pt x="63" y="10"/>
                  </a:cubicBezTo>
                  <a:cubicBezTo>
                    <a:pt x="64" y="10"/>
                    <a:pt x="64" y="10"/>
                    <a:pt x="65" y="10"/>
                  </a:cubicBezTo>
                  <a:cubicBezTo>
                    <a:pt x="67" y="14"/>
                    <a:pt x="69" y="19"/>
                    <a:pt x="69" y="23"/>
                  </a:cubicBezTo>
                  <a:close/>
                  <a:moveTo>
                    <a:pt x="64" y="23"/>
                  </a:moveTo>
                  <a:cubicBezTo>
                    <a:pt x="64" y="26"/>
                    <a:pt x="63" y="29"/>
                    <a:pt x="61" y="32"/>
                  </a:cubicBezTo>
                  <a:cubicBezTo>
                    <a:pt x="61" y="32"/>
                    <a:pt x="61" y="33"/>
                    <a:pt x="60" y="33"/>
                  </a:cubicBezTo>
                  <a:cubicBezTo>
                    <a:pt x="60" y="33"/>
                    <a:pt x="60" y="33"/>
                    <a:pt x="60" y="33"/>
                  </a:cubicBezTo>
                  <a:cubicBezTo>
                    <a:pt x="59" y="32"/>
                    <a:pt x="59" y="32"/>
                    <a:pt x="60" y="31"/>
                  </a:cubicBezTo>
                  <a:cubicBezTo>
                    <a:pt x="61" y="29"/>
                    <a:pt x="62" y="26"/>
                    <a:pt x="62" y="23"/>
                  </a:cubicBezTo>
                  <a:cubicBezTo>
                    <a:pt x="62" y="21"/>
                    <a:pt x="61" y="18"/>
                    <a:pt x="60" y="15"/>
                  </a:cubicBezTo>
                  <a:cubicBezTo>
                    <a:pt x="59" y="15"/>
                    <a:pt x="59" y="14"/>
                    <a:pt x="60" y="14"/>
                  </a:cubicBezTo>
                  <a:cubicBezTo>
                    <a:pt x="60" y="14"/>
                    <a:pt x="61" y="14"/>
                    <a:pt x="61" y="14"/>
                  </a:cubicBezTo>
                  <a:cubicBezTo>
                    <a:pt x="63" y="17"/>
                    <a:pt x="64" y="20"/>
                    <a:pt x="64" y="23"/>
                  </a:cubicBezTo>
                  <a:close/>
                  <a:moveTo>
                    <a:pt x="8" y="39"/>
                  </a:moveTo>
                  <a:cubicBezTo>
                    <a:pt x="9" y="40"/>
                    <a:pt x="8" y="40"/>
                    <a:pt x="8" y="41"/>
                  </a:cubicBezTo>
                  <a:cubicBezTo>
                    <a:pt x="8" y="41"/>
                    <a:pt x="8" y="41"/>
                    <a:pt x="7" y="41"/>
                  </a:cubicBezTo>
                  <a:cubicBezTo>
                    <a:pt x="7" y="41"/>
                    <a:pt x="7" y="41"/>
                    <a:pt x="7" y="41"/>
                  </a:cubicBezTo>
                  <a:cubicBezTo>
                    <a:pt x="3" y="36"/>
                    <a:pt x="0" y="30"/>
                    <a:pt x="0" y="23"/>
                  </a:cubicBezTo>
                  <a:cubicBezTo>
                    <a:pt x="0" y="17"/>
                    <a:pt x="3" y="11"/>
                    <a:pt x="7" y="6"/>
                  </a:cubicBezTo>
                  <a:cubicBezTo>
                    <a:pt x="7" y="6"/>
                    <a:pt x="8" y="5"/>
                    <a:pt x="8" y="6"/>
                  </a:cubicBezTo>
                  <a:cubicBezTo>
                    <a:pt x="8" y="6"/>
                    <a:pt x="9" y="7"/>
                    <a:pt x="8" y="7"/>
                  </a:cubicBezTo>
                  <a:cubicBezTo>
                    <a:pt x="5" y="12"/>
                    <a:pt x="2" y="17"/>
                    <a:pt x="2" y="23"/>
                  </a:cubicBezTo>
                  <a:cubicBezTo>
                    <a:pt x="2" y="29"/>
                    <a:pt x="5" y="35"/>
                    <a:pt x="8" y="39"/>
                  </a:cubicBezTo>
                  <a:close/>
                  <a:moveTo>
                    <a:pt x="12" y="35"/>
                  </a:moveTo>
                  <a:cubicBezTo>
                    <a:pt x="12" y="36"/>
                    <a:pt x="12" y="36"/>
                    <a:pt x="11" y="37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0" y="37"/>
                    <a:pt x="10" y="37"/>
                    <a:pt x="10" y="36"/>
                  </a:cubicBezTo>
                  <a:cubicBezTo>
                    <a:pt x="7" y="33"/>
                    <a:pt x="6" y="28"/>
                    <a:pt x="6" y="23"/>
                  </a:cubicBezTo>
                  <a:cubicBezTo>
                    <a:pt x="6" y="19"/>
                    <a:pt x="7" y="14"/>
                    <a:pt x="10" y="10"/>
                  </a:cubicBezTo>
                  <a:cubicBezTo>
                    <a:pt x="10" y="10"/>
                    <a:pt x="11" y="10"/>
                    <a:pt x="11" y="10"/>
                  </a:cubicBezTo>
                  <a:cubicBezTo>
                    <a:pt x="12" y="10"/>
                    <a:pt x="12" y="11"/>
                    <a:pt x="12" y="11"/>
                  </a:cubicBezTo>
                  <a:cubicBezTo>
                    <a:pt x="9" y="15"/>
                    <a:pt x="8" y="19"/>
                    <a:pt x="8" y="23"/>
                  </a:cubicBezTo>
                  <a:cubicBezTo>
                    <a:pt x="8" y="28"/>
                    <a:pt x="9" y="32"/>
                    <a:pt x="12" y="35"/>
                  </a:cubicBezTo>
                  <a:close/>
                  <a:moveTo>
                    <a:pt x="15" y="15"/>
                  </a:moveTo>
                  <a:cubicBezTo>
                    <a:pt x="14" y="18"/>
                    <a:pt x="13" y="21"/>
                    <a:pt x="13" y="23"/>
                  </a:cubicBezTo>
                  <a:cubicBezTo>
                    <a:pt x="13" y="26"/>
                    <a:pt x="14" y="29"/>
                    <a:pt x="15" y="31"/>
                  </a:cubicBezTo>
                  <a:cubicBezTo>
                    <a:pt x="15" y="32"/>
                    <a:pt x="15" y="32"/>
                    <a:pt x="15" y="33"/>
                  </a:cubicBezTo>
                  <a:cubicBezTo>
                    <a:pt x="15" y="33"/>
                    <a:pt x="14" y="33"/>
                    <a:pt x="14" y="33"/>
                  </a:cubicBezTo>
                  <a:cubicBezTo>
                    <a:pt x="14" y="33"/>
                    <a:pt x="14" y="32"/>
                    <a:pt x="13" y="32"/>
                  </a:cubicBezTo>
                  <a:cubicBezTo>
                    <a:pt x="12" y="29"/>
                    <a:pt x="11" y="26"/>
                    <a:pt x="11" y="23"/>
                  </a:cubicBezTo>
                  <a:cubicBezTo>
                    <a:pt x="11" y="20"/>
                    <a:pt x="12" y="17"/>
                    <a:pt x="13" y="14"/>
                  </a:cubicBezTo>
                  <a:cubicBezTo>
                    <a:pt x="14" y="14"/>
                    <a:pt x="14" y="14"/>
                    <a:pt x="15" y="14"/>
                  </a:cubicBezTo>
                  <a:cubicBezTo>
                    <a:pt x="15" y="14"/>
                    <a:pt x="15" y="15"/>
                    <a:pt x="15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" name="Freeform 36"/>
            <p:cNvSpPr>
              <a:spLocks noEditPoints="1"/>
            </p:cNvSpPr>
            <p:nvPr/>
          </p:nvSpPr>
          <p:spPr bwMode="auto">
            <a:xfrm>
              <a:off x="5782123" y="3933313"/>
              <a:ext cx="154602" cy="154603"/>
            </a:xfrm>
            <a:custGeom>
              <a:avLst/>
              <a:gdLst>
                <a:gd name="T0" fmla="*/ 18 w 35"/>
                <a:gd name="T1" fmla="*/ 0 h 35"/>
                <a:gd name="T2" fmla="*/ 0 w 35"/>
                <a:gd name="T3" fmla="*/ 18 h 35"/>
                <a:gd name="T4" fmla="*/ 18 w 35"/>
                <a:gd name="T5" fmla="*/ 35 h 35"/>
                <a:gd name="T6" fmla="*/ 35 w 35"/>
                <a:gd name="T7" fmla="*/ 18 h 35"/>
                <a:gd name="T8" fmla="*/ 18 w 35"/>
                <a:gd name="T9" fmla="*/ 0 h 35"/>
                <a:gd name="T10" fmla="*/ 18 w 35"/>
                <a:gd name="T11" fmla="*/ 32 h 35"/>
                <a:gd name="T12" fmla="*/ 3 w 35"/>
                <a:gd name="T13" fmla="*/ 18 h 35"/>
                <a:gd name="T14" fmla="*/ 18 w 35"/>
                <a:gd name="T15" fmla="*/ 3 h 35"/>
                <a:gd name="T16" fmla="*/ 32 w 35"/>
                <a:gd name="T17" fmla="*/ 18 h 35"/>
                <a:gd name="T18" fmla="*/ 18 w 35"/>
                <a:gd name="T19" fmla="*/ 32 h 35"/>
                <a:gd name="T20" fmla="*/ 27 w 35"/>
                <a:gd name="T21" fmla="*/ 12 h 35"/>
                <a:gd name="T22" fmla="*/ 27 w 35"/>
                <a:gd name="T23" fmla="*/ 14 h 35"/>
                <a:gd name="T24" fmla="*/ 16 w 35"/>
                <a:gd name="T25" fmla="*/ 23 h 35"/>
                <a:gd name="T26" fmla="*/ 16 w 35"/>
                <a:gd name="T27" fmla="*/ 23 h 35"/>
                <a:gd name="T28" fmla="*/ 15 w 35"/>
                <a:gd name="T29" fmla="*/ 23 h 35"/>
                <a:gd name="T30" fmla="*/ 9 w 35"/>
                <a:gd name="T31" fmla="*/ 18 h 35"/>
                <a:gd name="T32" fmla="*/ 9 w 35"/>
                <a:gd name="T33" fmla="*/ 16 h 35"/>
                <a:gd name="T34" fmla="*/ 10 w 35"/>
                <a:gd name="T35" fmla="*/ 16 h 35"/>
                <a:gd name="T36" fmla="*/ 16 w 35"/>
                <a:gd name="T37" fmla="*/ 21 h 35"/>
                <a:gd name="T38" fmla="*/ 26 w 35"/>
                <a:gd name="T39" fmla="*/ 12 h 35"/>
                <a:gd name="T40" fmla="*/ 27 w 35"/>
                <a:gd name="T41" fmla="*/ 1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5" h="35">
                  <a:moveTo>
                    <a:pt x="18" y="0"/>
                  </a:moveTo>
                  <a:cubicBezTo>
                    <a:pt x="8" y="0"/>
                    <a:pt x="0" y="8"/>
                    <a:pt x="0" y="18"/>
                  </a:cubicBezTo>
                  <a:cubicBezTo>
                    <a:pt x="0" y="27"/>
                    <a:pt x="8" y="35"/>
                    <a:pt x="18" y="35"/>
                  </a:cubicBezTo>
                  <a:cubicBezTo>
                    <a:pt x="28" y="35"/>
                    <a:pt x="35" y="27"/>
                    <a:pt x="35" y="18"/>
                  </a:cubicBezTo>
                  <a:cubicBezTo>
                    <a:pt x="35" y="8"/>
                    <a:pt x="28" y="0"/>
                    <a:pt x="18" y="0"/>
                  </a:cubicBezTo>
                  <a:close/>
                  <a:moveTo>
                    <a:pt x="18" y="32"/>
                  </a:moveTo>
                  <a:cubicBezTo>
                    <a:pt x="10" y="32"/>
                    <a:pt x="3" y="26"/>
                    <a:pt x="3" y="18"/>
                  </a:cubicBezTo>
                  <a:cubicBezTo>
                    <a:pt x="3" y="10"/>
                    <a:pt x="10" y="3"/>
                    <a:pt x="18" y="3"/>
                  </a:cubicBezTo>
                  <a:cubicBezTo>
                    <a:pt x="26" y="3"/>
                    <a:pt x="32" y="10"/>
                    <a:pt x="32" y="18"/>
                  </a:cubicBezTo>
                  <a:cubicBezTo>
                    <a:pt x="32" y="26"/>
                    <a:pt x="26" y="32"/>
                    <a:pt x="18" y="32"/>
                  </a:cubicBezTo>
                  <a:close/>
                  <a:moveTo>
                    <a:pt x="27" y="12"/>
                  </a:moveTo>
                  <a:cubicBezTo>
                    <a:pt x="28" y="13"/>
                    <a:pt x="28" y="13"/>
                    <a:pt x="27" y="14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8" y="18"/>
                    <a:pt x="8" y="17"/>
                    <a:pt x="9" y="16"/>
                  </a:cubicBezTo>
                  <a:cubicBezTo>
                    <a:pt x="9" y="16"/>
                    <a:pt x="10" y="16"/>
                    <a:pt x="10" y="16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6" y="12"/>
                    <a:pt x="27" y="12"/>
                    <a:pt x="27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Freeform 24"/>
            <p:cNvSpPr>
              <a:spLocks noEditPoints="1"/>
            </p:cNvSpPr>
            <p:nvPr/>
          </p:nvSpPr>
          <p:spPr bwMode="auto">
            <a:xfrm>
              <a:off x="5176463" y="4958743"/>
              <a:ext cx="432385" cy="456077"/>
            </a:xfrm>
            <a:custGeom>
              <a:avLst/>
              <a:gdLst>
                <a:gd name="T0" fmla="*/ 22 w 62"/>
                <a:gd name="T1" fmla="*/ 32 h 65"/>
                <a:gd name="T2" fmla="*/ 22 w 62"/>
                <a:gd name="T3" fmla="*/ 52 h 65"/>
                <a:gd name="T4" fmla="*/ 26 w 62"/>
                <a:gd name="T5" fmla="*/ 43 h 65"/>
                <a:gd name="T6" fmla="*/ 47 w 62"/>
                <a:gd name="T7" fmla="*/ 7 h 65"/>
                <a:gd name="T8" fmla="*/ 47 w 62"/>
                <a:gd name="T9" fmla="*/ 19 h 65"/>
                <a:gd name="T10" fmla="*/ 40 w 62"/>
                <a:gd name="T11" fmla="*/ 37 h 65"/>
                <a:gd name="T12" fmla="*/ 36 w 62"/>
                <a:gd name="T13" fmla="*/ 27 h 65"/>
                <a:gd name="T14" fmla="*/ 32 w 62"/>
                <a:gd name="T15" fmla="*/ 26 h 65"/>
                <a:gd name="T16" fmla="*/ 24 w 62"/>
                <a:gd name="T17" fmla="*/ 22 h 65"/>
                <a:gd name="T18" fmla="*/ 18 w 62"/>
                <a:gd name="T19" fmla="*/ 21 h 65"/>
                <a:gd name="T20" fmla="*/ 11 w 62"/>
                <a:gd name="T21" fmla="*/ 28 h 65"/>
                <a:gd name="T22" fmla="*/ 6 w 62"/>
                <a:gd name="T23" fmla="*/ 28 h 65"/>
                <a:gd name="T24" fmla="*/ 3 w 62"/>
                <a:gd name="T25" fmla="*/ 38 h 65"/>
                <a:gd name="T26" fmla="*/ 0 w 62"/>
                <a:gd name="T27" fmla="*/ 43 h 65"/>
                <a:gd name="T28" fmla="*/ 3 w 62"/>
                <a:gd name="T29" fmla="*/ 47 h 65"/>
                <a:gd name="T30" fmla="*/ 6 w 62"/>
                <a:gd name="T31" fmla="*/ 58 h 65"/>
                <a:gd name="T32" fmla="*/ 11 w 62"/>
                <a:gd name="T33" fmla="*/ 58 h 65"/>
                <a:gd name="T34" fmla="*/ 18 w 62"/>
                <a:gd name="T35" fmla="*/ 65 h 65"/>
                <a:gd name="T36" fmla="*/ 24 w 62"/>
                <a:gd name="T37" fmla="*/ 64 h 65"/>
                <a:gd name="T38" fmla="*/ 32 w 62"/>
                <a:gd name="T39" fmla="*/ 60 h 65"/>
                <a:gd name="T40" fmla="*/ 36 w 62"/>
                <a:gd name="T41" fmla="*/ 59 h 65"/>
                <a:gd name="T42" fmla="*/ 40 w 62"/>
                <a:gd name="T43" fmla="*/ 49 h 65"/>
                <a:gd name="T44" fmla="*/ 44 w 62"/>
                <a:gd name="T45" fmla="*/ 46 h 65"/>
                <a:gd name="T46" fmla="*/ 38 w 62"/>
                <a:gd name="T47" fmla="*/ 53 h 65"/>
                <a:gd name="T48" fmla="*/ 22 w 62"/>
                <a:gd name="T49" fmla="*/ 58 h 65"/>
                <a:gd name="T50" fmla="*/ 6 w 62"/>
                <a:gd name="T51" fmla="*/ 53 h 65"/>
                <a:gd name="T52" fmla="*/ 7 w 62"/>
                <a:gd name="T53" fmla="*/ 38 h 65"/>
                <a:gd name="T54" fmla="*/ 18 w 62"/>
                <a:gd name="T55" fmla="*/ 24 h 65"/>
                <a:gd name="T56" fmla="*/ 36 w 62"/>
                <a:gd name="T57" fmla="*/ 30 h 65"/>
                <a:gd name="T58" fmla="*/ 41 w 62"/>
                <a:gd name="T59" fmla="*/ 44 h 65"/>
                <a:gd name="T60" fmla="*/ 59 w 62"/>
                <a:gd name="T61" fmla="*/ 11 h 65"/>
                <a:gd name="T62" fmla="*/ 60 w 62"/>
                <a:gd name="T63" fmla="*/ 7 h 65"/>
                <a:gd name="T64" fmla="*/ 54 w 62"/>
                <a:gd name="T65" fmla="*/ 4 h 65"/>
                <a:gd name="T66" fmla="*/ 49 w 62"/>
                <a:gd name="T67" fmla="*/ 0 h 65"/>
                <a:gd name="T68" fmla="*/ 46 w 62"/>
                <a:gd name="T69" fmla="*/ 0 h 65"/>
                <a:gd name="T70" fmla="*/ 40 w 62"/>
                <a:gd name="T71" fmla="*/ 4 h 65"/>
                <a:gd name="T72" fmla="*/ 38 w 62"/>
                <a:gd name="T73" fmla="*/ 4 h 65"/>
                <a:gd name="T74" fmla="*/ 35 w 62"/>
                <a:gd name="T75" fmla="*/ 11 h 65"/>
                <a:gd name="T76" fmla="*/ 33 w 62"/>
                <a:gd name="T77" fmla="*/ 14 h 65"/>
                <a:gd name="T78" fmla="*/ 35 w 62"/>
                <a:gd name="T79" fmla="*/ 18 h 65"/>
                <a:gd name="T80" fmla="*/ 37 w 62"/>
                <a:gd name="T81" fmla="*/ 24 h 65"/>
                <a:gd name="T82" fmla="*/ 40 w 62"/>
                <a:gd name="T83" fmla="*/ 25 h 65"/>
                <a:gd name="T84" fmla="*/ 46 w 62"/>
                <a:gd name="T85" fmla="*/ 28 h 65"/>
                <a:gd name="T86" fmla="*/ 49 w 62"/>
                <a:gd name="T87" fmla="*/ 29 h 65"/>
                <a:gd name="T88" fmla="*/ 54 w 62"/>
                <a:gd name="T89" fmla="*/ 24 h 65"/>
                <a:gd name="T90" fmla="*/ 57 w 62"/>
                <a:gd name="T91" fmla="*/ 24 h 65"/>
                <a:gd name="T92" fmla="*/ 59 w 62"/>
                <a:gd name="T93" fmla="*/ 18 h 65"/>
                <a:gd name="T94" fmla="*/ 61 w 62"/>
                <a:gd name="T95" fmla="*/ 12 h 65"/>
                <a:gd name="T96" fmla="*/ 52 w 62"/>
                <a:gd name="T97" fmla="*/ 22 h 65"/>
                <a:gd name="T98" fmla="*/ 43 w 62"/>
                <a:gd name="T99" fmla="*/ 25 h 65"/>
                <a:gd name="T100" fmla="*/ 36 w 62"/>
                <a:gd name="T101" fmla="*/ 15 h 65"/>
                <a:gd name="T102" fmla="*/ 38 w 62"/>
                <a:gd name="T103" fmla="*/ 7 h 65"/>
                <a:gd name="T104" fmla="*/ 50 w 62"/>
                <a:gd name="T105" fmla="*/ 3 h 65"/>
                <a:gd name="T106" fmla="*/ 56 w 62"/>
                <a:gd name="T107" fmla="*/ 1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2" h="65">
                  <a:moveTo>
                    <a:pt x="22" y="32"/>
                  </a:moveTo>
                  <a:cubicBezTo>
                    <a:pt x="15" y="32"/>
                    <a:pt x="11" y="37"/>
                    <a:pt x="11" y="43"/>
                  </a:cubicBezTo>
                  <a:cubicBezTo>
                    <a:pt x="11" y="49"/>
                    <a:pt x="15" y="54"/>
                    <a:pt x="22" y="54"/>
                  </a:cubicBezTo>
                  <a:cubicBezTo>
                    <a:pt x="28" y="54"/>
                    <a:pt x="33" y="49"/>
                    <a:pt x="33" y="43"/>
                  </a:cubicBezTo>
                  <a:cubicBezTo>
                    <a:pt x="33" y="37"/>
                    <a:pt x="28" y="32"/>
                    <a:pt x="22" y="32"/>
                  </a:cubicBezTo>
                  <a:close/>
                  <a:moveTo>
                    <a:pt x="22" y="52"/>
                  </a:moveTo>
                  <a:cubicBezTo>
                    <a:pt x="17" y="52"/>
                    <a:pt x="13" y="48"/>
                    <a:pt x="13" y="43"/>
                  </a:cubicBezTo>
                  <a:cubicBezTo>
                    <a:pt x="13" y="38"/>
                    <a:pt x="17" y="34"/>
                    <a:pt x="22" y="34"/>
                  </a:cubicBezTo>
                  <a:cubicBezTo>
                    <a:pt x="27" y="34"/>
                    <a:pt x="31" y="38"/>
                    <a:pt x="31" y="43"/>
                  </a:cubicBezTo>
                  <a:cubicBezTo>
                    <a:pt x="31" y="48"/>
                    <a:pt x="27" y="52"/>
                    <a:pt x="22" y="52"/>
                  </a:cubicBezTo>
                  <a:close/>
                  <a:moveTo>
                    <a:pt x="26" y="43"/>
                  </a:moveTo>
                  <a:cubicBezTo>
                    <a:pt x="26" y="45"/>
                    <a:pt x="24" y="47"/>
                    <a:pt x="22" y="47"/>
                  </a:cubicBezTo>
                  <a:cubicBezTo>
                    <a:pt x="19" y="47"/>
                    <a:pt x="17" y="45"/>
                    <a:pt x="17" y="43"/>
                  </a:cubicBezTo>
                  <a:cubicBezTo>
                    <a:pt x="17" y="40"/>
                    <a:pt x="19" y="38"/>
                    <a:pt x="22" y="38"/>
                  </a:cubicBezTo>
                  <a:cubicBezTo>
                    <a:pt x="24" y="38"/>
                    <a:pt x="26" y="40"/>
                    <a:pt x="26" y="43"/>
                  </a:cubicBezTo>
                  <a:close/>
                  <a:moveTo>
                    <a:pt x="47" y="7"/>
                  </a:moveTo>
                  <a:cubicBezTo>
                    <a:pt x="43" y="7"/>
                    <a:pt x="40" y="10"/>
                    <a:pt x="40" y="14"/>
                  </a:cubicBezTo>
                  <a:cubicBezTo>
                    <a:pt x="40" y="18"/>
                    <a:pt x="43" y="21"/>
                    <a:pt x="47" y="21"/>
                  </a:cubicBezTo>
                  <a:cubicBezTo>
                    <a:pt x="51" y="21"/>
                    <a:pt x="54" y="18"/>
                    <a:pt x="54" y="14"/>
                  </a:cubicBezTo>
                  <a:cubicBezTo>
                    <a:pt x="54" y="10"/>
                    <a:pt x="51" y="7"/>
                    <a:pt x="47" y="7"/>
                  </a:cubicBezTo>
                  <a:close/>
                  <a:moveTo>
                    <a:pt x="47" y="19"/>
                  </a:moveTo>
                  <a:cubicBezTo>
                    <a:pt x="44" y="19"/>
                    <a:pt x="42" y="17"/>
                    <a:pt x="42" y="14"/>
                  </a:cubicBezTo>
                  <a:cubicBezTo>
                    <a:pt x="42" y="12"/>
                    <a:pt x="44" y="9"/>
                    <a:pt x="47" y="9"/>
                  </a:cubicBezTo>
                  <a:cubicBezTo>
                    <a:pt x="49" y="9"/>
                    <a:pt x="52" y="12"/>
                    <a:pt x="52" y="14"/>
                  </a:cubicBezTo>
                  <a:cubicBezTo>
                    <a:pt x="52" y="17"/>
                    <a:pt x="49" y="19"/>
                    <a:pt x="47" y="19"/>
                  </a:cubicBezTo>
                  <a:close/>
                  <a:moveTo>
                    <a:pt x="43" y="39"/>
                  </a:moveTo>
                  <a:cubicBezTo>
                    <a:pt x="43" y="38"/>
                    <a:pt x="42" y="38"/>
                    <a:pt x="42" y="38"/>
                  </a:cubicBezTo>
                  <a:cubicBezTo>
                    <a:pt x="42" y="38"/>
                    <a:pt x="42" y="38"/>
                    <a:pt x="41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0" y="38"/>
                    <a:pt x="40" y="38"/>
                    <a:pt x="40" y="37"/>
                  </a:cubicBezTo>
                  <a:cubicBezTo>
                    <a:pt x="39" y="36"/>
                    <a:pt x="40" y="36"/>
                    <a:pt x="40" y="35"/>
                  </a:cubicBezTo>
                  <a:cubicBezTo>
                    <a:pt x="41" y="35"/>
                    <a:pt x="41" y="35"/>
                    <a:pt x="42" y="34"/>
                  </a:cubicBezTo>
                  <a:cubicBezTo>
                    <a:pt x="42" y="33"/>
                    <a:pt x="42" y="33"/>
                    <a:pt x="41" y="32"/>
                  </a:cubicBezTo>
                  <a:cubicBezTo>
                    <a:pt x="40" y="31"/>
                    <a:pt x="39" y="29"/>
                    <a:pt x="38" y="28"/>
                  </a:cubicBezTo>
                  <a:cubicBezTo>
                    <a:pt x="38" y="27"/>
                    <a:pt x="37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5" y="27"/>
                    <a:pt x="35" y="28"/>
                  </a:cubicBezTo>
                  <a:cubicBezTo>
                    <a:pt x="35" y="28"/>
                    <a:pt x="34" y="28"/>
                    <a:pt x="34" y="28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32" y="27"/>
                    <a:pt x="32" y="27"/>
                    <a:pt x="32" y="26"/>
                  </a:cubicBezTo>
                  <a:cubicBezTo>
                    <a:pt x="33" y="25"/>
                    <a:pt x="33" y="25"/>
                    <a:pt x="33" y="24"/>
                  </a:cubicBezTo>
                  <a:cubicBezTo>
                    <a:pt x="32" y="24"/>
                    <a:pt x="32" y="23"/>
                    <a:pt x="32" y="23"/>
                  </a:cubicBezTo>
                  <a:cubicBezTo>
                    <a:pt x="30" y="22"/>
                    <a:pt x="28" y="22"/>
                    <a:pt x="26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5" y="21"/>
                    <a:pt x="25" y="21"/>
                    <a:pt x="24" y="22"/>
                  </a:cubicBezTo>
                  <a:cubicBezTo>
                    <a:pt x="24" y="22"/>
                    <a:pt x="24" y="22"/>
                    <a:pt x="24" y="23"/>
                  </a:cubicBezTo>
                  <a:cubicBezTo>
                    <a:pt x="24" y="24"/>
                    <a:pt x="23" y="24"/>
                    <a:pt x="22" y="24"/>
                  </a:cubicBezTo>
                  <a:cubicBezTo>
                    <a:pt x="21" y="24"/>
                    <a:pt x="20" y="24"/>
                    <a:pt x="20" y="23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19" y="21"/>
                    <a:pt x="19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6" y="22"/>
                    <a:pt x="14" y="22"/>
                    <a:pt x="12" y="23"/>
                  </a:cubicBezTo>
                  <a:cubicBezTo>
                    <a:pt x="12" y="23"/>
                    <a:pt x="12" y="24"/>
                    <a:pt x="11" y="24"/>
                  </a:cubicBezTo>
                  <a:cubicBezTo>
                    <a:pt x="11" y="25"/>
                    <a:pt x="11" y="25"/>
                    <a:pt x="12" y="26"/>
                  </a:cubicBezTo>
                  <a:cubicBezTo>
                    <a:pt x="12" y="27"/>
                    <a:pt x="12" y="27"/>
                    <a:pt x="11" y="28"/>
                  </a:cubicBezTo>
                  <a:cubicBezTo>
                    <a:pt x="11" y="28"/>
                    <a:pt x="11" y="28"/>
                    <a:pt x="10" y="28"/>
                  </a:cubicBezTo>
                  <a:cubicBezTo>
                    <a:pt x="10" y="28"/>
                    <a:pt x="9" y="28"/>
                    <a:pt x="9" y="28"/>
                  </a:cubicBezTo>
                  <a:cubicBezTo>
                    <a:pt x="9" y="27"/>
                    <a:pt x="8" y="27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7" y="27"/>
                    <a:pt x="6" y="27"/>
                    <a:pt x="6" y="28"/>
                  </a:cubicBezTo>
                  <a:cubicBezTo>
                    <a:pt x="5" y="29"/>
                    <a:pt x="4" y="31"/>
                    <a:pt x="3" y="32"/>
                  </a:cubicBezTo>
                  <a:cubicBezTo>
                    <a:pt x="2" y="33"/>
                    <a:pt x="2" y="33"/>
                    <a:pt x="2" y="34"/>
                  </a:cubicBezTo>
                  <a:cubicBezTo>
                    <a:pt x="3" y="35"/>
                    <a:pt x="3" y="35"/>
                    <a:pt x="4" y="35"/>
                  </a:cubicBezTo>
                  <a:cubicBezTo>
                    <a:pt x="4" y="36"/>
                    <a:pt x="5" y="36"/>
                    <a:pt x="4" y="37"/>
                  </a:cubicBezTo>
                  <a:cubicBezTo>
                    <a:pt x="4" y="38"/>
                    <a:pt x="4" y="38"/>
                    <a:pt x="3" y="38"/>
                  </a:cubicBezTo>
                  <a:cubicBezTo>
                    <a:pt x="3" y="38"/>
                    <a:pt x="3" y="38"/>
                    <a:pt x="3" y="38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8"/>
                    <a:pt x="1" y="38"/>
                    <a:pt x="1" y="39"/>
                  </a:cubicBezTo>
                  <a:cubicBezTo>
                    <a:pt x="1" y="39"/>
                    <a:pt x="0" y="39"/>
                    <a:pt x="0" y="40"/>
                  </a:cubicBezTo>
                  <a:cubicBezTo>
                    <a:pt x="0" y="41"/>
                    <a:pt x="0" y="42"/>
                    <a:pt x="0" y="43"/>
                  </a:cubicBezTo>
                  <a:cubicBezTo>
                    <a:pt x="0" y="44"/>
                    <a:pt x="0" y="45"/>
                    <a:pt x="0" y="46"/>
                  </a:cubicBezTo>
                  <a:cubicBezTo>
                    <a:pt x="0" y="46"/>
                    <a:pt x="1" y="47"/>
                    <a:pt x="1" y="47"/>
                  </a:cubicBezTo>
                  <a:cubicBezTo>
                    <a:pt x="1" y="47"/>
                    <a:pt x="2" y="48"/>
                    <a:pt x="2" y="48"/>
                  </a:cubicBezTo>
                  <a:cubicBezTo>
                    <a:pt x="2" y="48"/>
                    <a:pt x="2" y="48"/>
                    <a:pt x="3" y="47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4" y="47"/>
                    <a:pt x="4" y="48"/>
                    <a:pt x="4" y="49"/>
                  </a:cubicBezTo>
                  <a:cubicBezTo>
                    <a:pt x="5" y="49"/>
                    <a:pt x="4" y="50"/>
                    <a:pt x="4" y="51"/>
                  </a:cubicBezTo>
                  <a:cubicBezTo>
                    <a:pt x="3" y="51"/>
                    <a:pt x="3" y="51"/>
                    <a:pt x="2" y="52"/>
                  </a:cubicBezTo>
                  <a:cubicBezTo>
                    <a:pt x="2" y="52"/>
                    <a:pt x="2" y="53"/>
                    <a:pt x="3" y="53"/>
                  </a:cubicBezTo>
                  <a:cubicBezTo>
                    <a:pt x="4" y="55"/>
                    <a:pt x="5" y="57"/>
                    <a:pt x="6" y="58"/>
                  </a:cubicBezTo>
                  <a:cubicBezTo>
                    <a:pt x="6" y="58"/>
                    <a:pt x="7" y="59"/>
                    <a:pt x="8" y="59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8" y="59"/>
                    <a:pt x="9" y="58"/>
                    <a:pt x="9" y="58"/>
                  </a:cubicBezTo>
                  <a:cubicBezTo>
                    <a:pt x="9" y="58"/>
                    <a:pt x="10" y="57"/>
                    <a:pt x="10" y="57"/>
                  </a:cubicBezTo>
                  <a:cubicBezTo>
                    <a:pt x="11" y="57"/>
                    <a:pt x="11" y="58"/>
                    <a:pt x="11" y="58"/>
                  </a:cubicBezTo>
                  <a:cubicBezTo>
                    <a:pt x="12" y="58"/>
                    <a:pt x="12" y="59"/>
                    <a:pt x="12" y="60"/>
                  </a:cubicBezTo>
                  <a:cubicBezTo>
                    <a:pt x="11" y="60"/>
                    <a:pt x="11" y="61"/>
                    <a:pt x="11" y="61"/>
                  </a:cubicBezTo>
                  <a:cubicBezTo>
                    <a:pt x="12" y="62"/>
                    <a:pt x="12" y="62"/>
                    <a:pt x="12" y="63"/>
                  </a:cubicBezTo>
                  <a:cubicBezTo>
                    <a:pt x="14" y="64"/>
                    <a:pt x="16" y="64"/>
                    <a:pt x="18" y="65"/>
                  </a:cubicBezTo>
                  <a:cubicBezTo>
                    <a:pt x="18" y="65"/>
                    <a:pt x="18" y="65"/>
                    <a:pt x="18" y="65"/>
                  </a:cubicBezTo>
                  <a:cubicBezTo>
                    <a:pt x="19" y="65"/>
                    <a:pt x="19" y="64"/>
                    <a:pt x="20" y="64"/>
                  </a:cubicBezTo>
                  <a:cubicBezTo>
                    <a:pt x="20" y="64"/>
                    <a:pt x="20" y="63"/>
                    <a:pt x="20" y="63"/>
                  </a:cubicBezTo>
                  <a:cubicBezTo>
                    <a:pt x="20" y="62"/>
                    <a:pt x="21" y="61"/>
                    <a:pt x="22" y="61"/>
                  </a:cubicBezTo>
                  <a:cubicBezTo>
                    <a:pt x="23" y="61"/>
                    <a:pt x="24" y="62"/>
                    <a:pt x="24" y="63"/>
                  </a:cubicBezTo>
                  <a:cubicBezTo>
                    <a:pt x="24" y="63"/>
                    <a:pt x="24" y="64"/>
                    <a:pt x="24" y="64"/>
                  </a:cubicBezTo>
                  <a:cubicBezTo>
                    <a:pt x="25" y="64"/>
                    <a:pt x="25" y="65"/>
                    <a:pt x="26" y="65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8" y="64"/>
                    <a:pt x="30" y="64"/>
                    <a:pt x="32" y="63"/>
                  </a:cubicBezTo>
                  <a:cubicBezTo>
                    <a:pt x="32" y="62"/>
                    <a:pt x="32" y="62"/>
                    <a:pt x="33" y="61"/>
                  </a:cubicBezTo>
                  <a:cubicBezTo>
                    <a:pt x="33" y="61"/>
                    <a:pt x="33" y="60"/>
                    <a:pt x="32" y="60"/>
                  </a:cubicBezTo>
                  <a:cubicBezTo>
                    <a:pt x="32" y="59"/>
                    <a:pt x="32" y="58"/>
                    <a:pt x="33" y="58"/>
                  </a:cubicBezTo>
                  <a:cubicBezTo>
                    <a:pt x="33" y="58"/>
                    <a:pt x="33" y="57"/>
                    <a:pt x="34" y="57"/>
                  </a:cubicBezTo>
                  <a:cubicBezTo>
                    <a:pt x="34" y="57"/>
                    <a:pt x="35" y="58"/>
                    <a:pt x="35" y="58"/>
                  </a:cubicBezTo>
                  <a:cubicBezTo>
                    <a:pt x="35" y="58"/>
                    <a:pt x="36" y="59"/>
                    <a:pt x="36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7" y="59"/>
                    <a:pt x="38" y="58"/>
                    <a:pt x="38" y="58"/>
                  </a:cubicBezTo>
                  <a:cubicBezTo>
                    <a:pt x="39" y="57"/>
                    <a:pt x="40" y="55"/>
                    <a:pt x="41" y="53"/>
                  </a:cubicBezTo>
                  <a:cubicBezTo>
                    <a:pt x="42" y="53"/>
                    <a:pt x="42" y="52"/>
                    <a:pt x="42" y="52"/>
                  </a:cubicBezTo>
                  <a:cubicBezTo>
                    <a:pt x="41" y="51"/>
                    <a:pt x="41" y="51"/>
                    <a:pt x="40" y="51"/>
                  </a:cubicBezTo>
                  <a:cubicBezTo>
                    <a:pt x="40" y="50"/>
                    <a:pt x="39" y="49"/>
                    <a:pt x="40" y="49"/>
                  </a:cubicBezTo>
                  <a:cubicBezTo>
                    <a:pt x="40" y="48"/>
                    <a:pt x="40" y="47"/>
                    <a:pt x="41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2" y="48"/>
                    <a:pt x="43" y="47"/>
                    <a:pt x="43" y="47"/>
                  </a:cubicBezTo>
                  <a:cubicBezTo>
                    <a:pt x="43" y="47"/>
                    <a:pt x="44" y="46"/>
                    <a:pt x="44" y="46"/>
                  </a:cubicBezTo>
                  <a:cubicBezTo>
                    <a:pt x="44" y="45"/>
                    <a:pt x="44" y="44"/>
                    <a:pt x="44" y="43"/>
                  </a:cubicBezTo>
                  <a:cubicBezTo>
                    <a:pt x="44" y="42"/>
                    <a:pt x="44" y="41"/>
                    <a:pt x="44" y="40"/>
                  </a:cubicBezTo>
                  <a:cubicBezTo>
                    <a:pt x="44" y="39"/>
                    <a:pt x="43" y="39"/>
                    <a:pt x="43" y="39"/>
                  </a:cubicBezTo>
                  <a:close/>
                  <a:moveTo>
                    <a:pt x="37" y="48"/>
                  </a:moveTo>
                  <a:cubicBezTo>
                    <a:pt x="36" y="50"/>
                    <a:pt x="37" y="52"/>
                    <a:pt x="38" y="53"/>
                  </a:cubicBezTo>
                  <a:cubicBezTo>
                    <a:pt x="38" y="54"/>
                    <a:pt x="37" y="54"/>
                    <a:pt x="36" y="55"/>
                  </a:cubicBezTo>
                  <a:cubicBezTo>
                    <a:pt x="35" y="54"/>
                    <a:pt x="33" y="54"/>
                    <a:pt x="31" y="55"/>
                  </a:cubicBezTo>
                  <a:cubicBezTo>
                    <a:pt x="29" y="57"/>
                    <a:pt x="29" y="59"/>
                    <a:pt x="29" y="60"/>
                  </a:cubicBezTo>
                  <a:cubicBezTo>
                    <a:pt x="28" y="61"/>
                    <a:pt x="27" y="61"/>
                    <a:pt x="26" y="61"/>
                  </a:cubicBezTo>
                  <a:cubicBezTo>
                    <a:pt x="26" y="60"/>
                    <a:pt x="24" y="58"/>
                    <a:pt x="22" y="58"/>
                  </a:cubicBezTo>
                  <a:cubicBezTo>
                    <a:pt x="20" y="58"/>
                    <a:pt x="18" y="60"/>
                    <a:pt x="18" y="61"/>
                  </a:cubicBezTo>
                  <a:cubicBezTo>
                    <a:pt x="17" y="61"/>
                    <a:pt x="16" y="61"/>
                    <a:pt x="15" y="60"/>
                  </a:cubicBezTo>
                  <a:cubicBezTo>
                    <a:pt x="15" y="59"/>
                    <a:pt x="15" y="57"/>
                    <a:pt x="13" y="55"/>
                  </a:cubicBezTo>
                  <a:cubicBezTo>
                    <a:pt x="11" y="54"/>
                    <a:pt x="9" y="54"/>
                    <a:pt x="8" y="55"/>
                  </a:cubicBezTo>
                  <a:cubicBezTo>
                    <a:pt x="7" y="54"/>
                    <a:pt x="6" y="54"/>
                    <a:pt x="6" y="53"/>
                  </a:cubicBezTo>
                  <a:cubicBezTo>
                    <a:pt x="7" y="52"/>
                    <a:pt x="8" y="50"/>
                    <a:pt x="7" y="48"/>
                  </a:cubicBezTo>
                  <a:cubicBezTo>
                    <a:pt x="7" y="46"/>
                    <a:pt x="5" y="44"/>
                    <a:pt x="3" y="44"/>
                  </a:cubicBezTo>
                  <a:cubicBezTo>
                    <a:pt x="3" y="44"/>
                    <a:pt x="3" y="43"/>
                    <a:pt x="3" y="43"/>
                  </a:cubicBezTo>
                  <a:cubicBezTo>
                    <a:pt x="3" y="42"/>
                    <a:pt x="3" y="42"/>
                    <a:pt x="3" y="41"/>
                  </a:cubicBezTo>
                  <a:cubicBezTo>
                    <a:pt x="5" y="41"/>
                    <a:pt x="7" y="40"/>
                    <a:pt x="7" y="38"/>
                  </a:cubicBezTo>
                  <a:cubicBezTo>
                    <a:pt x="8" y="36"/>
                    <a:pt x="7" y="34"/>
                    <a:pt x="6" y="33"/>
                  </a:cubicBezTo>
                  <a:cubicBezTo>
                    <a:pt x="6" y="32"/>
                    <a:pt x="7" y="31"/>
                    <a:pt x="8" y="30"/>
                  </a:cubicBezTo>
                  <a:cubicBezTo>
                    <a:pt x="9" y="32"/>
                    <a:pt x="11" y="32"/>
                    <a:pt x="13" y="30"/>
                  </a:cubicBezTo>
                  <a:cubicBezTo>
                    <a:pt x="15" y="29"/>
                    <a:pt x="15" y="27"/>
                    <a:pt x="15" y="25"/>
                  </a:cubicBezTo>
                  <a:cubicBezTo>
                    <a:pt x="16" y="25"/>
                    <a:pt x="17" y="25"/>
                    <a:pt x="18" y="24"/>
                  </a:cubicBezTo>
                  <a:cubicBezTo>
                    <a:pt x="18" y="26"/>
                    <a:pt x="20" y="27"/>
                    <a:pt x="22" y="27"/>
                  </a:cubicBezTo>
                  <a:cubicBezTo>
                    <a:pt x="24" y="27"/>
                    <a:pt x="26" y="26"/>
                    <a:pt x="26" y="24"/>
                  </a:cubicBezTo>
                  <a:cubicBezTo>
                    <a:pt x="27" y="25"/>
                    <a:pt x="28" y="25"/>
                    <a:pt x="29" y="25"/>
                  </a:cubicBezTo>
                  <a:cubicBezTo>
                    <a:pt x="29" y="27"/>
                    <a:pt x="29" y="29"/>
                    <a:pt x="31" y="30"/>
                  </a:cubicBezTo>
                  <a:cubicBezTo>
                    <a:pt x="33" y="32"/>
                    <a:pt x="35" y="32"/>
                    <a:pt x="36" y="30"/>
                  </a:cubicBezTo>
                  <a:cubicBezTo>
                    <a:pt x="37" y="31"/>
                    <a:pt x="38" y="32"/>
                    <a:pt x="38" y="33"/>
                  </a:cubicBezTo>
                  <a:cubicBezTo>
                    <a:pt x="37" y="34"/>
                    <a:pt x="36" y="36"/>
                    <a:pt x="37" y="38"/>
                  </a:cubicBezTo>
                  <a:cubicBezTo>
                    <a:pt x="37" y="40"/>
                    <a:pt x="39" y="41"/>
                    <a:pt x="41" y="41"/>
                  </a:cubicBezTo>
                  <a:cubicBezTo>
                    <a:pt x="41" y="42"/>
                    <a:pt x="41" y="42"/>
                    <a:pt x="41" y="43"/>
                  </a:cubicBezTo>
                  <a:cubicBezTo>
                    <a:pt x="41" y="43"/>
                    <a:pt x="41" y="44"/>
                    <a:pt x="41" y="44"/>
                  </a:cubicBezTo>
                  <a:cubicBezTo>
                    <a:pt x="39" y="44"/>
                    <a:pt x="37" y="46"/>
                    <a:pt x="37" y="48"/>
                  </a:cubicBezTo>
                  <a:close/>
                  <a:moveTo>
                    <a:pt x="61" y="12"/>
                  </a:moveTo>
                  <a:cubicBezTo>
                    <a:pt x="61" y="12"/>
                    <a:pt x="61" y="11"/>
                    <a:pt x="61" y="11"/>
                  </a:cubicBezTo>
                  <a:cubicBezTo>
                    <a:pt x="60" y="11"/>
                    <a:pt x="60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9" y="10"/>
                    <a:pt x="60" y="10"/>
                    <a:pt x="60" y="9"/>
                  </a:cubicBezTo>
                  <a:cubicBezTo>
                    <a:pt x="60" y="9"/>
                    <a:pt x="60" y="8"/>
                    <a:pt x="60" y="7"/>
                  </a:cubicBezTo>
                  <a:cubicBezTo>
                    <a:pt x="59" y="6"/>
                    <a:pt x="58" y="5"/>
                    <a:pt x="57" y="4"/>
                  </a:cubicBezTo>
                  <a:cubicBezTo>
                    <a:pt x="57" y="4"/>
                    <a:pt x="57" y="4"/>
                    <a:pt x="56" y="4"/>
                  </a:cubicBezTo>
                  <a:cubicBezTo>
                    <a:pt x="56" y="4"/>
                    <a:pt x="56" y="4"/>
                    <a:pt x="56" y="4"/>
                  </a:cubicBezTo>
                  <a:cubicBezTo>
                    <a:pt x="55" y="4"/>
                    <a:pt x="55" y="4"/>
                    <a:pt x="55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5" y="3"/>
                    <a:pt x="54" y="2"/>
                  </a:cubicBezTo>
                  <a:cubicBezTo>
                    <a:pt x="54" y="2"/>
                    <a:pt x="54" y="1"/>
                    <a:pt x="53" y="1"/>
                  </a:cubicBezTo>
                  <a:cubicBezTo>
                    <a:pt x="52" y="1"/>
                    <a:pt x="51" y="0"/>
                    <a:pt x="50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8" y="0"/>
                    <a:pt x="48" y="0"/>
                  </a:cubicBezTo>
                  <a:cubicBezTo>
                    <a:pt x="48" y="1"/>
                    <a:pt x="47" y="1"/>
                    <a:pt x="47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1"/>
                    <a:pt x="46" y="1"/>
                    <a:pt x="46" y="0"/>
                  </a:cubicBezTo>
                  <a:cubicBezTo>
                    <a:pt x="46" y="0"/>
                    <a:pt x="45" y="0"/>
                    <a:pt x="45" y="0"/>
                  </a:cubicBezTo>
                  <a:cubicBezTo>
                    <a:pt x="45" y="0"/>
                    <a:pt x="45" y="0"/>
                    <a:pt x="44" y="0"/>
                  </a:cubicBezTo>
                  <a:cubicBezTo>
                    <a:pt x="43" y="0"/>
                    <a:pt x="42" y="1"/>
                    <a:pt x="41" y="1"/>
                  </a:cubicBezTo>
                  <a:cubicBezTo>
                    <a:pt x="40" y="1"/>
                    <a:pt x="40" y="2"/>
                    <a:pt x="40" y="2"/>
                  </a:cubicBezTo>
                  <a:cubicBezTo>
                    <a:pt x="40" y="3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39" y="4"/>
                  </a:cubicBezTo>
                  <a:cubicBezTo>
                    <a:pt x="39" y="4"/>
                    <a:pt x="39" y="4"/>
                    <a:pt x="38" y="4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6" y="5"/>
                    <a:pt x="35" y="6"/>
                    <a:pt x="34" y="7"/>
                  </a:cubicBezTo>
                  <a:cubicBezTo>
                    <a:pt x="34" y="8"/>
                    <a:pt x="34" y="9"/>
                    <a:pt x="34" y="9"/>
                  </a:cubicBezTo>
                  <a:cubicBezTo>
                    <a:pt x="34" y="10"/>
                    <a:pt x="35" y="10"/>
                    <a:pt x="35" y="10"/>
                  </a:cubicBezTo>
                  <a:cubicBezTo>
                    <a:pt x="35" y="10"/>
                    <a:pt x="35" y="10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3" y="11"/>
                    <a:pt x="33" y="12"/>
                    <a:pt x="33" y="12"/>
                  </a:cubicBezTo>
                  <a:cubicBezTo>
                    <a:pt x="33" y="13"/>
                    <a:pt x="33" y="14"/>
                    <a:pt x="33" y="14"/>
                  </a:cubicBezTo>
                  <a:cubicBezTo>
                    <a:pt x="33" y="15"/>
                    <a:pt x="33" y="16"/>
                    <a:pt x="33" y="16"/>
                  </a:cubicBezTo>
                  <a:cubicBezTo>
                    <a:pt x="33" y="17"/>
                    <a:pt x="33" y="17"/>
                    <a:pt x="33" y="18"/>
                  </a:cubicBezTo>
                  <a:cubicBezTo>
                    <a:pt x="34" y="18"/>
                    <a:pt x="34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9"/>
                    <a:pt x="34" y="19"/>
                    <a:pt x="34" y="20"/>
                  </a:cubicBezTo>
                  <a:cubicBezTo>
                    <a:pt x="34" y="20"/>
                    <a:pt x="34" y="21"/>
                    <a:pt x="34" y="21"/>
                  </a:cubicBezTo>
                  <a:cubicBezTo>
                    <a:pt x="35" y="22"/>
                    <a:pt x="36" y="23"/>
                    <a:pt x="37" y="24"/>
                  </a:cubicBezTo>
                  <a:cubicBezTo>
                    <a:pt x="37" y="25"/>
                    <a:pt x="37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9" y="25"/>
                    <a:pt x="39" y="25"/>
                    <a:pt x="39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5"/>
                  </a:cubicBezTo>
                  <a:cubicBezTo>
                    <a:pt x="40" y="25"/>
                    <a:pt x="40" y="26"/>
                    <a:pt x="40" y="26"/>
                  </a:cubicBezTo>
                  <a:cubicBezTo>
                    <a:pt x="40" y="27"/>
                    <a:pt x="40" y="27"/>
                    <a:pt x="41" y="27"/>
                  </a:cubicBezTo>
                  <a:cubicBezTo>
                    <a:pt x="42" y="28"/>
                    <a:pt x="43" y="28"/>
                    <a:pt x="44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5" y="29"/>
                    <a:pt x="46" y="28"/>
                    <a:pt x="46" y="28"/>
                  </a:cubicBezTo>
                  <a:cubicBezTo>
                    <a:pt x="46" y="28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8" y="28"/>
                    <a:pt x="48" y="28"/>
                  </a:cubicBezTo>
                  <a:cubicBezTo>
                    <a:pt x="48" y="28"/>
                    <a:pt x="49" y="29"/>
                    <a:pt x="49" y="29"/>
                  </a:cubicBezTo>
                  <a:cubicBezTo>
                    <a:pt x="49" y="29"/>
                    <a:pt x="49" y="29"/>
                    <a:pt x="50" y="29"/>
                  </a:cubicBezTo>
                  <a:cubicBezTo>
                    <a:pt x="51" y="28"/>
                    <a:pt x="52" y="28"/>
                    <a:pt x="53" y="27"/>
                  </a:cubicBezTo>
                  <a:cubicBezTo>
                    <a:pt x="54" y="27"/>
                    <a:pt x="54" y="27"/>
                    <a:pt x="54" y="26"/>
                  </a:cubicBezTo>
                  <a:cubicBezTo>
                    <a:pt x="55" y="26"/>
                    <a:pt x="54" y="25"/>
                    <a:pt x="54" y="25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5" y="24"/>
                  </a:cubicBezTo>
                  <a:cubicBezTo>
                    <a:pt x="55" y="25"/>
                    <a:pt x="55" y="25"/>
                    <a:pt x="56" y="25"/>
                  </a:cubicBezTo>
                  <a:cubicBezTo>
                    <a:pt x="56" y="25"/>
                    <a:pt x="56" y="25"/>
                    <a:pt x="56" y="25"/>
                  </a:cubicBezTo>
                  <a:cubicBezTo>
                    <a:pt x="57" y="25"/>
                    <a:pt x="57" y="25"/>
                    <a:pt x="57" y="24"/>
                  </a:cubicBezTo>
                  <a:cubicBezTo>
                    <a:pt x="58" y="23"/>
                    <a:pt x="59" y="22"/>
                    <a:pt x="60" y="21"/>
                  </a:cubicBezTo>
                  <a:cubicBezTo>
                    <a:pt x="60" y="21"/>
                    <a:pt x="60" y="20"/>
                    <a:pt x="60" y="20"/>
                  </a:cubicBezTo>
                  <a:cubicBezTo>
                    <a:pt x="60" y="19"/>
                    <a:pt x="59" y="19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60" y="18"/>
                    <a:pt x="60" y="18"/>
                    <a:pt x="60" y="18"/>
                  </a:cubicBezTo>
                  <a:cubicBezTo>
                    <a:pt x="61" y="17"/>
                    <a:pt x="61" y="17"/>
                    <a:pt x="61" y="16"/>
                  </a:cubicBezTo>
                  <a:cubicBezTo>
                    <a:pt x="61" y="16"/>
                    <a:pt x="62" y="15"/>
                    <a:pt x="62" y="14"/>
                  </a:cubicBezTo>
                  <a:cubicBezTo>
                    <a:pt x="62" y="14"/>
                    <a:pt x="61" y="13"/>
                    <a:pt x="61" y="12"/>
                  </a:cubicBezTo>
                  <a:close/>
                  <a:moveTo>
                    <a:pt x="58" y="15"/>
                  </a:moveTo>
                  <a:cubicBezTo>
                    <a:pt x="57" y="15"/>
                    <a:pt x="56" y="16"/>
                    <a:pt x="56" y="17"/>
                  </a:cubicBezTo>
                  <a:cubicBezTo>
                    <a:pt x="55" y="18"/>
                    <a:pt x="56" y="20"/>
                    <a:pt x="57" y="21"/>
                  </a:cubicBezTo>
                  <a:cubicBezTo>
                    <a:pt x="56" y="21"/>
                    <a:pt x="56" y="21"/>
                    <a:pt x="56" y="22"/>
                  </a:cubicBezTo>
                  <a:cubicBezTo>
                    <a:pt x="55" y="21"/>
                    <a:pt x="53" y="21"/>
                    <a:pt x="52" y="22"/>
                  </a:cubicBezTo>
                  <a:cubicBezTo>
                    <a:pt x="51" y="23"/>
                    <a:pt x="51" y="24"/>
                    <a:pt x="51" y="25"/>
                  </a:cubicBezTo>
                  <a:cubicBezTo>
                    <a:pt x="51" y="25"/>
                    <a:pt x="50" y="25"/>
                    <a:pt x="50" y="25"/>
                  </a:cubicBezTo>
                  <a:cubicBezTo>
                    <a:pt x="49" y="24"/>
                    <a:pt x="48" y="24"/>
                    <a:pt x="47" y="24"/>
                  </a:cubicBezTo>
                  <a:cubicBezTo>
                    <a:pt x="46" y="24"/>
                    <a:pt x="45" y="24"/>
                    <a:pt x="44" y="25"/>
                  </a:cubicBezTo>
                  <a:cubicBezTo>
                    <a:pt x="44" y="25"/>
                    <a:pt x="43" y="25"/>
                    <a:pt x="43" y="25"/>
                  </a:cubicBezTo>
                  <a:cubicBezTo>
                    <a:pt x="43" y="24"/>
                    <a:pt x="43" y="23"/>
                    <a:pt x="42" y="22"/>
                  </a:cubicBezTo>
                  <a:cubicBezTo>
                    <a:pt x="41" y="21"/>
                    <a:pt x="39" y="21"/>
                    <a:pt x="38" y="22"/>
                  </a:cubicBezTo>
                  <a:cubicBezTo>
                    <a:pt x="38" y="21"/>
                    <a:pt x="38" y="21"/>
                    <a:pt x="37" y="21"/>
                  </a:cubicBezTo>
                  <a:cubicBezTo>
                    <a:pt x="38" y="20"/>
                    <a:pt x="39" y="18"/>
                    <a:pt x="38" y="17"/>
                  </a:cubicBezTo>
                  <a:cubicBezTo>
                    <a:pt x="38" y="16"/>
                    <a:pt x="37" y="15"/>
                    <a:pt x="36" y="15"/>
                  </a:cubicBezTo>
                  <a:cubicBezTo>
                    <a:pt x="36" y="15"/>
                    <a:pt x="36" y="15"/>
                    <a:pt x="36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7" y="14"/>
                    <a:pt x="38" y="13"/>
                    <a:pt x="38" y="11"/>
                  </a:cubicBezTo>
                  <a:cubicBezTo>
                    <a:pt x="39" y="10"/>
                    <a:pt x="38" y="9"/>
                    <a:pt x="37" y="8"/>
                  </a:cubicBezTo>
                  <a:cubicBezTo>
                    <a:pt x="38" y="8"/>
                    <a:pt x="38" y="7"/>
                    <a:pt x="38" y="7"/>
                  </a:cubicBezTo>
                  <a:cubicBezTo>
                    <a:pt x="39" y="8"/>
                    <a:pt x="41" y="8"/>
                    <a:pt x="42" y="7"/>
                  </a:cubicBezTo>
                  <a:cubicBezTo>
                    <a:pt x="43" y="6"/>
                    <a:pt x="43" y="5"/>
                    <a:pt x="43" y="4"/>
                  </a:cubicBezTo>
                  <a:cubicBezTo>
                    <a:pt x="43" y="3"/>
                    <a:pt x="44" y="3"/>
                    <a:pt x="44" y="3"/>
                  </a:cubicBezTo>
                  <a:cubicBezTo>
                    <a:pt x="45" y="4"/>
                    <a:pt x="46" y="5"/>
                    <a:pt x="47" y="5"/>
                  </a:cubicBezTo>
                  <a:cubicBezTo>
                    <a:pt x="48" y="5"/>
                    <a:pt x="49" y="4"/>
                    <a:pt x="50" y="3"/>
                  </a:cubicBezTo>
                  <a:cubicBezTo>
                    <a:pt x="50" y="3"/>
                    <a:pt x="51" y="3"/>
                    <a:pt x="51" y="4"/>
                  </a:cubicBezTo>
                  <a:cubicBezTo>
                    <a:pt x="51" y="5"/>
                    <a:pt x="51" y="6"/>
                    <a:pt x="52" y="7"/>
                  </a:cubicBezTo>
                  <a:cubicBezTo>
                    <a:pt x="53" y="8"/>
                    <a:pt x="55" y="8"/>
                    <a:pt x="56" y="7"/>
                  </a:cubicBezTo>
                  <a:cubicBezTo>
                    <a:pt x="56" y="7"/>
                    <a:pt x="56" y="8"/>
                    <a:pt x="57" y="8"/>
                  </a:cubicBezTo>
                  <a:cubicBezTo>
                    <a:pt x="56" y="9"/>
                    <a:pt x="55" y="10"/>
                    <a:pt x="56" y="11"/>
                  </a:cubicBezTo>
                  <a:cubicBezTo>
                    <a:pt x="56" y="13"/>
                    <a:pt x="57" y="14"/>
                    <a:pt x="58" y="14"/>
                  </a:cubicBezTo>
                  <a:cubicBezTo>
                    <a:pt x="58" y="14"/>
                    <a:pt x="59" y="14"/>
                    <a:pt x="59" y="14"/>
                  </a:cubicBezTo>
                  <a:cubicBezTo>
                    <a:pt x="59" y="15"/>
                    <a:pt x="58" y="15"/>
                    <a:pt x="58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" name="Freeform 33"/>
            <p:cNvSpPr>
              <a:spLocks noEditPoints="1"/>
            </p:cNvSpPr>
            <p:nvPr/>
          </p:nvSpPr>
          <p:spPr bwMode="auto">
            <a:xfrm>
              <a:off x="8282120" y="3507224"/>
              <a:ext cx="277453" cy="284221"/>
            </a:xfrm>
            <a:custGeom>
              <a:avLst/>
              <a:gdLst>
                <a:gd name="T0" fmla="*/ 8 w 52"/>
                <a:gd name="T1" fmla="*/ 19 h 53"/>
                <a:gd name="T2" fmla="*/ 8 w 52"/>
                <a:gd name="T3" fmla="*/ 19 h 53"/>
                <a:gd name="T4" fmla="*/ 8 w 52"/>
                <a:gd name="T5" fmla="*/ 18 h 53"/>
                <a:gd name="T6" fmla="*/ 8 w 52"/>
                <a:gd name="T7" fmla="*/ 17 h 53"/>
                <a:gd name="T8" fmla="*/ 8 w 52"/>
                <a:gd name="T9" fmla="*/ 17 h 53"/>
                <a:gd name="T10" fmla="*/ 15 w 52"/>
                <a:gd name="T11" fmla="*/ 10 h 53"/>
                <a:gd name="T12" fmla="*/ 17 w 52"/>
                <a:gd name="T13" fmla="*/ 10 h 53"/>
                <a:gd name="T14" fmla="*/ 17 w 52"/>
                <a:gd name="T15" fmla="*/ 12 h 53"/>
                <a:gd name="T16" fmla="*/ 13 w 52"/>
                <a:gd name="T17" fmla="*/ 17 h 53"/>
                <a:gd name="T18" fmla="*/ 39 w 52"/>
                <a:gd name="T19" fmla="*/ 17 h 53"/>
                <a:gd name="T20" fmla="*/ 40 w 52"/>
                <a:gd name="T21" fmla="*/ 18 h 53"/>
                <a:gd name="T22" fmla="*/ 39 w 52"/>
                <a:gd name="T23" fmla="*/ 20 h 53"/>
                <a:gd name="T24" fmla="*/ 13 w 52"/>
                <a:gd name="T25" fmla="*/ 20 h 53"/>
                <a:gd name="T26" fmla="*/ 17 w 52"/>
                <a:gd name="T27" fmla="*/ 24 h 53"/>
                <a:gd name="T28" fmla="*/ 17 w 52"/>
                <a:gd name="T29" fmla="*/ 26 h 53"/>
                <a:gd name="T30" fmla="*/ 16 w 52"/>
                <a:gd name="T31" fmla="*/ 26 h 53"/>
                <a:gd name="T32" fmla="*/ 15 w 52"/>
                <a:gd name="T33" fmla="*/ 26 h 53"/>
                <a:gd name="T34" fmla="*/ 8 w 52"/>
                <a:gd name="T35" fmla="*/ 19 h 53"/>
                <a:gd name="T36" fmla="*/ 43 w 52"/>
                <a:gd name="T37" fmla="*/ 34 h 53"/>
                <a:gd name="T38" fmla="*/ 43 w 52"/>
                <a:gd name="T39" fmla="*/ 34 h 53"/>
                <a:gd name="T40" fmla="*/ 36 w 52"/>
                <a:gd name="T41" fmla="*/ 27 h 53"/>
                <a:gd name="T42" fmla="*/ 34 w 52"/>
                <a:gd name="T43" fmla="*/ 27 h 53"/>
                <a:gd name="T44" fmla="*/ 34 w 52"/>
                <a:gd name="T45" fmla="*/ 29 h 53"/>
                <a:gd name="T46" fmla="*/ 39 w 52"/>
                <a:gd name="T47" fmla="*/ 33 h 53"/>
                <a:gd name="T48" fmla="*/ 13 w 52"/>
                <a:gd name="T49" fmla="*/ 33 h 53"/>
                <a:gd name="T50" fmla="*/ 11 w 52"/>
                <a:gd name="T51" fmla="*/ 35 h 53"/>
                <a:gd name="T52" fmla="*/ 13 w 52"/>
                <a:gd name="T53" fmla="*/ 36 h 53"/>
                <a:gd name="T54" fmla="*/ 39 w 52"/>
                <a:gd name="T55" fmla="*/ 36 h 53"/>
                <a:gd name="T56" fmla="*/ 34 w 52"/>
                <a:gd name="T57" fmla="*/ 41 h 53"/>
                <a:gd name="T58" fmla="*/ 34 w 52"/>
                <a:gd name="T59" fmla="*/ 43 h 53"/>
                <a:gd name="T60" fmla="*/ 35 w 52"/>
                <a:gd name="T61" fmla="*/ 43 h 53"/>
                <a:gd name="T62" fmla="*/ 36 w 52"/>
                <a:gd name="T63" fmla="*/ 43 h 53"/>
                <a:gd name="T64" fmla="*/ 43 w 52"/>
                <a:gd name="T65" fmla="*/ 36 h 53"/>
                <a:gd name="T66" fmla="*/ 43 w 52"/>
                <a:gd name="T67" fmla="*/ 36 h 53"/>
                <a:gd name="T68" fmla="*/ 44 w 52"/>
                <a:gd name="T69" fmla="*/ 35 h 53"/>
                <a:gd name="T70" fmla="*/ 43 w 52"/>
                <a:gd name="T71" fmla="*/ 34 h 53"/>
                <a:gd name="T72" fmla="*/ 52 w 52"/>
                <a:gd name="T73" fmla="*/ 7 h 53"/>
                <a:gd name="T74" fmla="*/ 52 w 52"/>
                <a:gd name="T75" fmla="*/ 45 h 53"/>
                <a:gd name="T76" fmla="*/ 45 w 52"/>
                <a:gd name="T77" fmla="*/ 53 h 53"/>
                <a:gd name="T78" fmla="*/ 7 w 52"/>
                <a:gd name="T79" fmla="*/ 53 h 53"/>
                <a:gd name="T80" fmla="*/ 0 w 52"/>
                <a:gd name="T81" fmla="*/ 45 h 53"/>
                <a:gd name="T82" fmla="*/ 0 w 52"/>
                <a:gd name="T83" fmla="*/ 7 h 53"/>
                <a:gd name="T84" fmla="*/ 7 w 52"/>
                <a:gd name="T85" fmla="*/ 0 h 53"/>
                <a:gd name="T86" fmla="*/ 45 w 52"/>
                <a:gd name="T87" fmla="*/ 0 h 53"/>
                <a:gd name="T88" fmla="*/ 52 w 52"/>
                <a:gd name="T89" fmla="*/ 7 h 53"/>
                <a:gd name="T90" fmla="*/ 49 w 52"/>
                <a:gd name="T91" fmla="*/ 7 h 53"/>
                <a:gd name="T92" fmla="*/ 45 w 52"/>
                <a:gd name="T93" fmla="*/ 3 h 53"/>
                <a:gd name="T94" fmla="*/ 7 w 52"/>
                <a:gd name="T95" fmla="*/ 3 h 53"/>
                <a:gd name="T96" fmla="*/ 3 w 52"/>
                <a:gd name="T97" fmla="*/ 7 h 53"/>
                <a:gd name="T98" fmla="*/ 3 w 52"/>
                <a:gd name="T99" fmla="*/ 45 h 53"/>
                <a:gd name="T100" fmla="*/ 7 w 52"/>
                <a:gd name="T101" fmla="*/ 50 h 53"/>
                <a:gd name="T102" fmla="*/ 45 w 52"/>
                <a:gd name="T103" fmla="*/ 50 h 53"/>
                <a:gd name="T104" fmla="*/ 49 w 52"/>
                <a:gd name="T105" fmla="*/ 45 h 53"/>
                <a:gd name="T106" fmla="*/ 49 w 52"/>
                <a:gd name="T107" fmla="*/ 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2" h="53">
                  <a:moveTo>
                    <a:pt x="8" y="19"/>
                  </a:move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8"/>
                    <a:pt x="8" y="18"/>
                  </a:cubicBezTo>
                  <a:cubicBezTo>
                    <a:pt x="8" y="18"/>
                    <a:pt x="8" y="17"/>
                    <a:pt x="8" y="17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9"/>
                    <a:pt x="16" y="9"/>
                    <a:pt x="17" y="10"/>
                  </a:cubicBezTo>
                  <a:cubicBezTo>
                    <a:pt x="18" y="11"/>
                    <a:pt x="18" y="12"/>
                    <a:pt x="17" y="12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40" y="17"/>
                    <a:pt x="40" y="17"/>
                    <a:pt x="40" y="18"/>
                  </a:cubicBezTo>
                  <a:cubicBezTo>
                    <a:pt x="40" y="19"/>
                    <a:pt x="40" y="20"/>
                    <a:pt x="39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8" y="24"/>
                    <a:pt x="18" y="25"/>
                    <a:pt x="17" y="26"/>
                  </a:cubicBezTo>
                  <a:cubicBezTo>
                    <a:pt x="17" y="26"/>
                    <a:pt x="16" y="26"/>
                    <a:pt x="16" y="26"/>
                  </a:cubicBezTo>
                  <a:cubicBezTo>
                    <a:pt x="16" y="26"/>
                    <a:pt x="15" y="26"/>
                    <a:pt x="15" y="26"/>
                  </a:cubicBezTo>
                  <a:lnTo>
                    <a:pt x="8" y="19"/>
                  </a:lnTo>
                  <a:close/>
                  <a:moveTo>
                    <a:pt x="43" y="34"/>
                  </a:moveTo>
                  <a:cubicBezTo>
                    <a:pt x="43" y="34"/>
                    <a:pt x="43" y="34"/>
                    <a:pt x="43" y="34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6"/>
                    <a:pt x="35" y="26"/>
                    <a:pt x="34" y="27"/>
                  </a:cubicBezTo>
                  <a:cubicBezTo>
                    <a:pt x="34" y="28"/>
                    <a:pt x="34" y="29"/>
                    <a:pt x="34" y="29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2" y="33"/>
                    <a:pt x="11" y="34"/>
                    <a:pt x="11" y="35"/>
                  </a:cubicBezTo>
                  <a:cubicBezTo>
                    <a:pt x="11" y="36"/>
                    <a:pt x="12" y="36"/>
                    <a:pt x="13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4" y="41"/>
                    <a:pt x="34" y="42"/>
                    <a:pt x="34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4" y="36"/>
                    <a:pt x="44" y="35"/>
                    <a:pt x="44" y="35"/>
                  </a:cubicBezTo>
                  <a:cubicBezTo>
                    <a:pt x="44" y="35"/>
                    <a:pt x="44" y="34"/>
                    <a:pt x="43" y="34"/>
                  </a:cubicBezTo>
                  <a:close/>
                  <a:moveTo>
                    <a:pt x="52" y="7"/>
                  </a:moveTo>
                  <a:cubicBezTo>
                    <a:pt x="52" y="45"/>
                    <a:pt x="52" y="45"/>
                    <a:pt x="52" y="45"/>
                  </a:cubicBezTo>
                  <a:cubicBezTo>
                    <a:pt x="52" y="49"/>
                    <a:pt x="49" y="53"/>
                    <a:pt x="45" y="53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3" y="53"/>
                    <a:pt x="0" y="49"/>
                    <a:pt x="0" y="45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4"/>
                    <a:pt x="3" y="0"/>
                    <a:pt x="7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9" y="0"/>
                    <a:pt x="52" y="4"/>
                    <a:pt x="52" y="7"/>
                  </a:cubicBezTo>
                  <a:close/>
                  <a:moveTo>
                    <a:pt x="49" y="7"/>
                  </a:moveTo>
                  <a:cubicBezTo>
                    <a:pt x="49" y="5"/>
                    <a:pt x="47" y="3"/>
                    <a:pt x="45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4" y="3"/>
                    <a:pt x="3" y="5"/>
                    <a:pt x="3" y="7"/>
                  </a:cubicBezTo>
                  <a:cubicBezTo>
                    <a:pt x="3" y="45"/>
                    <a:pt x="3" y="45"/>
                    <a:pt x="3" y="45"/>
                  </a:cubicBezTo>
                  <a:cubicBezTo>
                    <a:pt x="3" y="48"/>
                    <a:pt x="4" y="50"/>
                    <a:pt x="7" y="50"/>
                  </a:cubicBezTo>
                  <a:cubicBezTo>
                    <a:pt x="45" y="50"/>
                    <a:pt x="45" y="50"/>
                    <a:pt x="45" y="50"/>
                  </a:cubicBezTo>
                  <a:cubicBezTo>
                    <a:pt x="47" y="50"/>
                    <a:pt x="49" y="48"/>
                    <a:pt x="49" y="45"/>
                  </a:cubicBezTo>
                  <a:lnTo>
                    <a:pt x="49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" name="Freeform 16"/>
            <p:cNvSpPr>
              <a:spLocks noEditPoints="1"/>
            </p:cNvSpPr>
            <p:nvPr/>
          </p:nvSpPr>
          <p:spPr bwMode="auto">
            <a:xfrm>
              <a:off x="4577545" y="4645950"/>
              <a:ext cx="304036" cy="335220"/>
            </a:xfrm>
            <a:custGeom>
              <a:avLst/>
              <a:gdLst>
                <a:gd name="T0" fmla="*/ 33 w 66"/>
                <a:gd name="T1" fmla="*/ 0 h 73"/>
                <a:gd name="T2" fmla="*/ 26 w 66"/>
                <a:gd name="T3" fmla="*/ 6 h 73"/>
                <a:gd name="T4" fmla="*/ 39 w 66"/>
                <a:gd name="T5" fmla="*/ 7 h 73"/>
                <a:gd name="T6" fmla="*/ 28 w 66"/>
                <a:gd name="T7" fmla="*/ 5 h 73"/>
                <a:gd name="T8" fmla="*/ 33 w 66"/>
                <a:gd name="T9" fmla="*/ 1 h 73"/>
                <a:gd name="T10" fmla="*/ 28 w 66"/>
                <a:gd name="T11" fmla="*/ 5 h 73"/>
                <a:gd name="T12" fmla="*/ 50 w 66"/>
                <a:gd name="T13" fmla="*/ 13 h 73"/>
                <a:gd name="T14" fmla="*/ 55 w 66"/>
                <a:gd name="T15" fmla="*/ 15 h 73"/>
                <a:gd name="T16" fmla="*/ 54 w 66"/>
                <a:gd name="T17" fmla="*/ 8 h 73"/>
                <a:gd name="T18" fmla="*/ 45 w 66"/>
                <a:gd name="T19" fmla="*/ 8 h 73"/>
                <a:gd name="T20" fmla="*/ 49 w 66"/>
                <a:gd name="T21" fmla="*/ 11 h 73"/>
                <a:gd name="T22" fmla="*/ 33 w 66"/>
                <a:gd name="T23" fmla="*/ 7 h 73"/>
                <a:gd name="T24" fmla="*/ 17 w 66"/>
                <a:gd name="T25" fmla="*/ 12 h 73"/>
                <a:gd name="T26" fmla="*/ 21 w 66"/>
                <a:gd name="T27" fmla="*/ 8 h 73"/>
                <a:gd name="T28" fmla="*/ 14 w 66"/>
                <a:gd name="T29" fmla="*/ 6 h 73"/>
                <a:gd name="T30" fmla="*/ 10 w 66"/>
                <a:gd name="T31" fmla="*/ 15 h 73"/>
                <a:gd name="T32" fmla="*/ 15 w 66"/>
                <a:gd name="T33" fmla="*/ 12 h 73"/>
                <a:gd name="T34" fmla="*/ 15 w 66"/>
                <a:gd name="T35" fmla="*/ 13 h 73"/>
                <a:gd name="T36" fmla="*/ 0 w 66"/>
                <a:gd name="T37" fmla="*/ 35 h 73"/>
                <a:gd name="T38" fmla="*/ 4 w 66"/>
                <a:gd name="T39" fmla="*/ 43 h 73"/>
                <a:gd name="T40" fmla="*/ 14 w 66"/>
                <a:gd name="T41" fmla="*/ 60 h 73"/>
                <a:gd name="T42" fmla="*/ 11 w 66"/>
                <a:gd name="T43" fmla="*/ 68 h 73"/>
                <a:gd name="T44" fmla="*/ 12 w 66"/>
                <a:gd name="T45" fmla="*/ 73 h 73"/>
                <a:gd name="T46" fmla="*/ 15 w 66"/>
                <a:gd name="T47" fmla="*/ 70 h 73"/>
                <a:gd name="T48" fmla="*/ 20 w 66"/>
                <a:gd name="T49" fmla="*/ 63 h 73"/>
                <a:gd name="T50" fmla="*/ 46 w 66"/>
                <a:gd name="T51" fmla="*/ 63 h 73"/>
                <a:gd name="T52" fmla="*/ 52 w 66"/>
                <a:gd name="T53" fmla="*/ 70 h 73"/>
                <a:gd name="T54" fmla="*/ 57 w 66"/>
                <a:gd name="T55" fmla="*/ 71 h 73"/>
                <a:gd name="T56" fmla="*/ 56 w 66"/>
                <a:gd name="T57" fmla="*/ 67 h 73"/>
                <a:gd name="T58" fmla="*/ 62 w 66"/>
                <a:gd name="T59" fmla="*/ 43 h 73"/>
                <a:gd name="T60" fmla="*/ 66 w 66"/>
                <a:gd name="T61" fmla="*/ 35 h 73"/>
                <a:gd name="T62" fmla="*/ 2 w 66"/>
                <a:gd name="T63" fmla="*/ 38 h 73"/>
                <a:gd name="T64" fmla="*/ 3 w 66"/>
                <a:gd name="T65" fmla="*/ 32 h 73"/>
                <a:gd name="T66" fmla="*/ 3 w 66"/>
                <a:gd name="T67" fmla="*/ 41 h 73"/>
                <a:gd name="T68" fmla="*/ 47 w 66"/>
                <a:gd name="T69" fmla="*/ 8 h 73"/>
                <a:gd name="T70" fmla="*/ 53 w 66"/>
                <a:gd name="T71" fmla="*/ 10 h 73"/>
                <a:gd name="T72" fmla="*/ 47 w 66"/>
                <a:gd name="T73" fmla="*/ 8 h 73"/>
                <a:gd name="T74" fmla="*/ 12 w 66"/>
                <a:gd name="T75" fmla="*/ 10 h 73"/>
                <a:gd name="T76" fmla="*/ 17 w 66"/>
                <a:gd name="T77" fmla="*/ 7 h 73"/>
                <a:gd name="T78" fmla="*/ 11 w 66"/>
                <a:gd name="T79" fmla="*/ 13 h 73"/>
                <a:gd name="T80" fmla="*/ 12 w 66"/>
                <a:gd name="T81" fmla="*/ 66 h 73"/>
                <a:gd name="T82" fmla="*/ 17 w 66"/>
                <a:gd name="T83" fmla="*/ 64 h 73"/>
                <a:gd name="T84" fmla="*/ 53 w 66"/>
                <a:gd name="T85" fmla="*/ 66 h 73"/>
                <a:gd name="T86" fmla="*/ 48 w 66"/>
                <a:gd name="T87" fmla="*/ 64 h 73"/>
                <a:gd name="T88" fmla="*/ 53 w 66"/>
                <a:gd name="T89" fmla="*/ 66 h 73"/>
                <a:gd name="T90" fmla="*/ 6 w 66"/>
                <a:gd name="T91" fmla="*/ 37 h 73"/>
                <a:gd name="T92" fmla="*/ 60 w 66"/>
                <a:gd name="T93" fmla="*/ 37 h 73"/>
                <a:gd name="T94" fmla="*/ 64 w 66"/>
                <a:gd name="T95" fmla="*/ 38 h 73"/>
                <a:gd name="T96" fmla="*/ 62 w 66"/>
                <a:gd name="T97" fmla="*/ 37 h 73"/>
                <a:gd name="T98" fmla="*/ 64 w 66"/>
                <a:gd name="T99" fmla="*/ 35 h 73"/>
                <a:gd name="T100" fmla="*/ 33 w 66"/>
                <a:gd name="T101" fmla="*/ 12 h 73"/>
                <a:gd name="T102" fmla="*/ 33 w 66"/>
                <a:gd name="T103" fmla="*/ 61 h 73"/>
                <a:gd name="T104" fmla="*/ 33 w 66"/>
                <a:gd name="T105" fmla="*/ 12 h 73"/>
                <a:gd name="T106" fmla="*/ 10 w 66"/>
                <a:gd name="T107" fmla="*/ 37 h 73"/>
                <a:gd name="T108" fmla="*/ 56 w 66"/>
                <a:gd name="T109" fmla="*/ 37 h 73"/>
                <a:gd name="T110" fmla="*/ 36 w 66"/>
                <a:gd name="T111" fmla="*/ 35 h 73"/>
                <a:gd name="T112" fmla="*/ 49 w 66"/>
                <a:gd name="T113" fmla="*/ 38 h 73"/>
                <a:gd name="T114" fmla="*/ 32 w 66"/>
                <a:gd name="T115" fmla="*/ 40 h 73"/>
                <a:gd name="T116" fmla="*/ 31 w 66"/>
                <a:gd name="T117" fmla="*/ 32 h 73"/>
                <a:gd name="T118" fmla="*/ 34 w 66"/>
                <a:gd name="T119" fmla="*/ 16 h 73"/>
                <a:gd name="T120" fmla="*/ 36 w 66"/>
                <a:gd name="T121" fmla="*/ 3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6" h="73">
                  <a:moveTo>
                    <a:pt x="39" y="6"/>
                  </a:moveTo>
                  <a:cubicBezTo>
                    <a:pt x="39" y="2"/>
                    <a:pt x="37" y="0"/>
                    <a:pt x="33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29" y="0"/>
                    <a:pt x="26" y="2"/>
                    <a:pt x="26" y="6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39" y="7"/>
                    <a:pt x="39" y="7"/>
                    <a:pt x="39" y="7"/>
                  </a:cubicBezTo>
                  <a:lnTo>
                    <a:pt x="39" y="6"/>
                  </a:lnTo>
                  <a:close/>
                  <a:moveTo>
                    <a:pt x="28" y="5"/>
                  </a:moveTo>
                  <a:cubicBezTo>
                    <a:pt x="28" y="3"/>
                    <a:pt x="30" y="1"/>
                    <a:pt x="32" y="1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5" y="1"/>
                    <a:pt x="37" y="3"/>
                    <a:pt x="38" y="5"/>
                  </a:cubicBezTo>
                  <a:lnTo>
                    <a:pt x="28" y="5"/>
                  </a:lnTo>
                  <a:close/>
                  <a:moveTo>
                    <a:pt x="62" y="30"/>
                  </a:moveTo>
                  <a:cubicBezTo>
                    <a:pt x="60" y="23"/>
                    <a:pt x="56" y="17"/>
                    <a:pt x="50" y="13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5" y="15"/>
                    <a:pt x="55" y="15"/>
                    <a:pt x="55" y="15"/>
                  </a:cubicBezTo>
                  <a:cubicBezTo>
                    <a:pt x="55" y="15"/>
                    <a:pt x="55" y="15"/>
                    <a:pt x="55" y="15"/>
                  </a:cubicBezTo>
                  <a:cubicBezTo>
                    <a:pt x="57" y="13"/>
                    <a:pt x="56" y="10"/>
                    <a:pt x="54" y="8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49" y="5"/>
                    <a:pt x="46" y="6"/>
                    <a:pt x="45" y="8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4" y="9"/>
                    <a:pt x="39" y="7"/>
                    <a:pt x="33" y="7"/>
                  </a:cubicBezTo>
                  <a:cubicBezTo>
                    <a:pt x="27" y="7"/>
                    <a:pt x="21" y="9"/>
                    <a:pt x="17" y="12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0" y="6"/>
                    <a:pt x="17" y="5"/>
                    <a:pt x="14" y="6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9" y="10"/>
                    <a:pt x="9" y="13"/>
                    <a:pt x="10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0" y="17"/>
                    <a:pt x="5" y="23"/>
                    <a:pt x="4" y="30"/>
                  </a:cubicBezTo>
                  <a:cubicBezTo>
                    <a:pt x="2" y="31"/>
                    <a:pt x="0" y="33"/>
                    <a:pt x="0" y="35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41"/>
                    <a:pt x="2" y="43"/>
                    <a:pt x="4" y="43"/>
                  </a:cubicBezTo>
                  <a:cubicBezTo>
                    <a:pt x="5" y="50"/>
                    <a:pt x="9" y="56"/>
                    <a:pt x="14" y="60"/>
                  </a:cubicBezTo>
                  <a:cubicBezTo>
                    <a:pt x="14" y="60"/>
                    <a:pt x="14" y="60"/>
                    <a:pt x="14" y="60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9" y="71"/>
                    <a:pt x="9" y="71"/>
                    <a:pt x="9" y="71"/>
                  </a:cubicBezTo>
                  <a:cubicBezTo>
                    <a:pt x="12" y="73"/>
                    <a:pt x="12" y="73"/>
                    <a:pt x="12" y="73"/>
                  </a:cubicBezTo>
                  <a:cubicBezTo>
                    <a:pt x="14" y="70"/>
                    <a:pt x="14" y="70"/>
                    <a:pt x="14" y="70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20" y="63"/>
                    <a:pt x="20" y="63"/>
                    <a:pt x="20" y="63"/>
                  </a:cubicBezTo>
                  <a:cubicBezTo>
                    <a:pt x="20" y="63"/>
                    <a:pt x="20" y="63"/>
                    <a:pt x="20" y="63"/>
                  </a:cubicBezTo>
                  <a:cubicBezTo>
                    <a:pt x="24" y="65"/>
                    <a:pt x="28" y="66"/>
                    <a:pt x="33" y="66"/>
                  </a:cubicBezTo>
                  <a:cubicBezTo>
                    <a:pt x="37" y="66"/>
                    <a:pt x="42" y="65"/>
                    <a:pt x="46" y="63"/>
                  </a:cubicBezTo>
                  <a:cubicBezTo>
                    <a:pt x="50" y="70"/>
                    <a:pt x="50" y="70"/>
                    <a:pt x="50" y="70"/>
                  </a:cubicBezTo>
                  <a:cubicBezTo>
                    <a:pt x="52" y="70"/>
                    <a:pt x="52" y="70"/>
                    <a:pt x="52" y="70"/>
                  </a:cubicBezTo>
                  <a:cubicBezTo>
                    <a:pt x="54" y="73"/>
                    <a:pt x="54" y="73"/>
                    <a:pt x="54" y="73"/>
                  </a:cubicBezTo>
                  <a:cubicBezTo>
                    <a:pt x="57" y="71"/>
                    <a:pt x="57" y="71"/>
                    <a:pt x="57" y="71"/>
                  </a:cubicBezTo>
                  <a:cubicBezTo>
                    <a:pt x="55" y="68"/>
                    <a:pt x="55" y="68"/>
                    <a:pt x="55" y="68"/>
                  </a:cubicBezTo>
                  <a:cubicBezTo>
                    <a:pt x="56" y="67"/>
                    <a:pt x="56" y="67"/>
                    <a:pt x="56" y="67"/>
                  </a:cubicBezTo>
                  <a:cubicBezTo>
                    <a:pt x="51" y="60"/>
                    <a:pt x="51" y="60"/>
                    <a:pt x="51" y="60"/>
                  </a:cubicBezTo>
                  <a:cubicBezTo>
                    <a:pt x="57" y="56"/>
                    <a:pt x="60" y="50"/>
                    <a:pt x="62" y="43"/>
                  </a:cubicBezTo>
                  <a:cubicBezTo>
                    <a:pt x="64" y="43"/>
                    <a:pt x="66" y="41"/>
                    <a:pt x="66" y="38"/>
                  </a:cubicBezTo>
                  <a:cubicBezTo>
                    <a:pt x="66" y="35"/>
                    <a:pt x="66" y="35"/>
                    <a:pt x="66" y="35"/>
                  </a:cubicBezTo>
                  <a:cubicBezTo>
                    <a:pt x="66" y="33"/>
                    <a:pt x="64" y="31"/>
                    <a:pt x="62" y="30"/>
                  </a:cubicBezTo>
                  <a:close/>
                  <a:moveTo>
                    <a:pt x="2" y="38"/>
                  </a:moveTo>
                  <a:cubicBezTo>
                    <a:pt x="2" y="35"/>
                    <a:pt x="2" y="35"/>
                    <a:pt x="2" y="35"/>
                  </a:cubicBezTo>
                  <a:cubicBezTo>
                    <a:pt x="2" y="34"/>
                    <a:pt x="2" y="33"/>
                    <a:pt x="3" y="32"/>
                  </a:cubicBezTo>
                  <a:cubicBezTo>
                    <a:pt x="3" y="34"/>
                    <a:pt x="3" y="35"/>
                    <a:pt x="3" y="37"/>
                  </a:cubicBezTo>
                  <a:cubicBezTo>
                    <a:pt x="3" y="38"/>
                    <a:pt x="3" y="40"/>
                    <a:pt x="3" y="41"/>
                  </a:cubicBezTo>
                  <a:cubicBezTo>
                    <a:pt x="2" y="41"/>
                    <a:pt x="2" y="40"/>
                    <a:pt x="2" y="38"/>
                  </a:cubicBezTo>
                  <a:close/>
                  <a:moveTo>
                    <a:pt x="47" y="8"/>
                  </a:moveTo>
                  <a:cubicBezTo>
                    <a:pt x="48" y="7"/>
                    <a:pt x="49" y="7"/>
                    <a:pt x="50" y="8"/>
                  </a:cubicBezTo>
                  <a:cubicBezTo>
                    <a:pt x="53" y="10"/>
                    <a:pt x="53" y="10"/>
                    <a:pt x="53" y="10"/>
                  </a:cubicBezTo>
                  <a:cubicBezTo>
                    <a:pt x="54" y="10"/>
                    <a:pt x="55" y="12"/>
                    <a:pt x="54" y="13"/>
                  </a:cubicBezTo>
                  <a:lnTo>
                    <a:pt x="47" y="8"/>
                  </a:lnTo>
                  <a:close/>
                  <a:moveTo>
                    <a:pt x="11" y="13"/>
                  </a:moveTo>
                  <a:cubicBezTo>
                    <a:pt x="11" y="12"/>
                    <a:pt x="11" y="10"/>
                    <a:pt x="12" y="10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6" y="7"/>
                    <a:pt x="16" y="7"/>
                    <a:pt x="17" y="7"/>
                  </a:cubicBezTo>
                  <a:cubicBezTo>
                    <a:pt x="18" y="7"/>
                    <a:pt x="18" y="8"/>
                    <a:pt x="19" y="8"/>
                  </a:cubicBezTo>
                  <a:lnTo>
                    <a:pt x="11" y="13"/>
                  </a:lnTo>
                  <a:close/>
                  <a:moveTo>
                    <a:pt x="15" y="68"/>
                  </a:moveTo>
                  <a:cubicBezTo>
                    <a:pt x="12" y="66"/>
                    <a:pt x="12" y="66"/>
                    <a:pt x="12" y="66"/>
                  </a:cubicBezTo>
                  <a:cubicBezTo>
                    <a:pt x="15" y="62"/>
                    <a:pt x="15" y="62"/>
                    <a:pt x="15" y="62"/>
                  </a:cubicBezTo>
                  <a:cubicBezTo>
                    <a:pt x="17" y="64"/>
                    <a:pt x="17" y="64"/>
                    <a:pt x="17" y="64"/>
                  </a:cubicBezTo>
                  <a:lnTo>
                    <a:pt x="15" y="68"/>
                  </a:lnTo>
                  <a:close/>
                  <a:moveTo>
                    <a:pt x="53" y="66"/>
                  </a:moveTo>
                  <a:cubicBezTo>
                    <a:pt x="51" y="68"/>
                    <a:pt x="51" y="68"/>
                    <a:pt x="51" y="68"/>
                  </a:cubicBezTo>
                  <a:cubicBezTo>
                    <a:pt x="48" y="64"/>
                    <a:pt x="48" y="64"/>
                    <a:pt x="48" y="64"/>
                  </a:cubicBezTo>
                  <a:cubicBezTo>
                    <a:pt x="50" y="62"/>
                    <a:pt x="50" y="62"/>
                    <a:pt x="50" y="62"/>
                  </a:cubicBezTo>
                  <a:lnTo>
                    <a:pt x="53" y="66"/>
                  </a:lnTo>
                  <a:close/>
                  <a:moveTo>
                    <a:pt x="33" y="64"/>
                  </a:moveTo>
                  <a:cubicBezTo>
                    <a:pt x="18" y="64"/>
                    <a:pt x="6" y="52"/>
                    <a:pt x="6" y="37"/>
                  </a:cubicBezTo>
                  <a:cubicBezTo>
                    <a:pt x="6" y="22"/>
                    <a:pt x="18" y="10"/>
                    <a:pt x="33" y="10"/>
                  </a:cubicBezTo>
                  <a:cubicBezTo>
                    <a:pt x="48" y="10"/>
                    <a:pt x="60" y="22"/>
                    <a:pt x="60" y="37"/>
                  </a:cubicBezTo>
                  <a:cubicBezTo>
                    <a:pt x="60" y="52"/>
                    <a:pt x="48" y="64"/>
                    <a:pt x="33" y="64"/>
                  </a:cubicBezTo>
                  <a:close/>
                  <a:moveTo>
                    <a:pt x="64" y="38"/>
                  </a:moveTo>
                  <a:cubicBezTo>
                    <a:pt x="64" y="40"/>
                    <a:pt x="63" y="41"/>
                    <a:pt x="62" y="41"/>
                  </a:cubicBezTo>
                  <a:cubicBezTo>
                    <a:pt x="62" y="40"/>
                    <a:pt x="62" y="38"/>
                    <a:pt x="62" y="37"/>
                  </a:cubicBezTo>
                  <a:cubicBezTo>
                    <a:pt x="62" y="35"/>
                    <a:pt x="62" y="34"/>
                    <a:pt x="62" y="32"/>
                  </a:cubicBezTo>
                  <a:cubicBezTo>
                    <a:pt x="63" y="33"/>
                    <a:pt x="64" y="34"/>
                    <a:pt x="64" y="35"/>
                  </a:cubicBezTo>
                  <a:lnTo>
                    <a:pt x="64" y="38"/>
                  </a:lnTo>
                  <a:close/>
                  <a:moveTo>
                    <a:pt x="33" y="12"/>
                  </a:moveTo>
                  <a:cubicBezTo>
                    <a:pt x="19" y="12"/>
                    <a:pt x="8" y="23"/>
                    <a:pt x="8" y="37"/>
                  </a:cubicBezTo>
                  <a:cubicBezTo>
                    <a:pt x="8" y="50"/>
                    <a:pt x="19" y="61"/>
                    <a:pt x="33" y="61"/>
                  </a:cubicBezTo>
                  <a:cubicBezTo>
                    <a:pt x="46" y="61"/>
                    <a:pt x="57" y="50"/>
                    <a:pt x="57" y="37"/>
                  </a:cubicBezTo>
                  <a:cubicBezTo>
                    <a:pt x="57" y="23"/>
                    <a:pt x="46" y="12"/>
                    <a:pt x="33" y="12"/>
                  </a:cubicBezTo>
                  <a:close/>
                  <a:moveTo>
                    <a:pt x="33" y="60"/>
                  </a:moveTo>
                  <a:cubicBezTo>
                    <a:pt x="20" y="60"/>
                    <a:pt x="10" y="49"/>
                    <a:pt x="10" y="37"/>
                  </a:cubicBezTo>
                  <a:cubicBezTo>
                    <a:pt x="10" y="24"/>
                    <a:pt x="20" y="14"/>
                    <a:pt x="33" y="14"/>
                  </a:cubicBezTo>
                  <a:cubicBezTo>
                    <a:pt x="45" y="14"/>
                    <a:pt x="56" y="24"/>
                    <a:pt x="56" y="37"/>
                  </a:cubicBezTo>
                  <a:cubicBezTo>
                    <a:pt x="56" y="49"/>
                    <a:pt x="45" y="60"/>
                    <a:pt x="33" y="60"/>
                  </a:cubicBezTo>
                  <a:close/>
                  <a:moveTo>
                    <a:pt x="36" y="35"/>
                  </a:moveTo>
                  <a:cubicBezTo>
                    <a:pt x="49" y="35"/>
                    <a:pt x="49" y="35"/>
                    <a:pt x="49" y="35"/>
                  </a:cubicBezTo>
                  <a:cubicBezTo>
                    <a:pt x="49" y="38"/>
                    <a:pt x="49" y="38"/>
                    <a:pt x="49" y="38"/>
                  </a:cubicBezTo>
                  <a:cubicBezTo>
                    <a:pt x="36" y="38"/>
                    <a:pt x="36" y="38"/>
                    <a:pt x="36" y="38"/>
                  </a:cubicBezTo>
                  <a:cubicBezTo>
                    <a:pt x="35" y="40"/>
                    <a:pt x="34" y="40"/>
                    <a:pt x="32" y="40"/>
                  </a:cubicBezTo>
                  <a:cubicBezTo>
                    <a:pt x="30" y="40"/>
                    <a:pt x="28" y="39"/>
                    <a:pt x="28" y="36"/>
                  </a:cubicBezTo>
                  <a:cubicBezTo>
                    <a:pt x="28" y="34"/>
                    <a:pt x="29" y="33"/>
                    <a:pt x="31" y="32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35" y="33"/>
                    <a:pt x="36" y="34"/>
                    <a:pt x="36" y="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" name="Freeform 30"/>
            <p:cNvSpPr>
              <a:spLocks noEditPoints="1"/>
            </p:cNvSpPr>
            <p:nvPr/>
          </p:nvSpPr>
          <p:spPr bwMode="auto">
            <a:xfrm>
              <a:off x="4124046" y="4572825"/>
              <a:ext cx="323527" cy="307075"/>
            </a:xfrm>
            <a:custGeom>
              <a:avLst/>
              <a:gdLst>
                <a:gd name="T0" fmla="*/ 75 w 75"/>
                <a:gd name="T1" fmla="*/ 27 h 71"/>
                <a:gd name="T2" fmla="*/ 69 w 75"/>
                <a:gd name="T3" fmla="*/ 14 h 71"/>
                <a:gd name="T4" fmla="*/ 64 w 75"/>
                <a:gd name="T5" fmla="*/ 0 h 71"/>
                <a:gd name="T6" fmla="*/ 5 w 75"/>
                <a:gd name="T7" fmla="*/ 11 h 71"/>
                <a:gd name="T8" fmla="*/ 1 w 75"/>
                <a:gd name="T9" fmla="*/ 26 h 71"/>
                <a:gd name="T10" fmla="*/ 0 w 75"/>
                <a:gd name="T11" fmla="*/ 31 h 71"/>
                <a:gd name="T12" fmla="*/ 1 w 75"/>
                <a:gd name="T13" fmla="*/ 65 h 71"/>
                <a:gd name="T14" fmla="*/ 70 w 75"/>
                <a:gd name="T15" fmla="*/ 71 h 71"/>
                <a:gd name="T16" fmla="*/ 70 w 75"/>
                <a:gd name="T17" fmla="*/ 61 h 71"/>
                <a:gd name="T18" fmla="*/ 4 w 75"/>
                <a:gd name="T19" fmla="*/ 26 h 71"/>
                <a:gd name="T20" fmla="*/ 71 w 75"/>
                <a:gd name="T21" fmla="*/ 26 h 71"/>
                <a:gd name="T22" fmla="*/ 58 w 75"/>
                <a:gd name="T23" fmla="*/ 33 h 71"/>
                <a:gd name="T24" fmla="*/ 54 w 75"/>
                <a:gd name="T25" fmla="*/ 28 h 71"/>
                <a:gd name="T26" fmla="*/ 52 w 75"/>
                <a:gd name="T27" fmla="*/ 31 h 71"/>
                <a:gd name="T28" fmla="*/ 44 w 75"/>
                <a:gd name="T29" fmla="*/ 31 h 71"/>
                <a:gd name="T30" fmla="*/ 52 w 75"/>
                <a:gd name="T31" fmla="*/ 31 h 71"/>
                <a:gd name="T32" fmla="*/ 37 w 75"/>
                <a:gd name="T33" fmla="*/ 33 h 71"/>
                <a:gd name="T34" fmla="*/ 42 w 75"/>
                <a:gd name="T35" fmla="*/ 28 h 71"/>
                <a:gd name="T36" fmla="*/ 28 w 75"/>
                <a:gd name="T37" fmla="*/ 33 h 71"/>
                <a:gd name="T38" fmla="*/ 23 w 75"/>
                <a:gd name="T39" fmla="*/ 28 h 71"/>
                <a:gd name="T40" fmla="*/ 21 w 75"/>
                <a:gd name="T41" fmla="*/ 28 h 71"/>
                <a:gd name="T42" fmla="*/ 17 w 75"/>
                <a:gd name="T43" fmla="*/ 33 h 71"/>
                <a:gd name="T44" fmla="*/ 21 w 75"/>
                <a:gd name="T45" fmla="*/ 28 h 71"/>
                <a:gd name="T46" fmla="*/ 18 w 75"/>
                <a:gd name="T47" fmla="*/ 35 h 71"/>
                <a:gd name="T48" fmla="*/ 28 w 75"/>
                <a:gd name="T49" fmla="*/ 35 h 71"/>
                <a:gd name="T50" fmla="*/ 38 w 75"/>
                <a:gd name="T51" fmla="*/ 35 h 71"/>
                <a:gd name="T52" fmla="*/ 48 w 75"/>
                <a:gd name="T53" fmla="*/ 35 h 71"/>
                <a:gd name="T54" fmla="*/ 58 w 75"/>
                <a:gd name="T55" fmla="*/ 35 h 71"/>
                <a:gd name="T56" fmla="*/ 67 w 75"/>
                <a:gd name="T57" fmla="*/ 62 h 71"/>
                <a:gd name="T58" fmla="*/ 29 w 75"/>
                <a:gd name="T59" fmla="*/ 40 h 71"/>
                <a:gd name="T60" fmla="*/ 13 w 75"/>
                <a:gd name="T61" fmla="*/ 62 h 71"/>
                <a:gd name="T62" fmla="*/ 12 w 75"/>
                <a:gd name="T63" fmla="*/ 33 h 71"/>
                <a:gd name="T64" fmla="*/ 28 w 75"/>
                <a:gd name="T65" fmla="*/ 42 h 71"/>
                <a:gd name="T66" fmla="*/ 68 w 75"/>
                <a:gd name="T67" fmla="*/ 33 h 71"/>
                <a:gd name="T68" fmla="*/ 64 w 75"/>
                <a:gd name="T69" fmla="*/ 28 h 71"/>
                <a:gd name="T70" fmla="*/ 68 w 75"/>
                <a:gd name="T71" fmla="*/ 33 h 71"/>
                <a:gd name="T72" fmla="*/ 11 w 75"/>
                <a:gd name="T73" fmla="*/ 14 h 71"/>
                <a:gd name="T74" fmla="*/ 11 w 75"/>
                <a:gd name="T75" fmla="*/ 3 h 71"/>
                <a:gd name="T76" fmla="*/ 67 w 75"/>
                <a:gd name="T77" fmla="*/ 11 h 71"/>
                <a:gd name="T78" fmla="*/ 11 w 75"/>
                <a:gd name="T79" fmla="*/ 31 h 71"/>
                <a:gd name="T80" fmla="*/ 3 w 75"/>
                <a:gd name="T81" fmla="*/ 31 h 71"/>
                <a:gd name="T82" fmla="*/ 4 w 75"/>
                <a:gd name="T83" fmla="*/ 65 h 71"/>
                <a:gd name="T84" fmla="*/ 29 w 75"/>
                <a:gd name="T85" fmla="*/ 64 h 71"/>
                <a:gd name="T86" fmla="*/ 71 w 75"/>
                <a:gd name="T87" fmla="*/ 67 h 71"/>
                <a:gd name="T88" fmla="*/ 4 w 75"/>
                <a:gd name="T89" fmla="*/ 67 h 71"/>
                <a:gd name="T90" fmla="*/ 62 w 75"/>
                <a:gd name="T91" fmla="*/ 56 h 71"/>
                <a:gd name="T92" fmla="*/ 39 w 75"/>
                <a:gd name="T93" fmla="*/ 40 h 71"/>
                <a:gd name="T94" fmla="*/ 39 w 75"/>
                <a:gd name="T95" fmla="*/ 57 h 71"/>
                <a:gd name="T96" fmla="*/ 60 w 75"/>
                <a:gd name="T97" fmla="*/ 55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5" h="71">
                  <a:moveTo>
                    <a:pt x="75" y="31"/>
                  </a:moveTo>
                  <a:cubicBezTo>
                    <a:pt x="75" y="28"/>
                    <a:pt x="75" y="28"/>
                    <a:pt x="75" y="28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5" y="27"/>
                    <a:pt x="75" y="26"/>
                    <a:pt x="75" y="26"/>
                  </a:cubicBezTo>
                  <a:cubicBezTo>
                    <a:pt x="70" y="14"/>
                    <a:pt x="70" y="14"/>
                    <a:pt x="70" y="14"/>
                  </a:cubicBezTo>
                  <a:cubicBezTo>
                    <a:pt x="70" y="14"/>
                    <a:pt x="69" y="14"/>
                    <a:pt x="69" y="14"/>
                  </a:cubicBezTo>
                  <a:cubicBezTo>
                    <a:pt x="70" y="13"/>
                    <a:pt x="70" y="12"/>
                    <a:pt x="70" y="11"/>
                  </a:cubicBezTo>
                  <a:cubicBezTo>
                    <a:pt x="70" y="5"/>
                    <a:pt x="70" y="5"/>
                    <a:pt x="70" y="5"/>
                  </a:cubicBezTo>
                  <a:cubicBezTo>
                    <a:pt x="70" y="2"/>
                    <a:pt x="67" y="0"/>
                    <a:pt x="64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8" y="0"/>
                    <a:pt x="5" y="2"/>
                    <a:pt x="5" y="5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2"/>
                    <a:pt x="5" y="13"/>
                    <a:pt x="6" y="14"/>
                  </a:cubicBezTo>
                  <a:cubicBezTo>
                    <a:pt x="6" y="14"/>
                    <a:pt x="6" y="14"/>
                    <a:pt x="5" y="14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0" y="26"/>
                    <a:pt x="0" y="27"/>
                    <a:pt x="0" y="27"/>
                  </a:cubicBezTo>
                  <a:cubicBezTo>
                    <a:pt x="0" y="27"/>
                    <a:pt x="0" y="27"/>
                    <a:pt x="0" y="28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3"/>
                    <a:pt x="2" y="36"/>
                    <a:pt x="5" y="36"/>
                  </a:cubicBezTo>
                  <a:cubicBezTo>
                    <a:pt x="5" y="61"/>
                    <a:pt x="5" y="61"/>
                    <a:pt x="5" y="61"/>
                  </a:cubicBezTo>
                  <a:cubicBezTo>
                    <a:pt x="3" y="61"/>
                    <a:pt x="1" y="63"/>
                    <a:pt x="1" y="65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9"/>
                    <a:pt x="3" y="71"/>
                    <a:pt x="6" y="71"/>
                  </a:cubicBezTo>
                  <a:cubicBezTo>
                    <a:pt x="70" y="71"/>
                    <a:pt x="70" y="71"/>
                    <a:pt x="70" y="71"/>
                  </a:cubicBezTo>
                  <a:cubicBezTo>
                    <a:pt x="72" y="71"/>
                    <a:pt x="74" y="69"/>
                    <a:pt x="74" y="67"/>
                  </a:cubicBezTo>
                  <a:cubicBezTo>
                    <a:pt x="74" y="65"/>
                    <a:pt x="74" y="65"/>
                    <a:pt x="74" y="65"/>
                  </a:cubicBezTo>
                  <a:cubicBezTo>
                    <a:pt x="74" y="63"/>
                    <a:pt x="72" y="61"/>
                    <a:pt x="70" y="61"/>
                  </a:cubicBezTo>
                  <a:cubicBezTo>
                    <a:pt x="70" y="36"/>
                    <a:pt x="70" y="36"/>
                    <a:pt x="70" y="36"/>
                  </a:cubicBezTo>
                  <a:cubicBezTo>
                    <a:pt x="73" y="36"/>
                    <a:pt x="75" y="33"/>
                    <a:pt x="75" y="31"/>
                  </a:cubicBezTo>
                  <a:close/>
                  <a:moveTo>
                    <a:pt x="4" y="26"/>
                  </a:moveTo>
                  <a:cubicBezTo>
                    <a:pt x="8" y="16"/>
                    <a:pt x="8" y="16"/>
                    <a:pt x="8" y="16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71" y="26"/>
                    <a:pt x="71" y="26"/>
                    <a:pt x="71" y="26"/>
                  </a:cubicBezTo>
                  <a:lnTo>
                    <a:pt x="4" y="26"/>
                  </a:lnTo>
                  <a:close/>
                  <a:moveTo>
                    <a:pt x="62" y="31"/>
                  </a:moveTo>
                  <a:cubicBezTo>
                    <a:pt x="62" y="32"/>
                    <a:pt x="60" y="33"/>
                    <a:pt x="58" y="33"/>
                  </a:cubicBezTo>
                  <a:cubicBezTo>
                    <a:pt x="57" y="33"/>
                    <a:pt x="57" y="33"/>
                    <a:pt x="57" y="33"/>
                  </a:cubicBezTo>
                  <a:cubicBezTo>
                    <a:pt x="55" y="33"/>
                    <a:pt x="54" y="32"/>
                    <a:pt x="54" y="31"/>
                  </a:cubicBezTo>
                  <a:cubicBezTo>
                    <a:pt x="54" y="28"/>
                    <a:pt x="54" y="28"/>
                    <a:pt x="54" y="28"/>
                  </a:cubicBezTo>
                  <a:cubicBezTo>
                    <a:pt x="62" y="28"/>
                    <a:pt x="62" y="28"/>
                    <a:pt x="62" y="28"/>
                  </a:cubicBezTo>
                  <a:lnTo>
                    <a:pt x="62" y="31"/>
                  </a:lnTo>
                  <a:close/>
                  <a:moveTo>
                    <a:pt x="52" y="31"/>
                  </a:moveTo>
                  <a:cubicBezTo>
                    <a:pt x="52" y="32"/>
                    <a:pt x="50" y="33"/>
                    <a:pt x="48" y="33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5" y="33"/>
                    <a:pt x="44" y="32"/>
                    <a:pt x="44" y="31"/>
                  </a:cubicBezTo>
                  <a:cubicBezTo>
                    <a:pt x="44" y="28"/>
                    <a:pt x="44" y="28"/>
                    <a:pt x="44" y="28"/>
                  </a:cubicBezTo>
                  <a:cubicBezTo>
                    <a:pt x="52" y="28"/>
                    <a:pt x="52" y="28"/>
                    <a:pt x="52" y="28"/>
                  </a:cubicBezTo>
                  <a:lnTo>
                    <a:pt x="52" y="31"/>
                  </a:lnTo>
                  <a:close/>
                  <a:moveTo>
                    <a:pt x="42" y="31"/>
                  </a:moveTo>
                  <a:cubicBezTo>
                    <a:pt x="42" y="32"/>
                    <a:pt x="40" y="33"/>
                    <a:pt x="38" y="33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5" y="33"/>
                    <a:pt x="34" y="32"/>
                    <a:pt x="34" y="31"/>
                  </a:cubicBezTo>
                  <a:cubicBezTo>
                    <a:pt x="34" y="28"/>
                    <a:pt x="34" y="28"/>
                    <a:pt x="34" y="28"/>
                  </a:cubicBezTo>
                  <a:cubicBezTo>
                    <a:pt x="42" y="28"/>
                    <a:pt x="42" y="28"/>
                    <a:pt x="42" y="28"/>
                  </a:cubicBezTo>
                  <a:lnTo>
                    <a:pt x="42" y="31"/>
                  </a:lnTo>
                  <a:close/>
                  <a:moveTo>
                    <a:pt x="32" y="31"/>
                  </a:moveTo>
                  <a:cubicBezTo>
                    <a:pt x="32" y="32"/>
                    <a:pt x="30" y="33"/>
                    <a:pt x="28" y="3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5" y="33"/>
                    <a:pt x="23" y="32"/>
                    <a:pt x="23" y="31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32" y="28"/>
                    <a:pt x="32" y="28"/>
                    <a:pt x="32" y="28"/>
                  </a:cubicBezTo>
                  <a:lnTo>
                    <a:pt x="32" y="31"/>
                  </a:lnTo>
                  <a:close/>
                  <a:moveTo>
                    <a:pt x="21" y="28"/>
                  </a:moveTo>
                  <a:cubicBezTo>
                    <a:pt x="21" y="31"/>
                    <a:pt x="21" y="31"/>
                    <a:pt x="21" y="31"/>
                  </a:cubicBezTo>
                  <a:cubicBezTo>
                    <a:pt x="21" y="32"/>
                    <a:pt x="20" y="33"/>
                    <a:pt x="18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5" y="33"/>
                    <a:pt x="13" y="32"/>
                    <a:pt x="13" y="31"/>
                  </a:cubicBezTo>
                  <a:cubicBezTo>
                    <a:pt x="13" y="28"/>
                    <a:pt x="13" y="28"/>
                    <a:pt x="13" y="28"/>
                  </a:cubicBezTo>
                  <a:lnTo>
                    <a:pt x="21" y="28"/>
                  </a:lnTo>
                  <a:close/>
                  <a:moveTo>
                    <a:pt x="12" y="33"/>
                  </a:moveTo>
                  <a:cubicBezTo>
                    <a:pt x="13" y="35"/>
                    <a:pt x="15" y="35"/>
                    <a:pt x="17" y="35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20" y="35"/>
                    <a:pt x="21" y="35"/>
                    <a:pt x="22" y="33"/>
                  </a:cubicBezTo>
                  <a:cubicBezTo>
                    <a:pt x="23" y="35"/>
                    <a:pt x="25" y="35"/>
                    <a:pt x="27" y="35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30" y="35"/>
                    <a:pt x="32" y="35"/>
                    <a:pt x="33" y="33"/>
                  </a:cubicBezTo>
                  <a:cubicBezTo>
                    <a:pt x="34" y="35"/>
                    <a:pt x="35" y="35"/>
                    <a:pt x="37" y="35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40" y="35"/>
                    <a:pt x="42" y="35"/>
                    <a:pt x="43" y="33"/>
                  </a:cubicBezTo>
                  <a:cubicBezTo>
                    <a:pt x="44" y="35"/>
                    <a:pt x="45" y="35"/>
                    <a:pt x="47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50" y="35"/>
                    <a:pt x="52" y="35"/>
                    <a:pt x="53" y="33"/>
                  </a:cubicBezTo>
                  <a:cubicBezTo>
                    <a:pt x="54" y="35"/>
                    <a:pt x="55" y="35"/>
                    <a:pt x="57" y="35"/>
                  </a:cubicBezTo>
                  <a:cubicBezTo>
                    <a:pt x="58" y="35"/>
                    <a:pt x="58" y="35"/>
                    <a:pt x="58" y="35"/>
                  </a:cubicBezTo>
                  <a:cubicBezTo>
                    <a:pt x="60" y="35"/>
                    <a:pt x="62" y="35"/>
                    <a:pt x="63" y="33"/>
                  </a:cubicBezTo>
                  <a:cubicBezTo>
                    <a:pt x="64" y="35"/>
                    <a:pt x="65" y="35"/>
                    <a:pt x="67" y="35"/>
                  </a:cubicBezTo>
                  <a:cubicBezTo>
                    <a:pt x="67" y="62"/>
                    <a:pt x="67" y="62"/>
                    <a:pt x="67" y="62"/>
                  </a:cubicBezTo>
                  <a:cubicBezTo>
                    <a:pt x="30" y="62"/>
                    <a:pt x="30" y="62"/>
                    <a:pt x="30" y="62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0"/>
                    <a:pt x="30" y="40"/>
                    <a:pt x="2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3" y="40"/>
                    <a:pt x="13" y="40"/>
                    <a:pt x="13" y="41"/>
                  </a:cubicBezTo>
                  <a:cubicBezTo>
                    <a:pt x="13" y="62"/>
                    <a:pt x="13" y="62"/>
                    <a:pt x="13" y="62"/>
                  </a:cubicBezTo>
                  <a:cubicBezTo>
                    <a:pt x="8" y="62"/>
                    <a:pt x="8" y="62"/>
                    <a:pt x="8" y="62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10" y="35"/>
                    <a:pt x="11" y="35"/>
                    <a:pt x="12" y="33"/>
                  </a:cubicBezTo>
                  <a:close/>
                  <a:moveTo>
                    <a:pt x="15" y="62"/>
                  </a:moveTo>
                  <a:cubicBezTo>
                    <a:pt x="15" y="42"/>
                    <a:pt x="15" y="42"/>
                    <a:pt x="15" y="42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8" y="62"/>
                    <a:pt x="28" y="62"/>
                    <a:pt x="28" y="62"/>
                  </a:cubicBezTo>
                  <a:lnTo>
                    <a:pt x="15" y="62"/>
                  </a:lnTo>
                  <a:close/>
                  <a:moveTo>
                    <a:pt x="68" y="33"/>
                  </a:moveTo>
                  <a:cubicBezTo>
                    <a:pt x="67" y="33"/>
                    <a:pt x="67" y="33"/>
                    <a:pt x="67" y="33"/>
                  </a:cubicBezTo>
                  <a:cubicBezTo>
                    <a:pt x="65" y="33"/>
                    <a:pt x="64" y="32"/>
                    <a:pt x="64" y="31"/>
                  </a:cubicBezTo>
                  <a:cubicBezTo>
                    <a:pt x="64" y="28"/>
                    <a:pt x="64" y="28"/>
                    <a:pt x="64" y="28"/>
                  </a:cubicBezTo>
                  <a:cubicBezTo>
                    <a:pt x="72" y="28"/>
                    <a:pt x="72" y="28"/>
                    <a:pt x="72" y="28"/>
                  </a:cubicBezTo>
                  <a:cubicBezTo>
                    <a:pt x="72" y="31"/>
                    <a:pt x="72" y="31"/>
                    <a:pt x="72" y="31"/>
                  </a:cubicBezTo>
                  <a:cubicBezTo>
                    <a:pt x="72" y="32"/>
                    <a:pt x="70" y="33"/>
                    <a:pt x="68" y="33"/>
                  </a:cubicBezTo>
                  <a:close/>
                  <a:moveTo>
                    <a:pt x="67" y="11"/>
                  </a:moveTo>
                  <a:cubicBezTo>
                    <a:pt x="67" y="13"/>
                    <a:pt x="66" y="14"/>
                    <a:pt x="64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9" y="14"/>
                    <a:pt x="8" y="13"/>
                    <a:pt x="8" y="1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9" y="3"/>
                    <a:pt x="11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6" y="3"/>
                    <a:pt x="67" y="4"/>
                    <a:pt x="67" y="5"/>
                  </a:cubicBezTo>
                  <a:lnTo>
                    <a:pt x="67" y="11"/>
                  </a:lnTo>
                  <a:close/>
                  <a:moveTo>
                    <a:pt x="3" y="28"/>
                  </a:moveTo>
                  <a:cubicBezTo>
                    <a:pt x="11" y="28"/>
                    <a:pt x="11" y="28"/>
                    <a:pt x="11" y="28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1" y="32"/>
                    <a:pt x="10" y="33"/>
                    <a:pt x="8" y="33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5" y="33"/>
                    <a:pt x="3" y="32"/>
                    <a:pt x="3" y="31"/>
                  </a:cubicBezTo>
                  <a:lnTo>
                    <a:pt x="3" y="28"/>
                  </a:lnTo>
                  <a:close/>
                  <a:moveTo>
                    <a:pt x="4" y="67"/>
                  </a:moveTo>
                  <a:cubicBezTo>
                    <a:pt x="4" y="65"/>
                    <a:pt x="4" y="65"/>
                    <a:pt x="4" y="65"/>
                  </a:cubicBezTo>
                  <a:cubicBezTo>
                    <a:pt x="4" y="65"/>
                    <a:pt x="5" y="64"/>
                    <a:pt x="6" y="64"/>
                  </a:cubicBezTo>
                  <a:cubicBezTo>
                    <a:pt x="14" y="64"/>
                    <a:pt x="14" y="64"/>
                    <a:pt x="14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70" y="64"/>
                    <a:pt x="71" y="65"/>
                    <a:pt x="71" y="65"/>
                  </a:cubicBezTo>
                  <a:cubicBezTo>
                    <a:pt x="71" y="67"/>
                    <a:pt x="71" y="67"/>
                    <a:pt x="71" y="67"/>
                  </a:cubicBezTo>
                  <a:cubicBezTo>
                    <a:pt x="71" y="68"/>
                    <a:pt x="70" y="68"/>
                    <a:pt x="70" y="68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5" y="68"/>
                    <a:pt x="4" y="68"/>
                    <a:pt x="4" y="67"/>
                  </a:cubicBezTo>
                  <a:close/>
                  <a:moveTo>
                    <a:pt x="39" y="57"/>
                  </a:moveTo>
                  <a:cubicBezTo>
                    <a:pt x="61" y="57"/>
                    <a:pt x="61" y="57"/>
                    <a:pt x="61" y="57"/>
                  </a:cubicBezTo>
                  <a:cubicBezTo>
                    <a:pt x="62" y="57"/>
                    <a:pt x="62" y="56"/>
                    <a:pt x="62" y="56"/>
                  </a:cubicBezTo>
                  <a:cubicBezTo>
                    <a:pt x="62" y="41"/>
                    <a:pt x="62" y="41"/>
                    <a:pt x="62" y="41"/>
                  </a:cubicBezTo>
                  <a:cubicBezTo>
                    <a:pt x="62" y="40"/>
                    <a:pt x="62" y="40"/>
                    <a:pt x="61" y="40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8" y="40"/>
                    <a:pt x="38" y="40"/>
                    <a:pt x="38" y="41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8" y="56"/>
                    <a:pt x="38" y="57"/>
                    <a:pt x="39" y="57"/>
                  </a:cubicBezTo>
                  <a:close/>
                  <a:moveTo>
                    <a:pt x="40" y="42"/>
                  </a:moveTo>
                  <a:cubicBezTo>
                    <a:pt x="60" y="42"/>
                    <a:pt x="60" y="42"/>
                    <a:pt x="60" y="42"/>
                  </a:cubicBezTo>
                  <a:cubicBezTo>
                    <a:pt x="60" y="55"/>
                    <a:pt x="60" y="55"/>
                    <a:pt x="60" y="55"/>
                  </a:cubicBezTo>
                  <a:cubicBezTo>
                    <a:pt x="40" y="55"/>
                    <a:pt x="40" y="55"/>
                    <a:pt x="40" y="55"/>
                  </a:cubicBezTo>
                  <a:lnTo>
                    <a:pt x="40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Freeform 17"/>
            <p:cNvSpPr>
              <a:spLocks noEditPoints="1"/>
            </p:cNvSpPr>
            <p:nvPr/>
          </p:nvSpPr>
          <p:spPr bwMode="auto">
            <a:xfrm>
              <a:off x="8238493" y="4190759"/>
              <a:ext cx="395516" cy="335025"/>
            </a:xfrm>
            <a:custGeom>
              <a:avLst/>
              <a:gdLst>
                <a:gd name="T0" fmla="*/ 70 w 72"/>
                <a:gd name="T1" fmla="*/ 16 h 61"/>
                <a:gd name="T2" fmla="*/ 56 w 72"/>
                <a:gd name="T3" fmla="*/ 18 h 61"/>
                <a:gd name="T4" fmla="*/ 43 w 72"/>
                <a:gd name="T5" fmla="*/ 46 h 61"/>
                <a:gd name="T6" fmla="*/ 12 w 72"/>
                <a:gd name="T7" fmla="*/ 46 h 61"/>
                <a:gd name="T8" fmla="*/ 13 w 72"/>
                <a:gd name="T9" fmla="*/ 49 h 61"/>
                <a:gd name="T10" fmla="*/ 48 w 72"/>
                <a:gd name="T11" fmla="*/ 51 h 61"/>
                <a:gd name="T12" fmla="*/ 13 w 72"/>
                <a:gd name="T13" fmla="*/ 52 h 61"/>
                <a:gd name="T14" fmla="*/ 9 w 72"/>
                <a:gd name="T15" fmla="*/ 45 h 61"/>
                <a:gd name="T16" fmla="*/ 7 w 72"/>
                <a:gd name="T17" fmla="*/ 42 h 61"/>
                <a:gd name="T18" fmla="*/ 1 w 72"/>
                <a:gd name="T19" fmla="*/ 23 h 61"/>
                <a:gd name="T20" fmla="*/ 10 w 72"/>
                <a:gd name="T21" fmla="*/ 41 h 61"/>
                <a:gd name="T22" fmla="*/ 43 w 72"/>
                <a:gd name="T23" fmla="*/ 43 h 61"/>
                <a:gd name="T24" fmla="*/ 54 w 72"/>
                <a:gd name="T25" fmla="*/ 17 h 61"/>
                <a:gd name="T26" fmla="*/ 70 w 72"/>
                <a:gd name="T27" fmla="*/ 13 h 61"/>
                <a:gd name="T28" fmla="*/ 18 w 72"/>
                <a:gd name="T29" fmla="*/ 57 h 61"/>
                <a:gd name="T30" fmla="*/ 11 w 72"/>
                <a:gd name="T31" fmla="*/ 57 h 61"/>
                <a:gd name="T32" fmla="*/ 18 w 72"/>
                <a:gd name="T33" fmla="*/ 57 h 61"/>
                <a:gd name="T34" fmla="*/ 14 w 72"/>
                <a:gd name="T35" fmla="*/ 55 h 61"/>
                <a:gd name="T36" fmla="*/ 14 w 72"/>
                <a:gd name="T37" fmla="*/ 59 h 61"/>
                <a:gd name="T38" fmla="*/ 45 w 72"/>
                <a:gd name="T39" fmla="*/ 57 h 61"/>
                <a:gd name="T40" fmla="*/ 38 w 72"/>
                <a:gd name="T41" fmla="*/ 57 h 61"/>
                <a:gd name="T42" fmla="*/ 45 w 72"/>
                <a:gd name="T43" fmla="*/ 57 h 61"/>
                <a:gd name="T44" fmla="*/ 41 w 72"/>
                <a:gd name="T45" fmla="*/ 55 h 61"/>
                <a:gd name="T46" fmla="*/ 41 w 72"/>
                <a:gd name="T47" fmla="*/ 59 h 61"/>
                <a:gd name="T48" fmla="*/ 12 w 72"/>
                <a:gd name="T49" fmla="*/ 37 h 61"/>
                <a:gd name="T50" fmla="*/ 45 w 72"/>
                <a:gd name="T51" fmla="*/ 36 h 61"/>
                <a:gd name="T52" fmla="*/ 12 w 72"/>
                <a:gd name="T53" fmla="*/ 35 h 61"/>
                <a:gd name="T54" fmla="*/ 12 w 72"/>
                <a:gd name="T55" fmla="*/ 37 h 61"/>
                <a:gd name="T56" fmla="*/ 12 w 72"/>
                <a:gd name="T57" fmla="*/ 40 h 61"/>
                <a:gd name="T58" fmla="*/ 43 w 72"/>
                <a:gd name="T59" fmla="*/ 41 h 61"/>
                <a:gd name="T60" fmla="*/ 43 w 72"/>
                <a:gd name="T61" fmla="*/ 39 h 61"/>
                <a:gd name="T62" fmla="*/ 37 w 72"/>
                <a:gd name="T63" fmla="*/ 31 h 61"/>
                <a:gd name="T64" fmla="*/ 44 w 72"/>
                <a:gd name="T65" fmla="*/ 30 h 61"/>
                <a:gd name="T66" fmla="*/ 43 w 72"/>
                <a:gd name="T67" fmla="*/ 0 h 61"/>
                <a:gd name="T68" fmla="*/ 36 w 72"/>
                <a:gd name="T69" fmla="*/ 0 h 61"/>
                <a:gd name="T70" fmla="*/ 37 w 72"/>
                <a:gd name="T71" fmla="*/ 31 h 61"/>
                <a:gd name="T72" fmla="*/ 31 w 72"/>
                <a:gd name="T73" fmla="*/ 31 h 61"/>
                <a:gd name="T74" fmla="*/ 32 w 72"/>
                <a:gd name="T75" fmla="*/ 8 h 61"/>
                <a:gd name="T76" fmla="*/ 25 w 72"/>
                <a:gd name="T77" fmla="*/ 8 h 61"/>
                <a:gd name="T78" fmla="*/ 24 w 72"/>
                <a:gd name="T79" fmla="*/ 30 h 61"/>
                <a:gd name="T80" fmla="*/ 13 w 72"/>
                <a:gd name="T81" fmla="*/ 31 h 61"/>
                <a:gd name="T82" fmla="*/ 20 w 72"/>
                <a:gd name="T83" fmla="*/ 30 h 61"/>
                <a:gd name="T84" fmla="*/ 20 w 72"/>
                <a:gd name="T85" fmla="*/ 16 h 61"/>
                <a:gd name="T86" fmla="*/ 13 w 72"/>
                <a:gd name="T87" fmla="*/ 16 h 61"/>
                <a:gd name="T88" fmla="*/ 13 w 72"/>
                <a:gd name="T89" fmla="*/ 3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" h="61">
                  <a:moveTo>
                    <a:pt x="72" y="14"/>
                  </a:moveTo>
                  <a:cubicBezTo>
                    <a:pt x="72" y="15"/>
                    <a:pt x="71" y="16"/>
                    <a:pt x="70" y="16"/>
                  </a:cubicBezTo>
                  <a:cubicBezTo>
                    <a:pt x="59" y="16"/>
                    <a:pt x="59" y="16"/>
                    <a:pt x="59" y="16"/>
                  </a:cubicBezTo>
                  <a:cubicBezTo>
                    <a:pt x="58" y="16"/>
                    <a:pt x="57" y="17"/>
                    <a:pt x="56" y="18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8" y="44"/>
                    <a:pt x="46" y="46"/>
                    <a:pt x="43" y="46"/>
                  </a:cubicBezTo>
                  <a:cubicBezTo>
                    <a:pt x="13" y="46"/>
                    <a:pt x="13" y="46"/>
                    <a:pt x="13" y="46"/>
                  </a:cubicBezTo>
                  <a:cubicBezTo>
                    <a:pt x="13" y="46"/>
                    <a:pt x="12" y="46"/>
                    <a:pt x="12" y="46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49"/>
                    <a:pt x="12" y="49"/>
                    <a:pt x="13" y="49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7" y="49"/>
                    <a:pt x="48" y="50"/>
                    <a:pt x="48" y="51"/>
                  </a:cubicBezTo>
                  <a:cubicBezTo>
                    <a:pt x="48" y="52"/>
                    <a:pt x="47" y="52"/>
                    <a:pt x="47" y="52"/>
                  </a:cubicBezTo>
                  <a:cubicBezTo>
                    <a:pt x="13" y="52"/>
                    <a:pt x="13" y="52"/>
                    <a:pt x="13" y="52"/>
                  </a:cubicBezTo>
                  <a:cubicBezTo>
                    <a:pt x="11" y="52"/>
                    <a:pt x="9" y="50"/>
                    <a:pt x="9" y="48"/>
                  </a:cubicBezTo>
                  <a:cubicBezTo>
                    <a:pt x="9" y="45"/>
                    <a:pt x="9" y="45"/>
                    <a:pt x="9" y="45"/>
                  </a:cubicBezTo>
                  <a:cubicBezTo>
                    <a:pt x="9" y="45"/>
                    <a:pt x="9" y="44"/>
                    <a:pt x="9" y="44"/>
                  </a:cubicBezTo>
                  <a:cubicBezTo>
                    <a:pt x="8" y="44"/>
                    <a:pt x="8" y="43"/>
                    <a:pt x="7" y="42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4"/>
                    <a:pt x="0" y="23"/>
                    <a:pt x="1" y="23"/>
                  </a:cubicBezTo>
                  <a:cubicBezTo>
                    <a:pt x="1" y="22"/>
                    <a:pt x="2" y="23"/>
                    <a:pt x="3" y="24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11" y="42"/>
                    <a:pt x="12" y="43"/>
                    <a:pt x="13" y="43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44" y="43"/>
                    <a:pt x="46" y="42"/>
                    <a:pt x="46" y="41"/>
                  </a:cubicBezTo>
                  <a:cubicBezTo>
                    <a:pt x="54" y="17"/>
                    <a:pt x="54" y="17"/>
                    <a:pt x="54" y="17"/>
                  </a:cubicBezTo>
                  <a:cubicBezTo>
                    <a:pt x="54" y="15"/>
                    <a:pt x="57" y="13"/>
                    <a:pt x="59" y="13"/>
                  </a:cubicBezTo>
                  <a:cubicBezTo>
                    <a:pt x="70" y="13"/>
                    <a:pt x="70" y="13"/>
                    <a:pt x="70" y="13"/>
                  </a:cubicBezTo>
                  <a:cubicBezTo>
                    <a:pt x="71" y="13"/>
                    <a:pt x="72" y="13"/>
                    <a:pt x="72" y="14"/>
                  </a:cubicBezTo>
                  <a:close/>
                  <a:moveTo>
                    <a:pt x="18" y="57"/>
                  </a:moveTo>
                  <a:cubicBezTo>
                    <a:pt x="18" y="59"/>
                    <a:pt x="16" y="61"/>
                    <a:pt x="14" y="61"/>
                  </a:cubicBezTo>
                  <a:cubicBezTo>
                    <a:pt x="12" y="61"/>
                    <a:pt x="11" y="59"/>
                    <a:pt x="11" y="57"/>
                  </a:cubicBezTo>
                  <a:cubicBezTo>
                    <a:pt x="11" y="55"/>
                    <a:pt x="12" y="53"/>
                    <a:pt x="14" y="53"/>
                  </a:cubicBezTo>
                  <a:cubicBezTo>
                    <a:pt x="16" y="53"/>
                    <a:pt x="18" y="55"/>
                    <a:pt x="18" y="57"/>
                  </a:cubicBezTo>
                  <a:close/>
                  <a:moveTo>
                    <a:pt x="16" y="57"/>
                  </a:moveTo>
                  <a:cubicBezTo>
                    <a:pt x="16" y="56"/>
                    <a:pt x="15" y="55"/>
                    <a:pt x="14" y="55"/>
                  </a:cubicBezTo>
                  <a:cubicBezTo>
                    <a:pt x="14" y="55"/>
                    <a:pt x="13" y="56"/>
                    <a:pt x="13" y="57"/>
                  </a:cubicBezTo>
                  <a:cubicBezTo>
                    <a:pt x="13" y="58"/>
                    <a:pt x="14" y="59"/>
                    <a:pt x="14" y="59"/>
                  </a:cubicBezTo>
                  <a:cubicBezTo>
                    <a:pt x="15" y="59"/>
                    <a:pt x="16" y="58"/>
                    <a:pt x="16" y="57"/>
                  </a:cubicBezTo>
                  <a:close/>
                  <a:moveTo>
                    <a:pt x="45" y="57"/>
                  </a:moveTo>
                  <a:cubicBezTo>
                    <a:pt x="45" y="59"/>
                    <a:pt x="43" y="61"/>
                    <a:pt x="41" y="61"/>
                  </a:cubicBezTo>
                  <a:cubicBezTo>
                    <a:pt x="39" y="61"/>
                    <a:pt x="38" y="59"/>
                    <a:pt x="38" y="57"/>
                  </a:cubicBezTo>
                  <a:cubicBezTo>
                    <a:pt x="38" y="55"/>
                    <a:pt x="39" y="53"/>
                    <a:pt x="41" y="53"/>
                  </a:cubicBezTo>
                  <a:cubicBezTo>
                    <a:pt x="43" y="53"/>
                    <a:pt x="45" y="55"/>
                    <a:pt x="45" y="57"/>
                  </a:cubicBezTo>
                  <a:close/>
                  <a:moveTo>
                    <a:pt x="43" y="57"/>
                  </a:moveTo>
                  <a:cubicBezTo>
                    <a:pt x="43" y="56"/>
                    <a:pt x="42" y="55"/>
                    <a:pt x="41" y="55"/>
                  </a:cubicBezTo>
                  <a:cubicBezTo>
                    <a:pt x="40" y="55"/>
                    <a:pt x="40" y="56"/>
                    <a:pt x="40" y="57"/>
                  </a:cubicBezTo>
                  <a:cubicBezTo>
                    <a:pt x="40" y="58"/>
                    <a:pt x="40" y="59"/>
                    <a:pt x="41" y="59"/>
                  </a:cubicBezTo>
                  <a:cubicBezTo>
                    <a:pt x="42" y="59"/>
                    <a:pt x="43" y="58"/>
                    <a:pt x="43" y="57"/>
                  </a:cubicBezTo>
                  <a:close/>
                  <a:moveTo>
                    <a:pt x="12" y="37"/>
                  </a:moveTo>
                  <a:cubicBezTo>
                    <a:pt x="44" y="37"/>
                    <a:pt x="44" y="37"/>
                    <a:pt x="44" y="37"/>
                  </a:cubicBezTo>
                  <a:cubicBezTo>
                    <a:pt x="45" y="37"/>
                    <a:pt x="45" y="36"/>
                    <a:pt x="45" y="36"/>
                  </a:cubicBezTo>
                  <a:cubicBezTo>
                    <a:pt x="45" y="35"/>
                    <a:pt x="45" y="35"/>
                    <a:pt x="44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1" y="35"/>
                    <a:pt x="11" y="35"/>
                    <a:pt x="11" y="36"/>
                  </a:cubicBezTo>
                  <a:cubicBezTo>
                    <a:pt x="11" y="36"/>
                    <a:pt x="11" y="37"/>
                    <a:pt x="12" y="37"/>
                  </a:cubicBezTo>
                  <a:close/>
                  <a:moveTo>
                    <a:pt x="13" y="39"/>
                  </a:moveTo>
                  <a:cubicBezTo>
                    <a:pt x="13" y="39"/>
                    <a:pt x="12" y="40"/>
                    <a:pt x="12" y="40"/>
                  </a:cubicBezTo>
                  <a:cubicBezTo>
                    <a:pt x="12" y="41"/>
                    <a:pt x="13" y="41"/>
                    <a:pt x="13" y="41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4" y="41"/>
                    <a:pt x="44" y="41"/>
                    <a:pt x="44" y="40"/>
                  </a:cubicBezTo>
                  <a:cubicBezTo>
                    <a:pt x="44" y="40"/>
                    <a:pt x="44" y="39"/>
                    <a:pt x="43" y="39"/>
                  </a:cubicBezTo>
                  <a:lnTo>
                    <a:pt x="13" y="39"/>
                  </a:lnTo>
                  <a:close/>
                  <a:moveTo>
                    <a:pt x="37" y="31"/>
                  </a:moveTo>
                  <a:cubicBezTo>
                    <a:pt x="43" y="31"/>
                    <a:pt x="43" y="31"/>
                    <a:pt x="43" y="31"/>
                  </a:cubicBezTo>
                  <a:cubicBezTo>
                    <a:pt x="43" y="31"/>
                    <a:pt x="44" y="30"/>
                    <a:pt x="44" y="3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4" y="0"/>
                    <a:pt x="43" y="0"/>
                    <a:pt x="43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1"/>
                    <a:pt x="37" y="31"/>
                  </a:cubicBezTo>
                  <a:close/>
                  <a:moveTo>
                    <a:pt x="25" y="31"/>
                  </a:moveTo>
                  <a:cubicBezTo>
                    <a:pt x="31" y="31"/>
                    <a:pt x="31" y="31"/>
                    <a:pt x="31" y="31"/>
                  </a:cubicBezTo>
                  <a:cubicBezTo>
                    <a:pt x="32" y="31"/>
                    <a:pt x="32" y="30"/>
                    <a:pt x="32" y="30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2" y="8"/>
                    <a:pt x="32" y="8"/>
                    <a:pt x="31" y="8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5" y="8"/>
                    <a:pt x="24" y="8"/>
                    <a:pt x="24" y="8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5" y="31"/>
                    <a:pt x="25" y="31"/>
                  </a:cubicBezTo>
                  <a:close/>
                  <a:moveTo>
                    <a:pt x="13" y="31"/>
                  </a:move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0"/>
                    <a:pt x="20" y="30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1"/>
                    <a:pt x="13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6" name="Freeform 32"/>
            <p:cNvSpPr>
              <a:spLocks noEditPoints="1"/>
            </p:cNvSpPr>
            <p:nvPr/>
          </p:nvSpPr>
          <p:spPr bwMode="auto">
            <a:xfrm>
              <a:off x="7709719" y="3927654"/>
              <a:ext cx="267607" cy="298800"/>
            </a:xfrm>
            <a:custGeom>
              <a:avLst/>
              <a:gdLst>
                <a:gd name="T0" fmla="*/ 55 w 69"/>
                <a:gd name="T1" fmla="*/ 0 h 77"/>
                <a:gd name="T2" fmla="*/ 45 w 69"/>
                <a:gd name="T3" fmla="*/ 5 h 77"/>
                <a:gd name="T4" fmla="*/ 31 w 69"/>
                <a:gd name="T5" fmla="*/ 7 h 77"/>
                <a:gd name="T6" fmla="*/ 24 w 69"/>
                <a:gd name="T7" fmla="*/ 7 h 77"/>
                <a:gd name="T8" fmla="*/ 10 w 69"/>
                <a:gd name="T9" fmla="*/ 5 h 77"/>
                <a:gd name="T10" fmla="*/ 0 w 69"/>
                <a:gd name="T11" fmla="*/ 69 h 77"/>
                <a:gd name="T12" fmla="*/ 69 w 69"/>
                <a:gd name="T13" fmla="*/ 14 h 77"/>
                <a:gd name="T14" fmla="*/ 10 w 69"/>
                <a:gd name="T15" fmla="*/ 13 h 77"/>
                <a:gd name="T16" fmla="*/ 24 w 69"/>
                <a:gd name="T17" fmla="*/ 10 h 77"/>
                <a:gd name="T18" fmla="*/ 31 w 69"/>
                <a:gd name="T19" fmla="*/ 10 h 77"/>
                <a:gd name="T20" fmla="*/ 45 w 69"/>
                <a:gd name="T21" fmla="*/ 13 h 77"/>
                <a:gd name="T22" fmla="*/ 55 w 69"/>
                <a:gd name="T23" fmla="*/ 17 h 77"/>
                <a:gd name="T24" fmla="*/ 66 w 69"/>
                <a:gd name="T25" fmla="*/ 14 h 77"/>
                <a:gd name="T26" fmla="*/ 7 w 69"/>
                <a:gd name="T27" fmla="*/ 10 h 77"/>
                <a:gd name="T28" fmla="*/ 61 w 69"/>
                <a:gd name="T29" fmla="*/ 74 h 77"/>
                <a:gd name="T30" fmla="*/ 34 w 69"/>
                <a:gd name="T31" fmla="*/ 39 h 77"/>
                <a:gd name="T32" fmla="*/ 34 w 69"/>
                <a:gd name="T33" fmla="*/ 39 h 77"/>
                <a:gd name="T34" fmla="*/ 33 w 69"/>
                <a:gd name="T35" fmla="*/ 36 h 77"/>
                <a:gd name="T36" fmla="*/ 44 w 69"/>
                <a:gd name="T37" fmla="*/ 33 h 77"/>
                <a:gd name="T38" fmla="*/ 45 w 69"/>
                <a:gd name="T39" fmla="*/ 36 h 77"/>
                <a:gd name="T40" fmla="*/ 54 w 69"/>
                <a:gd name="T41" fmla="*/ 39 h 77"/>
                <a:gd name="T42" fmla="*/ 54 w 69"/>
                <a:gd name="T43" fmla="*/ 39 h 77"/>
                <a:gd name="T44" fmla="*/ 53 w 69"/>
                <a:gd name="T45" fmla="*/ 36 h 77"/>
                <a:gd name="T46" fmla="*/ 14 w 69"/>
                <a:gd name="T47" fmla="*/ 43 h 77"/>
                <a:gd name="T48" fmla="*/ 15 w 69"/>
                <a:gd name="T49" fmla="*/ 46 h 77"/>
                <a:gd name="T50" fmla="*/ 24 w 69"/>
                <a:gd name="T51" fmla="*/ 49 h 77"/>
                <a:gd name="T52" fmla="*/ 24 w 69"/>
                <a:gd name="T53" fmla="*/ 49 h 77"/>
                <a:gd name="T54" fmla="*/ 23 w 69"/>
                <a:gd name="T55" fmla="*/ 46 h 77"/>
                <a:gd name="T56" fmla="*/ 34 w 69"/>
                <a:gd name="T57" fmla="*/ 43 h 77"/>
                <a:gd name="T58" fmla="*/ 35 w 69"/>
                <a:gd name="T59" fmla="*/ 46 h 77"/>
                <a:gd name="T60" fmla="*/ 44 w 69"/>
                <a:gd name="T61" fmla="*/ 49 h 77"/>
                <a:gd name="T62" fmla="*/ 44 w 69"/>
                <a:gd name="T63" fmla="*/ 49 h 77"/>
                <a:gd name="T64" fmla="*/ 43 w 69"/>
                <a:gd name="T65" fmla="*/ 46 h 77"/>
                <a:gd name="T66" fmla="*/ 54 w 69"/>
                <a:gd name="T67" fmla="*/ 43 h 77"/>
                <a:gd name="T68" fmla="*/ 55 w 69"/>
                <a:gd name="T69" fmla="*/ 46 h 77"/>
                <a:gd name="T70" fmla="*/ 14 w 69"/>
                <a:gd name="T71" fmla="*/ 59 h 77"/>
                <a:gd name="T72" fmla="*/ 14 w 69"/>
                <a:gd name="T73" fmla="*/ 59 h 77"/>
                <a:gd name="T74" fmla="*/ 13 w 69"/>
                <a:gd name="T75" fmla="*/ 56 h 77"/>
                <a:gd name="T76" fmla="*/ 24 w 69"/>
                <a:gd name="T77" fmla="*/ 53 h 77"/>
                <a:gd name="T78" fmla="*/ 25 w 69"/>
                <a:gd name="T79" fmla="*/ 56 h 77"/>
                <a:gd name="T80" fmla="*/ 34 w 69"/>
                <a:gd name="T81" fmla="*/ 59 h 77"/>
                <a:gd name="T82" fmla="*/ 34 w 69"/>
                <a:gd name="T83" fmla="*/ 59 h 77"/>
                <a:gd name="T84" fmla="*/ 33 w 69"/>
                <a:gd name="T85" fmla="*/ 56 h 77"/>
                <a:gd name="T86" fmla="*/ 44 w 69"/>
                <a:gd name="T87" fmla="*/ 53 h 77"/>
                <a:gd name="T88" fmla="*/ 45 w 69"/>
                <a:gd name="T89" fmla="*/ 56 h 77"/>
                <a:gd name="T90" fmla="*/ 54 w 69"/>
                <a:gd name="T91" fmla="*/ 59 h 77"/>
                <a:gd name="T92" fmla="*/ 54 w 69"/>
                <a:gd name="T93" fmla="*/ 59 h 77"/>
                <a:gd name="T94" fmla="*/ 53 w 69"/>
                <a:gd name="T95" fmla="*/ 56 h 77"/>
                <a:gd name="T96" fmla="*/ 14 w 69"/>
                <a:gd name="T97" fmla="*/ 63 h 77"/>
                <a:gd name="T98" fmla="*/ 15 w 69"/>
                <a:gd name="T99" fmla="*/ 65 h 77"/>
                <a:gd name="T100" fmla="*/ 24 w 69"/>
                <a:gd name="T101" fmla="*/ 68 h 77"/>
                <a:gd name="T102" fmla="*/ 24 w 69"/>
                <a:gd name="T103" fmla="*/ 68 h 77"/>
                <a:gd name="T104" fmla="*/ 23 w 69"/>
                <a:gd name="T105" fmla="*/ 6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9" h="77">
                  <a:moveTo>
                    <a:pt x="61" y="7"/>
                  </a:moveTo>
                  <a:cubicBezTo>
                    <a:pt x="59" y="7"/>
                    <a:pt x="59" y="7"/>
                    <a:pt x="59" y="7"/>
                  </a:cubicBezTo>
                  <a:cubicBezTo>
                    <a:pt x="59" y="5"/>
                    <a:pt x="59" y="5"/>
                    <a:pt x="59" y="5"/>
                  </a:cubicBezTo>
                  <a:cubicBezTo>
                    <a:pt x="59" y="2"/>
                    <a:pt x="57" y="0"/>
                    <a:pt x="55" y="0"/>
                  </a:cubicBezTo>
                  <a:cubicBezTo>
                    <a:pt x="53" y="0"/>
                    <a:pt x="51" y="2"/>
                    <a:pt x="51" y="5"/>
                  </a:cubicBezTo>
                  <a:cubicBezTo>
                    <a:pt x="51" y="7"/>
                    <a:pt x="51" y="7"/>
                    <a:pt x="51" y="7"/>
                  </a:cubicBezTo>
                  <a:cubicBezTo>
                    <a:pt x="45" y="7"/>
                    <a:pt x="45" y="7"/>
                    <a:pt x="45" y="7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2"/>
                    <a:pt x="43" y="0"/>
                    <a:pt x="41" y="0"/>
                  </a:cubicBezTo>
                  <a:cubicBezTo>
                    <a:pt x="39" y="0"/>
                    <a:pt x="37" y="2"/>
                    <a:pt x="37" y="5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1" y="2"/>
                    <a:pt x="29" y="0"/>
                    <a:pt x="27" y="0"/>
                  </a:cubicBezTo>
                  <a:cubicBezTo>
                    <a:pt x="25" y="0"/>
                    <a:pt x="24" y="2"/>
                    <a:pt x="24" y="5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2"/>
                    <a:pt x="16" y="0"/>
                    <a:pt x="14" y="0"/>
                  </a:cubicBezTo>
                  <a:cubicBezTo>
                    <a:pt x="11" y="0"/>
                    <a:pt x="10" y="2"/>
                    <a:pt x="10" y="5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3" y="7"/>
                    <a:pt x="0" y="10"/>
                    <a:pt x="0" y="14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4"/>
                    <a:pt x="3" y="77"/>
                    <a:pt x="7" y="77"/>
                  </a:cubicBezTo>
                  <a:cubicBezTo>
                    <a:pt x="61" y="77"/>
                    <a:pt x="61" y="77"/>
                    <a:pt x="61" y="77"/>
                  </a:cubicBezTo>
                  <a:cubicBezTo>
                    <a:pt x="65" y="77"/>
                    <a:pt x="69" y="74"/>
                    <a:pt x="69" y="69"/>
                  </a:cubicBezTo>
                  <a:cubicBezTo>
                    <a:pt x="69" y="14"/>
                    <a:pt x="69" y="14"/>
                    <a:pt x="69" y="14"/>
                  </a:cubicBezTo>
                  <a:cubicBezTo>
                    <a:pt x="69" y="10"/>
                    <a:pt x="65" y="7"/>
                    <a:pt x="61" y="7"/>
                  </a:cubicBezTo>
                  <a:close/>
                  <a:moveTo>
                    <a:pt x="7" y="10"/>
                  </a:moveTo>
                  <a:cubicBezTo>
                    <a:pt x="10" y="10"/>
                    <a:pt x="10" y="10"/>
                    <a:pt x="10" y="10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5"/>
                    <a:pt x="11" y="17"/>
                    <a:pt x="14" y="17"/>
                  </a:cubicBezTo>
                  <a:cubicBezTo>
                    <a:pt x="16" y="17"/>
                    <a:pt x="17" y="15"/>
                    <a:pt x="17" y="13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5"/>
                    <a:pt x="25" y="17"/>
                    <a:pt x="27" y="17"/>
                  </a:cubicBezTo>
                  <a:cubicBezTo>
                    <a:pt x="29" y="17"/>
                    <a:pt x="31" y="15"/>
                    <a:pt x="31" y="13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7" y="15"/>
                    <a:pt x="39" y="17"/>
                    <a:pt x="41" y="17"/>
                  </a:cubicBezTo>
                  <a:cubicBezTo>
                    <a:pt x="43" y="17"/>
                    <a:pt x="45" y="15"/>
                    <a:pt x="45" y="13"/>
                  </a:cubicBezTo>
                  <a:cubicBezTo>
                    <a:pt x="45" y="10"/>
                    <a:pt x="45" y="10"/>
                    <a:pt x="45" y="10"/>
                  </a:cubicBezTo>
                  <a:cubicBezTo>
                    <a:pt x="51" y="10"/>
                    <a:pt x="51" y="10"/>
                    <a:pt x="51" y="10"/>
                  </a:cubicBezTo>
                  <a:cubicBezTo>
                    <a:pt x="51" y="13"/>
                    <a:pt x="51" y="13"/>
                    <a:pt x="51" y="13"/>
                  </a:cubicBezTo>
                  <a:cubicBezTo>
                    <a:pt x="51" y="15"/>
                    <a:pt x="53" y="17"/>
                    <a:pt x="55" y="17"/>
                  </a:cubicBezTo>
                  <a:cubicBezTo>
                    <a:pt x="57" y="17"/>
                    <a:pt x="59" y="15"/>
                    <a:pt x="59" y="13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61" y="10"/>
                    <a:pt x="61" y="10"/>
                    <a:pt x="61" y="10"/>
                  </a:cubicBezTo>
                  <a:cubicBezTo>
                    <a:pt x="64" y="10"/>
                    <a:pt x="66" y="12"/>
                    <a:pt x="66" y="14"/>
                  </a:cubicBezTo>
                  <a:cubicBezTo>
                    <a:pt x="66" y="26"/>
                    <a:pt x="66" y="26"/>
                    <a:pt x="66" y="26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2"/>
                    <a:pt x="5" y="10"/>
                    <a:pt x="7" y="10"/>
                  </a:cubicBezTo>
                  <a:close/>
                  <a:moveTo>
                    <a:pt x="3" y="28"/>
                  </a:moveTo>
                  <a:cubicBezTo>
                    <a:pt x="66" y="28"/>
                    <a:pt x="66" y="28"/>
                    <a:pt x="66" y="28"/>
                  </a:cubicBezTo>
                  <a:cubicBezTo>
                    <a:pt x="66" y="69"/>
                    <a:pt x="66" y="69"/>
                    <a:pt x="66" y="69"/>
                  </a:cubicBezTo>
                  <a:cubicBezTo>
                    <a:pt x="66" y="72"/>
                    <a:pt x="64" y="74"/>
                    <a:pt x="61" y="74"/>
                  </a:cubicBezTo>
                  <a:cubicBezTo>
                    <a:pt x="7" y="74"/>
                    <a:pt x="7" y="74"/>
                    <a:pt x="7" y="74"/>
                  </a:cubicBezTo>
                  <a:cubicBezTo>
                    <a:pt x="5" y="74"/>
                    <a:pt x="3" y="72"/>
                    <a:pt x="3" y="69"/>
                  </a:cubicBezTo>
                  <a:lnTo>
                    <a:pt x="3" y="28"/>
                  </a:lnTo>
                  <a:close/>
                  <a:moveTo>
                    <a:pt x="34" y="39"/>
                  </a:moveTo>
                  <a:cubicBezTo>
                    <a:pt x="36" y="39"/>
                    <a:pt x="37" y="38"/>
                    <a:pt x="37" y="36"/>
                  </a:cubicBezTo>
                  <a:cubicBezTo>
                    <a:pt x="37" y="34"/>
                    <a:pt x="36" y="33"/>
                    <a:pt x="34" y="33"/>
                  </a:cubicBezTo>
                  <a:cubicBezTo>
                    <a:pt x="33" y="33"/>
                    <a:pt x="31" y="34"/>
                    <a:pt x="31" y="36"/>
                  </a:cubicBezTo>
                  <a:cubicBezTo>
                    <a:pt x="31" y="38"/>
                    <a:pt x="33" y="39"/>
                    <a:pt x="34" y="39"/>
                  </a:cubicBezTo>
                  <a:close/>
                  <a:moveTo>
                    <a:pt x="34" y="35"/>
                  </a:moveTo>
                  <a:cubicBezTo>
                    <a:pt x="35" y="35"/>
                    <a:pt x="35" y="36"/>
                    <a:pt x="35" y="36"/>
                  </a:cubicBezTo>
                  <a:cubicBezTo>
                    <a:pt x="35" y="36"/>
                    <a:pt x="35" y="37"/>
                    <a:pt x="34" y="37"/>
                  </a:cubicBezTo>
                  <a:cubicBezTo>
                    <a:pt x="34" y="37"/>
                    <a:pt x="33" y="36"/>
                    <a:pt x="33" y="36"/>
                  </a:cubicBezTo>
                  <a:cubicBezTo>
                    <a:pt x="33" y="36"/>
                    <a:pt x="34" y="35"/>
                    <a:pt x="34" y="35"/>
                  </a:cubicBezTo>
                  <a:close/>
                  <a:moveTo>
                    <a:pt x="44" y="39"/>
                  </a:moveTo>
                  <a:cubicBezTo>
                    <a:pt x="46" y="39"/>
                    <a:pt x="47" y="38"/>
                    <a:pt x="47" y="36"/>
                  </a:cubicBezTo>
                  <a:cubicBezTo>
                    <a:pt x="47" y="34"/>
                    <a:pt x="46" y="33"/>
                    <a:pt x="44" y="33"/>
                  </a:cubicBezTo>
                  <a:cubicBezTo>
                    <a:pt x="43" y="33"/>
                    <a:pt x="41" y="34"/>
                    <a:pt x="41" y="36"/>
                  </a:cubicBezTo>
                  <a:cubicBezTo>
                    <a:pt x="41" y="38"/>
                    <a:pt x="43" y="39"/>
                    <a:pt x="44" y="39"/>
                  </a:cubicBezTo>
                  <a:close/>
                  <a:moveTo>
                    <a:pt x="44" y="35"/>
                  </a:moveTo>
                  <a:cubicBezTo>
                    <a:pt x="45" y="35"/>
                    <a:pt x="45" y="36"/>
                    <a:pt x="45" y="36"/>
                  </a:cubicBezTo>
                  <a:cubicBezTo>
                    <a:pt x="45" y="36"/>
                    <a:pt x="45" y="37"/>
                    <a:pt x="44" y="37"/>
                  </a:cubicBezTo>
                  <a:cubicBezTo>
                    <a:pt x="44" y="37"/>
                    <a:pt x="43" y="36"/>
                    <a:pt x="43" y="36"/>
                  </a:cubicBezTo>
                  <a:cubicBezTo>
                    <a:pt x="43" y="36"/>
                    <a:pt x="44" y="35"/>
                    <a:pt x="44" y="35"/>
                  </a:cubicBezTo>
                  <a:close/>
                  <a:moveTo>
                    <a:pt x="54" y="39"/>
                  </a:moveTo>
                  <a:cubicBezTo>
                    <a:pt x="56" y="39"/>
                    <a:pt x="57" y="38"/>
                    <a:pt x="57" y="36"/>
                  </a:cubicBezTo>
                  <a:cubicBezTo>
                    <a:pt x="57" y="34"/>
                    <a:pt x="56" y="33"/>
                    <a:pt x="54" y="33"/>
                  </a:cubicBezTo>
                  <a:cubicBezTo>
                    <a:pt x="52" y="33"/>
                    <a:pt x="51" y="34"/>
                    <a:pt x="51" y="36"/>
                  </a:cubicBezTo>
                  <a:cubicBezTo>
                    <a:pt x="51" y="38"/>
                    <a:pt x="52" y="39"/>
                    <a:pt x="54" y="39"/>
                  </a:cubicBezTo>
                  <a:close/>
                  <a:moveTo>
                    <a:pt x="54" y="35"/>
                  </a:moveTo>
                  <a:cubicBezTo>
                    <a:pt x="55" y="35"/>
                    <a:pt x="55" y="36"/>
                    <a:pt x="55" y="36"/>
                  </a:cubicBezTo>
                  <a:cubicBezTo>
                    <a:pt x="55" y="36"/>
                    <a:pt x="55" y="37"/>
                    <a:pt x="54" y="37"/>
                  </a:cubicBezTo>
                  <a:cubicBezTo>
                    <a:pt x="54" y="37"/>
                    <a:pt x="53" y="36"/>
                    <a:pt x="53" y="36"/>
                  </a:cubicBezTo>
                  <a:cubicBezTo>
                    <a:pt x="53" y="36"/>
                    <a:pt x="54" y="35"/>
                    <a:pt x="54" y="35"/>
                  </a:cubicBezTo>
                  <a:close/>
                  <a:moveTo>
                    <a:pt x="14" y="49"/>
                  </a:moveTo>
                  <a:cubicBezTo>
                    <a:pt x="16" y="49"/>
                    <a:pt x="17" y="47"/>
                    <a:pt x="17" y="46"/>
                  </a:cubicBezTo>
                  <a:cubicBezTo>
                    <a:pt x="17" y="44"/>
                    <a:pt x="16" y="43"/>
                    <a:pt x="14" y="43"/>
                  </a:cubicBezTo>
                  <a:cubicBezTo>
                    <a:pt x="13" y="43"/>
                    <a:pt x="11" y="44"/>
                    <a:pt x="11" y="46"/>
                  </a:cubicBezTo>
                  <a:cubicBezTo>
                    <a:pt x="11" y="47"/>
                    <a:pt x="13" y="49"/>
                    <a:pt x="14" y="49"/>
                  </a:cubicBezTo>
                  <a:close/>
                  <a:moveTo>
                    <a:pt x="14" y="45"/>
                  </a:moveTo>
                  <a:cubicBezTo>
                    <a:pt x="15" y="45"/>
                    <a:pt x="15" y="45"/>
                    <a:pt x="15" y="46"/>
                  </a:cubicBezTo>
                  <a:cubicBezTo>
                    <a:pt x="15" y="46"/>
                    <a:pt x="15" y="47"/>
                    <a:pt x="14" y="47"/>
                  </a:cubicBezTo>
                  <a:cubicBezTo>
                    <a:pt x="14" y="47"/>
                    <a:pt x="13" y="46"/>
                    <a:pt x="13" y="46"/>
                  </a:cubicBezTo>
                  <a:cubicBezTo>
                    <a:pt x="13" y="45"/>
                    <a:pt x="14" y="45"/>
                    <a:pt x="14" y="45"/>
                  </a:cubicBezTo>
                  <a:close/>
                  <a:moveTo>
                    <a:pt x="24" y="49"/>
                  </a:moveTo>
                  <a:cubicBezTo>
                    <a:pt x="26" y="49"/>
                    <a:pt x="27" y="47"/>
                    <a:pt x="27" y="46"/>
                  </a:cubicBezTo>
                  <a:cubicBezTo>
                    <a:pt x="27" y="44"/>
                    <a:pt x="26" y="43"/>
                    <a:pt x="24" y="43"/>
                  </a:cubicBezTo>
                  <a:cubicBezTo>
                    <a:pt x="23" y="43"/>
                    <a:pt x="21" y="44"/>
                    <a:pt x="21" y="46"/>
                  </a:cubicBezTo>
                  <a:cubicBezTo>
                    <a:pt x="21" y="47"/>
                    <a:pt x="23" y="49"/>
                    <a:pt x="24" y="49"/>
                  </a:cubicBezTo>
                  <a:close/>
                  <a:moveTo>
                    <a:pt x="24" y="45"/>
                  </a:moveTo>
                  <a:cubicBezTo>
                    <a:pt x="25" y="45"/>
                    <a:pt x="25" y="45"/>
                    <a:pt x="25" y="46"/>
                  </a:cubicBezTo>
                  <a:cubicBezTo>
                    <a:pt x="25" y="46"/>
                    <a:pt x="25" y="47"/>
                    <a:pt x="24" y="47"/>
                  </a:cubicBezTo>
                  <a:cubicBezTo>
                    <a:pt x="24" y="47"/>
                    <a:pt x="23" y="46"/>
                    <a:pt x="23" y="46"/>
                  </a:cubicBezTo>
                  <a:cubicBezTo>
                    <a:pt x="23" y="45"/>
                    <a:pt x="24" y="45"/>
                    <a:pt x="24" y="45"/>
                  </a:cubicBezTo>
                  <a:close/>
                  <a:moveTo>
                    <a:pt x="34" y="49"/>
                  </a:moveTo>
                  <a:cubicBezTo>
                    <a:pt x="36" y="49"/>
                    <a:pt x="37" y="47"/>
                    <a:pt x="37" y="46"/>
                  </a:cubicBezTo>
                  <a:cubicBezTo>
                    <a:pt x="37" y="44"/>
                    <a:pt x="36" y="43"/>
                    <a:pt x="34" y="43"/>
                  </a:cubicBezTo>
                  <a:cubicBezTo>
                    <a:pt x="33" y="43"/>
                    <a:pt x="31" y="44"/>
                    <a:pt x="31" y="46"/>
                  </a:cubicBezTo>
                  <a:cubicBezTo>
                    <a:pt x="31" y="47"/>
                    <a:pt x="33" y="49"/>
                    <a:pt x="34" y="49"/>
                  </a:cubicBezTo>
                  <a:close/>
                  <a:moveTo>
                    <a:pt x="34" y="45"/>
                  </a:moveTo>
                  <a:cubicBezTo>
                    <a:pt x="35" y="45"/>
                    <a:pt x="35" y="45"/>
                    <a:pt x="35" y="46"/>
                  </a:cubicBezTo>
                  <a:cubicBezTo>
                    <a:pt x="35" y="46"/>
                    <a:pt x="35" y="47"/>
                    <a:pt x="34" y="47"/>
                  </a:cubicBezTo>
                  <a:cubicBezTo>
                    <a:pt x="34" y="47"/>
                    <a:pt x="33" y="46"/>
                    <a:pt x="33" y="46"/>
                  </a:cubicBezTo>
                  <a:cubicBezTo>
                    <a:pt x="33" y="45"/>
                    <a:pt x="34" y="45"/>
                    <a:pt x="34" y="45"/>
                  </a:cubicBezTo>
                  <a:close/>
                  <a:moveTo>
                    <a:pt x="44" y="49"/>
                  </a:moveTo>
                  <a:cubicBezTo>
                    <a:pt x="46" y="49"/>
                    <a:pt x="47" y="47"/>
                    <a:pt x="47" y="46"/>
                  </a:cubicBezTo>
                  <a:cubicBezTo>
                    <a:pt x="47" y="44"/>
                    <a:pt x="46" y="43"/>
                    <a:pt x="44" y="43"/>
                  </a:cubicBezTo>
                  <a:cubicBezTo>
                    <a:pt x="43" y="43"/>
                    <a:pt x="41" y="44"/>
                    <a:pt x="41" y="46"/>
                  </a:cubicBezTo>
                  <a:cubicBezTo>
                    <a:pt x="41" y="47"/>
                    <a:pt x="43" y="49"/>
                    <a:pt x="44" y="49"/>
                  </a:cubicBezTo>
                  <a:close/>
                  <a:moveTo>
                    <a:pt x="44" y="45"/>
                  </a:moveTo>
                  <a:cubicBezTo>
                    <a:pt x="45" y="45"/>
                    <a:pt x="45" y="45"/>
                    <a:pt x="45" y="46"/>
                  </a:cubicBezTo>
                  <a:cubicBezTo>
                    <a:pt x="45" y="46"/>
                    <a:pt x="45" y="47"/>
                    <a:pt x="44" y="47"/>
                  </a:cubicBezTo>
                  <a:cubicBezTo>
                    <a:pt x="44" y="47"/>
                    <a:pt x="43" y="46"/>
                    <a:pt x="43" y="46"/>
                  </a:cubicBezTo>
                  <a:cubicBezTo>
                    <a:pt x="43" y="45"/>
                    <a:pt x="44" y="45"/>
                    <a:pt x="44" y="45"/>
                  </a:cubicBezTo>
                  <a:close/>
                  <a:moveTo>
                    <a:pt x="54" y="49"/>
                  </a:moveTo>
                  <a:cubicBezTo>
                    <a:pt x="56" y="49"/>
                    <a:pt x="57" y="47"/>
                    <a:pt x="57" y="46"/>
                  </a:cubicBezTo>
                  <a:cubicBezTo>
                    <a:pt x="57" y="44"/>
                    <a:pt x="56" y="43"/>
                    <a:pt x="54" y="43"/>
                  </a:cubicBezTo>
                  <a:cubicBezTo>
                    <a:pt x="52" y="43"/>
                    <a:pt x="51" y="44"/>
                    <a:pt x="51" y="46"/>
                  </a:cubicBezTo>
                  <a:cubicBezTo>
                    <a:pt x="51" y="47"/>
                    <a:pt x="52" y="49"/>
                    <a:pt x="54" y="49"/>
                  </a:cubicBezTo>
                  <a:close/>
                  <a:moveTo>
                    <a:pt x="54" y="45"/>
                  </a:moveTo>
                  <a:cubicBezTo>
                    <a:pt x="55" y="45"/>
                    <a:pt x="55" y="45"/>
                    <a:pt x="55" y="46"/>
                  </a:cubicBezTo>
                  <a:cubicBezTo>
                    <a:pt x="55" y="46"/>
                    <a:pt x="55" y="47"/>
                    <a:pt x="54" y="47"/>
                  </a:cubicBezTo>
                  <a:cubicBezTo>
                    <a:pt x="54" y="47"/>
                    <a:pt x="53" y="46"/>
                    <a:pt x="53" y="46"/>
                  </a:cubicBezTo>
                  <a:cubicBezTo>
                    <a:pt x="53" y="45"/>
                    <a:pt x="54" y="45"/>
                    <a:pt x="54" y="45"/>
                  </a:cubicBezTo>
                  <a:close/>
                  <a:moveTo>
                    <a:pt x="14" y="59"/>
                  </a:moveTo>
                  <a:cubicBezTo>
                    <a:pt x="16" y="59"/>
                    <a:pt x="17" y="57"/>
                    <a:pt x="17" y="56"/>
                  </a:cubicBezTo>
                  <a:cubicBezTo>
                    <a:pt x="17" y="54"/>
                    <a:pt x="16" y="53"/>
                    <a:pt x="14" y="53"/>
                  </a:cubicBezTo>
                  <a:cubicBezTo>
                    <a:pt x="13" y="53"/>
                    <a:pt x="11" y="54"/>
                    <a:pt x="11" y="56"/>
                  </a:cubicBezTo>
                  <a:cubicBezTo>
                    <a:pt x="11" y="57"/>
                    <a:pt x="13" y="59"/>
                    <a:pt x="14" y="59"/>
                  </a:cubicBezTo>
                  <a:close/>
                  <a:moveTo>
                    <a:pt x="14" y="55"/>
                  </a:moveTo>
                  <a:cubicBezTo>
                    <a:pt x="15" y="55"/>
                    <a:pt x="15" y="55"/>
                    <a:pt x="15" y="56"/>
                  </a:cubicBezTo>
                  <a:cubicBezTo>
                    <a:pt x="15" y="56"/>
                    <a:pt x="15" y="57"/>
                    <a:pt x="14" y="57"/>
                  </a:cubicBezTo>
                  <a:cubicBezTo>
                    <a:pt x="14" y="57"/>
                    <a:pt x="13" y="56"/>
                    <a:pt x="13" y="56"/>
                  </a:cubicBezTo>
                  <a:cubicBezTo>
                    <a:pt x="13" y="55"/>
                    <a:pt x="14" y="55"/>
                    <a:pt x="14" y="55"/>
                  </a:cubicBezTo>
                  <a:close/>
                  <a:moveTo>
                    <a:pt x="24" y="59"/>
                  </a:moveTo>
                  <a:cubicBezTo>
                    <a:pt x="26" y="59"/>
                    <a:pt x="27" y="57"/>
                    <a:pt x="27" y="56"/>
                  </a:cubicBezTo>
                  <a:cubicBezTo>
                    <a:pt x="27" y="54"/>
                    <a:pt x="26" y="53"/>
                    <a:pt x="24" y="53"/>
                  </a:cubicBezTo>
                  <a:cubicBezTo>
                    <a:pt x="23" y="53"/>
                    <a:pt x="21" y="54"/>
                    <a:pt x="21" y="56"/>
                  </a:cubicBezTo>
                  <a:cubicBezTo>
                    <a:pt x="21" y="57"/>
                    <a:pt x="23" y="59"/>
                    <a:pt x="24" y="59"/>
                  </a:cubicBezTo>
                  <a:close/>
                  <a:moveTo>
                    <a:pt x="24" y="55"/>
                  </a:moveTo>
                  <a:cubicBezTo>
                    <a:pt x="25" y="55"/>
                    <a:pt x="25" y="55"/>
                    <a:pt x="25" y="56"/>
                  </a:cubicBezTo>
                  <a:cubicBezTo>
                    <a:pt x="25" y="56"/>
                    <a:pt x="25" y="57"/>
                    <a:pt x="24" y="57"/>
                  </a:cubicBezTo>
                  <a:cubicBezTo>
                    <a:pt x="24" y="57"/>
                    <a:pt x="23" y="56"/>
                    <a:pt x="23" y="56"/>
                  </a:cubicBezTo>
                  <a:cubicBezTo>
                    <a:pt x="23" y="55"/>
                    <a:pt x="24" y="55"/>
                    <a:pt x="24" y="55"/>
                  </a:cubicBezTo>
                  <a:close/>
                  <a:moveTo>
                    <a:pt x="34" y="59"/>
                  </a:moveTo>
                  <a:cubicBezTo>
                    <a:pt x="36" y="59"/>
                    <a:pt x="37" y="57"/>
                    <a:pt x="37" y="56"/>
                  </a:cubicBezTo>
                  <a:cubicBezTo>
                    <a:pt x="37" y="54"/>
                    <a:pt x="36" y="53"/>
                    <a:pt x="34" y="53"/>
                  </a:cubicBezTo>
                  <a:cubicBezTo>
                    <a:pt x="33" y="53"/>
                    <a:pt x="31" y="54"/>
                    <a:pt x="31" y="56"/>
                  </a:cubicBezTo>
                  <a:cubicBezTo>
                    <a:pt x="31" y="57"/>
                    <a:pt x="33" y="59"/>
                    <a:pt x="34" y="59"/>
                  </a:cubicBezTo>
                  <a:close/>
                  <a:moveTo>
                    <a:pt x="34" y="55"/>
                  </a:moveTo>
                  <a:cubicBezTo>
                    <a:pt x="35" y="55"/>
                    <a:pt x="35" y="55"/>
                    <a:pt x="35" y="56"/>
                  </a:cubicBezTo>
                  <a:cubicBezTo>
                    <a:pt x="35" y="56"/>
                    <a:pt x="35" y="57"/>
                    <a:pt x="34" y="57"/>
                  </a:cubicBezTo>
                  <a:cubicBezTo>
                    <a:pt x="34" y="57"/>
                    <a:pt x="33" y="56"/>
                    <a:pt x="33" y="56"/>
                  </a:cubicBezTo>
                  <a:cubicBezTo>
                    <a:pt x="33" y="55"/>
                    <a:pt x="34" y="55"/>
                    <a:pt x="34" y="55"/>
                  </a:cubicBezTo>
                  <a:close/>
                  <a:moveTo>
                    <a:pt x="44" y="59"/>
                  </a:moveTo>
                  <a:cubicBezTo>
                    <a:pt x="46" y="59"/>
                    <a:pt x="47" y="57"/>
                    <a:pt x="47" y="56"/>
                  </a:cubicBezTo>
                  <a:cubicBezTo>
                    <a:pt x="47" y="54"/>
                    <a:pt x="46" y="53"/>
                    <a:pt x="44" y="53"/>
                  </a:cubicBezTo>
                  <a:cubicBezTo>
                    <a:pt x="43" y="53"/>
                    <a:pt x="41" y="54"/>
                    <a:pt x="41" y="56"/>
                  </a:cubicBezTo>
                  <a:cubicBezTo>
                    <a:pt x="41" y="57"/>
                    <a:pt x="43" y="59"/>
                    <a:pt x="44" y="59"/>
                  </a:cubicBezTo>
                  <a:close/>
                  <a:moveTo>
                    <a:pt x="44" y="55"/>
                  </a:moveTo>
                  <a:cubicBezTo>
                    <a:pt x="45" y="55"/>
                    <a:pt x="45" y="55"/>
                    <a:pt x="45" y="56"/>
                  </a:cubicBezTo>
                  <a:cubicBezTo>
                    <a:pt x="45" y="56"/>
                    <a:pt x="45" y="57"/>
                    <a:pt x="44" y="57"/>
                  </a:cubicBezTo>
                  <a:cubicBezTo>
                    <a:pt x="44" y="57"/>
                    <a:pt x="43" y="56"/>
                    <a:pt x="43" y="56"/>
                  </a:cubicBezTo>
                  <a:cubicBezTo>
                    <a:pt x="43" y="55"/>
                    <a:pt x="44" y="55"/>
                    <a:pt x="44" y="55"/>
                  </a:cubicBezTo>
                  <a:close/>
                  <a:moveTo>
                    <a:pt x="54" y="59"/>
                  </a:moveTo>
                  <a:cubicBezTo>
                    <a:pt x="56" y="59"/>
                    <a:pt x="57" y="57"/>
                    <a:pt x="57" y="56"/>
                  </a:cubicBezTo>
                  <a:cubicBezTo>
                    <a:pt x="57" y="54"/>
                    <a:pt x="56" y="53"/>
                    <a:pt x="54" y="53"/>
                  </a:cubicBezTo>
                  <a:cubicBezTo>
                    <a:pt x="52" y="53"/>
                    <a:pt x="51" y="54"/>
                    <a:pt x="51" y="56"/>
                  </a:cubicBezTo>
                  <a:cubicBezTo>
                    <a:pt x="51" y="57"/>
                    <a:pt x="52" y="59"/>
                    <a:pt x="54" y="59"/>
                  </a:cubicBezTo>
                  <a:close/>
                  <a:moveTo>
                    <a:pt x="54" y="55"/>
                  </a:moveTo>
                  <a:cubicBezTo>
                    <a:pt x="55" y="55"/>
                    <a:pt x="55" y="55"/>
                    <a:pt x="55" y="56"/>
                  </a:cubicBezTo>
                  <a:cubicBezTo>
                    <a:pt x="55" y="56"/>
                    <a:pt x="55" y="57"/>
                    <a:pt x="54" y="57"/>
                  </a:cubicBezTo>
                  <a:cubicBezTo>
                    <a:pt x="54" y="57"/>
                    <a:pt x="53" y="56"/>
                    <a:pt x="53" y="56"/>
                  </a:cubicBezTo>
                  <a:cubicBezTo>
                    <a:pt x="53" y="55"/>
                    <a:pt x="54" y="55"/>
                    <a:pt x="54" y="55"/>
                  </a:cubicBezTo>
                  <a:close/>
                  <a:moveTo>
                    <a:pt x="14" y="68"/>
                  </a:moveTo>
                  <a:cubicBezTo>
                    <a:pt x="16" y="68"/>
                    <a:pt x="17" y="67"/>
                    <a:pt x="17" y="65"/>
                  </a:cubicBezTo>
                  <a:cubicBezTo>
                    <a:pt x="17" y="64"/>
                    <a:pt x="16" y="63"/>
                    <a:pt x="14" y="63"/>
                  </a:cubicBezTo>
                  <a:cubicBezTo>
                    <a:pt x="13" y="63"/>
                    <a:pt x="11" y="64"/>
                    <a:pt x="11" y="65"/>
                  </a:cubicBezTo>
                  <a:cubicBezTo>
                    <a:pt x="11" y="67"/>
                    <a:pt x="13" y="68"/>
                    <a:pt x="14" y="68"/>
                  </a:cubicBezTo>
                  <a:close/>
                  <a:moveTo>
                    <a:pt x="14" y="65"/>
                  </a:moveTo>
                  <a:cubicBezTo>
                    <a:pt x="15" y="65"/>
                    <a:pt x="15" y="65"/>
                    <a:pt x="15" y="65"/>
                  </a:cubicBezTo>
                  <a:cubicBezTo>
                    <a:pt x="15" y="66"/>
                    <a:pt x="15" y="66"/>
                    <a:pt x="14" y="66"/>
                  </a:cubicBezTo>
                  <a:cubicBezTo>
                    <a:pt x="14" y="66"/>
                    <a:pt x="13" y="66"/>
                    <a:pt x="13" y="65"/>
                  </a:cubicBezTo>
                  <a:cubicBezTo>
                    <a:pt x="13" y="65"/>
                    <a:pt x="14" y="65"/>
                    <a:pt x="14" y="65"/>
                  </a:cubicBezTo>
                  <a:close/>
                  <a:moveTo>
                    <a:pt x="24" y="68"/>
                  </a:moveTo>
                  <a:cubicBezTo>
                    <a:pt x="26" y="68"/>
                    <a:pt x="27" y="67"/>
                    <a:pt x="27" y="65"/>
                  </a:cubicBezTo>
                  <a:cubicBezTo>
                    <a:pt x="27" y="64"/>
                    <a:pt x="26" y="63"/>
                    <a:pt x="24" y="63"/>
                  </a:cubicBezTo>
                  <a:cubicBezTo>
                    <a:pt x="23" y="63"/>
                    <a:pt x="21" y="64"/>
                    <a:pt x="21" y="65"/>
                  </a:cubicBezTo>
                  <a:cubicBezTo>
                    <a:pt x="21" y="67"/>
                    <a:pt x="23" y="68"/>
                    <a:pt x="24" y="68"/>
                  </a:cubicBezTo>
                  <a:close/>
                  <a:moveTo>
                    <a:pt x="24" y="65"/>
                  </a:moveTo>
                  <a:cubicBezTo>
                    <a:pt x="25" y="65"/>
                    <a:pt x="25" y="65"/>
                    <a:pt x="25" y="65"/>
                  </a:cubicBezTo>
                  <a:cubicBezTo>
                    <a:pt x="25" y="66"/>
                    <a:pt x="25" y="66"/>
                    <a:pt x="24" y="66"/>
                  </a:cubicBezTo>
                  <a:cubicBezTo>
                    <a:pt x="24" y="66"/>
                    <a:pt x="23" y="66"/>
                    <a:pt x="23" y="65"/>
                  </a:cubicBezTo>
                  <a:cubicBezTo>
                    <a:pt x="23" y="65"/>
                    <a:pt x="24" y="65"/>
                    <a:pt x="24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Freeform 60"/>
            <p:cNvSpPr>
              <a:spLocks noEditPoints="1"/>
            </p:cNvSpPr>
            <p:nvPr/>
          </p:nvSpPr>
          <p:spPr bwMode="auto">
            <a:xfrm>
              <a:off x="5007514" y="1797752"/>
              <a:ext cx="299924" cy="195603"/>
            </a:xfrm>
            <a:custGeom>
              <a:avLst/>
              <a:gdLst>
                <a:gd name="T0" fmla="*/ 28 w 77"/>
                <a:gd name="T1" fmla="*/ 2 h 48"/>
                <a:gd name="T2" fmla="*/ 10 w 77"/>
                <a:gd name="T3" fmla="*/ 9 h 48"/>
                <a:gd name="T4" fmla="*/ 0 w 77"/>
                <a:gd name="T5" fmla="*/ 34 h 48"/>
                <a:gd name="T6" fmla="*/ 9 w 77"/>
                <a:gd name="T7" fmla="*/ 42 h 48"/>
                <a:gd name="T8" fmla="*/ 10 w 77"/>
                <a:gd name="T9" fmla="*/ 44 h 48"/>
                <a:gd name="T10" fmla="*/ 11 w 77"/>
                <a:gd name="T11" fmla="*/ 46 h 48"/>
                <a:gd name="T12" fmla="*/ 13 w 77"/>
                <a:gd name="T13" fmla="*/ 47 h 48"/>
                <a:gd name="T14" fmla="*/ 15 w 77"/>
                <a:gd name="T15" fmla="*/ 48 h 48"/>
                <a:gd name="T16" fmla="*/ 19 w 77"/>
                <a:gd name="T17" fmla="*/ 48 h 48"/>
                <a:gd name="T18" fmla="*/ 21 w 77"/>
                <a:gd name="T19" fmla="*/ 47 h 48"/>
                <a:gd name="T20" fmla="*/ 23 w 77"/>
                <a:gd name="T21" fmla="*/ 46 h 48"/>
                <a:gd name="T22" fmla="*/ 25 w 77"/>
                <a:gd name="T23" fmla="*/ 43 h 48"/>
                <a:gd name="T24" fmla="*/ 49 w 77"/>
                <a:gd name="T25" fmla="*/ 42 h 48"/>
                <a:gd name="T26" fmla="*/ 50 w 77"/>
                <a:gd name="T27" fmla="*/ 44 h 48"/>
                <a:gd name="T28" fmla="*/ 52 w 77"/>
                <a:gd name="T29" fmla="*/ 46 h 48"/>
                <a:gd name="T30" fmla="*/ 54 w 77"/>
                <a:gd name="T31" fmla="*/ 47 h 48"/>
                <a:gd name="T32" fmla="*/ 56 w 77"/>
                <a:gd name="T33" fmla="*/ 48 h 48"/>
                <a:gd name="T34" fmla="*/ 60 w 77"/>
                <a:gd name="T35" fmla="*/ 48 h 48"/>
                <a:gd name="T36" fmla="*/ 62 w 77"/>
                <a:gd name="T37" fmla="*/ 47 h 48"/>
                <a:gd name="T38" fmla="*/ 64 w 77"/>
                <a:gd name="T39" fmla="*/ 46 h 48"/>
                <a:gd name="T40" fmla="*/ 65 w 77"/>
                <a:gd name="T41" fmla="*/ 43 h 48"/>
                <a:gd name="T42" fmla="*/ 75 w 77"/>
                <a:gd name="T43" fmla="*/ 42 h 48"/>
                <a:gd name="T44" fmla="*/ 77 w 77"/>
                <a:gd name="T45" fmla="*/ 2 h 48"/>
                <a:gd name="T46" fmla="*/ 3 w 77"/>
                <a:gd name="T47" fmla="*/ 39 h 48"/>
                <a:gd name="T48" fmla="*/ 10 w 77"/>
                <a:gd name="T49" fmla="*/ 35 h 48"/>
                <a:gd name="T50" fmla="*/ 21 w 77"/>
                <a:gd name="T51" fmla="*/ 42 h 48"/>
                <a:gd name="T52" fmla="*/ 19 w 77"/>
                <a:gd name="T53" fmla="*/ 43 h 48"/>
                <a:gd name="T54" fmla="*/ 15 w 77"/>
                <a:gd name="T55" fmla="*/ 44 h 48"/>
                <a:gd name="T56" fmla="*/ 13 w 77"/>
                <a:gd name="T57" fmla="*/ 42 h 48"/>
                <a:gd name="T58" fmla="*/ 12 w 77"/>
                <a:gd name="T59" fmla="*/ 40 h 48"/>
                <a:gd name="T60" fmla="*/ 14 w 77"/>
                <a:gd name="T61" fmla="*/ 36 h 48"/>
                <a:gd name="T62" fmla="*/ 17 w 77"/>
                <a:gd name="T63" fmla="*/ 35 h 48"/>
                <a:gd name="T64" fmla="*/ 20 w 77"/>
                <a:gd name="T65" fmla="*/ 36 h 48"/>
                <a:gd name="T66" fmla="*/ 21 w 77"/>
                <a:gd name="T67" fmla="*/ 40 h 48"/>
                <a:gd name="T68" fmla="*/ 17 w 77"/>
                <a:gd name="T69" fmla="*/ 31 h 48"/>
                <a:gd name="T70" fmla="*/ 3 w 77"/>
                <a:gd name="T71" fmla="*/ 32 h 48"/>
                <a:gd name="T72" fmla="*/ 11 w 77"/>
                <a:gd name="T73" fmla="*/ 12 h 48"/>
                <a:gd name="T74" fmla="*/ 29 w 77"/>
                <a:gd name="T75" fmla="*/ 12 h 48"/>
                <a:gd name="T76" fmla="*/ 22 w 77"/>
                <a:gd name="T77" fmla="*/ 33 h 48"/>
                <a:gd name="T78" fmla="*/ 24 w 77"/>
                <a:gd name="T79" fmla="*/ 35 h 48"/>
                <a:gd name="T80" fmla="*/ 50 w 77"/>
                <a:gd name="T81" fmla="*/ 35 h 48"/>
                <a:gd name="T82" fmla="*/ 61 w 77"/>
                <a:gd name="T83" fmla="*/ 42 h 48"/>
                <a:gd name="T84" fmla="*/ 60 w 77"/>
                <a:gd name="T85" fmla="*/ 43 h 48"/>
                <a:gd name="T86" fmla="*/ 56 w 77"/>
                <a:gd name="T87" fmla="*/ 44 h 48"/>
                <a:gd name="T88" fmla="*/ 54 w 77"/>
                <a:gd name="T89" fmla="*/ 42 h 48"/>
                <a:gd name="T90" fmla="*/ 53 w 77"/>
                <a:gd name="T91" fmla="*/ 40 h 48"/>
                <a:gd name="T92" fmla="*/ 55 w 77"/>
                <a:gd name="T93" fmla="*/ 36 h 48"/>
                <a:gd name="T94" fmla="*/ 58 w 77"/>
                <a:gd name="T95" fmla="*/ 35 h 48"/>
                <a:gd name="T96" fmla="*/ 60 w 77"/>
                <a:gd name="T97" fmla="*/ 36 h 48"/>
                <a:gd name="T98" fmla="*/ 62 w 77"/>
                <a:gd name="T99" fmla="*/ 40 h 48"/>
                <a:gd name="T100" fmla="*/ 66 w 77"/>
                <a:gd name="T101" fmla="*/ 39 h 48"/>
                <a:gd name="T102" fmla="*/ 74 w 77"/>
                <a:gd name="T103" fmla="*/ 39 h 48"/>
                <a:gd name="T104" fmla="*/ 12 w 77"/>
                <a:gd name="T105" fmla="*/ 14 h 48"/>
                <a:gd name="T106" fmla="*/ 7 w 77"/>
                <a:gd name="T107" fmla="*/ 25 h 48"/>
                <a:gd name="T108" fmla="*/ 27 w 77"/>
                <a:gd name="T109" fmla="*/ 14 h 48"/>
                <a:gd name="T110" fmla="*/ 8 w 77"/>
                <a:gd name="T111" fmla="*/ 23 h 48"/>
                <a:gd name="T112" fmla="*/ 25 w 77"/>
                <a:gd name="T113" fmla="*/ 23 h 48"/>
                <a:gd name="T114" fmla="*/ 14 w 77"/>
                <a:gd name="T115" fmla="*/ 29 h 48"/>
                <a:gd name="T116" fmla="*/ 17 w 77"/>
                <a:gd name="T117" fmla="*/ 2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7" h="48">
                  <a:moveTo>
                    <a:pt x="75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29" y="0"/>
                    <a:pt x="28" y="1"/>
                    <a:pt x="28" y="2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0" y="8"/>
                    <a:pt x="10" y="9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3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1"/>
                    <a:pt x="1" y="42"/>
                    <a:pt x="2" y="42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2"/>
                    <a:pt x="9" y="43"/>
                    <a:pt x="9" y="43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9" y="44"/>
                    <a:pt x="10" y="44"/>
                    <a:pt x="10" y="44"/>
                  </a:cubicBezTo>
                  <a:cubicBezTo>
                    <a:pt x="10" y="45"/>
                    <a:pt x="10" y="45"/>
                    <a:pt x="10" y="45"/>
                  </a:cubicBezTo>
                  <a:cubicBezTo>
                    <a:pt x="10" y="45"/>
                    <a:pt x="11" y="45"/>
                    <a:pt x="11" y="46"/>
                  </a:cubicBezTo>
                  <a:cubicBezTo>
                    <a:pt x="11" y="46"/>
                    <a:pt x="11" y="46"/>
                    <a:pt x="11" y="46"/>
                  </a:cubicBezTo>
                  <a:cubicBezTo>
                    <a:pt x="11" y="46"/>
                    <a:pt x="12" y="46"/>
                    <a:pt x="12" y="47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3" y="48"/>
                    <a:pt x="14" y="48"/>
                    <a:pt x="14" y="48"/>
                  </a:cubicBezTo>
                  <a:cubicBezTo>
                    <a:pt x="14" y="48"/>
                    <a:pt x="14" y="48"/>
                    <a:pt x="15" y="48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6" y="48"/>
                    <a:pt x="16" y="48"/>
                    <a:pt x="17" y="48"/>
                  </a:cubicBezTo>
                  <a:cubicBezTo>
                    <a:pt x="17" y="48"/>
                    <a:pt x="18" y="48"/>
                    <a:pt x="19" y="48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9" y="48"/>
                    <a:pt x="20" y="48"/>
                    <a:pt x="20" y="48"/>
                  </a:cubicBezTo>
                  <a:cubicBezTo>
                    <a:pt x="20" y="48"/>
                    <a:pt x="20" y="48"/>
                    <a:pt x="21" y="47"/>
                  </a:cubicBezTo>
                  <a:cubicBezTo>
                    <a:pt x="21" y="47"/>
                    <a:pt x="21" y="47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5"/>
                    <a:pt x="24" y="45"/>
                    <a:pt x="24" y="45"/>
                  </a:cubicBezTo>
                  <a:cubicBezTo>
                    <a:pt x="24" y="45"/>
                    <a:pt x="24" y="45"/>
                    <a:pt x="24" y="44"/>
                  </a:cubicBezTo>
                  <a:cubicBezTo>
                    <a:pt x="24" y="44"/>
                    <a:pt x="25" y="44"/>
                    <a:pt x="25" y="43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5" y="43"/>
                    <a:pt x="25" y="42"/>
                    <a:pt x="25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2"/>
                    <a:pt x="49" y="43"/>
                    <a:pt x="50" y="43"/>
                  </a:cubicBezTo>
                  <a:cubicBezTo>
                    <a:pt x="50" y="43"/>
                    <a:pt x="50" y="43"/>
                    <a:pt x="50" y="43"/>
                  </a:cubicBezTo>
                  <a:cubicBezTo>
                    <a:pt x="50" y="44"/>
                    <a:pt x="50" y="44"/>
                    <a:pt x="50" y="44"/>
                  </a:cubicBezTo>
                  <a:cubicBezTo>
                    <a:pt x="51" y="45"/>
                    <a:pt x="51" y="45"/>
                    <a:pt x="51" y="45"/>
                  </a:cubicBezTo>
                  <a:cubicBezTo>
                    <a:pt x="51" y="45"/>
                    <a:pt x="51" y="45"/>
                    <a:pt x="51" y="46"/>
                  </a:cubicBezTo>
                  <a:cubicBezTo>
                    <a:pt x="52" y="46"/>
                    <a:pt x="52" y="46"/>
                    <a:pt x="52" y="46"/>
                  </a:cubicBezTo>
                  <a:cubicBezTo>
                    <a:pt x="52" y="46"/>
                    <a:pt x="52" y="46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4" y="47"/>
                    <a:pt x="54" y="47"/>
                  </a:cubicBezTo>
                  <a:cubicBezTo>
                    <a:pt x="54" y="48"/>
                    <a:pt x="54" y="48"/>
                    <a:pt x="54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6" y="48"/>
                    <a:pt x="56" y="48"/>
                    <a:pt x="56" y="48"/>
                  </a:cubicBezTo>
                  <a:cubicBezTo>
                    <a:pt x="56" y="48"/>
                    <a:pt x="57" y="48"/>
                    <a:pt x="58" y="48"/>
                  </a:cubicBezTo>
                  <a:cubicBezTo>
                    <a:pt x="58" y="48"/>
                    <a:pt x="59" y="48"/>
                    <a:pt x="59" y="48"/>
                  </a:cubicBezTo>
                  <a:cubicBezTo>
                    <a:pt x="59" y="48"/>
                    <a:pt x="59" y="48"/>
                    <a:pt x="60" y="48"/>
                  </a:cubicBezTo>
                  <a:cubicBezTo>
                    <a:pt x="60" y="48"/>
                    <a:pt x="60" y="48"/>
                    <a:pt x="61" y="48"/>
                  </a:cubicBezTo>
                  <a:cubicBezTo>
                    <a:pt x="61" y="48"/>
                    <a:pt x="61" y="48"/>
                    <a:pt x="61" y="47"/>
                  </a:cubicBezTo>
                  <a:cubicBezTo>
                    <a:pt x="61" y="47"/>
                    <a:pt x="62" y="47"/>
                    <a:pt x="62" y="47"/>
                  </a:cubicBezTo>
                  <a:cubicBezTo>
                    <a:pt x="62" y="47"/>
                    <a:pt x="62" y="47"/>
                    <a:pt x="63" y="47"/>
                  </a:cubicBezTo>
                  <a:cubicBezTo>
                    <a:pt x="63" y="46"/>
                    <a:pt x="63" y="46"/>
                    <a:pt x="63" y="46"/>
                  </a:cubicBezTo>
                  <a:cubicBezTo>
                    <a:pt x="63" y="46"/>
                    <a:pt x="64" y="46"/>
                    <a:pt x="64" y="46"/>
                  </a:cubicBezTo>
                  <a:cubicBezTo>
                    <a:pt x="64" y="45"/>
                    <a:pt x="64" y="45"/>
                    <a:pt x="64" y="45"/>
                  </a:cubicBezTo>
                  <a:cubicBezTo>
                    <a:pt x="64" y="45"/>
                    <a:pt x="65" y="45"/>
                    <a:pt x="65" y="44"/>
                  </a:cubicBezTo>
                  <a:cubicBezTo>
                    <a:pt x="65" y="44"/>
                    <a:pt x="65" y="44"/>
                    <a:pt x="65" y="43"/>
                  </a:cubicBezTo>
                  <a:cubicBezTo>
                    <a:pt x="65" y="43"/>
                    <a:pt x="65" y="43"/>
                    <a:pt x="65" y="43"/>
                  </a:cubicBezTo>
                  <a:cubicBezTo>
                    <a:pt x="66" y="43"/>
                    <a:pt x="66" y="42"/>
                    <a:pt x="66" y="42"/>
                  </a:cubicBezTo>
                  <a:cubicBezTo>
                    <a:pt x="75" y="42"/>
                    <a:pt x="75" y="42"/>
                    <a:pt x="75" y="42"/>
                  </a:cubicBezTo>
                  <a:cubicBezTo>
                    <a:pt x="76" y="42"/>
                    <a:pt x="77" y="41"/>
                    <a:pt x="77" y="40"/>
                  </a:cubicBezTo>
                  <a:cubicBezTo>
                    <a:pt x="77" y="34"/>
                    <a:pt x="77" y="34"/>
                    <a:pt x="77" y="34"/>
                  </a:cubicBezTo>
                  <a:cubicBezTo>
                    <a:pt x="77" y="2"/>
                    <a:pt x="77" y="2"/>
                    <a:pt x="77" y="2"/>
                  </a:cubicBezTo>
                  <a:cubicBezTo>
                    <a:pt x="77" y="1"/>
                    <a:pt x="76" y="0"/>
                    <a:pt x="75" y="0"/>
                  </a:cubicBezTo>
                  <a:close/>
                  <a:moveTo>
                    <a:pt x="8" y="39"/>
                  </a:moveTo>
                  <a:cubicBezTo>
                    <a:pt x="3" y="39"/>
                    <a:pt x="3" y="39"/>
                    <a:pt x="3" y="39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9" y="36"/>
                    <a:pt x="9" y="37"/>
                    <a:pt x="8" y="39"/>
                  </a:cubicBezTo>
                  <a:close/>
                  <a:moveTo>
                    <a:pt x="21" y="41"/>
                  </a:moveTo>
                  <a:cubicBezTo>
                    <a:pt x="21" y="41"/>
                    <a:pt x="21" y="42"/>
                    <a:pt x="21" y="42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19" y="43"/>
                    <a:pt x="19" y="43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8" y="44"/>
                    <a:pt x="17" y="44"/>
                    <a:pt x="17" y="44"/>
                  </a:cubicBezTo>
                  <a:cubicBezTo>
                    <a:pt x="16" y="44"/>
                    <a:pt x="16" y="44"/>
                    <a:pt x="15" y="44"/>
                  </a:cubicBezTo>
                  <a:cubicBezTo>
                    <a:pt x="15" y="44"/>
                    <a:pt x="15" y="44"/>
                    <a:pt x="15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3" y="43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1"/>
                    <a:pt x="13" y="41"/>
                  </a:cubicBezTo>
                  <a:cubicBezTo>
                    <a:pt x="13" y="40"/>
                    <a:pt x="12" y="40"/>
                    <a:pt x="12" y="40"/>
                  </a:cubicBezTo>
                  <a:cubicBezTo>
                    <a:pt x="12" y="39"/>
                    <a:pt x="13" y="38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4" y="37"/>
                    <a:pt x="14" y="36"/>
                  </a:cubicBezTo>
                  <a:cubicBezTo>
                    <a:pt x="14" y="36"/>
                    <a:pt x="14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6" y="35"/>
                    <a:pt x="16" y="35"/>
                    <a:pt x="17" y="35"/>
                  </a:cubicBezTo>
                  <a:cubicBezTo>
                    <a:pt x="17" y="35"/>
                    <a:pt x="18" y="35"/>
                    <a:pt x="19" y="36"/>
                  </a:cubicBezTo>
                  <a:cubicBezTo>
                    <a:pt x="19" y="36"/>
                    <a:pt x="19" y="36"/>
                    <a:pt x="19" y="36"/>
                  </a:cubicBezTo>
                  <a:cubicBezTo>
                    <a:pt x="19" y="36"/>
                    <a:pt x="20" y="36"/>
                    <a:pt x="20" y="36"/>
                  </a:cubicBezTo>
                  <a:cubicBezTo>
                    <a:pt x="20" y="37"/>
                    <a:pt x="20" y="37"/>
                    <a:pt x="21" y="37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1" y="38"/>
                    <a:pt x="21" y="39"/>
                    <a:pt x="21" y="40"/>
                  </a:cubicBezTo>
                  <a:cubicBezTo>
                    <a:pt x="21" y="40"/>
                    <a:pt x="21" y="40"/>
                    <a:pt x="21" y="41"/>
                  </a:cubicBezTo>
                  <a:close/>
                  <a:moveTo>
                    <a:pt x="22" y="33"/>
                  </a:moveTo>
                  <a:cubicBezTo>
                    <a:pt x="21" y="32"/>
                    <a:pt x="19" y="31"/>
                    <a:pt x="17" y="31"/>
                  </a:cubicBezTo>
                  <a:cubicBezTo>
                    <a:pt x="15" y="31"/>
                    <a:pt x="13" y="32"/>
                    <a:pt x="12" y="33"/>
                  </a:cubicBezTo>
                  <a:cubicBezTo>
                    <a:pt x="4" y="33"/>
                    <a:pt x="4" y="33"/>
                    <a:pt x="4" y="33"/>
                  </a:cubicBezTo>
                  <a:cubicBezTo>
                    <a:pt x="3" y="33"/>
                    <a:pt x="3" y="33"/>
                    <a:pt x="3" y="32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3" y="24"/>
                    <a:pt x="3" y="23"/>
                    <a:pt x="4" y="2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2" y="11"/>
                    <a:pt x="13" y="11"/>
                    <a:pt x="13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1"/>
                    <a:pt x="29" y="11"/>
                    <a:pt x="29" y="12"/>
                  </a:cubicBezTo>
                  <a:cubicBezTo>
                    <a:pt x="29" y="32"/>
                    <a:pt x="29" y="32"/>
                    <a:pt x="29" y="32"/>
                  </a:cubicBezTo>
                  <a:cubicBezTo>
                    <a:pt x="29" y="33"/>
                    <a:pt x="28" y="33"/>
                    <a:pt x="28" y="33"/>
                  </a:cubicBezTo>
                  <a:lnTo>
                    <a:pt x="22" y="33"/>
                  </a:lnTo>
                  <a:close/>
                  <a:moveTo>
                    <a:pt x="49" y="39"/>
                  </a:moveTo>
                  <a:cubicBezTo>
                    <a:pt x="25" y="39"/>
                    <a:pt x="25" y="39"/>
                    <a:pt x="25" y="39"/>
                  </a:cubicBezTo>
                  <a:cubicBezTo>
                    <a:pt x="25" y="37"/>
                    <a:pt x="25" y="36"/>
                    <a:pt x="24" y="35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0" y="36"/>
                    <a:pt x="49" y="37"/>
                    <a:pt x="49" y="39"/>
                  </a:cubicBezTo>
                  <a:close/>
                  <a:moveTo>
                    <a:pt x="62" y="41"/>
                  </a:moveTo>
                  <a:cubicBezTo>
                    <a:pt x="62" y="41"/>
                    <a:pt x="62" y="42"/>
                    <a:pt x="61" y="42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61" y="43"/>
                    <a:pt x="61" y="43"/>
                    <a:pt x="60" y="43"/>
                  </a:cubicBezTo>
                  <a:cubicBezTo>
                    <a:pt x="60" y="43"/>
                    <a:pt x="60" y="43"/>
                    <a:pt x="60" y="43"/>
                  </a:cubicBezTo>
                  <a:cubicBezTo>
                    <a:pt x="60" y="44"/>
                    <a:pt x="59" y="44"/>
                    <a:pt x="59" y="44"/>
                  </a:cubicBezTo>
                  <a:cubicBezTo>
                    <a:pt x="59" y="44"/>
                    <a:pt x="58" y="44"/>
                    <a:pt x="58" y="44"/>
                  </a:cubicBezTo>
                  <a:cubicBezTo>
                    <a:pt x="57" y="44"/>
                    <a:pt x="56" y="44"/>
                    <a:pt x="56" y="44"/>
                  </a:cubicBezTo>
                  <a:cubicBezTo>
                    <a:pt x="56" y="44"/>
                    <a:pt x="55" y="44"/>
                    <a:pt x="55" y="43"/>
                  </a:cubicBezTo>
                  <a:cubicBezTo>
                    <a:pt x="55" y="43"/>
                    <a:pt x="55" y="43"/>
                    <a:pt x="55" y="43"/>
                  </a:cubicBezTo>
                  <a:cubicBezTo>
                    <a:pt x="54" y="43"/>
                    <a:pt x="54" y="43"/>
                    <a:pt x="54" y="42"/>
                  </a:cubicBezTo>
                  <a:cubicBezTo>
                    <a:pt x="54" y="42"/>
                    <a:pt x="54" y="42"/>
                    <a:pt x="54" y="42"/>
                  </a:cubicBezTo>
                  <a:cubicBezTo>
                    <a:pt x="54" y="42"/>
                    <a:pt x="53" y="41"/>
                    <a:pt x="53" y="41"/>
                  </a:cubicBezTo>
                  <a:cubicBezTo>
                    <a:pt x="53" y="40"/>
                    <a:pt x="53" y="40"/>
                    <a:pt x="53" y="40"/>
                  </a:cubicBezTo>
                  <a:cubicBezTo>
                    <a:pt x="53" y="39"/>
                    <a:pt x="53" y="38"/>
                    <a:pt x="54" y="37"/>
                  </a:cubicBezTo>
                  <a:cubicBezTo>
                    <a:pt x="54" y="37"/>
                    <a:pt x="54" y="37"/>
                    <a:pt x="54" y="37"/>
                  </a:cubicBezTo>
                  <a:cubicBezTo>
                    <a:pt x="54" y="37"/>
                    <a:pt x="54" y="37"/>
                    <a:pt x="55" y="36"/>
                  </a:cubicBezTo>
                  <a:cubicBezTo>
                    <a:pt x="55" y="36"/>
                    <a:pt x="55" y="36"/>
                    <a:pt x="55" y="36"/>
                  </a:cubicBezTo>
                  <a:cubicBezTo>
                    <a:pt x="55" y="36"/>
                    <a:pt x="56" y="36"/>
                    <a:pt x="56" y="36"/>
                  </a:cubicBezTo>
                  <a:cubicBezTo>
                    <a:pt x="56" y="35"/>
                    <a:pt x="57" y="35"/>
                    <a:pt x="58" y="35"/>
                  </a:cubicBezTo>
                  <a:cubicBezTo>
                    <a:pt x="58" y="35"/>
                    <a:pt x="59" y="35"/>
                    <a:pt x="59" y="36"/>
                  </a:cubicBezTo>
                  <a:cubicBezTo>
                    <a:pt x="59" y="36"/>
                    <a:pt x="60" y="36"/>
                    <a:pt x="60" y="36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61" y="37"/>
                    <a:pt x="61" y="37"/>
                    <a:pt x="61" y="37"/>
                  </a:cubicBezTo>
                  <a:cubicBezTo>
                    <a:pt x="61" y="37"/>
                    <a:pt x="61" y="37"/>
                    <a:pt x="61" y="37"/>
                  </a:cubicBezTo>
                  <a:cubicBezTo>
                    <a:pt x="62" y="38"/>
                    <a:pt x="62" y="39"/>
                    <a:pt x="62" y="40"/>
                  </a:cubicBezTo>
                  <a:cubicBezTo>
                    <a:pt x="62" y="40"/>
                    <a:pt x="62" y="40"/>
                    <a:pt x="62" y="41"/>
                  </a:cubicBezTo>
                  <a:close/>
                  <a:moveTo>
                    <a:pt x="74" y="39"/>
                  </a:moveTo>
                  <a:cubicBezTo>
                    <a:pt x="66" y="39"/>
                    <a:pt x="66" y="39"/>
                    <a:pt x="66" y="39"/>
                  </a:cubicBezTo>
                  <a:cubicBezTo>
                    <a:pt x="66" y="37"/>
                    <a:pt x="65" y="36"/>
                    <a:pt x="65" y="35"/>
                  </a:cubicBezTo>
                  <a:cubicBezTo>
                    <a:pt x="74" y="35"/>
                    <a:pt x="74" y="35"/>
                    <a:pt x="74" y="35"/>
                  </a:cubicBezTo>
                  <a:lnTo>
                    <a:pt x="74" y="39"/>
                  </a:lnTo>
                  <a:close/>
                  <a:moveTo>
                    <a:pt x="26" y="13"/>
                  </a:moveTo>
                  <a:cubicBezTo>
                    <a:pt x="13" y="13"/>
                    <a:pt x="13" y="13"/>
                    <a:pt x="13" y="13"/>
                  </a:cubicBezTo>
                  <a:cubicBezTo>
                    <a:pt x="12" y="13"/>
                    <a:pt x="12" y="14"/>
                    <a:pt x="12" y="14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5" y="24"/>
                    <a:pt x="5" y="24"/>
                    <a:pt x="6" y="24"/>
                  </a:cubicBezTo>
                  <a:cubicBezTo>
                    <a:pt x="6" y="25"/>
                    <a:pt x="6" y="25"/>
                    <a:pt x="7" y="25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6" y="25"/>
                    <a:pt x="27" y="25"/>
                    <a:pt x="27" y="2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14"/>
                    <a:pt x="26" y="13"/>
                    <a:pt x="26" y="13"/>
                  </a:cubicBezTo>
                  <a:close/>
                  <a:moveTo>
                    <a:pt x="25" y="23"/>
                  </a:moveTo>
                  <a:cubicBezTo>
                    <a:pt x="8" y="23"/>
                    <a:pt x="8" y="23"/>
                    <a:pt x="8" y="23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5" y="15"/>
                    <a:pt x="25" y="15"/>
                    <a:pt x="25" y="15"/>
                  </a:cubicBezTo>
                  <a:lnTo>
                    <a:pt x="25" y="23"/>
                  </a:lnTo>
                  <a:close/>
                  <a:moveTo>
                    <a:pt x="18" y="28"/>
                  </a:moveTo>
                  <a:cubicBezTo>
                    <a:pt x="18" y="28"/>
                    <a:pt x="18" y="29"/>
                    <a:pt x="17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3" y="29"/>
                    <a:pt x="13" y="28"/>
                    <a:pt x="13" y="28"/>
                  </a:cubicBezTo>
                  <a:cubicBezTo>
                    <a:pt x="13" y="27"/>
                    <a:pt x="13" y="27"/>
                    <a:pt x="14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8" y="27"/>
                    <a:pt x="18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Freeform 60"/>
            <p:cNvSpPr>
              <a:spLocks noEditPoints="1"/>
            </p:cNvSpPr>
            <p:nvPr/>
          </p:nvSpPr>
          <p:spPr bwMode="auto">
            <a:xfrm>
              <a:off x="3668030" y="4983937"/>
              <a:ext cx="299924" cy="195603"/>
            </a:xfrm>
            <a:custGeom>
              <a:avLst/>
              <a:gdLst>
                <a:gd name="T0" fmla="*/ 28 w 77"/>
                <a:gd name="T1" fmla="*/ 2 h 48"/>
                <a:gd name="T2" fmla="*/ 10 w 77"/>
                <a:gd name="T3" fmla="*/ 9 h 48"/>
                <a:gd name="T4" fmla="*/ 0 w 77"/>
                <a:gd name="T5" fmla="*/ 34 h 48"/>
                <a:gd name="T6" fmla="*/ 9 w 77"/>
                <a:gd name="T7" fmla="*/ 42 h 48"/>
                <a:gd name="T8" fmla="*/ 10 w 77"/>
                <a:gd name="T9" fmla="*/ 44 h 48"/>
                <a:gd name="T10" fmla="*/ 11 w 77"/>
                <a:gd name="T11" fmla="*/ 46 h 48"/>
                <a:gd name="T12" fmla="*/ 13 w 77"/>
                <a:gd name="T13" fmla="*/ 47 h 48"/>
                <a:gd name="T14" fmla="*/ 15 w 77"/>
                <a:gd name="T15" fmla="*/ 48 h 48"/>
                <a:gd name="T16" fmla="*/ 19 w 77"/>
                <a:gd name="T17" fmla="*/ 48 h 48"/>
                <a:gd name="T18" fmla="*/ 21 w 77"/>
                <a:gd name="T19" fmla="*/ 47 h 48"/>
                <a:gd name="T20" fmla="*/ 23 w 77"/>
                <a:gd name="T21" fmla="*/ 46 h 48"/>
                <a:gd name="T22" fmla="*/ 25 w 77"/>
                <a:gd name="T23" fmla="*/ 43 h 48"/>
                <a:gd name="T24" fmla="*/ 49 w 77"/>
                <a:gd name="T25" fmla="*/ 42 h 48"/>
                <a:gd name="T26" fmla="*/ 50 w 77"/>
                <a:gd name="T27" fmla="*/ 44 h 48"/>
                <a:gd name="T28" fmla="*/ 52 w 77"/>
                <a:gd name="T29" fmla="*/ 46 h 48"/>
                <a:gd name="T30" fmla="*/ 54 w 77"/>
                <a:gd name="T31" fmla="*/ 47 h 48"/>
                <a:gd name="T32" fmla="*/ 56 w 77"/>
                <a:gd name="T33" fmla="*/ 48 h 48"/>
                <a:gd name="T34" fmla="*/ 60 w 77"/>
                <a:gd name="T35" fmla="*/ 48 h 48"/>
                <a:gd name="T36" fmla="*/ 62 w 77"/>
                <a:gd name="T37" fmla="*/ 47 h 48"/>
                <a:gd name="T38" fmla="*/ 64 w 77"/>
                <a:gd name="T39" fmla="*/ 46 h 48"/>
                <a:gd name="T40" fmla="*/ 65 w 77"/>
                <a:gd name="T41" fmla="*/ 43 h 48"/>
                <a:gd name="T42" fmla="*/ 75 w 77"/>
                <a:gd name="T43" fmla="*/ 42 h 48"/>
                <a:gd name="T44" fmla="*/ 77 w 77"/>
                <a:gd name="T45" fmla="*/ 2 h 48"/>
                <a:gd name="T46" fmla="*/ 3 w 77"/>
                <a:gd name="T47" fmla="*/ 39 h 48"/>
                <a:gd name="T48" fmla="*/ 10 w 77"/>
                <a:gd name="T49" fmla="*/ 35 h 48"/>
                <a:gd name="T50" fmla="*/ 21 w 77"/>
                <a:gd name="T51" fmla="*/ 42 h 48"/>
                <a:gd name="T52" fmla="*/ 19 w 77"/>
                <a:gd name="T53" fmla="*/ 43 h 48"/>
                <a:gd name="T54" fmla="*/ 15 w 77"/>
                <a:gd name="T55" fmla="*/ 44 h 48"/>
                <a:gd name="T56" fmla="*/ 13 w 77"/>
                <a:gd name="T57" fmla="*/ 42 h 48"/>
                <a:gd name="T58" fmla="*/ 12 w 77"/>
                <a:gd name="T59" fmla="*/ 40 h 48"/>
                <a:gd name="T60" fmla="*/ 14 w 77"/>
                <a:gd name="T61" fmla="*/ 36 h 48"/>
                <a:gd name="T62" fmla="*/ 17 w 77"/>
                <a:gd name="T63" fmla="*/ 35 h 48"/>
                <a:gd name="T64" fmla="*/ 20 w 77"/>
                <a:gd name="T65" fmla="*/ 36 h 48"/>
                <a:gd name="T66" fmla="*/ 21 w 77"/>
                <a:gd name="T67" fmla="*/ 40 h 48"/>
                <a:gd name="T68" fmla="*/ 17 w 77"/>
                <a:gd name="T69" fmla="*/ 31 h 48"/>
                <a:gd name="T70" fmla="*/ 3 w 77"/>
                <a:gd name="T71" fmla="*/ 32 h 48"/>
                <a:gd name="T72" fmla="*/ 11 w 77"/>
                <a:gd name="T73" fmla="*/ 12 h 48"/>
                <a:gd name="T74" fmla="*/ 29 w 77"/>
                <a:gd name="T75" fmla="*/ 12 h 48"/>
                <a:gd name="T76" fmla="*/ 22 w 77"/>
                <a:gd name="T77" fmla="*/ 33 h 48"/>
                <a:gd name="T78" fmla="*/ 24 w 77"/>
                <a:gd name="T79" fmla="*/ 35 h 48"/>
                <a:gd name="T80" fmla="*/ 50 w 77"/>
                <a:gd name="T81" fmla="*/ 35 h 48"/>
                <a:gd name="T82" fmla="*/ 61 w 77"/>
                <a:gd name="T83" fmla="*/ 42 h 48"/>
                <a:gd name="T84" fmla="*/ 60 w 77"/>
                <a:gd name="T85" fmla="*/ 43 h 48"/>
                <a:gd name="T86" fmla="*/ 56 w 77"/>
                <a:gd name="T87" fmla="*/ 44 h 48"/>
                <a:gd name="T88" fmla="*/ 54 w 77"/>
                <a:gd name="T89" fmla="*/ 42 h 48"/>
                <a:gd name="T90" fmla="*/ 53 w 77"/>
                <a:gd name="T91" fmla="*/ 40 h 48"/>
                <a:gd name="T92" fmla="*/ 55 w 77"/>
                <a:gd name="T93" fmla="*/ 36 h 48"/>
                <a:gd name="T94" fmla="*/ 58 w 77"/>
                <a:gd name="T95" fmla="*/ 35 h 48"/>
                <a:gd name="T96" fmla="*/ 60 w 77"/>
                <a:gd name="T97" fmla="*/ 36 h 48"/>
                <a:gd name="T98" fmla="*/ 62 w 77"/>
                <a:gd name="T99" fmla="*/ 40 h 48"/>
                <a:gd name="T100" fmla="*/ 66 w 77"/>
                <a:gd name="T101" fmla="*/ 39 h 48"/>
                <a:gd name="T102" fmla="*/ 74 w 77"/>
                <a:gd name="T103" fmla="*/ 39 h 48"/>
                <a:gd name="T104" fmla="*/ 12 w 77"/>
                <a:gd name="T105" fmla="*/ 14 h 48"/>
                <a:gd name="T106" fmla="*/ 7 w 77"/>
                <a:gd name="T107" fmla="*/ 25 h 48"/>
                <a:gd name="T108" fmla="*/ 27 w 77"/>
                <a:gd name="T109" fmla="*/ 14 h 48"/>
                <a:gd name="T110" fmla="*/ 8 w 77"/>
                <a:gd name="T111" fmla="*/ 23 h 48"/>
                <a:gd name="T112" fmla="*/ 25 w 77"/>
                <a:gd name="T113" fmla="*/ 23 h 48"/>
                <a:gd name="T114" fmla="*/ 14 w 77"/>
                <a:gd name="T115" fmla="*/ 29 h 48"/>
                <a:gd name="T116" fmla="*/ 17 w 77"/>
                <a:gd name="T117" fmla="*/ 2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7" h="48">
                  <a:moveTo>
                    <a:pt x="75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29" y="0"/>
                    <a:pt x="28" y="1"/>
                    <a:pt x="28" y="2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0" y="8"/>
                    <a:pt x="10" y="9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3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1"/>
                    <a:pt x="1" y="42"/>
                    <a:pt x="2" y="42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2"/>
                    <a:pt x="9" y="43"/>
                    <a:pt x="9" y="43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9" y="44"/>
                    <a:pt x="10" y="44"/>
                    <a:pt x="10" y="44"/>
                  </a:cubicBezTo>
                  <a:cubicBezTo>
                    <a:pt x="10" y="45"/>
                    <a:pt x="10" y="45"/>
                    <a:pt x="10" y="45"/>
                  </a:cubicBezTo>
                  <a:cubicBezTo>
                    <a:pt x="10" y="45"/>
                    <a:pt x="11" y="45"/>
                    <a:pt x="11" y="46"/>
                  </a:cubicBezTo>
                  <a:cubicBezTo>
                    <a:pt x="11" y="46"/>
                    <a:pt x="11" y="46"/>
                    <a:pt x="11" y="46"/>
                  </a:cubicBezTo>
                  <a:cubicBezTo>
                    <a:pt x="11" y="46"/>
                    <a:pt x="12" y="46"/>
                    <a:pt x="12" y="47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3" y="48"/>
                    <a:pt x="14" y="48"/>
                    <a:pt x="14" y="48"/>
                  </a:cubicBezTo>
                  <a:cubicBezTo>
                    <a:pt x="14" y="48"/>
                    <a:pt x="14" y="48"/>
                    <a:pt x="15" y="48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6" y="48"/>
                    <a:pt x="16" y="48"/>
                    <a:pt x="17" y="48"/>
                  </a:cubicBezTo>
                  <a:cubicBezTo>
                    <a:pt x="17" y="48"/>
                    <a:pt x="18" y="48"/>
                    <a:pt x="19" y="48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9" y="48"/>
                    <a:pt x="20" y="48"/>
                    <a:pt x="20" y="48"/>
                  </a:cubicBezTo>
                  <a:cubicBezTo>
                    <a:pt x="20" y="48"/>
                    <a:pt x="20" y="48"/>
                    <a:pt x="21" y="47"/>
                  </a:cubicBezTo>
                  <a:cubicBezTo>
                    <a:pt x="21" y="47"/>
                    <a:pt x="21" y="47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5"/>
                    <a:pt x="24" y="45"/>
                    <a:pt x="24" y="45"/>
                  </a:cubicBezTo>
                  <a:cubicBezTo>
                    <a:pt x="24" y="45"/>
                    <a:pt x="24" y="45"/>
                    <a:pt x="24" y="44"/>
                  </a:cubicBezTo>
                  <a:cubicBezTo>
                    <a:pt x="24" y="44"/>
                    <a:pt x="25" y="44"/>
                    <a:pt x="25" y="43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5" y="43"/>
                    <a:pt x="25" y="42"/>
                    <a:pt x="25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2"/>
                    <a:pt x="49" y="43"/>
                    <a:pt x="50" y="43"/>
                  </a:cubicBezTo>
                  <a:cubicBezTo>
                    <a:pt x="50" y="43"/>
                    <a:pt x="50" y="43"/>
                    <a:pt x="50" y="43"/>
                  </a:cubicBezTo>
                  <a:cubicBezTo>
                    <a:pt x="50" y="44"/>
                    <a:pt x="50" y="44"/>
                    <a:pt x="50" y="44"/>
                  </a:cubicBezTo>
                  <a:cubicBezTo>
                    <a:pt x="51" y="45"/>
                    <a:pt x="51" y="45"/>
                    <a:pt x="51" y="45"/>
                  </a:cubicBezTo>
                  <a:cubicBezTo>
                    <a:pt x="51" y="45"/>
                    <a:pt x="51" y="45"/>
                    <a:pt x="51" y="46"/>
                  </a:cubicBezTo>
                  <a:cubicBezTo>
                    <a:pt x="52" y="46"/>
                    <a:pt x="52" y="46"/>
                    <a:pt x="52" y="46"/>
                  </a:cubicBezTo>
                  <a:cubicBezTo>
                    <a:pt x="52" y="46"/>
                    <a:pt x="52" y="46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4" y="47"/>
                    <a:pt x="54" y="47"/>
                  </a:cubicBezTo>
                  <a:cubicBezTo>
                    <a:pt x="54" y="48"/>
                    <a:pt x="54" y="48"/>
                    <a:pt x="54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6" y="48"/>
                    <a:pt x="56" y="48"/>
                    <a:pt x="56" y="48"/>
                  </a:cubicBezTo>
                  <a:cubicBezTo>
                    <a:pt x="56" y="48"/>
                    <a:pt x="57" y="48"/>
                    <a:pt x="58" y="48"/>
                  </a:cubicBezTo>
                  <a:cubicBezTo>
                    <a:pt x="58" y="48"/>
                    <a:pt x="59" y="48"/>
                    <a:pt x="59" y="48"/>
                  </a:cubicBezTo>
                  <a:cubicBezTo>
                    <a:pt x="59" y="48"/>
                    <a:pt x="59" y="48"/>
                    <a:pt x="60" y="48"/>
                  </a:cubicBezTo>
                  <a:cubicBezTo>
                    <a:pt x="60" y="48"/>
                    <a:pt x="60" y="48"/>
                    <a:pt x="61" y="48"/>
                  </a:cubicBezTo>
                  <a:cubicBezTo>
                    <a:pt x="61" y="48"/>
                    <a:pt x="61" y="48"/>
                    <a:pt x="61" y="47"/>
                  </a:cubicBezTo>
                  <a:cubicBezTo>
                    <a:pt x="61" y="47"/>
                    <a:pt x="62" y="47"/>
                    <a:pt x="62" y="47"/>
                  </a:cubicBezTo>
                  <a:cubicBezTo>
                    <a:pt x="62" y="47"/>
                    <a:pt x="62" y="47"/>
                    <a:pt x="63" y="47"/>
                  </a:cubicBezTo>
                  <a:cubicBezTo>
                    <a:pt x="63" y="46"/>
                    <a:pt x="63" y="46"/>
                    <a:pt x="63" y="46"/>
                  </a:cubicBezTo>
                  <a:cubicBezTo>
                    <a:pt x="63" y="46"/>
                    <a:pt x="64" y="46"/>
                    <a:pt x="64" y="46"/>
                  </a:cubicBezTo>
                  <a:cubicBezTo>
                    <a:pt x="64" y="45"/>
                    <a:pt x="64" y="45"/>
                    <a:pt x="64" y="45"/>
                  </a:cubicBezTo>
                  <a:cubicBezTo>
                    <a:pt x="64" y="45"/>
                    <a:pt x="65" y="45"/>
                    <a:pt x="65" y="44"/>
                  </a:cubicBezTo>
                  <a:cubicBezTo>
                    <a:pt x="65" y="44"/>
                    <a:pt x="65" y="44"/>
                    <a:pt x="65" y="43"/>
                  </a:cubicBezTo>
                  <a:cubicBezTo>
                    <a:pt x="65" y="43"/>
                    <a:pt x="65" y="43"/>
                    <a:pt x="65" y="43"/>
                  </a:cubicBezTo>
                  <a:cubicBezTo>
                    <a:pt x="66" y="43"/>
                    <a:pt x="66" y="42"/>
                    <a:pt x="66" y="42"/>
                  </a:cubicBezTo>
                  <a:cubicBezTo>
                    <a:pt x="75" y="42"/>
                    <a:pt x="75" y="42"/>
                    <a:pt x="75" y="42"/>
                  </a:cubicBezTo>
                  <a:cubicBezTo>
                    <a:pt x="76" y="42"/>
                    <a:pt x="77" y="41"/>
                    <a:pt x="77" y="40"/>
                  </a:cubicBezTo>
                  <a:cubicBezTo>
                    <a:pt x="77" y="34"/>
                    <a:pt x="77" y="34"/>
                    <a:pt x="77" y="34"/>
                  </a:cubicBezTo>
                  <a:cubicBezTo>
                    <a:pt x="77" y="2"/>
                    <a:pt x="77" y="2"/>
                    <a:pt x="77" y="2"/>
                  </a:cubicBezTo>
                  <a:cubicBezTo>
                    <a:pt x="77" y="1"/>
                    <a:pt x="76" y="0"/>
                    <a:pt x="75" y="0"/>
                  </a:cubicBezTo>
                  <a:close/>
                  <a:moveTo>
                    <a:pt x="8" y="39"/>
                  </a:moveTo>
                  <a:cubicBezTo>
                    <a:pt x="3" y="39"/>
                    <a:pt x="3" y="39"/>
                    <a:pt x="3" y="39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9" y="36"/>
                    <a:pt x="9" y="37"/>
                    <a:pt x="8" y="39"/>
                  </a:cubicBezTo>
                  <a:close/>
                  <a:moveTo>
                    <a:pt x="21" y="41"/>
                  </a:moveTo>
                  <a:cubicBezTo>
                    <a:pt x="21" y="41"/>
                    <a:pt x="21" y="42"/>
                    <a:pt x="21" y="42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19" y="43"/>
                    <a:pt x="19" y="43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8" y="44"/>
                    <a:pt x="17" y="44"/>
                    <a:pt x="17" y="44"/>
                  </a:cubicBezTo>
                  <a:cubicBezTo>
                    <a:pt x="16" y="44"/>
                    <a:pt x="16" y="44"/>
                    <a:pt x="15" y="44"/>
                  </a:cubicBezTo>
                  <a:cubicBezTo>
                    <a:pt x="15" y="44"/>
                    <a:pt x="15" y="44"/>
                    <a:pt x="15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3" y="43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1"/>
                    <a:pt x="13" y="41"/>
                  </a:cubicBezTo>
                  <a:cubicBezTo>
                    <a:pt x="13" y="40"/>
                    <a:pt x="12" y="40"/>
                    <a:pt x="12" y="40"/>
                  </a:cubicBezTo>
                  <a:cubicBezTo>
                    <a:pt x="12" y="39"/>
                    <a:pt x="13" y="38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4" y="37"/>
                    <a:pt x="14" y="36"/>
                  </a:cubicBezTo>
                  <a:cubicBezTo>
                    <a:pt x="14" y="36"/>
                    <a:pt x="14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6" y="35"/>
                    <a:pt x="16" y="35"/>
                    <a:pt x="17" y="35"/>
                  </a:cubicBezTo>
                  <a:cubicBezTo>
                    <a:pt x="17" y="35"/>
                    <a:pt x="18" y="35"/>
                    <a:pt x="19" y="36"/>
                  </a:cubicBezTo>
                  <a:cubicBezTo>
                    <a:pt x="19" y="36"/>
                    <a:pt x="19" y="36"/>
                    <a:pt x="19" y="36"/>
                  </a:cubicBezTo>
                  <a:cubicBezTo>
                    <a:pt x="19" y="36"/>
                    <a:pt x="20" y="36"/>
                    <a:pt x="20" y="36"/>
                  </a:cubicBezTo>
                  <a:cubicBezTo>
                    <a:pt x="20" y="37"/>
                    <a:pt x="20" y="37"/>
                    <a:pt x="21" y="37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1" y="38"/>
                    <a:pt x="21" y="39"/>
                    <a:pt x="21" y="40"/>
                  </a:cubicBezTo>
                  <a:cubicBezTo>
                    <a:pt x="21" y="40"/>
                    <a:pt x="21" y="40"/>
                    <a:pt x="21" y="41"/>
                  </a:cubicBezTo>
                  <a:close/>
                  <a:moveTo>
                    <a:pt x="22" y="33"/>
                  </a:moveTo>
                  <a:cubicBezTo>
                    <a:pt x="21" y="32"/>
                    <a:pt x="19" y="31"/>
                    <a:pt x="17" y="31"/>
                  </a:cubicBezTo>
                  <a:cubicBezTo>
                    <a:pt x="15" y="31"/>
                    <a:pt x="13" y="32"/>
                    <a:pt x="12" y="33"/>
                  </a:cubicBezTo>
                  <a:cubicBezTo>
                    <a:pt x="4" y="33"/>
                    <a:pt x="4" y="33"/>
                    <a:pt x="4" y="33"/>
                  </a:cubicBezTo>
                  <a:cubicBezTo>
                    <a:pt x="3" y="33"/>
                    <a:pt x="3" y="33"/>
                    <a:pt x="3" y="32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3" y="24"/>
                    <a:pt x="3" y="23"/>
                    <a:pt x="4" y="2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2" y="11"/>
                    <a:pt x="13" y="11"/>
                    <a:pt x="13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1"/>
                    <a:pt x="29" y="11"/>
                    <a:pt x="29" y="12"/>
                  </a:cubicBezTo>
                  <a:cubicBezTo>
                    <a:pt x="29" y="32"/>
                    <a:pt x="29" y="32"/>
                    <a:pt x="29" y="32"/>
                  </a:cubicBezTo>
                  <a:cubicBezTo>
                    <a:pt x="29" y="33"/>
                    <a:pt x="28" y="33"/>
                    <a:pt x="28" y="33"/>
                  </a:cubicBezTo>
                  <a:lnTo>
                    <a:pt x="22" y="33"/>
                  </a:lnTo>
                  <a:close/>
                  <a:moveTo>
                    <a:pt x="49" y="39"/>
                  </a:moveTo>
                  <a:cubicBezTo>
                    <a:pt x="25" y="39"/>
                    <a:pt x="25" y="39"/>
                    <a:pt x="25" y="39"/>
                  </a:cubicBezTo>
                  <a:cubicBezTo>
                    <a:pt x="25" y="37"/>
                    <a:pt x="25" y="36"/>
                    <a:pt x="24" y="35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0" y="36"/>
                    <a:pt x="49" y="37"/>
                    <a:pt x="49" y="39"/>
                  </a:cubicBezTo>
                  <a:close/>
                  <a:moveTo>
                    <a:pt x="62" y="41"/>
                  </a:moveTo>
                  <a:cubicBezTo>
                    <a:pt x="62" y="41"/>
                    <a:pt x="62" y="42"/>
                    <a:pt x="61" y="42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61" y="43"/>
                    <a:pt x="61" y="43"/>
                    <a:pt x="60" y="43"/>
                  </a:cubicBezTo>
                  <a:cubicBezTo>
                    <a:pt x="60" y="43"/>
                    <a:pt x="60" y="43"/>
                    <a:pt x="60" y="43"/>
                  </a:cubicBezTo>
                  <a:cubicBezTo>
                    <a:pt x="60" y="44"/>
                    <a:pt x="59" y="44"/>
                    <a:pt x="59" y="44"/>
                  </a:cubicBezTo>
                  <a:cubicBezTo>
                    <a:pt x="59" y="44"/>
                    <a:pt x="58" y="44"/>
                    <a:pt x="58" y="44"/>
                  </a:cubicBezTo>
                  <a:cubicBezTo>
                    <a:pt x="57" y="44"/>
                    <a:pt x="56" y="44"/>
                    <a:pt x="56" y="44"/>
                  </a:cubicBezTo>
                  <a:cubicBezTo>
                    <a:pt x="56" y="44"/>
                    <a:pt x="55" y="44"/>
                    <a:pt x="55" y="43"/>
                  </a:cubicBezTo>
                  <a:cubicBezTo>
                    <a:pt x="55" y="43"/>
                    <a:pt x="55" y="43"/>
                    <a:pt x="55" y="43"/>
                  </a:cubicBezTo>
                  <a:cubicBezTo>
                    <a:pt x="54" y="43"/>
                    <a:pt x="54" y="43"/>
                    <a:pt x="54" y="42"/>
                  </a:cubicBezTo>
                  <a:cubicBezTo>
                    <a:pt x="54" y="42"/>
                    <a:pt x="54" y="42"/>
                    <a:pt x="54" y="42"/>
                  </a:cubicBezTo>
                  <a:cubicBezTo>
                    <a:pt x="54" y="42"/>
                    <a:pt x="53" y="41"/>
                    <a:pt x="53" y="41"/>
                  </a:cubicBezTo>
                  <a:cubicBezTo>
                    <a:pt x="53" y="40"/>
                    <a:pt x="53" y="40"/>
                    <a:pt x="53" y="40"/>
                  </a:cubicBezTo>
                  <a:cubicBezTo>
                    <a:pt x="53" y="39"/>
                    <a:pt x="53" y="38"/>
                    <a:pt x="54" y="37"/>
                  </a:cubicBezTo>
                  <a:cubicBezTo>
                    <a:pt x="54" y="37"/>
                    <a:pt x="54" y="37"/>
                    <a:pt x="54" y="37"/>
                  </a:cubicBezTo>
                  <a:cubicBezTo>
                    <a:pt x="54" y="37"/>
                    <a:pt x="54" y="37"/>
                    <a:pt x="55" y="36"/>
                  </a:cubicBezTo>
                  <a:cubicBezTo>
                    <a:pt x="55" y="36"/>
                    <a:pt x="55" y="36"/>
                    <a:pt x="55" y="36"/>
                  </a:cubicBezTo>
                  <a:cubicBezTo>
                    <a:pt x="55" y="36"/>
                    <a:pt x="56" y="36"/>
                    <a:pt x="56" y="36"/>
                  </a:cubicBezTo>
                  <a:cubicBezTo>
                    <a:pt x="56" y="35"/>
                    <a:pt x="57" y="35"/>
                    <a:pt x="58" y="35"/>
                  </a:cubicBezTo>
                  <a:cubicBezTo>
                    <a:pt x="58" y="35"/>
                    <a:pt x="59" y="35"/>
                    <a:pt x="59" y="36"/>
                  </a:cubicBezTo>
                  <a:cubicBezTo>
                    <a:pt x="59" y="36"/>
                    <a:pt x="60" y="36"/>
                    <a:pt x="60" y="36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61" y="37"/>
                    <a:pt x="61" y="37"/>
                    <a:pt x="61" y="37"/>
                  </a:cubicBezTo>
                  <a:cubicBezTo>
                    <a:pt x="61" y="37"/>
                    <a:pt x="61" y="37"/>
                    <a:pt x="61" y="37"/>
                  </a:cubicBezTo>
                  <a:cubicBezTo>
                    <a:pt x="62" y="38"/>
                    <a:pt x="62" y="39"/>
                    <a:pt x="62" y="40"/>
                  </a:cubicBezTo>
                  <a:cubicBezTo>
                    <a:pt x="62" y="40"/>
                    <a:pt x="62" y="40"/>
                    <a:pt x="62" y="41"/>
                  </a:cubicBezTo>
                  <a:close/>
                  <a:moveTo>
                    <a:pt x="74" y="39"/>
                  </a:moveTo>
                  <a:cubicBezTo>
                    <a:pt x="66" y="39"/>
                    <a:pt x="66" y="39"/>
                    <a:pt x="66" y="39"/>
                  </a:cubicBezTo>
                  <a:cubicBezTo>
                    <a:pt x="66" y="37"/>
                    <a:pt x="65" y="36"/>
                    <a:pt x="65" y="35"/>
                  </a:cubicBezTo>
                  <a:cubicBezTo>
                    <a:pt x="74" y="35"/>
                    <a:pt x="74" y="35"/>
                    <a:pt x="74" y="35"/>
                  </a:cubicBezTo>
                  <a:lnTo>
                    <a:pt x="74" y="39"/>
                  </a:lnTo>
                  <a:close/>
                  <a:moveTo>
                    <a:pt x="26" y="13"/>
                  </a:moveTo>
                  <a:cubicBezTo>
                    <a:pt x="13" y="13"/>
                    <a:pt x="13" y="13"/>
                    <a:pt x="13" y="13"/>
                  </a:cubicBezTo>
                  <a:cubicBezTo>
                    <a:pt x="12" y="13"/>
                    <a:pt x="12" y="14"/>
                    <a:pt x="12" y="14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5" y="24"/>
                    <a:pt x="5" y="24"/>
                    <a:pt x="6" y="24"/>
                  </a:cubicBezTo>
                  <a:cubicBezTo>
                    <a:pt x="6" y="25"/>
                    <a:pt x="6" y="25"/>
                    <a:pt x="7" y="25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6" y="25"/>
                    <a:pt x="27" y="25"/>
                    <a:pt x="27" y="2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14"/>
                    <a:pt x="26" y="13"/>
                    <a:pt x="26" y="13"/>
                  </a:cubicBezTo>
                  <a:close/>
                  <a:moveTo>
                    <a:pt x="25" y="23"/>
                  </a:moveTo>
                  <a:cubicBezTo>
                    <a:pt x="8" y="23"/>
                    <a:pt x="8" y="23"/>
                    <a:pt x="8" y="23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5" y="15"/>
                    <a:pt x="25" y="15"/>
                    <a:pt x="25" y="15"/>
                  </a:cubicBezTo>
                  <a:lnTo>
                    <a:pt x="25" y="23"/>
                  </a:lnTo>
                  <a:close/>
                  <a:moveTo>
                    <a:pt x="18" y="28"/>
                  </a:moveTo>
                  <a:cubicBezTo>
                    <a:pt x="18" y="28"/>
                    <a:pt x="18" y="29"/>
                    <a:pt x="17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3" y="29"/>
                    <a:pt x="13" y="28"/>
                    <a:pt x="13" y="28"/>
                  </a:cubicBezTo>
                  <a:cubicBezTo>
                    <a:pt x="13" y="27"/>
                    <a:pt x="13" y="27"/>
                    <a:pt x="14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8" y="27"/>
                    <a:pt x="18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Freeform 64"/>
            <p:cNvSpPr>
              <a:spLocks noEditPoints="1"/>
            </p:cNvSpPr>
            <p:nvPr/>
          </p:nvSpPr>
          <p:spPr bwMode="auto">
            <a:xfrm>
              <a:off x="4446233" y="1761946"/>
              <a:ext cx="284921" cy="192035"/>
            </a:xfrm>
            <a:custGeom>
              <a:avLst/>
              <a:gdLst>
                <a:gd name="T0" fmla="*/ 58 w 58"/>
                <a:gd name="T1" fmla="*/ 18 h 38"/>
                <a:gd name="T2" fmla="*/ 31 w 58"/>
                <a:gd name="T3" fmla="*/ 0 h 38"/>
                <a:gd name="T4" fmla="*/ 1 w 58"/>
                <a:gd name="T5" fmla="*/ 18 h 38"/>
                <a:gd name="T6" fmla="*/ 0 w 58"/>
                <a:gd name="T7" fmla="*/ 20 h 38"/>
                <a:gd name="T8" fmla="*/ 31 w 58"/>
                <a:gd name="T9" fmla="*/ 38 h 38"/>
                <a:gd name="T10" fmla="*/ 58 w 58"/>
                <a:gd name="T11" fmla="*/ 20 h 38"/>
                <a:gd name="T12" fmla="*/ 58 w 58"/>
                <a:gd name="T13" fmla="*/ 18 h 38"/>
                <a:gd name="T14" fmla="*/ 18 w 58"/>
                <a:gd name="T15" fmla="*/ 19 h 38"/>
                <a:gd name="T16" fmla="*/ 16 w 58"/>
                <a:gd name="T17" fmla="*/ 19 h 38"/>
                <a:gd name="T18" fmla="*/ 28 w 58"/>
                <a:gd name="T19" fmla="*/ 34 h 38"/>
                <a:gd name="T20" fmla="*/ 4 w 58"/>
                <a:gd name="T21" fmla="*/ 19 h 38"/>
                <a:gd name="T22" fmla="*/ 27 w 58"/>
                <a:gd name="T23" fmla="*/ 4 h 38"/>
                <a:gd name="T24" fmla="*/ 19 w 58"/>
                <a:gd name="T25" fmla="*/ 9 h 38"/>
                <a:gd name="T26" fmla="*/ 21 w 58"/>
                <a:gd name="T27" fmla="*/ 10 h 38"/>
                <a:gd name="T28" fmla="*/ 31 w 58"/>
                <a:gd name="T29" fmla="*/ 5 h 38"/>
                <a:gd name="T30" fmla="*/ 45 w 58"/>
                <a:gd name="T31" fmla="*/ 19 h 38"/>
                <a:gd name="T32" fmla="*/ 31 w 58"/>
                <a:gd name="T33" fmla="*/ 33 h 38"/>
                <a:gd name="T34" fmla="*/ 18 w 58"/>
                <a:gd name="T35" fmla="*/ 19 h 38"/>
                <a:gd name="T36" fmla="*/ 36 w 58"/>
                <a:gd name="T37" fmla="*/ 34 h 38"/>
                <a:gd name="T38" fmla="*/ 47 w 58"/>
                <a:gd name="T39" fmla="*/ 19 h 38"/>
                <a:gd name="T40" fmla="*/ 38 w 58"/>
                <a:gd name="T41" fmla="*/ 4 h 38"/>
                <a:gd name="T42" fmla="*/ 55 w 58"/>
                <a:gd name="T43" fmla="*/ 19 h 38"/>
                <a:gd name="T44" fmla="*/ 36 w 58"/>
                <a:gd name="T45" fmla="*/ 34 h 38"/>
                <a:gd name="T46" fmla="*/ 40 w 58"/>
                <a:gd name="T47" fmla="*/ 19 h 38"/>
                <a:gd name="T48" fmla="*/ 31 w 58"/>
                <a:gd name="T49" fmla="*/ 28 h 38"/>
                <a:gd name="T50" fmla="*/ 23 w 58"/>
                <a:gd name="T51" fmla="*/ 19 h 38"/>
                <a:gd name="T52" fmla="*/ 31 w 58"/>
                <a:gd name="T53" fmla="*/ 19 h 38"/>
                <a:gd name="T54" fmla="*/ 24 w 58"/>
                <a:gd name="T55" fmla="*/ 14 h 38"/>
                <a:gd name="T56" fmla="*/ 31 w 58"/>
                <a:gd name="T57" fmla="*/ 10 h 38"/>
                <a:gd name="T58" fmla="*/ 40 w 58"/>
                <a:gd name="T59" fmla="*/ 1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8" h="38">
                  <a:moveTo>
                    <a:pt x="58" y="18"/>
                  </a:moveTo>
                  <a:cubicBezTo>
                    <a:pt x="57" y="18"/>
                    <a:pt x="47" y="0"/>
                    <a:pt x="31" y="0"/>
                  </a:cubicBezTo>
                  <a:cubicBezTo>
                    <a:pt x="15" y="0"/>
                    <a:pt x="1" y="17"/>
                    <a:pt x="1" y="18"/>
                  </a:cubicBezTo>
                  <a:cubicBezTo>
                    <a:pt x="0" y="19"/>
                    <a:pt x="0" y="19"/>
                    <a:pt x="0" y="20"/>
                  </a:cubicBezTo>
                  <a:cubicBezTo>
                    <a:pt x="1" y="21"/>
                    <a:pt x="13" y="38"/>
                    <a:pt x="31" y="38"/>
                  </a:cubicBezTo>
                  <a:cubicBezTo>
                    <a:pt x="49" y="38"/>
                    <a:pt x="57" y="20"/>
                    <a:pt x="58" y="20"/>
                  </a:cubicBezTo>
                  <a:cubicBezTo>
                    <a:pt x="58" y="19"/>
                    <a:pt x="58" y="19"/>
                    <a:pt x="58" y="18"/>
                  </a:cubicBezTo>
                  <a:close/>
                  <a:moveTo>
                    <a:pt x="18" y="19"/>
                  </a:moveTo>
                  <a:cubicBezTo>
                    <a:pt x="16" y="19"/>
                    <a:pt x="16" y="19"/>
                    <a:pt x="16" y="19"/>
                  </a:cubicBezTo>
                  <a:cubicBezTo>
                    <a:pt x="16" y="27"/>
                    <a:pt x="21" y="33"/>
                    <a:pt x="28" y="34"/>
                  </a:cubicBezTo>
                  <a:cubicBezTo>
                    <a:pt x="16" y="33"/>
                    <a:pt x="6" y="22"/>
                    <a:pt x="4" y="19"/>
                  </a:cubicBezTo>
                  <a:cubicBezTo>
                    <a:pt x="6" y="16"/>
                    <a:pt x="16" y="6"/>
                    <a:pt x="27" y="4"/>
                  </a:cubicBezTo>
                  <a:cubicBezTo>
                    <a:pt x="24" y="5"/>
                    <a:pt x="21" y="7"/>
                    <a:pt x="19" y="9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3" y="7"/>
                    <a:pt x="27" y="5"/>
                    <a:pt x="31" y="5"/>
                  </a:cubicBezTo>
                  <a:cubicBezTo>
                    <a:pt x="39" y="5"/>
                    <a:pt x="45" y="11"/>
                    <a:pt x="45" y="19"/>
                  </a:cubicBezTo>
                  <a:cubicBezTo>
                    <a:pt x="45" y="27"/>
                    <a:pt x="39" y="33"/>
                    <a:pt x="31" y="33"/>
                  </a:cubicBezTo>
                  <a:cubicBezTo>
                    <a:pt x="24" y="33"/>
                    <a:pt x="18" y="27"/>
                    <a:pt x="18" y="19"/>
                  </a:cubicBezTo>
                  <a:close/>
                  <a:moveTo>
                    <a:pt x="36" y="34"/>
                  </a:moveTo>
                  <a:cubicBezTo>
                    <a:pt x="42" y="32"/>
                    <a:pt x="47" y="26"/>
                    <a:pt x="47" y="19"/>
                  </a:cubicBezTo>
                  <a:cubicBezTo>
                    <a:pt x="47" y="12"/>
                    <a:pt x="43" y="7"/>
                    <a:pt x="38" y="4"/>
                  </a:cubicBezTo>
                  <a:cubicBezTo>
                    <a:pt x="47" y="8"/>
                    <a:pt x="53" y="17"/>
                    <a:pt x="55" y="19"/>
                  </a:cubicBezTo>
                  <a:cubicBezTo>
                    <a:pt x="53" y="22"/>
                    <a:pt x="47" y="32"/>
                    <a:pt x="36" y="34"/>
                  </a:cubicBezTo>
                  <a:close/>
                  <a:moveTo>
                    <a:pt x="40" y="19"/>
                  </a:moveTo>
                  <a:cubicBezTo>
                    <a:pt x="40" y="24"/>
                    <a:pt x="36" y="28"/>
                    <a:pt x="31" y="28"/>
                  </a:cubicBezTo>
                  <a:cubicBezTo>
                    <a:pt x="27" y="28"/>
                    <a:pt x="23" y="24"/>
                    <a:pt x="23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6" y="12"/>
                    <a:pt x="29" y="10"/>
                    <a:pt x="31" y="10"/>
                  </a:cubicBezTo>
                  <a:cubicBezTo>
                    <a:pt x="36" y="10"/>
                    <a:pt x="40" y="14"/>
                    <a:pt x="40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Freeform 20"/>
            <p:cNvSpPr>
              <a:spLocks noEditPoints="1"/>
            </p:cNvSpPr>
            <p:nvPr/>
          </p:nvSpPr>
          <p:spPr bwMode="auto">
            <a:xfrm>
              <a:off x="7966245" y="4370787"/>
              <a:ext cx="248280" cy="230333"/>
            </a:xfrm>
            <a:custGeom>
              <a:avLst/>
              <a:gdLst>
                <a:gd name="T0" fmla="*/ 55 w 70"/>
                <a:gd name="T1" fmla="*/ 45 h 65"/>
                <a:gd name="T2" fmla="*/ 55 w 70"/>
                <a:gd name="T3" fmla="*/ 35 h 65"/>
                <a:gd name="T4" fmla="*/ 29 w 70"/>
                <a:gd name="T5" fmla="*/ 25 h 65"/>
                <a:gd name="T6" fmla="*/ 40 w 70"/>
                <a:gd name="T7" fmla="*/ 50 h 65"/>
                <a:gd name="T8" fmla="*/ 49 w 70"/>
                <a:gd name="T9" fmla="*/ 51 h 65"/>
                <a:gd name="T10" fmla="*/ 64 w 70"/>
                <a:gd name="T11" fmla="*/ 65 h 65"/>
                <a:gd name="T12" fmla="*/ 48 w 70"/>
                <a:gd name="T13" fmla="*/ 44 h 65"/>
                <a:gd name="T14" fmla="*/ 28 w 70"/>
                <a:gd name="T15" fmla="*/ 35 h 65"/>
                <a:gd name="T16" fmla="*/ 48 w 70"/>
                <a:gd name="T17" fmla="*/ 27 h 65"/>
                <a:gd name="T18" fmla="*/ 50 w 70"/>
                <a:gd name="T19" fmla="*/ 47 h 65"/>
                <a:gd name="T20" fmla="*/ 51 w 70"/>
                <a:gd name="T21" fmla="*/ 45 h 65"/>
                <a:gd name="T22" fmla="*/ 66 w 70"/>
                <a:gd name="T23" fmla="*/ 61 h 65"/>
                <a:gd name="T24" fmla="*/ 52 w 70"/>
                <a:gd name="T25" fmla="*/ 50 h 65"/>
                <a:gd name="T26" fmla="*/ 53 w 70"/>
                <a:gd name="T27" fmla="*/ 49 h 65"/>
                <a:gd name="T28" fmla="*/ 55 w 70"/>
                <a:gd name="T29" fmla="*/ 48 h 65"/>
                <a:gd name="T30" fmla="*/ 66 w 70"/>
                <a:gd name="T31" fmla="*/ 61 h 65"/>
                <a:gd name="T32" fmla="*/ 34 w 70"/>
                <a:gd name="T33" fmla="*/ 42 h 65"/>
                <a:gd name="T34" fmla="*/ 32 w 70"/>
                <a:gd name="T35" fmla="*/ 43 h 65"/>
                <a:gd name="T36" fmla="*/ 34 w 70"/>
                <a:gd name="T37" fmla="*/ 28 h 65"/>
                <a:gd name="T38" fmla="*/ 39 w 70"/>
                <a:gd name="T39" fmla="*/ 60 h 65"/>
                <a:gd name="T40" fmla="*/ 33 w 70"/>
                <a:gd name="T41" fmla="*/ 60 h 65"/>
                <a:gd name="T42" fmla="*/ 31 w 70"/>
                <a:gd name="T43" fmla="*/ 60 h 65"/>
                <a:gd name="T44" fmla="*/ 28 w 70"/>
                <a:gd name="T45" fmla="*/ 47 h 65"/>
                <a:gd name="T46" fmla="*/ 18 w 70"/>
                <a:gd name="T47" fmla="*/ 33 h 65"/>
                <a:gd name="T48" fmla="*/ 18 w 70"/>
                <a:gd name="T49" fmla="*/ 31 h 65"/>
                <a:gd name="T50" fmla="*/ 31 w 70"/>
                <a:gd name="T51" fmla="*/ 21 h 65"/>
                <a:gd name="T52" fmla="*/ 45 w 70"/>
                <a:gd name="T53" fmla="*/ 19 h 65"/>
                <a:gd name="T54" fmla="*/ 47 w 70"/>
                <a:gd name="T55" fmla="*/ 19 h 65"/>
                <a:gd name="T56" fmla="*/ 56 w 70"/>
                <a:gd name="T57" fmla="*/ 33 h 65"/>
                <a:gd name="T58" fmla="*/ 55 w 70"/>
                <a:gd name="T59" fmla="*/ 43 h 65"/>
                <a:gd name="T60" fmla="*/ 60 w 70"/>
                <a:gd name="T61" fmla="*/ 45 h 65"/>
                <a:gd name="T62" fmla="*/ 32 w 70"/>
                <a:gd name="T63" fmla="*/ 0 h 65"/>
                <a:gd name="T64" fmla="*/ 51 w 70"/>
                <a:gd name="T65" fmla="*/ 57 h 65"/>
                <a:gd name="T66" fmla="*/ 60 w 70"/>
                <a:gd name="T67" fmla="*/ 24 h 65"/>
                <a:gd name="T68" fmla="*/ 60 w 70"/>
                <a:gd name="T69" fmla="*/ 24 h 65"/>
                <a:gd name="T70" fmla="*/ 33 w 70"/>
                <a:gd name="T71" fmla="*/ 15 h 65"/>
                <a:gd name="T72" fmla="*/ 31 w 70"/>
                <a:gd name="T73" fmla="*/ 15 h 65"/>
                <a:gd name="T74" fmla="*/ 25 w 70"/>
                <a:gd name="T75" fmla="*/ 4 h 65"/>
                <a:gd name="T76" fmla="*/ 25 w 70"/>
                <a:gd name="T77" fmla="*/ 4 h 65"/>
                <a:gd name="T78" fmla="*/ 3 w 70"/>
                <a:gd name="T79" fmla="*/ 31 h 65"/>
                <a:gd name="T80" fmla="*/ 17 w 70"/>
                <a:gd name="T81" fmla="*/ 44 h 65"/>
                <a:gd name="T82" fmla="*/ 4 w 70"/>
                <a:gd name="T83" fmla="*/ 39 h 65"/>
                <a:gd name="T84" fmla="*/ 4 w 70"/>
                <a:gd name="T85" fmla="*/ 3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0" h="65">
                  <a:moveTo>
                    <a:pt x="68" y="55"/>
                  </a:moveTo>
                  <a:cubicBezTo>
                    <a:pt x="59" y="47"/>
                    <a:pt x="59" y="47"/>
                    <a:pt x="59" y="47"/>
                  </a:cubicBezTo>
                  <a:cubicBezTo>
                    <a:pt x="58" y="46"/>
                    <a:pt x="56" y="45"/>
                    <a:pt x="55" y="45"/>
                  </a:cubicBezTo>
                  <a:cubicBezTo>
                    <a:pt x="54" y="45"/>
                    <a:pt x="54" y="45"/>
                    <a:pt x="54" y="45"/>
                  </a:cubicBezTo>
                  <a:cubicBezTo>
                    <a:pt x="52" y="44"/>
                    <a:pt x="52" y="44"/>
                    <a:pt x="52" y="44"/>
                  </a:cubicBezTo>
                  <a:cubicBezTo>
                    <a:pt x="54" y="41"/>
                    <a:pt x="55" y="38"/>
                    <a:pt x="55" y="35"/>
                  </a:cubicBezTo>
                  <a:cubicBezTo>
                    <a:pt x="55" y="31"/>
                    <a:pt x="53" y="28"/>
                    <a:pt x="50" y="25"/>
                  </a:cubicBezTo>
                  <a:cubicBezTo>
                    <a:pt x="47" y="22"/>
                    <a:pt x="44" y="21"/>
                    <a:pt x="40" y="21"/>
                  </a:cubicBezTo>
                  <a:cubicBezTo>
                    <a:pt x="36" y="21"/>
                    <a:pt x="32" y="22"/>
                    <a:pt x="29" y="25"/>
                  </a:cubicBezTo>
                  <a:cubicBezTo>
                    <a:pt x="26" y="28"/>
                    <a:pt x="25" y="31"/>
                    <a:pt x="25" y="35"/>
                  </a:cubicBezTo>
                  <a:cubicBezTo>
                    <a:pt x="25" y="39"/>
                    <a:pt x="26" y="43"/>
                    <a:pt x="29" y="46"/>
                  </a:cubicBezTo>
                  <a:cubicBezTo>
                    <a:pt x="32" y="49"/>
                    <a:pt x="36" y="50"/>
                    <a:pt x="40" y="50"/>
                  </a:cubicBezTo>
                  <a:cubicBezTo>
                    <a:pt x="43" y="50"/>
                    <a:pt x="46" y="50"/>
                    <a:pt x="48" y="48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50"/>
                    <a:pt x="49" y="50"/>
                    <a:pt x="49" y="51"/>
                  </a:cubicBezTo>
                  <a:cubicBezTo>
                    <a:pt x="49" y="52"/>
                    <a:pt x="50" y="53"/>
                    <a:pt x="51" y="55"/>
                  </a:cubicBezTo>
                  <a:cubicBezTo>
                    <a:pt x="60" y="63"/>
                    <a:pt x="60" y="63"/>
                    <a:pt x="60" y="63"/>
                  </a:cubicBezTo>
                  <a:cubicBezTo>
                    <a:pt x="61" y="64"/>
                    <a:pt x="62" y="65"/>
                    <a:pt x="64" y="65"/>
                  </a:cubicBezTo>
                  <a:cubicBezTo>
                    <a:pt x="65" y="65"/>
                    <a:pt x="67" y="64"/>
                    <a:pt x="68" y="63"/>
                  </a:cubicBezTo>
                  <a:cubicBezTo>
                    <a:pt x="70" y="61"/>
                    <a:pt x="70" y="58"/>
                    <a:pt x="68" y="55"/>
                  </a:cubicBezTo>
                  <a:close/>
                  <a:moveTo>
                    <a:pt x="48" y="44"/>
                  </a:moveTo>
                  <a:cubicBezTo>
                    <a:pt x="46" y="46"/>
                    <a:pt x="43" y="47"/>
                    <a:pt x="40" y="47"/>
                  </a:cubicBezTo>
                  <a:cubicBezTo>
                    <a:pt x="37" y="47"/>
                    <a:pt x="34" y="46"/>
                    <a:pt x="31" y="44"/>
                  </a:cubicBezTo>
                  <a:cubicBezTo>
                    <a:pt x="29" y="42"/>
                    <a:pt x="28" y="39"/>
                    <a:pt x="28" y="35"/>
                  </a:cubicBezTo>
                  <a:cubicBezTo>
                    <a:pt x="28" y="32"/>
                    <a:pt x="29" y="29"/>
                    <a:pt x="31" y="27"/>
                  </a:cubicBezTo>
                  <a:cubicBezTo>
                    <a:pt x="34" y="25"/>
                    <a:pt x="37" y="24"/>
                    <a:pt x="40" y="24"/>
                  </a:cubicBezTo>
                  <a:cubicBezTo>
                    <a:pt x="43" y="24"/>
                    <a:pt x="46" y="25"/>
                    <a:pt x="48" y="27"/>
                  </a:cubicBezTo>
                  <a:cubicBezTo>
                    <a:pt x="53" y="32"/>
                    <a:pt x="53" y="39"/>
                    <a:pt x="48" y="44"/>
                  </a:cubicBezTo>
                  <a:close/>
                  <a:moveTo>
                    <a:pt x="51" y="47"/>
                  </a:moveTo>
                  <a:cubicBezTo>
                    <a:pt x="51" y="47"/>
                    <a:pt x="50" y="47"/>
                    <a:pt x="50" y="47"/>
                  </a:cubicBezTo>
                  <a:cubicBezTo>
                    <a:pt x="49" y="47"/>
                    <a:pt x="49" y="47"/>
                    <a:pt x="49" y="47"/>
                  </a:cubicBezTo>
                  <a:cubicBezTo>
                    <a:pt x="50" y="46"/>
                    <a:pt x="50" y="46"/>
                    <a:pt x="50" y="46"/>
                  </a:cubicBezTo>
                  <a:cubicBezTo>
                    <a:pt x="51" y="46"/>
                    <a:pt x="51" y="45"/>
                    <a:pt x="51" y="45"/>
                  </a:cubicBezTo>
                  <a:cubicBezTo>
                    <a:pt x="52" y="46"/>
                    <a:pt x="52" y="46"/>
                    <a:pt x="52" y="46"/>
                  </a:cubicBezTo>
                  <a:cubicBezTo>
                    <a:pt x="51" y="46"/>
                    <a:pt x="51" y="46"/>
                    <a:pt x="51" y="47"/>
                  </a:cubicBezTo>
                  <a:close/>
                  <a:moveTo>
                    <a:pt x="66" y="61"/>
                  </a:moveTo>
                  <a:cubicBezTo>
                    <a:pt x="65" y="62"/>
                    <a:pt x="63" y="62"/>
                    <a:pt x="62" y="61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3" y="52"/>
                    <a:pt x="52" y="51"/>
                    <a:pt x="52" y="50"/>
                  </a:cubicBezTo>
                  <a:cubicBezTo>
                    <a:pt x="52" y="50"/>
                    <a:pt x="52" y="50"/>
                    <a:pt x="52" y="50"/>
                  </a:cubicBezTo>
                  <a:cubicBezTo>
                    <a:pt x="52" y="50"/>
                    <a:pt x="52" y="49"/>
                    <a:pt x="52" y="49"/>
                  </a:cubicBezTo>
                  <a:cubicBezTo>
                    <a:pt x="53" y="49"/>
                    <a:pt x="53" y="49"/>
                    <a:pt x="53" y="49"/>
                  </a:cubicBezTo>
                  <a:cubicBezTo>
                    <a:pt x="53" y="48"/>
                    <a:pt x="53" y="48"/>
                    <a:pt x="54" y="48"/>
                  </a:cubicBezTo>
                  <a:cubicBezTo>
                    <a:pt x="54" y="48"/>
                    <a:pt x="54" y="48"/>
                    <a:pt x="54" y="48"/>
                  </a:cubicBezTo>
                  <a:cubicBezTo>
                    <a:pt x="54" y="48"/>
                    <a:pt x="54" y="48"/>
                    <a:pt x="55" y="48"/>
                  </a:cubicBezTo>
                  <a:cubicBezTo>
                    <a:pt x="55" y="48"/>
                    <a:pt x="56" y="48"/>
                    <a:pt x="57" y="49"/>
                  </a:cubicBezTo>
                  <a:cubicBezTo>
                    <a:pt x="65" y="58"/>
                    <a:pt x="65" y="58"/>
                    <a:pt x="65" y="58"/>
                  </a:cubicBezTo>
                  <a:cubicBezTo>
                    <a:pt x="66" y="59"/>
                    <a:pt x="67" y="60"/>
                    <a:pt x="66" y="61"/>
                  </a:cubicBezTo>
                  <a:close/>
                  <a:moveTo>
                    <a:pt x="34" y="29"/>
                  </a:moveTo>
                  <a:cubicBezTo>
                    <a:pt x="32" y="31"/>
                    <a:pt x="31" y="33"/>
                    <a:pt x="31" y="35"/>
                  </a:cubicBezTo>
                  <a:cubicBezTo>
                    <a:pt x="31" y="38"/>
                    <a:pt x="32" y="40"/>
                    <a:pt x="34" y="42"/>
                  </a:cubicBezTo>
                  <a:cubicBezTo>
                    <a:pt x="34" y="42"/>
                    <a:pt x="34" y="43"/>
                    <a:pt x="34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2" y="43"/>
                    <a:pt x="32" y="43"/>
                  </a:cubicBezTo>
                  <a:cubicBezTo>
                    <a:pt x="30" y="41"/>
                    <a:pt x="29" y="38"/>
                    <a:pt x="29" y="35"/>
                  </a:cubicBezTo>
                  <a:cubicBezTo>
                    <a:pt x="29" y="33"/>
                    <a:pt x="30" y="30"/>
                    <a:pt x="32" y="28"/>
                  </a:cubicBezTo>
                  <a:cubicBezTo>
                    <a:pt x="33" y="28"/>
                    <a:pt x="33" y="28"/>
                    <a:pt x="34" y="28"/>
                  </a:cubicBezTo>
                  <a:cubicBezTo>
                    <a:pt x="34" y="28"/>
                    <a:pt x="34" y="29"/>
                    <a:pt x="34" y="29"/>
                  </a:cubicBezTo>
                  <a:close/>
                  <a:moveTo>
                    <a:pt x="49" y="55"/>
                  </a:moveTo>
                  <a:cubicBezTo>
                    <a:pt x="46" y="57"/>
                    <a:pt x="43" y="59"/>
                    <a:pt x="39" y="60"/>
                  </a:cubicBezTo>
                  <a:cubicBezTo>
                    <a:pt x="41" y="58"/>
                    <a:pt x="43" y="55"/>
                    <a:pt x="45" y="52"/>
                  </a:cubicBezTo>
                  <a:cubicBezTo>
                    <a:pt x="44" y="52"/>
                    <a:pt x="43" y="52"/>
                    <a:pt x="42" y="52"/>
                  </a:cubicBezTo>
                  <a:cubicBezTo>
                    <a:pt x="40" y="57"/>
                    <a:pt x="37" y="60"/>
                    <a:pt x="33" y="60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2" y="51"/>
                    <a:pt x="32" y="50"/>
                    <a:pt x="31" y="50"/>
                  </a:cubicBezTo>
                  <a:cubicBezTo>
                    <a:pt x="31" y="60"/>
                    <a:pt x="31" y="60"/>
                    <a:pt x="31" y="60"/>
                  </a:cubicBezTo>
                  <a:cubicBezTo>
                    <a:pt x="26" y="60"/>
                    <a:pt x="22" y="54"/>
                    <a:pt x="20" y="47"/>
                  </a:cubicBezTo>
                  <a:cubicBezTo>
                    <a:pt x="22" y="47"/>
                    <a:pt x="25" y="48"/>
                    <a:pt x="28" y="48"/>
                  </a:cubicBezTo>
                  <a:cubicBezTo>
                    <a:pt x="28" y="48"/>
                    <a:pt x="28" y="48"/>
                    <a:pt x="28" y="47"/>
                  </a:cubicBezTo>
                  <a:cubicBezTo>
                    <a:pt x="27" y="47"/>
                    <a:pt x="27" y="46"/>
                    <a:pt x="26" y="46"/>
                  </a:cubicBezTo>
                  <a:cubicBezTo>
                    <a:pt x="24" y="45"/>
                    <a:pt x="21" y="45"/>
                    <a:pt x="19" y="44"/>
                  </a:cubicBezTo>
                  <a:cubicBezTo>
                    <a:pt x="18" y="41"/>
                    <a:pt x="18" y="37"/>
                    <a:pt x="18" y="33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26"/>
                    <a:pt x="18" y="22"/>
                    <a:pt x="19" y="19"/>
                  </a:cubicBezTo>
                  <a:cubicBezTo>
                    <a:pt x="23" y="18"/>
                    <a:pt x="27" y="17"/>
                    <a:pt x="31" y="17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2" y="21"/>
                    <a:pt x="32" y="20"/>
                    <a:pt x="33" y="20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7" y="17"/>
                    <a:pt x="41" y="18"/>
                    <a:pt x="45" y="19"/>
                  </a:cubicBezTo>
                  <a:cubicBezTo>
                    <a:pt x="45" y="19"/>
                    <a:pt x="45" y="19"/>
                    <a:pt x="45" y="20"/>
                  </a:cubicBezTo>
                  <a:cubicBezTo>
                    <a:pt x="46" y="20"/>
                    <a:pt x="47" y="20"/>
                    <a:pt x="48" y="21"/>
                  </a:cubicBezTo>
                  <a:cubicBezTo>
                    <a:pt x="47" y="20"/>
                    <a:pt x="47" y="20"/>
                    <a:pt x="47" y="19"/>
                  </a:cubicBezTo>
                  <a:cubicBezTo>
                    <a:pt x="55" y="22"/>
                    <a:pt x="60" y="26"/>
                    <a:pt x="61" y="31"/>
                  </a:cubicBezTo>
                  <a:cubicBezTo>
                    <a:pt x="56" y="31"/>
                    <a:pt x="56" y="31"/>
                    <a:pt x="56" y="31"/>
                  </a:cubicBezTo>
                  <a:cubicBezTo>
                    <a:pt x="56" y="31"/>
                    <a:pt x="56" y="32"/>
                    <a:pt x="56" y="33"/>
                  </a:cubicBezTo>
                  <a:cubicBezTo>
                    <a:pt x="61" y="33"/>
                    <a:pt x="61" y="33"/>
                    <a:pt x="61" y="33"/>
                  </a:cubicBezTo>
                  <a:cubicBezTo>
                    <a:pt x="61" y="35"/>
                    <a:pt x="59" y="38"/>
                    <a:pt x="56" y="40"/>
                  </a:cubicBezTo>
                  <a:cubicBezTo>
                    <a:pt x="56" y="41"/>
                    <a:pt x="55" y="42"/>
                    <a:pt x="55" y="43"/>
                  </a:cubicBezTo>
                  <a:cubicBezTo>
                    <a:pt x="57" y="41"/>
                    <a:pt x="59" y="40"/>
                    <a:pt x="60" y="39"/>
                  </a:cubicBezTo>
                  <a:cubicBezTo>
                    <a:pt x="60" y="40"/>
                    <a:pt x="59" y="42"/>
                    <a:pt x="58" y="44"/>
                  </a:cubicBezTo>
                  <a:cubicBezTo>
                    <a:pt x="59" y="44"/>
                    <a:pt x="60" y="45"/>
                    <a:pt x="60" y="45"/>
                  </a:cubicBezTo>
                  <a:cubicBezTo>
                    <a:pt x="61" y="46"/>
                    <a:pt x="61" y="46"/>
                    <a:pt x="61" y="46"/>
                  </a:cubicBezTo>
                  <a:cubicBezTo>
                    <a:pt x="63" y="41"/>
                    <a:pt x="64" y="37"/>
                    <a:pt x="64" y="32"/>
                  </a:cubicBezTo>
                  <a:cubicBezTo>
                    <a:pt x="64" y="14"/>
                    <a:pt x="50" y="0"/>
                    <a:pt x="32" y="0"/>
                  </a:cubicBezTo>
                  <a:cubicBezTo>
                    <a:pt x="15" y="0"/>
                    <a:pt x="0" y="14"/>
                    <a:pt x="0" y="32"/>
                  </a:cubicBezTo>
                  <a:cubicBezTo>
                    <a:pt x="0" y="49"/>
                    <a:pt x="15" y="63"/>
                    <a:pt x="32" y="63"/>
                  </a:cubicBezTo>
                  <a:cubicBezTo>
                    <a:pt x="39" y="63"/>
                    <a:pt x="46" y="61"/>
                    <a:pt x="51" y="57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49" y="56"/>
                    <a:pt x="49" y="55"/>
                    <a:pt x="49" y="55"/>
                  </a:cubicBezTo>
                  <a:close/>
                  <a:moveTo>
                    <a:pt x="60" y="24"/>
                  </a:moveTo>
                  <a:cubicBezTo>
                    <a:pt x="57" y="21"/>
                    <a:pt x="53" y="19"/>
                    <a:pt x="47" y="17"/>
                  </a:cubicBezTo>
                  <a:cubicBezTo>
                    <a:pt x="45" y="11"/>
                    <a:pt x="42" y="6"/>
                    <a:pt x="39" y="4"/>
                  </a:cubicBezTo>
                  <a:cubicBezTo>
                    <a:pt x="50" y="6"/>
                    <a:pt x="58" y="14"/>
                    <a:pt x="60" y="24"/>
                  </a:cubicBezTo>
                  <a:close/>
                  <a:moveTo>
                    <a:pt x="33" y="3"/>
                  </a:moveTo>
                  <a:cubicBezTo>
                    <a:pt x="38" y="3"/>
                    <a:pt x="42" y="9"/>
                    <a:pt x="44" y="16"/>
                  </a:cubicBezTo>
                  <a:cubicBezTo>
                    <a:pt x="41" y="16"/>
                    <a:pt x="37" y="15"/>
                    <a:pt x="33" y="15"/>
                  </a:cubicBezTo>
                  <a:lnTo>
                    <a:pt x="33" y="3"/>
                  </a:lnTo>
                  <a:close/>
                  <a:moveTo>
                    <a:pt x="31" y="3"/>
                  </a:moveTo>
                  <a:cubicBezTo>
                    <a:pt x="31" y="15"/>
                    <a:pt x="31" y="15"/>
                    <a:pt x="31" y="15"/>
                  </a:cubicBezTo>
                  <a:cubicBezTo>
                    <a:pt x="27" y="15"/>
                    <a:pt x="23" y="16"/>
                    <a:pt x="20" y="16"/>
                  </a:cubicBezTo>
                  <a:cubicBezTo>
                    <a:pt x="22" y="9"/>
                    <a:pt x="26" y="3"/>
                    <a:pt x="31" y="3"/>
                  </a:cubicBezTo>
                  <a:close/>
                  <a:moveTo>
                    <a:pt x="25" y="4"/>
                  </a:moveTo>
                  <a:cubicBezTo>
                    <a:pt x="22" y="6"/>
                    <a:pt x="19" y="11"/>
                    <a:pt x="18" y="17"/>
                  </a:cubicBezTo>
                  <a:cubicBezTo>
                    <a:pt x="12" y="19"/>
                    <a:pt x="7" y="21"/>
                    <a:pt x="4" y="24"/>
                  </a:cubicBezTo>
                  <a:cubicBezTo>
                    <a:pt x="7" y="14"/>
                    <a:pt x="15" y="6"/>
                    <a:pt x="25" y="4"/>
                  </a:cubicBezTo>
                  <a:close/>
                  <a:moveTo>
                    <a:pt x="17" y="19"/>
                  </a:moveTo>
                  <a:cubicBezTo>
                    <a:pt x="16" y="23"/>
                    <a:pt x="16" y="27"/>
                    <a:pt x="16" y="31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4" y="26"/>
                    <a:pt x="9" y="22"/>
                    <a:pt x="17" y="19"/>
                  </a:cubicBezTo>
                  <a:close/>
                  <a:moveTo>
                    <a:pt x="16" y="33"/>
                  </a:moveTo>
                  <a:cubicBezTo>
                    <a:pt x="16" y="37"/>
                    <a:pt x="16" y="40"/>
                    <a:pt x="17" y="44"/>
                  </a:cubicBezTo>
                  <a:cubicBezTo>
                    <a:pt x="9" y="41"/>
                    <a:pt x="4" y="37"/>
                    <a:pt x="3" y="33"/>
                  </a:cubicBezTo>
                  <a:lnTo>
                    <a:pt x="16" y="33"/>
                  </a:lnTo>
                  <a:close/>
                  <a:moveTo>
                    <a:pt x="4" y="39"/>
                  </a:moveTo>
                  <a:cubicBezTo>
                    <a:pt x="7" y="42"/>
                    <a:pt x="12" y="44"/>
                    <a:pt x="18" y="46"/>
                  </a:cubicBezTo>
                  <a:cubicBezTo>
                    <a:pt x="19" y="52"/>
                    <a:pt x="22" y="57"/>
                    <a:pt x="25" y="60"/>
                  </a:cubicBezTo>
                  <a:cubicBezTo>
                    <a:pt x="15" y="57"/>
                    <a:pt x="7" y="49"/>
                    <a:pt x="4" y="3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6" name="Freeform 35"/>
            <p:cNvSpPr>
              <a:spLocks noEditPoints="1"/>
            </p:cNvSpPr>
            <p:nvPr/>
          </p:nvSpPr>
          <p:spPr bwMode="auto">
            <a:xfrm>
              <a:off x="6856905" y="3611909"/>
              <a:ext cx="239130" cy="228536"/>
            </a:xfrm>
            <a:custGeom>
              <a:avLst/>
              <a:gdLst>
                <a:gd name="T0" fmla="*/ 44 w 67"/>
                <a:gd name="T1" fmla="*/ 21 h 64"/>
                <a:gd name="T2" fmla="*/ 25 w 67"/>
                <a:gd name="T3" fmla="*/ 19 h 64"/>
                <a:gd name="T4" fmla="*/ 24 w 67"/>
                <a:gd name="T5" fmla="*/ 21 h 64"/>
                <a:gd name="T6" fmla="*/ 16 w 67"/>
                <a:gd name="T7" fmla="*/ 30 h 64"/>
                <a:gd name="T8" fmla="*/ 26 w 67"/>
                <a:gd name="T9" fmla="*/ 36 h 64"/>
                <a:gd name="T10" fmla="*/ 32 w 67"/>
                <a:gd name="T11" fmla="*/ 42 h 64"/>
                <a:gd name="T12" fmla="*/ 26 w 67"/>
                <a:gd name="T13" fmla="*/ 48 h 64"/>
                <a:gd name="T14" fmla="*/ 42 w 67"/>
                <a:gd name="T15" fmla="*/ 48 h 64"/>
                <a:gd name="T16" fmla="*/ 36 w 67"/>
                <a:gd name="T17" fmla="*/ 42 h 64"/>
                <a:gd name="T18" fmla="*/ 42 w 67"/>
                <a:gd name="T19" fmla="*/ 36 h 64"/>
                <a:gd name="T20" fmla="*/ 51 w 67"/>
                <a:gd name="T21" fmla="*/ 30 h 64"/>
                <a:gd name="T22" fmla="*/ 19 w 67"/>
                <a:gd name="T23" fmla="*/ 30 h 64"/>
                <a:gd name="T24" fmla="*/ 24 w 67"/>
                <a:gd name="T25" fmla="*/ 31 h 64"/>
                <a:gd name="T26" fmla="*/ 48 w 67"/>
                <a:gd name="T27" fmla="*/ 30 h 64"/>
                <a:gd name="T28" fmla="*/ 44 w 67"/>
                <a:gd name="T29" fmla="*/ 31 h 64"/>
                <a:gd name="T30" fmla="*/ 48 w 67"/>
                <a:gd name="T31" fmla="*/ 30 h 64"/>
                <a:gd name="T32" fmla="*/ 61 w 67"/>
                <a:gd name="T33" fmla="*/ 20 h 64"/>
                <a:gd name="T34" fmla="*/ 51 w 67"/>
                <a:gd name="T35" fmla="*/ 9 h 64"/>
                <a:gd name="T36" fmla="*/ 43 w 67"/>
                <a:gd name="T37" fmla="*/ 0 h 64"/>
                <a:gd name="T38" fmla="*/ 30 w 67"/>
                <a:gd name="T39" fmla="*/ 2 h 64"/>
                <a:gd name="T40" fmla="*/ 19 w 67"/>
                <a:gd name="T41" fmla="*/ 6 h 64"/>
                <a:gd name="T42" fmla="*/ 7 w 67"/>
                <a:gd name="T43" fmla="*/ 13 h 64"/>
                <a:gd name="T44" fmla="*/ 4 w 67"/>
                <a:gd name="T45" fmla="*/ 26 h 64"/>
                <a:gd name="T46" fmla="*/ 7 w 67"/>
                <a:gd name="T47" fmla="*/ 41 h 64"/>
                <a:gd name="T48" fmla="*/ 13 w 67"/>
                <a:gd name="T49" fmla="*/ 55 h 64"/>
                <a:gd name="T50" fmla="*/ 24 w 67"/>
                <a:gd name="T51" fmla="*/ 64 h 64"/>
                <a:gd name="T52" fmla="*/ 34 w 67"/>
                <a:gd name="T53" fmla="*/ 61 h 64"/>
                <a:gd name="T54" fmla="*/ 44 w 67"/>
                <a:gd name="T55" fmla="*/ 64 h 64"/>
                <a:gd name="T56" fmla="*/ 54 w 67"/>
                <a:gd name="T57" fmla="*/ 55 h 64"/>
                <a:gd name="T58" fmla="*/ 61 w 67"/>
                <a:gd name="T59" fmla="*/ 41 h 64"/>
                <a:gd name="T60" fmla="*/ 63 w 67"/>
                <a:gd name="T61" fmla="*/ 26 h 64"/>
                <a:gd name="T62" fmla="*/ 58 w 67"/>
                <a:gd name="T63" fmla="*/ 19 h 64"/>
                <a:gd name="T64" fmla="*/ 54 w 67"/>
                <a:gd name="T65" fmla="*/ 13 h 64"/>
                <a:gd name="T66" fmla="*/ 46 w 67"/>
                <a:gd name="T67" fmla="*/ 7 h 64"/>
                <a:gd name="T68" fmla="*/ 39 w 67"/>
                <a:gd name="T69" fmla="*/ 5 h 64"/>
                <a:gd name="T70" fmla="*/ 29 w 67"/>
                <a:gd name="T71" fmla="*/ 5 h 64"/>
                <a:gd name="T72" fmla="*/ 22 w 67"/>
                <a:gd name="T73" fmla="*/ 7 h 64"/>
                <a:gd name="T74" fmla="*/ 18 w 67"/>
                <a:gd name="T75" fmla="*/ 12 h 64"/>
                <a:gd name="T76" fmla="*/ 9 w 67"/>
                <a:gd name="T77" fmla="*/ 14 h 64"/>
                <a:gd name="T78" fmla="*/ 6 w 67"/>
                <a:gd name="T79" fmla="*/ 28 h 64"/>
                <a:gd name="T80" fmla="*/ 9 w 67"/>
                <a:gd name="T81" fmla="*/ 40 h 64"/>
                <a:gd name="T82" fmla="*/ 9 w 67"/>
                <a:gd name="T83" fmla="*/ 50 h 64"/>
                <a:gd name="T84" fmla="*/ 18 w 67"/>
                <a:gd name="T85" fmla="*/ 53 h 64"/>
                <a:gd name="T86" fmla="*/ 24 w 67"/>
                <a:gd name="T87" fmla="*/ 61 h 64"/>
                <a:gd name="T88" fmla="*/ 33 w 67"/>
                <a:gd name="T89" fmla="*/ 58 h 64"/>
                <a:gd name="T90" fmla="*/ 43 w 67"/>
                <a:gd name="T91" fmla="*/ 61 h 64"/>
                <a:gd name="T92" fmla="*/ 48 w 67"/>
                <a:gd name="T93" fmla="*/ 53 h 64"/>
                <a:gd name="T94" fmla="*/ 10 w 67"/>
                <a:gd name="T95" fmla="*/ 32 h 64"/>
                <a:gd name="T96" fmla="*/ 34 w 67"/>
                <a:gd name="T97" fmla="*/ 56 h 64"/>
                <a:gd name="T98" fmla="*/ 49 w 67"/>
                <a:gd name="T99" fmla="*/ 53 h 64"/>
                <a:gd name="T100" fmla="*/ 58 w 67"/>
                <a:gd name="T101" fmla="*/ 50 h 64"/>
                <a:gd name="T102" fmla="*/ 60 w 67"/>
                <a:gd name="T103" fmla="*/ 32 h 64"/>
                <a:gd name="T104" fmla="*/ 64 w 67"/>
                <a:gd name="T105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7" h="64">
                  <a:moveTo>
                    <a:pt x="51" y="23"/>
                  </a:moveTo>
                  <a:cubicBezTo>
                    <a:pt x="51" y="22"/>
                    <a:pt x="51" y="21"/>
                    <a:pt x="50" y="21"/>
                  </a:cubicBezTo>
                  <a:cubicBezTo>
                    <a:pt x="44" y="21"/>
                    <a:pt x="44" y="21"/>
                    <a:pt x="44" y="21"/>
                  </a:cubicBezTo>
                  <a:cubicBezTo>
                    <a:pt x="44" y="20"/>
                    <a:pt x="44" y="20"/>
                    <a:pt x="44" y="20"/>
                  </a:cubicBezTo>
                  <a:cubicBezTo>
                    <a:pt x="44" y="20"/>
                    <a:pt x="44" y="19"/>
                    <a:pt x="43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6" y="22"/>
                    <a:pt x="16" y="23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16" y="33"/>
                    <a:pt x="20" y="35"/>
                    <a:pt x="22" y="37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24" y="37"/>
                    <a:pt x="25" y="37"/>
                    <a:pt x="26" y="36"/>
                  </a:cubicBezTo>
                  <a:cubicBezTo>
                    <a:pt x="27" y="37"/>
                    <a:pt x="28" y="38"/>
                    <a:pt x="30" y="39"/>
                  </a:cubicBezTo>
                  <a:cubicBezTo>
                    <a:pt x="30" y="39"/>
                    <a:pt x="31" y="39"/>
                    <a:pt x="31" y="40"/>
                  </a:cubicBezTo>
                  <a:cubicBezTo>
                    <a:pt x="31" y="40"/>
                    <a:pt x="32" y="41"/>
                    <a:pt x="32" y="42"/>
                  </a:cubicBezTo>
                  <a:cubicBezTo>
                    <a:pt x="32" y="45"/>
                    <a:pt x="30" y="46"/>
                    <a:pt x="30" y="46"/>
                  </a:cubicBezTo>
                  <a:cubicBezTo>
                    <a:pt x="30" y="46"/>
                    <a:pt x="28" y="47"/>
                    <a:pt x="26" y="47"/>
                  </a:cubicBezTo>
                  <a:cubicBezTo>
                    <a:pt x="26" y="47"/>
                    <a:pt x="26" y="48"/>
                    <a:pt x="26" y="48"/>
                  </a:cubicBezTo>
                  <a:cubicBezTo>
                    <a:pt x="26" y="49"/>
                    <a:pt x="26" y="49"/>
                    <a:pt x="27" y="49"/>
                  </a:cubicBezTo>
                  <a:cubicBezTo>
                    <a:pt x="41" y="49"/>
                    <a:pt x="41" y="49"/>
                    <a:pt x="41" y="49"/>
                  </a:cubicBezTo>
                  <a:cubicBezTo>
                    <a:pt x="42" y="49"/>
                    <a:pt x="42" y="49"/>
                    <a:pt x="42" y="48"/>
                  </a:cubicBezTo>
                  <a:cubicBezTo>
                    <a:pt x="42" y="48"/>
                    <a:pt x="42" y="47"/>
                    <a:pt x="42" y="47"/>
                  </a:cubicBezTo>
                  <a:cubicBezTo>
                    <a:pt x="40" y="47"/>
                    <a:pt x="38" y="46"/>
                    <a:pt x="38" y="46"/>
                  </a:cubicBezTo>
                  <a:cubicBezTo>
                    <a:pt x="37" y="46"/>
                    <a:pt x="36" y="45"/>
                    <a:pt x="36" y="42"/>
                  </a:cubicBezTo>
                  <a:cubicBezTo>
                    <a:pt x="36" y="41"/>
                    <a:pt x="37" y="40"/>
                    <a:pt x="37" y="39"/>
                  </a:cubicBezTo>
                  <a:cubicBezTo>
                    <a:pt x="37" y="39"/>
                    <a:pt x="38" y="39"/>
                    <a:pt x="38" y="39"/>
                  </a:cubicBezTo>
                  <a:cubicBezTo>
                    <a:pt x="40" y="38"/>
                    <a:pt x="41" y="37"/>
                    <a:pt x="42" y="36"/>
                  </a:cubicBezTo>
                  <a:cubicBezTo>
                    <a:pt x="43" y="37"/>
                    <a:pt x="44" y="37"/>
                    <a:pt x="44" y="37"/>
                  </a:cubicBezTo>
                  <a:cubicBezTo>
                    <a:pt x="45" y="37"/>
                    <a:pt x="45" y="37"/>
                    <a:pt x="46" y="37"/>
                  </a:cubicBezTo>
                  <a:cubicBezTo>
                    <a:pt x="48" y="35"/>
                    <a:pt x="51" y="33"/>
                    <a:pt x="51" y="30"/>
                  </a:cubicBezTo>
                  <a:lnTo>
                    <a:pt x="51" y="23"/>
                  </a:lnTo>
                  <a:close/>
                  <a:moveTo>
                    <a:pt x="23" y="34"/>
                  </a:moveTo>
                  <a:cubicBezTo>
                    <a:pt x="19" y="31"/>
                    <a:pt x="19" y="30"/>
                    <a:pt x="19" y="30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2"/>
                    <a:pt x="24" y="33"/>
                    <a:pt x="24" y="33"/>
                  </a:cubicBezTo>
                  <a:cubicBezTo>
                    <a:pt x="24" y="34"/>
                    <a:pt x="24" y="34"/>
                    <a:pt x="23" y="34"/>
                  </a:cubicBezTo>
                  <a:close/>
                  <a:moveTo>
                    <a:pt x="48" y="30"/>
                  </a:moveTo>
                  <a:cubicBezTo>
                    <a:pt x="48" y="30"/>
                    <a:pt x="48" y="31"/>
                    <a:pt x="44" y="34"/>
                  </a:cubicBezTo>
                  <a:cubicBezTo>
                    <a:pt x="44" y="34"/>
                    <a:pt x="44" y="34"/>
                    <a:pt x="44" y="33"/>
                  </a:cubicBezTo>
                  <a:cubicBezTo>
                    <a:pt x="44" y="33"/>
                    <a:pt x="44" y="32"/>
                    <a:pt x="44" y="31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8" y="24"/>
                    <a:pt x="48" y="24"/>
                    <a:pt x="48" y="24"/>
                  </a:cubicBezTo>
                  <a:lnTo>
                    <a:pt x="48" y="30"/>
                  </a:lnTo>
                  <a:close/>
                  <a:moveTo>
                    <a:pt x="63" y="26"/>
                  </a:moveTo>
                  <a:cubicBezTo>
                    <a:pt x="62" y="25"/>
                    <a:pt x="61" y="24"/>
                    <a:pt x="61" y="24"/>
                  </a:cubicBezTo>
                  <a:cubicBezTo>
                    <a:pt x="61" y="23"/>
                    <a:pt x="61" y="21"/>
                    <a:pt x="61" y="20"/>
                  </a:cubicBezTo>
                  <a:cubicBezTo>
                    <a:pt x="62" y="17"/>
                    <a:pt x="62" y="15"/>
                    <a:pt x="61" y="13"/>
                  </a:cubicBezTo>
                  <a:cubicBezTo>
                    <a:pt x="59" y="11"/>
                    <a:pt x="57" y="10"/>
                    <a:pt x="54" y="10"/>
                  </a:cubicBezTo>
                  <a:cubicBezTo>
                    <a:pt x="53" y="10"/>
                    <a:pt x="51" y="10"/>
                    <a:pt x="51" y="9"/>
                  </a:cubicBezTo>
                  <a:cubicBezTo>
                    <a:pt x="50" y="9"/>
                    <a:pt x="49" y="7"/>
                    <a:pt x="49" y="6"/>
                  </a:cubicBezTo>
                  <a:cubicBezTo>
                    <a:pt x="48" y="4"/>
                    <a:pt x="47" y="1"/>
                    <a:pt x="44" y="1"/>
                  </a:cubicBezTo>
                  <a:cubicBezTo>
                    <a:pt x="44" y="0"/>
                    <a:pt x="43" y="0"/>
                    <a:pt x="43" y="0"/>
                  </a:cubicBezTo>
                  <a:cubicBezTo>
                    <a:pt x="41" y="0"/>
                    <a:pt x="39" y="1"/>
                    <a:pt x="37" y="2"/>
                  </a:cubicBezTo>
                  <a:cubicBezTo>
                    <a:pt x="36" y="3"/>
                    <a:pt x="35" y="4"/>
                    <a:pt x="34" y="4"/>
                  </a:cubicBezTo>
                  <a:cubicBezTo>
                    <a:pt x="33" y="4"/>
                    <a:pt x="32" y="3"/>
                    <a:pt x="30" y="2"/>
                  </a:cubicBezTo>
                  <a:cubicBezTo>
                    <a:pt x="29" y="1"/>
                    <a:pt x="27" y="0"/>
                    <a:pt x="25" y="0"/>
                  </a:cubicBezTo>
                  <a:cubicBezTo>
                    <a:pt x="25" y="0"/>
                    <a:pt x="24" y="0"/>
                    <a:pt x="24" y="1"/>
                  </a:cubicBezTo>
                  <a:cubicBezTo>
                    <a:pt x="21" y="1"/>
                    <a:pt x="20" y="4"/>
                    <a:pt x="19" y="6"/>
                  </a:cubicBezTo>
                  <a:cubicBezTo>
                    <a:pt x="18" y="7"/>
                    <a:pt x="18" y="9"/>
                    <a:pt x="17" y="9"/>
                  </a:cubicBezTo>
                  <a:cubicBezTo>
                    <a:pt x="16" y="10"/>
                    <a:pt x="15" y="10"/>
                    <a:pt x="13" y="10"/>
                  </a:cubicBezTo>
                  <a:cubicBezTo>
                    <a:pt x="11" y="10"/>
                    <a:pt x="8" y="11"/>
                    <a:pt x="7" y="13"/>
                  </a:cubicBezTo>
                  <a:cubicBezTo>
                    <a:pt x="5" y="15"/>
                    <a:pt x="6" y="17"/>
                    <a:pt x="6" y="20"/>
                  </a:cubicBezTo>
                  <a:cubicBezTo>
                    <a:pt x="7" y="21"/>
                    <a:pt x="7" y="23"/>
                    <a:pt x="7" y="24"/>
                  </a:cubicBezTo>
                  <a:cubicBezTo>
                    <a:pt x="7" y="24"/>
                    <a:pt x="5" y="25"/>
                    <a:pt x="4" y="26"/>
                  </a:cubicBezTo>
                  <a:cubicBezTo>
                    <a:pt x="3" y="28"/>
                    <a:pt x="0" y="30"/>
                    <a:pt x="0" y="32"/>
                  </a:cubicBezTo>
                  <a:cubicBezTo>
                    <a:pt x="0" y="35"/>
                    <a:pt x="3" y="37"/>
                    <a:pt x="4" y="38"/>
                  </a:cubicBezTo>
                  <a:cubicBezTo>
                    <a:pt x="5" y="39"/>
                    <a:pt x="7" y="40"/>
                    <a:pt x="7" y="41"/>
                  </a:cubicBezTo>
                  <a:cubicBezTo>
                    <a:pt x="7" y="42"/>
                    <a:pt x="7" y="44"/>
                    <a:pt x="6" y="45"/>
                  </a:cubicBezTo>
                  <a:cubicBezTo>
                    <a:pt x="6" y="47"/>
                    <a:pt x="5" y="50"/>
                    <a:pt x="7" y="52"/>
                  </a:cubicBezTo>
                  <a:cubicBezTo>
                    <a:pt x="8" y="54"/>
                    <a:pt x="11" y="54"/>
                    <a:pt x="13" y="55"/>
                  </a:cubicBezTo>
                  <a:cubicBezTo>
                    <a:pt x="15" y="55"/>
                    <a:pt x="16" y="55"/>
                    <a:pt x="17" y="55"/>
                  </a:cubicBezTo>
                  <a:cubicBezTo>
                    <a:pt x="18" y="56"/>
                    <a:pt x="18" y="57"/>
                    <a:pt x="19" y="59"/>
                  </a:cubicBezTo>
                  <a:cubicBezTo>
                    <a:pt x="20" y="61"/>
                    <a:pt x="21" y="63"/>
                    <a:pt x="24" y="64"/>
                  </a:cubicBezTo>
                  <a:cubicBezTo>
                    <a:pt x="24" y="64"/>
                    <a:pt x="25" y="64"/>
                    <a:pt x="25" y="64"/>
                  </a:cubicBezTo>
                  <a:cubicBezTo>
                    <a:pt x="27" y="64"/>
                    <a:pt x="29" y="63"/>
                    <a:pt x="30" y="62"/>
                  </a:cubicBezTo>
                  <a:cubicBezTo>
                    <a:pt x="32" y="62"/>
                    <a:pt x="33" y="61"/>
                    <a:pt x="34" y="61"/>
                  </a:cubicBezTo>
                  <a:cubicBezTo>
                    <a:pt x="35" y="61"/>
                    <a:pt x="36" y="62"/>
                    <a:pt x="37" y="62"/>
                  </a:cubicBezTo>
                  <a:cubicBezTo>
                    <a:pt x="39" y="63"/>
                    <a:pt x="41" y="64"/>
                    <a:pt x="43" y="64"/>
                  </a:cubicBezTo>
                  <a:cubicBezTo>
                    <a:pt x="43" y="64"/>
                    <a:pt x="44" y="64"/>
                    <a:pt x="44" y="64"/>
                  </a:cubicBezTo>
                  <a:cubicBezTo>
                    <a:pt x="47" y="63"/>
                    <a:pt x="48" y="61"/>
                    <a:pt x="49" y="59"/>
                  </a:cubicBezTo>
                  <a:cubicBezTo>
                    <a:pt x="49" y="57"/>
                    <a:pt x="50" y="56"/>
                    <a:pt x="51" y="55"/>
                  </a:cubicBezTo>
                  <a:cubicBezTo>
                    <a:pt x="51" y="55"/>
                    <a:pt x="53" y="55"/>
                    <a:pt x="54" y="55"/>
                  </a:cubicBezTo>
                  <a:cubicBezTo>
                    <a:pt x="57" y="54"/>
                    <a:pt x="59" y="54"/>
                    <a:pt x="61" y="52"/>
                  </a:cubicBezTo>
                  <a:cubicBezTo>
                    <a:pt x="62" y="50"/>
                    <a:pt x="62" y="47"/>
                    <a:pt x="61" y="45"/>
                  </a:cubicBezTo>
                  <a:cubicBezTo>
                    <a:pt x="61" y="44"/>
                    <a:pt x="61" y="42"/>
                    <a:pt x="61" y="41"/>
                  </a:cubicBezTo>
                  <a:cubicBezTo>
                    <a:pt x="61" y="40"/>
                    <a:pt x="62" y="39"/>
                    <a:pt x="63" y="38"/>
                  </a:cubicBezTo>
                  <a:cubicBezTo>
                    <a:pt x="65" y="37"/>
                    <a:pt x="67" y="35"/>
                    <a:pt x="67" y="32"/>
                  </a:cubicBezTo>
                  <a:cubicBezTo>
                    <a:pt x="67" y="30"/>
                    <a:pt x="65" y="28"/>
                    <a:pt x="63" y="26"/>
                  </a:cubicBezTo>
                  <a:close/>
                  <a:moveTo>
                    <a:pt x="54" y="13"/>
                  </a:moveTo>
                  <a:cubicBezTo>
                    <a:pt x="56" y="13"/>
                    <a:pt x="58" y="13"/>
                    <a:pt x="58" y="14"/>
                  </a:cubicBezTo>
                  <a:cubicBezTo>
                    <a:pt x="59" y="15"/>
                    <a:pt x="59" y="17"/>
                    <a:pt x="58" y="19"/>
                  </a:cubicBezTo>
                  <a:cubicBezTo>
                    <a:pt x="58" y="21"/>
                    <a:pt x="58" y="22"/>
                    <a:pt x="58" y="24"/>
                  </a:cubicBezTo>
                  <a:cubicBezTo>
                    <a:pt x="56" y="19"/>
                    <a:pt x="53" y="15"/>
                    <a:pt x="49" y="12"/>
                  </a:cubicBezTo>
                  <a:cubicBezTo>
                    <a:pt x="51" y="13"/>
                    <a:pt x="52" y="13"/>
                    <a:pt x="54" y="13"/>
                  </a:cubicBezTo>
                  <a:close/>
                  <a:moveTo>
                    <a:pt x="39" y="5"/>
                  </a:moveTo>
                  <a:cubicBezTo>
                    <a:pt x="41" y="4"/>
                    <a:pt x="42" y="3"/>
                    <a:pt x="43" y="3"/>
                  </a:cubicBezTo>
                  <a:cubicBezTo>
                    <a:pt x="44" y="4"/>
                    <a:pt x="45" y="6"/>
                    <a:pt x="46" y="7"/>
                  </a:cubicBezTo>
                  <a:cubicBezTo>
                    <a:pt x="47" y="9"/>
                    <a:pt x="47" y="10"/>
                    <a:pt x="48" y="11"/>
                  </a:cubicBezTo>
                  <a:cubicBezTo>
                    <a:pt x="44" y="8"/>
                    <a:pt x="40" y="7"/>
                    <a:pt x="35" y="7"/>
                  </a:cubicBezTo>
                  <a:cubicBezTo>
                    <a:pt x="36" y="6"/>
                    <a:pt x="38" y="6"/>
                    <a:pt x="39" y="5"/>
                  </a:cubicBezTo>
                  <a:close/>
                  <a:moveTo>
                    <a:pt x="22" y="7"/>
                  </a:moveTo>
                  <a:cubicBezTo>
                    <a:pt x="22" y="6"/>
                    <a:pt x="23" y="4"/>
                    <a:pt x="24" y="3"/>
                  </a:cubicBezTo>
                  <a:cubicBezTo>
                    <a:pt x="26" y="3"/>
                    <a:pt x="27" y="4"/>
                    <a:pt x="29" y="5"/>
                  </a:cubicBezTo>
                  <a:cubicBezTo>
                    <a:pt x="30" y="6"/>
                    <a:pt x="32" y="6"/>
                    <a:pt x="33" y="7"/>
                  </a:cubicBezTo>
                  <a:cubicBezTo>
                    <a:pt x="28" y="7"/>
                    <a:pt x="23" y="8"/>
                    <a:pt x="19" y="11"/>
                  </a:cubicBezTo>
                  <a:cubicBezTo>
                    <a:pt x="20" y="10"/>
                    <a:pt x="21" y="9"/>
                    <a:pt x="22" y="7"/>
                  </a:cubicBezTo>
                  <a:close/>
                  <a:moveTo>
                    <a:pt x="9" y="14"/>
                  </a:moveTo>
                  <a:cubicBezTo>
                    <a:pt x="10" y="13"/>
                    <a:pt x="12" y="13"/>
                    <a:pt x="14" y="13"/>
                  </a:cubicBezTo>
                  <a:cubicBezTo>
                    <a:pt x="15" y="13"/>
                    <a:pt x="17" y="13"/>
                    <a:pt x="18" y="12"/>
                  </a:cubicBezTo>
                  <a:cubicBezTo>
                    <a:pt x="14" y="15"/>
                    <a:pt x="11" y="19"/>
                    <a:pt x="10" y="24"/>
                  </a:cubicBezTo>
                  <a:cubicBezTo>
                    <a:pt x="10" y="22"/>
                    <a:pt x="10" y="21"/>
                    <a:pt x="9" y="19"/>
                  </a:cubicBezTo>
                  <a:cubicBezTo>
                    <a:pt x="9" y="17"/>
                    <a:pt x="9" y="15"/>
                    <a:pt x="9" y="14"/>
                  </a:cubicBezTo>
                  <a:close/>
                  <a:moveTo>
                    <a:pt x="6" y="36"/>
                  </a:moveTo>
                  <a:cubicBezTo>
                    <a:pt x="5" y="35"/>
                    <a:pt x="3" y="34"/>
                    <a:pt x="3" y="32"/>
                  </a:cubicBezTo>
                  <a:cubicBezTo>
                    <a:pt x="3" y="31"/>
                    <a:pt x="5" y="30"/>
                    <a:pt x="6" y="28"/>
                  </a:cubicBezTo>
                  <a:cubicBezTo>
                    <a:pt x="8" y="27"/>
                    <a:pt x="9" y="26"/>
                    <a:pt x="9" y="25"/>
                  </a:cubicBezTo>
                  <a:cubicBezTo>
                    <a:pt x="9" y="27"/>
                    <a:pt x="8" y="30"/>
                    <a:pt x="8" y="32"/>
                  </a:cubicBezTo>
                  <a:cubicBezTo>
                    <a:pt x="8" y="35"/>
                    <a:pt x="9" y="37"/>
                    <a:pt x="9" y="40"/>
                  </a:cubicBezTo>
                  <a:cubicBezTo>
                    <a:pt x="9" y="38"/>
                    <a:pt x="8" y="37"/>
                    <a:pt x="6" y="36"/>
                  </a:cubicBezTo>
                  <a:close/>
                  <a:moveTo>
                    <a:pt x="14" y="52"/>
                  </a:moveTo>
                  <a:cubicBezTo>
                    <a:pt x="12" y="51"/>
                    <a:pt x="10" y="51"/>
                    <a:pt x="9" y="50"/>
                  </a:cubicBezTo>
                  <a:cubicBezTo>
                    <a:pt x="9" y="49"/>
                    <a:pt x="9" y="47"/>
                    <a:pt x="9" y="46"/>
                  </a:cubicBezTo>
                  <a:cubicBezTo>
                    <a:pt x="10" y="44"/>
                    <a:pt x="10" y="42"/>
                    <a:pt x="10" y="41"/>
                  </a:cubicBezTo>
                  <a:cubicBezTo>
                    <a:pt x="11" y="46"/>
                    <a:pt x="14" y="50"/>
                    <a:pt x="18" y="53"/>
                  </a:cubicBezTo>
                  <a:cubicBezTo>
                    <a:pt x="17" y="52"/>
                    <a:pt x="15" y="52"/>
                    <a:pt x="14" y="52"/>
                  </a:cubicBezTo>
                  <a:close/>
                  <a:moveTo>
                    <a:pt x="29" y="60"/>
                  </a:moveTo>
                  <a:cubicBezTo>
                    <a:pt x="27" y="61"/>
                    <a:pt x="26" y="62"/>
                    <a:pt x="24" y="61"/>
                  </a:cubicBezTo>
                  <a:cubicBezTo>
                    <a:pt x="23" y="61"/>
                    <a:pt x="22" y="59"/>
                    <a:pt x="22" y="57"/>
                  </a:cubicBezTo>
                  <a:cubicBezTo>
                    <a:pt x="21" y="56"/>
                    <a:pt x="20" y="54"/>
                    <a:pt x="19" y="53"/>
                  </a:cubicBezTo>
                  <a:cubicBezTo>
                    <a:pt x="23" y="56"/>
                    <a:pt x="28" y="58"/>
                    <a:pt x="33" y="58"/>
                  </a:cubicBezTo>
                  <a:cubicBezTo>
                    <a:pt x="32" y="58"/>
                    <a:pt x="30" y="59"/>
                    <a:pt x="29" y="60"/>
                  </a:cubicBezTo>
                  <a:close/>
                  <a:moveTo>
                    <a:pt x="46" y="57"/>
                  </a:moveTo>
                  <a:cubicBezTo>
                    <a:pt x="45" y="59"/>
                    <a:pt x="44" y="61"/>
                    <a:pt x="43" y="61"/>
                  </a:cubicBezTo>
                  <a:cubicBezTo>
                    <a:pt x="42" y="62"/>
                    <a:pt x="41" y="61"/>
                    <a:pt x="39" y="60"/>
                  </a:cubicBezTo>
                  <a:cubicBezTo>
                    <a:pt x="37" y="59"/>
                    <a:pt x="36" y="58"/>
                    <a:pt x="35" y="58"/>
                  </a:cubicBezTo>
                  <a:cubicBezTo>
                    <a:pt x="40" y="58"/>
                    <a:pt x="44" y="56"/>
                    <a:pt x="48" y="53"/>
                  </a:cubicBezTo>
                  <a:cubicBezTo>
                    <a:pt x="47" y="54"/>
                    <a:pt x="47" y="56"/>
                    <a:pt x="46" y="57"/>
                  </a:cubicBezTo>
                  <a:close/>
                  <a:moveTo>
                    <a:pt x="34" y="56"/>
                  </a:moveTo>
                  <a:cubicBezTo>
                    <a:pt x="21" y="56"/>
                    <a:pt x="10" y="45"/>
                    <a:pt x="10" y="32"/>
                  </a:cubicBezTo>
                  <a:cubicBezTo>
                    <a:pt x="10" y="19"/>
                    <a:pt x="21" y="9"/>
                    <a:pt x="34" y="9"/>
                  </a:cubicBezTo>
                  <a:cubicBezTo>
                    <a:pt x="47" y="9"/>
                    <a:pt x="58" y="19"/>
                    <a:pt x="58" y="32"/>
                  </a:cubicBezTo>
                  <a:cubicBezTo>
                    <a:pt x="58" y="45"/>
                    <a:pt x="47" y="56"/>
                    <a:pt x="34" y="56"/>
                  </a:cubicBezTo>
                  <a:close/>
                  <a:moveTo>
                    <a:pt x="58" y="50"/>
                  </a:moveTo>
                  <a:cubicBezTo>
                    <a:pt x="58" y="51"/>
                    <a:pt x="56" y="51"/>
                    <a:pt x="54" y="52"/>
                  </a:cubicBezTo>
                  <a:cubicBezTo>
                    <a:pt x="52" y="52"/>
                    <a:pt x="51" y="52"/>
                    <a:pt x="49" y="53"/>
                  </a:cubicBezTo>
                  <a:cubicBezTo>
                    <a:pt x="53" y="50"/>
                    <a:pt x="56" y="46"/>
                    <a:pt x="58" y="41"/>
                  </a:cubicBezTo>
                  <a:cubicBezTo>
                    <a:pt x="58" y="42"/>
                    <a:pt x="58" y="44"/>
                    <a:pt x="58" y="46"/>
                  </a:cubicBezTo>
                  <a:cubicBezTo>
                    <a:pt x="59" y="47"/>
                    <a:pt x="59" y="49"/>
                    <a:pt x="58" y="50"/>
                  </a:cubicBezTo>
                  <a:close/>
                  <a:moveTo>
                    <a:pt x="61" y="36"/>
                  </a:moveTo>
                  <a:cubicBezTo>
                    <a:pt x="60" y="37"/>
                    <a:pt x="59" y="38"/>
                    <a:pt x="58" y="40"/>
                  </a:cubicBezTo>
                  <a:cubicBezTo>
                    <a:pt x="59" y="37"/>
                    <a:pt x="60" y="35"/>
                    <a:pt x="60" y="32"/>
                  </a:cubicBezTo>
                  <a:cubicBezTo>
                    <a:pt x="60" y="30"/>
                    <a:pt x="59" y="27"/>
                    <a:pt x="58" y="25"/>
                  </a:cubicBezTo>
                  <a:cubicBezTo>
                    <a:pt x="59" y="26"/>
                    <a:pt x="60" y="27"/>
                    <a:pt x="61" y="28"/>
                  </a:cubicBezTo>
                  <a:cubicBezTo>
                    <a:pt x="63" y="30"/>
                    <a:pt x="64" y="31"/>
                    <a:pt x="64" y="32"/>
                  </a:cubicBezTo>
                  <a:cubicBezTo>
                    <a:pt x="64" y="34"/>
                    <a:pt x="63" y="35"/>
                    <a:pt x="6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9" name="Freeform 38"/>
            <p:cNvSpPr>
              <a:spLocks noEditPoints="1"/>
            </p:cNvSpPr>
            <p:nvPr/>
          </p:nvSpPr>
          <p:spPr bwMode="auto">
            <a:xfrm>
              <a:off x="8610410" y="2708898"/>
              <a:ext cx="301764" cy="268451"/>
            </a:xfrm>
            <a:custGeom>
              <a:avLst/>
              <a:gdLst>
                <a:gd name="T0" fmla="*/ 63 w 65"/>
                <a:gd name="T1" fmla="*/ 24 h 58"/>
                <a:gd name="T2" fmla="*/ 49 w 65"/>
                <a:gd name="T3" fmla="*/ 22 h 58"/>
                <a:gd name="T4" fmla="*/ 42 w 65"/>
                <a:gd name="T5" fmla="*/ 16 h 58"/>
                <a:gd name="T6" fmla="*/ 32 w 65"/>
                <a:gd name="T7" fmla="*/ 6 h 58"/>
                <a:gd name="T8" fmla="*/ 24 w 65"/>
                <a:gd name="T9" fmla="*/ 0 h 58"/>
                <a:gd name="T10" fmla="*/ 24 w 65"/>
                <a:gd name="T11" fmla="*/ 23 h 58"/>
                <a:gd name="T12" fmla="*/ 21 w 65"/>
                <a:gd name="T13" fmla="*/ 22 h 58"/>
                <a:gd name="T14" fmla="*/ 3 w 65"/>
                <a:gd name="T15" fmla="*/ 28 h 58"/>
                <a:gd name="T16" fmla="*/ 0 w 65"/>
                <a:gd name="T17" fmla="*/ 34 h 58"/>
                <a:gd name="T18" fmla="*/ 2 w 65"/>
                <a:gd name="T19" fmla="*/ 41 h 58"/>
                <a:gd name="T20" fmla="*/ 5 w 65"/>
                <a:gd name="T21" fmla="*/ 48 h 58"/>
                <a:gd name="T22" fmla="*/ 10 w 65"/>
                <a:gd name="T23" fmla="*/ 55 h 58"/>
                <a:gd name="T24" fmla="*/ 35 w 65"/>
                <a:gd name="T25" fmla="*/ 57 h 58"/>
                <a:gd name="T26" fmla="*/ 45 w 65"/>
                <a:gd name="T27" fmla="*/ 55 h 58"/>
                <a:gd name="T28" fmla="*/ 60 w 65"/>
                <a:gd name="T29" fmla="*/ 57 h 58"/>
                <a:gd name="T30" fmla="*/ 64 w 65"/>
                <a:gd name="T31" fmla="*/ 26 h 58"/>
                <a:gd name="T32" fmla="*/ 9 w 65"/>
                <a:gd name="T33" fmla="*/ 25 h 58"/>
                <a:gd name="T34" fmla="*/ 24 w 65"/>
                <a:gd name="T35" fmla="*/ 28 h 58"/>
                <a:gd name="T36" fmla="*/ 9 w 65"/>
                <a:gd name="T37" fmla="*/ 30 h 58"/>
                <a:gd name="T38" fmla="*/ 9 w 65"/>
                <a:gd name="T39" fmla="*/ 25 h 58"/>
                <a:gd name="T40" fmla="*/ 18 w 65"/>
                <a:gd name="T41" fmla="*/ 32 h 58"/>
                <a:gd name="T42" fmla="*/ 18 w 65"/>
                <a:gd name="T43" fmla="*/ 37 h 58"/>
                <a:gd name="T44" fmla="*/ 6 w 65"/>
                <a:gd name="T45" fmla="*/ 37 h 58"/>
                <a:gd name="T46" fmla="*/ 6 w 65"/>
                <a:gd name="T47" fmla="*/ 32 h 58"/>
                <a:gd name="T48" fmla="*/ 18 w 65"/>
                <a:gd name="T49" fmla="*/ 39 h 58"/>
                <a:gd name="T50" fmla="*/ 23 w 65"/>
                <a:gd name="T51" fmla="*/ 41 h 58"/>
                <a:gd name="T52" fmla="*/ 11 w 65"/>
                <a:gd name="T53" fmla="*/ 43 h 58"/>
                <a:gd name="T54" fmla="*/ 5 w 65"/>
                <a:gd name="T55" fmla="*/ 41 h 58"/>
                <a:gd name="T56" fmla="*/ 11 w 65"/>
                <a:gd name="T57" fmla="*/ 45 h 58"/>
                <a:gd name="T58" fmla="*/ 23 w 65"/>
                <a:gd name="T59" fmla="*/ 45 h 58"/>
                <a:gd name="T60" fmla="*/ 23 w 65"/>
                <a:gd name="T61" fmla="*/ 50 h 58"/>
                <a:gd name="T62" fmla="*/ 8 w 65"/>
                <a:gd name="T63" fmla="*/ 48 h 58"/>
                <a:gd name="T64" fmla="*/ 23 w 65"/>
                <a:gd name="T65" fmla="*/ 52 h 58"/>
                <a:gd name="T66" fmla="*/ 24 w 65"/>
                <a:gd name="T67" fmla="*/ 44 h 58"/>
                <a:gd name="T68" fmla="*/ 22 w 65"/>
                <a:gd name="T69" fmla="*/ 37 h 58"/>
                <a:gd name="T70" fmla="*/ 21 w 65"/>
                <a:gd name="T71" fmla="*/ 32 h 58"/>
                <a:gd name="T72" fmla="*/ 26 w 65"/>
                <a:gd name="T73" fmla="*/ 26 h 58"/>
                <a:gd name="T74" fmla="*/ 28 w 65"/>
                <a:gd name="T75" fmla="*/ 31 h 58"/>
                <a:gd name="T76" fmla="*/ 39 w 65"/>
                <a:gd name="T77" fmla="*/ 40 h 58"/>
                <a:gd name="T78" fmla="*/ 30 w 65"/>
                <a:gd name="T79" fmla="*/ 31 h 58"/>
                <a:gd name="T80" fmla="*/ 29 w 65"/>
                <a:gd name="T81" fmla="*/ 24 h 58"/>
                <a:gd name="T82" fmla="*/ 29 w 65"/>
                <a:gd name="T83" fmla="*/ 24 h 58"/>
                <a:gd name="T84" fmla="*/ 22 w 65"/>
                <a:gd name="T85" fmla="*/ 8 h 58"/>
                <a:gd name="T86" fmla="*/ 28 w 65"/>
                <a:gd name="T87" fmla="*/ 4 h 58"/>
                <a:gd name="T88" fmla="*/ 32 w 65"/>
                <a:gd name="T89" fmla="*/ 14 h 58"/>
                <a:gd name="T90" fmla="*/ 43 w 65"/>
                <a:gd name="T91" fmla="*/ 20 h 58"/>
                <a:gd name="T92" fmla="*/ 46 w 65"/>
                <a:gd name="T93" fmla="*/ 50 h 58"/>
                <a:gd name="T94" fmla="*/ 12 w 65"/>
                <a:gd name="T95" fmla="*/ 52 h 58"/>
                <a:gd name="T96" fmla="*/ 23 w 65"/>
                <a:gd name="T97" fmla="*/ 52 h 58"/>
                <a:gd name="T98" fmla="*/ 61 w 65"/>
                <a:gd name="T99" fmla="*/ 27 h 58"/>
                <a:gd name="T100" fmla="*/ 48 w 65"/>
                <a:gd name="T101" fmla="*/ 5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5" h="58">
                  <a:moveTo>
                    <a:pt x="64" y="24"/>
                  </a:moveTo>
                  <a:cubicBezTo>
                    <a:pt x="64" y="24"/>
                    <a:pt x="63" y="24"/>
                    <a:pt x="63" y="24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7" y="20"/>
                    <a:pt x="46" y="18"/>
                    <a:pt x="45" y="18"/>
                  </a:cubicBezTo>
                  <a:cubicBezTo>
                    <a:pt x="44" y="17"/>
                    <a:pt x="43" y="17"/>
                    <a:pt x="42" y="16"/>
                  </a:cubicBezTo>
                  <a:cubicBezTo>
                    <a:pt x="39" y="15"/>
                    <a:pt x="37" y="14"/>
                    <a:pt x="35" y="12"/>
                  </a:cubicBezTo>
                  <a:cubicBezTo>
                    <a:pt x="33" y="10"/>
                    <a:pt x="32" y="8"/>
                    <a:pt x="32" y="6"/>
                  </a:cubicBezTo>
                  <a:cubicBezTo>
                    <a:pt x="31" y="4"/>
                    <a:pt x="31" y="2"/>
                    <a:pt x="30" y="1"/>
                  </a:cubicBezTo>
                  <a:cubicBezTo>
                    <a:pt x="28" y="0"/>
                    <a:pt x="26" y="0"/>
                    <a:pt x="24" y="0"/>
                  </a:cubicBezTo>
                  <a:cubicBezTo>
                    <a:pt x="22" y="1"/>
                    <a:pt x="20" y="4"/>
                    <a:pt x="20" y="7"/>
                  </a:cubicBezTo>
                  <a:cubicBezTo>
                    <a:pt x="19" y="14"/>
                    <a:pt x="22" y="19"/>
                    <a:pt x="24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3" y="22"/>
                    <a:pt x="22" y="22"/>
                    <a:pt x="21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6" y="22"/>
                    <a:pt x="3" y="25"/>
                    <a:pt x="3" y="28"/>
                  </a:cubicBezTo>
                  <a:cubicBezTo>
                    <a:pt x="3" y="28"/>
                    <a:pt x="3" y="29"/>
                    <a:pt x="4" y="29"/>
                  </a:cubicBezTo>
                  <a:cubicBezTo>
                    <a:pt x="1" y="30"/>
                    <a:pt x="0" y="32"/>
                    <a:pt x="0" y="34"/>
                  </a:cubicBezTo>
                  <a:cubicBezTo>
                    <a:pt x="0" y="36"/>
                    <a:pt x="1" y="38"/>
                    <a:pt x="2" y="39"/>
                  </a:cubicBezTo>
                  <a:cubicBezTo>
                    <a:pt x="2" y="40"/>
                    <a:pt x="2" y="40"/>
                    <a:pt x="2" y="41"/>
                  </a:cubicBezTo>
                  <a:cubicBezTo>
                    <a:pt x="2" y="43"/>
                    <a:pt x="3" y="45"/>
                    <a:pt x="5" y="46"/>
                  </a:cubicBezTo>
                  <a:cubicBezTo>
                    <a:pt x="5" y="46"/>
                    <a:pt x="5" y="47"/>
                    <a:pt x="5" y="48"/>
                  </a:cubicBezTo>
                  <a:cubicBezTo>
                    <a:pt x="5" y="50"/>
                    <a:pt x="6" y="52"/>
                    <a:pt x="8" y="53"/>
                  </a:cubicBezTo>
                  <a:cubicBezTo>
                    <a:pt x="9" y="53"/>
                    <a:pt x="9" y="54"/>
                    <a:pt x="10" y="55"/>
                  </a:cubicBezTo>
                  <a:cubicBezTo>
                    <a:pt x="13" y="57"/>
                    <a:pt x="24" y="58"/>
                    <a:pt x="30" y="58"/>
                  </a:cubicBezTo>
                  <a:cubicBezTo>
                    <a:pt x="32" y="58"/>
                    <a:pt x="34" y="58"/>
                    <a:pt x="35" y="57"/>
                  </a:cubicBezTo>
                  <a:cubicBezTo>
                    <a:pt x="38" y="57"/>
                    <a:pt x="41" y="56"/>
                    <a:pt x="45" y="54"/>
                  </a:cubicBezTo>
                  <a:cubicBezTo>
                    <a:pt x="45" y="55"/>
                    <a:pt x="45" y="55"/>
                    <a:pt x="45" y="55"/>
                  </a:cubicBezTo>
                  <a:cubicBezTo>
                    <a:pt x="45" y="56"/>
                    <a:pt x="46" y="56"/>
                    <a:pt x="46" y="56"/>
                  </a:cubicBezTo>
                  <a:cubicBezTo>
                    <a:pt x="60" y="57"/>
                    <a:pt x="60" y="57"/>
                    <a:pt x="60" y="57"/>
                  </a:cubicBezTo>
                  <a:cubicBezTo>
                    <a:pt x="61" y="57"/>
                    <a:pt x="62" y="56"/>
                    <a:pt x="62" y="55"/>
                  </a:cubicBezTo>
                  <a:cubicBezTo>
                    <a:pt x="64" y="26"/>
                    <a:pt x="64" y="26"/>
                    <a:pt x="64" y="26"/>
                  </a:cubicBezTo>
                  <a:cubicBezTo>
                    <a:pt x="65" y="25"/>
                    <a:pt x="64" y="25"/>
                    <a:pt x="64" y="24"/>
                  </a:cubicBezTo>
                  <a:close/>
                  <a:moveTo>
                    <a:pt x="9" y="25"/>
                  </a:moveTo>
                  <a:cubicBezTo>
                    <a:pt x="21" y="25"/>
                    <a:pt x="21" y="25"/>
                    <a:pt x="21" y="25"/>
                  </a:cubicBezTo>
                  <a:cubicBezTo>
                    <a:pt x="23" y="25"/>
                    <a:pt x="24" y="26"/>
                    <a:pt x="24" y="28"/>
                  </a:cubicBezTo>
                  <a:cubicBezTo>
                    <a:pt x="24" y="29"/>
                    <a:pt x="23" y="30"/>
                    <a:pt x="21" y="30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8" y="30"/>
                    <a:pt x="6" y="29"/>
                    <a:pt x="6" y="28"/>
                  </a:cubicBezTo>
                  <a:cubicBezTo>
                    <a:pt x="6" y="26"/>
                    <a:pt x="8" y="25"/>
                    <a:pt x="9" y="25"/>
                  </a:cubicBezTo>
                  <a:close/>
                  <a:moveTo>
                    <a:pt x="6" y="32"/>
                  </a:moveTo>
                  <a:cubicBezTo>
                    <a:pt x="18" y="32"/>
                    <a:pt x="18" y="32"/>
                    <a:pt x="18" y="32"/>
                  </a:cubicBezTo>
                  <a:cubicBezTo>
                    <a:pt x="19" y="32"/>
                    <a:pt x="21" y="33"/>
                    <a:pt x="21" y="34"/>
                  </a:cubicBezTo>
                  <a:cubicBezTo>
                    <a:pt x="21" y="36"/>
                    <a:pt x="19" y="37"/>
                    <a:pt x="1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6" y="37"/>
                    <a:pt x="6" y="37"/>
                    <a:pt x="6" y="37"/>
                  </a:cubicBezTo>
                  <a:cubicBezTo>
                    <a:pt x="4" y="37"/>
                    <a:pt x="3" y="36"/>
                    <a:pt x="3" y="34"/>
                  </a:cubicBezTo>
                  <a:cubicBezTo>
                    <a:pt x="3" y="33"/>
                    <a:pt x="4" y="32"/>
                    <a:pt x="6" y="32"/>
                  </a:cubicBezTo>
                  <a:close/>
                  <a:moveTo>
                    <a:pt x="8" y="39"/>
                  </a:moveTo>
                  <a:cubicBezTo>
                    <a:pt x="18" y="39"/>
                    <a:pt x="18" y="39"/>
                    <a:pt x="18" y="39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2" y="39"/>
                    <a:pt x="23" y="40"/>
                    <a:pt x="23" y="41"/>
                  </a:cubicBezTo>
                  <a:cubicBezTo>
                    <a:pt x="23" y="42"/>
                    <a:pt x="22" y="43"/>
                    <a:pt x="20" y="43"/>
                  </a:cubicBezTo>
                  <a:cubicBezTo>
                    <a:pt x="11" y="43"/>
                    <a:pt x="11" y="43"/>
                    <a:pt x="11" y="43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6" y="43"/>
                    <a:pt x="5" y="42"/>
                    <a:pt x="5" y="41"/>
                  </a:cubicBezTo>
                  <a:cubicBezTo>
                    <a:pt x="5" y="40"/>
                    <a:pt x="6" y="39"/>
                    <a:pt x="8" y="39"/>
                  </a:cubicBezTo>
                  <a:close/>
                  <a:moveTo>
                    <a:pt x="11" y="45"/>
                  </a:moveTo>
                  <a:cubicBezTo>
                    <a:pt x="20" y="45"/>
                    <a:pt x="20" y="45"/>
                    <a:pt x="20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5" y="45"/>
                    <a:pt x="26" y="47"/>
                    <a:pt x="26" y="48"/>
                  </a:cubicBezTo>
                  <a:cubicBezTo>
                    <a:pt x="26" y="49"/>
                    <a:pt x="25" y="50"/>
                    <a:pt x="23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9" y="50"/>
                    <a:pt x="8" y="49"/>
                    <a:pt x="8" y="48"/>
                  </a:cubicBezTo>
                  <a:cubicBezTo>
                    <a:pt x="8" y="47"/>
                    <a:pt x="9" y="45"/>
                    <a:pt x="11" y="45"/>
                  </a:cubicBezTo>
                  <a:close/>
                  <a:moveTo>
                    <a:pt x="23" y="52"/>
                  </a:moveTo>
                  <a:cubicBezTo>
                    <a:pt x="26" y="52"/>
                    <a:pt x="28" y="50"/>
                    <a:pt x="28" y="48"/>
                  </a:cubicBezTo>
                  <a:cubicBezTo>
                    <a:pt x="28" y="46"/>
                    <a:pt x="26" y="44"/>
                    <a:pt x="24" y="44"/>
                  </a:cubicBezTo>
                  <a:cubicBezTo>
                    <a:pt x="25" y="43"/>
                    <a:pt x="25" y="42"/>
                    <a:pt x="25" y="41"/>
                  </a:cubicBezTo>
                  <a:cubicBezTo>
                    <a:pt x="25" y="39"/>
                    <a:pt x="24" y="38"/>
                    <a:pt x="22" y="37"/>
                  </a:cubicBezTo>
                  <a:cubicBezTo>
                    <a:pt x="22" y="36"/>
                    <a:pt x="23" y="35"/>
                    <a:pt x="23" y="34"/>
                  </a:cubicBezTo>
                  <a:cubicBezTo>
                    <a:pt x="23" y="33"/>
                    <a:pt x="22" y="33"/>
                    <a:pt x="21" y="32"/>
                  </a:cubicBezTo>
                  <a:cubicBezTo>
                    <a:pt x="24" y="32"/>
                    <a:pt x="26" y="30"/>
                    <a:pt x="26" y="28"/>
                  </a:cubicBezTo>
                  <a:cubicBezTo>
                    <a:pt x="26" y="27"/>
                    <a:pt x="26" y="26"/>
                    <a:pt x="26" y="26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8" y="27"/>
                    <a:pt x="28" y="29"/>
                    <a:pt x="28" y="31"/>
                  </a:cubicBezTo>
                  <a:cubicBezTo>
                    <a:pt x="29" y="38"/>
                    <a:pt x="37" y="41"/>
                    <a:pt x="37" y="41"/>
                  </a:cubicBezTo>
                  <a:cubicBezTo>
                    <a:pt x="38" y="41"/>
                    <a:pt x="38" y="41"/>
                    <a:pt x="39" y="40"/>
                  </a:cubicBezTo>
                  <a:cubicBezTo>
                    <a:pt x="39" y="40"/>
                    <a:pt x="38" y="39"/>
                    <a:pt x="38" y="39"/>
                  </a:cubicBezTo>
                  <a:cubicBezTo>
                    <a:pt x="38" y="39"/>
                    <a:pt x="31" y="37"/>
                    <a:pt x="30" y="31"/>
                  </a:cubicBezTo>
                  <a:cubicBezTo>
                    <a:pt x="30" y="28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3"/>
                  </a:cubicBezTo>
                  <a:cubicBezTo>
                    <a:pt x="29" y="23"/>
                    <a:pt x="21" y="16"/>
                    <a:pt x="22" y="8"/>
                  </a:cubicBezTo>
                  <a:cubicBezTo>
                    <a:pt x="23" y="5"/>
                    <a:pt x="24" y="4"/>
                    <a:pt x="25" y="3"/>
                  </a:cubicBezTo>
                  <a:cubicBezTo>
                    <a:pt x="26" y="3"/>
                    <a:pt x="27" y="3"/>
                    <a:pt x="28" y="4"/>
                  </a:cubicBezTo>
                  <a:cubicBezTo>
                    <a:pt x="28" y="4"/>
                    <a:pt x="29" y="5"/>
                    <a:pt x="29" y="7"/>
                  </a:cubicBezTo>
                  <a:cubicBezTo>
                    <a:pt x="30" y="9"/>
                    <a:pt x="31" y="11"/>
                    <a:pt x="32" y="14"/>
                  </a:cubicBezTo>
                  <a:cubicBezTo>
                    <a:pt x="35" y="17"/>
                    <a:pt x="38" y="18"/>
                    <a:pt x="40" y="19"/>
                  </a:cubicBezTo>
                  <a:cubicBezTo>
                    <a:pt x="41" y="19"/>
                    <a:pt x="42" y="20"/>
                    <a:pt x="43" y="20"/>
                  </a:cubicBezTo>
                  <a:cubicBezTo>
                    <a:pt x="44" y="21"/>
                    <a:pt x="47" y="25"/>
                    <a:pt x="48" y="26"/>
                  </a:cubicBezTo>
                  <a:cubicBezTo>
                    <a:pt x="46" y="50"/>
                    <a:pt x="46" y="50"/>
                    <a:pt x="46" y="50"/>
                  </a:cubicBezTo>
                  <a:cubicBezTo>
                    <a:pt x="43" y="52"/>
                    <a:pt x="39" y="54"/>
                    <a:pt x="34" y="54"/>
                  </a:cubicBezTo>
                  <a:cubicBezTo>
                    <a:pt x="27" y="55"/>
                    <a:pt x="14" y="54"/>
                    <a:pt x="12" y="52"/>
                  </a:cubicBezTo>
                  <a:cubicBezTo>
                    <a:pt x="12" y="52"/>
                    <a:pt x="12" y="52"/>
                    <a:pt x="12" y="52"/>
                  </a:cubicBezTo>
                  <a:lnTo>
                    <a:pt x="23" y="52"/>
                  </a:lnTo>
                  <a:close/>
                  <a:moveTo>
                    <a:pt x="50" y="26"/>
                  </a:moveTo>
                  <a:cubicBezTo>
                    <a:pt x="61" y="27"/>
                    <a:pt x="61" y="27"/>
                    <a:pt x="61" y="27"/>
                  </a:cubicBezTo>
                  <a:cubicBezTo>
                    <a:pt x="59" y="54"/>
                    <a:pt x="59" y="54"/>
                    <a:pt x="59" y="54"/>
                  </a:cubicBezTo>
                  <a:cubicBezTo>
                    <a:pt x="48" y="53"/>
                    <a:pt x="48" y="53"/>
                    <a:pt x="48" y="53"/>
                  </a:cubicBezTo>
                  <a:lnTo>
                    <a:pt x="50" y="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0" name="Freeform 64"/>
            <p:cNvSpPr>
              <a:spLocks noEditPoints="1"/>
            </p:cNvSpPr>
            <p:nvPr/>
          </p:nvSpPr>
          <p:spPr bwMode="auto">
            <a:xfrm>
              <a:off x="8014315" y="3728737"/>
              <a:ext cx="236963" cy="159712"/>
            </a:xfrm>
            <a:custGeom>
              <a:avLst/>
              <a:gdLst>
                <a:gd name="T0" fmla="*/ 58 w 58"/>
                <a:gd name="T1" fmla="*/ 18 h 38"/>
                <a:gd name="T2" fmla="*/ 31 w 58"/>
                <a:gd name="T3" fmla="*/ 0 h 38"/>
                <a:gd name="T4" fmla="*/ 1 w 58"/>
                <a:gd name="T5" fmla="*/ 18 h 38"/>
                <a:gd name="T6" fmla="*/ 0 w 58"/>
                <a:gd name="T7" fmla="*/ 20 h 38"/>
                <a:gd name="T8" fmla="*/ 31 w 58"/>
                <a:gd name="T9" fmla="*/ 38 h 38"/>
                <a:gd name="T10" fmla="*/ 58 w 58"/>
                <a:gd name="T11" fmla="*/ 20 h 38"/>
                <a:gd name="T12" fmla="*/ 58 w 58"/>
                <a:gd name="T13" fmla="*/ 18 h 38"/>
                <a:gd name="T14" fmla="*/ 18 w 58"/>
                <a:gd name="T15" fmla="*/ 19 h 38"/>
                <a:gd name="T16" fmla="*/ 16 w 58"/>
                <a:gd name="T17" fmla="*/ 19 h 38"/>
                <a:gd name="T18" fmla="*/ 28 w 58"/>
                <a:gd name="T19" fmla="*/ 34 h 38"/>
                <a:gd name="T20" fmla="*/ 4 w 58"/>
                <a:gd name="T21" fmla="*/ 19 h 38"/>
                <a:gd name="T22" fmla="*/ 27 w 58"/>
                <a:gd name="T23" fmla="*/ 4 h 38"/>
                <a:gd name="T24" fmla="*/ 19 w 58"/>
                <a:gd name="T25" fmla="*/ 9 h 38"/>
                <a:gd name="T26" fmla="*/ 21 w 58"/>
                <a:gd name="T27" fmla="*/ 10 h 38"/>
                <a:gd name="T28" fmla="*/ 31 w 58"/>
                <a:gd name="T29" fmla="*/ 5 h 38"/>
                <a:gd name="T30" fmla="*/ 45 w 58"/>
                <a:gd name="T31" fmla="*/ 19 h 38"/>
                <a:gd name="T32" fmla="*/ 31 w 58"/>
                <a:gd name="T33" fmla="*/ 33 h 38"/>
                <a:gd name="T34" fmla="*/ 18 w 58"/>
                <a:gd name="T35" fmla="*/ 19 h 38"/>
                <a:gd name="T36" fmla="*/ 36 w 58"/>
                <a:gd name="T37" fmla="*/ 34 h 38"/>
                <a:gd name="T38" fmla="*/ 47 w 58"/>
                <a:gd name="T39" fmla="*/ 19 h 38"/>
                <a:gd name="T40" fmla="*/ 38 w 58"/>
                <a:gd name="T41" fmla="*/ 4 h 38"/>
                <a:gd name="T42" fmla="*/ 55 w 58"/>
                <a:gd name="T43" fmla="*/ 19 h 38"/>
                <a:gd name="T44" fmla="*/ 36 w 58"/>
                <a:gd name="T45" fmla="*/ 34 h 38"/>
                <a:gd name="T46" fmla="*/ 40 w 58"/>
                <a:gd name="T47" fmla="*/ 19 h 38"/>
                <a:gd name="T48" fmla="*/ 31 w 58"/>
                <a:gd name="T49" fmla="*/ 28 h 38"/>
                <a:gd name="T50" fmla="*/ 23 w 58"/>
                <a:gd name="T51" fmla="*/ 19 h 38"/>
                <a:gd name="T52" fmla="*/ 31 w 58"/>
                <a:gd name="T53" fmla="*/ 19 h 38"/>
                <a:gd name="T54" fmla="*/ 24 w 58"/>
                <a:gd name="T55" fmla="*/ 14 h 38"/>
                <a:gd name="T56" fmla="*/ 31 w 58"/>
                <a:gd name="T57" fmla="*/ 10 h 38"/>
                <a:gd name="T58" fmla="*/ 40 w 58"/>
                <a:gd name="T59" fmla="*/ 1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8" h="38">
                  <a:moveTo>
                    <a:pt x="58" y="18"/>
                  </a:moveTo>
                  <a:cubicBezTo>
                    <a:pt x="57" y="18"/>
                    <a:pt x="47" y="0"/>
                    <a:pt x="31" y="0"/>
                  </a:cubicBezTo>
                  <a:cubicBezTo>
                    <a:pt x="15" y="0"/>
                    <a:pt x="1" y="17"/>
                    <a:pt x="1" y="18"/>
                  </a:cubicBezTo>
                  <a:cubicBezTo>
                    <a:pt x="0" y="19"/>
                    <a:pt x="0" y="19"/>
                    <a:pt x="0" y="20"/>
                  </a:cubicBezTo>
                  <a:cubicBezTo>
                    <a:pt x="1" y="21"/>
                    <a:pt x="13" y="38"/>
                    <a:pt x="31" y="38"/>
                  </a:cubicBezTo>
                  <a:cubicBezTo>
                    <a:pt x="49" y="38"/>
                    <a:pt x="57" y="20"/>
                    <a:pt x="58" y="20"/>
                  </a:cubicBezTo>
                  <a:cubicBezTo>
                    <a:pt x="58" y="19"/>
                    <a:pt x="58" y="19"/>
                    <a:pt x="58" y="18"/>
                  </a:cubicBezTo>
                  <a:close/>
                  <a:moveTo>
                    <a:pt x="18" y="19"/>
                  </a:moveTo>
                  <a:cubicBezTo>
                    <a:pt x="16" y="19"/>
                    <a:pt x="16" y="19"/>
                    <a:pt x="16" y="19"/>
                  </a:cubicBezTo>
                  <a:cubicBezTo>
                    <a:pt x="16" y="27"/>
                    <a:pt x="21" y="33"/>
                    <a:pt x="28" y="34"/>
                  </a:cubicBezTo>
                  <a:cubicBezTo>
                    <a:pt x="16" y="33"/>
                    <a:pt x="6" y="22"/>
                    <a:pt x="4" y="19"/>
                  </a:cubicBezTo>
                  <a:cubicBezTo>
                    <a:pt x="6" y="16"/>
                    <a:pt x="16" y="6"/>
                    <a:pt x="27" y="4"/>
                  </a:cubicBezTo>
                  <a:cubicBezTo>
                    <a:pt x="24" y="5"/>
                    <a:pt x="21" y="7"/>
                    <a:pt x="19" y="9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3" y="7"/>
                    <a:pt x="27" y="5"/>
                    <a:pt x="31" y="5"/>
                  </a:cubicBezTo>
                  <a:cubicBezTo>
                    <a:pt x="39" y="5"/>
                    <a:pt x="45" y="11"/>
                    <a:pt x="45" y="19"/>
                  </a:cubicBezTo>
                  <a:cubicBezTo>
                    <a:pt x="45" y="27"/>
                    <a:pt x="39" y="33"/>
                    <a:pt x="31" y="33"/>
                  </a:cubicBezTo>
                  <a:cubicBezTo>
                    <a:pt x="24" y="33"/>
                    <a:pt x="18" y="27"/>
                    <a:pt x="18" y="19"/>
                  </a:cubicBezTo>
                  <a:close/>
                  <a:moveTo>
                    <a:pt x="36" y="34"/>
                  </a:moveTo>
                  <a:cubicBezTo>
                    <a:pt x="42" y="32"/>
                    <a:pt x="47" y="26"/>
                    <a:pt x="47" y="19"/>
                  </a:cubicBezTo>
                  <a:cubicBezTo>
                    <a:pt x="47" y="12"/>
                    <a:pt x="43" y="7"/>
                    <a:pt x="38" y="4"/>
                  </a:cubicBezTo>
                  <a:cubicBezTo>
                    <a:pt x="47" y="8"/>
                    <a:pt x="53" y="17"/>
                    <a:pt x="55" y="19"/>
                  </a:cubicBezTo>
                  <a:cubicBezTo>
                    <a:pt x="53" y="22"/>
                    <a:pt x="47" y="32"/>
                    <a:pt x="36" y="34"/>
                  </a:cubicBezTo>
                  <a:close/>
                  <a:moveTo>
                    <a:pt x="40" y="19"/>
                  </a:moveTo>
                  <a:cubicBezTo>
                    <a:pt x="40" y="24"/>
                    <a:pt x="36" y="28"/>
                    <a:pt x="31" y="28"/>
                  </a:cubicBezTo>
                  <a:cubicBezTo>
                    <a:pt x="27" y="28"/>
                    <a:pt x="23" y="24"/>
                    <a:pt x="23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6" y="12"/>
                    <a:pt x="29" y="10"/>
                    <a:pt x="31" y="10"/>
                  </a:cubicBezTo>
                  <a:cubicBezTo>
                    <a:pt x="36" y="10"/>
                    <a:pt x="40" y="14"/>
                    <a:pt x="40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178405" y="3478837"/>
            <a:ext cx="1967224" cy="3379163"/>
            <a:chOff x="3724275" y="1833563"/>
            <a:chExt cx="1316038" cy="2260600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4216400" y="2362201"/>
              <a:ext cx="330200" cy="381000"/>
            </a:xfrm>
            <a:custGeom>
              <a:avLst/>
              <a:gdLst>
                <a:gd name="T0" fmla="*/ 208 w 208"/>
                <a:gd name="T1" fmla="*/ 240 h 240"/>
                <a:gd name="T2" fmla="*/ 0 w 208"/>
                <a:gd name="T3" fmla="*/ 240 h 240"/>
                <a:gd name="T4" fmla="*/ 8 w 208"/>
                <a:gd name="T5" fmla="*/ 0 h 240"/>
                <a:gd name="T6" fmla="*/ 199 w 208"/>
                <a:gd name="T7" fmla="*/ 0 h 240"/>
                <a:gd name="T8" fmla="*/ 208 w 208"/>
                <a:gd name="T9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8" h="240">
                  <a:moveTo>
                    <a:pt x="208" y="240"/>
                  </a:moveTo>
                  <a:lnTo>
                    <a:pt x="0" y="240"/>
                  </a:lnTo>
                  <a:lnTo>
                    <a:pt x="8" y="0"/>
                  </a:lnTo>
                  <a:lnTo>
                    <a:pt x="199" y="0"/>
                  </a:lnTo>
                  <a:lnTo>
                    <a:pt x="208" y="240"/>
                  </a:lnTo>
                  <a:close/>
                </a:path>
              </a:pathLst>
            </a:custGeom>
            <a:solidFill>
              <a:srgbClr val="F1C9A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4111625" y="1833563"/>
              <a:ext cx="538163" cy="676275"/>
            </a:xfrm>
            <a:custGeom>
              <a:avLst/>
              <a:gdLst>
                <a:gd name="T0" fmla="*/ 179 w 179"/>
                <a:gd name="T1" fmla="*/ 109 h 226"/>
                <a:gd name="T2" fmla="*/ 90 w 179"/>
                <a:gd name="T3" fmla="*/ 0 h 226"/>
                <a:gd name="T4" fmla="*/ 0 w 179"/>
                <a:gd name="T5" fmla="*/ 109 h 226"/>
                <a:gd name="T6" fmla="*/ 42 w 179"/>
                <a:gd name="T7" fmla="*/ 194 h 226"/>
                <a:gd name="T8" fmla="*/ 49 w 179"/>
                <a:gd name="T9" fmla="*/ 218 h 226"/>
                <a:gd name="T10" fmla="*/ 59 w 179"/>
                <a:gd name="T11" fmla="*/ 226 h 226"/>
                <a:gd name="T12" fmla="*/ 121 w 179"/>
                <a:gd name="T13" fmla="*/ 226 h 226"/>
                <a:gd name="T14" fmla="*/ 131 w 179"/>
                <a:gd name="T15" fmla="*/ 218 h 226"/>
                <a:gd name="T16" fmla="*/ 138 w 179"/>
                <a:gd name="T17" fmla="*/ 194 h 226"/>
                <a:gd name="T18" fmla="*/ 179 w 179"/>
                <a:gd name="T19" fmla="*/ 109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9" h="226">
                  <a:moveTo>
                    <a:pt x="179" y="109"/>
                  </a:moveTo>
                  <a:cubicBezTo>
                    <a:pt x="179" y="54"/>
                    <a:pt x="171" y="0"/>
                    <a:pt x="90" y="0"/>
                  </a:cubicBezTo>
                  <a:cubicBezTo>
                    <a:pt x="7" y="0"/>
                    <a:pt x="0" y="54"/>
                    <a:pt x="0" y="109"/>
                  </a:cubicBezTo>
                  <a:cubicBezTo>
                    <a:pt x="0" y="145"/>
                    <a:pt x="17" y="176"/>
                    <a:pt x="42" y="194"/>
                  </a:cubicBezTo>
                  <a:cubicBezTo>
                    <a:pt x="49" y="218"/>
                    <a:pt x="49" y="218"/>
                    <a:pt x="49" y="218"/>
                  </a:cubicBezTo>
                  <a:cubicBezTo>
                    <a:pt x="50" y="223"/>
                    <a:pt x="55" y="226"/>
                    <a:pt x="59" y="226"/>
                  </a:cubicBezTo>
                  <a:cubicBezTo>
                    <a:pt x="121" y="226"/>
                    <a:pt x="121" y="226"/>
                    <a:pt x="121" y="226"/>
                  </a:cubicBezTo>
                  <a:cubicBezTo>
                    <a:pt x="125" y="226"/>
                    <a:pt x="130" y="223"/>
                    <a:pt x="131" y="218"/>
                  </a:cubicBezTo>
                  <a:cubicBezTo>
                    <a:pt x="138" y="194"/>
                    <a:pt x="138" y="194"/>
                    <a:pt x="138" y="194"/>
                  </a:cubicBezTo>
                  <a:cubicBezTo>
                    <a:pt x="163" y="176"/>
                    <a:pt x="179" y="145"/>
                    <a:pt x="179" y="109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724275" y="2557463"/>
              <a:ext cx="1316038" cy="1536700"/>
            </a:xfrm>
            <a:custGeom>
              <a:avLst/>
              <a:gdLst>
                <a:gd name="T0" fmla="*/ 405 w 438"/>
                <a:gd name="T1" fmla="*/ 60 h 514"/>
                <a:gd name="T2" fmla="*/ 287 w 438"/>
                <a:gd name="T3" fmla="*/ 28 h 514"/>
                <a:gd name="T4" fmla="*/ 282 w 438"/>
                <a:gd name="T5" fmla="*/ 8 h 514"/>
                <a:gd name="T6" fmla="*/ 219 w 438"/>
                <a:gd name="T7" fmla="*/ 0 h 514"/>
                <a:gd name="T8" fmla="*/ 156 w 438"/>
                <a:gd name="T9" fmla="*/ 8 h 514"/>
                <a:gd name="T10" fmla="*/ 152 w 438"/>
                <a:gd name="T11" fmla="*/ 28 h 514"/>
                <a:gd name="T12" fmla="*/ 33 w 438"/>
                <a:gd name="T13" fmla="*/ 60 h 514"/>
                <a:gd name="T14" fmla="*/ 0 w 438"/>
                <a:gd name="T15" fmla="*/ 93 h 514"/>
                <a:gd name="T16" fmla="*/ 7 w 438"/>
                <a:gd name="T17" fmla="*/ 258 h 514"/>
                <a:gd name="T18" fmla="*/ 65 w 438"/>
                <a:gd name="T19" fmla="*/ 344 h 514"/>
                <a:gd name="T20" fmla="*/ 35 w 438"/>
                <a:gd name="T21" fmla="*/ 514 h 514"/>
                <a:gd name="T22" fmla="*/ 402 w 438"/>
                <a:gd name="T23" fmla="*/ 514 h 514"/>
                <a:gd name="T24" fmla="*/ 371 w 438"/>
                <a:gd name="T25" fmla="*/ 344 h 514"/>
                <a:gd name="T26" fmla="*/ 431 w 438"/>
                <a:gd name="T27" fmla="*/ 258 h 514"/>
                <a:gd name="T28" fmla="*/ 438 w 438"/>
                <a:gd name="T29" fmla="*/ 93 h 514"/>
                <a:gd name="T30" fmla="*/ 405 w 438"/>
                <a:gd name="T31" fmla="*/ 60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38" h="514">
                  <a:moveTo>
                    <a:pt x="405" y="60"/>
                  </a:moveTo>
                  <a:cubicBezTo>
                    <a:pt x="287" y="28"/>
                    <a:pt x="287" y="28"/>
                    <a:pt x="287" y="28"/>
                  </a:cubicBezTo>
                  <a:cubicBezTo>
                    <a:pt x="282" y="8"/>
                    <a:pt x="282" y="8"/>
                    <a:pt x="282" y="8"/>
                  </a:cubicBezTo>
                  <a:cubicBezTo>
                    <a:pt x="282" y="8"/>
                    <a:pt x="235" y="0"/>
                    <a:pt x="219" y="0"/>
                  </a:cubicBezTo>
                  <a:cubicBezTo>
                    <a:pt x="203" y="0"/>
                    <a:pt x="156" y="8"/>
                    <a:pt x="156" y="8"/>
                  </a:cubicBezTo>
                  <a:cubicBezTo>
                    <a:pt x="152" y="28"/>
                    <a:pt x="152" y="28"/>
                    <a:pt x="152" y="28"/>
                  </a:cubicBezTo>
                  <a:cubicBezTo>
                    <a:pt x="33" y="60"/>
                    <a:pt x="33" y="60"/>
                    <a:pt x="33" y="60"/>
                  </a:cubicBezTo>
                  <a:cubicBezTo>
                    <a:pt x="15" y="66"/>
                    <a:pt x="0" y="75"/>
                    <a:pt x="0" y="93"/>
                  </a:cubicBezTo>
                  <a:cubicBezTo>
                    <a:pt x="0" y="93"/>
                    <a:pt x="3" y="213"/>
                    <a:pt x="7" y="258"/>
                  </a:cubicBezTo>
                  <a:cubicBezTo>
                    <a:pt x="9" y="285"/>
                    <a:pt x="15" y="341"/>
                    <a:pt x="65" y="344"/>
                  </a:cubicBezTo>
                  <a:cubicBezTo>
                    <a:pt x="35" y="514"/>
                    <a:pt x="35" y="514"/>
                    <a:pt x="35" y="514"/>
                  </a:cubicBezTo>
                  <a:cubicBezTo>
                    <a:pt x="402" y="514"/>
                    <a:pt x="402" y="514"/>
                    <a:pt x="402" y="514"/>
                  </a:cubicBezTo>
                  <a:cubicBezTo>
                    <a:pt x="371" y="344"/>
                    <a:pt x="371" y="344"/>
                    <a:pt x="371" y="344"/>
                  </a:cubicBezTo>
                  <a:cubicBezTo>
                    <a:pt x="424" y="344"/>
                    <a:pt x="428" y="285"/>
                    <a:pt x="431" y="258"/>
                  </a:cubicBezTo>
                  <a:cubicBezTo>
                    <a:pt x="436" y="213"/>
                    <a:pt x="438" y="93"/>
                    <a:pt x="438" y="93"/>
                  </a:cubicBezTo>
                  <a:cubicBezTo>
                    <a:pt x="438" y="75"/>
                    <a:pt x="425" y="67"/>
                    <a:pt x="405" y="6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2" name="TextBox 121"/>
          <p:cNvSpPr txBox="1"/>
          <p:nvPr/>
        </p:nvSpPr>
        <p:spPr>
          <a:xfrm>
            <a:off x="832948" y="2049419"/>
            <a:ext cx="776989" cy="257369"/>
          </a:xfrm>
          <a:prstGeom prst="rect">
            <a:avLst/>
          </a:prstGeom>
          <a:noFill/>
        </p:spPr>
        <p:txBody>
          <a:bodyPr wrap="none" lIns="72000" tIns="36000" rIns="72000" bIns="36000" rtlCol="0" anchor="t">
            <a:spAutoFit/>
          </a:bodyPr>
          <a:lstStyle/>
          <a:p>
            <a:r>
              <a:rPr lang="en-US" sz="12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Analysis</a:t>
            </a:r>
            <a:endParaRPr lang="id-ID" sz="12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" name="Rectangle 122"/>
          <p:cNvSpPr/>
          <p:nvPr/>
        </p:nvSpPr>
        <p:spPr>
          <a:xfrm>
            <a:off x="832948" y="2231476"/>
            <a:ext cx="18618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Put your great paragraph here, make it awesome with your own style.</a:t>
            </a:r>
            <a:endParaRPr lang="id-ID" sz="1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832948" y="3397986"/>
            <a:ext cx="693633" cy="257369"/>
          </a:xfrm>
          <a:prstGeom prst="rect">
            <a:avLst/>
          </a:prstGeom>
          <a:noFill/>
        </p:spPr>
        <p:txBody>
          <a:bodyPr wrap="none" lIns="72000" tIns="36000" rIns="72000" bIns="36000" rtlCol="0" anchor="t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</a:t>
            </a:r>
            <a:endParaRPr lang="id-ID" sz="12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Rectangle 124"/>
          <p:cNvSpPr/>
          <p:nvPr/>
        </p:nvSpPr>
        <p:spPr>
          <a:xfrm>
            <a:off x="832948" y="3580043"/>
            <a:ext cx="18618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Put your great paragraph here, make it awesome with your own style.</a:t>
            </a:r>
            <a:endParaRPr lang="id-ID" sz="1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832948" y="4703769"/>
            <a:ext cx="759357" cy="257369"/>
          </a:xfrm>
          <a:prstGeom prst="rect">
            <a:avLst/>
          </a:prstGeom>
          <a:noFill/>
        </p:spPr>
        <p:txBody>
          <a:bodyPr wrap="none" lIns="72000" tIns="36000" rIns="72000" bIns="36000" rtlCol="0" anchor="t">
            <a:spAutoFit/>
          </a:bodyPr>
          <a:lstStyle/>
          <a:p>
            <a:r>
              <a:rPr lang="en-US" sz="12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Strategy</a:t>
            </a:r>
            <a:endParaRPr lang="id-ID" sz="1200" b="1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Rectangle 126"/>
          <p:cNvSpPr/>
          <p:nvPr/>
        </p:nvSpPr>
        <p:spPr>
          <a:xfrm>
            <a:off x="832948" y="4885826"/>
            <a:ext cx="18618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Put your great paragraph here, make it awesome with your own style.</a:t>
            </a:r>
            <a:endParaRPr lang="id-ID" sz="1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9580628" y="2049419"/>
            <a:ext cx="546157" cy="257369"/>
          </a:xfrm>
          <a:prstGeom prst="rect">
            <a:avLst/>
          </a:prstGeom>
          <a:noFill/>
        </p:spPr>
        <p:txBody>
          <a:bodyPr wrap="none" lIns="72000" tIns="36000" rIns="72000" bIns="36000" rtlCol="0" anchor="t">
            <a:spAutoFit/>
          </a:bodyPr>
          <a:lstStyle/>
          <a:p>
            <a:r>
              <a:rPr lang="en-US" sz="12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Sales</a:t>
            </a:r>
            <a:endParaRPr lang="id-ID" sz="1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" name="Rectangle 129"/>
          <p:cNvSpPr/>
          <p:nvPr/>
        </p:nvSpPr>
        <p:spPr>
          <a:xfrm>
            <a:off x="9580628" y="2231476"/>
            <a:ext cx="18618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Put your great paragraph here, make it awesome with your own style.</a:t>
            </a:r>
            <a:endParaRPr lang="id-ID" sz="1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9580628" y="3397986"/>
            <a:ext cx="453183" cy="257369"/>
          </a:xfrm>
          <a:prstGeom prst="rect">
            <a:avLst/>
          </a:prstGeom>
          <a:noFill/>
        </p:spPr>
        <p:txBody>
          <a:bodyPr wrap="none" lIns="72000" tIns="36000" rIns="72000" bIns="36000" rtlCol="0" anchor="t">
            <a:spAutoFit/>
          </a:bodyPr>
          <a:lstStyle/>
          <a:p>
            <a:r>
              <a:rPr lang="en-US" sz="12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Idea</a:t>
            </a:r>
            <a:endParaRPr lang="id-ID" sz="12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Rectangle 131"/>
          <p:cNvSpPr/>
          <p:nvPr/>
        </p:nvSpPr>
        <p:spPr>
          <a:xfrm>
            <a:off x="9580628" y="3580043"/>
            <a:ext cx="18618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Put your great paragraph here, make it awesome with your own style.</a:t>
            </a:r>
            <a:endParaRPr lang="id-ID" sz="1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9580628" y="4703769"/>
            <a:ext cx="719281" cy="257369"/>
          </a:xfrm>
          <a:prstGeom prst="rect">
            <a:avLst/>
          </a:prstGeom>
          <a:noFill/>
        </p:spPr>
        <p:txBody>
          <a:bodyPr wrap="none" lIns="72000" tIns="36000" rIns="72000" bIns="36000" rtlCol="0" anchor="t">
            <a:spAutoFit/>
          </a:bodyPr>
          <a:lstStyle/>
          <a:p>
            <a:r>
              <a:rPr lang="en-US" sz="12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Consult</a:t>
            </a:r>
            <a:endParaRPr lang="id-ID" sz="1200" b="1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Rectangle 133"/>
          <p:cNvSpPr/>
          <p:nvPr/>
        </p:nvSpPr>
        <p:spPr>
          <a:xfrm>
            <a:off x="9580628" y="4885826"/>
            <a:ext cx="18618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Put your great paragraph here, make it awesome with your own style.</a:t>
            </a:r>
            <a:endParaRPr lang="id-ID" sz="1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2962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"/>
                            </p:stCondLst>
                            <p:childTnLst>
                              <p:par>
                                <p:cTn id="57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0"/>
                            </p:stCondLst>
                            <p:childTnLst>
                              <p:par>
                                <p:cTn id="8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0" grpId="0" animBg="1"/>
      <p:bldP spid="32" grpId="0" animBg="1"/>
      <p:bldP spid="39" grpId="0" animBg="1"/>
      <p:bldP spid="59" grpId="0" animBg="1"/>
      <p:bldP spid="71" grpId="0" animBg="1"/>
      <p:bldP spid="88" grpId="0" animBg="1"/>
      <p:bldP spid="122" grpId="0"/>
      <p:bldP spid="123" grpId="0"/>
      <p:bldP spid="124" grpId="0"/>
      <p:bldP spid="125" grpId="0"/>
      <p:bldP spid="126" grpId="0"/>
      <p:bldP spid="127" grpId="0"/>
      <p:bldP spid="129" grpId="0"/>
      <p:bldP spid="130" grpId="0"/>
      <p:bldP spid="131" grpId="0"/>
      <p:bldP spid="132" grpId="0"/>
      <p:bldP spid="133" grpId="0"/>
      <p:bldP spid="13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d-ID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</a:t>
            </a:r>
            <a:r>
              <a:rPr lang="id-ID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Analysis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z="105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fld>
            <a:endParaRPr lang="en-US" sz="105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reeform 6"/>
          <p:cNvSpPr>
            <a:spLocks/>
          </p:cNvSpPr>
          <p:nvPr/>
        </p:nvSpPr>
        <p:spPr bwMode="auto">
          <a:xfrm>
            <a:off x="1128121" y="1619719"/>
            <a:ext cx="3847464" cy="1923733"/>
          </a:xfrm>
          <a:custGeom>
            <a:avLst/>
            <a:gdLst>
              <a:gd name="T0" fmla="*/ 2106 w 2106"/>
              <a:gd name="T1" fmla="*/ 1053 h 1053"/>
              <a:gd name="T2" fmla="*/ 2082 w 2106"/>
              <a:gd name="T3" fmla="*/ 1053 h 1053"/>
              <a:gd name="T4" fmla="*/ 1053 w 2106"/>
              <a:gd name="T5" fmla="*/ 24 h 1053"/>
              <a:gd name="T6" fmla="*/ 24 w 2106"/>
              <a:gd name="T7" fmla="*/ 1053 h 1053"/>
              <a:gd name="T8" fmla="*/ 0 w 2106"/>
              <a:gd name="T9" fmla="*/ 1053 h 1053"/>
              <a:gd name="T10" fmla="*/ 309 w 2106"/>
              <a:gd name="T11" fmla="*/ 308 h 1053"/>
              <a:gd name="T12" fmla="*/ 1053 w 2106"/>
              <a:gd name="T13" fmla="*/ 0 h 1053"/>
              <a:gd name="T14" fmla="*/ 1798 w 2106"/>
              <a:gd name="T15" fmla="*/ 308 h 1053"/>
              <a:gd name="T16" fmla="*/ 2106 w 2106"/>
              <a:gd name="T17" fmla="*/ 1053 h 10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106" h="1053">
                <a:moveTo>
                  <a:pt x="2106" y="1053"/>
                </a:moveTo>
                <a:cubicBezTo>
                  <a:pt x="2082" y="1053"/>
                  <a:pt x="2082" y="1053"/>
                  <a:pt x="2082" y="1053"/>
                </a:cubicBezTo>
                <a:cubicBezTo>
                  <a:pt x="2082" y="486"/>
                  <a:pt x="1621" y="24"/>
                  <a:pt x="1053" y="24"/>
                </a:cubicBezTo>
                <a:cubicBezTo>
                  <a:pt x="486" y="24"/>
                  <a:pt x="24" y="486"/>
                  <a:pt x="24" y="1053"/>
                </a:cubicBezTo>
                <a:cubicBezTo>
                  <a:pt x="0" y="1053"/>
                  <a:pt x="0" y="1053"/>
                  <a:pt x="0" y="1053"/>
                </a:cubicBezTo>
                <a:cubicBezTo>
                  <a:pt x="0" y="772"/>
                  <a:pt x="110" y="507"/>
                  <a:pt x="309" y="308"/>
                </a:cubicBezTo>
                <a:cubicBezTo>
                  <a:pt x="508" y="110"/>
                  <a:pt x="772" y="0"/>
                  <a:pt x="1053" y="0"/>
                </a:cubicBezTo>
                <a:cubicBezTo>
                  <a:pt x="1335" y="0"/>
                  <a:pt x="1599" y="110"/>
                  <a:pt x="1798" y="308"/>
                </a:cubicBezTo>
                <a:cubicBezTo>
                  <a:pt x="1997" y="507"/>
                  <a:pt x="2106" y="772"/>
                  <a:pt x="2106" y="1053"/>
                </a:cubicBezTo>
                <a:close/>
              </a:path>
            </a:pathLst>
          </a:cu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7" name="Group 86"/>
          <p:cNvGrpSpPr/>
          <p:nvPr/>
        </p:nvGrpSpPr>
        <p:grpSpPr>
          <a:xfrm>
            <a:off x="2517406" y="1212588"/>
            <a:ext cx="1095478" cy="1096877"/>
            <a:chOff x="2517406" y="1212588"/>
            <a:chExt cx="1095478" cy="1096877"/>
          </a:xfrm>
        </p:grpSpPr>
        <p:sp>
          <p:nvSpPr>
            <p:cNvPr id="44" name="Oval 44"/>
            <p:cNvSpPr>
              <a:spLocks noChangeArrowheads="1"/>
            </p:cNvSpPr>
            <p:nvPr/>
          </p:nvSpPr>
          <p:spPr bwMode="auto">
            <a:xfrm>
              <a:off x="2535594" y="1230776"/>
              <a:ext cx="1059102" cy="105910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Freeform 45"/>
            <p:cNvSpPr>
              <a:spLocks noEditPoints="1"/>
            </p:cNvSpPr>
            <p:nvPr/>
          </p:nvSpPr>
          <p:spPr bwMode="auto">
            <a:xfrm>
              <a:off x="2517406" y="1212588"/>
              <a:ext cx="1095478" cy="1096877"/>
            </a:xfrm>
            <a:custGeom>
              <a:avLst/>
              <a:gdLst>
                <a:gd name="T0" fmla="*/ 300 w 600"/>
                <a:gd name="T1" fmla="*/ 20 h 600"/>
                <a:gd name="T2" fmla="*/ 580 w 600"/>
                <a:gd name="T3" fmla="*/ 300 h 600"/>
                <a:gd name="T4" fmla="*/ 300 w 600"/>
                <a:gd name="T5" fmla="*/ 580 h 600"/>
                <a:gd name="T6" fmla="*/ 20 w 600"/>
                <a:gd name="T7" fmla="*/ 300 h 600"/>
                <a:gd name="T8" fmla="*/ 300 w 600"/>
                <a:gd name="T9" fmla="*/ 20 h 600"/>
                <a:gd name="T10" fmla="*/ 300 w 600"/>
                <a:gd name="T11" fmla="*/ 0 h 600"/>
                <a:gd name="T12" fmla="*/ 0 w 600"/>
                <a:gd name="T13" fmla="*/ 300 h 600"/>
                <a:gd name="T14" fmla="*/ 300 w 600"/>
                <a:gd name="T15" fmla="*/ 600 h 600"/>
                <a:gd name="T16" fmla="*/ 600 w 600"/>
                <a:gd name="T17" fmla="*/ 300 h 600"/>
                <a:gd name="T18" fmla="*/ 300 w 600"/>
                <a:gd name="T19" fmla="*/ 0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0" h="600">
                  <a:moveTo>
                    <a:pt x="300" y="20"/>
                  </a:moveTo>
                  <a:cubicBezTo>
                    <a:pt x="455" y="20"/>
                    <a:pt x="580" y="145"/>
                    <a:pt x="580" y="300"/>
                  </a:cubicBezTo>
                  <a:cubicBezTo>
                    <a:pt x="580" y="455"/>
                    <a:pt x="455" y="580"/>
                    <a:pt x="300" y="580"/>
                  </a:cubicBezTo>
                  <a:cubicBezTo>
                    <a:pt x="145" y="580"/>
                    <a:pt x="20" y="455"/>
                    <a:pt x="20" y="300"/>
                  </a:cubicBezTo>
                  <a:cubicBezTo>
                    <a:pt x="20" y="145"/>
                    <a:pt x="145" y="20"/>
                    <a:pt x="300" y="20"/>
                  </a:cubicBezTo>
                  <a:moveTo>
                    <a:pt x="300" y="0"/>
                  </a:moveTo>
                  <a:cubicBezTo>
                    <a:pt x="135" y="0"/>
                    <a:pt x="0" y="135"/>
                    <a:pt x="0" y="300"/>
                  </a:cubicBezTo>
                  <a:cubicBezTo>
                    <a:pt x="0" y="465"/>
                    <a:pt x="135" y="600"/>
                    <a:pt x="300" y="600"/>
                  </a:cubicBezTo>
                  <a:cubicBezTo>
                    <a:pt x="465" y="600"/>
                    <a:pt x="600" y="465"/>
                    <a:pt x="600" y="300"/>
                  </a:cubicBezTo>
                  <a:cubicBezTo>
                    <a:pt x="600" y="135"/>
                    <a:pt x="465" y="0"/>
                    <a:pt x="300" y="0"/>
                  </a:cubicBezTo>
                  <a:close/>
                </a:path>
              </a:pathLst>
            </a:custGeom>
            <a:solidFill>
              <a:schemeClr val="tx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8" name="Group 87"/>
          <p:cNvGrpSpPr/>
          <p:nvPr/>
        </p:nvGrpSpPr>
        <p:grpSpPr>
          <a:xfrm>
            <a:off x="3790567" y="1744238"/>
            <a:ext cx="1201808" cy="1095478"/>
            <a:chOff x="3790567" y="1744238"/>
            <a:chExt cx="1201808" cy="1095478"/>
          </a:xfrm>
        </p:grpSpPr>
        <p:sp>
          <p:nvSpPr>
            <p:cNvPr id="47" name="Freeform 46"/>
            <p:cNvSpPr>
              <a:spLocks/>
            </p:cNvSpPr>
            <p:nvPr/>
          </p:nvSpPr>
          <p:spPr bwMode="auto">
            <a:xfrm>
              <a:off x="3810154" y="1762426"/>
              <a:ext cx="1161234" cy="1059102"/>
            </a:xfrm>
            <a:custGeom>
              <a:avLst/>
              <a:gdLst>
                <a:gd name="T0" fmla="*/ 318 w 636"/>
                <a:gd name="T1" fmla="*/ 580 h 580"/>
                <a:gd name="T2" fmla="*/ 113 w 636"/>
                <a:gd name="T3" fmla="*/ 496 h 580"/>
                <a:gd name="T4" fmla="*/ 113 w 636"/>
                <a:gd name="T5" fmla="*/ 85 h 580"/>
                <a:gd name="T6" fmla="*/ 318 w 636"/>
                <a:gd name="T7" fmla="*/ 0 h 580"/>
                <a:gd name="T8" fmla="*/ 523 w 636"/>
                <a:gd name="T9" fmla="*/ 85 h 580"/>
                <a:gd name="T10" fmla="*/ 523 w 636"/>
                <a:gd name="T11" fmla="*/ 496 h 580"/>
                <a:gd name="T12" fmla="*/ 318 w 636"/>
                <a:gd name="T13" fmla="*/ 580 h 5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6" h="580">
                  <a:moveTo>
                    <a:pt x="318" y="580"/>
                  </a:moveTo>
                  <a:cubicBezTo>
                    <a:pt x="240" y="580"/>
                    <a:pt x="168" y="550"/>
                    <a:pt x="113" y="496"/>
                  </a:cubicBezTo>
                  <a:cubicBezTo>
                    <a:pt x="0" y="382"/>
                    <a:pt x="0" y="198"/>
                    <a:pt x="113" y="85"/>
                  </a:cubicBezTo>
                  <a:cubicBezTo>
                    <a:pt x="168" y="31"/>
                    <a:pt x="240" y="0"/>
                    <a:pt x="318" y="0"/>
                  </a:cubicBezTo>
                  <a:cubicBezTo>
                    <a:pt x="395" y="0"/>
                    <a:pt x="468" y="31"/>
                    <a:pt x="523" y="85"/>
                  </a:cubicBezTo>
                  <a:cubicBezTo>
                    <a:pt x="636" y="198"/>
                    <a:pt x="636" y="382"/>
                    <a:pt x="523" y="496"/>
                  </a:cubicBezTo>
                  <a:cubicBezTo>
                    <a:pt x="468" y="550"/>
                    <a:pt x="395" y="580"/>
                    <a:pt x="318" y="58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Freeform 47"/>
            <p:cNvSpPr>
              <a:spLocks noEditPoints="1"/>
            </p:cNvSpPr>
            <p:nvPr/>
          </p:nvSpPr>
          <p:spPr bwMode="auto">
            <a:xfrm>
              <a:off x="3790567" y="1744238"/>
              <a:ext cx="1201808" cy="1095478"/>
            </a:xfrm>
            <a:custGeom>
              <a:avLst/>
              <a:gdLst>
                <a:gd name="T0" fmla="*/ 329 w 658"/>
                <a:gd name="T1" fmla="*/ 20 h 600"/>
                <a:gd name="T2" fmla="*/ 527 w 658"/>
                <a:gd name="T3" fmla="*/ 102 h 600"/>
                <a:gd name="T4" fmla="*/ 527 w 658"/>
                <a:gd name="T5" fmla="*/ 498 h 600"/>
                <a:gd name="T6" fmla="*/ 329 w 658"/>
                <a:gd name="T7" fmla="*/ 580 h 600"/>
                <a:gd name="T8" fmla="*/ 131 w 658"/>
                <a:gd name="T9" fmla="*/ 498 h 600"/>
                <a:gd name="T10" fmla="*/ 131 w 658"/>
                <a:gd name="T11" fmla="*/ 102 h 600"/>
                <a:gd name="T12" fmla="*/ 329 w 658"/>
                <a:gd name="T13" fmla="*/ 20 h 600"/>
                <a:gd name="T14" fmla="*/ 329 w 658"/>
                <a:gd name="T15" fmla="*/ 0 h 600"/>
                <a:gd name="T16" fmla="*/ 117 w 658"/>
                <a:gd name="T17" fmla="*/ 88 h 600"/>
                <a:gd name="T18" fmla="*/ 117 w 658"/>
                <a:gd name="T19" fmla="*/ 513 h 600"/>
                <a:gd name="T20" fmla="*/ 329 w 658"/>
                <a:gd name="T21" fmla="*/ 600 h 600"/>
                <a:gd name="T22" fmla="*/ 541 w 658"/>
                <a:gd name="T23" fmla="*/ 513 h 600"/>
                <a:gd name="T24" fmla="*/ 541 w 658"/>
                <a:gd name="T25" fmla="*/ 88 h 600"/>
                <a:gd name="T26" fmla="*/ 329 w 658"/>
                <a:gd name="T27" fmla="*/ 0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58" h="600">
                  <a:moveTo>
                    <a:pt x="329" y="20"/>
                  </a:moveTo>
                  <a:cubicBezTo>
                    <a:pt x="400" y="20"/>
                    <a:pt x="472" y="48"/>
                    <a:pt x="527" y="102"/>
                  </a:cubicBezTo>
                  <a:cubicBezTo>
                    <a:pt x="636" y="212"/>
                    <a:pt x="636" y="389"/>
                    <a:pt x="527" y="498"/>
                  </a:cubicBezTo>
                  <a:cubicBezTo>
                    <a:pt x="472" y="553"/>
                    <a:pt x="400" y="580"/>
                    <a:pt x="329" y="580"/>
                  </a:cubicBezTo>
                  <a:cubicBezTo>
                    <a:pt x="257" y="580"/>
                    <a:pt x="185" y="553"/>
                    <a:pt x="131" y="498"/>
                  </a:cubicBezTo>
                  <a:cubicBezTo>
                    <a:pt x="21" y="389"/>
                    <a:pt x="21" y="212"/>
                    <a:pt x="131" y="102"/>
                  </a:cubicBezTo>
                  <a:cubicBezTo>
                    <a:pt x="185" y="48"/>
                    <a:pt x="257" y="20"/>
                    <a:pt x="329" y="20"/>
                  </a:cubicBezTo>
                  <a:moveTo>
                    <a:pt x="329" y="0"/>
                  </a:moveTo>
                  <a:cubicBezTo>
                    <a:pt x="249" y="0"/>
                    <a:pt x="173" y="32"/>
                    <a:pt x="117" y="88"/>
                  </a:cubicBezTo>
                  <a:cubicBezTo>
                    <a:pt x="0" y="205"/>
                    <a:pt x="0" y="396"/>
                    <a:pt x="117" y="513"/>
                  </a:cubicBezTo>
                  <a:cubicBezTo>
                    <a:pt x="173" y="569"/>
                    <a:pt x="249" y="600"/>
                    <a:pt x="329" y="600"/>
                  </a:cubicBezTo>
                  <a:cubicBezTo>
                    <a:pt x="409" y="600"/>
                    <a:pt x="484" y="569"/>
                    <a:pt x="541" y="513"/>
                  </a:cubicBezTo>
                  <a:cubicBezTo>
                    <a:pt x="658" y="396"/>
                    <a:pt x="658" y="205"/>
                    <a:pt x="541" y="88"/>
                  </a:cubicBezTo>
                  <a:cubicBezTo>
                    <a:pt x="484" y="32"/>
                    <a:pt x="409" y="0"/>
                    <a:pt x="329" y="0"/>
                  </a:cubicBezTo>
                  <a:close/>
                </a:path>
              </a:pathLst>
            </a:custGeom>
            <a:solidFill>
              <a:schemeClr val="tx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4406162" y="3060769"/>
            <a:ext cx="1095478" cy="1095478"/>
            <a:chOff x="4406162" y="3060769"/>
            <a:chExt cx="1095478" cy="1095478"/>
          </a:xfrm>
        </p:grpSpPr>
        <p:sp>
          <p:nvSpPr>
            <p:cNvPr id="50" name="Oval 48"/>
            <p:cNvSpPr>
              <a:spLocks noChangeArrowheads="1"/>
            </p:cNvSpPr>
            <p:nvPr/>
          </p:nvSpPr>
          <p:spPr bwMode="auto">
            <a:xfrm>
              <a:off x="4424350" y="3078957"/>
              <a:ext cx="1059102" cy="1059102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Freeform 49"/>
            <p:cNvSpPr>
              <a:spLocks noEditPoints="1"/>
            </p:cNvSpPr>
            <p:nvPr/>
          </p:nvSpPr>
          <p:spPr bwMode="auto">
            <a:xfrm>
              <a:off x="4406162" y="3060769"/>
              <a:ext cx="1095478" cy="1095478"/>
            </a:xfrm>
            <a:custGeom>
              <a:avLst/>
              <a:gdLst>
                <a:gd name="T0" fmla="*/ 300 w 600"/>
                <a:gd name="T1" fmla="*/ 20 h 600"/>
                <a:gd name="T2" fmla="*/ 580 w 600"/>
                <a:gd name="T3" fmla="*/ 300 h 600"/>
                <a:gd name="T4" fmla="*/ 300 w 600"/>
                <a:gd name="T5" fmla="*/ 580 h 600"/>
                <a:gd name="T6" fmla="*/ 20 w 600"/>
                <a:gd name="T7" fmla="*/ 300 h 600"/>
                <a:gd name="T8" fmla="*/ 300 w 600"/>
                <a:gd name="T9" fmla="*/ 20 h 600"/>
                <a:gd name="T10" fmla="*/ 300 w 600"/>
                <a:gd name="T11" fmla="*/ 0 h 600"/>
                <a:gd name="T12" fmla="*/ 300 w 600"/>
                <a:gd name="T13" fmla="*/ 0 h 600"/>
                <a:gd name="T14" fmla="*/ 0 w 600"/>
                <a:gd name="T15" fmla="*/ 300 h 600"/>
                <a:gd name="T16" fmla="*/ 300 w 600"/>
                <a:gd name="T17" fmla="*/ 600 h 600"/>
                <a:gd name="T18" fmla="*/ 600 w 600"/>
                <a:gd name="T19" fmla="*/ 300 h 600"/>
                <a:gd name="T20" fmla="*/ 300 w 600"/>
                <a:gd name="T21" fmla="*/ 0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00" h="600">
                  <a:moveTo>
                    <a:pt x="300" y="20"/>
                  </a:moveTo>
                  <a:cubicBezTo>
                    <a:pt x="455" y="20"/>
                    <a:pt x="580" y="145"/>
                    <a:pt x="580" y="300"/>
                  </a:cubicBezTo>
                  <a:cubicBezTo>
                    <a:pt x="580" y="455"/>
                    <a:pt x="455" y="580"/>
                    <a:pt x="300" y="580"/>
                  </a:cubicBezTo>
                  <a:cubicBezTo>
                    <a:pt x="146" y="580"/>
                    <a:pt x="20" y="455"/>
                    <a:pt x="20" y="300"/>
                  </a:cubicBezTo>
                  <a:cubicBezTo>
                    <a:pt x="20" y="145"/>
                    <a:pt x="146" y="20"/>
                    <a:pt x="300" y="20"/>
                  </a:cubicBezTo>
                  <a:moveTo>
                    <a:pt x="300" y="0"/>
                  </a:moveTo>
                  <a:cubicBezTo>
                    <a:pt x="300" y="0"/>
                    <a:pt x="300" y="0"/>
                    <a:pt x="300" y="0"/>
                  </a:cubicBezTo>
                  <a:cubicBezTo>
                    <a:pt x="135" y="0"/>
                    <a:pt x="0" y="135"/>
                    <a:pt x="0" y="300"/>
                  </a:cubicBezTo>
                  <a:cubicBezTo>
                    <a:pt x="0" y="465"/>
                    <a:pt x="135" y="600"/>
                    <a:pt x="300" y="600"/>
                  </a:cubicBezTo>
                  <a:cubicBezTo>
                    <a:pt x="466" y="600"/>
                    <a:pt x="600" y="465"/>
                    <a:pt x="600" y="300"/>
                  </a:cubicBezTo>
                  <a:cubicBezTo>
                    <a:pt x="600" y="135"/>
                    <a:pt x="466" y="0"/>
                    <a:pt x="300" y="0"/>
                  </a:cubicBezTo>
                  <a:close/>
                </a:path>
              </a:pathLst>
            </a:custGeom>
            <a:solidFill>
              <a:schemeClr val="tx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1137915" y="1744238"/>
            <a:ext cx="1201808" cy="1095478"/>
            <a:chOff x="1137915" y="1744238"/>
            <a:chExt cx="1201808" cy="1095478"/>
          </a:xfrm>
        </p:grpSpPr>
        <p:sp>
          <p:nvSpPr>
            <p:cNvPr id="53" name="Freeform 50"/>
            <p:cNvSpPr>
              <a:spLocks/>
            </p:cNvSpPr>
            <p:nvPr/>
          </p:nvSpPr>
          <p:spPr bwMode="auto">
            <a:xfrm>
              <a:off x="1157502" y="1762426"/>
              <a:ext cx="1162634" cy="1059102"/>
            </a:xfrm>
            <a:custGeom>
              <a:avLst/>
              <a:gdLst>
                <a:gd name="T0" fmla="*/ 318 w 636"/>
                <a:gd name="T1" fmla="*/ 580 h 580"/>
                <a:gd name="T2" fmla="*/ 113 w 636"/>
                <a:gd name="T3" fmla="*/ 496 h 580"/>
                <a:gd name="T4" fmla="*/ 113 w 636"/>
                <a:gd name="T5" fmla="*/ 85 h 580"/>
                <a:gd name="T6" fmla="*/ 318 w 636"/>
                <a:gd name="T7" fmla="*/ 0 h 580"/>
                <a:gd name="T8" fmla="*/ 523 w 636"/>
                <a:gd name="T9" fmla="*/ 85 h 580"/>
                <a:gd name="T10" fmla="*/ 523 w 636"/>
                <a:gd name="T11" fmla="*/ 496 h 580"/>
                <a:gd name="T12" fmla="*/ 318 w 636"/>
                <a:gd name="T13" fmla="*/ 580 h 5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6" h="580">
                  <a:moveTo>
                    <a:pt x="318" y="580"/>
                  </a:moveTo>
                  <a:cubicBezTo>
                    <a:pt x="241" y="580"/>
                    <a:pt x="168" y="550"/>
                    <a:pt x="113" y="496"/>
                  </a:cubicBezTo>
                  <a:cubicBezTo>
                    <a:pt x="0" y="382"/>
                    <a:pt x="0" y="198"/>
                    <a:pt x="113" y="85"/>
                  </a:cubicBezTo>
                  <a:cubicBezTo>
                    <a:pt x="168" y="31"/>
                    <a:pt x="241" y="0"/>
                    <a:pt x="318" y="0"/>
                  </a:cubicBezTo>
                  <a:cubicBezTo>
                    <a:pt x="396" y="0"/>
                    <a:pt x="468" y="31"/>
                    <a:pt x="523" y="85"/>
                  </a:cubicBezTo>
                  <a:cubicBezTo>
                    <a:pt x="636" y="198"/>
                    <a:pt x="636" y="382"/>
                    <a:pt x="523" y="496"/>
                  </a:cubicBezTo>
                  <a:cubicBezTo>
                    <a:pt x="468" y="550"/>
                    <a:pt x="396" y="580"/>
                    <a:pt x="318" y="58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Freeform 51"/>
            <p:cNvSpPr>
              <a:spLocks noEditPoints="1"/>
            </p:cNvSpPr>
            <p:nvPr/>
          </p:nvSpPr>
          <p:spPr bwMode="auto">
            <a:xfrm>
              <a:off x="1137915" y="1744238"/>
              <a:ext cx="1201808" cy="1095478"/>
            </a:xfrm>
            <a:custGeom>
              <a:avLst/>
              <a:gdLst>
                <a:gd name="T0" fmla="*/ 329 w 658"/>
                <a:gd name="T1" fmla="*/ 20 h 600"/>
                <a:gd name="T2" fmla="*/ 527 w 658"/>
                <a:gd name="T3" fmla="*/ 102 h 600"/>
                <a:gd name="T4" fmla="*/ 527 w 658"/>
                <a:gd name="T5" fmla="*/ 498 h 600"/>
                <a:gd name="T6" fmla="*/ 329 w 658"/>
                <a:gd name="T7" fmla="*/ 580 h 600"/>
                <a:gd name="T8" fmla="*/ 131 w 658"/>
                <a:gd name="T9" fmla="*/ 498 h 600"/>
                <a:gd name="T10" fmla="*/ 131 w 658"/>
                <a:gd name="T11" fmla="*/ 102 h 600"/>
                <a:gd name="T12" fmla="*/ 329 w 658"/>
                <a:gd name="T13" fmla="*/ 20 h 600"/>
                <a:gd name="T14" fmla="*/ 329 w 658"/>
                <a:gd name="T15" fmla="*/ 0 h 600"/>
                <a:gd name="T16" fmla="*/ 117 w 658"/>
                <a:gd name="T17" fmla="*/ 88 h 600"/>
                <a:gd name="T18" fmla="*/ 117 w 658"/>
                <a:gd name="T19" fmla="*/ 513 h 600"/>
                <a:gd name="T20" fmla="*/ 329 w 658"/>
                <a:gd name="T21" fmla="*/ 600 h 600"/>
                <a:gd name="T22" fmla="*/ 541 w 658"/>
                <a:gd name="T23" fmla="*/ 513 h 600"/>
                <a:gd name="T24" fmla="*/ 541 w 658"/>
                <a:gd name="T25" fmla="*/ 88 h 600"/>
                <a:gd name="T26" fmla="*/ 329 w 658"/>
                <a:gd name="T27" fmla="*/ 0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58" h="600">
                  <a:moveTo>
                    <a:pt x="329" y="20"/>
                  </a:moveTo>
                  <a:cubicBezTo>
                    <a:pt x="401" y="20"/>
                    <a:pt x="473" y="48"/>
                    <a:pt x="527" y="102"/>
                  </a:cubicBezTo>
                  <a:cubicBezTo>
                    <a:pt x="637" y="212"/>
                    <a:pt x="637" y="389"/>
                    <a:pt x="527" y="498"/>
                  </a:cubicBezTo>
                  <a:cubicBezTo>
                    <a:pt x="473" y="553"/>
                    <a:pt x="401" y="580"/>
                    <a:pt x="329" y="580"/>
                  </a:cubicBezTo>
                  <a:cubicBezTo>
                    <a:pt x="258" y="580"/>
                    <a:pt x="186" y="553"/>
                    <a:pt x="131" y="498"/>
                  </a:cubicBezTo>
                  <a:cubicBezTo>
                    <a:pt x="22" y="389"/>
                    <a:pt x="22" y="212"/>
                    <a:pt x="131" y="102"/>
                  </a:cubicBezTo>
                  <a:cubicBezTo>
                    <a:pt x="186" y="48"/>
                    <a:pt x="258" y="20"/>
                    <a:pt x="329" y="20"/>
                  </a:cubicBezTo>
                  <a:moveTo>
                    <a:pt x="329" y="0"/>
                  </a:moveTo>
                  <a:cubicBezTo>
                    <a:pt x="249" y="0"/>
                    <a:pt x="174" y="32"/>
                    <a:pt x="117" y="88"/>
                  </a:cubicBezTo>
                  <a:cubicBezTo>
                    <a:pt x="0" y="205"/>
                    <a:pt x="0" y="396"/>
                    <a:pt x="117" y="513"/>
                  </a:cubicBezTo>
                  <a:cubicBezTo>
                    <a:pt x="174" y="569"/>
                    <a:pt x="249" y="600"/>
                    <a:pt x="329" y="600"/>
                  </a:cubicBezTo>
                  <a:cubicBezTo>
                    <a:pt x="409" y="600"/>
                    <a:pt x="485" y="569"/>
                    <a:pt x="541" y="513"/>
                  </a:cubicBezTo>
                  <a:cubicBezTo>
                    <a:pt x="658" y="396"/>
                    <a:pt x="658" y="205"/>
                    <a:pt x="541" y="88"/>
                  </a:cubicBezTo>
                  <a:cubicBezTo>
                    <a:pt x="485" y="32"/>
                    <a:pt x="409" y="0"/>
                    <a:pt x="329" y="0"/>
                  </a:cubicBezTo>
                  <a:close/>
                </a:path>
              </a:pathLst>
            </a:custGeom>
            <a:solidFill>
              <a:schemeClr val="tx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628651" y="3060769"/>
            <a:ext cx="1095478" cy="1095478"/>
            <a:chOff x="628651" y="3060769"/>
            <a:chExt cx="1095478" cy="1095478"/>
          </a:xfrm>
        </p:grpSpPr>
        <p:sp>
          <p:nvSpPr>
            <p:cNvPr id="56" name="Oval 52"/>
            <p:cNvSpPr>
              <a:spLocks noChangeArrowheads="1"/>
            </p:cNvSpPr>
            <p:nvPr/>
          </p:nvSpPr>
          <p:spPr bwMode="auto">
            <a:xfrm>
              <a:off x="646839" y="3078957"/>
              <a:ext cx="1059102" cy="105910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Freeform 53"/>
            <p:cNvSpPr>
              <a:spLocks noEditPoints="1"/>
            </p:cNvSpPr>
            <p:nvPr/>
          </p:nvSpPr>
          <p:spPr bwMode="auto">
            <a:xfrm>
              <a:off x="628651" y="3060769"/>
              <a:ext cx="1095478" cy="1095478"/>
            </a:xfrm>
            <a:custGeom>
              <a:avLst/>
              <a:gdLst>
                <a:gd name="T0" fmla="*/ 300 w 600"/>
                <a:gd name="T1" fmla="*/ 20 h 600"/>
                <a:gd name="T2" fmla="*/ 580 w 600"/>
                <a:gd name="T3" fmla="*/ 300 h 600"/>
                <a:gd name="T4" fmla="*/ 300 w 600"/>
                <a:gd name="T5" fmla="*/ 580 h 600"/>
                <a:gd name="T6" fmla="*/ 20 w 600"/>
                <a:gd name="T7" fmla="*/ 300 h 600"/>
                <a:gd name="T8" fmla="*/ 300 w 600"/>
                <a:gd name="T9" fmla="*/ 20 h 600"/>
                <a:gd name="T10" fmla="*/ 300 w 600"/>
                <a:gd name="T11" fmla="*/ 0 h 600"/>
                <a:gd name="T12" fmla="*/ 300 w 600"/>
                <a:gd name="T13" fmla="*/ 0 h 600"/>
                <a:gd name="T14" fmla="*/ 0 w 600"/>
                <a:gd name="T15" fmla="*/ 300 h 600"/>
                <a:gd name="T16" fmla="*/ 300 w 600"/>
                <a:gd name="T17" fmla="*/ 600 h 600"/>
                <a:gd name="T18" fmla="*/ 600 w 600"/>
                <a:gd name="T19" fmla="*/ 300 h 600"/>
                <a:gd name="T20" fmla="*/ 300 w 600"/>
                <a:gd name="T21" fmla="*/ 0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00" h="600">
                  <a:moveTo>
                    <a:pt x="300" y="20"/>
                  </a:moveTo>
                  <a:cubicBezTo>
                    <a:pt x="454" y="20"/>
                    <a:pt x="580" y="145"/>
                    <a:pt x="580" y="300"/>
                  </a:cubicBezTo>
                  <a:cubicBezTo>
                    <a:pt x="580" y="455"/>
                    <a:pt x="454" y="580"/>
                    <a:pt x="300" y="580"/>
                  </a:cubicBezTo>
                  <a:cubicBezTo>
                    <a:pt x="145" y="580"/>
                    <a:pt x="20" y="455"/>
                    <a:pt x="20" y="300"/>
                  </a:cubicBezTo>
                  <a:cubicBezTo>
                    <a:pt x="20" y="145"/>
                    <a:pt x="145" y="20"/>
                    <a:pt x="300" y="20"/>
                  </a:cubicBezTo>
                  <a:moveTo>
                    <a:pt x="300" y="0"/>
                  </a:moveTo>
                  <a:cubicBezTo>
                    <a:pt x="300" y="0"/>
                    <a:pt x="300" y="0"/>
                    <a:pt x="300" y="0"/>
                  </a:cubicBezTo>
                  <a:cubicBezTo>
                    <a:pt x="134" y="0"/>
                    <a:pt x="0" y="135"/>
                    <a:pt x="0" y="300"/>
                  </a:cubicBezTo>
                  <a:cubicBezTo>
                    <a:pt x="0" y="465"/>
                    <a:pt x="134" y="600"/>
                    <a:pt x="300" y="600"/>
                  </a:cubicBezTo>
                  <a:cubicBezTo>
                    <a:pt x="465" y="600"/>
                    <a:pt x="600" y="465"/>
                    <a:pt x="600" y="300"/>
                  </a:cubicBezTo>
                  <a:cubicBezTo>
                    <a:pt x="600" y="135"/>
                    <a:pt x="465" y="0"/>
                    <a:pt x="300" y="0"/>
                  </a:cubicBezTo>
                  <a:close/>
                </a:path>
              </a:pathLst>
            </a:custGeom>
            <a:solidFill>
              <a:schemeClr val="tx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8" name="Freeform 19"/>
          <p:cNvSpPr>
            <a:spLocks noEditPoints="1"/>
          </p:cNvSpPr>
          <p:nvPr/>
        </p:nvSpPr>
        <p:spPr bwMode="auto">
          <a:xfrm>
            <a:off x="2799959" y="1521375"/>
            <a:ext cx="530372" cy="477905"/>
          </a:xfrm>
          <a:custGeom>
            <a:avLst/>
            <a:gdLst>
              <a:gd name="T0" fmla="*/ 75 w 197"/>
              <a:gd name="T1" fmla="*/ 63 h 177"/>
              <a:gd name="T2" fmla="*/ 98 w 197"/>
              <a:gd name="T3" fmla="*/ 40 h 177"/>
              <a:gd name="T4" fmla="*/ 122 w 197"/>
              <a:gd name="T5" fmla="*/ 63 h 177"/>
              <a:gd name="T6" fmla="*/ 98 w 197"/>
              <a:gd name="T7" fmla="*/ 86 h 177"/>
              <a:gd name="T8" fmla="*/ 75 w 197"/>
              <a:gd name="T9" fmla="*/ 63 h 177"/>
              <a:gd name="T10" fmla="*/ 116 w 197"/>
              <a:gd name="T11" fmla="*/ 93 h 177"/>
              <a:gd name="T12" fmla="*/ 98 w 197"/>
              <a:gd name="T13" fmla="*/ 89 h 177"/>
              <a:gd name="T14" fmla="*/ 80 w 197"/>
              <a:gd name="T15" fmla="*/ 93 h 177"/>
              <a:gd name="T16" fmla="*/ 56 w 197"/>
              <a:gd name="T17" fmla="*/ 98 h 177"/>
              <a:gd name="T18" fmla="*/ 60 w 197"/>
              <a:gd name="T19" fmla="*/ 135 h 177"/>
              <a:gd name="T20" fmla="*/ 71 w 197"/>
              <a:gd name="T21" fmla="*/ 152 h 177"/>
              <a:gd name="T22" fmla="*/ 71 w 197"/>
              <a:gd name="T23" fmla="*/ 174 h 177"/>
              <a:gd name="T24" fmla="*/ 98 w 197"/>
              <a:gd name="T25" fmla="*/ 177 h 177"/>
              <a:gd name="T26" fmla="*/ 125 w 197"/>
              <a:gd name="T27" fmla="*/ 174 h 177"/>
              <a:gd name="T28" fmla="*/ 125 w 197"/>
              <a:gd name="T29" fmla="*/ 152 h 177"/>
              <a:gd name="T30" fmla="*/ 136 w 197"/>
              <a:gd name="T31" fmla="*/ 135 h 177"/>
              <a:gd name="T32" fmla="*/ 141 w 197"/>
              <a:gd name="T33" fmla="*/ 98 h 177"/>
              <a:gd name="T34" fmla="*/ 116 w 197"/>
              <a:gd name="T35" fmla="*/ 93 h 177"/>
              <a:gd name="T36" fmla="*/ 197 w 197"/>
              <a:gd name="T37" fmla="*/ 14 h 177"/>
              <a:gd name="T38" fmla="*/ 197 w 197"/>
              <a:gd name="T39" fmla="*/ 132 h 177"/>
              <a:gd name="T40" fmla="*/ 183 w 197"/>
              <a:gd name="T41" fmla="*/ 146 h 177"/>
              <a:gd name="T42" fmla="*/ 137 w 197"/>
              <a:gd name="T43" fmla="*/ 146 h 177"/>
              <a:gd name="T44" fmla="*/ 143 w 197"/>
              <a:gd name="T45" fmla="*/ 137 h 177"/>
              <a:gd name="T46" fmla="*/ 146 w 197"/>
              <a:gd name="T47" fmla="*/ 125 h 177"/>
              <a:gd name="T48" fmla="*/ 185 w 197"/>
              <a:gd name="T49" fmla="*/ 125 h 177"/>
              <a:gd name="T50" fmla="*/ 185 w 197"/>
              <a:gd name="T51" fmla="*/ 20 h 177"/>
              <a:gd name="T52" fmla="*/ 12 w 197"/>
              <a:gd name="T53" fmla="*/ 20 h 177"/>
              <a:gd name="T54" fmla="*/ 12 w 197"/>
              <a:gd name="T55" fmla="*/ 125 h 177"/>
              <a:gd name="T56" fmla="*/ 51 w 197"/>
              <a:gd name="T57" fmla="*/ 125 h 177"/>
              <a:gd name="T58" fmla="*/ 53 w 197"/>
              <a:gd name="T59" fmla="*/ 137 h 177"/>
              <a:gd name="T60" fmla="*/ 53 w 197"/>
              <a:gd name="T61" fmla="*/ 137 h 177"/>
              <a:gd name="T62" fmla="*/ 59 w 197"/>
              <a:gd name="T63" fmla="*/ 146 h 177"/>
              <a:gd name="T64" fmla="*/ 14 w 197"/>
              <a:gd name="T65" fmla="*/ 146 h 177"/>
              <a:gd name="T66" fmla="*/ 0 w 197"/>
              <a:gd name="T67" fmla="*/ 132 h 177"/>
              <a:gd name="T68" fmla="*/ 0 w 197"/>
              <a:gd name="T69" fmla="*/ 14 h 177"/>
              <a:gd name="T70" fmla="*/ 14 w 197"/>
              <a:gd name="T71" fmla="*/ 0 h 177"/>
              <a:gd name="T72" fmla="*/ 183 w 197"/>
              <a:gd name="T73" fmla="*/ 0 h 177"/>
              <a:gd name="T74" fmla="*/ 197 w 197"/>
              <a:gd name="T75" fmla="*/ 14 h 177"/>
              <a:gd name="T76" fmla="*/ 26 w 197"/>
              <a:gd name="T77" fmla="*/ 12 h 177"/>
              <a:gd name="T78" fmla="*/ 21 w 197"/>
              <a:gd name="T79" fmla="*/ 8 h 177"/>
              <a:gd name="T80" fmla="*/ 17 w 197"/>
              <a:gd name="T81" fmla="*/ 12 h 177"/>
              <a:gd name="T82" fmla="*/ 21 w 197"/>
              <a:gd name="T83" fmla="*/ 16 h 177"/>
              <a:gd name="T84" fmla="*/ 26 w 197"/>
              <a:gd name="T85" fmla="*/ 12 h 177"/>
              <a:gd name="T86" fmla="*/ 41 w 197"/>
              <a:gd name="T87" fmla="*/ 12 h 177"/>
              <a:gd name="T88" fmla="*/ 36 w 197"/>
              <a:gd name="T89" fmla="*/ 8 h 177"/>
              <a:gd name="T90" fmla="*/ 32 w 197"/>
              <a:gd name="T91" fmla="*/ 12 h 177"/>
              <a:gd name="T92" fmla="*/ 36 w 197"/>
              <a:gd name="T93" fmla="*/ 16 h 177"/>
              <a:gd name="T94" fmla="*/ 41 w 197"/>
              <a:gd name="T95" fmla="*/ 12 h 177"/>
              <a:gd name="T96" fmla="*/ 56 w 197"/>
              <a:gd name="T97" fmla="*/ 12 h 177"/>
              <a:gd name="T98" fmla="*/ 52 w 197"/>
              <a:gd name="T99" fmla="*/ 8 h 177"/>
              <a:gd name="T100" fmla="*/ 47 w 197"/>
              <a:gd name="T101" fmla="*/ 12 h 177"/>
              <a:gd name="T102" fmla="*/ 52 w 197"/>
              <a:gd name="T103" fmla="*/ 16 h 177"/>
              <a:gd name="T104" fmla="*/ 56 w 197"/>
              <a:gd name="T105" fmla="*/ 12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97" h="177">
                <a:moveTo>
                  <a:pt x="75" y="63"/>
                </a:moveTo>
                <a:cubicBezTo>
                  <a:pt x="75" y="51"/>
                  <a:pt x="85" y="40"/>
                  <a:pt x="98" y="40"/>
                </a:cubicBezTo>
                <a:cubicBezTo>
                  <a:pt x="111" y="40"/>
                  <a:pt x="122" y="51"/>
                  <a:pt x="122" y="63"/>
                </a:cubicBezTo>
                <a:cubicBezTo>
                  <a:pt x="122" y="76"/>
                  <a:pt x="111" y="86"/>
                  <a:pt x="98" y="86"/>
                </a:cubicBezTo>
                <a:cubicBezTo>
                  <a:pt x="85" y="86"/>
                  <a:pt x="75" y="76"/>
                  <a:pt x="75" y="63"/>
                </a:cubicBezTo>
                <a:close/>
                <a:moveTo>
                  <a:pt x="116" y="93"/>
                </a:moveTo>
                <a:cubicBezTo>
                  <a:pt x="113" y="93"/>
                  <a:pt x="107" y="89"/>
                  <a:pt x="98" y="89"/>
                </a:cubicBezTo>
                <a:cubicBezTo>
                  <a:pt x="90" y="89"/>
                  <a:pt x="83" y="93"/>
                  <a:pt x="80" y="93"/>
                </a:cubicBezTo>
                <a:cubicBezTo>
                  <a:pt x="65" y="95"/>
                  <a:pt x="56" y="98"/>
                  <a:pt x="56" y="98"/>
                </a:cubicBezTo>
                <a:cubicBezTo>
                  <a:pt x="56" y="98"/>
                  <a:pt x="59" y="128"/>
                  <a:pt x="60" y="135"/>
                </a:cubicBezTo>
                <a:cubicBezTo>
                  <a:pt x="63" y="141"/>
                  <a:pt x="71" y="145"/>
                  <a:pt x="71" y="152"/>
                </a:cubicBezTo>
                <a:cubicBezTo>
                  <a:pt x="71" y="174"/>
                  <a:pt x="71" y="174"/>
                  <a:pt x="71" y="174"/>
                </a:cubicBezTo>
                <a:cubicBezTo>
                  <a:pt x="71" y="174"/>
                  <a:pt x="84" y="177"/>
                  <a:pt x="98" y="177"/>
                </a:cubicBezTo>
                <a:cubicBezTo>
                  <a:pt x="112" y="177"/>
                  <a:pt x="125" y="174"/>
                  <a:pt x="125" y="174"/>
                </a:cubicBezTo>
                <a:cubicBezTo>
                  <a:pt x="125" y="152"/>
                  <a:pt x="125" y="152"/>
                  <a:pt x="125" y="152"/>
                </a:cubicBezTo>
                <a:cubicBezTo>
                  <a:pt x="125" y="145"/>
                  <a:pt x="133" y="141"/>
                  <a:pt x="136" y="135"/>
                </a:cubicBezTo>
                <a:cubicBezTo>
                  <a:pt x="138" y="128"/>
                  <a:pt x="141" y="98"/>
                  <a:pt x="141" y="98"/>
                </a:cubicBezTo>
                <a:cubicBezTo>
                  <a:pt x="141" y="98"/>
                  <a:pt x="132" y="95"/>
                  <a:pt x="116" y="93"/>
                </a:cubicBezTo>
                <a:close/>
                <a:moveTo>
                  <a:pt x="197" y="14"/>
                </a:moveTo>
                <a:cubicBezTo>
                  <a:pt x="197" y="132"/>
                  <a:pt x="197" y="132"/>
                  <a:pt x="197" y="132"/>
                </a:cubicBezTo>
                <a:cubicBezTo>
                  <a:pt x="197" y="140"/>
                  <a:pt x="191" y="146"/>
                  <a:pt x="183" y="146"/>
                </a:cubicBezTo>
                <a:cubicBezTo>
                  <a:pt x="137" y="146"/>
                  <a:pt x="137" y="146"/>
                  <a:pt x="137" y="146"/>
                </a:cubicBezTo>
                <a:cubicBezTo>
                  <a:pt x="140" y="144"/>
                  <a:pt x="142" y="141"/>
                  <a:pt x="143" y="137"/>
                </a:cubicBezTo>
                <a:cubicBezTo>
                  <a:pt x="144" y="135"/>
                  <a:pt x="145" y="130"/>
                  <a:pt x="146" y="125"/>
                </a:cubicBezTo>
                <a:cubicBezTo>
                  <a:pt x="185" y="125"/>
                  <a:pt x="185" y="125"/>
                  <a:pt x="185" y="125"/>
                </a:cubicBezTo>
                <a:cubicBezTo>
                  <a:pt x="185" y="20"/>
                  <a:pt x="185" y="20"/>
                  <a:pt x="185" y="20"/>
                </a:cubicBezTo>
                <a:cubicBezTo>
                  <a:pt x="12" y="20"/>
                  <a:pt x="12" y="20"/>
                  <a:pt x="12" y="20"/>
                </a:cubicBezTo>
                <a:cubicBezTo>
                  <a:pt x="12" y="125"/>
                  <a:pt x="12" y="125"/>
                  <a:pt x="12" y="125"/>
                </a:cubicBezTo>
                <a:cubicBezTo>
                  <a:pt x="51" y="125"/>
                  <a:pt x="51" y="125"/>
                  <a:pt x="51" y="125"/>
                </a:cubicBezTo>
                <a:cubicBezTo>
                  <a:pt x="52" y="130"/>
                  <a:pt x="52" y="134"/>
                  <a:pt x="53" y="137"/>
                </a:cubicBezTo>
                <a:cubicBezTo>
                  <a:pt x="53" y="137"/>
                  <a:pt x="53" y="137"/>
                  <a:pt x="53" y="137"/>
                </a:cubicBezTo>
                <a:cubicBezTo>
                  <a:pt x="54" y="141"/>
                  <a:pt x="57" y="144"/>
                  <a:pt x="59" y="146"/>
                </a:cubicBezTo>
                <a:cubicBezTo>
                  <a:pt x="14" y="146"/>
                  <a:pt x="14" y="146"/>
                  <a:pt x="14" y="146"/>
                </a:cubicBezTo>
                <a:cubicBezTo>
                  <a:pt x="6" y="146"/>
                  <a:pt x="0" y="140"/>
                  <a:pt x="0" y="132"/>
                </a:cubicBezTo>
                <a:cubicBezTo>
                  <a:pt x="0" y="14"/>
                  <a:pt x="0" y="14"/>
                  <a:pt x="0" y="14"/>
                </a:cubicBezTo>
                <a:cubicBezTo>
                  <a:pt x="0" y="6"/>
                  <a:pt x="6" y="0"/>
                  <a:pt x="14" y="0"/>
                </a:cubicBezTo>
                <a:cubicBezTo>
                  <a:pt x="183" y="0"/>
                  <a:pt x="183" y="0"/>
                  <a:pt x="183" y="0"/>
                </a:cubicBezTo>
                <a:cubicBezTo>
                  <a:pt x="191" y="0"/>
                  <a:pt x="197" y="6"/>
                  <a:pt x="197" y="14"/>
                </a:cubicBezTo>
                <a:close/>
                <a:moveTo>
                  <a:pt x="26" y="12"/>
                </a:moveTo>
                <a:cubicBezTo>
                  <a:pt x="26" y="10"/>
                  <a:pt x="24" y="8"/>
                  <a:pt x="21" y="8"/>
                </a:cubicBezTo>
                <a:cubicBezTo>
                  <a:pt x="19" y="8"/>
                  <a:pt x="17" y="10"/>
                  <a:pt x="17" y="12"/>
                </a:cubicBezTo>
                <a:cubicBezTo>
                  <a:pt x="17" y="14"/>
                  <a:pt x="19" y="16"/>
                  <a:pt x="21" y="16"/>
                </a:cubicBezTo>
                <a:cubicBezTo>
                  <a:pt x="24" y="16"/>
                  <a:pt x="26" y="14"/>
                  <a:pt x="26" y="12"/>
                </a:cubicBezTo>
                <a:close/>
                <a:moveTo>
                  <a:pt x="41" y="12"/>
                </a:moveTo>
                <a:cubicBezTo>
                  <a:pt x="41" y="10"/>
                  <a:pt x="39" y="8"/>
                  <a:pt x="36" y="8"/>
                </a:cubicBezTo>
                <a:cubicBezTo>
                  <a:pt x="34" y="8"/>
                  <a:pt x="32" y="10"/>
                  <a:pt x="32" y="12"/>
                </a:cubicBezTo>
                <a:cubicBezTo>
                  <a:pt x="32" y="14"/>
                  <a:pt x="34" y="16"/>
                  <a:pt x="36" y="16"/>
                </a:cubicBezTo>
                <a:cubicBezTo>
                  <a:pt x="39" y="16"/>
                  <a:pt x="41" y="14"/>
                  <a:pt x="41" y="12"/>
                </a:cubicBezTo>
                <a:close/>
                <a:moveTo>
                  <a:pt x="56" y="12"/>
                </a:moveTo>
                <a:cubicBezTo>
                  <a:pt x="56" y="10"/>
                  <a:pt x="54" y="8"/>
                  <a:pt x="52" y="8"/>
                </a:cubicBezTo>
                <a:cubicBezTo>
                  <a:pt x="49" y="8"/>
                  <a:pt x="47" y="10"/>
                  <a:pt x="47" y="12"/>
                </a:cubicBezTo>
                <a:cubicBezTo>
                  <a:pt x="47" y="14"/>
                  <a:pt x="49" y="16"/>
                  <a:pt x="52" y="16"/>
                </a:cubicBezTo>
                <a:cubicBezTo>
                  <a:pt x="54" y="16"/>
                  <a:pt x="56" y="14"/>
                  <a:pt x="56" y="1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Freeform 98"/>
          <p:cNvSpPr>
            <a:spLocks noEditPoints="1"/>
          </p:cNvSpPr>
          <p:nvPr/>
        </p:nvSpPr>
        <p:spPr bwMode="auto">
          <a:xfrm>
            <a:off x="4714400" y="3357739"/>
            <a:ext cx="479001" cy="501541"/>
          </a:xfrm>
          <a:custGeom>
            <a:avLst/>
            <a:gdLst>
              <a:gd name="T0" fmla="*/ 167 w 180"/>
              <a:gd name="T1" fmla="*/ 96 h 188"/>
              <a:gd name="T2" fmla="*/ 180 w 180"/>
              <a:gd name="T3" fmla="*/ 69 h 188"/>
              <a:gd name="T4" fmla="*/ 180 w 180"/>
              <a:gd name="T5" fmla="*/ 68 h 188"/>
              <a:gd name="T6" fmla="*/ 179 w 180"/>
              <a:gd name="T7" fmla="*/ 66 h 188"/>
              <a:gd name="T8" fmla="*/ 166 w 180"/>
              <a:gd name="T9" fmla="*/ 0 h 188"/>
              <a:gd name="T10" fmla="*/ 1 w 180"/>
              <a:gd name="T11" fmla="*/ 66 h 188"/>
              <a:gd name="T12" fmla="*/ 0 w 180"/>
              <a:gd name="T13" fmla="*/ 67 h 188"/>
              <a:gd name="T14" fmla="*/ 0 w 180"/>
              <a:gd name="T15" fmla="*/ 69 h 188"/>
              <a:gd name="T16" fmla="*/ 13 w 180"/>
              <a:gd name="T17" fmla="*/ 97 h 188"/>
              <a:gd name="T18" fmla="*/ 13 w 180"/>
              <a:gd name="T19" fmla="*/ 97 h 188"/>
              <a:gd name="T20" fmla="*/ 1 w 180"/>
              <a:gd name="T21" fmla="*/ 188 h 188"/>
              <a:gd name="T22" fmla="*/ 167 w 180"/>
              <a:gd name="T23" fmla="*/ 163 h 188"/>
              <a:gd name="T24" fmla="*/ 161 w 180"/>
              <a:gd name="T25" fmla="*/ 49 h 188"/>
              <a:gd name="T26" fmla="*/ 143 w 180"/>
              <a:gd name="T27" fmla="*/ 49 h 188"/>
              <a:gd name="T28" fmla="*/ 143 w 180"/>
              <a:gd name="T29" fmla="*/ 65 h 188"/>
              <a:gd name="T30" fmla="*/ 137 w 180"/>
              <a:gd name="T31" fmla="*/ 49 h 188"/>
              <a:gd name="T32" fmla="*/ 133 w 180"/>
              <a:gd name="T33" fmla="*/ 91 h 188"/>
              <a:gd name="T34" fmla="*/ 121 w 180"/>
              <a:gd name="T35" fmla="*/ 72 h 188"/>
              <a:gd name="T36" fmla="*/ 112 w 180"/>
              <a:gd name="T37" fmla="*/ 49 h 188"/>
              <a:gd name="T38" fmla="*/ 92 w 180"/>
              <a:gd name="T39" fmla="*/ 49 h 188"/>
              <a:gd name="T40" fmla="*/ 104 w 180"/>
              <a:gd name="T41" fmla="*/ 91 h 188"/>
              <a:gd name="T42" fmla="*/ 92 w 180"/>
              <a:gd name="T43" fmla="*/ 72 h 188"/>
              <a:gd name="T44" fmla="*/ 87 w 180"/>
              <a:gd name="T45" fmla="*/ 49 h 188"/>
              <a:gd name="T46" fmla="*/ 67 w 180"/>
              <a:gd name="T47" fmla="*/ 49 h 188"/>
              <a:gd name="T48" fmla="*/ 87 w 180"/>
              <a:gd name="T49" fmla="*/ 80 h 188"/>
              <a:gd name="T50" fmla="*/ 64 w 180"/>
              <a:gd name="T51" fmla="*/ 80 h 188"/>
              <a:gd name="T52" fmla="*/ 59 w 180"/>
              <a:gd name="T53" fmla="*/ 65 h 188"/>
              <a:gd name="T54" fmla="*/ 62 w 180"/>
              <a:gd name="T55" fmla="*/ 49 h 188"/>
              <a:gd name="T56" fmla="*/ 47 w 180"/>
              <a:gd name="T57" fmla="*/ 91 h 188"/>
              <a:gd name="T58" fmla="*/ 35 w 180"/>
              <a:gd name="T59" fmla="*/ 72 h 188"/>
              <a:gd name="T60" fmla="*/ 37 w 180"/>
              <a:gd name="T61" fmla="*/ 49 h 188"/>
              <a:gd name="T62" fmla="*/ 18 w 180"/>
              <a:gd name="T63" fmla="*/ 49 h 188"/>
              <a:gd name="T64" fmla="*/ 6 w 180"/>
              <a:gd name="T65" fmla="*/ 72 h 188"/>
              <a:gd name="T66" fmla="*/ 18 w 180"/>
              <a:gd name="T67" fmla="*/ 91 h 188"/>
              <a:gd name="T68" fmla="*/ 74 w 180"/>
              <a:gd name="T69" fmla="*/ 107 h 188"/>
              <a:gd name="T70" fmla="*/ 20 w 180"/>
              <a:gd name="T71" fmla="*/ 163 h 188"/>
              <a:gd name="T72" fmla="*/ 46 w 180"/>
              <a:gd name="T73" fmla="*/ 97 h 188"/>
              <a:gd name="T74" fmla="*/ 75 w 180"/>
              <a:gd name="T75" fmla="*/ 97 h 188"/>
              <a:gd name="T76" fmla="*/ 104 w 180"/>
              <a:gd name="T77" fmla="*/ 97 h 188"/>
              <a:gd name="T78" fmla="*/ 133 w 180"/>
              <a:gd name="T79" fmla="*/ 97 h 188"/>
              <a:gd name="T80" fmla="*/ 159 w 180"/>
              <a:gd name="T81" fmla="*/ 97 h 188"/>
              <a:gd name="T82" fmla="*/ 150 w 180"/>
              <a:gd name="T83" fmla="*/ 80 h 188"/>
              <a:gd name="T84" fmla="*/ 173 w 180"/>
              <a:gd name="T85" fmla="*/ 80 h 188"/>
              <a:gd name="T86" fmla="*/ 149 w 180"/>
              <a:gd name="T87" fmla="*/ 107 h 188"/>
              <a:gd name="T88" fmla="*/ 123 w 180"/>
              <a:gd name="T89" fmla="*/ 107 h 188"/>
              <a:gd name="T90" fmla="*/ 117 w 180"/>
              <a:gd name="T91" fmla="*/ 146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80" h="188">
                <a:moveTo>
                  <a:pt x="167" y="96"/>
                </a:moveTo>
                <a:cubicBezTo>
                  <a:pt x="167" y="96"/>
                  <a:pt x="167" y="96"/>
                  <a:pt x="166" y="96"/>
                </a:cubicBezTo>
                <a:cubicBezTo>
                  <a:pt x="167" y="96"/>
                  <a:pt x="167" y="96"/>
                  <a:pt x="167" y="96"/>
                </a:cubicBezTo>
                <a:cubicBezTo>
                  <a:pt x="167" y="97"/>
                  <a:pt x="167" y="97"/>
                  <a:pt x="167" y="97"/>
                </a:cubicBezTo>
                <a:cubicBezTo>
                  <a:pt x="174" y="95"/>
                  <a:pt x="180" y="88"/>
                  <a:pt x="180" y="80"/>
                </a:cubicBezTo>
                <a:cubicBezTo>
                  <a:pt x="180" y="69"/>
                  <a:pt x="180" y="69"/>
                  <a:pt x="180" y="69"/>
                </a:cubicBezTo>
                <a:cubicBezTo>
                  <a:pt x="180" y="69"/>
                  <a:pt x="180" y="69"/>
                  <a:pt x="180" y="69"/>
                </a:cubicBezTo>
                <a:cubicBezTo>
                  <a:pt x="180" y="69"/>
                  <a:pt x="180" y="69"/>
                  <a:pt x="180" y="69"/>
                </a:cubicBezTo>
                <a:cubicBezTo>
                  <a:pt x="180" y="68"/>
                  <a:pt x="180" y="68"/>
                  <a:pt x="180" y="68"/>
                </a:cubicBezTo>
                <a:cubicBezTo>
                  <a:pt x="180" y="68"/>
                  <a:pt x="179" y="67"/>
                  <a:pt x="179" y="67"/>
                </a:cubicBezTo>
                <a:cubicBezTo>
                  <a:pt x="179" y="66"/>
                  <a:pt x="179" y="66"/>
                  <a:pt x="179" y="66"/>
                </a:cubicBezTo>
                <a:cubicBezTo>
                  <a:pt x="179" y="66"/>
                  <a:pt x="179" y="66"/>
                  <a:pt x="179" y="66"/>
                </a:cubicBezTo>
                <a:cubicBezTo>
                  <a:pt x="179" y="66"/>
                  <a:pt x="179" y="66"/>
                  <a:pt x="179" y="66"/>
                </a:cubicBezTo>
                <a:cubicBezTo>
                  <a:pt x="166" y="43"/>
                  <a:pt x="166" y="43"/>
                  <a:pt x="166" y="43"/>
                </a:cubicBezTo>
                <a:cubicBezTo>
                  <a:pt x="166" y="0"/>
                  <a:pt x="166" y="0"/>
                  <a:pt x="166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44"/>
                  <a:pt x="13" y="44"/>
                  <a:pt x="13" y="44"/>
                </a:cubicBezTo>
                <a:cubicBezTo>
                  <a:pt x="1" y="66"/>
                  <a:pt x="1" y="66"/>
                  <a:pt x="1" y="66"/>
                </a:cubicBezTo>
                <a:cubicBezTo>
                  <a:pt x="1" y="66"/>
                  <a:pt x="1" y="66"/>
                  <a:pt x="1" y="66"/>
                </a:cubicBezTo>
                <a:cubicBezTo>
                  <a:pt x="1" y="66"/>
                  <a:pt x="1" y="66"/>
                  <a:pt x="1" y="66"/>
                </a:cubicBezTo>
                <a:cubicBezTo>
                  <a:pt x="0" y="67"/>
                  <a:pt x="0" y="67"/>
                  <a:pt x="0" y="67"/>
                </a:cubicBezTo>
                <a:cubicBezTo>
                  <a:pt x="0" y="67"/>
                  <a:pt x="0" y="68"/>
                  <a:pt x="0" y="68"/>
                </a:cubicBezTo>
                <a:cubicBezTo>
                  <a:pt x="0" y="68"/>
                  <a:pt x="0" y="68"/>
                  <a:pt x="0" y="69"/>
                </a:cubicBezTo>
                <a:cubicBezTo>
                  <a:pt x="0" y="69"/>
                  <a:pt x="0" y="69"/>
                  <a:pt x="0" y="69"/>
                </a:cubicBezTo>
                <a:cubicBezTo>
                  <a:pt x="0" y="69"/>
                  <a:pt x="0" y="69"/>
                  <a:pt x="0" y="69"/>
                </a:cubicBezTo>
                <a:cubicBezTo>
                  <a:pt x="0" y="80"/>
                  <a:pt x="0" y="80"/>
                  <a:pt x="0" y="80"/>
                </a:cubicBezTo>
                <a:cubicBezTo>
                  <a:pt x="0" y="88"/>
                  <a:pt x="5" y="95"/>
                  <a:pt x="13" y="97"/>
                </a:cubicBezTo>
                <a:cubicBezTo>
                  <a:pt x="12" y="96"/>
                  <a:pt x="12" y="96"/>
                  <a:pt x="12" y="96"/>
                </a:cubicBezTo>
                <a:cubicBezTo>
                  <a:pt x="13" y="96"/>
                  <a:pt x="13" y="96"/>
                  <a:pt x="13" y="96"/>
                </a:cubicBezTo>
                <a:cubicBezTo>
                  <a:pt x="13" y="97"/>
                  <a:pt x="13" y="97"/>
                  <a:pt x="13" y="97"/>
                </a:cubicBezTo>
                <a:cubicBezTo>
                  <a:pt x="13" y="163"/>
                  <a:pt x="13" y="163"/>
                  <a:pt x="13" y="163"/>
                </a:cubicBezTo>
                <a:cubicBezTo>
                  <a:pt x="1" y="163"/>
                  <a:pt x="1" y="163"/>
                  <a:pt x="1" y="163"/>
                </a:cubicBezTo>
                <a:cubicBezTo>
                  <a:pt x="1" y="188"/>
                  <a:pt x="1" y="188"/>
                  <a:pt x="1" y="188"/>
                </a:cubicBezTo>
                <a:cubicBezTo>
                  <a:pt x="179" y="188"/>
                  <a:pt x="179" y="188"/>
                  <a:pt x="179" y="188"/>
                </a:cubicBezTo>
                <a:cubicBezTo>
                  <a:pt x="179" y="163"/>
                  <a:pt x="179" y="163"/>
                  <a:pt x="179" y="163"/>
                </a:cubicBezTo>
                <a:cubicBezTo>
                  <a:pt x="167" y="163"/>
                  <a:pt x="167" y="163"/>
                  <a:pt x="167" y="163"/>
                </a:cubicBezTo>
                <a:cubicBezTo>
                  <a:pt x="167" y="97"/>
                  <a:pt x="167" y="97"/>
                  <a:pt x="167" y="97"/>
                </a:cubicBezTo>
                <a:lnTo>
                  <a:pt x="167" y="96"/>
                </a:lnTo>
                <a:close/>
                <a:moveTo>
                  <a:pt x="161" y="49"/>
                </a:moveTo>
                <a:cubicBezTo>
                  <a:pt x="170" y="65"/>
                  <a:pt x="170" y="65"/>
                  <a:pt x="170" y="65"/>
                </a:cubicBezTo>
                <a:cubicBezTo>
                  <a:pt x="149" y="65"/>
                  <a:pt x="149" y="65"/>
                  <a:pt x="149" y="65"/>
                </a:cubicBezTo>
                <a:cubicBezTo>
                  <a:pt x="143" y="49"/>
                  <a:pt x="143" y="49"/>
                  <a:pt x="143" y="49"/>
                </a:cubicBezTo>
                <a:lnTo>
                  <a:pt x="161" y="49"/>
                </a:lnTo>
                <a:close/>
                <a:moveTo>
                  <a:pt x="137" y="49"/>
                </a:moveTo>
                <a:cubicBezTo>
                  <a:pt x="143" y="65"/>
                  <a:pt x="143" y="65"/>
                  <a:pt x="143" y="65"/>
                </a:cubicBezTo>
                <a:cubicBezTo>
                  <a:pt x="121" y="65"/>
                  <a:pt x="121" y="65"/>
                  <a:pt x="121" y="65"/>
                </a:cubicBezTo>
                <a:cubicBezTo>
                  <a:pt x="118" y="49"/>
                  <a:pt x="118" y="49"/>
                  <a:pt x="118" y="49"/>
                </a:cubicBezTo>
                <a:lnTo>
                  <a:pt x="137" y="49"/>
                </a:lnTo>
                <a:close/>
                <a:moveTo>
                  <a:pt x="145" y="72"/>
                </a:moveTo>
                <a:cubicBezTo>
                  <a:pt x="145" y="80"/>
                  <a:pt x="145" y="80"/>
                  <a:pt x="145" y="80"/>
                </a:cubicBezTo>
                <a:cubicBezTo>
                  <a:pt x="145" y="86"/>
                  <a:pt x="139" y="91"/>
                  <a:pt x="133" y="91"/>
                </a:cubicBezTo>
                <a:cubicBezTo>
                  <a:pt x="133" y="91"/>
                  <a:pt x="133" y="91"/>
                  <a:pt x="133" y="91"/>
                </a:cubicBezTo>
                <a:cubicBezTo>
                  <a:pt x="126" y="91"/>
                  <a:pt x="121" y="86"/>
                  <a:pt x="121" y="80"/>
                </a:cubicBezTo>
                <a:cubicBezTo>
                  <a:pt x="121" y="72"/>
                  <a:pt x="121" y="72"/>
                  <a:pt x="121" y="72"/>
                </a:cubicBezTo>
                <a:lnTo>
                  <a:pt x="145" y="72"/>
                </a:lnTo>
                <a:close/>
                <a:moveTo>
                  <a:pt x="92" y="49"/>
                </a:moveTo>
                <a:cubicBezTo>
                  <a:pt x="112" y="49"/>
                  <a:pt x="112" y="49"/>
                  <a:pt x="112" y="49"/>
                </a:cubicBezTo>
                <a:cubicBezTo>
                  <a:pt x="115" y="65"/>
                  <a:pt x="115" y="65"/>
                  <a:pt x="115" y="65"/>
                </a:cubicBezTo>
                <a:cubicBezTo>
                  <a:pt x="92" y="65"/>
                  <a:pt x="92" y="65"/>
                  <a:pt x="92" y="65"/>
                </a:cubicBezTo>
                <a:lnTo>
                  <a:pt x="92" y="49"/>
                </a:lnTo>
                <a:close/>
                <a:moveTo>
                  <a:pt x="116" y="72"/>
                </a:moveTo>
                <a:cubicBezTo>
                  <a:pt x="116" y="80"/>
                  <a:pt x="116" y="80"/>
                  <a:pt x="116" y="80"/>
                </a:cubicBezTo>
                <a:cubicBezTo>
                  <a:pt x="116" y="86"/>
                  <a:pt x="111" y="91"/>
                  <a:pt x="104" y="91"/>
                </a:cubicBezTo>
                <a:cubicBezTo>
                  <a:pt x="104" y="91"/>
                  <a:pt x="104" y="91"/>
                  <a:pt x="104" y="91"/>
                </a:cubicBezTo>
                <a:cubicBezTo>
                  <a:pt x="98" y="91"/>
                  <a:pt x="92" y="86"/>
                  <a:pt x="92" y="80"/>
                </a:cubicBezTo>
                <a:cubicBezTo>
                  <a:pt x="92" y="72"/>
                  <a:pt x="92" y="72"/>
                  <a:pt x="92" y="72"/>
                </a:cubicBezTo>
                <a:lnTo>
                  <a:pt x="116" y="72"/>
                </a:lnTo>
                <a:close/>
                <a:moveTo>
                  <a:pt x="67" y="49"/>
                </a:moveTo>
                <a:cubicBezTo>
                  <a:pt x="87" y="49"/>
                  <a:pt x="87" y="49"/>
                  <a:pt x="87" y="49"/>
                </a:cubicBezTo>
                <a:cubicBezTo>
                  <a:pt x="87" y="65"/>
                  <a:pt x="87" y="65"/>
                  <a:pt x="87" y="65"/>
                </a:cubicBezTo>
                <a:cubicBezTo>
                  <a:pt x="64" y="65"/>
                  <a:pt x="64" y="65"/>
                  <a:pt x="64" y="65"/>
                </a:cubicBezTo>
                <a:lnTo>
                  <a:pt x="67" y="49"/>
                </a:lnTo>
                <a:close/>
                <a:moveTo>
                  <a:pt x="64" y="72"/>
                </a:moveTo>
                <a:cubicBezTo>
                  <a:pt x="87" y="72"/>
                  <a:pt x="87" y="72"/>
                  <a:pt x="87" y="72"/>
                </a:cubicBezTo>
                <a:cubicBezTo>
                  <a:pt x="87" y="80"/>
                  <a:pt x="87" y="80"/>
                  <a:pt x="87" y="80"/>
                </a:cubicBezTo>
                <a:cubicBezTo>
                  <a:pt x="87" y="86"/>
                  <a:pt x="82" y="91"/>
                  <a:pt x="75" y="91"/>
                </a:cubicBezTo>
                <a:cubicBezTo>
                  <a:pt x="75" y="91"/>
                  <a:pt x="75" y="91"/>
                  <a:pt x="75" y="91"/>
                </a:cubicBezTo>
                <a:cubicBezTo>
                  <a:pt x="69" y="91"/>
                  <a:pt x="64" y="86"/>
                  <a:pt x="64" y="80"/>
                </a:cubicBezTo>
                <a:lnTo>
                  <a:pt x="64" y="72"/>
                </a:lnTo>
                <a:close/>
                <a:moveTo>
                  <a:pt x="62" y="49"/>
                </a:moveTo>
                <a:cubicBezTo>
                  <a:pt x="59" y="65"/>
                  <a:pt x="59" y="65"/>
                  <a:pt x="59" y="65"/>
                </a:cubicBezTo>
                <a:cubicBezTo>
                  <a:pt x="36" y="65"/>
                  <a:pt x="36" y="65"/>
                  <a:pt x="36" y="65"/>
                </a:cubicBezTo>
                <a:cubicBezTo>
                  <a:pt x="42" y="49"/>
                  <a:pt x="42" y="49"/>
                  <a:pt x="42" y="49"/>
                </a:cubicBezTo>
                <a:lnTo>
                  <a:pt x="62" y="49"/>
                </a:lnTo>
                <a:close/>
                <a:moveTo>
                  <a:pt x="58" y="72"/>
                </a:moveTo>
                <a:cubicBezTo>
                  <a:pt x="58" y="80"/>
                  <a:pt x="58" y="80"/>
                  <a:pt x="58" y="80"/>
                </a:cubicBezTo>
                <a:cubicBezTo>
                  <a:pt x="58" y="86"/>
                  <a:pt x="53" y="91"/>
                  <a:pt x="47" y="91"/>
                </a:cubicBezTo>
                <a:cubicBezTo>
                  <a:pt x="46" y="91"/>
                  <a:pt x="46" y="91"/>
                  <a:pt x="46" y="91"/>
                </a:cubicBezTo>
                <a:cubicBezTo>
                  <a:pt x="40" y="91"/>
                  <a:pt x="35" y="86"/>
                  <a:pt x="35" y="80"/>
                </a:cubicBezTo>
                <a:cubicBezTo>
                  <a:pt x="35" y="72"/>
                  <a:pt x="35" y="72"/>
                  <a:pt x="35" y="72"/>
                </a:cubicBezTo>
                <a:lnTo>
                  <a:pt x="58" y="72"/>
                </a:lnTo>
                <a:close/>
                <a:moveTo>
                  <a:pt x="18" y="49"/>
                </a:moveTo>
                <a:cubicBezTo>
                  <a:pt x="37" y="49"/>
                  <a:pt x="37" y="49"/>
                  <a:pt x="37" y="49"/>
                </a:cubicBezTo>
                <a:cubicBezTo>
                  <a:pt x="31" y="65"/>
                  <a:pt x="31" y="65"/>
                  <a:pt x="31" y="65"/>
                </a:cubicBezTo>
                <a:cubicBezTo>
                  <a:pt x="9" y="65"/>
                  <a:pt x="9" y="65"/>
                  <a:pt x="9" y="65"/>
                </a:cubicBezTo>
                <a:lnTo>
                  <a:pt x="18" y="49"/>
                </a:lnTo>
                <a:close/>
                <a:moveTo>
                  <a:pt x="18" y="91"/>
                </a:moveTo>
                <a:cubicBezTo>
                  <a:pt x="11" y="91"/>
                  <a:pt x="6" y="86"/>
                  <a:pt x="6" y="80"/>
                </a:cubicBezTo>
                <a:cubicBezTo>
                  <a:pt x="6" y="72"/>
                  <a:pt x="6" y="72"/>
                  <a:pt x="6" y="72"/>
                </a:cubicBezTo>
                <a:cubicBezTo>
                  <a:pt x="29" y="72"/>
                  <a:pt x="29" y="72"/>
                  <a:pt x="29" y="72"/>
                </a:cubicBezTo>
                <a:cubicBezTo>
                  <a:pt x="29" y="80"/>
                  <a:pt x="29" y="80"/>
                  <a:pt x="29" y="80"/>
                </a:cubicBezTo>
                <a:cubicBezTo>
                  <a:pt x="29" y="86"/>
                  <a:pt x="24" y="91"/>
                  <a:pt x="18" y="91"/>
                </a:cubicBezTo>
                <a:close/>
                <a:moveTo>
                  <a:pt x="159" y="163"/>
                </a:moveTo>
                <a:cubicBezTo>
                  <a:pt x="74" y="163"/>
                  <a:pt x="74" y="163"/>
                  <a:pt x="74" y="163"/>
                </a:cubicBezTo>
                <a:cubicBezTo>
                  <a:pt x="74" y="107"/>
                  <a:pt x="74" y="107"/>
                  <a:pt x="74" y="107"/>
                </a:cubicBezTo>
                <a:cubicBezTo>
                  <a:pt x="29" y="107"/>
                  <a:pt x="29" y="107"/>
                  <a:pt x="29" y="107"/>
                </a:cubicBezTo>
                <a:cubicBezTo>
                  <a:pt x="29" y="163"/>
                  <a:pt x="29" y="163"/>
                  <a:pt x="29" y="163"/>
                </a:cubicBezTo>
                <a:cubicBezTo>
                  <a:pt x="20" y="163"/>
                  <a:pt x="20" y="163"/>
                  <a:pt x="20" y="163"/>
                </a:cubicBezTo>
                <a:cubicBezTo>
                  <a:pt x="20" y="97"/>
                  <a:pt x="20" y="97"/>
                  <a:pt x="20" y="97"/>
                </a:cubicBezTo>
                <a:cubicBezTo>
                  <a:pt x="25" y="96"/>
                  <a:pt x="29" y="93"/>
                  <a:pt x="32" y="89"/>
                </a:cubicBezTo>
                <a:cubicBezTo>
                  <a:pt x="35" y="94"/>
                  <a:pt x="40" y="97"/>
                  <a:pt x="46" y="97"/>
                </a:cubicBezTo>
                <a:cubicBezTo>
                  <a:pt x="47" y="97"/>
                  <a:pt x="47" y="97"/>
                  <a:pt x="47" y="97"/>
                </a:cubicBezTo>
                <a:cubicBezTo>
                  <a:pt x="53" y="97"/>
                  <a:pt x="58" y="94"/>
                  <a:pt x="61" y="89"/>
                </a:cubicBezTo>
                <a:cubicBezTo>
                  <a:pt x="64" y="94"/>
                  <a:pt x="69" y="97"/>
                  <a:pt x="75" y="97"/>
                </a:cubicBezTo>
                <a:cubicBezTo>
                  <a:pt x="75" y="97"/>
                  <a:pt x="75" y="97"/>
                  <a:pt x="75" y="97"/>
                </a:cubicBezTo>
                <a:cubicBezTo>
                  <a:pt x="81" y="97"/>
                  <a:pt x="87" y="94"/>
                  <a:pt x="90" y="89"/>
                </a:cubicBezTo>
                <a:cubicBezTo>
                  <a:pt x="93" y="94"/>
                  <a:pt x="98" y="97"/>
                  <a:pt x="104" y="97"/>
                </a:cubicBezTo>
                <a:cubicBezTo>
                  <a:pt x="104" y="97"/>
                  <a:pt x="104" y="97"/>
                  <a:pt x="104" y="97"/>
                </a:cubicBezTo>
                <a:cubicBezTo>
                  <a:pt x="110" y="97"/>
                  <a:pt x="115" y="94"/>
                  <a:pt x="118" y="89"/>
                </a:cubicBezTo>
                <a:cubicBezTo>
                  <a:pt x="122" y="94"/>
                  <a:pt x="127" y="97"/>
                  <a:pt x="133" y="97"/>
                </a:cubicBezTo>
                <a:cubicBezTo>
                  <a:pt x="133" y="97"/>
                  <a:pt x="133" y="97"/>
                  <a:pt x="133" y="97"/>
                </a:cubicBezTo>
                <a:cubicBezTo>
                  <a:pt x="139" y="97"/>
                  <a:pt x="144" y="94"/>
                  <a:pt x="147" y="89"/>
                </a:cubicBezTo>
                <a:cubicBezTo>
                  <a:pt x="150" y="93"/>
                  <a:pt x="154" y="96"/>
                  <a:pt x="159" y="97"/>
                </a:cubicBezTo>
                <a:lnTo>
                  <a:pt x="159" y="163"/>
                </a:lnTo>
                <a:close/>
                <a:moveTo>
                  <a:pt x="162" y="91"/>
                </a:moveTo>
                <a:cubicBezTo>
                  <a:pt x="155" y="91"/>
                  <a:pt x="150" y="86"/>
                  <a:pt x="150" y="80"/>
                </a:cubicBezTo>
                <a:cubicBezTo>
                  <a:pt x="150" y="72"/>
                  <a:pt x="150" y="72"/>
                  <a:pt x="150" y="72"/>
                </a:cubicBezTo>
                <a:cubicBezTo>
                  <a:pt x="173" y="72"/>
                  <a:pt x="173" y="72"/>
                  <a:pt x="173" y="72"/>
                </a:cubicBezTo>
                <a:cubicBezTo>
                  <a:pt x="173" y="80"/>
                  <a:pt x="173" y="80"/>
                  <a:pt x="173" y="80"/>
                </a:cubicBezTo>
                <a:cubicBezTo>
                  <a:pt x="173" y="86"/>
                  <a:pt x="168" y="91"/>
                  <a:pt x="162" y="91"/>
                </a:cubicBezTo>
                <a:close/>
                <a:moveTo>
                  <a:pt x="123" y="107"/>
                </a:moveTo>
                <a:cubicBezTo>
                  <a:pt x="149" y="107"/>
                  <a:pt x="149" y="107"/>
                  <a:pt x="149" y="107"/>
                </a:cubicBezTo>
                <a:cubicBezTo>
                  <a:pt x="149" y="146"/>
                  <a:pt x="149" y="146"/>
                  <a:pt x="149" y="146"/>
                </a:cubicBezTo>
                <a:cubicBezTo>
                  <a:pt x="123" y="146"/>
                  <a:pt x="123" y="146"/>
                  <a:pt x="123" y="146"/>
                </a:cubicBezTo>
                <a:lnTo>
                  <a:pt x="123" y="107"/>
                </a:lnTo>
                <a:close/>
                <a:moveTo>
                  <a:pt x="90" y="107"/>
                </a:moveTo>
                <a:cubicBezTo>
                  <a:pt x="117" y="107"/>
                  <a:pt x="117" y="107"/>
                  <a:pt x="117" y="107"/>
                </a:cubicBezTo>
                <a:cubicBezTo>
                  <a:pt x="117" y="146"/>
                  <a:pt x="117" y="146"/>
                  <a:pt x="117" y="146"/>
                </a:cubicBezTo>
                <a:cubicBezTo>
                  <a:pt x="90" y="146"/>
                  <a:pt x="90" y="146"/>
                  <a:pt x="90" y="146"/>
                </a:cubicBezTo>
                <a:lnTo>
                  <a:pt x="90" y="107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Freeform 13"/>
          <p:cNvSpPr>
            <a:spLocks noEditPoints="1"/>
          </p:cNvSpPr>
          <p:nvPr/>
        </p:nvSpPr>
        <p:spPr bwMode="auto">
          <a:xfrm>
            <a:off x="4122723" y="2037479"/>
            <a:ext cx="536098" cy="508996"/>
          </a:xfrm>
          <a:custGeom>
            <a:avLst/>
            <a:gdLst>
              <a:gd name="T0" fmla="*/ 257 w 268"/>
              <a:gd name="T1" fmla="*/ 234 h 254"/>
              <a:gd name="T2" fmla="*/ 245 w 268"/>
              <a:gd name="T3" fmla="*/ 234 h 254"/>
              <a:gd name="T4" fmla="*/ 157 w 268"/>
              <a:gd name="T5" fmla="*/ 21 h 254"/>
              <a:gd name="T6" fmla="*/ 134 w 268"/>
              <a:gd name="T7" fmla="*/ 0 h 254"/>
              <a:gd name="T8" fmla="*/ 111 w 268"/>
              <a:gd name="T9" fmla="*/ 21 h 254"/>
              <a:gd name="T10" fmla="*/ 23 w 268"/>
              <a:gd name="T11" fmla="*/ 234 h 254"/>
              <a:gd name="T12" fmla="*/ 11 w 268"/>
              <a:gd name="T13" fmla="*/ 234 h 254"/>
              <a:gd name="T14" fmla="*/ 0 w 268"/>
              <a:gd name="T15" fmla="*/ 244 h 254"/>
              <a:gd name="T16" fmla="*/ 11 w 268"/>
              <a:gd name="T17" fmla="*/ 254 h 254"/>
              <a:gd name="T18" fmla="*/ 257 w 268"/>
              <a:gd name="T19" fmla="*/ 254 h 254"/>
              <a:gd name="T20" fmla="*/ 268 w 268"/>
              <a:gd name="T21" fmla="*/ 244 h 254"/>
              <a:gd name="T22" fmla="*/ 257 w 268"/>
              <a:gd name="T23" fmla="*/ 234 h 254"/>
              <a:gd name="T24" fmla="*/ 121 w 268"/>
              <a:gd name="T25" fmla="*/ 26 h 254"/>
              <a:gd name="T26" fmla="*/ 134 w 268"/>
              <a:gd name="T27" fmla="*/ 11 h 254"/>
              <a:gd name="T28" fmla="*/ 147 w 268"/>
              <a:gd name="T29" fmla="*/ 26 h 254"/>
              <a:gd name="T30" fmla="*/ 162 w 268"/>
              <a:gd name="T31" fmla="*/ 63 h 254"/>
              <a:gd name="T32" fmla="*/ 106 w 268"/>
              <a:gd name="T33" fmla="*/ 63 h 254"/>
              <a:gd name="T34" fmla="*/ 121 w 268"/>
              <a:gd name="T35" fmla="*/ 26 h 254"/>
              <a:gd name="T36" fmla="*/ 58 w 268"/>
              <a:gd name="T37" fmla="*/ 178 h 254"/>
              <a:gd name="T38" fmla="*/ 82 w 268"/>
              <a:gd name="T39" fmla="*/ 120 h 254"/>
              <a:gd name="T40" fmla="*/ 186 w 268"/>
              <a:gd name="T41" fmla="*/ 120 h 254"/>
              <a:gd name="T42" fmla="*/ 209 w 268"/>
              <a:gd name="T43" fmla="*/ 178 h 254"/>
              <a:gd name="T44" fmla="*/ 58 w 268"/>
              <a:gd name="T45" fmla="*/ 178 h 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68" h="254">
                <a:moveTo>
                  <a:pt x="257" y="234"/>
                </a:moveTo>
                <a:cubicBezTo>
                  <a:pt x="245" y="234"/>
                  <a:pt x="245" y="234"/>
                  <a:pt x="245" y="234"/>
                </a:cubicBezTo>
                <a:cubicBezTo>
                  <a:pt x="157" y="21"/>
                  <a:pt x="157" y="21"/>
                  <a:pt x="157" y="21"/>
                </a:cubicBezTo>
                <a:cubicBezTo>
                  <a:pt x="149" y="3"/>
                  <a:pt x="139" y="0"/>
                  <a:pt x="134" y="0"/>
                </a:cubicBezTo>
                <a:cubicBezTo>
                  <a:pt x="128" y="0"/>
                  <a:pt x="118" y="3"/>
                  <a:pt x="111" y="21"/>
                </a:cubicBezTo>
                <a:cubicBezTo>
                  <a:pt x="23" y="234"/>
                  <a:pt x="23" y="234"/>
                  <a:pt x="23" y="234"/>
                </a:cubicBezTo>
                <a:cubicBezTo>
                  <a:pt x="11" y="234"/>
                  <a:pt x="11" y="234"/>
                  <a:pt x="11" y="234"/>
                </a:cubicBezTo>
                <a:cubicBezTo>
                  <a:pt x="5" y="234"/>
                  <a:pt x="0" y="238"/>
                  <a:pt x="0" y="244"/>
                </a:cubicBezTo>
                <a:cubicBezTo>
                  <a:pt x="0" y="249"/>
                  <a:pt x="5" y="254"/>
                  <a:pt x="11" y="254"/>
                </a:cubicBezTo>
                <a:cubicBezTo>
                  <a:pt x="257" y="254"/>
                  <a:pt x="257" y="254"/>
                  <a:pt x="257" y="254"/>
                </a:cubicBezTo>
                <a:cubicBezTo>
                  <a:pt x="263" y="254"/>
                  <a:pt x="268" y="249"/>
                  <a:pt x="268" y="244"/>
                </a:cubicBezTo>
                <a:cubicBezTo>
                  <a:pt x="268" y="238"/>
                  <a:pt x="263" y="234"/>
                  <a:pt x="257" y="234"/>
                </a:cubicBezTo>
                <a:close/>
                <a:moveTo>
                  <a:pt x="121" y="26"/>
                </a:moveTo>
                <a:cubicBezTo>
                  <a:pt x="125" y="17"/>
                  <a:pt x="130" y="11"/>
                  <a:pt x="134" y="11"/>
                </a:cubicBezTo>
                <a:cubicBezTo>
                  <a:pt x="138" y="11"/>
                  <a:pt x="143" y="17"/>
                  <a:pt x="147" y="26"/>
                </a:cubicBezTo>
                <a:cubicBezTo>
                  <a:pt x="162" y="63"/>
                  <a:pt x="162" y="63"/>
                  <a:pt x="162" y="63"/>
                </a:cubicBezTo>
                <a:cubicBezTo>
                  <a:pt x="106" y="63"/>
                  <a:pt x="106" y="63"/>
                  <a:pt x="106" y="63"/>
                </a:cubicBezTo>
                <a:lnTo>
                  <a:pt x="121" y="26"/>
                </a:lnTo>
                <a:close/>
                <a:moveTo>
                  <a:pt x="58" y="178"/>
                </a:moveTo>
                <a:cubicBezTo>
                  <a:pt x="82" y="120"/>
                  <a:pt x="82" y="120"/>
                  <a:pt x="82" y="120"/>
                </a:cubicBezTo>
                <a:cubicBezTo>
                  <a:pt x="186" y="120"/>
                  <a:pt x="186" y="120"/>
                  <a:pt x="186" y="120"/>
                </a:cubicBezTo>
                <a:cubicBezTo>
                  <a:pt x="209" y="178"/>
                  <a:pt x="209" y="178"/>
                  <a:pt x="209" y="178"/>
                </a:cubicBezTo>
                <a:lnTo>
                  <a:pt x="58" y="17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Freeform 11"/>
          <p:cNvSpPr>
            <a:spLocks noEditPoints="1"/>
          </p:cNvSpPr>
          <p:nvPr/>
        </p:nvSpPr>
        <p:spPr bwMode="auto">
          <a:xfrm>
            <a:off x="1415291" y="1981950"/>
            <a:ext cx="647057" cy="620055"/>
          </a:xfrm>
          <a:custGeom>
            <a:avLst/>
            <a:gdLst>
              <a:gd name="T0" fmla="*/ 267 w 274"/>
              <a:gd name="T1" fmla="*/ 176 h 262"/>
              <a:gd name="T2" fmla="*/ 220 w 274"/>
              <a:gd name="T3" fmla="*/ 231 h 262"/>
              <a:gd name="T4" fmla="*/ 181 w 274"/>
              <a:gd name="T5" fmla="*/ 253 h 262"/>
              <a:gd name="T6" fmla="*/ 119 w 274"/>
              <a:gd name="T7" fmla="*/ 262 h 262"/>
              <a:gd name="T8" fmla="*/ 126 w 274"/>
              <a:gd name="T9" fmla="*/ 227 h 262"/>
              <a:gd name="T10" fmla="*/ 249 w 274"/>
              <a:gd name="T11" fmla="*/ 141 h 262"/>
              <a:gd name="T12" fmla="*/ 109 w 274"/>
              <a:gd name="T13" fmla="*/ 227 h 262"/>
              <a:gd name="T14" fmla="*/ 155 w 274"/>
              <a:gd name="T15" fmla="*/ 140 h 262"/>
              <a:gd name="T16" fmla="*/ 192 w 274"/>
              <a:gd name="T17" fmla="*/ 132 h 262"/>
              <a:gd name="T18" fmla="*/ 222 w 274"/>
              <a:gd name="T19" fmla="*/ 129 h 262"/>
              <a:gd name="T20" fmla="*/ 267 w 274"/>
              <a:gd name="T21" fmla="*/ 95 h 262"/>
              <a:gd name="T22" fmla="*/ 99 w 274"/>
              <a:gd name="T23" fmla="*/ 229 h 262"/>
              <a:gd name="T24" fmla="*/ 0 w 274"/>
              <a:gd name="T25" fmla="*/ 116 h 262"/>
              <a:gd name="T26" fmla="*/ 230 w 274"/>
              <a:gd name="T27" fmla="*/ 105 h 262"/>
              <a:gd name="T28" fmla="*/ 197 w 274"/>
              <a:gd name="T29" fmla="*/ 120 h 262"/>
              <a:gd name="T30" fmla="*/ 186 w 274"/>
              <a:gd name="T31" fmla="*/ 116 h 262"/>
              <a:gd name="T32" fmla="*/ 170 w 274"/>
              <a:gd name="T33" fmla="*/ 120 h 262"/>
              <a:gd name="T34" fmla="*/ 119 w 274"/>
              <a:gd name="T35" fmla="*/ 156 h 262"/>
              <a:gd name="T36" fmla="*/ 110 w 274"/>
              <a:gd name="T37" fmla="*/ 170 h 262"/>
              <a:gd name="T38" fmla="*/ 69 w 274"/>
              <a:gd name="T39" fmla="*/ 173 h 262"/>
              <a:gd name="T40" fmla="*/ 99 w 274"/>
              <a:gd name="T41" fmla="*/ 229 h 262"/>
              <a:gd name="T42" fmla="*/ 172 w 274"/>
              <a:gd name="T43" fmla="*/ 64 h 262"/>
              <a:gd name="T44" fmla="*/ 213 w 274"/>
              <a:gd name="T45" fmla="*/ 111 h 262"/>
              <a:gd name="T46" fmla="*/ 150 w 274"/>
              <a:gd name="T47" fmla="*/ 24 h 262"/>
              <a:gd name="T48" fmla="*/ 186 w 274"/>
              <a:gd name="T49" fmla="*/ 48 h 262"/>
              <a:gd name="T50" fmla="*/ 119 w 274"/>
              <a:gd name="T51" fmla="*/ 64 h 262"/>
              <a:gd name="T52" fmla="*/ 129 w 274"/>
              <a:gd name="T53" fmla="*/ 18 h 262"/>
              <a:gd name="T54" fmla="*/ 119 w 274"/>
              <a:gd name="T55" fmla="*/ 64 h 262"/>
              <a:gd name="T56" fmla="*/ 170 w 274"/>
              <a:gd name="T57" fmla="*/ 111 h 262"/>
              <a:gd name="T58" fmla="*/ 119 w 274"/>
              <a:gd name="T59" fmla="*/ 73 h 262"/>
              <a:gd name="T60" fmla="*/ 110 w 274"/>
              <a:gd name="T61" fmla="*/ 120 h 262"/>
              <a:gd name="T62" fmla="*/ 66 w 274"/>
              <a:gd name="T63" fmla="*/ 165 h 262"/>
              <a:gd name="T64" fmla="*/ 110 w 274"/>
              <a:gd name="T65" fmla="*/ 120 h 262"/>
              <a:gd name="T66" fmla="*/ 66 w 274"/>
              <a:gd name="T67" fmla="*/ 67 h 262"/>
              <a:gd name="T68" fmla="*/ 110 w 274"/>
              <a:gd name="T69" fmla="*/ 111 h 262"/>
              <a:gd name="T70" fmla="*/ 69 w 274"/>
              <a:gd name="T71" fmla="*/ 58 h 262"/>
              <a:gd name="T72" fmla="*/ 110 w 274"/>
              <a:gd name="T73" fmla="*/ 18 h 262"/>
              <a:gd name="T74" fmla="*/ 69 w 274"/>
              <a:gd name="T75" fmla="*/ 58 h 262"/>
              <a:gd name="T76" fmla="*/ 61 w 274"/>
              <a:gd name="T77" fmla="*/ 55 h 262"/>
              <a:gd name="T78" fmla="*/ 44 w 274"/>
              <a:gd name="T79" fmla="*/ 48 h 262"/>
              <a:gd name="T80" fmla="*/ 50 w 274"/>
              <a:gd name="T81" fmla="*/ 111 h 262"/>
              <a:gd name="T82" fmla="*/ 38 w 274"/>
              <a:gd name="T83" fmla="*/ 55 h 262"/>
              <a:gd name="T84" fmla="*/ 38 w 274"/>
              <a:gd name="T85" fmla="*/ 177 h 262"/>
              <a:gd name="T86" fmla="*/ 50 w 274"/>
              <a:gd name="T87" fmla="*/ 120 h 262"/>
              <a:gd name="T88" fmla="*/ 38 w 274"/>
              <a:gd name="T89" fmla="*/ 177 h 262"/>
              <a:gd name="T90" fmla="*/ 61 w 274"/>
              <a:gd name="T91" fmla="*/ 176 h 262"/>
              <a:gd name="T92" fmla="*/ 80 w 274"/>
              <a:gd name="T93" fmla="*/ 207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74" h="262">
                <a:moveTo>
                  <a:pt x="260" y="181"/>
                </a:moveTo>
                <a:cubicBezTo>
                  <a:pt x="264" y="179"/>
                  <a:pt x="267" y="176"/>
                  <a:pt x="267" y="176"/>
                </a:cubicBezTo>
                <a:cubicBezTo>
                  <a:pt x="267" y="176"/>
                  <a:pt x="266" y="188"/>
                  <a:pt x="253" y="203"/>
                </a:cubicBezTo>
                <a:cubicBezTo>
                  <a:pt x="239" y="219"/>
                  <a:pt x="225" y="228"/>
                  <a:pt x="220" y="231"/>
                </a:cubicBezTo>
                <a:cubicBezTo>
                  <a:pt x="225" y="235"/>
                  <a:pt x="228" y="233"/>
                  <a:pt x="228" y="233"/>
                </a:cubicBezTo>
                <a:cubicBezTo>
                  <a:pt x="228" y="233"/>
                  <a:pt x="211" y="251"/>
                  <a:pt x="181" y="253"/>
                </a:cubicBezTo>
                <a:cubicBezTo>
                  <a:pt x="144" y="256"/>
                  <a:pt x="130" y="243"/>
                  <a:pt x="130" y="243"/>
                </a:cubicBezTo>
                <a:cubicBezTo>
                  <a:pt x="120" y="252"/>
                  <a:pt x="119" y="261"/>
                  <a:pt x="119" y="262"/>
                </a:cubicBezTo>
                <a:cubicBezTo>
                  <a:pt x="102" y="262"/>
                  <a:pt x="102" y="262"/>
                  <a:pt x="102" y="262"/>
                </a:cubicBezTo>
                <a:cubicBezTo>
                  <a:pt x="102" y="261"/>
                  <a:pt x="105" y="244"/>
                  <a:pt x="126" y="227"/>
                </a:cubicBezTo>
                <a:cubicBezTo>
                  <a:pt x="135" y="219"/>
                  <a:pt x="148" y="212"/>
                  <a:pt x="167" y="206"/>
                </a:cubicBezTo>
                <a:cubicBezTo>
                  <a:pt x="228" y="186"/>
                  <a:pt x="249" y="141"/>
                  <a:pt x="249" y="141"/>
                </a:cubicBezTo>
                <a:cubicBezTo>
                  <a:pt x="249" y="141"/>
                  <a:pt x="229" y="175"/>
                  <a:pt x="180" y="190"/>
                </a:cubicBezTo>
                <a:cubicBezTo>
                  <a:pt x="151" y="199"/>
                  <a:pt x="125" y="209"/>
                  <a:pt x="109" y="227"/>
                </a:cubicBezTo>
                <a:cubicBezTo>
                  <a:pt x="109" y="227"/>
                  <a:pt x="105" y="190"/>
                  <a:pt x="127" y="164"/>
                </a:cubicBezTo>
                <a:cubicBezTo>
                  <a:pt x="141" y="146"/>
                  <a:pt x="155" y="140"/>
                  <a:pt x="155" y="140"/>
                </a:cubicBezTo>
                <a:cubicBezTo>
                  <a:pt x="155" y="140"/>
                  <a:pt x="154" y="143"/>
                  <a:pt x="153" y="148"/>
                </a:cubicBezTo>
                <a:cubicBezTo>
                  <a:pt x="153" y="147"/>
                  <a:pt x="163" y="139"/>
                  <a:pt x="192" y="132"/>
                </a:cubicBezTo>
                <a:cubicBezTo>
                  <a:pt x="222" y="125"/>
                  <a:pt x="224" y="122"/>
                  <a:pt x="224" y="122"/>
                </a:cubicBezTo>
                <a:cubicBezTo>
                  <a:pt x="224" y="122"/>
                  <a:pt x="224" y="125"/>
                  <a:pt x="222" y="129"/>
                </a:cubicBezTo>
                <a:cubicBezTo>
                  <a:pt x="224" y="129"/>
                  <a:pt x="226" y="128"/>
                  <a:pt x="229" y="128"/>
                </a:cubicBezTo>
                <a:cubicBezTo>
                  <a:pt x="256" y="121"/>
                  <a:pt x="267" y="95"/>
                  <a:pt x="267" y="95"/>
                </a:cubicBezTo>
                <a:cubicBezTo>
                  <a:pt x="267" y="95"/>
                  <a:pt x="274" y="142"/>
                  <a:pt x="260" y="181"/>
                </a:cubicBezTo>
                <a:close/>
                <a:moveTo>
                  <a:pt x="99" y="229"/>
                </a:moveTo>
                <a:cubicBezTo>
                  <a:pt x="99" y="230"/>
                  <a:pt x="99" y="230"/>
                  <a:pt x="99" y="230"/>
                </a:cubicBezTo>
                <a:cubicBezTo>
                  <a:pt x="43" y="222"/>
                  <a:pt x="0" y="174"/>
                  <a:pt x="0" y="116"/>
                </a:cubicBezTo>
                <a:cubicBezTo>
                  <a:pt x="0" y="52"/>
                  <a:pt x="51" y="0"/>
                  <a:pt x="115" y="0"/>
                </a:cubicBezTo>
                <a:cubicBezTo>
                  <a:pt x="175" y="0"/>
                  <a:pt x="224" y="46"/>
                  <a:pt x="230" y="105"/>
                </a:cubicBezTo>
                <a:cubicBezTo>
                  <a:pt x="226" y="108"/>
                  <a:pt x="222" y="111"/>
                  <a:pt x="217" y="114"/>
                </a:cubicBezTo>
                <a:cubicBezTo>
                  <a:pt x="207" y="119"/>
                  <a:pt x="207" y="118"/>
                  <a:pt x="197" y="120"/>
                </a:cubicBezTo>
                <a:cubicBezTo>
                  <a:pt x="183" y="120"/>
                  <a:pt x="183" y="120"/>
                  <a:pt x="183" y="120"/>
                </a:cubicBezTo>
                <a:cubicBezTo>
                  <a:pt x="186" y="116"/>
                  <a:pt x="186" y="116"/>
                  <a:pt x="186" y="116"/>
                </a:cubicBezTo>
                <a:cubicBezTo>
                  <a:pt x="170" y="123"/>
                  <a:pt x="170" y="123"/>
                  <a:pt x="170" y="123"/>
                </a:cubicBezTo>
                <a:cubicBezTo>
                  <a:pt x="170" y="122"/>
                  <a:pt x="170" y="121"/>
                  <a:pt x="170" y="120"/>
                </a:cubicBezTo>
                <a:cubicBezTo>
                  <a:pt x="119" y="120"/>
                  <a:pt x="119" y="120"/>
                  <a:pt x="119" y="120"/>
                </a:cubicBezTo>
                <a:cubicBezTo>
                  <a:pt x="119" y="156"/>
                  <a:pt x="119" y="156"/>
                  <a:pt x="119" y="156"/>
                </a:cubicBezTo>
                <a:cubicBezTo>
                  <a:pt x="119" y="157"/>
                  <a:pt x="119" y="157"/>
                  <a:pt x="118" y="157"/>
                </a:cubicBezTo>
                <a:cubicBezTo>
                  <a:pt x="115" y="161"/>
                  <a:pt x="113" y="165"/>
                  <a:pt x="110" y="170"/>
                </a:cubicBezTo>
                <a:cubicBezTo>
                  <a:pt x="110" y="167"/>
                  <a:pt x="110" y="167"/>
                  <a:pt x="110" y="167"/>
                </a:cubicBezTo>
                <a:cubicBezTo>
                  <a:pt x="96" y="168"/>
                  <a:pt x="82" y="170"/>
                  <a:pt x="69" y="173"/>
                </a:cubicBezTo>
                <a:cubicBezTo>
                  <a:pt x="76" y="191"/>
                  <a:pt x="87" y="205"/>
                  <a:pt x="99" y="212"/>
                </a:cubicBezTo>
                <a:cubicBezTo>
                  <a:pt x="98" y="221"/>
                  <a:pt x="99" y="228"/>
                  <a:pt x="99" y="229"/>
                </a:cubicBezTo>
                <a:close/>
                <a:moveTo>
                  <a:pt x="192" y="55"/>
                </a:moveTo>
                <a:cubicBezTo>
                  <a:pt x="186" y="58"/>
                  <a:pt x="179" y="61"/>
                  <a:pt x="172" y="64"/>
                </a:cubicBezTo>
                <a:cubicBezTo>
                  <a:pt x="176" y="78"/>
                  <a:pt x="179" y="94"/>
                  <a:pt x="179" y="111"/>
                </a:cubicBezTo>
                <a:cubicBezTo>
                  <a:pt x="213" y="111"/>
                  <a:pt x="213" y="111"/>
                  <a:pt x="213" y="111"/>
                </a:cubicBezTo>
                <a:cubicBezTo>
                  <a:pt x="212" y="90"/>
                  <a:pt x="204" y="70"/>
                  <a:pt x="192" y="55"/>
                </a:cubicBezTo>
                <a:close/>
                <a:moveTo>
                  <a:pt x="150" y="24"/>
                </a:moveTo>
                <a:cubicBezTo>
                  <a:pt x="157" y="32"/>
                  <a:pt x="164" y="43"/>
                  <a:pt x="169" y="55"/>
                </a:cubicBezTo>
                <a:cubicBezTo>
                  <a:pt x="175" y="53"/>
                  <a:pt x="180" y="51"/>
                  <a:pt x="186" y="48"/>
                </a:cubicBezTo>
                <a:cubicBezTo>
                  <a:pt x="176" y="37"/>
                  <a:pt x="164" y="29"/>
                  <a:pt x="150" y="24"/>
                </a:cubicBezTo>
                <a:close/>
                <a:moveTo>
                  <a:pt x="119" y="64"/>
                </a:moveTo>
                <a:cubicBezTo>
                  <a:pt x="134" y="64"/>
                  <a:pt x="148" y="62"/>
                  <a:pt x="160" y="58"/>
                </a:cubicBezTo>
                <a:cubicBezTo>
                  <a:pt x="153" y="39"/>
                  <a:pt x="142" y="25"/>
                  <a:pt x="129" y="18"/>
                </a:cubicBezTo>
                <a:cubicBezTo>
                  <a:pt x="126" y="18"/>
                  <a:pt x="123" y="18"/>
                  <a:pt x="119" y="18"/>
                </a:cubicBezTo>
                <a:lnTo>
                  <a:pt x="119" y="64"/>
                </a:lnTo>
                <a:close/>
                <a:moveTo>
                  <a:pt x="119" y="111"/>
                </a:moveTo>
                <a:cubicBezTo>
                  <a:pt x="170" y="111"/>
                  <a:pt x="170" y="111"/>
                  <a:pt x="170" y="111"/>
                </a:cubicBezTo>
                <a:cubicBezTo>
                  <a:pt x="170" y="95"/>
                  <a:pt x="167" y="80"/>
                  <a:pt x="163" y="67"/>
                </a:cubicBezTo>
                <a:cubicBezTo>
                  <a:pt x="150" y="70"/>
                  <a:pt x="135" y="73"/>
                  <a:pt x="119" y="73"/>
                </a:cubicBezTo>
                <a:lnTo>
                  <a:pt x="119" y="111"/>
                </a:lnTo>
                <a:close/>
                <a:moveTo>
                  <a:pt x="110" y="120"/>
                </a:moveTo>
                <a:cubicBezTo>
                  <a:pt x="59" y="120"/>
                  <a:pt x="59" y="120"/>
                  <a:pt x="59" y="120"/>
                </a:cubicBezTo>
                <a:cubicBezTo>
                  <a:pt x="60" y="136"/>
                  <a:pt x="62" y="151"/>
                  <a:pt x="66" y="165"/>
                </a:cubicBezTo>
                <a:cubicBezTo>
                  <a:pt x="80" y="161"/>
                  <a:pt x="95" y="159"/>
                  <a:pt x="110" y="158"/>
                </a:cubicBezTo>
                <a:lnTo>
                  <a:pt x="110" y="120"/>
                </a:lnTo>
                <a:close/>
                <a:moveTo>
                  <a:pt x="110" y="73"/>
                </a:moveTo>
                <a:cubicBezTo>
                  <a:pt x="95" y="73"/>
                  <a:pt x="80" y="70"/>
                  <a:pt x="66" y="67"/>
                </a:cubicBezTo>
                <a:cubicBezTo>
                  <a:pt x="62" y="80"/>
                  <a:pt x="60" y="95"/>
                  <a:pt x="59" y="111"/>
                </a:cubicBezTo>
                <a:cubicBezTo>
                  <a:pt x="110" y="111"/>
                  <a:pt x="110" y="111"/>
                  <a:pt x="110" y="111"/>
                </a:cubicBezTo>
                <a:lnTo>
                  <a:pt x="110" y="73"/>
                </a:lnTo>
                <a:close/>
                <a:moveTo>
                  <a:pt x="69" y="58"/>
                </a:moveTo>
                <a:cubicBezTo>
                  <a:pt x="82" y="62"/>
                  <a:pt x="96" y="64"/>
                  <a:pt x="110" y="64"/>
                </a:cubicBezTo>
                <a:cubicBezTo>
                  <a:pt x="110" y="18"/>
                  <a:pt x="110" y="18"/>
                  <a:pt x="110" y="18"/>
                </a:cubicBezTo>
                <a:cubicBezTo>
                  <a:pt x="107" y="18"/>
                  <a:pt x="104" y="18"/>
                  <a:pt x="101" y="18"/>
                </a:cubicBezTo>
                <a:cubicBezTo>
                  <a:pt x="88" y="25"/>
                  <a:pt x="77" y="39"/>
                  <a:pt x="69" y="58"/>
                </a:cubicBezTo>
                <a:close/>
                <a:moveTo>
                  <a:pt x="44" y="48"/>
                </a:moveTo>
                <a:cubicBezTo>
                  <a:pt x="49" y="51"/>
                  <a:pt x="55" y="53"/>
                  <a:pt x="61" y="55"/>
                </a:cubicBezTo>
                <a:cubicBezTo>
                  <a:pt x="66" y="43"/>
                  <a:pt x="72" y="32"/>
                  <a:pt x="80" y="24"/>
                </a:cubicBezTo>
                <a:cubicBezTo>
                  <a:pt x="66" y="29"/>
                  <a:pt x="54" y="37"/>
                  <a:pt x="44" y="48"/>
                </a:cubicBezTo>
                <a:close/>
                <a:moveTo>
                  <a:pt x="17" y="111"/>
                </a:moveTo>
                <a:cubicBezTo>
                  <a:pt x="50" y="111"/>
                  <a:pt x="50" y="111"/>
                  <a:pt x="50" y="111"/>
                </a:cubicBezTo>
                <a:cubicBezTo>
                  <a:pt x="51" y="94"/>
                  <a:pt x="53" y="78"/>
                  <a:pt x="58" y="64"/>
                </a:cubicBezTo>
                <a:cubicBezTo>
                  <a:pt x="51" y="61"/>
                  <a:pt x="44" y="58"/>
                  <a:pt x="38" y="55"/>
                </a:cubicBezTo>
                <a:cubicBezTo>
                  <a:pt x="26" y="70"/>
                  <a:pt x="18" y="90"/>
                  <a:pt x="17" y="111"/>
                </a:cubicBezTo>
                <a:close/>
                <a:moveTo>
                  <a:pt x="38" y="177"/>
                </a:moveTo>
                <a:cubicBezTo>
                  <a:pt x="44" y="173"/>
                  <a:pt x="51" y="170"/>
                  <a:pt x="58" y="167"/>
                </a:cubicBezTo>
                <a:cubicBezTo>
                  <a:pt x="54" y="153"/>
                  <a:pt x="51" y="137"/>
                  <a:pt x="50" y="120"/>
                </a:cubicBezTo>
                <a:cubicBezTo>
                  <a:pt x="17" y="120"/>
                  <a:pt x="17" y="120"/>
                  <a:pt x="17" y="120"/>
                </a:cubicBezTo>
                <a:cubicBezTo>
                  <a:pt x="18" y="141"/>
                  <a:pt x="26" y="161"/>
                  <a:pt x="38" y="177"/>
                </a:cubicBezTo>
                <a:close/>
                <a:moveTo>
                  <a:pt x="80" y="207"/>
                </a:moveTo>
                <a:cubicBezTo>
                  <a:pt x="72" y="199"/>
                  <a:pt x="66" y="188"/>
                  <a:pt x="61" y="176"/>
                </a:cubicBezTo>
                <a:cubicBezTo>
                  <a:pt x="55" y="178"/>
                  <a:pt x="49" y="181"/>
                  <a:pt x="44" y="184"/>
                </a:cubicBezTo>
                <a:cubicBezTo>
                  <a:pt x="54" y="194"/>
                  <a:pt x="66" y="202"/>
                  <a:pt x="80" y="207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Freeform 38"/>
          <p:cNvSpPr>
            <a:spLocks noEditPoints="1"/>
          </p:cNvSpPr>
          <p:nvPr/>
        </p:nvSpPr>
        <p:spPr bwMode="auto">
          <a:xfrm>
            <a:off x="961795" y="3254246"/>
            <a:ext cx="429189" cy="708527"/>
          </a:xfrm>
          <a:custGeom>
            <a:avLst/>
            <a:gdLst>
              <a:gd name="T0" fmla="*/ 62 w 125"/>
              <a:gd name="T1" fmla="*/ 206 h 206"/>
              <a:gd name="T2" fmla="*/ 29 w 125"/>
              <a:gd name="T3" fmla="*/ 90 h 206"/>
              <a:gd name="T4" fmla="*/ 34 w 125"/>
              <a:gd name="T5" fmla="*/ 87 h 206"/>
              <a:gd name="T6" fmla="*/ 31 w 125"/>
              <a:gd name="T7" fmla="*/ 32 h 206"/>
              <a:gd name="T8" fmla="*/ 31 w 125"/>
              <a:gd name="T9" fmla="*/ 21 h 206"/>
              <a:gd name="T10" fmla="*/ 45 w 125"/>
              <a:gd name="T11" fmla="*/ 87 h 206"/>
              <a:gd name="T12" fmla="*/ 35 w 125"/>
              <a:gd name="T13" fmla="*/ 99 h 206"/>
              <a:gd name="T14" fmla="*/ 62 w 125"/>
              <a:gd name="T15" fmla="*/ 195 h 206"/>
              <a:gd name="T16" fmla="*/ 90 w 125"/>
              <a:gd name="T17" fmla="*/ 99 h 206"/>
              <a:gd name="T18" fmla="*/ 79 w 125"/>
              <a:gd name="T19" fmla="*/ 87 h 206"/>
              <a:gd name="T20" fmla="*/ 93 w 125"/>
              <a:gd name="T21" fmla="*/ 21 h 206"/>
              <a:gd name="T22" fmla="*/ 93 w 125"/>
              <a:gd name="T23" fmla="*/ 32 h 206"/>
              <a:gd name="T24" fmla="*/ 90 w 125"/>
              <a:gd name="T25" fmla="*/ 87 h 206"/>
              <a:gd name="T26" fmla="*/ 95 w 125"/>
              <a:gd name="T27" fmla="*/ 90 h 206"/>
              <a:gd name="T28" fmla="*/ 54 w 125"/>
              <a:gd name="T29" fmla="*/ 121 h 206"/>
              <a:gd name="T30" fmla="*/ 72 w 125"/>
              <a:gd name="T31" fmla="*/ 121 h 206"/>
              <a:gd name="T32" fmla="*/ 54 w 125"/>
              <a:gd name="T33" fmla="*/ 121 h 206"/>
              <a:gd name="T34" fmla="*/ 63 w 125"/>
              <a:gd name="T35" fmla="*/ 127 h 206"/>
              <a:gd name="T36" fmla="*/ 63 w 125"/>
              <a:gd name="T37" fmla="*/ 115 h 206"/>
              <a:gd name="T38" fmla="*/ 78 w 125"/>
              <a:gd name="T39" fmla="*/ 126 h 206"/>
              <a:gd name="T40" fmla="*/ 106 w 125"/>
              <a:gd name="T41" fmla="*/ 134 h 206"/>
              <a:gd name="T42" fmla="*/ 62 w 125"/>
              <a:gd name="T43" fmla="*/ 189 h 206"/>
              <a:gd name="T44" fmla="*/ 18 w 125"/>
              <a:gd name="T45" fmla="*/ 134 h 206"/>
              <a:gd name="T46" fmla="*/ 41 w 125"/>
              <a:gd name="T47" fmla="*/ 123 h 206"/>
              <a:gd name="T48" fmla="*/ 68 w 125"/>
              <a:gd name="T49" fmla="*/ 134 h 206"/>
              <a:gd name="T50" fmla="*/ 50 w 125"/>
              <a:gd name="T51" fmla="*/ 135 h 206"/>
              <a:gd name="T52" fmla="*/ 32 w 125"/>
              <a:gd name="T53" fmla="*/ 135 h 206"/>
              <a:gd name="T54" fmla="*/ 50 w 125"/>
              <a:gd name="T55" fmla="*/ 135 h 206"/>
              <a:gd name="T56" fmla="*/ 78 w 125"/>
              <a:gd name="T57" fmla="*/ 143 h 206"/>
              <a:gd name="T58" fmla="*/ 84 w 125"/>
              <a:gd name="T59" fmla="*/ 135 h 206"/>
              <a:gd name="T60" fmla="*/ 78 w 125"/>
              <a:gd name="T61" fmla="*/ 129 h 206"/>
              <a:gd name="T62" fmla="*/ 71 w 125"/>
              <a:gd name="T63" fmla="*/ 135 h 206"/>
              <a:gd name="T64" fmla="*/ 63 w 125"/>
              <a:gd name="T65" fmla="*/ 99 h 206"/>
              <a:gd name="T66" fmla="*/ 80 w 125"/>
              <a:gd name="T67" fmla="*/ 99 h 206"/>
              <a:gd name="T68" fmla="*/ 63 w 125"/>
              <a:gd name="T69" fmla="*/ 99 h 206"/>
              <a:gd name="T70" fmla="*/ 71 w 125"/>
              <a:gd name="T71" fmla="*/ 104 h 206"/>
              <a:gd name="T72" fmla="*/ 71 w 125"/>
              <a:gd name="T73" fmla="*/ 94 h 206"/>
              <a:gd name="T74" fmla="*/ 59 w 125"/>
              <a:gd name="T75" fmla="*/ 16 h 206"/>
              <a:gd name="T76" fmla="*/ 76 w 125"/>
              <a:gd name="T77" fmla="*/ 16 h 206"/>
              <a:gd name="T78" fmla="*/ 59 w 125"/>
              <a:gd name="T79" fmla="*/ 16 h 206"/>
              <a:gd name="T80" fmla="*/ 67 w 125"/>
              <a:gd name="T81" fmla="*/ 21 h 206"/>
              <a:gd name="T82" fmla="*/ 67 w 125"/>
              <a:gd name="T83" fmla="*/ 11 h 206"/>
              <a:gd name="T84" fmla="*/ 48 w 125"/>
              <a:gd name="T85" fmla="*/ 105 h 206"/>
              <a:gd name="T86" fmla="*/ 48 w 125"/>
              <a:gd name="T87" fmla="*/ 119 h 206"/>
              <a:gd name="T88" fmla="*/ 48 w 125"/>
              <a:gd name="T89" fmla="*/ 105 h 206"/>
              <a:gd name="T90" fmla="*/ 48 w 125"/>
              <a:gd name="T91" fmla="*/ 115 h 206"/>
              <a:gd name="T92" fmla="*/ 48 w 125"/>
              <a:gd name="T93" fmla="*/ 109 h 206"/>
              <a:gd name="T94" fmla="*/ 48 w 125"/>
              <a:gd name="T95" fmla="*/ 0 h 206"/>
              <a:gd name="T96" fmla="*/ 48 w 125"/>
              <a:gd name="T97" fmla="*/ 14 h 206"/>
              <a:gd name="T98" fmla="*/ 48 w 125"/>
              <a:gd name="T99" fmla="*/ 0 h 206"/>
              <a:gd name="T100" fmla="*/ 48 w 125"/>
              <a:gd name="T101" fmla="*/ 11 h 206"/>
              <a:gd name="T102" fmla="*/ 48 w 125"/>
              <a:gd name="T103" fmla="*/ 4 h 206"/>
              <a:gd name="T104" fmla="*/ 59 w 125"/>
              <a:gd name="T105" fmla="*/ 29 h 206"/>
              <a:gd name="T106" fmla="*/ 59 w 125"/>
              <a:gd name="T107" fmla="*/ 42 h 206"/>
              <a:gd name="T108" fmla="*/ 59 w 125"/>
              <a:gd name="T109" fmla="*/ 29 h 206"/>
              <a:gd name="T110" fmla="*/ 59 w 125"/>
              <a:gd name="T111" fmla="*/ 39 h 206"/>
              <a:gd name="T112" fmla="*/ 59 w 125"/>
              <a:gd name="T113" fmla="*/ 32 h 2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25" h="206">
                <a:moveTo>
                  <a:pt x="125" y="143"/>
                </a:moveTo>
                <a:cubicBezTo>
                  <a:pt x="125" y="178"/>
                  <a:pt x="96" y="206"/>
                  <a:pt x="62" y="206"/>
                </a:cubicBezTo>
                <a:cubicBezTo>
                  <a:pt x="28" y="206"/>
                  <a:pt x="0" y="178"/>
                  <a:pt x="0" y="143"/>
                </a:cubicBezTo>
                <a:cubicBezTo>
                  <a:pt x="0" y="121"/>
                  <a:pt x="11" y="101"/>
                  <a:pt x="29" y="90"/>
                </a:cubicBezTo>
                <a:cubicBezTo>
                  <a:pt x="30" y="90"/>
                  <a:pt x="30" y="89"/>
                  <a:pt x="31" y="89"/>
                </a:cubicBezTo>
                <a:cubicBezTo>
                  <a:pt x="32" y="89"/>
                  <a:pt x="34" y="87"/>
                  <a:pt x="34" y="87"/>
                </a:cubicBezTo>
                <a:cubicBezTo>
                  <a:pt x="34" y="32"/>
                  <a:pt x="34" y="32"/>
                  <a:pt x="34" y="32"/>
                </a:cubicBezTo>
                <a:cubicBezTo>
                  <a:pt x="31" y="32"/>
                  <a:pt x="31" y="32"/>
                  <a:pt x="31" y="32"/>
                </a:cubicBezTo>
                <a:cubicBezTo>
                  <a:pt x="28" y="32"/>
                  <a:pt x="26" y="30"/>
                  <a:pt x="26" y="27"/>
                </a:cubicBezTo>
                <a:cubicBezTo>
                  <a:pt x="26" y="24"/>
                  <a:pt x="28" y="21"/>
                  <a:pt x="31" y="21"/>
                </a:cubicBezTo>
                <a:cubicBezTo>
                  <a:pt x="45" y="21"/>
                  <a:pt x="45" y="21"/>
                  <a:pt x="45" y="21"/>
                </a:cubicBezTo>
                <a:cubicBezTo>
                  <a:pt x="45" y="87"/>
                  <a:pt x="45" y="87"/>
                  <a:pt x="45" y="87"/>
                </a:cubicBezTo>
                <a:cubicBezTo>
                  <a:pt x="45" y="94"/>
                  <a:pt x="39" y="97"/>
                  <a:pt x="36" y="98"/>
                </a:cubicBezTo>
                <a:cubicBezTo>
                  <a:pt x="36" y="99"/>
                  <a:pt x="35" y="99"/>
                  <a:pt x="35" y="99"/>
                </a:cubicBezTo>
                <a:cubicBezTo>
                  <a:pt x="19" y="109"/>
                  <a:pt x="10" y="125"/>
                  <a:pt x="10" y="143"/>
                </a:cubicBezTo>
                <a:cubicBezTo>
                  <a:pt x="10" y="172"/>
                  <a:pt x="33" y="195"/>
                  <a:pt x="62" y="195"/>
                </a:cubicBezTo>
                <a:cubicBezTo>
                  <a:pt x="91" y="195"/>
                  <a:pt x="114" y="172"/>
                  <a:pt x="114" y="143"/>
                </a:cubicBezTo>
                <a:cubicBezTo>
                  <a:pt x="114" y="125"/>
                  <a:pt x="105" y="109"/>
                  <a:pt x="90" y="99"/>
                </a:cubicBezTo>
                <a:cubicBezTo>
                  <a:pt x="89" y="99"/>
                  <a:pt x="89" y="99"/>
                  <a:pt x="88" y="99"/>
                </a:cubicBezTo>
                <a:cubicBezTo>
                  <a:pt x="85" y="97"/>
                  <a:pt x="79" y="93"/>
                  <a:pt x="79" y="87"/>
                </a:cubicBezTo>
                <a:cubicBezTo>
                  <a:pt x="79" y="21"/>
                  <a:pt x="79" y="21"/>
                  <a:pt x="79" y="21"/>
                </a:cubicBezTo>
                <a:cubicBezTo>
                  <a:pt x="93" y="21"/>
                  <a:pt x="93" y="21"/>
                  <a:pt x="93" y="21"/>
                </a:cubicBezTo>
                <a:cubicBezTo>
                  <a:pt x="96" y="21"/>
                  <a:pt x="98" y="24"/>
                  <a:pt x="98" y="27"/>
                </a:cubicBezTo>
                <a:cubicBezTo>
                  <a:pt x="98" y="30"/>
                  <a:pt x="96" y="32"/>
                  <a:pt x="93" y="32"/>
                </a:cubicBezTo>
                <a:cubicBezTo>
                  <a:pt x="90" y="32"/>
                  <a:pt x="90" y="32"/>
                  <a:pt x="90" y="32"/>
                </a:cubicBezTo>
                <a:cubicBezTo>
                  <a:pt x="90" y="87"/>
                  <a:pt x="90" y="87"/>
                  <a:pt x="90" y="87"/>
                </a:cubicBezTo>
                <a:cubicBezTo>
                  <a:pt x="91" y="88"/>
                  <a:pt x="93" y="89"/>
                  <a:pt x="94" y="89"/>
                </a:cubicBezTo>
                <a:cubicBezTo>
                  <a:pt x="94" y="90"/>
                  <a:pt x="95" y="90"/>
                  <a:pt x="95" y="90"/>
                </a:cubicBezTo>
                <a:cubicBezTo>
                  <a:pt x="114" y="102"/>
                  <a:pt x="125" y="122"/>
                  <a:pt x="125" y="143"/>
                </a:cubicBezTo>
                <a:close/>
                <a:moveTo>
                  <a:pt x="54" y="121"/>
                </a:moveTo>
                <a:cubicBezTo>
                  <a:pt x="54" y="116"/>
                  <a:pt x="58" y="112"/>
                  <a:pt x="63" y="112"/>
                </a:cubicBezTo>
                <a:cubicBezTo>
                  <a:pt x="68" y="112"/>
                  <a:pt x="72" y="116"/>
                  <a:pt x="72" y="121"/>
                </a:cubicBezTo>
                <a:cubicBezTo>
                  <a:pt x="72" y="126"/>
                  <a:pt x="68" y="130"/>
                  <a:pt x="63" y="130"/>
                </a:cubicBezTo>
                <a:cubicBezTo>
                  <a:pt x="58" y="130"/>
                  <a:pt x="54" y="126"/>
                  <a:pt x="54" y="121"/>
                </a:cubicBezTo>
                <a:close/>
                <a:moveTo>
                  <a:pt x="57" y="121"/>
                </a:moveTo>
                <a:cubicBezTo>
                  <a:pt x="57" y="124"/>
                  <a:pt x="60" y="127"/>
                  <a:pt x="63" y="127"/>
                </a:cubicBezTo>
                <a:cubicBezTo>
                  <a:pt x="66" y="127"/>
                  <a:pt x="69" y="124"/>
                  <a:pt x="69" y="121"/>
                </a:cubicBezTo>
                <a:cubicBezTo>
                  <a:pt x="69" y="118"/>
                  <a:pt x="66" y="115"/>
                  <a:pt x="63" y="115"/>
                </a:cubicBezTo>
                <a:cubicBezTo>
                  <a:pt x="60" y="115"/>
                  <a:pt x="57" y="118"/>
                  <a:pt x="57" y="121"/>
                </a:cubicBezTo>
                <a:close/>
                <a:moveTo>
                  <a:pt x="78" y="126"/>
                </a:moveTo>
                <a:cubicBezTo>
                  <a:pt x="83" y="126"/>
                  <a:pt x="87" y="129"/>
                  <a:pt x="88" y="134"/>
                </a:cubicBezTo>
                <a:cubicBezTo>
                  <a:pt x="106" y="134"/>
                  <a:pt x="106" y="134"/>
                  <a:pt x="106" y="134"/>
                </a:cubicBezTo>
                <a:cubicBezTo>
                  <a:pt x="107" y="137"/>
                  <a:pt x="107" y="140"/>
                  <a:pt x="107" y="144"/>
                </a:cubicBezTo>
                <a:cubicBezTo>
                  <a:pt x="107" y="169"/>
                  <a:pt x="87" y="189"/>
                  <a:pt x="62" y="189"/>
                </a:cubicBezTo>
                <a:cubicBezTo>
                  <a:pt x="37" y="189"/>
                  <a:pt x="17" y="169"/>
                  <a:pt x="17" y="144"/>
                </a:cubicBezTo>
                <a:cubicBezTo>
                  <a:pt x="17" y="140"/>
                  <a:pt x="17" y="137"/>
                  <a:pt x="18" y="134"/>
                </a:cubicBezTo>
                <a:cubicBezTo>
                  <a:pt x="29" y="134"/>
                  <a:pt x="29" y="134"/>
                  <a:pt x="29" y="134"/>
                </a:cubicBezTo>
                <a:cubicBezTo>
                  <a:pt x="30" y="128"/>
                  <a:pt x="35" y="123"/>
                  <a:pt x="41" y="123"/>
                </a:cubicBezTo>
                <a:cubicBezTo>
                  <a:pt x="47" y="123"/>
                  <a:pt x="52" y="128"/>
                  <a:pt x="53" y="134"/>
                </a:cubicBezTo>
                <a:cubicBezTo>
                  <a:pt x="68" y="134"/>
                  <a:pt x="68" y="134"/>
                  <a:pt x="68" y="134"/>
                </a:cubicBezTo>
                <a:cubicBezTo>
                  <a:pt x="69" y="129"/>
                  <a:pt x="73" y="126"/>
                  <a:pt x="78" y="126"/>
                </a:cubicBezTo>
                <a:close/>
                <a:moveTo>
                  <a:pt x="50" y="135"/>
                </a:moveTo>
                <a:cubicBezTo>
                  <a:pt x="50" y="130"/>
                  <a:pt x="46" y="127"/>
                  <a:pt x="41" y="127"/>
                </a:cubicBezTo>
                <a:cubicBezTo>
                  <a:pt x="36" y="127"/>
                  <a:pt x="32" y="130"/>
                  <a:pt x="32" y="135"/>
                </a:cubicBezTo>
                <a:cubicBezTo>
                  <a:pt x="32" y="140"/>
                  <a:pt x="36" y="144"/>
                  <a:pt x="41" y="144"/>
                </a:cubicBezTo>
                <a:cubicBezTo>
                  <a:pt x="46" y="144"/>
                  <a:pt x="50" y="140"/>
                  <a:pt x="50" y="135"/>
                </a:cubicBezTo>
                <a:close/>
                <a:moveTo>
                  <a:pt x="71" y="136"/>
                </a:moveTo>
                <a:cubicBezTo>
                  <a:pt x="71" y="140"/>
                  <a:pt x="74" y="143"/>
                  <a:pt x="78" y="143"/>
                </a:cubicBezTo>
                <a:cubicBezTo>
                  <a:pt x="82" y="143"/>
                  <a:pt x="85" y="140"/>
                  <a:pt x="85" y="136"/>
                </a:cubicBezTo>
                <a:cubicBezTo>
                  <a:pt x="85" y="136"/>
                  <a:pt x="85" y="135"/>
                  <a:pt x="84" y="135"/>
                </a:cubicBezTo>
                <a:cubicBezTo>
                  <a:pt x="84" y="134"/>
                  <a:pt x="84" y="134"/>
                  <a:pt x="84" y="134"/>
                </a:cubicBezTo>
                <a:cubicBezTo>
                  <a:pt x="83" y="131"/>
                  <a:pt x="81" y="129"/>
                  <a:pt x="78" y="129"/>
                </a:cubicBezTo>
                <a:cubicBezTo>
                  <a:pt x="75" y="129"/>
                  <a:pt x="73" y="131"/>
                  <a:pt x="72" y="134"/>
                </a:cubicBezTo>
                <a:cubicBezTo>
                  <a:pt x="72" y="134"/>
                  <a:pt x="72" y="134"/>
                  <a:pt x="71" y="135"/>
                </a:cubicBezTo>
                <a:cubicBezTo>
                  <a:pt x="71" y="135"/>
                  <a:pt x="71" y="136"/>
                  <a:pt x="71" y="136"/>
                </a:cubicBezTo>
                <a:close/>
                <a:moveTo>
                  <a:pt x="63" y="99"/>
                </a:moveTo>
                <a:cubicBezTo>
                  <a:pt x="63" y="94"/>
                  <a:pt x="66" y="90"/>
                  <a:pt x="71" y="90"/>
                </a:cubicBezTo>
                <a:cubicBezTo>
                  <a:pt x="76" y="90"/>
                  <a:pt x="80" y="94"/>
                  <a:pt x="80" y="99"/>
                </a:cubicBezTo>
                <a:cubicBezTo>
                  <a:pt x="80" y="104"/>
                  <a:pt x="76" y="108"/>
                  <a:pt x="71" y="108"/>
                </a:cubicBezTo>
                <a:cubicBezTo>
                  <a:pt x="66" y="108"/>
                  <a:pt x="63" y="104"/>
                  <a:pt x="63" y="99"/>
                </a:cubicBezTo>
                <a:close/>
                <a:moveTo>
                  <a:pt x="66" y="99"/>
                </a:moveTo>
                <a:cubicBezTo>
                  <a:pt x="66" y="102"/>
                  <a:pt x="68" y="104"/>
                  <a:pt x="71" y="104"/>
                </a:cubicBezTo>
                <a:cubicBezTo>
                  <a:pt x="74" y="104"/>
                  <a:pt x="76" y="102"/>
                  <a:pt x="76" y="99"/>
                </a:cubicBezTo>
                <a:cubicBezTo>
                  <a:pt x="76" y="96"/>
                  <a:pt x="74" y="94"/>
                  <a:pt x="71" y="94"/>
                </a:cubicBezTo>
                <a:cubicBezTo>
                  <a:pt x="68" y="94"/>
                  <a:pt x="66" y="96"/>
                  <a:pt x="66" y="99"/>
                </a:cubicBezTo>
                <a:close/>
                <a:moveTo>
                  <a:pt x="59" y="16"/>
                </a:moveTo>
                <a:cubicBezTo>
                  <a:pt x="59" y="11"/>
                  <a:pt x="63" y="7"/>
                  <a:pt x="67" y="7"/>
                </a:cubicBezTo>
                <a:cubicBezTo>
                  <a:pt x="72" y="7"/>
                  <a:pt x="76" y="11"/>
                  <a:pt x="76" y="16"/>
                </a:cubicBezTo>
                <a:cubicBezTo>
                  <a:pt x="76" y="21"/>
                  <a:pt x="72" y="24"/>
                  <a:pt x="67" y="24"/>
                </a:cubicBezTo>
                <a:cubicBezTo>
                  <a:pt x="63" y="24"/>
                  <a:pt x="59" y="21"/>
                  <a:pt x="59" y="16"/>
                </a:cubicBezTo>
                <a:close/>
                <a:moveTo>
                  <a:pt x="62" y="16"/>
                </a:moveTo>
                <a:cubicBezTo>
                  <a:pt x="62" y="19"/>
                  <a:pt x="65" y="21"/>
                  <a:pt x="67" y="21"/>
                </a:cubicBezTo>
                <a:cubicBezTo>
                  <a:pt x="70" y="21"/>
                  <a:pt x="72" y="19"/>
                  <a:pt x="72" y="16"/>
                </a:cubicBezTo>
                <a:cubicBezTo>
                  <a:pt x="72" y="13"/>
                  <a:pt x="70" y="11"/>
                  <a:pt x="67" y="11"/>
                </a:cubicBezTo>
                <a:cubicBezTo>
                  <a:pt x="65" y="11"/>
                  <a:pt x="62" y="13"/>
                  <a:pt x="62" y="16"/>
                </a:cubicBezTo>
                <a:close/>
                <a:moveTo>
                  <a:pt x="48" y="105"/>
                </a:moveTo>
                <a:cubicBezTo>
                  <a:pt x="52" y="105"/>
                  <a:pt x="55" y="108"/>
                  <a:pt x="55" y="112"/>
                </a:cubicBezTo>
                <a:cubicBezTo>
                  <a:pt x="55" y="116"/>
                  <a:pt x="52" y="119"/>
                  <a:pt x="48" y="119"/>
                </a:cubicBezTo>
                <a:cubicBezTo>
                  <a:pt x="45" y="119"/>
                  <a:pt x="42" y="116"/>
                  <a:pt x="42" y="112"/>
                </a:cubicBezTo>
                <a:cubicBezTo>
                  <a:pt x="42" y="108"/>
                  <a:pt x="45" y="105"/>
                  <a:pt x="48" y="105"/>
                </a:cubicBezTo>
                <a:close/>
                <a:moveTo>
                  <a:pt x="45" y="112"/>
                </a:moveTo>
                <a:cubicBezTo>
                  <a:pt x="45" y="114"/>
                  <a:pt x="47" y="115"/>
                  <a:pt x="48" y="115"/>
                </a:cubicBezTo>
                <a:cubicBezTo>
                  <a:pt x="50" y="115"/>
                  <a:pt x="52" y="114"/>
                  <a:pt x="52" y="112"/>
                </a:cubicBezTo>
                <a:cubicBezTo>
                  <a:pt x="52" y="110"/>
                  <a:pt x="50" y="109"/>
                  <a:pt x="48" y="109"/>
                </a:cubicBezTo>
                <a:cubicBezTo>
                  <a:pt x="47" y="109"/>
                  <a:pt x="45" y="110"/>
                  <a:pt x="45" y="112"/>
                </a:cubicBezTo>
                <a:close/>
                <a:moveTo>
                  <a:pt x="48" y="0"/>
                </a:moveTo>
                <a:cubicBezTo>
                  <a:pt x="52" y="0"/>
                  <a:pt x="55" y="4"/>
                  <a:pt x="55" y="7"/>
                </a:cubicBezTo>
                <a:cubicBezTo>
                  <a:pt x="55" y="11"/>
                  <a:pt x="52" y="14"/>
                  <a:pt x="48" y="14"/>
                </a:cubicBezTo>
                <a:cubicBezTo>
                  <a:pt x="45" y="14"/>
                  <a:pt x="42" y="11"/>
                  <a:pt x="42" y="7"/>
                </a:cubicBezTo>
                <a:cubicBezTo>
                  <a:pt x="42" y="4"/>
                  <a:pt x="45" y="0"/>
                  <a:pt x="48" y="0"/>
                </a:cubicBezTo>
                <a:close/>
                <a:moveTo>
                  <a:pt x="45" y="7"/>
                </a:moveTo>
                <a:cubicBezTo>
                  <a:pt x="45" y="9"/>
                  <a:pt x="47" y="11"/>
                  <a:pt x="48" y="11"/>
                </a:cubicBezTo>
                <a:cubicBezTo>
                  <a:pt x="50" y="11"/>
                  <a:pt x="52" y="9"/>
                  <a:pt x="52" y="7"/>
                </a:cubicBezTo>
                <a:cubicBezTo>
                  <a:pt x="52" y="5"/>
                  <a:pt x="50" y="4"/>
                  <a:pt x="48" y="4"/>
                </a:cubicBezTo>
                <a:cubicBezTo>
                  <a:pt x="47" y="4"/>
                  <a:pt x="45" y="5"/>
                  <a:pt x="45" y="7"/>
                </a:cubicBezTo>
                <a:close/>
                <a:moveTo>
                  <a:pt x="59" y="29"/>
                </a:moveTo>
                <a:cubicBezTo>
                  <a:pt x="63" y="29"/>
                  <a:pt x="66" y="32"/>
                  <a:pt x="66" y="35"/>
                </a:cubicBezTo>
                <a:cubicBezTo>
                  <a:pt x="66" y="39"/>
                  <a:pt x="63" y="42"/>
                  <a:pt x="59" y="42"/>
                </a:cubicBezTo>
                <a:cubicBezTo>
                  <a:pt x="55" y="42"/>
                  <a:pt x="52" y="39"/>
                  <a:pt x="52" y="35"/>
                </a:cubicBezTo>
                <a:cubicBezTo>
                  <a:pt x="52" y="32"/>
                  <a:pt x="55" y="29"/>
                  <a:pt x="59" y="29"/>
                </a:cubicBezTo>
                <a:close/>
                <a:moveTo>
                  <a:pt x="56" y="35"/>
                </a:moveTo>
                <a:cubicBezTo>
                  <a:pt x="56" y="37"/>
                  <a:pt x="57" y="39"/>
                  <a:pt x="59" y="39"/>
                </a:cubicBezTo>
                <a:cubicBezTo>
                  <a:pt x="61" y="39"/>
                  <a:pt x="62" y="37"/>
                  <a:pt x="62" y="35"/>
                </a:cubicBezTo>
                <a:cubicBezTo>
                  <a:pt x="62" y="34"/>
                  <a:pt x="61" y="32"/>
                  <a:pt x="59" y="32"/>
                </a:cubicBezTo>
                <a:cubicBezTo>
                  <a:pt x="57" y="32"/>
                  <a:pt x="56" y="34"/>
                  <a:pt x="56" y="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endParaRPr lang="en-US" sz="6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331328" y="2722193"/>
            <a:ext cx="1515202" cy="4181844"/>
            <a:chOff x="2332038" y="2159000"/>
            <a:chExt cx="1719263" cy="4745038"/>
          </a:xfrm>
        </p:grpSpPr>
        <p:sp>
          <p:nvSpPr>
            <p:cNvPr id="6" name="Oval 5"/>
            <p:cNvSpPr>
              <a:spLocks noChangeArrowheads="1"/>
            </p:cNvSpPr>
            <p:nvPr/>
          </p:nvSpPr>
          <p:spPr bwMode="auto">
            <a:xfrm>
              <a:off x="2447926" y="2286000"/>
              <a:ext cx="1433513" cy="1436688"/>
            </a:xfrm>
            <a:prstGeom prst="ellipse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Freeform 7"/>
            <p:cNvSpPr>
              <a:spLocks noEditPoints="1"/>
            </p:cNvSpPr>
            <p:nvPr/>
          </p:nvSpPr>
          <p:spPr bwMode="auto">
            <a:xfrm>
              <a:off x="2332038" y="2159000"/>
              <a:ext cx="1665288" cy="1863725"/>
            </a:xfrm>
            <a:custGeom>
              <a:avLst/>
              <a:gdLst>
                <a:gd name="T0" fmla="*/ 804 w 804"/>
                <a:gd name="T1" fmla="*/ 402 h 900"/>
                <a:gd name="T2" fmla="*/ 402 w 804"/>
                <a:gd name="T3" fmla="*/ 0 h 900"/>
                <a:gd name="T4" fmla="*/ 0 w 804"/>
                <a:gd name="T5" fmla="*/ 402 h 900"/>
                <a:gd name="T6" fmla="*/ 333 w 804"/>
                <a:gd name="T7" fmla="*/ 798 h 900"/>
                <a:gd name="T8" fmla="*/ 333 w 804"/>
                <a:gd name="T9" fmla="*/ 900 h 900"/>
                <a:gd name="T10" fmla="*/ 471 w 804"/>
                <a:gd name="T11" fmla="*/ 900 h 900"/>
                <a:gd name="T12" fmla="*/ 471 w 804"/>
                <a:gd name="T13" fmla="*/ 798 h 900"/>
                <a:gd name="T14" fmla="*/ 804 w 804"/>
                <a:gd name="T15" fmla="*/ 402 h 900"/>
                <a:gd name="T16" fmla="*/ 402 w 804"/>
                <a:gd name="T17" fmla="*/ 704 h 900"/>
                <a:gd name="T18" fmla="*/ 100 w 804"/>
                <a:gd name="T19" fmla="*/ 402 h 900"/>
                <a:gd name="T20" fmla="*/ 402 w 804"/>
                <a:gd name="T21" fmla="*/ 100 h 900"/>
                <a:gd name="T22" fmla="*/ 704 w 804"/>
                <a:gd name="T23" fmla="*/ 402 h 900"/>
                <a:gd name="T24" fmla="*/ 402 w 804"/>
                <a:gd name="T25" fmla="*/ 704 h 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04" h="900">
                  <a:moveTo>
                    <a:pt x="804" y="402"/>
                  </a:moveTo>
                  <a:cubicBezTo>
                    <a:pt x="804" y="180"/>
                    <a:pt x="624" y="0"/>
                    <a:pt x="402" y="0"/>
                  </a:cubicBezTo>
                  <a:cubicBezTo>
                    <a:pt x="180" y="0"/>
                    <a:pt x="0" y="180"/>
                    <a:pt x="0" y="402"/>
                  </a:cubicBezTo>
                  <a:cubicBezTo>
                    <a:pt x="0" y="600"/>
                    <a:pt x="144" y="765"/>
                    <a:pt x="333" y="798"/>
                  </a:cubicBezTo>
                  <a:cubicBezTo>
                    <a:pt x="333" y="900"/>
                    <a:pt x="333" y="900"/>
                    <a:pt x="333" y="900"/>
                  </a:cubicBezTo>
                  <a:cubicBezTo>
                    <a:pt x="471" y="900"/>
                    <a:pt x="471" y="900"/>
                    <a:pt x="471" y="900"/>
                  </a:cubicBezTo>
                  <a:cubicBezTo>
                    <a:pt x="471" y="798"/>
                    <a:pt x="471" y="798"/>
                    <a:pt x="471" y="798"/>
                  </a:cubicBezTo>
                  <a:cubicBezTo>
                    <a:pt x="660" y="765"/>
                    <a:pt x="804" y="600"/>
                    <a:pt x="804" y="402"/>
                  </a:cubicBezTo>
                  <a:close/>
                  <a:moveTo>
                    <a:pt x="402" y="704"/>
                  </a:moveTo>
                  <a:cubicBezTo>
                    <a:pt x="235" y="704"/>
                    <a:pt x="100" y="569"/>
                    <a:pt x="100" y="402"/>
                  </a:cubicBezTo>
                  <a:cubicBezTo>
                    <a:pt x="100" y="235"/>
                    <a:pt x="235" y="100"/>
                    <a:pt x="402" y="100"/>
                  </a:cubicBezTo>
                  <a:cubicBezTo>
                    <a:pt x="569" y="100"/>
                    <a:pt x="704" y="235"/>
                    <a:pt x="704" y="402"/>
                  </a:cubicBezTo>
                  <a:cubicBezTo>
                    <a:pt x="704" y="569"/>
                    <a:pt x="569" y="704"/>
                    <a:pt x="402" y="70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>
              <a:off x="2986088" y="4797425"/>
              <a:ext cx="768350" cy="1147763"/>
            </a:xfrm>
            <a:prstGeom prst="rect">
              <a:avLst/>
            </a:prstGeom>
            <a:solidFill>
              <a:srgbClr val="F1AC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2986088" y="4797425"/>
              <a:ext cx="768350" cy="1147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2630488" y="5426075"/>
              <a:ext cx="1116013" cy="773113"/>
            </a:xfrm>
            <a:prstGeom prst="rect">
              <a:avLst/>
            </a:prstGeom>
            <a:solidFill>
              <a:srgbClr val="F4C9B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Rectangle 11"/>
            <p:cNvSpPr>
              <a:spLocks noChangeArrowheads="1"/>
            </p:cNvSpPr>
            <p:nvPr/>
          </p:nvSpPr>
          <p:spPr bwMode="auto">
            <a:xfrm>
              <a:off x="2630488" y="5426075"/>
              <a:ext cx="1116013" cy="773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auto">
            <a:xfrm>
              <a:off x="2343151" y="4192588"/>
              <a:ext cx="1411288" cy="1343025"/>
            </a:xfrm>
            <a:custGeom>
              <a:avLst/>
              <a:gdLst>
                <a:gd name="T0" fmla="*/ 0 w 681"/>
                <a:gd name="T1" fmla="*/ 110 h 648"/>
                <a:gd name="T2" fmla="*/ 109 w 681"/>
                <a:gd name="T3" fmla="*/ 0 h 648"/>
                <a:gd name="T4" fmla="*/ 571 w 681"/>
                <a:gd name="T5" fmla="*/ 0 h 648"/>
                <a:gd name="T6" fmla="*/ 681 w 681"/>
                <a:gd name="T7" fmla="*/ 110 h 648"/>
                <a:gd name="T8" fmla="*/ 681 w 681"/>
                <a:gd name="T9" fmla="*/ 538 h 648"/>
                <a:gd name="T10" fmla="*/ 571 w 681"/>
                <a:gd name="T11" fmla="*/ 648 h 648"/>
                <a:gd name="T12" fmla="*/ 109 w 681"/>
                <a:gd name="T13" fmla="*/ 648 h 648"/>
                <a:gd name="T14" fmla="*/ 0 w 681"/>
                <a:gd name="T15" fmla="*/ 538 h 648"/>
                <a:gd name="T16" fmla="*/ 0 w 681"/>
                <a:gd name="T17" fmla="*/ 110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1" h="648">
                  <a:moveTo>
                    <a:pt x="0" y="110"/>
                  </a:moveTo>
                  <a:cubicBezTo>
                    <a:pt x="0" y="49"/>
                    <a:pt x="49" y="0"/>
                    <a:pt x="109" y="0"/>
                  </a:cubicBezTo>
                  <a:cubicBezTo>
                    <a:pt x="571" y="0"/>
                    <a:pt x="571" y="0"/>
                    <a:pt x="571" y="0"/>
                  </a:cubicBezTo>
                  <a:cubicBezTo>
                    <a:pt x="632" y="0"/>
                    <a:pt x="681" y="49"/>
                    <a:pt x="681" y="110"/>
                  </a:cubicBezTo>
                  <a:cubicBezTo>
                    <a:pt x="681" y="538"/>
                    <a:pt x="681" y="538"/>
                    <a:pt x="681" y="538"/>
                  </a:cubicBezTo>
                  <a:cubicBezTo>
                    <a:pt x="681" y="598"/>
                    <a:pt x="632" y="648"/>
                    <a:pt x="571" y="648"/>
                  </a:cubicBezTo>
                  <a:cubicBezTo>
                    <a:pt x="109" y="648"/>
                    <a:pt x="109" y="648"/>
                    <a:pt x="109" y="648"/>
                  </a:cubicBezTo>
                  <a:cubicBezTo>
                    <a:pt x="49" y="648"/>
                    <a:pt x="0" y="598"/>
                    <a:pt x="0" y="538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F4C9B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Rectangle 13"/>
            <p:cNvSpPr>
              <a:spLocks noChangeArrowheads="1"/>
            </p:cNvSpPr>
            <p:nvPr/>
          </p:nvSpPr>
          <p:spPr bwMode="auto">
            <a:xfrm>
              <a:off x="2965451" y="4022725"/>
              <a:ext cx="427038" cy="1209675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Rectangle 14"/>
            <p:cNvSpPr>
              <a:spLocks noChangeArrowheads="1"/>
            </p:cNvSpPr>
            <p:nvPr/>
          </p:nvSpPr>
          <p:spPr bwMode="auto">
            <a:xfrm>
              <a:off x="2965451" y="4022725"/>
              <a:ext cx="427038" cy="1209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Freeform 15"/>
            <p:cNvSpPr>
              <a:spLocks/>
            </p:cNvSpPr>
            <p:nvPr/>
          </p:nvSpPr>
          <p:spPr bwMode="auto">
            <a:xfrm>
              <a:off x="3071813" y="3911600"/>
              <a:ext cx="911225" cy="565150"/>
            </a:xfrm>
            <a:custGeom>
              <a:avLst/>
              <a:gdLst>
                <a:gd name="T0" fmla="*/ 425 w 440"/>
                <a:gd name="T1" fmla="*/ 67 h 273"/>
                <a:gd name="T2" fmla="*/ 372 w 440"/>
                <a:gd name="T3" fmla="*/ 174 h 273"/>
                <a:gd name="T4" fmla="*/ 121 w 440"/>
                <a:gd name="T5" fmla="*/ 258 h 273"/>
                <a:gd name="T6" fmla="*/ 15 w 440"/>
                <a:gd name="T7" fmla="*/ 205 h 273"/>
                <a:gd name="T8" fmla="*/ 68 w 440"/>
                <a:gd name="T9" fmla="*/ 98 h 273"/>
                <a:gd name="T10" fmla="*/ 319 w 440"/>
                <a:gd name="T11" fmla="*/ 14 h 273"/>
                <a:gd name="T12" fmla="*/ 425 w 440"/>
                <a:gd name="T13" fmla="*/ 67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0" h="273">
                  <a:moveTo>
                    <a:pt x="425" y="67"/>
                  </a:moveTo>
                  <a:cubicBezTo>
                    <a:pt x="440" y="112"/>
                    <a:pt x="416" y="159"/>
                    <a:pt x="372" y="174"/>
                  </a:cubicBezTo>
                  <a:cubicBezTo>
                    <a:pt x="121" y="258"/>
                    <a:pt x="121" y="258"/>
                    <a:pt x="121" y="258"/>
                  </a:cubicBezTo>
                  <a:cubicBezTo>
                    <a:pt x="77" y="273"/>
                    <a:pt x="29" y="249"/>
                    <a:pt x="15" y="205"/>
                  </a:cubicBezTo>
                  <a:cubicBezTo>
                    <a:pt x="0" y="161"/>
                    <a:pt x="24" y="113"/>
                    <a:pt x="68" y="98"/>
                  </a:cubicBezTo>
                  <a:cubicBezTo>
                    <a:pt x="319" y="14"/>
                    <a:pt x="319" y="14"/>
                    <a:pt x="319" y="14"/>
                  </a:cubicBezTo>
                  <a:cubicBezTo>
                    <a:pt x="363" y="0"/>
                    <a:pt x="410" y="23"/>
                    <a:pt x="425" y="67"/>
                  </a:cubicBezTo>
                </a:path>
              </a:pathLst>
            </a:custGeom>
            <a:solidFill>
              <a:srgbClr val="F1AC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Freeform 16"/>
            <p:cNvSpPr>
              <a:spLocks/>
            </p:cNvSpPr>
            <p:nvPr/>
          </p:nvSpPr>
          <p:spPr bwMode="auto">
            <a:xfrm>
              <a:off x="3635376" y="4845050"/>
              <a:ext cx="415925" cy="738188"/>
            </a:xfrm>
            <a:custGeom>
              <a:avLst/>
              <a:gdLst>
                <a:gd name="T0" fmla="*/ 57 w 201"/>
                <a:gd name="T1" fmla="*/ 356 h 356"/>
                <a:gd name="T2" fmla="*/ 163 w 201"/>
                <a:gd name="T3" fmla="*/ 119 h 356"/>
                <a:gd name="T4" fmla="*/ 0 w 201"/>
                <a:gd name="T5" fmla="*/ 164 h 356"/>
                <a:gd name="T6" fmla="*/ 57 w 201"/>
                <a:gd name="T7" fmla="*/ 356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1" h="356">
                  <a:moveTo>
                    <a:pt x="57" y="356"/>
                  </a:moveTo>
                  <a:cubicBezTo>
                    <a:pt x="57" y="356"/>
                    <a:pt x="201" y="219"/>
                    <a:pt x="163" y="119"/>
                  </a:cubicBezTo>
                  <a:cubicBezTo>
                    <a:pt x="118" y="0"/>
                    <a:pt x="0" y="164"/>
                    <a:pt x="0" y="164"/>
                  </a:cubicBezTo>
                  <a:cubicBezTo>
                    <a:pt x="57" y="356"/>
                    <a:pt x="57" y="356"/>
                    <a:pt x="57" y="356"/>
                  </a:cubicBezTo>
                </a:path>
              </a:pathLst>
            </a:custGeom>
            <a:solidFill>
              <a:srgbClr val="F1AC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Freeform 17"/>
            <p:cNvSpPr>
              <a:spLocks/>
            </p:cNvSpPr>
            <p:nvPr/>
          </p:nvSpPr>
          <p:spPr bwMode="auto">
            <a:xfrm>
              <a:off x="3054351" y="4192588"/>
              <a:ext cx="60325" cy="0"/>
            </a:xfrm>
            <a:custGeom>
              <a:avLst/>
              <a:gdLst>
                <a:gd name="T0" fmla="*/ 29 w 29"/>
                <a:gd name="T1" fmla="*/ 0 w 29"/>
                <a:gd name="T2" fmla="*/ 0 w 29"/>
                <a:gd name="T3" fmla="*/ 29 w 29"/>
                <a:gd name="T4" fmla="*/ 29 w 2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9">
                  <a:moveTo>
                    <a:pt x="2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</a:path>
              </a:pathLst>
            </a:custGeom>
            <a:solidFill>
              <a:srgbClr val="1397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ctangle 18"/>
            <p:cNvSpPr>
              <a:spLocks noChangeArrowheads="1"/>
            </p:cNvSpPr>
            <p:nvPr/>
          </p:nvSpPr>
          <p:spPr bwMode="auto">
            <a:xfrm>
              <a:off x="3746501" y="5945188"/>
              <a:ext cx="7938" cy="254000"/>
            </a:xfrm>
            <a:prstGeom prst="rect">
              <a:avLst/>
            </a:prstGeom>
            <a:solidFill>
              <a:srgbClr val="FBE6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ectangle 19"/>
            <p:cNvSpPr>
              <a:spLocks noChangeArrowheads="1"/>
            </p:cNvSpPr>
            <p:nvPr/>
          </p:nvSpPr>
          <p:spPr bwMode="auto">
            <a:xfrm>
              <a:off x="3746501" y="5945188"/>
              <a:ext cx="7938" cy="25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Freeform 20"/>
            <p:cNvSpPr>
              <a:spLocks/>
            </p:cNvSpPr>
            <p:nvPr/>
          </p:nvSpPr>
          <p:spPr bwMode="auto">
            <a:xfrm>
              <a:off x="3746501" y="5557838"/>
              <a:ext cx="7938" cy="387350"/>
            </a:xfrm>
            <a:custGeom>
              <a:avLst/>
              <a:gdLst>
                <a:gd name="T0" fmla="*/ 0 w 4"/>
                <a:gd name="T1" fmla="*/ 0 h 187"/>
                <a:gd name="T2" fmla="*/ 0 w 4"/>
                <a:gd name="T3" fmla="*/ 187 h 187"/>
                <a:gd name="T4" fmla="*/ 4 w 4"/>
                <a:gd name="T5" fmla="*/ 187 h 187"/>
                <a:gd name="T6" fmla="*/ 4 w 4"/>
                <a:gd name="T7" fmla="*/ 12 h 187"/>
                <a:gd name="T8" fmla="*/ 3 w 4"/>
                <a:gd name="T9" fmla="*/ 12 h 187"/>
                <a:gd name="T10" fmla="*/ 0 w 4"/>
                <a:gd name="T11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187">
                  <a:moveTo>
                    <a:pt x="0" y="0"/>
                  </a:moveTo>
                  <a:cubicBezTo>
                    <a:pt x="0" y="187"/>
                    <a:pt x="0" y="187"/>
                    <a:pt x="0" y="187"/>
                  </a:cubicBezTo>
                  <a:cubicBezTo>
                    <a:pt x="4" y="187"/>
                    <a:pt x="4" y="187"/>
                    <a:pt x="4" y="187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2"/>
                    <a:pt x="3" y="12"/>
                    <a:pt x="3" y="12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ED9B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Freeform 21"/>
            <p:cNvSpPr>
              <a:spLocks/>
            </p:cNvSpPr>
            <p:nvPr/>
          </p:nvSpPr>
          <p:spPr bwMode="auto">
            <a:xfrm>
              <a:off x="3187701" y="5441950"/>
              <a:ext cx="558800" cy="757238"/>
            </a:xfrm>
            <a:custGeom>
              <a:avLst/>
              <a:gdLst>
                <a:gd name="T0" fmla="*/ 253 w 270"/>
                <a:gd name="T1" fmla="*/ 0 h 365"/>
                <a:gd name="T2" fmla="*/ 164 w 270"/>
                <a:gd name="T3" fmla="*/ 45 h 365"/>
                <a:gd name="T4" fmla="*/ 0 w 270"/>
                <a:gd name="T5" fmla="*/ 45 h 365"/>
                <a:gd name="T6" fmla="*/ 0 w 270"/>
                <a:gd name="T7" fmla="*/ 365 h 365"/>
                <a:gd name="T8" fmla="*/ 270 w 270"/>
                <a:gd name="T9" fmla="*/ 365 h 365"/>
                <a:gd name="T10" fmla="*/ 270 w 270"/>
                <a:gd name="T11" fmla="*/ 243 h 365"/>
                <a:gd name="T12" fmla="*/ 270 w 270"/>
                <a:gd name="T13" fmla="*/ 56 h 365"/>
                <a:gd name="T14" fmla="*/ 253 w 270"/>
                <a:gd name="T15" fmla="*/ 0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0" h="365">
                  <a:moveTo>
                    <a:pt x="253" y="0"/>
                  </a:moveTo>
                  <a:cubicBezTo>
                    <a:pt x="233" y="27"/>
                    <a:pt x="201" y="45"/>
                    <a:pt x="164" y="45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365"/>
                    <a:pt x="0" y="365"/>
                    <a:pt x="0" y="365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0" y="243"/>
                    <a:pt x="270" y="243"/>
                    <a:pt x="270" y="243"/>
                  </a:cubicBezTo>
                  <a:cubicBezTo>
                    <a:pt x="270" y="56"/>
                    <a:pt x="270" y="56"/>
                    <a:pt x="270" y="56"/>
                  </a:cubicBezTo>
                  <a:cubicBezTo>
                    <a:pt x="253" y="0"/>
                    <a:pt x="253" y="0"/>
                    <a:pt x="253" y="0"/>
                  </a:cubicBezTo>
                </a:path>
              </a:pathLst>
            </a:custGeom>
            <a:solidFill>
              <a:srgbClr val="F1B8A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Freeform 22"/>
            <p:cNvSpPr>
              <a:spLocks/>
            </p:cNvSpPr>
            <p:nvPr/>
          </p:nvSpPr>
          <p:spPr bwMode="auto">
            <a:xfrm>
              <a:off x="3187701" y="5370513"/>
              <a:ext cx="523875" cy="165100"/>
            </a:xfrm>
            <a:custGeom>
              <a:avLst/>
              <a:gdLst>
                <a:gd name="T0" fmla="*/ 243 w 253"/>
                <a:gd name="T1" fmla="*/ 0 h 80"/>
                <a:gd name="T2" fmla="*/ 75 w 253"/>
                <a:gd name="T3" fmla="*/ 57 h 80"/>
                <a:gd name="T4" fmla="*/ 48 w 253"/>
                <a:gd name="T5" fmla="*/ 61 h 80"/>
                <a:gd name="T6" fmla="*/ 0 w 253"/>
                <a:gd name="T7" fmla="*/ 46 h 80"/>
                <a:gd name="T8" fmla="*/ 0 w 253"/>
                <a:gd name="T9" fmla="*/ 80 h 80"/>
                <a:gd name="T10" fmla="*/ 164 w 253"/>
                <a:gd name="T11" fmla="*/ 80 h 80"/>
                <a:gd name="T12" fmla="*/ 253 w 253"/>
                <a:gd name="T13" fmla="*/ 35 h 80"/>
                <a:gd name="T14" fmla="*/ 243 w 253"/>
                <a:gd name="T1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3" h="80">
                  <a:moveTo>
                    <a:pt x="243" y="0"/>
                  </a:moveTo>
                  <a:cubicBezTo>
                    <a:pt x="75" y="57"/>
                    <a:pt x="75" y="57"/>
                    <a:pt x="75" y="57"/>
                  </a:cubicBezTo>
                  <a:cubicBezTo>
                    <a:pt x="66" y="59"/>
                    <a:pt x="57" y="61"/>
                    <a:pt x="48" y="61"/>
                  </a:cubicBezTo>
                  <a:cubicBezTo>
                    <a:pt x="31" y="61"/>
                    <a:pt x="14" y="55"/>
                    <a:pt x="0" y="46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164" y="80"/>
                    <a:pt x="164" y="80"/>
                    <a:pt x="164" y="80"/>
                  </a:cubicBezTo>
                  <a:cubicBezTo>
                    <a:pt x="201" y="80"/>
                    <a:pt x="233" y="62"/>
                    <a:pt x="253" y="35"/>
                  </a:cubicBezTo>
                  <a:cubicBezTo>
                    <a:pt x="243" y="0"/>
                    <a:pt x="243" y="0"/>
                    <a:pt x="243" y="0"/>
                  </a:cubicBezTo>
                </a:path>
              </a:pathLst>
            </a:custGeom>
            <a:solidFill>
              <a:srgbClr val="F1B8A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Freeform 24"/>
            <p:cNvSpPr>
              <a:spLocks noEditPoints="1"/>
            </p:cNvSpPr>
            <p:nvPr/>
          </p:nvSpPr>
          <p:spPr bwMode="auto">
            <a:xfrm>
              <a:off x="3973513" y="5092700"/>
              <a:ext cx="1588" cy="1588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1 w 1"/>
                <a:gd name="T5" fmla="*/ 1 h 1"/>
                <a:gd name="T6" fmla="*/ 1 w 1"/>
                <a:gd name="T7" fmla="*/ 1 h 1"/>
                <a:gd name="T8" fmla="*/ 1 w 1"/>
                <a:gd name="T9" fmla="*/ 1 h 1"/>
                <a:gd name="T10" fmla="*/ 1 w 1"/>
                <a:gd name="T11" fmla="*/ 1 h 1"/>
                <a:gd name="T12" fmla="*/ 1 w 1"/>
                <a:gd name="T13" fmla="*/ 1 h 1"/>
                <a:gd name="T14" fmla="*/ 1 w 1"/>
                <a:gd name="T15" fmla="*/ 1 h 1"/>
                <a:gd name="T16" fmla="*/ 1 w 1"/>
                <a:gd name="T17" fmla="*/ 1 h 1"/>
                <a:gd name="T18" fmla="*/ 0 w 1"/>
                <a:gd name="T19" fmla="*/ 1 h 1"/>
                <a:gd name="T20" fmla="*/ 0 w 1"/>
                <a:gd name="T21" fmla="*/ 1 h 1"/>
                <a:gd name="T22" fmla="*/ 0 w 1"/>
                <a:gd name="T23" fmla="*/ 1 h 1"/>
                <a:gd name="T24" fmla="*/ 0 w 1"/>
                <a:gd name="T25" fmla="*/ 1 h 1"/>
                <a:gd name="T26" fmla="*/ 0 w 1"/>
                <a:gd name="T27" fmla="*/ 1 h 1"/>
                <a:gd name="T28" fmla="*/ 0 w 1"/>
                <a:gd name="T29" fmla="*/ 1 h 1"/>
                <a:gd name="T30" fmla="*/ 0 w 1"/>
                <a:gd name="T31" fmla="*/ 0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w 1"/>
                <a:gd name="T39" fmla="*/ 0 h 1"/>
                <a:gd name="T40" fmla="*/ 0 w 1"/>
                <a:gd name="T41" fmla="*/ 0 h 1"/>
                <a:gd name="T42" fmla="*/ 0 w 1"/>
                <a:gd name="T43" fmla="*/ 0 h 1"/>
                <a:gd name="T44" fmla="*/ 0 w 1"/>
                <a:gd name="T45" fmla="*/ 0 h 1"/>
                <a:gd name="T46" fmla="*/ 0 w 1"/>
                <a:gd name="T47" fmla="*/ 0 h 1"/>
                <a:gd name="T48" fmla="*/ 0 w 1"/>
                <a:gd name="T49" fmla="*/ 0 h 1"/>
                <a:gd name="T50" fmla="*/ 0 w 1"/>
                <a:gd name="T51" fmla="*/ 0 h 1"/>
                <a:gd name="T52" fmla="*/ 0 w 1"/>
                <a:gd name="T53" fmla="*/ 0 h 1"/>
                <a:gd name="T54" fmla="*/ 0 w 1"/>
                <a:gd name="T5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BE6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Freeform 25"/>
            <p:cNvSpPr>
              <a:spLocks noEditPoints="1"/>
            </p:cNvSpPr>
            <p:nvPr/>
          </p:nvSpPr>
          <p:spPr bwMode="auto">
            <a:xfrm>
              <a:off x="3690938" y="5033963"/>
              <a:ext cx="357188" cy="549275"/>
            </a:xfrm>
            <a:custGeom>
              <a:avLst/>
              <a:gdLst>
                <a:gd name="T0" fmla="*/ 136 w 172"/>
                <a:gd name="T1" fmla="*/ 28 h 265"/>
                <a:gd name="T2" fmla="*/ 141 w 172"/>
                <a:gd name="T3" fmla="*/ 55 h 265"/>
                <a:gd name="T4" fmla="*/ 83 w 172"/>
                <a:gd name="T5" fmla="*/ 135 h 265"/>
                <a:gd name="T6" fmla="*/ 0 w 172"/>
                <a:gd name="T7" fmla="*/ 162 h 265"/>
                <a:gd name="T8" fmla="*/ 10 w 172"/>
                <a:gd name="T9" fmla="*/ 197 h 265"/>
                <a:gd name="T10" fmla="*/ 27 w 172"/>
                <a:gd name="T11" fmla="*/ 253 h 265"/>
                <a:gd name="T12" fmla="*/ 30 w 172"/>
                <a:gd name="T13" fmla="*/ 265 h 265"/>
                <a:gd name="T14" fmla="*/ 31 w 172"/>
                <a:gd name="T15" fmla="*/ 265 h 265"/>
                <a:gd name="T16" fmla="*/ 31 w 172"/>
                <a:gd name="T17" fmla="*/ 265 h 265"/>
                <a:gd name="T18" fmla="*/ 137 w 172"/>
                <a:gd name="T19" fmla="*/ 29 h 265"/>
                <a:gd name="T20" fmla="*/ 137 w 172"/>
                <a:gd name="T21" fmla="*/ 29 h 265"/>
                <a:gd name="T22" fmla="*/ 137 w 172"/>
                <a:gd name="T23" fmla="*/ 29 h 265"/>
                <a:gd name="T24" fmla="*/ 137 w 172"/>
                <a:gd name="T25" fmla="*/ 29 h 265"/>
                <a:gd name="T26" fmla="*/ 137 w 172"/>
                <a:gd name="T27" fmla="*/ 29 h 265"/>
                <a:gd name="T28" fmla="*/ 137 w 172"/>
                <a:gd name="T29" fmla="*/ 29 h 265"/>
                <a:gd name="T30" fmla="*/ 136 w 172"/>
                <a:gd name="T31" fmla="*/ 29 h 265"/>
                <a:gd name="T32" fmla="*/ 136 w 172"/>
                <a:gd name="T33" fmla="*/ 29 h 265"/>
                <a:gd name="T34" fmla="*/ 136 w 172"/>
                <a:gd name="T35" fmla="*/ 29 h 265"/>
                <a:gd name="T36" fmla="*/ 136 w 172"/>
                <a:gd name="T37" fmla="*/ 29 h 265"/>
                <a:gd name="T38" fmla="*/ 136 w 172"/>
                <a:gd name="T39" fmla="*/ 28 h 265"/>
                <a:gd name="T40" fmla="*/ 136 w 172"/>
                <a:gd name="T41" fmla="*/ 28 h 265"/>
                <a:gd name="T42" fmla="*/ 136 w 172"/>
                <a:gd name="T43" fmla="*/ 28 h 265"/>
                <a:gd name="T44" fmla="*/ 136 w 172"/>
                <a:gd name="T45" fmla="*/ 28 h 265"/>
                <a:gd name="T46" fmla="*/ 136 w 172"/>
                <a:gd name="T47" fmla="*/ 28 h 265"/>
                <a:gd name="T48" fmla="*/ 136 w 172"/>
                <a:gd name="T49" fmla="*/ 28 h 265"/>
                <a:gd name="T50" fmla="*/ 136 w 172"/>
                <a:gd name="T51" fmla="*/ 28 h 265"/>
                <a:gd name="T52" fmla="*/ 136 w 172"/>
                <a:gd name="T53" fmla="*/ 28 h 265"/>
                <a:gd name="T54" fmla="*/ 121 w 172"/>
                <a:gd name="T55" fmla="*/ 0 h 265"/>
                <a:gd name="T56" fmla="*/ 124 w 172"/>
                <a:gd name="T57" fmla="*/ 4 h 265"/>
                <a:gd name="T58" fmla="*/ 121 w 172"/>
                <a:gd name="T59" fmla="*/ 0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72" h="265">
                  <a:moveTo>
                    <a:pt x="136" y="28"/>
                  </a:moveTo>
                  <a:cubicBezTo>
                    <a:pt x="139" y="37"/>
                    <a:pt x="141" y="46"/>
                    <a:pt x="141" y="55"/>
                  </a:cubicBezTo>
                  <a:cubicBezTo>
                    <a:pt x="141" y="90"/>
                    <a:pt x="118" y="123"/>
                    <a:pt x="83" y="135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10" y="197"/>
                    <a:pt x="10" y="197"/>
                    <a:pt x="10" y="197"/>
                  </a:cubicBezTo>
                  <a:cubicBezTo>
                    <a:pt x="27" y="253"/>
                    <a:pt x="27" y="253"/>
                    <a:pt x="27" y="253"/>
                  </a:cubicBezTo>
                  <a:cubicBezTo>
                    <a:pt x="30" y="265"/>
                    <a:pt x="30" y="265"/>
                    <a:pt x="30" y="265"/>
                  </a:cubicBezTo>
                  <a:cubicBezTo>
                    <a:pt x="30" y="265"/>
                    <a:pt x="31" y="265"/>
                    <a:pt x="31" y="265"/>
                  </a:cubicBezTo>
                  <a:cubicBezTo>
                    <a:pt x="31" y="265"/>
                    <a:pt x="31" y="265"/>
                    <a:pt x="31" y="265"/>
                  </a:cubicBezTo>
                  <a:cubicBezTo>
                    <a:pt x="39" y="256"/>
                    <a:pt x="172" y="126"/>
                    <a:pt x="137" y="29"/>
                  </a:cubicBezTo>
                  <a:cubicBezTo>
                    <a:pt x="137" y="29"/>
                    <a:pt x="137" y="29"/>
                    <a:pt x="137" y="29"/>
                  </a:cubicBezTo>
                  <a:cubicBezTo>
                    <a:pt x="137" y="29"/>
                    <a:pt x="137" y="29"/>
                    <a:pt x="137" y="29"/>
                  </a:cubicBezTo>
                  <a:cubicBezTo>
                    <a:pt x="137" y="29"/>
                    <a:pt x="137" y="29"/>
                    <a:pt x="137" y="29"/>
                  </a:cubicBezTo>
                  <a:cubicBezTo>
                    <a:pt x="137" y="29"/>
                    <a:pt x="137" y="29"/>
                    <a:pt x="137" y="29"/>
                  </a:cubicBezTo>
                  <a:cubicBezTo>
                    <a:pt x="137" y="29"/>
                    <a:pt x="137" y="29"/>
                    <a:pt x="137" y="29"/>
                  </a:cubicBezTo>
                  <a:cubicBezTo>
                    <a:pt x="137" y="29"/>
                    <a:pt x="136" y="29"/>
                    <a:pt x="136" y="29"/>
                  </a:cubicBezTo>
                  <a:cubicBezTo>
                    <a:pt x="136" y="29"/>
                    <a:pt x="136" y="29"/>
                    <a:pt x="136" y="29"/>
                  </a:cubicBezTo>
                  <a:cubicBezTo>
                    <a:pt x="136" y="29"/>
                    <a:pt x="136" y="29"/>
                    <a:pt x="136" y="29"/>
                  </a:cubicBezTo>
                  <a:cubicBezTo>
                    <a:pt x="136" y="29"/>
                    <a:pt x="136" y="29"/>
                    <a:pt x="136" y="29"/>
                  </a:cubicBezTo>
                  <a:cubicBezTo>
                    <a:pt x="136" y="29"/>
                    <a:pt x="136" y="29"/>
                    <a:pt x="136" y="28"/>
                  </a:cubicBezTo>
                  <a:cubicBezTo>
                    <a:pt x="136" y="28"/>
                    <a:pt x="136" y="28"/>
                    <a:pt x="136" y="28"/>
                  </a:cubicBezTo>
                  <a:cubicBezTo>
                    <a:pt x="136" y="28"/>
                    <a:pt x="136" y="28"/>
                    <a:pt x="136" y="28"/>
                  </a:cubicBezTo>
                  <a:cubicBezTo>
                    <a:pt x="136" y="28"/>
                    <a:pt x="136" y="28"/>
                    <a:pt x="136" y="28"/>
                  </a:cubicBezTo>
                  <a:cubicBezTo>
                    <a:pt x="136" y="28"/>
                    <a:pt x="136" y="28"/>
                    <a:pt x="136" y="28"/>
                  </a:cubicBezTo>
                  <a:cubicBezTo>
                    <a:pt x="136" y="28"/>
                    <a:pt x="136" y="28"/>
                    <a:pt x="136" y="28"/>
                  </a:cubicBezTo>
                  <a:cubicBezTo>
                    <a:pt x="136" y="28"/>
                    <a:pt x="136" y="28"/>
                    <a:pt x="136" y="28"/>
                  </a:cubicBezTo>
                  <a:cubicBezTo>
                    <a:pt x="136" y="28"/>
                    <a:pt x="136" y="28"/>
                    <a:pt x="136" y="28"/>
                  </a:cubicBezTo>
                  <a:moveTo>
                    <a:pt x="121" y="0"/>
                  </a:moveTo>
                  <a:cubicBezTo>
                    <a:pt x="122" y="2"/>
                    <a:pt x="123" y="3"/>
                    <a:pt x="124" y="4"/>
                  </a:cubicBezTo>
                  <a:cubicBezTo>
                    <a:pt x="123" y="3"/>
                    <a:pt x="122" y="2"/>
                    <a:pt x="121" y="0"/>
                  </a:cubicBezTo>
                </a:path>
              </a:pathLst>
            </a:custGeom>
            <a:solidFill>
              <a:srgbClr val="F1B8A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Freeform 26"/>
            <p:cNvSpPr>
              <a:spLocks/>
            </p:cNvSpPr>
            <p:nvPr/>
          </p:nvSpPr>
          <p:spPr bwMode="auto">
            <a:xfrm>
              <a:off x="3071813" y="3911600"/>
              <a:ext cx="911225" cy="565150"/>
            </a:xfrm>
            <a:custGeom>
              <a:avLst/>
              <a:gdLst>
                <a:gd name="T0" fmla="*/ 425 w 440"/>
                <a:gd name="T1" fmla="*/ 67 h 273"/>
                <a:gd name="T2" fmla="*/ 372 w 440"/>
                <a:gd name="T3" fmla="*/ 174 h 273"/>
                <a:gd name="T4" fmla="*/ 121 w 440"/>
                <a:gd name="T5" fmla="*/ 258 h 273"/>
                <a:gd name="T6" fmla="*/ 15 w 440"/>
                <a:gd name="T7" fmla="*/ 205 h 273"/>
                <a:gd name="T8" fmla="*/ 68 w 440"/>
                <a:gd name="T9" fmla="*/ 98 h 273"/>
                <a:gd name="T10" fmla="*/ 319 w 440"/>
                <a:gd name="T11" fmla="*/ 14 h 273"/>
                <a:gd name="T12" fmla="*/ 425 w 440"/>
                <a:gd name="T13" fmla="*/ 67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0" h="273">
                  <a:moveTo>
                    <a:pt x="425" y="67"/>
                  </a:moveTo>
                  <a:cubicBezTo>
                    <a:pt x="440" y="112"/>
                    <a:pt x="416" y="159"/>
                    <a:pt x="372" y="174"/>
                  </a:cubicBezTo>
                  <a:cubicBezTo>
                    <a:pt x="121" y="258"/>
                    <a:pt x="121" y="258"/>
                    <a:pt x="121" y="258"/>
                  </a:cubicBezTo>
                  <a:cubicBezTo>
                    <a:pt x="77" y="273"/>
                    <a:pt x="29" y="249"/>
                    <a:pt x="15" y="205"/>
                  </a:cubicBezTo>
                  <a:cubicBezTo>
                    <a:pt x="0" y="161"/>
                    <a:pt x="24" y="113"/>
                    <a:pt x="68" y="98"/>
                  </a:cubicBezTo>
                  <a:cubicBezTo>
                    <a:pt x="319" y="14"/>
                    <a:pt x="319" y="14"/>
                    <a:pt x="319" y="14"/>
                  </a:cubicBezTo>
                  <a:cubicBezTo>
                    <a:pt x="363" y="0"/>
                    <a:pt x="410" y="23"/>
                    <a:pt x="425" y="67"/>
                  </a:cubicBezTo>
                </a:path>
              </a:pathLst>
            </a:custGeom>
            <a:solidFill>
              <a:srgbClr val="F1AC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Freeform 27"/>
            <p:cNvSpPr>
              <a:spLocks/>
            </p:cNvSpPr>
            <p:nvPr/>
          </p:nvSpPr>
          <p:spPr bwMode="auto">
            <a:xfrm>
              <a:off x="3071813" y="4259263"/>
              <a:ext cx="911225" cy="565150"/>
            </a:xfrm>
            <a:custGeom>
              <a:avLst/>
              <a:gdLst>
                <a:gd name="T0" fmla="*/ 425 w 440"/>
                <a:gd name="T1" fmla="*/ 68 h 273"/>
                <a:gd name="T2" fmla="*/ 372 w 440"/>
                <a:gd name="T3" fmla="*/ 174 h 273"/>
                <a:gd name="T4" fmla="*/ 121 w 440"/>
                <a:gd name="T5" fmla="*/ 258 h 273"/>
                <a:gd name="T6" fmla="*/ 15 w 440"/>
                <a:gd name="T7" fmla="*/ 205 h 273"/>
                <a:gd name="T8" fmla="*/ 68 w 440"/>
                <a:gd name="T9" fmla="*/ 99 h 273"/>
                <a:gd name="T10" fmla="*/ 319 w 440"/>
                <a:gd name="T11" fmla="*/ 15 h 273"/>
                <a:gd name="T12" fmla="*/ 425 w 440"/>
                <a:gd name="T13" fmla="*/ 68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0" h="273">
                  <a:moveTo>
                    <a:pt x="425" y="68"/>
                  </a:moveTo>
                  <a:cubicBezTo>
                    <a:pt x="440" y="112"/>
                    <a:pt x="416" y="160"/>
                    <a:pt x="372" y="174"/>
                  </a:cubicBezTo>
                  <a:cubicBezTo>
                    <a:pt x="121" y="258"/>
                    <a:pt x="121" y="258"/>
                    <a:pt x="121" y="258"/>
                  </a:cubicBezTo>
                  <a:cubicBezTo>
                    <a:pt x="77" y="273"/>
                    <a:pt x="29" y="249"/>
                    <a:pt x="15" y="205"/>
                  </a:cubicBezTo>
                  <a:cubicBezTo>
                    <a:pt x="0" y="161"/>
                    <a:pt x="24" y="113"/>
                    <a:pt x="68" y="99"/>
                  </a:cubicBezTo>
                  <a:cubicBezTo>
                    <a:pt x="319" y="15"/>
                    <a:pt x="319" y="15"/>
                    <a:pt x="319" y="15"/>
                  </a:cubicBezTo>
                  <a:cubicBezTo>
                    <a:pt x="363" y="0"/>
                    <a:pt x="410" y="24"/>
                    <a:pt x="425" y="68"/>
                  </a:cubicBezTo>
                </a:path>
              </a:pathLst>
            </a:custGeom>
            <a:solidFill>
              <a:srgbClr val="F1AC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Freeform 28"/>
            <p:cNvSpPr>
              <a:spLocks/>
            </p:cNvSpPr>
            <p:nvPr/>
          </p:nvSpPr>
          <p:spPr bwMode="auto">
            <a:xfrm>
              <a:off x="3092451" y="4951413"/>
              <a:ext cx="911225" cy="565150"/>
            </a:xfrm>
            <a:custGeom>
              <a:avLst/>
              <a:gdLst>
                <a:gd name="T0" fmla="*/ 425 w 440"/>
                <a:gd name="T1" fmla="*/ 68 h 273"/>
                <a:gd name="T2" fmla="*/ 372 w 440"/>
                <a:gd name="T3" fmla="*/ 175 h 273"/>
                <a:gd name="T4" fmla="*/ 121 w 440"/>
                <a:gd name="T5" fmla="*/ 259 h 273"/>
                <a:gd name="T6" fmla="*/ 15 w 440"/>
                <a:gd name="T7" fmla="*/ 205 h 273"/>
                <a:gd name="T8" fmla="*/ 68 w 440"/>
                <a:gd name="T9" fmla="*/ 99 h 273"/>
                <a:gd name="T10" fmla="*/ 319 w 440"/>
                <a:gd name="T11" fmla="*/ 15 h 273"/>
                <a:gd name="T12" fmla="*/ 425 w 440"/>
                <a:gd name="T13" fmla="*/ 68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0" h="273">
                  <a:moveTo>
                    <a:pt x="425" y="68"/>
                  </a:moveTo>
                  <a:cubicBezTo>
                    <a:pt x="440" y="112"/>
                    <a:pt x="416" y="160"/>
                    <a:pt x="372" y="175"/>
                  </a:cubicBezTo>
                  <a:cubicBezTo>
                    <a:pt x="121" y="259"/>
                    <a:pt x="121" y="259"/>
                    <a:pt x="121" y="259"/>
                  </a:cubicBezTo>
                  <a:cubicBezTo>
                    <a:pt x="77" y="273"/>
                    <a:pt x="29" y="249"/>
                    <a:pt x="15" y="205"/>
                  </a:cubicBezTo>
                  <a:cubicBezTo>
                    <a:pt x="0" y="161"/>
                    <a:pt x="24" y="114"/>
                    <a:pt x="68" y="99"/>
                  </a:cubicBezTo>
                  <a:cubicBezTo>
                    <a:pt x="319" y="15"/>
                    <a:pt x="319" y="15"/>
                    <a:pt x="319" y="15"/>
                  </a:cubicBezTo>
                  <a:cubicBezTo>
                    <a:pt x="363" y="0"/>
                    <a:pt x="410" y="24"/>
                    <a:pt x="425" y="68"/>
                  </a:cubicBezTo>
                </a:path>
              </a:pathLst>
            </a:custGeom>
            <a:solidFill>
              <a:srgbClr val="F1AC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Freeform 29"/>
            <p:cNvSpPr>
              <a:spLocks/>
            </p:cNvSpPr>
            <p:nvPr/>
          </p:nvSpPr>
          <p:spPr bwMode="auto">
            <a:xfrm>
              <a:off x="3071813" y="4605338"/>
              <a:ext cx="911225" cy="568325"/>
            </a:xfrm>
            <a:custGeom>
              <a:avLst/>
              <a:gdLst>
                <a:gd name="T0" fmla="*/ 425 w 440"/>
                <a:gd name="T1" fmla="*/ 68 h 274"/>
                <a:gd name="T2" fmla="*/ 372 w 440"/>
                <a:gd name="T3" fmla="*/ 175 h 274"/>
                <a:gd name="T4" fmla="*/ 121 w 440"/>
                <a:gd name="T5" fmla="*/ 259 h 274"/>
                <a:gd name="T6" fmla="*/ 15 w 440"/>
                <a:gd name="T7" fmla="*/ 206 h 274"/>
                <a:gd name="T8" fmla="*/ 68 w 440"/>
                <a:gd name="T9" fmla="*/ 99 h 274"/>
                <a:gd name="T10" fmla="*/ 319 w 440"/>
                <a:gd name="T11" fmla="*/ 15 h 274"/>
                <a:gd name="T12" fmla="*/ 425 w 440"/>
                <a:gd name="T13" fmla="*/ 68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0" h="274">
                  <a:moveTo>
                    <a:pt x="425" y="68"/>
                  </a:moveTo>
                  <a:cubicBezTo>
                    <a:pt x="440" y="112"/>
                    <a:pt x="416" y="160"/>
                    <a:pt x="372" y="175"/>
                  </a:cubicBezTo>
                  <a:cubicBezTo>
                    <a:pt x="121" y="259"/>
                    <a:pt x="121" y="259"/>
                    <a:pt x="121" y="259"/>
                  </a:cubicBezTo>
                  <a:cubicBezTo>
                    <a:pt x="77" y="274"/>
                    <a:pt x="29" y="250"/>
                    <a:pt x="15" y="206"/>
                  </a:cubicBezTo>
                  <a:cubicBezTo>
                    <a:pt x="0" y="162"/>
                    <a:pt x="24" y="114"/>
                    <a:pt x="68" y="99"/>
                  </a:cubicBezTo>
                  <a:cubicBezTo>
                    <a:pt x="319" y="15"/>
                    <a:pt x="319" y="15"/>
                    <a:pt x="319" y="15"/>
                  </a:cubicBezTo>
                  <a:cubicBezTo>
                    <a:pt x="363" y="0"/>
                    <a:pt x="410" y="24"/>
                    <a:pt x="425" y="68"/>
                  </a:cubicBezTo>
                </a:path>
              </a:pathLst>
            </a:custGeom>
            <a:solidFill>
              <a:srgbClr val="F1AC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Freeform 30"/>
            <p:cNvSpPr>
              <a:spLocks/>
            </p:cNvSpPr>
            <p:nvPr/>
          </p:nvSpPr>
          <p:spPr bwMode="auto">
            <a:xfrm>
              <a:off x="3092451" y="3932238"/>
              <a:ext cx="869950" cy="522288"/>
            </a:xfrm>
            <a:custGeom>
              <a:avLst/>
              <a:gdLst>
                <a:gd name="T0" fmla="*/ 335 w 420"/>
                <a:gd name="T1" fmla="*/ 0 h 252"/>
                <a:gd name="T2" fmla="*/ 309 w 420"/>
                <a:gd name="T3" fmla="*/ 4 h 252"/>
                <a:gd name="T4" fmla="*/ 145 w 420"/>
                <a:gd name="T5" fmla="*/ 59 h 252"/>
                <a:gd name="T6" fmla="*/ 58 w 420"/>
                <a:gd name="T7" fmla="*/ 88 h 252"/>
                <a:gd name="T8" fmla="*/ 11 w 420"/>
                <a:gd name="T9" fmla="*/ 126 h 252"/>
                <a:gd name="T10" fmla="*/ 0 w 420"/>
                <a:gd name="T11" fmla="*/ 168 h 252"/>
                <a:gd name="T12" fmla="*/ 5 w 420"/>
                <a:gd name="T13" fmla="*/ 195 h 252"/>
                <a:gd name="T14" fmla="*/ 73 w 420"/>
                <a:gd name="T15" fmla="*/ 252 h 252"/>
                <a:gd name="T16" fmla="*/ 309 w 420"/>
                <a:gd name="T17" fmla="*/ 173 h 252"/>
                <a:gd name="T18" fmla="*/ 335 w 420"/>
                <a:gd name="T19" fmla="*/ 168 h 252"/>
                <a:gd name="T20" fmla="*/ 347 w 420"/>
                <a:gd name="T21" fmla="*/ 169 h 252"/>
                <a:gd name="T22" fmla="*/ 362 w 420"/>
                <a:gd name="T23" fmla="*/ 164 h 252"/>
                <a:gd name="T24" fmla="*/ 420 w 420"/>
                <a:gd name="T25" fmla="*/ 84 h 252"/>
                <a:gd name="T26" fmla="*/ 415 w 420"/>
                <a:gd name="T27" fmla="*/ 57 h 252"/>
                <a:gd name="T28" fmla="*/ 335 w 420"/>
                <a:gd name="T29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20" h="252">
                  <a:moveTo>
                    <a:pt x="335" y="0"/>
                  </a:moveTo>
                  <a:cubicBezTo>
                    <a:pt x="326" y="0"/>
                    <a:pt x="317" y="1"/>
                    <a:pt x="309" y="4"/>
                  </a:cubicBezTo>
                  <a:cubicBezTo>
                    <a:pt x="145" y="59"/>
                    <a:pt x="145" y="59"/>
                    <a:pt x="145" y="59"/>
                  </a:cubicBezTo>
                  <a:cubicBezTo>
                    <a:pt x="58" y="88"/>
                    <a:pt x="58" y="88"/>
                    <a:pt x="58" y="88"/>
                  </a:cubicBezTo>
                  <a:cubicBezTo>
                    <a:pt x="37" y="95"/>
                    <a:pt x="21" y="109"/>
                    <a:pt x="11" y="126"/>
                  </a:cubicBezTo>
                  <a:cubicBezTo>
                    <a:pt x="4" y="139"/>
                    <a:pt x="0" y="153"/>
                    <a:pt x="0" y="168"/>
                  </a:cubicBezTo>
                  <a:cubicBezTo>
                    <a:pt x="0" y="177"/>
                    <a:pt x="2" y="186"/>
                    <a:pt x="5" y="195"/>
                  </a:cubicBezTo>
                  <a:cubicBezTo>
                    <a:pt x="15" y="226"/>
                    <a:pt x="42" y="247"/>
                    <a:pt x="73" y="252"/>
                  </a:cubicBezTo>
                  <a:cubicBezTo>
                    <a:pt x="309" y="173"/>
                    <a:pt x="309" y="173"/>
                    <a:pt x="309" y="173"/>
                  </a:cubicBezTo>
                  <a:cubicBezTo>
                    <a:pt x="317" y="170"/>
                    <a:pt x="326" y="168"/>
                    <a:pt x="335" y="168"/>
                  </a:cubicBezTo>
                  <a:cubicBezTo>
                    <a:pt x="339" y="168"/>
                    <a:pt x="343" y="169"/>
                    <a:pt x="347" y="169"/>
                  </a:cubicBezTo>
                  <a:cubicBezTo>
                    <a:pt x="362" y="164"/>
                    <a:pt x="362" y="164"/>
                    <a:pt x="362" y="164"/>
                  </a:cubicBezTo>
                  <a:cubicBezTo>
                    <a:pt x="397" y="152"/>
                    <a:pt x="420" y="119"/>
                    <a:pt x="420" y="84"/>
                  </a:cubicBezTo>
                  <a:cubicBezTo>
                    <a:pt x="420" y="75"/>
                    <a:pt x="418" y="66"/>
                    <a:pt x="415" y="57"/>
                  </a:cubicBezTo>
                  <a:cubicBezTo>
                    <a:pt x="403" y="22"/>
                    <a:pt x="371" y="0"/>
                    <a:pt x="335" y="0"/>
                  </a:cubicBezTo>
                </a:path>
              </a:pathLst>
            </a:custGeom>
            <a:solidFill>
              <a:srgbClr val="F1B8A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reeform 31"/>
            <p:cNvSpPr>
              <a:spLocks/>
            </p:cNvSpPr>
            <p:nvPr/>
          </p:nvSpPr>
          <p:spPr bwMode="auto">
            <a:xfrm>
              <a:off x="3092451" y="4281488"/>
              <a:ext cx="869950" cy="520700"/>
            </a:xfrm>
            <a:custGeom>
              <a:avLst/>
              <a:gdLst>
                <a:gd name="T0" fmla="*/ 347 w 420"/>
                <a:gd name="T1" fmla="*/ 0 h 251"/>
                <a:gd name="T2" fmla="*/ 111 w 420"/>
                <a:gd name="T3" fmla="*/ 79 h 251"/>
                <a:gd name="T4" fmla="*/ 84 w 420"/>
                <a:gd name="T5" fmla="*/ 83 h 251"/>
                <a:gd name="T6" fmla="*/ 73 w 420"/>
                <a:gd name="T7" fmla="*/ 83 h 251"/>
                <a:gd name="T8" fmla="*/ 58 w 420"/>
                <a:gd name="T9" fmla="*/ 88 h 251"/>
                <a:gd name="T10" fmla="*/ 0 w 420"/>
                <a:gd name="T11" fmla="*/ 168 h 251"/>
                <a:gd name="T12" fmla="*/ 5 w 420"/>
                <a:gd name="T13" fmla="*/ 194 h 251"/>
                <a:gd name="T14" fmla="*/ 71 w 420"/>
                <a:gd name="T15" fmla="*/ 251 h 251"/>
                <a:gd name="T16" fmla="*/ 309 w 420"/>
                <a:gd name="T17" fmla="*/ 171 h 251"/>
                <a:gd name="T18" fmla="*/ 335 w 420"/>
                <a:gd name="T19" fmla="*/ 167 h 251"/>
                <a:gd name="T20" fmla="*/ 349 w 420"/>
                <a:gd name="T21" fmla="*/ 168 h 251"/>
                <a:gd name="T22" fmla="*/ 362 w 420"/>
                <a:gd name="T23" fmla="*/ 163 h 251"/>
                <a:gd name="T24" fmla="*/ 420 w 420"/>
                <a:gd name="T25" fmla="*/ 84 h 251"/>
                <a:gd name="T26" fmla="*/ 415 w 420"/>
                <a:gd name="T27" fmla="*/ 57 h 251"/>
                <a:gd name="T28" fmla="*/ 347 w 420"/>
                <a:gd name="T29" fmla="*/ 0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20" h="251">
                  <a:moveTo>
                    <a:pt x="347" y="0"/>
                  </a:moveTo>
                  <a:cubicBezTo>
                    <a:pt x="111" y="79"/>
                    <a:pt x="111" y="79"/>
                    <a:pt x="111" y="79"/>
                  </a:cubicBezTo>
                  <a:cubicBezTo>
                    <a:pt x="102" y="82"/>
                    <a:pt x="93" y="83"/>
                    <a:pt x="84" y="83"/>
                  </a:cubicBezTo>
                  <a:cubicBezTo>
                    <a:pt x="81" y="83"/>
                    <a:pt x="77" y="83"/>
                    <a:pt x="73" y="83"/>
                  </a:cubicBezTo>
                  <a:cubicBezTo>
                    <a:pt x="58" y="88"/>
                    <a:pt x="58" y="88"/>
                    <a:pt x="58" y="88"/>
                  </a:cubicBezTo>
                  <a:cubicBezTo>
                    <a:pt x="23" y="100"/>
                    <a:pt x="0" y="132"/>
                    <a:pt x="0" y="168"/>
                  </a:cubicBezTo>
                  <a:cubicBezTo>
                    <a:pt x="0" y="176"/>
                    <a:pt x="2" y="185"/>
                    <a:pt x="5" y="194"/>
                  </a:cubicBezTo>
                  <a:cubicBezTo>
                    <a:pt x="15" y="225"/>
                    <a:pt x="41" y="246"/>
                    <a:pt x="71" y="251"/>
                  </a:cubicBezTo>
                  <a:cubicBezTo>
                    <a:pt x="309" y="171"/>
                    <a:pt x="309" y="171"/>
                    <a:pt x="309" y="171"/>
                  </a:cubicBezTo>
                  <a:cubicBezTo>
                    <a:pt x="317" y="168"/>
                    <a:pt x="326" y="167"/>
                    <a:pt x="335" y="167"/>
                  </a:cubicBezTo>
                  <a:cubicBezTo>
                    <a:pt x="340" y="167"/>
                    <a:pt x="344" y="167"/>
                    <a:pt x="349" y="168"/>
                  </a:cubicBezTo>
                  <a:cubicBezTo>
                    <a:pt x="362" y="163"/>
                    <a:pt x="362" y="163"/>
                    <a:pt x="362" y="163"/>
                  </a:cubicBezTo>
                  <a:cubicBezTo>
                    <a:pt x="397" y="152"/>
                    <a:pt x="420" y="119"/>
                    <a:pt x="420" y="84"/>
                  </a:cubicBezTo>
                  <a:cubicBezTo>
                    <a:pt x="420" y="75"/>
                    <a:pt x="418" y="66"/>
                    <a:pt x="415" y="57"/>
                  </a:cubicBezTo>
                  <a:cubicBezTo>
                    <a:pt x="405" y="25"/>
                    <a:pt x="377" y="4"/>
                    <a:pt x="347" y="0"/>
                  </a:cubicBezTo>
                </a:path>
              </a:pathLst>
            </a:custGeom>
            <a:solidFill>
              <a:srgbClr val="F1B8A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Freeform 32"/>
            <p:cNvSpPr>
              <a:spLocks/>
            </p:cNvSpPr>
            <p:nvPr/>
          </p:nvSpPr>
          <p:spPr bwMode="auto">
            <a:xfrm>
              <a:off x="3243263" y="4279900"/>
              <a:ext cx="568325" cy="174625"/>
            </a:xfrm>
            <a:custGeom>
              <a:avLst/>
              <a:gdLst>
                <a:gd name="T0" fmla="*/ 262 w 274"/>
                <a:gd name="T1" fmla="*/ 0 h 84"/>
                <a:gd name="T2" fmla="*/ 236 w 274"/>
                <a:gd name="T3" fmla="*/ 5 h 84"/>
                <a:gd name="T4" fmla="*/ 0 w 274"/>
                <a:gd name="T5" fmla="*/ 84 h 84"/>
                <a:gd name="T6" fmla="*/ 11 w 274"/>
                <a:gd name="T7" fmla="*/ 84 h 84"/>
                <a:gd name="T8" fmla="*/ 38 w 274"/>
                <a:gd name="T9" fmla="*/ 80 h 84"/>
                <a:gd name="T10" fmla="*/ 274 w 274"/>
                <a:gd name="T11" fmla="*/ 1 h 84"/>
                <a:gd name="T12" fmla="*/ 262 w 274"/>
                <a:gd name="T13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84">
                  <a:moveTo>
                    <a:pt x="262" y="0"/>
                  </a:moveTo>
                  <a:cubicBezTo>
                    <a:pt x="253" y="0"/>
                    <a:pt x="244" y="2"/>
                    <a:pt x="236" y="5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4" y="84"/>
                    <a:pt x="8" y="84"/>
                    <a:pt x="11" y="84"/>
                  </a:cubicBezTo>
                  <a:cubicBezTo>
                    <a:pt x="20" y="84"/>
                    <a:pt x="29" y="83"/>
                    <a:pt x="38" y="80"/>
                  </a:cubicBezTo>
                  <a:cubicBezTo>
                    <a:pt x="274" y="1"/>
                    <a:pt x="274" y="1"/>
                    <a:pt x="274" y="1"/>
                  </a:cubicBezTo>
                  <a:cubicBezTo>
                    <a:pt x="270" y="1"/>
                    <a:pt x="266" y="0"/>
                    <a:pt x="262" y="0"/>
                  </a:cubicBezTo>
                </a:path>
              </a:pathLst>
            </a:custGeom>
            <a:solidFill>
              <a:srgbClr val="EFA0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 33"/>
            <p:cNvSpPr>
              <a:spLocks/>
            </p:cNvSpPr>
            <p:nvPr/>
          </p:nvSpPr>
          <p:spPr bwMode="auto">
            <a:xfrm>
              <a:off x="3113088" y="4973638"/>
              <a:ext cx="869950" cy="522288"/>
            </a:xfrm>
            <a:custGeom>
              <a:avLst/>
              <a:gdLst>
                <a:gd name="T0" fmla="*/ 343 w 420"/>
                <a:gd name="T1" fmla="*/ 0 h 252"/>
                <a:gd name="T2" fmla="*/ 101 w 420"/>
                <a:gd name="T3" fmla="*/ 81 h 252"/>
                <a:gd name="T4" fmla="*/ 74 w 420"/>
                <a:gd name="T5" fmla="*/ 85 h 252"/>
                <a:gd name="T6" fmla="*/ 67 w 420"/>
                <a:gd name="T7" fmla="*/ 85 h 252"/>
                <a:gd name="T8" fmla="*/ 58 w 420"/>
                <a:gd name="T9" fmla="*/ 88 h 252"/>
                <a:gd name="T10" fmla="*/ 0 w 420"/>
                <a:gd name="T11" fmla="*/ 168 h 252"/>
                <a:gd name="T12" fmla="*/ 5 w 420"/>
                <a:gd name="T13" fmla="*/ 194 h 252"/>
                <a:gd name="T14" fmla="*/ 84 w 420"/>
                <a:gd name="T15" fmla="*/ 252 h 252"/>
                <a:gd name="T16" fmla="*/ 111 w 420"/>
                <a:gd name="T17" fmla="*/ 248 h 252"/>
                <a:gd name="T18" fmla="*/ 362 w 420"/>
                <a:gd name="T19" fmla="*/ 164 h 252"/>
                <a:gd name="T20" fmla="*/ 420 w 420"/>
                <a:gd name="T21" fmla="*/ 84 h 252"/>
                <a:gd name="T22" fmla="*/ 415 w 420"/>
                <a:gd name="T23" fmla="*/ 57 h 252"/>
                <a:gd name="T24" fmla="*/ 343 w 420"/>
                <a:gd name="T25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0" h="252">
                  <a:moveTo>
                    <a:pt x="343" y="0"/>
                  </a:moveTo>
                  <a:cubicBezTo>
                    <a:pt x="101" y="81"/>
                    <a:pt x="101" y="81"/>
                    <a:pt x="101" y="81"/>
                  </a:cubicBezTo>
                  <a:cubicBezTo>
                    <a:pt x="92" y="84"/>
                    <a:pt x="83" y="85"/>
                    <a:pt x="74" y="85"/>
                  </a:cubicBezTo>
                  <a:cubicBezTo>
                    <a:pt x="72" y="85"/>
                    <a:pt x="69" y="85"/>
                    <a:pt x="67" y="85"/>
                  </a:cubicBezTo>
                  <a:cubicBezTo>
                    <a:pt x="58" y="88"/>
                    <a:pt x="58" y="88"/>
                    <a:pt x="58" y="88"/>
                  </a:cubicBezTo>
                  <a:cubicBezTo>
                    <a:pt x="22" y="100"/>
                    <a:pt x="0" y="132"/>
                    <a:pt x="0" y="168"/>
                  </a:cubicBezTo>
                  <a:cubicBezTo>
                    <a:pt x="0" y="177"/>
                    <a:pt x="2" y="186"/>
                    <a:pt x="5" y="194"/>
                  </a:cubicBezTo>
                  <a:cubicBezTo>
                    <a:pt x="16" y="230"/>
                    <a:pt x="49" y="252"/>
                    <a:pt x="84" y="252"/>
                  </a:cubicBezTo>
                  <a:cubicBezTo>
                    <a:pt x="93" y="252"/>
                    <a:pt x="102" y="250"/>
                    <a:pt x="111" y="248"/>
                  </a:cubicBezTo>
                  <a:cubicBezTo>
                    <a:pt x="362" y="164"/>
                    <a:pt x="362" y="164"/>
                    <a:pt x="362" y="164"/>
                  </a:cubicBezTo>
                  <a:cubicBezTo>
                    <a:pt x="397" y="152"/>
                    <a:pt x="420" y="119"/>
                    <a:pt x="420" y="84"/>
                  </a:cubicBezTo>
                  <a:cubicBezTo>
                    <a:pt x="420" y="75"/>
                    <a:pt x="418" y="66"/>
                    <a:pt x="415" y="57"/>
                  </a:cubicBezTo>
                  <a:cubicBezTo>
                    <a:pt x="404" y="24"/>
                    <a:pt x="375" y="3"/>
                    <a:pt x="343" y="0"/>
                  </a:cubicBezTo>
                </a:path>
              </a:pathLst>
            </a:custGeom>
            <a:solidFill>
              <a:srgbClr val="F1B8A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Freeform 34"/>
            <p:cNvSpPr>
              <a:spLocks/>
            </p:cNvSpPr>
            <p:nvPr/>
          </p:nvSpPr>
          <p:spPr bwMode="auto">
            <a:xfrm>
              <a:off x="3092451" y="4630738"/>
              <a:ext cx="869950" cy="519113"/>
            </a:xfrm>
            <a:custGeom>
              <a:avLst/>
              <a:gdLst>
                <a:gd name="T0" fmla="*/ 349 w 420"/>
                <a:gd name="T1" fmla="*/ 0 h 251"/>
                <a:gd name="T2" fmla="*/ 111 w 420"/>
                <a:gd name="T3" fmla="*/ 79 h 251"/>
                <a:gd name="T4" fmla="*/ 84 w 420"/>
                <a:gd name="T5" fmla="*/ 84 h 251"/>
                <a:gd name="T6" fmla="*/ 71 w 420"/>
                <a:gd name="T7" fmla="*/ 83 h 251"/>
                <a:gd name="T8" fmla="*/ 58 w 420"/>
                <a:gd name="T9" fmla="*/ 87 h 251"/>
                <a:gd name="T10" fmla="*/ 0 w 420"/>
                <a:gd name="T11" fmla="*/ 167 h 251"/>
                <a:gd name="T12" fmla="*/ 5 w 420"/>
                <a:gd name="T13" fmla="*/ 194 h 251"/>
                <a:gd name="T14" fmla="*/ 77 w 420"/>
                <a:gd name="T15" fmla="*/ 251 h 251"/>
                <a:gd name="T16" fmla="*/ 319 w 420"/>
                <a:gd name="T17" fmla="*/ 170 h 251"/>
                <a:gd name="T18" fmla="*/ 345 w 420"/>
                <a:gd name="T19" fmla="*/ 165 h 251"/>
                <a:gd name="T20" fmla="*/ 353 w 420"/>
                <a:gd name="T21" fmla="*/ 166 h 251"/>
                <a:gd name="T22" fmla="*/ 362 w 420"/>
                <a:gd name="T23" fmla="*/ 163 h 251"/>
                <a:gd name="T24" fmla="*/ 420 w 420"/>
                <a:gd name="T25" fmla="*/ 83 h 251"/>
                <a:gd name="T26" fmla="*/ 415 w 420"/>
                <a:gd name="T27" fmla="*/ 56 h 251"/>
                <a:gd name="T28" fmla="*/ 349 w 420"/>
                <a:gd name="T29" fmla="*/ 0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20" h="251">
                  <a:moveTo>
                    <a:pt x="349" y="0"/>
                  </a:moveTo>
                  <a:cubicBezTo>
                    <a:pt x="111" y="79"/>
                    <a:pt x="111" y="79"/>
                    <a:pt x="111" y="79"/>
                  </a:cubicBezTo>
                  <a:cubicBezTo>
                    <a:pt x="102" y="82"/>
                    <a:pt x="93" y="84"/>
                    <a:pt x="84" y="84"/>
                  </a:cubicBezTo>
                  <a:cubicBezTo>
                    <a:pt x="80" y="84"/>
                    <a:pt x="75" y="83"/>
                    <a:pt x="71" y="83"/>
                  </a:cubicBezTo>
                  <a:cubicBezTo>
                    <a:pt x="58" y="87"/>
                    <a:pt x="58" y="87"/>
                    <a:pt x="58" y="87"/>
                  </a:cubicBezTo>
                  <a:cubicBezTo>
                    <a:pt x="23" y="99"/>
                    <a:pt x="0" y="132"/>
                    <a:pt x="0" y="167"/>
                  </a:cubicBezTo>
                  <a:cubicBezTo>
                    <a:pt x="0" y="176"/>
                    <a:pt x="2" y="185"/>
                    <a:pt x="5" y="194"/>
                  </a:cubicBezTo>
                  <a:cubicBezTo>
                    <a:pt x="16" y="226"/>
                    <a:pt x="44" y="248"/>
                    <a:pt x="77" y="251"/>
                  </a:cubicBezTo>
                  <a:cubicBezTo>
                    <a:pt x="319" y="170"/>
                    <a:pt x="319" y="170"/>
                    <a:pt x="319" y="170"/>
                  </a:cubicBezTo>
                  <a:cubicBezTo>
                    <a:pt x="327" y="167"/>
                    <a:pt x="336" y="165"/>
                    <a:pt x="345" y="165"/>
                  </a:cubicBezTo>
                  <a:cubicBezTo>
                    <a:pt x="348" y="165"/>
                    <a:pt x="351" y="166"/>
                    <a:pt x="353" y="166"/>
                  </a:cubicBezTo>
                  <a:cubicBezTo>
                    <a:pt x="362" y="163"/>
                    <a:pt x="362" y="163"/>
                    <a:pt x="362" y="163"/>
                  </a:cubicBezTo>
                  <a:cubicBezTo>
                    <a:pt x="397" y="151"/>
                    <a:pt x="420" y="118"/>
                    <a:pt x="420" y="83"/>
                  </a:cubicBezTo>
                  <a:cubicBezTo>
                    <a:pt x="420" y="74"/>
                    <a:pt x="418" y="65"/>
                    <a:pt x="415" y="56"/>
                  </a:cubicBezTo>
                  <a:cubicBezTo>
                    <a:pt x="405" y="26"/>
                    <a:pt x="379" y="5"/>
                    <a:pt x="349" y="0"/>
                  </a:cubicBezTo>
                </a:path>
              </a:pathLst>
            </a:custGeom>
            <a:solidFill>
              <a:srgbClr val="F1B8A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Freeform 35"/>
            <p:cNvSpPr>
              <a:spLocks/>
            </p:cNvSpPr>
            <p:nvPr/>
          </p:nvSpPr>
          <p:spPr bwMode="auto">
            <a:xfrm>
              <a:off x="3238501" y="4627563"/>
              <a:ext cx="576263" cy="176213"/>
            </a:xfrm>
            <a:custGeom>
              <a:avLst/>
              <a:gdLst>
                <a:gd name="T0" fmla="*/ 264 w 278"/>
                <a:gd name="T1" fmla="*/ 0 h 85"/>
                <a:gd name="T2" fmla="*/ 238 w 278"/>
                <a:gd name="T3" fmla="*/ 4 h 85"/>
                <a:gd name="T4" fmla="*/ 0 w 278"/>
                <a:gd name="T5" fmla="*/ 84 h 85"/>
                <a:gd name="T6" fmla="*/ 13 w 278"/>
                <a:gd name="T7" fmla="*/ 85 h 85"/>
                <a:gd name="T8" fmla="*/ 40 w 278"/>
                <a:gd name="T9" fmla="*/ 80 h 85"/>
                <a:gd name="T10" fmla="*/ 278 w 278"/>
                <a:gd name="T11" fmla="*/ 1 h 85"/>
                <a:gd name="T12" fmla="*/ 264 w 278"/>
                <a:gd name="T13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8" h="85">
                  <a:moveTo>
                    <a:pt x="264" y="0"/>
                  </a:moveTo>
                  <a:cubicBezTo>
                    <a:pt x="255" y="0"/>
                    <a:pt x="246" y="1"/>
                    <a:pt x="238" y="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4" y="84"/>
                    <a:pt x="9" y="85"/>
                    <a:pt x="13" y="85"/>
                  </a:cubicBezTo>
                  <a:cubicBezTo>
                    <a:pt x="22" y="85"/>
                    <a:pt x="31" y="83"/>
                    <a:pt x="40" y="80"/>
                  </a:cubicBezTo>
                  <a:cubicBezTo>
                    <a:pt x="278" y="1"/>
                    <a:pt x="278" y="1"/>
                    <a:pt x="278" y="1"/>
                  </a:cubicBezTo>
                  <a:cubicBezTo>
                    <a:pt x="273" y="0"/>
                    <a:pt x="269" y="0"/>
                    <a:pt x="264" y="0"/>
                  </a:cubicBezTo>
                </a:path>
              </a:pathLst>
            </a:custGeom>
            <a:solidFill>
              <a:srgbClr val="EFA0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Freeform 36"/>
            <p:cNvSpPr>
              <a:spLocks/>
            </p:cNvSpPr>
            <p:nvPr/>
          </p:nvSpPr>
          <p:spPr bwMode="auto">
            <a:xfrm>
              <a:off x="3251201" y="4972050"/>
              <a:ext cx="573088" cy="177800"/>
            </a:xfrm>
            <a:custGeom>
              <a:avLst/>
              <a:gdLst>
                <a:gd name="T0" fmla="*/ 268 w 276"/>
                <a:gd name="T1" fmla="*/ 0 h 86"/>
                <a:gd name="T2" fmla="*/ 242 w 276"/>
                <a:gd name="T3" fmla="*/ 5 h 86"/>
                <a:gd name="T4" fmla="*/ 0 w 276"/>
                <a:gd name="T5" fmla="*/ 86 h 86"/>
                <a:gd name="T6" fmla="*/ 7 w 276"/>
                <a:gd name="T7" fmla="*/ 86 h 86"/>
                <a:gd name="T8" fmla="*/ 34 w 276"/>
                <a:gd name="T9" fmla="*/ 82 h 86"/>
                <a:gd name="T10" fmla="*/ 276 w 276"/>
                <a:gd name="T11" fmla="*/ 1 h 86"/>
                <a:gd name="T12" fmla="*/ 268 w 276"/>
                <a:gd name="T13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6" h="86">
                  <a:moveTo>
                    <a:pt x="268" y="0"/>
                  </a:moveTo>
                  <a:cubicBezTo>
                    <a:pt x="259" y="0"/>
                    <a:pt x="250" y="2"/>
                    <a:pt x="242" y="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2" y="86"/>
                    <a:pt x="5" y="86"/>
                    <a:pt x="7" y="86"/>
                  </a:cubicBezTo>
                  <a:cubicBezTo>
                    <a:pt x="16" y="86"/>
                    <a:pt x="25" y="85"/>
                    <a:pt x="34" y="82"/>
                  </a:cubicBezTo>
                  <a:cubicBezTo>
                    <a:pt x="276" y="1"/>
                    <a:pt x="276" y="1"/>
                    <a:pt x="276" y="1"/>
                  </a:cubicBezTo>
                  <a:cubicBezTo>
                    <a:pt x="274" y="1"/>
                    <a:pt x="271" y="0"/>
                    <a:pt x="268" y="0"/>
                  </a:cubicBezTo>
                </a:path>
              </a:pathLst>
            </a:custGeom>
            <a:solidFill>
              <a:srgbClr val="EFA0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Rectangle 37"/>
            <p:cNvSpPr>
              <a:spLocks noChangeArrowheads="1"/>
            </p:cNvSpPr>
            <p:nvPr/>
          </p:nvSpPr>
          <p:spPr bwMode="auto">
            <a:xfrm>
              <a:off x="2543176" y="5813425"/>
              <a:ext cx="1274763" cy="109061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Freeform 38"/>
            <p:cNvSpPr>
              <a:spLocks/>
            </p:cNvSpPr>
            <p:nvPr/>
          </p:nvSpPr>
          <p:spPr bwMode="auto">
            <a:xfrm>
              <a:off x="3108326" y="4843463"/>
              <a:ext cx="177800" cy="271463"/>
            </a:xfrm>
            <a:custGeom>
              <a:avLst/>
              <a:gdLst>
                <a:gd name="T0" fmla="*/ 54 w 86"/>
                <a:gd name="T1" fmla="*/ 0 h 131"/>
                <a:gd name="T2" fmla="*/ 9 w 86"/>
                <a:gd name="T3" fmla="*/ 78 h 131"/>
                <a:gd name="T4" fmla="*/ 86 w 86"/>
                <a:gd name="T5" fmla="*/ 122 h 131"/>
                <a:gd name="T6" fmla="*/ 54 w 86"/>
                <a:gd name="T7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" h="131">
                  <a:moveTo>
                    <a:pt x="54" y="0"/>
                  </a:moveTo>
                  <a:cubicBezTo>
                    <a:pt x="20" y="9"/>
                    <a:pt x="0" y="44"/>
                    <a:pt x="9" y="78"/>
                  </a:cubicBezTo>
                  <a:cubicBezTo>
                    <a:pt x="18" y="111"/>
                    <a:pt x="52" y="131"/>
                    <a:pt x="86" y="122"/>
                  </a:cubicBezTo>
                  <a:lnTo>
                    <a:pt x="54" y="0"/>
                  </a:lnTo>
                  <a:close/>
                </a:path>
              </a:pathLst>
            </a:custGeom>
            <a:solidFill>
              <a:srgbClr val="F9F3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Freeform 39"/>
            <p:cNvSpPr>
              <a:spLocks/>
            </p:cNvSpPr>
            <p:nvPr/>
          </p:nvSpPr>
          <p:spPr bwMode="auto">
            <a:xfrm>
              <a:off x="3143251" y="5195888"/>
              <a:ext cx="179388" cy="271463"/>
            </a:xfrm>
            <a:custGeom>
              <a:avLst/>
              <a:gdLst>
                <a:gd name="T0" fmla="*/ 54 w 86"/>
                <a:gd name="T1" fmla="*/ 0 h 131"/>
                <a:gd name="T2" fmla="*/ 9 w 86"/>
                <a:gd name="T3" fmla="*/ 77 h 131"/>
                <a:gd name="T4" fmla="*/ 86 w 86"/>
                <a:gd name="T5" fmla="*/ 122 h 131"/>
                <a:gd name="T6" fmla="*/ 54 w 86"/>
                <a:gd name="T7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" h="131">
                  <a:moveTo>
                    <a:pt x="54" y="0"/>
                  </a:moveTo>
                  <a:cubicBezTo>
                    <a:pt x="20" y="9"/>
                    <a:pt x="0" y="44"/>
                    <a:pt x="9" y="77"/>
                  </a:cubicBezTo>
                  <a:cubicBezTo>
                    <a:pt x="18" y="111"/>
                    <a:pt x="52" y="131"/>
                    <a:pt x="86" y="122"/>
                  </a:cubicBezTo>
                  <a:lnTo>
                    <a:pt x="54" y="0"/>
                  </a:lnTo>
                  <a:close/>
                </a:path>
              </a:pathLst>
            </a:custGeom>
            <a:solidFill>
              <a:srgbClr val="F9F3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Freeform 40"/>
            <p:cNvSpPr>
              <a:spLocks/>
            </p:cNvSpPr>
            <p:nvPr/>
          </p:nvSpPr>
          <p:spPr bwMode="auto">
            <a:xfrm>
              <a:off x="3128963" y="4151313"/>
              <a:ext cx="177800" cy="271463"/>
            </a:xfrm>
            <a:custGeom>
              <a:avLst/>
              <a:gdLst>
                <a:gd name="T0" fmla="*/ 54 w 86"/>
                <a:gd name="T1" fmla="*/ 0 h 131"/>
                <a:gd name="T2" fmla="*/ 9 w 86"/>
                <a:gd name="T3" fmla="*/ 77 h 131"/>
                <a:gd name="T4" fmla="*/ 86 w 86"/>
                <a:gd name="T5" fmla="*/ 122 h 131"/>
                <a:gd name="T6" fmla="*/ 54 w 86"/>
                <a:gd name="T7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" h="131">
                  <a:moveTo>
                    <a:pt x="54" y="0"/>
                  </a:moveTo>
                  <a:cubicBezTo>
                    <a:pt x="20" y="9"/>
                    <a:pt x="0" y="44"/>
                    <a:pt x="9" y="77"/>
                  </a:cubicBezTo>
                  <a:cubicBezTo>
                    <a:pt x="18" y="111"/>
                    <a:pt x="52" y="131"/>
                    <a:pt x="86" y="122"/>
                  </a:cubicBezTo>
                  <a:lnTo>
                    <a:pt x="54" y="0"/>
                  </a:lnTo>
                  <a:close/>
                </a:path>
              </a:pathLst>
            </a:custGeom>
            <a:solidFill>
              <a:srgbClr val="F9F3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Freeform 41"/>
            <p:cNvSpPr>
              <a:spLocks/>
            </p:cNvSpPr>
            <p:nvPr/>
          </p:nvSpPr>
          <p:spPr bwMode="auto">
            <a:xfrm>
              <a:off x="2343151" y="4192588"/>
              <a:ext cx="895350" cy="350838"/>
            </a:xfrm>
            <a:custGeom>
              <a:avLst/>
              <a:gdLst>
                <a:gd name="T0" fmla="*/ 432 w 432"/>
                <a:gd name="T1" fmla="*/ 84 h 169"/>
                <a:gd name="T2" fmla="*/ 348 w 432"/>
                <a:gd name="T3" fmla="*/ 169 h 169"/>
                <a:gd name="T4" fmla="*/ 84 w 432"/>
                <a:gd name="T5" fmla="*/ 169 h 169"/>
                <a:gd name="T6" fmla="*/ 0 w 432"/>
                <a:gd name="T7" fmla="*/ 84 h 169"/>
                <a:gd name="T8" fmla="*/ 84 w 432"/>
                <a:gd name="T9" fmla="*/ 0 h 169"/>
                <a:gd name="T10" fmla="*/ 348 w 432"/>
                <a:gd name="T11" fmla="*/ 0 h 169"/>
                <a:gd name="T12" fmla="*/ 432 w 432"/>
                <a:gd name="T13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2" h="169">
                  <a:moveTo>
                    <a:pt x="432" y="84"/>
                  </a:moveTo>
                  <a:cubicBezTo>
                    <a:pt x="432" y="131"/>
                    <a:pt x="395" y="169"/>
                    <a:pt x="348" y="169"/>
                  </a:cubicBezTo>
                  <a:cubicBezTo>
                    <a:pt x="84" y="169"/>
                    <a:pt x="84" y="169"/>
                    <a:pt x="84" y="169"/>
                  </a:cubicBezTo>
                  <a:cubicBezTo>
                    <a:pt x="37" y="169"/>
                    <a:pt x="0" y="131"/>
                    <a:pt x="0" y="84"/>
                  </a:cubicBezTo>
                  <a:cubicBezTo>
                    <a:pt x="0" y="38"/>
                    <a:pt x="37" y="0"/>
                    <a:pt x="84" y="0"/>
                  </a:cubicBezTo>
                  <a:cubicBezTo>
                    <a:pt x="348" y="0"/>
                    <a:pt x="348" y="0"/>
                    <a:pt x="348" y="0"/>
                  </a:cubicBezTo>
                  <a:cubicBezTo>
                    <a:pt x="395" y="0"/>
                    <a:pt x="432" y="38"/>
                    <a:pt x="432" y="84"/>
                  </a:cubicBezTo>
                  <a:close/>
                </a:path>
              </a:pathLst>
            </a:custGeom>
            <a:solidFill>
              <a:srgbClr val="F1B8A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Freeform 42"/>
            <p:cNvSpPr>
              <a:spLocks/>
            </p:cNvSpPr>
            <p:nvPr/>
          </p:nvSpPr>
          <p:spPr bwMode="auto">
            <a:xfrm>
              <a:off x="2898776" y="4175125"/>
              <a:ext cx="611188" cy="649288"/>
            </a:xfrm>
            <a:custGeom>
              <a:avLst/>
              <a:gdLst>
                <a:gd name="T0" fmla="*/ 258 w 295"/>
                <a:gd name="T1" fmla="*/ 283 h 314"/>
                <a:gd name="T2" fmla="*/ 139 w 295"/>
                <a:gd name="T3" fmla="*/ 277 h 314"/>
                <a:gd name="T4" fmla="*/ 31 w 295"/>
                <a:gd name="T5" fmla="*/ 150 h 314"/>
                <a:gd name="T6" fmla="*/ 37 w 295"/>
                <a:gd name="T7" fmla="*/ 31 h 314"/>
                <a:gd name="T8" fmla="*/ 156 w 295"/>
                <a:gd name="T9" fmla="*/ 37 h 314"/>
                <a:gd name="T10" fmla="*/ 264 w 295"/>
                <a:gd name="T11" fmla="*/ 164 h 314"/>
                <a:gd name="T12" fmla="*/ 258 w 295"/>
                <a:gd name="T13" fmla="*/ 283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" h="314">
                  <a:moveTo>
                    <a:pt x="258" y="283"/>
                  </a:moveTo>
                  <a:cubicBezTo>
                    <a:pt x="223" y="314"/>
                    <a:pt x="170" y="311"/>
                    <a:pt x="139" y="277"/>
                  </a:cubicBezTo>
                  <a:cubicBezTo>
                    <a:pt x="31" y="150"/>
                    <a:pt x="31" y="150"/>
                    <a:pt x="31" y="150"/>
                  </a:cubicBezTo>
                  <a:cubicBezTo>
                    <a:pt x="0" y="115"/>
                    <a:pt x="3" y="62"/>
                    <a:pt x="37" y="31"/>
                  </a:cubicBezTo>
                  <a:cubicBezTo>
                    <a:pt x="72" y="0"/>
                    <a:pt x="125" y="2"/>
                    <a:pt x="156" y="37"/>
                  </a:cubicBezTo>
                  <a:cubicBezTo>
                    <a:pt x="264" y="164"/>
                    <a:pt x="264" y="164"/>
                    <a:pt x="264" y="164"/>
                  </a:cubicBezTo>
                  <a:cubicBezTo>
                    <a:pt x="295" y="199"/>
                    <a:pt x="292" y="252"/>
                    <a:pt x="258" y="283"/>
                  </a:cubicBezTo>
                  <a:close/>
                </a:path>
              </a:pathLst>
            </a:custGeom>
            <a:solidFill>
              <a:srgbClr val="F1B8A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Freeform 43"/>
            <p:cNvSpPr>
              <a:spLocks/>
            </p:cNvSpPr>
            <p:nvPr/>
          </p:nvSpPr>
          <p:spPr bwMode="auto">
            <a:xfrm>
              <a:off x="3201988" y="4543425"/>
              <a:ext cx="258763" cy="219075"/>
            </a:xfrm>
            <a:custGeom>
              <a:avLst/>
              <a:gdLst>
                <a:gd name="T0" fmla="*/ 0 w 125"/>
                <a:gd name="T1" fmla="*/ 68 h 106"/>
                <a:gd name="T2" fmla="*/ 87 w 125"/>
                <a:gd name="T3" fmla="*/ 87 h 106"/>
                <a:gd name="T4" fmla="*/ 106 w 125"/>
                <a:gd name="T5" fmla="*/ 0 h 106"/>
                <a:gd name="T6" fmla="*/ 0 w 125"/>
                <a:gd name="T7" fmla="*/ 6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5" h="106">
                  <a:moveTo>
                    <a:pt x="0" y="68"/>
                  </a:moveTo>
                  <a:cubicBezTo>
                    <a:pt x="19" y="97"/>
                    <a:pt x="58" y="106"/>
                    <a:pt x="87" y="87"/>
                  </a:cubicBezTo>
                  <a:cubicBezTo>
                    <a:pt x="117" y="68"/>
                    <a:pt x="125" y="29"/>
                    <a:pt x="106" y="0"/>
                  </a:cubicBezTo>
                  <a:lnTo>
                    <a:pt x="0" y="68"/>
                  </a:lnTo>
                  <a:close/>
                </a:path>
              </a:pathLst>
            </a:custGeom>
            <a:solidFill>
              <a:srgbClr val="F9F3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3" name="Freeform 54"/>
          <p:cNvSpPr>
            <a:spLocks noEditPoints="1"/>
          </p:cNvSpPr>
          <p:nvPr/>
        </p:nvSpPr>
        <p:spPr bwMode="auto">
          <a:xfrm>
            <a:off x="2805719" y="3109064"/>
            <a:ext cx="518852" cy="676965"/>
          </a:xfrm>
          <a:custGeom>
            <a:avLst/>
            <a:gdLst>
              <a:gd name="T0" fmla="*/ 108 w 143"/>
              <a:gd name="T1" fmla="*/ 72 h 186"/>
              <a:gd name="T2" fmla="*/ 100 w 143"/>
              <a:gd name="T3" fmla="*/ 96 h 186"/>
              <a:gd name="T4" fmla="*/ 92 w 143"/>
              <a:gd name="T5" fmla="*/ 71 h 186"/>
              <a:gd name="T6" fmla="*/ 88 w 143"/>
              <a:gd name="T7" fmla="*/ 65 h 186"/>
              <a:gd name="T8" fmla="*/ 86 w 143"/>
              <a:gd name="T9" fmla="*/ 76 h 186"/>
              <a:gd name="T10" fmla="*/ 70 w 143"/>
              <a:gd name="T11" fmla="*/ 76 h 186"/>
              <a:gd name="T12" fmla="*/ 73 w 143"/>
              <a:gd name="T13" fmla="*/ 60 h 186"/>
              <a:gd name="T14" fmla="*/ 45 w 143"/>
              <a:gd name="T15" fmla="*/ 60 h 186"/>
              <a:gd name="T16" fmla="*/ 0 w 143"/>
              <a:gd name="T17" fmla="*/ 143 h 186"/>
              <a:gd name="T18" fmla="*/ 28 w 143"/>
              <a:gd name="T19" fmla="*/ 186 h 186"/>
              <a:gd name="T20" fmla="*/ 143 w 143"/>
              <a:gd name="T21" fmla="*/ 158 h 186"/>
              <a:gd name="T22" fmla="*/ 133 w 143"/>
              <a:gd name="T23" fmla="*/ 105 h 186"/>
              <a:gd name="T24" fmla="*/ 78 w 143"/>
              <a:gd name="T25" fmla="*/ 171 h 186"/>
              <a:gd name="T26" fmla="*/ 65 w 143"/>
              <a:gd name="T27" fmla="*/ 162 h 186"/>
              <a:gd name="T28" fmla="*/ 52 w 143"/>
              <a:gd name="T29" fmla="*/ 156 h 186"/>
              <a:gd name="T30" fmla="*/ 60 w 143"/>
              <a:gd name="T31" fmla="*/ 146 h 186"/>
              <a:gd name="T32" fmla="*/ 77 w 143"/>
              <a:gd name="T33" fmla="*/ 145 h 186"/>
              <a:gd name="T34" fmla="*/ 53 w 143"/>
              <a:gd name="T35" fmla="*/ 120 h 186"/>
              <a:gd name="T36" fmla="*/ 66 w 143"/>
              <a:gd name="T37" fmla="*/ 94 h 186"/>
              <a:gd name="T38" fmla="*/ 78 w 143"/>
              <a:gd name="T39" fmla="*/ 103 h 186"/>
              <a:gd name="T40" fmla="*/ 90 w 143"/>
              <a:gd name="T41" fmla="*/ 107 h 186"/>
              <a:gd name="T42" fmla="*/ 82 w 143"/>
              <a:gd name="T43" fmla="*/ 118 h 186"/>
              <a:gd name="T44" fmla="*/ 68 w 143"/>
              <a:gd name="T45" fmla="*/ 119 h 186"/>
              <a:gd name="T46" fmla="*/ 91 w 143"/>
              <a:gd name="T47" fmla="*/ 144 h 186"/>
              <a:gd name="T48" fmla="*/ 45 w 143"/>
              <a:gd name="T49" fmla="*/ 42 h 186"/>
              <a:gd name="T50" fmla="*/ 50 w 143"/>
              <a:gd name="T51" fmla="*/ 9 h 186"/>
              <a:gd name="T52" fmla="*/ 93 w 143"/>
              <a:gd name="T53" fmla="*/ 9 h 186"/>
              <a:gd name="T54" fmla="*/ 98 w 143"/>
              <a:gd name="T55" fmla="*/ 42 h 186"/>
              <a:gd name="T56" fmla="*/ 100 w 143"/>
              <a:gd name="T57" fmla="*/ 56 h 186"/>
              <a:gd name="T58" fmla="*/ 104 w 143"/>
              <a:gd name="T59" fmla="*/ 71 h 186"/>
              <a:gd name="T60" fmla="*/ 100 w 143"/>
              <a:gd name="T61" fmla="*/ 92 h 186"/>
              <a:gd name="T62" fmla="*/ 96 w 143"/>
              <a:gd name="T63" fmla="*/ 71 h 186"/>
              <a:gd name="T64" fmla="*/ 88 w 143"/>
              <a:gd name="T65" fmla="*/ 61 h 186"/>
              <a:gd name="T66" fmla="*/ 82 w 143"/>
              <a:gd name="T67" fmla="*/ 71 h 186"/>
              <a:gd name="T68" fmla="*/ 78 w 143"/>
              <a:gd name="T69" fmla="*/ 80 h 186"/>
              <a:gd name="T70" fmla="*/ 74 w 143"/>
              <a:gd name="T71" fmla="*/ 71 h 186"/>
              <a:gd name="T72" fmla="*/ 44 w 143"/>
              <a:gd name="T73" fmla="*/ 56 h 186"/>
              <a:gd name="T74" fmla="*/ 44 w 143"/>
              <a:gd name="T75" fmla="*/ 48 h 186"/>
              <a:gd name="T76" fmla="*/ 88 w 143"/>
              <a:gd name="T77" fmla="*/ 45 h 186"/>
              <a:gd name="T78" fmla="*/ 100 w 143"/>
              <a:gd name="T79" fmla="*/ 48 h 186"/>
              <a:gd name="T80" fmla="*/ 100 w 143"/>
              <a:gd name="T81" fmla="*/ 56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43" h="186">
                <a:moveTo>
                  <a:pt x="133" y="105"/>
                </a:moveTo>
                <a:cubicBezTo>
                  <a:pt x="108" y="72"/>
                  <a:pt x="108" y="72"/>
                  <a:pt x="108" y="72"/>
                </a:cubicBezTo>
                <a:cubicBezTo>
                  <a:pt x="108" y="88"/>
                  <a:pt x="108" y="88"/>
                  <a:pt x="108" y="88"/>
                </a:cubicBezTo>
                <a:cubicBezTo>
                  <a:pt x="108" y="92"/>
                  <a:pt x="104" y="96"/>
                  <a:pt x="100" y="96"/>
                </a:cubicBezTo>
                <a:cubicBezTo>
                  <a:pt x="95" y="96"/>
                  <a:pt x="92" y="92"/>
                  <a:pt x="92" y="88"/>
                </a:cubicBezTo>
                <a:cubicBezTo>
                  <a:pt x="92" y="71"/>
                  <a:pt x="92" y="71"/>
                  <a:pt x="92" y="71"/>
                </a:cubicBezTo>
                <a:cubicBezTo>
                  <a:pt x="92" y="70"/>
                  <a:pt x="91" y="67"/>
                  <a:pt x="90" y="64"/>
                </a:cubicBezTo>
                <a:cubicBezTo>
                  <a:pt x="89" y="65"/>
                  <a:pt x="89" y="65"/>
                  <a:pt x="88" y="65"/>
                </a:cubicBezTo>
                <a:cubicBezTo>
                  <a:pt x="87" y="67"/>
                  <a:pt x="86" y="70"/>
                  <a:pt x="86" y="71"/>
                </a:cubicBezTo>
                <a:cubicBezTo>
                  <a:pt x="86" y="76"/>
                  <a:pt x="86" y="76"/>
                  <a:pt x="86" y="76"/>
                </a:cubicBezTo>
                <a:cubicBezTo>
                  <a:pt x="86" y="81"/>
                  <a:pt x="83" y="84"/>
                  <a:pt x="78" y="84"/>
                </a:cubicBezTo>
                <a:cubicBezTo>
                  <a:pt x="74" y="84"/>
                  <a:pt x="70" y="81"/>
                  <a:pt x="70" y="76"/>
                </a:cubicBezTo>
                <a:cubicBezTo>
                  <a:pt x="70" y="71"/>
                  <a:pt x="70" y="71"/>
                  <a:pt x="70" y="71"/>
                </a:cubicBezTo>
                <a:cubicBezTo>
                  <a:pt x="70" y="68"/>
                  <a:pt x="71" y="64"/>
                  <a:pt x="73" y="60"/>
                </a:cubicBezTo>
                <a:cubicBezTo>
                  <a:pt x="65" y="60"/>
                  <a:pt x="65" y="60"/>
                  <a:pt x="65" y="60"/>
                </a:cubicBezTo>
                <a:cubicBezTo>
                  <a:pt x="45" y="60"/>
                  <a:pt x="45" y="60"/>
                  <a:pt x="45" y="60"/>
                </a:cubicBezTo>
                <a:cubicBezTo>
                  <a:pt x="10" y="105"/>
                  <a:pt x="10" y="105"/>
                  <a:pt x="10" y="105"/>
                </a:cubicBezTo>
                <a:cubicBezTo>
                  <a:pt x="4" y="115"/>
                  <a:pt x="0" y="132"/>
                  <a:pt x="0" y="143"/>
                </a:cubicBezTo>
                <a:cubicBezTo>
                  <a:pt x="0" y="158"/>
                  <a:pt x="0" y="158"/>
                  <a:pt x="0" y="158"/>
                </a:cubicBezTo>
                <a:cubicBezTo>
                  <a:pt x="0" y="169"/>
                  <a:pt x="17" y="186"/>
                  <a:pt x="28" y="186"/>
                </a:cubicBezTo>
                <a:cubicBezTo>
                  <a:pt x="115" y="186"/>
                  <a:pt x="115" y="186"/>
                  <a:pt x="115" y="186"/>
                </a:cubicBezTo>
                <a:cubicBezTo>
                  <a:pt x="126" y="186"/>
                  <a:pt x="143" y="169"/>
                  <a:pt x="143" y="158"/>
                </a:cubicBezTo>
                <a:cubicBezTo>
                  <a:pt x="143" y="143"/>
                  <a:pt x="143" y="143"/>
                  <a:pt x="143" y="143"/>
                </a:cubicBezTo>
                <a:cubicBezTo>
                  <a:pt x="143" y="132"/>
                  <a:pt x="139" y="115"/>
                  <a:pt x="133" y="105"/>
                </a:cubicBezTo>
                <a:close/>
                <a:moveTo>
                  <a:pt x="78" y="161"/>
                </a:moveTo>
                <a:cubicBezTo>
                  <a:pt x="78" y="171"/>
                  <a:pt x="78" y="171"/>
                  <a:pt x="78" y="171"/>
                </a:cubicBezTo>
                <a:cubicBezTo>
                  <a:pt x="65" y="171"/>
                  <a:pt x="65" y="171"/>
                  <a:pt x="65" y="171"/>
                </a:cubicBezTo>
                <a:cubicBezTo>
                  <a:pt x="65" y="162"/>
                  <a:pt x="65" y="162"/>
                  <a:pt x="65" y="162"/>
                </a:cubicBezTo>
                <a:cubicBezTo>
                  <a:pt x="61" y="161"/>
                  <a:pt x="57" y="160"/>
                  <a:pt x="54" y="158"/>
                </a:cubicBezTo>
                <a:cubicBezTo>
                  <a:pt x="52" y="156"/>
                  <a:pt x="52" y="156"/>
                  <a:pt x="52" y="156"/>
                </a:cubicBezTo>
                <a:cubicBezTo>
                  <a:pt x="56" y="144"/>
                  <a:pt x="56" y="144"/>
                  <a:pt x="56" y="144"/>
                </a:cubicBezTo>
                <a:cubicBezTo>
                  <a:pt x="60" y="146"/>
                  <a:pt x="60" y="146"/>
                  <a:pt x="60" y="146"/>
                </a:cubicBezTo>
                <a:cubicBezTo>
                  <a:pt x="63" y="148"/>
                  <a:pt x="67" y="149"/>
                  <a:pt x="70" y="149"/>
                </a:cubicBezTo>
                <a:cubicBezTo>
                  <a:pt x="74" y="149"/>
                  <a:pt x="77" y="147"/>
                  <a:pt x="77" y="145"/>
                </a:cubicBezTo>
                <a:cubicBezTo>
                  <a:pt x="77" y="143"/>
                  <a:pt x="76" y="141"/>
                  <a:pt x="69" y="138"/>
                </a:cubicBezTo>
                <a:cubicBezTo>
                  <a:pt x="61" y="135"/>
                  <a:pt x="53" y="130"/>
                  <a:pt x="53" y="120"/>
                </a:cubicBezTo>
                <a:cubicBezTo>
                  <a:pt x="53" y="112"/>
                  <a:pt x="58" y="106"/>
                  <a:pt x="66" y="103"/>
                </a:cubicBezTo>
                <a:cubicBezTo>
                  <a:pt x="66" y="94"/>
                  <a:pt x="66" y="94"/>
                  <a:pt x="66" y="94"/>
                </a:cubicBezTo>
                <a:cubicBezTo>
                  <a:pt x="78" y="94"/>
                  <a:pt x="78" y="94"/>
                  <a:pt x="78" y="94"/>
                </a:cubicBezTo>
                <a:cubicBezTo>
                  <a:pt x="78" y="103"/>
                  <a:pt x="78" y="103"/>
                  <a:pt x="78" y="103"/>
                </a:cubicBezTo>
                <a:cubicBezTo>
                  <a:pt x="82" y="103"/>
                  <a:pt x="85" y="104"/>
                  <a:pt x="88" y="106"/>
                </a:cubicBezTo>
                <a:cubicBezTo>
                  <a:pt x="90" y="107"/>
                  <a:pt x="90" y="107"/>
                  <a:pt x="90" y="107"/>
                </a:cubicBezTo>
                <a:cubicBezTo>
                  <a:pt x="86" y="120"/>
                  <a:pt x="86" y="120"/>
                  <a:pt x="86" y="120"/>
                </a:cubicBezTo>
                <a:cubicBezTo>
                  <a:pt x="82" y="118"/>
                  <a:pt x="82" y="118"/>
                  <a:pt x="82" y="118"/>
                </a:cubicBezTo>
                <a:cubicBezTo>
                  <a:pt x="81" y="117"/>
                  <a:pt x="78" y="115"/>
                  <a:pt x="73" y="115"/>
                </a:cubicBezTo>
                <a:cubicBezTo>
                  <a:pt x="70" y="115"/>
                  <a:pt x="68" y="117"/>
                  <a:pt x="68" y="119"/>
                </a:cubicBezTo>
                <a:cubicBezTo>
                  <a:pt x="68" y="121"/>
                  <a:pt x="68" y="122"/>
                  <a:pt x="76" y="125"/>
                </a:cubicBezTo>
                <a:cubicBezTo>
                  <a:pt x="83" y="128"/>
                  <a:pt x="91" y="133"/>
                  <a:pt x="91" y="144"/>
                </a:cubicBezTo>
                <a:cubicBezTo>
                  <a:pt x="91" y="152"/>
                  <a:pt x="86" y="159"/>
                  <a:pt x="78" y="161"/>
                </a:cubicBezTo>
                <a:close/>
                <a:moveTo>
                  <a:pt x="45" y="42"/>
                </a:moveTo>
                <a:cubicBezTo>
                  <a:pt x="32" y="0"/>
                  <a:pt x="32" y="0"/>
                  <a:pt x="32" y="0"/>
                </a:cubicBezTo>
                <a:cubicBezTo>
                  <a:pt x="40" y="2"/>
                  <a:pt x="41" y="9"/>
                  <a:pt x="50" y="9"/>
                </a:cubicBezTo>
                <a:cubicBezTo>
                  <a:pt x="61" y="9"/>
                  <a:pt x="61" y="0"/>
                  <a:pt x="72" y="0"/>
                </a:cubicBezTo>
                <a:cubicBezTo>
                  <a:pt x="82" y="0"/>
                  <a:pt x="82" y="9"/>
                  <a:pt x="93" y="9"/>
                </a:cubicBezTo>
                <a:cubicBezTo>
                  <a:pt x="102" y="9"/>
                  <a:pt x="103" y="2"/>
                  <a:pt x="111" y="0"/>
                </a:cubicBezTo>
                <a:cubicBezTo>
                  <a:pt x="98" y="42"/>
                  <a:pt x="98" y="42"/>
                  <a:pt x="98" y="42"/>
                </a:cubicBezTo>
                <a:lnTo>
                  <a:pt x="45" y="42"/>
                </a:lnTo>
                <a:close/>
                <a:moveTo>
                  <a:pt x="100" y="56"/>
                </a:moveTo>
                <a:cubicBezTo>
                  <a:pt x="99" y="56"/>
                  <a:pt x="99" y="56"/>
                  <a:pt x="99" y="56"/>
                </a:cubicBezTo>
                <a:cubicBezTo>
                  <a:pt x="101" y="60"/>
                  <a:pt x="104" y="66"/>
                  <a:pt x="104" y="71"/>
                </a:cubicBezTo>
                <a:cubicBezTo>
                  <a:pt x="104" y="88"/>
                  <a:pt x="104" y="88"/>
                  <a:pt x="104" y="88"/>
                </a:cubicBezTo>
                <a:cubicBezTo>
                  <a:pt x="104" y="90"/>
                  <a:pt x="102" y="92"/>
                  <a:pt x="100" y="92"/>
                </a:cubicBezTo>
                <a:cubicBezTo>
                  <a:pt x="97" y="92"/>
                  <a:pt x="96" y="90"/>
                  <a:pt x="96" y="88"/>
                </a:cubicBezTo>
                <a:cubicBezTo>
                  <a:pt x="96" y="71"/>
                  <a:pt x="96" y="71"/>
                  <a:pt x="96" y="71"/>
                </a:cubicBezTo>
                <a:cubicBezTo>
                  <a:pt x="96" y="68"/>
                  <a:pt x="94" y="63"/>
                  <a:pt x="92" y="60"/>
                </a:cubicBezTo>
                <a:cubicBezTo>
                  <a:pt x="91" y="60"/>
                  <a:pt x="89" y="61"/>
                  <a:pt x="88" y="61"/>
                </a:cubicBezTo>
                <a:cubicBezTo>
                  <a:pt x="87" y="61"/>
                  <a:pt x="86" y="60"/>
                  <a:pt x="86" y="60"/>
                </a:cubicBezTo>
                <a:cubicBezTo>
                  <a:pt x="84" y="64"/>
                  <a:pt x="82" y="68"/>
                  <a:pt x="82" y="71"/>
                </a:cubicBezTo>
                <a:cubicBezTo>
                  <a:pt x="82" y="76"/>
                  <a:pt x="82" y="76"/>
                  <a:pt x="82" y="76"/>
                </a:cubicBezTo>
                <a:cubicBezTo>
                  <a:pt x="82" y="79"/>
                  <a:pt x="80" y="80"/>
                  <a:pt x="78" y="80"/>
                </a:cubicBezTo>
                <a:cubicBezTo>
                  <a:pt x="76" y="80"/>
                  <a:pt x="74" y="79"/>
                  <a:pt x="74" y="76"/>
                </a:cubicBezTo>
                <a:cubicBezTo>
                  <a:pt x="74" y="71"/>
                  <a:pt x="74" y="71"/>
                  <a:pt x="74" y="71"/>
                </a:cubicBezTo>
                <a:cubicBezTo>
                  <a:pt x="74" y="66"/>
                  <a:pt x="77" y="60"/>
                  <a:pt x="79" y="56"/>
                </a:cubicBezTo>
                <a:cubicBezTo>
                  <a:pt x="44" y="56"/>
                  <a:pt x="44" y="56"/>
                  <a:pt x="44" y="56"/>
                </a:cubicBezTo>
                <a:cubicBezTo>
                  <a:pt x="41" y="56"/>
                  <a:pt x="40" y="54"/>
                  <a:pt x="40" y="52"/>
                </a:cubicBezTo>
                <a:cubicBezTo>
                  <a:pt x="40" y="49"/>
                  <a:pt x="41" y="48"/>
                  <a:pt x="44" y="48"/>
                </a:cubicBezTo>
                <a:cubicBezTo>
                  <a:pt x="82" y="48"/>
                  <a:pt x="82" y="48"/>
                  <a:pt x="82" y="48"/>
                </a:cubicBezTo>
                <a:cubicBezTo>
                  <a:pt x="83" y="46"/>
                  <a:pt x="85" y="45"/>
                  <a:pt x="88" y="45"/>
                </a:cubicBezTo>
                <a:cubicBezTo>
                  <a:pt x="90" y="45"/>
                  <a:pt x="92" y="46"/>
                  <a:pt x="94" y="48"/>
                </a:cubicBezTo>
                <a:cubicBezTo>
                  <a:pt x="100" y="48"/>
                  <a:pt x="100" y="48"/>
                  <a:pt x="100" y="48"/>
                </a:cubicBezTo>
                <a:cubicBezTo>
                  <a:pt x="102" y="48"/>
                  <a:pt x="104" y="49"/>
                  <a:pt x="104" y="52"/>
                </a:cubicBezTo>
                <a:cubicBezTo>
                  <a:pt x="104" y="54"/>
                  <a:pt x="102" y="56"/>
                  <a:pt x="10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6EC013EA-9A56-4E23-B8EA-9411005C4A27}"/>
              </a:ext>
            </a:extLst>
          </p:cNvPr>
          <p:cNvGrpSpPr/>
          <p:nvPr/>
        </p:nvGrpSpPr>
        <p:grpSpPr>
          <a:xfrm>
            <a:off x="6364870" y="1795788"/>
            <a:ext cx="4550391" cy="4096548"/>
            <a:chOff x="6364870" y="1795788"/>
            <a:chExt cx="4550391" cy="4096548"/>
          </a:xfrm>
        </p:grpSpPr>
        <p:sp>
          <p:nvSpPr>
            <p:cNvPr id="67" name="TextBox 66"/>
            <p:cNvSpPr txBox="1"/>
            <p:nvPr/>
          </p:nvSpPr>
          <p:spPr>
            <a:xfrm>
              <a:off x="7075647" y="1797409"/>
              <a:ext cx="38321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Insert any text to fill this emptiness,</a:t>
              </a:r>
            </a:p>
            <a:p>
              <a:r>
                <a:rPr lang="en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 know you can do it, keep it up!</a:t>
              </a:r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7075647" y="2654705"/>
              <a:ext cx="38321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Insert any text to fill this emptiness,</a:t>
              </a:r>
            </a:p>
            <a:p>
              <a:r>
                <a:rPr lang="en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 know you can do it, keep it up!</a:t>
              </a:r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7075647" y="3604501"/>
              <a:ext cx="38321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Insert any text to fill this emptiness,</a:t>
              </a:r>
            </a:p>
            <a:p>
              <a:r>
                <a:rPr lang="en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 know you can do it, keep it up!</a:t>
              </a:r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7075647" y="4482956"/>
              <a:ext cx="38321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Insert any text to fill this emptiness,</a:t>
              </a:r>
            </a:p>
            <a:p>
              <a:r>
                <a:rPr lang="en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 know you can do it, keep it up!</a:t>
              </a:r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Oval 70"/>
            <p:cNvSpPr/>
            <p:nvPr/>
          </p:nvSpPr>
          <p:spPr>
            <a:xfrm>
              <a:off x="6382478" y="1795788"/>
              <a:ext cx="576000" cy="576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6364870" y="1854179"/>
              <a:ext cx="603165" cy="41601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73" name="Oval 72"/>
            <p:cNvSpPr/>
            <p:nvPr/>
          </p:nvSpPr>
          <p:spPr>
            <a:xfrm>
              <a:off x="6389925" y="2654615"/>
              <a:ext cx="576000" cy="576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6372318" y="2704693"/>
              <a:ext cx="603165" cy="41601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75" name="Oval 74"/>
            <p:cNvSpPr/>
            <p:nvPr/>
          </p:nvSpPr>
          <p:spPr>
            <a:xfrm>
              <a:off x="6397373" y="3604411"/>
              <a:ext cx="576000" cy="576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6379765" y="3662802"/>
              <a:ext cx="603165" cy="41601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77" name="Oval 76"/>
            <p:cNvSpPr/>
            <p:nvPr/>
          </p:nvSpPr>
          <p:spPr>
            <a:xfrm>
              <a:off x="6404820" y="4463238"/>
              <a:ext cx="576000" cy="576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6387213" y="4521630"/>
              <a:ext cx="603165" cy="41601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7083094" y="5336054"/>
              <a:ext cx="38321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Insert any text to fill this emptiness,</a:t>
              </a:r>
            </a:p>
            <a:p>
              <a:r>
                <a:rPr lang="en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 know you can do it, keep it up!</a:t>
              </a:r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Oval 79"/>
            <p:cNvSpPr/>
            <p:nvPr/>
          </p:nvSpPr>
          <p:spPr>
            <a:xfrm>
              <a:off x="6412267" y="5316336"/>
              <a:ext cx="576000" cy="576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6394660" y="5374728"/>
              <a:ext cx="603165" cy="41601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93658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000"/>
                            </p:stCondLst>
                            <p:childTnLst>
                              <p:par>
                                <p:cTn id="67" presetID="2" presetClass="entr" presetSubtype="2" decel="8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4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Isometric</a:t>
            </a:r>
            <a:r>
              <a:rPr lang="id-ID" sz="48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Process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z="11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fld>
            <a:endParaRPr lang="en-US" sz="11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2" name="Group 141"/>
          <p:cNvGrpSpPr/>
          <p:nvPr/>
        </p:nvGrpSpPr>
        <p:grpSpPr>
          <a:xfrm>
            <a:off x="1094671" y="4052085"/>
            <a:ext cx="2165315" cy="1743072"/>
            <a:chOff x="1094671" y="4052085"/>
            <a:chExt cx="2165315" cy="1743072"/>
          </a:xfrm>
        </p:grpSpPr>
        <p:sp>
          <p:nvSpPr>
            <p:cNvPr id="4" name="Freeform 5"/>
            <p:cNvSpPr>
              <a:spLocks/>
            </p:cNvSpPr>
            <p:nvPr/>
          </p:nvSpPr>
          <p:spPr bwMode="auto">
            <a:xfrm>
              <a:off x="1132027" y="4426460"/>
              <a:ext cx="2127959" cy="1355827"/>
            </a:xfrm>
            <a:custGeom>
              <a:avLst/>
              <a:gdLst>
                <a:gd name="T0" fmla="*/ 973 w 977"/>
                <a:gd name="T1" fmla="*/ 240 h 622"/>
                <a:gd name="T2" fmla="*/ 973 w 977"/>
                <a:gd name="T3" fmla="*/ 228 h 622"/>
                <a:gd name="T4" fmla="*/ 973 w 977"/>
                <a:gd name="T5" fmla="*/ 228 h 622"/>
                <a:gd name="T6" fmla="*/ 945 w 977"/>
                <a:gd name="T7" fmla="*/ 211 h 622"/>
                <a:gd name="T8" fmla="*/ 969 w 977"/>
                <a:gd name="T9" fmla="*/ 147 h 622"/>
                <a:gd name="T10" fmla="*/ 726 w 977"/>
                <a:gd name="T11" fmla="*/ 5 h 622"/>
                <a:gd name="T12" fmla="*/ 474 w 977"/>
                <a:gd name="T13" fmla="*/ 135 h 622"/>
                <a:gd name="T14" fmla="*/ 0 w 977"/>
                <a:gd name="T15" fmla="*/ 408 h 622"/>
                <a:gd name="T16" fmla="*/ 0 w 977"/>
                <a:gd name="T17" fmla="*/ 421 h 622"/>
                <a:gd name="T18" fmla="*/ 337 w 977"/>
                <a:gd name="T19" fmla="*/ 615 h 622"/>
                <a:gd name="T20" fmla="*/ 367 w 977"/>
                <a:gd name="T21" fmla="*/ 617 h 622"/>
                <a:gd name="T22" fmla="*/ 366 w 977"/>
                <a:gd name="T23" fmla="*/ 618 h 622"/>
                <a:gd name="T24" fmla="*/ 582 w 977"/>
                <a:gd name="T25" fmla="*/ 556 h 622"/>
                <a:gd name="T26" fmla="*/ 961 w 977"/>
                <a:gd name="T27" fmla="*/ 336 h 622"/>
                <a:gd name="T28" fmla="*/ 973 w 977"/>
                <a:gd name="T29" fmla="*/ 309 h 622"/>
                <a:gd name="T30" fmla="*/ 973 w 977"/>
                <a:gd name="T31" fmla="*/ 240 h 6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77" h="622">
                  <a:moveTo>
                    <a:pt x="973" y="240"/>
                  </a:moveTo>
                  <a:cubicBezTo>
                    <a:pt x="973" y="228"/>
                    <a:pt x="973" y="228"/>
                    <a:pt x="973" y="228"/>
                  </a:cubicBezTo>
                  <a:cubicBezTo>
                    <a:pt x="973" y="228"/>
                    <a:pt x="973" y="228"/>
                    <a:pt x="973" y="228"/>
                  </a:cubicBezTo>
                  <a:cubicBezTo>
                    <a:pt x="945" y="211"/>
                    <a:pt x="945" y="211"/>
                    <a:pt x="945" y="211"/>
                  </a:cubicBezTo>
                  <a:cubicBezTo>
                    <a:pt x="956" y="192"/>
                    <a:pt x="977" y="153"/>
                    <a:pt x="969" y="147"/>
                  </a:cubicBezTo>
                  <a:cubicBezTo>
                    <a:pt x="959" y="140"/>
                    <a:pt x="770" y="24"/>
                    <a:pt x="726" y="5"/>
                  </a:cubicBezTo>
                  <a:cubicBezTo>
                    <a:pt x="715" y="0"/>
                    <a:pt x="474" y="135"/>
                    <a:pt x="474" y="135"/>
                  </a:cubicBezTo>
                  <a:cubicBezTo>
                    <a:pt x="0" y="408"/>
                    <a:pt x="0" y="408"/>
                    <a:pt x="0" y="408"/>
                  </a:cubicBezTo>
                  <a:cubicBezTo>
                    <a:pt x="0" y="421"/>
                    <a:pt x="0" y="421"/>
                    <a:pt x="0" y="421"/>
                  </a:cubicBezTo>
                  <a:cubicBezTo>
                    <a:pt x="337" y="615"/>
                    <a:pt x="337" y="615"/>
                    <a:pt x="337" y="615"/>
                  </a:cubicBezTo>
                  <a:cubicBezTo>
                    <a:pt x="349" y="622"/>
                    <a:pt x="360" y="622"/>
                    <a:pt x="367" y="617"/>
                  </a:cubicBezTo>
                  <a:cubicBezTo>
                    <a:pt x="367" y="617"/>
                    <a:pt x="366" y="618"/>
                    <a:pt x="366" y="618"/>
                  </a:cubicBezTo>
                  <a:cubicBezTo>
                    <a:pt x="582" y="556"/>
                    <a:pt x="582" y="556"/>
                    <a:pt x="582" y="556"/>
                  </a:cubicBezTo>
                  <a:cubicBezTo>
                    <a:pt x="961" y="336"/>
                    <a:pt x="961" y="336"/>
                    <a:pt x="961" y="336"/>
                  </a:cubicBezTo>
                  <a:cubicBezTo>
                    <a:pt x="968" y="331"/>
                    <a:pt x="973" y="322"/>
                    <a:pt x="973" y="309"/>
                  </a:cubicBezTo>
                  <a:cubicBezTo>
                    <a:pt x="973" y="291"/>
                    <a:pt x="973" y="240"/>
                    <a:pt x="973" y="240"/>
                  </a:cubicBezTo>
                  <a:close/>
                </a:path>
              </a:pathLst>
            </a:custGeom>
            <a:solidFill>
              <a:schemeClr val="tx1">
                <a:lumMod val="60000"/>
                <a:lumOff val="40000"/>
                <a:alpha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1132027" y="4720607"/>
              <a:ext cx="1759357" cy="1020317"/>
            </a:xfrm>
            <a:custGeom>
              <a:avLst/>
              <a:gdLst>
                <a:gd name="T0" fmla="*/ 0 w 1914"/>
                <a:gd name="T1" fmla="*/ 648 h 1110"/>
                <a:gd name="T2" fmla="*/ 1118 w 1914"/>
                <a:gd name="T3" fmla="*/ 0 h 1110"/>
                <a:gd name="T4" fmla="*/ 1914 w 1914"/>
                <a:gd name="T5" fmla="*/ 460 h 1110"/>
                <a:gd name="T6" fmla="*/ 798 w 1914"/>
                <a:gd name="T7" fmla="*/ 1110 h 1110"/>
                <a:gd name="T8" fmla="*/ 0 w 1914"/>
                <a:gd name="T9" fmla="*/ 648 h 1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14" h="1110">
                  <a:moveTo>
                    <a:pt x="0" y="648"/>
                  </a:moveTo>
                  <a:lnTo>
                    <a:pt x="1118" y="0"/>
                  </a:lnTo>
                  <a:lnTo>
                    <a:pt x="1914" y="460"/>
                  </a:lnTo>
                  <a:lnTo>
                    <a:pt x="798" y="1110"/>
                  </a:lnTo>
                  <a:lnTo>
                    <a:pt x="0" y="648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1157764" y="5178370"/>
              <a:ext cx="773051" cy="581856"/>
            </a:xfrm>
            <a:custGeom>
              <a:avLst/>
              <a:gdLst>
                <a:gd name="T0" fmla="*/ 325 w 355"/>
                <a:gd name="T1" fmla="*/ 188 h 267"/>
                <a:gd name="T2" fmla="*/ 355 w 355"/>
                <a:gd name="T3" fmla="*/ 240 h 267"/>
                <a:gd name="T4" fmla="*/ 325 w 355"/>
                <a:gd name="T5" fmla="*/ 258 h 267"/>
                <a:gd name="T6" fmla="*/ 1 w 355"/>
                <a:gd name="T7" fmla="*/ 71 h 267"/>
                <a:gd name="T8" fmla="*/ 5 w 355"/>
                <a:gd name="T9" fmla="*/ 41 h 267"/>
                <a:gd name="T10" fmla="*/ 0 w 355"/>
                <a:gd name="T11" fmla="*/ 0 h 267"/>
                <a:gd name="T12" fmla="*/ 325 w 355"/>
                <a:gd name="T13" fmla="*/ 188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5" h="267">
                  <a:moveTo>
                    <a:pt x="325" y="188"/>
                  </a:moveTo>
                  <a:cubicBezTo>
                    <a:pt x="342" y="197"/>
                    <a:pt x="355" y="221"/>
                    <a:pt x="355" y="240"/>
                  </a:cubicBezTo>
                  <a:cubicBezTo>
                    <a:pt x="355" y="259"/>
                    <a:pt x="341" y="267"/>
                    <a:pt x="325" y="258"/>
                  </a:cubicBezTo>
                  <a:cubicBezTo>
                    <a:pt x="1" y="71"/>
                    <a:pt x="1" y="71"/>
                    <a:pt x="1" y="71"/>
                  </a:cubicBezTo>
                  <a:cubicBezTo>
                    <a:pt x="4" y="62"/>
                    <a:pt x="5" y="51"/>
                    <a:pt x="5" y="41"/>
                  </a:cubicBezTo>
                  <a:cubicBezTo>
                    <a:pt x="5" y="30"/>
                    <a:pt x="3" y="14"/>
                    <a:pt x="0" y="0"/>
                  </a:cubicBezTo>
                  <a:lnTo>
                    <a:pt x="325" y="188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1132027" y="5137007"/>
              <a:ext cx="822688" cy="658150"/>
            </a:xfrm>
            <a:custGeom>
              <a:avLst/>
              <a:gdLst>
                <a:gd name="T0" fmla="*/ 337 w 378"/>
                <a:gd name="T1" fmla="*/ 194 h 302"/>
                <a:gd name="T2" fmla="*/ 378 w 378"/>
                <a:gd name="T3" fmla="*/ 265 h 302"/>
                <a:gd name="T4" fmla="*/ 337 w 378"/>
                <a:gd name="T5" fmla="*/ 289 h 302"/>
                <a:gd name="T6" fmla="*/ 0 w 378"/>
                <a:gd name="T7" fmla="*/ 95 h 302"/>
                <a:gd name="T8" fmla="*/ 0 w 378"/>
                <a:gd name="T9" fmla="*/ 82 h 302"/>
                <a:gd name="T10" fmla="*/ 337 w 378"/>
                <a:gd name="T11" fmla="*/ 277 h 302"/>
                <a:gd name="T12" fmla="*/ 367 w 378"/>
                <a:gd name="T13" fmla="*/ 259 h 302"/>
                <a:gd name="T14" fmla="*/ 337 w 378"/>
                <a:gd name="T15" fmla="*/ 207 h 302"/>
                <a:gd name="T16" fmla="*/ 12 w 378"/>
                <a:gd name="T17" fmla="*/ 19 h 302"/>
                <a:gd name="T18" fmla="*/ 1 w 378"/>
                <a:gd name="T19" fmla="*/ 13 h 302"/>
                <a:gd name="T20" fmla="*/ 1 w 378"/>
                <a:gd name="T21" fmla="*/ 0 h 302"/>
                <a:gd name="T22" fmla="*/ 337 w 378"/>
                <a:gd name="T23" fmla="*/ 194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78" h="302">
                  <a:moveTo>
                    <a:pt x="337" y="194"/>
                  </a:moveTo>
                  <a:cubicBezTo>
                    <a:pt x="360" y="207"/>
                    <a:pt x="378" y="239"/>
                    <a:pt x="378" y="265"/>
                  </a:cubicBezTo>
                  <a:cubicBezTo>
                    <a:pt x="378" y="292"/>
                    <a:pt x="359" y="302"/>
                    <a:pt x="337" y="289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337" y="277"/>
                    <a:pt x="337" y="277"/>
                    <a:pt x="337" y="277"/>
                  </a:cubicBezTo>
                  <a:cubicBezTo>
                    <a:pt x="353" y="286"/>
                    <a:pt x="367" y="278"/>
                    <a:pt x="367" y="259"/>
                  </a:cubicBezTo>
                  <a:cubicBezTo>
                    <a:pt x="367" y="240"/>
                    <a:pt x="354" y="216"/>
                    <a:pt x="337" y="207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337" y="19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1133866" y="4539524"/>
              <a:ext cx="1757519" cy="1020317"/>
            </a:xfrm>
            <a:custGeom>
              <a:avLst/>
              <a:gdLst>
                <a:gd name="T0" fmla="*/ 0 w 1912"/>
                <a:gd name="T1" fmla="*/ 650 h 1110"/>
                <a:gd name="T2" fmla="*/ 1116 w 1912"/>
                <a:gd name="T3" fmla="*/ 0 h 1110"/>
                <a:gd name="T4" fmla="*/ 1912 w 1912"/>
                <a:gd name="T5" fmla="*/ 460 h 1110"/>
                <a:gd name="T6" fmla="*/ 796 w 1912"/>
                <a:gd name="T7" fmla="*/ 1110 h 1110"/>
                <a:gd name="T8" fmla="*/ 0 w 1912"/>
                <a:gd name="T9" fmla="*/ 650 h 1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12" h="1110">
                  <a:moveTo>
                    <a:pt x="0" y="650"/>
                  </a:moveTo>
                  <a:lnTo>
                    <a:pt x="1116" y="0"/>
                  </a:lnTo>
                  <a:lnTo>
                    <a:pt x="1912" y="460"/>
                  </a:lnTo>
                  <a:lnTo>
                    <a:pt x="796" y="1110"/>
                  </a:lnTo>
                  <a:lnTo>
                    <a:pt x="0" y="65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1865552" y="4962357"/>
              <a:ext cx="1114995" cy="811657"/>
            </a:xfrm>
            <a:custGeom>
              <a:avLst/>
              <a:gdLst>
                <a:gd name="T0" fmla="*/ 500 w 512"/>
                <a:gd name="T1" fmla="*/ 98 h 372"/>
                <a:gd name="T2" fmla="*/ 29 w 512"/>
                <a:gd name="T3" fmla="*/ 372 h 372"/>
                <a:gd name="T4" fmla="*/ 41 w 512"/>
                <a:gd name="T5" fmla="*/ 345 h 372"/>
                <a:gd name="T6" fmla="*/ 0 w 512"/>
                <a:gd name="T7" fmla="*/ 274 h 372"/>
                <a:gd name="T8" fmla="*/ 471 w 512"/>
                <a:gd name="T9" fmla="*/ 0 h 372"/>
                <a:gd name="T10" fmla="*/ 512 w 512"/>
                <a:gd name="T11" fmla="*/ 72 h 372"/>
                <a:gd name="T12" fmla="*/ 500 w 512"/>
                <a:gd name="T13" fmla="*/ 98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2" h="372">
                  <a:moveTo>
                    <a:pt x="500" y="98"/>
                  </a:moveTo>
                  <a:cubicBezTo>
                    <a:pt x="29" y="372"/>
                    <a:pt x="29" y="372"/>
                    <a:pt x="29" y="372"/>
                  </a:cubicBezTo>
                  <a:cubicBezTo>
                    <a:pt x="36" y="368"/>
                    <a:pt x="41" y="358"/>
                    <a:pt x="41" y="345"/>
                  </a:cubicBezTo>
                  <a:cubicBezTo>
                    <a:pt x="41" y="319"/>
                    <a:pt x="23" y="287"/>
                    <a:pt x="0" y="274"/>
                  </a:cubicBezTo>
                  <a:cubicBezTo>
                    <a:pt x="471" y="0"/>
                    <a:pt x="471" y="0"/>
                    <a:pt x="471" y="0"/>
                  </a:cubicBezTo>
                  <a:cubicBezTo>
                    <a:pt x="494" y="13"/>
                    <a:pt x="512" y="45"/>
                    <a:pt x="512" y="72"/>
                  </a:cubicBezTo>
                  <a:cubicBezTo>
                    <a:pt x="512" y="85"/>
                    <a:pt x="508" y="94"/>
                    <a:pt x="500" y="9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1123167" y="4317450"/>
              <a:ext cx="1088339" cy="612191"/>
            </a:xfrm>
            <a:custGeom>
              <a:avLst/>
              <a:gdLst>
                <a:gd name="T0" fmla="*/ 0 w 500"/>
                <a:gd name="T1" fmla="*/ 278 h 281"/>
                <a:gd name="T2" fmla="*/ 471 w 500"/>
                <a:gd name="T3" fmla="*/ 5 h 281"/>
                <a:gd name="T4" fmla="*/ 500 w 500"/>
                <a:gd name="T5" fmla="*/ 7 h 281"/>
                <a:gd name="T6" fmla="*/ 29 w 500"/>
                <a:gd name="T7" fmla="*/ 281 h 281"/>
                <a:gd name="T8" fmla="*/ 0 w 500"/>
                <a:gd name="T9" fmla="*/ 278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0" h="281">
                  <a:moveTo>
                    <a:pt x="0" y="278"/>
                  </a:moveTo>
                  <a:cubicBezTo>
                    <a:pt x="471" y="5"/>
                    <a:pt x="471" y="5"/>
                    <a:pt x="471" y="5"/>
                  </a:cubicBezTo>
                  <a:cubicBezTo>
                    <a:pt x="478" y="0"/>
                    <a:pt x="489" y="1"/>
                    <a:pt x="500" y="7"/>
                  </a:cubicBezTo>
                  <a:cubicBezTo>
                    <a:pt x="29" y="281"/>
                    <a:pt x="29" y="281"/>
                    <a:pt x="29" y="281"/>
                  </a:cubicBezTo>
                  <a:cubicBezTo>
                    <a:pt x="18" y="275"/>
                    <a:pt x="7" y="274"/>
                    <a:pt x="0" y="278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1185672" y="4513241"/>
              <a:ext cx="1757519" cy="1020317"/>
            </a:xfrm>
            <a:custGeom>
              <a:avLst/>
              <a:gdLst>
                <a:gd name="T0" fmla="*/ 0 w 1912"/>
                <a:gd name="T1" fmla="*/ 650 h 1110"/>
                <a:gd name="T2" fmla="*/ 1116 w 1912"/>
                <a:gd name="T3" fmla="*/ 0 h 1110"/>
                <a:gd name="T4" fmla="*/ 1912 w 1912"/>
                <a:gd name="T5" fmla="*/ 461 h 1110"/>
                <a:gd name="T6" fmla="*/ 796 w 1912"/>
                <a:gd name="T7" fmla="*/ 1110 h 1110"/>
                <a:gd name="T8" fmla="*/ 0 w 1912"/>
                <a:gd name="T9" fmla="*/ 650 h 1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12" h="1110">
                  <a:moveTo>
                    <a:pt x="0" y="650"/>
                  </a:moveTo>
                  <a:lnTo>
                    <a:pt x="1116" y="0"/>
                  </a:lnTo>
                  <a:lnTo>
                    <a:pt x="1912" y="461"/>
                  </a:lnTo>
                  <a:lnTo>
                    <a:pt x="796" y="1110"/>
                  </a:lnTo>
                  <a:lnTo>
                    <a:pt x="0" y="65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1880591" y="4768779"/>
              <a:ext cx="1038701" cy="747313"/>
            </a:xfrm>
            <a:custGeom>
              <a:avLst/>
              <a:gdLst>
                <a:gd name="T0" fmla="*/ 5 w 477"/>
                <a:gd name="T1" fmla="*/ 274 h 343"/>
                <a:gd name="T2" fmla="*/ 477 w 477"/>
                <a:gd name="T3" fmla="*/ 0 h 343"/>
                <a:gd name="T4" fmla="*/ 471 w 477"/>
                <a:gd name="T5" fmla="*/ 35 h 343"/>
                <a:gd name="T6" fmla="*/ 475 w 477"/>
                <a:gd name="T7" fmla="*/ 69 h 343"/>
                <a:gd name="T8" fmla="*/ 4 w 477"/>
                <a:gd name="T9" fmla="*/ 343 h 343"/>
                <a:gd name="T10" fmla="*/ 0 w 477"/>
                <a:gd name="T11" fmla="*/ 309 h 343"/>
                <a:gd name="T12" fmla="*/ 5 w 477"/>
                <a:gd name="T13" fmla="*/ 274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7" h="343">
                  <a:moveTo>
                    <a:pt x="5" y="274"/>
                  </a:moveTo>
                  <a:cubicBezTo>
                    <a:pt x="477" y="0"/>
                    <a:pt x="477" y="0"/>
                    <a:pt x="477" y="0"/>
                  </a:cubicBezTo>
                  <a:cubicBezTo>
                    <a:pt x="474" y="10"/>
                    <a:pt x="471" y="24"/>
                    <a:pt x="471" y="35"/>
                  </a:cubicBezTo>
                  <a:cubicBezTo>
                    <a:pt x="471" y="45"/>
                    <a:pt x="473" y="58"/>
                    <a:pt x="475" y="69"/>
                  </a:cubicBezTo>
                  <a:cubicBezTo>
                    <a:pt x="4" y="343"/>
                    <a:pt x="4" y="343"/>
                    <a:pt x="4" y="343"/>
                  </a:cubicBezTo>
                  <a:cubicBezTo>
                    <a:pt x="2" y="332"/>
                    <a:pt x="0" y="319"/>
                    <a:pt x="0" y="309"/>
                  </a:cubicBezTo>
                  <a:cubicBezTo>
                    <a:pt x="0" y="297"/>
                    <a:pt x="3" y="284"/>
                    <a:pt x="5" y="274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1118570" y="4936994"/>
              <a:ext cx="773051" cy="579099"/>
            </a:xfrm>
            <a:custGeom>
              <a:avLst/>
              <a:gdLst>
                <a:gd name="T0" fmla="*/ 355 w 355"/>
                <a:gd name="T1" fmla="*/ 197 h 266"/>
                <a:gd name="T2" fmla="*/ 350 w 355"/>
                <a:gd name="T3" fmla="*/ 232 h 266"/>
                <a:gd name="T4" fmla="*/ 354 w 355"/>
                <a:gd name="T5" fmla="*/ 266 h 266"/>
                <a:gd name="T6" fmla="*/ 31 w 355"/>
                <a:gd name="T7" fmla="*/ 80 h 266"/>
                <a:gd name="T8" fmla="*/ 0 w 355"/>
                <a:gd name="T9" fmla="*/ 27 h 266"/>
                <a:gd name="T10" fmla="*/ 31 w 355"/>
                <a:gd name="T11" fmla="*/ 10 h 266"/>
                <a:gd name="T12" fmla="*/ 355 w 355"/>
                <a:gd name="T13" fmla="*/ 197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5" h="266">
                  <a:moveTo>
                    <a:pt x="355" y="197"/>
                  </a:moveTo>
                  <a:cubicBezTo>
                    <a:pt x="353" y="207"/>
                    <a:pt x="350" y="220"/>
                    <a:pt x="350" y="232"/>
                  </a:cubicBezTo>
                  <a:cubicBezTo>
                    <a:pt x="350" y="242"/>
                    <a:pt x="352" y="255"/>
                    <a:pt x="354" y="266"/>
                  </a:cubicBezTo>
                  <a:cubicBezTo>
                    <a:pt x="31" y="80"/>
                    <a:pt x="31" y="80"/>
                    <a:pt x="31" y="80"/>
                  </a:cubicBezTo>
                  <a:cubicBezTo>
                    <a:pt x="14" y="70"/>
                    <a:pt x="0" y="46"/>
                    <a:pt x="0" y="27"/>
                  </a:cubicBezTo>
                  <a:cubicBezTo>
                    <a:pt x="0" y="8"/>
                    <a:pt x="14" y="0"/>
                    <a:pt x="31" y="10"/>
                  </a:cubicBezTo>
                  <a:lnTo>
                    <a:pt x="355" y="197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Freeform 15"/>
            <p:cNvSpPr>
              <a:spLocks noEditPoints="1"/>
            </p:cNvSpPr>
            <p:nvPr/>
          </p:nvSpPr>
          <p:spPr bwMode="auto">
            <a:xfrm>
              <a:off x="1917359" y="4755911"/>
              <a:ext cx="1025832" cy="804304"/>
            </a:xfrm>
            <a:custGeom>
              <a:avLst/>
              <a:gdLst>
                <a:gd name="T0" fmla="*/ 0 w 1116"/>
                <a:gd name="T1" fmla="*/ 846 h 875"/>
                <a:gd name="T2" fmla="*/ 1116 w 1116"/>
                <a:gd name="T3" fmla="*/ 197 h 875"/>
                <a:gd name="T4" fmla="*/ 1116 w 1116"/>
                <a:gd name="T5" fmla="*/ 227 h 875"/>
                <a:gd name="T6" fmla="*/ 0 w 1116"/>
                <a:gd name="T7" fmla="*/ 875 h 875"/>
                <a:gd name="T8" fmla="*/ 0 w 1116"/>
                <a:gd name="T9" fmla="*/ 846 h 875"/>
                <a:gd name="T10" fmla="*/ 0 w 1116"/>
                <a:gd name="T11" fmla="*/ 650 h 875"/>
                <a:gd name="T12" fmla="*/ 0 w 1116"/>
                <a:gd name="T13" fmla="*/ 680 h 875"/>
                <a:gd name="T14" fmla="*/ 1116 w 1116"/>
                <a:gd name="T15" fmla="*/ 31 h 875"/>
                <a:gd name="T16" fmla="*/ 1116 w 1116"/>
                <a:gd name="T17" fmla="*/ 0 h 875"/>
                <a:gd name="T18" fmla="*/ 0 w 1116"/>
                <a:gd name="T19" fmla="*/ 650 h 8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16" h="875">
                  <a:moveTo>
                    <a:pt x="0" y="846"/>
                  </a:moveTo>
                  <a:lnTo>
                    <a:pt x="1116" y="197"/>
                  </a:lnTo>
                  <a:lnTo>
                    <a:pt x="1116" y="227"/>
                  </a:lnTo>
                  <a:lnTo>
                    <a:pt x="0" y="875"/>
                  </a:lnTo>
                  <a:lnTo>
                    <a:pt x="0" y="846"/>
                  </a:lnTo>
                  <a:close/>
                  <a:moveTo>
                    <a:pt x="0" y="650"/>
                  </a:moveTo>
                  <a:lnTo>
                    <a:pt x="0" y="680"/>
                  </a:lnTo>
                  <a:lnTo>
                    <a:pt x="1116" y="31"/>
                  </a:lnTo>
                  <a:lnTo>
                    <a:pt x="1116" y="0"/>
                  </a:lnTo>
                  <a:lnTo>
                    <a:pt x="0" y="650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1094671" y="4902065"/>
              <a:ext cx="822688" cy="658150"/>
            </a:xfrm>
            <a:custGeom>
              <a:avLst/>
              <a:gdLst>
                <a:gd name="T0" fmla="*/ 378 w 378"/>
                <a:gd name="T1" fmla="*/ 207 h 302"/>
                <a:gd name="T2" fmla="*/ 378 w 378"/>
                <a:gd name="T3" fmla="*/ 220 h 302"/>
                <a:gd name="T4" fmla="*/ 366 w 378"/>
                <a:gd name="T5" fmla="*/ 213 h 302"/>
                <a:gd name="T6" fmla="*/ 42 w 378"/>
                <a:gd name="T7" fmla="*/ 26 h 302"/>
                <a:gd name="T8" fmla="*/ 11 w 378"/>
                <a:gd name="T9" fmla="*/ 43 h 302"/>
                <a:gd name="T10" fmla="*/ 42 w 378"/>
                <a:gd name="T11" fmla="*/ 96 h 302"/>
                <a:gd name="T12" fmla="*/ 378 w 378"/>
                <a:gd name="T13" fmla="*/ 290 h 302"/>
                <a:gd name="T14" fmla="*/ 378 w 378"/>
                <a:gd name="T15" fmla="*/ 302 h 302"/>
                <a:gd name="T16" fmla="*/ 42 w 378"/>
                <a:gd name="T17" fmla="*/ 108 h 302"/>
                <a:gd name="T18" fmla="*/ 0 w 378"/>
                <a:gd name="T19" fmla="*/ 37 h 302"/>
                <a:gd name="T20" fmla="*/ 42 w 378"/>
                <a:gd name="T21" fmla="*/ 13 h 302"/>
                <a:gd name="T22" fmla="*/ 378 w 378"/>
                <a:gd name="T23" fmla="*/ 207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78" h="302">
                  <a:moveTo>
                    <a:pt x="378" y="207"/>
                  </a:moveTo>
                  <a:cubicBezTo>
                    <a:pt x="378" y="220"/>
                    <a:pt x="378" y="220"/>
                    <a:pt x="378" y="220"/>
                  </a:cubicBezTo>
                  <a:cubicBezTo>
                    <a:pt x="366" y="213"/>
                    <a:pt x="366" y="213"/>
                    <a:pt x="366" y="213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25" y="16"/>
                    <a:pt x="11" y="24"/>
                    <a:pt x="11" y="43"/>
                  </a:cubicBezTo>
                  <a:cubicBezTo>
                    <a:pt x="11" y="62"/>
                    <a:pt x="25" y="86"/>
                    <a:pt x="42" y="96"/>
                  </a:cubicBezTo>
                  <a:cubicBezTo>
                    <a:pt x="378" y="290"/>
                    <a:pt x="378" y="290"/>
                    <a:pt x="378" y="290"/>
                  </a:cubicBezTo>
                  <a:cubicBezTo>
                    <a:pt x="378" y="302"/>
                    <a:pt x="378" y="302"/>
                    <a:pt x="378" y="302"/>
                  </a:cubicBezTo>
                  <a:cubicBezTo>
                    <a:pt x="42" y="108"/>
                    <a:pt x="42" y="108"/>
                    <a:pt x="42" y="108"/>
                  </a:cubicBezTo>
                  <a:cubicBezTo>
                    <a:pt x="19" y="95"/>
                    <a:pt x="0" y="63"/>
                    <a:pt x="0" y="37"/>
                  </a:cubicBezTo>
                  <a:cubicBezTo>
                    <a:pt x="1" y="11"/>
                    <a:pt x="19" y="0"/>
                    <a:pt x="42" y="13"/>
                  </a:cubicBezTo>
                  <a:lnTo>
                    <a:pt x="378" y="207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1185672" y="4333077"/>
              <a:ext cx="1757519" cy="1020317"/>
            </a:xfrm>
            <a:custGeom>
              <a:avLst/>
              <a:gdLst>
                <a:gd name="T0" fmla="*/ 0 w 1912"/>
                <a:gd name="T1" fmla="*/ 649 h 1110"/>
                <a:gd name="T2" fmla="*/ 1116 w 1912"/>
                <a:gd name="T3" fmla="*/ 0 h 1110"/>
                <a:gd name="T4" fmla="*/ 1912 w 1912"/>
                <a:gd name="T5" fmla="*/ 460 h 1110"/>
                <a:gd name="T6" fmla="*/ 796 w 1912"/>
                <a:gd name="T7" fmla="*/ 1110 h 1110"/>
                <a:gd name="T8" fmla="*/ 0 w 1912"/>
                <a:gd name="T9" fmla="*/ 649 h 1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12" h="1110">
                  <a:moveTo>
                    <a:pt x="0" y="649"/>
                  </a:moveTo>
                  <a:lnTo>
                    <a:pt x="1116" y="0"/>
                  </a:lnTo>
                  <a:lnTo>
                    <a:pt x="1912" y="460"/>
                  </a:lnTo>
                  <a:lnTo>
                    <a:pt x="796" y="1110"/>
                  </a:lnTo>
                  <a:lnTo>
                    <a:pt x="0" y="64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1261966" y="4317450"/>
              <a:ext cx="1681225" cy="910932"/>
            </a:xfrm>
            <a:custGeom>
              <a:avLst/>
              <a:gdLst>
                <a:gd name="T0" fmla="*/ 424 w 772"/>
                <a:gd name="T1" fmla="*/ 404 h 418"/>
                <a:gd name="T2" fmla="*/ 772 w 772"/>
                <a:gd name="T3" fmla="*/ 201 h 418"/>
                <a:gd name="T4" fmla="*/ 436 w 772"/>
                <a:gd name="T5" fmla="*/ 7 h 418"/>
                <a:gd name="T6" fmla="*/ 407 w 772"/>
                <a:gd name="T7" fmla="*/ 5 h 418"/>
                <a:gd name="T8" fmla="*/ 0 w 772"/>
                <a:gd name="T9" fmla="*/ 241 h 418"/>
                <a:gd name="T10" fmla="*/ 35 w 772"/>
                <a:gd name="T11" fmla="*/ 273 h 418"/>
                <a:gd name="T12" fmla="*/ 83 w 772"/>
                <a:gd name="T13" fmla="*/ 277 h 418"/>
                <a:gd name="T14" fmla="*/ 83 w 772"/>
                <a:gd name="T15" fmla="*/ 278 h 418"/>
                <a:gd name="T16" fmla="*/ 186 w 772"/>
                <a:gd name="T17" fmla="*/ 269 h 418"/>
                <a:gd name="T18" fmla="*/ 183 w 772"/>
                <a:gd name="T19" fmla="*/ 290 h 418"/>
                <a:gd name="T20" fmla="*/ 250 w 772"/>
                <a:gd name="T21" fmla="*/ 407 h 418"/>
                <a:gd name="T22" fmla="*/ 298 w 772"/>
                <a:gd name="T23" fmla="*/ 411 h 418"/>
                <a:gd name="T24" fmla="*/ 298 w 772"/>
                <a:gd name="T25" fmla="*/ 411 h 418"/>
                <a:gd name="T26" fmla="*/ 424 w 772"/>
                <a:gd name="T27" fmla="*/ 404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72" h="418">
                  <a:moveTo>
                    <a:pt x="424" y="404"/>
                  </a:moveTo>
                  <a:cubicBezTo>
                    <a:pt x="772" y="201"/>
                    <a:pt x="772" y="201"/>
                    <a:pt x="772" y="201"/>
                  </a:cubicBezTo>
                  <a:cubicBezTo>
                    <a:pt x="436" y="7"/>
                    <a:pt x="436" y="7"/>
                    <a:pt x="436" y="7"/>
                  </a:cubicBezTo>
                  <a:cubicBezTo>
                    <a:pt x="425" y="1"/>
                    <a:pt x="414" y="0"/>
                    <a:pt x="407" y="5"/>
                  </a:cubicBezTo>
                  <a:cubicBezTo>
                    <a:pt x="0" y="241"/>
                    <a:pt x="0" y="241"/>
                    <a:pt x="0" y="241"/>
                  </a:cubicBezTo>
                  <a:cubicBezTo>
                    <a:pt x="10" y="254"/>
                    <a:pt x="22" y="265"/>
                    <a:pt x="35" y="273"/>
                  </a:cubicBezTo>
                  <a:cubicBezTo>
                    <a:pt x="54" y="284"/>
                    <a:pt x="71" y="285"/>
                    <a:pt x="83" y="277"/>
                  </a:cubicBezTo>
                  <a:cubicBezTo>
                    <a:pt x="83" y="278"/>
                    <a:pt x="83" y="278"/>
                    <a:pt x="83" y="278"/>
                  </a:cubicBezTo>
                  <a:cubicBezTo>
                    <a:pt x="186" y="269"/>
                    <a:pt x="186" y="269"/>
                    <a:pt x="186" y="269"/>
                  </a:cubicBezTo>
                  <a:cubicBezTo>
                    <a:pt x="184" y="275"/>
                    <a:pt x="183" y="282"/>
                    <a:pt x="183" y="290"/>
                  </a:cubicBezTo>
                  <a:cubicBezTo>
                    <a:pt x="182" y="333"/>
                    <a:pt x="213" y="385"/>
                    <a:pt x="250" y="407"/>
                  </a:cubicBezTo>
                  <a:cubicBezTo>
                    <a:pt x="269" y="417"/>
                    <a:pt x="286" y="418"/>
                    <a:pt x="298" y="411"/>
                  </a:cubicBezTo>
                  <a:cubicBezTo>
                    <a:pt x="298" y="411"/>
                    <a:pt x="298" y="411"/>
                    <a:pt x="298" y="411"/>
                  </a:cubicBezTo>
                  <a:lnTo>
                    <a:pt x="424" y="404"/>
                  </a:ln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auto">
            <a:xfrm>
              <a:off x="2064337" y="4052085"/>
              <a:ext cx="149831" cy="66183"/>
            </a:xfrm>
            <a:custGeom>
              <a:avLst/>
              <a:gdLst>
                <a:gd name="T0" fmla="*/ 0 w 69"/>
                <a:gd name="T1" fmla="*/ 27 h 30"/>
                <a:gd name="T2" fmla="*/ 39 w 69"/>
                <a:gd name="T3" fmla="*/ 4 h 30"/>
                <a:gd name="T4" fmla="*/ 69 w 69"/>
                <a:gd name="T5" fmla="*/ 7 h 30"/>
                <a:gd name="T6" fmla="*/ 30 w 69"/>
                <a:gd name="T7" fmla="*/ 30 h 30"/>
                <a:gd name="T8" fmla="*/ 0 w 69"/>
                <a:gd name="T9" fmla="*/ 2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30">
                  <a:moveTo>
                    <a:pt x="0" y="27"/>
                  </a:moveTo>
                  <a:cubicBezTo>
                    <a:pt x="39" y="4"/>
                    <a:pt x="39" y="4"/>
                    <a:pt x="39" y="4"/>
                  </a:cubicBezTo>
                  <a:cubicBezTo>
                    <a:pt x="47" y="0"/>
                    <a:pt x="57" y="0"/>
                    <a:pt x="69" y="7"/>
                  </a:cubicBezTo>
                  <a:cubicBezTo>
                    <a:pt x="30" y="30"/>
                    <a:pt x="30" y="30"/>
                    <a:pt x="30" y="30"/>
                  </a:cubicBezTo>
                  <a:cubicBezTo>
                    <a:pt x="18" y="23"/>
                    <a:pt x="7" y="22"/>
                    <a:pt x="0" y="27"/>
                  </a:cubicBezTo>
                  <a:close/>
                </a:path>
              </a:pathLst>
            </a:custGeom>
            <a:solidFill>
              <a:srgbClr val="4040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auto">
            <a:xfrm>
              <a:off x="2053306" y="4113672"/>
              <a:ext cx="149831" cy="219689"/>
            </a:xfrm>
            <a:custGeom>
              <a:avLst/>
              <a:gdLst>
                <a:gd name="T0" fmla="*/ 35 w 69"/>
                <a:gd name="T1" fmla="*/ 11 h 101"/>
                <a:gd name="T2" fmla="*/ 69 w 69"/>
                <a:gd name="T3" fmla="*/ 70 h 101"/>
                <a:gd name="T4" fmla="*/ 35 w 69"/>
                <a:gd name="T5" fmla="*/ 90 h 101"/>
                <a:gd name="T6" fmla="*/ 0 w 69"/>
                <a:gd name="T7" fmla="*/ 30 h 101"/>
                <a:gd name="T8" fmla="*/ 35 w 69"/>
                <a:gd name="T9" fmla="*/ 1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01">
                  <a:moveTo>
                    <a:pt x="35" y="11"/>
                  </a:moveTo>
                  <a:cubicBezTo>
                    <a:pt x="54" y="22"/>
                    <a:pt x="69" y="48"/>
                    <a:pt x="69" y="70"/>
                  </a:cubicBezTo>
                  <a:cubicBezTo>
                    <a:pt x="69" y="92"/>
                    <a:pt x="54" y="101"/>
                    <a:pt x="35" y="90"/>
                  </a:cubicBezTo>
                  <a:cubicBezTo>
                    <a:pt x="15" y="79"/>
                    <a:pt x="0" y="52"/>
                    <a:pt x="0" y="30"/>
                  </a:cubicBezTo>
                  <a:cubicBezTo>
                    <a:pt x="0" y="8"/>
                    <a:pt x="16" y="0"/>
                    <a:pt x="35" y="11"/>
                  </a:cubicBezTo>
                  <a:close/>
                </a:path>
              </a:pathLst>
            </a:custGeom>
            <a:solidFill>
              <a:srgbClr val="4040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auto">
            <a:xfrm>
              <a:off x="2129601" y="4067712"/>
              <a:ext cx="176487" cy="268408"/>
            </a:xfrm>
            <a:custGeom>
              <a:avLst/>
              <a:gdLst>
                <a:gd name="T0" fmla="*/ 69 w 81"/>
                <a:gd name="T1" fmla="*/ 100 h 123"/>
                <a:gd name="T2" fmla="*/ 30 w 81"/>
                <a:gd name="T3" fmla="*/ 123 h 123"/>
                <a:gd name="T4" fmla="*/ 42 w 81"/>
                <a:gd name="T5" fmla="*/ 96 h 123"/>
                <a:gd name="T6" fmla="*/ 0 w 81"/>
                <a:gd name="T7" fmla="*/ 23 h 123"/>
                <a:gd name="T8" fmla="*/ 39 w 81"/>
                <a:gd name="T9" fmla="*/ 0 h 123"/>
                <a:gd name="T10" fmla="*/ 81 w 81"/>
                <a:gd name="T11" fmla="*/ 73 h 123"/>
                <a:gd name="T12" fmla="*/ 69 w 81"/>
                <a:gd name="T13" fmla="*/ 10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" h="123">
                  <a:moveTo>
                    <a:pt x="69" y="100"/>
                  </a:moveTo>
                  <a:cubicBezTo>
                    <a:pt x="30" y="123"/>
                    <a:pt x="30" y="123"/>
                    <a:pt x="30" y="123"/>
                  </a:cubicBezTo>
                  <a:cubicBezTo>
                    <a:pt x="37" y="118"/>
                    <a:pt x="42" y="109"/>
                    <a:pt x="42" y="96"/>
                  </a:cubicBezTo>
                  <a:cubicBezTo>
                    <a:pt x="42" y="69"/>
                    <a:pt x="23" y="36"/>
                    <a:pt x="0" y="23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62" y="13"/>
                    <a:pt x="81" y="46"/>
                    <a:pt x="81" y="73"/>
                  </a:cubicBezTo>
                  <a:cubicBezTo>
                    <a:pt x="81" y="86"/>
                    <a:pt x="76" y="95"/>
                    <a:pt x="69" y="100"/>
                  </a:cubicBezTo>
                  <a:close/>
                </a:path>
              </a:pathLst>
            </a:custGeom>
            <a:solidFill>
              <a:srgbClr val="595A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Freeform 22"/>
            <p:cNvSpPr>
              <a:spLocks noEditPoints="1"/>
            </p:cNvSpPr>
            <p:nvPr/>
          </p:nvSpPr>
          <p:spPr bwMode="auto">
            <a:xfrm>
              <a:off x="2035842" y="4087014"/>
              <a:ext cx="184760" cy="270247"/>
            </a:xfrm>
            <a:custGeom>
              <a:avLst/>
              <a:gdLst>
                <a:gd name="T0" fmla="*/ 43 w 85"/>
                <a:gd name="T1" fmla="*/ 14 h 124"/>
                <a:gd name="T2" fmla="*/ 85 w 85"/>
                <a:gd name="T3" fmla="*/ 87 h 124"/>
                <a:gd name="T4" fmla="*/ 43 w 85"/>
                <a:gd name="T5" fmla="*/ 111 h 124"/>
                <a:gd name="T6" fmla="*/ 0 w 85"/>
                <a:gd name="T7" fmla="*/ 38 h 124"/>
                <a:gd name="T8" fmla="*/ 43 w 85"/>
                <a:gd name="T9" fmla="*/ 14 h 124"/>
                <a:gd name="T10" fmla="*/ 43 w 85"/>
                <a:gd name="T11" fmla="*/ 102 h 124"/>
                <a:gd name="T12" fmla="*/ 77 w 85"/>
                <a:gd name="T13" fmla="*/ 82 h 124"/>
                <a:gd name="T14" fmla="*/ 43 w 85"/>
                <a:gd name="T15" fmla="*/ 23 h 124"/>
                <a:gd name="T16" fmla="*/ 8 w 85"/>
                <a:gd name="T17" fmla="*/ 42 h 124"/>
                <a:gd name="T18" fmla="*/ 43 w 85"/>
                <a:gd name="T19" fmla="*/ 10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5" h="124">
                  <a:moveTo>
                    <a:pt x="43" y="14"/>
                  </a:moveTo>
                  <a:cubicBezTo>
                    <a:pt x="66" y="27"/>
                    <a:pt x="85" y="60"/>
                    <a:pt x="85" y="87"/>
                  </a:cubicBezTo>
                  <a:cubicBezTo>
                    <a:pt x="85" y="113"/>
                    <a:pt x="66" y="124"/>
                    <a:pt x="43" y="111"/>
                  </a:cubicBezTo>
                  <a:cubicBezTo>
                    <a:pt x="19" y="97"/>
                    <a:pt x="0" y="65"/>
                    <a:pt x="0" y="38"/>
                  </a:cubicBezTo>
                  <a:cubicBezTo>
                    <a:pt x="1" y="11"/>
                    <a:pt x="19" y="0"/>
                    <a:pt x="43" y="14"/>
                  </a:cubicBezTo>
                  <a:close/>
                  <a:moveTo>
                    <a:pt x="43" y="102"/>
                  </a:moveTo>
                  <a:cubicBezTo>
                    <a:pt x="62" y="113"/>
                    <a:pt x="77" y="104"/>
                    <a:pt x="77" y="82"/>
                  </a:cubicBezTo>
                  <a:cubicBezTo>
                    <a:pt x="77" y="60"/>
                    <a:pt x="62" y="34"/>
                    <a:pt x="43" y="23"/>
                  </a:cubicBezTo>
                  <a:cubicBezTo>
                    <a:pt x="24" y="12"/>
                    <a:pt x="8" y="20"/>
                    <a:pt x="8" y="42"/>
                  </a:cubicBezTo>
                  <a:cubicBezTo>
                    <a:pt x="8" y="64"/>
                    <a:pt x="23" y="91"/>
                    <a:pt x="43" y="102"/>
                  </a:cubicBezTo>
                </a:path>
              </a:pathLst>
            </a:custGeom>
            <a:solidFill>
              <a:srgbClr val="8F91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auto">
            <a:xfrm>
              <a:off x="2536807" y="4344392"/>
              <a:ext cx="149831" cy="65264"/>
            </a:xfrm>
            <a:custGeom>
              <a:avLst/>
              <a:gdLst>
                <a:gd name="T0" fmla="*/ 0 w 69"/>
                <a:gd name="T1" fmla="*/ 27 h 30"/>
                <a:gd name="T2" fmla="*/ 39 w 69"/>
                <a:gd name="T3" fmla="*/ 4 h 30"/>
                <a:gd name="T4" fmla="*/ 69 w 69"/>
                <a:gd name="T5" fmla="*/ 7 h 30"/>
                <a:gd name="T6" fmla="*/ 30 w 69"/>
                <a:gd name="T7" fmla="*/ 30 h 30"/>
                <a:gd name="T8" fmla="*/ 0 w 69"/>
                <a:gd name="T9" fmla="*/ 2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30">
                  <a:moveTo>
                    <a:pt x="0" y="27"/>
                  </a:moveTo>
                  <a:cubicBezTo>
                    <a:pt x="39" y="4"/>
                    <a:pt x="39" y="4"/>
                    <a:pt x="39" y="4"/>
                  </a:cubicBezTo>
                  <a:cubicBezTo>
                    <a:pt x="47" y="0"/>
                    <a:pt x="58" y="0"/>
                    <a:pt x="69" y="7"/>
                  </a:cubicBezTo>
                  <a:cubicBezTo>
                    <a:pt x="30" y="30"/>
                    <a:pt x="30" y="30"/>
                    <a:pt x="30" y="30"/>
                  </a:cubicBezTo>
                  <a:cubicBezTo>
                    <a:pt x="18" y="23"/>
                    <a:pt x="8" y="22"/>
                    <a:pt x="0" y="27"/>
                  </a:cubicBezTo>
                  <a:close/>
                </a:path>
              </a:pathLst>
            </a:custGeom>
            <a:solidFill>
              <a:srgbClr val="4040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auto">
            <a:xfrm>
              <a:off x="2525778" y="4405978"/>
              <a:ext cx="152588" cy="219689"/>
            </a:xfrm>
            <a:custGeom>
              <a:avLst/>
              <a:gdLst>
                <a:gd name="T0" fmla="*/ 35 w 70"/>
                <a:gd name="T1" fmla="*/ 11 h 101"/>
                <a:gd name="T2" fmla="*/ 70 w 70"/>
                <a:gd name="T3" fmla="*/ 70 h 101"/>
                <a:gd name="T4" fmla="*/ 35 w 70"/>
                <a:gd name="T5" fmla="*/ 90 h 101"/>
                <a:gd name="T6" fmla="*/ 1 w 70"/>
                <a:gd name="T7" fmla="*/ 30 h 101"/>
                <a:gd name="T8" fmla="*/ 35 w 70"/>
                <a:gd name="T9" fmla="*/ 1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1">
                  <a:moveTo>
                    <a:pt x="35" y="11"/>
                  </a:moveTo>
                  <a:cubicBezTo>
                    <a:pt x="54" y="22"/>
                    <a:pt x="70" y="48"/>
                    <a:pt x="70" y="70"/>
                  </a:cubicBezTo>
                  <a:cubicBezTo>
                    <a:pt x="69" y="92"/>
                    <a:pt x="54" y="101"/>
                    <a:pt x="35" y="90"/>
                  </a:cubicBezTo>
                  <a:cubicBezTo>
                    <a:pt x="16" y="79"/>
                    <a:pt x="0" y="52"/>
                    <a:pt x="1" y="30"/>
                  </a:cubicBezTo>
                  <a:cubicBezTo>
                    <a:pt x="1" y="8"/>
                    <a:pt x="16" y="0"/>
                    <a:pt x="35" y="11"/>
                  </a:cubicBezTo>
                  <a:close/>
                </a:path>
              </a:pathLst>
            </a:custGeom>
            <a:solidFill>
              <a:srgbClr val="4040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auto">
            <a:xfrm>
              <a:off x="2602071" y="4360018"/>
              <a:ext cx="176487" cy="268408"/>
            </a:xfrm>
            <a:custGeom>
              <a:avLst/>
              <a:gdLst>
                <a:gd name="T0" fmla="*/ 69 w 81"/>
                <a:gd name="T1" fmla="*/ 100 h 123"/>
                <a:gd name="T2" fmla="*/ 30 w 81"/>
                <a:gd name="T3" fmla="*/ 123 h 123"/>
                <a:gd name="T4" fmla="*/ 42 w 81"/>
                <a:gd name="T5" fmla="*/ 96 h 123"/>
                <a:gd name="T6" fmla="*/ 0 w 81"/>
                <a:gd name="T7" fmla="*/ 23 h 123"/>
                <a:gd name="T8" fmla="*/ 39 w 81"/>
                <a:gd name="T9" fmla="*/ 0 h 123"/>
                <a:gd name="T10" fmla="*/ 81 w 81"/>
                <a:gd name="T11" fmla="*/ 73 h 123"/>
                <a:gd name="T12" fmla="*/ 69 w 81"/>
                <a:gd name="T13" fmla="*/ 10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" h="123">
                  <a:moveTo>
                    <a:pt x="69" y="100"/>
                  </a:moveTo>
                  <a:cubicBezTo>
                    <a:pt x="30" y="123"/>
                    <a:pt x="30" y="123"/>
                    <a:pt x="30" y="123"/>
                  </a:cubicBezTo>
                  <a:cubicBezTo>
                    <a:pt x="37" y="118"/>
                    <a:pt x="42" y="109"/>
                    <a:pt x="42" y="96"/>
                  </a:cubicBezTo>
                  <a:cubicBezTo>
                    <a:pt x="42" y="69"/>
                    <a:pt x="23" y="36"/>
                    <a:pt x="0" y="23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63" y="13"/>
                    <a:pt x="81" y="46"/>
                    <a:pt x="81" y="73"/>
                  </a:cubicBezTo>
                  <a:cubicBezTo>
                    <a:pt x="81" y="86"/>
                    <a:pt x="77" y="95"/>
                    <a:pt x="69" y="100"/>
                  </a:cubicBez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Freeform 26"/>
            <p:cNvSpPr>
              <a:spLocks noEditPoints="1"/>
            </p:cNvSpPr>
            <p:nvPr/>
          </p:nvSpPr>
          <p:spPr bwMode="auto">
            <a:xfrm>
              <a:off x="2511070" y="4379322"/>
              <a:ext cx="182921" cy="270247"/>
            </a:xfrm>
            <a:custGeom>
              <a:avLst/>
              <a:gdLst>
                <a:gd name="T0" fmla="*/ 42 w 84"/>
                <a:gd name="T1" fmla="*/ 14 h 124"/>
                <a:gd name="T2" fmla="*/ 84 w 84"/>
                <a:gd name="T3" fmla="*/ 87 h 124"/>
                <a:gd name="T4" fmla="*/ 42 w 84"/>
                <a:gd name="T5" fmla="*/ 111 h 124"/>
                <a:gd name="T6" fmla="*/ 0 w 84"/>
                <a:gd name="T7" fmla="*/ 38 h 124"/>
                <a:gd name="T8" fmla="*/ 42 w 84"/>
                <a:gd name="T9" fmla="*/ 14 h 124"/>
                <a:gd name="T10" fmla="*/ 42 w 84"/>
                <a:gd name="T11" fmla="*/ 102 h 124"/>
                <a:gd name="T12" fmla="*/ 77 w 84"/>
                <a:gd name="T13" fmla="*/ 82 h 124"/>
                <a:gd name="T14" fmla="*/ 42 w 84"/>
                <a:gd name="T15" fmla="*/ 23 h 124"/>
                <a:gd name="T16" fmla="*/ 8 w 84"/>
                <a:gd name="T17" fmla="*/ 42 h 124"/>
                <a:gd name="T18" fmla="*/ 42 w 84"/>
                <a:gd name="T19" fmla="*/ 10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4" h="124">
                  <a:moveTo>
                    <a:pt x="42" y="14"/>
                  </a:moveTo>
                  <a:cubicBezTo>
                    <a:pt x="65" y="27"/>
                    <a:pt x="84" y="60"/>
                    <a:pt x="84" y="87"/>
                  </a:cubicBezTo>
                  <a:cubicBezTo>
                    <a:pt x="84" y="113"/>
                    <a:pt x="65" y="124"/>
                    <a:pt x="42" y="111"/>
                  </a:cubicBezTo>
                  <a:cubicBezTo>
                    <a:pt x="19" y="97"/>
                    <a:pt x="0" y="65"/>
                    <a:pt x="0" y="38"/>
                  </a:cubicBezTo>
                  <a:cubicBezTo>
                    <a:pt x="0" y="11"/>
                    <a:pt x="19" y="0"/>
                    <a:pt x="42" y="14"/>
                  </a:cubicBezTo>
                  <a:close/>
                  <a:moveTo>
                    <a:pt x="42" y="102"/>
                  </a:moveTo>
                  <a:cubicBezTo>
                    <a:pt x="61" y="113"/>
                    <a:pt x="76" y="104"/>
                    <a:pt x="77" y="82"/>
                  </a:cubicBezTo>
                  <a:cubicBezTo>
                    <a:pt x="77" y="60"/>
                    <a:pt x="61" y="34"/>
                    <a:pt x="42" y="23"/>
                  </a:cubicBezTo>
                  <a:cubicBezTo>
                    <a:pt x="23" y="12"/>
                    <a:pt x="8" y="20"/>
                    <a:pt x="8" y="42"/>
                  </a:cubicBezTo>
                  <a:cubicBezTo>
                    <a:pt x="7" y="64"/>
                    <a:pt x="23" y="91"/>
                    <a:pt x="42" y="102"/>
                  </a:cubicBezTo>
                </a:path>
              </a:pathLst>
            </a:custGeom>
            <a:solidFill>
              <a:srgbClr val="8F91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auto">
            <a:xfrm>
              <a:off x="2484413" y="4438150"/>
              <a:ext cx="171891" cy="200387"/>
            </a:xfrm>
            <a:custGeom>
              <a:avLst/>
              <a:gdLst>
                <a:gd name="T0" fmla="*/ 49 w 79"/>
                <a:gd name="T1" fmla="*/ 5 h 92"/>
                <a:gd name="T2" fmla="*/ 28 w 79"/>
                <a:gd name="T3" fmla="*/ 3 h 92"/>
                <a:gd name="T4" fmla="*/ 0 w 79"/>
                <a:gd name="T5" fmla="*/ 19 h 92"/>
                <a:gd name="T6" fmla="*/ 21 w 79"/>
                <a:gd name="T7" fmla="*/ 22 h 92"/>
                <a:gd name="T8" fmla="*/ 51 w 79"/>
                <a:gd name="T9" fmla="*/ 73 h 92"/>
                <a:gd name="T10" fmla="*/ 43 w 79"/>
                <a:gd name="T11" fmla="*/ 92 h 92"/>
                <a:gd name="T12" fmla="*/ 70 w 79"/>
                <a:gd name="T13" fmla="*/ 76 h 92"/>
                <a:gd name="T14" fmla="*/ 79 w 79"/>
                <a:gd name="T15" fmla="*/ 57 h 92"/>
                <a:gd name="T16" fmla="*/ 49 w 79"/>
                <a:gd name="T17" fmla="*/ 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9" h="92">
                  <a:moveTo>
                    <a:pt x="49" y="5"/>
                  </a:moveTo>
                  <a:cubicBezTo>
                    <a:pt x="41" y="1"/>
                    <a:pt x="33" y="0"/>
                    <a:pt x="28" y="3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6" y="16"/>
                    <a:pt x="13" y="17"/>
                    <a:pt x="21" y="22"/>
                  </a:cubicBezTo>
                  <a:cubicBezTo>
                    <a:pt x="38" y="31"/>
                    <a:pt x="51" y="54"/>
                    <a:pt x="51" y="73"/>
                  </a:cubicBezTo>
                  <a:cubicBezTo>
                    <a:pt x="51" y="83"/>
                    <a:pt x="48" y="89"/>
                    <a:pt x="43" y="92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6" y="73"/>
                    <a:pt x="79" y="66"/>
                    <a:pt x="79" y="57"/>
                  </a:cubicBezTo>
                  <a:cubicBezTo>
                    <a:pt x="79" y="38"/>
                    <a:pt x="66" y="15"/>
                    <a:pt x="49" y="5"/>
                  </a:cubicBez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auto">
            <a:xfrm>
              <a:off x="2465110" y="4464808"/>
              <a:ext cx="130527" cy="191195"/>
            </a:xfrm>
            <a:custGeom>
              <a:avLst/>
              <a:gdLst>
                <a:gd name="T0" fmla="*/ 30 w 60"/>
                <a:gd name="T1" fmla="*/ 10 h 88"/>
                <a:gd name="T2" fmla="*/ 60 w 60"/>
                <a:gd name="T3" fmla="*/ 61 h 88"/>
                <a:gd name="T4" fmla="*/ 30 w 60"/>
                <a:gd name="T5" fmla="*/ 78 h 88"/>
                <a:gd name="T6" fmla="*/ 0 w 60"/>
                <a:gd name="T7" fmla="*/ 27 h 88"/>
                <a:gd name="T8" fmla="*/ 30 w 60"/>
                <a:gd name="T9" fmla="*/ 1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88">
                  <a:moveTo>
                    <a:pt x="30" y="10"/>
                  </a:moveTo>
                  <a:cubicBezTo>
                    <a:pt x="47" y="19"/>
                    <a:pt x="60" y="42"/>
                    <a:pt x="60" y="61"/>
                  </a:cubicBezTo>
                  <a:cubicBezTo>
                    <a:pt x="60" y="80"/>
                    <a:pt x="47" y="88"/>
                    <a:pt x="30" y="78"/>
                  </a:cubicBezTo>
                  <a:cubicBezTo>
                    <a:pt x="14" y="69"/>
                    <a:pt x="0" y="46"/>
                    <a:pt x="0" y="27"/>
                  </a:cubicBezTo>
                  <a:cubicBezTo>
                    <a:pt x="0" y="8"/>
                    <a:pt x="14" y="0"/>
                    <a:pt x="30" y="10"/>
                  </a:cubicBezTo>
                  <a:close/>
                </a:path>
              </a:pathLst>
            </a:custGeom>
            <a:solidFill>
              <a:srgbClr val="8F91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auto">
            <a:xfrm>
              <a:off x="2011942" y="4155036"/>
              <a:ext cx="171891" cy="200387"/>
            </a:xfrm>
            <a:custGeom>
              <a:avLst/>
              <a:gdLst>
                <a:gd name="T0" fmla="*/ 49 w 79"/>
                <a:gd name="T1" fmla="*/ 5 h 92"/>
                <a:gd name="T2" fmla="*/ 27 w 79"/>
                <a:gd name="T3" fmla="*/ 3 h 92"/>
                <a:gd name="T4" fmla="*/ 0 w 79"/>
                <a:gd name="T5" fmla="*/ 19 h 92"/>
                <a:gd name="T6" fmla="*/ 21 w 79"/>
                <a:gd name="T7" fmla="*/ 21 h 92"/>
                <a:gd name="T8" fmla="*/ 51 w 79"/>
                <a:gd name="T9" fmla="*/ 73 h 92"/>
                <a:gd name="T10" fmla="*/ 42 w 79"/>
                <a:gd name="T11" fmla="*/ 92 h 92"/>
                <a:gd name="T12" fmla="*/ 70 w 79"/>
                <a:gd name="T13" fmla="*/ 76 h 92"/>
                <a:gd name="T14" fmla="*/ 79 w 79"/>
                <a:gd name="T15" fmla="*/ 57 h 92"/>
                <a:gd name="T16" fmla="*/ 49 w 79"/>
                <a:gd name="T17" fmla="*/ 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9" h="92">
                  <a:moveTo>
                    <a:pt x="49" y="5"/>
                  </a:moveTo>
                  <a:cubicBezTo>
                    <a:pt x="40" y="0"/>
                    <a:pt x="33" y="0"/>
                    <a:pt x="27" y="3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" y="16"/>
                    <a:pt x="13" y="17"/>
                    <a:pt x="21" y="21"/>
                  </a:cubicBezTo>
                  <a:cubicBezTo>
                    <a:pt x="37" y="31"/>
                    <a:pt x="51" y="54"/>
                    <a:pt x="51" y="73"/>
                  </a:cubicBezTo>
                  <a:cubicBezTo>
                    <a:pt x="51" y="82"/>
                    <a:pt x="47" y="89"/>
                    <a:pt x="42" y="92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5" y="73"/>
                    <a:pt x="79" y="66"/>
                    <a:pt x="79" y="57"/>
                  </a:cubicBezTo>
                  <a:cubicBezTo>
                    <a:pt x="79" y="38"/>
                    <a:pt x="65" y="15"/>
                    <a:pt x="49" y="5"/>
                  </a:cubicBez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auto">
            <a:xfrm>
              <a:off x="1992639" y="4180773"/>
              <a:ext cx="130527" cy="192113"/>
            </a:xfrm>
            <a:custGeom>
              <a:avLst/>
              <a:gdLst>
                <a:gd name="T0" fmla="*/ 30 w 60"/>
                <a:gd name="T1" fmla="*/ 9 h 88"/>
                <a:gd name="T2" fmla="*/ 60 w 60"/>
                <a:gd name="T3" fmla="*/ 61 h 88"/>
                <a:gd name="T4" fmla="*/ 30 w 60"/>
                <a:gd name="T5" fmla="*/ 78 h 88"/>
                <a:gd name="T6" fmla="*/ 0 w 60"/>
                <a:gd name="T7" fmla="*/ 26 h 88"/>
                <a:gd name="T8" fmla="*/ 30 w 60"/>
                <a:gd name="T9" fmla="*/ 9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88">
                  <a:moveTo>
                    <a:pt x="30" y="9"/>
                  </a:moveTo>
                  <a:cubicBezTo>
                    <a:pt x="46" y="19"/>
                    <a:pt x="60" y="42"/>
                    <a:pt x="60" y="61"/>
                  </a:cubicBezTo>
                  <a:cubicBezTo>
                    <a:pt x="60" y="80"/>
                    <a:pt x="46" y="88"/>
                    <a:pt x="30" y="78"/>
                  </a:cubicBezTo>
                  <a:cubicBezTo>
                    <a:pt x="13" y="69"/>
                    <a:pt x="0" y="45"/>
                    <a:pt x="0" y="26"/>
                  </a:cubicBezTo>
                  <a:cubicBezTo>
                    <a:pt x="0" y="7"/>
                    <a:pt x="13" y="0"/>
                    <a:pt x="30" y="9"/>
                  </a:cubicBezTo>
                  <a:close/>
                </a:path>
              </a:pathLst>
            </a:custGeom>
            <a:solidFill>
              <a:srgbClr val="8F91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auto">
            <a:xfrm>
              <a:off x="1783060" y="4261664"/>
              <a:ext cx="475229" cy="283115"/>
            </a:xfrm>
            <a:custGeom>
              <a:avLst/>
              <a:gdLst>
                <a:gd name="T0" fmla="*/ 0 w 517"/>
                <a:gd name="T1" fmla="*/ 301 h 308"/>
                <a:gd name="T2" fmla="*/ 517 w 517"/>
                <a:gd name="T3" fmla="*/ 0 h 308"/>
                <a:gd name="T4" fmla="*/ 517 w 517"/>
                <a:gd name="T5" fmla="*/ 10 h 308"/>
                <a:gd name="T6" fmla="*/ 0 w 517"/>
                <a:gd name="T7" fmla="*/ 308 h 308"/>
                <a:gd name="T8" fmla="*/ 0 w 517"/>
                <a:gd name="T9" fmla="*/ 301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7" h="308">
                  <a:moveTo>
                    <a:pt x="0" y="301"/>
                  </a:moveTo>
                  <a:lnTo>
                    <a:pt x="517" y="0"/>
                  </a:lnTo>
                  <a:lnTo>
                    <a:pt x="517" y="10"/>
                  </a:lnTo>
                  <a:lnTo>
                    <a:pt x="0" y="308"/>
                  </a:lnTo>
                  <a:lnTo>
                    <a:pt x="0" y="301"/>
                  </a:lnTo>
                  <a:close/>
                </a:path>
              </a:pathLst>
            </a:custGeom>
            <a:solidFill>
              <a:srgbClr val="DBC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auto">
            <a:xfrm>
              <a:off x="1474207" y="4110914"/>
              <a:ext cx="784082" cy="427431"/>
            </a:xfrm>
            <a:custGeom>
              <a:avLst/>
              <a:gdLst>
                <a:gd name="T0" fmla="*/ 0 w 360"/>
                <a:gd name="T1" fmla="*/ 126 h 196"/>
                <a:gd name="T2" fmla="*/ 218 w 360"/>
                <a:gd name="T3" fmla="*/ 0 h 196"/>
                <a:gd name="T4" fmla="*/ 360 w 360"/>
                <a:gd name="T5" fmla="*/ 69 h 196"/>
                <a:gd name="T6" fmla="*/ 142 w 360"/>
                <a:gd name="T7" fmla="*/ 196 h 196"/>
                <a:gd name="T8" fmla="*/ 0 w 360"/>
                <a:gd name="T9" fmla="*/ 126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0" h="196">
                  <a:moveTo>
                    <a:pt x="0" y="126"/>
                  </a:moveTo>
                  <a:cubicBezTo>
                    <a:pt x="218" y="0"/>
                    <a:pt x="218" y="0"/>
                    <a:pt x="218" y="0"/>
                  </a:cubicBezTo>
                  <a:cubicBezTo>
                    <a:pt x="220" y="1"/>
                    <a:pt x="304" y="37"/>
                    <a:pt x="360" y="69"/>
                  </a:cubicBezTo>
                  <a:cubicBezTo>
                    <a:pt x="142" y="196"/>
                    <a:pt x="142" y="196"/>
                    <a:pt x="142" y="196"/>
                  </a:cubicBezTo>
                  <a:cubicBezTo>
                    <a:pt x="86" y="164"/>
                    <a:pt x="3" y="127"/>
                    <a:pt x="0" y="12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Freeform 33"/>
            <p:cNvSpPr>
              <a:spLocks noEditPoints="1"/>
            </p:cNvSpPr>
            <p:nvPr/>
          </p:nvSpPr>
          <p:spPr bwMode="auto">
            <a:xfrm>
              <a:off x="1783060" y="4270856"/>
              <a:ext cx="616787" cy="357571"/>
            </a:xfrm>
            <a:custGeom>
              <a:avLst/>
              <a:gdLst>
                <a:gd name="T0" fmla="*/ 555 w 671"/>
                <a:gd name="T1" fmla="*/ 21 h 389"/>
                <a:gd name="T2" fmla="*/ 38 w 671"/>
                <a:gd name="T3" fmla="*/ 320 h 389"/>
                <a:gd name="T4" fmla="*/ 0 w 671"/>
                <a:gd name="T5" fmla="*/ 298 h 389"/>
                <a:gd name="T6" fmla="*/ 517 w 671"/>
                <a:gd name="T7" fmla="*/ 0 h 389"/>
                <a:gd name="T8" fmla="*/ 555 w 671"/>
                <a:gd name="T9" fmla="*/ 21 h 389"/>
                <a:gd name="T10" fmla="*/ 569 w 671"/>
                <a:gd name="T11" fmla="*/ 30 h 389"/>
                <a:gd name="T12" fmla="*/ 52 w 671"/>
                <a:gd name="T13" fmla="*/ 329 h 389"/>
                <a:gd name="T14" fmla="*/ 71 w 671"/>
                <a:gd name="T15" fmla="*/ 339 h 389"/>
                <a:gd name="T16" fmla="*/ 585 w 671"/>
                <a:gd name="T17" fmla="*/ 40 h 389"/>
                <a:gd name="T18" fmla="*/ 569 w 671"/>
                <a:gd name="T19" fmla="*/ 30 h 389"/>
                <a:gd name="T20" fmla="*/ 600 w 671"/>
                <a:gd name="T21" fmla="*/ 47 h 389"/>
                <a:gd name="T22" fmla="*/ 85 w 671"/>
                <a:gd name="T23" fmla="*/ 348 h 389"/>
                <a:gd name="T24" fmla="*/ 102 w 671"/>
                <a:gd name="T25" fmla="*/ 358 h 389"/>
                <a:gd name="T26" fmla="*/ 616 w 671"/>
                <a:gd name="T27" fmla="*/ 56 h 389"/>
                <a:gd name="T28" fmla="*/ 600 w 671"/>
                <a:gd name="T29" fmla="*/ 47 h 389"/>
                <a:gd name="T30" fmla="*/ 630 w 671"/>
                <a:gd name="T31" fmla="*/ 66 h 389"/>
                <a:gd name="T32" fmla="*/ 116 w 671"/>
                <a:gd name="T33" fmla="*/ 365 h 389"/>
                <a:gd name="T34" fmla="*/ 154 w 671"/>
                <a:gd name="T35" fmla="*/ 389 h 389"/>
                <a:gd name="T36" fmla="*/ 671 w 671"/>
                <a:gd name="T37" fmla="*/ 87 h 389"/>
                <a:gd name="T38" fmla="*/ 630 w 671"/>
                <a:gd name="T39" fmla="*/ 66 h 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71" h="389">
                  <a:moveTo>
                    <a:pt x="555" y="21"/>
                  </a:moveTo>
                  <a:lnTo>
                    <a:pt x="38" y="320"/>
                  </a:lnTo>
                  <a:lnTo>
                    <a:pt x="0" y="298"/>
                  </a:lnTo>
                  <a:lnTo>
                    <a:pt x="517" y="0"/>
                  </a:lnTo>
                  <a:lnTo>
                    <a:pt x="555" y="21"/>
                  </a:lnTo>
                  <a:close/>
                  <a:moveTo>
                    <a:pt x="569" y="30"/>
                  </a:moveTo>
                  <a:lnTo>
                    <a:pt x="52" y="329"/>
                  </a:lnTo>
                  <a:lnTo>
                    <a:pt x="71" y="339"/>
                  </a:lnTo>
                  <a:lnTo>
                    <a:pt x="585" y="40"/>
                  </a:lnTo>
                  <a:lnTo>
                    <a:pt x="569" y="30"/>
                  </a:lnTo>
                  <a:close/>
                  <a:moveTo>
                    <a:pt x="600" y="47"/>
                  </a:moveTo>
                  <a:lnTo>
                    <a:pt x="85" y="348"/>
                  </a:lnTo>
                  <a:lnTo>
                    <a:pt x="102" y="358"/>
                  </a:lnTo>
                  <a:lnTo>
                    <a:pt x="616" y="56"/>
                  </a:lnTo>
                  <a:lnTo>
                    <a:pt x="600" y="47"/>
                  </a:lnTo>
                  <a:close/>
                  <a:moveTo>
                    <a:pt x="630" y="66"/>
                  </a:moveTo>
                  <a:lnTo>
                    <a:pt x="116" y="365"/>
                  </a:lnTo>
                  <a:lnTo>
                    <a:pt x="154" y="389"/>
                  </a:lnTo>
                  <a:lnTo>
                    <a:pt x="671" y="87"/>
                  </a:lnTo>
                  <a:lnTo>
                    <a:pt x="630" y="66"/>
                  </a:lnTo>
                  <a:close/>
                </a:path>
              </a:pathLst>
            </a:custGeom>
            <a:solidFill>
              <a:srgbClr val="8F91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Freeform 34"/>
            <p:cNvSpPr>
              <a:spLocks noEditPoints="1"/>
            </p:cNvSpPr>
            <p:nvPr/>
          </p:nvSpPr>
          <p:spPr bwMode="auto">
            <a:xfrm>
              <a:off x="1817990" y="4285562"/>
              <a:ext cx="544169" cy="316207"/>
            </a:xfrm>
            <a:custGeom>
              <a:avLst/>
              <a:gdLst>
                <a:gd name="T0" fmla="*/ 531 w 592"/>
                <a:gd name="T1" fmla="*/ 7 h 344"/>
                <a:gd name="T2" fmla="*/ 14 w 592"/>
                <a:gd name="T3" fmla="*/ 309 h 344"/>
                <a:gd name="T4" fmla="*/ 0 w 592"/>
                <a:gd name="T5" fmla="*/ 299 h 344"/>
                <a:gd name="T6" fmla="*/ 517 w 592"/>
                <a:gd name="T7" fmla="*/ 0 h 344"/>
                <a:gd name="T8" fmla="*/ 531 w 592"/>
                <a:gd name="T9" fmla="*/ 7 h 344"/>
                <a:gd name="T10" fmla="*/ 547 w 592"/>
                <a:gd name="T11" fmla="*/ 19 h 344"/>
                <a:gd name="T12" fmla="*/ 33 w 592"/>
                <a:gd name="T13" fmla="*/ 318 h 344"/>
                <a:gd name="T14" fmla="*/ 47 w 592"/>
                <a:gd name="T15" fmla="*/ 327 h 344"/>
                <a:gd name="T16" fmla="*/ 562 w 592"/>
                <a:gd name="T17" fmla="*/ 26 h 344"/>
                <a:gd name="T18" fmla="*/ 547 w 592"/>
                <a:gd name="T19" fmla="*/ 19 h 344"/>
                <a:gd name="T20" fmla="*/ 578 w 592"/>
                <a:gd name="T21" fmla="*/ 36 h 344"/>
                <a:gd name="T22" fmla="*/ 64 w 592"/>
                <a:gd name="T23" fmla="*/ 337 h 344"/>
                <a:gd name="T24" fmla="*/ 78 w 592"/>
                <a:gd name="T25" fmla="*/ 344 h 344"/>
                <a:gd name="T26" fmla="*/ 592 w 592"/>
                <a:gd name="T27" fmla="*/ 45 h 344"/>
                <a:gd name="T28" fmla="*/ 578 w 592"/>
                <a:gd name="T29" fmla="*/ 36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92" h="344">
                  <a:moveTo>
                    <a:pt x="531" y="7"/>
                  </a:moveTo>
                  <a:lnTo>
                    <a:pt x="14" y="309"/>
                  </a:lnTo>
                  <a:lnTo>
                    <a:pt x="0" y="299"/>
                  </a:lnTo>
                  <a:lnTo>
                    <a:pt x="517" y="0"/>
                  </a:lnTo>
                  <a:lnTo>
                    <a:pt x="531" y="7"/>
                  </a:lnTo>
                  <a:close/>
                  <a:moveTo>
                    <a:pt x="547" y="19"/>
                  </a:moveTo>
                  <a:lnTo>
                    <a:pt x="33" y="318"/>
                  </a:lnTo>
                  <a:lnTo>
                    <a:pt x="47" y="327"/>
                  </a:lnTo>
                  <a:lnTo>
                    <a:pt x="562" y="26"/>
                  </a:lnTo>
                  <a:lnTo>
                    <a:pt x="547" y="19"/>
                  </a:lnTo>
                  <a:close/>
                  <a:moveTo>
                    <a:pt x="578" y="36"/>
                  </a:moveTo>
                  <a:lnTo>
                    <a:pt x="64" y="337"/>
                  </a:lnTo>
                  <a:lnTo>
                    <a:pt x="78" y="344"/>
                  </a:lnTo>
                  <a:lnTo>
                    <a:pt x="592" y="45"/>
                  </a:lnTo>
                  <a:lnTo>
                    <a:pt x="578" y="36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Freeform 35"/>
            <p:cNvSpPr>
              <a:spLocks noEditPoints="1"/>
            </p:cNvSpPr>
            <p:nvPr/>
          </p:nvSpPr>
          <p:spPr bwMode="auto">
            <a:xfrm>
              <a:off x="1817990" y="4560405"/>
              <a:ext cx="71697" cy="52395"/>
            </a:xfrm>
            <a:custGeom>
              <a:avLst/>
              <a:gdLst>
                <a:gd name="T0" fmla="*/ 0 w 78"/>
                <a:gd name="T1" fmla="*/ 0 h 57"/>
                <a:gd name="T2" fmla="*/ 14 w 78"/>
                <a:gd name="T3" fmla="*/ 10 h 57"/>
                <a:gd name="T4" fmla="*/ 14 w 78"/>
                <a:gd name="T5" fmla="*/ 14 h 57"/>
                <a:gd name="T6" fmla="*/ 14 w 78"/>
                <a:gd name="T7" fmla="*/ 21 h 57"/>
                <a:gd name="T8" fmla="*/ 0 w 78"/>
                <a:gd name="T9" fmla="*/ 12 h 57"/>
                <a:gd name="T10" fmla="*/ 0 w 78"/>
                <a:gd name="T11" fmla="*/ 5 h 57"/>
                <a:gd name="T12" fmla="*/ 0 w 78"/>
                <a:gd name="T13" fmla="*/ 0 h 57"/>
                <a:gd name="T14" fmla="*/ 33 w 78"/>
                <a:gd name="T15" fmla="*/ 24 h 57"/>
                <a:gd name="T16" fmla="*/ 33 w 78"/>
                <a:gd name="T17" fmla="*/ 31 h 57"/>
                <a:gd name="T18" fmla="*/ 47 w 78"/>
                <a:gd name="T19" fmla="*/ 38 h 57"/>
                <a:gd name="T20" fmla="*/ 47 w 78"/>
                <a:gd name="T21" fmla="*/ 33 h 57"/>
                <a:gd name="T22" fmla="*/ 47 w 78"/>
                <a:gd name="T23" fmla="*/ 28 h 57"/>
                <a:gd name="T24" fmla="*/ 33 w 78"/>
                <a:gd name="T25" fmla="*/ 19 h 57"/>
                <a:gd name="T26" fmla="*/ 33 w 78"/>
                <a:gd name="T27" fmla="*/ 24 h 57"/>
                <a:gd name="T28" fmla="*/ 64 w 78"/>
                <a:gd name="T29" fmla="*/ 38 h 57"/>
                <a:gd name="T30" fmla="*/ 64 w 78"/>
                <a:gd name="T31" fmla="*/ 43 h 57"/>
                <a:gd name="T32" fmla="*/ 64 w 78"/>
                <a:gd name="T33" fmla="*/ 47 h 57"/>
                <a:gd name="T34" fmla="*/ 78 w 78"/>
                <a:gd name="T35" fmla="*/ 57 h 57"/>
                <a:gd name="T36" fmla="*/ 78 w 78"/>
                <a:gd name="T37" fmla="*/ 50 h 57"/>
                <a:gd name="T38" fmla="*/ 78 w 78"/>
                <a:gd name="T39" fmla="*/ 45 h 57"/>
                <a:gd name="T40" fmla="*/ 64 w 78"/>
                <a:gd name="T41" fmla="*/ 3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8" h="57">
                  <a:moveTo>
                    <a:pt x="0" y="0"/>
                  </a:moveTo>
                  <a:lnTo>
                    <a:pt x="14" y="10"/>
                  </a:lnTo>
                  <a:lnTo>
                    <a:pt x="14" y="14"/>
                  </a:lnTo>
                  <a:lnTo>
                    <a:pt x="14" y="21"/>
                  </a:lnTo>
                  <a:lnTo>
                    <a:pt x="0" y="12"/>
                  </a:lnTo>
                  <a:lnTo>
                    <a:pt x="0" y="5"/>
                  </a:lnTo>
                  <a:lnTo>
                    <a:pt x="0" y="0"/>
                  </a:lnTo>
                  <a:close/>
                  <a:moveTo>
                    <a:pt x="33" y="24"/>
                  </a:moveTo>
                  <a:lnTo>
                    <a:pt x="33" y="31"/>
                  </a:lnTo>
                  <a:lnTo>
                    <a:pt x="47" y="38"/>
                  </a:lnTo>
                  <a:lnTo>
                    <a:pt x="47" y="33"/>
                  </a:lnTo>
                  <a:lnTo>
                    <a:pt x="47" y="28"/>
                  </a:lnTo>
                  <a:lnTo>
                    <a:pt x="33" y="19"/>
                  </a:lnTo>
                  <a:lnTo>
                    <a:pt x="33" y="24"/>
                  </a:lnTo>
                  <a:close/>
                  <a:moveTo>
                    <a:pt x="64" y="38"/>
                  </a:moveTo>
                  <a:lnTo>
                    <a:pt x="64" y="43"/>
                  </a:lnTo>
                  <a:lnTo>
                    <a:pt x="64" y="47"/>
                  </a:lnTo>
                  <a:lnTo>
                    <a:pt x="78" y="57"/>
                  </a:lnTo>
                  <a:lnTo>
                    <a:pt x="78" y="50"/>
                  </a:lnTo>
                  <a:lnTo>
                    <a:pt x="78" y="45"/>
                  </a:lnTo>
                  <a:lnTo>
                    <a:pt x="64" y="38"/>
                  </a:lnTo>
                  <a:close/>
                </a:path>
              </a:pathLst>
            </a:custGeom>
            <a:solidFill>
              <a:srgbClr val="2222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Freeform 36"/>
            <p:cNvSpPr>
              <a:spLocks noEditPoints="1"/>
            </p:cNvSpPr>
            <p:nvPr/>
          </p:nvSpPr>
          <p:spPr bwMode="auto">
            <a:xfrm>
              <a:off x="1830859" y="4291997"/>
              <a:ext cx="531300" cy="314368"/>
            </a:xfrm>
            <a:custGeom>
              <a:avLst/>
              <a:gdLst>
                <a:gd name="T0" fmla="*/ 517 w 578"/>
                <a:gd name="T1" fmla="*/ 7 h 342"/>
                <a:gd name="T2" fmla="*/ 0 w 578"/>
                <a:gd name="T3" fmla="*/ 306 h 342"/>
                <a:gd name="T4" fmla="*/ 0 w 578"/>
                <a:gd name="T5" fmla="*/ 302 h 342"/>
                <a:gd name="T6" fmla="*/ 517 w 578"/>
                <a:gd name="T7" fmla="*/ 0 h 342"/>
                <a:gd name="T8" fmla="*/ 517 w 578"/>
                <a:gd name="T9" fmla="*/ 7 h 342"/>
                <a:gd name="T10" fmla="*/ 548 w 578"/>
                <a:gd name="T11" fmla="*/ 19 h 342"/>
                <a:gd name="T12" fmla="*/ 33 w 578"/>
                <a:gd name="T13" fmla="*/ 320 h 342"/>
                <a:gd name="T14" fmla="*/ 33 w 578"/>
                <a:gd name="T15" fmla="*/ 325 h 342"/>
                <a:gd name="T16" fmla="*/ 548 w 578"/>
                <a:gd name="T17" fmla="*/ 24 h 342"/>
                <a:gd name="T18" fmla="*/ 548 w 578"/>
                <a:gd name="T19" fmla="*/ 19 h 342"/>
                <a:gd name="T20" fmla="*/ 64 w 578"/>
                <a:gd name="T21" fmla="*/ 337 h 342"/>
                <a:gd name="T22" fmla="*/ 64 w 578"/>
                <a:gd name="T23" fmla="*/ 342 h 342"/>
                <a:gd name="T24" fmla="*/ 578 w 578"/>
                <a:gd name="T25" fmla="*/ 43 h 342"/>
                <a:gd name="T26" fmla="*/ 578 w 578"/>
                <a:gd name="T27" fmla="*/ 38 h 342"/>
                <a:gd name="T28" fmla="*/ 64 w 578"/>
                <a:gd name="T29" fmla="*/ 337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78" h="342">
                  <a:moveTo>
                    <a:pt x="517" y="7"/>
                  </a:moveTo>
                  <a:lnTo>
                    <a:pt x="0" y="306"/>
                  </a:lnTo>
                  <a:lnTo>
                    <a:pt x="0" y="302"/>
                  </a:lnTo>
                  <a:lnTo>
                    <a:pt x="517" y="0"/>
                  </a:lnTo>
                  <a:lnTo>
                    <a:pt x="517" y="7"/>
                  </a:lnTo>
                  <a:close/>
                  <a:moveTo>
                    <a:pt x="548" y="19"/>
                  </a:moveTo>
                  <a:lnTo>
                    <a:pt x="33" y="320"/>
                  </a:lnTo>
                  <a:lnTo>
                    <a:pt x="33" y="325"/>
                  </a:lnTo>
                  <a:lnTo>
                    <a:pt x="548" y="24"/>
                  </a:lnTo>
                  <a:lnTo>
                    <a:pt x="548" y="19"/>
                  </a:lnTo>
                  <a:close/>
                  <a:moveTo>
                    <a:pt x="64" y="337"/>
                  </a:moveTo>
                  <a:lnTo>
                    <a:pt x="64" y="342"/>
                  </a:lnTo>
                  <a:lnTo>
                    <a:pt x="578" y="43"/>
                  </a:lnTo>
                  <a:lnTo>
                    <a:pt x="578" y="38"/>
                  </a:lnTo>
                  <a:lnTo>
                    <a:pt x="64" y="337"/>
                  </a:lnTo>
                  <a:close/>
                </a:path>
              </a:pathLst>
            </a:custGeom>
            <a:solidFill>
              <a:srgbClr val="4040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Freeform 37"/>
            <p:cNvSpPr>
              <a:spLocks noEditPoints="1"/>
            </p:cNvSpPr>
            <p:nvPr/>
          </p:nvSpPr>
          <p:spPr bwMode="auto">
            <a:xfrm>
              <a:off x="1474207" y="4385756"/>
              <a:ext cx="770293" cy="684808"/>
            </a:xfrm>
            <a:custGeom>
              <a:avLst/>
              <a:gdLst>
                <a:gd name="T0" fmla="*/ 0 w 354"/>
                <a:gd name="T1" fmla="*/ 0 h 314"/>
                <a:gd name="T2" fmla="*/ 142 w 354"/>
                <a:gd name="T3" fmla="*/ 70 h 314"/>
                <a:gd name="T4" fmla="*/ 142 w 354"/>
                <a:gd name="T5" fmla="*/ 73 h 314"/>
                <a:gd name="T6" fmla="*/ 136 w 354"/>
                <a:gd name="T7" fmla="*/ 70 h 314"/>
                <a:gd name="T8" fmla="*/ 136 w 354"/>
                <a:gd name="T9" fmla="*/ 193 h 314"/>
                <a:gd name="T10" fmla="*/ 142 w 354"/>
                <a:gd name="T11" fmla="*/ 196 h 314"/>
                <a:gd name="T12" fmla="*/ 142 w 354"/>
                <a:gd name="T13" fmla="*/ 199 h 314"/>
                <a:gd name="T14" fmla="*/ 0 w 354"/>
                <a:gd name="T15" fmla="*/ 103 h 314"/>
                <a:gd name="T16" fmla="*/ 0 w 354"/>
                <a:gd name="T17" fmla="*/ 0 h 314"/>
                <a:gd name="T18" fmla="*/ 207 w 354"/>
                <a:gd name="T19" fmla="*/ 107 h 314"/>
                <a:gd name="T20" fmla="*/ 207 w 354"/>
                <a:gd name="T21" fmla="*/ 111 h 314"/>
                <a:gd name="T22" fmla="*/ 213 w 354"/>
                <a:gd name="T23" fmla="*/ 114 h 314"/>
                <a:gd name="T24" fmla="*/ 212 w 354"/>
                <a:gd name="T25" fmla="*/ 237 h 314"/>
                <a:gd name="T26" fmla="*/ 207 w 354"/>
                <a:gd name="T27" fmla="*/ 233 h 314"/>
                <a:gd name="T28" fmla="*/ 207 w 354"/>
                <a:gd name="T29" fmla="*/ 237 h 314"/>
                <a:gd name="T30" fmla="*/ 354 w 354"/>
                <a:gd name="T31" fmla="*/ 314 h 314"/>
                <a:gd name="T32" fmla="*/ 354 w 354"/>
                <a:gd name="T33" fmla="*/ 211 h 314"/>
                <a:gd name="T34" fmla="*/ 207 w 354"/>
                <a:gd name="T35" fmla="*/ 107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54" h="314">
                  <a:moveTo>
                    <a:pt x="0" y="0"/>
                  </a:moveTo>
                  <a:cubicBezTo>
                    <a:pt x="3" y="1"/>
                    <a:pt x="86" y="38"/>
                    <a:pt x="142" y="70"/>
                  </a:cubicBezTo>
                  <a:cubicBezTo>
                    <a:pt x="142" y="73"/>
                    <a:pt x="142" y="73"/>
                    <a:pt x="142" y="73"/>
                  </a:cubicBezTo>
                  <a:cubicBezTo>
                    <a:pt x="136" y="70"/>
                    <a:pt x="136" y="70"/>
                    <a:pt x="136" y="70"/>
                  </a:cubicBezTo>
                  <a:cubicBezTo>
                    <a:pt x="136" y="193"/>
                    <a:pt x="136" y="193"/>
                    <a:pt x="136" y="193"/>
                  </a:cubicBezTo>
                  <a:cubicBezTo>
                    <a:pt x="142" y="196"/>
                    <a:pt x="142" y="196"/>
                    <a:pt x="142" y="196"/>
                  </a:cubicBezTo>
                  <a:cubicBezTo>
                    <a:pt x="142" y="199"/>
                    <a:pt x="142" y="199"/>
                    <a:pt x="142" y="199"/>
                  </a:cubicBezTo>
                  <a:cubicBezTo>
                    <a:pt x="88" y="168"/>
                    <a:pt x="3" y="105"/>
                    <a:pt x="0" y="103"/>
                  </a:cubicBezTo>
                  <a:lnTo>
                    <a:pt x="0" y="0"/>
                  </a:lnTo>
                  <a:close/>
                  <a:moveTo>
                    <a:pt x="207" y="107"/>
                  </a:moveTo>
                  <a:cubicBezTo>
                    <a:pt x="207" y="111"/>
                    <a:pt x="207" y="111"/>
                    <a:pt x="207" y="111"/>
                  </a:cubicBezTo>
                  <a:cubicBezTo>
                    <a:pt x="213" y="114"/>
                    <a:pt x="213" y="114"/>
                    <a:pt x="213" y="114"/>
                  </a:cubicBezTo>
                  <a:cubicBezTo>
                    <a:pt x="212" y="237"/>
                    <a:pt x="212" y="237"/>
                    <a:pt x="212" y="237"/>
                  </a:cubicBezTo>
                  <a:cubicBezTo>
                    <a:pt x="207" y="233"/>
                    <a:pt x="207" y="233"/>
                    <a:pt x="207" y="233"/>
                  </a:cubicBezTo>
                  <a:cubicBezTo>
                    <a:pt x="207" y="237"/>
                    <a:pt x="207" y="237"/>
                    <a:pt x="207" y="237"/>
                  </a:cubicBezTo>
                  <a:cubicBezTo>
                    <a:pt x="260" y="268"/>
                    <a:pt x="351" y="313"/>
                    <a:pt x="354" y="314"/>
                  </a:cubicBezTo>
                  <a:cubicBezTo>
                    <a:pt x="354" y="211"/>
                    <a:pt x="354" y="211"/>
                    <a:pt x="354" y="211"/>
                  </a:cubicBezTo>
                  <a:cubicBezTo>
                    <a:pt x="351" y="208"/>
                    <a:pt x="263" y="140"/>
                    <a:pt x="207" y="107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auto">
            <a:xfrm>
              <a:off x="1770191" y="4538344"/>
              <a:ext cx="167295" cy="364005"/>
            </a:xfrm>
            <a:custGeom>
              <a:avLst/>
              <a:gdLst>
                <a:gd name="T0" fmla="*/ 182 w 182"/>
                <a:gd name="T1" fmla="*/ 105 h 396"/>
                <a:gd name="T2" fmla="*/ 180 w 182"/>
                <a:gd name="T3" fmla="*/ 396 h 396"/>
                <a:gd name="T4" fmla="*/ 168 w 182"/>
                <a:gd name="T5" fmla="*/ 387 h 396"/>
                <a:gd name="T6" fmla="*/ 14 w 182"/>
                <a:gd name="T7" fmla="*/ 299 h 396"/>
                <a:gd name="T8" fmla="*/ 0 w 182"/>
                <a:gd name="T9" fmla="*/ 292 h 396"/>
                <a:gd name="T10" fmla="*/ 0 w 182"/>
                <a:gd name="T11" fmla="*/ 0 h 396"/>
                <a:gd name="T12" fmla="*/ 14 w 182"/>
                <a:gd name="T13" fmla="*/ 7 h 396"/>
                <a:gd name="T14" fmla="*/ 52 w 182"/>
                <a:gd name="T15" fmla="*/ 29 h 396"/>
                <a:gd name="T16" fmla="*/ 52 w 182"/>
                <a:gd name="T17" fmla="*/ 36 h 396"/>
                <a:gd name="T18" fmla="*/ 66 w 182"/>
                <a:gd name="T19" fmla="*/ 45 h 396"/>
                <a:gd name="T20" fmla="*/ 66 w 182"/>
                <a:gd name="T21" fmla="*/ 38 h 396"/>
                <a:gd name="T22" fmla="*/ 85 w 182"/>
                <a:gd name="T23" fmla="*/ 48 h 396"/>
                <a:gd name="T24" fmla="*/ 85 w 182"/>
                <a:gd name="T25" fmla="*/ 55 h 396"/>
                <a:gd name="T26" fmla="*/ 99 w 182"/>
                <a:gd name="T27" fmla="*/ 62 h 396"/>
                <a:gd name="T28" fmla="*/ 99 w 182"/>
                <a:gd name="T29" fmla="*/ 57 h 396"/>
                <a:gd name="T30" fmla="*/ 116 w 182"/>
                <a:gd name="T31" fmla="*/ 67 h 396"/>
                <a:gd name="T32" fmla="*/ 116 w 182"/>
                <a:gd name="T33" fmla="*/ 71 h 396"/>
                <a:gd name="T34" fmla="*/ 130 w 182"/>
                <a:gd name="T35" fmla="*/ 81 h 396"/>
                <a:gd name="T36" fmla="*/ 130 w 182"/>
                <a:gd name="T37" fmla="*/ 74 h 396"/>
                <a:gd name="T38" fmla="*/ 168 w 182"/>
                <a:gd name="T39" fmla="*/ 98 h 396"/>
                <a:gd name="T40" fmla="*/ 182 w 182"/>
                <a:gd name="T41" fmla="*/ 105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82" h="396">
                  <a:moveTo>
                    <a:pt x="182" y="105"/>
                  </a:moveTo>
                  <a:lnTo>
                    <a:pt x="180" y="396"/>
                  </a:lnTo>
                  <a:lnTo>
                    <a:pt x="168" y="387"/>
                  </a:lnTo>
                  <a:lnTo>
                    <a:pt x="14" y="299"/>
                  </a:lnTo>
                  <a:lnTo>
                    <a:pt x="0" y="292"/>
                  </a:lnTo>
                  <a:lnTo>
                    <a:pt x="0" y="0"/>
                  </a:lnTo>
                  <a:lnTo>
                    <a:pt x="14" y="7"/>
                  </a:lnTo>
                  <a:lnTo>
                    <a:pt x="52" y="29"/>
                  </a:lnTo>
                  <a:lnTo>
                    <a:pt x="52" y="36"/>
                  </a:lnTo>
                  <a:lnTo>
                    <a:pt x="66" y="45"/>
                  </a:lnTo>
                  <a:lnTo>
                    <a:pt x="66" y="38"/>
                  </a:lnTo>
                  <a:lnTo>
                    <a:pt x="85" y="48"/>
                  </a:lnTo>
                  <a:lnTo>
                    <a:pt x="85" y="55"/>
                  </a:lnTo>
                  <a:lnTo>
                    <a:pt x="99" y="62"/>
                  </a:lnTo>
                  <a:lnTo>
                    <a:pt x="99" y="57"/>
                  </a:lnTo>
                  <a:lnTo>
                    <a:pt x="116" y="67"/>
                  </a:lnTo>
                  <a:lnTo>
                    <a:pt x="116" y="71"/>
                  </a:lnTo>
                  <a:lnTo>
                    <a:pt x="130" y="81"/>
                  </a:lnTo>
                  <a:lnTo>
                    <a:pt x="130" y="74"/>
                  </a:lnTo>
                  <a:lnTo>
                    <a:pt x="168" y="98"/>
                  </a:lnTo>
                  <a:lnTo>
                    <a:pt x="182" y="105"/>
                  </a:lnTo>
                  <a:close/>
                </a:path>
              </a:pathLst>
            </a:custGeom>
            <a:solidFill>
              <a:srgbClr val="595A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Freeform 39"/>
            <p:cNvSpPr>
              <a:spLocks/>
            </p:cNvSpPr>
            <p:nvPr/>
          </p:nvSpPr>
          <p:spPr bwMode="auto">
            <a:xfrm>
              <a:off x="1924618" y="4344392"/>
              <a:ext cx="793274" cy="501885"/>
            </a:xfrm>
            <a:custGeom>
              <a:avLst/>
              <a:gdLst>
                <a:gd name="T0" fmla="*/ 0 w 364"/>
                <a:gd name="T1" fmla="*/ 126 h 230"/>
                <a:gd name="T2" fmla="*/ 218 w 364"/>
                <a:gd name="T3" fmla="*/ 0 h 230"/>
                <a:gd name="T4" fmla="*/ 364 w 364"/>
                <a:gd name="T5" fmla="*/ 103 h 230"/>
                <a:gd name="T6" fmla="*/ 147 w 364"/>
                <a:gd name="T7" fmla="*/ 230 h 230"/>
                <a:gd name="T8" fmla="*/ 0 w 364"/>
                <a:gd name="T9" fmla="*/ 126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4" h="230">
                  <a:moveTo>
                    <a:pt x="0" y="126"/>
                  </a:moveTo>
                  <a:cubicBezTo>
                    <a:pt x="218" y="0"/>
                    <a:pt x="218" y="0"/>
                    <a:pt x="218" y="0"/>
                  </a:cubicBezTo>
                  <a:cubicBezTo>
                    <a:pt x="274" y="32"/>
                    <a:pt x="362" y="101"/>
                    <a:pt x="364" y="103"/>
                  </a:cubicBezTo>
                  <a:cubicBezTo>
                    <a:pt x="147" y="230"/>
                    <a:pt x="147" y="230"/>
                    <a:pt x="147" y="230"/>
                  </a:cubicBezTo>
                  <a:cubicBezTo>
                    <a:pt x="144" y="227"/>
                    <a:pt x="56" y="159"/>
                    <a:pt x="0" y="12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Freeform 40"/>
            <p:cNvSpPr>
              <a:spLocks/>
            </p:cNvSpPr>
            <p:nvPr/>
          </p:nvSpPr>
          <p:spPr bwMode="auto">
            <a:xfrm>
              <a:off x="2244501" y="4569597"/>
              <a:ext cx="473391" cy="500967"/>
            </a:xfrm>
            <a:custGeom>
              <a:avLst/>
              <a:gdLst>
                <a:gd name="T0" fmla="*/ 0 w 515"/>
                <a:gd name="T1" fmla="*/ 301 h 545"/>
                <a:gd name="T2" fmla="*/ 515 w 515"/>
                <a:gd name="T3" fmla="*/ 0 h 545"/>
                <a:gd name="T4" fmla="*/ 515 w 515"/>
                <a:gd name="T5" fmla="*/ 244 h 545"/>
                <a:gd name="T6" fmla="*/ 0 w 515"/>
                <a:gd name="T7" fmla="*/ 545 h 545"/>
                <a:gd name="T8" fmla="*/ 0 w 515"/>
                <a:gd name="T9" fmla="*/ 301 h 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5" h="545">
                  <a:moveTo>
                    <a:pt x="0" y="301"/>
                  </a:moveTo>
                  <a:lnTo>
                    <a:pt x="515" y="0"/>
                  </a:lnTo>
                  <a:lnTo>
                    <a:pt x="515" y="244"/>
                  </a:lnTo>
                  <a:lnTo>
                    <a:pt x="0" y="545"/>
                  </a:lnTo>
                  <a:lnTo>
                    <a:pt x="0" y="301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Freeform 41"/>
            <p:cNvSpPr>
              <a:spLocks/>
            </p:cNvSpPr>
            <p:nvPr/>
          </p:nvSpPr>
          <p:spPr bwMode="auto">
            <a:xfrm>
              <a:off x="1913587" y="4760792"/>
              <a:ext cx="276680" cy="322641"/>
            </a:xfrm>
            <a:custGeom>
              <a:avLst/>
              <a:gdLst>
                <a:gd name="T0" fmla="*/ 79 w 127"/>
                <a:gd name="T1" fmla="*/ 8 h 148"/>
                <a:gd name="T2" fmla="*/ 45 w 127"/>
                <a:gd name="T3" fmla="*/ 5 h 148"/>
                <a:gd name="T4" fmla="*/ 0 w 127"/>
                <a:gd name="T5" fmla="*/ 31 h 148"/>
                <a:gd name="T6" fmla="*/ 34 w 127"/>
                <a:gd name="T7" fmla="*/ 34 h 148"/>
                <a:gd name="T8" fmla="*/ 82 w 127"/>
                <a:gd name="T9" fmla="*/ 117 h 148"/>
                <a:gd name="T10" fmla="*/ 68 w 127"/>
                <a:gd name="T11" fmla="*/ 148 h 148"/>
                <a:gd name="T12" fmla="*/ 113 w 127"/>
                <a:gd name="T13" fmla="*/ 122 h 148"/>
                <a:gd name="T14" fmla="*/ 127 w 127"/>
                <a:gd name="T15" fmla="*/ 91 h 148"/>
                <a:gd name="T16" fmla="*/ 79 w 127"/>
                <a:gd name="T17" fmla="*/ 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7" h="148">
                  <a:moveTo>
                    <a:pt x="79" y="8"/>
                  </a:moveTo>
                  <a:cubicBezTo>
                    <a:pt x="66" y="0"/>
                    <a:pt x="53" y="0"/>
                    <a:pt x="45" y="5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9" y="26"/>
                    <a:pt x="21" y="26"/>
                    <a:pt x="34" y="34"/>
                  </a:cubicBezTo>
                  <a:cubicBezTo>
                    <a:pt x="61" y="49"/>
                    <a:pt x="82" y="86"/>
                    <a:pt x="82" y="117"/>
                  </a:cubicBezTo>
                  <a:cubicBezTo>
                    <a:pt x="82" y="132"/>
                    <a:pt x="77" y="143"/>
                    <a:pt x="68" y="148"/>
                  </a:cubicBezTo>
                  <a:cubicBezTo>
                    <a:pt x="113" y="122"/>
                    <a:pt x="113" y="122"/>
                    <a:pt x="113" y="122"/>
                  </a:cubicBezTo>
                  <a:cubicBezTo>
                    <a:pt x="121" y="117"/>
                    <a:pt x="127" y="106"/>
                    <a:pt x="127" y="91"/>
                  </a:cubicBezTo>
                  <a:cubicBezTo>
                    <a:pt x="127" y="61"/>
                    <a:pt x="105" y="23"/>
                    <a:pt x="79" y="8"/>
                  </a:cubicBezTo>
                  <a:close/>
                </a:path>
              </a:pathLst>
            </a:custGeom>
            <a:solidFill>
              <a:srgbClr val="4040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Freeform 42"/>
            <p:cNvSpPr>
              <a:spLocks/>
            </p:cNvSpPr>
            <p:nvPr/>
          </p:nvSpPr>
          <p:spPr bwMode="auto">
            <a:xfrm>
              <a:off x="1883254" y="4802156"/>
              <a:ext cx="209579" cy="307933"/>
            </a:xfrm>
            <a:custGeom>
              <a:avLst/>
              <a:gdLst>
                <a:gd name="T0" fmla="*/ 48 w 96"/>
                <a:gd name="T1" fmla="*/ 15 h 141"/>
                <a:gd name="T2" fmla="*/ 96 w 96"/>
                <a:gd name="T3" fmla="*/ 98 h 141"/>
                <a:gd name="T4" fmla="*/ 48 w 96"/>
                <a:gd name="T5" fmla="*/ 125 h 141"/>
                <a:gd name="T6" fmla="*/ 0 w 96"/>
                <a:gd name="T7" fmla="*/ 43 h 141"/>
                <a:gd name="T8" fmla="*/ 48 w 96"/>
                <a:gd name="T9" fmla="*/ 15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" h="141">
                  <a:moveTo>
                    <a:pt x="48" y="15"/>
                  </a:moveTo>
                  <a:cubicBezTo>
                    <a:pt x="75" y="30"/>
                    <a:pt x="96" y="67"/>
                    <a:pt x="96" y="98"/>
                  </a:cubicBezTo>
                  <a:cubicBezTo>
                    <a:pt x="96" y="128"/>
                    <a:pt x="74" y="141"/>
                    <a:pt x="48" y="125"/>
                  </a:cubicBezTo>
                  <a:cubicBezTo>
                    <a:pt x="21" y="110"/>
                    <a:pt x="0" y="73"/>
                    <a:pt x="0" y="43"/>
                  </a:cubicBezTo>
                  <a:cubicBezTo>
                    <a:pt x="0" y="12"/>
                    <a:pt x="22" y="0"/>
                    <a:pt x="48" y="15"/>
                  </a:cubicBezTo>
                  <a:close/>
                </a:path>
              </a:pathLst>
            </a:custGeom>
            <a:solidFill>
              <a:srgbClr val="8F91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Freeform 43"/>
            <p:cNvSpPr>
              <a:spLocks/>
            </p:cNvSpPr>
            <p:nvPr/>
          </p:nvSpPr>
          <p:spPr bwMode="auto">
            <a:xfrm>
              <a:off x="1445712" y="4482273"/>
              <a:ext cx="276680" cy="322641"/>
            </a:xfrm>
            <a:custGeom>
              <a:avLst/>
              <a:gdLst>
                <a:gd name="T0" fmla="*/ 79 w 127"/>
                <a:gd name="T1" fmla="*/ 9 h 148"/>
                <a:gd name="T2" fmla="*/ 45 w 127"/>
                <a:gd name="T3" fmla="*/ 5 h 148"/>
                <a:gd name="T4" fmla="*/ 0 w 127"/>
                <a:gd name="T5" fmla="*/ 31 h 148"/>
                <a:gd name="T6" fmla="*/ 34 w 127"/>
                <a:gd name="T7" fmla="*/ 35 h 148"/>
                <a:gd name="T8" fmla="*/ 82 w 127"/>
                <a:gd name="T9" fmla="*/ 117 h 148"/>
                <a:gd name="T10" fmla="*/ 68 w 127"/>
                <a:gd name="T11" fmla="*/ 148 h 148"/>
                <a:gd name="T12" fmla="*/ 113 w 127"/>
                <a:gd name="T13" fmla="*/ 122 h 148"/>
                <a:gd name="T14" fmla="*/ 127 w 127"/>
                <a:gd name="T15" fmla="*/ 91 h 148"/>
                <a:gd name="T16" fmla="*/ 79 w 127"/>
                <a:gd name="T17" fmla="*/ 9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7" h="148">
                  <a:moveTo>
                    <a:pt x="79" y="9"/>
                  </a:moveTo>
                  <a:cubicBezTo>
                    <a:pt x="66" y="1"/>
                    <a:pt x="54" y="0"/>
                    <a:pt x="45" y="5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9" y="26"/>
                    <a:pt x="21" y="27"/>
                    <a:pt x="34" y="35"/>
                  </a:cubicBezTo>
                  <a:cubicBezTo>
                    <a:pt x="61" y="50"/>
                    <a:pt x="82" y="87"/>
                    <a:pt x="82" y="117"/>
                  </a:cubicBezTo>
                  <a:cubicBezTo>
                    <a:pt x="82" y="132"/>
                    <a:pt x="77" y="143"/>
                    <a:pt x="68" y="148"/>
                  </a:cubicBezTo>
                  <a:cubicBezTo>
                    <a:pt x="113" y="122"/>
                    <a:pt x="113" y="122"/>
                    <a:pt x="113" y="122"/>
                  </a:cubicBezTo>
                  <a:cubicBezTo>
                    <a:pt x="121" y="117"/>
                    <a:pt x="127" y="107"/>
                    <a:pt x="127" y="91"/>
                  </a:cubicBezTo>
                  <a:cubicBezTo>
                    <a:pt x="127" y="61"/>
                    <a:pt x="105" y="24"/>
                    <a:pt x="79" y="9"/>
                  </a:cubicBezTo>
                  <a:close/>
                </a:path>
              </a:pathLst>
            </a:custGeom>
            <a:solidFill>
              <a:srgbClr val="4040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Freeform 44"/>
            <p:cNvSpPr>
              <a:spLocks/>
            </p:cNvSpPr>
            <p:nvPr/>
          </p:nvSpPr>
          <p:spPr bwMode="auto">
            <a:xfrm>
              <a:off x="1415378" y="4523637"/>
              <a:ext cx="208660" cy="307015"/>
            </a:xfrm>
            <a:custGeom>
              <a:avLst/>
              <a:gdLst>
                <a:gd name="T0" fmla="*/ 48 w 96"/>
                <a:gd name="T1" fmla="*/ 16 h 141"/>
                <a:gd name="T2" fmla="*/ 96 w 96"/>
                <a:gd name="T3" fmla="*/ 98 h 141"/>
                <a:gd name="T4" fmla="*/ 48 w 96"/>
                <a:gd name="T5" fmla="*/ 126 h 141"/>
                <a:gd name="T6" fmla="*/ 0 w 96"/>
                <a:gd name="T7" fmla="*/ 43 h 141"/>
                <a:gd name="T8" fmla="*/ 48 w 96"/>
                <a:gd name="T9" fmla="*/ 16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" h="141">
                  <a:moveTo>
                    <a:pt x="48" y="16"/>
                  </a:moveTo>
                  <a:cubicBezTo>
                    <a:pt x="75" y="31"/>
                    <a:pt x="96" y="68"/>
                    <a:pt x="96" y="98"/>
                  </a:cubicBezTo>
                  <a:cubicBezTo>
                    <a:pt x="96" y="129"/>
                    <a:pt x="75" y="141"/>
                    <a:pt x="48" y="126"/>
                  </a:cubicBezTo>
                  <a:cubicBezTo>
                    <a:pt x="22" y="110"/>
                    <a:pt x="0" y="73"/>
                    <a:pt x="0" y="43"/>
                  </a:cubicBezTo>
                  <a:cubicBezTo>
                    <a:pt x="0" y="13"/>
                    <a:pt x="22" y="0"/>
                    <a:pt x="48" y="16"/>
                  </a:cubicBezTo>
                  <a:close/>
                </a:path>
              </a:pathLst>
            </a:custGeom>
            <a:solidFill>
              <a:srgbClr val="8F91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Freeform 45"/>
            <p:cNvSpPr>
              <a:spLocks/>
            </p:cNvSpPr>
            <p:nvPr/>
          </p:nvSpPr>
          <p:spPr bwMode="auto">
            <a:xfrm>
              <a:off x="1271063" y="4499737"/>
              <a:ext cx="241751" cy="103871"/>
            </a:xfrm>
            <a:custGeom>
              <a:avLst/>
              <a:gdLst>
                <a:gd name="T0" fmla="*/ 0 w 111"/>
                <a:gd name="T1" fmla="*/ 44 h 48"/>
                <a:gd name="T2" fmla="*/ 63 w 111"/>
                <a:gd name="T3" fmla="*/ 7 h 48"/>
                <a:gd name="T4" fmla="*/ 111 w 111"/>
                <a:gd name="T5" fmla="*/ 12 h 48"/>
                <a:gd name="T6" fmla="*/ 49 w 111"/>
                <a:gd name="T7" fmla="*/ 48 h 48"/>
                <a:gd name="T8" fmla="*/ 0 w 111"/>
                <a:gd name="T9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48">
                  <a:moveTo>
                    <a:pt x="0" y="44"/>
                  </a:moveTo>
                  <a:cubicBezTo>
                    <a:pt x="63" y="7"/>
                    <a:pt x="63" y="7"/>
                    <a:pt x="63" y="7"/>
                  </a:cubicBezTo>
                  <a:cubicBezTo>
                    <a:pt x="76" y="0"/>
                    <a:pt x="93" y="1"/>
                    <a:pt x="111" y="12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30" y="38"/>
                    <a:pt x="13" y="37"/>
                    <a:pt x="0" y="44"/>
                  </a:cubicBezTo>
                  <a:close/>
                </a:path>
              </a:pathLst>
            </a:custGeom>
            <a:solidFill>
              <a:srgbClr val="4040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Freeform 46"/>
            <p:cNvSpPr>
              <a:spLocks/>
            </p:cNvSpPr>
            <p:nvPr/>
          </p:nvSpPr>
          <p:spPr bwMode="auto">
            <a:xfrm>
              <a:off x="1256355" y="4597173"/>
              <a:ext cx="241751" cy="353893"/>
            </a:xfrm>
            <a:custGeom>
              <a:avLst/>
              <a:gdLst>
                <a:gd name="T0" fmla="*/ 56 w 111"/>
                <a:gd name="T1" fmla="*/ 18 h 162"/>
                <a:gd name="T2" fmla="*/ 111 w 111"/>
                <a:gd name="T3" fmla="*/ 113 h 162"/>
                <a:gd name="T4" fmla="*/ 55 w 111"/>
                <a:gd name="T5" fmla="*/ 145 h 162"/>
                <a:gd name="T6" fmla="*/ 0 w 111"/>
                <a:gd name="T7" fmla="*/ 49 h 162"/>
                <a:gd name="T8" fmla="*/ 56 w 111"/>
                <a:gd name="T9" fmla="*/ 18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162">
                  <a:moveTo>
                    <a:pt x="56" y="18"/>
                  </a:moveTo>
                  <a:cubicBezTo>
                    <a:pt x="86" y="35"/>
                    <a:pt x="111" y="78"/>
                    <a:pt x="111" y="113"/>
                  </a:cubicBezTo>
                  <a:cubicBezTo>
                    <a:pt x="111" y="148"/>
                    <a:pt x="86" y="162"/>
                    <a:pt x="55" y="145"/>
                  </a:cubicBezTo>
                  <a:cubicBezTo>
                    <a:pt x="25" y="127"/>
                    <a:pt x="0" y="84"/>
                    <a:pt x="0" y="49"/>
                  </a:cubicBezTo>
                  <a:cubicBezTo>
                    <a:pt x="0" y="14"/>
                    <a:pt x="25" y="0"/>
                    <a:pt x="56" y="18"/>
                  </a:cubicBezTo>
                  <a:close/>
                </a:path>
              </a:pathLst>
            </a:custGeom>
            <a:solidFill>
              <a:schemeClr val="bg2">
                <a:lumMod val="95000"/>
                <a:alpha val="94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Freeform 47"/>
            <p:cNvSpPr>
              <a:spLocks/>
            </p:cNvSpPr>
            <p:nvPr/>
          </p:nvSpPr>
          <p:spPr bwMode="auto">
            <a:xfrm>
              <a:off x="1377691" y="4525476"/>
              <a:ext cx="283115" cy="429268"/>
            </a:xfrm>
            <a:custGeom>
              <a:avLst/>
              <a:gdLst>
                <a:gd name="T0" fmla="*/ 110 w 130"/>
                <a:gd name="T1" fmla="*/ 160 h 197"/>
                <a:gd name="T2" fmla="*/ 47 w 130"/>
                <a:gd name="T3" fmla="*/ 197 h 197"/>
                <a:gd name="T4" fmla="*/ 67 w 130"/>
                <a:gd name="T5" fmla="*/ 153 h 197"/>
                <a:gd name="T6" fmla="*/ 0 w 130"/>
                <a:gd name="T7" fmla="*/ 36 h 197"/>
                <a:gd name="T8" fmla="*/ 62 w 130"/>
                <a:gd name="T9" fmla="*/ 0 h 197"/>
                <a:gd name="T10" fmla="*/ 130 w 130"/>
                <a:gd name="T11" fmla="*/ 117 h 197"/>
                <a:gd name="T12" fmla="*/ 110 w 130"/>
                <a:gd name="T13" fmla="*/ 16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0" h="197">
                  <a:moveTo>
                    <a:pt x="110" y="160"/>
                  </a:moveTo>
                  <a:cubicBezTo>
                    <a:pt x="47" y="197"/>
                    <a:pt x="47" y="197"/>
                    <a:pt x="47" y="197"/>
                  </a:cubicBezTo>
                  <a:cubicBezTo>
                    <a:pt x="59" y="190"/>
                    <a:pt x="67" y="175"/>
                    <a:pt x="67" y="153"/>
                  </a:cubicBezTo>
                  <a:cubicBezTo>
                    <a:pt x="67" y="110"/>
                    <a:pt x="37" y="58"/>
                    <a:pt x="0" y="36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100" y="21"/>
                    <a:pt x="130" y="74"/>
                    <a:pt x="130" y="117"/>
                  </a:cubicBezTo>
                  <a:cubicBezTo>
                    <a:pt x="130" y="138"/>
                    <a:pt x="122" y="153"/>
                    <a:pt x="110" y="160"/>
                  </a:cubicBezTo>
                  <a:close/>
                </a:path>
              </a:pathLst>
            </a:custGeom>
            <a:solidFill>
              <a:srgbClr val="595A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Freeform 48"/>
            <p:cNvSpPr>
              <a:spLocks noEditPoints="1"/>
            </p:cNvSpPr>
            <p:nvPr/>
          </p:nvSpPr>
          <p:spPr bwMode="auto">
            <a:xfrm>
              <a:off x="1229699" y="4558566"/>
              <a:ext cx="294145" cy="431107"/>
            </a:xfrm>
            <a:custGeom>
              <a:avLst/>
              <a:gdLst>
                <a:gd name="T0" fmla="*/ 68 w 135"/>
                <a:gd name="T1" fmla="*/ 21 h 198"/>
                <a:gd name="T2" fmla="*/ 135 w 135"/>
                <a:gd name="T3" fmla="*/ 138 h 198"/>
                <a:gd name="T4" fmla="*/ 67 w 135"/>
                <a:gd name="T5" fmla="*/ 177 h 198"/>
                <a:gd name="T6" fmla="*/ 0 w 135"/>
                <a:gd name="T7" fmla="*/ 60 h 198"/>
                <a:gd name="T8" fmla="*/ 68 w 135"/>
                <a:gd name="T9" fmla="*/ 21 h 198"/>
                <a:gd name="T10" fmla="*/ 67 w 135"/>
                <a:gd name="T11" fmla="*/ 163 h 198"/>
                <a:gd name="T12" fmla="*/ 123 w 135"/>
                <a:gd name="T13" fmla="*/ 131 h 198"/>
                <a:gd name="T14" fmla="*/ 68 w 135"/>
                <a:gd name="T15" fmla="*/ 36 h 198"/>
                <a:gd name="T16" fmla="*/ 12 w 135"/>
                <a:gd name="T17" fmla="*/ 67 h 198"/>
                <a:gd name="T18" fmla="*/ 67 w 135"/>
                <a:gd name="T19" fmla="*/ 163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5" h="198">
                  <a:moveTo>
                    <a:pt x="68" y="21"/>
                  </a:moveTo>
                  <a:cubicBezTo>
                    <a:pt x="105" y="43"/>
                    <a:pt x="135" y="95"/>
                    <a:pt x="135" y="138"/>
                  </a:cubicBezTo>
                  <a:cubicBezTo>
                    <a:pt x="135" y="181"/>
                    <a:pt x="104" y="198"/>
                    <a:pt x="67" y="177"/>
                  </a:cubicBezTo>
                  <a:cubicBezTo>
                    <a:pt x="30" y="155"/>
                    <a:pt x="0" y="103"/>
                    <a:pt x="0" y="60"/>
                  </a:cubicBezTo>
                  <a:cubicBezTo>
                    <a:pt x="0" y="17"/>
                    <a:pt x="30" y="0"/>
                    <a:pt x="68" y="21"/>
                  </a:cubicBezTo>
                  <a:close/>
                  <a:moveTo>
                    <a:pt x="67" y="163"/>
                  </a:moveTo>
                  <a:cubicBezTo>
                    <a:pt x="98" y="180"/>
                    <a:pt x="123" y="166"/>
                    <a:pt x="123" y="131"/>
                  </a:cubicBezTo>
                  <a:cubicBezTo>
                    <a:pt x="123" y="96"/>
                    <a:pt x="98" y="53"/>
                    <a:pt x="68" y="36"/>
                  </a:cubicBezTo>
                  <a:cubicBezTo>
                    <a:pt x="37" y="18"/>
                    <a:pt x="12" y="32"/>
                    <a:pt x="12" y="67"/>
                  </a:cubicBezTo>
                  <a:cubicBezTo>
                    <a:pt x="12" y="102"/>
                    <a:pt x="37" y="145"/>
                    <a:pt x="67" y="163"/>
                  </a:cubicBezTo>
                </a:path>
              </a:pathLst>
            </a:custGeom>
            <a:solidFill>
              <a:srgbClr val="8F91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Freeform 49"/>
            <p:cNvSpPr>
              <a:spLocks/>
            </p:cNvSpPr>
            <p:nvPr/>
          </p:nvSpPr>
          <p:spPr bwMode="auto">
            <a:xfrm>
              <a:off x="1739858" y="4791125"/>
              <a:ext cx="241751" cy="104789"/>
            </a:xfrm>
            <a:custGeom>
              <a:avLst/>
              <a:gdLst>
                <a:gd name="T0" fmla="*/ 0 w 111"/>
                <a:gd name="T1" fmla="*/ 43 h 48"/>
                <a:gd name="T2" fmla="*/ 63 w 111"/>
                <a:gd name="T3" fmla="*/ 7 h 48"/>
                <a:gd name="T4" fmla="*/ 111 w 111"/>
                <a:gd name="T5" fmla="*/ 12 h 48"/>
                <a:gd name="T6" fmla="*/ 48 w 111"/>
                <a:gd name="T7" fmla="*/ 48 h 48"/>
                <a:gd name="T8" fmla="*/ 0 w 111"/>
                <a:gd name="T9" fmla="*/ 43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48">
                  <a:moveTo>
                    <a:pt x="0" y="43"/>
                  </a:moveTo>
                  <a:cubicBezTo>
                    <a:pt x="63" y="7"/>
                    <a:pt x="63" y="7"/>
                    <a:pt x="63" y="7"/>
                  </a:cubicBezTo>
                  <a:cubicBezTo>
                    <a:pt x="75" y="0"/>
                    <a:pt x="92" y="1"/>
                    <a:pt x="111" y="12"/>
                  </a:cubicBezTo>
                  <a:cubicBezTo>
                    <a:pt x="48" y="48"/>
                    <a:pt x="48" y="48"/>
                    <a:pt x="48" y="48"/>
                  </a:cubicBezTo>
                  <a:cubicBezTo>
                    <a:pt x="30" y="37"/>
                    <a:pt x="13" y="36"/>
                    <a:pt x="0" y="43"/>
                  </a:cubicBezTo>
                  <a:close/>
                </a:path>
              </a:pathLst>
            </a:custGeom>
            <a:solidFill>
              <a:srgbClr val="4040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Freeform 50"/>
            <p:cNvSpPr>
              <a:spLocks/>
            </p:cNvSpPr>
            <p:nvPr/>
          </p:nvSpPr>
          <p:spPr bwMode="auto">
            <a:xfrm>
              <a:off x="1724231" y="4889481"/>
              <a:ext cx="241751" cy="352975"/>
            </a:xfrm>
            <a:custGeom>
              <a:avLst/>
              <a:gdLst>
                <a:gd name="T0" fmla="*/ 55 w 111"/>
                <a:gd name="T1" fmla="*/ 17 h 162"/>
                <a:gd name="T2" fmla="*/ 110 w 111"/>
                <a:gd name="T3" fmla="*/ 113 h 162"/>
                <a:gd name="T4" fmla="*/ 55 w 111"/>
                <a:gd name="T5" fmla="*/ 144 h 162"/>
                <a:gd name="T6" fmla="*/ 0 w 111"/>
                <a:gd name="T7" fmla="*/ 49 h 162"/>
                <a:gd name="T8" fmla="*/ 55 w 111"/>
                <a:gd name="T9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162">
                  <a:moveTo>
                    <a:pt x="55" y="17"/>
                  </a:moveTo>
                  <a:cubicBezTo>
                    <a:pt x="86" y="35"/>
                    <a:pt x="111" y="78"/>
                    <a:pt x="110" y="113"/>
                  </a:cubicBezTo>
                  <a:cubicBezTo>
                    <a:pt x="110" y="148"/>
                    <a:pt x="86" y="162"/>
                    <a:pt x="55" y="144"/>
                  </a:cubicBezTo>
                  <a:cubicBezTo>
                    <a:pt x="24" y="127"/>
                    <a:pt x="0" y="84"/>
                    <a:pt x="0" y="49"/>
                  </a:cubicBezTo>
                  <a:cubicBezTo>
                    <a:pt x="0" y="14"/>
                    <a:pt x="25" y="0"/>
                    <a:pt x="55" y="17"/>
                  </a:cubicBezTo>
                  <a:close/>
                </a:path>
              </a:pathLst>
            </a:custGeom>
            <a:solidFill>
              <a:schemeClr val="bg2">
                <a:lumMod val="95000"/>
                <a:alpha val="94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Freeform 51"/>
            <p:cNvSpPr>
              <a:spLocks/>
            </p:cNvSpPr>
            <p:nvPr/>
          </p:nvSpPr>
          <p:spPr bwMode="auto">
            <a:xfrm>
              <a:off x="1843727" y="4817782"/>
              <a:ext cx="285872" cy="427431"/>
            </a:xfrm>
            <a:custGeom>
              <a:avLst/>
              <a:gdLst>
                <a:gd name="T0" fmla="*/ 111 w 131"/>
                <a:gd name="T1" fmla="*/ 160 h 196"/>
                <a:gd name="T2" fmla="*/ 48 w 131"/>
                <a:gd name="T3" fmla="*/ 196 h 196"/>
                <a:gd name="T4" fmla="*/ 68 w 131"/>
                <a:gd name="T5" fmla="*/ 153 h 196"/>
                <a:gd name="T6" fmla="*/ 0 w 131"/>
                <a:gd name="T7" fmla="*/ 36 h 196"/>
                <a:gd name="T8" fmla="*/ 63 w 131"/>
                <a:gd name="T9" fmla="*/ 0 h 196"/>
                <a:gd name="T10" fmla="*/ 131 w 131"/>
                <a:gd name="T11" fmla="*/ 116 h 196"/>
                <a:gd name="T12" fmla="*/ 111 w 131"/>
                <a:gd name="T13" fmla="*/ 16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1" h="196">
                  <a:moveTo>
                    <a:pt x="111" y="160"/>
                  </a:moveTo>
                  <a:cubicBezTo>
                    <a:pt x="48" y="196"/>
                    <a:pt x="48" y="196"/>
                    <a:pt x="48" y="196"/>
                  </a:cubicBezTo>
                  <a:cubicBezTo>
                    <a:pt x="60" y="189"/>
                    <a:pt x="68" y="174"/>
                    <a:pt x="68" y="153"/>
                  </a:cubicBezTo>
                  <a:cubicBezTo>
                    <a:pt x="68" y="110"/>
                    <a:pt x="38" y="58"/>
                    <a:pt x="0" y="36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101" y="21"/>
                    <a:pt x="131" y="73"/>
                    <a:pt x="131" y="116"/>
                  </a:cubicBezTo>
                  <a:cubicBezTo>
                    <a:pt x="131" y="138"/>
                    <a:pt x="123" y="153"/>
                    <a:pt x="111" y="160"/>
                  </a:cubicBez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Freeform 52"/>
            <p:cNvSpPr>
              <a:spLocks noEditPoints="1"/>
            </p:cNvSpPr>
            <p:nvPr/>
          </p:nvSpPr>
          <p:spPr bwMode="auto">
            <a:xfrm>
              <a:off x="1695735" y="4849954"/>
              <a:ext cx="296903" cy="432027"/>
            </a:xfrm>
            <a:custGeom>
              <a:avLst/>
              <a:gdLst>
                <a:gd name="T0" fmla="*/ 68 w 136"/>
                <a:gd name="T1" fmla="*/ 21 h 198"/>
                <a:gd name="T2" fmla="*/ 136 w 136"/>
                <a:gd name="T3" fmla="*/ 138 h 198"/>
                <a:gd name="T4" fmla="*/ 68 w 136"/>
                <a:gd name="T5" fmla="*/ 177 h 198"/>
                <a:gd name="T6" fmla="*/ 1 w 136"/>
                <a:gd name="T7" fmla="*/ 60 h 198"/>
                <a:gd name="T8" fmla="*/ 68 w 136"/>
                <a:gd name="T9" fmla="*/ 21 h 198"/>
                <a:gd name="T10" fmla="*/ 68 w 136"/>
                <a:gd name="T11" fmla="*/ 162 h 198"/>
                <a:gd name="T12" fmla="*/ 123 w 136"/>
                <a:gd name="T13" fmla="*/ 131 h 198"/>
                <a:gd name="T14" fmla="*/ 68 w 136"/>
                <a:gd name="T15" fmla="*/ 35 h 198"/>
                <a:gd name="T16" fmla="*/ 13 w 136"/>
                <a:gd name="T17" fmla="*/ 67 h 198"/>
                <a:gd name="T18" fmla="*/ 68 w 136"/>
                <a:gd name="T19" fmla="*/ 162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" h="198">
                  <a:moveTo>
                    <a:pt x="68" y="21"/>
                  </a:moveTo>
                  <a:cubicBezTo>
                    <a:pt x="106" y="43"/>
                    <a:pt x="136" y="95"/>
                    <a:pt x="136" y="138"/>
                  </a:cubicBezTo>
                  <a:cubicBezTo>
                    <a:pt x="136" y="181"/>
                    <a:pt x="105" y="198"/>
                    <a:pt x="68" y="177"/>
                  </a:cubicBezTo>
                  <a:cubicBezTo>
                    <a:pt x="31" y="155"/>
                    <a:pt x="0" y="103"/>
                    <a:pt x="1" y="60"/>
                  </a:cubicBezTo>
                  <a:cubicBezTo>
                    <a:pt x="1" y="17"/>
                    <a:pt x="31" y="0"/>
                    <a:pt x="68" y="21"/>
                  </a:cubicBezTo>
                  <a:close/>
                  <a:moveTo>
                    <a:pt x="68" y="162"/>
                  </a:moveTo>
                  <a:cubicBezTo>
                    <a:pt x="99" y="180"/>
                    <a:pt x="123" y="166"/>
                    <a:pt x="123" y="131"/>
                  </a:cubicBezTo>
                  <a:cubicBezTo>
                    <a:pt x="124" y="96"/>
                    <a:pt x="99" y="53"/>
                    <a:pt x="68" y="35"/>
                  </a:cubicBezTo>
                  <a:cubicBezTo>
                    <a:pt x="38" y="18"/>
                    <a:pt x="13" y="32"/>
                    <a:pt x="13" y="67"/>
                  </a:cubicBezTo>
                  <a:cubicBezTo>
                    <a:pt x="13" y="102"/>
                    <a:pt x="37" y="145"/>
                    <a:pt x="68" y="162"/>
                  </a:cubicBezTo>
                </a:path>
              </a:pathLst>
            </a:custGeom>
            <a:solidFill>
              <a:srgbClr val="8F91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4" name="Group 143"/>
          <p:cNvGrpSpPr/>
          <p:nvPr/>
        </p:nvGrpSpPr>
        <p:grpSpPr>
          <a:xfrm>
            <a:off x="8598350" y="3749079"/>
            <a:ext cx="2189094" cy="2098504"/>
            <a:chOff x="8598350" y="3749079"/>
            <a:chExt cx="2189094" cy="2098504"/>
          </a:xfrm>
        </p:grpSpPr>
        <p:sp>
          <p:nvSpPr>
            <p:cNvPr id="55" name="Freeform 56"/>
            <p:cNvSpPr>
              <a:spLocks/>
            </p:cNvSpPr>
            <p:nvPr/>
          </p:nvSpPr>
          <p:spPr bwMode="auto">
            <a:xfrm>
              <a:off x="8601151" y="4721283"/>
              <a:ext cx="2186293" cy="1126300"/>
            </a:xfrm>
            <a:custGeom>
              <a:avLst/>
              <a:gdLst>
                <a:gd name="T0" fmla="*/ 0 w 988"/>
                <a:gd name="T1" fmla="*/ 308 h 509"/>
                <a:gd name="T2" fmla="*/ 28 w 988"/>
                <a:gd name="T3" fmla="*/ 324 h 509"/>
                <a:gd name="T4" fmla="*/ 150 w 988"/>
                <a:gd name="T5" fmla="*/ 324 h 509"/>
                <a:gd name="T6" fmla="*/ 418 w 988"/>
                <a:gd name="T7" fmla="*/ 479 h 509"/>
                <a:gd name="T8" fmla="*/ 549 w 988"/>
                <a:gd name="T9" fmla="*/ 476 h 509"/>
                <a:gd name="T10" fmla="*/ 818 w 988"/>
                <a:gd name="T11" fmla="*/ 324 h 509"/>
                <a:gd name="T12" fmla="*/ 950 w 988"/>
                <a:gd name="T13" fmla="*/ 230 h 509"/>
                <a:gd name="T14" fmla="*/ 921 w 988"/>
                <a:gd name="T15" fmla="*/ 172 h 509"/>
                <a:gd name="T16" fmla="*/ 808 w 988"/>
                <a:gd name="T17" fmla="*/ 104 h 509"/>
                <a:gd name="T18" fmla="*/ 988 w 988"/>
                <a:gd name="T19" fmla="*/ 0 h 509"/>
                <a:gd name="T20" fmla="*/ 538 w 988"/>
                <a:gd name="T21" fmla="*/ 0 h 509"/>
                <a:gd name="T22" fmla="*/ 0 w 988"/>
                <a:gd name="T23" fmla="*/ 308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88" h="509">
                  <a:moveTo>
                    <a:pt x="0" y="308"/>
                  </a:moveTo>
                  <a:cubicBezTo>
                    <a:pt x="28" y="324"/>
                    <a:pt x="28" y="324"/>
                    <a:pt x="28" y="324"/>
                  </a:cubicBezTo>
                  <a:cubicBezTo>
                    <a:pt x="150" y="324"/>
                    <a:pt x="150" y="324"/>
                    <a:pt x="150" y="324"/>
                  </a:cubicBezTo>
                  <a:cubicBezTo>
                    <a:pt x="418" y="479"/>
                    <a:pt x="418" y="479"/>
                    <a:pt x="418" y="479"/>
                  </a:cubicBezTo>
                  <a:cubicBezTo>
                    <a:pt x="418" y="479"/>
                    <a:pt x="448" y="509"/>
                    <a:pt x="549" y="476"/>
                  </a:cubicBezTo>
                  <a:cubicBezTo>
                    <a:pt x="818" y="324"/>
                    <a:pt x="818" y="324"/>
                    <a:pt x="818" y="324"/>
                  </a:cubicBezTo>
                  <a:cubicBezTo>
                    <a:pt x="818" y="324"/>
                    <a:pt x="946" y="243"/>
                    <a:pt x="950" y="230"/>
                  </a:cubicBezTo>
                  <a:cubicBezTo>
                    <a:pt x="954" y="217"/>
                    <a:pt x="957" y="197"/>
                    <a:pt x="921" y="172"/>
                  </a:cubicBezTo>
                  <a:cubicBezTo>
                    <a:pt x="885" y="147"/>
                    <a:pt x="808" y="104"/>
                    <a:pt x="808" y="104"/>
                  </a:cubicBezTo>
                  <a:cubicBezTo>
                    <a:pt x="988" y="0"/>
                    <a:pt x="988" y="0"/>
                    <a:pt x="988" y="0"/>
                  </a:cubicBezTo>
                  <a:cubicBezTo>
                    <a:pt x="538" y="0"/>
                    <a:pt x="538" y="0"/>
                    <a:pt x="538" y="0"/>
                  </a:cubicBezTo>
                  <a:lnTo>
                    <a:pt x="0" y="308"/>
                  </a:lnTo>
                  <a:close/>
                </a:path>
              </a:pathLst>
            </a:custGeom>
            <a:solidFill>
              <a:schemeClr val="bg2">
                <a:lumMod val="65000"/>
                <a:alpha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Freeform 57"/>
            <p:cNvSpPr>
              <a:spLocks/>
            </p:cNvSpPr>
            <p:nvPr/>
          </p:nvSpPr>
          <p:spPr bwMode="auto">
            <a:xfrm>
              <a:off x="8598350" y="4437374"/>
              <a:ext cx="64440" cy="1001156"/>
            </a:xfrm>
            <a:custGeom>
              <a:avLst/>
              <a:gdLst>
                <a:gd name="T0" fmla="*/ 69 w 69"/>
                <a:gd name="T1" fmla="*/ 1072 h 1072"/>
                <a:gd name="T2" fmla="*/ 3 w 69"/>
                <a:gd name="T3" fmla="*/ 1034 h 1072"/>
                <a:gd name="T4" fmla="*/ 0 w 69"/>
                <a:gd name="T5" fmla="*/ 0 h 1072"/>
                <a:gd name="T6" fmla="*/ 67 w 69"/>
                <a:gd name="T7" fmla="*/ 38 h 1072"/>
                <a:gd name="T8" fmla="*/ 69 w 69"/>
                <a:gd name="T9" fmla="*/ 1072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072">
                  <a:moveTo>
                    <a:pt x="69" y="1072"/>
                  </a:moveTo>
                  <a:lnTo>
                    <a:pt x="3" y="1034"/>
                  </a:lnTo>
                  <a:lnTo>
                    <a:pt x="0" y="0"/>
                  </a:lnTo>
                  <a:lnTo>
                    <a:pt x="67" y="38"/>
                  </a:lnTo>
                  <a:lnTo>
                    <a:pt x="69" y="1072"/>
                  </a:lnTo>
                  <a:close/>
                </a:path>
              </a:pathLst>
            </a:cu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58"/>
            <p:cNvSpPr>
              <a:spLocks/>
            </p:cNvSpPr>
            <p:nvPr/>
          </p:nvSpPr>
          <p:spPr bwMode="auto">
            <a:xfrm>
              <a:off x="8598350" y="3749079"/>
              <a:ext cx="1253313" cy="723783"/>
            </a:xfrm>
            <a:custGeom>
              <a:avLst/>
              <a:gdLst>
                <a:gd name="T0" fmla="*/ 67 w 1342"/>
                <a:gd name="T1" fmla="*/ 775 h 775"/>
                <a:gd name="T2" fmla="*/ 0 w 1342"/>
                <a:gd name="T3" fmla="*/ 737 h 775"/>
                <a:gd name="T4" fmla="*/ 1275 w 1342"/>
                <a:gd name="T5" fmla="*/ 0 h 775"/>
                <a:gd name="T6" fmla="*/ 1342 w 1342"/>
                <a:gd name="T7" fmla="*/ 41 h 775"/>
                <a:gd name="T8" fmla="*/ 67 w 1342"/>
                <a:gd name="T9" fmla="*/ 775 h 7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2" h="775">
                  <a:moveTo>
                    <a:pt x="67" y="775"/>
                  </a:moveTo>
                  <a:lnTo>
                    <a:pt x="0" y="737"/>
                  </a:lnTo>
                  <a:lnTo>
                    <a:pt x="1275" y="0"/>
                  </a:lnTo>
                  <a:lnTo>
                    <a:pt x="1342" y="41"/>
                  </a:lnTo>
                  <a:lnTo>
                    <a:pt x="67" y="775"/>
                  </a:lnTo>
                  <a:close/>
                </a:path>
              </a:pathLst>
            </a:cu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Freeform 59"/>
            <p:cNvSpPr>
              <a:spLocks/>
            </p:cNvSpPr>
            <p:nvPr/>
          </p:nvSpPr>
          <p:spPr bwMode="auto">
            <a:xfrm>
              <a:off x="8660922" y="3787370"/>
              <a:ext cx="1192608" cy="1651160"/>
            </a:xfrm>
            <a:custGeom>
              <a:avLst/>
              <a:gdLst>
                <a:gd name="T0" fmla="*/ 1275 w 1277"/>
                <a:gd name="T1" fmla="*/ 0 h 1768"/>
                <a:gd name="T2" fmla="*/ 1277 w 1277"/>
                <a:gd name="T3" fmla="*/ 1033 h 1768"/>
                <a:gd name="T4" fmla="*/ 2 w 1277"/>
                <a:gd name="T5" fmla="*/ 1768 h 1768"/>
                <a:gd name="T6" fmla="*/ 0 w 1277"/>
                <a:gd name="T7" fmla="*/ 734 h 1768"/>
                <a:gd name="T8" fmla="*/ 1275 w 1277"/>
                <a:gd name="T9" fmla="*/ 0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768">
                  <a:moveTo>
                    <a:pt x="1275" y="0"/>
                  </a:moveTo>
                  <a:lnTo>
                    <a:pt x="1277" y="1033"/>
                  </a:lnTo>
                  <a:lnTo>
                    <a:pt x="2" y="1768"/>
                  </a:lnTo>
                  <a:lnTo>
                    <a:pt x="0" y="734"/>
                  </a:lnTo>
                  <a:lnTo>
                    <a:pt x="1275" y="0"/>
                  </a:lnTo>
                  <a:close/>
                </a:path>
              </a:pathLst>
            </a:cu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Freeform 60"/>
            <p:cNvSpPr>
              <a:spLocks/>
            </p:cNvSpPr>
            <p:nvPr/>
          </p:nvSpPr>
          <p:spPr bwMode="auto">
            <a:xfrm>
              <a:off x="8698279" y="3837800"/>
              <a:ext cx="1117895" cy="1549363"/>
            </a:xfrm>
            <a:custGeom>
              <a:avLst/>
              <a:gdLst>
                <a:gd name="T0" fmla="*/ 0 w 1197"/>
                <a:gd name="T1" fmla="*/ 690 h 1659"/>
                <a:gd name="T2" fmla="*/ 1194 w 1197"/>
                <a:gd name="T3" fmla="*/ 0 h 1659"/>
                <a:gd name="T4" fmla="*/ 1197 w 1197"/>
                <a:gd name="T5" fmla="*/ 969 h 1659"/>
                <a:gd name="T6" fmla="*/ 2 w 1197"/>
                <a:gd name="T7" fmla="*/ 1659 h 1659"/>
                <a:gd name="T8" fmla="*/ 0 w 1197"/>
                <a:gd name="T9" fmla="*/ 690 h 16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7" h="1659">
                  <a:moveTo>
                    <a:pt x="0" y="690"/>
                  </a:moveTo>
                  <a:lnTo>
                    <a:pt x="1194" y="0"/>
                  </a:lnTo>
                  <a:lnTo>
                    <a:pt x="1197" y="969"/>
                  </a:lnTo>
                  <a:lnTo>
                    <a:pt x="2" y="1659"/>
                  </a:lnTo>
                  <a:lnTo>
                    <a:pt x="0" y="690"/>
                  </a:lnTo>
                  <a:close/>
                </a:path>
              </a:pathLst>
            </a:cu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Freeform 61"/>
            <p:cNvSpPr>
              <a:spLocks noEditPoints="1"/>
            </p:cNvSpPr>
            <p:nvPr/>
          </p:nvSpPr>
          <p:spPr bwMode="auto">
            <a:xfrm>
              <a:off x="9388442" y="4477531"/>
              <a:ext cx="334341" cy="325001"/>
            </a:xfrm>
            <a:custGeom>
              <a:avLst/>
              <a:gdLst>
                <a:gd name="T0" fmla="*/ 358 w 358"/>
                <a:gd name="T1" fmla="*/ 142 h 348"/>
                <a:gd name="T2" fmla="*/ 0 w 358"/>
                <a:gd name="T3" fmla="*/ 348 h 348"/>
                <a:gd name="T4" fmla="*/ 0 w 358"/>
                <a:gd name="T5" fmla="*/ 334 h 348"/>
                <a:gd name="T6" fmla="*/ 358 w 358"/>
                <a:gd name="T7" fmla="*/ 128 h 348"/>
                <a:gd name="T8" fmla="*/ 358 w 358"/>
                <a:gd name="T9" fmla="*/ 142 h 348"/>
                <a:gd name="T10" fmla="*/ 358 w 358"/>
                <a:gd name="T11" fmla="*/ 95 h 348"/>
                <a:gd name="T12" fmla="*/ 0 w 358"/>
                <a:gd name="T13" fmla="*/ 301 h 348"/>
                <a:gd name="T14" fmla="*/ 0 w 358"/>
                <a:gd name="T15" fmla="*/ 315 h 348"/>
                <a:gd name="T16" fmla="*/ 358 w 358"/>
                <a:gd name="T17" fmla="*/ 109 h 348"/>
                <a:gd name="T18" fmla="*/ 358 w 358"/>
                <a:gd name="T19" fmla="*/ 95 h 348"/>
                <a:gd name="T20" fmla="*/ 358 w 358"/>
                <a:gd name="T21" fmla="*/ 64 h 348"/>
                <a:gd name="T22" fmla="*/ 0 w 358"/>
                <a:gd name="T23" fmla="*/ 270 h 348"/>
                <a:gd name="T24" fmla="*/ 0 w 358"/>
                <a:gd name="T25" fmla="*/ 284 h 348"/>
                <a:gd name="T26" fmla="*/ 358 w 358"/>
                <a:gd name="T27" fmla="*/ 78 h 348"/>
                <a:gd name="T28" fmla="*/ 358 w 358"/>
                <a:gd name="T29" fmla="*/ 64 h 348"/>
                <a:gd name="T30" fmla="*/ 358 w 358"/>
                <a:gd name="T31" fmla="*/ 33 h 348"/>
                <a:gd name="T32" fmla="*/ 0 w 358"/>
                <a:gd name="T33" fmla="*/ 239 h 348"/>
                <a:gd name="T34" fmla="*/ 0 w 358"/>
                <a:gd name="T35" fmla="*/ 254 h 348"/>
                <a:gd name="T36" fmla="*/ 358 w 358"/>
                <a:gd name="T37" fmla="*/ 47 h 348"/>
                <a:gd name="T38" fmla="*/ 358 w 358"/>
                <a:gd name="T39" fmla="*/ 33 h 348"/>
                <a:gd name="T40" fmla="*/ 358 w 358"/>
                <a:gd name="T41" fmla="*/ 0 h 348"/>
                <a:gd name="T42" fmla="*/ 0 w 358"/>
                <a:gd name="T43" fmla="*/ 209 h 348"/>
                <a:gd name="T44" fmla="*/ 0 w 358"/>
                <a:gd name="T45" fmla="*/ 220 h 348"/>
                <a:gd name="T46" fmla="*/ 358 w 358"/>
                <a:gd name="T47" fmla="*/ 14 h 348"/>
                <a:gd name="T48" fmla="*/ 358 w 358"/>
                <a:gd name="T49" fmla="*/ 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58" h="348">
                  <a:moveTo>
                    <a:pt x="358" y="142"/>
                  </a:moveTo>
                  <a:lnTo>
                    <a:pt x="0" y="348"/>
                  </a:lnTo>
                  <a:lnTo>
                    <a:pt x="0" y="334"/>
                  </a:lnTo>
                  <a:lnTo>
                    <a:pt x="358" y="128"/>
                  </a:lnTo>
                  <a:lnTo>
                    <a:pt x="358" y="142"/>
                  </a:lnTo>
                  <a:close/>
                  <a:moveTo>
                    <a:pt x="358" y="95"/>
                  </a:moveTo>
                  <a:lnTo>
                    <a:pt x="0" y="301"/>
                  </a:lnTo>
                  <a:lnTo>
                    <a:pt x="0" y="315"/>
                  </a:lnTo>
                  <a:lnTo>
                    <a:pt x="358" y="109"/>
                  </a:lnTo>
                  <a:lnTo>
                    <a:pt x="358" y="95"/>
                  </a:lnTo>
                  <a:close/>
                  <a:moveTo>
                    <a:pt x="358" y="64"/>
                  </a:moveTo>
                  <a:lnTo>
                    <a:pt x="0" y="270"/>
                  </a:lnTo>
                  <a:lnTo>
                    <a:pt x="0" y="284"/>
                  </a:lnTo>
                  <a:lnTo>
                    <a:pt x="358" y="78"/>
                  </a:lnTo>
                  <a:lnTo>
                    <a:pt x="358" y="64"/>
                  </a:lnTo>
                  <a:close/>
                  <a:moveTo>
                    <a:pt x="358" y="33"/>
                  </a:moveTo>
                  <a:lnTo>
                    <a:pt x="0" y="239"/>
                  </a:lnTo>
                  <a:lnTo>
                    <a:pt x="0" y="254"/>
                  </a:lnTo>
                  <a:lnTo>
                    <a:pt x="358" y="47"/>
                  </a:lnTo>
                  <a:lnTo>
                    <a:pt x="358" y="33"/>
                  </a:lnTo>
                  <a:close/>
                  <a:moveTo>
                    <a:pt x="358" y="0"/>
                  </a:moveTo>
                  <a:lnTo>
                    <a:pt x="0" y="209"/>
                  </a:lnTo>
                  <a:lnTo>
                    <a:pt x="0" y="220"/>
                  </a:lnTo>
                  <a:lnTo>
                    <a:pt x="358" y="14"/>
                  </a:lnTo>
                  <a:lnTo>
                    <a:pt x="358" y="0"/>
                  </a:lnTo>
                  <a:close/>
                </a:path>
              </a:pathLst>
            </a:custGeom>
            <a:solidFill>
              <a:srgbClr val="6364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Freeform 62"/>
            <p:cNvSpPr>
              <a:spLocks noEditPoints="1"/>
            </p:cNvSpPr>
            <p:nvPr/>
          </p:nvSpPr>
          <p:spPr bwMode="auto">
            <a:xfrm>
              <a:off x="9388442" y="4105834"/>
              <a:ext cx="334341" cy="515520"/>
            </a:xfrm>
            <a:custGeom>
              <a:avLst/>
              <a:gdLst>
                <a:gd name="T0" fmla="*/ 0 w 151"/>
                <a:gd name="T1" fmla="*/ 233 h 233"/>
                <a:gd name="T2" fmla="*/ 151 w 151"/>
                <a:gd name="T3" fmla="*/ 113 h 233"/>
                <a:gd name="T4" fmla="*/ 119 w 151"/>
                <a:gd name="T5" fmla="*/ 19 h 233"/>
                <a:gd name="T6" fmla="*/ 119 w 151"/>
                <a:gd name="T7" fmla="*/ 48 h 233"/>
                <a:gd name="T8" fmla="*/ 119 w 151"/>
                <a:gd name="T9" fmla="*/ 19 h 233"/>
                <a:gd name="T10" fmla="*/ 119 w 151"/>
                <a:gd name="T11" fmla="*/ 42 h 233"/>
                <a:gd name="T12" fmla="*/ 119 w 151"/>
                <a:gd name="T13" fmla="*/ 25 h 233"/>
                <a:gd name="T14" fmla="*/ 95 w 151"/>
                <a:gd name="T15" fmla="*/ 62 h 233"/>
                <a:gd name="T16" fmla="*/ 113 w 151"/>
                <a:gd name="T17" fmla="*/ 3 h 233"/>
                <a:gd name="T18" fmla="*/ 95 w 151"/>
                <a:gd name="T19" fmla="*/ 62 h 233"/>
                <a:gd name="T20" fmla="*/ 25 w 151"/>
                <a:gd name="T21" fmla="*/ 54 h 233"/>
                <a:gd name="T22" fmla="*/ 33 w 151"/>
                <a:gd name="T23" fmla="*/ 91 h 233"/>
                <a:gd name="T24" fmla="*/ 16 w 151"/>
                <a:gd name="T25" fmla="*/ 108 h 233"/>
                <a:gd name="T26" fmla="*/ 13 w 151"/>
                <a:gd name="T27" fmla="*/ 101 h 233"/>
                <a:gd name="T28" fmla="*/ 17 w 151"/>
                <a:gd name="T29" fmla="*/ 98 h 233"/>
                <a:gd name="T30" fmla="*/ 31 w 151"/>
                <a:gd name="T31" fmla="*/ 79 h 233"/>
                <a:gd name="T32" fmla="*/ 22 w 151"/>
                <a:gd name="T33" fmla="*/ 87 h 233"/>
                <a:gd name="T34" fmla="*/ 19 w 151"/>
                <a:gd name="T35" fmla="*/ 74 h 233"/>
                <a:gd name="T36" fmla="*/ 30 w 151"/>
                <a:gd name="T37" fmla="*/ 72 h 233"/>
                <a:gd name="T38" fmla="*/ 25 w 151"/>
                <a:gd name="T39" fmla="*/ 63 h 233"/>
                <a:gd name="T40" fmla="*/ 44 w 151"/>
                <a:gd name="T41" fmla="*/ 78 h 233"/>
                <a:gd name="T42" fmla="*/ 52 w 151"/>
                <a:gd name="T43" fmla="*/ 62 h 233"/>
                <a:gd name="T44" fmla="*/ 60 w 151"/>
                <a:gd name="T45" fmla="*/ 34 h 233"/>
                <a:gd name="T46" fmla="*/ 68 w 151"/>
                <a:gd name="T47" fmla="*/ 52 h 233"/>
                <a:gd name="T48" fmla="*/ 75 w 151"/>
                <a:gd name="T49" fmla="*/ 60 h 233"/>
                <a:gd name="T50" fmla="*/ 44 w 151"/>
                <a:gd name="T51" fmla="*/ 78 h 233"/>
                <a:gd name="T52" fmla="*/ 60 w 151"/>
                <a:gd name="T53" fmla="*/ 53 h 233"/>
                <a:gd name="T54" fmla="*/ 60 w 151"/>
                <a:gd name="T55" fmla="*/ 42 h 233"/>
                <a:gd name="T56" fmla="*/ 54 w 151"/>
                <a:gd name="T57" fmla="*/ 72 h 233"/>
                <a:gd name="T58" fmla="*/ 65 w 151"/>
                <a:gd name="T59" fmla="*/ 66 h 233"/>
                <a:gd name="T60" fmla="*/ 54 w 151"/>
                <a:gd name="T61" fmla="*/ 72 h 233"/>
                <a:gd name="T62" fmla="*/ 90 w 151"/>
                <a:gd name="T63" fmla="*/ 17 h 233"/>
                <a:gd name="T64" fmla="*/ 90 w 151"/>
                <a:gd name="T65" fmla="*/ 46 h 233"/>
                <a:gd name="T66" fmla="*/ 86 w 151"/>
                <a:gd name="T67" fmla="*/ 34 h 233"/>
                <a:gd name="T68" fmla="*/ 94 w 151"/>
                <a:gd name="T69" fmla="*/ 29 h 233"/>
                <a:gd name="T70" fmla="*/ 86 w 151"/>
                <a:gd name="T71" fmla="*/ 34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51" h="233">
                  <a:moveTo>
                    <a:pt x="151" y="146"/>
                  </a:moveTo>
                  <a:cubicBezTo>
                    <a:pt x="0" y="233"/>
                    <a:pt x="0" y="233"/>
                    <a:pt x="0" y="233"/>
                  </a:cubicBezTo>
                  <a:cubicBezTo>
                    <a:pt x="0" y="201"/>
                    <a:pt x="0" y="201"/>
                    <a:pt x="0" y="201"/>
                  </a:cubicBezTo>
                  <a:cubicBezTo>
                    <a:pt x="151" y="113"/>
                    <a:pt x="151" y="113"/>
                    <a:pt x="151" y="113"/>
                  </a:cubicBezTo>
                  <a:lnTo>
                    <a:pt x="151" y="146"/>
                  </a:lnTo>
                  <a:close/>
                  <a:moveTo>
                    <a:pt x="119" y="19"/>
                  </a:moveTo>
                  <a:cubicBezTo>
                    <a:pt x="126" y="15"/>
                    <a:pt x="130" y="19"/>
                    <a:pt x="130" y="27"/>
                  </a:cubicBezTo>
                  <a:cubicBezTo>
                    <a:pt x="130" y="37"/>
                    <a:pt x="125" y="45"/>
                    <a:pt x="119" y="48"/>
                  </a:cubicBezTo>
                  <a:cubicBezTo>
                    <a:pt x="113" y="52"/>
                    <a:pt x="108" y="49"/>
                    <a:pt x="108" y="40"/>
                  </a:cubicBezTo>
                  <a:cubicBezTo>
                    <a:pt x="108" y="32"/>
                    <a:pt x="112" y="23"/>
                    <a:pt x="119" y="19"/>
                  </a:cubicBezTo>
                  <a:close/>
                  <a:moveTo>
                    <a:pt x="115" y="36"/>
                  </a:moveTo>
                  <a:cubicBezTo>
                    <a:pt x="115" y="41"/>
                    <a:pt x="116" y="44"/>
                    <a:pt x="119" y="42"/>
                  </a:cubicBezTo>
                  <a:cubicBezTo>
                    <a:pt x="122" y="41"/>
                    <a:pt x="123" y="37"/>
                    <a:pt x="123" y="31"/>
                  </a:cubicBezTo>
                  <a:cubicBezTo>
                    <a:pt x="123" y="27"/>
                    <a:pt x="122" y="24"/>
                    <a:pt x="119" y="25"/>
                  </a:cubicBezTo>
                  <a:cubicBezTo>
                    <a:pt x="116" y="27"/>
                    <a:pt x="115" y="31"/>
                    <a:pt x="115" y="36"/>
                  </a:cubicBezTo>
                  <a:close/>
                  <a:moveTo>
                    <a:pt x="95" y="62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13" y="3"/>
                    <a:pt x="113" y="3"/>
                    <a:pt x="113" y="3"/>
                  </a:cubicBezTo>
                  <a:cubicBezTo>
                    <a:pt x="90" y="65"/>
                    <a:pt x="90" y="65"/>
                    <a:pt x="90" y="65"/>
                  </a:cubicBezTo>
                  <a:lnTo>
                    <a:pt x="95" y="62"/>
                  </a:lnTo>
                  <a:close/>
                  <a:moveTo>
                    <a:pt x="10" y="80"/>
                  </a:moveTo>
                  <a:cubicBezTo>
                    <a:pt x="9" y="71"/>
                    <a:pt x="16" y="60"/>
                    <a:pt x="25" y="54"/>
                  </a:cubicBezTo>
                  <a:cubicBezTo>
                    <a:pt x="35" y="48"/>
                    <a:pt x="40" y="55"/>
                    <a:pt x="40" y="66"/>
                  </a:cubicBezTo>
                  <a:cubicBezTo>
                    <a:pt x="40" y="75"/>
                    <a:pt x="38" y="84"/>
                    <a:pt x="33" y="91"/>
                  </a:cubicBezTo>
                  <a:cubicBezTo>
                    <a:pt x="29" y="97"/>
                    <a:pt x="24" y="103"/>
                    <a:pt x="18" y="107"/>
                  </a:cubicBezTo>
                  <a:cubicBezTo>
                    <a:pt x="17" y="107"/>
                    <a:pt x="16" y="108"/>
                    <a:pt x="16" y="108"/>
                  </a:cubicBezTo>
                  <a:cubicBezTo>
                    <a:pt x="15" y="108"/>
                    <a:pt x="14" y="109"/>
                    <a:pt x="13" y="109"/>
                  </a:cubicBezTo>
                  <a:cubicBezTo>
                    <a:pt x="13" y="101"/>
                    <a:pt x="13" y="101"/>
                    <a:pt x="13" y="101"/>
                  </a:cubicBezTo>
                  <a:cubicBezTo>
                    <a:pt x="14" y="100"/>
                    <a:pt x="14" y="100"/>
                    <a:pt x="15" y="100"/>
                  </a:cubicBezTo>
                  <a:cubicBezTo>
                    <a:pt x="16" y="99"/>
                    <a:pt x="17" y="99"/>
                    <a:pt x="17" y="98"/>
                  </a:cubicBezTo>
                  <a:cubicBezTo>
                    <a:pt x="20" y="96"/>
                    <a:pt x="23" y="94"/>
                    <a:pt x="25" y="91"/>
                  </a:cubicBezTo>
                  <a:cubicBezTo>
                    <a:pt x="28" y="87"/>
                    <a:pt x="30" y="83"/>
                    <a:pt x="31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29" y="82"/>
                    <a:pt x="26" y="85"/>
                    <a:pt x="22" y="87"/>
                  </a:cubicBezTo>
                  <a:cubicBezTo>
                    <a:pt x="15" y="91"/>
                    <a:pt x="10" y="89"/>
                    <a:pt x="10" y="80"/>
                  </a:cubicBezTo>
                  <a:close/>
                  <a:moveTo>
                    <a:pt x="19" y="74"/>
                  </a:moveTo>
                  <a:cubicBezTo>
                    <a:pt x="19" y="78"/>
                    <a:pt x="21" y="80"/>
                    <a:pt x="25" y="78"/>
                  </a:cubicBezTo>
                  <a:cubicBezTo>
                    <a:pt x="27" y="77"/>
                    <a:pt x="29" y="74"/>
                    <a:pt x="30" y="72"/>
                  </a:cubicBezTo>
                  <a:cubicBezTo>
                    <a:pt x="30" y="71"/>
                    <a:pt x="31" y="70"/>
                    <a:pt x="31" y="69"/>
                  </a:cubicBezTo>
                  <a:cubicBezTo>
                    <a:pt x="30" y="64"/>
                    <a:pt x="29" y="60"/>
                    <a:pt x="25" y="63"/>
                  </a:cubicBezTo>
                  <a:cubicBezTo>
                    <a:pt x="21" y="64"/>
                    <a:pt x="19" y="69"/>
                    <a:pt x="19" y="74"/>
                  </a:cubicBezTo>
                  <a:close/>
                  <a:moveTo>
                    <a:pt x="44" y="78"/>
                  </a:moveTo>
                  <a:cubicBezTo>
                    <a:pt x="44" y="73"/>
                    <a:pt x="47" y="67"/>
                    <a:pt x="52" y="63"/>
                  </a:cubicBezTo>
                  <a:cubicBezTo>
                    <a:pt x="52" y="62"/>
                    <a:pt x="52" y="62"/>
                    <a:pt x="52" y="62"/>
                  </a:cubicBezTo>
                  <a:cubicBezTo>
                    <a:pt x="48" y="62"/>
                    <a:pt x="46" y="60"/>
                    <a:pt x="46" y="56"/>
                  </a:cubicBezTo>
                  <a:cubicBezTo>
                    <a:pt x="46" y="48"/>
                    <a:pt x="52" y="39"/>
                    <a:pt x="60" y="34"/>
                  </a:cubicBezTo>
                  <a:cubicBezTo>
                    <a:pt x="69" y="29"/>
                    <a:pt x="73" y="33"/>
                    <a:pt x="73" y="38"/>
                  </a:cubicBezTo>
                  <a:cubicBezTo>
                    <a:pt x="73" y="42"/>
                    <a:pt x="72" y="47"/>
                    <a:pt x="68" y="52"/>
                  </a:cubicBezTo>
                  <a:cubicBezTo>
                    <a:pt x="68" y="52"/>
                    <a:pt x="68" y="52"/>
                    <a:pt x="68" y="52"/>
                  </a:cubicBezTo>
                  <a:cubicBezTo>
                    <a:pt x="71" y="52"/>
                    <a:pt x="75" y="54"/>
                    <a:pt x="75" y="60"/>
                  </a:cubicBezTo>
                  <a:cubicBezTo>
                    <a:pt x="75" y="68"/>
                    <a:pt x="69" y="77"/>
                    <a:pt x="59" y="83"/>
                  </a:cubicBezTo>
                  <a:cubicBezTo>
                    <a:pt x="49" y="89"/>
                    <a:pt x="44" y="85"/>
                    <a:pt x="44" y="78"/>
                  </a:cubicBezTo>
                  <a:close/>
                  <a:moveTo>
                    <a:pt x="55" y="50"/>
                  </a:moveTo>
                  <a:cubicBezTo>
                    <a:pt x="55" y="53"/>
                    <a:pt x="57" y="54"/>
                    <a:pt x="60" y="53"/>
                  </a:cubicBezTo>
                  <a:cubicBezTo>
                    <a:pt x="63" y="51"/>
                    <a:pt x="64" y="48"/>
                    <a:pt x="64" y="45"/>
                  </a:cubicBezTo>
                  <a:cubicBezTo>
                    <a:pt x="64" y="42"/>
                    <a:pt x="63" y="40"/>
                    <a:pt x="60" y="42"/>
                  </a:cubicBezTo>
                  <a:cubicBezTo>
                    <a:pt x="56" y="44"/>
                    <a:pt x="55" y="47"/>
                    <a:pt x="55" y="50"/>
                  </a:cubicBezTo>
                  <a:close/>
                  <a:moveTo>
                    <a:pt x="54" y="72"/>
                  </a:moveTo>
                  <a:cubicBezTo>
                    <a:pt x="54" y="75"/>
                    <a:pt x="56" y="77"/>
                    <a:pt x="60" y="75"/>
                  </a:cubicBezTo>
                  <a:cubicBezTo>
                    <a:pt x="63" y="73"/>
                    <a:pt x="65" y="69"/>
                    <a:pt x="65" y="66"/>
                  </a:cubicBezTo>
                  <a:cubicBezTo>
                    <a:pt x="65" y="62"/>
                    <a:pt x="63" y="61"/>
                    <a:pt x="59" y="62"/>
                  </a:cubicBezTo>
                  <a:cubicBezTo>
                    <a:pt x="56" y="65"/>
                    <a:pt x="54" y="68"/>
                    <a:pt x="54" y="72"/>
                  </a:cubicBezTo>
                  <a:close/>
                  <a:moveTo>
                    <a:pt x="79" y="38"/>
                  </a:moveTo>
                  <a:cubicBezTo>
                    <a:pt x="79" y="30"/>
                    <a:pt x="83" y="21"/>
                    <a:pt x="90" y="17"/>
                  </a:cubicBezTo>
                  <a:cubicBezTo>
                    <a:pt x="97" y="13"/>
                    <a:pt x="101" y="16"/>
                    <a:pt x="101" y="24"/>
                  </a:cubicBezTo>
                  <a:cubicBezTo>
                    <a:pt x="101" y="34"/>
                    <a:pt x="96" y="42"/>
                    <a:pt x="90" y="46"/>
                  </a:cubicBezTo>
                  <a:cubicBezTo>
                    <a:pt x="84" y="49"/>
                    <a:pt x="79" y="47"/>
                    <a:pt x="79" y="38"/>
                  </a:cubicBezTo>
                  <a:close/>
                  <a:moveTo>
                    <a:pt x="86" y="34"/>
                  </a:moveTo>
                  <a:cubicBezTo>
                    <a:pt x="86" y="39"/>
                    <a:pt x="87" y="41"/>
                    <a:pt x="90" y="40"/>
                  </a:cubicBezTo>
                  <a:cubicBezTo>
                    <a:pt x="93" y="38"/>
                    <a:pt x="94" y="34"/>
                    <a:pt x="94" y="29"/>
                  </a:cubicBezTo>
                  <a:cubicBezTo>
                    <a:pt x="94" y="24"/>
                    <a:pt x="93" y="21"/>
                    <a:pt x="90" y="23"/>
                  </a:cubicBezTo>
                  <a:cubicBezTo>
                    <a:pt x="87" y="24"/>
                    <a:pt x="86" y="29"/>
                    <a:pt x="86" y="3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Freeform 63"/>
            <p:cNvSpPr>
              <a:spLocks/>
            </p:cNvSpPr>
            <p:nvPr/>
          </p:nvSpPr>
          <p:spPr bwMode="auto">
            <a:xfrm>
              <a:off x="8811282" y="4842693"/>
              <a:ext cx="491239" cy="314729"/>
            </a:xfrm>
            <a:custGeom>
              <a:avLst/>
              <a:gdLst>
                <a:gd name="T0" fmla="*/ 526 w 526"/>
                <a:gd name="T1" fmla="*/ 0 h 337"/>
                <a:gd name="T2" fmla="*/ 526 w 526"/>
                <a:gd name="T3" fmla="*/ 31 h 337"/>
                <a:gd name="T4" fmla="*/ 0 w 526"/>
                <a:gd name="T5" fmla="*/ 337 h 337"/>
                <a:gd name="T6" fmla="*/ 0 w 526"/>
                <a:gd name="T7" fmla="*/ 306 h 337"/>
                <a:gd name="T8" fmla="*/ 526 w 526"/>
                <a:gd name="T9" fmla="*/ 0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6" h="337">
                  <a:moveTo>
                    <a:pt x="526" y="0"/>
                  </a:moveTo>
                  <a:lnTo>
                    <a:pt x="526" y="31"/>
                  </a:lnTo>
                  <a:lnTo>
                    <a:pt x="0" y="337"/>
                  </a:lnTo>
                  <a:lnTo>
                    <a:pt x="0" y="306"/>
                  </a:lnTo>
                  <a:lnTo>
                    <a:pt x="52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Freeform 64"/>
            <p:cNvSpPr>
              <a:spLocks/>
            </p:cNvSpPr>
            <p:nvPr/>
          </p:nvSpPr>
          <p:spPr bwMode="auto">
            <a:xfrm>
              <a:off x="8808481" y="4826815"/>
              <a:ext cx="88721" cy="301655"/>
            </a:xfrm>
            <a:custGeom>
              <a:avLst/>
              <a:gdLst>
                <a:gd name="T0" fmla="*/ 95 w 95"/>
                <a:gd name="T1" fmla="*/ 0 h 323"/>
                <a:gd name="T2" fmla="*/ 95 w 95"/>
                <a:gd name="T3" fmla="*/ 268 h 323"/>
                <a:gd name="T4" fmla="*/ 3 w 95"/>
                <a:gd name="T5" fmla="*/ 323 h 323"/>
                <a:gd name="T6" fmla="*/ 0 w 95"/>
                <a:gd name="T7" fmla="*/ 55 h 323"/>
                <a:gd name="T8" fmla="*/ 95 w 95"/>
                <a:gd name="T9" fmla="*/ 0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323">
                  <a:moveTo>
                    <a:pt x="95" y="0"/>
                  </a:moveTo>
                  <a:lnTo>
                    <a:pt x="95" y="268"/>
                  </a:lnTo>
                  <a:lnTo>
                    <a:pt x="3" y="323"/>
                  </a:lnTo>
                  <a:lnTo>
                    <a:pt x="0" y="55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Freeform 65"/>
            <p:cNvSpPr>
              <a:spLocks/>
            </p:cNvSpPr>
            <p:nvPr/>
          </p:nvSpPr>
          <p:spPr bwMode="auto">
            <a:xfrm>
              <a:off x="9012074" y="4721283"/>
              <a:ext cx="88721" cy="289513"/>
            </a:xfrm>
            <a:custGeom>
              <a:avLst/>
              <a:gdLst>
                <a:gd name="T0" fmla="*/ 93 w 95"/>
                <a:gd name="T1" fmla="*/ 0 h 310"/>
                <a:gd name="T2" fmla="*/ 95 w 95"/>
                <a:gd name="T3" fmla="*/ 256 h 310"/>
                <a:gd name="T4" fmla="*/ 0 w 95"/>
                <a:gd name="T5" fmla="*/ 310 h 310"/>
                <a:gd name="T6" fmla="*/ 0 w 95"/>
                <a:gd name="T7" fmla="*/ 54 h 310"/>
                <a:gd name="T8" fmla="*/ 93 w 95"/>
                <a:gd name="T9" fmla="*/ 0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310">
                  <a:moveTo>
                    <a:pt x="93" y="0"/>
                  </a:moveTo>
                  <a:lnTo>
                    <a:pt x="95" y="256"/>
                  </a:lnTo>
                  <a:lnTo>
                    <a:pt x="0" y="310"/>
                  </a:lnTo>
                  <a:lnTo>
                    <a:pt x="0" y="54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Freeform 66"/>
            <p:cNvSpPr>
              <a:spLocks/>
            </p:cNvSpPr>
            <p:nvPr/>
          </p:nvSpPr>
          <p:spPr bwMode="auto">
            <a:xfrm>
              <a:off x="8910277" y="4669918"/>
              <a:ext cx="88721" cy="398781"/>
            </a:xfrm>
            <a:custGeom>
              <a:avLst/>
              <a:gdLst>
                <a:gd name="T0" fmla="*/ 95 w 95"/>
                <a:gd name="T1" fmla="*/ 0 h 427"/>
                <a:gd name="T2" fmla="*/ 95 w 95"/>
                <a:gd name="T3" fmla="*/ 372 h 427"/>
                <a:gd name="T4" fmla="*/ 3 w 95"/>
                <a:gd name="T5" fmla="*/ 427 h 427"/>
                <a:gd name="T6" fmla="*/ 0 w 95"/>
                <a:gd name="T7" fmla="*/ 52 h 427"/>
                <a:gd name="T8" fmla="*/ 95 w 95"/>
                <a:gd name="T9" fmla="*/ 0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427">
                  <a:moveTo>
                    <a:pt x="95" y="0"/>
                  </a:moveTo>
                  <a:lnTo>
                    <a:pt x="95" y="372"/>
                  </a:lnTo>
                  <a:lnTo>
                    <a:pt x="3" y="427"/>
                  </a:lnTo>
                  <a:lnTo>
                    <a:pt x="0" y="52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Freeform 67"/>
            <p:cNvSpPr>
              <a:spLocks/>
            </p:cNvSpPr>
            <p:nvPr/>
          </p:nvSpPr>
          <p:spPr bwMode="auto">
            <a:xfrm>
              <a:off x="9213799" y="4262731"/>
              <a:ext cx="88721" cy="631325"/>
            </a:xfrm>
            <a:custGeom>
              <a:avLst/>
              <a:gdLst>
                <a:gd name="T0" fmla="*/ 93 w 95"/>
                <a:gd name="T1" fmla="*/ 0 h 676"/>
                <a:gd name="T2" fmla="*/ 95 w 95"/>
                <a:gd name="T3" fmla="*/ 621 h 676"/>
                <a:gd name="T4" fmla="*/ 2 w 95"/>
                <a:gd name="T5" fmla="*/ 676 h 676"/>
                <a:gd name="T6" fmla="*/ 0 w 95"/>
                <a:gd name="T7" fmla="*/ 55 h 676"/>
                <a:gd name="T8" fmla="*/ 93 w 95"/>
                <a:gd name="T9" fmla="*/ 0 h 6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676">
                  <a:moveTo>
                    <a:pt x="93" y="0"/>
                  </a:moveTo>
                  <a:lnTo>
                    <a:pt x="95" y="621"/>
                  </a:lnTo>
                  <a:lnTo>
                    <a:pt x="2" y="676"/>
                  </a:lnTo>
                  <a:lnTo>
                    <a:pt x="0" y="55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Freeform 68"/>
            <p:cNvSpPr>
              <a:spLocks/>
            </p:cNvSpPr>
            <p:nvPr/>
          </p:nvSpPr>
          <p:spPr bwMode="auto">
            <a:xfrm>
              <a:off x="9113870" y="4541972"/>
              <a:ext cx="88721" cy="409055"/>
            </a:xfrm>
            <a:custGeom>
              <a:avLst/>
              <a:gdLst>
                <a:gd name="T0" fmla="*/ 93 w 95"/>
                <a:gd name="T1" fmla="*/ 0 h 438"/>
                <a:gd name="T2" fmla="*/ 95 w 95"/>
                <a:gd name="T3" fmla="*/ 386 h 438"/>
                <a:gd name="T4" fmla="*/ 0 w 95"/>
                <a:gd name="T5" fmla="*/ 438 h 438"/>
                <a:gd name="T6" fmla="*/ 0 w 95"/>
                <a:gd name="T7" fmla="*/ 52 h 438"/>
                <a:gd name="T8" fmla="*/ 93 w 95"/>
                <a:gd name="T9" fmla="*/ 0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438">
                  <a:moveTo>
                    <a:pt x="93" y="0"/>
                  </a:moveTo>
                  <a:lnTo>
                    <a:pt x="95" y="386"/>
                  </a:lnTo>
                  <a:lnTo>
                    <a:pt x="0" y="438"/>
                  </a:lnTo>
                  <a:lnTo>
                    <a:pt x="0" y="52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Freeform 69"/>
            <p:cNvSpPr>
              <a:spLocks/>
            </p:cNvSpPr>
            <p:nvPr/>
          </p:nvSpPr>
          <p:spPr bwMode="auto">
            <a:xfrm>
              <a:off x="10289668" y="5073369"/>
              <a:ext cx="236280" cy="338077"/>
            </a:xfrm>
            <a:custGeom>
              <a:avLst/>
              <a:gdLst>
                <a:gd name="T0" fmla="*/ 100 w 107"/>
                <a:gd name="T1" fmla="*/ 12 h 153"/>
                <a:gd name="T2" fmla="*/ 0 w 107"/>
                <a:gd name="T3" fmla="*/ 111 h 153"/>
                <a:gd name="T4" fmla="*/ 0 w 107"/>
                <a:gd name="T5" fmla="*/ 153 h 153"/>
                <a:gd name="T6" fmla="*/ 100 w 107"/>
                <a:gd name="T7" fmla="*/ 55 h 153"/>
                <a:gd name="T8" fmla="*/ 107 w 107"/>
                <a:gd name="T9" fmla="*/ 40 h 153"/>
                <a:gd name="T10" fmla="*/ 107 w 107"/>
                <a:gd name="T11" fmla="*/ 0 h 153"/>
                <a:gd name="T12" fmla="*/ 100 w 107"/>
                <a:gd name="T13" fmla="*/ 1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7" h="153">
                  <a:moveTo>
                    <a:pt x="100" y="12"/>
                  </a:moveTo>
                  <a:cubicBezTo>
                    <a:pt x="0" y="111"/>
                    <a:pt x="0" y="111"/>
                    <a:pt x="0" y="111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100" y="55"/>
                    <a:pt x="100" y="55"/>
                    <a:pt x="100" y="55"/>
                  </a:cubicBezTo>
                  <a:cubicBezTo>
                    <a:pt x="105" y="50"/>
                    <a:pt x="107" y="44"/>
                    <a:pt x="107" y="40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107" y="4"/>
                    <a:pt x="105" y="7"/>
                    <a:pt x="100" y="12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Freeform 70"/>
            <p:cNvSpPr>
              <a:spLocks/>
            </p:cNvSpPr>
            <p:nvPr/>
          </p:nvSpPr>
          <p:spPr bwMode="auto">
            <a:xfrm>
              <a:off x="8890664" y="4904330"/>
              <a:ext cx="1399003" cy="807835"/>
            </a:xfrm>
            <a:custGeom>
              <a:avLst/>
              <a:gdLst>
                <a:gd name="T0" fmla="*/ 632 w 632"/>
                <a:gd name="T1" fmla="*/ 187 h 365"/>
                <a:gd name="T2" fmla="*/ 334 w 632"/>
                <a:gd name="T3" fmla="*/ 360 h 365"/>
                <a:gd name="T4" fmla="*/ 298 w 632"/>
                <a:gd name="T5" fmla="*/ 360 h 365"/>
                <a:gd name="T6" fmla="*/ 10 w 632"/>
                <a:gd name="T7" fmla="*/ 193 h 365"/>
                <a:gd name="T8" fmla="*/ 10 w 632"/>
                <a:gd name="T9" fmla="*/ 173 h 365"/>
                <a:gd name="T10" fmla="*/ 308 w 632"/>
                <a:gd name="T11" fmla="*/ 0 h 365"/>
                <a:gd name="T12" fmla="*/ 632 w 632"/>
                <a:gd name="T13" fmla="*/ 187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2" h="365">
                  <a:moveTo>
                    <a:pt x="632" y="187"/>
                  </a:moveTo>
                  <a:cubicBezTo>
                    <a:pt x="334" y="360"/>
                    <a:pt x="334" y="360"/>
                    <a:pt x="334" y="360"/>
                  </a:cubicBezTo>
                  <a:cubicBezTo>
                    <a:pt x="324" y="365"/>
                    <a:pt x="308" y="365"/>
                    <a:pt x="298" y="360"/>
                  </a:cubicBezTo>
                  <a:cubicBezTo>
                    <a:pt x="10" y="193"/>
                    <a:pt x="10" y="193"/>
                    <a:pt x="10" y="193"/>
                  </a:cubicBezTo>
                  <a:cubicBezTo>
                    <a:pt x="0" y="188"/>
                    <a:pt x="0" y="178"/>
                    <a:pt x="10" y="173"/>
                  </a:cubicBezTo>
                  <a:cubicBezTo>
                    <a:pt x="308" y="0"/>
                    <a:pt x="308" y="0"/>
                    <a:pt x="308" y="0"/>
                  </a:cubicBezTo>
                  <a:lnTo>
                    <a:pt x="632" y="187"/>
                  </a:lnTo>
                  <a:close/>
                </a:path>
              </a:pathLst>
            </a:custGeom>
            <a:solidFill>
              <a:srgbClr val="0095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Freeform 71"/>
            <p:cNvSpPr>
              <a:spLocks/>
            </p:cNvSpPr>
            <p:nvPr/>
          </p:nvSpPr>
          <p:spPr bwMode="auto">
            <a:xfrm>
              <a:off x="8895335" y="5309649"/>
              <a:ext cx="1394333" cy="497776"/>
            </a:xfrm>
            <a:custGeom>
              <a:avLst/>
              <a:gdLst>
                <a:gd name="T0" fmla="*/ 630 w 630"/>
                <a:gd name="T1" fmla="*/ 4 h 225"/>
                <a:gd name="T2" fmla="*/ 630 w 630"/>
                <a:gd name="T3" fmla="*/ 46 h 225"/>
                <a:gd name="T4" fmla="*/ 332 w 630"/>
                <a:gd name="T5" fmla="*/ 219 h 225"/>
                <a:gd name="T6" fmla="*/ 296 w 630"/>
                <a:gd name="T7" fmla="*/ 219 h 225"/>
                <a:gd name="T8" fmla="*/ 8 w 630"/>
                <a:gd name="T9" fmla="*/ 53 h 225"/>
                <a:gd name="T10" fmla="*/ 0 w 630"/>
                <a:gd name="T11" fmla="*/ 42 h 225"/>
                <a:gd name="T12" fmla="*/ 1 w 630"/>
                <a:gd name="T13" fmla="*/ 0 h 225"/>
                <a:gd name="T14" fmla="*/ 8 w 630"/>
                <a:gd name="T15" fmla="*/ 10 h 225"/>
                <a:gd name="T16" fmla="*/ 296 w 630"/>
                <a:gd name="T17" fmla="*/ 177 h 225"/>
                <a:gd name="T18" fmla="*/ 332 w 630"/>
                <a:gd name="T19" fmla="*/ 177 h 225"/>
                <a:gd name="T20" fmla="*/ 630 w 630"/>
                <a:gd name="T21" fmla="*/ 4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30" h="225">
                  <a:moveTo>
                    <a:pt x="630" y="4"/>
                  </a:moveTo>
                  <a:cubicBezTo>
                    <a:pt x="630" y="46"/>
                    <a:pt x="630" y="46"/>
                    <a:pt x="630" y="46"/>
                  </a:cubicBezTo>
                  <a:cubicBezTo>
                    <a:pt x="332" y="219"/>
                    <a:pt x="332" y="219"/>
                    <a:pt x="332" y="219"/>
                  </a:cubicBezTo>
                  <a:cubicBezTo>
                    <a:pt x="322" y="225"/>
                    <a:pt x="306" y="225"/>
                    <a:pt x="296" y="219"/>
                  </a:cubicBezTo>
                  <a:cubicBezTo>
                    <a:pt x="8" y="53"/>
                    <a:pt x="8" y="53"/>
                    <a:pt x="8" y="53"/>
                  </a:cubicBezTo>
                  <a:cubicBezTo>
                    <a:pt x="3" y="50"/>
                    <a:pt x="0" y="46"/>
                    <a:pt x="0" y="42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4"/>
                    <a:pt x="3" y="8"/>
                    <a:pt x="8" y="10"/>
                  </a:cubicBezTo>
                  <a:cubicBezTo>
                    <a:pt x="296" y="177"/>
                    <a:pt x="296" y="177"/>
                    <a:pt x="296" y="177"/>
                  </a:cubicBezTo>
                  <a:cubicBezTo>
                    <a:pt x="306" y="182"/>
                    <a:pt x="322" y="182"/>
                    <a:pt x="332" y="177"/>
                  </a:cubicBezTo>
                  <a:lnTo>
                    <a:pt x="630" y="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Freeform 72"/>
            <p:cNvSpPr>
              <a:spLocks/>
            </p:cNvSpPr>
            <p:nvPr/>
          </p:nvSpPr>
          <p:spPr bwMode="auto">
            <a:xfrm>
              <a:off x="8890664" y="4904330"/>
              <a:ext cx="1399003" cy="807835"/>
            </a:xfrm>
            <a:custGeom>
              <a:avLst/>
              <a:gdLst>
                <a:gd name="T0" fmla="*/ 307 w 632"/>
                <a:gd name="T1" fmla="*/ 0 h 365"/>
                <a:gd name="T2" fmla="*/ 632 w 632"/>
                <a:gd name="T3" fmla="*/ 187 h 365"/>
                <a:gd name="T4" fmla="*/ 334 w 632"/>
                <a:gd name="T5" fmla="*/ 360 h 365"/>
                <a:gd name="T6" fmla="*/ 298 w 632"/>
                <a:gd name="T7" fmla="*/ 360 h 365"/>
                <a:gd name="T8" fmla="*/ 10 w 632"/>
                <a:gd name="T9" fmla="*/ 193 h 365"/>
                <a:gd name="T10" fmla="*/ 10 w 632"/>
                <a:gd name="T11" fmla="*/ 173 h 365"/>
                <a:gd name="T12" fmla="*/ 307 w 632"/>
                <a:gd name="T13" fmla="*/ 0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2" h="365">
                  <a:moveTo>
                    <a:pt x="307" y="0"/>
                  </a:moveTo>
                  <a:cubicBezTo>
                    <a:pt x="632" y="187"/>
                    <a:pt x="632" y="187"/>
                    <a:pt x="632" y="187"/>
                  </a:cubicBezTo>
                  <a:cubicBezTo>
                    <a:pt x="334" y="360"/>
                    <a:pt x="334" y="360"/>
                    <a:pt x="334" y="360"/>
                  </a:cubicBezTo>
                  <a:cubicBezTo>
                    <a:pt x="324" y="365"/>
                    <a:pt x="308" y="365"/>
                    <a:pt x="298" y="360"/>
                  </a:cubicBezTo>
                  <a:cubicBezTo>
                    <a:pt x="10" y="193"/>
                    <a:pt x="10" y="193"/>
                    <a:pt x="10" y="193"/>
                  </a:cubicBezTo>
                  <a:cubicBezTo>
                    <a:pt x="0" y="188"/>
                    <a:pt x="0" y="178"/>
                    <a:pt x="10" y="173"/>
                  </a:cubicBezTo>
                  <a:lnTo>
                    <a:pt x="3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Freeform 73"/>
            <p:cNvSpPr>
              <a:spLocks noEditPoints="1"/>
            </p:cNvSpPr>
            <p:nvPr/>
          </p:nvSpPr>
          <p:spPr bwMode="auto">
            <a:xfrm>
              <a:off x="9087720" y="5028541"/>
              <a:ext cx="987147" cy="522057"/>
            </a:xfrm>
            <a:custGeom>
              <a:avLst/>
              <a:gdLst>
                <a:gd name="T0" fmla="*/ 299 w 446"/>
                <a:gd name="T1" fmla="*/ 135 h 236"/>
                <a:gd name="T2" fmla="*/ 307 w 446"/>
                <a:gd name="T3" fmla="*/ 125 h 236"/>
                <a:gd name="T4" fmla="*/ 309 w 446"/>
                <a:gd name="T5" fmla="*/ 124 h 236"/>
                <a:gd name="T6" fmla="*/ 287 w 446"/>
                <a:gd name="T7" fmla="*/ 134 h 236"/>
                <a:gd name="T8" fmla="*/ 377 w 446"/>
                <a:gd name="T9" fmla="*/ 88 h 236"/>
                <a:gd name="T10" fmla="*/ 354 w 446"/>
                <a:gd name="T11" fmla="*/ 94 h 236"/>
                <a:gd name="T12" fmla="*/ 365 w 446"/>
                <a:gd name="T13" fmla="*/ 93 h 236"/>
                <a:gd name="T14" fmla="*/ 366 w 446"/>
                <a:gd name="T15" fmla="*/ 86 h 236"/>
                <a:gd name="T16" fmla="*/ 369 w 446"/>
                <a:gd name="T17" fmla="*/ 79 h 236"/>
                <a:gd name="T18" fmla="*/ 158 w 446"/>
                <a:gd name="T19" fmla="*/ 135 h 236"/>
                <a:gd name="T20" fmla="*/ 167 w 446"/>
                <a:gd name="T21" fmla="*/ 122 h 236"/>
                <a:gd name="T22" fmla="*/ 143 w 446"/>
                <a:gd name="T23" fmla="*/ 127 h 236"/>
                <a:gd name="T24" fmla="*/ 165 w 446"/>
                <a:gd name="T25" fmla="*/ 127 h 236"/>
                <a:gd name="T26" fmla="*/ 155 w 446"/>
                <a:gd name="T27" fmla="*/ 128 h 236"/>
                <a:gd name="T28" fmla="*/ 237 w 446"/>
                <a:gd name="T29" fmla="*/ 163 h 236"/>
                <a:gd name="T30" fmla="*/ 229 w 446"/>
                <a:gd name="T31" fmla="*/ 172 h 236"/>
                <a:gd name="T32" fmla="*/ 212 w 446"/>
                <a:gd name="T33" fmla="*/ 171 h 236"/>
                <a:gd name="T34" fmla="*/ 222 w 446"/>
                <a:gd name="T35" fmla="*/ 176 h 236"/>
                <a:gd name="T36" fmla="*/ 231 w 446"/>
                <a:gd name="T37" fmla="*/ 170 h 236"/>
                <a:gd name="T38" fmla="*/ 233 w 446"/>
                <a:gd name="T39" fmla="*/ 170 h 236"/>
                <a:gd name="T40" fmla="*/ 23 w 446"/>
                <a:gd name="T41" fmla="*/ 132 h 236"/>
                <a:gd name="T42" fmla="*/ 11 w 446"/>
                <a:gd name="T43" fmla="*/ 126 h 236"/>
                <a:gd name="T44" fmla="*/ 104 w 446"/>
                <a:gd name="T45" fmla="*/ 86 h 236"/>
                <a:gd name="T46" fmla="*/ 99 w 446"/>
                <a:gd name="T47" fmla="*/ 86 h 236"/>
                <a:gd name="T48" fmla="*/ 255 w 446"/>
                <a:gd name="T49" fmla="*/ 225 h 236"/>
                <a:gd name="T50" fmla="*/ 255 w 446"/>
                <a:gd name="T51" fmla="*/ 225 h 236"/>
                <a:gd name="T52" fmla="*/ 261 w 446"/>
                <a:gd name="T53" fmla="*/ 221 h 236"/>
                <a:gd name="T54" fmla="*/ 375 w 446"/>
                <a:gd name="T55" fmla="*/ 174 h 236"/>
                <a:gd name="T56" fmla="*/ 356 w 446"/>
                <a:gd name="T57" fmla="*/ 174 h 236"/>
                <a:gd name="T58" fmla="*/ 366 w 446"/>
                <a:gd name="T59" fmla="*/ 168 h 236"/>
                <a:gd name="T60" fmla="*/ 171 w 446"/>
                <a:gd name="T61" fmla="*/ 209 h 236"/>
                <a:gd name="T62" fmla="*/ 154 w 446"/>
                <a:gd name="T63" fmla="*/ 213 h 236"/>
                <a:gd name="T64" fmla="*/ 145 w 446"/>
                <a:gd name="T65" fmla="*/ 212 h 236"/>
                <a:gd name="T66" fmla="*/ 161 w 446"/>
                <a:gd name="T67" fmla="*/ 203 h 236"/>
                <a:gd name="T68" fmla="*/ 163 w 446"/>
                <a:gd name="T69" fmla="*/ 208 h 236"/>
                <a:gd name="T70" fmla="*/ 80 w 446"/>
                <a:gd name="T71" fmla="*/ 172 h 236"/>
                <a:gd name="T72" fmla="*/ 233 w 446"/>
                <a:gd name="T73" fmla="*/ 2 h 236"/>
                <a:gd name="T74" fmla="*/ 236 w 446"/>
                <a:gd name="T75" fmla="*/ 1 h 236"/>
                <a:gd name="T76" fmla="*/ 291 w 446"/>
                <a:gd name="T77" fmla="*/ 57 h 236"/>
                <a:gd name="T78" fmla="*/ 303 w 446"/>
                <a:gd name="T79" fmla="*/ 47 h 236"/>
                <a:gd name="T80" fmla="*/ 306 w 446"/>
                <a:gd name="T81" fmla="*/ 41 h 236"/>
                <a:gd name="T82" fmla="*/ 284 w 446"/>
                <a:gd name="T83" fmla="*/ 50 h 236"/>
                <a:gd name="T84" fmla="*/ 242 w 446"/>
                <a:gd name="T85" fmla="*/ 85 h 236"/>
                <a:gd name="T86" fmla="*/ 227 w 446"/>
                <a:gd name="T87" fmla="*/ 86 h 236"/>
                <a:gd name="T88" fmla="*/ 209 w 446"/>
                <a:gd name="T89" fmla="*/ 90 h 236"/>
                <a:gd name="T90" fmla="*/ 223 w 446"/>
                <a:gd name="T91" fmla="*/ 86 h 236"/>
                <a:gd name="T92" fmla="*/ 444 w 446"/>
                <a:gd name="T93" fmla="*/ 135 h 236"/>
                <a:gd name="T94" fmla="*/ 95 w 446"/>
                <a:gd name="T95" fmla="*/ 168 h 236"/>
                <a:gd name="T96" fmla="*/ 95 w 446"/>
                <a:gd name="T97" fmla="*/ 168 h 236"/>
                <a:gd name="T98" fmla="*/ 157 w 446"/>
                <a:gd name="T99" fmla="*/ 54 h 236"/>
                <a:gd name="T100" fmla="*/ 166 w 446"/>
                <a:gd name="T101" fmla="*/ 41 h 236"/>
                <a:gd name="T102" fmla="*/ 145 w 446"/>
                <a:gd name="T103" fmla="*/ 54 h 236"/>
                <a:gd name="T104" fmla="*/ 164 w 446"/>
                <a:gd name="T105" fmla="*/ 43 h 236"/>
                <a:gd name="T106" fmla="*/ 146 w 446"/>
                <a:gd name="T107" fmla="*/ 4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46" h="236">
                  <a:moveTo>
                    <a:pt x="299" y="122"/>
                  </a:moveTo>
                  <a:cubicBezTo>
                    <a:pt x="295" y="122"/>
                    <a:pt x="291" y="123"/>
                    <a:pt x="286" y="125"/>
                  </a:cubicBezTo>
                  <a:cubicBezTo>
                    <a:pt x="281" y="129"/>
                    <a:pt x="280" y="132"/>
                    <a:pt x="285" y="135"/>
                  </a:cubicBezTo>
                  <a:cubicBezTo>
                    <a:pt x="289" y="138"/>
                    <a:pt x="296" y="137"/>
                    <a:pt x="299" y="135"/>
                  </a:cubicBezTo>
                  <a:cubicBezTo>
                    <a:pt x="304" y="132"/>
                    <a:pt x="304" y="129"/>
                    <a:pt x="300" y="127"/>
                  </a:cubicBezTo>
                  <a:cubicBezTo>
                    <a:pt x="297" y="126"/>
                    <a:pt x="295" y="125"/>
                    <a:pt x="292" y="126"/>
                  </a:cubicBezTo>
                  <a:cubicBezTo>
                    <a:pt x="292" y="126"/>
                    <a:pt x="292" y="126"/>
                    <a:pt x="292" y="126"/>
                  </a:cubicBezTo>
                  <a:cubicBezTo>
                    <a:pt x="296" y="124"/>
                    <a:pt x="302" y="123"/>
                    <a:pt x="307" y="125"/>
                  </a:cubicBezTo>
                  <a:cubicBezTo>
                    <a:pt x="308" y="126"/>
                    <a:pt x="308" y="126"/>
                    <a:pt x="309" y="126"/>
                  </a:cubicBezTo>
                  <a:cubicBezTo>
                    <a:pt x="309" y="126"/>
                    <a:pt x="309" y="127"/>
                    <a:pt x="309" y="127"/>
                  </a:cubicBezTo>
                  <a:cubicBezTo>
                    <a:pt x="312" y="125"/>
                    <a:pt x="312" y="125"/>
                    <a:pt x="312" y="125"/>
                  </a:cubicBezTo>
                  <a:cubicBezTo>
                    <a:pt x="311" y="125"/>
                    <a:pt x="310" y="125"/>
                    <a:pt x="309" y="124"/>
                  </a:cubicBezTo>
                  <a:cubicBezTo>
                    <a:pt x="306" y="123"/>
                    <a:pt x="303" y="122"/>
                    <a:pt x="299" y="122"/>
                  </a:cubicBezTo>
                  <a:close/>
                  <a:moveTo>
                    <a:pt x="297" y="128"/>
                  </a:moveTo>
                  <a:cubicBezTo>
                    <a:pt x="299" y="129"/>
                    <a:pt x="299" y="131"/>
                    <a:pt x="296" y="133"/>
                  </a:cubicBezTo>
                  <a:cubicBezTo>
                    <a:pt x="293" y="135"/>
                    <a:pt x="290" y="135"/>
                    <a:pt x="287" y="134"/>
                  </a:cubicBezTo>
                  <a:cubicBezTo>
                    <a:pt x="284" y="132"/>
                    <a:pt x="285" y="130"/>
                    <a:pt x="288" y="128"/>
                  </a:cubicBezTo>
                  <a:cubicBezTo>
                    <a:pt x="289" y="127"/>
                    <a:pt x="290" y="127"/>
                    <a:pt x="290" y="127"/>
                  </a:cubicBezTo>
                  <a:cubicBezTo>
                    <a:pt x="292" y="127"/>
                    <a:pt x="295" y="127"/>
                    <a:pt x="297" y="128"/>
                  </a:cubicBezTo>
                  <a:close/>
                  <a:moveTo>
                    <a:pt x="377" y="88"/>
                  </a:moveTo>
                  <a:cubicBezTo>
                    <a:pt x="375" y="89"/>
                    <a:pt x="372" y="89"/>
                    <a:pt x="368" y="88"/>
                  </a:cubicBezTo>
                  <a:cubicBezTo>
                    <a:pt x="368" y="88"/>
                    <a:pt x="368" y="88"/>
                    <a:pt x="368" y="88"/>
                  </a:cubicBezTo>
                  <a:cubicBezTo>
                    <a:pt x="370" y="90"/>
                    <a:pt x="371" y="93"/>
                    <a:pt x="368" y="94"/>
                  </a:cubicBezTo>
                  <a:cubicBezTo>
                    <a:pt x="364" y="96"/>
                    <a:pt x="359" y="97"/>
                    <a:pt x="354" y="94"/>
                  </a:cubicBezTo>
                  <a:cubicBezTo>
                    <a:pt x="351" y="92"/>
                    <a:pt x="350" y="91"/>
                    <a:pt x="349" y="90"/>
                  </a:cubicBezTo>
                  <a:cubicBezTo>
                    <a:pt x="352" y="89"/>
                    <a:pt x="352" y="89"/>
                    <a:pt x="352" y="89"/>
                  </a:cubicBezTo>
                  <a:cubicBezTo>
                    <a:pt x="353" y="90"/>
                    <a:pt x="354" y="91"/>
                    <a:pt x="356" y="92"/>
                  </a:cubicBezTo>
                  <a:cubicBezTo>
                    <a:pt x="359" y="94"/>
                    <a:pt x="363" y="94"/>
                    <a:pt x="365" y="93"/>
                  </a:cubicBezTo>
                  <a:cubicBezTo>
                    <a:pt x="368" y="91"/>
                    <a:pt x="366" y="89"/>
                    <a:pt x="363" y="87"/>
                  </a:cubicBezTo>
                  <a:cubicBezTo>
                    <a:pt x="362" y="86"/>
                    <a:pt x="362" y="86"/>
                    <a:pt x="362" y="86"/>
                  </a:cubicBezTo>
                  <a:cubicBezTo>
                    <a:pt x="364" y="85"/>
                    <a:pt x="364" y="85"/>
                    <a:pt x="364" y="85"/>
                  </a:cubicBezTo>
                  <a:cubicBezTo>
                    <a:pt x="366" y="86"/>
                    <a:pt x="366" y="86"/>
                    <a:pt x="366" y="86"/>
                  </a:cubicBezTo>
                  <a:cubicBezTo>
                    <a:pt x="368" y="87"/>
                    <a:pt x="371" y="88"/>
                    <a:pt x="374" y="86"/>
                  </a:cubicBezTo>
                  <a:cubicBezTo>
                    <a:pt x="376" y="85"/>
                    <a:pt x="376" y="84"/>
                    <a:pt x="373" y="82"/>
                  </a:cubicBezTo>
                  <a:cubicBezTo>
                    <a:pt x="372" y="81"/>
                    <a:pt x="369" y="81"/>
                    <a:pt x="368" y="81"/>
                  </a:cubicBezTo>
                  <a:cubicBezTo>
                    <a:pt x="369" y="79"/>
                    <a:pt x="369" y="79"/>
                    <a:pt x="369" y="79"/>
                  </a:cubicBezTo>
                  <a:cubicBezTo>
                    <a:pt x="371" y="79"/>
                    <a:pt x="374" y="80"/>
                    <a:pt x="376" y="81"/>
                  </a:cubicBezTo>
                  <a:cubicBezTo>
                    <a:pt x="380" y="84"/>
                    <a:pt x="380" y="86"/>
                    <a:pt x="377" y="88"/>
                  </a:cubicBezTo>
                  <a:close/>
                  <a:moveTo>
                    <a:pt x="145" y="135"/>
                  </a:moveTo>
                  <a:cubicBezTo>
                    <a:pt x="149" y="137"/>
                    <a:pt x="154" y="137"/>
                    <a:pt x="158" y="135"/>
                  </a:cubicBezTo>
                  <a:cubicBezTo>
                    <a:pt x="160" y="134"/>
                    <a:pt x="161" y="132"/>
                    <a:pt x="159" y="130"/>
                  </a:cubicBezTo>
                  <a:cubicBezTo>
                    <a:pt x="159" y="129"/>
                    <a:pt x="159" y="129"/>
                    <a:pt x="159" y="129"/>
                  </a:cubicBezTo>
                  <a:cubicBezTo>
                    <a:pt x="163" y="130"/>
                    <a:pt x="166" y="130"/>
                    <a:pt x="168" y="129"/>
                  </a:cubicBezTo>
                  <a:cubicBezTo>
                    <a:pt x="170" y="127"/>
                    <a:pt x="171" y="124"/>
                    <a:pt x="167" y="122"/>
                  </a:cubicBezTo>
                  <a:cubicBezTo>
                    <a:pt x="163" y="120"/>
                    <a:pt x="158" y="120"/>
                    <a:pt x="154" y="122"/>
                  </a:cubicBezTo>
                  <a:cubicBezTo>
                    <a:pt x="153" y="123"/>
                    <a:pt x="152" y="124"/>
                    <a:pt x="153" y="126"/>
                  </a:cubicBezTo>
                  <a:cubicBezTo>
                    <a:pt x="153" y="126"/>
                    <a:pt x="153" y="126"/>
                    <a:pt x="153" y="126"/>
                  </a:cubicBezTo>
                  <a:cubicBezTo>
                    <a:pt x="149" y="125"/>
                    <a:pt x="146" y="126"/>
                    <a:pt x="143" y="127"/>
                  </a:cubicBezTo>
                  <a:cubicBezTo>
                    <a:pt x="140" y="129"/>
                    <a:pt x="140" y="132"/>
                    <a:pt x="145" y="135"/>
                  </a:cubicBezTo>
                  <a:close/>
                  <a:moveTo>
                    <a:pt x="157" y="123"/>
                  </a:moveTo>
                  <a:cubicBezTo>
                    <a:pt x="159" y="122"/>
                    <a:pt x="162" y="122"/>
                    <a:pt x="164" y="123"/>
                  </a:cubicBezTo>
                  <a:cubicBezTo>
                    <a:pt x="167" y="125"/>
                    <a:pt x="166" y="126"/>
                    <a:pt x="165" y="127"/>
                  </a:cubicBezTo>
                  <a:cubicBezTo>
                    <a:pt x="163" y="128"/>
                    <a:pt x="160" y="128"/>
                    <a:pt x="158" y="128"/>
                  </a:cubicBezTo>
                  <a:cubicBezTo>
                    <a:pt x="156" y="126"/>
                    <a:pt x="155" y="124"/>
                    <a:pt x="157" y="123"/>
                  </a:cubicBezTo>
                  <a:close/>
                  <a:moveTo>
                    <a:pt x="146" y="129"/>
                  </a:moveTo>
                  <a:cubicBezTo>
                    <a:pt x="149" y="127"/>
                    <a:pt x="151" y="127"/>
                    <a:pt x="155" y="128"/>
                  </a:cubicBezTo>
                  <a:cubicBezTo>
                    <a:pt x="157" y="130"/>
                    <a:pt x="157" y="132"/>
                    <a:pt x="155" y="134"/>
                  </a:cubicBezTo>
                  <a:cubicBezTo>
                    <a:pt x="153" y="135"/>
                    <a:pt x="149" y="135"/>
                    <a:pt x="147" y="133"/>
                  </a:cubicBezTo>
                  <a:cubicBezTo>
                    <a:pt x="144" y="132"/>
                    <a:pt x="144" y="130"/>
                    <a:pt x="146" y="129"/>
                  </a:cubicBezTo>
                  <a:close/>
                  <a:moveTo>
                    <a:pt x="237" y="163"/>
                  </a:moveTo>
                  <a:cubicBezTo>
                    <a:pt x="233" y="160"/>
                    <a:pt x="226" y="161"/>
                    <a:pt x="222" y="163"/>
                  </a:cubicBezTo>
                  <a:cubicBezTo>
                    <a:pt x="219" y="165"/>
                    <a:pt x="218" y="168"/>
                    <a:pt x="222" y="170"/>
                  </a:cubicBezTo>
                  <a:cubicBezTo>
                    <a:pt x="224" y="171"/>
                    <a:pt x="227" y="172"/>
                    <a:pt x="229" y="172"/>
                  </a:cubicBezTo>
                  <a:cubicBezTo>
                    <a:pt x="229" y="172"/>
                    <a:pt x="229" y="172"/>
                    <a:pt x="229" y="172"/>
                  </a:cubicBezTo>
                  <a:cubicBezTo>
                    <a:pt x="227" y="173"/>
                    <a:pt x="224" y="174"/>
                    <a:pt x="221" y="174"/>
                  </a:cubicBezTo>
                  <a:cubicBezTo>
                    <a:pt x="219" y="173"/>
                    <a:pt x="216" y="173"/>
                    <a:pt x="215" y="172"/>
                  </a:cubicBezTo>
                  <a:cubicBezTo>
                    <a:pt x="214" y="172"/>
                    <a:pt x="213" y="171"/>
                    <a:pt x="213" y="171"/>
                  </a:cubicBezTo>
                  <a:cubicBezTo>
                    <a:pt x="212" y="171"/>
                    <a:pt x="212" y="171"/>
                    <a:pt x="212" y="171"/>
                  </a:cubicBezTo>
                  <a:cubicBezTo>
                    <a:pt x="210" y="172"/>
                    <a:pt x="210" y="172"/>
                    <a:pt x="210" y="172"/>
                  </a:cubicBezTo>
                  <a:cubicBezTo>
                    <a:pt x="210" y="172"/>
                    <a:pt x="210" y="172"/>
                    <a:pt x="210" y="173"/>
                  </a:cubicBezTo>
                  <a:cubicBezTo>
                    <a:pt x="211" y="173"/>
                    <a:pt x="212" y="173"/>
                    <a:pt x="213" y="174"/>
                  </a:cubicBezTo>
                  <a:cubicBezTo>
                    <a:pt x="215" y="175"/>
                    <a:pt x="218" y="176"/>
                    <a:pt x="222" y="176"/>
                  </a:cubicBezTo>
                  <a:cubicBezTo>
                    <a:pt x="226" y="176"/>
                    <a:pt x="231" y="175"/>
                    <a:pt x="235" y="172"/>
                  </a:cubicBezTo>
                  <a:cubicBezTo>
                    <a:pt x="241" y="169"/>
                    <a:pt x="241" y="165"/>
                    <a:pt x="237" y="163"/>
                  </a:cubicBezTo>
                  <a:close/>
                  <a:moveTo>
                    <a:pt x="233" y="170"/>
                  </a:moveTo>
                  <a:cubicBezTo>
                    <a:pt x="232" y="170"/>
                    <a:pt x="232" y="170"/>
                    <a:pt x="231" y="170"/>
                  </a:cubicBezTo>
                  <a:cubicBezTo>
                    <a:pt x="229" y="171"/>
                    <a:pt x="227" y="170"/>
                    <a:pt x="225" y="169"/>
                  </a:cubicBezTo>
                  <a:cubicBezTo>
                    <a:pt x="222" y="168"/>
                    <a:pt x="223" y="166"/>
                    <a:pt x="225" y="164"/>
                  </a:cubicBezTo>
                  <a:cubicBezTo>
                    <a:pt x="228" y="163"/>
                    <a:pt x="232" y="162"/>
                    <a:pt x="235" y="164"/>
                  </a:cubicBezTo>
                  <a:cubicBezTo>
                    <a:pt x="238" y="166"/>
                    <a:pt x="236" y="168"/>
                    <a:pt x="233" y="170"/>
                  </a:cubicBezTo>
                  <a:close/>
                  <a:moveTo>
                    <a:pt x="26" y="122"/>
                  </a:moveTo>
                  <a:cubicBezTo>
                    <a:pt x="22" y="119"/>
                    <a:pt x="15" y="120"/>
                    <a:pt x="8" y="124"/>
                  </a:cubicBezTo>
                  <a:cubicBezTo>
                    <a:pt x="1" y="128"/>
                    <a:pt x="0" y="132"/>
                    <a:pt x="4" y="134"/>
                  </a:cubicBezTo>
                  <a:cubicBezTo>
                    <a:pt x="9" y="137"/>
                    <a:pt x="16" y="136"/>
                    <a:pt x="23" y="132"/>
                  </a:cubicBezTo>
                  <a:cubicBezTo>
                    <a:pt x="30" y="128"/>
                    <a:pt x="31" y="124"/>
                    <a:pt x="26" y="122"/>
                  </a:cubicBezTo>
                  <a:close/>
                  <a:moveTo>
                    <a:pt x="20" y="130"/>
                  </a:moveTo>
                  <a:cubicBezTo>
                    <a:pt x="14" y="134"/>
                    <a:pt x="10" y="135"/>
                    <a:pt x="7" y="133"/>
                  </a:cubicBezTo>
                  <a:cubicBezTo>
                    <a:pt x="4" y="132"/>
                    <a:pt x="6" y="129"/>
                    <a:pt x="11" y="126"/>
                  </a:cubicBezTo>
                  <a:cubicBezTo>
                    <a:pt x="17" y="122"/>
                    <a:pt x="22" y="122"/>
                    <a:pt x="24" y="123"/>
                  </a:cubicBezTo>
                  <a:cubicBezTo>
                    <a:pt x="27" y="125"/>
                    <a:pt x="25" y="127"/>
                    <a:pt x="20" y="130"/>
                  </a:cubicBezTo>
                  <a:close/>
                  <a:moveTo>
                    <a:pt x="91" y="79"/>
                  </a:moveTo>
                  <a:cubicBezTo>
                    <a:pt x="104" y="86"/>
                    <a:pt x="104" y="86"/>
                    <a:pt x="104" y="86"/>
                  </a:cubicBezTo>
                  <a:cubicBezTo>
                    <a:pt x="102" y="88"/>
                    <a:pt x="102" y="88"/>
                    <a:pt x="102" y="88"/>
                  </a:cubicBezTo>
                  <a:cubicBezTo>
                    <a:pt x="74" y="93"/>
                    <a:pt x="74" y="93"/>
                    <a:pt x="74" y="93"/>
                  </a:cubicBezTo>
                  <a:cubicBezTo>
                    <a:pt x="71" y="92"/>
                    <a:pt x="71" y="92"/>
                    <a:pt x="71" y="92"/>
                  </a:cubicBezTo>
                  <a:cubicBezTo>
                    <a:pt x="99" y="86"/>
                    <a:pt x="99" y="86"/>
                    <a:pt x="99" y="86"/>
                  </a:cubicBezTo>
                  <a:cubicBezTo>
                    <a:pt x="99" y="86"/>
                    <a:pt x="99" y="86"/>
                    <a:pt x="99" y="86"/>
                  </a:cubicBezTo>
                  <a:cubicBezTo>
                    <a:pt x="88" y="80"/>
                    <a:pt x="88" y="80"/>
                    <a:pt x="88" y="80"/>
                  </a:cubicBezTo>
                  <a:lnTo>
                    <a:pt x="91" y="79"/>
                  </a:lnTo>
                  <a:close/>
                  <a:moveTo>
                    <a:pt x="255" y="225"/>
                  </a:moveTo>
                  <a:cubicBezTo>
                    <a:pt x="272" y="235"/>
                    <a:pt x="272" y="235"/>
                    <a:pt x="272" y="235"/>
                  </a:cubicBezTo>
                  <a:cubicBezTo>
                    <a:pt x="270" y="236"/>
                    <a:pt x="270" y="236"/>
                    <a:pt x="270" y="236"/>
                  </a:cubicBezTo>
                  <a:cubicBezTo>
                    <a:pt x="253" y="226"/>
                    <a:pt x="253" y="226"/>
                    <a:pt x="253" y="226"/>
                  </a:cubicBezTo>
                  <a:lnTo>
                    <a:pt x="255" y="225"/>
                  </a:lnTo>
                  <a:close/>
                  <a:moveTo>
                    <a:pt x="263" y="220"/>
                  </a:moveTo>
                  <a:cubicBezTo>
                    <a:pt x="280" y="230"/>
                    <a:pt x="280" y="230"/>
                    <a:pt x="280" y="230"/>
                  </a:cubicBezTo>
                  <a:cubicBezTo>
                    <a:pt x="278" y="231"/>
                    <a:pt x="278" y="231"/>
                    <a:pt x="278" y="231"/>
                  </a:cubicBezTo>
                  <a:cubicBezTo>
                    <a:pt x="261" y="221"/>
                    <a:pt x="261" y="221"/>
                    <a:pt x="261" y="221"/>
                  </a:cubicBezTo>
                  <a:lnTo>
                    <a:pt x="263" y="220"/>
                  </a:lnTo>
                  <a:close/>
                  <a:moveTo>
                    <a:pt x="376" y="165"/>
                  </a:moveTo>
                  <a:cubicBezTo>
                    <a:pt x="368" y="169"/>
                    <a:pt x="368" y="169"/>
                    <a:pt x="368" y="169"/>
                  </a:cubicBezTo>
                  <a:cubicBezTo>
                    <a:pt x="375" y="174"/>
                    <a:pt x="375" y="174"/>
                    <a:pt x="375" y="174"/>
                  </a:cubicBezTo>
                  <a:cubicBezTo>
                    <a:pt x="374" y="175"/>
                    <a:pt x="374" y="175"/>
                    <a:pt x="374" y="175"/>
                  </a:cubicBezTo>
                  <a:cubicBezTo>
                    <a:pt x="366" y="170"/>
                    <a:pt x="366" y="170"/>
                    <a:pt x="366" y="170"/>
                  </a:cubicBezTo>
                  <a:cubicBezTo>
                    <a:pt x="358" y="175"/>
                    <a:pt x="358" y="175"/>
                    <a:pt x="358" y="175"/>
                  </a:cubicBezTo>
                  <a:cubicBezTo>
                    <a:pt x="356" y="174"/>
                    <a:pt x="356" y="174"/>
                    <a:pt x="356" y="174"/>
                  </a:cubicBezTo>
                  <a:cubicBezTo>
                    <a:pt x="364" y="169"/>
                    <a:pt x="364" y="169"/>
                    <a:pt x="364" y="169"/>
                  </a:cubicBezTo>
                  <a:cubicBezTo>
                    <a:pt x="357" y="165"/>
                    <a:pt x="357" y="165"/>
                    <a:pt x="357" y="165"/>
                  </a:cubicBezTo>
                  <a:cubicBezTo>
                    <a:pt x="359" y="164"/>
                    <a:pt x="359" y="164"/>
                    <a:pt x="359" y="164"/>
                  </a:cubicBezTo>
                  <a:cubicBezTo>
                    <a:pt x="366" y="168"/>
                    <a:pt x="366" y="168"/>
                    <a:pt x="366" y="168"/>
                  </a:cubicBezTo>
                  <a:cubicBezTo>
                    <a:pt x="374" y="164"/>
                    <a:pt x="374" y="164"/>
                    <a:pt x="374" y="164"/>
                  </a:cubicBezTo>
                  <a:lnTo>
                    <a:pt x="376" y="165"/>
                  </a:lnTo>
                  <a:close/>
                  <a:moveTo>
                    <a:pt x="168" y="207"/>
                  </a:moveTo>
                  <a:cubicBezTo>
                    <a:pt x="171" y="209"/>
                    <a:pt x="171" y="209"/>
                    <a:pt x="171" y="209"/>
                  </a:cubicBezTo>
                  <a:cubicBezTo>
                    <a:pt x="158" y="210"/>
                    <a:pt x="158" y="210"/>
                    <a:pt x="158" y="210"/>
                  </a:cubicBezTo>
                  <a:cubicBezTo>
                    <a:pt x="156" y="218"/>
                    <a:pt x="156" y="218"/>
                    <a:pt x="156" y="218"/>
                  </a:cubicBezTo>
                  <a:cubicBezTo>
                    <a:pt x="153" y="216"/>
                    <a:pt x="153" y="216"/>
                    <a:pt x="153" y="216"/>
                  </a:cubicBezTo>
                  <a:cubicBezTo>
                    <a:pt x="154" y="213"/>
                    <a:pt x="154" y="213"/>
                    <a:pt x="154" y="213"/>
                  </a:cubicBezTo>
                  <a:cubicBezTo>
                    <a:pt x="154" y="212"/>
                    <a:pt x="155" y="211"/>
                    <a:pt x="155" y="210"/>
                  </a:cubicBezTo>
                  <a:cubicBezTo>
                    <a:pt x="155" y="210"/>
                    <a:pt x="155" y="210"/>
                    <a:pt x="155" y="210"/>
                  </a:cubicBezTo>
                  <a:cubicBezTo>
                    <a:pt x="153" y="210"/>
                    <a:pt x="152" y="211"/>
                    <a:pt x="150" y="211"/>
                  </a:cubicBezTo>
                  <a:cubicBezTo>
                    <a:pt x="145" y="212"/>
                    <a:pt x="145" y="212"/>
                    <a:pt x="145" y="212"/>
                  </a:cubicBezTo>
                  <a:cubicBezTo>
                    <a:pt x="141" y="210"/>
                    <a:pt x="141" y="210"/>
                    <a:pt x="141" y="210"/>
                  </a:cubicBezTo>
                  <a:cubicBezTo>
                    <a:pt x="155" y="208"/>
                    <a:pt x="155" y="208"/>
                    <a:pt x="155" y="208"/>
                  </a:cubicBezTo>
                  <a:cubicBezTo>
                    <a:pt x="157" y="201"/>
                    <a:pt x="157" y="201"/>
                    <a:pt x="157" y="201"/>
                  </a:cubicBezTo>
                  <a:cubicBezTo>
                    <a:pt x="161" y="203"/>
                    <a:pt x="161" y="203"/>
                    <a:pt x="161" y="203"/>
                  </a:cubicBezTo>
                  <a:cubicBezTo>
                    <a:pt x="160" y="206"/>
                    <a:pt x="160" y="206"/>
                    <a:pt x="160" y="206"/>
                  </a:cubicBezTo>
                  <a:cubicBezTo>
                    <a:pt x="159" y="207"/>
                    <a:pt x="159" y="207"/>
                    <a:pt x="159" y="208"/>
                  </a:cubicBezTo>
                  <a:cubicBezTo>
                    <a:pt x="159" y="208"/>
                    <a:pt x="159" y="208"/>
                    <a:pt x="159" y="208"/>
                  </a:cubicBezTo>
                  <a:cubicBezTo>
                    <a:pt x="160" y="208"/>
                    <a:pt x="161" y="208"/>
                    <a:pt x="163" y="208"/>
                  </a:cubicBezTo>
                  <a:lnTo>
                    <a:pt x="168" y="207"/>
                  </a:lnTo>
                  <a:close/>
                  <a:moveTo>
                    <a:pt x="84" y="174"/>
                  </a:moveTo>
                  <a:cubicBezTo>
                    <a:pt x="83" y="175"/>
                    <a:pt x="81" y="175"/>
                    <a:pt x="80" y="175"/>
                  </a:cubicBezTo>
                  <a:cubicBezTo>
                    <a:pt x="79" y="174"/>
                    <a:pt x="79" y="173"/>
                    <a:pt x="80" y="172"/>
                  </a:cubicBezTo>
                  <a:cubicBezTo>
                    <a:pt x="81" y="172"/>
                    <a:pt x="83" y="172"/>
                    <a:pt x="84" y="172"/>
                  </a:cubicBezTo>
                  <a:cubicBezTo>
                    <a:pt x="85" y="173"/>
                    <a:pt x="85" y="174"/>
                    <a:pt x="84" y="174"/>
                  </a:cubicBezTo>
                  <a:close/>
                  <a:moveTo>
                    <a:pt x="215" y="13"/>
                  </a:moveTo>
                  <a:cubicBezTo>
                    <a:pt x="233" y="2"/>
                    <a:pt x="233" y="2"/>
                    <a:pt x="233" y="2"/>
                  </a:cubicBezTo>
                  <a:cubicBezTo>
                    <a:pt x="233" y="2"/>
                    <a:pt x="233" y="2"/>
                    <a:pt x="233" y="2"/>
                  </a:cubicBezTo>
                  <a:cubicBezTo>
                    <a:pt x="227" y="1"/>
                    <a:pt x="227" y="1"/>
                    <a:pt x="227" y="1"/>
                  </a:cubicBezTo>
                  <a:cubicBezTo>
                    <a:pt x="229" y="0"/>
                    <a:pt x="229" y="0"/>
                    <a:pt x="229" y="0"/>
                  </a:cubicBezTo>
                  <a:cubicBezTo>
                    <a:pt x="236" y="1"/>
                    <a:pt x="236" y="1"/>
                    <a:pt x="236" y="1"/>
                  </a:cubicBezTo>
                  <a:cubicBezTo>
                    <a:pt x="239" y="2"/>
                    <a:pt x="239" y="2"/>
                    <a:pt x="239" y="2"/>
                  </a:cubicBezTo>
                  <a:cubicBezTo>
                    <a:pt x="218" y="15"/>
                    <a:pt x="218" y="15"/>
                    <a:pt x="218" y="15"/>
                  </a:cubicBezTo>
                  <a:lnTo>
                    <a:pt x="215" y="13"/>
                  </a:lnTo>
                  <a:close/>
                  <a:moveTo>
                    <a:pt x="291" y="57"/>
                  </a:moveTo>
                  <a:cubicBezTo>
                    <a:pt x="278" y="50"/>
                    <a:pt x="278" y="50"/>
                    <a:pt x="278" y="50"/>
                  </a:cubicBezTo>
                  <a:cubicBezTo>
                    <a:pt x="279" y="48"/>
                    <a:pt x="279" y="48"/>
                    <a:pt x="279" y="48"/>
                  </a:cubicBezTo>
                  <a:cubicBezTo>
                    <a:pt x="284" y="49"/>
                    <a:pt x="284" y="49"/>
                    <a:pt x="284" y="49"/>
                  </a:cubicBezTo>
                  <a:cubicBezTo>
                    <a:pt x="294" y="49"/>
                    <a:pt x="299" y="49"/>
                    <a:pt x="303" y="47"/>
                  </a:cubicBezTo>
                  <a:cubicBezTo>
                    <a:pt x="305" y="45"/>
                    <a:pt x="306" y="44"/>
                    <a:pt x="303" y="42"/>
                  </a:cubicBezTo>
                  <a:cubicBezTo>
                    <a:pt x="301" y="41"/>
                    <a:pt x="298" y="40"/>
                    <a:pt x="296" y="40"/>
                  </a:cubicBezTo>
                  <a:cubicBezTo>
                    <a:pt x="297" y="39"/>
                    <a:pt x="297" y="39"/>
                    <a:pt x="297" y="39"/>
                  </a:cubicBezTo>
                  <a:cubicBezTo>
                    <a:pt x="300" y="39"/>
                    <a:pt x="303" y="39"/>
                    <a:pt x="306" y="41"/>
                  </a:cubicBezTo>
                  <a:cubicBezTo>
                    <a:pt x="310" y="43"/>
                    <a:pt x="309" y="46"/>
                    <a:pt x="306" y="48"/>
                  </a:cubicBezTo>
                  <a:cubicBezTo>
                    <a:pt x="302" y="50"/>
                    <a:pt x="296" y="51"/>
                    <a:pt x="287" y="50"/>
                  </a:cubicBezTo>
                  <a:cubicBezTo>
                    <a:pt x="284" y="50"/>
                    <a:pt x="284" y="50"/>
                    <a:pt x="284" y="50"/>
                  </a:cubicBezTo>
                  <a:cubicBezTo>
                    <a:pt x="284" y="50"/>
                    <a:pt x="284" y="50"/>
                    <a:pt x="284" y="50"/>
                  </a:cubicBezTo>
                  <a:cubicBezTo>
                    <a:pt x="293" y="56"/>
                    <a:pt x="293" y="56"/>
                    <a:pt x="293" y="56"/>
                  </a:cubicBezTo>
                  <a:lnTo>
                    <a:pt x="291" y="57"/>
                  </a:lnTo>
                  <a:close/>
                  <a:moveTo>
                    <a:pt x="232" y="79"/>
                  </a:moveTo>
                  <a:cubicBezTo>
                    <a:pt x="242" y="85"/>
                    <a:pt x="242" y="85"/>
                    <a:pt x="242" y="85"/>
                  </a:cubicBezTo>
                  <a:cubicBezTo>
                    <a:pt x="240" y="87"/>
                    <a:pt x="240" y="87"/>
                    <a:pt x="240" y="87"/>
                  </a:cubicBezTo>
                  <a:cubicBezTo>
                    <a:pt x="231" y="82"/>
                    <a:pt x="231" y="82"/>
                    <a:pt x="231" y="82"/>
                  </a:cubicBezTo>
                  <a:cubicBezTo>
                    <a:pt x="225" y="85"/>
                    <a:pt x="225" y="85"/>
                    <a:pt x="225" y="85"/>
                  </a:cubicBezTo>
                  <a:cubicBezTo>
                    <a:pt x="226" y="85"/>
                    <a:pt x="226" y="85"/>
                    <a:pt x="227" y="86"/>
                  </a:cubicBezTo>
                  <a:cubicBezTo>
                    <a:pt x="229" y="86"/>
                    <a:pt x="230" y="88"/>
                    <a:pt x="231" y="89"/>
                  </a:cubicBezTo>
                  <a:cubicBezTo>
                    <a:pt x="231" y="90"/>
                    <a:pt x="231" y="92"/>
                    <a:pt x="228" y="94"/>
                  </a:cubicBezTo>
                  <a:cubicBezTo>
                    <a:pt x="224" y="96"/>
                    <a:pt x="218" y="96"/>
                    <a:pt x="213" y="93"/>
                  </a:cubicBezTo>
                  <a:cubicBezTo>
                    <a:pt x="211" y="92"/>
                    <a:pt x="209" y="90"/>
                    <a:pt x="209" y="90"/>
                  </a:cubicBezTo>
                  <a:cubicBezTo>
                    <a:pt x="212" y="89"/>
                    <a:pt x="212" y="89"/>
                    <a:pt x="212" y="89"/>
                  </a:cubicBezTo>
                  <a:cubicBezTo>
                    <a:pt x="212" y="89"/>
                    <a:pt x="213" y="91"/>
                    <a:pt x="215" y="92"/>
                  </a:cubicBezTo>
                  <a:cubicBezTo>
                    <a:pt x="218" y="94"/>
                    <a:pt x="222" y="94"/>
                    <a:pt x="225" y="92"/>
                  </a:cubicBezTo>
                  <a:cubicBezTo>
                    <a:pt x="228" y="91"/>
                    <a:pt x="228" y="88"/>
                    <a:pt x="223" y="86"/>
                  </a:cubicBezTo>
                  <a:cubicBezTo>
                    <a:pt x="222" y="85"/>
                    <a:pt x="221" y="85"/>
                    <a:pt x="220" y="84"/>
                  </a:cubicBezTo>
                  <a:lnTo>
                    <a:pt x="232" y="79"/>
                  </a:lnTo>
                  <a:close/>
                  <a:moveTo>
                    <a:pt x="446" y="133"/>
                  </a:moveTo>
                  <a:cubicBezTo>
                    <a:pt x="444" y="135"/>
                    <a:pt x="444" y="135"/>
                    <a:pt x="444" y="135"/>
                  </a:cubicBezTo>
                  <a:cubicBezTo>
                    <a:pt x="427" y="125"/>
                    <a:pt x="427" y="125"/>
                    <a:pt x="427" y="125"/>
                  </a:cubicBezTo>
                  <a:cubicBezTo>
                    <a:pt x="429" y="123"/>
                    <a:pt x="429" y="123"/>
                    <a:pt x="429" y="123"/>
                  </a:cubicBezTo>
                  <a:lnTo>
                    <a:pt x="446" y="133"/>
                  </a:lnTo>
                  <a:close/>
                  <a:moveTo>
                    <a:pt x="95" y="168"/>
                  </a:moveTo>
                  <a:cubicBezTo>
                    <a:pt x="94" y="168"/>
                    <a:pt x="92" y="169"/>
                    <a:pt x="91" y="168"/>
                  </a:cubicBezTo>
                  <a:cubicBezTo>
                    <a:pt x="90" y="167"/>
                    <a:pt x="90" y="166"/>
                    <a:pt x="91" y="166"/>
                  </a:cubicBezTo>
                  <a:cubicBezTo>
                    <a:pt x="93" y="165"/>
                    <a:pt x="94" y="165"/>
                    <a:pt x="95" y="166"/>
                  </a:cubicBezTo>
                  <a:cubicBezTo>
                    <a:pt x="96" y="166"/>
                    <a:pt x="96" y="167"/>
                    <a:pt x="95" y="168"/>
                  </a:cubicBezTo>
                  <a:close/>
                  <a:moveTo>
                    <a:pt x="145" y="54"/>
                  </a:moveTo>
                  <a:cubicBezTo>
                    <a:pt x="148" y="56"/>
                    <a:pt x="148" y="56"/>
                    <a:pt x="148" y="56"/>
                  </a:cubicBezTo>
                  <a:cubicBezTo>
                    <a:pt x="154" y="52"/>
                    <a:pt x="154" y="52"/>
                    <a:pt x="154" y="52"/>
                  </a:cubicBezTo>
                  <a:cubicBezTo>
                    <a:pt x="157" y="54"/>
                    <a:pt x="157" y="54"/>
                    <a:pt x="157" y="54"/>
                  </a:cubicBezTo>
                  <a:cubicBezTo>
                    <a:pt x="159" y="53"/>
                    <a:pt x="159" y="53"/>
                    <a:pt x="159" y="53"/>
                  </a:cubicBezTo>
                  <a:cubicBezTo>
                    <a:pt x="156" y="51"/>
                    <a:pt x="156" y="51"/>
                    <a:pt x="156" y="51"/>
                  </a:cubicBezTo>
                  <a:cubicBezTo>
                    <a:pt x="169" y="43"/>
                    <a:pt x="169" y="43"/>
                    <a:pt x="169" y="43"/>
                  </a:cubicBezTo>
                  <a:cubicBezTo>
                    <a:pt x="166" y="41"/>
                    <a:pt x="166" y="41"/>
                    <a:pt x="166" y="41"/>
                  </a:cubicBezTo>
                  <a:cubicBezTo>
                    <a:pt x="143" y="44"/>
                    <a:pt x="143" y="44"/>
                    <a:pt x="143" y="44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51" y="51"/>
                    <a:pt x="151" y="51"/>
                    <a:pt x="151" y="51"/>
                  </a:cubicBezTo>
                  <a:lnTo>
                    <a:pt x="145" y="54"/>
                  </a:lnTo>
                  <a:close/>
                  <a:moveTo>
                    <a:pt x="146" y="45"/>
                  </a:moveTo>
                  <a:cubicBezTo>
                    <a:pt x="146" y="45"/>
                    <a:pt x="146" y="45"/>
                    <a:pt x="146" y="45"/>
                  </a:cubicBezTo>
                  <a:cubicBezTo>
                    <a:pt x="159" y="44"/>
                    <a:pt x="159" y="44"/>
                    <a:pt x="159" y="44"/>
                  </a:cubicBezTo>
                  <a:cubicBezTo>
                    <a:pt x="160" y="44"/>
                    <a:pt x="162" y="44"/>
                    <a:pt x="164" y="43"/>
                  </a:cubicBezTo>
                  <a:cubicBezTo>
                    <a:pt x="164" y="43"/>
                    <a:pt x="164" y="43"/>
                    <a:pt x="164" y="43"/>
                  </a:cubicBezTo>
                  <a:cubicBezTo>
                    <a:pt x="162" y="44"/>
                    <a:pt x="161" y="45"/>
                    <a:pt x="160" y="45"/>
                  </a:cubicBezTo>
                  <a:cubicBezTo>
                    <a:pt x="153" y="49"/>
                    <a:pt x="153" y="49"/>
                    <a:pt x="153" y="49"/>
                  </a:cubicBezTo>
                  <a:lnTo>
                    <a:pt x="146" y="4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Freeform 74"/>
            <p:cNvSpPr>
              <a:spLocks/>
            </p:cNvSpPr>
            <p:nvPr/>
          </p:nvSpPr>
          <p:spPr bwMode="auto">
            <a:xfrm>
              <a:off x="9570553" y="4663381"/>
              <a:ext cx="962865" cy="655608"/>
            </a:xfrm>
            <a:custGeom>
              <a:avLst/>
              <a:gdLst>
                <a:gd name="T0" fmla="*/ 425 w 435"/>
                <a:gd name="T1" fmla="*/ 197 h 296"/>
                <a:gd name="T2" fmla="*/ 425 w 435"/>
                <a:gd name="T3" fmla="*/ 176 h 296"/>
                <a:gd name="T4" fmla="*/ 137 w 435"/>
                <a:gd name="T5" fmla="*/ 10 h 296"/>
                <a:gd name="T6" fmla="*/ 101 w 435"/>
                <a:gd name="T7" fmla="*/ 10 h 296"/>
                <a:gd name="T8" fmla="*/ 0 w 435"/>
                <a:gd name="T9" fmla="*/ 109 h 296"/>
                <a:gd name="T10" fmla="*/ 325 w 435"/>
                <a:gd name="T11" fmla="*/ 296 h 296"/>
                <a:gd name="T12" fmla="*/ 425 w 435"/>
                <a:gd name="T13" fmla="*/ 197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5" h="296">
                  <a:moveTo>
                    <a:pt x="425" y="197"/>
                  </a:moveTo>
                  <a:cubicBezTo>
                    <a:pt x="435" y="187"/>
                    <a:pt x="435" y="182"/>
                    <a:pt x="425" y="176"/>
                  </a:cubicBezTo>
                  <a:cubicBezTo>
                    <a:pt x="137" y="10"/>
                    <a:pt x="137" y="10"/>
                    <a:pt x="137" y="10"/>
                  </a:cubicBezTo>
                  <a:cubicBezTo>
                    <a:pt x="127" y="4"/>
                    <a:pt x="113" y="0"/>
                    <a:pt x="101" y="10"/>
                  </a:cubicBezTo>
                  <a:cubicBezTo>
                    <a:pt x="0" y="109"/>
                    <a:pt x="0" y="109"/>
                    <a:pt x="0" y="109"/>
                  </a:cubicBezTo>
                  <a:cubicBezTo>
                    <a:pt x="325" y="296"/>
                    <a:pt x="325" y="296"/>
                    <a:pt x="325" y="296"/>
                  </a:cubicBezTo>
                  <a:lnTo>
                    <a:pt x="425" y="1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Freeform 75"/>
            <p:cNvSpPr>
              <a:spLocks/>
            </p:cNvSpPr>
            <p:nvPr/>
          </p:nvSpPr>
          <p:spPr bwMode="auto">
            <a:xfrm>
              <a:off x="9680756" y="4747433"/>
              <a:ext cx="730321" cy="482833"/>
            </a:xfrm>
            <a:custGeom>
              <a:avLst/>
              <a:gdLst>
                <a:gd name="T0" fmla="*/ 623 w 782"/>
                <a:gd name="T1" fmla="*/ 517 h 517"/>
                <a:gd name="T2" fmla="*/ 782 w 782"/>
                <a:gd name="T3" fmla="*/ 358 h 517"/>
                <a:gd name="T4" fmla="*/ 161 w 782"/>
                <a:gd name="T5" fmla="*/ 0 h 517"/>
                <a:gd name="T6" fmla="*/ 0 w 782"/>
                <a:gd name="T7" fmla="*/ 159 h 517"/>
                <a:gd name="T8" fmla="*/ 623 w 782"/>
                <a:gd name="T9" fmla="*/ 517 h 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2" h="517">
                  <a:moveTo>
                    <a:pt x="623" y="517"/>
                  </a:moveTo>
                  <a:lnTo>
                    <a:pt x="782" y="358"/>
                  </a:lnTo>
                  <a:lnTo>
                    <a:pt x="161" y="0"/>
                  </a:lnTo>
                  <a:lnTo>
                    <a:pt x="0" y="159"/>
                  </a:lnTo>
                  <a:lnTo>
                    <a:pt x="623" y="517"/>
                  </a:lnTo>
                  <a:close/>
                </a:path>
              </a:pathLst>
            </a:custGeom>
            <a:solidFill>
              <a:schemeClr val="bg2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Freeform 76"/>
            <p:cNvSpPr>
              <a:spLocks/>
            </p:cNvSpPr>
            <p:nvPr/>
          </p:nvSpPr>
          <p:spPr bwMode="auto">
            <a:xfrm>
              <a:off x="9680756" y="4747433"/>
              <a:ext cx="730321" cy="482833"/>
            </a:xfrm>
            <a:custGeom>
              <a:avLst/>
              <a:gdLst>
                <a:gd name="T0" fmla="*/ 623 w 782"/>
                <a:gd name="T1" fmla="*/ 517 h 517"/>
                <a:gd name="T2" fmla="*/ 782 w 782"/>
                <a:gd name="T3" fmla="*/ 358 h 517"/>
                <a:gd name="T4" fmla="*/ 161 w 782"/>
                <a:gd name="T5" fmla="*/ 0 h 517"/>
                <a:gd name="T6" fmla="*/ 0 w 782"/>
                <a:gd name="T7" fmla="*/ 159 h 517"/>
                <a:gd name="T8" fmla="*/ 623 w 782"/>
                <a:gd name="T9" fmla="*/ 517 h 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2" h="517">
                  <a:moveTo>
                    <a:pt x="623" y="517"/>
                  </a:moveTo>
                  <a:lnTo>
                    <a:pt x="782" y="358"/>
                  </a:lnTo>
                  <a:lnTo>
                    <a:pt x="161" y="0"/>
                  </a:lnTo>
                  <a:lnTo>
                    <a:pt x="0" y="159"/>
                  </a:lnTo>
                  <a:lnTo>
                    <a:pt x="623" y="51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Freeform 77"/>
            <p:cNvSpPr>
              <a:spLocks noEditPoints="1"/>
            </p:cNvSpPr>
            <p:nvPr/>
          </p:nvSpPr>
          <p:spPr bwMode="auto">
            <a:xfrm>
              <a:off x="9010205" y="4978110"/>
              <a:ext cx="1155252" cy="670551"/>
            </a:xfrm>
            <a:custGeom>
              <a:avLst/>
              <a:gdLst>
                <a:gd name="T0" fmla="*/ 332 w 522"/>
                <a:gd name="T1" fmla="*/ 151 h 303"/>
                <a:gd name="T2" fmla="*/ 193 w 522"/>
                <a:gd name="T3" fmla="*/ 151 h 303"/>
                <a:gd name="T4" fmla="*/ 190 w 522"/>
                <a:gd name="T5" fmla="*/ 151 h 303"/>
                <a:gd name="T6" fmla="*/ 266 w 522"/>
                <a:gd name="T7" fmla="*/ 193 h 303"/>
                <a:gd name="T8" fmla="*/ 0 w 522"/>
                <a:gd name="T9" fmla="*/ 151 h 303"/>
                <a:gd name="T10" fmla="*/ 39 w 522"/>
                <a:gd name="T11" fmla="*/ 157 h 303"/>
                <a:gd name="T12" fmla="*/ 42 w 522"/>
                <a:gd name="T13" fmla="*/ 156 h 303"/>
                <a:gd name="T14" fmla="*/ 262 w 522"/>
                <a:gd name="T15" fmla="*/ 303 h 303"/>
                <a:gd name="T16" fmla="*/ 288 w 522"/>
                <a:gd name="T17" fmla="*/ 249 h 303"/>
                <a:gd name="T18" fmla="*/ 296 w 522"/>
                <a:gd name="T19" fmla="*/ 244 h 303"/>
                <a:gd name="T20" fmla="*/ 190 w 522"/>
                <a:gd name="T21" fmla="*/ 41 h 303"/>
                <a:gd name="T22" fmla="*/ 194 w 522"/>
                <a:gd name="T23" fmla="*/ 76 h 303"/>
                <a:gd name="T24" fmla="*/ 176 w 522"/>
                <a:gd name="T25" fmla="*/ 68 h 303"/>
                <a:gd name="T26" fmla="*/ 199 w 522"/>
                <a:gd name="T27" fmla="*/ 66 h 303"/>
                <a:gd name="T28" fmla="*/ 188 w 522"/>
                <a:gd name="T29" fmla="*/ 72 h 303"/>
                <a:gd name="T30" fmla="*/ 381 w 522"/>
                <a:gd name="T31" fmla="*/ 70 h 303"/>
                <a:gd name="T32" fmla="*/ 326 w 522"/>
                <a:gd name="T33" fmla="*/ 80 h 303"/>
                <a:gd name="T34" fmla="*/ 341 w 522"/>
                <a:gd name="T35" fmla="*/ 71 h 303"/>
                <a:gd name="T36" fmla="*/ 338 w 522"/>
                <a:gd name="T37" fmla="*/ 70 h 303"/>
                <a:gd name="T38" fmla="*/ 260 w 522"/>
                <a:gd name="T39" fmla="*/ 81 h 303"/>
                <a:gd name="T40" fmla="*/ 262 w 522"/>
                <a:gd name="T41" fmla="*/ 109 h 303"/>
                <a:gd name="T42" fmla="*/ 267 w 522"/>
                <a:gd name="T43" fmla="*/ 102 h 303"/>
                <a:gd name="T44" fmla="*/ 247 w 522"/>
                <a:gd name="T45" fmla="*/ 112 h 303"/>
                <a:gd name="T46" fmla="*/ 69 w 522"/>
                <a:gd name="T47" fmla="*/ 111 h 303"/>
                <a:gd name="T48" fmla="*/ 137 w 522"/>
                <a:gd name="T49" fmla="*/ 111 h 303"/>
                <a:gd name="T50" fmla="*/ 134 w 522"/>
                <a:gd name="T51" fmla="*/ 109 h 303"/>
                <a:gd name="T52" fmla="*/ 471 w 522"/>
                <a:gd name="T53" fmla="*/ 181 h 303"/>
                <a:gd name="T54" fmla="*/ 462 w 522"/>
                <a:gd name="T55" fmla="*/ 148 h 303"/>
                <a:gd name="T56" fmla="*/ 331 w 522"/>
                <a:gd name="T57" fmla="*/ 122 h 303"/>
                <a:gd name="T58" fmla="*/ 327 w 522"/>
                <a:gd name="T59" fmla="*/ 149 h 303"/>
                <a:gd name="T60" fmla="*/ 347 w 522"/>
                <a:gd name="T61" fmla="*/ 148 h 303"/>
                <a:gd name="T62" fmla="*/ 334 w 522"/>
                <a:gd name="T63" fmla="*/ 158 h 303"/>
                <a:gd name="T64" fmla="*/ 191 w 522"/>
                <a:gd name="T65" fmla="*/ 122 h 303"/>
                <a:gd name="T66" fmla="*/ 180 w 522"/>
                <a:gd name="T67" fmla="*/ 158 h 303"/>
                <a:gd name="T68" fmla="*/ 202 w 522"/>
                <a:gd name="T69" fmla="*/ 145 h 303"/>
                <a:gd name="T70" fmla="*/ 121 w 522"/>
                <a:gd name="T71" fmla="*/ 162 h 303"/>
                <a:gd name="T72" fmla="*/ 119 w 522"/>
                <a:gd name="T73" fmla="*/ 197 h 303"/>
                <a:gd name="T74" fmla="*/ 130 w 522"/>
                <a:gd name="T75" fmla="*/ 191 h 303"/>
                <a:gd name="T76" fmla="*/ 350 w 522"/>
                <a:gd name="T77" fmla="*/ 192 h 303"/>
                <a:gd name="T78" fmla="*/ 392 w 522"/>
                <a:gd name="T79" fmla="*/ 188 h 303"/>
                <a:gd name="T80" fmla="*/ 409 w 522"/>
                <a:gd name="T81" fmla="*/ 198 h 303"/>
                <a:gd name="T82" fmla="*/ 261 w 522"/>
                <a:gd name="T83" fmla="*/ 221 h 303"/>
                <a:gd name="T84" fmla="*/ 257 w 522"/>
                <a:gd name="T85" fmla="*/ 199 h 303"/>
                <a:gd name="T86" fmla="*/ 264 w 522"/>
                <a:gd name="T87" fmla="*/ 195 h 303"/>
                <a:gd name="T88" fmla="*/ 247 w 522"/>
                <a:gd name="T89" fmla="*/ 194 h 303"/>
                <a:gd name="T90" fmla="*/ 259 w 522"/>
                <a:gd name="T91" fmla="*/ 59 h 303"/>
                <a:gd name="T92" fmla="*/ 253 w 522"/>
                <a:gd name="T93" fmla="*/ 38 h 303"/>
                <a:gd name="T94" fmla="*/ 268 w 522"/>
                <a:gd name="T95" fmla="*/ 25 h 303"/>
                <a:gd name="T96" fmla="*/ 400 w 522"/>
                <a:gd name="T97" fmla="*/ 82 h 303"/>
                <a:gd name="T98" fmla="*/ 384 w 522"/>
                <a:gd name="T99" fmla="*/ 113 h 303"/>
                <a:gd name="T100" fmla="*/ 412 w 522"/>
                <a:gd name="T101" fmla="*/ 111 h 303"/>
                <a:gd name="T102" fmla="*/ 409 w 522"/>
                <a:gd name="T103" fmla="*/ 109 h 303"/>
                <a:gd name="T104" fmla="*/ 400 w 522"/>
                <a:gd name="T105" fmla="*/ 116 h 303"/>
                <a:gd name="T106" fmla="*/ 141 w 522"/>
                <a:gd name="T107" fmla="*/ 233 h 303"/>
                <a:gd name="T108" fmla="*/ 203 w 522"/>
                <a:gd name="T109" fmla="*/ 230 h 303"/>
                <a:gd name="T110" fmla="*/ 196 w 522"/>
                <a:gd name="T111" fmla="*/ 226 h 303"/>
                <a:gd name="T112" fmla="*/ 185 w 522"/>
                <a:gd name="T113" fmla="*/ 234 h 303"/>
                <a:gd name="T114" fmla="*/ 191 w 522"/>
                <a:gd name="T115" fmla="*/ 241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22" h="303">
                  <a:moveTo>
                    <a:pt x="331" y="156"/>
                  </a:moveTo>
                  <a:cubicBezTo>
                    <a:pt x="328" y="158"/>
                    <a:pt x="325" y="158"/>
                    <a:pt x="322" y="157"/>
                  </a:cubicBezTo>
                  <a:cubicBezTo>
                    <a:pt x="319" y="155"/>
                    <a:pt x="320" y="153"/>
                    <a:pt x="323" y="151"/>
                  </a:cubicBezTo>
                  <a:cubicBezTo>
                    <a:pt x="324" y="150"/>
                    <a:pt x="325" y="150"/>
                    <a:pt x="325" y="150"/>
                  </a:cubicBezTo>
                  <a:cubicBezTo>
                    <a:pt x="327" y="150"/>
                    <a:pt x="330" y="150"/>
                    <a:pt x="332" y="151"/>
                  </a:cubicBezTo>
                  <a:cubicBezTo>
                    <a:pt x="334" y="152"/>
                    <a:pt x="334" y="154"/>
                    <a:pt x="331" y="156"/>
                  </a:cubicBezTo>
                  <a:close/>
                  <a:moveTo>
                    <a:pt x="200" y="150"/>
                  </a:moveTo>
                  <a:cubicBezTo>
                    <a:pt x="201" y="149"/>
                    <a:pt x="202" y="148"/>
                    <a:pt x="199" y="146"/>
                  </a:cubicBezTo>
                  <a:cubicBezTo>
                    <a:pt x="197" y="145"/>
                    <a:pt x="194" y="145"/>
                    <a:pt x="192" y="146"/>
                  </a:cubicBezTo>
                  <a:cubicBezTo>
                    <a:pt x="190" y="147"/>
                    <a:pt x="191" y="149"/>
                    <a:pt x="193" y="151"/>
                  </a:cubicBezTo>
                  <a:cubicBezTo>
                    <a:pt x="195" y="151"/>
                    <a:pt x="198" y="151"/>
                    <a:pt x="200" y="150"/>
                  </a:cubicBezTo>
                  <a:close/>
                  <a:moveTo>
                    <a:pt x="181" y="152"/>
                  </a:moveTo>
                  <a:cubicBezTo>
                    <a:pt x="179" y="153"/>
                    <a:pt x="179" y="155"/>
                    <a:pt x="182" y="156"/>
                  </a:cubicBezTo>
                  <a:cubicBezTo>
                    <a:pt x="184" y="158"/>
                    <a:pt x="188" y="158"/>
                    <a:pt x="190" y="157"/>
                  </a:cubicBezTo>
                  <a:cubicBezTo>
                    <a:pt x="192" y="155"/>
                    <a:pt x="192" y="153"/>
                    <a:pt x="190" y="151"/>
                  </a:cubicBezTo>
                  <a:cubicBezTo>
                    <a:pt x="186" y="150"/>
                    <a:pt x="184" y="150"/>
                    <a:pt x="181" y="152"/>
                  </a:cubicBezTo>
                  <a:close/>
                  <a:moveTo>
                    <a:pt x="270" y="187"/>
                  </a:moveTo>
                  <a:cubicBezTo>
                    <a:pt x="267" y="185"/>
                    <a:pt x="263" y="186"/>
                    <a:pt x="260" y="187"/>
                  </a:cubicBezTo>
                  <a:cubicBezTo>
                    <a:pt x="258" y="189"/>
                    <a:pt x="257" y="191"/>
                    <a:pt x="260" y="192"/>
                  </a:cubicBezTo>
                  <a:cubicBezTo>
                    <a:pt x="262" y="193"/>
                    <a:pt x="264" y="194"/>
                    <a:pt x="266" y="193"/>
                  </a:cubicBezTo>
                  <a:cubicBezTo>
                    <a:pt x="267" y="193"/>
                    <a:pt x="267" y="193"/>
                    <a:pt x="268" y="193"/>
                  </a:cubicBezTo>
                  <a:cubicBezTo>
                    <a:pt x="271" y="191"/>
                    <a:pt x="273" y="189"/>
                    <a:pt x="270" y="187"/>
                  </a:cubicBezTo>
                  <a:close/>
                  <a:moveTo>
                    <a:pt x="101" y="151"/>
                  </a:moveTo>
                  <a:cubicBezTo>
                    <a:pt x="50" y="180"/>
                    <a:pt x="50" y="180"/>
                    <a:pt x="50" y="180"/>
                  </a:cubicBezTo>
                  <a:cubicBezTo>
                    <a:pt x="0" y="151"/>
                    <a:pt x="0" y="151"/>
                    <a:pt x="0" y="151"/>
                  </a:cubicBezTo>
                  <a:cubicBezTo>
                    <a:pt x="50" y="122"/>
                    <a:pt x="50" y="122"/>
                    <a:pt x="50" y="122"/>
                  </a:cubicBezTo>
                  <a:lnTo>
                    <a:pt x="101" y="151"/>
                  </a:lnTo>
                  <a:close/>
                  <a:moveTo>
                    <a:pt x="61" y="145"/>
                  </a:moveTo>
                  <a:cubicBezTo>
                    <a:pt x="57" y="142"/>
                    <a:pt x="50" y="143"/>
                    <a:pt x="43" y="147"/>
                  </a:cubicBezTo>
                  <a:cubicBezTo>
                    <a:pt x="36" y="151"/>
                    <a:pt x="35" y="155"/>
                    <a:pt x="39" y="157"/>
                  </a:cubicBezTo>
                  <a:cubicBezTo>
                    <a:pt x="44" y="160"/>
                    <a:pt x="51" y="159"/>
                    <a:pt x="58" y="155"/>
                  </a:cubicBezTo>
                  <a:cubicBezTo>
                    <a:pt x="65" y="151"/>
                    <a:pt x="66" y="147"/>
                    <a:pt x="61" y="145"/>
                  </a:cubicBezTo>
                  <a:close/>
                  <a:moveTo>
                    <a:pt x="59" y="146"/>
                  </a:moveTo>
                  <a:cubicBezTo>
                    <a:pt x="57" y="145"/>
                    <a:pt x="52" y="145"/>
                    <a:pt x="46" y="149"/>
                  </a:cubicBezTo>
                  <a:cubicBezTo>
                    <a:pt x="41" y="152"/>
                    <a:pt x="39" y="155"/>
                    <a:pt x="42" y="156"/>
                  </a:cubicBezTo>
                  <a:cubicBezTo>
                    <a:pt x="45" y="158"/>
                    <a:pt x="49" y="157"/>
                    <a:pt x="55" y="153"/>
                  </a:cubicBezTo>
                  <a:cubicBezTo>
                    <a:pt x="60" y="150"/>
                    <a:pt x="62" y="148"/>
                    <a:pt x="59" y="146"/>
                  </a:cubicBezTo>
                  <a:close/>
                  <a:moveTo>
                    <a:pt x="332" y="203"/>
                  </a:moveTo>
                  <a:cubicBezTo>
                    <a:pt x="382" y="233"/>
                    <a:pt x="382" y="233"/>
                    <a:pt x="382" y="233"/>
                  </a:cubicBezTo>
                  <a:cubicBezTo>
                    <a:pt x="262" y="303"/>
                    <a:pt x="262" y="303"/>
                    <a:pt x="262" y="303"/>
                  </a:cubicBezTo>
                  <a:cubicBezTo>
                    <a:pt x="211" y="273"/>
                    <a:pt x="211" y="273"/>
                    <a:pt x="211" y="273"/>
                  </a:cubicBezTo>
                  <a:lnTo>
                    <a:pt x="332" y="203"/>
                  </a:lnTo>
                  <a:close/>
                  <a:moveTo>
                    <a:pt x="307" y="258"/>
                  </a:moveTo>
                  <a:cubicBezTo>
                    <a:pt x="290" y="248"/>
                    <a:pt x="290" y="248"/>
                    <a:pt x="290" y="248"/>
                  </a:cubicBezTo>
                  <a:cubicBezTo>
                    <a:pt x="288" y="249"/>
                    <a:pt x="288" y="249"/>
                    <a:pt x="288" y="249"/>
                  </a:cubicBezTo>
                  <a:cubicBezTo>
                    <a:pt x="305" y="259"/>
                    <a:pt x="305" y="259"/>
                    <a:pt x="305" y="259"/>
                  </a:cubicBezTo>
                  <a:lnTo>
                    <a:pt x="307" y="258"/>
                  </a:lnTo>
                  <a:close/>
                  <a:moveTo>
                    <a:pt x="315" y="253"/>
                  </a:moveTo>
                  <a:cubicBezTo>
                    <a:pt x="298" y="243"/>
                    <a:pt x="298" y="243"/>
                    <a:pt x="298" y="243"/>
                  </a:cubicBezTo>
                  <a:cubicBezTo>
                    <a:pt x="296" y="244"/>
                    <a:pt x="296" y="244"/>
                    <a:pt x="296" y="244"/>
                  </a:cubicBezTo>
                  <a:cubicBezTo>
                    <a:pt x="313" y="254"/>
                    <a:pt x="313" y="254"/>
                    <a:pt x="313" y="254"/>
                  </a:cubicBezTo>
                  <a:lnTo>
                    <a:pt x="315" y="253"/>
                  </a:lnTo>
                  <a:close/>
                  <a:moveTo>
                    <a:pt x="190" y="100"/>
                  </a:moveTo>
                  <a:cubicBezTo>
                    <a:pt x="139" y="70"/>
                    <a:pt x="139" y="70"/>
                    <a:pt x="139" y="70"/>
                  </a:cubicBezTo>
                  <a:cubicBezTo>
                    <a:pt x="190" y="41"/>
                    <a:pt x="190" y="41"/>
                    <a:pt x="190" y="41"/>
                  </a:cubicBezTo>
                  <a:cubicBezTo>
                    <a:pt x="240" y="70"/>
                    <a:pt x="240" y="70"/>
                    <a:pt x="240" y="70"/>
                  </a:cubicBezTo>
                  <a:lnTo>
                    <a:pt x="190" y="100"/>
                  </a:lnTo>
                  <a:close/>
                  <a:moveTo>
                    <a:pt x="189" y="75"/>
                  </a:moveTo>
                  <a:cubicBezTo>
                    <a:pt x="192" y="77"/>
                    <a:pt x="192" y="77"/>
                    <a:pt x="192" y="77"/>
                  </a:cubicBezTo>
                  <a:cubicBezTo>
                    <a:pt x="194" y="76"/>
                    <a:pt x="194" y="76"/>
                    <a:pt x="194" y="76"/>
                  </a:cubicBezTo>
                  <a:cubicBezTo>
                    <a:pt x="191" y="74"/>
                    <a:pt x="191" y="74"/>
                    <a:pt x="191" y="74"/>
                  </a:cubicBezTo>
                  <a:cubicBezTo>
                    <a:pt x="204" y="66"/>
                    <a:pt x="204" y="66"/>
                    <a:pt x="204" y="66"/>
                  </a:cubicBezTo>
                  <a:cubicBezTo>
                    <a:pt x="201" y="64"/>
                    <a:pt x="201" y="64"/>
                    <a:pt x="201" y="64"/>
                  </a:cubicBezTo>
                  <a:cubicBezTo>
                    <a:pt x="178" y="67"/>
                    <a:pt x="178" y="67"/>
                    <a:pt x="178" y="67"/>
                  </a:cubicBezTo>
                  <a:cubicBezTo>
                    <a:pt x="176" y="68"/>
                    <a:pt x="176" y="68"/>
                    <a:pt x="176" y="68"/>
                  </a:cubicBezTo>
                  <a:cubicBezTo>
                    <a:pt x="186" y="74"/>
                    <a:pt x="186" y="74"/>
                    <a:pt x="186" y="74"/>
                  </a:cubicBezTo>
                  <a:cubicBezTo>
                    <a:pt x="180" y="77"/>
                    <a:pt x="180" y="77"/>
                    <a:pt x="180" y="77"/>
                  </a:cubicBezTo>
                  <a:cubicBezTo>
                    <a:pt x="183" y="79"/>
                    <a:pt x="183" y="79"/>
                    <a:pt x="183" y="79"/>
                  </a:cubicBezTo>
                  <a:lnTo>
                    <a:pt x="189" y="75"/>
                  </a:lnTo>
                  <a:close/>
                  <a:moveTo>
                    <a:pt x="199" y="66"/>
                  </a:moveTo>
                  <a:cubicBezTo>
                    <a:pt x="199" y="66"/>
                    <a:pt x="199" y="66"/>
                    <a:pt x="199" y="66"/>
                  </a:cubicBezTo>
                  <a:cubicBezTo>
                    <a:pt x="197" y="67"/>
                    <a:pt x="195" y="67"/>
                    <a:pt x="194" y="67"/>
                  </a:cubicBezTo>
                  <a:cubicBezTo>
                    <a:pt x="181" y="68"/>
                    <a:pt x="181" y="68"/>
                    <a:pt x="181" y="68"/>
                  </a:cubicBezTo>
                  <a:cubicBezTo>
                    <a:pt x="181" y="68"/>
                    <a:pt x="181" y="68"/>
                    <a:pt x="181" y="68"/>
                  </a:cubicBezTo>
                  <a:cubicBezTo>
                    <a:pt x="188" y="72"/>
                    <a:pt x="188" y="72"/>
                    <a:pt x="188" y="72"/>
                  </a:cubicBezTo>
                  <a:cubicBezTo>
                    <a:pt x="195" y="68"/>
                    <a:pt x="195" y="68"/>
                    <a:pt x="195" y="68"/>
                  </a:cubicBezTo>
                  <a:cubicBezTo>
                    <a:pt x="196" y="68"/>
                    <a:pt x="197" y="67"/>
                    <a:pt x="199" y="66"/>
                  </a:cubicBezTo>
                  <a:close/>
                  <a:moveTo>
                    <a:pt x="279" y="70"/>
                  </a:moveTo>
                  <a:cubicBezTo>
                    <a:pt x="330" y="41"/>
                    <a:pt x="330" y="41"/>
                    <a:pt x="330" y="41"/>
                  </a:cubicBezTo>
                  <a:cubicBezTo>
                    <a:pt x="381" y="70"/>
                    <a:pt x="381" y="70"/>
                    <a:pt x="381" y="70"/>
                  </a:cubicBezTo>
                  <a:cubicBezTo>
                    <a:pt x="330" y="100"/>
                    <a:pt x="330" y="100"/>
                    <a:pt x="330" y="100"/>
                  </a:cubicBezTo>
                  <a:lnTo>
                    <a:pt x="279" y="70"/>
                  </a:lnTo>
                  <a:close/>
                  <a:moveTo>
                    <a:pt x="314" y="71"/>
                  </a:moveTo>
                  <a:cubicBezTo>
                    <a:pt x="313" y="73"/>
                    <a:pt x="313" y="73"/>
                    <a:pt x="313" y="73"/>
                  </a:cubicBezTo>
                  <a:cubicBezTo>
                    <a:pt x="326" y="80"/>
                    <a:pt x="326" y="80"/>
                    <a:pt x="326" y="80"/>
                  </a:cubicBezTo>
                  <a:cubicBezTo>
                    <a:pt x="328" y="79"/>
                    <a:pt x="328" y="79"/>
                    <a:pt x="328" y="79"/>
                  </a:cubicBezTo>
                  <a:cubicBezTo>
                    <a:pt x="319" y="73"/>
                    <a:pt x="319" y="73"/>
                    <a:pt x="319" y="73"/>
                  </a:cubicBezTo>
                  <a:cubicBezTo>
                    <a:pt x="319" y="73"/>
                    <a:pt x="319" y="73"/>
                    <a:pt x="319" y="73"/>
                  </a:cubicBezTo>
                  <a:cubicBezTo>
                    <a:pt x="322" y="73"/>
                    <a:pt x="322" y="73"/>
                    <a:pt x="322" y="73"/>
                  </a:cubicBezTo>
                  <a:cubicBezTo>
                    <a:pt x="331" y="74"/>
                    <a:pt x="337" y="73"/>
                    <a:pt x="341" y="71"/>
                  </a:cubicBezTo>
                  <a:cubicBezTo>
                    <a:pt x="344" y="69"/>
                    <a:pt x="345" y="66"/>
                    <a:pt x="341" y="64"/>
                  </a:cubicBezTo>
                  <a:cubicBezTo>
                    <a:pt x="338" y="62"/>
                    <a:pt x="335" y="62"/>
                    <a:pt x="332" y="62"/>
                  </a:cubicBezTo>
                  <a:cubicBezTo>
                    <a:pt x="331" y="63"/>
                    <a:pt x="331" y="63"/>
                    <a:pt x="331" y="63"/>
                  </a:cubicBezTo>
                  <a:cubicBezTo>
                    <a:pt x="333" y="63"/>
                    <a:pt x="336" y="64"/>
                    <a:pt x="338" y="65"/>
                  </a:cubicBezTo>
                  <a:cubicBezTo>
                    <a:pt x="341" y="67"/>
                    <a:pt x="340" y="68"/>
                    <a:pt x="338" y="70"/>
                  </a:cubicBezTo>
                  <a:cubicBezTo>
                    <a:pt x="334" y="72"/>
                    <a:pt x="329" y="72"/>
                    <a:pt x="319" y="72"/>
                  </a:cubicBezTo>
                  <a:lnTo>
                    <a:pt x="314" y="71"/>
                  </a:lnTo>
                  <a:close/>
                  <a:moveTo>
                    <a:pt x="260" y="140"/>
                  </a:moveTo>
                  <a:cubicBezTo>
                    <a:pt x="209" y="111"/>
                    <a:pt x="209" y="111"/>
                    <a:pt x="209" y="111"/>
                  </a:cubicBezTo>
                  <a:cubicBezTo>
                    <a:pt x="260" y="81"/>
                    <a:pt x="260" y="81"/>
                    <a:pt x="260" y="81"/>
                  </a:cubicBezTo>
                  <a:cubicBezTo>
                    <a:pt x="311" y="111"/>
                    <a:pt x="311" y="111"/>
                    <a:pt x="311" y="111"/>
                  </a:cubicBezTo>
                  <a:lnTo>
                    <a:pt x="260" y="140"/>
                  </a:lnTo>
                  <a:close/>
                  <a:moveTo>
                    <a:pt x="263" y="117"/>
                  </a:moveTo>
                  <a:cubicBezTo>
                    <a:pt x="266" y="115"/>
                    <a:pt x="266" y="113"/>
                    <a:pt x="266" y="112"/>
                  </a:cubicBezTo>
                  <a:cubicBezTo>
                    <a:pt x="265" y="111"/>
                    <a:pt x="264" y="109"/>
                    <a:pt x="262" y="109"/>
                  </a:cubicBezTo>
                  <a:cubicBezTo>
                    <a:pt x="261" y="108"/>
                    <a:pt x="261" y="108"/>
                    <a:pt x="260" y="108"/>
                  </a:cubicBezTo>
                  <a:cubicBezTo>
                    <a:pt x="266" y="105"/>
                    <a:pt x="266" y="105"/>
                    <a:pt x="266" y="105"/>
                  </a:cubicBezTo>
                  <a:cubicBezTo>
                    <a:pt x="275" y="110"/>
                    <a:pt x="275" y="110"/>
                    <a:pt x="275" y="110"/>
                  </a:cubicBezTo>
                  <a:cubicBezTo>
                    <a:pt x="277" y="108"/>
                    <a:pt x="277" y="108"/>
                    <a:pt x="277" y="108"/>
                  </a:cubicBezTo>
                  <a:cubicBezTo>
                    <a:pt x="267" y="102"/>
                    <a:pt x="267" y="102"/>
                    <a:pt x="267" y="102"/>
                  </a:cubicBezTo>
                  <a:cubicBezTo>
                    <a:pt x="255" y="107"/>
                    <a:pt x="255" y="107"/>
                    <a:pt x="255" y="107"/>
                  </a:cubicBezTo>
                  <a:cubicBezTo>
                    <a:pt x="256" y="108"/>
                    <a:pt x="257" y="108"/>
                    <a:pt x="258" y="109"/>
                  </a:cubicBezTo>
                  <a:cubicBezTo>
                    <a:pt x="263" y="111"/>
                    <a:pt x="263" y="114"/>
                    <a:pt x="260" y="115"/>
                  </a:cubicBezTo>
                  <a:cubicBezTo>
                    <a:pt x="257" y="117"/>
                    <a:pt x="253" y="117"/>
                    <a:pt x="250" y="115"/>
                  </a:cubicBezTo>
                  <a:cubicBezTo>
                    <a:pt x="248" y="114"/>
                    <a:pt x="247" y="112"/>
                    <a:pt x="247" y="112"/>
                  </a:cubicBezTo>
                  <a:cubicBezTo>
                    <a:pt x="244" y="113"/>
                    <a:pt x="244" y="113"/>
                    <a:pt x="244" y="113"/>
                  </a:cubicBezTo>
                  <a:cubicBezTo>
                    <a:pt x="244" y="113"/>
                    <a:pt x="246" y="115"/>
                    <a:pt x="248" y="116"/>
                  </a:cubicBezTo>
                  <a:cubicBezTo>
                    <a:pt x="253" y="119"/>
                    <a:pt x="259" y="119"/>
                    <a:pt x="263" y="117"/>
                  </a:cubicBezTo>
                  <a:close/>
                  <a:moveTo>
                    <a:pt x="120" y="140"/>
                  </a:moveTo>
                  <a:cubicBezTo>
                    <a:pt x="69" y="111"/>
                    <a:pt x="69" y="111"/>
                    <a:pt x="69" y="111"/>
                  </a:cubicBezTo>
                  <a:cubicBezTo>
                    <a:pt x="120" y="81"/>
                    <a:pt x="120" y="81"/>
                    <a:pt x="120" y="81"/>
                  </a:cubicBezTo>
                  <a:cubicBezTo>
                    <a:pt x="171" y="110"/>
                    <a:pt x="171" y="110"/>
                    <a:pt x="171" y="110"/>
                  </a:cubicBezTo>
                  <a:lnTo>
                    <a:pt x="120" y="140"/>
                  </a:lnTo>
                  <a:close/>
                  <a:moveTo>
                    <a:pt x="109" y="116"/>
                  </a:moveTo>
                  <a:cubicBezTo>
                    <a:pt x="137" y="111"/>
                    <a:pt x="137" y="111"/>
                    <a:pt x="137" y="111"/>
                  </a:cubicBezTo>
                  <a:cubicBezTo>
                    <a:pt x="139" y="109"/>
                    <a:pt x="139" y="109"/>
                    <a:pt x="139" y="109"/>
                  </a:cubicBezTo>
                  <a:cubicBezTo>
                    <a:pt x="126" y="102"/>
                    <a:pt x="126" y="102"/>
                    <a:pt x="126" y="102"/>
                  </a:cubicBezTo>
                  <a:cubicBezTo>
                    <a:pt x="123" y="103"/>
                    <a:pt x="123" y="103"/>
                    <a:pt x="123" y="103"/>
                  </a:cubicBezTo>
                  <a:cubicBezTo>
                    <a:pt x="134" y="109"/>
                    <a:pt x="134" y="109"/>
                    <a:pt x="134" y="109"/>
                  </a:cubicBezTo>
                  <a:cubicBezTo>
                    <a:pt x="134" y="109"/>
                    <a:pt x="134" y="109"/>
                    <a:pt x="134" y="109"/>
                  </a:cubicBezTo>
                  <a:cubicBezTo>
                    <a:pt x="106" y="115"/>
                    <a:pt x="106" y="115"/>
                    <a:pt x="106" y="115"/>
                  </a:cubicBezTo>
                  <a:lnTo>
                    <a:pt x="109" y="116"/>
                  </a:lnTo>
                  <a:close/>
                  <a:moveTo>
                    <a:pt x="471" y="122"/>
                  </a:moveTo>
                  <a:cubicBezTo>
                    <a:pt x="522" y="152"/>
                    <a:pt x="522" y="152"/>
                    <a:pt x="522" y="152"/>
                  </a:cubicBezTo>
                  <a:cubicBezTo>
                    <a:pt x="471" y="181"/>
                    <a:pt x="471" y="181"/>
                    <a:pt x="471" y="181"/>
                  </a:cubicBezTo>
                  <a:cubicBezTo>
                    <a:pt x="420" y="152"/>
                    <a:pt x="420" y="152"/>
                    <a:pt x="420" y="152"/>
                  </a:cubicBezTo>
                  <a:lnTo>
                    <a:pt x="471" y="122"/>
                  </a:lnTo>
                  <a:close/>
                  <a:moveTo>
                    <a:pt x="481" y="156"/>
                  </a:moveTo>
                  <a:cubicBezTo>
                    <a:pt x="464" y="146"/>
                    <a:pt x="464" y="146"/>
                    <a:pt x="464" y="146"/>
                  </a:cubicBezTo>
                  <a:cubicBezTo>
                    <a:pt x="462" y="148"/>
                    <a:pt x="462" y="148"/>
                    <a:pt x="462" y="148"/>
                  </a:cubicBezTo>
                  <a:cubicBezTo>
                    <a:pt x="479" y="158"/>
                    <a:pt x="479" y="158"/>
                    <a:pt x="479" y="158"/>
                  </a:cubicBezTo>
                  <a:lnTo>
                    <a:pt x="481" y="156"/>
                  </a:lnTo>
                  <a:close/>
                  <a:moveTo>
                    <a:pt x="331" y="181"/>
                  </a:moveTo>
                  <a:cubicBezTo>
                    <a:pt x="280" y="152"/>
                    <a:pt x="280" y="152"/>
                    <a:pt x="280" y="152"/>
                  </a:cubicBezTo>
                  <a:cubicBezTo>
                    <a:pt x="331" y="122"/>
                    <a:pt x="331" y="122"/>
                    <a:pt x="331" y="122"/>
                  </a:cubicBezTo>
                  <a:cubicBezTo>
                    <a:pt x="381" y="151"/>
                    <a:pt x="381" y="151"/>
                    <a:pt x="381" y="151"/>
                  </a:cubicBezTo>
                  <a:lnTo>
                    <a:pt x="331" y="181"/>
                  </a:lnTo>
                  <a:close/>
                  <a:moveTo>
                    <a:pt x="334" y="158"/>
                  </a:moveTo>
                  <a:cubicBezTo>
                    <a:pt x="339" y="155"/>
                    <a:pt x="339" y="152"/>
                    <a:pt x="335" y="150"/>
                  </a:cubicBezTo>
                  <a:cubicBezTo>
                    <a:pt x="332" y="149"/>
                    <a:pt x="330" y="148"/>
                    <a:pt x="327" y="149"/>
                  </a:cubicBezTo>
                  <a:cubicBezTo>
                    <a:pt x="327" y="149"/>
                    <a:pt x="327" y="149"/>
                    <a:pt x="327" y="149"/>
                  </a:cubicBezTo>
                  <a:cubicBezTo>
                    <a:pt x="331" y="147"/>
                    <a:pt x="337" y="146"/>
                    <a:pt x="342" y="148"/>
                  </a:cubicBezTo>
                  <a:cubicBezTo>
                    <a:pt x="343" y="149"/>
                    <a:pt x="343" y="149"/>
                    <a:pt x="344" y="149"/>
                  </a:cubicBezTo>
                  <a:cubicBezTo>
                    <a:pt x="344" y="149"/>
                    <a:pt x="344" y="150"/>
                    <a:pt x="344" y="150"/>
                  </a:cubicBezTo>
                  <a:cubicBezTo>
                    <a:pt x="347" y="148"/>
                    <a:pt x="347" y="148"/>
                    <a:pt x="347" y="148"/>
                  </a:cubicBezTo>
                  <a:cubicBezTo>
                    <a:pt x="346" y="148"/>
                    <a:pt x="345" y="148"/>
                    <a:pt x="344" y="147"/>
                  </a:cubicBezTo>
                  <a:cubicBezTo>
                    <a:pt x="341" y="146"/>
                    <a:pt x="338" y="145"/>
                    <a:pt x="334" y="145"/>
                  </a:cubicBezTo>
                  <a:cubicBezTo>
                    <a:pt x="330" y="145"/>
                    <a:pt x="326" y="146"/>
                    <a:pt x="321" y="148"/>
                  </a:cubicBezTo>
                  <a:cubicBezTo>
                    <a:pt x="316" y="152"/>
                    <a:pt x="315" y="155"/>
                    <a:pt x="320" y="158"/>
                  </a:cubicBezTo>
                  <a:cubicBezTo>
                    <a:pt x="324" y="161"/>
                    <a:pt x="331" y="160"/>
                    <a:pt x="334" y="158"/>
                  </a:cubicBezTo>
                  <a:close/>
                  <a:moveTo>
                    <a:pt x="191" y="122"/>
                  </a:moveTo>
                  <a:cubicBezTo>
                    <a:pt x="241" y="151"/>
                    <a:pt x="241" y="151"/>
                    <a:pt x="241" y="151"/>
                  </a:cubicBezTo>
                  <a:cubicBezTo>
                    <a:pt x="190" y="181"/>
                    <a:pt x="190" y="181"/>
                    <a:pt x="190" y="181"/>
                  </a:cubicBezTo>
                  <a:cubicBezTo>
                    <a:pt x="140" y="151"/>
                    <a:pt x="140" y="151"/>
                    <a:pt x="140" y="151"/>
                  </a:cubicBezTo>
                  <a:lnTo>
                    <a:pt x="191" y="122"/>
                  </a:lnTo>
                  <a:close/>
                  <a:moveTo>
                    <a:pt x="189" y="145"/>
                  </a:moveTo>
                  <a:cubicBezTo>
                    <a:pt x="188" y="146"/>
                    <a:pt x="187" y="147"/>
                    <a:pt x="188" y="149"/>
                  </a:cubicBezTo>
                  <a:cubicBezTo>
                    <a:pt x="188" y="149"/>
                    <a:pt x="188" y="149"/>
                    <a:pt x="188" y="149"/>
                  </a:cubicBezTo>
                  <a:cubicBezTo>
                    <a:pt x="184" y="148"/>
                    <a:pt x="181" y="149"/>
                    <a:pt x="178" y="150"/>
                  </a:cubicBezTo>
                  <a:cubicBezTo>
                    <a:pt x="175" y="152"/>
                    <a:pt x="175" y="155"/>
                    <a:pt x="180" y="158"/>
                  </a:cubicBezTo>
                  <a:cubicBezTo>
                    <a:pt x="184" y="160"/>
                    <a:pt x="189" y="160"/>
                    <a:pt x="193" y="158"/>
                  </a:cubicBezTo>
                  <a:cubicBezTo>
                    <a:pt x="195" y="157"/>
                    <a:pt x="196" y="155"/>
                    <a:pt x="194" y="153"/>
                  </a:cubicBezTo>
                  <a:cubicBezTo>
                    <a:pt x="194" y="152"/>
                    <a:pt x="194" y="152"/>
                    <a:pt x="194" y="152"/>
                  </a:cubicBezTo>
                  <a:cubicBezTo>
                    <a:pt x="198" y="153"/>
                    <a:pt x="201" y="153"/>
                    <a:pt x="203" y="152"/>
                  </a:cubicBezTo>
                  <a:cubicBezTo>
                    <a:pt x="205" y="150"/>
                    <a:pt x="206" y="147"/>
                    <a:pt x="202" y="145"/>
                  </a:cubicBezTo>
                  <a:cubicBezTo>
                    <a:pt x="198" y="143"/>
                    <a:pt x="193" y="143"/>
                    <a:pt x="189" y="145"/>
                  </a:cubicBezTo>
                  <a:close/>
                  <a:moveTo>
                    <a:pt x="172" y="192"/>
                  </a:moveTo>
                  <a:cubicBezTo>
                    <a:pt x="121" y="221"/>
                    <a:pt x="121" y="221"/>
                    <a:pt x="121" y="221"/>
                  </a:cubicBezTo>
                  <a:cubicBezTo>
                    <a:pt x="70" y="192"/>
                    <a:pt x="70" y="192"/>
                    <a:pt x="70" y="192"/>
                  </a:cubicBezTo>
                  <a:cubicBezTo>
                    <a:pt x="121" y="162"/>
                    <a:pt x="121" y="162"/>
                    <a:pt x="121" y="162"/>
                  </a:cubicBezTo>
                  <a:lnTo>
                    <a:pt x="172" y="192"/>
                  </a:lnTo>
                  <a:close/>
                  <a:moveTo>
                    <a:pt x="119" y="195"/>
                  </a:moveTo>
                  <a:cubicBezTo>
                    <a:pt x="118" y="195"/>
                    <a:pt x="116" y="195"/>
                    <a:pt x="115" y="195"/>
                  </a:cubicBezTo>
                  <a:cubicBezTo>
                    <a:pt x="114" y="196"/>
                    <a:pt x="114" y="197"/>
                    <a:pt x="115" y="198"/>
                  </a:cubicBezTo>
                  <a:cubicBezTo>
                    <a:pt x="116" y="198"/>
                    <a:pt x="118" y="198"/>
                    <a:pt x="119" y="197"/>
                  </a:cubicBezTo>
                  <a:cubicBezTo>
                    <a:pt x="120" y="197"/>
                    <a:pt x="120" y="196"/>
                    <a:pt x="119" y="195"/>
                  </a:cubicBezTo>
                  <a:close/>
                  <a:moveTo>
                    <a:pt x="130" y="189"/>
                  </a:moveTo>
                  <a:cubicBezTo>
                    <a:pt x="129" y="188"/>
                    <a:pt x="128" y="188"/>
                    <a:pt x="126" y="189"/>
                  </a:cubicBezTo>
                  <a:cubicBezTo>
                    <a:pt x="125" y="189"/>
                    <a:pt x="125" y="190"/>
                    <a:pt x="126" y="191"/>
                  </a:cubicBezTo>
                  <a:cubicBezTo>
                    <a:pt x="127" y="192"/>
                    <a:pt x="129" y="191"/>
                    <a:pt x="130" y="191"/>
                  </a:cubicBezTo>
                  <a:cubicBezTo>
                    <a:pt x="131" y="190"/>
                    <a:pt x="131" y="189"/>
                    <a:pt x="130" y="189"/>
                  </a:cubicBezTo>
                  <a:close/>
                  <a:moveTo>
                    <a:pt x="401" y="163"/>
                  </a:moveTo>
                  <a:cubicBezTo>
                    <a:pt x="452" y="192"/>
                    <a:pt x="452" y="192"/>
                    <a:pt x="452" y="192"/>
                  </a:cubicBezTo>
                  <a:cubicBezTo>
                    <a:pt x="401" y="222"/>
                    <a:pt x="401" y="222"/>
                    <a:pt x="401" y="222"/>
                  </a:cubicBezTo>
                  <a:cubicBezTo>
                    <a:pt x="350" y="192"/>
                    <a:pt x="350" y="192"/>
                    <a:pt x="350" y="192"/>
                  </a:cubicBezTo>
                  <a:lnTo>
                    <a:pt x="401" y="163"/>
                  </a:lnTo>
                  <a:close/>
                  <a:moveTo>
                    <a:pt x="409" y="187"/>
                  </a:moveTo>
                  <a:cubicBezTo>
                    <a:pt x="401" y="191"/>
                    <a:pt x="401" y="191"/>
                    <a:pt x="401" y="191"/>
                  </a:cubicBezTo>
                  <a:cubicBezTo>
                    <a:pt x="394" y="187"/>
                    <a:pt x="394" y="187"/>
                    <a:pt x="394" y="187"/>
                  </a:cubicBezTo>
                  <a:cubicBezTo>
                    <a:pt x="392" y="188"/>
                    <a:pt x="392" y="188"/>
                    <a:pt x="392" y="188"/>
                  </a:cubicBezTo>
                  <a:cubicBezTo>
                    <a:pt x="399" y="192"/>
                    <a:pt x="399" y="192"/>
                    <a:pt x="399" y="192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3" y="198"/>
                    <a:pt x="393" y="198"/>
                    <a:pt x="393" y="198"/>
                  </a:cubicBezTo>
                  <a:cubicBezTo>
                    <a:pt x="401" y="193"/>
                    <a:pt x="401" y="193"/>
                    <a:pt x="401" y="193"/>
                  </a:cubicBezTo>
                  <a:cubicBezTo>
                    <a:pt x="409" y="198"/>
                    <a:pt x="409" y="198"/>
                    <a:pt x="409" y="198"/>
                  </a:cubicBezTo>
                  <a:cubicBezTo>
                    <a:pt x="410" y="197"/>
                    <a:pt x="410" y="197"/>
                    <a:pt x="410" y="197"/>
                  </a:cubicBezTo>
                  <a:cubicBezTo>
                    <a:pt x="403" y="192"/>
                    <a:pt x="403" y="192"/>
                    <a:pt x="403" y="192"/>
                  </a:cubicBezTo>
                  <a:cubicBezTo>
                    <a:pt x="411" y="188"/>
                    <a:pt x="411" y="188"/>
                    <a:pt x="411" y="188"/>
                  </a:cubicBezTo>
                  <a:lnTo>
                    <a:pt x="409" y="187"/>
                  </a:lnTo>
                  <a:close/>
                  <a:moveTo>
                    <a:pt x="261" y="221"/>
                  </a:moveTo>
                  <a:cubicBezTo>
                    <a:pt x="210" y="192"/>
                    <a:pt x="210" y="192"/>
                    <a:pt x="210" y="192"/>
                  </a:cubicBezTo>
                  <a:cubicBezTo>
                    <a:pt x="261" y="163"/>
                    <a:pt x="261" y="163"/>
                    <a:pt x="261" y="163"/>
                  </a:cubicBezTo>
                  <a:cubicBezTo>
                    <a:pt x="312" y="192"/>
                    <a:pt x="312" y="192"/>
                    <a:pt x="312" y="192"/>
                  </a:cubicBezTo>
                  <a:lnTo>
                    <a:pt x="261" y="221"/>
                  </a:lnTo>
                  <a:close/>
                  <a:moveTo>
                    <a:pt x="257" y="199"/>
                  </a:moveTo>
                  <a:cubicBezTo>
                    <a:pt x="261" y="199"/>
                    <a:pt x="266" y="198"/>
                    <a:pt x="270" y="195"/>
                  </a:cubicBezTo>
                  <a:cubicBezTo>
                    <a:pt x="276" y="192"/>
                    <a:pt x="276" y="188"/>
                    <a:pt x="272" y="186"/>
                  </a:cubicBezTo>
                  <a:cubicBezTo>
                    <a:pt x="268" y="183"/>
                    <a:pt x="261" y="184"/>
                    <a:pt x="257" y="186"/>
                  </a:cubicBezTo>
                  <a:cubicBezTo>
                    <a:pt x="254" y="188"/>
                    <a:pt x="253" y="191"/>
                    <a:pt x="257" y="193"/>
                  </a:cubicBezTo>
                  <a:cubicBezTo>
                    <a:pt x="259" y="194"/>
                    <a:pt x="262" y="195"/>
                    <a:pt x="264" y="195"/>
                  </a:cubicBezTo>
                  <a:cubicBezTo>
                    <a:pt x="264" y="195"/>
                    <a:pt x="264" y="195"/>
                    <a:pt x="264" y="195"/>
                  </a:cubicBezTo>
                  <a:cubicBezTo>
                    <a:pt x="262" y="196"/>
                    <a:pt x="259" y="197"/>
                    <a:pt x="256" y="197"/>
                  </a:cubicBezTo>
                  <a:cubicBezTo>
                    <a:pt x="254" y="196"/>
                    <a:pt x="251" y="196"/>
                    <a:pt x="250" y="195"/>
                  </a:cubicBezTo>
                  <a:cubicBezTo>
                    <a:pt x="249" y="195"/>
                    <a:pt x="248" y="194"/>
                    <a:pt x="248" y="194"/>
                  </a:cubicBezTo>
                  <a:cubicBezTo>
                    <a:pt x="247" y="194"/>
                    <a:pt x="247" y="194"/>
                    <a:pt x="247" y="194"/>
                  </a:cubicBezTo>
                  <a:cubicBezTo>
                    <a:pt x="245" y="195"/>
                    <a:pt x="245" y="195"/>
                    <a:pt x="245" y="195"/>
                  </a:cubicBezTo>
                  <a:cubicBezTo>
                    <a:pt x="245" y="195"/>
                    <a:pt x="245" y="195"/>
                    <a:pt x="245" y="196"/>
                  </a:cubicBezTo>
                  <a:cubicBezTo>
                    <a:pt x="246" y="196"/>
                    <a:pt x="247" y="196"/>
                    <a:pt x="248" y="197"/>
                  </a:cubicBezTo>
                  <a:cubicBezTo>
                    <a:pt x="250" y="198"/>
                    <a:pt x="253" y="199"/>
                    <a:pt x="257" y="199"/>
                  </a:cubicBezTo>
                  <a:close/>
                  <a:moveTo>
                    <a:pt x="259" y="59"/>
                  </a:moveTo>
                  <a:cubicBezTo>
                    <a:pt x="208" y="30"/>
                    <a:pt x="208" y="30"/>
                    <a:pt x="208" y="30"/>
                  </a:cubicBezTo>
                  <a:cubicBezTo>
                    <a:pt x="259" y="0"/>
                    <a:pt x="259" y="0"/>
                    <a:pt x="259" y="0"/>
                  </a:cubicBezTo>
                  <a:cubicBezTo>
                    <a:pt x="310" y="30"/>
                    <a:pt x="310" y="30"/>
                    <a:pt x="310" y="30"/>
                  </a:cubicBezTo>
                  <a:lnTo>
                    <a:pt x="259" y="59"/>
                  </a:lnTo>
                  <a:close/>
                  <a:moveTo>
                    <a:pt x="253" y="38"/>
                  </a:moveTo>
                  <a:cubicBezTo>
                    <a:pt x="274" y="25"/>
                    <a:pt x="274" y="25"/>
                    <a:pt x="274" y="25"/>
                  </a:cubicBezTo>
                  <a:cubicBezTo>
                    <a:pt x="271" y="24"/>
                    <a:pt x="271" y="24"/>
                    <a:pt x="271" y="24"/>
                  </a:cubicBezTo>
                  <a:cubicBezTo>
                    <a:pt x="264" y="23"/>
                    <a:pt x="264" y="23"/>
                    <a:pt x="264" y="23"/>
                  </a:cubicBezTo>
                  <a:cubicBezTo>
                    <a:pt x="262" y="24"/>
                    <a:pt x="262" y="24"/>
                    <a:pt x="262" y="24"/>
                  </a:cubicBezTo>
                  <a:cubicBezTo>
                    <a:pt x="268" y="25"/>
                    <a:pt x="268" y="25"/>
                    <a:pt x="268" y="25"/>
                  </a:cubicBezTo>
                  <a:cubicBezTo>
                    <a:pt x="268" y="25"/>
                    <a:pt x="268" y="25"/>
                    <a:pt x="268" y="25"/>
                  </a:cubicBezTo>
                  <a:cubicBezTo>
                    <a:pt x="250" y="36"/>
                    <a:pt x="250" y="36"/>
                    <a:pt x="250" y="36"/>
                  </a:cubicBezTo>
                  <a:lnTo>
                    <a:pt x="253" y="38"/>
                  </a:lnTo>
                  <a:close/>
                  <a:moveTo>
                    <a:pt x="349" y="111"/>
                  </a:moveTo>
                  <a:cubicBezTo>
                    <a:pt x="400" y="82"/>
                    <a:pt x="400" y="82"/>
                    <a:pt x="400" y="82"/>
                  </a:cubicBezTo>
                  <a:cubicBezTo>
                    <a:pt x="451" y="111"/>
                    <a:pt x="451" y="111"/>
                    <a:pt x="451" y="111"/>
                  </a:cubicBezTo>
                  <a:cubicBezTo>
                    <a:pt x="400" y="140"/>
                    <a:pt x="400" y="140"/>
                    <a:pt x="400" y="140"/>
                  </a:cubicBezTo>
                  <a:lnTo>
                    <a:pt x="349" y="111"/>
                  </a:lnTo>
                  <a:close/>
                  <a:moveTo>
                    <a:pt x="387" y="112"/>
                  </a:moveTo>
                  <a:cubicBezTo>
                    <a:pt x="384" y="113"/>
                    <a:pt x="384" y="113"/>
                    <a:pt x="384" y="113"/>
                  </a:cubicBezTo>
                  <a:cubicBezTo>
                    <a:pt x="385" y="114"/>
                    <a:pt x="386" y="115"/>
                    <a:pt x="389" y="117"/>
                  </a:cubicBezTo>
                  <a:cubicBezTo>
                    <a:pt x="394" y="120"/>
                    <a:pt x="399" y="119"/>
                    <a:pt x="403" y="117"/>
                  </a:cubicBezTo>
                  <a:cubicBezTo>
                    <a:pt x="406" y="116"/>
                    <a:pt x="405" y="113"/>
                    <a:pt x="403" y="111"/>
                  </a:cubicBezTo>
                  <a:cubicBezTo>
                    <a:pt x="403" y="111"/>
                    <a:pt x="403" y="111"/>
                    <a:pt x="403" y="111"/>
                  </a:cubicBezTo>
                  <a:cubicBezTo>
                    <a:pt x="407" y="112"/>
                    <a:pt x="410" y="112"/>
                    <a:pt x="412" y="111"/>
                  </a:cubicBezTo>
                  <a:cubicBezTo>
                    <a:pt x="415" y="109"/>
                    <a:pt x="415" y="107"/>
                    <a:pt x="411" y="104"/>
                  </a:cubicBezTo>
                  <a:cubicBezTo>
                    <a:pt x="409" y="103"/>
                    <a:pt x="406" y="102"/>
                    <a:pt x="404" y="102"/>
                  </a:cubicBezTo>
                  <a:cubicBezTo>
                    <a:pt x="403" y="104"/>
                    <a:pt x="403" y="104"/>
                    <a:pt x="403" y="104"/>
                  </a:cubicBezTo>
                  <a:cubicBezTo>
                    <a:pt x="404" y="104"/>
                    <a:pt x="407" y="104"/>
                    <a:pt x="408" y="105"/>
                  </a:cubicBezTo>
                  <a:cubicBezTo>
                    <a:pt x="411" y="107"/>
                    <a:pt x="411" y="108"/>
                    <a:pt x="409" y="109"/>
                  </a:cubicBezTo>
                  <a:cubicBezTo>
                    <a:pt x="406" y="111"/>
                    <a:pt x="403" y="110"/>
                    <a:pt x="401" y="109"/>
                  </a:cubicBezTo>
                  <a:cubicBezTo>
                    <a:pt x="399" y="108"/>
                    <a:pt x="399" y="108"/>
                    <a:pt x="399" y="108"/>
                  </a:cubicBezTo>
                  <a:cubicBezTo>
                    <a:pt x="397" y="109"/>
                    <a:pt x="397" y="109"/>
                    <a:pt x="397" y="109"/>
                  </a:cubicBezTo>
                  <a:cubicBezTo>
                    <a:pt x="398" y="110"/>
                    <a:pt x="398" y="110"/>
                    <a:pt x="398" y="110"/>
                  </a:cubicBezTo>
                  <a:cubicBezTo>
                    <a:pt x="401" y="112"/>
                    <a:pt x="403" y="114"/>
                    <a:pt x="400" y="116"/>
                  </a:cubicBezTo>
                  <a:cubicBezTo>
                    <a:pt x="398" y="117"/>
                    <a:pt x="394" y="117"/>
                    <a:pt x="391" y="115"/>
                  </a:cubicBezTo>
                  <a:cubicBezTo>
                    <a:pt x="389" y="114"/>
                    <a:pt x="388" y="113"/>
                    <a:pt x="387" y="112"/>
                  </a:cubicBezTo>
                  <a:close/>
                  <a:moveTo>
                    <a:pt x="242" y="232"/>
                  </a:moveTo>
                  <a:cubicBezTo>
                    <a:pt x="191" y="262"/>
                    <a:pt x="191" y="262"/>
                    <a:pt x="191" y="262"/>
                  </a:cubicBezTo>
                  <a:cubicBezTo>
                    <a:pt x="141" y="233"/>
                    <a:pt x="141" y="233"/>
                    <a:pt x="141" y="233"/>
                  </a:cubicBezTo>
                  <a:cubicBezTo>
                    <a:pt x="191" y="203"/>
                    <a:pt x="191" y="203"/>
                    <a:pt x="191" y="203"/>
                  </a:cubicBezTo>
                  <a:lnTo>
                    <a:pt x="242" y="232"/>
                  </a:lnTo>
                  <a:close/>
                  <a:moveTo>
                    <a:pt x="193" y="233"/>
                  </a:moveTo>
                  <a:cubicBezTo>
                    <a:pt x="206" y="232"/>
                    <a:pt x="206" y="232"/>
                    <a:pt x="206" y="232"/>
                  </a:cubicBezTo>
                  <a:cubicBezTo>
                    <a:pt x="203" y="230"/>
                    <a:pt x="203" y="230"/>
                    <a:pt x="203" y="230"/>
                  </a:cubicBezTo>
                  <a:cubicBezTo>
                    <a:pt x="198" y="231"/>
                    <a:pt x="198" y="231"/>
                    <a:pt x="198" y="231"/>
                  </a:cubicBezTo>
                  <a:cubicBezTo>
                    <a:pt x="196" y="231"/>
                    <a:pt x="195" y="231"/>
                    <a:pt x="194" y="231"/>
                  </a:cubicBezTo>
                  <a:cubicBezTo>
                    <a:pt x="194" y="231"/>
                    <a:pt x="194" y="231"/>
                    <a:pt x="194" y="231"/>
                  </a:cubicBezTo>
                  <a:cubicBezTo>
                    <a:pt x="194" y="230"/>
                    <a:pt x="194" y="230"/>
                    <a:pt x="195" y="229"/>
                  </a:cubicBezTo>
                  <a:cubicBezTo>
                    <a:pt x="196" y="226"/>
                    <a:pt x="196" y="226"/>
                    <a:pt x="196" y="226"/>
                  </a:cubicBezTo>
                  <a:cubicBezTo>
                    <a:pt x="192" y="224"/>
                    <a:pt x="192" y="224"/>
                    <a:pt x="192" y="224"/>
                  </a:cubicBezTo>
                  <a:cubicBezTo>
                    <a:pt x="190" y="231"/>
                    <a:pt x="190" y="231"/>
                    <a:pt x="190" y="231"/>
                  </a:cubicBezTo>
                  <a:cubicBezTo>
                    <a:pt x="176" y="233"/>
                    <a:pt x="176" y="233"/>
                    <a:pt x="176" y="233"/>
                  </a:cubicBezTo>
                  <a:cubicBezTo>
                    <a:pt x="180" y="235"/>
                    <a:pt x="180" y="235"/>
                    <a:pt x="180" y="235"/>
                  </a:cubicBezTo>
                  <a:cubicBezTo>
                    <a:pt x="185" y="234"/>
                    <a:pt x="185" y="234"/>
                    <a:pt x="185" y="234"/>
                  </a:cubicBezTo>
                  <a:cubicBezTo>
                    <a:pt x="187" y="234"/>
                    <a:pt x="188" y="233"/>
                    <a:pt x="190" y="233"/>
                  </a:cubicBezTo>
                  <a:cubicBezTo>
                    <a:pt x="190" y="233"/>
                    <a:pt x="190" y="233"/>
                    <a:pt x="190" y="233"/>
                  </a:cubicBezTo>
                  <a:cubicBezTo>
                    <a:pt x="190" y="234"/>
                    <a:pt x="189" y="235"/>
                    <a:pt x="189" y="236"/>
                  </a:cubicBezTo>
                  <a:cubicBezTo>
                    <a:pt x="188" y="239"/>
                    <a:pt x="188" y="239"/>
                    <a:pt x="188" y="239"/>
                  </a:cubicBezTo>
                  <a:cubicBezTo>
                    <a:pt x="191" y="241"/>
                    <a:pt x="191" y="241"/>
                    <a:pt x="191" y="241"/>
                  </a:cubicBezTo>
                  <a:lnTo>
                    <a:pt x="193" y="233"/>
                  </a:lnTo>
                  <a:close/>
                </a:path>
              </a:pathLst>
            </a:cu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Freeform 78"/>
            <p:cNvSpPr>
              <a:spLocks/>
            </p:cNvSpPr>
            <p:nvPr/>
          </p:nvSpPr>
          <p:spPr bwMode="auto">
            <a:xfrm>
              <a:off x="8887677" y="4663647"/>
              <a:ext cx="1642755" cy="721915"/>
            </a:xfrm>
            <a:custGeom>
              <a:avLst/>
              <a:gdLst>
                <a:gd name="T0" fmla="*/ 613 w 742"/>
                <a:gd name="T1" fmla="*/ 307 h 326"/>
                <a:gd name="T2" fmla="*/ 632 w 742"/>
                <a:gd name="T3" fmla="*/ 296 h 326"/>
                <a:gd name="T4" fmla="*/ 632 w 742"/>
                <a:gd name="T5" fmla="*/ 296 h 326"/>
                <a:gd name="T6" fmla="*/ 732 w 742"/>
                <a:gd name="T7" fmla="*/ 197 h 326"/>
                <a:gd name="T8" fmla="*/ 732 w 742"/>
                <a:gd name="T9" fmla="*/ 176 h 326"/>
                <a:gd name="T10" fmla="*/ 444 w 742"/>
                <a:gd name="T11" fmla="*/ 10 h 326"/>
                <a:gd name="T12" fmla="*/ 408 w 742"/>
                <a:gd name="T13" fmla="*/ 10 h 326"/>
                <a:gd name="T14" fmla="*/ 307 w 742"/>
                <a:gd name="T15" fmla="*/ 109 h 326"/>
                <a:gd name="T16" fmla="*/ 307 w 742"/>
                <a:gd name="T17" fmla="*/ 109 h 326"/>
                <a:gd name="T18" fmla="*/ 10 w 742"/>
                <a:gd name="T19" fmla="*/ 282 h 326"/>
                <a:gd name="T20" fmla="*/ 10 w 742"/>
                <a:gd name="T21" fmla="*/ 302 h 326"/>
                <a:gd name="T22" fmla="*/ 51 w 742"/>
                <a:gd name="T23" fmla="*/ 326 h 326"/>
                <a:gd name="T24" fmla="*/ 613 w 742"/>
                <a:gd name="T25" fmla="*/ 307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42" h="326">
                  <a:moveTo>
                    <a:pt x="613" y="307"/>
                  </a:moveTo>
                  <a:cubicBezTo>
                    <a:pt x="632" y="296"/>
                    <a:pt x="632" y="296"/>
                    <a:pt x="632" y="296"/>
                  </a:cubicBezTo>
                  <a:cubicBezTo>
                    <a:pt x="632" y="296"/>
                    <a:pt x="632" y="296"/>
                    <a:pt x="632" y="296"/>
                  </a:cubicBezTo>
                  <a:cubicBezTo>
                    <a:pt x="732" y="197"/>
                    <a:pt x="732" y="197"/>
                    <a:pt x="732" y="197"/>
                  </a:cubicBezTo>
                  <a:cubicBezTo>
                    <a:pt x="742" y="187"/>
                    <a:pt x="742" y="182"/>
                    <a:pt x="732" y="176"/>
                  </a:cubicBezTo>
                  <a:cubicBezTo>
                    <a:pt x="444" y="10"/>
                    <a:pt x="444" y="10"/>
                    <a:pt x="444" y="10"/>
                  </a:cubicBezTo>
                  <a:cubicBezTo>
                    <a:pt x="434" y="4"/>
                    <a:pt x="420" y="0"/>
                    <a:pt x="408" y="10"/>
                  </a:cubicBezTo>
                  <a:cubicBezTo>
                    <a:pt x="307" y="109"/>
                    <a:pt x="307" y="109"/>
                    <a:pt x="307" y="109"/>
                  </a:cubicBezTo>
                  <a:cubicBezTo>
                    <a:pt x="307" y="109"/>
                    <a:pt x="307" y="109"/>
                    <a:pt x="307" y="109"/>
                  </a:cubicBezTo>
                  <a:cubicBezTo>
                    <a:pt x="10" y="282"/>
                    <a:pt x="10" y="282"/>
                    <a:pt x="10" y="282"/>
                  </a:cubicBezTo>
                  <a:cubicBezTo>
                    <a:pt x="0" y="287"/>
                    <a:pt x="0" y="297"/>
                    <a:pt x="10" y="302"/>
                  </a:cubicBezTo>
                  <a:cubicBezTo>
                    <a:pt x="51" y="326"/>
                    <a:pt x="51" y="326"/>
                    <a:pt x="51" y="326"/>
                  </a:cubicBezTo>
                  <a:lnTo>
                    <a:pt x="613" y="307"/>
                  </a:ln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5" name="Group 144"/>
          <p:cNvGrpSpPr/>
          <p:nvPr/>
        </p:nvGrpSpPr>
        <p:grpSpPr>
          <a:xfrm>
            <a:off x="4846232" y="2296241"/>
            <a:ext cx="2440488" cy="1984341"/>
            <a:chOff x="4846232" y="2296241"/>
            <a:chExt cx="2440488" cy="1984341"/>
          </a:xfrm>
        </p:grpSpPr>
        <p:sp>
          <p:nvSpPr>
            <p:cNvPr id="80" name="Freeform 82"/>
            <p:cNvSpPr>
              <a:spLocks/>
            </p:cNvSpPr>
            <p:nvPr/>
          </p:nvSpPr>
          <p:spPr bwMode="auto">
            <a:xfrm>
              <a:off x="4856277" y="2915154"/>
              <a:ext cx="2430443" cy="1365428"/>
            </a:xfrm>
            <a:custGeom>
              <a:avLst/>
              <a:gdLst>
                <a:gd name="T0" fmla="*/ 1020 w 1021"/>
                <a:gd name="T1" fmla="*/ 269 h 573"/>
                <a:gd name="T2" fmla="*/ 1007 w 1021"/>
                <a:gd name="T3" fmla="*/ 250 h 573"/>
                <a:gd name="T4" fmla="*/ 681 w 1021"/>
                <a:gd name="T5" fmla="*/ 62 h 573"/>
                <a:gd name="T6" fmla="*/ 493 w 1021"/>
                <a:gd name="T7" fmla="*/ 10 h 573"/>
                <a:gd name="T8" fmla="*/ 430 w 1021"/>
                <a:gd name="T9" fmla="*/ 10 h 573"/>
                <a:gd name="T10" fmla="*/ 13 w 1021"/>
                <a:gd name="T11" fmla="*/ 253 h 573"/>
                <a:gd name="T12" fmla="*/ 1 w 1021"/>
                <a:gd name="T13" fmla="*/ 271 h 573"/>
                <a:gd name="T14" fmla="*/ 1 w 1021"/>
                <a:gd name="T15" fmla="*/ 271 h 573"/>
                <a:gd name="T16" fmla="*/ 0 w 1021"/>
                <a:gd name="T17" fmla="*/ 302 h 573"/>
                <a:gd name="T18" fmla="*/ 13 w 1021"/>
                <a:gd name="T19" fmla="*/ 320 h 573"/>
                <a:gd name="T20" fmla="*/ 433 w 1021"/>
                <a:gd name="T21" fmla="*/ 562 h 573"/>
                <a:gd name="T22" fmla="*/ 496 w 1021"/>
                <a:gd name="T23" fmla="*/ 562 h 573"/>
                <a:gd name="T24" fmla="*/ 727 w 1021"/>
                <a:gd name="T25" fmla="*/ 480 h 573"/>
                <a:gd name="T26" fmla="*/ 1007 w 1021"/>
                <a:gd name="T27" fmla="*/ 317 h 573"/>
                <a:gd name="T28" fmla="*/ 1020 w 1021"/>
                <a:gd name="T29" fmla="*/ 299 h 573"/>
                <a:gd name="T30" fmla="*/ 1020 w 1021"/>
                <a:gd name="T31" fmla="*/ 268 h 573"/>
                <a:gd name="T32" fmla="*/ 1020 w 1021"/>
                <a:gd name="T33" fmla="*/ 269 h 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21" h="573">
                  <a:moveTo>
                    <a:pt x="1020" y="269"/>
                  </a:moveTo>
                  <a:cubicBezTo>
                    <a:pt x="1021" y="262"/>
                    <a:pt x="1017" y="255"/>
                    <a:pt x="1007" y="250"/>
                  </a:cubicBezTo>
                  <a:cubicBezTo>
                    <a:pt x="681" y="62"/>
                    <a:pt x="681" y="62"/>
                    <a:pt x="681" y="62"/>
                  </a:cubicBezTo>
                  <a:cubicBezTo>
                    <a:pt x="493" y="10"/>
                    <a:pt x="493" y="10"/>
                    <a:pt x="493" y="10"/>
                  </a:cubicBezTo>
                  <a:cubicBezTo>
                    <a:pt x="476" y="0"/>
                    <a:pt x="448" y="0"/>
                    <a:pt x="430" y="10"/>
                  </a:cubicBezTo>
                  <a:cubicBezTo>
                    <a:pt x="13" y="253"/>
                    <a:pt x="13" y="253"/>
                    <a:pt x="13" y="253"/>
                  </a:cubicBezTo>
                  <a:cubicBezTo>
                    <a:pt x="5" y="258"/>
                    <a:pt x="1" y="264"/>
                    <a:pt x="1" y="271"/>
                  </a:cubicBezTo>
                  <a:cubicBezTo>
                    <a:pt x="1" y="271"/>
                    <a:pt x="1" y="271"/>
                    <a:pt x="1" y="271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0" y="308"/>
                    <a:pt x="5" y="315"/>
                    <a:pt x="13" y="320"/>
                  </a:cubicBezTo>
                  <a:cubicBezTo>
                    <a:pt x="433" y="562"/>
                    <a:pt x="433" y="562"/>
                    <a:pt x="433" y="562"/>
                  </a:cubicBezTo>
                  <a:cubicBezTo>
                    <a:pt x="451" y="573"/>
                    <a:pt x="479" y="573"/>
                    <a:pt x="496" y="562"/>
                  </a:cubicBezTo>
                  <a:cubicBezTo>
                    <a:pt x="727" y="480"/>
                    <a:pt x="727" y="480"/>
                    <a:pt x="727" y="480"/>
                  </a:cubicBezTo>
                  <a:cubicBezTo>
                    <a:pt x="1007" y="317"/>
                    <a:pt x="1007" y="317"/>
                    <a:pt x="1007" y="317"/>
                  </a:cubicBezTo>
                  <a:cubicBezTo>
                    <a:pt x="1016" y="312"/>
                    <a:pt x="1020" y="306"/>
                    <a:pt x="1020" y="299"/>
                  </a:cubicBezTo>
                  <a:cubicBezTo>
                    <a:pt x="1020" y="268"/>
                    <a:pt x="1020" y="268"/>
                    <a:pt x="1020" y="268"/>
                  </a:cubicBezTo>
                  <a:cubicBezTo>
                    <a:pt x="1020" y="268"/>
                    <a:pt x="1020" y="269"/>
                    <a:pt x="1020" y="269"/>
                  </a:cubicBezTo>
                  <a:close/>
                </a:path>
              </a:pathLst>
            </a:custGeom>
            <a:solidFill>
              <a:schemeClr val="bg2">
                <a:lumMod val="40000"/>
                <a:lumOff val="60000"/>
                <a:alpha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Freeform 83"/>
            <p:cNvSpPr>
              <a:spLocks/>
            </p:cNvSpPr>
            <p:nvPr/>
          </p:nvSpPr>
          <p:spPr bwMode="auto">
            <a:xfrm>
              <a:off x="4856279" y="3561195"/>
              <a:ext cx="2204377" cy="719387"/>
            </a:xfrm>
            <a:custGeom>
              <a:avLst/>
              <a:gdLst>
                <a:gd name="T0" fmla="*/ 926 w 926"/>
                <a:gd name="T1" fmla="*/ 0 h 302"/>
                <a:gd name="T2" fmla="*/ 926 w 926"/>
                <a:gd name="T3" fmla="*/ 31 h 302"/>
                <a:gd name="T4" fmla="*/ 913 w 926"/>
                <a:gd name="T5" fmla="*/ 49 h 302"/>
                <a:gd name="T6" fmla="*/ 496 w 926"/>
                <a:gd name="T7" fmla="*/ 291 h 302"/>
                <a:gd name="T8" fmla="*/ 433 w 926"/>
                <a:gd name="T9" fmla="*/ 291 h 302"/>
                <a:gd name="T10" fmla="*/ 13 w 926"/>
                <a:gd name="T11" fmla="*/ 49 h 302"/>
                <a:gd name="T12" fmla="*/ 0 w 926"/>
                <a:gd name="T13" fmla="*/ 31 h 302"/>
                <a:gd name="T14" fmla="*/ 1 w 926"/>
                <a:gd name="T15" fmla="*/ 0 h 302"/>
                <a:gd name="T16" fmla="*/ 14 w 926"/>
                <a:gd name="T17" fmla="*/ 18 h 302"/>
                <a:gd name="T18" fmla="*/ 433 w 926"/>
                <a:gd name="T19" fmla="*/ 261 h 302"/>
                <a:gd name="T20" fmla="*/ 496 w 926"/>
                <a:gd name="T21" fmla="*/ 261 h 302"/>
                <a:gd name="T22" fmla="*/ 913 w 926"/>
                <a:gd name="T23" fmla="*/ 18 h 302"/>
                <a:gd name="T24" fmla="*/ 926 w 926"/>
                <a:gd name="T25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26" h="302">
                  <a:moveTo>
                    <a:pt x="926" y="0"/>
                  </a:moveTo>
                  <a:cubicBezTo>
                    <a:pt x="926" y="31"/>
                    <a:pt x="926" y="31"/>
                    <a:pt x="926" y="31"/>
                  </a:cubicBezTo>
                  <a:cubicBezTo>
                    <a:pt x="926" y="38"/>
                    <a:pt x="922" y="44"/>
                    <a:pt x="913" y="49"/>
                  </a:cubicBezTo>
                  <a:cubicBezTo>
                    <a:pt x="496" y="291"/>
                    <a:pt x="496" y="291"/>
                    <a:pt x="496" y="291"/>
                  </a:cubicBezTo>
                  <a:cubicBezTo>
                    <a:pt x="479" y="302"/>
                    <a:pt x="451" y="302"/>
                    <a:pt x="433" y="291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5" y="44"/>
                    <a:pt x="0" y="37"/>
                    <a:pt x="0" y="3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6"/>
                    <a:pt x="5" y="13"/>
                    <a:pt x="14" y="18"/>
                  </a:cubicBezTo>
                  <a:cubicBezTo>
                    <a:pt x="433" y="261"/>
                    <a:pt x="433" y="261"/>
                    <a:pt x="433" y="261"/>
                  </a:cubicBezTo>
                  <a:cubicBezTo>
                    <a:pt x="451" y="271"/>
                    <a:pt x="479" y="271"/>
                    <a:pt x="496" y="261"/>
                  </a:cubicBezTo>
                  <a:cubicBezTo>
                    <a:pt x="913" y="18"/>
                    <a:pt x="913" y="18"/>
                    <a:pt x="913" y="18"/>
                  </a:cubicBezTo>
                  <a:cubicBezTo>
                    <a:pt x="922" y="13"/>
                    <a:pt x="926" y="7"/>
                    <a:pt x="926" y="0"/>
                  </a:cubicBezTo>
                  <a:close/>
                </a:path>
              </a:pathLst>
            </a:cu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Freeform 84"/>
            <p:cNvSpPr>
              <a:spLocks/>
            </p:cNvSpPr>
            <p:nvPr/>
          </p:nvSpPr>
          <p:spPr bwMode="auto">
            <a:xfrm>
              <a:off x="4846232" y="2915154"/>
              <a:ext cx="2226481" cy="1291077"/>
            </a:xfrm>
            <a:custGeom>
              <a:avLst/>
              <a:gdLst>
                <a:gd name="T0" fmla="*/ 917 w 935"/>
                <a:gd name="T1" fmla="*/ 253 h 542"/>
                <a:gd name="T2" fmla="*/ 497 w 935"/>
                <a:gd name="T3" fmla="*/ 10 h 542"/>
                <a:gd name="T4" fmla="*/ 434 w 935"/>
                <a:gd name="T5" fmla="*/ 10 h 542"/>
                <a:gd name="T6" fmla="*/ 17 w 935"/>
                <a:gd name="T7" fmla="*/ 253 h 542"/>
                <a:gd name="T8" fmla="*/ 18 w 935"/>
                <a:gd name="T9" fmla="*/ 289 h 542"/>
                <a:gd name="T10" fmla="*/ 437 w 935"/>
                <a:gd name="T11" fmla="*/ 532 h 542"/>
                <a:gd name="T12" fmla="*/ 500 w 935"/>
                <a:gd name="T13" fmla="*/ 532 h 542"/>
                <a:gd name="T14" fmla="*/ 917 w 935"/>
                <a:gd name="T15" fmla="*/ 289 h 542"/>
                <a:gd name="T16" fmla="*/ 917 w 935"/>
                <a:gd name="T17" fmla="*/ 253 h 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5" h="542">
                  <a:moveTo>
                    <a:pt x="917" y="253"/>
                  </a:moveTo>
                  <a:cubicBezTo>
                    <a:pt x="497" y="10"/>
                    <a:pt x="497" y="10"/>
                    <a:pt x="497" y="10"/>
                  </a:cubicBezTo>
                  <a:cubicBezTo>
                    <a:pt x="480" y="0"/>
                    <a:pt x="452" y="0"/>
                    <a:pt x="434" y="10"/>
                  </a:cubicBezTo>
                  <a:cubicBezTo>
                    <a:pt x="17" y="253"/>
                    <a:pt x="17" y="253"/>
                    <a:pt x="17" y="253"/>
                  </a:cubicBezTo>
                  <a:cubicBezTo>
                    <a:pt x="0" y="263"/>
                    <a:pt x="0" y="279"/>
                    <a:pt x="18" y="289"/>
                  </a:cubicBezTo>
                  <a:cubicBezTo>
                    <a:pt x="437" y="532"/>
                    <a:pt x="437" y="532"/>
                    <a:pt x="437" y="532"/>
                  </a:cubicBezTo>
                  <a:cubicBezTo>
                    <a:pt x="455" y="542"/>
                    <a:pt x="483" y="542"/>
                    <a:pt x="500" y="532"/>
                  </a:cubicBezTo>
                  <a:cubicBezTo>
                    <a:pt x="917" y="289"/>
                    <a:pt x="917" y="289"/>
                    <a:pt x="917" y="289"/>
                  </a:cubicBezTo>
                  <a:cubicBezTo>
                    <a:pt x="935" y="279"/>
                    <a:pt x="935" y="263"/>
                    <a:pt x="917" y="253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Freeform 85"/>
            <p:cNvSpPr>
              <a:spLocks/>
            </p:cNvSpPr>
            <p:nvPr/>
          </p:nvSpPr>
          <p:spPr bwMode="auto">
            <a:xfrm>
              <a:off x="5400842" y="3180403"/>
              <a:ext cx="1671871" cy="794741"/>
            </a:xfrm>
            <a:custGeom>
              <a:avLst/>
              <a:gdLst>
                <a:gd name="T0" fmla="*/ 684 w 702"/>
                <a:gd name="T1" fmla="*/ 142 h 334"/>
                <a:gd name="T2" fmla="*/ 458 w 702"/>
                <a:gd name="T3" fmla="*/ 11 h 334"/>
                <a:gd name="T4" fmla="*/ 414 w 702"/>
                <a:gd name="T5" fmla="*/ 0 h 334"/>
                <a:gd name="T6" fmla="*/ 0 w 702"/>
                <a:gd name="T7" fmla="*/ 267 h 334"/>
                <a:gd name="T8" fmla="*/ 56 w 702"/>
                <a:gd name="T9" fmla="*/ 300 h 334"/>
                <a:gd name="T10" fmla="*/ 416 w 702"/>
                <a:gd name="T11" fmla="*/ 334 h 334"/>
                <a:gd name="T12" fmla="*/ 684 w 702"/>
                <a:gd name="T13" fmla="*/ 178 h 334"/>
                <a:gd name="T14" fmla="*/ 684 w 702"/>
                <a:gd name="T15" fmla="*/ 142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02" h="334">
                  <a:moveTo>
                    <a:pt x="684" y="142"/>
                  </a:moveTo>
                  <a:cubicBezTo>
                    <a:pt x="458" y="11"/>
                    <a:pt x="458" y="11"/>
                    <a:pt x="458" y="11"/>
                  </a:cubicBezTo>
                  <a:cubicBezTo>
                    <a:pt x="414" y="0"/>
                    <a:pt x="414" y="0"/>
                    <a:pt x="414" y="0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56" y="300"/>
                    <a:pt x="56" y="300"/>
                    <a:pt x="56" y="300"/>
                  </a:cubicBezTo>
                  <a:cubicBezTo>
                    <a:pt x="416" y="334"/>
                    <a:pt x="416" y="334"/>
                    <a:pt x="416" y="334"/>
                  </a:cubicBezTo>
                  <a:cubicBezTo>
                    <a:pt x="684" y="178"/>
                    <a:pt x="684" y="178"/>
                    <a:pt x="684" y="178"/>
                  </a:cubicBezTo>
                  <a:cubicBezTo>
                    <a:pt x="702" y="168"/>
                    <a:pt x="702" y="152"/>
                    <a:pt x="684" y="142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  <a:alpha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Freeform 86"/>
            <p:cNvSpPr>
              <a:spLocks/>
            </p:cNvSpPr>
            <p:nvPr/>
          </p:nvSpPr>
          <p:spPr bwMode="auto">
            <a:xfrm>
              <a:off x="5400842" y="3749080"/>
              <a:ext cx="133629" cy="145685"/>
            </a:xfrm>
            <a:custGeom>
              <a:avLst/>
              <a:gdLst>
                <a:gd name="T0" fmla="*/ 133 w 133"/>
                <a:gd name="T1" fmla="*/ 145 h 145"/>
                <a:gd name="T2" fmla="*/ 0 w 133"/>
                <a:gd name="T3" fmla="*/ 67 h 145"/>
                <a:gd name="T4" fmla="*/ 0 w 133"/>
                <a:gd name="T5" fmla="*/ 0 h 145"/>
                <a:gd name="T6" fmla="*/ 133 w 133"/>
                <a:gd name="T7" fmla="*/ 78 h 145"/>
                <a:gd name="T8" fmla="*/ 133 w 133"/>
                <a:gd name="T9" fmla="*/ 14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3" h="145">
                  <a:moveTo>
                    <a:pt x="133" y="145"/>
                  </a:moveTo>
                  <a:lnTo>
                    <a:pt x="0" y="67"/>
                  </a:lnTo>
                  <a:lnTo>
                    <a:pt x="0" y="0"/>
                  </a:lnTo>
                  <a:lnTo>
                    <a:pt x="133" y="78"/>
                  </a:lnTo>
                  <a:lnTo>
                    <a:pt x="133" y="145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Freeform 87"/>
            <p:cNvSpPr>
              <a:spLocks/>
            </p:cNvSpPr>
            <p:nvPr/>
          </p:nvSpPr>
          <p:spPr bwMode="auto">
            <a:xfrm>
              <a:off x="5400842" y="3180404"/>
              <a:ext cx="1119269" cy="647045"/>
            </a:xfrm>
            <a:custGeom>
              <a:avLst/>
              <a:gdLst>
                <a:gd name="T0" fmla="*/ 133 w 1114"/>
                <a:gd name="T1" fmla="*/ 644 h 644"/>
                <a:gd name="T2" fmla="*/ 0 w 1114"/>
                <a:gd name="T3" fmla="*/ 566 h 644"/>
                <a:gd name="T4" fmla="*/ 981 w 1114"/>
                <a:gd name="T5" fmla="*/ 0 h 644"/>
                <a:gd name="T6" fmla="*/ 1114 w 1114"/>
                <a:gd name="T7" fmla="*/ 78 h 644"/>
                <a:gd name="T8" fmla="*/ 133 w 1114"/>
                <a:gd name="T9" fmla="*/ 644 h 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4" h="644">
                  <a:moveTo>
                    <a:pt x="133" y="644"/>
                  </a:moveTo>
                  <a:lnTo>
                    <a:pt x="0" y="566"/>
                  </a:lnTo>
                  <a:lnTo>
                    <a:pt x="981" y="0"/>
                  </a:lnTo>
                  <a:lnTo>
                    <a:pt x="1114" y="78"/>
                  </a:lnTo>
                  <a:lnTo>
                    <a:pt x="133" y="644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Freeform 88"/>
            <p:cNvSpPr>
              <a:spLocks/>
            </p:cNvSpPr>
            <p:nvPr/>
          </p:nvSpPr>
          <p:spPr bwMode="auto">
            <a:xfrm>
              <a:off x="5534471" y="3258772"/>
              <a:ext cx="985640" cy="635993"/>
            </a:xfrm>
            <a:custGeom>
              <a:avLst/>
              <a:gdLst>
                <a:gd name="T0" fmla="*/ 981 w 981"/>
                <a:gd name="T1" fmla="*/ 0 h 633"/>
                <a:gd name="T2" fmla="*/ 981 w 981"/>
                <a:gd name="T3" fmla="*/ 66 h 633"/>
                <a:gd name="T4" fmla="*/ 0 w 981"/>
                <a:gd name="T5" fmla="*/ 633 h 633"/>
                <a:gd name="T6" fmla="*/ 0 w 981"/>
                <a:gd name="T7" fmla="*/ 566 h 633"/>
                <a:gd name="T8" fmla="*/ 981 w 981"/>
                <a:gd name="T9" fmla="*/ 0 h 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1" h="633">
                  <a:moveTo>
                    <a:pt x="981" y="0"/>
                  </a:moveTo>
                  <a:lnTo>
                    <a:pt x="981" y="66"/>
                  </a:lnTo>
                  <a:lnTo>
                    <a:pt x="0" y="633"/>
                  </a:lnTo>
                  <a:lnTo>
                    <a:pt x="0" y="566"/>
                  </a:lnTo>
                  <a:lnTo>
                    <a:pt x="981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0" name="Freeform 89"/>
            <p:cNvSpPr>
              <a:spLocks/>
            </p:cNvSpPr>
            <p:nvPr/>
          </p:nvSpPr>
          <p:spPr bwMode="auto">
            <a:xfrm>
              <a:off x="6167451" y="2603687"/>
              <a:ext cx="135639" cy="773641"/>
            </a:xfrm>
            <a:custGeom>
              <a:avLst/>
              <a:gdLst>
                <a:gd name="T0" fmla="*/ 135 w 135"/>
                <a:gd name="T1" fmla="*/ 770 h 770"/>
                <a:gd name="T2" fmla="*/ 0 w 135"/>
                <a:gd name="T3" fmla="*/ 695 h 770"/>
                <a:gd name="T4" fmla="*/ 0 w 135"/>
                <a:gd name="T5" fmla="*/ 0 h 770"/>
                <a:gd name="T6" fmla="*/ 133 w 135"/>
                <a:gd name="T7" fmla="*/ 78 h 770"/>
                <a:gd name="T8" fmla="*/ 135 w 135"/>
                <a:gd name="T9" fmla="*/ 770 h 7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770">
                  <a:moveTo>
                    <a:pt x="135" y="770"/>
                  </a:moveTo>
                  <a:lnTo>
                    <a:pt x="0" y="695"/>
                  </a:lnTo>
                  <a:lnTo>
                    <a:pt x="0" y="0"/>
                  </a:lnTo>
                  <a:lnTo>
                    <a:pt x="133" y="78"/>
                  </a:lnTo>
                  <a:lnTo>
                    <a:pt x="135" y="77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Freeform 90"/>
            <p:cNvSpPr>
              <a:spLocks/>
            </p:cNvSpPr>
            <p:nvPr/>
          </p:nvSpPr>
          <p:spPr bwMode="auto">
            <a:xfrm>
              <a:off x="6167451" y="2501206"/>
              <a:ext cx="314480" cy="180852"/>
            </a:xfrm>
            <a:custGeom>
              <a:avLst/>
              <a:gdLst>
                <a:gd name="T0" fmla="*/ 133 w 313"/>
                <a:gd name="T1" fmla="*/ 180 h 180"/>
                <a:gd name="T2" fmla="*/ 0 w 313"/>
                <a:gd name="T3" fmla="*/ 102 h 180"/>
                <a:gd name="T4" fmla="*/ 178 w 313"/>
                <a:gd name="T5" fmla="*/ 0 h 180"/>
                <a:gd name="T6" fmla="*/ 313 w 313"/>
                <a:gd name="T7" fmla="*/ 78 h 180"/>
                <a:gd name="T8" fmla="*/ 133 w 313"/>
                <a:gd name="T9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180">
                  <a:moveTo>
                    <a:pt x="133" y="180"/>
                  </a:moveTo>
                  <a:lnTo>
                    <a:pt x="0" y="102"/>
                  </a:lnTo>
                  <a:lnTo>
                    <a:pt x="178" y="0"/>
                  </a:lnTo>
                  <a:lnTo>
                    <a:pt x="313" y="78"/>
                  </a:lnTo>
                  <a:lnTo>
                    <a:pt x="133" y="180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Freeform 91"/>
            <p:cNvSpPr>
              <a:spLocks/>
            </p:cNvSpPr>
            <p:nvPr/>
          </p:nvSpPr>
          <p:spPr bwMode="auto">
            <a:xfrm>
              <a:off x="6301080" y="2579574"/>
              <a:ext cx="182862" cy="797756"/>
            </a:xfrm>
            <a:custGeom>
              <a:avLst/>
              <a:gdLst>
                <a:gd name="T0" fmla="*/ 180 w 182"/>
                <a:gd name="T1" fmla="*/ 0 h 794"/>
                <a:gd name="T2" fmla="*/ 182 w 182"/>
                <a:gd name="T3" fmla="*/ 692 h 794"/>
                <a:gd name="T4" fmla="*/ 2 w 182"/>
                <a:gd name="T5" fmla="*/ 794 h 794"/>
                <a:gd name="T6" fmla="*/ 0 w 182"/>
                <a:gd name="T7" fmla="*/ 102 h 794"/>
                <a:gd name="T8" fmla="*/ 180 w 182"/>
                <a:gd name="T9" fmla="*/ 0 h 7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2" h="794">
                  <a:moveTo>
                    <a:pt x="180" y="0"/>
                  </a:moveTo>
                  <a:lnTo>
                    <a:pt x="182" y="692"/>
                  </a:lnTo>
                  <a:lnTo>
                    <a:pt x="2" y="794"/>
                  </a:lnTo>
                  <a:lnTo>
                    <a:pt x="0" y="102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" name="Freeform 92"/>
            <p:cNvSpPr>
              <a:spLocks/>
            </p:cNvSpPr>
            <p:nvPr/>
          </p:nvSpPr>
          <p:spPr bwMode="auto">
            <a:xfrm>
              <a:off x="6055926" y="2934244"/>
              <a:ext cx="180852" cy="586763"/>
            </a:xfrm>
            <a:custGeom>
              <a:avLst/>
              <a:gdLst>
                <a:gd name="T0" fmla="*/ 178 w 180"/>
                <a:gd name="T1" fmla="*/ 0 h 584"/>
                <a:gd name="T2" fmla="*/ 180 w 180"/>
                <a:gd name="T3" fmla="*/ 482 h 584"/>
                <a:gd name="T4" fmla="*/ 0 w 180"/>
                <a:gd name="T5" fmla="*/ 584 h 584"/>
                <a:gd name="T6" fmla="*/ 0 w 180"/>
                <a:gd name="T7" fmla="*/ 102 h 584"/>
                <a:gd name="T8" fmla="*/ 178 w 180"/>
                <a:gd name="T9" fmla="*/ 0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0" h="584">
                  <a:moveTo>
                    <a:pt x="178" y="0"/>
                  </a:moveTo>
                  <a:lnTo>
                    <a:pt x="180" y="482"/>
                  </a:lnTo>
                  <a:lnTo>
                    <a:pt x="0" y="584"/>
                  </a:lnTo>
                  <a:lnTo>
                    <a:pt x="0" y="102"/>
                  </a:lnTo>
                  <a:lnTo>
                    <a:pt x="17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Freeform 93"/>
            <p:cNvSpPr>
              <a:spLocks/>
            </p:cNvSpPr>
            <p:nvPr/>
          </p:nvSpPr>
          <p:spPr bwMode="auto">
            <a:xfrm>
              <a:off x="5920287" y="2958358"/>
              <a:ext cx="135639" cy="562649"/>
            </a:xfrm>
            <a:custGeom>
              <a:avLst/>
              <a:gdLst>
                <a:gd name="T0" fmla="*/ 135 w 135"/>
                <a:gd name="T1" fmla="*/ 560 h 560"/>
                <a:gd name="T2" fmla="*/ 2 w 135"/>
                <a:gd name="T3" fmla="*/ 481 h 560"/>
                <a:gd name="T4" fmla="*/ 0 w 135"/>
                <a:gd name="T5" fmla="*/ 0 h 560"/>
                <a:gd name="T6" fmla="*/ 135 w 135"/>
                <a:gd name="T7" fmla="*/ 78 h 560"/>
                <a:gd name="T8" fmla="*/ 135 w 135"/>
                <a:gd name="T9" fmla="*/ 560 h 5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560">
                  <a:moveTo>
                    <a:pt x="135" y="560"/>
                  </a:moveTo>
                  <a:lnTo>
                    <a:pt x="2" y="481"/>
                  </a:lnTo>
                  <a:lnTo>
                    <a:pt x="0" y="0"/>
                  </a:lnTo>
                  <a:lnTo>
                    <a:pt x="135" y="78"/>
                  </a:lnTo>
                  <a:lnTo>
                    <a:pt x="135" y="56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" name="Freeform 94"/>
            <p:cNvSpPr>
              <a:spLocks/>
            </p:cNvSpPr>
            <p:nvPr/>
          </p:nvSpPr>
          <p:spPr bwMode="auto">
            <a:xfrm>
              <a:off x="5920287" y="2855875"/>
              <a:ext cx="314480" cy="180852"/>
            </a:xfrm>
            <a:custGeom>
              <a:avLst/>
              <a:gdLst>
                <a:gd name="T0" fmla="*/ 135 w 313"/>
                <a:gd name="T1" fmla="*/ 180 h 180"/>
                <a:gd name="T2" fmla="*/ 0 w 313"/>
                <a:gd name="T3" fmla="*/ 102 h 180"/>
                <a:gd name="T4" fmla="*/ 180 w 313"/>
                <a:gd name="T5" fmla="*/ 0 h 180"/>
                <a:gd name="T6" fmla="*/ 313 w 313"/>
                <a:gd name="T7" fmla="*/ 78 h 180"/>
                <a:gd name="T8" fmla="*/ 135 w 313"/>
                <a:gd name="T9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180">
                  <a:moveTo>
                    <a:pt x="135" y="180"/>
                  </a:moveTo>
                  <a:lnTo>
                    <a:pt x="0" y="102"/>
                  </a:lnTo>
                  <a:lnTo>
                    <a:pt x="180" y="0"/>
                  </a:lnTo>
                  <a:lnTo>
                    <a:pt x="313" y="78"/>
                  </a:lnTo>
                  <a:lnTo>
                    <a:pt x="135" y="180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Freeform 95"/>
            <p:cNvSpPr>
              <a:spLocks/>
            </p:cNvSpPr>
            <p:nvPr/>
          </p:nvSpPr>
          <p:spPr bwMode="auto">
            <a:xfrm>
              <a:off x="5672119" y="2996536"/>
              <a:ext cx="138653" cy="667140"/>
            </a:xfrm>
            <a:custGeom>
              <a:avLst/>
              <a:gdLst>
                <a:gd name="T0" fmla="*/ 138 w 138"/>
                <a:gd name="T1" fmla="*/ 664 h 664"/>
                <a:gd name="T2" fmla="*/ 3 w 138"/>
                <a:gd name="T3" fmla="*/ 586 h 664"/>
                <a:gd name="T4" fmla="*/ 0 w 138"/>
                <a:gd name="T5" fmla="*/ 0 h 664"/>
                <a:gd name="T6" fmla="*/ 135 w 138"/>
                <a:gd name="T7" fmla="*/ 78 h 664"/>
                <a:gd name="T8" fmla="*/ 138 w 138"/>
                <a:gd name="T9" fmla="*/ 664 h 6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664">
                  <a:moveTo>
                    <a:pt x="138" y="664"/>
                  </a:moveTo>
                  <a:lnTo>
                    <a:pt x="3" y="586"/>
                  </a:lnTo>
                  <a:lnTo>
                    <a:pt x="0" y="0"/>
                  </a:lnTo>
                  <a:lnTo>
                    <a:pt x="135" y="78"/>
                  </a:lnTo>
                  <a:lnTo>
                    <a:pt x="138" y="664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99" name="Group 98"/>
            <p:cNvGrpSpPr/>
            <p:nvPr/>
          </p:nvGrpSpPr>
          <p:grpSpPr>
            <a:xfrm>
              <a:off x="5672119" y="2892045"/>
              <a:ext cx="316491" cy="771632"/>
              <a:chOff x="4254089" y="2169034"/>
              <a:chExt cx="237368" cy="578724"/>
            </a:xfrm>
          </p:grpSpPr>
          <p:sp>
            <p:nvSpPr>
              <p:cNvPr id="100" name="Freeform 96"/>
              <p:cNvSpPr>
                <a:spLocks/>
              </p:cNvSpPr>
              <p:nvPr/>
            </p:nvSpPr>
            <p:spPr bwMode="auto">
              <a:xfrm>
                <a:off x="4355818" y="2227810"/>
                <a:ext cx="135639" cy="519948"/>
              </a:xfrm>
              <a:custGeom>
                <a:avLst/>
                <a:gdLst>
                  <a:gd name="T0" fmla="*/ 180 w 180"/>
                  <a:gd name="T1" fmla="*/ 0 h 690"/>
                  <a:gd name="T2" fmla="*/ 180 w 180"/>
                  <a:gd name="T3" fmla="*/ 586 h 690"/>
                  <a:gd name="T4" fmla="*/ 3 w 180"/>
                  <a:gd name="T5" fmla="*/ 690 h 690"/>
                  <a:gd name="T6" fmla="*/ 0 w 180"/>
                  <a:gd name="T7" fmla="*/ 104 h 690"/>
                  <a:gd name="T8" fmla="*/ 180 w 180"/>
                  <a:gd name="T9" fmla="*/ 0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690">
                    <a:moveTo>
                      <a:pt x="180" y="0"/>
                    </a:moveTo>
                    <a:lnTo>
                      <a:pt x="180" y="586"/>
                    </a:lnTo>
                    <a:lnTo>
                      <a:pt x="3" y="690"/>
                    </a:lnTo>
                    <a:lnTo>
                      <a:pt x="0" y="104"/>
                    </a:lnTo>
                    <a:lnTo>
                      <a:pt x="18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97"/>
              <p:cNvSpPr>
                <a:spLocks/>
              </p:cNvSpPr>
              <p:nvPr/>
            </p:nvSpPr>
            <p:spPr bwMode="auto">
              <a:xfrm>
                <a:off x="4254089" y="2169034"/>
                <a:ext cx="237367" cy="137146"/>
              </a:xfrm>
              <a:custGeom>
                <a:avLst/>
                <a:gdLst>
                  <a:gd name="T0" fmla="*/ 135 w 315"/>
                  <a:gd name="T1" fmla="*/ 182 h 182"/>
                  <a:gd name="T2" fmla="*/ 0 w 315"/>
                  <a:gd name="T3" fmla="*/ 104 h 182"/>
                  <a:gd name="T4" fmla="*/ 180 w 315"/>
                  <a:gd name="T5" fmla="*/ 0 h 182"/>
                  <a:gd name="T6" fmla="*/ 315 w 315"/>
                  <a:gd name="T7" fmla="*/ 78 h 182"/>
                  <a:gd name="T8" fmla="*/ 135 w 315"/>
                  <a:gd name="T9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5" h="182">
                    <a:moveTo>
                      <a:pt x="135" y="182"/>
                    </a:moveTo>
                    <a:lnTo>
                      <a:pt x="0" y="104"/>
                    </a:lnTo>
                    <a:lnTo>
                      <a:pt x="180" y="0"/>
                    </a:lnTo>
                    <a:lnTo>
                      <a:pt x="315" y="78"/>
                    </a:lnTo>
                    <a:lnTo>
                      <a:pt x="135" y="182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03" name="Freeform 98"/>
            <p:cNvSpPr>
              <a:spLocks/>
            </p:cNvSpPr>
            <p:nvPr/>
          </p:nvSpPr>
          <p:spPr bwMode="auto">
            <a:xfrm>
              <a:off x="5426964" y="3222602"/>
              <a:ext cx="314480" cy="183865"/>
            </a:xfrm>
            <a:custGeom>
              <a:avLst/>
              <a:gdLst>
                <a:gd name="T0" fmla="*/ 135 w 313"/>
                <a:gd name="T1" fmla="*/ 183 h 183"/>
                <a:gd name="T2" fmla="*/ 0 w 313"/>
                <a:gd name="T3" fmla="*/ 105 h 183"/>
                <a:gd name="T4" fmla="*/ 180 w 313"/>
                <a:gd name="T5" fmla="*/ 0 h 183"/>
                <a:gd name="T6" fmla="*/ 313 w 313"/>
                <a:gd name="T7" fmla="*/ 79 h 183"/>
                <a:gd name="T8" fmla="*/ 135 w 313"/>
                <a:gd name="T9" fmla="*/ 18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183">
                  <a:moveTo>
                    <a:pt x="135" y="183"/>
                  </a:moveTo>
                  <a:lnTo>
                    <a:pt x="0" y="105"/>
                  </a:lnTo>
                  <a:lnTo>
                    <a:pt x="180" y="0"/>
                  </a:lnTo>
                  <a:lnTo>
                    <a:pt x="313" y="79"/>
                  </a:lnTo>
                  <a:lnTo>
                    <a:pt x="135" y="183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" name="Freeform 99"/>
            <p:cNvSpPr>
              <a:spLocks/>
            </p:cNvSpPr>
            <p:nvPr/>
          </p:nvSpPr>
          <p:spPr bwMode="auto">
            <a:xfrm>
              <a:off x="5562603" y="3301975"/>
              <a:ext cx="180852" cy="504375"/>
            </a:xfrm>
            <a:custGeom>
              <a:avLst/>
              <a:gdLst>
                <a:gd name="T0" fmla="*/ 178 w 180"/>
                <a:gd name="T1" fmla="*/ 0 h 502"/>
                <a:gd name="T2" fmla="*/ 180 w 180"/>
                <a:gd name="T3" fmla="*/ 398 h 502"/>
                <a:gd name="T4" fmla="*/ 0 w 180"/>
                <a:gd name="T5" fmla="*/ 502 h 502"/>
                <a:gd name="T6" fmla="*/ 0 w 180"/>
                <a:gd name="T7" fmla="*/ 104 h 502"/>
                <a:gd name="T8" fmla="*/ 178 w 180"/>
                <a:gd name="T9" fmla="*/ 0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0" h="502">
                  <a:moveTo>
                    <a:pt x="178" y="0"/>
                  </a:moveTo>
                  <a:lnTo>
                    <a:pt x="180" y="398"/>
                  </a:lnTo>
                  <a:lnTo>
                    <a:pt x="0" y="502"/>
                  </a:lnTo>
                  <a:lnTo>
                    <a:pt x="0" y="104"/>
                  </a:lnTo>
                  <a:lnTo>
                    <a:pt x="1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Freeform 100"/>
            <p:cNvSpPr>
              <a:spLocks/>
            </p:cNvSpPr>
            <p:nvPr/>
          </p:nvSpPr>
          <p:spPr bwMode="auto">
            <a:xfrm>
              <a:off x="5426964" y="3328098"/>
              <a:ext cx="135639" cy="478252"/>
            </a:xfrm>
            <a:custGeom>
              <a:avLst/>
              <a:gdLst>
                <a:gd name="T0" fmla="*/ 135 w 135"/>
                <a:gd name="T1" fmla="*/ 476 h 476"/>
                <a:gd name="T2" fmla="*/ 3 w 135"/>
                <a:gd name="T3" fmla="*/ 398 h 476"/>
                <a:gd name="T4" fmla="*/ 0 w 135"/>
                <a:gd name="T5" fmla="*/ 0 h 476"/>
                <a:gd name="T6" fmla="*/ 135 w 135"/>
                <a:gd name="T7" fmla="*/ 78 h 476"/>
                <a:gd name="T8" fmla="*/ 135 w 135"/>
                <a:gd name="T9" fmla="*/ 476 h 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476">
                  <a:moveTo>
                    <a:pt x="135" y="476"/>
                  </a:moveTo>
                  <a:lnTo>
                    <a:pt x="3" y="398"/>
                  </a:lnTo>
                  <a:lnTo>
                    <a:pt x="0" y="0"/>
                  </a:lnTo>
                  <a:lnTo>
                    <a:pt x="135" y="78"/>
                  </a:lnTo>
                  <a:lnTo>
                    <a:pt x="135" y="476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7" name="Freeform 101"/>
            <p:cNvSpPr>
              <a:spLocks/>
            </p:cNvSpPr>
            <p:nvPr/>
          </p:nvSpPr>
          <p:spPr bwMode="auto">
            <a:xfrm>
              <a:off x="6000666" y="2487140"/>
              <a:ext cx="274291" cy="354669"/>
            </a:xfrm>
            <a:custGeom>
              <a:avLst/>
              <a:gdLst>
                <a:gd name="T0" fmla="*/ 135 w 273"/>
                <a:gd name="T1" fmla="*/ 353 h 353"/>
                <a:gd name="T2" fmla="*/ 0 w 273"/>
                <a:gd name="T3" fmla="*/ 275 h 353"/>
                <a:gd name="T4" fmla="*/ 138 w 273"/>
                <a:gd name="T5" fmla="*/ 0 h 353"/>
                <a:gd name="T6" fmla="*/ 273 w 273"/>
                <a:gd name="T7" fmla="*/ 76 h 353"/>
                <a:gd name="T8" fmla="*/ 135 w 273"/>
                <a:gd name="T9" fmla="*/ 353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3" h="353">
                  <a:moveTo>
                    <a:pt x="135" y="353"/>
                  </a:moveTo>
                  <a:lnTo>
                    <a:pt x="0" y="275"/>
                  </a:lnTo>
                  <a:lnTo>
                    <a:pt x="138" y="0"/>
                  </a:lnTo>
                  <a:lnTo>
                    <a:pt x="273" y="76"/>
                  </a:lnTo>
                  <a:lnTo>
                    <a:pt x="135" y="353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8" name="Freeform 102"/>
            <p:cNvSpPr>
              <a:spLocks/>
            </p:cNvSpPr>
            <p:nvPr/>
          </p:nvSpPr>
          <p:spPr bwMode="auto">
            <a:xfrm>
              <a:off x="6087073" y="2296241"/>
              <a:ext cx="304433" cy="250177"/>
            </a:xfrm>
            <a:custGeom>
              <a:avLst/>
              <a:gdLst>
                <a:gd name="T0" fmla="*/ 135 w 303"/>
                <a:gd name="T1" fmla="*/ 249 h 249"/>
                <a:gd name="T2" fmla="*/ 0 w 303"/>
                <a:gd name="T3" fmla="*/ 171 h 249"/>
                <a:gd name="T4" fmla="*/ 168 w 303"/>
                <a:gd name="T5" fmla="*/ 0 h 249"/>
                <a:gd name="T6" fmla="*/ 303 w 303"/>
                <a:gd name="T7" fmla="*/ 78 h 249"/>
                <a:gd name="T8" fmla="*/ 135 w 303"/>
                <a:gd name="T9" fmla="*/ 249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3" h="249">
                  <a:moveTo>
                    <a:pt x="135" y="249"/>
                  </a:moveTo>
                  <a:lnTo>
                    <a:pt x="0" y="171"/>
                  </a:lnTo>
                  <a:lnTo>
                    <a:pt x="168" y="0"/>
                  </a:lnTo>
                  <a:lnTo>
                    <a:pt x="303" y="78"/>
                  </a:lnTo>
                  <a:lnTo>
                    <a:pt x="135" y="249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9" name="Freeform 103"/>
            <p:cNvSpPr>
              <a:spLocks/>
            </p:cNvSpPr>
            <p:nvPr/>
          </p:nvSpPr>
          <p:spPr bwMode="auto">
            <a:xfrm>
              <a:off x="5496291" y="2720237"/>
              <a:ext cx="368736" cy="507388"/>
            </a:xfrm>
            <a:custGeom>
              <a:avLst/>
              <a:gdLst>
                <a:gd name="T0" fmla="*/ 135 w 367"/>
                <a:gd name="T1" fmla="*/ 505 h 505"/>
                <a:gd name="T2" fmla="*/ 0 w 367"/>
                <a:gd name="T3" fmla="*/ 427 h 505"/>
                <a:gd name="T4" fmla="*/ 232 w 367"/>
                <a:gd name="T5" fmla="*/ 0 h 505"/>
                <a:gd name="T6" fmla="*/ 367 w 367"/>
                <a:gd name="T7" fmla="*/ 78 h 505"/>
                <a:gd name="T8" fmla="*/ 135 w 367"/>
                <a:gd name="T9" fmla="*/ 505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7" h="505">
                  <a:moveTo>
                    <a:pt x="135" y="505"/>
                  </a:moveTo>
                  <a:lnTo>
                    <a:pt x="0" y="427"/>
                  </a:lnTo>
                  <a:lnTo>
                    <a:pt x="232" y="0"/>
                  </a:lnTo>
                  <a:lnTo>
                    <a:pt x="367" y="78"/>
                  </a:lnTo>
                  <a:lnTo>
                    <a:pt x="135" y="50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Freeform 104"/>
            <p:cNvSpPr>
              <a:spLocks/>
            </p:cNvSpPr>
            <p:nvPr/>
          </p:nvSpPr>
          <p:spPr bwMode="auto">
            <a:xfrm>
              <a:off x="5631930" y="2374610"/>
              <a:ext cx="759576" cy="870096"/>
            </a:xfrm>
            <a:custGeom>
              <a:avLst/>
              <a:gdLst>
                <a:gd name="T0" fmla="*/ 756 w 756"/>
                <a:gd name="T1" fmla="*/ 0 h 866"/>
                <a:gd name="T2" fmla="*/ 728 w 756"/>
                <a:gd name="T3" fmla="*/ 221 h 866"/>
                <a:gd name="T4" fmla="*/ 675 w 756"/>
                <a:gd name="T5" fmla="*/ 202 h 866"/>
                <a:gd name="T6" fmla="*/ 512 w 756"/>
                <a:gd name="T7" fmla="*/ 529 h 866"/>
                <a:gd name="T8" fmla="*/ 239 w 756"/>
                <a:gd name="T9" fmla="*/ 486 h 866"/>
                <a:gd name="T10" fmla="*/ 33 w 756"/>
                <a:gd name="T11" fmla="*/ 866 h 866"/>
                <a:gd name="T12" fmla="*/ 0 w 756"/>
                <a:gd name="T13" fmla="*/ 849 h 866"/>
                <a:gd name="T14" fmla="*/ 232 w 756"/>
                <a:gd name="T15" fmla="*/ 422 h 866"/>
                <a:gd name="T16" fmla="*/ 502 w 756"/>
                <a:gd name="T17" fmla="*/ 465 h 866"/>
                <a:gd name="T18" fmla="*/ 640 w 756"/>
                <a:gd name="T19" fmla="*/ 188 h 866"/>
                <a:gd name="T20" fmla="*/ 588 w 756"/>
                <a:gd name="T21" fmla="*/ 171 h 866"/>
                <a:gd name="T22" fmla="*/ 756 w 756"/>
                <a:gd name="T23" fmla="*/ 0 h 8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56" h="866">
                  <a:moveTo>
                    <a:pt x="756" y="0"/>
                  </a:moveTo>
                  <a:lnTo>
                    <a:pt x="728" y="221"/>
                  </a:lnTo>
                  <a:lnTo>
                    <a:pt x="675" y="202"/>
                  </a:lnTo>
                  <a:lnTo>
                    <a:pt x="512" y="529"/>
                  </a:lnTo>
                  <a:lnTo>
                    <a:pt x="239" y="486"/>
                  </a:lnTo>
                  <a:lnTo>
                    <a:pt x="33" y="866"/>
                  </a:lnTo>
                  <a:lnTo>
                    <a:pt x="0" y="849"/>
                  </a:lnTo>
                  <a:lnTo>
                    <a:pt x="232" y="422"/>
                  </a:lnTo>
                  <a:lnTo>
                    <a:pt x="502" y="465"/>
                  </a:lnTo>
                  <a:lnTo>
                    <a:pt x="640" y="188"/>
                  </a:lnTo>
                  <a:lnTo>
                    <a:pt x="588" y="171"/>
                  </a:lnTo>
                  <a:lnTo>
                    <a:pt x="756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Freeform 105"/>
            <p:cNvSpPr>
              <a:spLocks/>
            </p:cNvSpPr>
            <p:nvPr/>
          </p:nvSpPr>
          <p:spPr bwMode="auto">
            <a:xfrm>
              <a:off x="5729388" y="2720237"/>
              <a:ext cx="406916" cy="121572"/>
            </a:xfrm>
            <a:custGeom>
              <a:avLst/>
              <a:gdLst>
                <a:gd name="T0" fmla="*/ 135 w 405"/>
                <a:gd name="T1" fmla="*/ 78 h 121"/>
                <a:gd name="T2" fmla="*/ 0 w 405"/>
                <a:gd name="T3" fmla="*/ 0 h 121"/>
                <a:gd name="T4" fmla="*/ 270 w 405"/>
                <a:gd name="T5" fmla="*/ 43 h 121"/>
                <a:gd name="T6" fmla="*/ 405 w 405"/>
                <a:gd name="T7" fmla="*/ 121 h 121"/>
                <a:gd name="T8" fmla="*/ 135 w 405"/>
                <a:gd name="T9" fmla="*/ 78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5" h="121">
                  <a:moveTo>
                    <a:pt x="135" y="78"/>
                  </a:moveTo>
                  <a:lnTo>
                    <a:pt x="0" y="0"/>
                  </a:lnTo>
                  <a:lnTo>
                    <a:pt x="270" y="43"/>
                  </a:lnTo>
                  <a:lnTo>
                    <a:pt x="405" y="121"/>
                  </a:lnTo>
                  <a:lnTo>
                    <a:pt x="135" y="78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0" name="Group 139"/>
          <p:cNvGrpSpPr/>
          <p:nvPr/>
        </p:nvGrpSpPr>
        <p:grpSpPr>
          <a:xfrm>
            <a:off x="3428410" y="3905430"/>
            <a:ext cx="1155700" cy="793751"/>
            <a:chOff x="3428410" y="3905430"/>
            <a:chExt cx="1155700" cy="793751"/>
          </a:xfrm>
        </p:grpSpPr>
        <p:sp>
          <p:nvSpPr>
            <p:cNvPr id="113" name="Freeform 306"/>
            <p:cNvSpPr>
              <a:spLocks noEditPoints="1"/>
            </p:cNvSpPr>
            <p:nvPr/>
          </p:nvSpPr>
          <p:spPr bwMode="auto">
            <a:xfrm>
              <a:off x="3428410" y="3905430"/>
              <a:ext cx="1155700" cy="793751"/>
            </a:xfrm>
            <a:custGeom>
              <a:avLst/>
              <a:gdLst>
                <a:gd name="T0" fmla="*/ 265 w 728"/>
                <a:gd name="T1" fmla="*/ 14 h 500"/>
                <a:gd name="T2" fmla="*/ 384 w 728"/>
                <a:gd name="T3" fmla="*/ 80 h 500"/>
                <a:gd name="T4" fmla="*/ 382 w 728"/>
                <a:gd name="T5" fmla="*/ 159 h 500"/>
                <a:gd name="T6" fmla="*/ 265 w 728"/>
                <a:gd name="T7" fmla="*/ 90 h 500"/>
                <a:gd name="T8" fmla="*/ 265 w 728"/>
                <a:gd name="T9" fmla="*/ 14 h 500"/>
                <a:gd name="T10" fmla="*/ 704 w 728"/>
                <a:gd name="T11" fmla="*/ 266 h 500"/>
                <a:gd name="T12" fmla="*/ 588 w 728"/>
                <a:gd name="T13" fmla="*/ 199 h 500"/>
                <a:gd name="T14" fmla="*/ 588 w 728"/>
                <a:gd name="T15" fmla="*/ 277 h 500"/>
                <a:gd name="T16" fmla="*/ 704 w 728"/>
                <a:gd name="T17" fmla="*/ 344 h 500"/>
                <a:gd name="T18" fmla="*/ 728 w 728"/>
                <a:gd name="T19" fmla="*/ 76 h 500"/>
                <a:gd name="T20" fmla="*/ 728 w 728"/>
                <a:gd name="T21" fmla="*/ 0 h 500"/>
                <a:gd name="T22" fmla="*/ 704 w 728"/>
                <a:gd name="T23" fmla="*/ 266 h 500"/>
                <a:gd name="T24" fmla="*/ 0 w 728"/>
                <a:gd name="T25" fmla="*/ 382 h 500"/>
                <a:gd name="T26" fmla="*/ 204 w 728"/>
                <a:gd name="T27" fmla="*/ 500 h 500"/>
                <a:gd name="T28" fmla="*/ 204 w 728"/>
                <a:gd name="T29" fmla="*/ 422 h 500"/>
                <a:gd name="T30" fmla="*/ 0 w 728"/>
                <a:gd name="T31" fmla="*/ 304 h 500"/>
                <a:gd name="T32" fmla="*/ 0 w 728"/>
                <a:gd name="T33" fmla="*/ 382 h 5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28" h="500">
                  <a:moveTo>
                    <a:pt x="265" y="14"/>
                  </a:moveTo>
                  <a:lnTo>
                    <a:pt x="384" y="80"/>
                  </a:lnTo>
                  <a:lnTo>
                    <a:pt x="382" y="159"/>
                  </a:lnTo>
                  <a:lnTo>
                    <a:pt x="265" y="90"/>
                  </a:lnTo>
                  <a:lnTo>
                    <a:pt x="265" y="14"/>
                  </a:lnTo>
                  <a:close/>
                  <a:moveTo>
                    <a:pt x="704" y="266"/>
                  </a:moveTo>
                  <a:lnTo>
                    <a:pt x="588" y="199"/>
                  </a:lnTo>
                  <a:lnTo>
                    <a:pt x="588" y="277"/>
                  </a:lnTo>
                  <a:lnTo>
                    <a:pt x="704" y="344"/>
                  </a:lnTo>
                  <a:lnTo>
                    <a:pt x="728" y="76"/>
                  </a:lnTo>
                  <a:lnTo>
                    <a:pt x="728" y="0"/>
                  </a:lnTo>
                  <a:lnTo>
                    <a:pt x="704" y="266"/>
                  </a:lnTo>
                  <a:close/>
                  <a:moveTo>
                    <a:pt x="0" y="382"/>
                  </a:moveTo>
                  <a:lnTo>
                    <a:pt x="204" y="500"/>
                  </a:lnTo>
                  <a:lnTo>
                    <a:pt x="204" y="422"/>
                  </a:lnTo>
                  <a:lnTo>
                    <a:pt x="0" y="304"/>
                  </a:lnTo>
                  <a:lnTo>
                    <a:pt x="0" y="382"/>
                  </a:lnTo>
                  <a:close/>
                </a:path>
              </a:pathLst>
            </a:cu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Freeform 307"/>
            <p:cNvSpPr>
              <a:spLocks/>
            </p:cNvSpPr>
            <p:nvPr/>
          </p:nvSpPr>
          <p:spPr bwMode="auto">
            <a:xfrm>
              <a:off x="3752261" y="4221342"/>
              <a:ext cx="609600" cy="477839"/>
            </a:xfrm>
            <a:custGeom>
              <a:avLst/>
              <a:gdLst>
                <a:gd name="T0" fmla="*/ 384 w 384"/>
                <a:gd name="T1" fmla="*/ 0 h 301"/>
                <a:gd name="T2" fmla="*/ 384 w 384"/>
                <a:gd name="T3" fmla="*/ 78 h 301"/>
                <a:gd name="T4" fmla="*/ 0 w 384"/>
                <a:gd name="T5" fmla="*/ 301 h 301"/>
                <a:gd name="T6" fmla="*/ 0 w 384"/>
                <a:gd name="T7" fmla="*/ 223 h 301"/>
                <a:gd name="T8" fmla="*/ 384 w 384"/>
                <a:gd name="T9" fmla="*/ 0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4" h="301">
                  <a:moveTo>
                    <a:pt x="384" y="0"/>
                  </a:moveTo>
                  <a:lnTo>
                    <a:pt x="384" y="78"/>
                  </a:lnTo>
                  <a:lnTo>
                    <a:pt x="0" y="301"/>
                  </a:lnTo>
                  <a:lnTo>
                    <a:pt x="0" y="223"/>
                  </a:lnTo>
                  <a:lnTo>
                    <a:pt x="384" y="0"/>
                  </a:lnTo>
                  <a:close/>
                </a:path>
              </a:pathLst>
            </a:cu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5" name="Freeform 308"/>
            <p:cNvSpPr>
              <a:spLocks/>
            </p:cNvSpPr>
            <p:nvPr/>
          </p:nvSpPr>
          <p:spPr bwMode="auto">
            <a:xfrm>
              <a:off x="3428410" y="3905430"/>
              <a:ext cx="1155700" cy="669926"/>
            </a:xfrm>
            <a:custGeom>
              <a:avLst/>
              <a:gdLst>
                <a:gd name="T0" fmla="*/ 728 w 728"/>
                <a:gd name="T1" fmla="*/ 0 h 422"/>
                <a:gd name="T2" fmla="*/ 704 w 728"/>
                <a:gd name="T3" fmla="*/ 266 h 422"/>
                <a:gd name="T4" fmla="*/ 588 w 728"/>
                <a:gd name="T5" fmla="*/ 199 h 422"/>
                <a:gd name="T6" fmla="*/ 204 w 728"/>
                <a:gd name="T7" fmla="*/ 422 h 422"/>
                <a:gd name="T8" fmla="*/ 0 w 728"/>
                <a:gd name="T9" fmla="*/ 304 h 422"/>
                <a:gd name="T10" fmla="*/ 384 w 728"/>
                <a:gd name="T11" fmla="*/ 80 h 422"/>
                <a:gd name="T12" fmla="*/ 265 w 728"/>
                <a:gd name="T13" fmla="*/ 14 h 422"/>
                <a:gd name="T14" fmla="*/ 728 w 728"/>
                <a:gd name="T15" fmla="*/ 0 h 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8" h="422">
                  <a:moveTo>
                    <a:pt x="728" y="0"/>
                  </a:moveTo>
                  <a:lnTo>
                    <a:pt x="704" y="266"/>
                  </a:lnTo>
                  <a:lnTo>
                    <a:pt x="588" y="199"/>
                  </a:lnTo>
                  <a:lnTo>
                    <a:pt x="204" y="422"/>
                  </a:lnTo>
                  <a:lnTo>
                    <a:pt x="0" y="304"/>
                  </a:lnTo>
                  <a:lnTo>
                    <a:pt x="384" y="80"/>
                  </a:lnTo>
                  <a:lnTo>
                    <a:pt x="265" y="14"/>
                  </a:lnTo>
                  <a:lnTo>
                    <a:pt x="728" y="0"/>
                  </a:lnTo>
                  <a:close/>
                </a:path>
              </a:pathLst>
            </a:cu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3" name="Group 142"/>
          <p:cNvGrpSpPr/>
          <p:nvPr/>
        </p:nvGrpSpPr>
        <p:grpSpPr>
          <a:xfrm>
            <a:off x="7206532" y="3772795"/>
            <a:ext cx="1162051" cy="793751"/>
            <a:chOff x="7206532" y="3772795"/>
            <a:chExt cx="1162051" cy="793751"/>
          </a:xfrm>
        </p:grpSpPr>
        <p:sp>
          <p:nvSpPr>
            <p:cNvPr id="117" name="Freeform 312"/>
            <p:cNvSpPr>
              <a:spLocks/>
            </p:cNvSpPr>
            <p:nvPr/>
          </p:nvSpPr>
          <p:spPr bwMode="auto">
            <a:xfrm>
              <a:off x="7206532" y="3960120"/>
              <a:ext cx="1162051" cy="606426"/>
            </a:xfrm>
            <a:custGeom>
              <a:avLst/>
              <a:gdLst>
                <a:gd name="T0" fmla="*/ 732 w 732"/>
                <a:gd name="T1" fmla="*/ 304 h 382"/>
                <a:gd name="T2" fmla="*/ 732 w 732"/>
                <a:gd name="T3" fmla="*/ 382 h 382"/>
                <a:gd name="T4" fmla="*/ 270 w 732"/>
                <a:gd name="T5" fmla="*/ 368 h 382"/>
                <a:gd name="T6" fmla="*/ 270 w 732"/>
                <a:gd name="T7" fmla="*/ 290 h 382"/>
                <a:gd name="T8" fmla="*/ 374 w 732"/>
                <a:gd name="T9" fmla="*/ 292 h 382"/>
                <a:gd name="T10" fmla="*/ 0 w 732"/>
                <a:gd name="T11" fmla="*/ 76 h 382"/>
                <a:gd name="T12" fmla="*/ 0 w 732"/>
                <a:gd name="T13" fmla="*/ 0 h 382"/>
                <a:gd name="T14" fmla="*/ 386 w 732"/>
                <a:gd name="T15" fmla="*/ 223 h 382"/>
                <a:gd name="T16" fmla="*/ 386 w 732"/>
                <a:gd name="T17" fmla="*/ 292 h 382"/>
                <a:gd name="T18" fmla="*/ 732 w 732"/>
                <a:gd name="T19" fmla="*/ 304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32" h="382">
                  <a:moveTo>
                    <a:pt x="732" y="304"/>
                  </a:moveTo>
                  <a:lnTo>
                    <a:pt x="732" y="382"/>
                  </a:lnTo>
                  <a:lnTo>
                    <a:pt x="270" y="368"/>
                  </a:lnTo>
                  <a:lnTo>
                    <a:pt x="270" y="290"/>
                  </a:lnTo>
                  <a:lnTo>
                    <a:pt x="374" y="292"/>
                  </a:lnTo>
                  <a:lnTo>
                    <a:pt x="0" y="76"/>
                  </a:lnTo>
                  <a:lnTo>
                    <a:pt x="0" y="0"/>
                  </a:lnTo>
                  <a:lnTo>
                    <a:pt x="386" y="223"/>
                  </a:lnTo>
                  <a:lnTo>
                    <a:pt x="386" y="292"/>
                  </a:lnTo>
                  <a:lnTo>
                    <a:pt x="732" y="304"/>
                  </a:lnTo>
                  <a:close/>
                </a:path>
              </a:pathLst>
            </a:cu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8" name="Freeform 313"/>
            <p:cNvSpPr>
              <a:spLocks/>
            </p:cNvSpPr>
            <p:nvPr/>
          </p:nvSpPr>
          <p:spPr bwMode="auto">
            <a:xfrm>
              <a:off x="7206532" y="3772795"/>
              <a:ext cx="1162051" cy="669926"/>
            </a:xfrm>
            <a:custGeom>
              <a:avLst/>
              <a:gdLst>
                <a:gd name="T0" fmla="*/ 706 w 732"/>
                <a:gd name="T1" fmla="*/ 154 h 422"/>
                <a:gd name="T2" fmla="*/ 732 w 732"/>
                <a:gd name="T3" fmla="*/ 422 h 422"/>
                <a:gd name="T4" fmla="*/ 270 w 732"/>
                <a:gd name="T5" fmla="*/ 408 h 422"/>
                <a:gd name="T6" fmla="*/ 386 w 732"/>
                <a:gd name="T7" fmla="*/ 341 h 422"/>
                <a:gd name="T8" fmla="*/ 0 w 732"/>
                <a:gd name="T9" fmla="*/ 118 h 422"/>
                <a:gd name="T10" fmla="*/ 203 w 732"/>
                <a:gd name="T11" fmla="*/ 0 h 422"/>
                <a:gd name="T12" fmla="*/ 590 w 732"/>
                <a:gd name="T13" fmla="*/ 223 h 422"/>
                <a:gd name="T14" fmla="*/ 706 w 732"/>
                <a:gd name="T15" fmla="*/ 154 h 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32" h="422">
                  <a:moveTo>
                    <a:pt x="706" y="154"/>
                  </a:moveTo>
                  <a:lnTo>
                    <a:pt x="732" y="422"/>
                  </a:lnTo>
                  <a:lnTo>
                    <a:pt x="270" y="408"/>
                  </a:lnTo>
                  <a:lnTo>
                    <a:pt x="386" y="341"/>
                  </a:lnTo>
                  <a:lnTo>
                    <a:pt x="0" y="118"/>
                  </a:lnTo>
                  <a:lnTo>
                    <a:pt x="203" y="0"/>
                  </a:lnTo>
                  <a:lnTo>
                    <a:pt x="590" y="223"/>
                  </a:lnTo>
                  <a:lnTo>
                    <a:pt x="706" y="154"/>
                  </a:lnTo>
                  <a:close/>
                </a:path>
              </a:pathLst>
            </a:cu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0" name="Oval 119"/>
          <p:cNvSpPr/>
          <p:nvPr/>
        </p:nvSpPr>
        <p:spPr>
          <a:xfrm>
            <a:off x="962536" y="2306569"/>
            <a:ext cx="474995" cy="474995"/>
          </a:xfrm>
          <a:prstGeom prst="ellipse">
            <a:avLst/>
          </a:prstGeom>
          <a:solidFill>
            <a:schemeClr val="accent1"/>
          </a:solidFill>
          <a:ln w="444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2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1008315" y="2369660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123" name="Rectangle 122"/>
          <p:cNvSpPr/>
          <p:nvPr/>
        </p:nvSpPr>
        <p:spPr>
          <a:xfrm>
            <a:off x="1645385" y="2676847"/>
            <a:ext cx="2427436" cy="496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Powerfull presentation material for all business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1645385" y="2245047"/>
            <a:ext cx="11063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Researching</a:t>
            </a:r>
            <a:endParaRPr lang="en-US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Rectangle 124"/>
          <p:cNvSpPr/>
          <p:nvPr/>
        </p:nvSpPr>
        <p:spPr>
          <a:xfrm>
            <a:off x="1645385" y="2472415"/>
            <a:ext cx="2556499" cy="2793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ID" sz="9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That Interact candidly and positively</a:t>
            </a:r>
            <a:endParaRPr lang="id-ID" sz="900" i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Oval 126"/>
          <p:cNvSpPr/>
          <p:nvPr/>
        </p:nvSpPr>
        <p:spPr>
          <a:xfrm>
            <a:off x="8408446" y="2306569"/>
            <a:ext cx="474995" cy="474995"/>
          </a:xfrm>
          <a:prstGeom prst="ellipse">
            <a:avLst/>
          </a:prstGeom>
          <a:solidFill>
            <a:schemeClr val="accent3"/>
          </a:solidFill>
          <a:ln w="444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2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8454225" y="2369660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D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endParaRPr lang="id-ID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" name="Rectangle 129"/>
          <p:cNvSpPr/>
          <p:nvPr/>
        </p:nvSpPr>
        <p:spPr>
          <a:xfrm>
            <a:off x="9091296" y="2676847"/>
            <a:ext cx="2427436" cy="496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Powerfull presentation material for all business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9091296" y="2245047"/>
            <a:ext cx="8675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Calculate</a:t>
            </a:r>
            <a:endParaRPr lang="en-US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Rectangle 131"/>
          <p:cNvSpPr/>
          <p:nvPr/>
        </p:nvSpPr>
        <p:spPr>
          <a:xfrm>
            <a:off x="9091296" y="2472415"/>
            <a:ext cx="2556499" cy="2793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ID" sz="9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That Interact candidly and positively</a:t>
            </a:r>
            <a:endParaRPr lang="id-ID" sz="900" i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Oval 133"/>
          <p:cNvSpPr/>
          <p:nvPr/>
        </p:nvSpPr>
        <p:spPr>
          <a:xfrm>
            <a:off x="4289474" y="4831272"/>
            <a:ext cx="474995" cy="474995"/>
          </a:xfrm>
          <a:prstGeom prst="ellipse">
            <a:avLst/>
          </a:prstGeom>
          <a:solidFill>
            <a:schemeClr val="accent2"/>
          </a:solidFill>
          <a:ln w="444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2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4335253" y="4894363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D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endParaRPr lang="id-ID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Rectangle 136"/>
          <p:cNvSpPr/>
          <p:nvPr/>
        </p:nvSpPr>
        <p:spPr>
          <a:xfrm>
            <a:off x="4972324" y="5201549"/>
            <a:ext cx="2427436" cy="496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Powerfull presentation material for all business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4972324" y="4769749"/>
            <a:ext cx="9284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Formulate</a:t>
            </a:r>
            <a:endParaRPr lang="en-US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Rectangle 138"/>
          <p:cNvSpPr/>
          <p:nvPr/>
        </p:nvSpPr>
        <p:spPr>
          <a:xfrm>
            <a:off x="4972324" y="4997117"/>
            <a:ext cx="2556499" cy="2793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ID" sz="9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That Interact candidly and positively</a:t>
            </a:r>
            <a:endParaRPr lang="id-ID" sz="900" i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178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500"/>
                            </p:stCondLst>
                            <p:childTnLst>
                              <p:par>
                                <p:cTn id="66" presetID="2" presetClass="entr" presetSubtype="2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2" decel="9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" presetClass="entr" presetSubtype="2" decel="9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2" decel="9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" presetClass="entr" presetSubtype="2" decel="9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2" decel="9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0" grpId="0" animBg="1"/>
      <p:bldP spid="121" grpId="0"/>
      <p:bldP spid="123" grpId="0"/>
      <p:bldP spid="124" grpId="0"/>
      <p:bldP spid="125" grpId="0"/>
      <p:bldP spid="127" grpId="0" animBg="1"/>
      <p:bldP spid="128" grpId="0"/>
      <p:bldP spid="130" grpId="0"/>
      <p:bldP spid="131" grpId="0"/>
      <p:bldP spid="132" grpId="0"/>
      <p:bldP spid="134" grpId="0" animBg="1"/>
      <p:bldP spid="135" grpId="0"/>
      <p:bldP spid="137" grpId="0"/>
      <p:bldP spid="138" grpId="0"/>
      <p:bldP spid="13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d-ID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Ravine</a:t>
            </a:r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Diagram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mtClean="0"/>
              <a:t>22</a:t>
            </a:fld>
            <a:endParaRPr lang="en-US"/>
          </a:p>
        </p:txBody>
      </p:sp>
      <p:sp>
        <p:nvSpPr>
          <p:cNvPr id="4" name="Freeform 37"/>
          <p:cNvSpPr>
            <a:spLocks/>
          </p:cNvSpPr>
          <p:nvPr/>
        </p:nvSpPr>
        <p:spPr bwMode="auto">
          <a:xfrm flipH="1">
            <a:off x="2561409" y="5863300"/>
            <a:ext cx="5984082" cy="1946561"/>
          </a:xfrm>
          <a:custGeom>
            <a:avLst/>
            <a:gdLst>
              <a:gd name="T0" fmla="*/ 0 w 3163"/>
              <a:gd name="T1" fmla="*/ 303 h 1447"/>
              <a:gd name="T2" fmla="*/ 0 w 3163"/>
              <a:gd name="T3" fmla="*/ 683 h 1447"/>
              <a:gd name="T4" fmla="*/ 0 w 3163"/>
              <a:gd name="T5" fmla="*/ 1019 h 1447"/>
              <a:gd name="T6" fmla="*/ 0 w 3163"/>
              <a:gd name="T7" fmla="*/ 1447 h 1447"/>
              <a:gd name="T8" fmla="*/ 3163 w 3163"/>
              <a:gd name="T9" fmla="*/ 1447 h 1447"/>
              <a:gd name="T10" fmla="*/ 3163 w 3163"/>
              <a:gd name="T11" fmla="*/ 1019 h 1447"/>
              <a:gd name="T12" fmla="*/ 3163 w 3163"/>
              <a:gd name="T13" fmla="*/ 683 h 1447"/>
              <a:gd name="T14" fmla="*/ 3163 w 3163"/>
              <a:gd name="T15" fmla="*/ 303 h 1447"/>
              <a:gd name="T16" fmla="*/ 0 w 3163"/>
              <a:gd name="T17" fmla="*/ 303 h 1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163" h="1447">
                <a:moveTo>
                  <a:pt x="0" y="303"/>
                </a:moveTo>
                <a:cubicBezTo>
                  <a:pt x="0" y="430"/>
                  <a:pt x="0" y="556"/>
                  <a:pt x="0" y="683"/>
                </a:cubicBezTo>
                <a:cubicBezTo>
                  <a:pt x="0" y="795"/>
                  <a:pt x="0" y="907"/>
                  <a:pt x="0" y="1019"/>
                </a:cubicBezTo>
                <a:cubicBezTo>
                  <a:pt x="0" y="1447"/>
                  <a:pt x="0" y="1447"/>
                  <a:pt x="0" y="1447"/>
                </a:cubicBezTo>
                <a:cubicBezTo>
                  <a:pt x="3163" y="1447"/>
                  <a:pt x="3163" y="1447"/>
                  <a:pt x="3163" y="1447"/>
                </a:cubicBezTo>
                <a:cubicBezTo>
                  <a:pt x="3163" y="1019"/>
                  <a:pt x="3163" y="1019"/>
                  <a:pt x="3163" y="1019"/>
                </a:cubicBezTo>
                <a:cubicBezTo>
                  <a:pt x="3163" y="907"/>
                  <a:pt x="3163" y="795"/>
                  <a:pt x="3163" y="683"/>
                </a:cubicBezTo>
                <a:cubicBezTo>
                  <a:pt x="3163" y="556"/>
                  <a:pt x="3163" y="430"/>
                  <a:pt x="3163" y="303"/>
                </a:cubicBezTo>
                <a:cubicBezTo>
                  <a:pt x="2113" y="0"/>
                  <a:pt x="1049" y="607"/>
                  <a:pt x="0" y="303"/>
                </a:cubicBezTo>
                <a:close/>
              </a:path>
            </a:pathLst>
          </a:custGeom>
          <a:gradFill>
            <a:gsLst>
              <a:gs pos="99000">
                <a:srgbClr val="5BCBF5">
                  <a:alpha val="61000"/>
                </a:srgbClr>
              </a:gs>
              <a:gs pos="0">
                <a:srgbClr val="005496">
                  <a:alpha val="82000"/>
                </a:srgbClr>
              </a:gs>
            </a:gsLst>
            <a:lin ang="162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5" name="Freeform 37"/>
          <p:cNvSpPr>
            <a:spLocks/>
          </p:cNvSpPr>
          <p:nvPr/>
        </p:nvSpPr>
        <p:spPr bwMode="auto">
          <a:xfrm>
            <a:off x="3573651" y="6184770"/>
            <a:ext cx="5984082" cy="1946561"/>
          </a:xfrm>
          <a:custGeom>
            <a:avLst/>
            <a:gdLst>
              <a:gd name="T0" fmla="*/ 0 w 3163"/>
              <a:gd name="T1" fmla="*/ 303 h 1447"/>
              <a:gd name="T2" fmla="*/ 0 w 3163"/>
              <a:gd name="T3" fmla="*/ 683 h 1447"/>
              <a:gd name="T4" fmla="*/ 0 w 3163"/>
              <a:gd name="T5" fmla="*/ 1019 h 1447"/>
              <a:gd name="T6" fmla="*/ 0 w 3163"/>
              <a:gd name="T7" fmla="*/ 1447 h 1447"/>
              <a:gd name="T8" fmla="*/ 3163 w 3163"/>
              <a:gd name="T9" fmla="*/ 1447 h 1447"/>
              <a:gd name="T10" fmla="*/ 3163 w 3163"/>
              <a:gd name="T11" fmla="*/ 1019 h 1447"/>
              <a:gd name="T12" fmla="*/ 3163 w 3163"/>
              <a:gd name="T13" fmla="*/ 683 h 1447"/>
              <a:gd name="T14" fmla="*/ 3163 w 3163"/>
              <a:gd name="T15" fmla="*/ 303 h 1447"/>
              <a:gd name="T16" fmla="*/ 0 w 3163"/>
              <a:gd name="T17" fmla="*/ 303 h 1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163" h="1447">
                <a:moveTo>
                  <a:pt x="0" y="303"/>
                </a:moveTo>
                <a:cubicBezTo>
                  <a:pt x="0" y="430"/>
                  <a:pt x="0" y="556"/>
                  <a:pt x="0" y="683"/>
                </a:cubicBezTo>
                <a:cubicBezTo>
                  <a:pt x="0" y="795"/>
                  <a:pt x="0" y="907"/>
                  <a:pt x="0" y="1019"/>
                </a:cubicBezTo>
                <a:cubicBezTo>
                  <a:pt x="0" y="1447"/>
                  <a:pt x="0" y="1447"/>
                  <a:pt x="0" y="1447"/>
                </a:cubicBezTo>
                <a:cubicBezTo>
                  <a:pt x="3163" y="1447"/>
                  <a:pt x="3163" y="1447"/>
                  <a:pt x="3163" y="1447"/>
                </a:cubicBezTo>
                <a:cubicBezTo>
                  <a:pt x="3163" y="1019"/>
                  <a:pt x="3163" y="1019"/>
                  <a:pt x="3163" y="1019"/>
                </a:cubicBezTo>
                <a:cubicBezTo>
                  <a:pt x="3163" y="907"/>
                  <a:pt x="3163" y="795"/>
                  <a:pt x="3163" y="683"/>
                </a:cubicBezTo>
                <a:cubicBezTo>
                  <a:pt x="3163" y="556"/>
                  <a:pt x="3163" y="430"/>
                  <a:pt x="3163" y="303"/>
                </a:cubicBezTo>
                <a:cubicBezTo>
                  <a:pt x="2113" y="0"/>
                  <a:pt x="1049" y="607"/>
                  <a:pt x="0" y="303"/>
                </a:cubicBezTo>
                <a:close/>
              </a:path>
            </a:pathLst>
          </a:custGeom>
          <a:gradFill>
            <a:gsLst>
              <a:gs pos="99000">
                <a:srgbClr val="5BCBF5">
                  <a:alpha val="61000"/>
                </a:srgbClr>
              </a:gs>
              <a:gs pos="0">
                <a:srgbClr val="005496">
                  <a:alpha val="82000"/>
                </a:srgbClr>
              </a:gs>
            </a:gsLst>
            <a:lin ang="162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6" name="Freeform 88"/>
          <p:cNvSpPr>
            <a:spLocks/>
          </p:cNvSpPr>
          <p:nvPr/>
        </p:nvSpPr>
        <p:spPr bwMode="auto">
          <a:xfrm flipH="1">
            <a:off x="9296626" y="1612652"/>
            <a:ext cx="228959" cy="2053389"/>
          </a:xfrm>
          <a:custGeom>
            <a:avLst/>
            <a:gdLst>
              <a:gd name="T0" fmla="*/ 0 w 53"/>
              <a:gd name="T1" fmla="*/ 905 h 908"/>
              <a:gd name="T2" fmla="*/ 28 w 53"/>
              <a:gd name="T3" fmla="*/ 908 h 908"/>
              <a:gd name="T4" fmla="*/ 53 w 53"/>
              <a:gd name="T5" fmla="*/ 905 h 908"/>
              <a:gd name="T6" fmla="*/ 53 w 53"/>
              <a:gd name="T7" fmla="*/ 6 h 908"/>
              <a:gd name="T8" fmla="*/ 25 w 53"/>
              <a:gd name="T9" fmla="*/ 0 h 908"/>
              <a:gd name="T10" fmla="*/ 0 w 53"/>
              <a:gd name="T11" fmla="*/ 6 h 908"/>
              <a:gd name="T12" fmla="*/ 0 w 53"/>
              <a:gd name="T13" fmla="*/ 905 h 9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3" h="908">
                <a:moveTo>
                  <a:pt x="0" y="905"/>
                </a:moveTo>
                <a:cubicBezTo>
                  <a:pt x="0" y="905"/>
                  <a:pt x="12" y="908"/>
                  <a:pt x="28" y="908"/>
                </a:cubicBezTo>
                <a:cubicBezTo>
                  <a:pt x="43" y="908"/>
                  <a:pt x="53" y="905"/>
                  <a:pt x="53" y="905"/>
                </a:cubicBezTo>
                <a:cubicBezTo>
                  <a:pt x="53" y="6"/>
                  <a:pt x="53" y="6"/>
                  <a:pt x="53" y="6"/>
                </a:cubicBezTo>
                <a:cubicBezTo>
                  <a:pt x="53" y="6"/>
                  <a:pt x="42" y="0"/>
                  <a:pt x="25" y="0"/>
                </a:cubicBezTo>
                <a:cubicBezTo>
                  <a:pt x="9" y="0"/>
                  <a:pt x="0" y="6"/>
                  <a:pt x="0" y="6"/>
                </a:cubicBezTo>
                <a:lnTo>
                  <a:pt x="0" y="905"/>
                </a:ln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7" name="Freeform 25"/>
          <p:cNvSpPr>
            <a:spLocks/>
          </p:cNvSpPr>
          <p:nvPr/>
        </p:nvSpPr>
        <p:spPr bwMode="auto">
          <a:xfrm>
            <a:off x="-114649" y="3436403"/>
            <a:ext cx="5003082" cy="4928108"/>
          </a:xfrm>
          <a:custGeom>
            <a:avLst/>
            <a:gdLst>
              <a:gd name="T0" fmla="*/ 0 w 1066"/>
              <a:gd name="T1" fmla="*/ 21 h 1317"/>
              <a:gd name="T2" fmla="*/ 578 w 1066"/>
              <a:gd name="T3" fmla="*/ 2 h 1317"/>
              <a:gd name="T4" fmla="*/ 605 w 1066"/>
              <a:gd name="T5" fmla="*/ 34 h 1317"/>
              <a:gd name="T6" fmla="*/ 637 w 1066"/>
              <a:gd name="T7" fmla="*/ 34 h 1317"/>
              <a:gd name="T8" fmla="*/ 637 w 1066"/>
              <a:gd name="T9" fmla="*/ 18 h 1317"/>
              <a:gd name="T10" fmla="*/ 656 w 1066"/>
              <a:gd name="T11" fmla="*/ 18 h 1317"/>
              <a:gd name="T12" fmla="*/ 688 w 1066"/>
              <a:gd name="T13" fmla="*/ 34 h 1317"/>
              <a:gd name="T14" fmla="*/ 722 w 1066"/>
              <a:gd name="T15" fmla="*/ 63 h 1317"/>
              <a:gd name="T16" fmla="*/ 794 w 1066"/>
              <a:gd name="T17" fmla="*/ 47 h 1317"/>
              <a:gd name="T18" fmla="*/ 874 w 1066"/>
              <a:gd name="T19" fmla="*/ 63 h 1317"/>
              <a:gd name="T20" fmla="*/ 1066 w 1066"/>
              <a:gd name="T21" fmla="*/ 63 h 1317"/>
              <a:gd name="T22" fmla="*/ 1032 w 1066"/>
              <a:gd name="T23" fmla="*/ 154 h 1317"/>
              <a:gd name="T24" fmla="*/ 1029 w 1066"/>
              <a:gd name="T25" fmla="*/ 218 h 1317"/>
              <a:gd name="T26" fmla="*/ 976 w 1066"/>
              <a:gd name="T27" fmla="*/ 253 h 1317"/>
              <a:gd name="T28" fmla="*/ 1005 w 1066"/>
              <a:gd name="T29" fmla="*/ 333 h 1317"/>
              <a:gd name="T30" fmla="*/ 989 w 1066"/>
              <a:gd name="T31" fmla="*/ 383 h 1317"/>
              <a:gd name="T32" fmla="*/ 992 w 1066"/>
              <a:gd name="T33" fmla="*/ 487 h 1317"/>
              <a:gd name="T34" fmla="*/ 981 w 1066"/>
              <a:gd name="T35" fmla="*/ 562 h 1317"/>
              <a:gd name="T36" fmla="*/ 1018 w 1066"/>
              <a:gd name="T37" fmla="*/ 687 h 1317"/>
              <a:gd name="T38" fmla="*/ 984 w 1066"/>
              <a:gd name="T39" fmla="*/ 762 h 1317"/>
              <a:gd name="T40" fmla="*/ 962 w 1066"/>
              <a:gd name="T41" fmla="*/ 848 h 1317"/>
              <a:gd name="T42" fmla="*/ 928 w 1066"/>
              <a:gd name="T43" fmla="*/ 863 h 1317"/>
              <a:gd name="T44" fmla="*/ 912 w 1066"/>
              <a:gd name="T45" fmla="*/ 1026 h 1317"/>
              <a:gd name="T46" fmla="*/ 941 w 1066"/>
              <a:gd name="T47" fmla="*/ 1125 h 1317"/>
              <a:gd name="T48" fmla="*/ 880 w 1066"/>
              <a:gd name="T49" fmla="*/ 1146 h 1317"/>
              <a:gd name="T50" fmla="*/ 861 w 1066"/>
              <a:gd name="T51" fmla="*/ 1183 h 1317"/>
              <a:gd name="T52" fmla="*/ 810 w 1066"/>
              <a:gd name="T53" fmla="*/ 1202 h 1317"/>
              <a:gd name="T54" fmla="*/ 816 w 1066"/>
              <a:gd name="T55" fmla="*/ 1317 h 1317"/>
              <a:gd name="T56" fmla="*/ 0 w 1066"/>
              <a:gd name="T57" fmla="*/ 1317 h 1317"/>
              <a:gd name="T58" fmla="*/ 0 w 1066"/>
              <a:gd name="T59" fmla="*/ 21 h 1317"/>
              <a:gd name="connsiteX0" fmla="*/ 0 w 11097"/>
              <a:gd name="connsiteY0" fmla="*/ 117 h 9985"/>
              <a:gd name="connsiteX1" fmla="*/ 6519 w 11097"/>
              <a:gd name="connsiteY1" fmla="*/ 0 h 9985"/>
              <a:gd name="connsiteX2" fmla="*/ 6772 w 11097"/>
              <a:gd name="connsiteY2" fmla="*/ 243 h 9985"/>
              <a:gd name="connsiteX3" fmla="*/ 7073 w 11097"/>
              <a:gd name="connsiteY3" fmla="*/ 243 h 9985"/>
              <a:gd name="connsiteX4" fmla="*/ 7073 w 11097"/>
              <a:gd name="connsiteY4" fmla="*/ 122 h 9985"/>
              <a:gd name="connsiteX5" fmla="*/ 7251 w 11097"/>
              <a:gd name="connsiteY5" fmla="*/ 122 h 9985"/>
              <a:gd name="connsiteX6" fmla="*/ 7551 w 11097"/>
              <a:gd name="connsiteY6" fmla="*/ 243 h 9985"/>
              <a:gd name="connsiteX7" fmla="*/ 7870 w 11097"/>
              <a:gd name="connsiteY7" fmla="*/ 463 h 9985"/>
              <a:gd name="connsiteX8" fmla="*/ 8545 w 11097"/>
              <a:gd name="connsiteY8" fmla="*/ 342 h 9985"/>
              <a:gd name="connsiteX9" fmla="*/ 9296 w 11097"/>
              <a:gd name="connsiteY9" fmla="*/ 463 h 9985"/>
              <a:gd name="connsiteX10" fmla="*/ 11097 w 11097"/>
              <a:gd name="connsiteY10" fmla="*/ 463 h 9985"/>
              <a:gd name="connsiteX11" fmla="*/ 10778 w 11097"/>
              <a:gd name="connsiteY11" fmla="*/ 1154 h 9985"/>
              <a:gd name="connsiteX12" fmla="*/ 10750 w 11097"/>
              <a:gd name="connsiteY12" fmla="*/ 1640 h 9985"/>
              <a:gd name="connsiteX13" fmla="*/ 10253 w 11097"/>
              <a:gd name="connsiteY13" fmla="*/ 1906 h 9985"/>
              <a:gd name="connsiteX14" fmla="*/ 10525 w 11097"/>
              <a:gd name="connsiteY14" fmla="*/ 2513 h 9985"/>
              <a:gd name="connsiteX15" fmla="*/ 10375 w 11097"/>
              <a:gd name="connsiteY15" fmla="*/ 2893 h 9985"/>
              <a:gd name="connsiteX16" fmla="*/ 10403 w 11097"/>
              <a:gd name="connsiteY16" fmla="*/ 3683 h 9985"/>
              <a:gd name="connsiteX17" fmla="*/ 10300 w 11097"/>
              <a:gd name="connsiteY17" fmla="*/ 4252 h 9985"/>
              <a:gd name="connsiteX18" fmla="*/ 10647 w 11097"/>
              <a:gd name="connsiteY18" fmla="*/ 5201 h 9985"/>
              <a:gd name="connsiteX19" fmla="*/ 10328 w 11097"/>
              <a:gd name="connsiteY19" fmla="*/ 5771 h 9985"/>
              <a:gd name="connsiteX20" fmla="*/ 10121 w 11097"/>
              <a:gd name="connsiteY20" fmla="*/ 6424 h 9985"/>
              <a:gd name="connsiteX21" fmla="*/ 9802 w 11097"/>
              <a:gd name="connsiteY21" fmla="*/ 6538 h 9985"/>
              <a:gd name="connsiteX22" fmla="*/ 9652 w 11097"/>
              <a:gd name="connsiteY22" fmla="*/ 7775 h 9985"/>
              <a:gd name="connsiteX23" fmla="*/ 9924 w 11097"/>
              <a:gd name="connsiteY23" fmla="*/ 8527 h 9985"/>
              <a:gd name="connsiteX24" fmla="*/ 9352 w 11097"/>
              <a:gd name="connsiteY24" fmla="*/ 8687 h 9985"/>
              <a:gd name="connsiteX25" fmla="*/ 9174 w 11097"/>
              <a:gd name="connsiteY25" fmla="*/ 8968 h 9985"/>
              <a:gd name="connsiteX26" fmla="*/ 8695 w 11097"/>
              <a:gd name="connsiteY26" fmla="*/ 9112 h 9985"/>
              <a:gd name="connsiteX27" fmla="*/ 8752 w 11097"/>
              <a:gd name="connsiteY27" fmla="*/ 9985 h 9985"/>
              <a:gd name="connsiteX28" fmla="*/ 1097 w 11097"/>
              <a:gd name="connsiteY28" fmla="*/ 9985 h 9985"/>
              <a:gd name="connsiteX29" fmla="*/ 0 w 11097"/>
              <a:gd name="connsiteY29" fmla="*/ 117 h 9985"/>
              <a:gd name="connsiteX0" fmla="*/ 0 w 10000"/>
              <a:gd name="connsiteY0" fmla="*/ 117 h 10000"/>
              <a:gd name="connsiteX1" fmla="*/ 5875 w 10000"/>
              <a:gd name="connsiteY1" fmla="*/ 0 h 10000"/>
              <a:gd name="connsiteX2" fmla="*/ 6103 w 10000"/>
              <a:gd name="connsiteY2" fmla="*/ 243 h 10000"/>
              <a:gd name="connsiteX3" fmla="*/ 6374 w 10000"/>
              <a:gd name="connsiteY3" fmla="*/ 243 h 10000"/>
              <a:gd name="connsiteX4" fmla="*/ 6374 w 10000"/>
              <a:gd name="connsiteY4" fmla="*/ 122 h 10000"/>
              <a:gd name="connsiteX5" fmla="*/ 6534 w 10000"/>
              <a:gd name="connsiteY5" fmla="*/ 122 h 10000"/>
              <a:gd name="connsiteX6" fmla="*/ 6805 w 10000"/>
              <a:gd name="connsiteY6" fmla="*/ 243 h 10000"/>
              <a:gd name="connsiteX7" fmla="*/ 7092 w 10000"/>
              <a:gd name="connsiteY7" fmla="*/ 464 h 10000"/>
              <a:gd name="connsiteX8" fmla="*/ 7700 w 10000"/>
              <a:gd name="connsiteY8" fmla="*/ 343 h 10000"/>
              <a:gd name="connsiteX9" fmla="*/ 8377 w 10000"/>
              <a:gd name="connsiteY9" fmla="*/ 464 h 10000"/>
              <a:gd name="connsiteX10" fmla="*/ 10000 w 10000"/>
              <a:gd name="connsiteY10" fmla="*/ 464 h 10000"/>
              <a:gd name="connsiteX11" fmla="*/ 9713 w 10000"/>
              <a:gd name="connsiteY11" fmla="*/ 1156 h 10000"/>
              <a:gd name="connsiteX12" fmla="*/ 9687 w 10000"/>
              <a:gd name="connsiteY12" fmla="*/ 1642 h 10000"/>
              <a:gd name="connsiteX13" fmla="*/ 9239 w 10000"/>
              <a:gd name="connsiteY13" fmla="*/ 1909 h 10000"/>
              <a:gd name="connsiteX14" fmla="*/ 9485 w 10000"/>
              <a:gd name="connsiteY14" fmla="*/ 2517 h 10000"/>
              <a:gd name="connsiteX15" fmla="*/ 9349 w 10000"/>
              <a:gd name="connsiteY15" fmla="*/ 2897 h 10000"/>
              <a:gd name="connsiteX16" fmla="*/ 9375 w 10000"/>
              <a:gd name="connsiteY16" fmla="*/ 3689 h 10000"/>
              <a:gd name="connsiteX17" fmla="*/ 9282 w 10000"/>
              <a:gd name="connsiteY17" fmla="*/ 4258 h 10000"/>
              <a:gd name="connsiteX18" fmla="*/ 9594 w 10000"/>
              <a:gd name="connsiteY18" fmla="*/ 5209 h 10000"/>
              <a:gd name="connsiteX19" fmla="*/ 9307 w 10000"/>
              <a:gd name="connsiteY19" fmla="*/ 5780 h 10000"/>
              <a:gd name="connsiteX20" fmla="*/ 9120 w 10000"/>
              <a:gd name="connsiteY20" fmla="*/ 6434 h 10000"/>
              <a:gd name="connsiteX21" fmla="*/ 8833 w 10000"/>
              <a:gd name="connsiteY21" fmla="*/ 6548 h 10000"/>
              <a:gd name="connsiteX22" fmla="*/ 8698 w 10000"/>
              <a:gd name="connsiteY22" fmla="*/ 7787 h 10000"/>
              <a:gd name="connsiteX23" fmla="*/ 8943 w 10000"/>
              <a:gd name="connsiteY23" fmla="*/ 8540 h 10000"/>
              <a:gd name="connsiteX24" fmla="*/ 8428 w 10000"/>
              <a:gd name="connsiteY24" fmla="*/ 8700 h 10000"/>
              <a:gd name="connsiteX25" fmla="*/ 8267 w 10000"/>
              <a:gd name="connsiteY25" fmla="*/ 8981 h 10000"/>
              <a:gd name="connsiteX26" fmla="*/ 7835 w 10000"/>
              <a:gd name="connsiteY26" fmla="*/ 9126 h 10000"/>
              <a:gd name="connsiteX27" fmla="*/ 7887 w 10000"/>
              <a:gd name="connsiteY27" fmla="*/ 10000 h 10000"/>
              <a:gd name="connsiteX28" fmla="*/ 150 w 10000"/>
              <a:gd name="connsiteY28" fmla="*/ 9973 h 10000"/>
              <a:gd name="connsiteX29" fmla="*/ 0 w 10000"/>
              <a:gd name="connsiteY29" fmla="*/ 117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0000" h="10000">
                <a:moveTo>
                  <a:pt x="0" y="117"/>
                </a:moveTo>
                <a:lnTo>
                  <a:pt x="5875" y="0"/>
                </a:lnTo>
                <a:cubicBezTo>
                  <a:pt x="6892" y="21"/>
                  <a:pt x="6027" y="198"/>
                  <a:pt x="6103" y="243"/>
                </a:cubicBezTo>
                <a:cubicBezTo>
                  <a:pt x="6162" y="274"/>
                  <a:pt x="6374" y="243"/>
                  <a:pt x="6374" y="243"/>
                </a:cubicBezTo>
                <a:cubicBezTo>
                  <a:pt x="6374" y="243"/>
                  <a:pt x="6348" y="144"/>
                  <a:pt x="6374" y="122"/>
                </a:cubicBezTo>
                <a:cubicBezTo>
                  <a:pt x="6399" y="99"/>
                  <a:pt x="6534" y="122"/>
                  <a:pt x="6534" y="122"/>
                </a:cubicBezTo>
                <a:cubicBezTo>
                  <a:pt x="6534" y="122"/>
                  <a:pt x="6737" y="205"/>
                  <a:pt x="6805" y="243"/>
                </a:cubicBezTo>
                <a:cubicBezTo>
                  <a:pt x="6880" y="289"/>
                  <a:pt x="6999" y="442"/>
                  <a:pt x="7092" y="464"/>
                </a:cubicBezTo>
                <a:cubicBezTo>
                  <a:pt x="7244" y="502"/>
                  <a:pt x="7549" y="358"/>
                  <a:pt x="7700" y="343"/>
                </a:cubicBezTo>
                <a:cubicBezTo>
                  <a:pt x="7878" y="335"/>
                  <a:pt x="8208" y="442"/>
                  <a:pt x="8377" y="464"/>
                </a:cubicBezTo>
                <a:cubicBezTo>
                  <a:pt x="8783" y="518"/>
                  <a:pt x="10000" y="464"/>
                  <a:pt x="10000" y="464"/>
                </a:cubicBezTo>
                <a:cubicBezTo>
                  <a:pt x="10000" y="464"/>
                  <a:pt x="9755" y="981"/>
                  <a:pt x="9713" y="1156"/>
                </a:cubicBezTo>
                <a:cubicBezTo>
                  <a:pt x="9679" y="1278"/>
                  <a:pt x="9747" y="1536"/>
                  <a:pt x="9687" y="1642"/>
                </a:cubicBezTo>
                <a:cubicBezTo>
                  <a:pt x="9620" y="1750"/>
                  <a:pt x="9290" y="1795"/>
                  <a:pt x="9239" y="1909"/>
                </a:cubicBezTo>
                <a:cubicBezTo>
                  <a:pt x="9163" y="2053"/>
                  <a:pt x="9459" y="2350"/>
                  <a:pt x="9485" y="2517"/>
                </a:cubicBezTo>
                <a:cubicBezTo>
                  <a:pt x="9502" y="2616"/>
                  <a:pt x="9375" y="2798"/>
                  <a:pt x="9349" y="2897"/>
                </a:cubicBezTo>
                <a:cubicBezTo>
                  <a:pt x="9307" y="3088"/>
                  <a:pt x="9375" y="3490"/>
                  <a:pt x="9375" y="3689"/>
                </a:cubicBezTo>
                <a:cubicBezTo>
                  <a:pt x="9366" y="3833"/>
                  <a:pt x="9273" y="4114"/>
                  <a:pt x="9282" y="4258"/>
                </a:cubicBezTo>
                <a:cubicBezTo>
                  <a:pt x="9298" y="4502"/>
                  <a:pt x="9603" y="4958"/>
                  <a:pt x="9594" y="5209"/>
                </a:cubicBezTo>
                <a:cubicBezTo>
                  <a:pt x="9594" y="5361"/>
                  <a:pt x="9375" y="5635"/>
                  <a:pt x="9307" y="5780"/>
                </a:cubicBezTo>
                <a:cubicBezTo>
                  <a:pt x="9230" y="5932"/>
                  <a:pt x="9239" y="6304"/>
                  <a:pt x="9120" y="6434"/>
                </a:cubicBezTo>
                <a:cubicBezTo>
                  <a:pt x="9070" y="6487"/>
                  <a:pt x="8884" y="6495"/>
                  <a:pt x="8833" y="6548"/>
                </a:cubicBezTo>
                <a:cubicBezTo>
                  <a:pt x="8605" y="6791"/>
                  <a:pt x="8630" y="7483"/>
                  <a:pt x="8698" y="7787"/>
                </a:cubicBezTo>
                <a:cubicBezTo>
                  <a:pt x="8732" y="7977"/>
                  <a:pt x="9037" y="8366"/>
                  <a:pt x="8943" y="8540"/>
                </a:cubicBezTo>
                <a:cubicBezTo>
                  <a:pt x="8884" y="8646"/>
                  <a:pt x="8537" y="8631"/>
                  <a:pt x="8428" y="8700"/>
                </a:cubicBezTo>
                <a:cubicBezTo>
                  <a:pt x="8352" y="8745"/>
                  <a:pt x="8327" y="8927"/>
                  <a:pt x="8267" y="8981"/>
                </a:cubicBezTo>
                <a:cubicBezTo>
                  <a:pt x="8191" y="9057"/>
                  <a:pt x="7904" y="9042"/>
                  <a:pt x="7835" y="9126"/>
                </a:cubicBezTo>
                <a:cubicBezTo>
                  <a:pt x="7692" y="9300"/>
                  <a:pt x="7887" y="10000"/>
                  <a:pt x="7887" y="10000"/>
                </a:cubicBezTo>
                <a:lnTo>
                  <a:pt x="150" y="9973"/>
                </a:lnTo>
                <a:cubicBezTo>
                  <a:pt x="150" y="6688"/>
                  <a:pt x="0" y="3402"/>
                  <a:pt x="0" y="117"/>
                </a:cubicBez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8" name="Freeform 26"/>
          <p:cNvSpPr>
            <a:spLocks/>
          </p:cNvSpPr>
          <p:nvPr/>
        </p:nvSpPr>
        <p:spPr bwMode="auto">
          <a:xfrm>
            <a:off x="7524084" y="3429000"/>
            <a:ext cx="4740275" cy="4834356"/>
          </a:xfrm>
          <a:custGeom>
            <a:avLst/>
            <a:gdLst>
              <a:gd name="T0" fmla="*/ 1121 w 1121"/>
              <a:gd name="T1" fmla="*/ 28 h 1290"/>
              <a:gd name="T2" fmla="*/ 584 w 1121"/>
              <a:gd name="T3" fmla="*/ 4 h 1290"/>
              <a:gd name="T4" fmla="*/ 152 w 1121"/>
              <a:gd name="T5" fmla="*/ 4 h 1290"/>
              <a:gd name="T6" fmla="*/ 104 w 1121"/>
              <a:gd name="T7" fmla="*/ 4 h 1290"/>
              <a:gd name="T8" fmla="*/ 0 w 1121"/>
              <a:gd name="T9" fmla="*/ 9 h 1290"/>
              <a:gd name="T10" fmla="*/ 93 w 1121"/>
              <a:gd name="T11" fmla="*/ 90 h 1290"/>
              <a:gd name="T12" fmla="*/ 88 w 1121"/>
              <a:gd name="T13" fmla="*/ 156 h 1290"/>
              <a:gd name="T14" fmla="*/ 136 w 1121"/>
              <a:gd name="T15" fmla="*/ 212 h 1290"/>
              <a:gd name="T16" fmla="*/ 152 w 1121"/>
              <a:gd name="T17" fmla="*/ 306 h 1290"/>
              <a:gd name="T18" fmla="*/ 131 w 1121"/>
              <a:gd name="T19" fmla="*/ 346 h 1290"/>
              <a:gd name="T20" fmla="*/ 173 w 1121"/>
              <a:gd name="T21" fmla="*/ 418 h 1290"/>
              <a:gd name="T22" fmla="*/ 176 w 1121"/>
              <a:gd name="T23" fmla="*/ 543 h 1290"/>
              <a:gd name="T24" fmla="*/ 248 w 1121"/>
              <a:gd name="T25" fmla="*/ 585 h 1290"/>
              <a:gd name="T26" fmla="*/ 227 w 1121"/>
              <a:gd name="T27" fmla="*/ 636 h 1290"/>
              <a:gd name="T28" fmla="*/ 237 w 1121"/>
              <a:gd name="T29" fmla="*/ 663 h 1290"/>
              <a:gd name="T30" fmla="*/ 136 w 1121"/>
              <a:gd name="T31" fmla="*/ 692 h 1290"/>
              <a:gd name="T32" fmla="*/ 173 w 1121"/>
              <a:gd name="T33" fmla="*/ 810 h 1290"/>
              <a:gd name="T34" fmla="*/ 168 w 1121"/>
              <a:gd name="T35" fmla="*/ 855 h 1290"/>
              <a:gd name="T36" fmla="*/ 232 w 1121"/>
              <a:gd name="T37" fmla="*/ 911 h 1290"/>
              <a:gd name="T38" fmla="*/ 240 w 1121"/>
              <a:gd name="T39" fmla="*/ 1114 h 1290"/>
              <a:gd name="T40" fmla="*/ 336 w 1121"/>
              <a:gd name="T41" fmla="*/ 1132 h 1290"/>
              <a:gd name="T42" fmla="*/ 333 w 1121"/>
              <a:gd name="T43" fmla="*/ 1266 h 1290"/>
              <a:gd name="T44" fmla="*/ 1121 w 1121"/>
              <a:gd name="T45" fmla="*/ 1290 h 1290"/>
              <a:gd name="T46" fmla="*/ 1121 w 1121"/>
              <a:gd name="T47" fmla="*/ 28 h 12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121" h="1290">
                <a:moveTo>
                  <a:pt x="1121" y="28"/>
                </a:moveTo>
                <a:cubicBezTo>
                  <a:pt x="1121" y="28"/>
                  <a:pt x="655" y="7"/>
                  <a:pt x="584" y="4"/>
                </a:cubicBezTo>
                <a:cubicBezTo>
                  <a:pt x="476" y="0"/>
                  <a:pt x="259" y="18"/>
                  <a:pt x="152" y="4"/>
                </a:cubicBezTo>
                <a:cubicBezTo>
                  <a:pt x="140" y="3"/>
                  <a:pt x="116" y="5"/>
                  <a:pt x="104" y="4"/>
                </a:cubicBezTo>
                <a:cubicBezTo>
                  <a:pt x="78" y="2"/>
                  <a:pt x="0" y="9"/>
                  <a:pt x="0" y="9"/>
                </a:cubicBezTo>
                <a:cubicBezTo>
                  <a:pt x="0" y="9"/>
                  <a:pt x="82" y="61"/>
                  <a:pt x="93" y="90"/>
                </a:cubicBezTo>
                <a:cubicBezTo>
                  <a:pt x="100" y="105"/>
                  <a:pt x="84" y="140"/>
                  <a:pt x="88" y="156"/>
                </a:cubicBezTo>
                <a:cubicBezTo>
                  <a:pt x="92" y="174"/>
                  <a:pt x="127" y="196"/>
                  <a:pt x="136" y="212"/>
                </a:cubicBezTo>
                <a:cubicBezTo>
                  <a:pt x="148" y="233"/>
                  <a:pt x="157" y="282"/>
                  <a:pt x="152" y="306"/>
                </a:cubicBezTo>
                <a:cubicBezTo>
                  <a:pt x="150" y="317"/>
                  <a:pt x="131" y="334"/>
                  <a:pt x="131" y="346"/>
                </a:cubicBezTo>
                <a:cubicBezTo>
                  <a:pt x="130" y="367"/>
                  <a:pt x="166" y="398"/>
                  <a:pt x="173" y="418"/>
                </a:cubicBezTo>
                <a:cubicBezTo>
                  <a:pt x="184" y="447"/>
                  <a:pt x="161" y="516"/>
                  <a:pt x="176" y="543"/>
                </a:cubicBezTo>
                <a:cubicBezTo>
                  <a:pt x="186" y="562"/>
                  <a:pt x="240" y="566"/>
                  <a:pt x="248" y="585"/>
                </a:cubicBezTo>
                <a:cubicBezTo>
                  <a:pt x="253" y="598"/>
                  <a:pt x="228" y="622"/>
                  <a:pt x="227" y="636"/>
                </a:cubicBezTo>
                <a:cubicBezTo>
                  <a:pt x="226" y="643"/>
                  <a:pt x="240" y="656"/>
                  <a:pt x="237" y="663"/>
                </a:cubicBezTo>
                <a:cubicBezTo>
                  <a:pt x="227" y="687"/>
                  <a:pt x="136" y="692"/>
                  <a:pt x="136" y="692"/>
                </a:cubicBezTo>
                <a:cubicBezTo>
                  <a:pt x="136" y="692"/>
                  <a:pt x="170" y="779"/>
                  <a:pt x="173" y="810"/>
                </a:cubicBezTo>
                <a:cubicBezTo>
                  <a:pt x="174" y="821"/>
                  <a:pt x="164" y="844"/>
                  <a:pt x="168" y="855"/>
                </a:cubicBezTo>
                <a:cubicBezTo>
                  <a:pt x="175" y="875"/>
                  <a:pt x="221" y="893"/>
                  <a:pt x="232" y="911"/>
                </a:cubicBezTo>
                <a:cubicBezTo>
                  <a:pt x="257" y="955"/>
                  <a:pt x="210" y="1073"/>
                  <a:pt x="240" y="1114"/>
                </a:cubicBezTo>
                <a:cubicBezTo>
                  <a:pt x="254" y="1133"/>
                  <a:pt x="319" y="1115"/>
                  <a:pt x="336" y="1132"/>
                </a:cubicBezTo>
                <a:cubicBezTo>
                  <a:pt x="359" y="1156"/>
                  <a:pt x="333" y="1266"/>
                  <a:pt x="333" y="1266"/>
                </a:cubicBezTo>
                <a:cubicBezTo>
                  <a:pt x="1121" y="1290"/>
                  <a:pt x="1121" y="1290"/>
                  <a:pt x="1121" y="1290"/>
                </a:cubicBezTo>
                <a:lnTo>
                  <a:pt x="1121" y="28"/>
                </a:ln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" name="Freeform 45"/>
          <p:cNvSpPr>
            <a:spLocks noEditPoints="1"/>
          </p:cNvSpPr>
          <p:nvPr/>
        </p:nvSpPr>
        <p:spPr bwMode="auto">
          <a:xfrm rot="898892">
            <a:off x="5074772" y="1393315"/>
            <a:ext cx="1952512" cy="1988124"/>
          </a:xfrm>
          <a:custGeom>
            <a:avLst/>
            <a:gdLst>
              <a:gd name="T0" fmla="*/ 135 w 672"/>
              <a:gd name="T1" fmla="*/ 480 h 684"/>
              <a:gd name="T2" fmla="*/ 153 w 672"/>
              <a:gd name="T3" fmla="*/ 484 h 684"/>
              <a:gd name="T4" fmla="*/ 222 w 672"/>
              <a:gd name="T5" fmla="*/ 369 h 684"/>
              <a:gd name="T6" fmla="*/ 195 w 672"/>
              <a:gd name="T7" fmla="*/ 345 h 684"/>
              <a:gd name="T8" fmla="*/ 178 w 672"/>
              <a:gd name="T9" fmla="*/ 318 h 684"/>
              <a:gd name="T10" fmla="*/ 165 w 672"/>
              <a:gd name="T11" fmla="*/ 281 h 684"/>
              <a:gd name="T12" fmla="*/ 176 w 672"/>
              <a:gd name="T13" fmla="*/ 218 h 684"/>
              <a:gd name="T14" fmla="*/ 214 w 672"/>
              <a:gd name="T15" fmla="*/ 190 h 684"/>
              <a:gd name="T16" fmla="*/ 206 w 672"/>
              <a:gd name="T17" fmla="*/ 334 h 684"/>
              <a:gd name="T18" fmla="*/ 270 w 672"/>
              <a:gd name="T19" fmla="*/ 354 h 684"/>
              <a:gd name="T20" fmla="*/ 293 w 672"/>
              <a:gd name="T21" fmla="*/ 388 h 684"/>
              <a:gd name="T22" fmla="*/ 313 w 672"/>
              <a:gd name="T23" fmla="*/ 440 h 684"/>
              <a:gd name="T24" fmla="*/ 270 w 672"/>
              <a:gd name="T25" fmla="*/ 537 h 684"/>
              <a:gd name="T26" fmla="*/ 229 w 672"/>
              <a:gd name="T27" fmla="*/ 590 h 684"/>
              <a:gd name="T28" fmla="*/ 231 w 672"/>
              <a:gd name="T29" fmla="*/ 634 h 684"/>
              <a:gd name="T30" fmla="*/ 300 w 672"/>
              <a:gd name="T31" fmla="*/ 671 h 684"/>
              <a:gd name="T32" fmla="*/ 279 w 672"/>
              <a:gd name="T33" fmla="*/ 637 h 684"/>
              <a:gd name="T34" fmla="*/ 275 w 672"/>
              <a:gd name="T35" fmla="*/ 617 h 684"/>
              <a:gd name="T36" fmla="*/ 310 w 672"/>
              <a:gd name="T37" fmla="*/ 606 h 684"/>
              <a:gd name="T38" fmla="*/ 332 w 672"/>
              <a:gd name="T39" fmla="*/ 529 h 684"/>
              <a:gd name="T40" fmla="*/ 376 w 672"/>
              <a:gd name="T41" fmla="*/ 400 h 684"/>
              <a:gd name="T42" fmla="*/ 424 w 672"/>
              <a:gd name="T43" fmla="*/ 326 h 684"/>
              <a:gd name="T44" fmla="*/ 490 w 672"/>
              <a:gd name="T45" fmla="*/ 346 h 684"/>
              <a:gd name="T46" fmla="*/ 531 w 672"/>
              <a:gd name="T47" fmla="*/ 390 h 684"/>
              <a:gd name="T48" fmla="*/ 563 w 672"/>
              <a:gd name="T49" fmla="*/ 422 h 684"/>
              <a:gd name="T50" fmla="*/ 578 w 672"/>
              <a:gd name="T51" fmla="*/ 455 h 684"/>
              <a:gd name="T52" fmla="*/ 624 w 672"/>
              <a:gd name="T53" fmla="*/ 444 h 684"/>
              <a:gd name="T54" fmla="*/ 643 w 672"/>
              <a:gd name="T55" fmla="*/ 403 h 684"/>
              <a:gd name="T56" fmla="*/ 604 w 672"/>
              <a:gd name="T57" fmla="*/ 405 h 684"/>
              <a:gd name="T58" fmla="*/ 586 w 672"/>
              <a:gd name="T59" fmla="*/ 399 h 684"/>
              <a:gd name="T60" fmla="*/ 565 w 672"/>
              <a:gd name="T61" fmla="*/ 379 h 684"/>
              <a:gd name="T62" fmla="*/ 527 w 672"/>
              <a:gd name="T63" fmla="*/ 321 h 684"/>
              <a:gd name="T64" fmla="*/ 493 w 672"/>
              <a:gd name="T65" fmla="*/ 271 h 684"/>
              <a:gd name="T66" fmla="*/ 420 w 672"/>
              <a:gd name="T67" fmla="*/ 265 h 684"/>
              <a:gd name="T68" fmla="*/ 397 w 672"/>
              <a:gd name="T69" fmla="*/ 225 h 684"/>
              <a:gd name="T70" fmla="*/ 443 w 672"/>
              <a:gd name="T71" fmla="*/ 187 h 684"/>
              <a:gd name="T72" fmla="*/ 483 w 672"/>
              <a:gd name="T73" fmla="*/ 138 h 684"/>
              <a:gd name="T74" fmla="*/ 479 w 672"/>
              <a:gd name="T75" fmla="*/ 126 h 684"/>
              <a:gd name="T76" fmla="*/ 466 w 672"/>
              <a:gd name="T77" fmla="*/ 129 h 684"/>
              <a:gd name="T78" fmla="*/ 456 w 672"/>
              <a:gd name="T79" fmla="*/ 134 h 684"/>
              <a:gd name="T80" fmla="*/ 448 w 672"/>
              <a:gd name="T81" fmla="*/ 130 h 684"/>
              <a:gd name="T82" fmla="*/ 424 w 672"/>
              <a:gd name="T83" fmla="*/ 129 h 684"/>
              <a:gd name="T84" fmla="*/ 413 w 672"/>
              <a:gd name="T85" fmla="*/ 175 h 684"/>
              <a:gd name="T86" fmla="*/ 370 w 672"/>
              <a:gd name="T87" fmla="*/ 195 h 684"/>
              <a:gd name="T88" fmla="*/ 333 w 672"/>
              <a:gd name="T89" fmla="*/ 134 h 684"/>
              <a:gd name="T90" fmla="*/ 306 w 672"/>
              <a:gd name="T91" fmla="*/ 95 h 684"/>
              <a:gd name="T92" fmla="*/ 321 w 672"/>
              <a:gd name="T93" fmla="*/ 66 h 684"/>
              <a:gd name="T94" fmla="*/ 314 w 672"/>
              <a:gd name="T95" fmla="*/ 31 h 684"/>
              <a:gd name="T96" fmla="*/ 303 w 672"/>
              <a:gd name="T97" fmla="*/ 6 h 684"/>
              <a:gd name="T98" fmla="*/ 243 w 672"/>
              <a:gd name="T99" fmla="*/ 17 h 684"/>
              <a:gd name="T100" fmla="*/ 240 w 672"/>
              <a:gd name="T101" fmla="*/ 61 h 684"/>
              <a:gd name="T102" fmla="*/ 254 w 672"/>
              <a:gd name="T103" fmla="*/ 79 h 684"/>
              <a:gd name="T104" fmla="*/ 205 w 672"/>
              <a:gd name="T105" fmla="*/ 106 h 684"/>
              <a:gd name="T106" fmla="*/ 175 w 672"/>
              <a:gd name="T107" fmla="*/ 135 h 684"/>
              <a:gd name="T108" fmla="*/ 125 w 672"/>
              <a:gd name="T109" fmla="*/ 237 h 684"/>
              <a:gd name="T110" fmla="*/ 135 w 672"/>
              <a:gd name="T111" fmla="*/ 282 h 684"/>
              <a:gd name="T112" fmla="*/ 101 w 672"/>
              <a:gd name="T113" fmla="*/ 287 h 684"/>
              <a:gd name="T114" fmla="*/ 66 w 672"/>
              <a:gd name="T115" fmla="*/ 274 h 684"/>
              <a:gd name="T116" fmla="*/ 132 w 672"/>
              <a:gd name="T117" fmla="*/ 307 h 684"/>
              <a:gd name="T118" fmla="*/ 146 w 672"/>
              <a:gd name="T119" fmla="*/ 309 h 684"/>
              <a:gd name="T120" fmla="*/ 164 w 672"/>
              <a:gd name="T121" fmla="*/ 319 h 6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72" h="684">
                <a:moveTo>
                  <a:pt x="4" y="397"/>
                </a:moveTo>
                <a:cubicBezTo>
                  <a:pt x="5" y="397"/>
                  <a:pt x="6" y="397"/>
                  <a:pt x="7" y="398"/>
                </a:cubicBezTo>
                <a:cubicBezTo>
                  <a:pt x="8" y="398"/>
                  <a:pt x="9" y="399"/>
                  <a:pt x="9" y="399"/>
                </a:cubicBezTo>
                <a:cubicBezTo>
                  <a:pt x="9" y="399"/>
                  <a:pt x="9" y="399"/>
                  <a:pt x="9" y="401"/>
                </a:cubicBezTo>
                <a:cubicBezTo>
                  <a:pt x="9" y="402"/>
                  <a:pt x="10" y="403"/>
                  <a:pt x="12" y="403"/>
                </a:cubicBezTo>
                <a:cubicBezTo>
                  <a:pt x="13" y="404"/>
                  <a:pt x="15" y="403"/>
                  <a:pt x="15" y="403"/>
                </a:cubicBezTo>
                <a:cubicBezTo>
                  <a:pt x="15" y="403"/>
                  <a:pt x="48" y="424"/>
                  <a:pt x="55" y="429"/>
                </a:cubicBezTo>
                <a:cubicBezTo>
                  <a:pt x="63" y="433"/>
                  <a:pt x="80" y="444"/>
                  <a:pt x="88" y="450"/>
                </a:cubicBezTo>
                <a:cubicBezTo>
                  <a:pt x="97" y="455"/>
                  <a:pt x="108" y="462"/>
                  <a:pt x="114" y="466"/>
                </a:cubicBezTo>
                <a:cubicBezTo>
                  <a:pt x="120" y="470"/>
                  <a:pt x="126" y="474"/>
                  <a:pt x="129" y="476"/>
                </a:cubicBezTo>
                <a:cubicBezTo>
                  <a:pt x="133" y="478"/>
                  <a:pt x="135" y="479"/>
                  <a:pt x="135" y="479"/>
                </a:cubicBezTo>
                <a:cubicBezTo>
                  <a:pt x="135" y="479"/>
                  <a:pt x="135" y="480"/>
                  <a:pt x="135" y="480"/>
                </a:cubicBezTo>
                <a:cubicBezTo>
                  <a:pt x="135" y="480"/>
                  <a:pt x="134" y="481"/>
                  <a:pt x="135" y="482"/>
                </a:cubicBezTo>
                <a:cubicBezTo>
                  <a:pt x="136" y="483"/>
                  <a:pt x="136" y="483"/>
                  <a:pt x="138" y="483"/>
                </a:cubicBezTo>
                <a:cubicBezTo>
                  <a:pt x="139" y="484"/>
                  <a:pt x="140" y="483"/>
                  <a:pt x="140" y="483"/>
                </a:cubicBezTo>
                <a:cubicBezTo>
                  <a:pt x="140" y="483"/>
                  <a:pt x="141" y="483"/>
                  <a:pt x="141" y="484"/>
                </a:cubicBezTo>
                <a:cubicBezTo>
                  <a:pt x="141" y="484"/>
                  <a:pt x="142" y="484"/>
                  <a:pt x="142" y="485"/>
                </a:cubicBezTo>
                <a:cubicBezTo>
                  <a:pt x="143" y="486"/>
                  <a:pt x="144" y="486"/>
                  <a:pt x="144" y="487"/>
                </a:cubicBezTo>
                <a:cubicBezTo>
                  <a:pt x="145" y="488"/>
                  <a:pt x="146" y="488"/>
                  <a:pt x="146" y="488"/>
                </a:cubicBezTo>
                <a:cubicBezTo>
                  <a:pt x="147" y="488"/>
                  <a:pt x="148" y="487"/>
                  <a:pt x="148" y="487"/>
                </a:cubicBezTo>
                <a:cubicBezTo>
                  <a:pt x="148" y="487"/>
                  <a:pt x="149" y="487"/>
                  <a:pt x="149" y="486"/>
                </a:cubicBezTo>
                <a:cubicBezTo>
                  <a:pt x="150" y="485"/>
                  <a:pt x="150" y="485"/>
                  <a:pt x="150" y="485"/>
                </a:cubicBezTo>
                <a:cubicBezTo>
                  <a:pt x="150" y="485"/>
                  <a:pt x="151" y="485"/>
                  <a:pt x="151" y="485"/>
                </a:cubicBezTo>
                <a:cubicBezTo>
                  <a:pt x="151" y="485"/>
                  <a:pt x="153" y="484"/>
                  <a:pt x="153" y="484"/>
                </a:cubicBezTo>
                <a:cubicBezTo>
                  <a:pt x="153" y="484"/>
                  <a:pt x="153" y="484"/>
                  <a:pt x="154" y="485"/>
                </a:cubicBezTo>
                <a:cubicBezTo>
                  <a:pt x="154" y="485"/>
                  <a:pt x="156" y="484"/>
                  <a:pt x="156" y="484"/>
                </a:cubicBezTo>
                <a:cubicBezTo>
                  <a:pt x="156" y="484"/>
                  <a:pt x="157" y="484"/>
                  <a:pt x="157" y="484"/>
                </a:cubicBezTo>
                <a:cubicBezTo>
                  <a:pt x="158" y="483"/>
                  <a:pt x="158" y="482"/>
                  <a:pt x="158" y="482"/>
                </a:cubicBezTo>
                <a:cubicBezTo>
                  <a:pt x="159" y="481"/>
                  <a:pt x="159" y="480"/>
                  <a:pt x="160" y="479"/>
                </a:cubicBezTo>
                <a:cubicBezTo>
                  <a:pt x="160" y="478"/>
                  <a:pt x="160" y="478"/>
                  <a:pt x="160" y="478"/>
                </a:cubicBezTo>
                <a:cubicBezTo>
                  <a:pt x="160" y="478"/>
                  <a:pt x="168" y="463"/>
                  <a:pt x="171" y="458"/>
                </a:cubicBezTo>
                <a:cubicBezTo>
                  <a:pt x="175" y="452"/>
                  <a:pt x="185" y="433"/>
                  <a:pt x="190" y="424"/>
                </a:cubicBezTo>
                <a:cubicBezTo>
                  <a:pt x="195" y="415"/>
                  <a:pt x="202" y="403"/>
                  <a:pt x="206" y="396"/>
                </a:cubicBezTo>
                <a:cubicBezTo>
                  <a:pt x="210" y="388"/>
                  <a:pt x="218" y="375"/>
                  <a:pt x="219" y="373"/>
                </a:cubicBezTo>
                <a:cubicBezTo>
                  <a:pt x="219" y="372"/>
                  <a:pt x="220" y="371"/>
                  <a:pt x="220" y="371"/>
                </a:cubicBezTo>
                <a:cubicBezTo>
                  <a:pt x="221" y="370"/>
                  <a:pt x="221" y="370"/>
                  <a:pt x="222" y="369"/>
                </a:cubicBezTo>
                <a:cubicBezTo>
                  <a:pt x="222" y="368"/>
                  <a:pt x="223" y="368"/>
                  <a:pt x="223" y="368"/>
                </a:cubicBezTo>
                <a:cubicBezTo>
                  <a:pt x="224" y="367"/>
                  <a:pt x="225" y="366"/>
                  <a:pt x="224" y="365"/>
                </a:cubicBezTo>
                <a:cubicBezTo>
                  <a:pt x="224" y="363"/>
                  <a:pt x="222" y="363"/>
                  <a:pt x="221" y="363"/>
                </a:cubicBezTo>
                <a:cubicBezTo>
                  <a:pt x="220" y="362"/>
                  <a:pt x="219" y="361"/>
                  <a:pt x="219" y="361"/>
                </a:cubicBezTo>
                <a:cubicBezTo>
                  <a:pt x="218" y="361"/>
                  <a:pt x="218" y="361"/>
                  <a:pt x="217" y="360"/>
                </a:cubicBezTo>
                <a:cubicBezTo>
                  <a:pt x="216" y="359"/>
                  <a:pt x="211" y="356"/>
                  <a:pt x="208" y="355"/>
                </a:cubicBezTo>
                <a:cubicBezTo>
                  <a:pt x="205" y="353"/>
                  <a:pt x="202" y="351"/>
                  <a:pt x="202" y="351"/>
                </a:cubicBezTo>
                <a:cubicBezTo>
                  <a:pt x="202" y="351"/>
                  <a:pt x="202" y="351"/>
                  <a:pt x="202" y="350"/>
                </a:cubicBezTo>
                <a:cubicBezTo>
                  <a:pt x="203" y="349"/>
                  <a:pt x="202" y="349"/>
                  <a:pt x="202" y="349"/>
                </a:cubicBezTo>
                <a:cubicBezTo>
                  <a:pt x="201" y="349"/>
                  <a:pt x="201" y="349"/>
                  <a:pt x="201" y="348"/>
                </a:cubicBezTo>
                <a:cubicBezTo>
                  <a:pt x="201" y="348"/>
                  <a:pt x="199" y="347"/>
                  <a:pt x="197" y="346"/>
                </a:cubicBezTo>
                <a:cubicBezTo>
                  <a:pt x="196" y="345"/>
                  <a:pt x="195" y="345"/>
                  <a:pt x="195" y="345"/>
                </a:cubicBezTo>
                <a:cubicBezTo>
                  <a:pt x="194" y="346"/>
                  <a:pt x="193" y="346"/>
                  <a:pt x="193" y="346"/>
                </a:cubicBezTo>
                <a:cubicBezTo>
                  <a:pt x="193" y="346"/>
                  <a:pt x="172" y="332"/>
                  <a:pt x="170" y="331"/>
                </a:cubicBezTo>
                <a:cubicBezTo>
                  <a:pt x="168" y="330"/>
                  <a:pt x="166" y="328"/>
                  <a:pt x="166" y="328"/>
                </a:cubicBezTo>
                <a:cubicBezTo>
                  <a:pt x="166" y="328"/>
                  <a:pt x="166" y="327"/>
                  <a:pt x="166" y="327"/>
                </a:cubicBezTo>
                <a:cubicBezTo>
                  <a:pt x="167" y="326"/>
                  <a:pt x="166" y="326"/>
                  <a:pt x="166" y="326"/>
                </a:cubicBezTo>
                <a:cubicBezTo>
                  <a:pt x="166" y="326"/>
                  <a:pt x="166" y="325"/>
                  <a:pt x="167" y="325"/>
                </a:cubicBezTo>
                <a:cubicBezTo>
                  <a:pt x="167" y="324"/>
                  <a:pt x="168" y="324"/>
                  <a:pt x="168" y="324"/>
                </a:cubicBezTo>
                <a:cubicBezTo>
                  <a:pt x="169" y="324"/>
                  <a:pt x="169" y="323"/>
                  <a:pt x="171" y="321"/>
                </a:cubicBezTo>
                <a:cubicBezTo>
                  <a:pt x="173" y="318"/>
                  <a:pt x="173" y="317"/>
                  <a:pt x="173" y="317"/>
                </a:cubicBezTo>
                <a:cubicBezTo>
                  <a:pt x="173" y="317"/>
                  <a:pt x="173" y="317"/>
                  <a:pt x="174" y="316"/>
                </a:cubicBezTo>
                <a:cubicBezTo>
                  <a:pt x="174" y="316"/>
                  <a:pt x="174" y="317"/>
                  <a:pt x="176" y="317"/>
                </a:cubicBezTo>
                <a:cubicBezTo>
                  <a:pt x="177" y="318"/>
                  <a:pt x="177" y="318"/>
                  <a:pt x="178" y="318"/>
                </a:cubicBezTo>
                <a:cubicBezTo>
                  <a:pt x="178" y="317"/>
                  <a:pt x="179" y="317"/>
                  <a:pt x="178" y="315"/>
                </a:cubicBezTo>
                <a:cubicBezTo>
                  <a:pt x="178" y="314"/>
                  <a:pt x="177" y="311"/>
                  <a:pt x="177" y="311"/>
                </a:cubicBezTo>
                <a:cubicBezTo>
                  <a:pt x="177" y="311"/>
                  <a:pt x="177" y="311"/>
                  <a:pt x="177" y="310"/>
                </a:cubicBezTo>
                <a:cubicBezTo>
                  <a:pt x="177" y="309"/>
                  <a:pt x="177" y="308"/>
                  <a:pt x="177" y="306"/>
                </a:cubicBezTo>
                <a:cubicBezTo>
                  <a:pt x="178" y="305"/>
                  <a:pt x="177" y="304"/>
                  <a:pt x="177" y="302"/>
                </a:cubicBezTo>
                <a:cubicBezTo>
                  <a:pt x="176" y="301"/>
                  <a:pt x="176" y="300"/>
                  <a:pt x="175" y="298"/>
                </a:cubicBezTo>
                <a:cubicBezTo>
                  <a:pt x="175" y="296"/>
                  <a:pt x="175" y="295"/>
                  <a:pt x="175" y="294"/>
                </a:cubicBezTo>
                <a:cubicBezTo>
                  <a:pt x="175" y="292"/>
                  <a:pt x="174" y="291"/>
                  <a:pt x="173" y="290"/>
                </a:cubicBezTo>
                <a:cubicBezTo>
                  <a:pt x="172" y="289"/>
                  <a:pt x="171" y="287"/>
                  <a:pt x="170" y="287"/>
                </a:cubicBezTo>
                <a:cubicBezTo>
                  <a:pt x="170" y="286"/>
                  <a:pt x="169" y="285"/>
                  <a:pt x="168" y="284"/>
                </a:cubicBezTo>
                <a:cubicBezTo>
                  <a:pt x="168" y="284"/>
                  <a:pt x="168" y="283"/>
                  <a:pt x="167" y="282"/>
                </a:cubicBezTo>
                <a:cubicBezTo>
                  <a:pt x="166" y="282"/>
                  <a:pt x="165" y="281"/>
                  <a:pt x="165" y="281"/>
                </a:cubicBezTo>
                <a:cubicBezTo>
                  <a:pt x="165" y="281"/>
                  <a:pt x="166" y="281"/>
                  <a:pt x="166" y="280"/>
                </a:cubicBezTo>
                <a:cubicBezTo>
                  <a:pt x="167" y="280"/>
                  <a:pt x="167" y="280"/>
                  <a:pt x="167" y="278"/>
                </a:cubicBezTo>
                <a:cubicBezTo>
                  <a:pt x="167" y="276"/>
                  <a:pt x="167" y="275"/>
                  <a:pt x="168" y="271"/>
                </a:cubicBezTo>
                <a:cubicBezTo>
                  <a:pt x="168" y="267"/>
                  <a:pt x="168" y="266"/>
                  <a:pt x="169" y="262"/>
                </a:cubicBezTo>
                <a:cubicBezTo>
                  <a:pt x="169" y="258"/>
                  <a:pt x="169" y="256"/>
                  <a:pt x="170" y="253"/>
                </a:cubicBezTo>
                <a:cubicBezTo>
                  <a:pt x="170" y="250"/>
                  <a:pt x="171" y="248"/>
                  <a:pt x="171" y="245"/>
                </a:cubicBezTo>
                <a:cubicBezTo>
                  <a:pt x="172" y="242"/>
                  <a:pt x="172" y="241"/>
                  <a:pt x="172" y="240"/>
                </a:cubicBezTo>
                <a:cubicBezTo>
                  <a:pt x="172" y="238"/>
                  <a:pt x="172" y="237"/>
                  <a:pt x="172" y="235"/>
                </a:cubicBezTo>
                <a:cubicBezTo>
                  <a:pt x="172" y="234"/>
                  <a:pt x="172" y="233"/>
                  <a:pt x="172" y="231"/>
                </a:cubicBezTo>
                <a:cubicBezTo>
                  <a:pt x="172" y="229"/>
                  <a:pt x="173" y="228"/>
                  <a:pt x="173" y="227"/>
                </a:cubicBezTo>
                <a:cubicBezTo>
                  <a:pt x="174" y="225"/>
                  <a:pt x="174" y="224"/>
                  <a:pt x="175" y="223"/>
                </a:cubicBezTo>
                <a:cubicBezTo>
                  <a:pt x="175" y="222"/>
                  <a:pt x="176" y="221"/>
                  <a:pt x="176" y="218"/>
                </a:cubicBezTo>
                <a:cubicBezTo>
                  <a:pt x="177" y="216"/>
                  <a:pt x="177" y="215"/>
                  <a:pt x="177" y="213"/>
                </a:cubicBezTo>
                <a:cubicBezTo>
                  <a:pt x="178" y="211"/>
                  <a:pt x="177" y="209"/>
                  <a:pt x="177" y="209"/>
                </a:cubicBezTo>
                <a:cubicBezTo>
                  <a:pt x="177" y="209"/>
                  <a:pt x="178" y="209"/>
                  <a:pt x="179" y="208"/>
                </a:cubicBezTo>
                <a:cubicBezTo>
                  <a:pt x="180" y="206"/>
                  <a:pt x="181" y="205"/>
                  <a:pt x="183" y="202"/>
                </a:cubicBezTo>
                <a:cubicBezTo>
                  <a:pt x="185" y="200"/>
                  <a:pt x="186" y="199"/>
                  <a:pt x="187" y="198"/>
                </a:cubicBezTo>
                <a:cubicBezTo>
                  <a:pt x="188" y="197"/>
                  <a:pt x="188" y="196"/>
                  <a:pt x="189" y="195"/>
                </a:cubicBezTo>
                <a:cubicBezTo>
                  <a:pt x="192" y="193"/>
                  <a:pt x="194" y="191"/>
                  <a:pt x="198" y="188"/>
                </a:cubicBezTo>
                <a:cubicBezTo>
                  <a:pt x="202" y="185"/>
                  <a:pt x="205" y="182"/>
                  <a:pt x="207" y="180"/>
                </a:cubicBezTo>
                <a:cubicBezTo>
                  <a:pt x="209" y="178"/>
                  <a:pt x="210" y="178"/>
                  <a:pt x="210" y="178"/>
                </a:cubicBezTo>
                <a:cubicBezTo>
                  <a:pt x="210" y="178"/>
                  <a:pt x="210" y="178"/>
                  <a:pt x="211" y="180"/>
                </a:cubicBezTo>
                <a:cubicBezTo>
                  <a:pt x="211" y="181"/>
                  <a:pt x="212" y="182"/>
                  <a:pt x="212" y="184"/>
                </a:cubicBezTo>
                <a:cubicBezTo>
                  <a:pt x="213" y="185"/>
                  <a:pt x="213" y="187"/>
                  <a:pt x="214" y="190"/>
                </a:cubicBezTo>
                <a:cubicBezTo>
                  <a:pt x="214" y="192"/>
                  <a:pt x="214" y="194"/>
                  <a:pt x="213" y="199"/>
                </a:cubicBezTo>
                <a:cubicBezTo>
                  <a:pt x="213" y="204"/>
                  <a:pt x="212" y="208"/>
                  <a:pt x="211" y="212"/>
                </a:cubicBezTo>
                <a:cubicBezTo>
                  <a:pt x="211" y="217"/>
                  <a:pt x="210" y="221"/>
                  <a:pt x="210" y="222"/>
                </a:cubicBezTo>
                <a:cubicBezTo>
                  <a:pt x="209" y="223"/>
                  <a:pt x="209" y="224"/>
                  <a:pt x="208" y="226"/>
                </a:cubicBezTo>
                <a:cubicBezTo>
                  <a:pt x="206" y="228"/>
                  <a:pt x="205" y="229"/>
                  <a:pt x="204" y="231"/>
                </a:cubicBezTo>
                <a:cubicBezTo>
                  <a:pt x="204" y="233"/>
                  <a:pt x="204" y="235"/>
                  <a:pt x="204" y="242"/>
                </a:cubicBezTo>
                <a:cubicBezTo>
                  <a:pt x="204" y="248"/>
                  <a:pt x="203" y="260"/>
                  <a:pt x="203" y="268"/>
                </a:cubicBezTo>
                <a:cubicBezTo>
                  <a:pt x="203" y="276"/>
                  <a:pt x="203" y="283"/>
                  <a:pt x="202" y="290"/>
                </a:cubicBezTo>
                <a:cubicBezTo>
                  <a:pt x="202" y="297"/>
                  <a:pt x="202" y="304"/>
                  <a:pt x="202" y="309"/>
                </a:cubicBezTo>
                <a:cubicBezTo>
                  <a:pt x="202" y="314"/>
                  <a:pt x="202" y="320"/>
                  <a:pt x="202" y="324"/>
                </a:cubicBezTo>
                <a:cubicBezTo>
                  <a:pt x="202" y="327"/>
                  <a:pt x="202" y="330"/>
                  <a:pt x="202" y="332"/>
                </a:cubicBezTo>
                <a:cubicBezTo>
                  <a:pt x="202" y="333"/>
                  <a:pt x="204" y="333"/>
                  <a:pt x="206" y="334"/>
                </a:cubicBezTo>
                <a:cubicBezTo>
                  <a:pt x="209" y="334"/>
                  <a:pt x="211" y="335"/>
                  <a:pt x="212" y="335"/>
                </a:cubicBezTo>
                <a:cubicBezTo>
                  <a:pt x="213" y="335"/>
                  <a:pt x="213" y="336"/>
                  <a:pt x="213" y="337"/>
                </a:cubicBezTo>
                <a:cubicBezTo>
                  <a:pt x="214" y="337"/>
                  <a:pt x="213" y="338"/>
                  <a:pt x="214" y="340"/>
                </a:cubicBezTo>
                <a:cubicBezTo>
                  <a:pt x="214" y="341"/>
                  <a:pt x="217" y="342"/>
                  <a:pt x="220" y="343"/>
                </a:cubicBezTo>
                <a:cubicBezTo>
                  <a:pt x="222" y="344"/>
                  <a:pt x="224" y="345"/>
                  <a:pt x="225" y="346"/>
                </a:cubicBezTo>
                <a:cubicBezTo>
                  <a:pt x="226" y="346"/>
                  <a:pt x="226" y="346"/>
                  <a:pt x="227" y="348"/>
                </a:cubicBezTo>
                <a:cubicBezTo>
                  <a:pt x="228" y="350"/>
                  <a:pt x="230" y="351"/>
                  <a:pt x="233" y="352"/>
                </a:cubicBezTo>
                <a:cubicBezTo>
                  <a:pt x="236" y="353"/>
                  <a:pt x="238" y="354"/>
                  <a:pt x="241" y="355"/>
                </a:cubicBezTo>
                <a:cubicBezTo>
                  <a:pt x="244" y="356"/>
                  <a:pt x="248" y="357"/>
                  <a:pt x="251" y="358"/>
                </a:cubicBezTo>
                <a:cubicBezTo>
                  <a:pt x="254" y="359"/>
                  <a:pt x="255" y="359"/>
                  <a:pt x="258" y="359"/>
                </a:cubicBezTo>
                <a:cubicBezTo>
                  <a:pt x="260" y="360"/>
                  <a:pt x="262" y="359"/>
                  <a:pt x="265" y="358"/>
                </a:cubicBezTo>
                <a:cubicBezTo>
                  <a:pt x="268" y="356"/>
                  <a:pt x="269" y="355"/>
                  <a:pt x="270" y="354"/>
                </a:cubicBezTo>
                <a:cubicBezTo>
                  <a:pt x="270" y="354"/>
                  <a:pt x="271" y="353"/>
                  <a:pt x="271" y="353"/>
                </a:cubicBezTo>
                <a:cubicBezTo>
                  <a:pt x="271" y="353"/>
                  <a:pt x="271" y="354"/>
                  <a:pt x="273" y="356"/>
                </a:cubicBezTo>
                <a:cubicBezTo>
                  <a:pt x="274" y="357"/>
                  <a:pt x="276" y="358"/>
                  <a:pt x="277" y="359"/>
                </a:cubicBezTo>
                <a:cubicBezTo>
                  <a:pt x="277" y="359"/>
                  <a:pt x="277" y="359"/>
                  <a:pt x="278" y="360"/>
                </a:cubicBezTo>
                <a:cubicBezTo>
                  <a:pt x="278" y="361"/>
                  <a:pt x="279" y="361"/>
                  <a:pt x="280" y="363"/>
                </a:cubicBezTo>
                <a:cubicBezTo>
                  <a:pt x="281" y="365"/>
                  <a:pt x="282" y="364"/>
                  <a:pt x="283" y="365"/>
                </a:cubicBezTo>
                <a:cubicBezTo>
                  <a:pt x="284" y="365"/>
                  <a:pt x="285" y="366"/>
                  <a:pt x="285" y="367"/>
                </a:cubicBezTo>
                <a:cubicBezTo>
                  <a:pt x="286" y="368"/>
                  <a:pt x="284" y="368"/>
                  <a:pt x="284" y="370"/>
                </a:cubicBezTo>
                <a:cubicBezTo>
                  <a:pt x="284" y="373"/>
                  <a:pt x="286" y="375"/>
                  <a:pt x="287" y="376"/>
                </a:cubicBezTo>
                <a:cubicBezTo>
                  <a:pt x="288" y="377"/>
                  <a:pt x="289" y="378"/>
                  <a:pt x="289" y="379"/>
                </a:cubicBezTo>
                <a:cubicBezTo>
                  <a:pt x="289" y="379"/>
                  <a:pt x="289" y="380"/>
                  <a:pt x="290" y="380"/>
                </a:cubicBezTo>
                <a:cubicBezTo>
                  <a:pt x="290" y="382"/>
                  <a:pt x="291" y="384"/>
                  <a:pt x="293" y="388"/>
                </a:cubicBezTo>
                <a:cubicBezTo>
                  <a:pt x="295" y="392"/>
                  <a:pt x="296" y="396"/>
                  <a:pt x="298" y="399"/>
                </a:cubicBezTo>
                <a:cubicBezTo>
                  <a:pt x="299" y="402"/>
                  <a:pt x="300" y="406"/>
                  <a:pt x="302" y="410"/>
                </a:cubicBezTo>
                <a:cubicBezTo>
                  <a:pt x="303" y="411"/>
                  <a:pt x="304" y="413"/>
                  <a:pt x="305" y="414"/>
                </a:cubicBezTo>
                <a:cubicBezTo>
                  <a:pt x="305" y="415"/>
                  <a:pt x="306" y="417"/>
                  <a:pt x="307" y="418"/>
                </a:cubicBezTo>
                <a:cubicBezTo>
                  <a:pt x="308" y="420"/>
                  <a:pt x="308" y="421"/>
                  <a:pt x="309" y="423"/>
                </a:cubicBezTo>
                <a:cubicBezTo>
                  <a:pt x="310" y="425"/>
                  <a:pt x="311" y="426"/>
                  <a:pt x="311" y="426"/>
                </a:cubicBezTo>
                <a:cubicBezTo>
                  <a:pt x="312" y="427"/>
                  <a:pt x="311" y="428"/>
                  <a:pt x="311" y="429"/>
                </a:cubicBezTo>
                <a:cubicBezTo>
                  <a:pt x="311" y="430"/>
                  <a:pt x="312" y="431"/>
                  <a:pt x="312" y="431"/>
                </a:cubicBezTo>
                <a:cubicBezTo>
                  <a:pt x="312" y="432"/>
                  <a:pt x="312" y="432"/>
                  <a:pt x="312" y="434"/>
                </a:cubicBezTo>
                <a:cubicBezTo>
                  <a:pt x="312" y="436"/>
                  <a:pt x="313" y="437"/>
                  <a:pt x="313" y="437"/>
                </a:cubicBezTo>
                <a:cubicBezTo>
                  <a:pt x="313" y="438"/>
                  <a:pt x="314" y="439"/>
                  <a:pt x="314" y="439"/>
                </a:cubicBezTo>
                <a:cubicBezTo>
                  <a:pt x="314" y="439"/>
                  <a:pt x="314" y="439"/>
                  <a:pt x="313" y="440"/>
                </a:cubicBezTo>
                <a:cubicBezTo>
                  <a:pt x="312" y="441"/>
                  <a:pt x="311" y="442"/>
                  <a:pt x="310" y="443"/>
                </a:cubicBezTo>
                <a:cubicBezTo>
                  <a:pt x="308" y="445"/>
                  <a:pt x="307" y="448"/>
                  <a:pt x="308" y="450"/>
                </a:cubicBezTo>
                <a:cubicBezTo>
                  <a:pt x="308" y="452"/>
                  <a:pt x="309" y="453"/>
                  <a:pt x="309" y="453"/>
                </a:cubicBezTo>
                <a:cubicBezTo>
                  <a:pt x="309" y="453"/>
                  <a:pt x="308" y="455"/>
                  <a:pt x="306" y="458"/>
                </a:cubicBezTo>
                <a:cubicBezTo>
                  <a:pt x="304" y="461"/>
                  <a:pt x="302" y="465"/>
                  <a:pt x="300" y="469"/>
                </a:cubicBezTo>
                <a:cubicBezTo>
                  <a:pt x="298" y="473"/>
                  <a:pt x="296" y="478"/>
                  <a:pt x="295" y="480"/>
                </a:cubicBezTo>
                <a:cubicBezTo>
                  <a:pt x="295" y="481"/>
                  <a:pt x="294" y="481"/>
                  <a:pt x="293" y="482"/>
                </a:cubicBezTo>
                <a:cubicBezTo>
                  <a:pt x="292" y="484"/>
                  <a:pt x="290" y="486"/>
                  <a:pt x="288" y="488"/>
                </a:cubicBezTo>
                <a:cubicBezTo>
                  <a:pt x="287" y="490"/>
                  <a:pt x="284" y="497"/>
                  <a:pt x="282" y="502"/>
                </a:cubicBezTo>
                <a:cubicBezTo>
                  <a:pt x="280" y="507"/>
                  <a:pt x="278" y="517"/>
                  <a:pt x="277" y="521"/>
                </a:cubicBezTo>
                <a:cubicBezTo>
                  <a:pt x="276" y="526"/>
                  <a:pt x="275" y="529"/>
                  <a:pt x="274" y="531"/>
                </a:cubicBezTo>
                <a:cubicBezTo>
                  <a:pt x="272" y="533"/>
                  <a:pt x="272" y="535"/>
                  <a:pt x="270" y="537"/>
                </a:cubicBezTo>
                <a:cubicBezTo>
                  <a:pt x="268" y="539"/>
                  <a:pt x="264" y="542"/>
                  <a:pt x="261" y="546"/>
                </a:cubicBezTo>
                <a:cubicBezTo>
                  <a:pt x="259" y="550"/>
                  <a:pt x="256" y="553"/>
                  <a:pt x="254" y="556"/>
                </a:cubicBezTo>
                <a:cubicBezTo>
                  <a:pt x="253" y="559"/>
                  <a:pt x="251" y="562"/>
                  <a:pt x="249" y="565"/>
                </a:cubicBezTo>
                <a:cubicBezTo>
                  <a:pt x="248" y="567"/>
                  <a:pt x="246" y="570"/>
                  <a:pt x="245" y="573"/>
                </a:cubicBezTo>
                <a:cubicBezTo>
                  <a:pt x="243" y="576"/>
                  <a:pt x="243" y="577"/>
                  <a:pt x="243" y="577"/>
                </a:cubicBezTo>
                <a:cubicBezTo>
                  <a:pt x="243" y="577"/>
                  <a:pt x="242" y="577"/>
                  <a:pt x="242" y="577"/>
                </a:cubicBezTo>
                <a:cubicBezTo>
                  <a:pt x="242" y="576"/>
                  <a:pt x="241" y="578"/>
                  <a:pt x="240" y="580"/>
                </a:cubicBezTo>
                <a:cubicBezTo>
                  <a:pt x="239" y="582"/>
                  <a:pt x="239" y="583"/>
                  <a:pt x="238" y="585"/>
                </a:cubicBezTo>
                <a:cubicBezTo>
                  <a:pt x="237" y="586"/>
                  <a:pt x="237" y="587"/>
                  <a:pt x="237" y="587"/>
                </a:cubicBezTo>
                <a:cubicBezTo>
                  <a:pt x="237" y="587"/>
                  <a:pt x="237" y="587"/>
                  <a:pt x="236" y="588"/>
                </a:cubicBezTo>
                <a:cubicBezTo>
                  <a:pt x="235" y="588"/>
                  <a:pt x="233" y="588"/>
                  <a:pt x="231" y="589"/>
                </a:cubicBezTo>
                <a:cubicBezTo>
                  <a:pt x="230" y="589"/>
                  <a:pt x="229" y="590"/>
                  <a:pt x="229" y="590"/>
                </a:cubicBezTo>
                <a:cubicBezTo>
                  <a:pt x="229" y="590"/>
                  <a:pt x="229" y="590"/>
                  <a:pt x="228" y="591"/>
                </a:cubicBezTo>
                <a:cubicBezTo>
                  <a:pt x="227" y="591"/>
                  <a:pt x="225" y="592"/>
                  <a:pt x="222" y="594"/>
                </a:cubicBezTo>
                <a:cubicBezTo>
                  <a:pt x="219" y="597"/>
                  <a:pt x="217" y="600"/>
                  <a:pt x="217" y="600"/>
                </a:cubicBezTo>
                <a:cubicBezTo>
                  <a:pt x="217" y="600"/>
                  <a:pt x="217" y="600"/>
                  <a:pt x="216" y="601"/>
                </a:cubicBezTo>
                <a:cubicBezTo>
                  <a:pt x="216" y="601"/>
                  <a:pt x="215" y="601"/>
                  <a:pt x="214" y="603"/>
                </a:cubicBezTo>
                <a:cubicBezTo>
                  <a:pt x="212" y="604"/>
                  <a:pt x="211" y="604"/>
                  <a:pt x="210" y="606"/>
                </a:cubicBezTo>
                <a:cubicBezTo>
                  <a:pt x="208" y="608"/>
                  <a:pt x="209" y="611"/>
                  <a:pt x="210" y="615"/>
                </a:cubicBezTo>
                <a:cubicBezTo>
                  <a:pt x="211" y="618"/>
                  <a:pt x="213" y="620"/>
                  <a:pt x="217" y="625"/>
                </a:cubicBezTo>
                <a:cubicBezTo>
                  <a:pt x="220" y="629"/>
                  <a:pt x="224" y="633"/>
                  <a:pt x="226" y="635"/>
                </a:cubicBezTo>
                <a:cubicBezTo>
                  <a:pt x="227" y="636"/>
                  <a:pt x="228" y="637"/>
                  <a:pt x="228" y="637"/>
                </a:cubicBezTo>
                <a:cubicBezTo>
                  <a:pt x="228" y="637"/>
                  <a:pt x="229" y="636"/>
                  <a:pt x="229" y="635"/>
                </a:cubicBezTo>
                <a:cubicBezTo>
                  <a:pt x="230" y="634"/>
                  <a:pt x="231" y="634"/>
                  <a:pt x="231" y="634"/>
                </a:cubicBezTo>
                <a:cubicBezTo>
                  <a:pt x="231" y="634"/>
                  <a:pt x="231" y="635"/>
                  <a:pt x="233" y="638"/>
                </a:cubicBezTo>
                <a:cubicBezTo>
                  <a:pt x="236" y="641"/>
                  <a:pt x="238" y="646"/>
                  <a:pt x="238" y="646"/>
                </a:cubicBezTo>
                <a:cubicBezTo>
                  <a:pt x="238" y="646"/>
                  <a:pt x="238" y="646"/>
                  <a:pt x="240" y="649"/>
                </a:cubicBezTo>
                <a:cubicBezTo>
                  <a:pt x="240" y="650"/>
                  <a:pt x="242" y="653"/>
                  <a:pt x="243" y="655"/>
                </a:cubicBezTo>
                <a:cubicBezTo>
                  <a:pt x="245" y="658"/>
                  <a:pt x="247" y="660"/>
                  <a:pt x="248" y="661"/>
                </a:cubicBezTo>
                <a:cubicBezTo>
                  <a:pt x="254" y="667"/>
                  <a:pt x="259" y="670"/>
                  <a:pt x="266" y="674"/>
                </a:cubicBezTo>
                <a:cubicBezTo>
                  <a:pt x="274" y="679"/>
                  <a:pt x="281" y="681"/>
                  <a:pt x="285" y="682"/>
                </a:cubicBezTo>
                <a:cubicBezTo>
                  <a:pt x="289" y="683"/>
                  <a:pt x="291" y="684"/>
                  <a:pt x="293" y="683"/>
                </a:cubicBezTo>
                <a:cubicBezTo>
                  <a:pt x="294" y="683"/>
                  <a:pt x="296" y="682"/>
                  <a:pt x="298" y="681"/>
                </a:cubicBezTo>
                <a:cubicBezTo>
                  <a:pt x="299" y="679"/>
                  <a:pt x="299" y="677"/>
                  <a:pt x="299" y="676"/>
                </a:cubicBezTo>
                <a:cubicBezTo>
                  <a:pt x="299" y="675"/>
                  <a:pt x="299" y="675"/>
                  <a:pt x="299" y="674"/>
                </a:cubicBezTo>
                <a:cubicBezTo>
                  <a:pt x="300" y="673"/>
                  <a:pt x="300" y="673"/>
                  <a:pt x="300" y="671"/>
                </a:cubicBezTo>
                <a:cubicBezTo>
                  <a:pt x="300" y="668"/>
                  <a:pt x="299" y="667"/>
                  <a:pt x="297" y="665"/>
                </a:cubicBezTo>
                <a:cubicBezTo>
                  <a:pt x="296" y="662"/>
                  <a:pt x="293" y="660"/>
                  <a:pt x="292" y="658"/>
                </a:cubicBezTo>
                <a:cubicBezTo>
                  <a:pt x="290" y="656"/>
                  <a:pt x="289" y="655"/>
                  <a:pt x="288" y="653"/>
                </a:cubicBezTo>
                <a:cubicBezTo>
                  <a:pt x="288" y="652"/>
                  <a:pt x="287" y="652"/>
                  <a:pt x="287" y="651"/>
                </a:cubicBezTo>
                <a:cubicBezTo>
                  <a:pt x="286" y="651"/>
                  <a:pt x="286" y="650"/>
                  <a:pt x="285" y="649"/>
                </a:cubicBezTo>
                <a:cubicBezTo>
                  <a:pt x="285" y="649"/>
                  <a:pt x="284" y="648"/>
                  <a:pt x="283" y="648"/>
                </a:cubicBezTo>
                <a:cubicBezTo>
                  <a:pt x="282" y="647"/>
                  <a:pt x="282" y="646"/>
                  <a:pt x="282" y="645"/>
                </a:cubicBezTo>
                <a:cubicBezTo>
                  <a:pt x="282" y="644"/>
                  <a:pt x="281" y="643"/>
                  <a:pt x="281" y="643"/>
                </a:cubicBezTo>
                <a:cubicBezTo>
                  <a:pt x="280" y="643"/>
                  <a:pt x="280" y="641"/>
                  <a:pt x="280" y="641"/>
                </a:cubicBezTo>
                <a:cubicBezTo>
                  <a:pt x="280" y="640"/>
                  <a:pt x="280" y="640"/>
                  <a:pt x="280" y="639"/>
                </a:cubicBezTo>
                <a:cubicBezTo>
                  <a:pt x="279" y="639"/>
                  <a:pt x="279" y="638"/>
                  <a:pt x="279" y="638"/>
                </a:cubicBezTo>
                <a:cubicBezTo>
                  <a:pt x="279" y="638"/>
                  <a:pt x="279" y="637"/>
                  <a:pt x="279" y="637"/>
                </a:cubicBezTo>
                <a:cubicBezTo>
                  <a:pt x="279" y="636"/>
                  <a:pt x="279" y="636"/>
                  <a:pt x="279" y="636"/>
                </a:cubicBezTo>
                <a:cubicBezTo>
                  <a:pt x="278" y="635"/>
                  <a:pt x="278" y="634"/>
                  <a:pt x="278" y="634"/>
                </a:cubicBezTo>
                <a:cubicBezTo>
                  <a:pt x="278" y="633"/>
                  <a:pt x="278" y="633"/>
                  <a:pt x="278" y="632"/>
                </a:cubicBezTo>
                <a:cubicBezTo>
                  <a:pt x="278" y="632"/>
                  <a:pt x="278" y="632"/>
                  <a:pt x="277" y="631"/>
                </a:cubicBezTo>
                <a:cubicBezTo>
                  <a:pt x="277" y="631"/>
                  <a:pt x="277" y="630"/>
                  <a:pt x="277" y="629"/>
                </a:cubicBezTo>
                <a:cubicBezTo>
                  <a:pt x="277" y="628"/>
                  <a:pt x="277" y="628"/>
                  <a:pt x="277" y="628"/>
                </a:cubicBezTo>
                <a:cubicBezTo>
                  <a:pt x="277" y="627"/>
                  <a:pt x="277" y="627"/>
                  <a:pt x="276" y="627"/>
                </a:cubicBezTo>
                <a:cubicBezTo>
                  <a:pt x="276" y="627"/>
                  <a:pt x="276" y="624"/>
                  <a:pt x="275" y="624"/>
                </a:cubicBezTo>
                <a:cubicBezTo>
                  <a:pt x="276" y="623"/>
                  <a:pt x="276" y="623"/>
                  <a:pt x="275" y="623"/>
                </a:cubicBezTo>
                <a:cubicBezTo>
                  <a:pt x="275" y="623"/>
                  <a:pt x="275" y="622"/>
                  <a:pt x="275" y="621"/>
                </a:cubicBezTo>
                <a:cubicBezTo>
                  <a:pt x="274" y="620"/>
                  <a:pt x="274" y="620"/>
                  <a:pt x="274" y="620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5" y="617"/>
                  <a:pt x="275" y="617"/>
                </a:cubicBezTo>
                <a:cubicBezTo>
                  <a:pt x="275" y="617"/>
                  <a:pt x="276" y="617"/>
                  <a:pt x="276" y="616"/>
                </a:cubicBezTo>
                <a:cubicBezTo>
                  <a:pt x="276" y="615"/>
                  <a:pt x="275" y="614"/>
                  <a:pt x="274" y="614"/>
                </a:cubicBezTo>
                <a:cubicBezTo>
                  <a:pt x="274" y="613"/>
                  <a:pt x="274" y="613"/>
                  <a:pt x="273" y="612"/>
                </a:cubicBezTo>
                <a:cubicBezTo>
                  <a:pt x="273" y="611"/>
                  <a:pt x="272" y="610"/>
                  <a:pt x="272" y="610"/>
                </a:cubicBezTo>
                <a:cubicBezTo>
                  <a:pt x="273" y="607"/>
                  <a:pt x="273" y="607"/>
                  <a:pt x="273" y="607"/>
                </a:cubicBezTo>
                <a:cubicBezTo>
                  <a:pt x="273" y="607"/>
                  <a:pt x="276" y="607"/>
                  <a:pt x="279" y="608"/>
                </a:cubicBezTo>
                <a:cubicBezTo>
                  <a:pt x="280" y="609"/>
                  <a:pt x="282" y="609"/>
                  <a:pt x="283" y="609"/>
                </a:cubicBezTo>
                <a:cubicBezTo>
                  <a:pt x="284" y="609"/>
                  <a:pt x="285" y="609"/>
                  <a:pt x="287" y="609"/>
                </a:cubicBezTo>
                <a:cubicBezTo>
                  <a:pt x="290" y="610"/>
                  <a:pt x="294" y="609"/>
                  <a:pt x="298" y="609"/>
                </a:cubicBezTo>
                <a:cubicBezTo>
                  <a:pt x="301" y="609"/>
                  <a:pt x="304" y="608"/>
                  <a:pt x="307" y="607"/>
                </a:cubicBezTo>
                <a:cubicBezTo>
                  <a:pt x="310" y="607"/>
                  <a:pt x="310" y="607"/>
                  <a:pt x="310" y="606"/>
                </a:cubicBezTo>
                <a:cubicBezTo>
                  <a:pt x="310" y="604"/>
                  <a:pt x="311" y="603"/>
                  <a:pt x="311" y="600"/>
                </a:cubicBezTo>
                <a:cubicBezTo>
                  <a:pt x="311" y="597"/>
                  <a:pt x="311" y="596"/>
                  <a:pt x="311" y="596"/>
                </a:cubicBezTo>
                <a:cubicBezTo>
                  <a:pt x="311" y="595"/>
                  <a:pt x="310" y="595"/>
                  <a:pt x="310" y="595"/>
                </a:cubicBezTo>
                <a:cubicBezTo>
                  <a:pt x="310" y="595"/>
                  <a:pt x="310" y="594"/>
                  <a:pt x="309" y="592"/>
                </a:cubicBezTo>
                <a:cubicBezTo>
                  <a:pt x="309" y="590"/>
                  <a:pt x="309" y="587"/>
                  <a:pt x="309" y="582"/>
                </a:cubicBezTo>
                <a:cubicBezTo>
                  <a:pt x="308" y="577"/>
                  <a:pt x="308" y="573"/>
                  <a:pt x="308" y="570"/>
                </a:cubicBezTo>
                <a:cubicBezTo>
                  <a:pt x="308" y="567"/>
                  <a:pt x="308" y="567"/>
                  <a:pt x="308" y="567"/>
                </a:cubicBezTo>
                <a:cubicBezTo>
                  <a:pt x="308" y="567"/>
                  <a:pt x="309" y="565"/>
                  <a:pt x="311" y="560"/>
                </a:cubicBezTo>
                <a:cubicBezTo>
                  <a:pt x="313" y="556"/>
                  <a:pt x="314" y="554"/>
                  <a:pt x="315" y="551"/>
                </a:cubicBezTo>
                <a:cubicBezTo>
                  <a:pt x="316" y="549"/>
                  <a:pt x="316" y="549"/>
                  <a:pt x="317" y="548"/>
                </a:cubicBezTo>
                <a:cubicBezTo>
                  <a:pt x="318" y="547"/>
                  <a:pt x="317" y="547"/>
                  <a:pt x="321" y="542"/>
                </a:cubicBezTo>
                <a:cubicBezTo>
                  <a:pt x="324" y="537"/>
                  <a:pt x="327" y="535"/>
                  <a:pt x="332" y="529"/>
                </a:cubicBezTo>
                <a:cubicBezTo>
                  <a:pt x="337" y="524"/>
                  <a:pt x="343" y="516"/>
                  <a:pt x="346" y="513"/>
                </a:cubicBezTo>
                <a:cubicBezTo>
                  <a:pt x="349" y="509"/>
                  <a:pt x="356" y="501"/>
                  <a:pt x="360" y="496"/>
                </a:cubicBezTo>
                <a:cubicBezTo>
                  <a:pt x="363" y="493"/>
                  <a:pt x="365" y="490"/>
                  <a:pt x="367" y="488"/>
                </a:cubicBezTo>
                <a:cubicBezTo>
                  <a:pt x="369" y="486"/>
                  <a:pt x="369" y="485"/>
                  <a:pt x="370" y="484"/>
                </a:cubicBezTo>
                <a:cubicBezTo>
                  <a:pt x="372" y="480"/>
                  <a:pt x="372" y="480"/>
                  <a:pt x="373" y="478"/>
                </a:cubicBezTo>
                <a:cubicBezTo>
                  <a:pt x="373" y="477"/>
                  <a:pt x="374" y="477"/>
                  <a:pt x="375" y="473"/>
                </a:cubicBezTo>
                <a:cubicBezTo>
                  <a:pt x="376" y="469"/>
                  <a:pt x="376" y="467"/>
                  <a:pt x="376" y="466"/>
                </a:cubicBezTo>
                <a:cubicBezTo>
                  <a:pt x="376" y="464"/>
                  <a:pt x="377" y="464"/>
                  <a:pt x="377" y="460"/>
                </a:cubicBezTo>
                <a:cubicBezTo>
                  <a:pt x="377" y="457"/>
                  <a:pt x="377" y="454"/>
                  <a:pt x="378" y="449"/>
                </a:cubicBezTo>
                <a:cubicBezTo>
                  <a:pt x="378" y="445"/>
                  <a:pt x="378" y="436"/>
                  <a:pt x="377" y="429"/>
                </a:cubicBezTo>
                <a:cubicBezTo>
                  <a:pt x="377" y="422"/>
                  <a:pt x="377" y="420"/>
                  <a:pt x="377" y="414"/>
                </a:cubicBezTo>
                <a:cubicBezTo>
                  <a:pt x="376" y="408"/>
                  <a:pt x="376" y="405"/>
                  <a:pt x="376" y="400"/>
                </a:cubicBezTo>
                <a:cubicBezTo>
                  <a:pt x="375" y="395"/>
                  <a:pt x="375" y="391"/>
                  <a:pt x="375" y="386"/>
                </a:cubicBezTo>
                <a:cubicBezTo>
                  <a:pt x="375" y="380"/>
                  <a:pt x="374" y="377"/>
                  <a:pt x="374" y="373"/>
                </a:cubicBezTo>
                <a:cubicBezTo>
                  <a:pt x="374" y="369"/>
                  <a:pt x="374" y="367"/>
                  <a:pt x="374" y="364"/>
                </a:cubicBezTo>
                <a:cubicBezTo>
                  <a:pt x="373" y="361"/>
                  <a:pt x="373" y="360"/>
                  <a:pt x="374" y="358"/>
                </a:cubicBezTo>
                <a:cubicBezTo>
                  <a:pt x="374" y="355"/>
                  <a:pt x="375" y="351"/>
                  <a:pt x="375" y="346"/>
                </a:cubicBezTo>
                <a:cubicBezTo>
                  <a:pt x="376" y="340"/>
                  <a:pt x="376" y="338"/>
                  <a:pt x="376" y="338"/>
                </a:cubicBezTo>
                <a:cubicBezTo>
                  <a:pt x="376" y="338"/>
                  <a:pt x="379" y="338"/>
                  <a:pt x="382" y="337"/>
                </a:cubicBezTo>
                <a:cubicBezTo>
                  <a:pt x="385" y="337"/>
                  <a:pt x="386" y="337"/>
                  <a:pt x="387" y="337"/>
                </a:cubicBezTo>
                <a:cubicBezTo>
                  <a:pt x="389" y="337"/>
                  <a:pt x="395" y="336"/>
                  <a:pt x="400" y="335"/>
                </a:cubicBezTo>
                <a:cubicBezTo>
                  <a:pt x="405" y="334"/>
                  <a:pt x="407" y="333"/>
                  <a:pt x="409" y="332"/>
                </a:cubicBezTo>
                <a:cubicBezTo>
                  <a:pt x="410" y="331"/>
                  <a:pt x="411" y="332"/>
                  <a:pt x="415" y="330"/>
                </a:cubicBezTo>
                <a:cubicBezTo>
                  <a:pt x="418" y="329"/>
                  <a:pt x="421" y="328"/>
                  <a:pt x="424" y="326"/>
                </a:cubicBezTo>
                <a:cubicBezTo>
                  <a:pt x="428" y="325"/>
                  <a:pt x="429" y="325"/>
                  <a:pt x="435" y="323"/>
                </a:cubicBezTo>
                <a:cubicBezTo>
                  <a:pt x="440" y="322"/>
                  <a:pt x="446" y="320"/>
                  <a:pt x="446" y="320"/>
                </a:cubicBezTo>
                <a:cubicBezTo>
                  <a:pt x="446" y="320"/>
                  <a:pt x="447" y="321"/>
                  <a:pt x="448" y="321"/>
                </a:cubicBezTo>
                <a:cubicBezTo>
                  <a:pt x="449" y="321"/>
                  <a:pt x="450" y="321"/>
                  <a:pt x="453" y="321"/>
                </a:cubicBezTo>
                <a:cubicBezTo>
                  <a:pt x="456" y="322"/>
                  <a:pt x="458" y="322"/>
                  <a:pt x="460" y="322"/>
                </a:cubicBezTo>
                <a:cubicBezTo>
                  <a:pt x="462" y="322"/>
                  <a:pt x="464" y="323"/>
                  <a:pt x="464" y="323"/>
                </a:cubicBezTo>
                <a:cubicBezTo>
                  <a:pt x="464" y="323"/>
                  <a:pt x="465" y="323"/>
                  <a:pt x="465" y="324"/>
                </a:cubicBezTo>
                <a:cubicBezTo>
                  <a:pt x="465" y="325"/>
                  <a:pt x="466" y="327"/>
                  <a:pt x="466" y="329"/>
                </a:cubicBezTo>
                <a:cubicBezTo>
                  <a:pt x="467" y="330"/>
                  <a:pt x="468" y="330"/>
                  <a:pt x="470" y="331"/>
                </a:cubicBezTo>
                <a:cubicBezTo>
                  <a:pt x="473" y="331"/>
                  <a:pt x="476" y="332"/>
                  <a:pt x="476" y="332"/>
                </a:cubicBezTo>
                <a:cubicBezTo>
                  <a:pt x="476" y="332"/>
                  <a:pt x="476" y="333"/>
                  <a:pt x="479" y="336"/>
                </a:cubicBezTo>
                <a:cubicBezTo>
                  <a:pt x="481" y="339"/>
                  <a:pt x="484" y="341"/>
                  <a:pt x="490" y="346"/>
                </a:cubicBezTo>
                <a:cubicBezTo>
                  <a:pt x="492" y="348"/>
                  <a:pt x="494" y="350"/>
                  <a:pt x="495" y="351"/>
                </a:cubicBezTo>
                <a:cubicBezTo>
                  <a:pt x="497" y="353"/>
                  <a:pt x="499" y="354"/>
                  <a:pt x="499" y="354"/>
                </a:cubicBezTo>
                <a:cubicBezTo>
                  <a:pt x="499" y="354"/>
                  <a:pt x="498" y="355"/>
                  <a:pt x="498" y="358"/>
                </a:cubicBezTo>
                <a:cubicBezTo>
                  <a:pt x="498" y="361"/>
                  <a:pt x="498" y="362"/>
                  <a:pt x="498" y="362"/>
                </a:cubicBezTo>
                <a:cubicBezTo>
                  <a:pt x="498" y="363"/>
                  <a:pt x="497" y="363"/>
                  <a:pt x="497" y="364"/>
                </a:cubicBezTo>
                <a:cubicBezTo>
                  <a:pt x="497" y="365"/>
                  <a:pt x="498" y="366"/>
                  <a:pt x="500" y="367"/>
                </a:cubicBezTo>
                <a:cubicBezTo>
                  <a:pt x="502" y="368"/>
                  <a:pt x="503" y="369"/>
                  <a:pt x="504" y="370"/>
                </a:cubicBezTo>
                <a:cubicBezTo>
                  <a:pt x="506" y="371"/>
                  <a:pt x="508" y="373"/>
                  <a:pt x="509" y="374"/>
                </a:cubicBezTo>
                <a:cubicBezTo>
                  <a:pt x="511" y="376"/>
                  <a:pt x="513" y="377"/>
                  <a:pt x="514" y="378"/>
                </a:cubicBezTo>
                <a:cubicBezTo>
                  <a:pt x="515" y="380"/>
                  <a:pt x="515" y="379"/>
                  <a:pt x="517" y="381"/>
                </a:cubicBezTo>
                <a:cubicBezTo>
                  <a:pt x="519" y="382"/>
                  <a:pt x="524" y="386"/>
                  <a:pt x="526" y="388"/>
                </a:cubicBezTo>
                <a:cubicBezTo>
                  <a:pt x="529" y="389"/>
                  <a:pt x="531" y="390"/>
                  <a:pt x="531" y="390"/>
                </a:cubicBezTo>
                <a:cubicBezTo>
                  <a:pt x="531" y="390"/>
                  <a:pt x="531" y="391"/>
                  <a:pt x="531" y="392"/>
                </a:cubicBezTo>
                <a:cubicBezTo>
                  <a:pt x="531" y="394"/>
                  <a:pt x="532" y="395"/>
                  <a:pt x="533" y="396"/>
                </a:cubicBezTo>
                <a:cubicBezTo>
                  <a:pt x="533" y="396"/>
                  <a:pt x="533" y="397"/>
                  <a:pt x="534" y="398"/>
                </a:cubicBezTo>
                <a:cubicBezTo>
                  <a:pt x="536" y="399"/>
                  <a:pt x="538" y="401"/>
                  <a:pt x="541" y="403"/>
                </a:cubicBezTo>
                <a:cubicBezTo>
                  <a:pt x="543" y="404"/>
                  <a:pt x="543" y="404"/>
                  <a:pt x="544" y="404"/>
                </a:cubicBezTo>
                <a:cubicBezTo>
                  <a:pt x="545" y="404"/>
                  <a:pt x="546" y="405"/>
                  <a:pt x="548" y="405"/>
                </a:cubicBezTo>
                <a:cubicBezTo>
                  <a:pt x="549" y="405"/>
                  <a:pt x="551" y="405"/>
                  <a:pt x="551" y="405"/>
                </a:cubicBezTo>
                <a:cubicBezTo>
                  <a:pt x="551" y="405"/>
                  <a:pt x="552" y="407"/>
                  <a:pt x="554" y="409"/>
                </a:cubicBezTo>
                <a:cubicBezTo>
                  <a:pt x="555" y="410"/>
                  <a:pt x="557" y="413"/>
                  <a:pt x="558" y="414"/>
                </a:cubicBezTo>
                <a:cubicBezTo>
                  <a:pt x="559" y="416"/>
                  <a:pt x="559" y="416"/>
                  <a:pt x="560" y="417"/>
                </a:cubicBezTo>
                <a:cubicBezTo>
                  <a:pt x="561" y="417"/>
                  <a:pt x="561" y="419"/>
                  <a:pt x="562" y="420"/>
                </a:cubicBezTo>
                <a:cubicBezTo>
                  <a:pt x="563" y="421"/>
                  <a:pt x="562" y="421"/>
                  <a:pt x="563" y="422"/>
                </a:cubicBezTo>
                <a:cubicBezTo>
                  <a:pt x="564" y="422"/>
                  <a:pt x="564" y="423"/>
                  <a:pt x="564" y="424"/>
                </a:cubicBezTo>
                <a:cubicBezTo>
                  <a:pt x="565" y="424"/>
                  <a:pt x="565" y="425"/>
                  <a:pt x="565" y="425"/>
                </a:cubicBezTo>
                <a:cubicBezTo>
                  <a:pt x="565" y="426"/>
                  <a:pt x="566" y="426"/>
                  <a:pt x="566" y="427"/>
                </a:cubicBezTo>
                <a:cubicBezTo>
                  <a:pt x="566" y="428"/>
                  <a:pt x="567" y="428"/>
                  <a:pt x="567" y="429"/>
                </a:cubicBezTo>
                <a:cubicBezTo>
                  <a:pt x="567" y="429"/>
                  <a:pt x="568" y="430"/>
                  <a:pt x="568" y="431"/>
                </a:cubicBezTo>
                <a:cubicBezTo>
                  <a:pt x="569" y="432"/>
                  <a:pt x="569" y="433"/>
                  <a:pt x="570" y="435"/>
                </a:cubicBezTo>
                <a:cubicBezTo>
                  <a:pt x="571" y="437"/>
                  <a:pt x="571" y="438"/>
                  <a:pt x="571" y="438"/>
                </a:cubicBezTo>
                <a:cubicBezTo>
                  <a:pt x="571" y="438"/>
                  <a:pt x="571" y="438"/>
                  <a:pt x="570" y="438"/>
                </a:cubicBezTo>
                <a:cubicBezTo>
                  <a:pt x="570" y="439"/>
                  <a:pt x="571" y="440"/>
                  <a:pt x="571" y="440"/>
                </a:cubicBezTo>
                <a:cubicBezTo>
                  <a:pt x="571" y="440"/>
                  <a:pt x="571" y="440"/>
                  <a:pt x="571" y="441"/>
                </a:cubicBezTo>
                <a:cubicBezTo>
                  <a:pt x="571" y="442"/>
                  <a:pt x="571" y="443"/>
                  <a:pt x="572" y="446"/>
                </a:cubicBezTo>
                <a:cubicBezTo>
                  <a:pt x="573" y="448"/>
                  <a:pt x="576" y="452"/>
                  <a:pt x="578" y="455"/>
                </a:cubicBezTo>
                <a:cubicBezTo>
                  <a:pt x="581" y="458"/>
                  <a:pt x="583" y="459"/>
                  <a:pt x="583" y="459"/>
                </a:cubicBezTo>
                <a:cubicBezTo>
                  <a:pt x="583" y="459"/>
                  <a:pt x="582" y="459"/>
                  <a:pt x="582" y="460"/>
                </a:cubicBezTo>
                <a:cubicBezTo>
                  <a:pt x="582" y="461"/>
                  <a:pt x="582" y="461"/>
                  <a:pt x="583" y="462"/>
                </a:cubicBezTo>
                <a:cubicBezTo>
                  <a:pt x="584" y="464"/>
                  <a:pt x="585" y="465"/>
                  <a:pt x="586" y="466"/>
                </a:cubicBezTo>
                <a:cubicBezTo>
                  <a:pt x="587" y="468"/>
                  <a:pt x="588" y="468"/>
                  <a:pt x="590" y="468"/>
                </a:cubicBezTo>
                <a:cubicBezTo>
                  <a:pt x="591" y="468"/>
                  <a:pt x="592" y="467"/>
                  <a:pt x="593" y="466"/>
                </a:cubicBezTo>
                <a:cubicBezTo>
                  <a:pt x="595" y="466"/>
                  <a:pt x="596" y="465"/>
                  <a:pt x="598" y="463"/>
                </a:cubicBezTo>
                <a:cubicBezTo>
                  <a:pt x="602" y="461"/>
                  <a:pt x="609" y="456"/>
                  <a:pt x="611" y="455"/>
                </a:cubicBezTo>
                <a:cubicBezTo>
                  <a:pt x="613" y="453"/>
                  <a:pt x="613" y="453"/>
                  <a:pt x="613" y="452"/>
                </a:cubicBezTo>
                <a:cubicBezTo>
                  <a:pt x="613" y="451"/>
                  <a:pt x="614" y="449"/>
                  <a:pt x="614" y="449"/>
                </a:cubicBezTo>
                <a:cubicBezTo>
                  <a:pt x="614" y="448"/>
                  <a:pt x="617" y="447"/>
                  <a:pt x="620" y="446"/>
                </a:cubicBezTo>
                <a:cubicBezTo>
                  <a:pt x="622" y="445"/>
                  <a:pt x="623" y="444"/>
                  <a:pt x="624" y="444"/>
                </a:cubicBezTo>
                <a:cubicBezTo>
                  <a:pt x="625" y="444"/>
                  <a:pt x="625" y="444"/>
                  <a:pt x="630" y="441"/>
                </a:cubicBezTo>
                <a:cubicBezTo>
                  <a:pt x="635" y="439"/>
                  <a:pt x="639" y="435"/>
                  <a:pt x="645" y="430"/>
                </a:cubicBezTo>
                <a:cubicBezTo>
                  <a:pt x="652" y="424"/>
                  <a:pt x="656" y="419"/>
                  <a:pt x="662" y="411"/>
                </a:cubicBezTo>
                <a:cubicBezTo>
                  <a:pt x="668" y="404"/>
                  <a:pt x="671" y="398"/>
                  <a:pt x="672" y="396"/>
                </a:cubicBezTo>
                <a:cubicBezTo>
                  <a:pt x="672" y="395"/>
                  <a:pt x="671" y="394"/>
                  <a:pt x="670" y="394"/>
                </a:cubicBezTo>
                <a:cubicBezTo>
                  <a:pt x="670" y="393"/>
                  <a:pt x="668" y="394"/>
                  <a:pt x="668" y="394"/>
                </a:cubicBezTo>
                <a:cubicBezTo>
                  <a:pt x="668" y="394"/>
                  <a:pt x="668" y="394"/>
                  <a:pt x="668" y="393"/>
                </a:cubicBezTo>
                <a:cubicBezTo>
                  <a:pt x="667" y="392"/>
                  <a:pt x="666" y="391"/>
                  <a:pt x="663" y="392"/>
                </a:cubicBezTo>
                <a:cubicBezTo>
                  <a:pt x="661" y="392"/>
                  <a:pt x="659" y="393"/>
                  <a:pt x="656" y="395"/>
                </a:cubicBezTo>
                <a:cubicBezTo>
                  <a:pt x="653" y="397"/>
                  <a:pt x="652" y="398"/>
                  <a:pt x="650" y="399"/>
                </a:cubicBezTo>
                <a:cubicBezTo>
                  <a:pt x="649" y="399"/>
                  <a:pt x="647" y="400"/>
                  <a:pt x="646" y="401"/>
                </a:cubicBezTo>
                <a:cubicBezTo>
                  <a:pt x="645" y="401"/>
                  <a:pt x="645" y="401"/>
                  <a:pt x="643" y="403"/>
                </a:cubicBezTo>
                <a:cubicBezTo>
                  <a:pt x="642" y="404"/>
                  <a:pt x="641" y="404"/>
                  <a:pt x="640" y="404"/>
                </a:cubicBezTo>
                <a:cubicBezTo>
                  <a:pt x="639" y="404"/>
                  <a:pt x="636" y="405"/>
                  <a:pt x="634" y="405"/>
                </a:cubicBezTo>
                <a:cubicBezTo>
                  <a:pt x="632" y="406"/>
                  <a:pt x="631" y="406"/>
                  <a:pt x="630" y="406"/>
                </a:cubicBezTo>
                <a:cubicBezTo>
                  <a:pt x="629" y="406"/>
                  <a:pt x="629" y="406"/>
                  <a:pt x="627" y="406"/>
                </a:cubicBezTo>
                <a:cubicBezTo>
                  <a:pt x="626" y="406"/>
                  <a:pt x="625" y="406"/>
                  <a:pt x="624" y="406"/>
                </a:cubicBezTo>
                <a:cubicBezTo>
                  <a:pt x="623" y="406"/>
                  <a:pt x="622" y="406"/>
                  <a:pt x="622" y="405"/>
                </a:cubicBezTo>
                <a:cubicBezTo>
                  <a:pt x="621" y="405"/>
                  <a:pt x="620" y="405"/>
                  <a:pt x="620" y="406"/>
                </a:cubicBezTo>
                <a:cubicBezTo>
                  <a:pt x="619" y="406"/>
                  <a:pt x="618" y="406"/>
                  <a:pt x="618" y="405"/>
                </a:cubicBezTo>
                <a:cubicBezTo>
                  <a:pt x="617" y="405"/>
                  <a:pt x="617" y="405"/>
                  <a:pt x="616" y="405"/>
                </a:cubicBezTo>
                <a:cubicBezTo>
                  <a:pt x="615" y="406"/>
                  <a:pt x="614" y="405"/>
                  <a:pt x="612" y="404"/>
                </a:cubicBezTo>
                <a:cubicBezTo>
                  <a:pt x="609" y="404"/>
                  <a:pt x="608" y="404"/>
                  <a:pt x="606" y="404"/>
                </a:cubicBezTo>
                <a:cubicBezTo>
                  <a:pt x="606" y="404"/>
                  <a:pt x="605" y="404"/>
                  <a:pt x="604" y="405"/>
                </a:cubicBezTo>
                <a:cubicBezTo>
                  <a:pt x="604" y="405"/>
                  <a:pt x="604" y="405"/>
                  <a:pt x="603" y="405"/>
                </a:cubicBezTo>
                <a:cubicBezTo>
                  <a:pt x="603" y="404"/>
                  <a:pt x="602" y="404"/>
                  <a:pt x="601" y="405"/>
                </a:cubicBezTo>
                <a:cubicBezTo>
                  <a:pt x="600" y="405"/>
                  <a:pt x="601" y="405"/>
                  <a:pt x="601" y="405"/>
                </a:cubicBezTo>
                <a:cubicBezTo>
                  <a:pt x="601" y="405"/>
                  <a:pt x="601" y="405"/>
                  <a:pt x="600" y="406"/>
                </a:cubicBezTo>
                <a:cubicBezTo>
                  <a:pt x="599" y="406"/>
                  <a:pt x="599" y="406"/>
                  <a:pt x="599" y="406"/>
                </a:cubicBezTo>
                <a:cubicBezTo>
                  <a:pt x="598" y="405"/>
                  <a:pt x="598" y="405"/>
                  <a:pt x="598" y="405"/>
                </a:cubicBezTo>
                <a:cubicBezTo>
                  <a:pt x="597" y="405"/>
                  <a:pt x="597" y="405"/>
                  <a:pt x="597" y="405"/>
                </a:cubicBezTo>
                <a:cubicBezTo>
                  <a:pt x="596" y="405"/>
                  <a:pt x="596" y="404"/>
                  <a:pt x="594" y="404"/>
                </a:cubicBezTo>
                <a:cubicBezTo>
                  <a:pt x="593" y="403"/>
                  <a:pt x="592" y="403"/>
                  <a:pt x="592" y="403"/>
                </a:cubicBezTo>
                <a:cubicBezTo>
                  <a:pt x="592" y="402"/>
                  <a:pt x="592" y="402"/>
                  <a:pt x="591" y="402"/>
                </a:cubicBezTo>
                <a:cubicBezTo>
                  <a:pt x="590" y="402"/>
                  <a:pt x="589" y="401"/>
                  <a:pt x="588" y="401"/>
                </a:cubicBezTo>
                <a:cubicBezTo>
                  <a:pt x="587" y="400"/>
                  <a:pt x="587" y="400"/>
                  <a:pt x="586" y="399"/>
                </a:cubicBezTo>
                <a:cubicBezTo>
                  <a:pt x="585" y="399"/>
                  <a:pt x="586" y="399"/>
                  <a:pt x="584" y="398"/>
                </a:cubicBezTo>
                <a:cubicBezTo>
                  <a:pt x="583" y="398"/>
                  <a:pt x="583" y="397"/>
                  <a:pt x="583" y="397"/>
                </a:cubicBezTo>
                <a:cubicBezTo>
                  <a:pt x="582" y="397"/>
                  <a:pt x="582" y="397"/>
                  <a:pt x="582" y="396"/>
                </a:cubicBezTo>
                <a:cubicBezTo>
                  <a:pt x="582" y="395"/>
                  <a:pt x="581" y="396"/>
                  <a:pt x="580" y="395"/>
                </a:cubicBezTo>
                <a:cubicBezTo>
                  <a:pt x="579" y="395"/>
                  <a:pt x="579" y="394"/>
                  <a:pt x="578" y="394"/>
                </a:cubicBezTo>
                <a:cubicBezTo>
                  <a:pt x="577" y="393"/>
                  <a:pt x="577" y="392"/>
                  <a:pt x="576" y="392"/>
                </a:cubicBezTo>
                <a:cubicBezTo>
                  <a:pt x="576" y="392"/>
                  <a:pt x="575" y="391"/>
                  <a:pt x="575" y="391"/>
                </a:cubicBezTo>
                <a:cubicBezTo>
                  <a:pt x="575" y="391"/>
                  <a:pt x="575" y="390"/>
                  <a:pt x="574" y="390"/>
                </a:cubicBezTo>
                <a:cubicBezTo>
                  <a:pt x="573" y="390"/>
                  <a:pt x="572" y="388"/>
                  <a:pt x="571" y="387"/>
                </a:cubicBezTo>
                <a:cubicBezTo>
                  <a:pt x="569" y="386"/>
                  <a:pt x="569" y="385"/>
                  <a:pt x="569" y="385"/>
                </a:cubicBezTo>
                <a:cubicBezTo>
                  <a:pt x="569" y="385"/>
                  <a:pt x="569" y="384"/>
                  <a:pt x="568" y="383"/>
                </a:cubicBezTo>
                <a:cubicBezTo>
                  <a:pt x="567" y="383"/>
                  <a:pt x="566" y="381"/>
                  <a:pt x="565" y="379"/>
                </a:cubicBezTo>
                <a:cubicBezTo>
                  <a:pt x="564" y="378"/>
                  <a:pt x="563" y="378"/>
                  <a:pt x="562" y="377"/>
                </a:cubicBezTo>
                <a:cubicBezTo>
                  <a:pt x="561" y="375"/>
                  <a:pt x="560" y="373"/>
                  <a:pt x="560" y="373"/>
                </a:cubicBezTo>
                <a:cubicBezTo>
                  <a:pt x="559" y="373"/>
                  <a:pt x="559" y="373"/>
                  <a:pt x="559" y="372"/>
                </a:cubicBezTo>
                <a:cubicBezTo>
                  <a:pt x="558" y="371"/>
                  <a:pt x="555" y="369"/>
                  <a:pt x="555" y="368"/>
                </a:cubicBezTo>
                <a:cubicBezTo>
                  <a:pt x="554" y="366"/>
                  <a:pt x="553" y="365"/>
                  <a:pt x="552" y="364"/>
                </a:cubicBezTo>
                <a:cubicBezTo>
                  <a:pt x="552" y="363"/>
                  <a:pt x="551" y="362"/>
                  <a:pt x="550" y="360"/>
                </a:cubicBezTo>
                <a:cubicBezTo>
                  <a:pt x="548" y="357"/>
                  <a:pt x="548" y="356"/>
                  <a:pt x="547" y="356"/>
                </a:cubicBezTo>
                <a:cubicBezTo>
                  <a:pt x="546" y="355"/>
                  <a:pt x="544" y="351"/>
                  <a:pt x="542" y="348"/>
                </a:cubicBezTo>
                <a:cubicBezTo>
                  <a:pt x="541" y="345"/>
                  <a:pt x="538" y="342"/>
                  <a:pt x="537" y="339"/>
                </a:cubicBezTo>
                <a:cubicBezTo>
                  <a:pt x="536" y="338"/>
                  <a:pt x="535" y="336"/>
                  <a:pt x="534" y="334"/>
                </a:cubicBezTo>
                <a:cubicBezTo>
                  <a:pt x="533" y="332"/>
                  <a:pt x="532" y="330"/>
                  <a:pt x="531" y="330"/>
                </a:cubicBezTo>
                <a:cubicBezTo>
                  <a:pt x="531" y="329"/>
                  <a:pt x="531" y="328"/>
                  <a:pt x="527" y="321"/>
                </a:cubicBezTo>
                <a:cubicBezTo>
                  <a:pt x="526" y="320"/>
                  <a:pt x="526" y="318"/>
                  <a:pt x="525" y="317"/>
                </a:cubicBezTo>
                <a:cubicBezTo>
                  <a:pt x="524" y="316"/>
                  <a:pt x="524" y="315"/>
                  <a:pt x="523" y="314"/>
                </a:cubicBezTo>
                <a:cubicBezTo>
                  <a:pt x="522" y="311"/>
                  <a:pt x="520" y="309"/>
                  <a:pt x="519" y="307"/>
                </a:cubicBezTo>
                <a:cubicBezTo>
                  <a:pt x="518" y="304"/>
                  <a:pt x="516" y="301"/>
                  <a:pt x="515" y="299"/>
                </a:cubicBezTo>
                <a:cubicBezTo>
                  <a:pt x="513" y="296"/>
                  <a:pt x="513" y="295"/>
                  <a:pt x="513" y="295"/>
                </a:cubicBezTo>
                <a:cubicBezTo>
                  <a:pt x="513" y="295"/>
                  <a:pt x="513" y="294"/>
                  <a:pt x="512" y="291"/>
                </a:cubicBezTo>
                <a:cubicBezTo>
                  <a:pt x="512" y="288"/>
                  <a:pt x="510" y="286"/>
                  <a:pt x="508" y="283"/>
                </a:cubicBezTo>
                <a:cubicBezTo>
                  <a:pt x="507" y="280"/>
                  <a:pt x="504" y="279"/>
                  <a:pt x="504" y="279"/>
                </a:cubicBezTo>
                <a:cubicBezTo>
                  <a:pt x="504" y="279"/>
                  <a:pt x="503" y="277"/>
                  <a:pt x="501" y="275"/>
                </a:cubicBezTo>
                <a:cubicBezTo>
                  <a:pt x="500" y="273"/>
                  <a:pt x="499" y="273"/>
                  <a:pt x="498" y="273"/>
                </a:cubicBezTo>
                <a:cubicBezTo>
                  <a:pt x="497" y="272"/>
                  <a:pt x="497" y="272"/>
                  <a:pt x="496" y="272"/>
                </a:cubicBezTo>
                <a:cubicBezTo>
                  <a:pt x="495" y="272"/>
                  <a:pt x="494" y="272"/>
                  <a:pt x="493" y="271"/>
                </a:cubicBezTo>
                <a:cubicBezTo>
                  <a:pt x="491" y="270"/>
                  <a:pt x="487" y="270"/>
                  <a:pt x="486" y="270"/>
                </a:cubicBezTo>
                <a:cubicBezTo>
                  <a:pt x="484" y="270"/>
                  <a:pt x="483" y="269"/>
                  <a:pt x="482" y="268"/>
                </a:cubicBezTo>
                <a:cubicBezTo>
                  <a:pt x="480" y="268"/>
                  <a:pt x="478" y="268"/>
                  <a:pt x="477" y="267"/>
                </a:cubicBezTo>
                <a:cubicBezTo>
                  <a:pt x="475" y="267"/>
                  <a:pt x="474" y="267"/>
                  <a:pt x="471" y="267"/>
                </a:cubicBezTo>
                <a:cubicBezTo>
                  <a:pt x="468" y="267"/>
                  <a:pt x="465" y="266"/>
                  <a:pt x="462" y="266"/>
                </a:cubicBezTo>
                <a:cubicBezTo>
                  <a:pt x="460" y="266"/>
                  <a:pt x="458" y="266"/>
                  <a:pt x="456" y="266"/>
                </a:cubicBezTo>
                <a:cubicBezTo>
                  <a:pt x="453" y="265"/>
                  <a:pt x="452" y="266"/>
                  <a:pt x="449" y="266"/>
                </a:cubicBezTo>
                <a:cubicBezTo>
                  <a:pt x="447" y="266"/>
                  <a:pt x="446" y="266"/>
                  <a:pt x="444" y="266"/>
                </a:cubicBezTo>
                <a:cubicBezTo>
                  <a:pt x="441" y="266"/>
                  <a:pt x="438" y="266"/>
                  <a:pt x="435" y="266"/>
                </a:cubicBezTo>
                <a:cubicBezTo>
                  <a:pt x="431" y="266"/>
                  <a:pt x="424" y="266"/>
                  <a:pt x="424" y="266"/>
                </a:cubicBezTo>
                <a:cubicBezTo>
                  <a:pt x="424" y="266"/>
                  <a:pt x="424" y="266"/>
                  <a:pt x="423" y="266"/>
                </a:cubicBezTo>
                <a:cubicBezTo>
                  <a:pt x="422" y="265"/>
                  <a:pt x="422" y="265"/>
                  <a:pt x="420" y="265"/>
                </a:cubicBezTo>
                <a:cubicBezTo>
                  <a:pt x="418" y="265"/>
                  <a:pt x="415" y="265"/>
                  <a:pt x="410" y="264"/>
                </a:cubicBezTo>
                <a:cubicBezTo>
                  <a:pt x="405" y="264"/>
                  <a:pt x="400" y="263"/>
                  <a:pt x="395" y="262"/>
                </a:cubicBezTo>
                <a:cubicBezTo>
                  <a:pt x="393" y="262"/>
                  <a:pt x="391" y="261"/>
                  <a:pt x="389" y="261"/>
                </a:cubicBezTo>
                <a:cubicBezTo>
                  <a:pt x="388" y="261"/>
                  <a:pt x="386" y="261"/>
                  <a:pt x="385" y="260"/>
                </a:cubicBezTo>
                <a:cubicBezTo>
                  <a:pt x="383" y="260"/>
                  <a:pt x="381" y="260"/>
                  <a:pt x="381" y="260"/>
                </a:cubicBezTo>
                <a:cubicBezTo>
                  <a:pt x="381" y="260"/>
                  <a:pt x="381" y="259"/>
                  <a:pt x="382" y="257"/>
                </a:cubicBezTo>
                <a:cubicBezTo>
                  <a:pt x="382" y="255"/>
                  <a:pt x="382" y="253"/>
                  <a:pt x="383" y="251"/>
                </a:cubicBezTo>
                <a:cubicBezTo>
                  <a:pt x="383" y="248"/>
                  <a:pt x="383" y="247"/>
                  <a:pt x="381" y="244"/>
                </a:cubicBezTo>
                <a:cubicBezTo>
                  <a:pt x="379" y="240"/>
                  <a:pt x="377" y="237"/>
                  <a:pt x="377" y="237"/>
                </a:cubicBezTo>
                <a:cubicBezTo>
                  <a:pt x="377" y="237"/>
                  <a:pt x="378" y="237"/>
                  <a:pt x="379" y="236"/>
                </a:cubicBezTo>
                <a:cubicBezTo>
                  <a:pt x="380" y="235"/>
                  <a:pt x="382" y="233"/>
                  <a:pt x="386" y="231"/>
                </a:cubicBezTo>
                <a:cubicBezTo>
                  <a:pt x="390" y="228"/>
                  <a:pt x="394" y="226"/>
                  <a:pt x="397" y="225"/>
                </a:cubicBezTo>
                <a:cubicBezTo>
                  <a:pt x="400" y="223"/>
                  <a:pt x="403" y="222"/>
                  <a:pt x="406" y="221"/>
                </a:cubicBezTo>
                <a:cubicBezTo>
                  <a:pt x="409" y="220"/>
                  <a:pt x="410" y="220"/>
                  <a:pt x="415" y="218"/>
                </a:cubicBezTo>
                <a:cubicBezTo>
                  <a:pt x="419" y="215"/>
                  <a:pt x="422" y="214"/>
                  <a:pt x="426" y="213"/>
                </a:cubicBezTo>
                <a:cubicBezTo>
                  <a:pt x="429" y="211"/>
                  <a:pt x="433" y="210"/>
                  <a:pt x="435" y="209"/>
                </a:cubicBezTo>
                <a:cubicBezTo>
                  <a:pt x="438" y="208"/>
                  <a:pt x="441" y="207"/>
                  <a:pt x="442" y="206"/>
                </a:cubicBezTo>
                <a:cubicBezTo>
                  <a:pt x="443" y="206"/>
                  <a:pt x="444" y="206"/>
                  <a:pt x="443" y="206"/>
                </a:cubicBezTo>
                <a:cubicBezTo>
                  <a:pt x="443" y="205"/>
                  <a:pt x="443" y="205"/>
                  <a:pt x="443" y="203"/>
                </a:cubicBezTo>
                <a:cubicBezTo>
                  <a:pt x="442" y="201"/>
                  <a:pt x="442" y="199"/>
                  <a:pt x="441" y="197"/>
                </a:cubicBezTo>
                <a:cubicBezTo>
                  <a:pt x="441" y="194"/>
                  <a:pt x="440" y="192"/>
                  <a:pt x="440" y="192"/>
                </a:cubicBezTo>
                <a:cubicBezTo>
                  <a:pt x="440" y="192"/>
                  <a:pt x="441" y="191"/>
                  <a:pt x="441" y="191"/>
                </a:cubicBezTo>
                <a:cubicBezTo>
                  <a:pt x="441" y="191"/>
                  <a:pt x="442" y="190"/>
                  <a:pt x="442" y="190"/>
                </a:cubicBezTo>
                <a:cubicBezTo>
                  <a:pt x="443" y="189"/>
                  <a:pt x="443" y="188"/>
                  <a:pt x="443" y="187"/>
                </a:cubicBezTo>
                <a:cubicBezTo>
                  <a:pt x="443" y="187"/>
                  <a:pt x="443" y="187"/>
                  <a:pt x="443" y="185"/>
                </a:cubicBezTo>
                <a:cubicBezTo>
                  <a:pt x="443" y="183"/>
                  <a:pt x="443" y="180"/>
                  <a:pt x="443" y="180"/>
                </a:cubicBezTo>
                <a:cubicBezTo>
                  <a:pt x="443" y="180"/>
                  <a:pt x="447" y="178"/>
                  <a:pt x="450" y="176"/>
                </a:cubicBezTo>
                <a:cubicBezTo>
                  <a:pt x="454" y="173"/>
                  <a:pt x="455" y="172"/>
                  <a:pt x="458" y="170"/>
                </a:cubicBezTo>
                <a:cubicBezTo>
                  <a:pt x="461" y="167"/>
                  <a:pt x="462" y="165"/>
                  <a:pt x="464" y="163"/>
                </a:cubicBezTo>
                <a:cubicBezTo>
                  <a:pt x="465" y="161"/>
                  <a:pt x="467" y="159"/>
                  <a:pt x="468" y="157"/>
                </a:cubicBezTo>
                <a:cubicBezTo>
                  <a:pt x="469" y="155"/>
                  <a:pt x="470" y="154"/>
                  <a:pt x="471" y="153"/>
                </a:cubicBezTo>
                <a:cubicBezTo>
                  <a:pt x="472" y="152"/>
                  <a:pt x="473" y="151"/>
                  <a:pt x="474" y="149"/>
                </a:cubicBezTo>
                <a:cubicBezTo>
                  <a:pt x="475" y="148"/>
                  <a:pt x="476" y="148"/>
                  <a:pt x="477" y="146"/>
                </a:cubicBezTo>
                <a:cubicBezTo>
                  <a:pt x="478" y="145"/>
                  <a:pt x="479" y="145"/>
                  <a:pt x="479" y="144"/>
                </a:cubicBezTo>
                <a:cubicBezTo>
                  <a:pt x="480" y="143"/>
                  <a:pt x="480" y="143"/>
                  <a:pt x="481" y="142"/>
                </a:cubicBezTo>
                <a:cubicBezTo>
                  <a:pt x="482" y="141"/>
                  <a:pt x="483" y="140"/>
                  <a:pt x="483" y="138"/>
                </a:cubicBezTo>
                <a:cubicBezTo>
                  <a:pt x="484" y="136"/>
                  <a:pt x="483" y="135"/>
                  <a:pt x="482" y="135"/>
                </a:cubicBezTo>
                <a:cubicBezTo>
                  <a:pt x="480" y="134"/>
                  <a:pt x="479" y="135"/>
                  <a:pt x="478" y="136"/>
                </a:cubicBezTo>
                <a:cubicBezTo>
                  <a:pt x="477" y="137"/>
                  <a:pt x="476" y="140"/>
                  <a:pt x="475" y="141"/>
                </a:cubicBezTo>
                <a:cubicBezTo>
                  <a:pt x="474" y="142"/>
                  <a:pt x="473" y="142"/>
                  <a:pt x="472" y="143"/>
                </a:cubicBezTo>
                <a:cubicBezTo>
                  <a:pt x="470" y="144"/>
                  <a:pt x="469" y="145"/>
                  <a:pt x="468" y="146"/>
                </a:cubicBezTo>
                <a:cubicBezTo>
                  <a:pt x="468" y="147"/>
                  <a:pt x="467" y="148"/>
                  <a:pt x="467" y="148"/>
                </a:cubicBezTo>
                <a:cubicBezTo>
                  <a:pt x="466" y="148"/>
                  <a:pt x="466" y="147"/>
                  <a:pt x="466" y="146"/>
                </a:cubicBezTo>
                <a:cubicBezTo>
                  <a:pt x="466" y="145"/>
                  <a:pt x="466" y="145"/>
                  <a:pt x="467" y="143"/>
                </a:cubicBezTo>
                <a:cubicBezTo>
                  <a:pt x="468" y="142"/>
                  <a:pt x="469" y="141"/>
                  <a:pt x="471" y="140"/>
                </a:cubicBezTo>
                <a:cubicBezTo>
                  <a:pt x="472" y="138"/>
                  <a:pt x="472" y="137"/>
                  <a:pt x="473" y="136"/>
                </a:cubicBezTo>
                <a:cubicBezTo>
                  <a:pt x="474" y="133"/>
                  <a:pt x="476" y="131"/>
                  <a:pt x="477" y="130"/>
                </a:cubicBezTo>
                <a:cubicBezTo>
                  <a:pt x="478" y="128"/>
                  <a:pt x="479" y="127"/>
                  <a:pt x="479" y="126"/>
                </a:cubicBezTo>
                <a:cubicBezTo>
                  <a:pt x="480" y="124"/>
                  <a:pt x="481" y="124"/>
                  <a:pt x="481" y="122"/>
                </a:cubicBezTo>
                <a:cubicBezTo>
                  <a:pt x="481" y="121"/>
                  <a:pt x="480" y="120"/>
                  <a:pt x="479" y="119"/>
                </a:cubicBezTo>
                <a:cubicBezTo>
                  <a:pt x="477" y="119"/>
                  <a:pt x="476" y="120"/>
                  <a:pt x="475" y="122"/>
                </a:cubicBezTo>
                <a:cubicBezTo>
                  <a:pt x="474" y="123"/>
                  <a:pt x="473" y="125"/>
                  <a:pt x="472" y="127"/>
                </a:cubicBezTo>
                <a:cubicBezTo>
                  <a:pt x="470" y="129"/>
                  <a:pt x="470" y="130"/>
                  <a:pt x="468" y="132"/>
                </a:cubicBezTo>
                <a:cubicBezTo>
                  <a:pt x="467" y="133"/>
                  <a:pt x="466" y="134"/>
                  <a:pt x="466" y="135"/>
                </a:cubicBezTo>
                <a:cubicBezTo>
                  <a:pt x="465" y="136"/>
                  <a:pt x="464" y="137"/>
                  <a:pt x="464" y="138"/>
                </a:cubicBezTo>
                <a:cubicBezTo>
                  <a:pt x="463" y="139"/>
                  <a:pt x="463" y="139"/>
                  <a:pt x="462" y="140"/>
                </a:cubicBezTo>
                <a:cubicBezTo>
                  <a:pt x="462" y="140"/>
                  <a:pt x="461" y="138"/>
                  <a:pt x="461" y="138"/>
                </a:cubicBezTo>
                <a:cubicBezTo>
                  <a:pt x="461" y="138"/>
                  <a:pt x="461" y="138"/>
                  <a:pt x="462" y="137"/>
                </a:cubicBezTo>
                <a:cubicBezTo>
                  <a:pt x="462" y="136"/>
                  <a:pt x="464" y="134"/>
                  <a:pt x="465" y="133"/>
                </a:cubicBezTo>
                <a:cubicBezTo>
                  <a:pt x="466" y="131"/>
                  <a:pt x="466" y="130"/>
                  <a:pt x="466" y="129"/>
                </a:cubicBezTo>
                <a:cubicBezTo>
                  <a:pt x="467" y="128"/>
                  <a:pt x="468" y="126"/>
                  <a:pt x="469" y="124"/>
                </a:cubicBezTo>
                <a:cubicBezTo>
                  <a:pt x="470" y="122"/>
                  <a:pt x="470" y="122"/>
                  <a:pt x="471" y="120"/>
                </a:cubicBezTo>
                <a:cubicBezTo>
                  <a:pt x="472" y="119"/>
                  <a:pt x="472" y="118"/>
                  <a:pt x="473" y="117"/>
                </a:cubicBezTo>
                <a:cubicBezTo>
                  <a:pt x="473" y="115"/>
                  <a:pt x="474" y="115"/>
                  <a:pt x="474" y="113"/>
                </a:cubicBezTo>
                <a:cubicBezTo>
                  <a:pt x="474" y="111"/>
                  <a:pt x="472" y="110"/>
                  <a:pt x="471" y="110"/>
                </a:cubicBezTo>
                <a:cubicBezTo>
                  <a:pt x="469" y="110"/>
                  <a:pt x="468" y="112"/>
                  <a:pt x="467" y="114"/>
                </a:cubicBezTo>
                <a:cubicBezTo>
                  <a:pt x="466" y="116"/>
                  <a:pt x="465" y="118"/>
                  <a:pt x="464" y="120"/>
                </a:cubicBezTo>
                <a:cubicBezTo>
                  <a:pt x="463" y="122"/>
                  <a:pt x="462" y="123"/>
                  <a:pt x="461" y="124"/>
                </a:cubicBezTo>
                <a:cubicBezTo>
                  <a:pt x="460" y="125"/>
                  <a:pt x="460" y="126"/>
                  <a:pt x="460" y="127"/>
                </a:cubicBezTo>
                <a:cubicBezTo>
                  <a:pt x="460" y="128"/>
                  <a:pt x="459" y="128"/>
                  <a:pt x="459" y="129"/>
                </a:cubicBezTo>
                <a:cubicBezTo>
                  <a:pt x="458" y="130"/>
                  <a:pt x="458" y="131"/>
                  <a:pt x="457" y="132"/>
                </a:cubicBezTo>
                <a:cubicBezTo>
                  <a:pt x="457" y="133"/>
                  <a:pt x="456" y="134"/>
                  <a:pt x="456" y="134"/>
                </a:cubicBezTo>
                <a:cubicBezTo>
                  <a:pt x="455" y="135"/>
                  <a:pt x="455" y="134"/>
                  <a:pt x="455" y="134"/>
                </a:cubicBezTo>
                <a:cubicBezTo>
                  <a:pt x="454" y="134"/>
                  <a:pt x="454" y="132"/>
                  <a:pt x="455" y="131"/>
                </a:cubicBezTo>
                <a:cubicBezTo>
                  <a:pt x="455" y="129"/>
                  <a:pt x="455" y="128"/>
                  <a:pt x="456" y="127"/>
                </a:cubicBezTo>
                <a:cubicBezTo>
                  <a:pt x="456" y="125"/>
                  <a:pt x="456" y="124"/>
                  <a:pt x="457" y="121"/>
                </a:cubicBezTo>
                <a:cubicBezTo>
                  <a:pt x="458" y="119"/>
                  <a:pt x="459" y="118"/>
                  <a:pt x="460" y="116"/>
                </a:cubicBezTo>
                <a:cubicBezTo>
                  <a:pt x="461" y="114"/>
                  <a:pt x="461" y="112"/>
                  <a:pt x="462" y="110"/>
                </a:cubicBezTo>
                <a:cubicBezTo>
                  <a:pt x="462" y="108"/>
                  <a:pt x="460" y="107"/>
                  <a:pt x="458" y="108"/>
                </a:cubicBezTo>
                <a:cubicBezTo>
                  <a:pt x="456" y="108"/>
                  <a:pt x="455" y="111"/>
                  <a:pt x="454" y="112"/>
                </a:cubicBezTo>
                <a:cubicBezTo>
                  <a:pt x="454" y="113"/>
                  <a:pt x="453" y="115"/>
                  <a:pt x="453" y="116"/>
                </a:cubicBezTo>
                <a:cubicBezTo>
                  <a:pt x="452" y="117"/>
                  <a:pt x="452" y="118"/>
                  <a:pt x="451" y="119"/>
                </a:cubicBezTo>
                <a:cubicBezTo>
                  <a:pt x="450" y="121"/>
                  <a:pt x="450" y="121"/>
                  <a:pt x="449" y="124"/>
                </a:cubicBezTo>
                <a:cubicBezTo>
                  <a:pt x="448" y="126"/>
                  <a:pt x="448" y="127"/>
                  <a:pt x="448" y="130"/>
                </a:cubicBezTo>
                <a:cubicBezTo>
                  <a:pt x="447" y="132"/>
                  <a:pt x="446" y="133"/>
                  <a:pt x="446" y="134"/>
                </a:cubicBezTo>
                <a:cubicBezTo>
                  <a:pt x="445" y="135"/>
                  <a:pt x="445" y="136"/>
                  <a:pt x="444" y="137"/>
                </a:cubicBezTo>
                <a:cubicBezTo>
                  <a:pt x="444" y="139"/>
                  <a:pt x="442" y="139"/>
                  <a:pt x="441" y="140"/>
                </a:cubicBezTo>
                <a:cubicBezTo>
                  <a:pt x="440" y="140"/>
                  <a:pt x="437" y="142"/>
                  <a:pt x="437" y="142"/>
                </a:cubicBezTo>
                <a:cubicBezTo>
                  <a:pt x="436" y="143"/>
                  <a:pt x="436" y="142"/>
                  <a:pt x="436" y="142"/>
                </a:cubicBezTo>
                <a:cubicBezTo>
                  <a:pt x="435" y="141"/>
                  <a:pt x="435" y="141"/>
                  <a:pt x="435" y="140"/>
                </a:cubicBezTo>
                <a:cubicBezTo>
                  <a:pt x="435" y="139"/>
                  <a:pt x="435" y="138"/>
                  <a:pt x="435" y="137"/>
                </a:cubicBezTo>
                <a:cubicBezTo>
                  <a:pt x="434" y="136"/>
                  <a:pt x="434" y="135"/>
                  <a:pt x="433" y="134"/>
                </a:cubicBezTo>
                <a:cubicBezTo>
                  <a:pt x="433" y="133"/>
                  <a:pt x="433" y="132"/>
                  <a:pt x="431" y="129"/>
                </a:cubicBezTo>
                <a:cubicBezTo>
                  <a:pt x="430" y="127"/>
                  <a:pt x="428" y="126"/>
                  <a:pt x="427" y="125"/>
                </a:cubicBezTo>
                <a:cubicBezTo>
                  <a:pt x="426" y="125"/>
                  <a:pt x="425" y="125"/>
                  <a:pt x="424" y="126"/>
                </a:cubicBezTo>
                <a:cubicBezTo>
                  <a:pt x="423" y="127"/>
                  <a:pt x="424" y="128"/>
                  <a:pt x="424" y="129"/>
                </a:cubicBezTo>
                <a:cubicBezTo>
                  <a:pt x="425" y="129"/>
                  <a:pt x="425" y="131"/>
                  <a:pt x="426" y="133"/>
                </a:cubicBezTo>
                <a:cubicBezTo>
                  <a:pt x="426" y="135"/>
                  <a:pt x="427" y="136"/>
                  <a:pt x="427" y="138"/>
                </a:cubicBezTo>
                <a:cubicBezTo>
                  <a:pt x="427" y="140"/>
                  <a:pt x="427" y="141"/>
                  <a:pt x="427" y="143"/>
                </a:cubicBezTo>
                <a:cubicBezTo>
                  <a:pt x="427" y="144"/>
                  <a:pt x="426" y="145"/>
                  <a:pt x="426" y="147"/>
                </a:cubicBezTo>
                <a:cubicBezTo>
                  <a:pt x="426" y="149"/>
                  <a:pt x="427" y="152"/>
                  <a:pt x="428" y="154"/>
                </a:cubicBezTo>
                <a:cubicBezTo>
                  <a:pt x="428" y="157"/>
                  <a:pt x="428" y="158"/>
                  <a:pt x="429" y="160"/>
                </a:cubicBezTo>
                <a:cubicBezTo>
                  <a:pt x="429" y="163"/>
                  <a:pt x="429" y="163"/>
                  <a:pt x="429" y="164"/>
                </a:cubicBezTo>
                <a:cubicBezTo>
                  <a:pt x="428" y="165"/>
                  <a:pt x="426" y="167"/>
                  <a:pt x="426" y="167"/>
                </a:cubicBezTo>
                <a:cubicBezTo>
                  <a:pt x="426" y="167"/>
                  <a:pt x="426" y="167"/>
                  <a:pt x="425" y="167"/>
                </a:cubicBezTo>
                <a:cubicBezTo>
                  <a:pt x="425" y="167"/>
                  <a:pt x="425" y="167"/>
                  <a:pt x="424" y="168"/>
                </a:cubicBezTo>
                <a:cubicBezTo>
                  <a:pt x="424" y="168"/>
                  <a:pt x="423" y="169"/>
                  <a:pt x="421" y="170"/>
                </a:cubicBezTo>
                <a:cubicBezTo>
                  <a:pt x="419" y="171"/>
                  <a:pt x="417" y="173"/>
                  <a:pt x="413" y="175"/>
                </a:cubicBezTo>
                <a:cubicBezTo>
                  <a:pt x="409" y="177"/>
                  <a:pt x="407" y="178"/>
                  <a:pt x="406" y="179"/>
                </a:cubicBezTo>
                <a:cubicBezTo>
                  <a:pt x="404" y="179"/>
                  <a:pt x="401" y="182"/>
                  <a:pt x="400" y="183"/>
                </a:cubicBezTo>
                <a:cubicBezTo>
                  <a:pt x="399" y="184"/>
                  <a:pt x="398" y="186"/>
                  <a:pt x="398" y="186"/>
                </a:cubicBezTo>
                <a:cubicBezTo>
                  <a:pt x="398" y="186"/>
                  <a:pt x="398" y="186"/>
                  <a:pt x="397" y="185"/>
                </a:cubicBezTo>
                <a:cubicBezTo>
                  <a:pt x="396" y="185"/>
                  <a:pt x="394" y="185"/>
                  <a:pt x="393" y="186"/>
                </a:cubicBezTo>
                <a:cubicBezTo>
                  <a:pt x="391" y="186"/>
                  <a:pt x="387" y="188"/>
                  <a:pt x="386" y="189"/>
                </a:cubicBezTo>
                <a:cubicBezTo>
                  <a:pt x="385" y="190"/>
                  <a:pt x="383" y="190"/>
                  <a:pt x="383" y="192"/>
                </a:cubicBezTo>
                <a:cubicBezTo>
                  <a:pt x="382" y="193"/>
                  <a:pt x="381" y="194"/>
                  <a:pt x="381" y="194"/>
                </a:cubicBezTo>
                <a:cubicBezTo>
                  <a:pt x="381" y="194"/>
                  <a:pt x="380" y="195"/>
                  <a:pt x="378" y="195"/>
                </a:cubicBezTo>
                <a:cubicBezTo>
                  <a:pt x="375" y="196"/>
                  <a:pt x="374" y="196"/>
                  <a:pt x="373" y="196"/>
                </a:cubicBezTo>
                <a:cubicBezTo>
                  <a:pt x="373" y="196"/>
                  <a:pt x="372" y="196"/>
                  <a:pt x="371" y="196"/>
                </a:cubicBezTo>
                <a:cubicBezTo>
                  <a:pt x="371" y="196"/>
                  <a:pt x="371" y="195"/>
                  <a:pt x="370" y="195"/>
                </a:cubicBezTo>
                <a:cubicBezTo>
                  <a:pt x="369" y="195"/>
                  <a:pt x="369" y="195"/>
                  <a:pt x="369" y="195"/>
                </a:cubicBezTo>
                <a:cubicBezTo>
                  <a:pt x="369" y="195"/>
                  <a:pt x="368" y="194"/>
                  <a:pt x="367" y="191"/>
                </a:cubicBezTo>
                <a:cubicBezTo>
                  <a:pt x="367" y="189"/>
                  <a:pt x="366" y="187"/>
                  <a:pt x="365" y="185"/>
                </a:cubicBezTo>
                <a:cubicBezTo>
                  <a:pt x="365" y="184"/>
                  <a:pt x="364" y="182"/>
                  <a:pt x="363" y="181"/>
                </a:cubicBezTo>
                <a:cubicBezTo>
                  <a:pt x="362" y="178"/>
                  <a:pt x="361" y="176"/>
                  <a:pt x="360" y="174"/>
                </a:cubicBezTo>
                <a:cubicBezTo>
                  <a:pt x="359" y="173"/>
                  <a:pt x="358" y="171"/>
                  <a:pt x="357" y="170"/>
                </a:cubicBezTo>
                <a:cubicBezTo>
                  <a:pt x="355" y="168"/>
                  <a:pt x="354" y="166"/>
                  <a:pt x="353" y="164"/>
                </a:cubicBezTo>
                <a:cubicBezTo>
                  <a:pt x="352" y="163"/>
                  <a:pt x="352" y="162"/>
                  <a:pt x="352" y="161"/>
                </a:cubicBezTo>
                <a:cubicBezTo>
                  <a:pt x="351" y="160"/>
                  <a:pt x="350" y="157"/>
                  <a:pt x="347" y="152"/>
                </a:cubicBezTo>
                <a:cubicBezTo>
                  <a:pt x="346" y="149"/>
                  <a:pt x="344" y="147"/>
                  <a:pt x="343" y="145"/>
                </a:cubicBezTo>
                <a:cubicBezTo>
                  <a:pt x="341" y="142"/>
                  <a:pt x="339" y="140"/>
                  <a:pt x="338" y="139"/>
                </a:cubicBezTo>
                <a:cubicBezTo>
                  <a:pt x="336" y="137"/>
                  <a:pt x="335" y="135"/>
                  <a:pt x="333" y="134"/>
                </a:cubicBezTo>
                <a:cubicBezTo>
                  <a:pt x="332" y="133"/>
                  <a:pt x="332" y="132"/>
                  <a:pt x="331" y="132"/>
                </a:cubicBezTo>
                <a:cubicBezTo>
                  <a:pt x="330" y="130"/>
                  <a:pt x="329" y="130"/>
                  <a:pt x="328" y="128"/>
                </a:cubicBezTo>
                <a:cubicBezTo>
                  <a:pt x="327" y="127"/>
                  <a:pt x="326" y="126"/>
                  <a:pt x="323" y="123"/>
                </a:cubicBezTo>
                <a:cubicBezTo>
                  <a:pt x="320" y="119"/>
                  <a:pt x="316" y="116"/>
                  <a:pt x="314" y="113"/>
                </a:cubicBezTo>
                <a:cubicBezTo>
                  <a:pt x="311" y="111"/>
                  <a:pt x="310" y="109"/>
                  <a:pt x="309" y="108"/>
                </a:cubicBezTo>
                <a:cubicBezTo>
                  <a:pt x="308" y="108"/>
                  <a:pt x="307" y="106"/>
                  <a:pt x="306" y="105"/>
                </a:cubicBezTo>
                <a:cubicBezTo>
                  <a:pt x="304" y="103"/>
                  <a:pt x="302" y="102"/>
                  <a:pt x="302" y="102"/>
                </a:cubicBezTo>
                <a:cubicBezTo>
                  <a:pt x="302" y="100"/>
                  <a:pt x="302" y="100"/>
                  <a:pt x="302" y="100"/>
                </a:cubicBezTo>
                <a:cubicBezTo>
                  <a:pt x="302" y="100"/>
                  <a:pt x="302" y="100"/>
                  <a:pt x="303" y="99"/>
                </a:cubicBezTo>
                <a:cubicBezTo>
                  <a:pt x="304" y="98"/>
                  <a:pt x="304" y="97"/>
                  <a:pt x="304" y="96"/>
                </a:cubicBezTo>
                <a:cubicBezTo>
                  <a:pt x="303" y="96"/>
                  <a:pt x="304" y="96"/>
                  <a:pt x="304" y="96"/>
                </a:cubicBezTo>
                <a:cubicBezTo>
                  <a:pt x="305" y="96"/>
                  <a:pt x="305" y="95"/>
                  <a:pt x="306" y="95"/>
                </a:cubicBezTo>
                <a:cubicBezTo>
                  <a:pt x="307" y="94"/>
                  <a:pt x="309" y="93"/>
                  <a:pt x="310" y="93"/>
                </a:cubicBezTo>
                <a:cubicBezTo>
                  <a:pt x="311" y="92"/>
                  <a:pt x="311" y="92"/>
                  <a:pt x="312" y="91"/>
                </a:cubicBezTo>
                <a:cubicBezTo>
                  <a:pt x="313" y="90"/>
                  <a:pt x="314" y="90"/>
                  <a:pt x="316" y="89"/>
                </a:cubicBezTo>
                <a:cubicBezTo>
                  <a:pt x="317" y="88"/>
                  <a:pt x="318" y="87"/>
                  <a:pt x="319" y="86"/>
                </a:cubicBezTo>
                <a:cubicBezTo>
                  <a:pt x="320" y="84"/>
                  <a:pt x="319" y="83"/>
                  <a:pt x="319" y="82"/>
                </a:cubicBezTo>
                <a:cubicBezTo>
                  <a:pt x="319" y="81"/>
                  <a:pt x="318" y="79"/>
                  <a:pt x="318" y="79"/>
                </a:cubicBezTo>
                <a:cubicBezTo>
                  <a:pt x="318" y="79"/>
                  <a:pt x="318" y="78"/>
                  <a:pt x="318" y="77"/>
                </a:cubicBezTo>
                <a:cubicBezTo>
                  <a:pt x="319" y="76"/>
                  <a:pt x="320" y="75"/>
                  <a:pt x="320" y="74"/>
                </a:cubicBezTo>
                <a:cubicBezTo>
                  <a:pt x="321" y="74"/>
                  <a:pt x="320" y="72"/>
                  <a:pt x="319" y="71"/>
                </a:cubicBezTo>
                <a:cubicBezTo>
                  <a:pt x="318" y="70"/>
                  <a:pt x="317" y="70"/>
                  <a:pt x="317" y="70"/>
                </a:cubicBezTo>
                <a:cubicBezTo>
                  <a:pt x="317" y="70"/>
                  <a:pt x="318" y="69"/>
                  <a:pt x="319" y="68"/>
                </a:cubicBezTo>
                <a:cubicBezTo>
                  <a:pt x="320" y="68"/>
                  <a:pt x="320" y="67"/>
                  <a:pt x="321" y="66"/>
                </a:cubicBezTo>
                <a:cubicBezTo>
                  <a:pt x="322" y="65"/>
                  <a:pt x="322" y="64"/>
                  <a:pt x="321" y="63"/>
                </a:cubicBezTo>
                <a:cubicBezTo>
                  <a:pt x="321" y="62"/>
                  <a:pt x="321" y="61"/>
                  <a:pt x="321" y="59"/>
                </a:cubicBezTo>
                <a:cubicBezTo>
                  <a:pt x="321" y="58"/>
                  <a:pt x="321" y="57"/>
                  <a:pt x="322" y="57"/>
                </a:cubicBezTo>
                <a:cubicBezTo>
                  <a:pt x="323" y="56"/>
                  <a:pt x="324" y="56"/>
                  <a:pt x="325" y="56"/>
                </a:cubicBezTo>
                <a:cubicBezTo>
                  <a:pt x="326" y="56"/>
                  <a:pt x="327" y="55"/>
                  <a:pt x="327" y="54"/>
                </a:cubicBezTo>
                <a:cubicBezTo>
                  <a:pt x="328" y="52"/>
                  <a:pt x="326" y="51"/>
                  <a:pt x="325" y="49"/>
                </a:cubicBezTo>
                <a:cubicBezTo>
                  <a:pt x="323" y="48"/>
                  <a:pt x="322" y="46"/>
                  <a:pt x="320" y="44"/>
                </a:cubicBezTo>
                <a:cubicBezTo>
                  <a:pt x="318" y="43"/>
                  <a:pt x="317" y="43"/>
                  <a:pt x="316" y="42"/>
                </a:cubicBezTo>
                <a:cubicBezTo>
                  <a:pt x="316" y="41"/>
                  <a:pt x="316" y="41"/>
                  <a:pt x="315" y="41"/>
                </a:cubicBezTo>
                <a:cubicBezTo>
                  <a:pt x="314" y="39"/>
                  <a:pt x="315" y="36"/>
                  <a:pt x="315" y="35"/>
                </a:cubicBezTo>
                <a:cubicBezTo>
                  <a:pt x="316" y="34"/>
                  <a:pt x="315" y="33"/>
                  <a:pt x="315" y="33"/>
                </a:cubicBezTo>
                <a:cubicBezTo>
                  <a:pt x="314" y="33"/>
                  <a:pt x="315" y="32"/>
                  <a:pt x="314" y="31"/>
                </a:cubicBezTo>
                <a:cubicBezTo>
                  <a:pt x="313" y="29"/>
                  <a:pt x="313" y="30"/>
                  <a:pt x="313" y="30"/>
                </a:cubicBezTo>
                <a:cubicBezTo>
                  <a:pt x="313" y="30"/>
                  <a:pt x="313" y="29"/>
                  <a:pt x="312" y="28"/>
                </a:cubicBezTo>
                <a:cubicBezTo>
                  <a:pt x="312" y="28"/>
                  <a:pt x="312" y="26"/>
                  <a:pt x="311" y="26"/>
                </a:cubicBezTo>
                <a:cubicBezTo>
                  <a:pt x="310" y="25"/>
                  <a:pt x="310" y="25"/>
                  <a:pt x="310" y="24"/>
                </a:cubicBezTo>
                <a:cubicBezTo>
                  <a:pt x="310" y="24"/>
                  <a:pt x="310" y="23"/>
                  <a:pt x="310" y="23"/>
                </a:cubicBezTo>
                <a:cubicBezTo>
                  <a:pt x="309" y="23"/>
                  <a:pt x="309" y="22"/>
                  <a:pt x="309" y="22"/>
                </a:cubicBezTo>
                <a:cubicBezTo>
                  <a:pt x="309" y="21"/>
                  <a:pt x="308" y="20"/>
                  <a:pt x="308" y="20"/>
                </a:cubicBezTo>
                <a:cubicBezTo>
                  <a:pt x="307" y="20"/>
                  <a:pt x="307" y="19"/>
                  <a:pt x="307" y="18"/>
                </a:cubicBezTo>
                <a:cubicBezTo>
                  <a:pt x="306" y="17"/>
                  <a:pt x="305" y="16"/>
                  <a:pt x="305" y="16"/>
                </a:cubicBezTo>
                <a:cubicBezTo>
                  <a:pt x="305" y="16"/>
                  <a:pt x="306" y="16"/>
                  <a:pt x="306" y="16"/>
                </a:cubicBezTo>
                <a:cubicBezTo>
                  <a:pt x="306" y="15"/>
                  <a:pt x="307" y="15"/>
                  <a:pt x="307" y="12"/>
                </a:cubicBezTo>
                <a:cubicBezTo>
                  <a:pt x="307" y="10"/>
                  <a:pt x="305" y="8"/>
                  <a:pt x="303" y="6"/>
                </a:cubicBezTo>
                <a:cubicBezTo>
                  <a:pt x="301" y="5"/>
                  <a:pt x="298" y="3"/>
                  <a:pt x="296" y="2"/>
                </a:cubicBezTo>
                <a:cubicBezTo>
                  <a:pt x="294" y="1"/>
                  <a:pt x="291" y="1"/>
                  <a:pt x="290" y="1"/>
                </a:cubicBezTo>
                <a:cubicBezTo>
                  <a:pt x="288" y="1"/>
                  <a:pt x="285" y="1"/>
                  <a:pt x="283" y="1"/>
                </a:cubicBezTo>
                <a:cubicBezTo>
                  <a:pt x="281" y="1"/>
                  <a:pt x="280" y="0"/>
                  <a:pt x="278" y="1"/>
                </a:cubicBezTo>
                <a:cubicBezTo>
                  <a:pt x="276" y="1"/>
                  <a:pt x="275" y="2"/>
                  <a:pt x="274" y="2"/>
                </a:cubicBezTo>
                <a:cubicBezTo>
                  <a:pt x="273" y="2"/>
                  <a:pt x="271" y="2"/>
                  <a:pt x="269" y="2"/>
                </a:cubicBezTo>
                <a:cubicBezTo>
                  <a:pt x="268" y="2"/>
                  <a:pt x="266" y="3"/>
                  <a:pt x="265" y="3"/>
                </a:cubicBezTo>
                <a:cubicBezTo>
                  <a:pt x="263" y="3"/>
                  <a:pt x="261" y="4"/>
                  <a:pt x="260" y="4"/>
                </a:cubicBezTo>
                <a:cubicBezTo>
                  <a:pt x="259" y="5"/>
                  <a:pt x="257" y="5"/>
                  <a:pt x="256" y="6"/>
                </a:cubicBezTo>
                <a:cubicBezTo>
                  <a:pt x="255" y="6"/>
                  <a:pt x="254" y="7"/>
                  <a:pt x="253" y="8"/>
                </a:cubicBezTo>
                <a:cubicBezTo>
                  <a:pt x="251" y="8"/>
                  <a:pt x="250" y="10"/>
                  <a:pt x="248" y="11"/>
                </a:cubicBezTo>
                <a:cubicBezTo>
                  <a:pt x="247" y="13"/>
                  <a:pt x="246" y="14"/>
                  <a:pt x="243" y="17"/>
                </a:cubicBezTo>
                <a:cubicBezTo>
                  <a:pt x="240" y="20"/>
                  <a:pt x="241" y="22"/>
                  <a:pt x="240" y="23"/>
                </a:cubicBezTo>
                <a:cubicBezTo>
                  <a:pt x="239" y="25"/>
                  <a:pt x="239" y="26"/>
                  <a:pt x="238" y="28"/>
                </a:cubicBezTo>
                <a:cubicBezTo>
                  <a:pt x="238" y="29"/>
                  <a:pt x="238" y="30"/>
                  <a:pt x="237" y="31"/>
                </a:cubicBezTo>
                <a:cubicBezTo>
                  <a:pt x="237" y="33"/>
                  <a:pt x="237" y="34"/>
                  <a:pt x="237" y="37"/>
                </a:cubicBezTo>
                <a:cubicBezTo>
                  <a:pt x="237" y="39"/>
                  <a:pt x="237" y="40"/>
                  <a:pt x="237" y="41"/>
                </a:cubicBezTo>
                <a:cubicBezTo>
                  <a:pt x="237" y="42"/>
                  <a:pt x="238" y="42"/>
                  <a:pt x="238" y="43"/>
                </a:cubicBezTo>
                <a:cubicBezTo>
                  <a:pt x="238" y="44"/>
                  <a:pt x="237" y="44"/>
                  <a:pt x="237" y="45"/>
                </a:cubicBezTo>
                <a:cubicBezTo>
                  <a:pt x="237" y="47"/>
                  <a:pt x="238" y="48"/>
                  <a:pt x="238" y="49"/>
                </a:cubicBezTo>
                <a:cubicBezTo>
                  <a:pt x="238" y="49"/>
                  <a:pt x="238" y="50"/>
                  <a:pt x="238" y="51"/>
                </a:cubicBezTo>
                <a:cubicBezTo>
                  <a:pt x="238" y="51"/>
                  <a:pt x="238" y="52"/>
                  <a:pt x="238" y="53"/>
                </a:cubicBezTo>
                <a:cubicBezTo>
                  <a:pt x="238" y="56"/>
                  <a:pt x="239" y="57"/>
                  <a:pt x="239" y="59"/>
                </a:cubicBezTo>
                <a:cubicBezTo>
                  <a:pt x="239" y="60"/>
                  <a:pt x="240" y="60"/>
                  <a:pt x="240" y="61"/>
                </a:cubicBezTo>
                <a:cubicBezTo>
                  <a:pt x="240" y="61"/>
                  <a:pt x="240" y="61"/>
                  <a:pt x="240" y="62"/>
                </a:cubicBezTo>
                <a:cubicBezTo>
                  <a:pt x="240" y="62"/>
                  <a:pt x="241" y="63"/>
                  <a:pt x="241" y="64"/>
                </a:cubicBezTo>
                <a:cubicBezTo>
                  <a:pt x="242" y="65"/>
                  <a:pt x="242" y="66"/>
                  <a:pt x="243" y="66"/>
                </a:cubicBezTo>
                <a:cubicBezTo>
                  <a:pt x="243" y="67"/>
                  <a:pt x="243" y="68"/>
                  <a:pt x="244" y="69"/>
                </a:cubicBezTo>
                <a:cubicBezTo>
                  <a:pt x="244" y="69"/>
                  <a:pt x="244" y="70"/>
                  <a:pt x="244" y="70"/>
                </a:cubicBezTo>
                <a:cubicBezTo>
                  <a:pt x="244" y="71"/>
                  <a:pt x="244" y="72"/>
                  <a:pt x="244" y="73"/>
                </a:cubicBezTo>
                <a:cubicBezTo>
                  <a:pt x="245" y="73"/>
                  <a:pt x="245" y="74"/>
                  <a:pt x="246" y="74"/>
                </a:cubicBezTo>
                <a:cubicBezTo>
                  <a:pt x="246" y="75"/>
                  <a:pt x="246" y="75"/>
                  <a:pt x="246" y="76"/>
                </a:cubicBezTo>
                <a:cubicBezTo>
                  <a:pt x="246" y="76"/>
                  <a:pt x="247" y="76"/>
                  <a:pt x="247" y="77"/>
                </a:cubicBezTo>
                <a:cubicBezTo>
                  <a:pt x="248" y="78"/>
                  <a:pt x="249" y="78"/>
                  <a:pt x="249" y="79"/>
                </a:cubicBezTo>
                <a:cubicBezTo>
                  <a:pt x="250" y="79"/>
                  <a:pt x="251" y="80"/>
                  <a:pt x="252" y="79"/>
                </a:cubicBezTo>
                <a:cubicBezTo>
                  <a:pt x="253" y="79"/>
                  <a:pt x="254" y="79"/>
                  <a:pt x="254" y="79"/>
                </a:cubicBezTo>
                <a:cubicBezTo>
                  <a:pt x="254" y="79"/>
                  <a:pt x="254" y="80"/>
                  <a:pt x="254" y="81"/>
                </a:cubicBezTo>
                <a:cubicBezTo>
                  <a:pt x="254" y="82"/>
                  <a:pt x="253" y="83"/>
                  <a:pt x="252" y="85"/>
                </a:cubicBezTo>
                <a:cubicBezTo>
                  <a:pt x="252" y="86"/>
                  <a:pt x="251" y="87"/>
                  <a:pt x="251" y="88"/>
                </a:cubicBezTo>
                <a:cubicBezTo>
                  <a:pt x="250" y="88"/>
                  <a:pt x="248" y="87"/>
                  <a:pt x="246" y="86"/>
                </a:cubicBezTo>
                <a:cubicBezTo>
                  <a:pt x="244" y="86"/>
                  <a:pt x="244" y="86"/>
                  <a:pt x="239" y="86"/>
                </a:cubicBezTo>
                <a:cubicBezTo>
                  <a:pt x="238" y="86"/>
                  <a:pt x="236" y="86"/>
                  <a:pt x="235" y="86"/>
                </a:cubicBezTo>
                <a:cubicBezTo>
                  <a:pt x="234" y="86"/>
                  <a:pt x="232" y="87"/>
                  <a:pt x="230" y="87"/>
                </a:cubicBezTo>
                <a:cubicBezTo>
                  <a:pt x="229" y="87"/>
                  <a:pt x="228" y="88"/>
                  <a:pt x="227" y="88"/>
                </a:cubicBezTo>
                <a:cubicBezTo>
                  <a:pt x="224" y="89"/>
                  <a:pt x="223" y="90"/>
                  <a:pt x="220" y="92"/>
                </a:cubicBezTo>
                <a:cubicBezTo>
                  <a:pt x="218" y="93"/>
                  <a:pt x="215" y="95"/>
                  <a:pt x="214" y="97"/>
                </a:cubicBezTo>
                <a:cubicBezTo>
                  <a:pt x="212" y="98"/>
                  <a:pt x="211" y="99"/>
                  <a:pt x="209" y="101"/>
                </a:cubicBezTo>
                <a:cubicBezTo>
                  <a:pt x="207" y="103"/>
                  <a:pt x="206" y="104"/>
                  <a:pt x="205" y="106"/>
                </a:cubicBezTo>
                <a:cubicBezTo>
                  <a:pt x="204" y="108"/>
                  <a:pt x="204" y="108"/>
                  <a:pt x="203" y="110"/>
                </a:cubicBezTo>
                <a:cubicBezTo>
                  <a:pt x="203" y="112"/>
                  <a:pt x="203" y="113"/>
                  <a:pt x="203" y="114"/>
                </a:cubicBezTo>
                <a:cubicBezTo>
                  <a:pt x="202" y="116"/>
                  <a:pt x="202" y="117"/>
                  <a:pt x="202" y="117"/>
                </a:cubicBezTo>
                <a:cubicBezTo>
                  <a:pt x="202" y="117"/>
                  <a:pt x="201" y="118"/>
                  <a:pt x="200" y="119"/>
                </a:cubicBezTo>
                <a:cubicBezTo>
                  <a:pt x="198" y="119"/>
                  <a:pt x="197" y="121"/>
                  <a:pt x="196" y="122"/>
                </a:cubicBezTo>
                <a:cubicBezTo>
                  <a:pt x="195" y="122"/>
                  <a:pt x="194" y="122"/>
                  <a:pt x="194" y="122"/>
                </a:cubicBezTo>
                <a:cubicBezTo>
                  <a:pt x="193" y="122"/>
                  <a:pt x="193" y="122"/>
                  <a:pt x="191" y="124"/>
                </a:cubicBezTo>
                <a:cubicBezTo>
                  <a:pt x="189" y="125"/>
                  <a:pt x="188" y="127"/>
                  <a:pt x="187" y="129"/>
                </a:cubicBezTo>
                <a:cubicBezTo>
                  <a:pt x="186" y="130"/>
                  <a:pt x="186" y="131"/>
                  <a:pt x="185" y="132"/>
                </a:cubicBezTo>
                <a:cubicBezTo>
                  <a:pt x="184" y="132"/>
                  <a:pt x="183" y="133"/>
                  <a:pt x="183" y="133"/>
                </a:cubicBezTo>
                <a:cubicBezTo>
                  <a:pt x="182" y="133"/>
                  <a:pt x="181" y="134"/>
                  <a:pt x="180" y="134"/>
                </a:cubicBezTo>
                <a:cubicBezTo>
                  <a:pt x="178" y="134"/>
                  <a:pt x="178" y="134"/>
                  <a:pt x="175" y="135"/>
                </a:cubicBezTo>
                <a:cubicBezTo>
                  <a:pt x="173" y="136"/>
                  <a:pt x="171" y="137"/>
                  <a:pt x="170" y="138"/>
                </a:cubicBezTo>
                <a:cubicBezTo>
                  <a:pt x="169" y="139"/>
                  <a:pt x="168" y="140"/>
                  <a:pt x="167" y="141"/>
                </a:cubicBezTo>
                <a:cubicBezTo>
                  <a:pt x="165" y="142"/>
                  <a:pt x="165" y="142"/>
                  <a:pt x="161" y="144"/>
                </a:cubicBezTo>
                <a:cubicBezTo>
                  <a:pt x="160" y="145"/>
                  <a:pt x="158" y="146"/>
                  <a:pt x="157" y="147"/>
                </a:cubicBezTo>
                <a:cubicBezTo>
                  <a:pt x="156" y="148"/>
                  <a:pt x="155" y="148"/>
                  <a:pt x="154" y="149"/>
                </a:cubicBezTo>
                <a:cubicBezTo>
                  <a:pt x="152" y="151"/>
                  <a:pt x="150" y="152"/>
                  <a:pt x="147" y="154"/>
                </a:cubicBezTo>
                <a:cubicBezTo>
                  <a:pt x="144" y="156"/>
                  <a:pt x="141" y="159"/>
                  <a:pt x="140" y="162"/>
                </a:cubicBezTo>
                <a:cubicBezTo>
                  <a:pt x="138" y="165"/>
                  <a:pt x="137" y="174"/>
                  <a:pt x="135" y="180"/>
                </a:cubicBezTo>
                <a:cubicBezTo>
                  <a:pt x="134" y="187"/>
                  <a:pt x="132" y="200"/>
                  <a:pt x="130" y="205"/>
                </a:cubicBezTo>
                <a:cubicBezTo>
                  <a:pt x="129" y="211"/>
                  <a:pt x="129" y="214"/>
                  <a:pt x="128" y="218"/>
                </a:cubicBezTo>
                <a:cubicBezTo>
                  <a:pt x="127" y="222"/>
                  <a:pt x="127" y="224"/>
                  <a:pt x="126" y="228"/>
                </a:cubicBezTo>
                <a:cubicBezTo>
                  <a:pt x="126" y="232"/>
                  <a:pt x="126" y="232"/>
                  <a:pt x="125" y="237"/>
                </a:cubicBezTo>
                <a:cubicBezTo>
                  <a:pt x="124" y="242"/>
                  <a:pt x="124" y="248"/>
                  <a:pt x="123" y="252"/>
                </a:cubicBezTo>
                <a:cubicBezTo>
                  <a:pt x="123" y="256"/>
                  <a:pt x="122" y="259"/>
                  <a:pt x="122" y="261"/>
                </a:cubicBezTo>
                <a:cubicBezTo>
                  <a:pt x="122" y="262"/>
                  <a:pt x="122" y="264"/>
                  <a:pt x="121" y="265"/>
                </a:cubicBezTo>
                <a:cubicBezTo>
                  <a:pt x="121" y="266"/>
                  <a:pt x="121" y="268"/>
                  <a:pt x="120" y="269"/>
                </a:cubicBezTo>
                <a:cubicBezTo>
                  <a:pt x="120" y="272"/>
                  <a:pt x="119" y="274"/>
                  <a:pt x="119" y="275"/>
                </a:cubicBezTo>
                <a:cubicBezTo>
                  <a:pt x="119" y="275"/>
                  <a:pt x="119" y="275"/>
                  <a:pt x="120" y="275"/>
                </a:cubicBezTo>
                <a:cubicBezTo>
                  <a:pt x="121" y="275"/>
                  <a:pt x="122" y="275"/>
                  <a:pt x="125" y="276"/>
                </a:cubicBezTo>
                <a:cubicBezTo>
                  <a:pt x="129" y="277"/>
                  <a:pt x="134" y="278"/>
                  <a:pt x="134" y="278"/>
                </a:cubicBezTo>
                <a:cubicBezTo>
                  <a:pt x="134" y="278"/>
                  <a:pt x="134" y="279"/>
                  <a:pt x="134" y="279"/>
                </a:cubicBezTo>
                <a:cubicBezTo>
                  <a:pt x="134" y="280"/>
                  <a:pt x="134" y="280"/>
                  <a:pt x="135" y="280"/>
                </a:cubicBezTo>
                <a:cubicBezTo>
                  <a:pt x="135" y="280"/>
                  <a:pt x="136" y="280"/>
                  <a:pt x="136" y="281"/>
                </a:cubicBezTo>
                <a:cubicBezTo>
                  <a:pt x="136" y="281"/>
                  <a:pt x="135" y="281"/>
                  <a:pt x="135" y="282"/>
                </a:cubicBezTo>
                <a:cubicBezTo>
                  <a:pt x="134" y="284"/>
                  <a:pt x="134" y="284"/>
                  <a:pt x="134" y="286"/>
                </a:cubicBezTo>
                <a:cubicBezTo>
                  <a:pt x="133" y="289"/>
                  <a:pt x="133" y="290"/>
                  <a:pt x="133" y="290"/>
                </a:cubicBezTo>
                <a:cubicBezTo>
                  <a:pt x="133" y="290"/>
                  <a:pt x="132" y="291"/>
                  <a:pt x="132" y="291"/>
                </a:cubicBezTo>
                <a:cubicBezTo>
                  <a:pt x="131" y="292"/>
                  <a:pt x="131" y="292"/>
                  <a:pt x="131" y="293"/>
                </a:cubicBezTo>
                <a:cubicBezTo>
                  <a:pt x="130" y="295"/>
                  <a:pt x="128" y="298"/>
                  <a:pt x="128" y="299"/>
                </a:cubicBezTo>
                <a:cubicBezTo>
                  <a:pt x="127" y="301"/>
                  <a:pt x="127" y="301"/>
                  <a:pt x="127" y="301"/>
                </a:cubicBezTo>
                <a:cubicBezTo>
                  <a:pt x="127" y="302"/>
                  <a:pt x="127" y="302"/>
                  <a:pt x="126" y="302"/>
                </a:cubicBezTo>
                <a:cubicBezTo>
                  <a:pt x="126" y="303"/>
                  <a:pt x="126" y="304"/>
                  <a:pt x="126" y="304"/>
                </a:cubicBezTo>
                <a:cubicBezTo>
                  <a:pt x="126" y="304"/>
                  <a:pt x="119" y="300"/>
                  <a:pt x="114" y="296"/>
                </a:cubicBezTo>
                <a:cubicBezTo>
                  <a:pt x="108" y="293"/>
                  <a:pt x="103" y="290"/>
                  <a:pt x="103" y="290"/>
                </a:cubicBezTo>
                <a:cubicBezTo>
                  <a:pt x="103" y="290"/>
                  <a:pt x="103" y="289"/>
                  <a:pt x="103" y="288"/>
                </a:cubicBezTo>
                <a:cubicBezTo>
                  <a:pt x="103" y="288"/>
                  <a:pt x="102" y="287"/>
                  <a:pt x="101" y="287"/>
                </a:cubicBezTo>
                <a:cubicBezTo>
                  <a:pt x="100" y="286"/>
                  <a:pt x="99" y="285"/>
                  <a:pt x="98" y="285"/>
                </a:cubicBezTo>
                <a:cubicBezTo>
                  <a:pt x="97" y="284"/>
                  <a:pt x="96" y="284"/>
                  <a:pt x="95" y="284"/>
                </a:cubicBezTo>
                <a:cubicBezTo>
                  <a:pt x="95" y="284"/>
                  <a:pt x="94" y="284"/>
                  <a:pt x="94" y="284"/>
                </a:cubicBezTo>
                <a:cubicBezTo>
                  <a:pt x="93" y="284"/>
                  <a:pt x="91" y="282"/>
                  <a:pt x="88" y="280"/>
                </a:cubicBezTo>
                <a:cubicBezTo>
                  <a:pt x="84" y="278"/>
                  <a:pt x="84" y="278"/>
                  <a:pt x="82" y="277"/>
                </a:cubicBezTo>
                <a:cubicBezTo>
                  <a:pt x="81" y="276"/>
                  <a:pt x="80" y="275"/>
                  <a:pt x="80" y="274"/>
                </a:cubicBezTo>
                <a:cubicBezTo>
                  <a:pt x="79" y="273"/>
                  <a:pt x="77" y="274"/>
                  <a:pt x="77" y="274"/>
                </a:cubicBezTo>
                <a:cubicBezTo>
                  <a:pt x="76" y="274"/>
                  <a:pt x="75" y="274"/>
                  <a:pt x="75" y="275"/>
                </a:cubicBezTo>
                <a:cubicBezTo>
                  <a:pt x="75" y="275"/>
                  <a:pt x="75" y="275"/>
                  <a:pt x="73" y="275"/>
                </a:cubicBezTo>
                <a:cubicBezTo>
                  <a:pt x="72" y="275"/>
                  <a:pt x="72" y="275"/>
                  <a:pt x="71" y="275"/>
                </a:cubicBezTo>
                <a:cubicBezTo>
                  <a:pt x="70" y="275"/>
                  <a:pt x="69" y="274"/>
                  <a:pt x="68" y="274"/>
                </a:cubicBezTo>
                <a:cubicBezTo>
                  <a:pt x="67" y="274"/>
                  <a:pt x="67" y="274"/>
                  <a:pt x="66" y="274"/>
                </a:cubicBezTo>
                <a:cubicBezTo>
                  <a:pt x="65" y="274"/>
                  <a:pt x="65" y="276"/>
                  <a:pt x="65" y="276"/>
                </a:cubicBezTo>
                <a:cubicBezTo>
                  <a:pt x="64" y="277"/>
                  <a:pt x="64" y="278"/>
                  <a:pt x="64" y="279"/>
                </a:cubicBezTo>
                <a:cubicBezTo>
                  <a:pt x="63" y="280"/>
                  <a:pt x="63" y="281"/>
                  <a:pt x="63" y="281"/>
                </a:cubicBezTo>
                <a:cubicBezTo>
                  <a:pt x="63" y="281"/>
                  <a:pt x="55" y="296"/>
                  <a:pt x="44" y="314"/>
                </a:cubicBezTo>
                <a:cubicBezTo>
                  <a:pt x="39" y="325"/>
                  <a:pt x="33" y="336"/>
                  <a:pt x="27" y="346"/>
                </a:cubicBezTo>
                <a:cubicBezTo>
                  <a:pt x="15" y="369"/>
                  <a:pt x="5" y="388"/>
                  <a:pt x="5" y="388"/>
                </a:cubicBezTo>
                <a:cubicBezTo>
                  <a:pt x="5" y="388"/>
                  <a:pt x="4" y="388"/>
                  <a:pt x="4" y="388"/>
                </a:cubicBezTo>
                <a:cubicBezTo>
                  <a:pt x="3" y="388"/>
                  <a:pt x="3" y="389"/>
                  <a:pt x="3" y="390"/>
                </a:cubicBezTo>
                <a:cubicBezTo>
                  <a:pt x="3" y="391"/>
                  <a:pt x="2" y="391"/>
                  <a:pt x="2" y="391"/>
                </a:cubicBezTo>
                <a:cubicBezTo>
                  <a:pt x="1" y="392"/>
                  <a:pt x="0" y="393"/>
                  <a:pt x="1" y="394"/>
                </a:cubicBezTo>
                <a:cubicBezTo>
                  <a:pt x="1" y="396"/>
                  <a:pt x="3" y="396"/>
                  <a:pt x="4" y="397"/>
                </a:cubicBezTo>
                <a:close/>
                <a:moveTo>
                  <a:pt x="132" y="307"/>
                </a:moveTo>
                <a:cubicBezTo>
                  <a:pt x="132" y="307"/>
                  <a:pt x="132" y="306"/>
                  <a:pt x="132" y="306"/>
                </a:cubicBezTo>
                <a:cubicBezTo>
                  <a:pt x="133" y="305"/>
                  <a:pt x="133" y="304"/>
                  <a:pt x="134" y="303"/>
                </a:cubicBezTo>
                <a:cubicBezTo>
                  <a:pt x="134" y="302"/>
                  <a:pt x="135" y="301"/>
                  <a:pt x="135" y="300"/>
                </a:cubicBezTo>
                <a:cubicBezTo>
                  <a:pt x="136" y="300"/>
                  <a:pt x="136" y="300"/>
                  <a:pt x="136" y="300"/>
                </a:cubicBezTo>
                <a:cubicBezTo>
                  <a:pt x="136" y="300"/>
                  <a:pt x="136" y="300"/>
                  <a:pt x="136" y="301"/>
                </a:cubicBezTo>
                <a:cubicBezTo>
                  <a:pt x="136" y="302"/>
                  <a:pt x="136" y="302"/>
                  <a:pt x="137" y="303"/>
                </a:cubicBezTo>
                <a:cubicBezTo>
                  <a:pt x="138" y="304"/>
                  <a:pt x="139" y="304"/>
                  <a:pt x="139" y="304"/>
                </a:cubicBezTo>
                <a:cubicBezTo>
                  <a:pt x="139" y="304"/>
                  <a:pt x="140" y="305"/>
                  <a:pt x="141" y="305"/>
                </a:cubicBezTo>
                <a:cubicBezTo>
                  <a:pt x="141" y="306"/>
                  <a:pt x="141" y="306"/>
                  <a:pt x="142" y="306"/>
                </a:cubicBezTo>
                <a:cubicBezTo>
                  <a:pt x="142" y="305"/>
                  <a:pt x="143" y="305"/>
                  <a:pt x="143" y="305"/>
                </a:cubicBezTo>
                <a:cubicBezTo>
                  <a:pt x="143" y="305"/>
                  <a:pt x="142" y="307"/>
                  <a:pt x="144" y="308"/>
                </a:cubicBezTo>
                <a:cubicBezTo>
                  <a:pt x="145" y="309"/>
                  <a:pt x="145" y="309"/>
                  <a:pt x="146" y="309"/>
                </a:cubicBezTo>
                <a:cubicBezTo>
                  <a:pt x="148" y="310"/>
                  <a:pt x="148" y="310"/>
                  <a:pt x="148" y="309"/>
                </a:cubicBezTo>
                <a:cubicBezTo>
                  <a:pt x="149" y="309"/>
                  <a:pt x="149" y="309"/>
                  <a:pt x="149" y="309"/>
                </a:cubicBezTo>
                <a:cubicBezTo>
                  <a:pt x="149" y="309"/>
                  <a:pt x="149" y="311"/>
                  <a:pt x="150" y="312"/>
                </a:cubicBezTo>
                <a:cubicBezTo>
                  <a:pt x="151" y="313"/>
                  <a:pt x="152" y="313"/>
                  <a:pt x="153" y="314"/>
                </a:cubicBezTo>
                <a:cubicBezTo>
                  <a:pt x="154" y="314"/>
                  <a:pt x="155" y="314"/>
                  <a:pt x="155" y="313"/>
                </a:cubicBezTo>
                <a:cubicBezTo>
                  <a:pt x="156" y="313"/>
                  <a:pt x="156" y="313"/>
                  <a:pt x="156" y="313"/>
                </a:cubicBezTo>
                <a:cubicBezTo>
                  <a:pt x="156" y="313"/>
                  <a:pt x="156" y="316"/>
                  <a:pt x="157" y="316"/>
                </a:cubicBezTo>
                <a:cubicBezTo>
                  <a:pt x="157" y="317"/>
                  <a:pt x="158" y="317"/>
                  <a:pt x="159" y="318"/>
                </a:cubicBezTo>
                <a:cubicBezTo>
                  <a:pt x="160" y="318"/>
                  <a:pt x="161" y="318"/>
                  <a:pt x="162" y="317"/>
                </a:cubicBezTo>
                <a:cubicBezTo>
                  <a:pt x="163" y="317"/>
                  <a:pt x="163" y="317"/>
                  <a:pt x="164" y="316"/>
                </a:cubicBezTo>
                <a:cubicBezTo>
                  <a:pt x="164" y="316"/>
                  <a:pt x="165" y="316"/>
                  <a:pt x="165" y="316"/>
                </a:cubicBezTo>
                <a:cubicBezTo>
                  <a:pt x="165" y="316"/>
                  <a:pt x="165" y="317"/>
                  <a:pt x="164" y="319"/>
                </a:cubicBezTo>
                <a:cubicBezTo>
                  <a:pt x="163" y="321"/>
                  <a:pt x="162" y="323"/>
                  <a:pt x="162" y="323"/>
                </a:cubicBezTo>
                <a:cubicBezTo>
                  <a:pt x="162" y="323"/>
                  <a:pt x="162" y="322"/>
                  <a:pt x="161" y="323"/>
                </a:cubicBezTo>
                <a:cubicBezTo>
                  <a:pt x="161" y="323"/>
                  <a:pt x="160" y="324"/>
                  <a:pt x="160" y="324"/>
                </a:cubicBezTo>
                <a:cubicBezTo>
                  <a:pt x="160" y="324"/>
                  <a:pt x="160" y="324"/>
                  <a:pt x="160" y="324"/>
                </a:cubicBezTo>
                <a:cubicBezTo>
                  <a:pt x="160" y="324"/>
                  <a:pt x="156" y="322"/>
                  <a:pt x="152" y="320"/>
                </a:cubicBezTo>
                <a:cubicBezTo>
                  <a:pt x="148" y="317"/>
                  <a:pt x="132" y="307"/>
                  <a:pt x="132" y="307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 w="44450"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" name="Down Arrow 49"/>
          <p:cNvSpPr/>
          <p:nvPr/>
        </p:nvSpPr>
        <p:spPr>
          <a:xfrm>
            <a:off x="5666282" y="5080812"/>
            <a:ext cx="899410" cy="944380"/>
          </a:xfrm>
          <a:prstGeom prst="down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1" name="TextBox 10"/>
          <p:cNvSpPr txBox="1"/>
          <p:nvPr/>
        </p:nvSpPr>
        <p:spPr>
          <a:xfrm>
            <a:off x="5421779" y="3960845"/>
            <a:ext cx="13484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Risk Failure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988561" y="4203383"/>
            <a:ext cx="22625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8709300" y="1943417"/>
            <a:ext cx="2000279" cy="692207"/>
            <a:chOff x="8709300" y="1943417"/>
            <a:chExt cx="2000279" cy="692207"/>
          </a:xfrm>
        </p:grpSpPr>
        <p:grpSp>
          <p:nvGrpSpPr>
            <p:cNvPr id="14" name="Group 13"/>
            <p:cNvGrpSpPr/>
            <p:nvPr/>
          </p:nvGrpSpPr>
          <p:grpSpPr>
            <a:xfrm>
              <a:off x="8709300" y="1943417"/>
              <a:ext cx="2000279" cy="692207"/>
              <a:chOff x="8763088" y="1910670"/>
              <a:chExt cx="2000279" cy="736945"/>
            </a:xfrm>
          </p:grpSpPr>
          <p:sp>
            <p:nvSpPr>
              <p:cNvPr id="16" name="Freeform 92"/>
              <p:cNvSpPr>
                <a:spLocks/>
              </p:cNvSpPr>
              <p:nvPr/>
            </p:nvSpPr>
            <p:spPr bwMode="auto">
              <a:xfrm>
                <a:off x="8763088" y="1943462"/>
                <a:ext cx="2000279" cy="704153"/>
              </a:xfrm>
              <a:custGeom>
                <a:avLst/>
                <a:gdLst>
                  <a:gd name="T0" fmla="*/ 913 w 1159"/>
                  <a:gd name="T1" fmla="*/ 0 h 408"/>
                  <a:gd name="T2" fmla="*/ 0 w 1159"/>
                  <a:gd name="T3" fmla="*/ 70 h 408"/>
                  <a:gd name="T4" fmla="*/ 0 w 1159"/>
                  <a:gd name="T5" fmla="*/ 324 h 408"/>
                  <a:gd name="T6" fmla="*/ 913 w 1159"/>
                  <a:gd name="T7" fmla="*/ 408 h 408"/>
                  <a:gd name="T8" fmla="*/ 1159 w 1159"/>
                  <a:gd name="T9" fmla="*/ 216 h 408"/>
                  <a:gd name="T10" fmla="*/ 1159 w 1159"/>
                  <a:gd name="T11" fmla="*/ 195 h 408"/>
                  <a:gd name="T12" fmla="*/ 913 w 1159"/>
                  <a:gd name="T13" fmla="*/ 0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59" h="408">
                    <a:moveTo>
                      <a:pt x="913" y="0"/>
                    </a:moveTo>
                    <a:lnTo>
                      <a:pt x="0" y="70"/>
                    </a:lnTo>
                    <a:lnTo>
                      <a:pt x="0" y="324"/>
                    </a:lnTo>
                    <a:lnTo>
                      <a:pt x="913" y="408"/>
                    </a:lnTo>
                    <a:lnTo>
                      <a:pt x="1159" y="216"/>
                    </a:lnTo>
                    <a:lnTo>
                      <a:pt x="1159" y="195"/>
                    </a:lnTo>
                    <a:lnTo>
                      <a:pt x="913" y="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7" name="Freeform 93"/>
              <p:cNvSpPr>
                <a:spLocks/>
              </p:cNvSpPr>
              <p:nvPr/>
            </p:nvSpPr>
            <p:spPr bwMode="auto">
              <a:xfrm>
                <a:off x="8763088" y="1910670"/>
                <a:ext cx="2000279" cy="704153"/>
              </a:xfrm>
              <a:custGeom>
                <a:avLst/>
                <a:gdLst>
                  <a:gd name="T0" fmla="*/ 905 w 1159"/>
                  <a:gd name="T1" fmla="*/ 0 h 408"/>
                  <a:gd name="T2" fmla="*/ 0 w 1159"/>
                  <a:gd name="T3" fmla="*/ 68 h 408"/>
                  <a:gd name="T4" fmla="*/ 0 w 1159"/>
                  <a:gd name="T5" fmla="*/ 324 h 408"/>
                  <a:gd name="T6" fmla="*/ 905 w 1159"/>
                  <a:gd name="T7" fmla="*/ 408 h 408"/>
                  <a:gd name="T8" fmla="*/ 1159 w 1159"/>
                  <a:gd name="T9" fmla="*/ 214 h 408"/>
                  <a:gd name="T10" fmla="*/ 905 w 1159"/>
                  <a:gd name="T11" fmla="*/ 0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59" h="408">
                    <a:moveTo>
                      <a:pt x="905" y="0"/>
                    </a:moveTo>
                    <a:lnTo>
                      <a:pt x="0" y="68"/>
                    </a:lnTo>
                    <a:lnTo>
                      <a:pt x="0" y="324"/>
                    </a:lnTo>
                    <a:lnTo>
                      <a:pt x="905" y="408"/>
                    </a:lnTo>
                    <a:lnTo>
                      <a:pt x="1159" y="214"/>
                    </a:lnTo>
                    <a:lnTo>
                      <a:pt x="90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8964739" y="2083741"/>
              <a:ext cx="97815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2000" b="1" dirty="0">
                  <a:solidFill>
                    <a:schemeClr val="bg1"/>
                  </a:solidFill>
                  <a:latin typeface="+mj-lt"/>
                </a:rPr>
                <a:t>Success</a:t>
              </a:r>
            </a:p>
          </p:txBody>
        </p:sp>
      </p:grpSp>
      <p:sp>
        <p:nvSpPr>
          <p:cNvPr id="18" name="Content Placeholder 19"/>
          <p:cNvSpPr txBox="1">
            <a:spLocks/>
          </p:cNvSpPr>
          <p:nvPr/>
        </p:nvSpPr>
        <p:spPr>
          <a:xfrm>
            <a:off x="753257" y="4703700"/>
            <a:ext cx="2740846" cy="11464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solidFill>
                  <a:schemeClr val="bg1"/>
                </a:solidFill>
              </a:rPr>
              <a:t>Contrary to It has roots in a piece of classical Latin literature from 45 BC. Contrary to popular belief It has roots in a piece of literature from 45 BC. </a:t>
            </a:r>
            <a:endParaRPr lang="en-US" sz="1400" b="1" dirty="0">
              <a:solidFill>
                <a:schemeClr val="bg1"/>
              </a:solidFill>
              <a:latin typeface="Signika Negative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1898" y="4420170"/>
            <a:ext cx="2683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b="1" dirty="0">
                <a:solidFill>
                  <a:schemeClr val="bg1"/>
                </a:solidFill>
                <a:latin typeface="+mj-lt"/>
              </a:rPr>
              <a:t>Where you are</a:t>
            </a:r>
            <a:endParaRPr lang="en-US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Content Placeholder 19"/>
          <p:cNvSpPr txBox="1">
            <a:spLocks/>
          </p:cNvSpPr>
          <p:nvPr/>
        </p:nvSpPr>
        <p:spPr>
          <a:xfrm>
            <a:off x="8877108" y="4703700"/>
            <a:ext cx="2740846" cy="11464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solidFill>
                  <a:schemeClr val="bg1"/>
                </a:solidFill>
              </a:rPr>
              <a:t>Contrary to It has roots in a piece of classical Latin literature from 45 BC. Contrary to popular belief It has roots in a piece of literature from 45 BC. </a:t>
            </a:r>
            <a:endParaRPr lang="en-US" sz="1400" b="1" dirty="0">
              <a:solidFill>
                <a:schemeClr val="bg1"/>
              </a:solidFill>
              <a:latin typeface="Signika Negative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905749" y="4420170"/>
            <a:ext cx="2683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b="1" dirty="0">
                <a:solidFill>
                  <a:schemeClr val="bg1"/>
                </a:solidFill>
                <a:latin typeface="+mj-lt"/>
              </a:rPr>
              <a:t>You’re Goals</a:t>
            </a:r>
            <a:endParaRPr lang="en-US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Freeform 65"/>
          <p:cNvSpPr>
            <a:spLocks/>
          </p:cNvSpPr>
          <p:nvPr/>
        </p:nvSpPr>
        <p:spPr bwMode="auto">
          <a:xfrm>
            <a:off x="7351882" y="1916945"/>
            <a:ext cx="538162" cy="312738"/>
          </a:xfrm>
          <a:custGeom>
            <a:avLst/>
            <a:gdLst>
              <a:gd name="T0" fmla="*/ 6 w 45"/>
              <a:gd name="T1" fmla="*/ 26 h 26"/>
              <a:gd name="T2" fmla="*/ 0 w 45"/>
              <a:gd name="T3" fmla="*/ 25 h 26"/>
              <a:gd name="T4" fmla="*/ 3 w 45"/>
              <a:gd name="T5" fmla="*/ 23 h 26"/>
              <a:gd name="T6" fmla="*/ 2 w 45"/>
              <a:gd name="T7" fmla="*/ 20 h 26"/>
              <a:gd name="T8" fmla="*/ 6 w 45"/>
              <a:gd name="T9" fmla="*/ 16 h 26"/>
              <a:gd name="T10" fmla="*/ 8 w 45"/>
              <a:gd name="T11" fmla="*/ 16 h 26"/>
              <a:gd name="T12" fmla="*/ 7 w 45"/>
              <a:gd name="T13" fmla="*/ 14 h 26"/>
              <a:gd name="T14" fmla="*/ 14 w 45"/>
              <a:gd name="T15" fmla="*/ 8 h 26"/>
              <a:gd name="T16" fmla="*/ 16 w 45"/>
              <a:gd name="T17" fmla="*/ 8 h 26"/>
              <a:gd name="T18" fmla="*/ 25 w 45"/>
              <a:gd name="T19" fmla="*/ 0 h 26"/>
              <a:gd name="T20" fmla="*/ 34 w 45"/>
              <a:gd name="T21" fmla="*/ 8 h 26"/>
              <a:gd name="T22" fmla="*/ 33 w 45"/>
              <a:gd name="T23" fmla="*/ 10 h 26"/>
              <a:gd name="T24" fmla="*/ 36 w 45"/>
              <a:gd name="T25" fmla="*/ 10 h 26"/>
              <a:gd name="T26" fmla="*/ 42 w 45"/>
              <a:gd name="T27" fmla="*/ 15 h 26"/>
              <a:gd name="T28" fmla="*/ 40 w 45"/>
              <a:gd name="T29" fmla="*/ 20 h 26"/>
              <a:gd name="T30" fmla="*/ 43 w 45"/>
              <a:gd name="T31" fmla="*/ 23 h 26"/>
              <a:gd name="T32" fmla="*/ 43 w 45"/>
              <a:gd name="T33" fmla="*/ 24 h 26"/>
              <a:gd name="T34" fmla="*/ 45 w 45"/>
              <a:gd name="T35" fmla="*/ 25 h 26"/>
              <a:gd name="T36" fmla="*/ 39 w 45"/>
              <a:gd name="T37" fmla="*/ 26 h 26"/>
              <a:gd name="T38" fmla="*/ 6 w 45"/>
              <a:gd name="T39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45" h="26">
                <a:moveTo>
                  <a:pt x="6" y="26"/>
                </a:moveTo>
                <a:cubicBezTo>
                  <a:pt x="1" y="26"/>
                  <a:pt x="0" y="26"/>
                  <a:pt x="0" y="25"/>
                </a:cubicBezTo>
                <a:cubicBezTo>
                  <a:pt x="0" y="24"/>
                  <a:pt x="1" y="23"/>
                  <a:pt x="3" y="23"/>
                </a:cubicBezTo>
                <a:cubicBezTo>
                  <a:pt x="2" y="22"/>
                  <a:pt x="2" y="21"/>
                  <a:pt x="2" y="20"/>
                </a:cubicBezTo>
                <a:cubicBezTo>
                  <a:pt x="2" y="18"/>
                  <a:pt x="4" y="16"/>
                  <a:pt x="6" y="16"/>
                </a:cubicBezTo>
                <a:cubicBezTo>
                  <a:pt x="7" y="16"/>
                  <a:pt x="7" y="16"/>
                  <a:pt x="8" y="16"/>
                </a:cubicBezTo>
                <a:cubicBezTo>
                  <a:pt x="7" y="16"/>
                  <a:pt x="7" y="15"/>
                  <a:pt x="7" y="14"/>
                </a:cubicBezTo>
                <a:cubicBezTo>
                  <a:pt x="7" y="10"/>
                  <a:pt x="10" y="8"/>
                  <a:pt x="14" y="8"/>
                </a:cubicBezTo>
                <a:cubicBezTo>
                  <a:pt x="15" y="8"/>
                  <a:pt x="16" y="8"/>
                  <a:pt x="16" y="8"/>
                </a:cubicBezTo>
                <a:cubicBezTo>
                  <a:pt x="17" y="4"/>
                  <a:pt x="20" y="0"/>
                  <a:pt x="25" y="0"/>
                </a:cubicBezTo>
                <a:cubicBezTo>
                  <a:pt x="30" y="0"/>
                  <a:pt x="34" y="4"/>
                  <a:pt x="34" y="8"/>
                </a:cubicBezTo>
                <a:cubicBezTo>
                  <a:pt x="34" y="9"/>
                  <a:pt x="34" y="10"/>
                  <a:pt x="33" y="10"/>
                </a:cubicBezTo>
                <a:cubicBezTo>
                  <a:pt x="34" y="10"/>
                  <a:pt x="35" y="10"/>
                  <a:pt x="36" y="10"/>
                </a:cubicBezTo>
                <a:cubicBezTo>
                  <a:pt x="40" y="10"/>
                  <a:pt x="42" y="12"/>
                  <a:pt x="42" y="15"/>
                </a:cubicBezTo>
                <a:cubicBezTo>
                  <a:pt x="42" y="17"/>
                  <a:pt x="42" y="18"/>
                  <a:pt x="40" y="20"/>
                </a:cubicBezTo>
                <a:cubicBezTo>
                  <a:pt x="42" y="20"/>
                  <a:pt x="43" y="21"/>
                  <a:pt x="43" y="23"/>
                </a:cubicBezTo>
                <a:cubicBezTo>
                  <a:pt x="43" y="23"/>
                  <a:pt x="43" y="23"/>
                  <a:pt x="43" y="24"/>
                </a:cubicBezTo>
                <a:cubicBezTo>
                  <a:pt x="44" y="24"/>
                  <a:pt x="45" y="24"/>
                  <a:pt x="45" y="25"/>
                </a:cubicBezTo>
                <a:cubicBezTo>
                  <a:pt x="45" y="26"/>
                  <a:pt x="43" y="26"/>
                  <a:pt x="39" y="26"/>
                </a:cubicBezTo>
                <a:cubicBezTo>
                  <a:pt x="26" y="26"/>
                  <a:pt x="9" y="26"/>
                  <a:pt x="6" y="26"/>
                </a:cubicBezTo>
                <a:close/>
              </a:path>
            </a:pathLst>
          </a:custGeom>
          <a:solidFill>
            <a:schemeClr val="accent4">
              <a:lumMod val="75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3" name="Freeform 64"/>
          <p:cNvSpPr>
            <a:spLocks/>
          </p:cNvSpPr>
          <p:nvPr/>
        </p:nvSpPr>
        <p:spPr bwMode="auto">
          <a:xfrm>
            <a:off x="1807659" y="884497"/>
            <a:ext cx="1657803" cy="968118"/>
          </a:xfrm>
          <a:custGeom>
            <a:avLst/>
            <a:gdLst>
              <a:gd name="T0" fmla="*/ 12 w 86"/>
              <a:gd name="T1" fmla="*/ 50 h 50"/>
              <a:gd name="T2" fmla="*/ 0 w 86"/>
              <a:gd name="T3" fmla="*/ 46 h 50"/>
              <a:gd name="T4" fmla="*/ 5 w 86"/>
              <a:gd name="T5" fmla="*/ 42 h 50"/>
              <a:gd name="T6" fmla="*/ 3 w 86"/>
              <a:gd name="T7" fmla="*/ 37 h 50"/>
              <a:gd name="T8" fmla="*/ 12 w 86"/>
              <a:gd name="T9" fmla="*/ 30 h 50"/>
              <a:gd name="T10" fmla="*/ 15 w 86"/>
              <a:gd name="T11" fmla="*/ 30 h 50"/>
              <a:gd name="T12" fmla="*/ 14 w 86"/>
              <a:gd name="T13" fmla="*/ 25 h 50"/>
              <a:gd name="T14" fmla="*/ 27 w 86"/>
              <a:gd name="T15" fmla="*/ 13 h 50"/>
              <a:gd name="T16" fmla="*/ 31 w 86"/>
              <a:gd name="T17" fmla="*/ 14 h 50"/>
              <a:gd name="T18" fmla="*/ 48 w 86"/>
              <a:gd name="T19" fmla="*/ 0 h 50"/>
              <a:gd name="T20" fmla="*/ 65 w 86"/>
              <a:gd name="T21" fmla="*/ 15 h 50"/>
              <a:gd name="T22" fmla="*/ 64 w 86"/>
              <a:gd name="T23" fmla="*/ 18 h 50"/>
              <a:gd name="T24" fmla="*/ 69 w 86"/>
              <a:gd name="T25" fmla="*/ 17 h 50"/>
              <a:gd name="T26" fmla="*/ 81 w 86"/>
              <a:gd name="T27" fmla="*/ 28 h 50"/>
              <a:gd name="T28" fmla="*/ 78 w 86"/>
              <a:gd name="T29" fmla="*/ 36 h 50"/>
              <a:gd name="T30" fmla="*/ 83 w 86"/>
              <a:gd name="T31" fmla="*/ 42 h 50"/>
              <a:gd name="T32" fmla="*/ 83 w 86"/>
              <a:gd name="T33" fmla="*/ 44 h 50"/>
              <a:gd name="T34" fmla="*/ 86 w 86"/>
              <a:gd name="T35" fmla="*/ 47 h 50"/>
              <a:gd name="T36" fmla="*/ 76 w 86"/>
              <a:gd name="T37" fmla="*/ 50 h 50"/>
              <a:gd name="T38" fmla="*/ 12 w 86"/>
              <a:gd name="T39" fmla="*/ 5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86" h="50">
                <a:moveTo>
                  <a:pt x="12" y="50"/>
                </a:moveTo>
                <a:cubicBezTo>
                  <a:pt x="3" y="50"/>
                  <a:pt x="0" y="48"/>
                  <a:pt x="0" y="46"/>
                </a:cubicBezTo>
                <a:cubicBezTo>
                  <a:pt x="0" y="44"/>
                  <a:pt x="2" y="43"/>
                  <a:pt x="5" y="42"/>
                </a:cubicBezTo>
                <a:cubicBezTo>
                  <a:pt x="4" y="41"/>
                  <a:pt x="3" y="39"/>
                  <a:pt x="3" y="37"/>
                </a:cubicBezTo>
                <a:cubicBezTo>
                  <a:pt x="3" y="33"/>
                  <a:pt x="7" y="30"/>
                  <a:pt x="12" y="30"/>
                </a:cubicBezTo>
                <a:cubicBezTo>
                  <a:pt x="13" y="30"/>
                  <a:pt x="14" y="30"/>
                  <a:pt x="15" y="30"/>
                </a:cubicBezTo>
                <a:cubicBezTo>
                  <a:pt x="14" y="29"/>
                  <a:pt x="14" y="27"/>
                  <a:pt x="14" y="25"/>
                </a:cubicBezTo>
                <a:cubicBezTo>
                  <a:pt x="14" y="19"/>
                  <a:pt x="19" y="13"/>
                  <a:pt x="27" y="13"/>
                </a:cubicBezTo>
                <a:cubicBezTo>
                  <a:pt x="28" y="13"/>
                  <a:pt x="30" y="14"/>
                  <a:pt x="31" y="14"/>
                </a:cubicBezTo>
                <a:cubicBezTo>
                  <a:pt x="32" y="6"/>
                  <a:pt x="39" y="0"/>
                  <a:pt x="48" y="0"/>
                </a:cubicBezTo>
                <a:cubicBezTo>
                  <a:pt x="57" y="0"/>
                  <a:pt x="65" y="6"/>
                  <a:pt x="65" y="15"/>
                </a:cubicBezTo>
                <a:cubicBezTo>
                  <a:pt x="65" y="16"/>
                  <a:pt x="64" y="17"/>
                  <a:pt x="64" y="18"/>
                </a:cubicBezTo>
                <a:cubicBezTo>
                  <a:pt x="66" y="18"/>
                  <a:pt x="67" y="17"/>
                  <a:pt x="69" y="17"/>
                </a:cubicBezTo>
                <a:cubicBezTo>
                  <a:pt x="76" y="17"/>
                  <a:pt x="81" y="22"/>
                  <a:pt x="81" y="28"/>
                </a:cubicBezTo>
                <a:cubicBezTo>
                  <a:pt x="81" y="31"/>
                  <a:pt x="80" y="34"/>
                  <a:pt x="78" y="36"/>
                </a:cubicBezTo>
                <a:cubicBezTo>
                  <a:pt x="81" y="37"/>
                  <a:pt x="83" y="39"/>
                  <a:pt x="83" y="42"/>
                </a:cubicBezTo>
                <a:cubicBezTo>
                  <a:pt x="83" y="43"/>
                  <a:pt x="83" y="43"/>
                  <a:pt x="83" y="44"/>
                </a:cubicBezTo>
                <a:cubicBezTo>
                  <a:pt x="85" y="45"/>
                  <a:pt x="86" y="45"/>
                  <a:pt x="86" y="47"/>
                </a:cubicBezTo>
                <a:cubicBezTo>
                  <a:pt x="86" y="48"/>
                  <a:pt x="83" y="50"/>
                  <a:pt x="76" y="50"/>
                </a:cubicBezTo>
                <a:cubicBezTo>
                  <a:pt x="51" y="50"/>
                  <a:pt x="18" y="50"/>
                  <a:pt x="12" y="50"/>
                </a:cubicBezTo>
                <a:close/>
              </a:path>
            </a:pathLst>
          </a:custGeom>
          <a:solidFill>
            <a:schemeClr val="accent4">
              <a:lumMod val="75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4" name="Freeform 65"/>
          <p:cNvSpPr>
            <a:spLocks/>
          </p:cNvSpPr>
          <p:nvPr/>
        </p:nvSpPr>
        <p:spPr bwMode="auto">
          <a:xfrm>
            <a:off x="10167632" y="910275"/>
            <a:ext cx="538162" cy="312738"/>
          </a:xfrm>
          <a:custGeom>
            <a:avLst/>
            <a:gdLst>
              <a:gd name="T0" fmla="*/ 6 w 45"/>
              <a:gd name="T1" fmla="*/ 26 h 26"/>
              <a:gd name="T2" fmla="*/ 0 w 45"/>
              <a:gd name="T3" fmla="*/ 25 h 26"/>
              <a:gd name="T4" fmla="*/ 3 w 45"/>
              <a:gd name="T5" fmla="*/ 23 h 26"/>
              <a:gd name="T6" fmla="*/ 2 w 45"/>
              <a:gd name="T7" fmla="*/ 20 h 26"/>
              <a:gd name="T8" fmla="*/ 6 w 45"/>
              <a:gd name="T9" fmla="*/ 16 h 26"/>
              <a:gd name="T10" fmla="*/ 8 w 45"/>
              <a:gd name="T11" fmla="*/ 16 h 26"/>
              <a:gd name="T12" fmla="*/ 7 w 45"/>
              <a:gd name="T13" fmla="*/ 14 h 26"/>
              <a:gd name="T14" fmla="*/ 14 w 45"/>
              <a:gd name="T15" fmla="*/ 8 h 26"/>
              <a:gd name="T16" fmla="*/ 16 w 45"/>
              <a:gd name="T17" fmla="*/ 8 h 26"/>
              <a:gd name="T18" fmla="*/ 25 w 45"/>
              <a:gd name="T19" fmla="*/ 0 h 26"/>
              <a:gd name="T20" fmla="*/ 34 w 45"/>
              <a:gd name="T21" fmla="*/ 8 h 26"/>
              <a:gd name="T22" fmla="*/ 33 w 45"/>
              <a:gd name="T23" fmla="*/ 10 h 26"/>
              <a:gd name="T24" fmla="*/ 36 w 45"/>
              <a:gd name="T25" fmla="*/ 10 h 26"/>
              <a:gd name="T26" fmla="*/ 42 w 45"/>
              <a:gd name="T27" fmla="*/ 15 h 26"/>
              <a:gd name="T28" fmla="*/ 40 w 45"/>
              <a:gd name="T29" fmla="*/ 20 h 26"/>
              <a:gd name="T30" fmla="*/ 43 w 45"/>
              <a:gd name="T31" fmla="*/ 23 h 26"/>
              <a:gd name="T32" fmla="*/ 43 w 45"/>
              <a:gd name="T33" fmla="*/ 24 h 26"/>
              <a:gd name="T34" fmla="*/ 45 w 45"/>
              <a:gd name="T35" fmla="*/ 25 h 26"/>
              <a:gd name="T36" fmla="*/ 39 w 45"/>
              <a:gd name="T37" fmla="*/ 26 h 26"/>
              <a:gd name="T38" fmla="*/ 6 w 45"/>
              <a:gd name="T39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45" h="26">
                <a:moveTo>
                  <a:pt x="6" y="26"/>
                </a:moveTo>
                <a:cubicBezTo>
                  <a:pt x="1" y="26"/>
                  <a:pt x="0" y="26"/>
                  <a:pt x="0" y="25"/>
                </a:cubicBezTo>
                <a:cubicBezTo>
                  <a:pt x="0" y="24"/>
                  <a:pt x="1" y="23"/>
                  <a:pt x="3" y="23"/>
                </a:cubicBezTo>
                <a:cubicBezTo>
                  <a:pt x="2" y="22"/>
                  <a:pt x="2" y="21"/>
                  <a:pt x="2" y="20"/>
                </a:cubicBezTo>
                <a:cubicBezTo>
                  <a:pt x="2" y="18"/>
                  <a:pt x="4" y="16"/>
                  <a:pt x="6" y="16"/>
                </a:cubicBezTo>
                <a:cubicBezTo>
                  <a:pt x="7" y="16"/>
                  <a:pt x="7" y="16"/>
                  <a:pt x="8" y="16"/>
                </a:cubicBezTo>
                <a:cubicBezTo>
                  <a:pt x="7" y="16"/>
                  <a:pt x="7" y="15"/>
                  <a:pt x="7" y="14"/>
                </a:cubicBezTo>
                <a:cubicBezTo>
                  <a:pt x="7" y="10"/>
                  <a:pt x="10" y="8"/>
                  <a:pt x="14" y="8"/>
                </a:cubicBezTo>
                <a:cubicBezTo>
                  <a:pt x="15" y="8"/>
                  <a:pt x="16" y="8"/>
                  <a:pt x="16" y="8"/>
                </a:cubicBezTo>
                <a:cubicBezTo>
                  <a:pt x="17" y="4"/>
                  <a:pt x="20" y="0"/>
                  <a:pt x="25" y="0"/>
                </a:cubicBezTo>
                <a:cubicBezTo>
                  <a:pt x="30" y="0"/>
                  <a:pt x="34" y="4"/>
                  <a:pt x="34" y="8"/>
                </a:cubicBezTo>
                <a:cubicBezTo>
                  <a:pt x="34" y="9"/>
                  <a:pt x="34" y="10"/>
                  <a:pt x="33" y="10"/>
                </a:cubicBezTo>
                <a:cubicBezTo>
                  <a:pt x="34" y="10"/>
                  <a:pt x="35" y="10"/>
                  <a:pt x="36" y="10"/>
                </a:cubicBezTo>
                <a:cubicBezTo>
                  <a:pt x="40" y="10"/>
                  <a:pt x="42" y="12"/>
                  <a:pt x="42" y="15"/>
                </a:cubicBezTo>
                <a:cubicBezTo>
                  <a:pt x="42" y="17"/>
                  <a:pt x="42" y="18"/>
                  <a:pt x="40" y="20"/>
                </a:cubicBezTo>
                <a:cubicBezTo>
                  <a:pt x="42" y="20"/>
                  <a:pt x="43" y="21"/>
                  <a:pt x="43" y="23"/>
                </a:cubicBezTo>
                <a:cubicBezTo>
                  <a:pt x="43" y="23"/>
                  <a:pt x="43" y="23"/>
                  <a:pt x="43" y="24"/>
                </a:cubicBezTo>
                <a:cubicBezTo>
                  <a:pt x="44" y="24"/>
                  <a:pt x="45" y="24"/>
                  <a:pt x="45" y="25"/>
                </a:cubicBezTo>
                <a:cubicBezTo>
                  <a:pt x="45" y="26"/>
                  <a:pt x="43" y="26"/>
                  <a:pt x="39" y="26"/>
                </a:cubicBezTo>
                <a:cubicBezTo>
                  <a:pt x="26" y="26"/>
                  <a:pt x="9" y="26"/>
                  <a:pt x="6" y="26"/>
                </a:cubicBezTo>
                <a:close/>
              </a:path>
            </a:pathLst>
          </a:custGeom>
          <a:solidFill>
            <a:schemeClr val="accent4">
              <a:lumMod val="75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54828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000"/>
                            </p:stCondLst>
                            <p:childTnLst>
                              <p:par>
                                <p:cTn id="7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5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0"/>
                            </p:stCondLst>
                            <p:childTnLst>
                              <p:par>
                                <p:cTn id="78" presetID="2" presetClass="entr" presetSubtype="8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/>
      <p:bldP spid="12" grpId="0"/>
      <p:bldP spid="18" grpId="0"/>
      <p:bldP spid="19" grpId="0"/>
      <p:bldP spid="20" grpId="0"/>
      <p:bldP spid="21" grpId="0"/>
      <p:bldP spid="22" grpId="0" animBg="1"/>
      <p:bldP spid="23" grpId="0" animBg="1"/>
      <p:bldP spid="2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/>
          <p:cNvSpPr/>
          <p:nvPr/>
        </p:nvSpPr>
        <p:spPr>
          <a:xfrm>
            <a:off x="0" y="3160712"/>
            <a:ext cx="12192000" cy="3697288"/>
          </a:xfrm>
          <a:prstGeom prst="rect">
            <a:avLst/>
          </a:prstGeom>
          <a:solidFill>
            <a:srgbClr val="78D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Fishing</a:t>
            </a:r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Diagram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</a:t>
            </a:fld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6" name="Group 115"/>
          <p:cNvGrpSpPr/>
          <p:nvPr/>
        </p:nvGrpSpPr>
        <p:grpSpPr>
          <a:xfrm>
            <a:off x="7691656" y="1635125"/>
            <a:ext cx="4060826" cy="1844675"/>
            <a:chOff x="7691656" y="1635125"/>
            <a:chExt cx="4060826" cy="1844675"/>
          </a:xfrm>
        </p:grpSpPr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7691656" y="1717675"/>
              <a:ext cx="420688" cy="180975"/>
            </a:xfrm>
            <a:custGeom>
              <a:avLst/>
              <a:gdLst>
                <a:gd name="T0" fmla="*/ 99 w 107"/>
                <a:gd name="T1" fmla="*/ 45 h 46"/>
                <a:gd name="T2" fmla="*/ 107 w 107"/>
                <a:gd name="T3" fmla="*/ 42 h 46"/>
                <a:gd name="T4" fmla="*/ 106 w 107"/>
                <a:gd name="T5" fmla="*/ 41 h 46"/>
                <a:gd name="T6" fmla="*/ 51 w 107"/>
                <a:gd name="T7" fmla="*/ 30 h 46"/>
                <a:gd name="T8" fmla="*/ 4 w 107"/>
                <a:gd name="T9" fmla="*/ 0 h 46"/>
                <a:gd name="T10" fmla="*/ 2 w 107"/>
                <a:gd name="T11" fmla="*/ 0 h 46"/>
                <a:gd name="T12" fmla="*/ 50 w 107"/>
                <a:gd name="T13" fmla="*/ 32 h 46"/>
                <a:gd name="T14" fmla="*/ 99 w 107"/>
                <a:gd name="T15" fmla="*/ 45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7" h="46">
                  <a:moveTo>
                    <a:pt x="99" y="45"/>
                  </a:moveTo>
                  <a:cubicBezTo>
                    <a:pt x="104" y="45"/>
                    <a:pt x="106" y="44"/>
                    <a:pt x="107" y="42"/>
                  </a:cubicBezTo>
                  <a:cubicBezTo>
                    <a:pt x="106" y="41"/>
                    <a:pt x="106" y="41"/>
                    <a:pt x="106" y="41"/>
                  </a:cubicBezTo>
                  <a:cubicBezTo>
                    <a:pt x="104" y="46"/>
                    <a:pt x="81" y="43"/>
                    <a:pt x="51" y="30"/>
                  </a:cubicBezTo>
                  <a:cubicBezTo>
                    <a:pt x="20" y="18"/>
                    <a:pt x="2" y="5"/>
                    <a:pt x="4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5"/>
                    <a:pt x="16" y="18"/>
                    <a:pt x="50" y="32"/>
                  </a:cubicBezTo>
                  <a:cubicBezTo>
                    <a:pt x="73" y="41"/>
                    <a:pt x="89" y="45"/>
                    <a:pt x="99" y="4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8096469" y="1882775"/>
              <a:ext cx="455613" cy="201613"/>
            </a:xfrm>
            <a:custGeom>
              <a:avLst/>
              <a:gdLst>
                <a:gd name="T0" fmla="*/ 104 w 116"/>
                <a:gd name="T1" fmla="*/ 51 h 51"/>
                <a:gd name="T2" fmla="*/ 116 w 116"/>
                <a:gd name="T3" fmla="*/ 46 h 51"/>
                <a:gd name="T4" fmla="*/ 115 w 116"/>
                <a:gd name="T5" fmla="*/ 46 h 51"/>
                <a:gd name="T6" fmla="*/ 95 w 116"/>
                <a:gd name="T7" fmla="*/ 49 h 51"/>
                <a:gd name="T8" fmla="*/ 54 w 116"/>
                <a:gd name="T9" fmla="*/ 37 h 51"/>
                <a:gd name="T10" fmla="*/ 15 w 116"/>
                <a:gd name="T11" fmla="*/ 17 h 51"/>
                <a:gd name="T12" fmla="*/ 3 w 116"/>
                <a:gd name="T13" fmla="*/ 1 h 51"/>
                <a:gd name="T14" fmla="*/ 2 w 116"/>
                <a:gd name="T15" fmla="*/ 0 h 51"/>
                <a:gd name="T16" fmla="*/ 15 w 116"/>
                <a:gd name="T17" fmla="*/ 18 h 51"/>
                <a:gd name="T18" fmla="*/ 53 w 116"/>
                <a:gd name="T19" fmla="*/ 38 h 51"/>
                <a:gd name="T20" fmla="*/ 95 w 116"/>
                <a:gd name="T21" fmla="*/ 50 h 51"/>
                <a:gd name="T22" fmla="*/ 104 w 116"/>
                <a:gd name="T23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6" h="51">
                  <a:moveTo>
                    <a:pt x="104" y="51"/>
                  </a:moveTo>
                  <a:cubicBezTo>
                    <a:pt x="110" y="51"/>
                    <a:pt x="115" y="50"/>
                    <a:pt x="116" y="46"/>
                  </a:cubicBezTo>
                  <a:cubicBezTo>
                    <a:pt x="115" y="46"/>
                    <a:pt x="115" y="46"/>
                    <a:pt x="115" y="46"/>
                  </a:cubicBezTo>
                  <a:cubicBezTo>
                    <a:pt x="114" y="49"/>
                    <a:pt x="106" y="50"/>
                    <a:pt x="95" y="49"/>
                  </a:cubicBezTo>
                  <a:cubicBezTo>
                    <a:pt x="83" y="47"/>
                    <a:pt x="69" y="43"/>
                    <a:pt x="54" y="37"/>
                  </a:cubicBezTo>
                  <a:cubicBezTo>
                    <a:pt x="39" y="31"/>
                    <a:pt x="25" y="23"/>
                    <a:pt x="15" y="17"/>
                  </a:cubicBezTo>
                  <a:cubicBezTo>
                    <a:pt x="6" y="10"/>
                    <a:pt x="2" y="4"/>
                    <a:pt x="3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6"/>
                    <a:pt x="8" y="13"/>
                    <a:pt x="15" y="18"/>
                  </a:cubicBezTo>
                  <a:cubicBezTo>
                    <a:pt x="24" y="25"/>
                    <a:pt x="38" y="32"/>
                    <a:pt x="53" y="38"/>
                  </a:cubicBezTo>
                  <a:cubicBezTo>
                    <a:pt x="68" y="44"/>
                    <a:pt x="83" y="48"/>
                    <a:pt x="95" y="50"/>
                  </a:cubicBezTo>
                  <a:cubicBezTo>
                    <a:pt x="98" y="50"/>
                    <a:pt x="101" y="51"/>
                    <a:pt x="104" y="5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8528269" y="2063750"/>
              <a:ext cx="401638" cy="193675"/>
            </a:xfrm>
            <a:custGeom>
              <a:avLst/>
              <a:gdLst>
                <a:gd name="T0" fmla="*/ 82 w 102"/>
                <a:gd name="T1" fmla="*/ 47 h 49"/>
                <a:gd name="T2" fmla="*/ 102 w 102"/>
                <a:gd name="T3" fmla="*/ 39 h 49"/>
                <a:gd name="T4" fmla="*/ 100 w 102"/>
                <a:gd name="T5" fmla="*/ 38 h 49"/>
                <a:gd name="T6" fmla="*/ 46 w 102"/>
                <a:gd name="T7" fmla="*/ 38 h 49"/>
                <a:gd name="T8" fmla="*/ 6 w 102"/>
                <a:gd name="T9" fmla="*/ 0 h 49"/>
                <a:gd name="T10" fmla="*/ 5 w 102"/>
                <a:gd name="T11" fmla="*/ 0 h 49"/>
                <a:gd name="T12" fmla="*/ 45 w 102"/>
                <a:gd name="T13" fmla="*/ 39 h 49"/>
                <a:gd name="T14" fmla="*/ 82 w 102"/>
                <a:gd name="T15" fmla="*/ 47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49">
                  <a:moveTo>
                    <a:pt x="82" y="47"/>
                  </a:moveTo>
                  <a:cubicBezTo>
                    <a:pt x="92" y="47"/>
                    <a:pt x="99" y="44"/>
                    <a:pt x="102" y="39"/>
                  </a:cubicBezTo>
                  <a:cubicBezTo>
                    <a:pt x="100" y="38"/>
                    <a:pt x="100" y="38"/>
                    <a:pt x="100" y="38"/>
                  </a:cubicBezTo>
                  <a:cubicBezTo>
                    <a:pt x="96" y="49"/>
                    <a:pt x="72" y="48"/>
                    <a:pt x="46" y="38"/>
                  </a:cubicBezTo>
                  <a:cubicBezTo>
                    <a:pt x="20" y="27"/>
                    <a:pt x="2" y="11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0" y="11"/>
                    <a:pt x="19" y="28"/>
                    <a:pt x="45" y="39"/>
                  </a:cubicBezTo>
                  <a:cubicBezTo>
                    <a:pt x="59" y="45"/>
                    <a:pt x="71" y="47"/>
                    <a:pt x="82" y="47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8909269" y="2214563"/>
              <a:ext cx="393700" cy="180975"/>
            </a:xfrm>
            <a:custGeom>
              <a:avLst/>
              <a:gdLst>
                <a:gd name="T0" fmla="*/ 85 w 100"/>
                <a:gd name="T1" fmla="*/ 46 h 46"/>
                <a:gd name="T2" fmla="*/ 100 w 100"/>
                <a:gd name="T3" fmla="*/ 40 h 46"/>
                <a:gd name="T4" fmla="*/ 99 w 100"/>
                <a:gd name="T5" fmla="*/ 39 h 46"/>
                <a:gd name="T6" fmla="*/ 81 w 100"/>
                <a:gd name="T7" fmla="*/ 44 h 46"/>
                <a:gd name="T8" fmla="*/ 46 w 100"/>
                <a:gd name="T9" fmla="*/ 35 h 46"/>
                <a:gd name="T10" fmla="*/ 5 w 100"/>
                <a:gd name="T11" fmla="*/ 1 h 46"/>
                <a:gd name="T12" fmla="*/ 3 w 100"/>
                <a:gd name="T13" fmla="*/ 0 h 46"/>
                <a:gd name="T14" fmla="*/ 45 w 100"/>
                <a:gd name="T15" fmla="*/ 36 h 46"/>
                <a:gd name="T16" fmla="*/ 81 w 100"/>
                <a:gd name="T17" fmla="*/ 45 h 46"/>
                <a:gd name="T18" fmla="*/ 85 w 100"/>
                <a:gd name="T1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0" h="46">
                  <a:moveTo>
                    <a:pt x="85" y="46"/>
                  </a:moveTo>
                  <a:cubicBezTo>
                    <a:pt x="93" y="46"/>
                    <a:pt x="98" y="43"/>
                    <a:pt x="100" y="40"/>
                  </a:cubicBezTo>
                  <a:cubicBezTo>
                    <a:pt x="99" y="39"/>
                    <a:pt x="99" y="39"/>
                    <a:pt x="99" y="39"/>
                  </a:cubicBezTo>
                  <a:cubicBezTo>
                    <a:pt x="97" y="43"/>
                    <a:pt x="91" y="45"/>
                    <a:pt x="81" y="44"/>
                  </a:cubicBezTo>
                  <a:cubicBezTo>
                    <a:pt x="71" y="43"/>
                    <a:pt x="58" y="40"/>
                    <a:pt x="46" y="35"/>
                  </a:cubicBezTo>
                  <a:cubicBezTo>
                    <a:pt x="20" y="25"/>
                    <a:pt x="1" y="9"/>
                    <a:pt x="5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10"/>
                    <a:pt x="18" y="25"/>
                    <a:pt x="45" y="36"/>
                  </a:cubicBezTo>
                  <a:cubicBezTo>
                    <a:pt x="58" y="42"/>
                    <a:pt x="71" y="45"/>
                    <a:pt x="81" y="45"/>
                  </a:cubicBezTo>
                  <a:cubicBezTo>
                    <a:pt x="82" y="46"/>
                    <a:pt x="83" y="46"/>
                    <a:pt x="85" y="4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auto">
            <a:xfrm>
              <a:off x="7702769" y="1709738"/>
              <a:ext cx="2055813" cy="850900"/>
            </a:xfrm>
            <a:custGeom>
              <a:avLst/>
              <a:gdLst>
                <a:gd name="T0" fmla="*/ 0 w 523"/>
                <a:gd name="T1" fmla="*/ 3 h 216"/>
                <a:gd name="T2" fmla="*/ 1 w 523"/>
                <a:gd name="T3" fmla="*/ 0 h 216"/>
                <a:gd name="T4" fmla="*/ 519 w 523"/>
                <a:gd name="T5" fmla="*/ 205 h 216"/>
                <a:gd name="T6" fmla="*/ 522 w 523"/>
                <a:gd name="T7" fmla="*/ 212 h 216"/>
                <a:gd name="T8" fmla="*/ 515 w 523"/>
                <a:gd name="T9" fmla="*/ 215 h 216"/>
                <a:gd name="T10" fmla="*/ 0 w 523"/>
                <a:gd name="T11" fmla="*/ 3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3" h="216">
                  <a:moveTo>
                    <a:pt x="0" y="3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519" y="205"/>
                    <a:pt x="519" y="205"/>
                    <a:pt x="519" y="205"/>
                  </a:cubicBezTo>
                  <a:cubicBezTo>
                    <a:pt x="522" y="206"/>
                    <a:pt x="523" y="209"/>
                    <a:pt x="522" y="212"/>
                  </a:cubicBezTo>
                  <a:cubicBezTo>
                    <a:pt x="521" y="214"/>
                    <a:pt x="518" y="216"/>
                    <a:pt x="515" y="215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auto">
            <a:xfrm>
              <a:off x="7698006" y="1709738"/>
              <a:ext cx="7938" cy="1111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1 h 3"/>
                <a:gd name="T4" fmla="*/ 1 w 2"/>
                <a:gd name="T5" fmla="*/ 3 h 3"/>
                <a:gd name="T6" fmla="*/ 2 w 2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2"/>
                    <a:pt x="1" y="3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4747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50" name="Group 49"/>
            <p:cNvGrpSpPr/>
            <p:nvPr/>
          </p:nvGrpSpPr>
          <p:grpSpPr>
            <a:xfrm>
              <a:off x="9283919" y="2332038"/>
              <a:ext cx="152400" cy="153988"/>
              <a:chOff x="8504238" y="2332038"/>
              <a:chExt cx="152400" cy="153988"/>
            </a:xfrm>
          </p:grpSpPr>
          <p:sp>
            <p:nvSpPr>
              <p:cNvPr id="16" name="Freeform 14"/>
              <p:cNvSpPr>
                <a:spLocks/>
              </p:cNvSpPr>
              <p:nvPr/>
            </p:nvSpPr>
            <p:spPr bwMode="auto">
              <a:xfrm>
                <a:off x="8504238" y="2332038"/>
                <a:ext cx="152400" cy="153988"/>
              </a:xfrm>
              <a:custGeom>
                <a:avLst/>
                <a:gdLst>
                  <a:gd name="T0" fmla="*/ 36 w 39"/>
                  <a:gd name="T1" fmla="*/ 26 h 39"/>
                  <a:gd name="T2" fmla="*/ 14 w 39"/>
                  <a:gd name="T3" fmla="*/ 35 h 39"/>
                  <a:gd name="T4" fmla="*/ 4 w 39"/>
                  <a:gd name="T5" fmla="*/ 13 h 39"/>
                  <a:gd name="T6" fmla="*/ 26 w 39"/>
                  <a:gd name="T7" fmla="*/ 3 h 39"/>
                  <a:gd name="T8" fmla="*/ 36 w 39"/>
                  <a:gd name="T9" fmla="*/ 26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" h="39">
                    <a:moveTo>
                      <a:pt x="36" y="26"/>
                    </a:moveTo>
                    <a:cubicBezTo>
                      <a:pt x="32" y="34"/>
                      <a:pt x="22" y="39"/>
                      <a:pt x="14" y="35"/>
                    </a:cubicBezTo>
                    <a:cubicBezTo>
                      <a:pt x="5" y="32"/>
                      <a:pt x="0" y="22"/>
                      <a:pt x="4" y="13"/>
                    </a:cubicBezTo>
                    <a:cubicBezTo>
                      <a:pt x="8" y="4"/>
                      <a:pt x="18" y="0"/>
                      <a:pt x="26" y="3"/>
                    </a:cubicBezTo>
                    <a:cubicBezTo>
                      <a:pt x="35" y="7"/>
                      <a:pt x="39" y="17"/>
                      <a:pt x="36" y="2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Freeform 15"/>
              <p:cNvSpPr>
                <a:spLocks/>
              </p:cNvSpPr>
              <p:nvPr/>
            </p:nvSpPr>
            <p:spPr bwMode="auto">
              <a:xfrm>
                <a:off x="8534400" y="2360613"/>
                <a:ext cx="95250" cy="93663"/>
              </a:xfrm>
              <a:custGeom>
                <a:avLst/>
                <a:gdLst>
                  <a:gd name="T0" fmla="*/ 22 w 24"/>
                  <a:gd name="T1" fmla="*/ 16 h 24"/>
                  <a:gd name="T2" fmla="*/ 8 w 24"/>
                  <a:gd name="T3" fmla="*/ 22 h 24"/>
                  <a:gd name="T4" fmla="*/ 2 w 24"/>
                  <a:gd name="T5" fmla="*/ 8 h 24"/>
                  <a:gd name="T6" fmla="*/ 16 w 24"/>
                  <a:gd name="T7" fmla="*/ 2 h 24"/>
                  <a:gd name="T8" fmla="*/ 22 w 24"/>
                  <a:gd name="T9" fmla="*/ 1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22" y="16"/>
                    </a:moveTo>
                    <a:cubicBezTo>
                      <a:pt x="20" y="22"/>
                      <a:pt x="13" y="24"/>
                      <a:pt x="8" y="22"/>
                    </a:cubicBezTo>
                    <a:cubicBezTo>
                      <a:pt x="2" y="20"/>
                      <a:pt x="0" y="14"/>
                      <a:pt x="2" y="8"/>
                    </a:cubicBezTo>
                    <a:cubicBezTo>
                      <a:pt x="4" y="3"/>
                      <a:pt x="10" y="0"/>
                      <a:pt x="16" y="2"/>
                    </a:cubicBezTo>
                    <a:cubicBezTo>
                      <a:pt x="22" y="4"/>
                      <a:pt x="24" y="11"/>
                      <a:pt x="22" y="16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16"/>
              <p:cNvSpPr>
                <a:spLocks/>
              </p:cNvSpPr>
              <p:nvPr/>
            </p:nvSpPr>
            <p:spPr bwMode="auto">
              <a:xfrm>
                <a:off x="8566150" y="2390775"/>
                <a:ext cx="31750" cy="31750"/>
              </a:xfrm>
              <a:custGeom>
                <a:avLst/>
                <a:gdLst>
                  <a:gd name="T0" fmla="*/ 8 w 8"/>
                  <a:gd name="T1" fmla="*/ 6 h 8"/>
                  <a:gd name="T2" fmla="*/ 3 w 8"/>
                  <a:gd name="T3" fmla="*/ 8 h 8"/>
                  <a:gd name="T4" fmla="*/ 0 w 8"/>
                  <a:gd name="T5" fmla="*/ 3 h 8"/>
                  <a:gd name="T6" fmla="*/ 5 w 8"/>
                  <a:gd name="T7" fmla="*/ 1 h 8"/>
                  <a:gd name="T8" fmla="*/ 8 w 8"/>
                  <a:gd name="T9" fmla="*/ 6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8">
                    <a:moveTo>
                      <a:pt x="8" y="6"/>
                    </a:moveTo>
                    <a:cubicBezTo>
                      <a:pt x="7" y="8"/>
                      <a:pt x="4" y="8"/>
                      <a:pt x="3" y="8"/>
                    </a:cubicBezTo>
                    <a:cubicBezTo>
                      <a:pt x="1" y="7"/>
                      <a:pt x="0" y="5"/>
                      <a:pt x="0" y="3"/>
                    </a:cubicBezTo>
                    <a:cubicBezTo>
                      <a:pt x="1" y="1"/>
                      <a:pt x="3" y="0"/>
                      <a:pt x="5" y="1"/>
                    </a:cubicBezTo>
                    <a:cubicBezTo>
                      <a:pt x="7" y="1"/>
                      <a:pt x="8" y="4"/>
                      <a:pt x="8" y="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9" name="Freeform 17"/>
            <p:cNvSpPr>
              <a:spLocks/>
            </p:cNvSpPr>
            <p:nvPr/>
          </p:nvSpPr>
          <p:spPr bwMode="auto">
            <a:xfrm>
              <a:off x="9984006" y="1993900"/>
              <a:ext cx="503238" cy="768350"/>
            </a:xfrm>
            <a:custGeom>
              <a:avLst/>
              <a:gdLst>
                <a:gd name="T0" fmla="*/ 7 w 128"/>
                <a:gd name="T1" fmla="*/ 130 h 195"/>
                <a:gd name="T2" fmla="*/ 8 w 128"/>
                <a:gd name="T3" fmla="*/ 135 h 195"/>
                <a:gd name="T4" fmla="*/ 19 w 128"/>
                <a:gd name="T5" fmla="*/ 175 h 195"/>
                <a:gd name="T6" fmla="*/ 35 w 128"/>
                <a:gd name="T7" fmla="*/ 181 h 195"/>
                <a:gd name="T8" fmla="*/ 64 w 128"/>
                <a:gd name="T9" fmla="*/ 189 h 195"/>
                <a:gd name="T10" fmla="*/ 86 w 128"/>
                <a:gd name="T11" fmla="*/ 193 h 195"/>
                <a:gd name="T12" fmla="*/ 121 w 128"/>
                <a:gd name="T13" fmla="*/ 195 h 195"/>
                <a:gd name="T14" fmla="*/ 128 w 128"/>
                <a:gd name="T15" fmla="*/ 145 h 195"/>
                <a:gd name="T16" fmla="*/ 40 w 128"/>
                <a:gd name="T17" fmla="*/ 4 h 195"/>
                <a:gd name="T18" fmla="*/ 37 w 128"/>
                <a:gd name="T19" fmla="*/ 3 h 195"/>
                <a:gd name="T20" fmla="*/ 36 w 128"/>
                <a:gd name="T21" fmla="*/ 2 h 195"/>
                <a:gd name="T22" fmla="*/ 33 w 128"/>
                <a:gd name="T23" fmla="*/ 2 h 195"/>
                <a:gd name="T24" fmla="*/ 24 w 128"/>
                <a:gd name="T25" fmla="*/ 0 h 195"/>
                <a:gd name="T26" fmla="*/ 23 w 128"/>
                <a:gd name="T27" fmla="*/ 1 h 195"/>
                <a:gd name="T28" fmla="*/ 3 w 128"/>
                <a:gd name="T29" fmla="*/ 40 h 195"/>
                <a:gd name="T30" fmla="*/ 7 w 128"/>
                <a:gd name="T31" fmla="*/ 130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8" h="195">
                  <a:moveTo>
                    <a:pt x="7" y="130"/>
                  </a:moveTo>
                  <a:cubicBezTo>
                    <a:pt x="7" y="131"/>
                    <a:pt x="8" y="133"/>
                    <a:pt x="8" y="135"/>
                  </a:cubicBezTo>
                  <a:cubicBezTo>
                    <a:pt x="11" y="149"/>
                    <a:pt x="15" y="163"/>
                    <a:pt x="19" y="175"/>
                  </a:cubicBezTo>
                  <a:cubicBezTo>
                    <a:pt x="24" y="178"/>
                    <a:pt x="29" y="180"/>
                    <a:pt x="35" y="181"/>
                  </a:cubicBezTo>
                  <a:cubicBezTo>
                    <a:pt x="44" y="184"/>
                    <a:pt x="54" y="187"/>
                    <a:pt x="64" y="189"/>
                  </a:cubicBezTo>
                  <a:cubicBezTo>
                    <a:pt x="71" y="191"/>
                    <a:pt x="78" y="192"/>
                    <a:pt x="86" y="193"/>
                  </a:cubicBezTo>
                  <a:cubicBezTo>
                    <a:pt x="98" y="195"/>
                    <a:pt x="110" y="195"/>
                    <a:pt x="121" y="195"/>
                  </a:cubicBezTo>
                  <a:cubicBezTo>
                    <a:pt x="126" y="180"/>
                    <a:pt x="128" y="163"/>
                    <a:pt x="128" y="145"/>
                  </a:cubicBezTo>
                  <a:cubicBezTo>
                    <a:pt x="128" y="76"/>
                    <a:pt x="90" y="19"/>
                    <a:pt x="40" y="4"/>
                  </a:cubicBezTo>
                  <a:cubicBezTo>
                    <a:pt x="39" y="3"/>
                    <a:pt x="38" y="3"/>
                    <a:pt x="37" y="3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5" y="2"/>
                    <a:pt x="34" y="2"/>
                    <a:pt x="33" y="2"/>
                  </a:cubicBezTo>
                  <a:cubicBezTo>
                    <a:pt x="30" y="1"/>
                    <a:pt x="27" y="1"/>
                    <a:pt x="24" y="0"/>
                  </a:cubicBezTo>
                  <a:cubicBezTo>
                    <a:pt x="24" y="0"/>
                    <a:pt x="23" y="0"/>
                    <a:pt x="23" y="1"/>
                  </a:cubicBezTo>
                  <a:cubicBezTo>
                    <a:pt x="13" y="3"/>
                    <a:pt x="6" y="18"/>
                    <a:pt x="3" y="40"/>
                  </a:cubicBezTo>
                  <a:cubicBezTo>
                    <a:pt x="0" y="64"/>
                    <a:pt x="1" y="96"/>
                    <a:pt x="7" y="1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auto">
            <a:xfrm>
              <a:off x="9688731" y="2505075"/>
              <a:ext cx="122238" cy="111125"/>
            </a:xfrm>
            <a:custGeom>
              <a:avLst/>
              <a:gdLst>
                <a:gd name="T0" fmla="*/ 7 w 31"/>
                <a:gd name="T1" fmla="*/ 23 h 28"/>
                <a:gd name="T2" fmla="*/ 25 w 31"/>
                <a:gd name="T3" fmla="*/ 28 h 28"/>
                <a:gd name="T4" fmla="*/ 31 w 31"/>
                <a:gd name="T5" fmla="*/ 6 h 28"/>
                <a:gd name="T6" fmla="*/ 18 w 31"/>
                <a:gd name="T7" fmla="*/ 3 h 28"/>
                <a:gd name="T8" fmla="*/ 12 w 31"/>
                <a:gd name="T9" fmla="*/ 1 h 28"/>
                <a:gd name="T10" fmla="*/ 4 w 31"/>
                <a:gd name="T11" fmla="*/ 5 h 28"/>
                <a:gd name="T12" fmla="*/ 3 w 31"/>
                <a:gd name="T13" fmla="*/ 7 h 28"/>
                <a:gd name="T14" fmla="*/ 1 w 31"/>
                <a:gd name="T15" fmla="*/ 14 h 28"/>
                <a:gd name="T16" fmla="*/ 7 w 31"/>
                <a:gd name="T17" fmla="*/ 2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" h="28">
                  <a:moveTo>
                    <a:pt x="7" y="23"/>
                  </a:moveTo>
                  <a:cubicBezTo>
                    <a:pt x="25" y="28"/>
                    <a:pt x="25" y="28"/>
                    <a:pt x="25" y="28"/>
                  </a:cubicBezTo>
                  <a:cubicBezTo>
                    <a:pt x="31" y="6"/>
                    <a:pt x="31" y="6"/>
                    <a:pt x="31" y="6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9" y="0"/>
                    <a:pt x="5" y="2"/>
                    <a:pt x="4" y="5"/>
                  </a:cubicBezTo>
                  <a:cubicBezTo>
                    <a:pt x="4" y="6"/>
                    <a:pt x="3" y="6"/>
                    <a:pt x="3" y="7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0" y="18"/>
                    <a:pt x="3" y="22"/>
                    <a:pt x="7" y="23"/>
                  </a:cubicBezTo>
                  <a:close/>
                </a:path>
              </a:pathLst>
            </a:custGeom>
            <a:solidFill>
              <a:srgbClr val="FEE1B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auto">
            <a:xfrm>
              <a:off x="9742706" y="2501900"/>
              <a:ext cx="47625" cy="63500"/>
            </a:xfrm>
            <a:custGeom>
              <a:avLst/>
              <a:gdLst>
                <a:gd name="T0" fmla="*/ 4 w 12"/>
                <a:gd name="T1" fmla="*/ 15 h 16"/>
                <a:gd name="T2" fmla="*/ 4 w 12"/>
                <a:gd name="T3" fmla="*/ 15 h 16"/>
                <a:gd name="T4" fmla="*/ 10 w 12"/>
                <a:gd name="T5" fmla="*/ 12 h 16"/>
                <a:gd name="T6" fmla="*/ 11 w 12"/>
                <a:gd name="T7" fmla="*/ 7 h 16"/>
                <a:gd name="T8" fmla="*/ 8 w 12"/>
                <a:gd name="T9" fmla="*/ 1 h 16"/>
                <a:gd name="T10" fmla="*/ 3 w 12"/>
                <a:gd name="T11" fmla="*/ 3 h 16"/>
                <a:gd name="T12" fmla="*/ 2 w 12"/>
                <a:gd name="T13" fmla="*/ 4 h 16"/>
                <a:gd name="T14" fmla="*/ 1 w 12"/>
                <a:gd name="T15" fmla="*/ 10 h 16"/>
                <a:gd name="T16" fmla="*/ 4 w 12"/>
                <a:gd name="T17" fmla="*/ 1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16">
                  <a:moveTo>
                    <a:pt x="4" y="15"/>
                  </a:moveTo>
                  <a:cubicBezTo>
                    <a:pt x="4" y="15"/>
                    <a:pt x="4" y="15"/>
                    <a:pt x="4" y="15"/>
                  </a:cubicBezTo>
                  <a:cubicBezTo>
                    <a:pt x="7" y="16"/>
                    <a:pt x="9" y="14"/>
                    <a:pt x="10" y="12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2" y="4"/>
                    <a:pt x="10" y="1"/>
                    <a:pt x="8" y="1"/>
                  </a:cubicBezTo>
                  <a:cubicBezTo>
                    <a:pt x="6" y="0"/>
                    <a:pt x="4" y="1"/>
                    <a:pt x="3" y="3"/>
                  </a:cubicBezTo>
                  <a:cubicBezTo>
                    <a:pt x="2" y="3"/>
                    <a:pt x="2" y="4"/>
                    <a:pt x="2" y="4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0" y="12"/>
                    <a:pt x="2" y="15"/>
                    <a:pt x="4" y="15"/>
                  </a:cubicBezTo>
                  <a:close/>
                </a:path>
              </a:pathLst>
            </a:custGeom>
            <a:solidFill>
              <a:srgbClr val="FDC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auto">
            <a:xfrm>
              <a:off x="9766519" y="1646238"/>
              <a:ext cx="330200" cy="406400"/>
            </a:xfrm>
            <a:custGeom>
              <a:avLst/>
              <a:gdLst>
                <a:gd name="T0" fmla="*/ 0 w 84"/>
                <a:gd name="T1" fmla="*/ 51 h 103"/>
                <a:gd name="T2" fmla="*/ 1 w 84"/>
                <a:gd name="T3" fmla="*/ 64 h 103"/>
                <a:gd name="T4" fmla="*/ 11 w 84"/>
                <a:gd name="T5" fmla="*/ 86 h 103"/>
                <a:gd name="T6" fmla="*/ 12 w 84"/>
                <a:gd name="T7" fmla="*/ 88 h 103"/>
                <a:gd name="T8" fmla="*/ 13 w 84"/>
                <a:gd name="T9" fmla="*/ 89 h 103"/>
                <a:gd name="T10" fmla="*/ 14 w 84"/>
                <a:gd name="T11" fmla="*/ 89 h 103"/>
                <a:gd name="T12" fmla="*/ 42 w 84"/>
                <a:gd name="T13" fmla="*/ 103 h 103"/>
                <a:gd name="T14" fmla="*/ 52 w 84"/>
                <a:gd name="T15" fmla="*/ 101 h 103"/>
                <a:gd name="T16" fmla="*/ 80 w 84"/>
                <a:gd name="T17" fmla="*/ 74 h 103"/>
                <a:gd name="T18" fmla="*/ 84 w 84"/>
                <a:gd name="T19" fmla="*/ 51 h 103"/>
                <a:gd name="T20" fmla="*/ 80 w 84"/>
                <a:gd name="T21" fmla="*/ 30 h 103"/>
                <a:gd name="T22" fmla="*/ 42 w 84"/>
                <a:gd name="T23" fmla="*/ 0 h 103"/>
                <a:gd name="T24" fmla="*/ 0 w 84"/>
                <a:gd name="T25" fmla="*/ 51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4" h="103">
                  <a:moveTo>
                    <a:pt x="0" y="51"/>
                  </a:moveTo>
                  <a:cubicBezTo>
                    <a:pt x="0" y="55"/>
                    <a:pt x="0" y="60"/>
                    <a:pt x="1" y="64"/>
                  </a:cubicBezTo>
                  <a:cubicBezTo>
                    <a:pt x="3" y="72"/>
                    <a:pt x="6" y="80"/>
                    <a:pt x="11" y="86"/>
                  </a:cubicBezTo>
                  <a:cubicBezTo>
                    <a:pt x="11" y="87"/>
                    <a:pt x="12" y="87"/>
                    <a:pt x="12" y="88"/>
                  </a:cubicBezTo>
                  <a:cubicBezTo>
                    <a:pt x="13" y="88"/>
                    <a:pt x="13" y="89"/>
                    <a:pt x="13" y="89"/>
                  </a:cubicBezTo>
                  <a:cubicBezTo>
                    <a:pt x="14" y="89"/>
                    <a:pt x="14" y="89"/>
                    <a:pt x="14" y="89"/>
                  </a:cubicBezTo>
                  <a:cubicBezTo>
                    <a:pt x="14" y="89"/>
                    <a:pt x="31" y="103"/>
                    <a:pt x="42" y="103"/>
                  </a:cubicBezTo>
                  <a:cubicBezTo>
                    <a:pt x="46" y="103"/>
                    <a:pt x="49" y="102"/>
                    <a:pt x="52" y="101"/>
                  </a:cubicBezTo>
                  <a:cubicBezTo>
                    <a:pt x="64" y="97"/>
                    <a:pt x="74" y="87"/>
                    <a:pt x="80" y="74"/>
                  </a:cubicBezTo>
                  <a:cubicBezTo>
                    <a:pt x="82" y="67"/>
                    <a:pt x="84" y="59"/>
                    <a:pt x="84" y="51"/>
                  </a:cubicBezTo>
                  <a:cubicBezTo>
                    <a:pt x="84" y="44"/>
                    <a:pt x="83" y="37"/>
                    <a:pt x="80" y="30"/>
                  </a:cubicBezTo>
                  <a:cubicBezTo>
                    <a:pt x="74" y="12"/>
                    <a:pt x="59" y="0"/>
                    <a:pt x="42" y="0"/>
                  </a:cubicBezTo>
                  <a:cubicBezTo>
                    <a:pt x="19" y="0"/>
                    <a:pt x="0" y="23"/>
                    <a:pt x="0" y="51"/>
                  </a:cubicBezTo>
                  <a:close/>
                </a:path>
              </a:pathLst>
            </a:custGeom>
            <a:solidFill>
              <a:srgbClr val="FEE1B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auto">
            <a:xfrm>
              <a:off x="9947494" y="1922463"/>
              <a:ext cx="193675" cy="228600"/>
            </a:xfrm>
            <a:custGeom>
              <a:avLst/>
              <a:gdLst>
                <a:gd name="T0" fmla="*/ 49 w 49"/>
                <a:gd name="T1" fmla="*/ 22 h 58"/>
                <a:gd name="T2" fmla="*/ 12 w 49"/>
                <a:gd name="T3" fmla="*/ 58 h 58"/>
                <a:gd name="T4" fmla="*/ 12 w 49"/>
                <a:gd name="T5" fmla="*/ 58 h 58"/>
                <a:gd name="T6" fmla="*/ 11 w 49"/>
                <a:gd name="T7" fmla="*/ 46 h 58"/>
                <a:gd name="T8" fmla="*/ 7 w 49"/>
                <a:gd name="T9" fmla="*/ 31 h 58"/>
                <a:gd name="T10" fmla="*/ 7 w 49"/>
                <a:gd name="T11" fmla="*/ 31 h 58"/>
                <a:gd name="T12" fmla="*/ 7 w 49"/>
                <a:gd name="T13" fmla="*/ 31 h 58"/>
                <a:gd name="T14" fmla="*/ 7 w 49"/>
                <a:gd name="T15" fmla="*/ 31 h 58"/>
                <a:gd name="T16" fmla="*/ 5 w 49"/>
                <a:gd name="T17" fmla="*/ 25 h 58"/>
                <a:gd name="T18" fmla="*/ 0 w 49"/>
                <a:gd name="T19" fmla="*/ 19 h 58"/>
                <a:gd name="T20" fmla="*/ 4 w 49"/>
                <a:gd name="T21" fmla="*/ 17 h 58"/>
                <a:gd name="T22" fmla="*/ 6 w 49"/>
                <a:gd name="T23" fmla="*/ 16 h 58"/>
                <a:gd name="T24" fmla="*/ 27 w 49"/>
                <a:gd name="T25" fmla="*/ 3 h 58"/>
                <a:gd name="T26" fmla="*/ 32 w 49"/>
                <a:gd name="T27" fmla="*/ 0 h 58"/>
                <a:gd name="T28" fmla="*/ 33 w 49"/>
                <a:gd name="T29" fmla="*/ 5 h 58"/>
                <a:gd name="T30" fmla="*/ 33 w 49"/>
                <a:gd name="T31" fmla="*/ 6 h 58"/>
                <a:gd name="T32" fmla="*/ 40 w 49"/>
                <a:gd name="T33" fmla="*/ 18 h 58"/>
                <a:gd name="T34" fmla="*/ 45 w 49"/>
                <a:gd name="T35" fmla="*/ 20 h 58"/>
                <a:gd name="T36" fmla="*/ 46 w 49"/>
                <a:gd name="T37" fmla="*/ 21 h 58"/>
                <a:gd name="T38" fmla="*/ 49 w 49"/>
                <a:gd name="T39" fmla="*/ 22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9" h="58">
                  <a:moveTo>
                    <a:pt x="49" y="22"/>
                  </a:moveTo>
                  <a:cubicBezTo>
                    <a:pt x="12" y="58"/>
                    <a:pt x="12" y="58"/>
                    <a:pt x="12" y="58"/>
                  </a:cubicBezTo>
                  <a:cubicBezTo>
                    <a:pt x="12" y="58"/>
                    <a:pt x="12" y="58"/>
                    <a:pt x="12" y="58"/>
                  </a:cubicBezTo>
                  <a:cubicBezTo>
                    <a:pt x="12" y="54"/>
                    <a:pt x="12" y="50"/>
                    <a:pt x="11" y="46"/>
                  </a:cubicBezTo>
                  <a:cubicBezTo>
                    <a:pt x="10" y="40"/>
                    <a:pt x="8" y="35"/>
                    <a:pt x="7" y="31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6" y="27"/>
                    <a:pt x="5" y="25"/>
                    <a:pt x="5" y="2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2"/>
                    <a:pt x="32" y="3"/>
                    <a:pt x="33" y="5"/>
                  </a:cubicBezTo>
                  <a:cubicBezTo>
                    <a:pt x="33" y="6"/>
                    <a:pt x="33" y="6"/>
                    <a:pt x="33" y="6"/>
                  </a:cubicBezTo>
                  <a:cubicBezTo>
                    <a:pt x="34" y="12"/>
                    <a:pt x="37" y="16"/>
                    <a:pt x="40" y="18"/>
                  </a:cubicBezTo>
                  <a:cubicBezTo>
                    <a:pt x="42" y="19"/>
                    <a:pt x="44" y="20"/>
                    <a:pt x="45" y="20"/>
                  </a:cubicBezTo>
                  <a:cubicBezTo>
                    <a:pt x="46" y="21"/>
                    <a:pt x="46" y="21"/>
                    <a:pt x="46" y="21"/>
                  </a:cubicBezTo>
                  <a:cubicBezTo>
                    <a:pt x="47" y="21"/>
                    <a:pt x="48" y="21"/>
                    <a:pt x="49" y="22"/>
                  </a:cubicBezTo>
                  <a:close/>
                </a:path>
              </a:pathLst>
            </a:custGeom>
            <a:solidFill>
              <a:srgbClr val="FEE1B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auto">
            <a:xfrm>
              <a:off x="9763344" y="1863725"/>
              <a:ext cx="61913" cy="101600"/>
            </a:xfrm>
            <a:custGeom>
              <a:avLst/>
              <a:gdLst>
                <a:gd name="T0" fmla="*/ 0 w 16"/>
                <a:gd name="T1" fmla="*/ 24 h 26"/>
                <a:gd name="T2" fmla="*/ 2 w 16"/>
                <a:gd name="T3" fmla="*/ 26 h 26"/>
                <a:gd name="T4" fmla="*/ 16 w 16"/>
                <a:gd name="T5" fmla="*/ 25 h 26"/>
                <a:gd name="T6" fmla="*/ 1 w 16"/>
                <a:gd name="T7" fmla="*/ 0 h 26"/>
                <a:gd name="T8" fmla="*/ 0 w 16"/>
                <a:gd name="T9" fmla="*/ 24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26">
                  <a:moveTo>
                    <a:pt x="0" y="24"/>
                  </a:moveTo>
                  <a:cubicBezTo>
                    <a:pt x="0" y="25"/>
                    <a:pt x="1" y="26"/>
                    <a:pt x="2" y="26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18"/>
                    <a:pt x="0" y="24"/>
                  </a:cubicBezTo>
                  <a:close/>
                </a:path>
              </a:pathLst>
            </a:custGeom>
            <a:solidFill>
              <a:srgbClr val="FEE1B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auto">
            <a:xfrm>
              <a:off x="9987181" y="1763713"/>
              <a:ext cx="109538" cy="177800"/>
            </a:xfrm>
            <a:custGeom>
              <a:avLst/>
              <a:gdLst>
                <a:gd name="T0" fmla="*/ 0 w 28"/>
                <a:gd name="T1" fmla="*/ 13 h 45"/>
                <a:gd name="T2" fmla="*/ 7 w 28"/>
                <a:gd name="T3" fmla="*/ 31 h 45"/>
                <a:gd name="T4" fmla="*/ 19 w 28"/>
                <a:gd name="T5" fmla="*/ 44 h 45"/>
                <a:gd name="T6" fmla="*/ 23 w 28"/>
                <a:gd name="T7" fmla="*/ 45 h 45"/>
                <a:gd name="T8" fmla="*/ 24 w 28"/>
                <a:gd name="T9" fmla="*/ 44 h 45"/>
                <a:gd name="T10" fmla="*/ 28 w 28"/>
                <a:gd name="T11" fmla="*/ 21 h 45"/>
                <a:gd name="T12" fmla="*/ 24 w 28"/>
                <a:gd name="T13" fmla="*/ 0 h 45"/>
                <a:gd name="T14" fmla="*/ 0 w 28"/>
                <a:gd name="T15" fmla="*/ 13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45">
                  <a:moveTo>
                    <a:pt x="0" y="13"/>
                  </a:moveTo>
                  <a:cubicBezTo>
                    <a:pt x="7" y="31"/>
                    <a:pt x="7" y="31"/>
                    <a:pt x="7" y="31"/>
                  </a:cubicBezTo>
                  <a:cubicBezTo>
                    <a:pt x="9" y="37"/>
                    <a:pt x="14" y="41"/>
                    <a:pt x="19" y="44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4" y="44"/>
                    <a:pt x="24" y="44"/>
                    <a:pt x="24" y="44"/>
                  </a:cubicBezTo>
                  <a:cubicBezTo>
                    <a:pt x="26" y="37"/>
                    <a:pt x="28" y="29"/>
                    <a:pt x="28" y="21"/>
                  </a:cubicBezTo>
                  <a:cubicBezTo>
                    <a:pt x="28" y="14"/>
                    <a:pt x="27" y="7"/>
                    <a:pt x="24" y="0"/>
                  </a:cubicBezTo>
                  <a:lnTo>
                    <a:pt x="0" y="13"/>
                  </a:lnTo>
                  <a:close/>
                </a:path>
              </a:pathLst>
            </a:custGeom>
            <a:solidFill>
              <a:srgbClr val="5845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auto">
            <a:xfrm>
              <a:off x="9915744" y="1827213"/>
              <a:ext cx="60325" cy="236538"/>
            </a:xfrm>
            <a:custGeom>
              <a:avLst/>
              <a:gdLst>
                <a:gd name="T0" fmla="*/ 10 w 15"/>
                <a:gd name="T1" fmla="*/ 0 h 60"/>
                <a:gd name="T2" fmla="*/ 15 w 15"/>
                <a:gd name="T3" fmla="*/ 55 h 60"/>
                <a:gd name="T4" fmla="*/ 2 w 15"/>
                <a:gd name="T5" fmla="*/ 60 h 60"/>
                <a:gd name="T6" fmla="*/ 0 w 15"/>
                <a:gd name="T7" fmla="*/ 0 h 60"/>
                <a:gd name="T8" fmla="*/ 10 w 15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60">
                  <a:moveTo>
                    <a:pt x="10" y="0"/>
                  </a:moveTo>
                  <a:cubicBezTo>
                    <a:pt x="11" y="3"/>
                    <a:pt x="15" y="55"/>
                    <a:pt x="15" y="55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0" y="0"/>
                  </a:lnTo>
                  <a:close/>
                </a:path>
              </a:pathLst>
            </a:custGeom>
            <a:solidFill>
              <a:srgbClr val="5845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auto">
            <a:xfrm>
              <a:off x="9771281" y="1635125"/>
              <a:ext cx="306388" cy="141288"/>
            </a:xfrm>
            <a:custGeom>
              <a:avLst/>
              <a:gdLst>
                <a:gd name="T0" fmla="*/ 0 w 78"/>
                <a:gd name="T1" fmla="*/ 33 h 36"/>
                <a:gd name="T2" fmla="*/ 48 w 78"/>
                <a:gd name="T3" fmla="*/ 33 h 36"/>
                <a:gd name="T4" fmla="*/ 78 w 78"/>
                <a:gd name="T5" fmla="*/ 24 h 36"/>
                <a:gd name="T6" fmla="*/ 41 w 78"/>
                <a:gd name="T7" fmla="*/ 0 h 36"/>
                <a:gd name="T8" fmla="*/ 0 w 78"/>
                <a:gd name="T9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36">
                  <a:moveTo>
                    <a:pt x="0" y="33"/>
                  </a:moveTo>
                  <a:cubicBezTo>
                    <a:pt x="14" y="36"/>
                    <a:pt x="31" y="36"/>
                    <a:pt x="48" y="33"/>
                  </a:cubicBezTo>
                  <a:cubicBezTo>
                    <a:pt x="59" y="31"/>
                    <a:pt x="69" y="28"/>
                    <a:pt x="78" y="24"/>
                  </a:cubicBezTo>
                  <a:cubicBezTo>
                    <a:pt x="70" y="9"/>
                    <a:pt x="56" y="0"/>
                    <a:pt x="41" y="0"/>
                  </a:cubicBezTo>
                  <a:cubicBezTo>
                    <a:pt x="23" y="0"/>
                    <a:pt x="7" y="13"/>
                    <a:pt x="0" y="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auto">
            <a:xfrm>
              <a:off x="9758581" y="1709738"/>
              <a:ext cx="338138" cy="141288"/>
            </a:xfrm>
            <a:custGeom>
              <a:avLst/>
              <a:gdLst>
                <a:gd name="T0" fmla="*/ 0 w 86"/>
                <a:gd name="T1" fmla="*/ 29 h 36"/>
                <a:gd name="T2" fmla="*/ 3 w 86"/>
                <a:gd name="T3" fmla="*/ 32 h 36"/>
                <a:gd name="T4" fmla="*/ 51 w 86"/>
                <a:gd name="T5" fmla="*/ 33 h 36"/>
                <a:gd name="T6" fmla="*/ 84 w 86"/>
                <a:gd name="T7" fmla="*/ 22 h 36"/>
                <a:gd name="T8" fmla="*/ 86 w 86"/>
                <a:gd name="T9" fmla="*/ 18 h 36"/>
                <a:gd name="T10" fmla="*/ 81 w 86"/>
                <a:gd name="T11" fmla="*/ 5 h 36"/>
                <a:gd name="T12" fmla="*/ 51 w 86"/>
                <a:gd name="T13" fmla="*/ 14 h 36"/>
                <a:gd name="T14" fmla="*/ 3 w 86"/>
                <a:gd name="T15" fmla="*/ 14 h 36"/>
                <a:gd name="T16" fmla="*/ 0 w 86"/>
                <a:gd name="T17" fmla="*/ 29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6" h="36">
                  <a:moveTo>
                    <a:pt x="0" y="29"/>
                  </a:moveTo>
                  <a:cubicBezTo>
                    <a:pt x="0" y="31"/>
                    <a:pt x="1" y="32"/>
                    <a:pt x="3" y="32"/>
                  </a:cubicBezTo>
                  <a:cubicBezTo>
                    <a:pt x="16" y="36"/>
                    <a:pt x="33" y="36"/>
                    <a:pt x="51" y="33"/>
                  </a:cubicBezTo>
                  <a:cubicBezTo>
                    <a:pt x="63" y="30"/>
                    <a:pt x="75" y="27"/>
                    <a:pt x="84" y="22"/>
                  </a:cubicBezTo>
                  <a:cubicBezTo>
                    <a:pt x="86" y="22"/>
                    <a:pt x="86" y="20"/>
                    <a:pt x="86" y="18"/>
                  </a:cubicBezTo>
                  <a:cubicBezTo>
                    <a:pt x="83" y="8"/>
                    <a:pt x="78" y="0"/>
                    <a:pt x="81" y="5"/>
                  </a:cubicBezTo>
                  <a:cubicBezTo>
                    <a:pt x="72" y="9"/>
                    <a:pt x="62" y="12"/>
                    <a:pt x="51" y="14"/>
                  </a:cubicBezTo>
                  <a:cubicBezTo>
                    <a:pt x="34" y="17"/>
                    <a:pt x="17" y="17"/>
                    <a:pt x="3" y="14"/>
                  </a:cubicBezTo>
                  <a:cubicBezTo>
                    <a:pt x="2" y="18"/>
                    <a:pt x="1" y="24"/>
                    <a:pt x="0" y="2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auto">
            <a:xfrm>
              <a:off x="9806206" y="1941513"/>
              <a:ext cx="188913" cy="158750"/>
            </a:xfrm>
            <a:custGeom>
              <a:avLst/>
              <a:gdLst>
                <a:gd name="T0" fmla="*/ 31 w 48"/>
                <a:gd name="T1" fmla="*/ 39 h 40"/>
                <a:gd name="T2" fmla="*/ 8 w 48"/>
                <a:gd name="T3" fmla="*/ 22 h 40"/>
                <a:gd name="T4" fmla="*/ 8 w 48"/>
                <a:gd name="T5" fmla="*/ 21 h 40"/>
                <a:gd name="T6" fmla="*/ 8 w 48"/>
                <a:gd name="T7" fmla="*/ 21 h 40"/>
                <a:gd name="T8" fmla="*/ 7 w 48"/>
                <a:gd name="T9" fmla="*/ 20 h 40"/>
                <a:gd name="T10" fmla="*/ 7 w 48"/>
                <a:gd name="T11" fmla="*/ 20 h 40"/>
                <a:gd name="T12" fmla="*/ 5 w 48"/>
                <a:gd name="T13" fmla="*/ 17 h 40"/>
                <a:gd name="T14" fmla="*/ 5 w 48"/>
                <a:gd name="T15" fmla="*/ 16 h 40"/>
                <a:gd name="T16" fmla="*/ 4 w 48"/>
                <a:gd name="T17" fmla="*/ 16 h 40"/>
                <a:gd name="T18" fmla="*/ 4 w 48"/>
                <a:gd name="T19" fmla="*/ 15 h 40"/>
                <a:gd name="T20" fmla="*/ 4 w 48"/>
                <a:gd name="T21" fmla="*/ 14 h 40"/>
                <a:gd name="T22" fmla="*/ 3 w 48"/>
                <a:gd name="T23" fmla="*/ 14 h 40"/>
                <a:gd name="T24" fmla="*/ 2 w 48"/>
                <a:gd name="T25" fmla="*/ 13 h 40"/>
                <a:gd name="T26" fmla="*/ 13 w 48"/>
                <a:gd name="T27" fmla="*/ 4 h 40"/>
                <a:gd name="T28" fmla="*/ 42 w 48"/>
                <a:gd name="T29" fmla="*/ 13 h 40"/>
                <a:gd name="T30" fmla="*/ 31 w 48"/>
                <a:gd name="T31" fmla="*/ 39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8" h="40">
                  <a:moveTo>
                    <a:pt x="31" y="39"/>
                  </a:moveTo>
                  <a:cubicBezTo>
                    <a:pt x="18" y="40"/>
                    <a:pt x="11" y="27"/>
                    <a:pt x="8" y="22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19"/>
                    <a:pt x="6" y="18"/>
                    <a:pt x="5" y="17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4"/>
                    <a:pt x="3" y="13"/>
                    <a:pt x="2" y="13"/>
                  </a:cubicBezTo>
                  <a:cubicBezTo>
                    <a:pt x="2" y="13"/>
                    <a:pt x="0" y="9"/>
                    <a:pt x="13" y="4"/>
                  </a:cubicBezTo>
                  <a:cubicBezTo>
                    <a:pt x="23" y="0"/>
                    <a:pt x="42" y="1"/>
                    <a:pt x="42" y="13"/>
                  </a:cubicBezTo>
                  <a:cubicBezTo>
                    <a:pt x="42" y="16"/>
                    <a:pt x="48" y="36"/>
                    <a:pt x="31" y="39"/>
                  </a:cubicBezTo>
                  <a:close/>
                </a:path>
              </a:pathLst>
            </a:custGeom>
            <a:solidFill>
              <a:srgbClr val="5845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auto">
            <a:xfrm>
              <a:off x="9825256" y="1989138"/>
              <a:ext cx="44450" cy="39688"/>
            </a:xfrm>
            <a:custGeom>
              <a:avLst/>
              <a:gdLst>
                <a:gd name="T0" fmla="*/ 9 w 11"/>
                <a:gd name="T1" fmla="*/ 6 h 10"/>
                <a:gd name="T2" fmla="*/ 3 w 11"/>
                <a:gd name="T3" fmla="*/ 10 h 10"/>
                <a:gd name="T4" fmla="*/ 3 w 11"/>
                <a:gd name="T5" fmla="*/ 9 h 10"/>
                <a:gd name="T6" fmla="*/ 3 w 11"/>
                <a:gd name="T7" fmla="*/ 9 h 10"/>
                <a:gd name="T8" fmla="*/ 2 w 11"/>
                <a:gd name="T9" fmla="*/ 8 h 10"/>
                <a:gd name="T10" fmla="*/ 2 w 11"/>
                <a:gd name="T11" fmla="*/ 8 h 10"/>
                <a:gd name="T12" fmla="*/ 0 w 11"/>
                <a:gd name="T13" fmla="*/ 5 h 10"/>
                <a:gd name="T14" fmla="*/ 5 w 11"/>
                <a:gd name="T15" fmla="*/ 1 h 10"/>
                <a:gd name="T16" fmla="*/ 6 w 11"/>
                <a:gd name="T17" fmla="*/ 1 h 10"/>
                <a:gd name="T18" fmla="*/ 10 w 11"/>
                <a:gd name="T19" fmla="*/ 2 h 10"/>
                <a:gd name="T20" fmla="*/ 9 w 11"/>
                <a:gd name="T21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" h="10">
                  <a:moveTo>
                    <a:pt x="9" y="6"/>
                  </a:moveTo>
                  <a:cubicBezTo>
                    <a:pt x="3" y="10"/>
                    <a:pt x="3" y="10"/>
                    <a:pt x="3" y="10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7"/>
                    <a:pt x="1" y="6"/>
                    <a:pt x="0" y="5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0"/>
                    <a:pt x="9" y="1"/>
                    <a:pt x="10" y="2"/>
                  </a:cubicBezTo>
                  <a:cubicBezTo>
                    <a:pt x="11" y="3"/>
                    <a:pt x="10" y="5"/>
                    <a:pt x="9" y="6"/>
                  </a:cubicBezTo>
                  <a:close/>
                </a:path>
              </a:pathLst>
            </a:custGeom>
            <a:solidFill>
              <a:srgbClr val="FEE1B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auto">
            <a:xfrm>
              <a:off x="9598244" y="2663825"/>
              <a:ext cx="865188" cy="488950"/>
            </a:xfrm>
            <a:custGeom>
              <a:avLst/>
              <a:gdLst>
                <a:gd name="T0" fmla="*/ 220 w 220"/>
                <a:gd name="T1" fmla="*/ 21 h 124"/>
                <a:gd name="T2" fmla="*/ 19 w 220"/>
                <a:gd name="T3" fmla="*/ 1 h 124"/>
                <a:gd name="T4" fmla="*/ 4 w 220"/>
                <a:gd name="T5" fmla="*/ 14 h 124"/>
                <a:gd name="T6" fmla="*/ 0 w 220"/>
                <a:gd name="T7" fmla="*/ 118 h 124"/>
                <a:gd name="T8" fmla="*/ 40 w 220"/>
                <a:gd name="T9" fmla="*/ 118 h 124"/>
                <a:gd name="T10" fmla="*/ 46 w 220"/>
                <a:gd name="T11" fmla="*/ 51 h 124"/>
                <a:gd name="T12" fmla="*/ 120 w 220"/>
                <a:gd name="T13" fmla="*/ 68 h 124"/>
                <a:gd name="T14" fmla="*/ 220 w 220"/>
                <a:gd name="T15" fmla="*/ 21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0" h="124">
                  <a:moveTo>
                    <a:pt x="220" y="21"/>
                  </a:moveTo>
                  <a:cubicBezTo>
                    <a:pt x="216" y="21"/>
                    <a:pt x="67" y="5"/>
                    <a:pt x="19" y="1"/>
                  </a:cubicBezTo>
                  <a:cubicBezTo>
                    <a:pt x="11" y="0"/>
                    <a:pt x="4" y="6"/>
                    <a:pt x="4" y="14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18"/>
                    <a:pt x="40" y="124"/>
                    <a:pt x="40" y="118"/>
                  </a:cubicBezTo>
                  <a:cubicBezTo>
                    <a:pt x="40" y="112"/>
                    <a:pt x="46" y="51"/>
                    <a:pt x="46" y="51"/>
                  </a:cubicBezTo>
                  <a:cubicBezTo>
                    <a:pt x="120" y="68"/>
                    <a:pt x="120" y="68"/>
                    <a:pt x="120" y="68"/>
                  </a:cubicBezTo>
                  <a:cubicBezTo>
                    <a:pt x="160" y="78"/>
                    <a:pt x="202" y="58"/>
                    <a:pt x="220" y="21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auto">
            <a:xfrm>
              <a:off x="9763344" y="2159000"/>
              <a:ext cx="471488" cy="552450"/>
            </a:xfrm>
            <a:custGeom>
              <a:avLst/>
              <a:gdLst>
                <a:gd name="T0" fmla="*/ 99 w 120"/>
                <a:gd name="T1" fmla="*/ 2 h 140"/>
                <a:gd name="T2" fmla="*/ 99 w 120"/>
                <a:gd name="T3" fmla="*/ 2 h 140"/>
                <a:gd name="T4" fmla="*/ 119 w 120"/>
                <a:gd name="T5" fmla="*/ 27 h 140"/>
                <a:gd name="T6" fmla="*/ 103 w 120"/>
                <a:gd name="T7" fmla="*/ 127 h 140"/>
                <a:gd name="T8" fmla="*/ 87 w 120"/>
                <a:gd name="T9" fmla="*/ 139 h 140"/>
                <a:gd name="T10" fmla="*/ 5 w 120"/>
                <a:gd name="T11" fmla="*/ 117 h 140"/>
                <a:gd name="T12" fmla="*/ 0 w 120"/>
                <a:gd name="T13" fmla="*/ 110 h 140"/>
                <a:gd name="T14" fmla="*/ 3 w 120"/>
                <a:gd name="T15" fmla="*/ 95 h 140"/>
                <a:gd name="T16" fmla="*/ 11 w 120"/>
                <a:gd name="T17" fmla="*/ 89 h 140"/>
                <a:gd name="T18" fmla="*/ 66 w 120"/>
                <a:gd name="T19" fmla="*/ 103 h 140"/>
                <a:gd name="T20" fmla="*/ 71 w 120"/>
                <a:gd name="T21" fmla="*/ 98 h 140"/>
                <a:gd name="T22" fmla="*/ 74 w 120"/>
                <a:gd name="T23" fmla="*/ 24 h 140"/>
                <a:gd name="T24" fmla="*/ 99 w 120"/>
                <a:gd name="T25" fmla="*/ 2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0" h="140">
                  <a:moveTo>
                    <a:pt x="99" y="2"/>
                  </a:moveTo>
                  <a:cubicBezTo>
                    <a:pt x="99" y="2"/>
                    <a:pt x="99" y="2"/>
                    <a:pt x="99" y="2"/>
                  </a:cubicBezTo>
                  <a:cubicBezTo>
                    <a:pt x="111" y="4"/>
                    <a:pt x="120" y="15"/>
                    <a:pt x="119" y="27"/>
                  </a:cubicBezTo>
                  <a:cubicBezTo>
                    <a:pt x="103" y="127"/>
                    <a:pt x="103" y="127"/>
                    <a:pt x="103" y="127"/>
                  </a:cubicBezTo>
                  <a:cubicBezTo>
                    <a:pt x="103" y="134"/>
                    <a:pt x="95" y="140"/>
                    <a:pt x="87" y="139"/>
                  </a:cubicBezTo>
                  <a:cubicBezTo>
                    <a:pt x="5" y="117"/>
                    <a:pt x="5" y="117"/>
                    <a:pt x="5" y="117"/>
                  </a:cubicBezTo>
                  <a:cubicBezTo>
                    <a:pt x="2" y="116"/>
                    <a:pt x="0" y="113"/>
                    <a:pt x="0" y="110"/>
                  </a:cubicBezTo>
                  <a:cubicBezTo>
                    <a:pt x="0" y="110"/>
                    <a:pt x="2" y="100"/>
                    <a:pt x="3" y="95"/>
                  </a:cubicBezTo>
                  <a:cubicBezTo>
                    <a:pt x="5" y="90"/>
                    <a:pt x="8" y="88"/>
                    <a:pt x="11" y="89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8" y="103"/>
                    <a:pt x="71" y="101"/>
                    <a:pt x="71" y="98"/>
                  </a:cubicBezTo>
                  <a:cubicBezTo>
                    <a:pt x="74" y="24"/>
                    <a:pt x="74" y="24"/>
                    <a:pt x="74" y="24"/>
                  </a:cubicBezTo>
                  <a:cubicBezTo>
                    <a:pt x="74" y="10"/>
                    <a:pt x="86" y="0"/>
                    <a:pt x="99" y="2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Rectangle 32"/>
            <p:cNvSpPr>
              <a:spLocks noChangeArrowheads="1"/>
            </p:cNvSpPr>
            <p:nvPr/>
          </p:nvSpPr>
          <p:spPr bwMode="auto">
            <a:xfrm>
              <a:off x="7698006" y="1720850"/>
              <a:ext cx="21600" cy="1440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auto">
            <a:xfrm>
              <a:off x="9990356" y="1993900"/>
              <a:ext cx="150813" cy="157163"/>
            </a:xfrm>
            <a:custGeom>
              <a:avLst/>
              <a:gdLst>
                <a:gd name="T0" fmla="*/ 38 w 38"/>
                <a:gd name="T1" fmla="*/ 4 h 40"/>
                <a:gd name="T2" fmla="*/ 1 w 38"/>
                <a:gd name="T3" fmla="*/ 40 h 40"/>
                <a:gd name="T4" fmla="*/ 1 w 38"/>
                <a:gd name="T5" fmla="*/ 40 h 40"/>
                <a:gd name="T6" fmla="*/ 0 w 38"/>
                <a:gd name="T7" fmla="*/ 28 h 40"/>
                <a:gd name="T8" fmla="*/ 29 w 38"/>
                <a:gd name="T9" fmla="*/ 0 h 40"/>
                <a:gd name="T10" fmla="*/ 34 w 38"/>
                <a:gd name="T11" fmla="*/ 2 h 40"/>
                <a:gd name="T12" fmla="*/ 35 w 38"/>
                <a:gd name="T13" fmla="*/ 3 h 40"/>
                <a:gd name="T14" fmla="*/ 38 w 38"/>
                <a:gd name="T1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0">
                  <a:moveTo>
                    <a:pt x="38" y="4"/>
                  </a:moveTo>
                  <a:cubicBezTo>
                    <a:pt x="1" y="40"/>
                    <a:pt x="1" y="40"/>
                    <a:pt x="1" y="40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1" y="36"/>
                    <a:pt x="1" y="32"/>
                    <a:pt x="0" y="28"/>
                  </a:cubicBezTo>
                  <a:cubicBezTo>
                    <a:pt x="7" y="21"/>
                    <a:pt x="23" y="6"/>
                    <a:pt x="29" y="0"/>
                  </a:cubicBezTo>
                  <a:cubicBezTo>
                    <a:pt x="31" y="1"/>
                    <a:pt x="33" y="2"/>
                    <a:pt x="34" y="2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6" y="3"/>
                    <a:pt x="37" y="3"/>
                    <a:pt x="38" y="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auto">
            <a:xfrm>
              <a:off x="7966294" y="2825750"/>
              <a:ext cx="3786188" cy="654050"/>
            </a:xfrm>
            <a:custGeom>
              <a:avLst/>
              <a:gdLst>
                <a:gd name="T0" fmla="*/ 0 w 963"/>
                <a:gd name="T1" fmla="*/ 0 h 166"/>
                <a:gd name="T2" fmla="*/ 18 w 963"/>
                <a:gd name="T3" fmla="*/ 32 h 166"/>
                <a:gd name="T4" fmla="*/ 20 w 963"/>
                <a:gd name="T5" fmla="*/ 35 h 166"/>
                <a:gd name="T6" fmla="*/ 43 w 963"/>
                <a:gd name="T7" fmla="*/ 65 h 166"/>
                <a:gd name="T8" fmla="*/ 46 w 963"/>
                <a:gd name="T9" fmla="*/ 68 h 166"/>
                <a:gd name="T10" fmla="*/ 56 w 963"/>
                <a:gd name="T11" fmla="*/ 79 h 166"/>
                <a:gd name="T12" fmla="*/ 78 w 963"/>
                <a:gd name="T13" fmla="*/ 98 h 166"/>
                <a:gd name="T14" fmla="*/ 82 w 963"/>
                <a:gd name="T15" fmla="*/ 101 h 166"/>
                <a:gd name="T16" fmla="*/ 127 w 963"/>
                <a:gd name="T17" fmla="*/ 131 h 166"/>
                <a:gd name="T18" fmla="*/ 133 w 963"/>
                <a:gd name="T19" fmla="*/ 134 h 166"/>
                <a:gd name="T20" fmla="*/ 267 w 963"/>
                <a:gd name="T21" fmla="*/ 166 h 166"/>
                <a:gd name="T22" fmla="*/ 915 w 963"/>
                <a:gd name="T23" fmla="*/ 166 h 166"/>
                <a:gd name="T24" fmla="*/ 924 w 963"/>
                <a:gd name="T25" fmla="*/ 134 h 166"/>
                <a:gd name="T26" fmla="*/ 925 w 963"/>
                <a:gd name="T27" fmla="*/ 131 h 166"/>
                <a:gd name="T28" fmla="*/ 934 w 963"/>
                <a:gd name="T29" fmla="*/ 101 h 166"/>
                <a:gd name="T30" fmla="*/ 935 w 963"/>
                <a:gd name="T31" fmla="*/ 98 h 166"/>
                <a:gd name="T32" fmla="*/ 944 w 963"/>
                <a:gd name="T33" fmla="*/ 68 h 166"/>
                <a:gd name="T34" fmla="*/ 944 w 963"/>
                <a:gd name="T35" fmla="*/ 65 h 166"/>
                <a:gd name="T36" fmla="*/ 953 w 963"/>
                <a:gd name="T37" fmla="*/ 35 h 166"/>
                <a:gd name="T38" fmla="*/ 954 w 963"/>
                <a:gd name="T39" fmla="*/ 32 h 166"/>
                <a:gd name="T40" fmla="*/ 963 w 963"/>
                <a:gd name="T41" fmla="*/ 0 h 166"/>
                <a:gd name="T42" fmla="*/ 0 w 963"/>
                <a:gd name="T43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63" h="166">
                  <a:moveTo>
                    <a:pt x="0" y="0"/>
                  </a:moveTo>
                  <a:cubicBezTo>
                    <a:pt x="5" y="11"/>
                    <a:pt x="11" y="22"/>
                    <a:pt x="18" y="32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27" y="45"/>
                    <a:pt x="35" y="56"/>
                    <a:pt x="43" y="65"/>
                  </a:cubicBezTo>
                  <a:cubicBezTo>
                    <a:pt x="44" y="66"/>
                    <a:pt x="45" y="67"/>
                    <a:pt x="46" y="68"/>
                  </a:cubicBezTo>
                  <a:cubicBezTo>
                    <a:pt x="49" y="72"/>
                    <a:pt x="53" y="75"/>
                    <a:pt x="56" y="79"/>
                  </a:cubicBezTo>
                  <a:cubicBezTo>
                    <a:pt x="63" y="86"/>
                    <a:pt x="70" y="92"/>
                    <a:pt x="78" y="98"/>
                  </a:cubicBezTo>
                  <a:cubicBezTo>
                    <a:pt x="79" y="99"/>
                    <a:pt x="80" y="100"/>
                    <a:pt x="82" y="101"/>
                  </a:cubicBezTo>
                  <a:cubicBezTo>
                    <a:pt x="96" y="113"/>
                    <a:pt x="111" y="123"/>
                    <a:pt x="127" y="131"/>
                  </a:cubicBezTo>
                  <a:cubicBezTo>
                    <a:pt x="129" y="132"/>
                    <a:pt x="131" y="133"/>
                    <a:pt x="133" y="134"/>
                  </a:cubicBezTo>
                  <a:cubicBezTo>
                    <a:pt x="174" y="155"/>
                    <a:pt x="219" y="166"/>
                    <a:pt x="267" y="166"/>
                  </a:cubicBezTo>
                  <a:cubicBezTo>
                    <a:pt x="915" y="166"/>
                    <a:pt x="915" y="166"/>
                    <a:pt x="915" y="166"/>
                  </a:cubicBezTo>
                  <a:cubicBezTo>
                    <a:pt x="924" y="134"/>
                    <a:pt x="924" y="134"/>
                    <a:pt x="924" y="134"/>
                  </a:cubicBezTo>
                  <a:cubicBezTo>
                    <a:pt x="925" y="131"/>
                    <a:pt x="925" y="131"/>
                    <a:pt x="925" y="131"/>
                  </a:cubicBezTo>
                  <a:cubicBezTo>
                    <a:pt x="934" y="101"/>
                    <a:pt x="934" y="101"/>
                    <a:pt x="934" y="101"/>
                  </a:cubicBezTo>
                  <a:cubicBezTo>
                    <a:pt x="935" y="98"/>
                    <a:pt x="935" y="98"/>
                    <a:pt x="935" y="98"/>
                  </a:cubicBezTo>
                  <a:cubicBezTo>
                    <a:pt x="944" y="68"/>
                    <a:pt x="944" y="68"/>
                    <a:pt x="944" y="68"/>
                  </a:cubicBezTo>
                  <a:cubicBezTo>
                    <a:pt x="944" y="65"/>
                    <a:pt x="944" y="65"/>
                    <a:pt x="944" y="65"/>
                  </a:cubicBezTo>
                  <a:cubicBezTo>
                    <a:pt x="953" y="35"/>
                    <a:pt x="953" y="35"/>
                    <a:pt x="953" y="35"/>
                  </a:cubicBezTo>
                  <a:cubicBezTo>
                    <a:pt x="954" y="32"/>
                    <a:pt x="954" y="32"/>
                    <a:pt x="954" y="32"/>
                  </a:cubicBezTo>
                  <a:cubicBezTo>
                    <a:pt x="963" y="0"/>
                    <a:pt x="963" y="0"/>
                    <a:pt x="96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8360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auto">
            <a:xfrm>
              <a:off x="8036144" y="2951163"/>
              <a:ext cx="3681413" cy="12700"/>
            </a:xfrm>
            <a:custGeom>
              <a:avLst/>
              <a:gdLst>
                <a:gd name="T0" fmla="*/ 2319 w 2319"/>
                <a:gd name="T1" fmla="*/ 0 h 8"/>
                <a:gd name="T2" fmla="*/ 0 w 2319"/>
                <a:gd name="T3" fmla="*/ 0 h 8"/>
                <a:gd name="T4" fmla="*/ 5 w 2319"/>
                <a:gd name="T5" fmla="*/ 8 h 8"/>
                <a:gd name="T6" fmla="*/ 2316 w 2319"/>
                <a:gd name="T7" fmla="*/ 8 h 8"/>
                <a:gd name="T8" fmla="*/ 2319 w 2319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19" h="8">
                  <a:moveTo>
                    <a:pt x="2319" y="0"/>
                  </a:moveTo>
                  <a:lnTo>
                    <a:pt x="0" y="0"/>
                  </a:lnTo>
                  <a:lnTo>
                    <a:pt x="5" y="8"/>
                  </a:lnTo>
                  <a:lnTo>
                    <a:pt x="2316" y="8"/>
                  </a:lnTo>
                  <a:lnTo>
                    <a:pt x="2319" y="0"/>
                  </a:lnTo>
                  <a:close/>
                </a:path>
              </a:pathLst>
            </a:custGeom>
            <a:solidFill>
              <a:srgbClr val="4536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auto">
            <a:xfrm>
              <a:off x="8134569" y="3081338"/>
              <a:ext cx="3543300" cy="11113"/>
            </a:xfrm>
            <a:custGeom>
              <a:avLst/>
              <a:gdLst>
                <a:gd name="T0" fmla="*/ 901 w 901"/>
                <a:gd name="T1" fmla="*/ 0 h 3"/>
                <a:gd name="T2" fmla="*/ 0 w 901"/>
                <a:gd name="T3" fmla="*/ 0 h 3"/>
                <a:gd name="T4" fmla="*/ 3 w 901"/>
                <a:gd name="T5" fmla="*/ 3 h 3"/>
                <a:gd name="T6" fmla="*/ 901 w 901"/>
                <a:gd name="T7" fmla="*/ 3 h 3"/>
                <a:gd name="T8" fmla="*/ 901 w 90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1" h="3">
                  <a:moveTo>
                    <a:pt x="90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2" y="2"/>
                    <a:pt x="3" y="3"/>
                  </a:cubicBezTo>
                  <a:cubicBezTo>
                    <a:pt x="901" y="3"/>
                    <a:pt x="901" y="3"/>
                    <a:pt x="901" y="3"/>
                  </a:cubicBezTo>
                  <a:lnTo>
                    <a:pt x="901" y="0"/>
                  </a:lnTo>
                  <a:close/>
                </a:path>
              </a:pathLst>
            </a:custGeom>
            <a:solidFill>
              <a:srgbClr val="4536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auto">
            <a:xfrm>
              <a:off x="8272681" y="3211513"/>
              <a:ext cx="3370263" cy="11113"/>
            </a:xfrm>
            <a:custGeom>
              <a:avLst/>
              <a:gdLst>
                <a:gd name="T0" fmla="*/ 857 w 857"/>
                <a:gd name="T1" fmla="*/ 0 h 3"/>
                <a:gd name="T2" fmla="*/ 0 w 857"/>
                <a:gd name="T3" fmla="*/ 0 h 3"/>
                <a:gd name="T4" fmla="*/ 4 w 857"/>
                <a:gd name="T5" fmla="*/ 3 h 3"/>
                <a:gd name="T6" fmla="*/ 856 w 857"/>
                <a:gd name="T7" fmla="*/ 3 h 3"/>
                <a:gd name="T8" fmla="*/ 857 w 857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7" h="3">
                  <a:moveTo>
                    <a:pt x="85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2" y="2"/>
                    <a:pt x="4" y="3"/>
                  </a:cubicBezTo>
                  <a:cubicBezTo>
                    <a:pt x="856" y="3"/>
                    <a:pt x="856" y="3"/>
                    <a:pt x="856" y="3"/>
                  </a:cubicBezTo>
                  <a:lnTo>
                    <a:pt x="857" y="0"/>
                  </a:lnTo>
                  <a:close/>
                </a:path>
              </a:pathLst>
            </a:custGeom>
            <a:solidFill>
              <a:srgbClr val="4536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auto">
            <a:xfrm>
              <a:off x="8464769" y="3341688"/>
              <a:ext cx="3138488" cy="11113"/>
            </a:xfrm>
            <a:custGeom>
              <a:avLst/>
              <a:gdLst>
                <a:gd name="T0" fmla="*/ 1977 w 1977"/>
                <a:gd name="T1" fmla="*/ 0 h 7"/>
                <a:gd name="T2" fmla="*/ 0 w 1977"/>
                <a:gd name="T3" fmla="*/ 0 h 7"/>
                <a:gd name="T4" fmla="*/ 15 w 1977"/>
                <a:gd name="T5" fmla="*/ 7 h 7"/>
                <a:gd name="T6" fmla="*/ 1975 w 1977"/>
                <a:gd name="T7" fmla="*/ 7 h 7"/>
                <a:gd name="T8" fmla="*/ 1977 w 1977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77" h="7">
                  <a:moveTo>
                    <a:pt x="1977" y="0"/>
                  </a:moveTo>
                  <a:lnTo>
                    <a:pt x="0" y="0"/>
                  </a:lnTo>
                  <a:lnTo>
                    <a:pt x="15" y="7"/>
                  </a:lnTo>
                  <a:lnTo>
                    <a:pt x="1975" y="7"/>
                  </a:lnTo>
                  <a:lnTo>
                    <a:pt x="1977" y="0"/>
                  </a:lnTo>
                  <a:close/>
                </a:path>
              </a:pathLst>
            </a:custGeom>
            <a:solidFill>
              <a:srgbClr val="4536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Freeform 39"/>
            <p:cNvSpPr>
              <a:spLocks/>
            </p:cNvSpPr>
            <p:nvPr/>
          </p:nvSpPr>
          <p:spPr bwMode="auto">
            <a:xfrm>
              <a:off x="8975944" y="3049588"/>
              <a:ext cx="1597025" cy="63500"/>
            </a:xfrm>
            <a:custGeom>
              <a:avLst/>
              <a:gdLst>
                <a:gd name="T0" fmla="*/ 406 w 406"/>
                <a:gd name="T1" fmla="*/ 5 h 16"/>
                <a:gd name="T2" fmla="*/ 406 w 406"/>
                <a:gd name="T3" fmla="*/ 11 h 16"/>
                <a:gd name="T4" fmla="*/ 401 w 406"/>
                <a:gd name="T5" fmla="*/ 16 h 16"/>
                <a:gd name="T6" fmla="*/ 5 w 406"/>
                <a:gd name="T7" fmla="*/ 16 h 16"/>
                <a:gd name="T8" fmla="*/ 0 w 406"/>
                <a:gd name="T9" fmla="*/ 11 h 16"/>
                <a:gd name="T10" fmla="*/ 0 w 406"/>
                <a:gd name="T11" fmla="*/ 5 h 16"/>
                <a:gd name="T12" fmla="*/ 5 w 406"/>
                <a:gd name="T13" fmla="*/ 0 h 16"/>
                <a:gd name="T14" fmla="*/ 401 w 406"/>
                <a:gd name="T15" fmla="*/ 0 h 16"/>
                <a:gd name="T16" fmla="*/ 406 w 406"/>
                <a:gd name="T17" fmla="*/ 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6" h="16">
                  <a:moveTo>
                    <a:pt x="406" y="5"/>
                  </a:moveTo>
                  <a:cubicBezTo>
                    <a:pt x="406" y="11"/>
                    <a:pt x="406" y="11"/>
                    <a:pt x="406" y="11"/>
                  </a:cubicBezTo>
                  <a:cubicBezTo>
                    <a:pt x="406" y="14"/>
                    <a:pt x="404" y="16"/>
                    <a:pt x="401" y="16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3" y="16"/>
                    <a:pt x="0" y="14"/>
                    <a:pt x="0" y="11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5" y="0"/>
                  </a:cubicBezTo>
                  <a:cubicBezTo>
                    <a:pt x="401" y="0"/>
                    <a:pt x="401" y="0"/>
                    <a:pt x="401" y="0"/>
                  </a:cubicBezTo>
                  <a:cubicBezTo>
                    <a:pt x="404" y="0"/>
                    <a:pt x="406" y="2"/>
                    <a:pt x="406" y="5"/>
                  </a:cubicBezTo>
                  <a:close/>
                </a:path>
              </a:pathLst>
            </a:custGeom>
            <a:solidFill>
              <a:srgbClr val="4536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Freeform 40"/>
            <p:cNvSpPr>
              <a:spLocks/>
            </p:cNvSpPr>
            <p:nvPr/>
          </p:nvSpPr>
          <p:spPr bwMode="auto">
            <a:xfrm>
              <a:off x="10431681" y="2924175"/>
              <a:ext cx="498475" cy="314325"/>
            </a:xfrm>
            <a:custGeom>
              <a:avLst/>
              <a:gdLst>
                <a:gd name="T0" fmla="*/ 127 w 127"/>
                <a:gd name="T1" fmla="*/ 7 h 80"/>
                <a:gd name="T2" fmla="*/ 127 w 127"/>
                <a:gd name="T3" fmla="*/ 73 h 80"/>
                <a:gd name="T4" fmla="*/ 120 w 127"/>
                <a:gd name="T5" fmla="*/ 79 h 80"/>
                <a:gd name="T6" fmla="*/ 21 w 127"/>
                <a:gd name="T7" fmla="*/ 64 h 80"/>
                <a:gd name="T8" fmla="*/ 0 w 127"/>
                <a:gd name="T9" fmla="*/ 40 h 80"/>
                <a:gd name="T10" fmla="*/ 21 w 127"/>
                <a:gd name="T11" fmla="*/ 16 h 80"/>
                <a:gd name="T12" fmla="*/ 120 w 127"/>
                <a:gd name="T13" fmla="*/ 1 h 80"/>
                <a:gd name="T14" fmla="*/ 127 w 127"/>
                <a:gd name="T15" fmla="*/ 7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7" h="80">
                  <a:moveTo>
                    <a:pt x="127" y="7"/>
                  </a:moveTo>
                  <a:cubicBezTo>
                    <a:pt x="127" y="73"/>
                    <a:pt x="127" y="73"/>
                    <a:pt x="127" y="73"/>
                  </a:cubicBezTo>
                  <a:cubicBezTo>
                    <a:pt x="127" y="77"/>
                    <a:pt x="123" y="80"/>
                    <a:pt x="120" y="79"/>
                  </a:cubicBezTo>
                  <a:cubicBezTo>
                    <a:pt x="21" y="64"/>
                    <a:pt x="21" y="64"/>
                    <a:pt x="21" y="64"/>
                  </a:cubicBezTo>
                  <a:cubicBezTo>
                    <a:pt x="9" y="62"/>
                    <a:pt x="0" y="52"/>
                    <a:pt x="0" y="40"/>
                  </a:cubicBezTo>
                  <a:cubicBezTo>
                    <a:pt x="0" y="28"/>
                    <a:pt x="9" y="18"/>
                    <a:pt x="21" y="16"/>
                  </a:cubicBezTo>
                  <a:cubicBezTo>
                    <a:pt x="120" y="1"/>
                    <a:pt x="120" y="1"/>
                    <a:pt x="120" y="1"/>
                  </a:cubicBezTo>
                  <a:cubicBezTo>
                    <a:pt x="123" y="0"/>
                    <a:pt x="127" y="3"/>
                    <a:pt x="127" y="7"/>
                  </a:cubicBezTo>
                  <a:close/>
                </a:path>
              </a:pathLst>
            </a:custGeom>
            <a:solidFill>
              <a:srgbClr val="4536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Freeform 41"/>
            <p:cNvSpPr>
              <a:spLocks/>
            </p:cNvSpPr>
            <p:nvPr/>
          </p:nvSpPr>
          <p:spPr bwMode="auto">
            <a:xfrm>
              <a:off x="10093544" y="2986088"/>
              <a:ext cx="63500" cy="185738"/>
            </a:xfrm>
            <a:custGeom>
              <a:avLst/>
              <a:gdLst>
                <a:gd name="T0" fmla="*/ 5 w 16"/>
                <a:gd name="T1" fmla="*/ 47 h 47"/>
                <a:gd name="T2" fmla="*/ 11 w 16"/>
                <a:gd name="T3" fmla="*/ 47 h 47"/>
                <a:gd name="T4" fmla="*/ 16 w 16"/>
                <a:gd name="T5" fmla="*/ 42 h 47"/>
                <a:gd name="T6" fmla="*/ 16 w 16"/>
                <a:gd name="T7" fmla="*/ 5 h 47"/>
                <a:gd name="T8" fmla="*/ 11 w 16"/>
                <a:gd name="T9" fmla="*/ 0 h 47"/>
                <a:gd name="T10" fmla="*/ 5 w 16"/>
                <a:gd name="T11" fmla="*/ 0 h 47"/>
                <a:gd name="T12" fmla="*/ 0 w 16"/>
                <a:gd name="T13" fmla="*/ 5 h 47"/>
                <a:gd name="T14" fmla="*/ 0 w 16"/>
                <a:gd name="T15" fmla="*/ 42 h 47"/>
                <a:gd name="T16" fmla="*/ 5 w 16"/>
                <a:gd name="T17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47">
                  <a:moveTo>
                    <a:pt x="5" y="47"/>
                  </a:moveTo>
                  <a:cubicBezTo>
                    <a:pt x="11" y="47"/>
                    <a:pt x="11" y="47"/>
                    <a:pt x="11" y="47"/>
                  </a:cubicBezTo>
                  <a:cubicBezTo>
                    <a:pt x="14" y="47"/>
                    <a:pt x="16" y="45"/>
                    <a:pt x="16" y="42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6" y="2"/>
                    <a:pt x="14" y="0"/>
                    <a:pt x="11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45"/>
                    <a:pt x="2" y="47"/>
                    <a:pt x="5" y="47"/>
                  </a:cubicBezTo>
                  <a:close/>
                </a:path>
              </a:pathLst>
            </a:custGeom>
            <a:solidFill>
              <a:srgbClr val="4536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Freeform 42"/>
            <p:cNvSpPr>
              <a:spLocks/>
            </p:cNvSpPr>
            <p:nvPr/>
          </p:nvSpPr>
          <p:spPr bwMode="auto">
            <a:xfrm>
              <a:off x="9314081" y="2986088"/>
              <a:ext cx="63500" cy="185738"/>
            </a:xfrm>
            <a:custGeom>
              <a:avLst/>
              <a:gdLst>
                <a:gd name="T0" fmla="*/ 5 w 16"/>
                <a:gd name="T1" fmla="*/ 47 h 47"/>
                <a:gd name="T2" fmla="*/ 11 w 16"/>
                <a:gd name="T3" fmla="*/ 47 h 47"/>
                <a:gd name="T4" fmla="*/ 16 w 16"/>
                <a:gd name="T5" fmla="*/ 42 h 47"/>
                <a:gd name="T6" fmla="*/ 16 w 16"/>
                <a:gd name="T7" fmla="*/ 5 h 47"/>
                <a:gd name="T8" fmla="*/ 11 w 16"/>
                <a:gd name="T9" fmla="*/ 0 h 47"/>
                <a:gd name="T10" fmla="*/ 5 w 16"/>
                <a:gd name="T11" fmla="*/ 0 h 47"/>
                <a:gd name="T12" fmla="*/ 0 w 16"/>
                <a:gd name="T13" fmla="*/ 5 h 47"/>
                <a:gd name="T14" fmla="*/ 0 w 16"/>
                <a:gd name="T15" fmla="*/ 42 h 47"/>
                <a:gd name="T16" fmla="*/ 5 w 16"/>
                <a:gd name="T17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47">
                  <a:moveTo>
                    <a:pt x="5" y="47"/>
                  </a:moveTo>
                  <a:cubicBezTo>
                    <a:pt x="11" y="47"/>
                    <a:pt x="11" y="47"/>
                    <a:pt x="11" y="47"/>
                  </a:cubicBezTo>
                  <a:cubicBezTo>
                    <a:pt x="14" y="47"/>
                    <a:pt x="16" y="45"/>
                    <a:pt x="16" y="42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6" y="2"/>
                    <a:pt x="14" y="0"/>
                    <a:pt x="11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45"/>
                    <a:pt x="2" y="47"/>
                    <a:pt x="5" y="47"/>
                  </a:cubicBezTo>
                  <a:close/>
                </a:path>
              </a:pathLst>
            </a:custGeom>
            <a:solidFill>
              <a:srgbClr val="4536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7" name="Group 116"/>
          <p:cNvGrpSpPr/>
          <p:nvPr/>
        </p:nvGrpSpPr>
        <p:grpSpPr>
          <a:xfrm>
            <a:off x="7595540" y="3161167"/>
            <a:ext cx="266487" cy="2050847"/>
            <a:chOff x="7595540" y="3161167"/>
            <a:chExt cx="266487" cy="2050847"/>
          </a:xfrm>
        </p:grpSpPr>
        <p:sp>
          <p:nvSpPr>
            <p:cNvPr id="64" name="Rectangle 32"/>
            <p:cNvSpPr>
              <a:spLocks noChangeArrowheads="1"/>
            </p:cNvSpPr>
            <p:nvPr/>
          </p:nvSpPr>
          <p:spPr bwMode="auto">
            <a:xfrm>
              <a:off x="7698006" y="3161167"/>
              <a:ext cx="21600" cy="1656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72" name="Group 71"/>
            <p:cNvGrpSpPr/>
            <p:nvPr/>
          </p:nvGrpSpPr>
          <p:grpSpPr>
            <a:xfrm rot="1334679">
              <a:off x="7595540" y="4806699"/>
              <a:ext cx="266487" cy="405315"/>
              <a:chOff x="-15875" y="-17462"/>
              <a:chExt cx="795338" cy="1209676"/>
            </a:xfrm>
            <a:solidFill>
              <a:schemeClr val="bg2"/>
            </a:solidFill>
          </p:grpSpPr>
          <p:sp>
            <p:nvSpPr>
              <p:cNvPr id="69" name="Freeform 56"/>
              <p:cNvSpPr>
                <a:spLocks noEditPoints="1"/>
              </p:cNvSpPr>
              <p:nvPr/>
            </p:nvSpPr>
            <p:spPr bwMode="auto">
              <a:xfrm>
                <a:off x="-15875" y="-17462"/>
                <a:ext cx="293688" cy="292100"/>
              </a:xfrm>
              <a:custGeom>
                <a:avLst/>
                <a:gdLst>
                  <a:gd name="T0" fmla="*/ 11 w 112"/>
                  <a:gd name="T1" fmla="*/ 75 h 112"/>
                  <a:gd name="T2" fmla="*/ 75 w 112"/>
                  <a:gd name="T3" fmla="*/ 101 h 112"/>
                  <a:gd name="T4" fmla="*/ 101 w 112"/>
                  <a:gd name="T5" fmla="*/ 36 h 112"/>
                  <a:gd name="T6" fmla="*/ 37 w 112"/>
                  <a:gd name="T7" fmla="*/ 11 h 112"/>
                  <a:gd name="T8" fmla="*/ 11 w 112"/>
                  <a:gd name="T9" fmla="*/ 75 h 112"/>
                  <a:gd name="T10" fmla="*/ 28 w 112"/>
                  <a:gd name="T11" fmla="*/ 62 h 112"/>
                  <a:gd name="T12" fmla="*/ 41 w 112"/>
                  <a:gd name="T13" fmla="*/ 21 h 112"/>
                  <a:gd name="T14" fmla="*/ 80 w 112"/>
                  <a:gd name="T15" fmla="*/ 40 h 112"/>
                  <a:gd name="T16" fmla="*/ 67 w 112"/>
                  <a:gd name="T17" fmla="*/ 81 h 112"/>
                  <a:gd name="T18" fmla="*/ 28 w 112"/>
                  <a:gd name="T19" fmla="*/ 62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2" h="112">
                    <a:moveTo>
                      <a:pt x="11" y="75"/>
                    </a:moveTo>
                    <a:cubicBezTo>
                      <a:pt x="22" y="100"/>
                      <a:pt x="51" y="112"/>
                      <a:pt x="75" y="101"/>
                    </a:cubicBezTo>
                    <a:cubicBezTo>
                      <a:pt x="100" y="90"/>
                      <a:pt x="112" y="61"/>
                      <a:pt x="101" y="36"/>
                    </a:cubicBezTo>
                    <a:cubicBezTo>
                      <a:pt x="90" y="12"/>
                      <a:pt x="61" y="0"/>
                      <a:pt x="37" y="11"/>
                    </a:cubicBezTo>
                    <a:cubicBezTo>
                      <a:pt x="12" y="22"/>
                      <a:pt x="0" y="50"/>
                      <a:pt x="11" y="75"/>
                    </a:cubicBezTo>
                    <a:close/>
                    <a:moveTo>
                      <a:pt x="28" y="62"/>
                    </a:moveTo>
                    <a:cubicBezTo>
                      <a:pt x="21" y="45"/>
                      <a:pt x="25" y="28"/>
                      <a:pt x="41" y="21"/>
                    </a:cubicBezTo>
                    <a:cubicBezTo>
                      <a:pt x="57" y="14"/>
                      <a:pt x="73" y="23"/>
                      <a:pt x="80" y="40"/>
                    </a:cubicBezTo>
                    <a:cubicBezTo>
                      <a:pt x="87" y="56"/>
                      <a:pt x="83" y="73"/>
                      <a:pt x="67" y="81"/>
                    </a:cubicBezTo>
                    <a:cubicBezTo>
                      <a:pt x="50" y="88"/>
                      <a:pt x="35" y="78"/>
                      <a:pt x="28" y="6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57"/>
              <p:cNvSpPr>
                <a:spLocks/>
              </p:cNvSpPr>
              <p:nvPr/>
            </p:nvSpPr>
            <p:spPr bwMode="auto">
              <a:xfrm>
                <a:off x="111125" y="200026"/>
                <a:ext cx="668338" cy="992188"/>
              </a:xfrm>
              <a:custGeom>
                <a:avLst/>
                <a:gdLst>
                  <a:gd name="T0" fmla="*/ 0 w 256"/>
                  <a:gd name="T1" fmla="*/ 204 h 381"/>
                  <a:gd name="T2" fmla="*/ 69 w 256"/>
                  <a:gd name="T3" fmla="*/ 283 h 381"/>
                  <a:gd name="T4" fmla="*/ 41 w 256"/>
                  <a:gd name="T5" fmla="*/ 288 h 381"/>
                  <a:gd name="T6" fmla="*/ 125 w 256"/>
                  <a:gd name="T7" fmla="*/ 339 h 381"/>
                  <a:gd name="T8" fmla="*/ 194 w 256"/>
                  <a:gd name="T9" fmla="*/ 267 h 381"/>
                  <a:gd name="T10" fmla="*/ 168 w 256"/>
                  <a:gd name="T11" fmla="*/ 215 h 381"/>
                  <a:gd name="T12" fmla="*/ 112 w 256"/>
                  <a:gd name="T13" fmla="*/ 178 h 381"/>
                  <a:gd name="T14" fmla="*/ 42 w 256"/>
                  <a:gd name="T15" fmla="*/ 109 h 381"/>
                  <a:gd name="T16" fmla="*/ 7 w 256"/>
                  <a:gd name="T17" fmla="*/ 20 h 381"/>
                  <a:gd name="T18" fmla="*/ 37 w 256"/>
                  <a:gd name="T19" fmla="*/ 0 h 381"/>
                  <a:gd name="T20" fmla="*/ 60 w 256"/>
                  <a:gd name="T21" fmla="*/ 61 h 381"/>
                  <a:gd name="T22" fmla="*/ 121 w 256"/>
                  <a:gd name="T23" fmla="*/ 142 h 381"/>
                  <a:gd name="T24" fmla="*/ 175 w 256"/>
                  <a:gd name="T25" fmla="*/ 171 h 381"/>
                  <a:gd name="T26" fmla="*/ 179 w 256"/>
                  <a:gd name="T27" fmla="*/ 359 h 381"/>
                  <a:gd name="T28" fmla="*/ 54 w 256"/>
                  <a:gd name="T29" fmla="*/ 336 h 381"/>
                  <a:gd name="T30" fmla="*/ 0 w 256"/>
                  <a:gd name="T31" fmla="*/ 204 h 3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56" h="381">
                    <a:moveTo>
                      <a:pt x="0" y="204"/>
                    </a:moveTo>
                    <a:cubicBezTo>
                      <a:pt x="0" y="204"/>
                      <a:pt x="35" y="286"/>
                      <a:pt x="69" y="283"/>
                    </a:cubicBezTo>
                    <a:cubicBezTo>
                      <a:pt x="69" y="283"/>
                      <a:pt x="56" y="295"/>
                      <a:pt x="41" y="288"/>
                    </a:cubicBezTo>
                    <a:cubicBezTo>
                      <a:pt x="62" y="317"/>
                      <a:pt x="90" y="341"/>
                      <a:pt x="125" y="339"/>
                    </a:cubicBezTo>
                    <a:cubicBezTo>
                      <a:pt x="162" y="337"/>
                      <a:pt x="194" y="303"/>
                      <a:pt x="194" y="267"/>
                    </a:cubicBezTo>
                    <a:cubicBezTo>
                      <a:pt x="194" y="247"/>
                      <a:pt x="182" y="228"/>
                      <a:pt x="168" y="215"/>
                    </a:cubicBezTo>
                    <a:cubicBezTo>
                      <a:pt x="152" y="199"/>
                      <a:pt x="131" y="188"/>
                      <a:pt x="112" y="178"/>
                    </a:cubicBezTo>
                    <a:cubicBezTo>
                      <a:pt x="81" y="161"/>
                      <a:pt x="56" y="142"/>
                      <a:pt x="42" y="109"/>
                    </a:cubicBezTo>
                    <a:cubicBezTo>
                      <a:pt x="22" y="62"/>
                      <a:pt x="7" y="20"/>
                      <a:pt x="7" y="20"/>
                    </a:cubicBezTo>
                    <a:cubicBezTo>
                      <a:pt x="37" y="0"/>
                      <a:pt x="37" y="0"/>
                      <a:pt x="37" y="0"/>
                    </a:cubicBezTo>
                    <a:cubicBezTo>
                      <a:pt x="44" y="20"/>
                      <a:pt x="52" y="41"/>
                      <a:pt x="60" y="61"/>
                    </a:cubicBezTo>
                    <a:cubicBezTo>
                      <a:pt x="74" y="93"/>
                      <a:pt x="90" y="124"/>
                      <a:pt x="121" y="142"/>
                    </a:cubicBezTo>
                    <a:cubicBezTo>
                      <a:pt x="139" y="152"/>
                      <a:pt x="158" y="160"/>
                      <a:pt x="175" y="171"/>
                    </a:cubicBezTo>
                    <a:cubicBezTo>
                      <a:pt x="243" y="214"/>
                      <a:pt x="256" y="318"/>
                      <a:pt x="179" y="359"/>
                    </a:cubicBezTo>
                    <a:cubicBezTo>
                      <a:pt x="137" y="381"/>
                      <a:pt x="85" y="373"/>
                      <a:pt x="54" y="336"/>
                    </a:cubicBezTo>
                    <a:cubicBezTo>
                      <a:pt x="25" y="301"/>
                      <a:pt x="9" y="248"/>
                      <a:pt x="0" y="20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58"/>
              <p:cNvSpPr>
                <a:spLocks/>
              </p:cNvSpPr>
              <p:nvPr/>
            </p:nvSpPr>
            <p:spPr bwMode="auto">
              <a:xfrm>
                <a:off x="103188" y="192088"/>
                <a:ext cx="163513" cy="169863"/>
              </a:xfrm>
              <a:custGeom>
                <a:avLst/>
                <a:gdLst>
                  <a:gd name="T0" fmla="*/ 46 w 63"/>
                  <a:gd name="T1" fmla="*/ 0 h 65"/>
                  <a:gd name="T2" fmla="*/ 57 w 63"/>
                  <a:gd name="T3" fmla="*/ 27 h 65"/>
                  <a:gd name="T4" fmla="*/ 44 w 63"/>
                  <a:gd name="T5" fmla="*/ 59 h 65"/>
                  <a:gd name="T6" fmla="*/ 11 w 63"/>
                  <a:gd name="T7" fmla="*/ 46 h 65"/>
                  <a:gd name="T8" fmla="*/ 0 w 63"/>
                  <a:gd name="T9" fmla="*/ 20 h 65"/>
                  <a:gd name="T10" fmla="*/ 46 w 63"/>
                  <a:gd name="T11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65">
                    <a:moveTo>
                      <a:pt x="46" y="0"/>
                    </a:moveTo>
                    <a:cubicBezTo>
                      <a:pt x="57" y="27"/>
                      <a:pt x="57" y="27"/>
                      <a:pt x="57" y="27"/>
                    </a:cubicBezTo>
                    <a:cubicBezTo>
                      <a:pt x="63" y="39"/>
                      <a:pt x="57" y="54"/>
                      <a:pt x="44" y="59"/>
                    </a:cubicBezTo>
                    <a:cubicBezTo>
                      <a:pt x="32" y="65"/>
                      <a:pt x="17" y="59"/>
                      <a:pt x="11" y="46"/>
                    </a:cubicBezTo>
                    <a:cubicBezTo>
                      <a:pt x="0" y="20"/>
                      <a:pt x="0" y="20"/>
                      <a:pt x="0" y="20"/>
                    </a:cubicBezTo>
                    <a:lnTo>
                      <a:pt x="4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76" name="Freeform 62"/>
          <p:cNvSpPr>
            <a:spLocks/>
          </p:cNvSpPr>
          <p:nvPr/>
        </p:nvSpPr>
        <p:spPr bwMode="auto">
          <a:xfrm>
            <a:off x="8065572" y="3283311"/>
            <a:ext cx="3836868" cy="580301"/>
          </a:xfrm>
          <a:custGeom>
            <a:avLst/>
            <a:gdLst>
              <a:gd name="T0" fmla="*/ 81 w 884"/>
              <a:gd name="T1" fmla="*/ 131 h 131"/>
              <a:gd name="T2" fmla="*/ 884 w 884"/>
              <a:gd name="T3" fmla="*/ 4 h 131"/>
              <a:gd name="T4" fmla="*/ 848 w 884"/>
              <a:gd name="T5" fmla="*/ 6 h 131"/>
              <a:gd name="T6" fmla="*/ 842 w 884"/>
              <a:gd name="T7" fmla="*/ 11 h 131"/>
              <a:gd name="T8" fmla="*/ 790 w 884"/>
              <a:gd name="T9" fmla="*/ 11 h 131"/>
              <a:gd name="T10" fmla="*/ 766 w 884"/>
              <a:gd name="T11" fmla="*/ 0 h 131"/>
              <a:gd name="T12" fmla="*/ 762 w 884"/>
              <a:gd name="T13" fmla="*/ 0 h 131"/>
              <a:gd name="T14" fmla="*/ 738 w 884"/>
              <a:gd name="T15" fmla="*/ 11 h 131"/>
              <a:gd name="T16" fmla="*/ 686 w 884"/>
              <a:gd name="T17" fmla="*/ 11 h 131"/>
              <a:gd name="T18" fmla="*/ 663 w 884"/>
              <a:gd name="T19" fmla="*/ 0 h 131"/>
              <a:gd name="T20" fmla="*/ 658 w 884"/>
              <a:gd name="T21" fmla="*/ 0 h 131"/>
              <a:gd name="T22" fmla="*/ 645 w 884"/>
              <a:gd name="T23" fmla="*/ 3 h 131"/>
              <a:gd name="T24" fmla="*/ 632 w 884"/>
              <a:gd name="T25" fmla="*/ 13 h 131"/>
              <a:gd name="T26" fmla="*/ 608 w 884"/>
              <a:gd name="T27" fmla="*/ 22 h 131"/>
              <a:gd name="T28" fmla="*/ 582 w 884"/>
              <a:gd name="T29" fmla="*/ 11 h 131"/>
              <a:gd name="T30" fmla="*/ 559 w 884"/>
              <a:gd name="T31" fmla="*/ 0 h 131"/>
              <a:gd name="T32" fmla="*/ 554 w 884"/>
              <a:gd name="T33" fmla="*/ 0 h 131"/>
              <a:gd name="T34" fmla="*/ 542 w 884"/>
              <a:gd name="T35" fmla="*/ 3 h 131"/>
              <a:gd name="T36" fmla="*/ 505 w 884"/>
              <a:gd name="T37" fmla="*/ 22 h 131"/>
              <a:gd name="T38" fmla="*/ 479 w 884"/>
              <a:gd name="T39" fmla="*/ 11 h 131"/>
              <a:gd name="T40" fmla="*/ 468 w 884"/>
              <a:gd name="T41" fmla="*/ 3 h 131"/>
              <a:gd name="T42" fmla="*/ 446 w 884"/>
              <a:gd name="T43" fmla="*/ 0 h 131"/>
              <a:gd name="T44" fmla="*/ 427 w 884"/>
              <a:gd name="T45" fmla="*/ 10 h 131"/>
              <a:gd name="T46" fmla="*/ 373 w 884"/>
              <a:gd name="T47" fmla="*/ 12 h 131"/>
              <a:gd name="T48" fmla="*/ 362 w 884"/>
              <a:gd name="T49" fmla="*/ 3 h 131"/>
              <a:gd name="T50" fmla="*/ 345 w 884"/>
              <a:gd name="T51" fmla="*/ 0 h 131"/>
              <a:gd name="T52" fmla="*/ 321 w 884"/>
              <a:gd name="T53" fmla="*/ 11 h 131"/>
              <a:gd name="T54" fmla="*/ 269 w 884"/>
              <a:gd name="T55" fmla="*/ 11 h 131"/>
              <a:gd name="T56" fmla="*/ 246 w 884"/>
              <a:gd name="T57" fmla="*/ 0 h 131"/>
              <a:gd name="T58" fmla="*/ 241 w 884"/>
              <a:gd name="T59" fmla="*/ 0 h 131"/>
              <a:gd name="T60" fmla="*/ 217 w 884"/>
              <a:gd name="T61" fmla="*/ 11 h 131"/>
              <a:gd name="T62" fmla="*/ 165 w 884"/>
              <a:gd name="T63" fmla="*/ 11 h 131"/>
              <a:gd name="T64" fmla="*/ 142 w 884"/>
              <a:gd name="T65" fmla="*/ 0 h 131"/>
              <a:gd name="T66" fmla="*/ 137 w 884"/>
              <a:gd name="T67" fmla="*/ 0 h 131"/>
              <a:gd name="T68" fmla="*/ 114 w 884"/>
              <a:gd name="T69" fmla="*/ 11 h 131"/>
              <a:gd name="T70" fmla="*/ 98 w 884"/>
              <a:gd name="T71" fmla="*/ 20 h 131"/>
              <a:gd name="T72" fmla="*/ 62 w 884"/>
              <a:gd name="T73" fmla="*/ 11 h 131"/>
              <a:gd name="T74" fmla="*/ 10 w 884"/>
              <a:gd name="T75" fmla="*/ 11 h 1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884" h="131">
                <a:moveTo>
                  <a:pt x="0" y="18"/>
                </a:moveTo>
                <a:cubicBezTo>
                  <a:pt x="26" y="54"/>
                  <a:pt x="57" y="97"/>
                  <a:pt x="81" y="131"/>
                </a:cubicBezTo>
                <a:cubicBezTo>
                  <a:pt x="832" y="131"/>
                  <a:pt x="832" y="131"/>
                  <a:pt x="832" y="131"/>
                </a:cubicBezTo>
                <a:cubicBezTo>
                  <a:pt x="884" y="4"/>
                  <a:pt x="884" y="4"/>
                  <a:pt x="884" y="4"/>
                </a:cubicBezTo>
                <a:cubicBezTo>
                  <a:pt x="879" y="2"/>
                  <a:pt x="873" y="0"/>
                  <a:pt x="868" y="0"/>
                </a:cubicBezTo>
                <a:cubicBezTo>
                  <a:pt x="861" y="0"/>
                  <a:pt x="854" y="2"/>
                  <a:pt x="848" y="6"/>
                </a:cubicBezTo>
                <a:cubicBezTo>
                  <a:pt x="848" y="6"/>
                  <a:pt x="848" y="6"/>
                  <a:pt x="848" y="6"/>
                </a:cubicBezTo>
                <a:cubicBezTo>
                  <a:pt x="845" y="8"/>
                  <a:pt x="844" y="9"/>
                  <a:pt x="842" y="11"/>
                </a:cubicBezTo>
                <a:cubicBezTo>
                  <a:pt x="835" y="18"/>
                  <a:pt x="825" y="22"/>
                  <a:pt x="816" y="22"/>
                </a:cubicBezTo>
                <a:cubicBezTo>
                  <a:pt x="806" y="22"/>
                  <a:pt x="797" y="18"/>
                  <a:pt x="790" y="11"/>
                </a:cubicBezTo>
                <a:cubicBezTo>
                  <a:pt x="787" y="8"/>
                  <a:pt x="783" y="5"/>
                  <a:pt x="779" y="3"/>
                </a:cubicBezTo>
                <a:cubicBezTo>
                  <a:pt x="775" y="2"/>
                  <a:pt x="771" y="1"/>
                  <a:pt x="766" y="0"/>
                </a:cubicBezTo>
                <a:cubicBezTo>
                  <a:pt x="766" y="0"/>
                  <a:pt x="765" y="0"/>
                  <a:pt x="764" y="0"/>
                </a:cubicBezTo>
                <a:cubicBezTo>
                  <a:pt x="763" y="0"/>
                  <a:pt x="762" y="0"/>
                  <a:pt x="762" y="0"/>
                </a:cubicBezTo>
                <a:cubicBezTo>
                  <a:pt x="757" y="1"/>
                  <a:pt x="753" y="2"/>
                  <a:pt x="749" y="3"/>
                </a:cubicBezTo>
                <a:cubicBezTo>
                  <a:pt x="745" y="5"/>
                  <a:pt x="741" y="8"/>
                  <a:pt x="738" y="11"/>
                </a:cubicBezTo>
                <a:cubicBezTo>
                  <a:pt x="731" y="18"/>
                  <a:pt x="721" y="22"/>
                  <a:pt x="712" y="22"/>
                </a:cubicBezTo>
                <a:cubicBezTo>
                  <a:pt x="703" y="22"/>
                  <a:pt x="693" y="18"/>
                  <a:pt x="686" y="11"/>
                </a:cubicBezTo>
                <a:cubicBezTo>
                  <a:pt x="683" y="8"/>
                  <a:pt x="679" y="5"/>
                  <a:pt x="675" y="3"/>
                </a:cubicBezTo>
                <a:cubicBezTo>
                  <a:pt x="671" y="2"/>
                  <a:pt x="667" y="1"/>
                  <a:pt x="663" y="0"/>
                </a:cubicBezTo>
                <a:cubicBezTo>
                  <a:pt x="662" y="0"/>
                  <a:pt x="661" y="0"/>
                  <a:pt x="660" y="0"/>
                </a:cubicBezTo>
                <a:cubicBezTo>
                  <a:pt x="659" y="0"/>
                  <a:pt x="659" y="0"/>
                  <a:pt x="658" y="0"/>
                </a:cubicBezTo>
                <a:cubicBezTo>
                  <a:pt x="658" y="0"/>
                  <a:pt x="657" y="0"/>
                  <a:pt x="657" y="0"/>
                </a:cubicBezTo>
                <a:cubicBezTo>
                  <a:pt x="653" y="1"/>
                  <a:pt x="649" y="2"/>
                  <a:pt x="645" y="3"/>
                </a:cubicBezTo>
                <a:cubicBezTo>
                  <a:pt x="641" y="5"/>
                  <a:pt x="638" y="8"/>
                  <a:pt x="634" y="11"/>
                </a:cubicBezTo>
                <a:cubicBezTo>
                  <a:pt x="634" y="12"/>
                  <a:pt x="633" y="12"/>
                  <a:pt x="632" y="13"/>
                </a:cubicBezTo>
                <a:cubicBezTo>
                  <a:pt x="630" y="15"/>
                  <a:pt x="628" y="16"/>
                  <a:pt x="626" y="18"/>
                </a:cubicBezTo>
                <a:cubicBezTo>
                  <a:pt x="620" y="20"/>
                  <a:pt x="614" y="22"/>
                  <a:pt x="608" y="22"/>
                </a:cubicBezTo>
                <a:cubicBezTo>
                  <a:pt x="606" y="22"/>
                  <a:pt x="603" y="22"/>
                  <a:pt x="601" y="21"/>
                </a:cubicBezTo>
                <a:cubicBezTo>
                  <a:pt x="594" y="20"/>
                  <a:pt x="588" y="16"/>
                  <a:pt x="582" y="11"/>
                </a:cubicBezTo>
                <a:cubicBezTo>
                  <a:pt x="579" y="8"/>
                  <a:pt x="575" y="5"/>
                  <a:pt x="571" y="3"/>
                </a:cubicBezTo>
                <a:cubicBezTo>
                  <a:pt x="567" y="2"/>
                  <a:pt x="563" y="1"/>
                  <a:pt x="559" y="0"/>
                </a:cubicBezTo>
                <a:cubicBezTo>
                  <a:pt x="558" y="0"/>
                  <a:pt x="557" y="0"/>
                  <a:pt x="556" y="0"/>
                </a:cubicBezTo>
                <a:cubicBezTo>
                  <a:pt x="556" y="0"/>
                  <a:pt x="555" y="0"/>
                  <a:pt x="554" y="0"/>
                </a:cubicBezTo>
                <a:cubicBezTo>
                  <a:pt x="551" y="1"/>
                  <a:pt x="548" y="1"/>
                  <a:pt x="545" y="2"/>
                </a:cubicBezTo>
                <a:cubicBezTo>
                  <a:pt x="544" y="2"/>
                  <a:pt x="543" y="3"/>
                  <a:pt x="542" y="3"/>
                </a:cubicBezTo>
                <a:cubicBezTo>
                  <a:pt x="538" y="5"/>
                  <a:pt x="534" y="8"/>
                  <a:pt x="531" y="11"/>
                </a:cubicBezTo>
                <a:cubicBezTo>
                  <a:pt x="523" y="18"/>
                  <a:pt x="514" y="22"/>
                  <a:pt x="505" y="22"/>
                </a:cubicBezTo>
                <a:cubicBezTo>
                  <a:pt x="496" y="22"/>
                  <a:pt x="487" y="19"/>
                  <a:pt x="480" y="13"/>
                </a:cubicBezTo>
                <a:cubicBezTo>
                  <a:pt x="480" y="12"/>
                  <a:pt x="479" y="12"/>
                  <a:pt x="479" y="11"/>
                </a:cubicBezTo>
                <a:cubicBezTo>
                  <a:pt x="478" y="11"/>
                  <a:pt x="478" y="11"/>
                  <a:pt x="478" y="11"/>
                </a:cubicBezTo>
                <a:cubicBezTo>
                  <a:pt x="475" y="8"/>
                  <a:pt x="472" y="5"/>
                  <a:pt x="468" y="3"/>
                </a:cubicBezTo>
                <a:cubicBezTo>
                  <a:pt x="465" y="2"/>
                  <a:pt x="462" y="1"/>
                  <a:pt x="459" y="0"/>
                </a:cubicBezTo>
                <a:cubicBezTo>
                  <a:pt x="454" y="0"/>
                  <a:pt x="450" y="0"/>
                  <a:pt x="446" y="0"/>
                </a:cubicBezTo>
                <a:cubicBezTo>
                  <a:pt x="443" y="1"/>
                  <a:pt x="439" y="2"/>
                  <a:pt x="436" y="3"/>
                </a:cubicBezTo>
                <a:cubicBezTo>
                  <a:pt x="433" y="5"/>
                  <a:pt x="430" y="7"/>
                  <a:pt x="427" y="10"/>
                </a:cubicBezTo>
                <a:cubicBezTo>
                  <a:pt x="425" y="12"/>
                  <a:pt x="425" y="12"/>
                  <a:pt x="425" y="12"/>
                </a:cubicBezTo>
                <a:cubicBezTo>
                  <a:pt x="410" y="26"/>
                  <a:pt x="388" y="26"/>
                  <a:pt x="373" y="12"/>
                </a:cubicBezTo>
                <a:cubicBezTo>
                  <a:pt x="373" y="11"/>
                  <a:pt x="373" y="11"/>
                  <a:pt x="373" y="11"/>
                </a:cubicBezTo>
                <a:cubicBezTo>
                  <a:pt x="370" y="8"/>
                  <a:pt x="366" y="5"/>
                  <a:pt x="362" y="3"/>
                </a:cubicBezTo>
                <a:cubicBezTo>
                  <a:pt x="358" y="2"/>
                  <a:pt x="354" y="1"/>
                  <a:pt x="349" y="0"/>
                </a:cubicBezTo>
                <a:cubicBezTo>
                  <a:pt x="345" y="0"/>
                  <a:pt x="345" y="0"/>
                  <a:pt x="345" y="0"/>
                </a:cubicBezTo>
                <a:cubicBezTo>
                  <a:pt x="340" y="1"/>
                  <a:pt x="336" y="2"/>
                  <a:pt x="332" y="3"/>
                </a:cubicBezTo>
                <a:cubicBezTo>
                  <a:pt x="328" y="5"/>
                  <a:pt x="324" y="8"/>
                  <a:pt x="321" y="11"/>
                </a:cubicBezTo>
                <a:cubicBezTo>
                  <a:pt x="314" y="18"/>
                  <a:pt x="305" y="22"/>
                  <a:pt x="295" y="22"/>
                </a:cubicBezTo>
                <a:cubicBezTo>
                  <a:pt x="286" y="22"/>
                  <a:pt x="276" y="18"/>
                  <a:pt x="269" y="11"/>
                </a:cubicBezTo>
                <a:cubicBezTo>
                  <a:pt x="266" y="8"/>
                  <a:pt x="262" y="5"/>
                  <a:pt x="258" y="3"/>
                </a:cubicBezTo>
                <a:cubicBezTo>
                  <a:pt x="254" y="2"/>
                  <a:pt x="250" y="1"/>
                  <a:pt x="246" y="0"/>
                </a:cubicBezTo>
                <a:cubicBezTo>
                  <a:pt x="245" y="0"/>
                  <a:pt x="244" y="0"/>
                  <a:pt x="243" y="0"/>
                </a:cubicBezTo>
                <a:cubicBezTo>
                  <a:pt x="243" y="0"/>
                  <a:pt x="242" y="0"/>
                  <a:pt x="241" y="0"/>
                </a:cubicBezTo>
                <a:cubicBezTo>
                  <a:pt x="237" y="1"/>
                  <a:pt x="232" y="2"/>
                  <a:pt x="228" y="3"/>
                </a:cubicBezTo>
                <a:cubicBezTo>
                  <a:pt x="224" y="5"/>
                  <a:pt x="221" y="8"/>
                  <a:pt x="217" y="11"/>
                </a:cubicBezTo>
                <a:cubicBezTo>
                  <a:pt x="210" y="18"/>
                  <a:pt x="201" y="22"/>
                  <a:pt x="191" y="22"/>
                </a:cubicBezTo>
                <a:cubicBezTo>
                  <a:pt x="182" y="22"/>
                  <a:pt x="173" y="18"/>
                  <a:pt x="165" y="11"/>
                </a:cubicBezTo>
                <a:cubicBezTo>
                  <a:pt x="162" y="8"/>
                  <a:pt x="158" y="5"/>
                  <a:pt x="155" y="3"/>
                </a:cubicBezTo>
                <a:cubicBezTo>
                  <a:pt x="151" y="2"/>
                  <a:pt x="146" y="1"/>
                  <a:pt x="142" y="0"/>
                </a:cubicBezTo>
                <a:cubicBezTo>
                  <a:pt x="141" y="0"/>
                  <a:pt x="140" y="0"/>
                  <a:pt x="140" y="0"/>
                </a:cubicBezTo>
                <a:cubicBezTo>
                  <a:pt x="139" y="0"/>
                  <a:pt x="138" y="0"/>
                  <a:pt x="137" y="0"/>
                </a:cubicBezTo>
                <a:cubicBezTo>
                  <a:pt x="133" y="1"/>
                  <a:pt x="129" y="2"/>
                  <a:pt x="125" y="3"/>
                </a:cubicBezTo>
                <a:cubicBezTo>
                  <a:pt x="121" y="5"/>
                  <a:pt x="117" y="8"/>
                  <a:pt x="114" y="11"/>
                </a:cubicBezTo>
                <a:cubicBezTo>
                  <a:pt x="109" y="16"/>
                  <a:pt x="104" y="19"/>
                  <a:pt x="98" y="20"/>
                </a:cubicBezTo>
                <a:cubicBezTo>
                  <a:pt x="98" y="20"/>
                  <a:pt x="98" y="20"/>
                  <a:pt x="98" y="20"/>
                </a:cubicBezTo>
                <a:cubicBezTo>
                  <a:pt x="95" y="21"/>
                  <a:pt x="91" y="22"/>
                  <a:pt x="88" y="22"/>
                </a:cubicBezTo>
                <a:cubicBezTo>
                  <a:pt x="78" y="22"/>
                  <a:pt x="69" y="18"/>
                  <a:pt x="62" y="11"/>
                </a:cubicBezTo>
                <a:cubicBezTo>
                  <a:pt x="55" y="4"/>
                  <a:pt x="45" y="0"/>
                  <a:pt x="36" y="0"/>
                </a:cubicBezTo>
                <a:cubicBezTo>
                  <a:pt x="26" y="0"/>
                  <a:pt x="17" y="4"/>
                  <a:pt x="10" y="11"/>
                </a:cubicBezTo>
                <a:cubicBezTo>
                  <a:pt x="7" y="14"/>
                  <a:pt x="4" y="16"/>
                  <a:pt x="0" y="18"/>
                </a:cubicBezTo>
                <a:close/>
              </a:path>
            </a:pathLst>
          </a:custGeom>
          <a:solidFill>
            <a:srgbClr val="78D2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Freeform 71"/>
          <p:cNvSpPr>
            <a:spLocks/>
          </p:cNvSpPr>
          <p:nvPr/>
        </p:nvSpPr>
        <p:spPr bwMode="auto">
          <a:xfrm rot="20700002">
            <a:off x="8089768" y="4224337"/>
            <a:ext cx="1179513" cy="781050"/>
          </a:xfrm>
          <a:custGeom>
            <a:avLst/>
            <a:gdLst>
              <a:gd name="T0" fmla="*/ 489 w 904"/>
              <a:gd name="T1" fmla="*/ 562 h 598"/>
              <a:gd name="T2" fmla="*/ 548 w 904"/>
              <a:gd name="T3" fmla="*/ 598 h 598"/>
              <a:gd name="T4" fmla="*/ 445 w 904"/>
              <a:gd name="T5" fmla="*/ 491 h 598"/>
              <a:gd name="T6" fmla="*/ 447 w 904"/>
              <a:gd name="T7" fmla="*/ 487 h 598"/>
              <a:gd name="T8" fmla="*/ 459 w 904"/>
              <a:gd name="T9" fmla="*/ 488 h 598"/>
              <a:gd name="T10" fmla="*/ 666 w 904"/>
              <a:gd name="T11" fmla="*/ 498 h 598"/>
              <a:gd name="T12" fmla="*/ 771 w 904"/>
              <a:gd name="T13" fmla="*/ 492 h 598"/>
              <a:gd name="T14" fmla="*/ 782 w 904"/>
              <a:gd name="T15" fmla="*/ 489 h 598"/>
              <a:gd name="T16" fmla="*/ 803 w 904"/>
              <a:gd name="T17" fmla="*/ 444 h 598"/>
              <a:gd name="T18" fmla="*/ 798 w 904"/>
              <a:gd name="T19" fmla="*/ 408 h 598"/>
              <a:gd name="T20" fmla="*/ 790 w 904"/>
              <a:gd name="T21" fmla="*/ 306 h 598"/>
              <a:gd name="T22" fmla="*/ 823 w 904"/>
              <a:gd name="T23" fmla="*/ 317 h 598"/>
              <a:gd name="T24" fmla="*/ 853 w 904"/>
              <a:gd name="T25" fmla="*/ 370 h 598"/>
              <a:gd name="T26" fmla="*/ 858 w 904"/>
              <a:gd name="T27" fmla="*/ 385 h 598"/>
              <a:gd name="T28" fmla="*/ 870 w 904"/>
              <a:gd name="T29" fmla="*/ 385 h 598"/>
              <a:gd name="T30" fmla="*/ 903 w 904"/>
              <a:gd name="T31" fmla="*/ 292 h 598"/>
              <a:gd name="T32" fmla="*/ 900 w 904"/>
              <a:gd name="T33" fmla="*/ 238 h 598"/>
              <a:gd name="T34" fmla="*/ 898 w 904"/>
              <a:gd name="T35" fmla="*/ 162 h 598"/>
              <a:gd name="T36" fmla="*/ 796 w 904"/>
              <a:gd name="T37" fmla="*/ 215 h 598"/>
              <a:gd name="T38" fmla="*/ 827 w 904"/>
              <a:gd name="T39" fmla="*/ 166 h 598"/>
              <a:gd name="T40" fmla="*/ 842 w 904"/>
              <a:gd name="T41" fmla="*/ 116 h 598"/>
              <a:gd name="T42" fmla="*/ 849 w 904"/>
              <a:gd name="T43" fmla="*/ 89 h 598"/>
              <a:gd name="T44" fmla="*/ 826 w 904"/>
              <a:gd name="T45" fmla="*/ 33 h 598"/>
              <a:gd name="T46" fmla="*/ 734 w 904"/>
              <a:gd name="T47" fmla="*/ 9 h 598"/>
              <a:gd name="T48" fmla="*/ 396 w 904"/>
              <a:gd name="T49" fmla="*/ 15 h 598"/>
              <a:gd name="T50" fmla="*/ 287 w 904"/>
              <a:gd name="T51" fmla="*/ 98 h 598"/>
              <a:gd name="T52" fmla="*/ 261 w 904"/>
              <a:gd name="T53" fmla="*/ 181 h 598"/>
              <a:gd name="T54" fmla="*/ 199 w 904"/>
              <a:gd name="T55" fmla="*/ 293 h 598"/>
              <a:gd name="T56" fmla="*/ 158 w 904"/>
              <a:gd name="T57" fmla="*/ 318 h 598"/>
              <a:gd name="T58" fmla="*/ 8 w 904"/>
              <a:gd name="T59" fmla="*/ 356 h 598"/>
              <a:gd name="T60" fmla="*/ 0 w 904"/>
              <a:gd name="T61" fmla="*/ 358 h 598"/>
              <a:gd name="T62" fmla="*/ 3 w 904"/>
              <a:gd name="T63" fmla="*/ 368 h 598"/>
              <a:gd name="T64" fmla="*/ 7 w 904"/>
              <a:gd name="T65" fmla="*/ 368 h 598"/>
              <a:gd name="T66" fmla="*/ 195 w 904"/>
              <a:gd name="T67" fmla="*/ 399 h 598"/>
              <a:gd name="T68" fmla="*/ 245 w 904"/>
              <a:gd name="T69" fmla="*/ 426 h 598"/>
              <a:gd name="T70" fmla="*/ 338 w 904"/>
              <a:gd name="T71" fmla="*/ 473 h 598"/>
              <a:gd name="T72" fmla="*/ 347 w 904"/>
              <a:gd name="T73" fmla="*/ 477 h 598"/>
              <a:gd name="T74" fmla="*/ 482 w 904"/>
              <a:gd name="T75" fmla="*/ 587 h 598"/>
              <a:gd name="T76" fmla="*/ 501 w 904"/>
              <a:gd name="T77" fmla="*/ 598 h 598"/>
              <a:gd name="T78" fmla="*/ 486 w 904"/>
              <a:gd name="T79" fmla="*/ 563 h 598"/>
              <a:gd name="T80" fmla="*/ 489 w 904"/>
              <a:gd name="T81" fmla="*/ 562 h 5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904" h="598">
                <a:moveTo>
                  <a:pt x="489" y="562"/>
                </a:moveTo>
                <a:cubicBezTo>
                  <a:pt x="508" y="574"/>
                  <a:pt x="527" y="585"/>
                  <a:pt x="548" y="598"/>
                </a:cubicBezTo>
                <a:cubicBezTo>
                  <a:pt x="512" y="561"/>
                  <a:pt x="478" y="526"/>
                  <a:pt x="445" y="491"/>
                </a:cubicBezTo>
                <a:cubicBezTo>
                  <a:pt x="445" y="490"/>
                  <a:pt x="446" y="488"/>
                  <a:pt x="447" y="487"/>
                </a:cubicBezTo>
                <a:cubicBezTo>
                  <a:pt x="451" y="487"/>
                  <a:pt x="455" y="488"/>
                  <a:pt x="459" y="488"/>
                </a:cubicBezTo>
                <a:cubicBezTo>
                  <a:pt x="528" y="492"/>
                  <a:pt x="597" y="497"/>
                  <a:pt x="666" y="498"/>
                </a:cubicBezTo>
                <a:cubicBezTo>
                  <a:pt x="701" y="499"/>
                  <a:pt x="736" y="494"/>
                  <a:pt x="771" y="492"/>
                </a:cubicBezTo>
                <a:cubicBezTo>
                  <a:pt x="775" y="491"/>
                  <a:pt x="778" y="490"/>
                  <a:pt x="782" y="489"/>
                </a:cubicBezTo>
                <a:cubicBezTo>
                  <a:pt x="806" y="482"/>
                  <a:pt x="815" y="466"/>
                  <a:pt x="803" y="444"/>
                </a:cubicBezTo>
                <a:cubicBezTo>
                  <a:pt x="797" y="432"/>
                  <a:pt x="797" y="421"/>
                  <a:pt x="798" y="408"/>
                </a:cubicBezTo>
                <a:cubicBezTo>
                  <a:pt x="803" y="373"/>
                  <a:pt x="801" y="339"/>
                  <a:pt x="790" y="306"/>
                </a:cubicBezTo>
                <a:cubicBezTo>
                  <a:pt x="803" y="302"/>
                  <a:pt x="814" y="304"/>
                  <a:pt x="823" y="317"/>
                </a:cubicBezTo>
                <a:cubicBezTo>
                  <a:pt x="835" y="333"/>
                  <a:pt x="843" y="352"/>
                  <a:pt x="853" y="370"/>
                </a:cubicBezTo>
                <a:cubicBezTo>
                  <a:pt x="855" y="375"/>
                  <a:pt x="856" y="380"/>
                  <a:pt x="858" y="385"/>
                </a:cubicBezTo>
                <a:cubicBezTo>
                  <a:pt x="861" y="391"/>
                  <a:pt x="867" y="392"/>
                  <a:pt x="870" y="385"/>
                </a:cubicBezTo>
                <a:cubicBezTo>
                  <a:pt x="884" y="355"/>
                  <a:pt x="900" y="325"/>
                  <a:pt x="903" y="292"/>
                </a:cubicBezTo>
                <a:cubicBezTo>
                  <a:pt x="904" y="274"/>
                  <a:pt x="903" y="255"/>
                  <a:pt x="900" y="238"/>
                </a:cubicBezTo>
                <a:cubicBezTo>
                  <a:pt x="895" y="213"/>
                  <a:pt x="890" y="189"/>
                  <a:pt x="898" y="162"/>
                </a:cubicBezTo>
                <a:cubicBezTo>
                  <a:pt x="868" y="192"/>
                  <a:pt x="843" y="225"/>
                  <a:pt x="796" y="215"/>
                </a:cubicBezTo>
                <a:cubicBezTo>
                  <a:pt x="807" y="197"/>
                  <a:pt x="819" y="183"/>
                  <a:pt x="827" y="166"/>
                </a:cubicBezTo>
                <a:cubicBezTo>
                  <a:pt x="834" y="150"/>
                  <a:pt x="837" y="133"/>
                  <a:pt x="842" y="116"/>
                </a:cubicBezTo>
                <a:cubicBezTo>
                  <a:pt x="845" y="107"/>
                  <a:pt x="847" y="98"/>
                  <a:pt x="849" y="89"/>
                </a:cubicBezTo>
                <a:cubicBezTo>
                  <a:pt x="857" y="61"/>
                  <a:pt x="851" y="47"/>
                  <a:pt x="826" y="33"/>
                </a:cubicBezTo>
                <a:cubicBezTo>
                  <a:pt x="797" y="17"/>
                  <a:pt x="766" y="11"/>
                  <a:pt x="734" y="9"/>
                </a:cubicBezTo>
                <a:cubicBezTo>
                  <a:pt x="621" y="0"/>
                  <a:pt x="508" y="7"/>
                  <a:pt x="396" y="15"/>
                </a:cubicBezTo>
                <a:cubicBezTo>
                  <a:pt x="341" y="19"/>
                  <a:pt x="307" y="51"/>
                  <a:pt x="287" y="98"/>
                </a:cubicBezTo>
                <a:cubicBezTo>
                  <a:pt x="275" y="124"/>
                  <a:pt x="268" y="153"/>
                  <a:pt x="261" y="181"/>
                </a:cubicBezTo>
                <a:cubicBezTo>
                  <a:pt x="250" y="224"/>
                  <a:pt x="230" y="262"/>
                  <a:pt x="199" y="293"/>
                </a:cubicBezTo>
                <a:cubicBezTo>
                  <a:pt x="189" y="304"/>
                  <a:pt x="173" y="312"/>
                  <a:pt x="158" y="318"/>
                </a:cubicBezTo>
                <a:cubicBezTo>
                  <a:pt x="110" y="337"/>
                  <a:pt x="59" y="347"/>
                  <a:pt x="8" y="356"/>
                </a:cubicBezTo>
                <a:cubicBezTo>
                  <a:pt x="6" y="357"/>
                  <a:pt x="3" y="358"/>
                  <a:pt x="0" y="358"/>
                </a:cubicBezTo>
                <a:cubicBezTo>
                  <a:pt x="1" y="361"/>
                  <a:pt x="2" y="364"/>
                  <a:pt x="3" y="368"/>
                </a:cubicBezTo>
                <a:cubicBezTo>
                  <a:pt x="4" y="368"/>
                  <a:pt x="5" y="368"/>
                  <a:pt x="7" y="368"/>
                </a:cubicBezTo>
                <a:cubicBezTo>
                  <a:pt x="70" y="378"/>
                  <a:pt x="132" y="388"/>
                  <a:pt x="195" y="399"/>
                </a:cubicBezTo>
                <a:cubicBezTo>
                  <a:pt x="214" y="402"/>
                  <a:pt x="231" y="412"/>
                  <a:pt x="245" y="426"/>
                </a:cubicBezTo>
                <a:cubicBezTo>
                  <a:pt x="271" y="452"/>
                  <a:pt x="302" y="468"/>
                  <a:pt x="338" y="473"/>
                </a:cubicBezTo>
                <a:cubicBezTo>
                  <a:pt x="341" y="473"/>
                  <a:pt x="345" y="475"/>
                  <a:pt x="347" y="477"/>
                </a:cubicBezTo>
                <a:cubicBezTo>
                  <a:pt x="384" y="524"/>
                  <a:pt x="434" y="555"/>
                  <a:pt x="482" y="587"/>
                </a:cubicBezTo>
                <a:cubicBezTo>
                  <a:pt x="488" y="591"/>
                  <a:pt x="495" y="595"/>
                  <a:pt x="501" y="598"/>
                </a:cubicBezTo>
                <a:cubicBezTo>
                  <a:pt x="496" y="586"/>
                  <a:pt x="491" y="575"/>
                  <a:pt x="486" y="563"/>
                </a:cubicBezTo>
                <a:cubicBezTo>
                  <a:pt x="487" y="563"/>
                  <a:pt x="488" y="563"/>
                  <a:pt x="489" y="56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Freeform 72"/>
          <p:cNvSpPr>
            <a:spLocks/>
          </p:cNvSpPr>
          <p:nvPr/>
        </p:nvSpPr>
        <p:spPr bwMode="auto">
          <a:xfrm rot="20630762" flipH="1">
            <a:off x="5755267" y="5338574"/>
            <a:ext cx="1655763" cy="598487"/>
          </a:xfrm>
          <a:custGeom>
            <a:avLst/>
            <a:gdLst>
              <a:gd name="T0" fmla="*/ 6 w 1269"/>
              <a:gd name="T1" fmla="*/ 288 h 459"/>
              <a:gd name="T2" fmla="*/ 0 w 1269"/>
              <a:gd name="T3" fmla="*/ 277 h 459"/>
              <a:gd name="T4" fmla="*/ 17 w 1269"/>
              <a:gd name="T5" fmla="*/ 239 h 459"/>
              <a:gd name="T6" fmla="*/ 114 w 1269"/>
              <a:gd name="T7" fmla="*/ 171 h 459"/>
              <a:gd name="T8" fmla="*/ 292 w 1269"/>
              <a:gd name="T9" fmla="*/ 113 h 459"/>
              <a:gd name="T10" fmla="*/ 479 w 1269"/>
              <a:gd name="T11" fmla="*/ 94 h 459"/>
              <a:gd name="T12" fmla="*/ 552 w 1269"/>
              <a:gd name="T13" fmla="*/ 69 h 459"/>
              <a:gd name="T14" fmla="*/ 648 w 1269"/>
              <a:gd name="T15" fmla="*/ 5 h 459"/>
              <a:gd name="T16" fmla="*/ 667 w 1269"/>
              <a:gd name="T17" fmla="*/ 3 h 459"/>
              <a:gd name="T18" fmla="*/ 673 w 1269"/>
              <a:gd name="T19" fmla="*/ 23 h 459"/>
              <a:gd name="T20" fmla="*/ 696 w 1269"/>
              <a:gd name="T21" fmla="*/ 104 h 459"/>
              <a:gd name="T22" fmla="*/ 705 w 1269"/>
              <a:gd name="T23" fmla="*/ 109 h 459"/>
              <a:gd name="T24" fmla="*/ 920 w 1269"/>
              <a:gd name="T25" fmla="*/ 153 h 459"/>
              <a:gd name="T26" fmla="*/ 1075 w 1269"/>
              <a:gd name="T27" fmla="*/ 184 h 459"/>
              <a:gd name="T28" fmla="*/ 1151 w 1269"/>
              <a:gd name="T29" fmla="*/ 176 h 459"/>
              <a:gd name="T30" fmla="*/ 1250 w 1269"/>
              <a:gd name="T31" fmla="*/ 132 h 459"/>
              <a:gd name="T32" fmla="*/ 1269 w 1269"/>
              <a:gd name="T33" fmla="*/ 129 h 459"/>
              <a:gd name="T34" fmla="*/ 1266 w 1269"/>
              <a:gd name="T35" fmla="*/ 145 h 459"/>
              <a:gd name="T36" fmla="*/ 1256 w 1269"/>
              <a:gd name="T37" fmla="*/ 165 h 459"/>
              <a:gd name="T38" fmla="*/ 1216 w 1269"/>
              <a:gd name="T39" fmla="*/ 281 h 459"/>
              <a:gd name="T40" fmla="*/ 1223 w 1269"/>
              <a:gd name="T41" fmla="*/ 380 h 459"/>
              <a:gd name="T42" fmla="*/ 1227 w 1269"/>
              <a:gd name="T43" fmla="*/ 413 h 459"/>
              <a:gd name="T44" fmla="*/ 1215 w 1269"/>
              <a:gd name="T45" fmla="*/ 425 h 459"/>
              <a:gd name="T46" fmla="*/ 1191 w 1269"/>
              <a:gd name="T47" fmla="*/ 417 h 459"/>
              <a:gd name="T48" fmla="*/ 1139 w 1269"/>
              <a:gd name="T49" fmla="*/ 376 h 459"/>
              <a:gd name="T50" fmla="*/ 1097 w 1269"/>
              <a:gd name="T51" fmla="*/ 339 h 459"/>
              <a:gd name="T52" fmla="*/ 1020 w 1269"/>
              <a:gd name="T53" fmla="*/ 322 h 459"/>
              <a:gd name="T54" fmla="*/ 953 w 1269"/>
              <a:gd name="T55" fmla="*/ 339 h 459"/>
              <a:gd name="T56" fmla="*/ 942 w 1269"/>
              <a:gd name="T57" fmla="*/ 349 h 459"/>
              <a:gd name="T58" fmla="*/ 929 w 1269"/>
              <a:gd name="T59" fmla="*/ 378 h 459"/>
              <a:gd name="T60" fmla="*/ 915 w 1269"/>
              <a:gd name="T61" fmla="*/ 384 h 459"/>
              <a:gd name="T62" fmla="*/ 865 w 1269"/>
              <a:gd name="T63" fmla="*/ 357 h 459"/>
              <a:gd name="T64" fmla="*/ 843 w 1269"/>
              <a:gd name="T65" fmla="*/ 353 h 459"/>
              <a:gd name="T66" fmla="*/ 784 w 1269"/>
              <a:gd name="T67" fmla="*/ 359 h 459"/>
              <a:gd name="T68" fmla="*/ 728 w 1269"/>
              <a:gd name="T69" fmla="*/ 366 h 459"/>
              <a:gd name="T70" fmla="*/ 736 w 1269"/>
              <a:gd name="T71" fmla="*/ 386 h 459"/>
              <a:gd name="T72" fmla="*/ 735 w 1269"/>
              <a:gd name="T73" fmla="*/ 410 h 459"/>
              <a:gd name="T74" fmla="*/ 710 w 1269"/>
              <a:gd name="T75" fmla="*/ 412 h 459"/>
              <a:gd name="T76" fmla="*/ 706 w 1269"/>
              <a:gd name="T77" fmla="*/ 410 h 459"/>
              <a:gd name="T78" fmla="*/ 661 w 1269"/>
              <a:gd name="T79" fmla="*/ 382 h 459"/>
              <a:gd name="T80" fmla="*/ 631 w 1269"/>
              <a:gd name="T81" fmla="*/ 373 h 459"/>
              <a:gd name="T82" fmla="*/ 451 w 1269"/>
              <a:gd name="T83" fmla="*/ 385 h 459"/>
              <a:gd name="T84" fmla="*/ 399 w 1269"/>
              <a:gd name="T85" fmla="*/ 389 h 459"/>
              <a:gd name="T86" fmla="*/ 361 w 1269"/>
              <a:gd name="T87" fmla="*/ 451 h 459"/>
              <a:gd name="T88" fmla="*/ 335 w 1269"/>
              <a:gd name="T89" fmla="*/ 443 h 459"/>
              <a:gd name="T90" fmla="*/ 307 w 1269"/>
              <a:gd name="T91" fmla="*/ 386 h 459"/>
              <a:gd name="T92" fmla="*/ 296 w 1269"/>
              <a:gd name="T93" fmla="*/ 378 h 459"/>
              <a:gd name="T94" fmla="*/ 209 w 1269"/>
              <a:gd name="T95" fmla="*/ 366 h 459"/>
              <a:gd name="T96" fmla="*/ 8 w 1269"/>
              <a:gd name="T97" fmla="*/ 289 h 459"/>
              <a:gd name="T98" fmla="*/ 6 w 1269"/>
              <a:gd name="T99" fmla="*/ 288 h 4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269" h="459">
                <a:moveTo>
                  <a:pt x="6" y="288"/>
                </a:moveTo>
                <a:cubicBezTo>
                  <a:pt x="4" y="284"/>
                  <a:pt x="2" y="281"/>
                  <a:pt x="0" y="277"/>
                </a:cubicBezTo>
                <a:cubicBezTo>
                  <a:pt x="1" y="262"/>
                  <a:pt x="6" y="250"/>
                  <a:pt x="17" y="239"/>
                </a:cubicBezTo>
                <a:cubicBezTo>
                  <a:pt x="45" y="210"/>
                  <a:pt x="78" y="188"/>
                  <a:pt x="114" y="171"/>
                </a:cubicBezTo>
                <a:cubicBezTo>
                  <a:pt x="170" y="144"/>
                  <a:pt x="230" y="124"/>
                  <a:pt x="292" y="113"/>
                </a:cubicBezTo>
                <a:cubicBezTo>
                  <a:pt x="354" y="102"/>
                  <a:pt x="416" y="92"/>
                  <a:pt x="479" y="94"/>
                </a:cubicBezTo>
                <a:cubicBezTo>
                  <a:pt x="508" y="95"/>
                  <a:pt x="530" y="86"/>
                  <a:pt x="552" y="69"/>
                </a:cubicBezTo>
                <a:cubicBezTo>
                  <a:pt x="582" y="45"/>
                  <a:pt x="615" y="25"/>
                  <a:pt x="648" y="5"/>
                </a:cubicBezTo>
                <a:cubicBezTo>
                  <a:pt x="653" y="2"/>
                  <a:pt x="663" y="0"/>
                  <a:pt x="667" y="3"/>
                </a:cubicBezTo>
                <a:cubicBezTo>
                  <a:pt x="672" y="7"/>
                  <a:pt x="673" y="16"/>
                  <a:pt x="673" y="23"/>
                </a:cubicBezTo>
                <a:cubicBezTo>
                  <a:pt x="670" y="53"/>
                  <a:pt x="679" y="80"/>
                  <a:pt x="696" y="104"/>
                </a:cubicBezTo>
                <a:cubicBezTo>
                  <a:pt x="698" y="107"/>
                  <a:pt x="701" y="108"/>
                  <a:pt x="705" y="109"/>
                </a:cubicBezTo>
                <a:cubicBezTo>
                  <a:pt x="776" y="124"/>
                  <a:pt x="848" y="139"/>
                  <a:pt x="920" y="153"/>
                </a:cubicBezTo>
                <a:cubicBezTo>
                  <a:pt x="971" y="163"/>
                  <a:pt x="1023" y="172"/>
                  <a:pt x="1075" y="184"/>
                </a:cubicBezTo>
                <a:cubicBezTo>
                  <a:pt x="1102" y="191"/>
                  <a:pt x="1126" y="188"/>
                  <a:pt x="1151" y="176"/>
                </a:cubicBezTo>
                <a:cubicBezTo>
                  <a:pt x="1183" y="160"/>
                  <a:pt x="1217" y="146"/>
                  <a:pt x="1250" y="132"/>
                </a:cubicBezTo>
                <a:cubicBezTo>
                  <a:pt x="1255" y="130"/>
                  <a:pt x="1261" y="130"/>
                  <a:pt x="1269" y="129"/>
                </a:cubicBezTo>
                <a:cubicBezTo>
                  <a:pt x="1268" y="136"/>
                  <a:pt x="1268" y="141"/>
                  <a:pt x="1266" y="145"/>
                </a:cubicBezTo>
                <a:cubicBezTo>
                  <a:pt x="1263" y="152"/>
                  <a:pt x="1260" y="158"/>
                  <a:pt x="1256" y="165"/>
                </a:cubicBezTo>
                <a:cubicBezTo>
                  <a:pt x="1236" y="201"/>
                  <a:pt x="1220" y="239"/>
                  <a:pt x="1216" y="281"/>
                </a:cubicBezTo>
                <a:cubicBezTo>
                  <a:pt x="1213" y="314"/>
                  <a:pt x="1214" y="347"/>
                  <a:pt x="1223" y="380"/>
                </a:cubicBezTo>
                <a:cubicBezTo>
                  <a:pt x="1226" y="390"/>
                  <a:pt x="1226" y="402"/>
                  <a:pt x="1227" y="413"/>
                </a:cubicBezTo>
                <a:cubicBezTo>
                  <a:pt x="1228" y="422"/>
                  <a:pt x="1222" y="426"/>
                  <a:pt x="1215" y="425"/>
                </a:cubicBezTo>
                <a:cubicBezTo>
                  <a:pt x="1207" y="424"/>
                  <a:pt x="1197" y="422"/>
                  <a:pt x="1191" y="417"/>
                </a:cubicBezTo>
                <a:cubicBezTo>
                  <a:pt x="1173" y="404"/>
                  <a:pt x="1156" y="390"/>
                  <a:pt x="1139" y="376"/>
                </a:cubicBezTo>
                <a:cubicBezTo>
                  <a:pt x="1124" y="364"/>
                  <a:pt x="1109" y="352"/>
                  <a:pt x="1097" y="339"/>
                </a:cubicBezTo>
                <a:cubicBezTo>
                  <a:pt x="1075" y="315"/>
                  <a:pt x="1047" y="318"/>
                  <a:pt x="1020" y="322"/>
                </a:cubicBezTo>
                <a:cubicBezTo>
                  <a:pt x="998" y="326"/>
                  <a:pt x="975" y="333"/>
                  <a:pt x="953" y="339"/>
                </a:cubicBezTo>
                <a:cubicBezTo>
                  <a:pt x="949" y="341"/>
                  <a:pt x="944" y="345"/>
                  <a:pt x="942" y="349"/>
                </a:cubicBezTo>
                <a:cubicBezTo>
                  <a:pt x="937" y="358"/>
                  <a:pt x="933" y="368"/>
                  <a:pt x="929" y="378"/>
                </a:cubicBezTo>
                <a:cubicBezTo>
                  <a:pt x="926" y="386"/>
                  <a:pt x="922" y="388"/>
                  <a:pt x="915" y="384"/>
                </a:cubicBezTo>
                <a:cubicBezTo>
                  <a:pt x="898" y="374"/>
                  <a:pt x="882" y="365"/>
                  <a:pt x="865" y="357"/>
                </a:cubicBezTo>
                <a:cubicBezTo>
                  <a:pt x="859" y="354"/>
                  <a:pt x="851" y="353"/>
                  <a:pt x="843" y="353"/>
                </a:cubicBezTo>
                <a:cubicBezTo>
                  <a:pt x="824" y="355"/>
                  <a:pt x="804" y="357"/>
                  <a:pt x="784" y="359"/>
                </a:cubicBezTo>
                <a:cubicBezTo>
                  <a:pt x="766" y="362"/>
                  <a:pt x="747" y="364"/>
                  <a:pt x="728" y="366"/>
                </a:cubicBezTo>
                <a:cubicBezTo>
                  <a:pt x="731" y="374"/>
                  <a:pt x="735" y="380"/>
                  <a:pt x="736" y="386"/>
                </a:cubicBezTo>
                <a:cubicBezTo>
                  <a:pt x="737" y="394"/>
                  <a:pt x="739" y="406"/>
                  <a:pt x="735" y="410"/>
                </a:cubicBezTo>
                <a:cubicBezTo>
                  <a:pt x="730" y="414"/>
                  <a:pt x="719" y="412"/>
                  <a:pt x="710" y="412"/>
                </a:cubicBezTo>
                <a:cubicBezTo>
                  <a:pt x="709" y="412"/>
                  <a:pt x="707" y="411"/>
                  <a:pt x="706" y="410"/>
                </a:cubicBezTo>
                <a:cubicBezTo>
                  <a:pt x="691" y="401"/>
                  <a:pt x="675" y="393"/>
                  <a:pt x="661" y="382"/>
                </a:cubicBezTo>
                <a:cubicBezTo>
                  <a:pt x="651" y="375"/>
                  <a:pt x="643" y="372"/>
                  <a:pt x="631" y="373"/>
                </a:cubicBezTo>
                <a:cubicBezTo>
                  <a:pt x="571" y="377"/>
                  <a:pt x="511" y="381"/>
                  <a:pt x="451" y="385"/>
                </a:cubicBezTo>
                <a:cubicBezTo>
                  <a:pt x="433" y="386"/>
                  <a:pt x="415" y="388"/>
                  <a:pt x="399" y="389"/>
                </a:cubicBezTo>
                <a:cubicBezTo>
                  <a:pt x="395" y="417"/>
                  <a:pt x="380" y="435"/>
                  <a:pt x="361" y="451"/>
                </a:cubicBezTo>
                <a:cubicBezTo>
                  <a:pt x="350" y="459"/>
                  <a:pt x="341" y="455"/>
                  <a:pt x="335" y="443"/>
                </a:cubicBezTo>
                <a:cubicBezTo>
                  <a:pt x="326" y="424"/>
                  <a:pt x="317" y="405"/>
                  <a:pt x="307" y="386"/>
                </a:cubicBezTo>
                <a:cubicBezTo>
                  <a:pt x="305" y="383"/>
                  <a:pt x="300" y="379"/>
                  <a:pt x="296" y="378"/>
                </a:cubicBezTo>
                <a:cubicBezTo>
                  <a:pt x="267" y="374"/>
                  <a:pt x="238" y="370"/>
                  <a:pt x="209" y="366"/>
                </a:cubicBezTo>
                <a:cubicBezTo>
                  <a:pt x="136" y="355"/>
                  <a:pt x="68" y="334"/>
                  <a:pt x="8" y="289"/>
                </a:cubicBezTo>
                <a:cubicBezTo>
                  <a:pt x="7" y="288"/>
                  <a:pt x="7" y="288"/>
                  <a:pt x="6" y="28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Freeform 73"/>
          <p:cNvSpPr>
            <a:spLocks/>
          </p:cNvSpPr>
          <p:nvPr/>
        </p:nvSpPr>
        <p:spPr bwMode="auto">
          <a:xfrm rot="1261485">
            <a:off x="7871159" y="5192967"/>
            <a:ext cx="1933575" cy="860425"/>
          </a:xfrm>
          <a:custGeom>
            <a:avLst/>
            <a:gdLst>
              <a:gd name="T0" fmla="*/ 89 w 1482"/>
              <a:gd name="T1" fmla="*/ 429 h 660"/>
              <a:gd name="T2" fmla="*/ 311 w 1482"/>
              <a:gd name="T3" fmla="*/ 501 h 660"/>
              <a:gd name="T4" fmla="*/ 382 w 1482"/>
              <a:gd name="T5" fmla="*/ 596 h 660"/>
              <a:gd name="T6" fmla="*/ 396 w 1482"/>
              <a:gd name="T7" fmla="*/ 517 h 660"/>
              <a:gd name="T8" fmla="*/ 627 w 1482"/>
              <a:gd name="T9" fmla="*/ 539 h 660"/>
              <a:gd name="T10" fmla="*/ 677 w 1482"/>
              <a:gd name="T11" fmla="*/ 589 h 660"/>
              <a:gd name="T12" fmla="*/ 702 w 1482"/>
              <a:gd name="T13" fmla="*/ 578 h 660"/>
              <a:gd name="T14" fmla="*/ 784 w 1482"/>
              <a:gd name="T15" fmla="*/ 651 h 660"/>
              <a:gd name="T16" fmla="*/ 783 w 1482"/>
              <a:gd name="T17" fmla="*/ 576 h 660"/>
              <a:gd name="T18" fmla="*/ 769 w 1482"/>
              <a:gd name="T19" fmla="*/ 522 h 660"/>
              <a:gd name="T20" fmla="*/ 919 w 1482"/>
              <a:gd name="T21" fmla="*/ 500 h 660"/>
              <a:gd name="T22" fmla="*/ 1115 w 1482"/>
              <a:gd name="T23" fmla="*/ 603 h 660"/>
              <a:gd name="T24" fmla="*/ 1165 w 1482"/>
              <a:gd name="T25" fmla="*/ 484 h 660"/>
              <a:gd name="T26" fmla="*/ 1155 w 1482"/>
              <a:gd name="T27" fmla="*/ 450 h 660"/>
              <a:gd name="T28" fmla="*/ 1126 w 1482"/>
              <a:gd name="T29" fmla="*/ 436 h 660"/>
              <a:gd name="T30" fmla="*/ 1217 w 1482"/>
              <a:gd name="T31" fmla="*/ 423 h 660"/>
              <a:gd name="T32" fmla="*/ 1480 w 1482"/>
              <a:gd name="T33" fmla="*/ 494 h 660"/>
              <a:gd name="T34" fmla="*/ 1471 w 1482"/>
              <a:gd name="T35" fmla="*/ 432 h 660"/>
              <a:gd name="T36" fmla="*/ 1454 w 1482"/>
              <a:gd name="T37" fmla="*/ 371 h 660"/>
              <a:gd name="T38" fmla="*/ 1464 w 1482"/>
              <a:gd name="T39" fmla="*/ 278 h 660"/>
              <a:gd name="T40" fmla="*/ 1467 w 1482"/>
              <a:gd name="T41" fmla="*/ 231 h 660"/>
              <a:gd name="T42" fmla="*/ 1454 w 1482"/>
              <a:gd name="T43" fmla="*/ 158 h 660"/>
              <a:gd name="T44" fmla="*/ 1305 w 1482"/>
              <a:gd name="T45" fmla="*/ 230 h 660"/>
              <a:gd name="T46" fmla="*/ 1159 w 1482"/>
              <a:gd name="T47" fmla="*/ 267 h 660"/>
              <a:gd name="T48" fmla="*/ 1145 w 1482"/>
              <a:gd name="T49" fmla="*/ 262 h 660"/>
              <a:gd name="T50" fmla="*/ 1179 w 1482"/>
              <a:gd name="T51" fmla="*/ 245 h 660"/>
              <a:gd name="T52" fmla="*/ 1136 w 1482"/>
              <a:gd name="T53" fmla="*/ 226 h 660"/>
              <a:gd name="T54" fmla="*/ 1027 w 1482"/>
              <a:gd name="T55" fmla="*/ 237 h 660"/>
              <a:gd name="T56" fmla="*/ 801 w 1482"/>
              <a:gd name="T57" fmla="*/ 192 h 660"/>
              <a:gd name="T58" fmla="*/ 839 w 1482"/>
              <a:gd name="T59" fmla="*/ 143 h 660"/>
              <a:gd name="T60" fmla="*/ 801 w 1482"/>
              <a:gd name="T61" fmla="*/ 105 h 660"/>
              <a:gd name="T62" fmla="*/ 800 w 1482"/>
              <a:gd name="T63" fmla="*/ 95 h 660"/>
              <a:gd name="T64" fmla="*/ 740 w 1482"/>
              <a:gd name="T65" fmla="*/ 29 h 660"/>
              <a:gd name="T66" fmla="*/ 742 w 1482"/>
              <a:gd name="T67" fmla="*/ 4 h 660"/>
              <a:gd name="T68" fmla="*/ 665 w 1482"/>
              <a:gd name="T69" fmla="*/ 59 h 660"/>
              <a:gd name="T70" fmla="*/ 547 w 1482"/>
              <a:gd name="T71" fmla="*/ 161 h 660"/>
              <a:gd name="T72" fmla="*/ 236 w 1482"/>
              <a:gd name="T73" fmla="*/ 208 h 660"/>
              <a:gd name="T74" fmla="*/ 16 w 1482"/>
              <a:gd name="T75" fmla="*/ 312 h 660"/>
              <a:gd name="T76" fmla="*/ 38 w 1482"/>
              <a:gd name="T77" fmla="*/ 365 h 660"/>
              <a:gd name="T78" fmla="*/ 4 w 1482"/>
              <a:gd name="T79" fmla="*/ 370 h 6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482" h="660">
                <a:moveTo>
                  <a:pt x="4" y="378"/>
                </a:moveTo>
                <a:cubicBezTo>
                  <a:pt x="27" y="408"/>
                  <a:pt x="58" y="420"/>
                  <a:pt x="89" y="429"/>
                </a:cubicBezTo>
                <a:cubicBezTo>
                  <a:pt x="158" y="449"/>
                  <a:pt x="227" y="469"/>
                  <a:pt x="296" y="489"/>
                </a:cubicBezTo>
                <a:cubicBezTo>
                  <a:pt x="302" y="491"/>
                  <a:pt x="307" y="495"/>
                  <a:pt x="311" y="501"/>
                </a:cubicBezTo>
                <a:cubicBezTo>
                  <a:pt x="330" y="529"/>
                  <a:pt x="348" y="558"/>
                  <a:pt x="366" y="586"/>
                </a:cubicBezTo>
                <a:cubicBezTo>
                  <a:pt x="370" y="591"/>
                  <a:pt x="379" y="598"/>
                  <a:pt x="382" y="596"/>
                </a:cubicBezTo>
                <a:cubicBezTo>
                  <a:pt x="388" y="592"/>
                  <a:pt x="392" y="583"/>
                  <a:pt x="393" y="575"/>
                </a:cubicBezTo>
                <a:cubicBezTo>
                  <a:pt x="395" y="556"/>
                  <a:pt x="395" y="537"/>
                  <a:pt x="396" y="517"/>
                </a:cubicBezTo>
                <a:cubicBezTo>
                  <a:pt x="415" y="521"/>
                  <a:pt x="434" y="524"/>
                  <a:pt x="454" y="527"/>
                </a:cubicBezTo>
                <a:cubicBezTo>
                  <a:pt x="511" y="537"/>
                  <a:pt x="569" y="544"/>
                  <a:pt x="627" y="539"/>
                </a:cubicBezTo>
                <a:cubicBezTo>
                  <a:pt x="644" y="538"/>
                  <a:pt x="652" y="541"/>
                  <a:pt x="659" y="559"/>
                </a:cubicBezTo>
                <a:cubicBezTo>
                  <a:pt x="663" y="570"/>
                  <a:pt x="671" y="579"/>
                  <a:pt x="677" y="589"/>
                </a:cubicBezTo>
                <a:cubicBezTo>
                  <a:pt x="685" y="601"/>
                  <a:pt x="690" y="601"/>
                  <a:pt x="697" y="587"/>
                </a:cubicBezTo>
                <a:cubicBezTo>
                  <a:pt x="698" y="584"/>
                  <a:pt x="700" y="581"/>
                  <a:pt x="702" y="578"/>
                </a:cubicBezTo>
                <a:cubicBezTo>
                  <a:pt x="722" y="600"/>
                  <a:pt x="741" y="621"/>
                  <a:pt x="761" y="642"/>
                </a:cubicBezTo>
                <a:cubicBezTo>
                  <a:pt x="767" y="648"/>
                  <a:pt x="774" y="660"/>
                  <a:pt x="784" y="651"/>
                </a:cubicBezTo>
                <a:cubicBezTo>
                  <a:pt x="794" y="643"/>
                  <a:pt x="791" y="629"/>
                  <a:pt x="790" y="617"/>
                </a:cubicBezTo>
                <a:cubicBezTo>
                  <a:pt x="789" y="603"/>
                  <a:pt x="788" y="588"/>
                  <a:pt x="783" y="576"/>
                </a:cubicBezTo>
                <a:cubicBezTo>
                  <a:pt x="777" y="563"/>
                  <a:pt x="779" y="550"/>
                  <a:pt x="777" y="538"/>
                </a:cubicBezTo>
                <a:cubicBezTo>
                  <a:pt x="776" y="532"/>
                  <a:pt x="772" y="528"/>
                  <a:pt x="769" y="522"/>
                </a:cubicBezTo>
                <a:cubicBezTo>
                  <a:pt x="792" y="518"/>
                  <a:pt x="815" y="514"/>
                  <a:pt x="839" y="510"/>
                </a:cubicBezTo>
                <a:cubicBezTo>
                  <a:pt x="866" y="507"/>
                  <a:pt x="892" y="504"/>
                  <a:pt x="919" y="500"/>
                </a:cubicBezTo>
                <a:cubicBezTo>
                  <a:pt x="946" y="497"/>
                  <a:pt x="967" y="510"/>
                  <a:pt x="990" y="525"/>
                </a:cubicBezTo>
                <a:cubicBezTo>
                  <a:pt x="1031" y="552"/>
                  <a:pt x="1073" y="578"/>
                  <a:pt x="1115" y="603"/>
                </a:cubicBezTo>
                <a:cubicBezTo>
                  <a:pt x="1133" y="614"/>
                  <a:pt x="1144" y="607"/>
                  <a:pt x="1149" y="584"/>
                </a:cubicBezTo>
                <a:cubicBezTo>
                  <a:pt x="1156" y="551"/>
                  <a:pt x="1167" y="520"/>
                  <a:pt x="1165" y="484"/>
                </a:cubicBezTo>
                <a:cubicBezTo>
                  <a:pt x="1164" y="476"/>
                  <a:pt x="1166" y="467"/>
                  <a:pt x="1164" y="459"/>
                </a:cubicBezTo>
                <a:cubicBezTo>
                  <a:pt x="1164" y="455"/>
                  <a:pt x="1158" y="451"/>
                  <a:pt x="1155" y="450"/>
                </a:cubicBezTo>
                <a:cubicBezTo>
                  <a:pt x="1145" y="447"/>
                  <a:pt x="1135" y="445"/>
                  <a:pt x="1126" y="442"/>
                </a:cubicBezTo>
                <a:cubicBezTo>
                  <a:pt x="1126" y="440"/>
                  <a:pt x="1126" y="438"/>
                  <a:pt x="1126" y="436"/>
                </a:cubicBezTo>
                <a:cubicBezTo>
                  <a:pt x="1143" y="432"/>
                  <a:pt x="1160" y="427"/>
                  <a:pt x="1177" y="424"/>
                </a:cubicBezTo>
                <a:cubicBezTo>
                  <a:pt x="1190" y="422"/>
                  <a:pt x="1204" y="423"/>
                  <a:pt x="1217" y="423"/>
                </a:cubicBezTo>
                <a:cubicBezTo>
                  <a:pt x="1257" y="424"/>
                  <a:pt x="1294" y="444"/>
                  <a:pt x="1331" y="460"/>
                </a:cubicBezTo>
                <a:cubicBezTo>
                  <a:pt x="1380" y="480"/>
                  <a:pt x="1429" y="494"/>
                  <a:pt x="1480" y="494"/>
                </a:cubicBezTo>
                <a:cubicBezTo>
                  <a:pt x="1481" y="494"/>
                  <a:pt x="1482" y="494"/>
                  <a:pt x="1482" y="494"/>
                </a:cubicBezTo>
                <a:cubicBezTo>
                  <a:pt x="1479" y="473"/>
                  <a:pt x="1475" y="452"/>
                  <a:pt x="1471" y="432"/>
                </a:cubicBezTo>
                <a:cubicBezTo>
                  <a:pt x="1468" y="418"/>
                  <a:pt x="1465" y="403"/>
                  <a:pt x="1447" y="403"/>
                </a:cubicBezTo>
                <a:cubicBezTo>
                  <a:pt x="1462" y="393"/>
                  <a:pt x="1456" y="382"/>
                  <a:pt x="1454" y="371"/>
                </a:cubicBezTo>
                <a:cubicBezTo>
                  <a:pt x="1451" y="353"/>
                  <a:pt x="1448" y="335"/>
                  <a:pt x="1449" y="318"/>
                </a:cubicBezTo>
                <a:cubicBezTo>
                  <a:pt x="1451" y="304"/>
                  <a:pt x="1459" y="291"/>
                  <a:pt x="1464" y="278"/>
                </a:cubicBezTo>
                <a:cubicBezTo>
                  <a:pt x="1468" y="269"/>
                  <a:pt x="1469" y="260"/>
                  <a:pt x="1462" y="256"/>
                </a:cubicBezTo>
                <a:cubicBezTo>
                  <a:pt x="1464" y="247"/>
                  <a:pt x="1467" y="239"/>
                  <a:pt x="1467" y="231"/>
                </a:cubicBezTo>
                <a:cubicBezTo>
                  <a:pt x="1468" y="211"/>
                  <a:pt x="1467" y="192"/>
                  <a:pt x="1467" y="173"/>
                </a:cubicBezTo>
                <a:cubicBezTo>
                  <a:pt x="1467" y="161"/>
                  <a:pt x="1463" y="157"/>
                  <a:pt x="1454" y="158"/>
                </a:cubicBezTo>
                <a:cubicBezTo>
                  <a:pt x="1414" y="163"/>
                  <a:pt x="1377" y="180"/>
                  <a:pt x="1342" y="203"/>
                </a:cubicBezTo>
                <a:cubicBezTo>
                  <a:pt x="1329" y="211"/>
                  <a:pt x="1316" y="219"/>
                  <a:pt x="1305" y="230"/>
                </a:cubicBezTo>
                <a:cubicBezTo>
                  <a:pt x="1266" y="266"/>
                  <a:pt x="1221" y="273"/>
                  <a:pt x="1174" y="268"/>
                </a:cubicBezTo>
                <a:cubicBezTo>
                  <a:pt x="1169" y="268"/>
                  <a:pt x="1164" y="268"/>
                  <a:pt x="1159" y="267"/>
                </a:cubicBezTo>
                <a:cubicBezTo>
                  <a:pt x="1154" y="267"/>
                  <a:pt x="1150" y="266"/>
                  <a:pt x="1145" y="266"/>
                </a:cubicBezTo>
                <a:cubicBezTo>
                  <a:pt x="1145" y="265"/>
                  <a:pt x="1145" y="263"/>
                  <a:pt x="1145" y="262"/>
                </a:cubicBezTo>
                <a:cubicBezTo>
                  <a:pt x="1153" y="259"/>
                  <a:pt x="1161" y="257"/>
                  <a:pt x="1169" y="253"/>
                </a:cubicBezTo>
                <a:cubicBezTo>
                  <a:pt x="1173" y="252"/>
                  <a:pt x="1179" y="247"/>
                  <a:pt x="1179" y="245"/>
                </a:cubicBezTo>
                <a:cubicBezTo>
                  <a:pt x="1177" y="240"/>
                  <a:pt x="1174" y="232"/>
                  <a:pt x="1171" y="231"/>
                </a:cubicBezTo>
                <a:cubicBezTo>
                  <a:pt x="1160" y="228"/>
                  <a:pt x="1148" y="227"/>
                  <a:pt x="1136" y="226"/>
                </a:cubicBezTo>
                <a:cubicBezTo>
                  <a:pt x="1132" y="226"/>
                  <a:pt x="1128" y="228"/>
                  <a:pt x="1124" y="230"/>
                </a:cubicBezTo>
                <a:cubicBezTo>
                  <a:pt x="1092" y="250"/>
                  <a:pt x="1060" y="244"/>
                  <a:pt x="1027" y="237"/>
                </a:cubicBezTo>
                <a:cubicBezTo>
                  <a:pt x="967" y="225"/>
                  <a:pt x="906" y="216"/>
                  <a:pt x="846" y="205"/>
                </a:cubicBezTo>
                <a:cubicBezTo>
                  <a:pt x="831" y="202"/>
                  <a:pt x="816" y="198"/>
                  <a:pt x="801" y="192"/>
                </a:cubicBezTo>
                <a:cubicBezTo>
                  <a:pt x="820" y="186"/>
                  <a:pt x="838" y="179"/>
                  <a:pt x="857" y="173"/>
                </a:cubicBezTo>
                <a:cubicBezTo>
                  <a:pt x="856" y="157"/>
                  <a:pt x="847" y="151"/>
                  <a:pt x="839" y="143"/>
                </a:cubicBezTo>
                <a:cubicBezTo>
                  <a:pt x="829" y="133"/>
                  <a:pt x="820" y="121"/>
                  <a:pt x="812" y="109"/>
                </a:cubicBezTo>
                <a:cubicBezTo>
                  <a:pt x="808" y="103"/>
                  <a:pt x="806" y="101"/>
                  <a:pt x="801" y="105"/>
                </a:cubicBezTo>
                <a:cubicBezTo>
                  <a:pt x="798" y="107"/>
                  <a:pt x="794" y="107"/>
                  <a:pt x="790" y="106"/>
                </a:cubicBezTo>
                <a:cubicBezTo>
                  <a:pt x="793" y="102"/>
                  <a:pt x="796" y="99"/>
                  <a:pt x="800" y="95"/>
                </a:cubicBezTo>
                <a:cubicBezTo>
                  <a:pt x="784" y="71"/>
                  <a:pt x="768" y="48"/>
                  <a:pt x="752" y="24"/>
                </a:cubicBezTo>
                <a:cubicBezTo>
                  <a:pt x="748" y="25"/>
                  <a:pt x="745" y="27"/>
                  <a:pt x="740" y="29"/>
                </a:cubicBezTo>
                <a:cubicBezTo>
                  <a:pt x="740" y="25"/>
                  <a:pt x="741" y="22"/>
                  <a:pt x="741" y="20"/>
                </a:cubicBezTo>
                <a:cubicBezTo>
                  <a:pt x="742" y="14"/>
                  <a:pt x="743" y="5"/>
                  <a:pt x="742" y="4"/>
                </a:cubicBezTo>
                <a:cubicBezTo>
                  <a:pt x="738" y="2"/>
                  <a:pt x="731" y="0"/>
                  <a:pt x="727" y="3"/>
                </a:cubicBezTo>
                <a:cubicBezTo>
                  <a:pt x="706" y="21"/>
                  <a:pt x="685" y="39"/>
                  <a:pt x="665" y="59"/>
                </a:cubicBezTo>
                <a:cubicBezTo>
                  <a:pt x="638" y="88"/>
                  <a:pt x="611" y="117"/>
                  <a:pt x="586" y="149"/>
                </a:cubicBezTo>
                <a:cubicBezTo>
                  <a:pt x="574" y="165"/>
                  <a:pt x="560" y="159"/>
                  <a:pt x="547" y="161"/>
                </a:cubicBezTo>
                <a:cubicBezTo>
                  <a:pt x="530" y="165"/>
                  <a:pt x="511" y="164"/>
                  <a:pt x="493" y="164"/>
                </a:cubicBezTo>
                <a:cubicBezTo>
                  <a:pt x="406" y="165"/>
                  <a:pt x="321" y="183"/>
                  <a:pt x="236" y="208"/>
                </a:cubicBezTo>
                <a:cubicBezTo>
                  <a:pt x="180" y="224"/>
                  <a:pt x="125" y="241"/>
                  <a:pt x="73" y="268"/>
                </a:cubicBezTo>
                <a:cubicBezTo>
                  <a:pt x="52" y="279"/>
                  <a:pt x="33" y="295"/>
                  <a:pt x="16" y="312"/>
                </a:cubicBezTo>
                <a:cubicBezTo>
                  <a:pt x="0" y="327"/>
                  <a:pt x="2" y="341"/>
                  <a:pt x="20" y="352"/>
                </a:cubicBezTo>
                <a:cubicBezTo>
                  <a:pt x="26" y="355"/>
                  <a:pt x="32" y="358"/>
                  <a:pt x="38" y="365"/>
                </a:cubicBezTo>
                <a:cubicBezTo>
                  <a:pt x="32" y="365"/>
                  <a:pt x="27" y="364"/>
                  <a:pt x="21" y="365"/>
                </a:cubicBezTo>
                <a:cubicBezTo>
                  <a:pt x="15" y="366"/>
                  <a:pt x="10" y="368"/>
                  <a:pt x="4" y="370"/>
                </a:cubicBezTo>
                <a:cubicBezTo>
                  <a:pt x="4" y="373"/>
                  <a:pt x="4" y="375"/>
                  <a:pt x="4" y="37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Freeform 75"/>
          <p:cNvSpPr>
            <a:spLocks/>
          </p:cNvSpPr>
          <p:nvPr/>
        </p:nvSpPr>
        <p:spPr bwMode="auto">
          <a:xfrm rot="884217" flipH="1">
            <a:off x="5973121" y="4252813"/>
            <a:ext cx="1225550" cy="633412"/>
          </a:xfrm>
          <a:custGeom>
            <a:avLst/>
            <a:gdLst>
              <a:gd name="T0" fmla="*/ 7 w 940"/>
              <a:gd name="T1" fmla="*/ 366 h 485"/>
              <a:gd name="T2" fmla="*/ 390 w 940"/>
              <a:gd name="T3" fmla="*/ 485 h 485"/>
              <a:gd name="T4" fmla="*/ 362 w 940"/>
              <a:gd name="T5" fmla="*/ 454 h 485"/>
              <a:gd name="T6" fmla="*/ 480 w 940"/>
              <a:gd name="T7" fmla="*/ 432 h 485"/>
              <a:gd name="T8" fmla="*/ 600 w 940"/>
              <a:gd name="T9" fmla="*/ 431 h 485"/>
              <a:gd name="T10" fmla="*/ 584 w 940"/>
              <a:gd name="T11" fmla="*/ 416 h 485"/>
              <a:gd name="T12" fmla="*/ 645 w 940"/>
              <a:gd name="T13" fmla="*/ 384 h 485"/>
              <a:gd name="T14" fmla="*/ 686 w 940"/>
              <a:gd name="T15" fmla="*/ 328 h 485"/>
              <a:gd name="T16" fmla="*/ 634 w 940"/>
              <a:gd name="T17" fmla="*/ 333 h 485"/>
              <a:gd name="T18" fmla="*/ 692 w 940"/>
              <a:gd name="T19" fmla="*/ 308 h 485"/>
              <a:gd name="T20" fmla="*/ 940 w 940"/>
              <a:gd name="T21" fmla="*/ 381 h 485"/>
              <a:gd name="T22" fmla="*/ 856 w 940"/>
              <a:gd name="T23" fmla="*/ 246 h 485"/>
              <a:gd name="T24" fmla="*/ 922 w 940"/>
              <a:gd name="T25" fmla="*/ 54 h 485"/>
              <a:gd name="T26" fmla="*/ 784 w 940"/>
              <a:gd name="T27" fmla="*/ 151 h 485"/>
              <a:gd name="T28" fmla="*/ 641 w 940"/>
              <a:gd name="T29" fmla="*/ 196 h 485"/>
              <a:gd name="T30" fmla="*/ 688 w 940"/>
              <a:gd name="T31" fmla="*/ 184 h 485"/>
              <a:gd name="T32" fmla="*/ 564 w 940"/>
              <a:gd name="T33" fmla="*/ 62 h 485"/>
              <a:gd name="T34" fmla="*/ 471 w 940"/>
              <a:gd name="T35" fmla="*/ 49 h 485"/>
              <a:gd name="T36" fmla="*/ 173 w 940"/>
              <a:gd name="T37" fmla="*/ 96 h 485"/>
              <a:gd name="T38" fmla="*/ 0 w 940"/>
              <a:gd name="T39" fmla="*/ 328 h 485"/>
              <a:gd name="T40" fmla="*/ 21 w 940"/>
              <a:gd name="T41" fmla="*/ 349 h 485"/>
              <a:gd name="T42" fmla="*/ 5 w 940"/>
              <a:gd name="T43" fmla="*/ 366 h 4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940" h="485">
                <a:moveTo>
                  <a:pt x="7" y="366"/>
                </a:moveTo>
                <a:cubicBezTo>
                  <a:pt x="7" y="366"/>
                  <a:pt x="72" y="469"/>
                  <a:pt x="390" y="485"/>
                </a:cubicBezTo>
                <a:cubicBezTo>
                  <a:pt x="390" y="485"/>
                  <a:pt x="369" y="475"/>
                  <a:pt x="362" y="454"/>
                </a:cubicBezTo>
                <a:cubicBezTo>
                  <a:pt x="362" y="454"/>
                  <a:pt x="450" y="442"/>
                  <a:pt x="480" y="432"/>
                </a:cubicBezTo>
                <a:cubicBezTo>
                  <a:pt x="480" y="432"/>
                  <a:pt x="554" y="458"/>
                  <a:pt x="600" y="431"/>
                </a:cubicBezTo>
                <a:cubicBezTo>
                  <a:pt x="600" y="431"/>
                  <a:pt x="583" y="422"/>
                  <a:pt x="584" y="416"/>
                </a:cubicBezTo>
                <a:cubicBezTo>
                  <a:pt x="584" y="416"/>
                  <a:pt x="630" y="407"/>
                  <a:pt x="645" y="384"/>
                </a:cubicBezTo>
                <a:cubicBezTo>
                  <a:pt x="660" y="361"/>
                  <a:pt x="680" y="331"/>
                  <a:pt x="686" y="328"/>
                </a:cubicBezTo>
                <a:cubicBezTo>
                  <a:pt x="692" y="326"/>
                  <a:pt x="647" y="329"/>
                  <a:pt x="634" y="333"/>
                </a:cubicBezTo>
                <a:cubicBezTo>
                  <a:pt x="620" y="337"/>
                  <a:pt x="657" y="305"/>
                  <a:pt x="692" y="308"/>
                </a:cubicBezTo>
                <a:cubicBezTo>
                  <a:pt x="727" y="311"/>
                  <a:pt x="878" y="387"/>
                  <a:pt x="940" y="381"/>
                </a:cubicBezTo>
                <a:cubicBezTo>
                  <a:pt x="940" y="381"/>
                  <a:pt x="858" y="276"/>
                  <a:pt x="856" y="246"/>
                </a:cubicBezTo>
                <a:cubicBezTo>
                  <a:pt x="854" y="216"/>
                  <a:pt x="898" y="96"/>
                  <a:pt x="922" y="54"/>
                </a:cubicBezTo>
                <a:cubicBezTo>
                  <a:pt x="922" y="54"/>
                  <a:pt x="868" y="61"/>
                  <a:pt x="784" y="151"/>
                </a:cubicBezTo>
                <a:cubicBezTo>
                  <a:pt x="724" y="216"/>
                  <a:pt x="641" y="196"/>
                  <a:pt x="641" y="196"/>
                </a:cubicBezTo>
                <a:cubicBezTo>
                  <a:pt x="641" y="196"/>
                  <a:pt x="684" y="185"/>
                  <a:pt x="688" y="184"/>
                </a:cubicBezTo>
                <a:cubicBezTo>
                  <a:pt x="688" y="184"/>
                  <a:pt x="606" y="80"/>
                  <a:pt x="564" y="62"/>
                </a:cubicBezTo>
                <a:cubicBezTo>
                  <a:pt x="521" y="43"/>
                  <a:pt x="483" y="51"/>
                  <a:pt x="471" y="49"/>
                </a:cubicBezTo>
                <a:cubicBezTo>
                  <a:pt x="459" y="46"/>
                  <a:pt x="281" y="0"/>
                  <a:pt x="173" y="96"/>
                </a:cubicBezTo>
                <a:cubicBezTo>
                  <a:pt x="65" y="193"/>
                  <a:pt x="24" y="245"/>
                  <a:pt x="0" y="328"/>
                </a:cubicBezTo>
                <a:cubicBezTo>
                  <a:pt x="21" y="349"/>
                  <a:pt x="21" y="349"/>
                  <a:pt x="21" y="349"/>
                </a:cubicBezTo>
                <a:cubicBezTo>
                  <a:pt x="5" y="366"/>
                  <a:pt x="5" y="366"/>
                  <a:pt x="5" y="366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Freeform 74"/>
          <p:cNvSpPr>
            <a:spLocks/>
          </p:cNvSpPr>
          <p:nvPr/>
        </p:nvSpPr>
        <p:spPr bwMode="auto">
          <a:xfrm>
            <a:off x="671692" y="4697471"/>
            <a:ext cx="647088" cy="668430"/>
          </a:xfrm>
          <a:custGeom>
            <a:avLst/>
            <a:gdLst>
              <a:gd name="T0" fmla="*/ 391 w 811"/>
              <a:gd name="T1" fmla="*/ 709 h 838"/>
              <a:gd name="T2" fmla="*/ 480 w 811"/>
              <a:gd name="T3" fmla="*/ 838 h 838"/>
              <a:gd name="T4" fmla="*/ 419 w 811"/>
              <a:gd name="T5" fmla="*/ 813 h 838"/>
              <a:gd name="T6" fmla="*/ 435 w 811"/>
              <a:gd name="T7" fmla="*/ 831 h 838"/>
              <a:gd name="T8" fmla="*/ 297 w 811"/>
              <a:gd name="T9" fmla="*/ 717 h 838"/>
              <a:gd name="T10" fmla="*/ 256 w 811"/>
              <a:gd name="T11" fmla="*/ 674 h 838"/>
              <a:gd name="T12" fmla="*/ 150 w 811"/>
              <a:gd name="T13" fmla="*/ 557 h 838"/>
              <a:gd name="T14" fmla="*/ 109 w 811"/>
              <a:gd name="T15" fmla="*/ 524 h 838"/>
              <a:gd name="T16" fmla="*/ 3 w 811"/>
              <a:gd name="T17" fmla="*/ 511 h 838"/>
              <a:gd name="T18" fmla="*/ 31 w 811"/>
              <a:gd name="T19" fmla="*/ 483 h 838"/>
              <a:gd name="T20" fmla="*/ 13 w 811"/>
              <a:gd name="T21" fmla="*/ 461 h 838"/>
              <a:gd name="T22" fmla="*/ 38 w 811"/>
              <a:gd name="T23" fmla="*/ 452 h 838"/>
              <a:gd name="T24" fmla="*/ 148 w 811"/>
              <a:gd name="T25" fmla="*/ 329 h 838"/>
              <a:gd name="T26" fmla="*/ 158 w 811"/>
              <a:gd name="T27" fmla="*/ 307 h 838"/>
              <a:gd name="T28" fmla="*/ 222 w 811"/>
              <a:gd name="T29" fmla="*/ 216 h 838"/>
              <a:gd name="T30" fmla="*/ 579 w 811"/>
              <a:gd name="T31" fmla="*/ 1 h 838"/>
              <a:gd name="T32" fmla="*/ 615 w 811"/>
              <a:gd name="T33" fmla="*/ 2 h 838"/>
              <a:gd name="T34" fmla="*/ 642 w 811"/>
              <a:gd name="T35" fmla="*/ 8 h 838"/>
              <a:gd name="T36" fmla="*/ 621 w 811"/>
              <a:gd name="T37" fmla="*/ 16 h 838"/>
              <a:gd name="T38" fmla="*/ 538 w 811"/>
              <a:gd name="T39" fmla="*/ 183 h 838"/>
              <a:gd name="T40" fmla="*/ 593 w 811"/>
              <a:gd name="T41" fmla="*/ 292 h 838"/>
              <a:gd name="T42" fmla="*/ 635 w 811"/>
              <a:gd name="T43" fmla="*/ 375 h 838"/>
              <a:gd name="T44" fmla="*/ 676 w 811"/>
              <a:gd name="T45" fmla="*/ 386 h 838"/>
              <a:gd name="T46" fmla="*/ 783 w 811"/>
              <a:gd name="T47" fmla="*/ 301 h 838"/>
              <a:gd name="T48" fmla="*/ 802 w 811"/>
              <a:gd name="T49" fmla="*/ 289 h 838"/>
              <a:gd name="T50" fmla="*/ 791 w 811"/>
              <a:gd name="T51" fmla="*/ 444 h 838"/>
              <a:gd name="T52" fmla="*/ 811 w 811"/>
              <a:gd name="T53" fmla="*/ 597 h 838"/>
              <a:gd name="T54" fmla="*/ 811 w 811"/>
              <a:gd name="T55" fmla="*/ 597 h 838"/>
              <a:gd name="T56" fmla="*/ 776 w 811"/>
              <a:gd name="T57" fmla="*/ 573 h 838"/>
              <a:gd name="T58" fmla="*/ 721 w 811"/>
              <a:gd name="T59" fmla="*/ 526 h 838"/>
              <a:gd name="T60" fmla="*/ 687 w 811"/>
              <a:gd name="T61" fmla="*/ 514 h 838"/>
              <a:gd name="T62" fmla="*/ 669 w 811"/>
              <a:gd name="T63" fmla="*/ 543 h 838"/>
              <a:gd name="T64" fmla="*/ 634 w 811"/>
              <a:gd name="T65" fmla="*/ 575 h 838"/>
              <a:gd name="T66" fmla="*/ 632 w 811"/>
              <a:gd name="T67" fmla="*/ 729 h 838"/>
              <a:gd name="T68" fmla="*/ 653 w 811"/>
              <a:gd name="T69" fmla="*/ 795 h 838"/>
              <a:gd name="T70" fmla="*/ 634 w 811"/>
              <a:gd name="T71" fmla="*/ 820 h 838"/>
              <a:gd name="T72" fmla="*/ 584 w 811"/>
              <a:gd name="T73" fmla="*/ 806 h 838"/>
              <a:gd name="T74" fmla="*/ 469 w 811"/>
              <a:gd name="T75" fmla="*/ 739 h 838"/>
              <a:gd name="T76" fmla="*/ 415 w 811"/>
              <a:gd name="T77" fmla="*/ 714 h 838"/>
              <a:gd name="T78" fmla="*/ 391 w 811"/>
              <a:gd name="T79" fmla="*/ 709 h 8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811" h="838">
                <a:moveTo>
                  <a:pt x="391" y="709"/>
                </a:moveTo>
                <a:cubicBezTo>
                  <a:pt x="411" y="769"/>
                  <a:pt x="439" y="792"/>
                  <a:pt x="480" y="838"/>
                </a:cubicBezTo>
                <a:cubicBezTo>
                  <a:pt x="459" y="829"/>
                  <a:pt x="440" y="822"/>
                  <a:pt x="419" y="813"/>
                </a:cubicBezTo>
                <a:cubicBezTo>
                  <a:pt x="425" y="820"/>
                  <a:pt x="430" y="826"/>
                  <a:pt x="435" y="831"/>
                </a:cubicBezTo>
                <a:cubicBezTo>
                  <a:pt x="388" y="825"/>
                  <a:pt x="317" y="768"/>
                  <a:pt x="297" y="717"/>
                </a:cubicBezTo>
                <a:cubicBezTo>
                  <a:pt x="288" y="697"/>
                  <a:pt x="277" y="684"/>
                  <a:pt x="256" y="674"/>
                </a:cubicBezTo>
                <a:cubicBezTo>
                  <a:pt x="204" y="651"/>
                  <a:pt x="171" y="609"/>
                  <a:pt x="150" y="557"/>
                </a:cubicBezTo>
                <a:cubicBezTo>
                  <a:pt x="142" y="537"/>
                  <a:pt x="130" y="527"/>
                  <a:pt x="109" y="524"/>
                </a:cubicBezTo>
                <a:cubicBezTo>
                  <a:pt x="76" y="521"/>
                  <a:pt x="5" y="519"/>
                  <a:pt x="3" y="511"/>
                </a:cubicBezTo>
                <a:cubicBezTo>
                  <a:pt x="0" y="504"/>
                  <a:pt x="23" y="492"/>
                  <a:pt x="31" y="483"/>
                </a:cubicBezTo>
                <a:cubicBezTo>
                  <a:pt x="26" y="477"/>
                  <a:pt x="12" y="467"/>
                  <a:pt x="13" y="461"/>
                </a:cubicBezTo>
                <a:cubicBezTo>
                  <a:pt x="16" y="453"/>
                  <a:pt x="31" y="454"/>
                  <a:pt x="38" y="452"/>
                </a:cubicBezTo>
                <a:cubicBezTo>
                  <a:pt x="106" y="436"/>
                  <a:pt x="141" y="396"/>
                  <a:pt x="148" y="329"/>
                </a:cubicBezTo>
                <a:cubicBezTo>
                  <a:pt x="149" y="321"/>
                  <a:pt x="154" y="313"/>
                  <a:pt x="158" y="307"/>
                </a:cubicBezTo>
                <a:cubicBezTo>
                  <a:pt x="179" y="276"/>
                  <a:pt x="202" y="247"/>
                  <a:pt x="222" y="216"/>
                </a:cubicBezTo>
                <a:cubicBezTo>
                  <a:pt x="308" y="88"/>
                  <a:pt x="425" y="14"/>
                  <a:pt x="579" y="1"/>
                </a:cubicBezTo>
                <a:cubicBezTo>
                  <a:pt x="591" y="0"/>
                  <a:pt x="603" y="1"/>
                  <a:pt x="615" y="2"/>
                </a:cubicBezTo>
                <a:cubicBezTo>
                  <a:pt x="624" y="2"/>
                  <a:pt x="633" y="3"/>
                  <a:pt x="642" y="8"/>
                </a:cubicBezTo>
                <a:cubicBezTo>
                  <a:pt x="635" y="10"/>
                  <a:pt x="628" y="13"/>
                  <a:pt x="621" y="16"/>
                </a:cubicBezTo>
                <a:cubicBezTo>
                  <a:pt x="545" y="45"/>
                  <a:pt x="505" y="103"/>
                  <a:pt x="538" y="183"/>
                </a:cubicBezTo>
                <a:cubicBezTo>
                  <a:pt x="553" y="221"/>
                  <a:pt x="575" y="256"/>
                  <a:pt x="593" y="292"/>
                </a:cubicBezTo>
                <a:cubicBezTo>
                  <a:pt x="607" y="320"/>
                  <a:pt x="622" y="347"/>
                  <a:pt x="635" y="375"/>
                </a:cubicBezTo>
                <a:cubicBezTo>
                  <a:pt x="645" y="398"/>
                  <a:pt x="656" y="402"/>
                  <a:pt x="676" y="386"/>
                </a:cubicBezTo>
                <a:cubicBezTo>
                  <a:pt x="712" y="358"/>
                  <a:pt x="747" y="329"/>
                  <a:pt x="783" y="301"/>
                </a:cubicBezTo>
                <a:cubicBezTo>
                  <a:pt x="787" y="297"/>
                  <a:pt x="793" y="295"/>
                  <a:pt x="802" y="289"/>
                </a:cubicBezTo>
                <a:cubicBezTo>
                  <a:pt x="797" y="344"/>
                  <a:pt x="789" y="394"/>
                  <a:pt x="791" y="444"/>
                </a:cubicBezTo>
                <a:cubicBezTo>
                  <a:pt x="793" y="494"/>
                  <a:pt x="785" y="550"/>
                  <a:pt x="811" y="597"/>
                </a:cubicBezTo>
                <a:cubicBezTo>
                  <a:pt x="811" y="597"/>
                  <a:pt x="811" y="597"/>
                  <a:pt x="811" y="597"/>
                </a:cubicBezTo>
                <a:cubicBezTo>
                  <a:pt x="800" y="589"/>
                  <a:pt x="787" y="582"/>
                  <a:pt x="776" y="573"/>
                </a:cubicBezTo>
                <a:cubicBezTo>
                  <a:pt x="757" y="558"/>
                  <a:pt x="740" y="541"/>
                  <a:pt x="721" y="526"/>
                </a:cubicBezTo>
                <a:cubicBezTo>
                  <a:pt x="711" y="520"/>
                  <a:pt x="699" y="516"/>
                  <a:pt x="687" y="514"/>
                </a:cubicBezTo>
                <a:cubicBezTo>
                  <a:pt x="669" y="511"/>
                  <a:pt x="671" y="521"/>
                  <a:pt x="669" y="543"/>
                </a:cubicBezTo>
                <a:cubicBezTo>
                  <a:pt x="641" y="542"/>
                  <a:pt x="641" y="565"/>
                  <a:pt x="634" y="575"/>
                </a:cubicBezTo>
                <a:cubicBezTo>
                  <a:pt x="618" y="610"/>
                  <a:pt x="617" y="677"/>
                  <a:pt x="632" y="729"/>
                </a:cubicBezTo>
                <a:cubicBezTo>
                  <a:pt x="639" y="751"/>
                  <a:pt x="646" y="773"/>
                  <a:pt x="653" y="795"/>
                </a:cubicBezTo>
                <a:cubicBezTo>
                  <a:pt x="664" y="826"/>
                  <a:pt x="648" y="820"/>
                  <a:pt x="634" y="820"/>
                </a:cubicBezTo>
                <a:cubicBezTo>
                  <a:pt x="620" y="820"/>
                  <a:pt x="596" y="813"/>
                  <a:pt x="584" y="806"/>
                </a:cubicBezTo>
                <a:cubicBezTo>
                  <a:pt x="542" y="784"/>
                  <a:pt x="508" y="766"/>
                  <a:pt x="469" y="739"/>
                </a:cubicBezTo>
                <a:cubicBezTo>
                  <a:pt x="452" y="728"/>
                  <a:pt x="437" y="716"/>
                  <a:pt x="415" y="714"/>
                </a:cubicBezTo>
                <a:lnTo>
                  <a:pt x="391" y="70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Freeform 74"/>
          <p:cNvSpPr>
            <a:spLocks/>
          </p:cNvSpPr>
          <p:nvPr/>
        </p:nvSpPr>
        <p:spPr bwMode="auto">
          <a:xfrm>
            <a:off x="1360267" y="4370745"/>
            <a:ext cx="538915" cy="556689"/>
          </a:xfrm>
          <a:custGeom>
            <a:avLst/>
            <a:gdLst>
              <a:gd name="T0" fmla="*/ 391 w 811"/>
              <a:gd name="T1" fmla="*/ 709 h 838"/>
              <a:gd name="T2" fmla="*/ 480 w 811"/>
              <a:gd name="T3" fmla="*/ 838 h 838"/>
              <a:gd name="T4" fmla="*/ 419 w 811"/>
              <a:gd name="T5" fmla="*/ 813 h 838"/>
              <a:gd name="T6" fmla="*/ 435 w 811"/>
              <a:gd name="T7" fmla="*/ 831 h 838"/>
              <a:gd name="T8" fmla="*/ 297 w 811"/>
              <a:gd name="T9" fmla="*/ 717 h 838"/>
              <a:gd name="T10" fmla="*/ 256 w 811"/>
              <a:gd name="T11" fmla="*/ 674 h 838"/>
              <a:gd name="T12" fmla="*/ 150 w 811"/>
              <a:gd name="T13" fmla="*/ 557 h 838"/>
              <a:gd name="T14" fmla="*/ 109 w 811"/>
              <a:gd name="T15" fmla="*/ 524 h 838"/>
              <a:gd name="T16" fmla="*/ 3 w 811"/>
              <a:gd name="T17" fmla="*/ 511 h 838"/>
              <a:gd name="T18" fmla="*/ 31 w 811"/>
              <a:gd name="T19" fmla="*/ 483 h 838"/>
              <a:gd name="T20" fmla="*/ 13 w 811"/>
              <a:gd name="T21" fmla="*/ 461 h 838"/>
              <a:gd name="T22" fmla="*/ 38 w 811"/>
              <a:gd name="T23" fmla="*/ 452 h 838"/>
              <a:gd name="T24" fmla="*/ 148 w 811"/>
              <a:gd name="T25" fmla="*/ 329 h 838"/>
              <a:gd name="T26" fmla="*/ 158 w 811"/>
              <a:gd name="T27" fmla="*/ 307 h 838"/>
              <a:gd name="T28" fmla="*/ 222 w 811"/>
              <a:gd name="T29" fmla="*/ 216 h 838"/>
              <a:gd name="T30" fmla="*/ 579 w 811"/>
              <a:gd name="T31" fmla="*/ 1 h 838"/>
              <a:gd name="T32" fmla="*/ 615 w 811"/>
              <a:gd name="T33" fmla="*/ 2 h 838"/>
              <a:gd name="T34" fmla="*/ 642 w 811"/>
              <a:gd name="T35" fmla="*/ 8 h 838"/>
              <a:gd name="T36" fmla="*/ 621 w 811"/>
              <a:gd name="T37" fmla="*/ 16 h 838"/>
              <a:gd name="T38" fmla="*/ 538 w 811"/>
              <a:gd name="T39" fmla="*/ 183 h 838"/>
              <a:gd name="T40" fmla="*/ 593 w 811"/>
              <a:gd name="T41" fmla="*/ 292 h 838"/>
              <a:gd name="T42" fmla="*/ 635 w 811"/>
              <a:gd name="T43" fmla="*/ 375 h 838"/>
              <a:gd name="T44" fmla="*/ 676 w 811"/>
              <a:gd name="T45" fmla="*/ 386 h 838"/>
              <a:gd name="T46" fmla="*/ 783 w 811"/>
              <a:gd name="T47" fmla="*/ 301 h 838"/>
              <a:gd name="T48" fmla="*/ 802 w 811"/>
              <a:gd name="T49" fmla="*/ 289 h 838"/>
              <a:gd name="T50" fmla="*/ 791 w 811"/>
              <a:gd name="T51" fmla="*/ 444 h 838"/>
              <a:gd name="T52" fmla="*/ 811 w 811"/>
              <a:gd name="T53" fmla="*/ 597 h 838"/>
              <a:gd name="T54" fmla="*/ 811 w 811"/>
              <a:gd name="T55" fmla="*/ 597 h 838"/>
              <a:gd name="T56" fmla="*/ 776 w 811"/>
              <a:gd name="T57" fmla="*/ 573 h 838"/>
              <a:gd name="T58" fmla="*/ 721 w 811"/>
              <a:gd name="T59" fmla="*/ 526 h 838"/>
              <a:gd name="T60" fmla="*/ 687 w 811"/>
              <a:gd name="T61" fmla="*/ 514 h 838"/>
              <a:gd name="T62" fmla="*/ 669 w 811"/>
              <a:gd name="T63" fmla="*/ 543 h 838"/>
              <a:gd name="T64" fmla="*/ 634 w 811"/>
              <a:gd name="T65" fmla="*/ 575 h 838"/>
              <a:gd name="T66" fmla="*/ 632 w 811"/>
              <a:gd name="T67" fmla="*/ 729 h 838"/>
              <a:gd name="T68" fmla="*/ 653 w 811"/>
              <a:gd name="T69" fmla="*/ 795 h 838"/>
              <a:gd name="T70" fmla="*/ 634 w 811"/>
              <a:gd name="T71" fmla="*/ 820 h 838"/>
              <a:gd name="T72" fmla="*/ 584 w 811"/>
              <a:gd name="T73" fmla="*/ 806 h 838"/>
              <a:gd name="T74" fmla="*/ 469 w 811"/>
              <a:gd name="T75" fmla="*/ 739 h 838"/>
              <a:gd name="T76" fmla="*/ 415 w 811"/>
              <a:gd name="T77" fmla="*/ 714 h 838"/>
              <a:gd name="T78" fmla="*/ 391 w 811"/>
              <a:gd name="T79" fmla="*/ 709 h 8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811" h="838">
                <a:moveTo>
                  <a:pt x="391" y="709"/>
                </a:moveTo>
                <a:cubicBezTo>
                  <a:pt x="411" y="769"/>
                  <a:pt x="439" y="792"/>
                  <a:pt x="480" y="838"/>
                </a:cubicBezTo>
                <a:cubicBezTo>
                  <a:pt x="459" y="829"/>
                  <a:pt x="440" y="822"/>
                  <a:pt x="419" y="813"/>
                </a:cubicBezTo>
                <a:cubicBezTo>
                  <a:pt x="425" y="820"/>
                  <a:pt x="430" y="826"/>
                  <a:pt x="435" y="831"/>
                </a:cubicBezTo>
                <a:cubicBezTo>
                  <a:pt x="388" y="825"/>
                  <a:pt x="317" y="768"/>
                  <a:pt x="297" y="717"/>
                </a:cubicBezTo>
                <a:cubicBezTo>
                  <a:pt x="288" y="697"/>
                  <a:pt x="277" y="684"/>
                  <a:pt x="256" y="674"/>
                </a:cubicBezTo>
                <a:cubicBezTo>
                  <a:pt x="204" y="651"/>
                  <a:pt x="171" y="609"/>
                  <a:pt x="150" y="557"/>
                </a:cubicBezTo>
                <a:cubicBezTo>
                  <a:pt x="142" y="537"/>
                  <a:pt x="130" y="527"/>
                  <a:pt x="109" y="524"/>
                </a:cubicBezTo>
                <a:cubicBezTo>
                  <a:pt x="76" y="521"/>
                  <a:pt x="5" y="519"/>
                  <a:pt x="3" y="511"/>
                </a:cubicBezTo>
                <a:cubicBezTo>
                  <a:pt x="0" y="504"/>
                  <a:pt x="23" y="492"/>
                  <a:pt x="31" y="483"/>
                </a:cubicBezTo>
                <a:cubicBezTo>
                  <a:pt x="26" y="477"/>
                  <a:pt x="12" y="467"/>
                  <a:pt x="13" y="461"/>
                </a:cubicBezTo>
                <a:cubicBezTo>
                  <a:pt x="16" y="453"/>
                  <a:pt x="31" y="454"/>
                  <a:pt x="38" y="452"/>
                </a:cubicBezTo>
                <a:cubicBezTo>
                  <a:pt x="106" y="436"/>
                  <a:pt x="141" y="396"/>
                  <a:pt x="148" y="329"/>
                </a:cubicBezTo>
                <a:cubicBezTo>
                  <a:pt x="149" y="321"/>
                  <a:pt x="154" y="313"/>
                  <a:pt x="158" y="307"/>
                </a:cubicBezTo>
                <a:cubicBezTo>
                  <a:pt x="179" y="276"/>
                  <a:pt x="202" y="247"/>
                  <a:pt x="222" y="216"/>
                </a:cubicBezTo>
                <a:cubicBezTo>
                  <a:pt x="308" y="88"/>
                  <a:pt x="425" y="14"/>
                  <a:pt x="579" y="1"/>
                </a:cubicBezTo>
                <a:cubicBezTo>
                  <a:pt x="591" y="0"/>
                  <a:pt x="603" y="1"/>
                  <a:pt x="615" y="2"/>
                </a:cubicBezTo>
                <a:cubicBezTo>
                  <a:pt x="624" y="2"/>
                  <a:pt x="633" y="3"/>
                  <a:pt x="642" y="8"/>
                </a:cubicBezTo>
                <a:cubicBezTo>
                  <a:pt x="635" y="10"/>
                  <a:pt x="628" y="13"/>
                  <a:pt x="621" y="16"/>
                </a:cubicBezTo>
                <a:cubicBezTo>
                  <a:pt x="545" y="45"/>
                  <a:pt x="505" y="103"/>
                  <a:pt x="538" y="183"/>
                </a:cubicBezTo>
                <a:cubicBezTo>
                  <a:pt x="553" y="221"/>
                  <a:pt x="575" y="256"/>
                  <a:pt x="593" y="292"/>
                </a:cubicBezTo>
                <a:cubicBezTo>
                  <a:pt x="607" y="320"/>
                  <a:pt x="622" y="347"/>
                  <a:pt x="635" y="375"/>
                </a:cubicBezTo>
                <a:cubicBezTo>
                  <a:pt x="645" y="398"/>
                  <a:pt x="656" y="402"/>
                  <a:pt x="676" y="386"/>
                </a:cubicBezTo>
                <a:cubicBezTo>
                  <a:pt x="712" y="358"/>
                  <a:pt x="747" y="329"/>
                  <a:pt x="783" y="301"/>
                </a:cubicBezTo>
                <a:cubicBezTo>
                  <a:pt x="787" y="297"/>
                  <a:pt x="793" y="295"/>
                  <a:pt x="802" y="289"/>
                </a:cubicBezTo>
                <a:cubicBezTo>
                  <a:pt x="797" y="344"/>
                  <a:pt x="789" y="394"/>
                  <a:pt x="791" y="444"/>
                </a:cubicBezTo>
                <a:cubicBezTo>
                  <a:pt x="793" y="494"/>
                  <a:pt x="785" y="550"/>
                  <a:pt x="811" y="597"/>
                </a:cubicBezTo>
                <a:cubicBezTo>
                  <a:pt x="811" y="597"/>
                  <a:pt x="811" y="597"/>
                  <a:pt x="811" y="597"/>
                </a:cubicBezTo>
                <a:cubicBezTo>
                  <a:pt x="800" y="589"/>
                  <a:pt x="787" y="582"/>
                  <a:pt x="776" y="573"/>
                </a:cubicBezTo>
                <a:cubicBezTo>
                  <a:pt x="757" y="558"/>
                  <a:pt x="740" y="541"/>
                  <a:pt x="721" y="526"/>
                </a:cubicBezTo>
                <a:cubicBezTo>
                  <a:pt x="711" y="520"/>
                  <a:pt x="699" y="516"/>
                  <a:pt x="687" y="514"/>
                </a:cubicBezTo>
                <a:cubicBezTo>
                  <a:pt x="669" y="511"/>
                  <a:pt x="671" y="521"/>
                  <a:pt x="669" y="543"/>
                </a:cubicBezTo>
                <a:cubicBezTo>
                  <a:pt x="641" y="542"/>
                  <a:pt x="641" y="565"/>
                  <a:pt x="634" y="575"/>
                </a:cubicBezTo>
                <a:cubicBezTo>
                  <a:pt x="618" y="610"/>
                  <a:pt x="617" y="677"/>
                  <a:pt x="632" y="729"/>
                </a:cubicBezTo>
                <a:cubicBezTo>
                  <a:pt x="639" y="751"/>
                  <a:pt x="646" y="773"/>
                  <a:pt x="653" y="795"/>
                </a:cubicBezTo>
                <a:cubicBezTo>
                  <a:pt x="664" y="826"/>
                  <a:pt x="648" y="820"/>
                  <a:pt x="634" y="820"/>
                </a:cubicBezTo>
                <a:cubicBezTo>
                  <a:pt x="620" y="820"/>
                  <a:pt x="596" y="813"/>
                  <a:pt x="584" y="806"/>
                </a:cubicBezTo>
                <a:cubicBezTo>
                  <a:pt x="542" y="784"/>
                  <a:pt x="508" y="766"/>
                  <a:pt x="469" y="739"/>
                </a:cubicBezTo>
                <a:cubicBezTo>
                  <a:pt x="452" y="728"/>
                  <a:pt x="437" y="716"/>
                  <a:pt x="415" y="714"/>
                </a:cubicBezTo>
                <a:lnTo>
                  <a:pt x="391" y="70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Freeform 74"/>
          <p:cNvSpPr>
            <a:spLocks/>
          </p:cNvSpPr>
          <p:nvPr/>
        </p:nvSpPr>
        <p:spPr bwMode="auto">
          <a:xfrm>
            <a:off x="1370906" y="5052613"/>
            <a:ext cx="538915" cy="556689"/>
          </a:xfrm>
          <a:custGeom>
            <a:avLst/>
            <a:gdLst>
              <a:gd name="T0" fmla="*/ 391 w 811"/>
              <a:gd name="T1" fmla="*/ 709 h 838"/>
              <a:gd name="T2" fmla="*/ 480 w 811"/>
              <a:gd name="T3" fmla="*/ 838 h 838"/>
              <a:gd name="T4" fmla="*/ 419 w 811"/>
              <a:gd name="T5" fmla="*/ 813 h 838"/>
              <a:gd name="T6" fmla="*/ 435 w 811"/>
              <a:gd name="T7" fmla="*/ 831 h 838"/>
              <a:gd name="T8" fmla="*/ 297 w 811"/>
              <a:gd name="T9" fmla="*/ 717 h 838"/>
              <a:gd name="T10" fmla="*/ 256 w 811"/>
              <a:gd name="T11" fmla="*/ 674 h 838"/>
              <a:gd name="T12" fmla="*/ 150 w 811"/>
              <a:gd name="T13" fmla="*/ 557 h 838"/>
              <a:gd name="T14" fmla="*/ 109 w 811"/>
              <a:gd name="T15" fmla="*/ 524 h 838"/>
              <a:gd name="T16" fmla="*/ 3 w 811"/>
              <a:gd name="T17" fmla="*/ 511 h 838"/>
              <a:gd name="T18" fmla="*/ 31 w 811"/>
              <a:gd name="T19" fmla="*/ 483 h 838"/>
              <a:gd name="T20" fmla="*/ 13 w 811"/>
              <a:gd name="T21" fmla="*/ 461 h 838"/>
              <a:gd name="T22" fmla="*/ 38 w 811"/>
              <a:gd name="T23" fmla="*/ 452 h 838"/>
              <a:gd name="T24" fmla="*/ 148 w 811"/>
              <a:gd name="T25" fmla="*/ 329 h 838"/>
              <a:gd name="T26" fmla="*/ 158 w 811"/>
              <a:gd name="T27" fmla="*/ 307 h 838"/>
              <a:gd name="T28" fmla="*/ 222 w 811"/>
              <a:gd name="T29" fmla="*/ 216 h 838"/>
              <a:gd name="T30" fmla="*/ 579 w 811"/>
              <a:gd name="T31" fmla="*/ 1 h 838"/>
              <a:gd name="T32" fmla="*/ 615 w 811"/>
              <a:gd name="T33" fmla="*/ 2 h 838"/>
              <a:gd name="T34" fmla="*/ 642 w 811"/>
              <a:gd name="T35" fmla="*/ 8 h 838"/>
              <a:gd name="T36" fmla="*/ 621 w 811"/>
              <a:gd name="T37" fmla="*/ 16 h 838"/>
              <a:gd name="T38" fmla="*/ 538 w 811"/>
              <a:gd name="T39" fmla="*/ 183 h 838"/>
              <a:gd name="T40" fmla="*/ 593 w 811"/>
              <a:gd name="T41" fmla="*/ 292 h 838"/>
              <a:gd name="T42" fmla="*/ 635 w 811"/>
              <a:gd name="T43" fmla="*/ 375 h 838"/>
              <a:gd name="T44" fmla="*/ 676 w 811"/>
              <a:gd name="T45" fmla="*/ 386 h 838"/>
              <a:gd name="T46" fmla="*/ 783 w 811"/>
              <a:gd name="T47" fmla="*/ 301 h 838"/>
              <a:gd name="T48" fmla="*/ 802 w 811"/>
              <a:gd name="T49" fmla="*/ 289 h 838"/>
              <a:gd name="T50" fmla="*/ 791 w 811"/>
              <a:gd name="T51" fmla="*/ 444 h 838"/>
              <a:gd name="T52" fmla="*/ 811 w 811"/>
              <a:gd name="T53" fmla="*/ 597 h 838"/>
              <a:gd name="T54" fmla="*/ 811 w 811"/>
              <a:gd name="T55" fmla="*/ 597 h 838"/>
              <a:gd name="T56" fmla="*/ 776 w 811"/>
              <a:gd name="T57" fmla="*/ 573 h 838"/>
              <a:gd name="T58" fmla="*/ 721 w 811"/>
              <a:gd name="T59" fmla="*/ 526 h 838"/>
              <a:gd name="T60" fmla="*/ 687 w 811"/>
              <a:gd name="T61" fmla="*/ 514 h 838"/>
              <a:gd name="T62" fmla="*/ 669 w 811"/>
              <a:gd name="T63" fmla="*/ 543 h 838"/>
              <a:gd name="T64" fmla="*/ 634 w 811"/>
              <a:gd name="T65" fmla="*/ 575 h 838"/>
              <a:gd name="T66" fmla="*/ 632 w 811"/>
              <a:gd name="T67" fmla="*/ 729 h 838"/>
              <a:gd name="T68" fmla="*/ 653 w 811"/>
              <a:gd name="T69" fmla="*/ 795 h 838"/>
              <a:gd name="T70" fmla="*/ 634 w 811"/>
              <a:gd name="T71" fmla="*/ 820 h 838"/>
              <a:gd name="T72" fmla="*/ 584 w 811"/>
              <a:gd name="T73" fmla="*/ 806 h 838"/>
              <a:gd name="T74" fmla="*/ 469 w 811"/>
              <a:gd name="T75" fmla="*/ 739 h 838"/>
              <a:gd name="T76" fmla="*/ 415 w 811"/>
              <a:gd name="T77" fmla="*/ 714 h 838"/>
              <a:gd name="T78" fmla="*/ 391 w 811"/>
              <a:gd name="T79" fmla="*/ 709 h 8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811" h="838">
                <a:moveTo>
                  <a:pt x="391" y="709"/>
                </a:moveTo>
                <a:cubicBezTo>
                  <a:pt x="411" y="769"/>
                  <a:pt x="439" y="792"/>
                  <a:pt x="480" y="838"/>
                </a:cubicBezTo>
                <a:cubicBezTo>
                  <a:pt x="459" y="829"/>
                  <a:pt x="440" y="822"/>
                  <a:pt x="419" y="813"/>
                </a:cubicBezTo>
                <a:cubicBezTo>
                  <a:pt x="425" y="820"/>
                  <a:pt x="430" y="826"/>
                  <a:pt x="435" y="831"/>
                </a:cubicBezTo>
                <a:cubicBezTo>
                  <a:pt x="388" y="825"/>
                  <a:pt x="317" y="768"/>
                  <a:pt x="297" y="717"/>
                </a:cubicBezTo>
                <a:cubicBezTo>
                  <a:pt x="288" y="697"/>
                  <a:pt x="277" y="684"/>
                  <a:pt x="256" y="674"/>
                </a:cubicBezTo>
                <a:cubicBezTo>
                  <a:pt x="204" y="651"/>
                  <a:pt x="171" y="609"/>
                  <a:pt x="150" y="557"/>
                </a:cubicBezTo>
                <a:cubicBezTo>
                  <a:pt x="142" y="537"/>
                  <a:pt x="130" y="527"/>
                  <a:pt x="109" y="524"/>
                </a:cubicBezTo>
                <a:cubicBezTo>
                  <a:pt x="76" y="521"/>
                  <a:pt x="5" y="519"/>
                  <a:pt x="3" y="511"/>
                </a:cubicBezTo>
                <a:cubicBezTo>
                  <a:pt x="0" y="504"/>
                  <a:pt x="23" y="492"/>
                  <a:pt x="31" y="483"/>
                </a:cubicBezTo>
                <a:cubicBezTo>
                  <a:pt x="26" y="477"/>
                  <a:pt x="12" y="467"/>
                  <a:pt x="13" y="461"/>
                </a:cubicBezTo>
                <a:cubicBezTo>
                  <a:pt x="16" y="453"/>
                  <a:pt x="31" y="454"/>
                  <a:pt x="38" y="452"/>
                </a:cubicBezTo>
                <a:cubicBezTo>
                  <a:pt x="106" y="436"/>
                  <a:pt x="141" y="396"/>
                  <a:pt x="148" y="329"/>
                </a:cubicBezTo>
                <a:cubicBezTo>
                  <a:pt x="149" y="321"/>
                  <a:pt x="154" y="313"/>
                  <a:pt x="158" y="307"/>
                </a:cubicBezTo>
                <a:cubicBezTo>
                  <a:pt x="179" y="276"/>
                  <a:pt x="202" y="247"/>
                  <a:pt x="222" y="216"/>
                </a:cubicBezTo>
                <a:cubicBezTo>
                  <a:pt x="308" y="88"/>
                  <a:pt x="425" y="14"/>
                  <a:pt x="579" y="1"/>
                </a:cubicBezTo>
                <a:cubicBezTo>
                  <a:pt x="591" y="0"/>
                  <a:pt x="603" y="1"/>
                  <a:pt x="615" y="2"/>
                </a:cubicBezTo>
                <a:cubicBezTo>
                  <a:pt x="624" y="2"/>
                  <a:pt x="633" y="3"/>
                  <a:pt x="642" y="8"/>
                </a:cubicBezTo>
                <a:cubicBezTo>
                  <a:pt x="635" y="10"/>
                  <a:pt x="628" y="13"/>
                  <a:pt x="621" y="16"/>
                </a:cubicBezTo>
                <a:cubicBezTo>
                  <a:pt x="545" y="45"/>
                  <a:pt x="505" y="103"/>
                  <a:pt x="538" y="183"/>
                </a:cubicBezTo>
                <a:cubicBezTo>
                  <a:pt x="553" y="221"/>
                  <a:pt x="575" y="256"/>
                  <a:pt x="593" y="292"/>
                </a:cubicBezTo>
                <a:cubicBezTo>
                  <a:pt x="607" y="320"/>
                  <a:pt x="622" y="347"/>
                  <a:pt x="635" y="375"/>
                </a:cubicBezTo>
                <a:cubicBezTo>
                  <a:pt x="645" y="398"/>
                  <a:pt x="656" y="402"/>
                  <a:pt x="676" y="386"/>
                </a:cubicBezTo>
                <a:cubicBezTo>
                  <a:pt x="712" y="358"/>
                  <a:pt x="747" y="329"/>
                  <a:pt x="783" y="301"/>
                </a:cubicBezTo>
                <a:cubicBezTo>
                  <a:pt x="787" y="297"/>
                  <a:pt x="793" y="295"/>
                  <a:pt x="802" y="289"/>
                </a:cubicBezTo>
                <a:cubicBezTo>
                  <a:pt x="797" y="344"/>
                  <a:pt x="789" y="394"/>
                  <a:pt x="791" y="444"/>
                </a:cubicBezTo>
                <a:cubicBezTo>
                  <a:pt x="793" y="494"/>
                  <a:pt x="785" y="550"/>
                  <a:pt x="811" y="597"/>
                </a:cubicBezTo>
                <a:cubicBezTo>
                  <a:pt x="811" y="597"/>
                  <a:pt x="811" y="597"/>
                  <a:pt x="811" y="597"/>
                </a:cubicBezTo>
                <a:cubicBezTo>
                  <a:pt x="800" y="589"/>
                  <a:pt x="787" y="582"/>
                  <a:pt x="776" y="573"/>
                </a:cubicBezTo>
                <a:cubicBezTo>
                  <a:pt x="757" y="558"/>
                  <a:pt x="740" y="541"/>
                  <a:pt x="721" y="526"/>
                </a:cubicBezTo>
                <a:cubicBezTo>
                  <a:pt x="711" y="520"/>
                  <a:pt x="699" y="516"/>
                  <a:pt x="687" y="514"/>
                </a:cubicBezTo>
                <a:cubicBezTo>
                  <a:pt x="669" y="511"/>
                  <a:pt x="671" y="521"/>
                  <a:pt x="669" y="543"/>
                </a:cubicBezTo>
                <a:cubicBezTo>
                  <a:pt x="641" y="542"/>
                  <a:pt x="641" y="565"/>
                  <a:pt x="634" y="575"/>
                </a:cubicBezTo>
                <a:cubicBezTo>
                  <a:pt x="618" y="610"/>
                  <a:pt x="617" y="677"/>
                  <a:pt x="632" y="729"/>
                </a:cubicBezTo>
                <a:cubicBezTo>
                  <a:pt x="639" y="751"/>
                  <a:pt x="646" y="773"/>
                  <a:pt x="653" y="795"/>
                </a:cubicBezTo>
                <a:cubicBezTo>
                  <a:pt x="664" y="826"/>
                  <a:pt x="648" y="820"/>
                  <a:pt x="634" y="820"/>
                </a:cubicBezTo>
                <a:cubicBezTo>
                  <a:pt x="620" y="820"/>
                  <a:pt x="596" y="813"/>
                  <a:pt x="584" y="806"/>
                </a:cubicBezTo>
                <a:cubicBezTo>
                  <a:pt x="542" y="784"/>
                  <a:pt x="508" y="766"/>
                  <a:pt x="469" y="739"/>
                </a:cubicBezTo>
                <a:cubicBezTo>
                  <a:pt x="452" y="728"/>
                  <a:pt x="437" y="716"/>
                  <a:pt x="415" y="714"/>
                </a:cubicBezTo>
                <a:lnTo>
                  <a:pt x="391" y="70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Freeform 74"/>
          <p:cNvSpPr>
            <a:spLocks/>
          </p:cNvSpPr>
          <p:nvPr/>
        </p:nvSpPr>
        <p:spPr bwMode="auto">
          <a:xfrm>
            <a:off x="1930100" y="4023628"/>
            <a:ext cx="538915" cy="556689"/>
          </a:xfrm>
          <a:custGeom>
            <a:avLst/>
            <a:gdLst>
              <a:gd name="T0" fmla="*/ 391 w 811"/>
              <a:gd name="T1" fmla="*/ 709 h 838"/>
              <a:gd name="T2" fmla="*/ 480 w 811"/>
              <a:gd name="T3" fmla="*/ 838 h 838"/>
              <a:gd name="T4" fmla="*/ 419 w 811"/>
              <a:gd name="T5" fmla="*/ 813 h 838"/>
              <a:gd name="T6" fmla="*/ 435 w 811"/>
              <a:gd name="T7" fmla="*/ 831 h 838"/>
              <a:gd name="T8" fmla="*/ 297 w 811"/>
              <a:gd name="T9" fmla="*/ 717 h 838"/>
              <a:gd name="T10" fmla="*/ 256 w 811"/>
              <a:gd name="T11" fmla="*/ 674 h 838"/>
              <a:gd name="T12" fmla="*/ 150 w 811"/>
              <a:gd name="T13" fmla="*/ 557 h 838"/>
              <a:gd name="T14" fmla="*/ 109 w 811"/>
              <a:gd name="T15" fmla="*/ 524 h 838"/>
              <a:gd name="T16" fmla="*/ 3 w 811"/>
              <a:gd name="T17" fmla="*/ 511 h 838"/>
              <a:gd name="T18" fmla="*/ 31 w 811"/>
              <a:gd name="T19" fmla="*/ 483 h 838"/>
              <a:gd name="T20" fmla="*/ 13 w 811"/>
              <a:gd name="T21" fmla="*/ 461 h 838"/>
              <a:gd name="T22" fmla="*/ 38 w 811"/>
              <a:gd name="T23" fmla="*/ 452 h 838"/>
              <a:gd name="T24" fmla="*/ 148 w 811"/>
              <a:gd name="T25" fmla="*/ 329 h 838"/>
              <a:gd name="T26" fmla="*/ 158 w 811"/>
              <a:gd name="T27" fmla="*/ 307 h 838"/>
              <a:gd name="T28" fmla="*/ 222 w 811"/>
              <a:gd name="T29" fmla="*/ 216 h 838"/>
              <a:gd name="T30" fmla="*/ 579 w 811"/>
              <a:gd name="T31" fmla="*/ 1 h 838"/>
              <a:gd name="T32" fmla="*/ 615 w 811"/>
              <a:gd name="T33" fmla="*/ 2 h 838"/>
              <a:gd name="T34" fmla="*/ 642 w 811"/>
              <a:gd name="T35" fmla="*/ 8 h 838"/>
              <a:gd name="T36" fmla="*/ 621 w 811"/>
              <a:gd name="T37" fmla="*/ 16 h 838"/>
              <a:gd name="T38" fmla="*/ 538 w 811"/>
              <a:gd name="T39" fmla="*/ 183 h 838"/>
              <a:gd name="T40" fmla="*/ 593 w 811"/>
              <a:gd name="T41" fmla="*/ 292 h 838"/>
              <a:gd name="T42" fmla="*/ 635 w 811"/>
              <a:gd name="T43" fmla="*/ 375 h 838"/>
              <a:gd name="T44" fmla="*/ 676 w 811"/>
              <a:gd name="T45" fmla="*/ 386 h 838"/>
              <a:gd name="T46" fmla="*/ 783 w 811"/>
              <a:gd name="T47" fmla="*/ 301 h 838"/>
              <a:gd name="T48" fmla="*/ 802 w 811"/>
              <a:gd name="T49" fmla="*/ 289 h 838"/>
              <a:gd name="T50" fmla="*/ 791 w 811"/>
              <a:gd name="T51" fmla="*/ 444 h 838"/>
              <a:gd name="T52" fmla="*/ 811 w 811"/>
              <a:gd name="T53" fmla="*/ 597 h 838"/>
              <a:gd name="T54" fmla="*/ 811 w 811"/>
              <a:gd name="T55" fmla="*/ 597 h 838"/>
              <a:gd name="T56" fmla="*/ 776 w 811"/>
              <a:gd name="T57" fmla="*/ 573 h 838"/>
              <a:gd name="T58" fmla="*/ 721 w 811"/>
              <a:gd name="T59" fmla="*/ 526 h 838"/>
              <a:gd name="T60" fmla="*/ 687 w 811"/>
              <a:gd name="T61" fmla="*/ 514 h 838"/>
              <a:gd name="T62" fmla="*/ 669 w 811"/>
              <a:gd name="T63" fmla="*/ 543 h 838"/>
              <a:gd name="T64" fmla="*/ 634 w 811"/>
              <a:gd name="T65" fmla="*/ 575 h 838"/>
              <a:gd name="T66" fmla="*/ 632 w 811"/>
              <a:gd name="T67" fmla="*/ 729 h 838"/>
              <a:gd name="T68" fmla="*/ 653 w 811"/>
              <a:gd name="T69" fmla="*/ 795 h 838"/>
              <a:gd name="T70" fmla="*/ 634 w 811"/>
              <a:gd name="T71" fmla="*/ 820 h 838"/>
              <a:gd name="T72" fmla="*/ 584 w 811"/>
              <a:gd name="T73" fmla="*/ 806 h 838"/>
              <a:gd name="T74" fmla="*/ 469 w 811"/>
              <a:gd name="T75" fmla="*/ 739 h 838"/>
              <a:gd name="T76" fmla="*/ 415 w 811"/>
              <a:gd name="T77" fmla="*/ 714 h 838"/>
              <a:gd name="T78" fmla="*/ 391 w 811"/>
              <a:gd name="T79" fmla="*/ 709 h 8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811" h="838">
                <a:moveTo>
                  <a:pt x="391" y="709"/>
                </a:moveTo>
                <a:cubicBezTo>
                  <a:pt x="411" y="769"/>
                  <a:pt x="439" y="792"/>
                  <a:pt x="480" y="838"/>
                </a:cubicBezTo>
                <a:cubicBezTo>
                  <a:pt x="459" y="829"/>
                  <a:pt x="440" y="822"/>
                  <a:pt x="419" y="813"/>
                </a:cubicBezTo>
                <a:cubicBezTo>
                  <a:pt x="425" y="820"/>
                  <a:pt x="430" y="826"/>
                  <a:pt x="435" y="831"/>
                </a:cubicBezTo>
                <a:cubicBezTo>
                  <a:pt x="388" y="825"/>
                  <a:pt x="317" y="768"/>
                  <a:pt x="297" y="717"/>
                </a:cubicBezTo>
                <a:cubicBezTo>
                  <a:pt x="288" y="697"/>
                  <a:pt x="277" y="684"/>
                  <a:pt x="256" y="674"/>
                </a:cubicBezTo>
                <a:cubicBezTo>
                  <a:pt x="204" y="651"/>
                  <a:pt x="171" y="609"/>
                  <a:pt x="150" y="557"/>
                </a:cubicBezTo>
                <a:cubicBezTo>
                  <a:pt x="142" y="537"/>
                  <a:pt x="130" y="527"/>
                  <a:pt x="109" y="524"/>
                </a:cubicBezTo>
                <a:cubicBezTo>
                  <a:pt x="76" y="521"/>
                  <a:pt x="5" y="519"/>
                  <a:pt x="3" y="511"/>
                </a:cubicBezTo>
                <a:cubicBezTo>
                  <a:pt x="0" y="504"/>
                  <a:pt x="23" y="492"/>
                  <a:pt x="31" y="483"/>
                </a:cubicBezTo>
                <a:cubicBezTo>
                  <a:pt x="26" y="477"/>
                  <a:pt x="12" y="467"/>
                  <a:pt x="13" y="461"/>
                </a:cubicBezTo>
                <a:cubicBezTo>
                  <a:pt x="16" y="453"/>
                  <a:pt x="31" y="454"/>
                  <a:pt x="38" y="452"/>
                </a:cubicBezTo>
                <a:cubicBezTo>
                  <a:pt x="106" y="436"/>
                  <a:pt x="141" y="396"/>
                  <a:pt x="148" y="329"/>
                </a:cubicBezTo>
                <a:cubicBezTo>
                  <a:pt x="149" y="321"/>
                  <a:pt x="154" y="313"/>
                  <a:pt x="158" y="307"/>
                </a:cubicBezTo>
                <a:cubicBezTo>
                  <a:pt x="179" y="276"/>
                  <a:pt x="202" y="247"/>
                  <a:pt x="222" y="216"/>
                </a:cubicBezTo>
                <a:cubicBezTo>
                  <a:pt x="308" y="88"/>
                  <a:pt x="425" y="14"/>
                  <a:pt x="579" y="1"/>
                </a:cubicBezTo>
                <a:cubicBezTo>
                  <a:pt x="591" y="0"/>
                  <a:pt x="603" y="1"/>
                  <a:pt x="615" y="2"/>
                </a:cubicBezTo>
                <a:cubicBezTo>
                  <a:pt x="624" y="2"/>
                  <a:pt x="633" y="3"/>
                  <a:pt x="642" y="8"/>
                </a:cubicBezTo>
                <a:cubicBezTo>
                  <a:pt x="635" y="10"/>
                  <a:pt x="628" y="13"/>
                  <a:pt x="621" y="16"/>
                </a:cubicBezTo>
                <a:cubicBezTo>
                  <a:pt x="545" y="45"/>
                  <a:pt x="505" y="103"/>
                  <a:pt x="538" y="183"/>
                </a:cubicBezTo>
                <a:cubicBezTo>
                  <a:pt x="553" y="221"/>
                  <a:pt x="575" y="256"/>
                  <a:pt x="593" y="292"/>
                </a:cubicBezTo>
                <a:cubicBezTo>
                  <a:pt x="607" y="320"/>
                  <a:pt x="622" y="347"/>
                  <a:pt x="635" y="375"/>
                </a:cubicBezTo>
                <a:cubicBezTo>
                  <a:pt x="645" y="398"/>
                  <a:pt x="656" y="402"/>
                  <a:pt x="676" y="386"/>
                </a:cubicBezTo>
                <a:cubicBezTo>
                  <a:pt x="712" y="358"/>
                  <a:pt x="747" y="329"/>
                  <a:pt x="783" y="301"/>
                </a:cubicBezTo>
                <a:cubicBezTo>
                  <a:pt x="787" y="297"/>
                  <a:pt x="793" y="295"/>
                  <a:pt x="802" y="289"/>
                </a:cubicBezTo>
                <a:cubicBezTo>
                  <a:pt x="797" y="344"/>
                  <a:pt x="789" y="394"/>
                  <a:pt x="791" y="444"/>
                </a:cubicBezTo>
                <a:cubicBezTo>
                  <a:pt x="793" y="494"/>
                  <a:pt x="785" y="550"/>
                  <a:pt x="811" y="597"/>
                </a:cubicBezTo>
                <a:cubicBezTo>
                  <a:pt x="811" y="597"/>
                  <a:pt x="811" y="597"/>
                  <a:pt x="811" y="597"/>
                </a:cubicBezTo>
                <a:cubicBezTo>
                  <a:pt x="800" y="589"/>
                  <a:pt x="787" y="582"/>
                  <a:pt x="776" y="573"/>
                </a:cubicBezTo>
                <a:cubicBezTo>
                  <a:pt x="757" y="558"/>
                  <a:pt x="740" y="541"/>
                  <a:pt x="721" y="526"/>
                </a:cubicBezTo>
                <a:cubicBezTo>
                  <a:pt x="711" y="520"/>
                  <a:pt x="699" y="516"/>
                  <a:pt x="687" y="514"/>
                </a:cubicBezTo>
                <a:cubicBezTo>
                  <a:pt x="669" y="511"/>
                  <a:pt x="671" y="521"/>
                  <a:pt x="669" y="543"/>
                </a:cubicBezTo>
                <a:cubicBezTo>
                  <a:pt x="641" y="542"/>
                  <a:pt x="641" y="565"/>
                  <a:pt x="634" y="575"/>
                </a:cubicBezTo>
                <a:cubicBezTo>
                  <a:pt x="618" y="610"/>
                  <a:pt x="617" y="677"/>
                  <a:pt x="632" y="729"/>
                </a:cubicBezTo>
                <a:cubicBezTo>
                  <a:pt x="639" y="751"/>
                  <a:pt x="646" y="773"/>
                  <a:pt x="653" y="795"/>
                </a:cubicBezTo>
                <a:cubicBezTo>
                  <a:pt x="664" y="826"/>
                  <a:pt x="648" y="820"/>
                  <a:pt x="634" y="820"/>
                </a:cubicBezTo>
                <a:cubicBezTo>
                  <a:pt x="620" y="820"/>
                  <a:pt x="596" y="813"/>
                  <a:pt x="584" y="806"/>
                </a:cubicBezTo>
                <a:cubicBezTo>
                  <a:pt x="542" y="784"/>
                  <a:pt x="508" y="766"/>
                  <a:pt x="469" y="739"/>
                </a:cubicBezTo>
                <a:cubicBezTo>
                  <a:pt x="452" y="728"/>
                  <a:pt x="437" y="716"/>
                  <a:pt x="415" y="714"/>
                </a:cubicBezTo>
                <a:lnTo>
                  <a:pt x="391" y="70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Freeform 74"/>
          <p:cNvSpPr>
            <a:spLocks/>
          </p:cNvSpPr>
          <p:nvPr/>
        </p:nvSpPr>
        <p:spPr bwMode="auto">
          <a:xfrm>
            <a:off x="1940739" y="4705496"/>
            <a:ext cx="538915" cy="556689"/>
          </a:xfrm>
          <a:custGeom>
            <a:avLst/>
            <a:gdLst>
              <a:gd name="T0" fmla="*/ 391 w 811"/>
              <a:gd name="T1" fmla="*/ 709 h 838"/>
              <a:gd name="T2" fmla="*/ 480 w 811"/>
              <a:gd name="T3" fmla="*/ 838 h 838"/>
              <a:gd name="T4" fmla="*/ 419 w 811"/>
              <a:gd name="T5" fmla="*/ 813 h 838"/>
              <a:gd name="T6" fmla="*/ 435 w 811"/>
              <a:gd name="T7" fmla="*/ 831 h 838"/>
              <a:gd name="T8" fmla="*/ 297 w 811"/>
              <a:gd name="T9" fmla="*/ 717 h 838"/>
              <a:gd name="T10" fmla="*/ 256 w 811"/>
              <a:gd name="T11" fmla="*/ 674 h 838"/>
              <a:gd name="T12" fmla="*/ 150 w 811"/>
              <a:gd name="T13" fmla="*/ 557 h 838"/>
              <a:gd name="T14" fmla="*/ 109 w 811"/>
              <a:gd name="T15" fmla="*/ 524 h 838"/>
              <a:gd name="T16" fmla="*/ 3 w 811"/>
              <a:gd name="T17" fmla="*/ 511 h 838"/>
              <a:gd name="T18" fmla="*/ 31 w 811"/>
              <a:gd name="T19" fmla="*/ 483 h 838"/>
              <a:gd name="T20" fmla="*/ 13 w 811"/>
              <a:gd name="T21" fmla="*/ 461 h 838"/>
              <a:gd name="T22" fmla="*/ 38 w 811"/>
              <a:gd name="T23" fmla="*/ 452 h 838"/>
              <a:gd name="T24" fmla="*/ 148 w 811"/>
              <a:gd name="T25" fmla="*/ 329 h 838"/>
              <a:gd name="T26" fmla="*/ 158 w 811"/>
              <a:gd name="T27" fmla="*/ 307 h 838"/>
              <a:gd name="T28" fmla="*/ 222 w 811"/>
              <a:gd name="T29" fmla="*/ 216 h 838"/>
              <a:gd name="T30" fmla="*/ 579 w 811"/>
              <a:gd name="T31" fmla="*/ 1 h 838"/>
              <a:gd name="T32" fmla="*/ 615 w 811"/>
              <a:gd name="T33" fmla="*/ 2 h 838"/>
              <a:gd name="T34" fmla="*/ 642 w 811"/>
              <a:gd name="T35" fmla="*/ 8 h 838"/>
              <a:gd name="T36" fmla="*/ 621 w 811"/>
              <a:gd name="T37" fmla="*/ 16 h 838"/>
              <a:gd name="T38" fmla="*/ 538 w 811"/>
              <a:gd name="T39" fmla="*/ 183 h 838"/>
              <a:gd name="T40" fmla="*/ 593 w 811"/>
              <a:gd name="T41" fmla="*/ 292 h 838"/>
              <a:gd name="T42" fmla="*/ 635 w 811"/>
              <a:gd name="T43" fmla="*/ 375 h 838"/>
              <a:gd name="T44" fmla="*/ 676 w 811"/>
              <a:gd name="T45" fmla="*/ 386 h 838"/>
              <a:gd name="T46" fmla="*/ 783 w 811"/>
              <a:gd name="T47" fmla="*/ 301 h 838"/>
              <a:gd name="T48" fmla="*/ 802 w 811"/>
              <a:gd name="T49" fmla="*/ 289 h 838"/>
              <a:gd name="T50" fmla="*/ 791 w 811"/>
              <a:gd name="T51" fmla="*/ 444 h 838"/>
              <a:gd name="T52" fmla="*/ 811 w 811"/>
              <a:gd name="T53" fmla="*/ 597 h 838"/>
              <a:gd name="T54" fmla="*/ 811 w 811"/>
              <a:gd name="T55" fmla="*/ 597 h 838"/>
              <a:gd name="T56" fmla="*/ 776 w 811"/>
              <a:gd name="T57" fmla="*/ 573 h 838"/>
              <a:gd name="T58" fmla="*/ 721 w 811"/>
              <a:gd name="T59" fmla="*/ 526 h 838"/>
              <a:gd name="T60" fmla="*/ 687 w 811"/>
              <a:gd name="T61" fmla="*/ 514 h 838"/>
              <a:gd name="T62" fmla="*/ 669 w 811"/>
              <a:gd name="T63" fmla="*/ 543 h 838"/>
              <a:gd name="T64" fmla="*/ 634 w 811"/>
              <a:gd name="T65" fmla="*/ 575 h 838"/>
              <a:gd name="T66" fmla="*/ 632 w 811"/>
              <a:gd name="T67" fmla="*/ 729 h 838"/>
              <a:gd name="T68" fmla="*/ 653 w 811"/>
              <a:gd name="T69" fmla="*/ 795 h 838"/>
              <a:gd name="T70" fmla="*/ 634 w 811"/>
              <a:gd name="T71" fmla="*/ 820 h 838"/>
              <a:gd name="T72" fmla="*/ 584 w 811"/>
              <a:gd name="T73" fmla="*/ 806 h 838"/>
              <a:gd name="T74" fmla="*/ 469 w 811"/>
              <a:gd name="T75" fmla="*/ 739 h 838"/>
              <a:gd name="T76" fmla="*/ 415 w 811"/>
              <a:gd name="T77" fmla="*/ 714 h 838"/>
              <a:gd name="T78" fmla="*/ 391 w 811"/>
              <a:gd name="T79" fmla="*/ 709 h 8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811" h="838">
                <a:moveTo>
                  <a:pt x="391" y="709"/>
                </a:moveTo>
                <a:cubicBezTo>
                  <a:pt x="411" y="769"/>
                  <a:pt x="439" y="792"/>
                  <a:pt x="480" y="838"/>
                </a:cubicBezTo>
                <a:cubicBezTo>
                  <a:pt x="459" y="829"/>
                  <a:pt x="440" y="822"/>
                  <a:pt x="419" y="813"/>
                </a:cubicBezTo>
                <a:cubicBezTo>
                  <a:pt x="425" y="820"/>
                  <a:pt x="430" y="826"/>
                  <a:pt x="435" y="831"/>
                </a:cubicBezTo>
                <a:cubicBezTo>
                  <a:pt x="388" y="825"/>
                  <a:pt x="317" y="768"/>
                  <a:pt x="297" y="717"/>
                </a:cubicBezTo>
                <a:cubicBezTo>
                  <a:pt x="288" y="697"/>
                  <a:pt x="277" y="684"/>
                  <a:pt x="256" y="674"/>
                </a:cubicBezTo>
                <a:cubicBezTo>
                  <a:pt x="204" y="651"/>
                  <a:pt x="171" y="609"/>
                  <a:pt x="150" y="557"/>
                </a:cubicBezTo>
                <a:cubicBezTo>
                  <a:pt x="142" y="537"/>
                  <a:pt x="130" y="527"/>
                  <a:pt x="109" y="524"/>
                </a:cubicBezTo>
                <a:cubicBezTo>
                  <a:pt x="76" y="521"/>
                  <a:pt x="5" y="519"/>
                  <a:pt x="3" y="511"/>
                </a:cubicBezTo>
                <a:cubicBezTo>
                  <a:pt x="0" y="504"/>
                  <a:pt x="23" y="492"/>
                  <a:pt x="31" y="483"/>
                </a:cubicBezTo>
                <a:cubicBezTo>
                  <a:pt x="26" y="477"/>
                  <a:pt x="12" y="467"/>
                  <a:pt x="13" y="461"/>
                </a:cubicBezTo>
                <a:cubicBezTo>
                  <a:pt x="16" y="453"/>
                  <a:pt x="31" y="454"/>
                  <a:pt x="38" y="452"/>
                </a:cubicBezTo>
                <a:cubicBezTo>
                  <a:pt x="106" y="436"/>
                  <a:pt x="141" y="396"/>
                  <a:pt x="148" y="329"/>
                </a:cubicBezTo>
                <a:cubicBezTo>
                  <a:pt x="149" y="321"/>
                  <a:pt x="154" y="313"/>
                  <a:pt x="158" y="307"/>
                </a:cubicBezTo>
                <a:cubicBezTo>
                  <a:pt x="179" y="276"/>
                  <a:pt x="202" y="247"/>
                  <a:pt x="222" y="216"/>
                </a:cubicBezTo>
                <a:cubicBezTo>
                  <a:pt x="308" y="88"/>
                  <a:pt x="425" y="14"/>
                  <a:pt x="579" y="1"/>
                </a:cubicBezTo>
                <a:cubicBezTo>
                  <a:pt x="591" y="0"/>
                  <a:pt x="603" y="1"/>
                  <a:pt x="615" y="2"/>
                </a:cubicBezTo>
                <a:cubicBezTo>
                  <a:pt x="624" y="2"/>
                  <a:pt x="633" y="3"/>
                  <a:pt x="642" y="8"/>
                </a:cubicBezTo>
                <a:cubicBezTo>
                  <a:pt x="635" y="10"/>
                  <a:pt x="628" y="13"/>
                  <a:pt x="621" y="16"/>
                </a:cubicBezTo>
                <a:cubicBezTo>
                  <a:pt x="545" y="45"/>
                  <a:pt x="505" y="103"/>
                  <a:pt x="538" y="183"/>
                </a:cubicBezTo>
                <a:cubicBezTo>
                  <a:pt x="553" y="221"/>
                  <a:pt x="575" y="256"/>
                  <a:pt x="593" y="292"/>
                </a:cubicBezTo>
                <a:cubicBezTo>
                  <a:pt x="607" y="320"/>
                  <a:pt x="622" y="347"/>
                  <a:pt x="635" y="375"/>
                </a:cubicBezTo>
                <a:cubicBezTo>
                  <a:pt x="645" y="398"/>
                  <a:pt x="656" y="402"/>
                  <a:pt x="676" y="386"/>
                </a:cubicBezTo>
                <a:cubicBezTo>
                  <a:pt x="712" y="358"/>
                  <a:pt x="747" y="329"/>
                  <a:pt x="783" y="301"/>
                </a:cubicBezTo>
                <a:cubicBezTo>
                  <a:pt x="787" y="297"/>
                  <a:pt x="793" y="295"/>
                  <a:pt x="802" y="289"/>
                </a:cubicBezTo>
                <a:cubicBezTo>
                  <a:pt x="797" y="344"/>
                  <a:pt x="789" y="394"/>
                  <a:pt x="791" y="444"/>
                </a:cubicBezTo>
                <a:cubicBezTo>
                  <a:pt x="793" y="494"/>
                  <a:pt x="785" y="550"/>
                  <a:pt x="811" y="597"/>
                </a:cubicBezTo>
                <a:cubicBezTo>
                  <a:pt x="811" y="597"/>
                  <a:pt x="811" y="597"/>
                  <a:pt x="811" y="597"/>
                </a:cubicBezTo>
                <a:cubicBezTo>
                  <a:pt x="800" y="589"/>
                  <a:pt x="787" y="582"/>
                  <a:pt x="776" y="573"/>
                </a:cubicBezTo>
                <a:cubicBezTo>
                  <a:pt x="757" y="558"/>
                  <a:pt x="740" y="541"/>
                  <a:pt x="721" y="526"/>
                </a:cubicBezTo>
                <a:cubicBezTo>
                  <a:pt x="711" y="520"/>
                  <a:pt x="699" y="516"/>
                  <a:pt x="687" y="514"/>
                </a:cubicBezTo>
                <a:cubicBezTo>
                  <a:pt x="669" y="511"/>
                  <a:pt x="671" y="521"/>
                  <a:pt x="669" y="543"/>
                </a:cubicBezTo>
                <a:cubicBezTo>
                  <a:pt x="641" y="542"/>
                  <a:pt x="641" y="565"/>
                  <a:pt x="634" y="575"/>
                </a:cubicBezTo>
                <a:cubicBezTo>
                  <a:pt x="618" y="610"/>
                  <a:pt x="617" y="677"/>
                  <a:pt x="632" y="729"/>
                </a:cubicBezTo>
                <a:cubicBezTo>
                  <a:pt x="639" y="751"/>
                  <a:pt x="646" y="773"/>
                  <a:pt x="653" y="795"/>
                </a:cubicBezTo>
                <a:cubicBezTo>
                  <a:pt x="664" y="826"/>
                  <a:pt x="648" y="820"/>
                  <a:pt x="634" y="820"/>
                </a:cubicBezTo>
                <a:cubicBezTo>
                  <a:pt x="620" y="820"/>
                  <a:pt x="596" y="813"/>
                  <a:pt x="584" y="806"/>
                </a:cubicBezTo>
                <a:cubicBezTo>
                  <a:pt x="542" y="784"/>
                  <a:pt x="508" y="766"/>
                  <a:pt x="469" y="739"/>
                </a:cubicBezTo>
                <a:cubicBezTo>
                  <a:pt x="452" y="728"/>
                  <a:pt x="437" y="716"/>
                  <a:pt x="415" y="714"/>
                </a:cubicBezTo>
                <a:lnTo>
                  <a:pt x="391" y="70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Freeform 74"/>
          <p:cNvSpPr>
            <a:spLocks/>
          </p:cNvSpPr>
          <p:nvPr/>
        </p:nvSpPr>
        <p:spPr bwMode="auto">
          <a:xfrm>
            <a:off x="1943292" y="5359474"/>
            <a:ext cx="538915" cy="556689"/>
          </a:xfrm>
          <a:custGeom>
            <a:avLst/>
            <a:gdLst>
              <a:gd name="T0" fmla="*/ 391 w 811"/>
              <a:gd name="T1" fmla="*/ 709 h 838"/>
              <a:gd name="T2" fmla="*/ 480 w 811"/>
              <a:gd name="T3" fmla="*/ 838 h 838"/>
              <a:gd name="T4" fmla="*/ 419 w 811"/>
              <a:gd name="T5" fmla="*/ 813 h 838"/>
              <a:gd name="T6" fmla="*/ 435 w 811"/>
              <a:gd name="T7" fmla="*/ 831 h 838"/>
              <a:gd name="T8" fmla="*/ 297 w 811"/>
              <a:gd name="T9" fmla="*/ 717 h 838"/>
              <a:gd name="T10" fmla="*/ 256 w 811"/>
              <a:gd name="T11" fmla="*/ 674 h 838"/>
              <a:gd name="T12" fmla="*/ 150 w 811"/>
              <a:gd name="T13" fmla="*/ 557 h 838"/>
              <a:gd name="T14" fmla="*/ 109 w 811"/>
              <a:gd name="T15" fmla="*/ 524 h 838"/>
              <a:gd name="T16" fmla="*/ 3 w 811"/>
              <a:gd name="T17" fmla="*/ 511 h 838"/>
              <a:gd name="T18" fmla="*/ 31 w 811"/>
              <a:gd name="T19" fmla="*/ 483 h 838"/>
              <a:gd name="T20" fmla="*/ 13 w 811"/>
              <a:gd name="T21" fmla="*/ 461 h 838"/>
              <a:gd name="T22" fmla="*/ 38 w 811"/>
              <a:gd name="T23" fmla="*/ 452 h 838"/>
              <a:gd name="T24" fmla="*/ 148 w 811"/>
              <a:gd name="T25" fmla="*/ 329 h 838"/>
              <a:gd name="T26" fmla="*/ 158 w 811"/>
              <a:gd name="T27" fmla="*/ 307 h 838"/>
              <a:gd name="T28" fmla="*/ 222 w 811"/>
              <a:gd name="T29" fmla="*/ 216 h 838"/>
              <a:gd name="T30" fmla="*/ 579 w 811"/>
              <a:gd name="T31" fmla="*/ 1 h 838"/>
              <a:gd name="T32" fmla="*/ 615 w 811"/>
              <a:gd name="T33" fmla="*/ 2 h 838"/>
              <a:gd name="T34" fmla="*/ 642 w 811"/>
              <a:gd name="T35" fmla="*/ 8 h 838"/>
              <a:gd name="T36" fmla="*/ 621 w 811"/>
              <a:gd name="T37" fmla="*/ 16 h 838"/>
              <a:gd name="T38" fmla="*/ 538 w 811"/>
              <a:gd name="T39" fmla="*/ 183 h 838"/>
              <a:gd name="T40" fmla="*/ 593 w 811"/>
              <a:gd name="T41" fmla="*/ 292 h 838"/>
              <a:gd name="T42" fmla="*/ 635 w 811"/>
              <a:gd name="T43" fmla="*/ 375 h 838"/>
              <a:gd name="T44" fmla="*/ 676 w 811"/>
              <a:gd name="T45" fmla="*/ 386 h 838"/>
              <a:gd name="T46" fmla="*/ 783 w 811"/>
              <a:gd name="T47" fmla="*/ 301 h 838"/>
              <a:gd name="T48" fmla="*/ 802 w 811"/>
              <a:gd name="T49" fmla="*/ 289 h 838"/>
              <a:gd name="T50" fmla="*/ 791 w 811"/>
              <a:gd name="T51" fmla="*/ 444 h 838"/>
              <a:gd name="T52" fmla="*/ 811 w 811"/>
              <a:gd name="T53" fmla="*/ 597 h 838"/>
              <a:gd name="T54" fmla="*/ 811 w 811"/>
              <a:gd name="T55" fmla="*/ 597 h 838"/>
              <a:gd name="T56" fmla="*/ 776 w 811"/>
              <a:gd name="T57" fmla="*/ 573 h 838"/>
              <a:gd name="T58" fmla="*/ 721 w 811"/>
              <a:gd name="T59" fmla="*/ 526 h 838"/>
              <a:gd name="T60" fmla="*/ 687 w 811"/>
              <a:gd name="T61" fmla="*/ 514 h 838"/>
              <a:gd name="T62" fmla="*/ 669 w 811"/>
              <a:gd name="T63" fmla="*/ 543 h 838"/>
              <a:gd name="T64" fmla="*/ 634 w 811"/>
              <a:gd name="T65" fmla="*/ 575 h 838"/>
              <a:gd name="T66" fmla="*/ 632 w 811"/>
              <a:gd name="T67" fmla="*/ 729 h 838"/>
              <a:gd name="T68" fmla="*/ 653 w 811"/>
              <a:gd name="T69" fmla="*/ 795 h 838"/>
              <a:gd name="T70" fmla="*/ 634 w 811"/>
              <a:gd name="T71" fmla="*/ 820 h 838"/>
              <a:gd name="T72" fmla="*/ 584 w 811"/>
              <a:gd name="T73" fmla="*/ 806 h 838"/>
              <a:gd name="T74" fmla="*/ 469 w 811"/>
              <a:gd name="T75" fmla="*/ 739 h 838"/>
              <a:gd name="T76" fmla="*/ 415 w 811"/>
              <a:gd name="T77" fmla="*/ 714 h 838"/>
              <a:gd name="T78" fmla="*/ 391 w 811"/>
              <a:gd name="T79" fmla="*/ 709 h 8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811" h="838">
                <a:moveTo>
                  <a:pt x="391" y="709"/>
                </a:moveTo>
                <a:cubicBezTo>
                  <a:pt x="411" y="769"/>
                  <a:pt x="439" y="792"/>
                  <a:pt x="480" y="838"/>
                </a:cubicBezTo>
                <a:cubicBezTo>
                  <a:pt x="459" y="829"/>
                  <a:pt x="440" y="822"/>
                  <a:pt x="419" y="813"/>
                </a:cubicBezTo>
                <a:cubicBezTo>
                  <a:pt x="425" y="820"/>
                  <a:pt x="430" y="826"/>
                  <a:pt x="435" y="831"/>
                </a:cubicBezTo>
                <a:cubicBezTo>
                  <a:pt x="388" y="825"/>
                  <a:pt x="317" y="768"/>
                  <a:pt x="297" y="717"/>
                </a:cubicBezTo>
                <a:cubicBezTo>
                  <a:pt x="288" y="697"/>
                  <a:pt x="277" y="684"/>
                  <a:pt x="256" y="674"/>
                </a:cubicBezTo>
                <a:cubicBezTo>
                  <a:pt x="204" y="651"/>
                  <a:pt x="171" y="609"/>
                  <a:pt x="150" y="557"/>
                </a:cubicBezTo>
                <a:cubicBezTo>
                  <a:pt x="142" y="537"/>
                  <a:pt x="130" y="527"/>
                  <a:pt x="109" y="524"/>
                </a:cubicBezTo>
                <a:cubicBezTo>
                  <a:pt x="76" y="521"/>
                  <a:pt x="5" y="519"/>
                  <a:pt x="3" y="511"/>
                </a:cubicBezTo>
                <a:cubicBezTo>
                  <a:pt x="0" y="504"/>
                  <a:pt x="23" y="492"/>
                  <a:pt x="31" y="483"/>
                </a:cubicBezTo>
                <a:cubicBezTo>
                  <a:pt x="26" y="477"/>
                  <a:pt x="12" y="467"/>
                  <a:pt x="13" y="461"/>
                </a:cubicBezTo>
                <a:cubicBezTo>
                  <a:pt x="16" y="453"/>
                  <a:pt x="31" y="454"/>
                  <a:pt x="38" y="452"/>
                </a:cubicBezTo>
                <a:cubicBezTo>
                  <a:pt x="106" y="436"/>
                  <a:pt x="141" y="396"/>
                  <a:pt x="148" y="329"/>
                </a:cubicBezTo>
                <a:cubicBezTo>
                  <a:pt x="149" y="321"/>
                  <a:pt x="154" y="313"/>
                  <a:pt x="158" y="307"/>
                </a:cubicBezTo>
                <a:cubicBezTo>
                  <a:pt x="179" y="276"/>
                  <a:pt x="202" y="247"/>
                  <a:pt x="222" y="216"/>
                </a:cubicBezTo>
                <a:cubicBezTo>
                  <a:pt x="308" y="88"/>
                  <a:pt x="425" y="14"/>
                  <a:pt x="579" y="1"/>
                </a:cubicBezTo>
                <a:cubicBezTo>
                  <a:pt x="591" y="0"/>
                  <a:pt x="603" y="1"/>
                  <a:pt x="615" y="2"/>
                </a:cubicBezTo>
                <a:cubicBezTo>
                  <a:pt x="624" y="2"/>
                  <a:pt x="633" y="3"/>
                  <a:pt x="642" y="8"/>
                </a:cubicBezTo>
                <a:cubicBezTo>
                  <a:pt x="635" y="10"/>
                  <a:pt x="628" y="13"/>
                  <a:pt x="621" y="16"/>
                </a:cubicBezTo>
                <a:cubicBezTo>
                  <a:pt x="545" y="45"/>
                  <a:pt x="505" y="103"/>
                  <a:pt x="538" y="183"/>
                </a:cubicBezTo>
                <a:cubicBezTo>
                  <a:pt x="553" y="221"/>
                  <a:pt x="575" y="256"/>
                  <a:pt x="593" y="292"/>
                </a:cubicBezTo>
                <a:cubicBezTo>
                  <a:pt x="607" y="320"/>
                  <a:pt x="622" y="347"/>
                  <a:pt x="635" y="375"/>
                </a:cubicBezTo>
                <a:cubicBezTo>
                  <a:pt x="645" y="398"/>
                  <a:pt x="656" y="402"/>
                  <a:pt x="676" y="386"/>
                </a:cubicBezTo>
                <a:cubicBezTo>
                  <a:pt x="712" y="358"/>
                  <a:pt x="747" y="329"/>
                  <a:pt x="783" y="301"/>
                </a:cubicBezTo>
                <a:cubicBezTo>
                  <a:pt x="787" y="297"/>
                  <a:pt x="793" y="295"/>
                  <a:pt x="802" y="289"/>
                </a:cubicBezTo>
                <a:cubicBezTo>
                  <a:pt x="797" y="344"/>
                  <a:pt x="789" y="394"/>
                  <a:pt x="791" y="444"/>
                </a:cubicBezTo>
                <a:cubicBezTo>
                  <a:pt x="793" y="494"/>
                  <a:pt x="785" y="550"/>
                  <a:pt x="811" y="597"/>
                </a:cubicBezTo>
                <a:cubicBezTo>
                  <a:pt x="811" y="597"/>
                  <a:pt x="811" y="597"/>
                  <a:pt x="811" y="597"/>
                </a:cubicBezTo>
                <a:cubicBezTo>
                  <a:pt x="800" y="589"/>
                  <a:pt x="787" y="582"/>
                  <a:pt x="776" y="573"/>
                </a:cubicBezTo>
                <a:cubicBezTo>
                  <a:pt x="757" y="558"/>
                  <a:pt x="740" y="541"/>
                  <a:pt x="721" y="526"/>
                </a:cubicBezTo>
                <a:cubicBezTo>
                  <a:pt x="711" y="520"/>
                  <a:pt x="699" y="516"/>
                  <a:pt x="687" y="514"/>
                </a:cubicBezTo>
                <a:cubicBezTo>
                  <a:pt x="669" y="511"/>
                  <a:pt x="671" y="521"/>
                  <a:pt x="669" y="543"/>
                </a:cubicBezTo>
                <a:cubicBezTo>
                  <a:pt x="641" y="542"/>
                  <a:pt x="641" y="565"/>
                  <a:pt x="634" y="575"/>
                </a:cubicBezTo>
                <a:cubicBezTo>
                  <a:pt x="618" y="610"/>
                  <a:pt x="617" y="677"/>
                  <a:pt x="632" y="729"/>
                </a:cubicBezTo>
                <a:cubicBezTo>
                  <a:pt x="639" y="751"/>
                  <a:pt x="646" y="773"/>
                  <a:pt x="653" y="795"/>
                </a:cubicBezTo>
                <a:cubicBezTo>
                  <a:pt x="664" y="826"/>
                  <a:pt x="648" y="820"/>
                  <a:pt x="634" y="820"/>
                </a:cubicBezTo>
                <a:cubicBezTo>
                  <a:pt x="620" y="820"/>
                  <a:pt x="596" y="813"/>
                  <a:pt x="584" y="806"/>
                </a:cubicBezTo>
                <a:cubicBezTo>
                  <a:pt x="542" y="784"/>
                  <a:pt x="508" y="766"/>
                  <a:pt x="469" y="739"/>
                </a:cubicBezTo>
                <a:cubicBezTo>
                  <a:pt x="452" y="728"/>
                  <a:pt x="437" y="716"/>
                  <a:pt x="415" y="714"/>
                </a:cubicBezTo>
                <a:lnTo>
                  <a:pt x="391" y="70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Freeform 74"/>
          <p:cNvSpPr>
            <a:spLocks/>
          </p:cNvSpPr>
          <p:nvPr/>
        </p:nvSpPr>
        <p:spPr bwMode="auto">
          <a:xfrm>
            <a:off x="2532331" y="3966210"/>
            <a:ext cx="442495" cy="457089"/>
          </a:xfrm>
          <a:custGeom>
            <a:avLst/>
            <a:gdLst>
              <a:gd name="T0" fmla="*/ 391 w 811"/>
              <a:gd name="T1" fmla="*/ 709 h 838"/>
              <a:gd name="T2" fmla="*/ 480 w 811"/>
              <a:gd name="T3" fmla="*/ 838 h 838"/>
              <a:gd name="T4" fmla="*/ 419 w 811"/>
              <a:gd name="T5" fmla="*/ 813 h 838"/>
              <a:gd name="T6" fmla="*/ 435 w 811"/>
              <a:gd name="T7" fmla="*/ 831 h 838"/>
              <a:gd name="T8" fmla="*/ 297 w 811"/>
              <a:gd name="T9" fmla="*/ 717 h 838"/>
              <a:gd name="T10" fmla="*/ 256 w 811"/>
              <a:gd name="T11" fmla="*/ 674 h 838"/>
              <a:gd name="T12" fmla="*/ 150 w 811"/>
              <a:gd name="T13" fmla="*/ 557 h 838"/>
              <a:gd name="T14" fmla="*/ 109 w 811"/>
              <a:gd name="T15" fmla="*/ 524 h 838"/>
              <a:gd name="T16" fmla="*/ 3 w 811"/>
              <a:gd name="T17" fmla="*/ 511 h 838"/>
              <a:gd name="T18" fmla="*/ 31 w 811"/>
              <a:gd name="T19" fmla="*/ 483 h 838"/>
              <a:gd name="T20" fmla="*/ 13 w 811"/>
              <a:gd name="T21" fmla="*/ 461 h 838"/>
              <a:gd name="T22" fmla="*/ 38 w 811"/>
              <a:gd name="T23" fmla="*/ 452 h 838"/>
              <a:gd name="T24" fmla="*/ 148 w 811"/>
              <a:gd name="T25" fmla="*/ 329 h 838"/>
              <a:gd name="T26" fmla="*/ 158 w 811"/>
              <a:gd name="T27" fmla="*/ 307 h 838"/>
              <a:gd name="T28" fmla="*/ 222 w 811"/>
              <a:gd name="T29" fmla="*/ 216 h 838"/>
              <a:gd name="T30" fmla="*/ 579 w 811"/>
              <a:gd name="T31" fmla="*/ 1 h 838"/>
              <a:gd name="T32" fmla="*/ 615 w 811"/>
              <a:gd name="T33" fmla="*/ 2 h 838"/>
              <a:gd name="T34" fmla="*/ 642 w 811"/>
              <a:gd name="T35" fmla="*/ 8 h 838"/>
              <a:gd name="T36" fmla="*/ 621 w 811"/>
              <a:gd name="T37" fmla="*/ 16 h 838"/>
              <a:gd name="T38" fmla="*/ 538 w 811"/>
              <a:gd name="T39" fmla="*/ 183 h 838"/>
              <a:gd name="T40" fmla="*/ 593 w 811"/>
              <a:gd name="T41" fmla="*/ 292 h 838"/>
              <a:gd name="T42" fmla="*/ 635 w 811"/>
              <a:gd name="T43" fmla="*/ 375 h 838"/>
              <a:gd name="T44" fmla="*/ 676 w 811"/>
              <a:gd name="T45" fmla="*/ 386 h 838"/>
              <a:gd name="T46" fmla="*/ 783 w 811"/>
              <a:gd name="T47" fmla="*/ 301 h 838"/>
              <a:gd name="T48" fmla="*/ 802 w 811"/>
              <a:gd name="T49" fmla="*/ 289 h 838"/>
              <a:gd name="T50" fmla="*/ 791 w 811"/>
              <a:gd name="T51" fmla="*/ 444 h 838"/>
              <a:gd name="T52" fmla="*/ 811 w 811"/>
              <a:gd name="T53" fmla="*/ 597 h 838"/>
              <a:gd name="T54" fmla="*/ 811 w 811"/>
              <a:gd name="T55" fmla="*/ 597 h 838"/>
              <a:gd name="T56" fmla="*/ 776 w 811"/>
              <a:gd name="T57" fmla="*/ 573 h 838"/>
              <a:gd name="T58" fmla="*/ 721 w 811"/>
              <a:gd name="T59" fmla="*/ 526 h 838"/>
              <a:gd name="T60" fmla="*/ 687 w 811"/>
              <a:gd name="T61" fmla="*/ 514 h 838"/>
              <a:gd name="T62" fmla="*/ 669 w 811"/>
              <a:gd name="T63" fmla="*/ 543 h 838"/>
              <a:gd name="T64" fmla="*/ 634 w 811"/>
              <a:gd name="T65" fmla="*/ 575 h 838"/>
              <a:gd name="T66" fmla="*/ 632 w 811"/>
              <a:gd name="T67" fmla="*/ 729 h 838"/>
              <a:gd name="T68" fmla="*/ 653 w 811"/>
              <a:gd name="T69" fmla="*/ 795 h 838"/>
              <a:gd name="T70" fmla="*/ 634 w 811"/>
              <a:gd name="T71" fmla="*/ 820 h 838"/>
              <a:gd name="T72" fmla="*/ 584 w 811"/>
              <a:gd name="T73" fmla="*/ 806 h 838"/>
              <a:gd name="T74" fmla="*/ 469 w 811"/>
              <a:gd name="T75" fmla="*/ 739 h 838"/>
              <a:gd name="T76" fmla="*/ 415 w 811"/>
              <a:gd name="T77" fmla="*/ 714 h 838"/>
              <a:gd name="T78" fmla="*/ 391 w 811"/>
              <a:gd name="T79" fmla="*/ 709 h 8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811" h="838">
                <a:moveTo>
                  <a:pt x="391" y="709"/>
                </a:moveTo>
                <a:cubicBezTo>
                  <a:pt x="411" y="769"/>
                  <a:pt x="439" y="792"/>
                  <a:pt x="480" y="838"/>
                </a:cubicBezTo>
                <a:cubicBezTo>
                  <a:pt x="459" y="829"/>
                  <a:pt x="440" y="822"/>
                  <a:pt x="419" y="813"/>
                </a:cubicBezTo>
                <a:cubicBezTo>
                  <a:pt x="425" y="820"/>
                  <a:pt x="430" y="826"/>
                  <a:pt x="435" y="831"/>
                </a:cubicBezTo>
                <a:cubicBezTo>
                  <a:pt x="388" y="825"/>
                  <a:pt x="317" y="768"/>
                  <a:pt x="297" y="717"/>
                </a:cubicBezTo>
                <a:cubicBezTo>
                  <a:pt x="288" y="697"/>
                  <a:pt x="277" y="684"/>
                  <a:pt x="256" y="674"/>
                </a:cubicBezTo>
                <a:cubicBezTo>
                  <a:pt x="204" y="651"/>
                  <a:pt x="171" y="609"/>
                  <a:pt x="150" y="557"/>
                </a:cubicBezTo>
                <a:cubicBezTo>
                  <a:pt x="142" y="537"/>
                  <a:pt x="130" y="527"/>
                  <a:pt x="109" y="524"/>
                </a:cubicBezTo>
                <a:cubicBezTo>
                  <a:pt x="76" y="521"/>
                  <a:pt x="5" y="519"/>
                  <a:pt x="3" y="511"/>
                </a:cubicBezTo>
                <a:cubicBezTo>
                  <a:pt x="0" y="504"/>
                  <a:pt x="23" y="492"/>
                  <a:pt x="31" y="483"/>
                </a:cubicBezTo>
                <a:cubicBezTo>
                  <a:pt x="26" y="477"/>
                  <a:pt x="12" y="467"/>
                  <a:pt x="13" y="461"/>
                </a:cubicBezTo>
                <a:cubicBezTo>
                  <a:pt x="16" y="453"/>
                  <a:pt x="31" y="454"/>
                  <a:pt x="38" y="452"/>
                </a:cubicBezTo>
                <a:cubicBezTo>
                  <a:pt x="106" y="436"/>
                  <a:pt x="141" y="396"/>
                  <a:pt x="148" y="329"/>
                </a:cubicBezTo>
                <a:cubicBezTo>
                  <a:pt x="149" y="321"/>
                  <a:pt x="154" y="313"/>
                  <a:pt x="158" y="307"/>
                </a:cubicBezTo>
                <a:cubicBezTo>
                  <a:pt x="179" y="276"/>
                  <a:pt x="202" y="247"/>
                  <a:pt x="222" y="216"/>
                </a:cubicBezTo>
                <a:cubicBezTo>
                  <a:pt x="308" y="88"/>
                  <a:pt x="425" y="14"/>
                  <a:pt x="579" y="1"/>
                </a:cubicBezTo>
                <a:cubicBezTo>
                  <a:pt x="591" y="0"/>
                  <a:pt x="603" y="1"/>
                  <a:pt x="615" y="2"/>
                </a:cubicBezTo>
                <a:cubicBezTo>
                  <a:pt x="624" y="2"/>
                  <a:pt x="633" y="3"/>
                  <a:pt x="642" y="8"/>
                </a:cubicBezTo>
                <a:cubicBezTo>
                  <a:pt x="635" y="10"/>
                  <a:pt x="628" y="13"/>
                  <a:pt x="621" y="16"/>
                </a:cubicBezTo>
                <a:cubicBezTo>
                  <a:pt x="545" y="45"/>
                  <a:pt x="505" y="103"/>
                  <a:pt x="538" y="183"/>
                </a:cubicBezTo>
                <a:cubicBezTo>
                  <a:pt x="553" y="221"/>
                  <a:pt x="575" y="256"/>
                  <a:pt x="593" y="292"/>
                </a:cubicBezTo>
                <a:cubicBezTo>
                  <a:pt x="607" y="320"/>
                  <a:pt x="622" y="347"/>
                  <a:pt x="635" y="375"/>
                </a:cubicBezTo>
                <a:cubicBezTo>
                  <a:pt x="645" y="398"/>
                  <a:pt x="656" y="402"/>
                  <a:pt x="676" y="386"/>
                </a:cubicBezTo>
                <a:cubicBezTo>
                  <a:pt x="712" y="358"/>
                  <a:pt x="747" y="329"/>
                  <a:pt x="783" y="301"/>
                </a:cubicBezTo>
                <a:cubicBezTo>
                  <a:pt x="787" y="297"/>
                  <a:pt x="793" y="295"/>
                  <a:pt x="802" y="289"/>
                </a:cubicBezTo>
                <a:cubicBezTo>
                  <a:pt x="797" y="344"/>
                  <a:pt x="789" y="394"/>
                  <a:pt x="791" y="444"/>
                </a:cubicBezTo>
                <a:cubicBezTo>
                  <a:pt x="793" y="494"/>
                  <a:pt x="785" y="550"/>
                  <a:pt x="811" y="597"/>
                </a:cubicBezTo>
                <a:cubicBezTo>
                  <a:pt x="811" y="597"/>
                  <a:pt x="811" y="597"/>
                  <a:pt x="811" y="597"/>
                </a:cubicBezTo>
                <a:cubicBezTo>
                  <a:pt x="800" y="589"/>
                  <a:pt x="787" y="582"/>
                  <a:pt x="776" y="573"/>
                </a:cubicBezTo>
                <a:cubicBezTo>
                  <a:pt x="757" y="558"/>
                  <a:pt x="740" y="541"/>
                  <a:pt x="721" y="526"/>
                </a:cubicBezTo>
                <a:cubicBezTo>
                  <a:pt x="711" y="520"/>
                  <a:pt x="699" y="516"/>
                  <a:pt x="687" y="514"/>
                </a:cubicBezTo>
                <a:cubicBezTo>
                  <a:pt x="669" y="511"/>
                  <a:pt x="671" y="521"/>
                  <a:pt x="669" y="543"/>
                </a:cubicBezTo>
                <a:cubicBezTo>
                  <a:pt x="641" y="542"/>
                  <a:pt x="641" y="565"/>
                  <a:pt x="634" y="575"/>
                </a:cubicBezTo>
                <a:cubicBezTo>
                  <a:pt x="618" y="610"/>
                  <a:pt x="617" y="677"/>
                  <a:pt x="632" y="729"/>
                </a:cubicBezTo>
                <a:cubicBezTo>
                  <a:pt x="639" y="751"/>
                  <a:pt x="646" y="773"/>
                  <a:pt x="653" y="795"/>
                </a:cubicBezTo>
                <a:cubicBezTo>
                  <a:pt x="664" y="826"/>
                  <a:pt x="648" y="820"/>
                  <a:pt x="634" y="820"/>
                </a:cubicBezTo>
                <a:cubicBezTo>
                  <a:pt x="620" y="820"/>
                  <a:pt x="596" y="813"/>
                  <a:pt x="584" y="806"/>
                </a:cubicBezTo>
                <a:cubicBezTo>
                  <a:pt x="542" y="784"/>
                  <a:pt x="508" y="766"/>
                  <a:pt x="469" y="739"/>
                </a:cubicBezTo>
                <a:cubicBezTo>
                  <a:pt x="452" y="728"/>
                  <a:pt x="437" y="716"/>
                  <a:pt x="415" y="714"/>
                </a:cubicBezTo>
                <a:lnTo>
                  <a:pt x="391" y="70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" name="Freeform 74"/>
          <p:cNvSpPr>
            <a:spLocks/>
          </p:cNvSpPr>
          <p:nvPr/>
        </p:nvSpPr>
        <p:spPr bwMode="auto">
          <a:xfrm>
            <a:off x="2542970" y="4494792"/>
            <a:ext cx="442495" cy="457089"/>
          </a:xfrm>
          <a:custGeom>
            <a:avLst/>
            <a:gdLst>
              <a:gd name="T0" fmla="*/ 391 w 811"/>
              <a:gd name="T1" fmla="*/ 709 h 838"/>
              <a:gd name="T2" fmla="*/ 480 w 811"/>
              <a:gd name="T3" fmla="*/ 838 h 838"/>
              <a:gd name="T4" fmla="*/ 419 w 811"/>
              <a:gd name="T5" fmla="*/ 813 h 838"/>
              <a:gd name="T6" fmla="*/ 435 w 811"/>
              <a:gd name="T7" fmla="*/ 831 h 838"/>
              <a:gd name="T8" fmla="*/ 297 w 811"/>
              <a:gd name="T9" fmla="*/ 717 h 838"/>
              <a:gd name="T10" fmla="*/ 256 w 811"/>
              <a:gd name="T11" fmla="*/ 674 h 838"/>
              <a:gd name="T12" fmla="*/ 150 w 811"/>
              <a:gd name="T13" fmla="*/ 557 h 838"/>
              <a:gd name="T14" fmla="*/ 109 w 811"/>
              <a:gd name="T15" fmla="*/ 524 h 838"/>
              <a:gd name="T16" fmla="*/ 3 w 811"/>
              <a:gd name="T17" fmla="*/ 511 h 838"/>
              <a:gd name="T18" fmla="*/ 31 w 811"/>
              <a:gd name="T19" fmla="*/ 483 h 838"/>
              <a:gd name="T20" fmla="*/ 13 w 811"/>
              <a:gd name="T21" fmla="*/ 461 h 838"/>
              <a:gd name="T22" fmla="*/ 38 w 811"/>
              <a:gd name="T23" fmla="*/ 452 h 838"/>
              <a:gd name="T24" fmla="*/ 148 w 811"/>
              <a:gd name="T25" fmla="*/ 329 h 838"/>
              <a:gd name="T26" fmla="*/ 158 w 811"/>
              <a:gd name="T27" fmla="*/ 307 h 838"/>
              <a:gd name="T28" fmla="*/ 222 w 811"/>
              <a:gd name="T29" fmla="*/ 216 h 838"/>
              <a:gd name="T30" fmla="*/ 579 w 811"/>
              <a:gd name="T31" fmla="*/ 1 h 838"/>
              <a:gd name="T32" fmla="*/ 615 w 811"/>
              <a:gd name="T33" fmla="*/ 2 h 838"/>
              <a:gd name="T34" fmla="*/ 642 w 811"/>
              <a:gd name="T35" fmla="*/ 8 h 838"/>
              <a:gd name="T36" fmla="*/ 621 w 811"/>
              <a:gd name="T37" fmla="*/ 16 h 838"/>
              <a:gd name="T38" fmla="*/ 538 w 811"/>
              <a:gd name="T39" fmla="*/ 183 h 838"/>
              <a:gd name="T40" fmla="*/ 593 w 811"/>
              <a:gd name="T41" fmla="*/ 292 h 838"/>
              <a:gd name="T42" fmla="*/ 635 w 811"/>
              <a:gd name="T43" fmla="*/ 375 h 838"/>
              <a:gd name="T44" fmla="*/ 676 w 811"/>
              <a:gd name="T45" fmla="*/ 386 h 838"/>
              <a:gd name="T46" fmla="*/ 783 w 811"/>
              <a:gd name="T47" fmla="*/ 301 h 838"/>
              <a:gd name="T48" fmla="*/ 802 w 811"/>
              <a:gd name="T49" fmla="*/ 289 h 838"/>
              <a:gd name="T50" fmla="*/ 791 w 811"/>
              <a:gd name="T51" fmla="*/ 444 h 838"/>
              <a:gd name="T52" fmla="*/ 811 w 811"/>
              <a:gd name="T53" fmla="*/ 597 h 838"/>
              <a:gd name="T54" fmla="*/ 811 w 811"/>
              <a:gd name="T55" fmla="*/ 597 h 838"/>
              <a:gd name="T56" fmla="*/ 776 w 811"/>
              <a:gd name="T57" fmla="*/ 573 h 838"/>
              <a:gd name="T58" fmla="*/ 721 w 811"/>
              <a:gd name="T59" fmla="*/ 526 h 838"/>
              <a:gd name="T60" fmla="*/ 687 w 811"/>
              <a:gd name="T61" fmla="*/ 514 h 838"/>
              <a:gd name="T62" fmla="*/ 669 w 811"/>
              <a:gd name="T63" fmla="*/ 543 h 838"/>
              <a:gd name="T64" fmla="*/ 634 w 811"/>
              <a:gd name="T65" fmla="*/ 575 h 838"/>
              <a:gd name="T66" fmla="*/ 632 w 811"/>
              <a:gd name="T67" fmla="*/ 729 h 838"/>
              <a:gd name="T68" fmla="*/ 653 w 811"/>
              <a:gd name="T69" fmla="*/ 795 h 838"/>
              <a:gd name="T70" fmla="*/ 634 w 811"/>
              <a:gd name="T71" fmla="*/ 820 h 838"/>
              <a:gd name="T72" fmla="*/ 584 w 811"/>
              <a:gd name="T73" fmla="*/ 806 h 838"/>
              <a:gd name="T74" fmla="*/ 469 w 811"/>
              <a:gd name="T75" fmla="*/ 739 h 838"/>
              <a:gd name="T76" fmla="*/ 415 w 811"/>
              <a:gd name="T77" fmla="*/ 714 h 838"/>
              <a:gd name="T78" fmla="*/ 391 w 811"/>
              <a:gd name="T79" fmla="*/ 709 h 8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811" h="838">
                <a:moveTo>
                  <a:pt x="391" y="709"/>
                </a:moveTo>
                <a:cubicBezTo>
                  <a:pt x="411" y="769"/>
                  <a:pt x="439" y="792"/>
                  <a:pt x="480" y="838"/>
                </a:cubicBezTo>
                <a:cubicBezTo>
                  <a:pt x="459" y="829"/>
                  <a:pt x="440" y="822"/>
                  <a:pt x="419" y="813"/>
                </a:cubicBezTo>
                <a:cubicBezTo>
                  <a:pt x="425" y="820"/>
                  <a:pt x="430" y="826"/>
                  <a:pt x="435" y="831"/>
                </a:cubicBezTo>
                <a:cubicBezTo>
                  <a:pt x="388" y="825"/>
                  <a:pt x="317" y="768"/>
                  <a:pt x="297" y="717"/>
                </a:cubicBezTo>
                <a:cubicBezTo>
                  <a:pt x="288" y="697"/>
                  <a:pt x="277" y="684"/>
                  <a:pt x="256" y="674"/>
                </a:cubicBezTo>
                <a:cubicBezTo>
                  <a:pt x="204" y="651"/>
                  <a:pt x="171" y="609"/>
                  <a:pt x="150" y="557"/>
                </a:cubicBezTo>
                <a:cubicBezTo>
                  <a:pt x="142" y="537"/>
                  <a:pt x="130" y="527"/>
                  <a:pt x="109" y="524"/>
                </a:cubicBezTo>
                <a:cubicBezTo>
                  <a:pt x="76" y="521"/>
                  <a:pt x="5" y="519"/>
                  <a:pt x="3" y="511"/>
                </a:cubicBezTo>
                <a:cubicBezTo>
                  <a:pt x="0" y="504"/>
                  <a:pt x="23" y="492"/>
                  <a:pt x="31" y="483"/>
                </a:cubicBezTo>
                <a:cubicBezTo>
                  <a:pt x="26" y="477"/>
                  <a:pt x="12" y="467"/>
                  <a:pt x="13" y="461"/>
                </a:cubicBezTo>
                <a:cubicBezTo>
                  <a:pt x="16" y="453"/>
                  <a:pt x="31" y="454"/>
                  <a:pt x="38" y="452"/>
                </a:cubicBezTo>
                <a:cubicBezTo>
                  <a:pt x="106" y="436"/>
                  <a:pt x="141" y="396"/>
                  <a:pt x="148" y="329"/>
                </a:cubicBezTo>
                <a:cubicBezTo>
                  <a:pt x="149" y="321"/>
                  <a:pt x="154" y="313"/>
                  <a:pt x="158" y="307"/>
                </a:cubicBezTo>
                <a:cubicBezTo>
                  <a:pt x="179" y="276"/>
                  <a:pt x="202" y="247"/>
                  <a:pt x="222" y="216"/>
                </a:cubicBezTo>
                <a:cubicBezTo>
                  <a:pt x="308" y="88"/>
                  <a:pt x="425" y="14"/>
                  <a:pt x="579" y="1"/>
                </a:cubicBezTo>
                <a:cubicBezTo>
                  <a:pt x="591" y="0"/>
                  <a:pt x="603" y="1"/>
                  <a:pt x="615" y="2"/>
                </a:cubicBezTo>
                <a:cubicBezTo>
                  <a:pt x="624" y="2"/>
                  <a:pt x="633" y="3"/>
                  <a:pt x="642" y="8"/>
                </a:cubicBezTo>
                <a:cubicBezTo>
                  <a:pt x="635" y="10"/>
                  <a:pt x="628" y="13"/>
                  <a:pt x="621" y="16"/>
                </a:cubicBezTo>
                <a:cubicBezTo>
                  <a:pt x="545" y="45"/>
                  <a:pt x="505" y="103"/>
                  <a:pt x="538" y="183"/>
                </a:cubicBezTo>
                <a:cubicBezTo>
                  <a:pt x="553" y="221"/>
                  <a:pt x="575" y="256"/>
                  <a:pt x="593" y="292"/>
                </a:cubicBezTo>
                <a:cubicBezTo>
                  <a:pt x="607" y="320"/>
                  <a:pt x="622" y="347"/>
                  <a:pt x="635" y="375"/>
                </a:cubicBezTo>
                <a:cubicBezTo>
                  <a:pt x="645" y="398"/>
                  <a:pt x="656" y="402"/>
                  <a:pt x="676" y="386"/>
                </a:cubicBezTo>
                <a:cubicBezTo>
                  <a:pt x="712" y="358"/>
                  <a:pt x="747" y="329"/>
                  <a:pt x="783" y="301"/>
                </a:cubicBezTo>
                <a:cubicBezTo>
                  <a:pt x="787" y="297"/>
                  <a:pt x="793" y="295"/>
                  <a:pt x="802" y="289"/>
                </a:cubicBezTo>
                <a:cubicBezTo>
                  <a:pt x="797" y="344"/>
                  <a:pt x="789" y="394"/>
                  <a:pt x="791" y="444"/>
                </a:cubicBezTo>
                <a:cubicBezTo>
                  <a:pt x="793" y="494"/>
                  <a:pt x="785" y="550"/>
                  <a:pt x="811" y="597"/>
                </a:cubicBezTo>
                <a:cubicBezTo>
                  <a:pt x="811" y="597"/>
                  <a:pt x="811" y="597"/>
                  <a:pt x="811" y="597"/>
                </a:cubicBezTo>
                <a:cubicBezTo>
                  <a:pt x="800" y="589"/>
                  <a:pt x="787" y="582"/>
                  <a:pt x="776" y="573"/>
                </a:cubicBezTo>
                <a:cubicBezTo>
                  <a:pt x="757" y="558"/>
                  <a:pt x="740" y="541"/>
                  <a:pt x="721" y="526"/>
                </a:cubicBezTo>
                <a:cubicBezTo>
                  <a:pt x="711" y="520"/>
                  <a:pt x="699" y="516"/>
                  <a:pt x="687" y="514"/>
                </a:cubicBezTo>
                <a:cubicBezTo>
                  <a:pt x="669" y="511"/>
                  <a:pt x="671" y="521"/>
                  <a:pt x="669" y="543"/>
                </a:cubicBezTo>
                <a:cubicBezTo>
                  <a:pt x="641" y="542"/>
                  <a:pt x="641" y="565"/>
                  <a:pt x="634" y="575"/>
                </a:cubicBezTo>
                <a:cubicBezTo>
                  <a:pt x="618" y="610"/>
                  <a:pt x="617" y="677"/>
                  <a:pt x="632" y="729"/>
                </a:cubicBezTo>
                <a:cubicBezTo>
                  <a:pt x="639" y="751"/>
                  <a:pt x="646" y="773"/>
                  <a:pt x="653" y="795"/>
                </a:cubicBezTo>
                <a:cubicBezTo>
                  <a:pt x="664" y="826"/>
                  <a:pt x="648" y="820"/>
                  <a:pt x="634" y="820"/>
                </a:cubicBezTo>
                <a:cubicBezTo>
                  <a:pt x="620" y="820"/>
                  <a:pt x="596" y="813"/>
                  <a:pt x="584" y="806"/>
                </a:cubicBezTo>
                <a:cubicBezTo>
                  <a:pt x="542" y="784"/>
                  <a:pt x="508" y="766"/>
                  <a:pt x="469" y="739"/>
                </a:cubicBezTo>
                <a:cubicBezTo>
                  <a:pt x="452" y="728"/>
                  <a:pt x="437" y="716"/>
                  <a:pt x="415" y="714"/>
                </a:cubicBezTo>
                <a:lnTo>
                  <a:pt x="391" y="70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Freeform 74"/>
          <p:cNvSpPr>
            <a:spLocks/>
          </p:cNvSpPr>
          <p:nvPr/>
        </p:nvSpPr>
        <p:spPr bwMode="auto">
          <a:xfrm>
            <a:off x="2545523" y="4986012"/>
            <a:ext cx="442495" cy="457089"/>
          </a:xfrm>
          <a:custGeom>
            <a:avLst/>
            <a:gdLst>
              <a:gd name="T0" fmla="*/ 391 w 811"/>
              <a:gd name="T1" fmla="*/ 709 h 838"/>
              <a:gd name="T2" fmla="*/ 480 w 811"/>
              <a:gd name="T3" fmla="*/ 838 h 838"/>
              <a:gd name="T4" fmla="*/ 419 w 811"/>
              <a:gd name="T5" fmla="*/ 813 h 838"/>
              <a:gd name="T6" fmla="*/ 435 w 811"/>
              <a:gd name="T7" fmla="*/ 831 h 838"/>
              <a:gd name="T8" fmla="*/ 297 w 811"/>
              <a:gd name="T9" fmla="*/ 717 h 838"/>
              <a:gd name="T10" fmla="*/ 256 w 811"/>
              <a:gd name="T11" fmla="*/ 674 h 838"/>
              <a:gd name="T12" fmla="*/ 150 w 811"/>
              <a:gd name="T13" fmla="*/ 557 h 838"/>
              <a:gd name="T14" fmla="*/ 109 w 811"/>
              <a:gd name="T15" fmla="*/ 524 h 838"/>
              <a:gd name="T16" fmla="*/ 3 w 811"/>
              <a:gd name="T17" fmla="*/ 511 h 838"/>
              <a:gd name="T18" fmla="*/ 31 w 811"/>
              <a:gd name="T19" fmla="*/ 483 h 838"/>
              <a:gd name="T20" fmla="*/ 13 w 811"/>
              <a:gd name="T21" fmla="*/ 461 h 838"/>
              <a:gd name="T22" fmla="*/ 38 w 811"/>
              <a:gd name="T23" fmla="*/ 452 h 838"/>
              <a:gd name="T24" fmla="*/ 148 w 811"/>
              <a:gd name="T25" fmla="*/ 329 h 838"/>
              <a:gd name="T26" fmla="*/ 158 w 811"/>
              <a:gd name="T27" fmla="*/ 307 h 838"/>
              <a:gd name="T28" fmla="*/ 222 w 811"/>
              <a:gd name="T29" fmla="*/ 216 h 838"/>
              <a:gd name="T30" fmla="*/ 579 w 811"/>
              <a:gd name="T31" fmla="*/ 1 h 838"/>
              <a:gd name="T32" fmla="*/ 615 w 811"/>
              <a:gd name="T33" fmla="*/ 2 h 838"/>
              <a:gd name="T34" fmla="*/ 642 w 811"/>
              <a:gd name="T35" fmla="*/ 8 h 838"/>
              <a:gd name="T36" fmla="*/ 621 w 811"/>
              <a:gd name="T37" fmla="*/ 16 h 838"/>
              <a:gd name="T38" fmla="*/ 538 w 811"/>
              <a:gd name="T39" fmla="*/ 183 h 838"/>
              <a:gd name="T40" fmla="*/ 593 w 811"/>
              <a:gd name="T41" fmla="*/ 292 h 838"/>
              <a:gd name="T42" fmla="*/ 635 w 811"/>
              <a:gd name="T43" fmla="*/ 375 h 838"/>
              <a:gd name="T44" fmla="*/ 676 w 811"/>
              <a:gd name="T45" fmla="*/ 386 h 838"/>
              <a:gd name="T46" fmla="*/ 783 w 811"/>
              <a:gd name="T47" fmla="*/ 301 h 838"/>
              <a:gd name="T48" fmla="*/ 802 w 811"/>
              <a:gd name="T49" fmla="*/ 289 h 838"/>
              <a:gd name="T50" fmla="*/ 791 w 811"/>
              <a:gd name="T51" fmla="*/ 444 h 838"/>
              <a:gd name="T52" fmla="*/ 811 w 811"/>
              <a:gd name="T53" fmla="*/ 597 h 838"/>
              <a:gd name="T54" fmla="*/ 811 w 811"/>
              <a:gd name="T55" fmla="*/ 597 h 838"/>
              <a:gd name="T56" fmla="*/ 776 w 811"/>
              <a:gd name="T57" fmla="*/ 573 h 838"/>
              <a:gd name="T58" fmla="*/ 721 w 811"/>
              <a:gd name="T59" fmla="*/ 526 h 838"/>
              <a:gd name="T60" fmla="*/ 687 w 811"/>
              <a:gd name="T61" fmla="*/ 514 h 838"/>
              <a:gd name="T62" fmla="*/ 669 w 811"/>
              <a:gd name="T63" fmla="*/ 543 h 838"/>
              <a:gd name="T64" fmla="*/ 634 w 811"/>
              <a:gd name="T65" fmla="*/ 575 h 838"/>
              <a:gd name="T66" fmla="*/ 632 w 811"/>
              <a:gd name="T67" fmla="*/ 729 h 838"/>
              <a:gd name="T68" fmla="*/ 653 w 811"/>
              <a:gd name="T69" fmla="*/ 795 h 838"/>
              <a:gd name="T70" fmla="*/ 634 w 811"/>
              <a:gd name="T71" fmla="*/ 820 h 838"/>
              <a:gd name="T72" fmla="*/ 584 w 811"/>
              <a:gd name="T73" fmla="*/ 806 h 838"/>
              <a:gd name="T74" fmla="*/ 469 w 811"/>
              <a:gd name="T75" fmla="*/ 739 h 838"/>
              <a:gd name="T76" fmla="*/ 415 w 811"/>
              <a:gd name="T77" fmla="*/ 714 h 838"/>
              <a:gd name="T78" fmla="*/ 391 w 811"/>
              <a:gd name="T79" fmla="*/ 709 h 8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811" h="838">
                <a:moveTo>
                  <a:pt x="391" y="709"/>
                </a:moveTo>
                <a:cubicBezTo>
                  <a:pt x="411" y="769"/>
                  <a:pt x="439" y="792"/>
                  <a:pt x="480" y="838"/>
                </a:cubicBezTo>
                <a:cubicBezTo>
                  <a:pt x="459" y="829"/>
                  <a:pt x="440" y="822"/>
                  <a:pt x="419" y="813"/>
                </a:cubicBezTo>
                <a:cubicBezTo>
                  <a:pt x="425" y="820"/>
                  <a:pt x="430" y="826"/>
                  <a:pt x="435" y="831"/>
                </a:cubicBezTo>
                <a:cubicBezTo>
                  <a:pt x="388" y="825"/>
                  <a:pt x="317" y="768"/>
                  <a:pt x="297" y="717"/>
                </a:cubicBezTo>
                <a:cubicBezTo>
                  <a:pt x="288" y="697"/>
                  <a:pt x="277" y="684"/>
                  <a:pt x="256" y="674"/>
                </a:cubicBezTo>
                <a:cubicBezTo>
                  <a:pt x="204" y="651"/>
                  <a:pt x="171" y="609"/>
                  <a:pt x="150" y="557"/>
                </a:cubicBezTo>
                <a:cubicBezTo>
                  <a:pt x="142" y="537"/>
                  <a:pt x="130" y="527"/>
                  <a:pt x="109" y="524"/>
                </a:cubicBezTo>
                <a:cubicBezTo>
                  <a:pt x="76" y="521"/>
                  <a:pt x="5" y="519"/>
                  <a:pt x="3" y="511"/>
                </a:cubicBezTo>
                <a:cubicBezTo>
                  <a:pt x="0" y="504"/>
                  <a:pt x="23" y="492"/>
                  <a:pt x="31" y="483"/>
                </a:cubicBezTo>
                <a:cubicBezTo>
                  <a:pt x="26" y="477"/>
                  <a:pt x="12" y="467"/>
                  <a:pt x="13" y="461"/>
                </a:cubicBezTo>
                <a:cubicBezTo>
                  <a:pt x="16" y="453"/>
                  <a:pt x="31" y="454"/>
                  <a:pt x="38" y="452"/>
                </a:cubicBezTo>
                <a:cubicBezTo>
                  <a:pt x="106" y="436"/>
                  <a:pt x="141" y="396"/>
                  <a:pt x="148" y="329"/>
                </a:cubicBezTo>
                <a:cubicBezTo>
                  <a:pt x="149" y="321"/>
                  <a:pt x="154" y="313"/>
                  <a:pt x="158" y="307"/>
                </a:cubicBezTo>
                <a:cubicBezTo>
                  <a:pt x="179" y="276"/>
                  <a:pt x="202" y="247"/>
                  <a:pt x="222" y="216"/>
                </a:cubicBezTo>
                <a:cubicBezTo>
                  <a:pt x="308" y="88"/>
                  <a:pt x="425" y="14"/>
                  <a:pt x="579" y="1"/>
                </a:cubicBezTo>
                <a:cubicBezTo>
                  <a:pt x="591" y="0"/>
                  <a:pt x="603" y="1"/>
                  <a:pt x="615" y="2"/>
                </a:cubicBezTo>
                <a:cubicBezTo>
                  <a:pt x="624" y="2"/>
                  <a:pt x="633" y="3"/>
                  <a:pt x="642" y="8"/>
                </a:cubicBezTo>
                <a:cubicBezTo>
                  <a:pt x="635" y="10"/>
                  <a:pt x="628" y="13"/>
                  <a:pt x="621" y="16"/>
                </a:cubicBezTo>
                <a:cubicBezTo>
                  <a:pt x="545" y="45"/>
                  <a:pt x="505" y="103"/>
                  <a:pt x="538" y="183"/>
                </a:cubicBezTo>
                <a:cubicBezTo>
                  <a:pt x="553" y="221"/>
                  <a:pt x="575" y="256"/>
                  <a:pt x="593" y="292"/>
                </a:cubicBezTo>
                <a:cubicBezTo>
                  <a:pt x="607" y="320"/>
                  <a:pt x="622" y="347"/>
                  <a:pt x="635" y="375"/>
                </a:cubicBezTo>
                <a:cubicBezTo>
                  <a:pt x="645" y="398"/>
                  <a:pt x="656" y="402"/>
                  <a:pt x="676" y="386"/>
                </a:cubicBezTo>
                <a:cubicBezTo>
                  <a:pt x="712" y="358"/>
                  <a:pt x="747" y="329"/>
                  <a:pt x="783" y="301"/>
                </a:cubicBezTo>
                <a:cubicBezTo>
                  <a:pt x="787" y="297"/>
                  <a:pt x="793" y="295"/>
                  <a:pt x="802" y="289"/>
                </a:cubicBezTo>
                <a:cubicBezTo>
                  <a:pt x="797" y="344"/>
                  <a:pt x="789" y="394"/>
                  <a:pt x="791" y="444"/>
                </a:cubicBezTo>
                <a:cubicBezTo>
                  <a:pt x="793" y="494"/>
                  <a:pt x="785" y="550"/>
                  <a:pt x="811" y="597"/>
                </a:cubicBezTo>
                <a:cubicBezTo>
                  <a:pt x="811" y="597"/>
                  <a:pt x="811" y="597"/>
                  <a:pt x="811" y="597"/>
                </a:cubicBezTo>
                <a:cubicBezTo>
                  <a:pt x="800" y="589"/>
                  <a:pt x="787" y="582"/>
                  <a:pt x="776" y="573"/>
                </a:cubicBezTo>
                <a:cubicBezTo>
                  <a:pt x="757" y="558"/>
                  <a:pt x="740" y="541"/>
                  <a:pt x="721" y="526"/>
                </a:cubicBezTo>
                <a:cubicBezTo>
                  <a:pt x="711" y="520"/>
                  <a:pt x="699" y="516"/>
                  <a:pt x="687" y="514"/>
                </a:cubicBezTo>
                <a:cubicBezTo>
                  <a:pt x="669" y="511"/>
                  <a:pt x="671" y="521"/>
                  <a:pt x="669" y="543"/>
                </a:cubicBezTo>
                <a:cubicBezTo>
                  <a:pt x="641" y="542"/>
                  <a:pt x="641" y="565"/>
                  <a:pt x="634" y="575"/>
                </a:cubicBezTo>
                <a:cubicBezTo>
                  <a:pt x="618" y="610"/>
                  <a:pt x="617" y="677"/>
                  <a:pt x="632" y="729"/>
                </a:cubicBezTo>
                <a:cubicBezTo>
                  <a:pt x="639" y="751"/>
                  <a:pt x="646" y="773"/>
                  <a:pt x="653" y="795"/>
                </a:cubicBezTo>
                <a:cubicBezTo>
                  <a:pt x="664" y="826"/>
                  <a:pt x="648" y="820"/>
                  <a:pt x="634" y="820"/>
                </a:cubicBezTo>
                <a:cubicBezTo>
                  <a:pt x="620" y="820"/>
                  <a:pt x="596" y="813"/>
                  <a:pt x="584" y="806"/>
                </a:cubicBezTo>
                <a:cubicBezTo>
                  <a:pt x="542" y="784"/>
                  <a:pt x="508" y="766"/>
                  <a:pt x="469" y="739"/>
                </a:cubicBezTo>
                <a:cubicBezTo>
                  <a:pt x="452" y="728"/>
                  <a:pt x="437" y="716"/>
                  <a:pt x="415" y="714"/>
                </a:cubicBezTo>
                <a:lnTo>
                  <a:pt x="391" y="70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Freeform 74"/>
          <p:cNvSpPr>
            <a:spLocks/>
          </p:cNvSpPr>
          <p:nvPr/>
        </p:nvSpPr>
        <p:spPr bwMode="auto">
          <a:xfrm>
            <a:off x="2552152" y="5549518"/>
            <a:ext cx="442495" cy="457089"/>
          </a:xfrm>
          <a:custGeom>
            <a:avLst/>
            <a:gdLst>
              <a:gd name="T0" fmla="*/ 391 w 811"/>
              <a:gd name="T1" fmla="*/ 709 h 838"/>
              <a:gd name="T2" fmla="*/ 480 w 811"/>
              <a:gd name="T3" fmla="*/ 838 h 838"/>
              <a:gd name="T4" fmla="*/ 419 w 811"/>
              <a:gd name="T5" fmla="*/ 813 h 838"/>
              <a:gd name="T6" fmla="*/ 435 w 811"/>
              <a:gd name="T7" fmla="*/ 831 h 838"/>
              <a:gd name="T8" fmla="*/ 297 w 811"/>
              <a:gd name="T9" fmla="*/ 717 h 838"/>
              <a:gd name="T10" fmla="*/ 256 w 811"/>
              <a:gd name="T11" fmla="*/ 674 h 838"/>
              <a:gd name="T12" fmla="*/ 150 w 811"/>
              <a:gd name="T13" fmla="*/ 557 h 838"/>
              <a:gd name="T14" fmla="*/ 109 w 811"/>
              <a:gd name="T15" fmla="*/ 524 h 838"/>
              <a:gd name="T16" fmla="*/ 3 w 811"/>
              <a:gd name="T17" fmla="*/ 511 h 838"/>
              <a:gd name="T18" fmla="*/ 31 w 811"/>
              <a:gd name="T19" fmla="*/ 483 h 838"/>
              <a:gd name="T20" fmla="*/ 13 w 811"/>
              <a:gd name="T21" fmla="*/ 461 h 838"/>
              <a:gd name="T22" fmla="*/ 38 w 811"/>
              <a:gd name="T23" fmla="*/ 452 h 838"/>
              <a:gd name="T24" fmla="*/ 148 w 811"/>
              <a:gd name="T25" fmla="*/ 329 h 838"/>
              <a:gd name="T26" fmla="*/ 158 w 811"/>
              <a:gd name="T27" fmla="*/ 307 h 838"/>
              <a:gd name="T28" fmla="*/ 222 w 811"/>
              <a:gd name="T29" fmla="*/ 216 h 838"/>
              <a:gd name="T30" fmla="*/ 579 w 811"/>
              <a:gd name="T31" fmla="*/ 1 h 838"/>
              <a:gd name="T32" fmla="*/ 615 w 811"/>
              <a:gd name="T33" fmla="*/ 2 h 838"/>
              <a:gd name="T34" fmla="*/ 642 w 811"/>
              <a:gd name="T35" fmla="*/ 8 h 838"/>
              <a:gd name="T36" fmla="*/ 621 w 811"/>
              <a:gd name="T37" fmla="*/ 16 h 838"/>
              <a:gd name="T38" fmla="*/ 538 w 811"/>
              <a:gd name="T39" fmla="*/ 183 h 838"/>
              <a:gd name="T40" fmla="*/ 593 w 811"/>
              <a:gd name="T41" fmla="*/ 292 h 838"/>
              <a:gd name="T42" fmla="*/ 635 w 811"/>
              <a:gd name="T43" fmla="*/ 375 h 838"/>
              <a:gd name="T44" fmla="*/ 676 w 811"/>
              <a:gd name="T45" fmla="*/ 386 h 838"/>
              <a:gd name="T46" fmla="*/ 783 w 811"/>
              <a:gd name="T47" fmla="*/ 301 h 838"/>
              <a:gd name="T48" fmla="*/ 802 w 811"/>
              <a:gd name="T49" fmla="*/ 289 h 838"/>
              <a:gd name="T50" fmla="*/ 791 w 811"/>
              <a:gd name="T51" fmla="*/ 444 h 838"/>
              <a:gd name="T52" fmla="*/ 811 w 811"/>
              <a:gd name="T53" fmla="*/ 597 h 838"/>
              <a:gd name="T54" fmla="*/ 811 w 811"/>
              <a:gd name="T55" fmla="*/ 597 h 838"/>
              <a:gd name="T56" fmla="*/ 776 w 811"/>
              <a:gd name="T57" fmla="*/ 573 h 838"/>
              <a:gd name="T58" fmla="*/ 721 w 811"/>
              <a:gd name="T59" fmla="*/ 526 h 838"/>
              <a:gd name="T60" fmla="*/ 687 w 811"/>
              <a:gd name="T61" fmla="*/ 514 h 838"/>
              <a:gd name="T62" fmla="*/ 669 w 811"/>
              <a:gd name="T63" fmla="*/ 543 h 838"/>
              <a:gd name="T64" fmla="*/ 634 w 811"/>
              <a:gd name="T65" fmla="*/ 575 h 838"/>
              <a:gd name="T66" fmla="*/ 632 w 811"/>
              <a:gd name="T67" fmla="*/ 729 h 838"/>
              <a:gd name="T68" fmla="*/ 653 w 811"/>
              <a:gd name="T69" fmla="*/ 795 h 838"/>
              <a:gd name="T70" fmla="*/ 634 w 811"/>
              <a:gd name="T71" fmla="*/ 820 h 838"/>
              <a:gd name="T72" fmla="*/ 584 w 811"/>
              <a:gd name="T73" fmla="*/ 806 h 838"/>
              <a:gd name="T74" fmla="*/ 469 w 811"/>
              <a:gd name="T75" fmla="*/ 739 h 838"/>
              <a:gd name="T76" fmla="*/ 415 w 811"/>
              <a:gd name="T77" fmla="*/ 714 h 838"/>
              <a:gd name="T78" fmla="*/ 391 w 811"/>
              <a:gd name="T79" fmla="*/ 709 h 8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811" h="838">
                <a:moveTo>
                  <a:pt x="391" y="709"/>
                </a:moveTo>
                <a:cubicBezTo>
                  <a:pt x="411" y="769"/>
                  <a:pt x="439" y="792"/>
                  <a:pt x="480" y="838"/>
                </a:cubicBezTo>
                <a:cubicBezTo>
                  <a:pt x="459" y="829"/>
                  <a:pt x="440" y="822"/>
                  <a:pt x="419" y="813"/>
                </a:cubicBezTo>
                <a:cubicBezTo>
                  <a:pt x="425" y="820"/>
                  <a:pt x="430" y="826"/>
                  <a:pt x="435" y="831"/>
                </a:cubicBezTo>
                <a:cubicBezTo>
                  <a:pt x="388" y="825"/>
                  <a:pt x="317" y="768"/>
                  <a:pt x="297" y="717"/>
                </a:cubicBezTo>
                <a:cubicBezTo>
                  <a:pt x="288" y="697"/>
                  <a:pt x="277" y="684"/>
                  <a:pt x="256" y="674"/>
                </a:cubicBezTo>
                <a:cubicBezTo>
                  <a:pt x="204" y="651"/>
                  <a:pt x="171" y="609"/>
                  <a:pt x="150" y="557"/>
                </a:cubicBezTo>
                <a:cubicBezTo>
                  <a:pt x="142" y="537"/>
                  <a:pt x="130" y="527"/>
                  <a:pt x="109" y="524"/>
                </a:cubicBezTo>
                <a:cubicBezTo>
                  <a:pt x="76" y="521"/>
                  <a:pt x="5" y="519"/>
                  <a:pt x="3" y="511"/>
                </a:cubicBezTo>
                <a:cubicBezTo>
                  <a:pt x="0" y="504"/>
                  <a:pt x="23" y="492"/>
                  <a:pt x="31" y="483"/>
                </a:cubicBezTo>
                <a:cubicBezTo>
                  <a:pt x="26" y="477"/>
                  <a:pt x="12" y="467"/>
                  <a:pt x="13" y="461"/>
                </a:cubicBezTo>
                <a:cubicBezTo>
                  <a:pt x="16" y="453"/>
                  <a:pt x="31" y="454"/>
                  <a:pt x="38" y="452"/>
                </a:cubicBezTo>
                <a:cubicBezTo>
                  <a:pt x="106" y="436"/>
                  <a:pt x="141" y="396"/>
                  <a:pt x="148" y="329"/>
                </a:cubicBezTo>
                <a:cubicBezTo>
                  <a:pt x="149" y="321"/>
                  <a:pt x="154" y="313"/>
                  <a:pt x="158" y="307"/>
                </a:cubicBezTo>
                <a:cubicBezTo>
                  <a:pt x="179" y="276"/>
                  <a:pt x="202" y="247"/>
                  <a:pt x="222" y="216"/>
                </a:cubicBezTo>
                <a:cubicBezTo>
                  <a:pt x="308" y="88"/>
                  <a:pt x="425" y="14"/>
                  <a:pt x="579" y="1"/>
                </a:cubicBezTo>
                <a:cubicBezTo>
                  <a:pt x="591" y="0"/>
                  <a:pt x="603" y="1"/>
                  <a:pt x="615" y="2"/>
                </a:cubicBezTo>
                <a:cubicBezTo>
                  <a:pt x="624" y="2"/>
                  <a:pt x="633" y="3"/>
                  <a:pt x="642" y="8"/>
                </a:cubicBezTo>
                <a:cubicBezTo>
                  <a:pt x="635" y="10"/>
                  <a:pt x="628" y="13"/>
                  <a:pt x="621" y="16"/>
                </a:cubicBezTo>
                <a:cubicBezTo>
                  <a:pt x="545" y="45"/>
                  <a:pt x="505" y="103"/>
                  <a:pt x="538" y="183"/>
                </a:cubicBezTo>
                <a:cubicBezTo>
                  <a:pt x="553" y="221"/>
                  <a:pt x="575" y="256"/>
                  <a:pt x="593" y="292"/>
                </a:cubicBezTo>
                <a:cubicBezTo>
                  <a:pt x="607" y="320"/>
                  <a:pt x="622" y="347"/>
                  <a:pt x="635" y="375"/>
                </a:cubicBezTo>
                <a:cubicBezTo>
                  <a:pt x="645" y="398"/>
                  <a:pt x="656" y="402"/>
                  <a:pt x="676" y="386"/>
                </a:cubicBezTo>
                <a:cubicBezTo>
                  <a:pt x="712" y="358"/>
                  <a:pt x="747" y="329"/>
                  <a:pt x="783" y="301"/>
                </a:cubicBezTo>
                <a:cubicBezTo>
                  <a:pt x="787" y="297"/>
                  <a:pt x="793" y="295"/>
                  <a:pt x="802" y="289"/>
                </a:cubicBezTo>
                <a:cubicBezTo>
                  <a:pt x="797" y="344"/>
                  <a:pt x="789" y="394"/>
                  <a:pt x="791" y="444"/>
                </a:cubicBezTo>
                <a:cubicBezTo>
                  <a:pt x="793" y="494"/>
                  <a:pt x="785" y="550"/>
                  <a:pt x="811" y="597"/>
                </a:cubicBezTo>
                <a:cubicBezTo>
                  <a:pt x="811" y="597"/>
                  <a:pt x="811" y="597"/>
                  <a:pt x="811" y="597"/>
                </a:cubicBezTo>
                <a:cubicBezTo>
                  <a:pt x="800" y="589"/>
                  <a:pt x="787" y="582"/>
                  <a:pt x="776" y="573"/>
                </a:cubicBezTo>
                <a:cubicBezTo>
                  <a:pt x="757" y="558"/>
                  <a:pt x="740" y="541"/>
                  <a:pt x="721" y="526"/>
                </a:cubicBezTo>
                <a:cubicBezTo>
                  <a:pt x="711" y="520"/>
                  <a:pt x="699" y="516"/>
                  <a:pt x="687" y="514"/>
                </a:cubicBezTo>
                <a:cubicBezTo>
                  <a:pt x="669" y="511"/>
                  <a:pt x="671" y="521"/>
                  <a:pt x="669" y="543"/>
                </a:cubicBezTo>
                <a:cubicBezTo>
                  <a:pt x="641" y="542"/>
                  <a:pt x="641" y="565"/>
                  <a:pt x="634" y="575"/>
                </a:cubicBezTo>
                <a:cubicBezTo>
                  <a:pt x="618" y="610"/>
                  <a:pt x="617" y="677"/>
                  <a:pt x="632" y="729"/>
                </a:cubicBezTo>
                <a:cubicBezTo>
                  <a:pt x="639" y="751"/>
                  <a:pt x="646" y="773"/>
                  <a:pt x="653" y="795"/>
                </a:cubicBezTo>
                <a:cubicBezTo>
                  <a:pt x="664" y="826"/>
                  <a:pt x="648" y="820"/>
                  <a:pt x="634" y="820"/>
                </a:cubicBezTo>
                <a:cubicBezTo>
                  <a:pt x="620" y="820"/>
                  <a:pt x="596" y="813"/>
                  <a:pt x="584" y="806"/>
                </a:cubicBezTo>
                <a:cubicBezTo>
                  <a:pt x="542" y="784"/>
                  <a:pt x="508" y="766"/>
                  <a:pt x="469" y="739"/>
                </a:cubicBezTo>
                <a:cubicBezTo>
                  <a:pt x="452" y="728"/>
                  <a:pt x="437" y="716"/>
                  <a:pt x="415" y="714"/>
                </a:cubicBezTo>
                <a:lnTo>
                  <a:pt x="391" y="70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9436319" y="4316786"/>
            <a:ext cx="19250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9426793" y="5293043"/>
            <a:ext cx="19250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4405754" y="4632501"/>
            <a:ext cx="19250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4367558" y="5240013"/>
            <a:ext cx="19250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TextBox 34"/>
          <p:cNvSpPr txBox="1"/>
          <p:nvPr/>
        </p:nvSpPr>
        <p:spPr>
          <a:xfrm>
            <a:off x="796564" y="1908493"/>
            <a:ext cx="36663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d-ID"/>
            </a:defPPr>
            <a:lvl1pPr marL="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6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2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8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3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6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  <a:r>
              <a: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id-ID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eaque ipsa quae ab ilarchitecto beatae vitae dicta sunt explicabo. 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796564" y="1552561"/>
            <a:ext cx="19250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  <a:endParaRPr lang="en-US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1318780" y="6137467"/>
            <a:ext cx="19250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038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500"/>
                            </p:stCondLst>
                            <p:childTnLst>
                              <p:par>
                                <p:cTn id="70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2" grpId="0"/>
      <p:bldP spid="76" grpId="0" animBg="1"/>
      <p:bldP spid="90" grpId="0" animBg="1"/>
      <p:bldP spid="91" grpId="0" animBg="1"/>
      <p:bldP spid="92" grpId="0" animBg="1"/>
      <p:bldP spid="94" grpId="0" animBg="1"/>
      <p:bldP spid="93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2" grpId="0" animBg="1"/>
      <p:bldP spid="103" grpId="0" animBg="1"/>
      <p:bldP spid="104" grpId="0" animBg="1"/>
      <p:bldP spid="105" grpId="0" animBg="1"/>
      <p:bldP spid="107" grpId="0"/>
      <p:bldP spid="108" grpId="0"/>
      <p:bldP spid="109" grpId="0"/>
      <p:bldP spid="110" grpId="0"/>
      <p:bldP spid="111" grpId="0"/>
      <p:bldP spid="112" grpId="0"/>
      <p:bldP spid="1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Break</a:t>
            </a:r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Shackle</a:t>
            </a:r>
          </a:p>
        </p:txBody>
      </p:sp>
      <p:grpSp>
        <p:nvGrpSpPr>
          <p:cNvPr id="65" name="Group 64"/>
          <p:cNvGrpSpPr/>
          <p:nvPr/>
        </p:nvGrpSpPr>
        <p:grpSpPr>
          <a:xfrm>
            <a:off x="1466807" y="2743201"/>
            <a:ext cx="8917332" cy="3713743"/>
            <a:chOff x="1060407" y="2260601"/>
            <a:chExt cx="8917332" cy="3713743"/>
          </a:xfrm>
        </p:grpSpPr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5080001" y="3878263"/>
              <a:ext cx="0" cy="7937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567C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4" name="Group 33"/>
            <p:cNvGrpSpPr/>
            <p:nvPr/>
          </p:nvGrpSpPr>
          <p:grpSpPr>
            <a:xfrm>
              <a:off x="4156076" y="2260601"/>
              <a:ext cx="3070225" cy="3595686"/>
              <a:chOff x="4156076" y="2260601"/>
              <a:chExt cx="3070225" cy="3595686"/>
            </a:xfrm>
            <a:solidFill>
              <a:schemeClr val="tx1">
                <a:lumMod val="40000"/>
                <a:lumOff val="60000"/>
              </a:schemeClr>
            </a:solidFill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grpSpPr>
          <p:sp>
            <p:nvSpPr>
              <p:cNvPr id="7" name="Freeform 5"/>
              <p:cNvSpPr>
                <a:spLocks/>
              </p:cNvSpPr>
              <p:nvPr/>
            </p:nvSpPr>
            <p:spPr bwMode="auto">
              <a:xfrm>
                <a:off x="4156076" y="3022600"/>
                <a:ext cx="3070225" cy="2833687"/>
              </a:xfrm>
              <a:custGeom>
                <a:avLst/>
                <a:gdLst>
                  <a:gd name="T0" fmla="*/ 393 w 395"/>
                  <a:gd name="T1" fmla="*/ 78 h 364"/>
                  <a:gd name="T2" fmla="*/ 366 w 395"/>
                  <a:gd name="T3" fmla="*/ 61 h 364"/>
                  <a:gd name="T4" fmla="*/ 306 w 395"/>
                  <a:gd name="T5" fmla="*/ 65 h 364"/>
                  <a:gd name="T6" fmla="*/ 269 w 395"/>
                  <a:gd name="T7" fmla="*/ 17 h 364"/>
                  <a:gd name="T8" fmla="*/ 247 w 395"/>
                  <a:gd name="T9" fmla="*/ 7 h 364"/>
                  <a:gd name="T10" fmla="*/ 211 w 395"/>
                  <a:gd name="T11" fmla="*/ 9 h 364"/>
                  <a:gd name="T12" fmla="*/ 167 w 395"/>
                  <a:gd name="T13" fmla="*/ 9 h 364"/>
                  <a:gd name="T14" fmla="*/ 137 w 395"/>
                  <a:gd name="T15" fmla="*/ 12 h 364"/>
                  <a:gd name="T16" fmla="*/ 94 w 395"/>
                  <a:gd name="T17" fmla="*/ 56 h 364"/>
                  <a:gd name="T18" fmla="*/ 34 w 395"/>
                  <a:gd name="T19" fmla="*/ 39 h 364"/>
                  <a:gd name="T20" fmla="*/ 5 w 395"/>
                  <a:gd name="T21" fmla="*/ 51 h 364"/>
                  <a:gd name="T22" fmla="*/ 19 w 395"/>
                  <a:gd name="T23" fmla="*/ 79 h 364"/>
                  <a:gd name="T24" fmla="*/ 104 w 395"/>
                  <a:gd name="T25" fmla="*/ 105 h 364"/>
                  <a:gd name="T26" fmla="*/ 132 w 395"/>
                  <a:gd name="T27" fmla="*/ 78 h 364"/>
                  <a:gd name="T28" fmla="*/ 123 w 395"/>
                  <a:gd name="T29" fmla="*/ 102 h 364"/>
                  <a:gd name="T30" fmla="*/ 123 w 395"/>
                  <a:gd name="T31" fmla="*/ 102 h 364"/>
                  <a:gd name="T32" fmla="*/ 120 w 395"/>
                  <a:gd name="T33" fmla="*/ 114 h 364"/>
                  <a:gd name="T34" fmla="*/ 119 w 395"/>
                  <a:gd name="T35" fmla="*/ 111 h 364"/>
                  <a:gd name="T36" fmla="*/ 101 w 395"/>
                  <a:gd name="T37" fmla="*/ 247 h 364"/>
                  <a:gd name="T38" fmla="*/ 55 w 395"/>
                  <a:gd name="T39" fmla="*/ 314 h 364"/>
                  <a:gd name="T40" fmla="*/ 57 w 395"/>
                  <a:gd name="T41" fmla="*/ 354 h 364"/>
                  <a:gd name="T42" fmla="*/ 96 w 395"/>
                  <a:gd name="T43" fmla="*/ 348 h 364"/>
                  <a:gd name="T44" fmla="*/ 155 w 395"/>
                  <a:gd name="T45" fmla="*/ 263 h 364"/>
                  <a:gd name="T46" fmla="*/ 166 w 395"/>
                  <a:gd name="T47" fmla="*/ 175 h 364"/>
                  <a:gd name="T48" fmla="*/ 177 w 395"/>
                  <a:gd name="T49" fmla="*/ 174 h 364"/>
                  <a:gd name="T50" fmla="*/ 223 w 395"/>
                  <a:gd name="T51" fmla="*/ 245 h 364"/>
                  <a:gd name="T52" fmla="*/ 230 w 395"/>
                  <a:gd name="T53" fmla="*/ 326 h 364"/>
                  <a:gd name="T54" fmla="*/ 257 w 395"/>
                  <a:gd name="T55" fmla="*/ 355 h 364"/>
                  <a:gd name="T56" fmla="*/ 284 w 395"/>
                  <a:gd name="T57" fmla="*/ 326 h 364"/>
                  <a:gd name="T58" fmla="*/ 275 w 395"/>
                  <a:gd name="T59" fmla="*/ 223 h 364"/>
                  <a:gd name="T60" fmla="*/ 219 w 395"/>
                  <a:gd name="T61" fmla="*/ 137 h 364"/>
                  <a:gd name="T62" fmla="*/ 249 w 395"/>
                  <a:gd name="T63" fmla="*/ 62 h 364"/>
                  <a:gd name="T64" fmla="*/ 285 w 395"/>
                  <a:gd name="T65" fmla="*/ 108 h 364"/>
                  <a:gd name="T66" fmla="*/ 374 w 395"/>
                  <a:gd name="T67" fmla="*/ 103 h 364"/>
                  <a:gd name="T68" fmla="*/ 393 w 395"/>
                  <a:gd name="T69" fmla="*/ 78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95" h="364">
                    <a:moveTo>
                      <a:pt x="393" y="78"/>
                    </a:moveTo>
                    <a:cubicBezTo>
                      <a:pt x="390" y="66"/>
                      <a:pt x="380" y="60"/>
                      <a:pt x="366" y="61"/>
                    </a:cubicBezTo>
                    <a:cubicBezTo>
                      <a:pt x="306" y="65"/>
                      <a:pt x="306" y="65"/>
                      <a:pt x="306" y="65"/>
                    </a:cubicBezTo>
                    <a:cubicBezTo>
                      <a:pt x="269" y="17"/>
                      <a:pt x="269" y="17"/>
                      <a:pt x="269" y="17"/>
                    </a:cubicBezTo>
                    <a:cubicBezTo>
                      <a:pt x="269" y="17"/>
                      <a:pt x="260" y="6"/>
                      <a:pt x="247" y="7"/>
                    </a:cubicBezTo>
                    <a:cubicBezTo>
                      <a:pt x="240" y="5"/>
                      <a:pt x="228" y="5"/>
                      <a:pt x="211" y="9"/>
                    </a:cubicBezTo>
                    <a:cubicBezTo>
                      <a:pt x="193" y="13"/>
                      <a:pt x="178" y="6"/>
                      <a:pt x="167" y="9"/>
                    </a:cubicBezTo>
                    <a:cubicBezTo>
                      <a:pt x="152" y="0"/>
                      <a:pt x="137" y="12"/>
                      <a:pt x="137" y="12"/>
                    </a:cubicBezTo>
                    <a:cubicBezTo>
                      <a:pt x="94" y="56"/>
                      <a:pt x="94" y="56"/>
                      <a:pt x="94" y="56"/>
                    </a:cubicBezTo>
                    <a:cubicBezTo>
                      <a:pt x="34" y="39"/>
                      <a:pt x="34" y="39"/>
                      <a:pt x="34" y="39"/>
                    </a:cubicBezTo>
                    <a:cubicBezTo>
                      <a:pt x="20" y="35"/>
                      <a:pt x="9" y="39"/>
                      <a:pt x="5" y="51"/>
                    </a:cubicBezTo>
                    <a:cubicBezTo>
                      <a:pt x="0" y="62"/>
                      <a:pt x="8" y="74"/>
                      <a:pt x="19" y="79"/>
                    </a:cubicBezTo>
                    <a:cubicBezTo>
                      <a:pt x="104" y="105"/>
                      <a:pt x="104" y="105"/>
                      <a:pt x="104" y="105"/>
                    </a:cubicBezTo>
                    <a:cubicBezTo>
                      <a:pt x="132" y="78"/>
                      <a:pt x="132" y="78"/>
                      <a:pt x="132" y="78"/>
                    </a:cubicBezTo>
                    <a:cubicBezTo>
                      <a:pt x="123" y="102"/>
                      <a:pt x="123" y="102"/>
                      <a:pt x="123" y="102"/>
                    </a:cubicBezTo>
                    <a:cubicBezTo>
                      <a:pt x="123" y="102"/>
                      <a:pt x="123" y="102"/>
                      <a:pt x="123" y="102"/>
                    </a:cubicBezTo>
                    <a:cubicBezTo>
                      <a:pt x="121" y="106"/>
                      <a:pt x="120" y="110"/>
                      <a:pt x="120" y="114"/>
                    </a:cubicBezTo>
                    <a:cubicBezTo>
                      <a:pt x="119" y="113"/>
                      <a:pt x="119" y="111"/>
                      <a:pt x="119" y="111"/>
                    </a:cubicBezTo>
                    <a:cubicBezTo>
                      <a:pt x="101" y="247"/>
                      <a:pt x="101" y="247"/>
                      <a:pt x="101" y="247"/>
                    </a:cubicBezTo>
                    <a:cubicBezTo>
                      <a:pt x="55" y="314"/>
                      <a:pt x="55" y="314"/>
                      <a:pt x="55" y="314"/>
                    </a:cubicBezTo>
                    <a:cubicBezTo>
                      <a:pt x="45" y="329"/>
                      <a:pt x="45" y="343"/>
                      <a:pt x="57" y="354"/>
                    </a:cubicBezTo>
                    <a:cubicBezTo>
                      <a:pt x="68" y="364"/>
                      <a:pt x="86" y="360"/>
                      <a:pt x="96" y="348"/>
                    </a:cubicBezTo>
                    <a:cubicBezTo>
                      <a:pt x="155" y="263"/>
                      <a:pt x="155" y="263"/>
                      <a:pt x="155" y="263"/>
                    </a:cubicBezTo>
                    <a:cubicBezTo>
                      <a:pt x="166" y="175"/>
                      <a:pt x="166" y="175"/>
                      <a:pt x="166" y="175"/>
                    </a:cubicBezTo>
                    <a:cubicBezTo>
                      <a:pt x="170" y="175"/>
                      <a:pt x="173" y="175"/>
                      <a:pt x="177" y="174"/>
                    </a:cubicBezTo>
                    <a:cubicBezTo>
                      <a:pt x="223" y="245"/>
                      <a:pt x="223" y="245"/>
                      <a:pt x="223" y="245"/>
                    </a:cubicBezTo>
                    <a:cubicBezTo>
                      <a:pt x="230" y="326"/>
                      <a:pt x="230" y="326"/>
                      <a:pt x="230" y="326"/>
                    </a:cubicBezTo>
                    <a:cubicBezTo>
                      <a:pt x="232" y="344"/>
                      <a:pt x="242" y="355"/>
                      <a:pt x="257" y="355"/>
                    </a:cubicBezTo>
                    <a:cubicBezTo>
                      <a:pt x="273" y="356"/>
                      <a:pt x="284" y="342"/>
                      <a:pt x="284" y="326"/>
                    </a:cubicBezTo>
                    <a:cubicBezTo>
                      <a:pt x="275" y="223"/>
                      <a:pt x="275" y="223"/>
                      <a:pt x="275" y="223"/>
                    </a:cubicBezTo>
                    <a:cubicBezTo>
                      <a:pt x="219" y="137"/>
                      <a:pt x="219" y="137"/>
                      <a:pt x="219" y="137"/>
                    </a:cubicBezTo>
                    <a:cubicBezTo>
                      <a:pt x="249" y="62"/>
                      <a:pt x="249" y="62"/>
                      <a:pt x="249" y="62"/>
                    </a:cubicBezTo>
                    <a:cubicBezTo>
                      <a:pt x="285" y="108"/>
                      <a:pt x="285" y="108"/>
                      <a:pt x="285" y="108"/>
                    </a:cubicBezTo>
                    <a:cubicBezTo>
                      <a:pt x="374" y="103"/>
                      <a:pt x="374" y="103"/>
                      <a:pt x="374" y="103"/>
                    </a:cubicBezTo>
                    <a:cubicBezTo>
                      <a:pt x="386" y="101"/>
                      <a:pt x="395" y="90"/>
                      <a:pt x="393" y="7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Freeform 7"/>
              <p:cNvSpPr>
                <a:spLocks/>
              </p:cNvSpPr>
              <p:nvPr/>
            </p:nvSpPr>
            <p:spPr bwMode="auto">
              <a:xfrm>
                <a:off x="5430838" y="2260601"/>
                <a:ext cx="776288" cy="777875"/>
              </a:xfrm>
              <a:custGeom>
                <a:avLst/>
                <a:gdLst>
                  <a:gd name="T0" fmla="*/ 43 w 100"/>
                  <a:gd name="T1" fmla="*/ 96 h 100"/>
                  <a:gd name="T2" fmla="*/ 96 w 100"/>
                  <a:gd name="T3" fmla="*/ 57 h 100"/>
                  <a:gd name="T4" fmla="*/ 57 w 100"/>
                  <a:gd name="T5" fmla="*/ 4 h 100"/>
                  <a:gd name="T6" fmla="*/ 4 w 100"/>
                  <a:gd name="T7" fmla="*/ 43 h 100"/>
                  <a:gd name="T8" fmla="*/ 43 w 100"/>
                  <a:gd name="T9" fmla="*/ 96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100">
                    <a:moveTo>
                      <a:pt x="43" y="96"/>
                    </a:moveTo>
                    <a:cubicBezTo>
                      <a:pt x="68" y="100"/>
                      <a:pt x="92" y="83"/>
                      <a:pt x="96" y="57"/>
                    </a:cubicBezTo>
                    <a:cubicBezTo>
                      <a:pt x="100" y="32"/>
                      <a:pt x="82" y="8"/>
                      <a:pt x="57" y="4"/>
                    </a:cubicBezTo>
                    <a:cubicBezTo>
                      <a:pt x="32" y="0"/>
                      <a:pt x="8" y="18"/>
                      <a:pt x="4" y="43"/>
                    </a:cubicBezTo>
                    <a:cubicBezTo>
                      <a:pt x="0" y="68"/>
                      <a:pt x="17" y="92"/>
                      <a:pt x="43" y="9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" name="Freeform 19"/>
            <p:cNvSpPr>
              <a:spLocks noEditPoints="1"/>
            </p:cNvSpPr>
            <p:nvPr/>
          </p:nvSpPr>
          <p:spPr bwMode="auto">
            <a:xfrm>
              <a:off x="7154863" y="4494213"/>
              <a:ext cx="444500" cy="544512"/>
            </a:xfrm>
            <a:custGeom>
              <a:avLst/>
              <a:gdLst>
                <a:gd name="T0" fmla="*/ 9 w 57"/>
                <a:gd name="T1" fmla="*/ 4 h 70"/>
                <a:gd name="T2" fmla="*/ 30 w 57"/>
                <a:gd name="T3" fmla="*/ 9 h 70"/>
                <a:gd name="T4" fmla="*/ 53 w 57"/>
                <a:gd name="T5" fmla="*/ 44 h 70"/>
                <a:gd name="T6" fmla="*/ 48 w 57"/>
                <a:gd name="T7" fmla="*/ 66 h 70"/>
                <a:gd name="T8" fmla="*/ 27 w 57"/>
                <a:gd name="T9" fmla="*/ 61 h 70"/>
                <a:gd name="T10" fmla="*/ 5 w 57"/>
                <a:gd name="T11" fmla="*/ 25 h 70"/>
                <a:gd name="T12" fmla="*/ 9 w 57"/>
                <a:gd name="T13" fmla="*/ 4 h 70"/>
                <a:gd name="T14" fmla="*/ 24 w 57"/>
                <a:gd name="T15" fmla="*/ 13 h 70"/>
                <a:gd name="T16" fmla="*/ 13 w 57"/>
                <a:gd name="T17" fmla="*/ 10 h 70"/>
                <a:gd name="T18" fmla="*/ 11 w 57"/>
                <a:gd name="T19" fmla="*/ 22 h 70"/>
                <a:gd name="T20" fmla="*/ 33 w 57"/>
                <a:gd name="T21" fmla="*/ 57 h 70"/>
                <a:gd name="T22" fmla="*/ 44 w 57"/>
                <a:gd name="T23" fmla="*/ 60 h 70"/>
                <a:gd name="T24" fmla="*/ 47 w 57"/>
                <a:gd name="T25" fmla="*/ 48 h 70"/>
                <a:gd name="T26" fmla="*/ 24 w 57"/>
                <a:gd name="T27" fmla="*/ 13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7" h="70">
                  <a:moveTo>
                    <a:pt x="9" y="4"/>
                  </a:moveTo>
                  <a:cubicBezTo>
                    <a:pt x="17" y="0"/>
                    <a:pt x="26" y="2"/>
                    <a:pt x="30" y="9"/>
                  </a:cubicBezTo>
                  <a:cubicBezTo>
                    <a:pt x="53" y="44"/>
                    <a:pt x="53" y="44"/>
                    <a:pt x="53" y="44"/>
                  </a:cubicBezTo>
                  <a:cubicBezTo>
                    <a:pt x="57" y="52"/>
                    <a:pt x="55" y="61"/>
                    <a:pt x="48" y="66"/>
                  </a:cubicBezTo>
                  <a:cubicBezTo>
                    <a:pt x="41" y="70"/>
                    <a:pt x="31" y="68"/>
                    <a:pt x="27" y="61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0" y="18"/>
                    <a:pt x="2" y="9"/>
                    <a:pt x="9" y="4"/>
                  </a:cubicBezTo>
                  <a:close/>
                  <a:moveTo>
                    <a:pt x="24" y="13"/>
                  </a:moveTo>
                  <a:cubicBezTo>
                    <a:pt x="22" y="9"/>
                    <a:pt x="17" y="8"/>
                    <a:pt x="13" y="10"/>
                  </a:cubicBezTo>
                  <a:cubicBezTo>
                    <a:pt x="9" y="13"/>
                    <a:pt x="8" y="18"/>
                    <a:pt x="11" y="22"/>
                  </a:cubicBezTo>
                  <a:cubicBezTo>
                    <a:pt x="33" y="57"/>
                    <a:pt x="33" y="57"/>
                    <a:pt x="33" y="57"/>
                  </a:cubicBezTo>
                  <a:cubicBezTo>
                    <a:pt x="35" y="61"/>
                    <a:pt x="40" y="62"/>
                    <a:pt x="44" y="60"/>
                  </a:cubicBezTo>
                  <a:cubicBezTo>
                    <a:pt x="48" y="57"/>
                    <a:pt x="49" y="52"/>
                    <a:pt x="47" y="48"/>
                  </a:cubicBezTo>
                  <a:lnTo>
                    <a:pt x="24" y="13"/>
                  </a:lnTo>
                  <a:close/>
                </a:path>
              </a:pathLst>
            </a:custGeom>
            <a:solidFill>
              <a:srgbClr val="E94F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auto">
            <a:xfrm>
              <a:off x="7427913" y="4859338"/>
              <a:ext cx="333375" cy="498475"/>
            </a:xfrm>
            <a:custGeom>
              <a:avLst/>
              <a:gdLst>
                <a:gd name="T0" fmla="*/ 1 w 43"/>
                <a:gd name="T1" fmla="*/ 6 h 64"/>
                <a:gd name="T2" fmla="*/ 36 w 43"/>
                <a:gd name="T3" fmla="*/ 62 h 64"/>
                <a:gd name="T4" fmla="*/ 41 w 43"/>
                <a:gd name="T5" fmla="*/ 63 h 64"/>
                <a:gd name="T6" fmla="*/ 42 w 43"/>
                <a:gd name="T7" fmla="*/ 58 h 64"/>
                <a:gd name="T8" fmla="*/ 7 w 43"/>
                <a:gd name="T9" fmla="*/ 3 h 64"/>
                <a:gd name="T10" fmla="*/ 2 w 43"/>
                <a:gd name="T11" fmla="*/ 1 h 64"/>
                <a:gd name="T12" fmla="*/ 1 w 43"/>
                <a:gd name="T13" fmla="*/ 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64">
                  <a:moveTo>
                    <a:pt x="1" y="6"/>
                  </a:moveTo>
                  <a:cubicBezTo>
                    <a:pt x="36" y="62"/>
                    <a:pt x="36" y="62"/>
                    <a:pt x="36" y="62"/>
                  </a:cubicBezTo>
                  <a:cubicBezTo>
                    <a:pt x="37" y="63"/>
                    <a:pt x="39" y="64"/>
                    <a:pt x="41" y="63"/>
                  </a:cubicBezTo>
                  <a:cubicBezTo>
                    <a:pt x="42" y="62"/>
                    <a:pt x="43" y="59"/>
                    <a:pt x="42" y="58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6" y="1"/>
                    <a:pt x="4" y="0"/>
                    <a:pt x="2" y="1"/>
                  </a:cubicBezTo>
                  <a:cubicBezTo>
                    <a:pt x="0" y="3"/>
                    <a:pt x="0" y="5"/>
                    <a:pt x="1" y="6"/>
                  </a:cubicBezTo>
                  <a:close/>
                </a:path>
              </a:pathLst>
            </a:custGeom>
            <a:solidFill>
              <a:srgbClr val="E94F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auto">
            <a:xfrm>
              <a:off x="6697663" y="3770313"/>
              <a:ext cx="442913" cy="544512"/>
            </a:xfrm>
            <a:custGeom>
              <a:avLst/>
              <a:gdLst>
                <a:gd name="T0" fmla="*/ 9 w 57"/>
                <a:gd name="T1" fmla="*/ 4 h 70"/>
                <a:gd name="T2" fmla="*/ 30 w 57"/>
                <a:gd name="T3" fmla="*/ 9 h 70"/>
                <a:gd name="T4" fmla="*/ 52 w 57"/>
                <a:gd name="T5" fmla="*/ 45 h 70"/>
                <a:gd name="T6" fmla="*/ 48 w 57"/>
                <a:gd name="T7" fmla="*/ 66 h 70"/>
                <a:gd name="T8" fmla="*/ 26 w 57"/>
                <a:gd name="T9" fmla="*/ 61 h 70"/>
                <a:gd name="T10" fmla="*/ 4 w 57"/>
                <a:gd name="T11" fmla="*/ 26 h 70"/>
                <a:gd name="T12" fmla="*/ 9 w 57"/>
                <a:gd name="T13" fmla="*/ 4 h 70"/>
                <a:gd name="T14" fmla="*/ 24 w 57"/>
                <a:gd name="T15" fmla="*/ 13 h 70"/>
                <a:gd name="T16" fmla="*/ 13 w 57"/>
                <a:gd name="T17" fmla="*/ 10 h 70"/>
                <a:gd name="T18" fmla="*/ 10 w 57"/>
                <a:gd name="T19" fmla="*/ 22 h 70"/>
                <a:gd name="T20" fmla="*/ 32 w 57"/>
                <a:gd name="T21" fmla="*/ 57 h 70"/>
                <a:gd name="T22" fmla="*/ 44 w 57"/>
                <a:gd name="T23" fmla="*/ 60 h 70"/>
                <a:gd name="T24" fmla="*/ 46 w 57"/>
                <a:gd name="T25" fmla="*/ 48 h 70"/>
                <a:gd name="T26" fmla="*/ 24 w 57"/>
                <a:gd name="T27" fmla="*/ 13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7" h="70">
                  <a:moveTo>
                    <a:pt x="9" y="4"/>
                  </a:moveTo>
                  <a:cubicBezTo>
                    <a:pt x="16" y="0"/>
                    <a:pt x="26" y="2"/>
                    <a:pt x="30" y="9"/>
                  </a:cubicBezTo>
                  <a:cubicBezTo>
                    <a:pt x="52" y="45"/>
                    <a:pt x="52" y="45"/>
                    <a:pt x="52" y="45"/>
                  </a:cubicBezTo>
                  <a:cubicBezTo>
                    <a:pt x="57" y="52"/>
                    <a:pt x="55" y="61"/>
                    <a:pt x="48" y="66"/>
                  </a:cubicBezTo>
                  <a:cubicBezTo>
                    <a:pt x="40" y="70"/>
                    <a:pt x="31" y="68"/>
                    <a:pt x="26" y="61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0" y="18"/>
                    <a:pt x="2" y="9"/>
                    <a:pt x="9" y="4"/>
                  </a:cubicBezTo>
                  <a:close/>
                  <a:moveTo>
                    <a:pt x="24" y="13"/>
                  </a:moveTo>
                  <a:cubicBezTo>
                    <a:pt x="22" y="9"/>
                    <a:pt x="17" y="8"/>
                    <a:pt x="13" y="10"/>
                  </a:cubicBezTo>
                  <a:cubicBezTo>
                    <a:pt x="9" y="13"/>
                    <a:pt x="8" y="18"/>
                    <a:pt x="10" y="22"/>
                  </a:cubicBezTo>
                  <a:cubicBezTo>
                    <a:pt x="32" y="57"/>
                    <a:pt x="32" y="57"/>
                    <a:pt x="32" y="57"/>
                  </a:cubicBezTo>
                  <a:cubicBezTo>
                    <a:pt x="35" y="61"/>
                    <a:pt x="40" y="62"/>
                    <a:pt x="44" y="60"/>
                  </a:cubicBezTo>
                  <a:cubicBezTo>
                    <a:pt x="48" y="57"/>
                    <a:pt x="49" y="52"/>
                    <a:pt x="46" y="48"/>
                  </a:cubicBezTo>
                  <a:lnTo>
                    <a:pt x="24" y="13"/>
                  </a:lnTo>
                  <a:close/>
                </a:path>
              </a:pathLst>
            </a:custGeom>
            <a:solidFill>
              <a:srgbClr val="E94F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auto">
            <a:xfrm>
              <a:off x="7380288" y="4344988"/>
              <a:ext cx="77788" cy="109537"/>
            </a:xfrm>
            <a:custGeom>
              <a:avLst/>
              <a:gdLst>
                <a:gd name="T0" fmla="*/ 0 w 49"/>
                <a:gd name="T1" fmla="*/ 20 h 69"/>
                <a:gd name="T2" fmla="*/ 25 w 49"/>
                <a:gd name="T3" fmla="*/ 0 h 69"/>
                <a:gd name="T4" fmla="*/ 49 w 49"/>
                <a:gd name="T5" fmla="*/ 40 h 69"/>
                <a:gd name="T6" fmla="*/ 30 w 49"/>
                <a:gd name="T7" fmla="*/ 69 h 69"/>
                <a:gd name="T8" fmla="*/ 0 w 49"/>
                <a:gd name="T9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69">
                  <a:moveTo>
                    <a:pt x="0" y="20"/>
                  </a:moveTo>
                  <a:lnTo>
                    <a:pt x="25" y="0"/>
                  </a:lnTo>
                  <a:lnTo>
                    <a:pt x="49" y="40"/>
                  </a:lnTo>
                  <a:lnTo>
                    <a:pt x="30" y="69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E94F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auto">
            <a:xfrm>
              <a:off x="7240588" y="4252913"/>
              <a:ext cx="85725" cy="77787"/>
            </a:xfrm>
            <a:custGeom>
              <a:avLst/>
              <a:gdLst>
                <a:gd name="T0" fmla="*/ 0 w 54"/>
                <a:gd name="T1" fmla="*/ 34 h 49"/>
                <a:gd name="T2" fmla="*/ 5 w 54"/>
                <a:gd name="T3" fmla="*/ 0 h 49"/>
                <a:gd name="T4" fmla="*/ 54 w 54"/>
                <a:gd name="T5" fmla="*/ 14 h 49"/>
                <a:gd name="T6" fmla="*/ 54 w 54"/>
                <a:gd name="T7" fmla="*/ 49 h 49"/>
                <a:gd name="T8" fmla="*/ 0 w 54"/>
                <a:gd name="T9" fmla="*/ 34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9">
                  <a:moveTo>
                    <a:pt x="0" y="34"/>
                  </a:moveTo>
                  <a:lnTo>
                    <a:pt x="5" y="0"/>
                  </a:lnTo>
                  <a:lnTo>
                    <a:pt x="54" y="14"/>
                  </a:lnTo>
                  <a:lnTo>
                    <a:pt x="54" y="49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rgbClr val="E94F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auto">
            <a:xfrm>
              <a:off x="6931026" y="4392613"/>
              <a:ext cx="76200" cy="77787"/>
            </a:xfrm>
            <a:custGeom>
              <a:avLst/>
              <a:gdLst>
                <a:gd name="T0" fmla="*/ 48 w 48"/>
                <a:gd name="T1" fmla="*/ 24 h 49"/>
                <a:gd name="T2" fmla="*/ 19 w 48"/>
                <a:gd name="T3" fmla="*/ 49 h 49"/>
                <a:gd name="T4" fmla="*/ 0 w 48"/>
                <a:gd name="T5" fmla="*/ 15 h 49"/>
                <a:gd name="T6" fmla="*/ 29 w 48"/>
                <a:gd name="T7" fmla="*/ 0 h 49"/>
                <a:gd name="T8" fmla="*/ 48 w 48"/>
                <a:gd name="T9" fmla="*/ 24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9">
                  <a:moveTo>
                    <a:pt x="48" y="24"/>
                  </a:moveTo>
                  <a:lnTo>
                    <a:pt x="19" y="49"/>
                  </a:lnTo>
                  <a:lnTo>
                    <a:pt x="0" y="15"/>
                  </a:lnTo>
                  <a:lnTo>
                    <a:pt x="29" y="0"/>
                  </a:lnTo>
                  <a:lnTo>
                    <a:pt x="48" y="24"/>
                  </a:lnTo>
                  <a:close/>
                </a:path>
              </a:pathLst>
            </a:custGeom>
            <a:solidFill>
              <a:srgbClr val="E94F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auto">
            <a:xfrm>
              <a:off x="7062788" y="4540250"/>
              <a:ext cx="53975" cy="53975"/>
            </a:xfrm>
            <a:custGeom>
              <a:avLst/>
              <a:gdLst>
                <a:gd name="T0" fmla="*/ 29 w 34"/>
                <a:gd name="T1" fmla="*/ 34 h 34"/>
                <a:gd name="T2" fmla="*/ 0 w 34"/>
                <a:gd name="T3" fmla="*/ 29 h 34"/>
                <a:gd name="T4" fmla="*/ 5 w 34"/>
                <a:gd name="T5" fmla="*/ 0 h 34"/>
                <a:gd name="T6" fmla="*/ 34 w 34"/>
                <a:gd name="T7" fmla="*/ 10 h 34"/>
                <a:gd name="T8" fmla="*/ 29 w 34"/>
                <a:gd name="T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34">
                  <a:moveTo>
                    <a:pt x="29" y="34"/>
                  </a:moveTo>
                  <a:lnTo>
                    <a:pt x="0" y="29"/>
                  </a:lnTo>
                  <a:lnTo>
                    <a:pt x="5" y="0"/>
                  </a:lnTo>
                  <a:lnTo>
                    <a:pt x="34" y="10"/>
                  </a:lnTo>
                  <a:lnTo>
                    <a:pt x="29" y="34"/>
                  </a:lnTo>
                  <a:close/>
                </a:path>
              </a:pathLst>
            </a:custGeom>
            <a:solidFill>
              <a:srgbClr val="E94F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auto">
            <a:xfrm>
              <a:off x="7226301" y="4524375"/>
              <a:ext cx="100013" cy="139700"/>
            </a:xfrm>
            <a:custGeom>
              <a:avLst/>
              <a:gdLst>
                <a:gd name="T0" fmla="*/ 4 w 13"/>
                <a:gd name="T1" fmla="*/ 0 h 18"/>
                <a:gd name="T2" fmla="*/ 12 w 13"/>
                <a:gd name="T3" fmla="*/ 12 h 18"/>
                <a:gd name="T4" fmla="*/ 11 w 13"/>
                <a:gd name="T5" fmla="*/ 17 h 18"/>
                <a:gd name="T6" fmla="*/ 6 w 13"/>
                <a:gd name="T7" fmla="*/ 16 h 18"/>
                <a:gd name="T8" fmla="*/ 0 w 13"/>
                <a:gd name="T9" fmla="*/ 6 h 18"/>
                <a:gd name="T10" fmla="*/ 4 w 13"/>
                <a:gd name="T1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8">
                  <a:moveTo>
                    <a:pt x="4" y="0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13" y="14"/>
                    <a:pt x="13" y="16"/>
                    <a:pt x="11" y="17"/>
                  </a:cubicBezTo>
                  <a:cubicBezTo>
                    <a:pt x="9" y="18"/>
                    <a:pt x="7" y="18"/>
                    <a:pt x="6" y="16"/>
                  </a:cubicBezTo>
                  <a:cubicBezTo>
                    <a:pt x="0" y="6"/>
                    <a:pt x="0" y="6"/>
                    <a:pt x="0" y="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E94F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auto">
            <a:xfrm>
              <a:off x="6992938" y="4175125"/>
              <a:ext cx="131763" cy="163512"/>
            </a:xfrm>
            <a:custGeom>
              <a:avLst/>
              <a:gdLst>
                <a:gd name="T0" fmla="*/ 11 w 17"/>
                <a:gd name="T1" fmla="*/ 21 h 21"/>
                <a:gd name="T2" fmla="*/ 11 w 17"/>
                <a:gd name="T3" fmla="*/ 21 h 21"/>
                <a:gd name="T4" fmla="*/ 1 w 17"/>
                <a:gd name="T5" fmla="*/ 6 h 21"/>
                <a:gd name="T6" fmla="*/ 2 w 17"/>
                <a:gd name="T7" fmla="*/ 1 h 21"/>
                <a:gd name="T8" fmla="*/ 7 w 17"/>
                <a:gd name="T9" fmla="*/ 2 h 21"/>
                <a:gd name="T10" fmla="*/ 17 w 17"/>
                <a:gd name="T11" fmla="*/ 18 h 21"/>
                <a:gd name="T12" fmla="*/ 11 w 17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21">
                  <a:moveTo>
                    <a:pt x="11" y="21"/>
                  </a:moveTo>
                  <a:cubicBezTo>
                    <a:pt x="11" y="21"/>
                    <a:pt x="11" y="21"/>
                    <a:pt x="11" y="21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4"/>
                    <a:pt x="1" y="2"/>
                    <a:pt x="2" y="1"/>
                  </a:cubicBezTo>
                  <a:cubicBezTo>
                    <a:pt x="4" y="0"/>
                    <a:pt x="6" y="0"/>
                    <a:pt x="7" y="2"/>
                  </a:cubicBezTo>
                  <a:cubicBezTo>
                    <a:pt x="17" y="18"/>
                    <a:pt x="17" y="18"/>
                    <a:pt x="17" y="18"/>
                  </a:cubicBezTo>
                  <a:lnTo>
                    <a:pt x="11" y="21"/>
                  </a:lnTo>
                  <a:close/>
                </a:path>
              </a:pathLst>
            </a:custGeom>
            <a:solidFill>
              <a:srgbClr val="E94F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auto">
            <a:xfrm>
              <a:off x="6689726" y="3497263"/>
              <a:ext cx="263525" cy="373062"/>
            </a:xfrm>
            <a:custGeom>
              <a:avLst/>
              <a:gdLst>
                <a:gd name="T0" fmla="*/ 166 w 166"/>
                <a:gd name="T1" fmla="*/ 230 h 235"/>
                <a:gd name="T2" fmla="*/ 5 w 166"/>
                <a:gd name="T3" fmla="*/ 235 h 235"/>
                <a:gd name="T4" fmla="*/ 0 w 166"/>
                <a:gd name="T5" fmla="*/ 5 h 235"/>
                <a:gd name="T6" fmla="*/ 156 w 166"/>
                <a:gd name="T7" fmla="*/ 0 h 235"/>
                <a:gd name="T8" fmla="*/ 166 w 166"/>
                <a:gd name="T9" fmla="*/ 23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6" h="235">
                  <a:moveTo>
                    <a:pt x="166" y="230"/>
                  </a:moveTo>
                  <a:lnTo>
                    <a:pt x="5" y="235"/>
                  </a:lnTo>
                  <a:lnTo>
                    <a:pt x="0" y="5"/>
                  </a:lnTo>
                  <a:lnTo>
                    <a:pt x="156" y="0"/>
                  </a:lnTo>
                  <a:lnTo>
                    <a:pt x="166" y="230"/>
                  </a:lnTo>
                  <a:close/>
                </a:path>
              </a:pathLst>
            </a:custGeom>
            <a:solidFill>
              <a:srgbClr val="E94F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4" name="Group 63"/>
            <p:cNvGrpSpPr/>
            <p:nvPr/>
          </p:nvGrpSpPr>
          <p:grpSpPr>
            <a:xfrm>
              <a:off x="7591426" y="4340225"/>
              <a:ext cx="2386313" cy="1634119"/>
              <a:chOff x="7591426" y="4340225"/>
              <a:chExt cx="2386313" cy="1634119"/>
            </a:xfrm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grpSpPr>
          <p:sp>
            <p:nvSpPr>
              <p:cNvPr id="20" name="Freeform 18"/>
              <p:cNvSpPr>
                <a:spLocks noEditPoints="1"/>
              </p:cNvSpPr>
              <p:nvPr/>
            </p:nvSpPr>
            <p:spPr bwMode="auto">
              <a:xfrm>
                <a:off x="7591426" y="5178425"/>
                <a:ext cx="442913" cy="544512"/>
              </a:xfrm>
              <a:custGeom>
                <a:avLst/>
                <a:gdLst>
                  <a:gd name="T0" fmla="*/ 9 w 57"/>
                  <a:gd name="T1" fmla="*/ 5 h 70"/>
                  <a:gd name="T2" fmla="*/ 30 w 57"/>
                  <a:gd name="T3" fmla="*/ 9 h 70"/>
                  <a:gd name="T4" fmla="*/ 52 w 57"/>
                  <a:gd name="T5" fmla="*/ 45 h 70"/>
                  <a:gd name="T6" fmla="*/ 47 w 57"/>
                  <a:gd name="T7" fmla="*/ 66 h 70"/>
                  <a:gd name="T8" fmla="*/ 26 w 57"/>
                  <a:gd name="T9" fmla="*/ 61 h 70"/>
                  <a:gd name="T10" fmla="*/ 4 w 57"/>
                  <a:gd name="T11" fmla="*/ 26 h 70"/>
                  <a:gd name="T12" fmla="*/ 9 w 57"/>
                  <a:gd name="T13" fmla="*/ 5 h 70"/>
                  <a:gd name="T14" fmla="*/ 24 w 57"/>
                  <a:gd name="T15" fmla="*/ 13 h 70"/>
                  <a:gd name="T16" fmla="*/ 13 w 57"/>
                  <a:gd name="T17" fmla="*/ 11 h 70"/>
                  <a:gd name="T18" fmla="*/ 10 w 57"/>
                  <a:gd name="T19" fmla="*/ 22 h 70"/>
                  <a:gd name="T20" fmla="*/ 32 w 57"/>
                  <a:gd name="T21" fmla="*/ 57 h 70"/>
                  <a:gd name="T22" fmla="*/ 44 w 57"/>
                  <a:gd name="T23" fmla="*/ 60 h 70"/>
                  <a:gd name="T24" fmla="*/ 46 w 57"/>
                  <a:gd name="T25" fmla="*/ 48 h 70"/>
                  <a:gd name="T26" fmla="*/ 24 w 57"/>
                  <a:gd name="T27" fmla="*/ 13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7" h="70">
                    <a:moveTo>
                      <a:pt x="9" y="5"/>
                    </a:moveTo>
                    <a:cubicBezTo>
                      <a:pt x="16" y="0"/>
                      <a:pt x="25" y="2"/>
                      <a:pt x="30" y="9"/>
                    </a:cubicBezTo>
                    <a:cubicBezTo>
                      <a:pt x="52" y="45"/>
                      <a:pt x="52" y="45"/>
                      <a:pt x="52" y="45"/>
                    </a:cubicBezTo>
                    <a:cubicBezTo>
                      <a:pt x="57" y="52"/>
                      <a:pt x="54" y="61"/>
                      <a:pt x="47" y="66"/>
                    </a:cubicBezTo>
                    <a:cubicBezTo>
                      <a:pt x="40" y="70"/>
                      <a:pt x="31" y="68"/>
                      <a:pt x="26" y="61"/>
                    </a:cubicBezTo>
                    <a:cubicBezTo>
                      <a:pt x="4" y="26"/>
                      <a:pt x="4" y="26"/>
                      <a:pt x="4" y="26"/>
                    </a:cubicBezTo>
                    <a:cubicBezTo>
                      <a:pt x="0" y="19"/>
                      <a:pt x="2" y="9"/>
                      <a:pt x="9" y="5"/>
                    </a:cubicBezTo>
                    <a:close/>
                    <a:moveTo>
                      <a:pt x="24" y="13"/>
                    </a:moveTo>
                    <a:cubicBezTo>
                      <a:pt x="22" y="9"/>
                      <a:pt x="16" y="8"/>
                      <a:pt x="13" y="11"/>
                    </a:cubicBezTo>
                    <a:cubicBezTo>
                      <a:pt x="9" y="13"/>
                      <a:pt x="8" y="18"/>
                      <a:pt x="10" y="22"/>
                    </a:cubicBezTo>
                    <a:cubicBezTo>
                      <a:pt x="32" y="57"/>
                      <a:pt x="32" y="57"/>
                      <a:pt x="32" y="57"/>
                    </a:cubicBezTo>
                    <a:cubicBezTo>
                      <a:pt x="35" y="61"/>
                      <a:pt x="40" y="62"/>
                      <a:pt x="44" y="60"/>
                    </a:cubicBezTo>
                    <a:cubicBezTo>
                      <a:pt x="47" y="57"/>
                      <a:pt x="49" y="52"/>
                      <a:pt x="46" y="48"/>
                    </a:cubicBezTo>
                    <a:lnTo>
                      <a:pt x="24" y="13"/>
                    </a:lnTo>
                    <a:close/>
                  </a:path>
                </a:pathLst>
              </a:custGeom>
              <a:solidFill>
                <a:srgbClr val="E94F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63" name="Group 62"/>
              <p:cNvGrpSpPr/>
              <p:nvPr/>
            </p:nvGrpSpPr>
            <p:grpSpPr>
              <a:xfrm>
                <a:off x="7979295" y="4340225"/>
                <a:ext cx="1998444" cy="1634119"/>
                <a:chOff x="7979295" y="4340225"/>
                <a:chExt cx="1998444" cy="1634119"/>
              </a:xfrm>
            </p:grpSpPr>
            <p:grpSp>
              <p:nvGrpSpPr>
                <p:cNvPr id="54" name="Group 53"/>
                <p:cNvGrpSpPr/>
                <p:nvPr/>
              </p:nvGrpSpPr>
              <p:grpSpPr>
                <a:xfrm rot="19877171">
                  <a:off x="7979295" y="5274239"/>
                  <a:ext cx="1159617" cy="700105"/>
                  <a:chOff x="2320925" y="4859338"/>
                  <a:chExt cx="1159617" cy="700105"/>
                </a:xfrm>
                <a:solidFill>
                  <a:schemeClr val="accent3"/>
                </a:solidFill>
              </p:grpSpPr>
              <p:sp>
                <p:nvSpPr>
                  <p:cNvPr id="56" name="Freeform 9"/>
                  <p:cNvSpPr>
                    <a:spLocks noEditPoints="1"/>
                  </p:cNvSpPr>
                  <p:nvPr/>
                </p:nvSpPr>
                <p:spPr bwMode="auto">
                  <a:xfrm rot="16200000">
                    <a:off x="2682875" y="4952365"/>
                    <a:ext cx="442913" cy="544512"/>
                  </a:xfrm>
                  <a:custGeom>
                    <a:avLst/>
                    <a:gdLst>
                      <a:gd name="T0" fmla="*/ 53 w 57"/>
                      <a:gd name="T1" fmla="*/ 25 h 70"/>
                      <a:gd name="T2" fmla="*/ 31 w 57"/>
                      <a:gd name="T3" fmla="*/ 61 h 70"/>
                      <a:gd name="T4" fmla="*/ 10 w 57"/>
                      <a:gd name="T5" fmla="*/ 65 h 70"/>
                      <a:gd name="T6" fmla="*/ 5 w 57"/>
                      <a:gd name="T7" fmla="*/ 44 h 70"/>
                      <a:gd name="T8" fmla="*/ 27 w 57"/>
                      <a:gd name="T9" fmla="*/ 9 h 70"/>
                      <a:gd name="T10" fmla="*/ 48 w 57"/>
                      <a:gd name="T11" fmla="*/ 4 h 70"/>
                      <a:gd name="T12" fmla="*/ 53 w 57"/>
                      <a:gd name="T13" fmla="*/ 25 h 70"/>
                      <a:gd name="T14" fmla="*/ 11 w 57"/>
                      <a:gd name="T15" fmla="*/ 48 h 70"/>
                      <a:gd name="T16" fmla="*/ 13 w 57"/>
                      <a:gd name="T17" fmla="*/ 59 h 70"/>
                      <a:gd name="T18" fmla="*/ 25 w 57"/>
                      <a:gd name="T19" fmla="*/ 57 h 70"/>
                      <a:gd name="T20" fmla="*/ 47 w 57"/>
                      <a:gd name="T21" fmla="*/ 22 h 70"/>
                      <a:gd name="T22" fmla="*/ 44 w 57"/>
                      <a:gd name="T23" fmla="*/ 10 h 70"/>
                      <a:gd name="T24" fmla="*/ 33 w 57"/>
                      <a:gd name="T25" fmla="*/ 13 h 70"/>
                      <a:gd name="T26" fmla="*/ 11 w 57"/>
                      <a:gd name="T27" fmla="*/ 48 h 7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</a:cxnLst>
                    <a:rect l="0" t="0" r="r" b="b"/>
                    <a:pathLst>
                      <a:path w="57" h="70">
                        <a:moveTo>
                          <a:pt x="53" y="25"/>
                        </a:moveTo>
                        <a:cubicBezTo>
                          <a:pt x="31" y="61"/>
                          <a:pt x="31" y="61"/>
                          <a:pt x="31" y="61"/>
                        </a:cubicBezTo>
                        <a:cubicBezTo>
                          <a:pt x="26" y="68"/>
                          <a:pt x="17" y="70"/>
                          <a:pt x="10" y="65"/>
                        </a:cubicBezTo>
                        <a:cubicBezTo>
                          <a:pt x="2" y="61"/>
                          <a:pt x="0" y="51"/>
                          <a:pt x="5" y="44"/>
                        </a:cubicBezTo>
                        <a:cubicBezTo>
                          <a:pt x="27" y="9"/>
                          <a:pt x="27" y="9"/>
                          <a:pt x="27" y="9"/>
                        </a:cubicBezTo>
                        <a:cubicBezTo>
                          <a:pt x="31" y="2"/>
                          <a:pt x="41" y="0"/>
                          <a:pt x="48" y="4"/>
                        </a:cubicBezTo>
                        <a:cubicBezTo>
                          <a:pt x="55" y="9"/>
                          <a:pt x="57" y="18"/>
                          <a:pt x="53" y="25"/>
                        </a:cubicBezTo>
                        <a:close/>
                        <a:moveTo>
                          <a:pt x="11" y="48"/>
                        </a:moveTo>
                        <a:cubicBezTo>
                          <a:pt x="8" y="52"/>
                          <a:pt x="9" y="57"/>
                          <a:pt x="13" y="59"/>
                        </a:cubicBezTo>
                        <a:cubicBezTo>
                          <a:pt x="17" y="62"/>
                          <a:pt x="22" y="61"/>
                          <a:pt x="25" y="57"/>
                        </a:cubicBezTo>
                        <a:cubicBezTo>
                          <a:pt x="47" y="22"/>
                          <a:pt x="47" y="22"/>
                          <a:pt x="47" y="22"/>
                        </a:cubicBezTo>
                        <a:cubicBezTo>
                          <a:pt x="49" y="18"/>
                          <a:pt x="48" y="13"/>
                          <a:pt x="44" y="10"/>
                        </a:cubicBezTo>
                        <a:cubicBezTo>
                          <a:pt x="40" y="8"/>
                          <a:pt x="35" y="9"/>
                          <a:pt x="33" y="13"/>
                        </a:cubicBezTo>
                        <a:lnTo>
                          <a:pt x="11" y="48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60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7" name="Freeform 10"/>
                  <p:cNvSpPr>
                    <a:spLocks/>
                  </p:cNvSpPr>
                  <p:nvPr/>
                </p:nvSpPr>
                <p:spPr bwMode="auto">
                  <a:xfrm rot="15647141">
                    <a:off x="3067792" y="5146693"/>
                    <a:ext cx="327025" cy="498475"/>
                  </a:xfrm>
                  <a:custGeom>
                    <a:avLst/>
                    <a:gdLst>
                      <a:gd name="T0" fmla="*/ 41 w 42"/>
                      <a:gd name="T1" fmla="*/ 6 h 64"/>
                      <a:gd name="T2" fmla="*/ 7 w 42"/>
                      <a:gd name="T3" fmla="*/ 61 h 64"/>
                      <a:gd name="T4" fmla="*/ 2 w 42"/>
                      <a:gd name="T5" fmla="*/ 63 h 64"/>
                      <a:gd name="T6" fmla="*/ 1 w 42"/>
                      <a:gd name="T7" fmla="*/ 58 h 64"/>
                      <a:gd name="T8" fmla="*/ 35 w 42"/>
                      <a:gd name="T9" fmla="*/ 2 h 64"/>
                      <a:gd name="T10" fmla="*/ 40 w 42"/>
                      <a:gd name="T11" fmla="*/ 1 h 64"/>
                      <a:gd name="T12" fmla="*/ 41 w 42"/>
                      <a:gd name="T13" fmla="*/ 6 h 6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42" h="64">
                        <a:moveTo>
                          <a:pt x="41" y="6"/>
                        </a:moveTo>
                        <a:cubicBezTo>
                          <a:pt x="7" y="61"/>
                          <a:pt x="7" y="61"/>
                          <a:pt x="7" y="61"/>
                        </a:cubicBezTo>
                        <a:cubicBezTo>
                          <a:pt x="6" y="63"/>
                          <a:pt x="3" y="64"/>
                          <a:pt x="2" y="63"/>
                        </a:cubicBezTo>
                        <a:cubicBezTo>
                          <a:pt x="0" y="61"/>
                          <a:pt x="0" y="59"/>
                          <a:pt x="1" y="58"/>
                        </a:cubicBezTo>
                        <a:cubicBezTo>
                          <a:pt x="35" y="2"/>
                          <a:pt x="35" y="2"/>
                          <a:pt x="35" y="2"/>
                        </a:cubicBezTo>
                        <a:cubicBezTo>
                          <a:pt x="36" y="1"/>
                          <a:pt x="39" y="0"/>
                          <a:pt x="40" y="1"/>
                        </a:cubicBezTo>
                        <a:cubicBezTo>
                          <a:pt x="42" y="2"/>
                          <a:pt x="42" y="5"/>
                          <a:pt x="41" y="6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60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8" name="Freeform 10"/>
                  <p:cNvSpPr>
                    <a:spLocks/>
                  </p:cNvSpPr>
                  <p:nvPr/>
                </p:nvSpPr>
                <p:spPr bwMode="auto">
                  <a:xfrm rot="16200000">
                    <a:off x="2406650" y="4773613"/>
                    <a:ext cx="327025" cy="498475"/>
                  </a:xfrm>
                  <a:custGeom>
                    <a:avLst/>
                    <a:gdLst>
                      <a:gd name="T0" fmla="*/ 41 w 42"/>
                      <a:gd name="T1" fmla="*/ 6 h 64"/>
                      <a:gd name="T2" fmla="*/ 7 w 42"/>
                      <a:gd name="T3" fmla="*/ 61 h 64"/>
                      <a:gd name="T4" fmla="*/ 2 w 42"/>
                      <a:gd name="T5" fmla="*/ 63 h 64"/>
                      <a:gd name="T6" fmla="*/ 1 w 42"/>
                      <a:gd name="T7" fmla="*/ 58 h 64"/>
                      <a:gd name="T8" fmla="*/ 35 w 42"/>
                      <a:gd name="T9" fmla="*/ 2 h 64"/>
                      <a:gd name="T10" fmla="*/ 40 w 42"/>
                      <a:gd name="T11" fmla="*/ 1 h 64"/>
                      <a:gd name="T12" fmla="*/ 41 w 42"/>
                      <a:gd name="T13" fmla="*/ 6 h 6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42" h="64">
                        <a:moveTo>
                          <a:pt x="41" y="6"/>
                        </a:moveTo>
                        <a:cubicBezTo>
                          <a:pt x="7" y="61"/>
                          <a:pt x="7" y="61"/>
                          <a:pt x="7" y="61"/>
                        </a:cubicBezTo>
                        <a:cubicBezTo>
                          <a:pt x="6" y="63"/>
                          <a:pt x="3" y="64"/>
                          <a:pt x="2" y="63"/>
                        </a:cubicBezTo>
                        <a:cubicBezTo>
                          <a:pt x="0" y="61"/>
                          <a:pt x="0" y="59"/>
                          <a:pt x="1" y="58"/>
                        </a:cubicBezTo>
                        <a:cubicBezTo>
                          <a:pt x="35" y="2"/>
                          <a:pt x="35" y="2"/>
                          <a:pt x="35" y="2"/>
                        </a:cubicBezTo>
                        <a:cubicBezTo>
                          <a:pt x="36" y="1"/>
                          <a:pt x="39" y="0"/>
                          <a:pt x="40" y="1"/>
                        </a:cubicBezTo>
                        <a:cubicBezTo>
                          <a:pt x="42" y="2"/>
                          <a:pt x="42" y="5"/>
                          <a:pt x="41" y="6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60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55" name="Oval 54"/>
                <p:cNvSpPr/>
                <p:nvPr/>
              </p:nvSpPr>
              <p:spPr>
                <a:xfrm>
                  <a:off x="8615665" y="4340225"/>
                  <a:ext cx="1362074" cy="1362074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31" name="Group 30"/>
            <p:cNvGrpSpPr/>
            <p:nvPr/>
          </p:nvGrpSpPr>
          <p:grpSpPr>
            <a:xfrm>
              <a:off x="1060407" y="3341688"/>
              <a:ext cx="3716381" cy="2459045"/>
              <a:chOff x="1060407" y="3341688"/>
              <a:chExt cx="3716381" cy="2459045"/>
            </a:xfrm>
          </p:grpSpPr>
          <p:grpSp>
            <p:nvGrpSpPr>
              <p:cNvPr id="6" name="Group 5"/>
              <p:cNvGrpSpPr/>
              <p:nvPr/>
            </p:nvGrpSpPr>
            <p:grpSpPr>
              <a:xfrm>
                <a:off x="1060407" y="3341688"/>
                <a:ext cx="3716381" cy="2459045"/>
                <a:chOff x="1060407" y="3341688"/>
                <a:chExt cx="3716381" cy="2459045"/>
              </a:xfrm>
            </p:grpSpPr>
            <p:sp>
              <p:nvSpPr>
                <p:cNvPr id="11" name="Freeform 9"/>
                <p:cNvSpPr>
                  <a:spLocks noEditPoints="1"/>
                </p:cNvSpPr>
                <p:nvPr/>
              </p:nvSpPr>
              <p:spPr bwMode="auto">
                <a:xfrm>
                  <a:off x="3751263" y="4408488"/>
                  <a:ext cx="442913" cy="544512"/>
                </a:xfrm>
                <a:custGeom>
                  <a:avLst/>
                  <a:gdLst>
                    <a:gd name="T0" fmla="*/ 53 w 57"/>
                    <a:gd name="T1" fmla="*/ 25 h 70"/>
                    <a:gd name="T2" fmla="*/ 31 w 57"/>
                    <a:gd name="T3" fmla="*/ 61 h 70"/>
                    <a:gd name="T4" fmla="*/ 10 w 57"/>
                    <a:gd name="T5" fmla="*/ 65 h 70"/>
                    <a:gd name="T6" fmla="*/ 5 w 57"/>
                    <a:gd name="T7" fmla="*/ 44 h 70"/>
                    <a:gd name="T8" fmla="*/ 27 w 57"/>
                    <a:gd name="T9" fmla="*/ 9 h 70"/>
                    <a:gd name="T10" fmla="*/ 48 w 57"/>
                    <a:gd name="T11" fmla="*/ 4 h 70"/>
                    <a:gd name="T12" fmla="*/ 53 w 57"/>
                    <a:gd name="T13" fmla="*/ 25 h 70"/>
                    <a:gd name="T14" fmla="*/ 11 w 57"/>
                    <a:gd name="T15" fmla="*/ 48 h 70"/>
                    <a:gd name="T16" fmla="*/ 13 w 57"/>
                    <a:gd name="T17" fmla="*/ 59 h 70"/>
                    <a:gd name="T18" fmla="*/ 25 w 57"/>
                    <a:gd name="T19" fmla="*/ 57 h 70"/>
                    <a:gd name="T20" fmla="*/ 47 w 57"/>
                    <a:gd name="T21" fmla="*/ 22 h 70"/>
                    <a:gd name="T22" fmla="*/ 44 w 57"/>
                    <a:gd name="T23" fmla="*/ 10 h 70"/>
                    <a:gd name="T24" fmla="*/ 33 w 57"/>
                    <a:gd name="T25" fmla="*/ 13 h 70"/>
                    <a:gd name="T26" fmla="*/ 11 w 57"/>
                    <a:gd name="T27" fmla="*/ 48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57" h="70">
                      <a:moveTo>
                        <a:pt x="53" y="25"/>
                      </a:moveTo>
                      <a:cubicBezTo>
                        <a:pt x="31" y="61"/>
                        <a:pt x="31" y="61"/>
                        <a:pt x="31" y="61"/>
                      </a:cubicBezTo>
                      <a:cubicBezTo>
                        <a:pt x="26" y="68"/>
                        <a:pt x="17" y="70"/>
                        <a:pt x="10" y="65"/>
                      </a:cubicBezTo>
                      <a:cubicBezTo>
                        <a:pt x="2" y="61"/>
                        <a:pt x="0" y="51"/>
                        <a:pt x="5" y="44"/>
                      </a:cubicBezTo>
                      <a:cubicBezTo>
                        <a:pt x="27" y="9"/>
                        <a:pt x="27" y="9"/>
                        <a:pt x="27" y="9"/>
                      </a:cubicBezTo>
                      <a:cubicBezTo>
                        <a:pt x="31" y="2"/>
                        <a:pt x="41" y="0"/>
                        <a:pt x="48" y="4"/>
                      </a:cubicBezTo>
                      <a:cubicBezTo>
                        <a:pt x="55" y="9"/>
                        <a:pt x="57" y="18"/>
                        <a:pt x="53" y="25"/>
                      </a:cubicBezTo>
                      <a:close/>
                      <a:moveTo>
                        <a:pt x="11" y="48"/>
                      </a:moveTo>
                      <a:cubicBezTo>
                        <a:pt x="8" y="52"/>
                        <a:pt x="9" y="57"/>
                        <a:pt x="13" y="59"/>
                      </a:cubicBezTo>
                      <a:cubicBezTo>
                        <a:pt x="17" y="62"/>
                        <a:pt x="22" y="61"/>
                        <a:pt x="25" y="57"/>
                      </a:cubicBezTo>
                      <a:cubicBezTo>
                        <a:pt x="47" y="22"/>
                        <a:pt x="47" y="22"/>
                        <a:pt x="47" y="22"/>
                      </a:cubicBezTo>
                      <a:cubicBezTo>
                        <a:pt x="49" y="18"/>
                        <a:pt x="48" y="13"/>
                        <a:pt x="44" y="10"/>
                      </a:cubicBezTo>
                      <a:cubicBezTo>
                        <a:pt x="40" y="8"/>
                        <a:pt x="35" y="9"/>
                        <a:pt x="33" y="13"/>
                      </a:cubicBezTo>
                      <a:lnTo>
                        <a:pt x="11" y="4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" name="Freeform 10"/>
                <p:cNvSpPr>
                  <a:spLocks/>
                </p:cNvSpPr>
                <p:nvPr/>
              </p:nvSpPr>
              <p:spPr bwMode="auto">
                <a:xfrm>
                  <a:off x="3595688" y="4773613"/>
                  <a:ext cx="327025" cy="498475"/>
                </a:xfrm>
                <a:custGeom>
                  <a:avLst/>
                  <a:gdLst>
                    <a:gd name="T0" fmla="*/ 41 w 42"/>
                    <a:gd name="T1" fmla="*/ 6 h 64"/>
                    <a:gd name="T2" fmla="*/ 7 w 42"/>
                    <a:gd name="T3" fmla="*/ 61 h 64"/>
                    <a:gd name="T4" fmla="*/ 2 w 42"/>
                    <a:gd name="T5" fmla="*/ 63 h 64"/>
                    <a:gd name="T6" fmla="*/ 1 w 42"/>
                    <a:gd name="T7" fmla="*/ 58 h 64"/>
                    <a:gd name="T8" fmla="*/ 35 w 42"/>
                    <a:gd name="T9" fmla="*/ 2 h 64"/>
                    <a:gd name="T10" fmla="*/ 40 w 42"/>
                    <a:gd name="T11" fmla="*/ 1 h 64"/>
                    <a:gd name="T12" fmla="*/ 41 w 42"/>
                    <a:gd name="T13" fmla="*/ 6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2" h="64">
                      <a:moveTo>
                        <a:pt x="41" y="6"/>
                      </a:moveTo>
                      <a:cubicBezTo>
                        <a:pt x="7" y="61"/>
                        <a:pt x="7" y="61"/>
                        <a:pt x="7" y="61"/>
                      </a:cubicBezTo>
                      <a:cubicBezTo>
                        <a:pt x="6" y="63"/>
                        <a:pt x="3" y="64"/>
                        <a:pt x="2" y="63"/>
                      </a:cubicBezTo>
                      <a:cubicBezTo>
                        <a:pt x="0" y="61"/>
                        <a:pt x="0" y="59"/>
                        <a:pt x="1" y="58"/>
                      </a:cubicBezTo>
                      <a:cubicBezTo>
                        <a:pt x="35" y="2"/>
                        <a:pt x="35" y="2"/>
                        <a:pt x="35" y="2"/>
                      </a:cubicBezTo>
                      <a:cubicBezTo>
                        <a:pt x="36" y="1"/>
                        <a:pt x="39" y="0"/>
                        <a:pt x="40" y="1"/>
                      </a:cubicBezTo>
                      <a:cubicBezTo>
                        <a:pt x="42" y="2"/>
                        <a:pt x="42" y="5"/>
                        <a:pt x="41" y="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1"/>
                <p:cNvSpPr>
                  <a:spLocks noEditPoints="1"/>
                </p:cNvSpPr>
                <p:nvPr/>
              </p:nvSpPr>
              <p:spPr bwMode="auto">
                <a:xfrm>
                  <a:off x="4241801" y="3644900"/>
                  <a:ext cx="442913" cy="544512"/>
                </a:xfrm>
                <a:custGeom>
                  <a:avLst/>
                  <a:gdLst>
                    <a:gd name="T0" fmla="*/ 53 w 57"/>
                    <a:gd name="T1" fmla="*/ 26 h 70"/>
                    <a:gd name="T2" fmla="*/ 31 w 57"/>
                    <a:gd name="T3" fmla="*/ 61 h 70"/>
                    <a:gd name="T4" fmla="*/ 9 w 57"/>
                    <a:gd name="T5" fmla="*/ 66 h 70"/>
                    <a:gd name="T6" fmla="*/ 5 w 57"/>
                    <a:gd name="T7" fmla="*/ 45 h 70"/>
                    <a:gd name="T8" fmla="*/ 27 w 57"/>
                    <a:gd name="T9" fmla="*/ 9 h 70"/>
                    <a:gd name="T10" fmla="*/ 48 w 57"/>
                    <a:gd name="T11" fmla="*/ 5 h 70"/>
                    <a:gd name="T12" fmla="*/ 53 w 57"/>
                    <a:gd name="T13" fmla="*/ 26 h 70"/>
                    <a:gd name="T14" fmla="*/ 11 w 57"/>
                    <a:gd name="T15" fmla="*/ 49 h 70"/>
                    <a:gd name="T16" fmla="*/ 13 w 57"/>
                    <a:gd name="T17" fmla="*/ 60 h 70"/>
                    <a:gd name="T18" fmla="*/ 25 w 57"/>
                    <a:gd name="T19" fmla="*/ 57 h 70"/>
                    <a:gd name="T20" fmla="*/ 47 w 57"/>
                    <a:gd name="T21" fmla="*/ 22 h 70"/>
                    <a:gd name="T22" fmla="*/ 44 w 57"/>
                    <a:gd name="T23" fmla="*/ 11 h 70"/>
                    <a:gd name="T24" fmla="*/ 33 w 57"/>
                    <a:gd name="T25" fmla="*/ 13 h 70"/>
                    <a:gd name="T26" fmla="*/ 11 w 57"/>
                    <a:gd name="T27" fmla="*/ 49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57" h="70">
                      <a:moveTo>
                        <a:pt x="53" y="26"/>
                      </a:moveTo>
                      <a:cubicBezTo>
                        <a:pt x="31" y="61"/>
                        <a:pt x="31" y="61"/>
                        <a:pt x="31" y="61"/>
                      </a:cubicBezTo>
                      <a:cubicBezTo>
                        <a:pt x="26" y="68"/>
                        <a:pt x="17" y="70"/>
                        <a:pt x="9" y="66"/>
                      </a:cubicBezTo>
                      <a:cubicBezTo>
                        <a:pt x="2" y="61"/>
                        <a:pt x="0" y="52"/>
                        <a:pt x="5" y="45"/>
                      </a:cubicBezTo>
                      <a:cubicBezTo>
                        <a:pt x="27" y="9"/>
                        <a:pt x="27" y="9"/>
                        <a:pt x="27" y="9"/>
                      </a:cubicBezTo>
                      <a:cubicBezTo>
                        <a:pt x="31" y="2"/>
                        <a:pt x="41" y="0"/>
                        <a:pt x="48" y="5"/>
                      </a:cubicBezTo>
                      <a:cubicBezTo>
                        <a:pt x="55" y="9"/>
                        <a:pt x="57" y="19"/>
                        <a:pt x="53" y="26"/>
                      </a:cubicBezTo>
                      <a:close/>
                      <a:moveTo>
                        <a:pt x="11" y="49"/>
                      </a:moveTo>
                      <a:cubicBezTo>
                        <a:pt x="8" y="52"/>
                        <a:pt x="9" y="58"/>
                        <a:pt x="13" y="60"/>
                      </a:cubicBezTo>
                      <a:cubicBezTo>
                        <a:pt x="17" y="62"/>
                        <a:pt x="22" y="61"/>
                        <a:pt x="25" y="57"/>
                      </a:cubicBezTo>
                      <a:cubicBezTo>
                        <a:pt x="47" y="22"/>
                        <a:pt x="47" y="22"/>
                        <a:pt x="47" y="22"/>
                      </a:cubicBezTo>
                      <a:cubicBezTo>
                        <a:pt x="49" y="18"/>
                        <a:pt x="48" y="13"/>
                        <a:pt x="44" y="11"/>
                      </a:cubicBezTo>
                      <a:cubicBezTo>
                        <a:pt x="40" y="8"/>
                        <a:pt x="35" y="9"/>
                        <a:pt x="33" y="13"/>
                      </a:cubicBezTo>
                      <a:lnTo>
                        <a:pt x="11" y="49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" name="Freeform 12"/>
                <p:cNvSpPr>
                  <a:spLocks/>
                </p:cNvSpPr>
                <p:nvPr/>
              </p:nvSpPr>
              <p:spPr bwMode="auto">
                <a:xfrm>
                  <a:off x="3914776" y="4221163"/>
                  <a:ext cx="85725" cy="109537"/>
                </a:xfrm>
                <a:custGeom>
                  <a:avLst/>
                  <a:gdLst>
                    <a:gd name="T0" fmla="*/ 54 w 54"/>
                    <a:gd name="T1" fmla="*/ 24 h 69"/>
                    <a:gd name="T2" fmla="*/ 24 w 54"/>
                    <a:gd name="T3" fmla="*/ 0 h 69"/>
                    <a:gd name="T4" fmla="*/ 0 w 54"/>
                    <a:gd name="T5" fmla="*/ 39 h 69"/>
                    <a:gd name="T6" fmla="*/ 24 w 54"/>
                    <a:gd name="T7" fmla="*/ 69 h 69"/>
                    <a:gd name="T8" fmla="*/ 54 w 54"/>
                    <a:gd name="T9" fmla="*/ 24 h 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4" h="69">
                      <a:moveTo>
                        <a:pt x="54" y="24"/>
                      </a:moveTo>
                      <a:lnTo>
                        <a:pt x="24" y="0"/>
                      </a:lnTo>
                      <a:lnTo>
                        <a:pt x="0" y="39"/>
                      </a:lnTo>
                      <a:lnTo>
                        <a:pt x="24" y="69"/>
                      </a:lnTo>
                      <a:lnTo>
                        <a:pt x="54" y="2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" name="Freeform 13"/>
                <p:cNvSpPr>
                  <a:spLocks/>
                </p:cNvSpPr>
                <p:nvPr/>
              </p:nvSpPr>
              <p:spPr bwMode="auto">
                <a:xfrm>
                  <a:off x="4046538" y="4135438"/>
                  <a:ext cx="85725" cy="77787"/>
                </a:xfrm>
                <a:custGeom>
                  <a:avLst/>
                  <a:gdLst>
                    <a:gd name="T0" fmla="*/ 54 w 54"/>
                    <a:gd name="T1" fmla="*/ 34 h 49"/>
                    <a:gd name="T2" fmla="*/ 49 w 54"/>
                    <a:gd name="T3" fmla="*/ 0 h 49"/>
                    <a:gd name="T4" fmla="*/ 5 w 54"/>
                    <a:gd name="T5" fmla="*/ 10 h 49"/>
                    <a:gd name="T6" fmla="*/ 0 w 54"/>
                    <a:gd name="T7" fmla="*/ 49 h 49"/>
                    <a:gd name="T8" fmla="*/ 54 w 54"/>
                    <a:gd name="T9" fmla="*/ 34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4" h="49">
                      <a:moveTo>
                        <a:pt x="54" y="34"/>
                      </a:moveTo>
                      <a:lnTo>
                        <a:pt x="49" y="0"/>
                      </a:lnTo>
                      <a:lnTo>
                        <a:pt x="5" y="10"/>
                      </a:lnTo>
                      <a:lnTo>
                        <a:pt x="0" y="49"/>
                      </a:lnTo>
                      <a:lnTo>
                        <a:pt x="54" y="3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" name="Freeform 14"/>
                <p:cNvSpPr>
                  <a:spLocks/>
                </p:cNvSpPr>
                <p:nvPr/>
              </p:nvSpPr>
              <p:spPr bwMode="auto">
                <a:xfrm>
                  <a:off x="4373563" y="4275138"/>
                  <a:ext cx="69850" cy="69850"/>
                </a:xfrm>
                <a:custGeom>
                  <a:avLst/>
                  <a:gdLst>
                    <a:gd name="T0" fmla="*/ 0 w 44"/>
                    <a:gd name="T1" fmla="*/ 25 h 44"/>
                    <a:gd name="T2" fmla="*/ 24 w 44"/>
                    <a:gd name="T3" fmla="*/ 44 h 44"/>
                    <a:gd name="T4" fmla="*/ 44 w 44"/>
                    <a:gd name="T5" fmla="*/ 15 h 44"/>
                    <a:gd name="T6" fmla="*/ 15 w 44"/>
                    <a:gd name="T7" fmla="*/ 0 h 44"/>
                    <a:gd name="T8" fmla="*/ 0 w 44"/>
                    <a:gd name="T9" fmla="*/ 25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4" h="44">
                      <a:moveTo>
                        <a:pt x="0" y="25"/>
                      </a:moveTo>
                      <a:lnTo>
                        <a:pt x="24" y="44"/>
                      </a:lnTo>
                      <a:lnTo>
                        <a:pt x="44" y="15"/>
                      </a:lnTo>
                      <a:lnTo>
                        <a:pt x="15" y="0"/>
                      </a:lnTo>
                      <a:lnTo>
                        <a:pt x="0" y="2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5"/>
                <p:cNvSpPr>
                  <a:spLocks/>
                </p:cNvSpPr>
                <p:nvPr/>
              </p:nvSpPr>
              <p:spPr bwMode="auto">
                <a:xfrm>
                  <a:off x="4256088" y="4416425"/>
                  <a:ext cx="63500" cy="61912"/>
                </a:xfrm>
                <a:custGeom>
                  <a:avLst/>
                  <a:gdLst>
                    <a:gd name="T0" fmla="*/ 10 w 40"/>
                    <a:gd name="T1" fmla="*/ 39 h 39"/>
                    <a:gd name="T2" fmla="*/ 40 w 40"/>
                    <a:gd name="T3" fmla="*/ 34 h 39"/>
                    <a:gd name="T4" fmla="*/ 30 w 40"/>
                    <a:gd name="T5" fmla="*/ 0 h 39"/>
                    <a:gd name="T6" fmla="*/ 0 w 40"/>
                    <a:gd name="T7" fmla="*/ 14 h 39"/>
                    <a:gd name="T8" fmla="*/ 10 w 40"/>
                    <a:gd name="T9" fmla="*/ 39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39">
                      <a:moveTo>
                        <a:pt x="10" y="39"/>
                      </a:moveTo>
                      <a:lnTo>
                        <a:pt x="40" y="34"/>
                      </a:lnTo>
                      <a:lnTo>
                        <a:pt x="30" y="0"/>
                      </a:lnTo>
                      <a:lnTo>
                        <a:pt x="0" y="14"/>
                      </a:lnTo>
                      <a:lnTo>
                        <a:pt x="10" y="39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" name="Freeform 16"/>
                <p:cNvSpPr>
                  <a:spLocks/>
                </p:cNvSpPr>
                <p:nvPr/>
              </p:nvSpPr>
              <p:spPr bwMode="auto">
                <a:xfrm>
                  <a:off x="4046538" y="4408488"/>
                  <a:ext cx="109538" cy="139700"/>
                </a:xfrm>
                <a:custGeom>
                  <a:avLst/>
                  <a:gdLst>
                    <a:gd name="T0" fmla="*/ 9 w 14"/>
                    <a:gd name="T1" fmla="*/ 0 h 18"/>
                    <a:gd name="T2" fmla="*/ 1 w 14"/>
                    <a:gd name="T3" fmla="*/ 12 h 18"/>
                    <a:gd name="T4" fmla="*/ 2 w 14"/>
                    <a:gd name="T5" fmla="*/ 17 h 18"/>
                    <a:gd name="T6" fmla="*/ 7 w 14"/>
                    <a:gd name="T7" fmla="*/ 16 h 18"/>
                    <a:gd name="T8" fmla="*/ 14 w 14"/>
                    <a:gd name="T9" fmla="*/ 5 h 18"/>
                    <a:gd name="T10" fmla="*/ 9 w 14"/>
                    <a:gd name="T11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4" h="18">
                      <a:moveTo>
                        <a:pt x="9" y="0"/>
                      </a:moveTo>
                      <a:cubicBezTo>
                        <a:pt x="1" y="12"/>
                        <a:pt x="1" y="12"/>
                        <a:pt x="1" y="12"/>
                      </a:cubicBezTo>
                      <a:cubicBezTo>
                        <a:pt x="0" y="13"/>
                        <a:pt x="1" y="16"/>
                        <a:pt x="2" y="17"/>
                      </a:cubicBezTo>
                      <a:cubicBezTo>
                        <a:pt x="4" y="18"/>
                        <a:pt x="6" y="17"/>
                        <a:pt x="7" y="16"/>
                      </a:cubicBezTo>
                      <a:cubicBezTo>
                        <a:pt x="14" y="5"/>
                        <a:pt x="14" y="5"/>
                        <a:pt x="14" y="5"/>
                      </a:cubicBezTo>
                      <a:lnTo>
                        <a:pt x="9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" name="Freeform 17"/>
                <p:cNvSpPr>
                  <a:spLocks/>
                </p:cNvSpPr>
                <p:nvPr/>
              </p:nvSpPr>
              <p:spPr bwMode="auto">
                <a:xfrm>
                  <a:off x="4248151" y="4049713"/>
                  <a:ext cx="133350" cy="163512"/>
                </a:xfrm>
                <a:custGeom>
                  <a:avLst/>
                  <a:gdLst>
                    <a:gd name="T0" fmla="*/ 6 w 17"/>
                    <a:gd name="T1" fmla="*/ 21 h 21"/>
                    <a:gd name="T2" fmla="*/ 7 w 17"/>
                    <a:gd name="T3" fmla="*/ 21 h 21"/>
                    <a:gd name="T4" fmla="*/ 16 w 17"/>
                    <a:gd name="T5" fmla="*/ 6 h 21"/>
                    <a:gd name="T6" fmla="*/ 15 w 17"/>
                    <a:gd name="T7" fmla="*/ 1 h 21"/>
                    <a:gd name="T8" fmla="*/ 10 w 17"/>
                    <a:gd name="T9" fmla="*/ 3 h 21"/>
                    <a:gd name="T10" fmla="*/ 0 w 17"/>
                    <a:gd name="T11" fmla="*/ 18 h 21"/>
                    <a:gd name="T12" fmla="*/ 6 w 17"/>
                    <a:gd name="T13" fmla="*/ 21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7" h="21">
                      <a:moveTo>
                        <a:pt x="6" y="21"/>
                      </a:moveTo>
                      <a:cubicBezTo>
                        <a:pt x="7" y="21"/>
                        <a:pt x="7" y="21"/>
                        <a:pt x="7" y="21"/>
                      </a:cubicBezTo>
                      <a:cubicBezTo>
                        <a:pt x="16" y="6"/>
                        <a:pt x="16" y="6"/>
                        <a:pt x="16" y="6"/>
                      </a:cubicBezTo>
                      <a:cubicBezTo>
                        <a:pt x="17" y="5"/>
                        <a:pt x="17" y="2"/>
                        <a:pt x="15" y="1"/>
                      </a:cubicBezTo>
                      <a:cubicBezTo>
                        <a:pt x="13" y="0"/>
                        <a:pt x="11" y="1"/>
                        <a:pt x="10" y="3"/>
                      </a:cubicBezTo>
                      <a:cubicBezTo>
                        <a:pt x="0" y="18"/>
                        <a:pt x="0" y="18"/>
                        <a:pt x="0" y="18"/>
                      </a:cubicBezTo>
                      <a:lnTo>
                        <a:pt x="6" y="2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" name="Freeform 31"/>
                <p:cNvSpPr>
                  <a:spLocks/>
                </p:cNvSpPr>
                <p:nvPr/>
              </p:nvSpPr>
              <p:spPr bwMode="auto">
                <a:xfrm>
                  <a:off x="4427538" y="3341688"/>
                  <a:ext cx="349250" cy="420687"/>
                </a:xfrm>
                <a:custGeom>
                  <a:avLst/>
                  <a:gdLst>
                    <a:gd name="T0" fmla="*/ 152 w 220"/>
                    <a:gd name="T1" fmla="*/ 265 h 265"/>
                    <a:gd name="T2" fmla="*/ 0 w 220"/>
                    <a:gd name="T3" fmla="*/ 221 h 265"/>
                    <a:gd name="T4" fmla="*/ 69 w 220"/>
                    <a:gd name="T5" fmla="*/ 0 h 265"/>
                    <a:gd name="T6" fmla="*/ 220 w 220"/>
                    <a:gd name="T7" fmla="*/ 44 h 265"/>
                    <a:gd name="T8" fmla="*/ 152 w 220"/>
                    <a:gd name="T9" fmla="*/ 265 h 26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0" h="265">
                      <a:moveTo>
                        <a:pt x="152" y="265"/>
                      </a:moveTo>
                      <a:lnTo>
                        <a:pt x="0" y="221"/>
                      </a:lnTo>
                      <a:lnTo>
                        <a:pt x="69" y="0"/>
                      </a:lnTo>
                      <a:lnTo>
                        <a:pt x="220" y="44"/>
                      </a:lnTo>
                      <a:lnTo>
                        <a:pt x="152" y="26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5" name="Group 4"/>
                <p:cNvGrpSpPr/>
                <p:nvPr/>
              </p:nvGrpSpPr>
              <p:grpSpPr>
                <a:xfrm>
                  <a:off x="1060407" y="4380072"/>
                  <a:ext cx="2706732" cy="1420661"/>
                  <a:chOff x="1060407" y="4380072"/>
                  <a:chExt cx="2706732" cy="1420661"/>
                </a:xfrm>
                <a:effectLst>
                  <a:outerShdw blurRad="76200" dir="18900000" sy="23000" kx="-1200000" algn="bl" rotWithShape="0">
                    <a:prstClr val="black">
                      <a:alpha val="20000"/>
                    </a:prstClr>
                  </a:outerShdw>
                </a:effectLst>
              </p:grpSpPr>
              <p:sp>
                <p:nvSpPr>
                  <p:cNvPr id="10" name="Freeform 8"/>
                  <p:cNvSpPr>
                    <a:spLocks noEditPoints="1"/>
                  </p:cNvSpPr>
                  <p:nvPr/>
                </p:nvSpPr>
                <p:spPr bwMode="auto">
                  <a:xfrm>
                    <a:off x="3324226" y="5092700"/>
                    <a:ext cx="442913" cy="544512"/>
                  </a:xfrm>
                  <a:custGeom>
                    <a:avLst/>
                    <a:gdLst>
                      <a:gd name="T0" fmla="*/ 52 w 57"/>
                      <a:gd name="T1" fmla="*/ 26 h 70"/>
                      <a:gd name="T2" fmla="*/ 30 w 57"/>
                      <a:gd name="T3" fmla="*/ 61 h 70"/>
                      <a:gd name="T4" fmla="*/ 9 w 57"/>
                      <a:gd name="T5" fmla="*/ 66 h 70"/>
                      <a:gd name="T6" fmla="*/ 4 w 57"/>
                      <a:gd name="T7" fmla="*/ 45 h 70"/>
                      <a:gd name="T8" fmla="*/ 26 w 57"/>
                      <a:gd name="T9" fmla="*/ 9 h 70"/>
                      <a:gd name="T10" fmla="*/ 48 w 57"/>
                      <a:gd name="T11" fmla="*/ 4 h 70"/>
                      <a:gd name="T12" fmla="*/ 52 w 57"/>
                      <a:gd name="T13" fmla="*/ 26 h 70"/>
                      <a:gd name="T14" fmla="*/ 10 w 57"/>
                      <a:gd name="T15" fmla="*/ 48 h 70"/>
                      <a:gd name="T16" fmla="*/ 13 w 57"/>
                      <a:gd name="T17" fmla="*/ 60 h 70"/>
                      <a:gd name="T18" fmla="*/ 24 w 57"/>
                      <a:gd name="T19" fmla="*/ 57 h 70"/>
                      <a:gd name="T20" fmla="*/ 46 w 57"/>
                      <a:gd name="T21" fmla="*/ 22 h 70"/>
                      <a:gd name="T22" fmla="*/ 44 w 57"/>
                      <a:gd name="T23" fmla="*/ 10 h 70"/>
                      <a:gd name="T24" fmla="*/ 32 w 57"/>
                      <a:gd name="T25" fmla="*/ 13 h 70"/>
                      <a:gd name="T26" fmla="*/ 10 w 57"/>
                      <a:gd name="T27" fmla="*/ 48 h 7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</a:cxnLst>
                    <a:rect l="0" t="0" r="r" b="b"/>
                    <a:pathLst>
                      <a:path w="57" h="70">
                        <a:moveTo>
                          <a:pt x="52" y="26"/>
                        </a:moveTo>
                        <a:cubicBezTo>
                          <a:pt x="30" y="61"/>
                          <a:pt x="30" y="61"/>
                          <a:pt x="30" y="61"/>
                        </a:cubicBezTo>
                        <a:cubicBezTo>
                          <a:pt x="26" y="68"/>
                          <a:pt x="16" y="70"/>
                          <a:pt x="9" y="66"/>
                        </a:cubicBezTo>
                        <a:cubicBezTo>
                          <a:pt x="2" y="61"/>
                          <a:pt x="0" y="52"/>
                          <a:pt x="4" y="45"/>
                        </a:cubicBezTo>
                        <a:cubicBezTo>
                          <a:pt x="26" y="9"/>
                          <a:pt x="26" y="9"/>
                          <a:pt x="26" y="9"/>
                        </a:cubicBezTo>
                        <a:cubicBezTo>
                          <a:pt x="31" y="2"/>
                          <a:pt x="40" y="0"/>
                          <a:pt x="48" y="4"/>
                        </a:cubicBezTo>
                        <a:cubicBezTo>
                          <a:pt x="55" y="9"/>
                          <a:pt x="57" y="18"/>
                          <a:pt x="52" y="26"/>
                        </a:cubicBezTo>
                        <a:close/>
                        <a:moveTo>
                          <a:pt x="10" y="48"/>
                        </a:moveTo>
                        <a:cubicBezTo>
                          <a:pt x="8" y="52"/>
                          <a:pt x="9" y="57"/>
                          <a:pt x="13" y="60"/>
                        </a:cubicBezTo>
                        <a:cubicBezTo>
                          <a:pt x="17" y="62"/>
                          <a:pt x="22" y="61"/>
                          <a:pt x="24" y="57"/>
                        </a:cubicBezTo>
                        <a:cubicBezTo>
                          <a:pt x="46" y="22"/>
                          <a:pt x="46" y="22"/>
                          <a:pt x="46" y="22"/>
                        </a:cubicBezTo>
                        <a:cubicBezTo>
                          <a:pt x="49" y="18"/>
                          <a:pt x="48" y="13"/>
                          <a:pt x="44" y="10"/>
                        </a:cubicBezTo>
                        <a:cubicBezTo>
                          <a:pt x="40" y="8"/>
                          <a:pt x="35" y="9"/>
                          <a:pt x="32" y="13"/>
                        </a:cubicBezTo>
                        <a:lnTo>
                          <a:pt x="10" y="48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60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grpSp>
                <p:nvGrpSpPr>
                  <p:cNvPr id="3" name="Group 2"/>
                  <p:cNvGrpSpPr/>
                  <p:nvPr/>
                </p:nvGrpSpPr>
                <p:grpSpPr>
                  <a:xfrm>
                    <a:off x="1060407" y="4380072"/>
                    <a:ext cx="2343734" cy="1420661"/>
                    <a:chOff x="1060407" y="4380072"/>
                    <a:chExt cx="2343734" cy="1420661"/>
                  </a:xfrm>
                  <a:effectLst/>
                </p:grpSpPr>
                <p:grpSp>
                  <p:nvGrpSpPr>
                    <p:cNvPr id="38" name="Group 37"/>
                    <p:cNvGrpSpPr/>
                    <p:nvPr/>
                  </p:nvGrpSpPr>
                  <p:grpSpPr>
                    <a:xfrm rot="20188435">
                      <a:off x="2244524" y="5100628"/>
                      <a:ext cx="1159617" cy="700105"/>
                      <a:chOff x="2320925" y="4859338"/>
                      <a:chExt cx="1159617" cy="700105"/>
                    </a:xfrm>
                  </p:grpSpPr>
                  <p:sp>
                    <p:nvSpPr>
                      <p:cNvPr id="35" name="Freeform 9"/>
                      <p:cNvSpPr>
                        <a:spLocks noEditPoints="1"/>
                      </p:cNvSpPr>
                      <p:nvPr/>
                    </p:nvSpPr>
                    <p:spPr bwMode="auto">
                      <a:xfrm rot="16200000">
                        <a:off x="2682875" y="4952365"/>
                        <a:ext cx="442913" cy="544512"/>
                      </a:xfrm>
                      <a:custGeom>
                        <a:avLst/>
                        <a:gdLst>
                          <a:gd name="T0" fmla="*/ 53 w 57"/>
                          <a:gd name="T1" fmla="*/ 25 h 70"/>
                          <a:gd name="T2" fmla="*/ 31 w 57"/>
                          <a:gd name="T3" fmla="*/ 61 h 70"/>
                          <a:gd name="T4" fmla="*/ 10 w 57"/>
                          <a:gd name="T5" fmla="*/ 65 h 70"/>
                          <a:gd name="T6" fmla="*/ 5 w 57"/>
                          <a:gd name="T7" fmla="*/ 44 h 70"/>
                          <a:gd name="T8" fmla="*/ 27 w 57"/>
                          <a:gd name="T9" fmla="*/ 9 h 70"/>
                          <a:gd name="T10" fmla="*/ 48 w 57"/>
                          <a:gd name="T11" fmla="*/ 4 h 70"/>
                          <a:gd name="T12" fmla="*/ 53 w 57"/>
                          <a:gd name="T13" fmla="*/ 25 h 70"/>
                          <a:gd name="T14" fmla="*/ 11 w 57"/>
                          <a:gd name="T15" fmla="*/ 48 h 70"/>
                          <a:gd name="T16" fmla="*/ 13 w 57"/>
                          <a:gd name="T17" fmla="*/ 59 h 70"/>
                          <a:gd name="T18" fmla="*/ 25 w 57"/>
                          <a:gd name="T19" fmla="*/ 57 h 70"/>
                          <a:gd name="T20" fmla="*/ 47 w 57"/>
                          <a:gd name="T21" fmla="*/ 22 h 70"/>
                          <a:gd name="T22" fmla="*/ 44 w 57"/>
                          <a:gd name="T23" fmla="*/ 10 h 70"/>
                          <a:gd name="T24" fmla="*/ 33 w 57"/>
                          <a:gd name="T25" fmla="*/ 13 h 70"/>
                          <a:gd name="T26" fmla="*/ 11 w 57"/>
                          <a:gd name="T27" fmla="*/ 48 h 70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</a:cxnLst>
                        <a:rect l="0" t="0" r="r" b="b"/>
                        <a:pathLst>
                          <a:path w="57" h="70">
                            <a:moveTo>
                              <a:pt x="53" y="25"/>
                            </a:moveTo>
                            <a:cubicBezTo>
                              <a:pt x="31" y="61"/>
                              <a:pt x="31" y="61"/>
                              <a:pt x="31" y="61"/>
                            </a:cubicBezTo>
                            <a:cubicBezTo>
                              <a:pt x="26" y="68"/>
                              <a:pt x="17" y="70"/>
                              <a:pt x="10" y="65"/>
                            </a:cubicBezTo>
                            <a:cubicBezTo>
                              <a:pt x="2" y="61"/>
                              <a:pt x="0" y="51"/>
                              <a:pt x="5" y="44"/>
                            </a:cubicBezTo>
                            <a:cubicBezTo>
                              <a:pt x="27" y="9"/>
                              <a:pt x="27" y="9"/>
                              <a:pt x="27" y="9"/>
                            </a:cubicBezTo>
                            <a:cubicBezTo>
                              <a:pt x="31" y="2"/>
                              <a:pt x="41" y="0"/>
                              <a:pt x="48" y="4"/>
                            </a:cubicBezTo>
                            <a:cubicBezTo>
                              <a:pt x="55" y="9"/>
                              <a:pt x="57" y="18"/>
                              <a:pt x="53" y="25"/>
                            </a:cubicBezTo>
                            <a:close/>
                            <a:moveTo>
                              <a:pt x="11" y="48"/>
                            </a:moveTo>
                            <a:cubicBezTo>
                              <a:pt x="8" y="52"/>
                              <a:pt x="9" y="57"/>
                              <a:pt x="13" y="59"/>
                            </a:cubicBezTo>
                            <a:cubicBezTo>
                              <a:pt x="17" y="62"/>
                              <a:pt x="22" y="61"/>
                              <a:pt x="25" y="57"/>
                            </a:cubicBezTo>
                            <a:cubicBezTo>
                              <a:pt x="47" y="22"/>
                              <a:pt x="47" y="22"/>
                              <a:pt x="47" y="22"/>
                            </a:cubicBezTo>
                            <a:cubicBezTo>
                              <a:pt x="49" y="18"/>
                              <a:pt x="48" y="13"/>
                              <a:pt x="44" y="10"/>
                            </a:cubicBezTo>
                            <a:cubicBezTo>
                              <a:pt x="40" y="8"/>
                              <a:pt x="35" y="9"/>
                              <a:pt x="33" y="13"/>
                            </a:cubicBezTo>
                            <a:lnTo>
                              <a:pt x="11" y="48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sz="160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36" name="Freeform 10"/>
                      <p:cNvSpPr>
                        <a:spLocks/>
                      </p:cNvSpPr>
                      <p:nvPr/>
                    </p:nvSpPr>
                    <p:spPr bwMode="auto">
                      <a:xfrm rot="15647141">
                        <a:off x="3067792" y="5146693"/>
                        <a:ext cx="327025" cy="498475"/>
                      </a:xfrm>
                      <a:custGeom>
                        <a:avLst/>
                        <a:gdLst>
                          <a:gd name="T0" fmla="*/ 41 w 42"/>
                          <a:gd name="T1" fmla="*/ 6 h 64"/>
                          <a:gd name="T2" fmla="*/ 7 w 42"/>
                          <a:gd name="T3" fmla="*/ 61 h 64"/>
                          <a:gd name="T4" fmla="*/ 2 w 42"/>
                          <a:gd name="T5" fmla="*/ 63 h 64"/>
                          <a:gd name="T6" fmla="*/ 1 w 42"/>
                          <a:gd name="T7" fmla="*/ 58 h 64"/>
                          <a:gd name="T8" fmla="*/ 35 w 42"/>
                          <a:gd name="T9" fmla="*/ 2 h 64"/>
                          <a:gd name="T10" fmla="*/ 40 w 42"/>
                          <a:gd name="T11" fmla="*/ 1 h 64"/>
                          <a:gd name="T12" fmla="*/ 41 w 42"/>
                          <a:gd name="T13" fmla="*/ 6 h 6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</a:cxnLst>
                        <a:rect l="0" t="0" r="r" b="b"/>
                        <a:pathLst>
                          <a:path w="42" h="64">
                            <a:moveTo>
                              <a:pt x="41" y="6"/>
                            </a:moveTo>
                            <a:cubicBezTo>
                              <a:pt x="7" y="61"/>
                              <a:pt x="7" y="61"/>
                              <a:pt x="7" y="61"/>
                            </a:cubicBezTo>
                            <a:cubicBezTo>
                              <a:pt x="6" y="63"/>
                              <a:pt x="3" y="64"/>
                              <a:pt x="2" y="63"/>
                            </a:cubicBezTo>
                            <a:cubicBezTo>
                              <a:pt x="0" y="61"/>
                              <a:pt x="0" y="59"/>
                              <a:pt x="1" y="58"/>
                            </a:cubicBezTo>
                            <a:cubicBezTo>
                              <a:pt x="35" y="2"/>
                              <a:pt x="35" y="2"/>
                              <a:pt x="35" y="2"/>
                            </a:cubicBezTo>
                            <a:cubicBezTo>
                              <a:pt x="36" y="1"/>
                              <a:pt x="39" y="0"/>
                              <a:pt x="40" y="1"/>
                            </a:cubicBezTo>
                            <a:cubicBezTo>
                              <a:pt x="42" y="2"/>
                              <a:pt x="42" y="5"/>
                              <a:pt x="41" y="6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sz="160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37" name="Freeform 10"/>
                      <p:cNvSpPr>
                        <a:spLocks/>
                      </p:cNvSpPr>
                      <p:nvPr/>
                    </p:nvSpPr>
                    <p:spPr bwMode="auto">
                      <a:xfrm rot="16200000">
                        <a:off x="2406650" y="4773613"/>
                        <a:ext cx="327025" cy="498475"/>
                      </a:xfrm>
                      <a:custGeom>
                        <a:avLst/>
                        <a:gdLst>
                          <a:gd name="T0" fmla="*/ 41 w 42"/>
                          <a:gd name="T1" fmla="*/ 6 h 64"/>
                          <a:gd name="T2" fmla="*/ 7 w 42"/>
                          <a:gd name="T3" fmla="*/ 61 h 64"/>
                          <a:gd name="T4" fmla="*/ 2 w 42"/>
                          <a:gd name="T5" fmla="*/ 63 h 64"/>
                          <a:gd name="T6" fmla="*/ 1 w 42"/>
                          <a:gd name="T7" fmla="*/ 58 h 64"/>
                          <a:gd name="T8" fmla="*/ 35 w 42"/>
                          <a:gd name="T9" fmla="*/ 2 h 64"/>
                          <a:gd name="T10" fmla="*/ 40 w 42"/>
                          <a:gd name="T11" fmla="*/ 1 h 64"/>
                          <a:gd name="T12" fmla="*/ 41 w 42"/>
                          <a:gd name="T13" fmla="*/ 6 h 6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</a:cxnLst>
                        <a:rect l="0" t="0" r="r" b="b"/>
                        <a:pathLst>
                          <a:path w="42" h="64">
                            <a:moveTo>
                              <a:pt x="41" y="6"/>
                            </a:moveTo>
                            <a:cubicBezTo>
                              <a:pt x="7" y="61"/>
                              <a:pt x="7" y="61"/>
                              <a:pt x="7" y="61"/>
                            </a:cubicBezTo>
                            <a:cubicBezTo>
                              <a:pt x="6" y="63"/>
                              <a:pt x="3" y="64"/>
                              <a:pt x="2" y="63"/>
                            </a:cubicBezTo>
                            <a:cubicBezTo>
                              <a:pt x="0" y="61"/>
                              <a:pt x="0" y="59"/>
                              <a:pt x="1" y="58"/>
                            </a:cubicBezTo>
                            <a:cubicBezTo>
                              <a:pt x="35" y="2"/>
                              <a:pt x="35" y="2"/>
                              <a:pt x="35" y="2"/>
                            </a:cubicBezTo>
                            <a:cubicBezTo>
                              <a:pt x="36" y="1"/>
                              <a:pt x="39" y="0"/>
                              <a:pt x="40" y="1"/>
                            </a:cubicBezTo>
                            <a:cubicBezTo>
                              <a:pt x="42" y="2"/>
                              <a:pt x="42" y="5"/>
                              <a:pt x="41" y="6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sz="160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39" name="Oval 38"/>
                    <p:cNvSpPr/>
                    <p:nvPr/>
                  </p:nvSpPr>
                  <p:spPr>
                    <a:xfrm>
                      <a:off x="1060407" y="4380072"/>
                      <a:ext cx="1362074" cy="1362074"/>
                    </a:xfrm>
                    <a:prstGeom prst="ellipse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60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</p:grpSp>
            </p:grpSp>
          </p:grpSp>
          <p:sp>
            <p:nvSpPr>
              <p:cNvPr id="61" name="Freeform 60"/>
              <p:cNvSpPr/>
              <p:nvPr/>
            </p:nvSpPr>
            <p:spPr>
              <a:xfrm>
                <a:off x="1120775" y="4443413"/>
                <a:ext cx="885343" cy="834336"/>
              </a:xfrm>
              <a:custGeom>
                <a:avLst/>
                <a:gdLst>
                  <a:gd name="connsiteX0" fmla="*/ 681037 w 1093584"/>
                  <a:gd name="connsiteY0" fmla="*/ 0 h 1030578"/>
                  <a:gd name="connsiteX1" fmla="*/ 1061811 w 1093584"/>
                  <a:gd name="connsiteY1" fmla="*/ 116311 h 1030578"/>
                  <a:gd name="connsiteX2" fmla="*/ 1093584 w 1093584"/>
                  <a:gd name="connsiteY2" fmla="*/ 142526 h 1030578"/>
                  <a:gd name="connsiteX3" fmla="*/ 1020596 w 1093584"/>
                  <a:gd name="connsiteY3" fmla="*/ 119869 h 1030578"/>
                  <a:gd name="connsiteX4" fmla="*/ 863656 w 1093584"/>
                  <a:gd name="connsiteY4" fmla="*/ 104048 h 1030578"/>
                  <a:gd name="connsiteX5" fmla="*/ 84931 w 1093584"/>
                  <a:gd name="connsiteY5" fmla="*/ 882773 h 1030578"/>
                  <a:gd name="connsiteX6" fmla="*/ 88952 w 1093584"/>
                  <a:gd name="connsiteY6" fmla="*/ 962393 h 1030578"/>
                  <a:gd name="connsiteX7" fmla="*/ 99358 w 1093584"/>
                  <a:gd name="connsiteY7" fmla="*/ 1030578 h 1030578"/>
                  <a:gd name="connsiteX8" fmla="*/ 53519 w 1093584"/>
                  <a:gd name="connsiteY8" fmla="*/ 946127 h 1030578"/>
                  <a:gd name="connsiteX9" fmla="*/ 0 w 1093584"/>
                  <a:gd name="connsiteY9" fmla="*/ 681037 h 1030578"/>
                  <a:gd name="connsiteX10" fmla="*/ 681037 w 1093584"/>
                  <a:gd name="connsiteY10" fmla="*/ 0 h 1030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93584" h="1030578">
                    <a:moveTo>
                      <a:pt x="681037" y="0"/>
                    </a:moveTo>
                    <a:cubicBezTo>
                      <a:pt x="822084" y="0"/>
                      <a:pt x="953117" y="42878"/>
                      <a:pt x="1061811" y="116311"/>
                    </a:cubicBezTo>
                    <a:lnTo>
                      <a:pt x="1093584" y="142526"/>
                    </a:lnTo>
                    <a:lnTo>
                      <a:pt x="1020596" y="119869"/>
                    </a:lnTo>
                    <a:cubicBezTo>
                      <a:pt x="969903" y="109496"/>
                      <a:pt x="917416" y="104048"/>
                      <a:pt x="863656" y="104048"/>
                    </a:cubicBezTo>
                    <a:cubicBezTo>
                      <a:pt x="433578" y="104048"/>
                      <a:pt x="84931" y="452695"/>
                      <a:pt x="84931" y="882773"/>
                    </a:cubicBezTo>
                    <a:cubicBezTo>
                      <a:pt x="84931" y="909653"/>
                      <a:pt x="86293" y="936215"/>
                      <a:pt x="88952" y="962393"/>
                    </a:cubicBezTo>
                    <a:lnTo>
                      <a:pt x="99358" y="1030578"/>
                    </a:lnTo>
                    <a:lnTo>
                      <a:pt x="53519" y="946127"/>
                    </a:lnTo>
                    <a:cubicBezTo>
                      <a:pt x="19057" y="864649"/>
                      <a:pt x="0" y="775069"/>
                      <a:pt x="0" y="681037"/>
                    </a:cubicBezTo>
                    <a:cubicBezTo>
                      <a:pt x="0" y="304911"/>
                      <a:pt x="304911" y="0"/>
                      <a:pt x="681037" y="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2" name="Freeform 61"/>
            <p:cNvSpPr/>
            <p:nvPr/>
          </p:nvSpPr>
          <p:spPr>
            <a:xfrm>
              <a:off x="8695678" y="4405361"/>
              <a:ext cx="885343" cy="834336"/>
            </a:xfrm>
            <a:custGeom>
              <a:avLst/>
              <a:gdLst>
                <a:gd name="connsiteX0" fmla="*/ 681037 w 1093584"/>
                <a:gd name="connsiteY0" fmla="*/ 0 h 1030578"/>
                <a:gd name="connsiteX1" fmla="*/ 1061811 w 1093584"/>
                <a:gd name="connsiteY1" fmla="*/ 116311 h 1030578"/>
                <a:gd name="connsiteX2" fmla="*/ 1093584 w 1093584"/>
                <a:gd name="connsiteY2" fmla="*/ 142526 h 1030578"/>
                <a:gd name="connsiteX3" fmla="*/ 1020596 w 1093584"/>
                <a:gd name="connsiteY3" fmla="*/ 119869 h 1030578"/>
                <a:gd name="connsiteX4" fmla="*/ 863656 w 1093584"/>
                <a:gd name="connsiteY4" fmla="*/ 104048 h 1030578"/>
                <a:gd name="connsiteX5" fmla="*/ 84931 w 1093584"/>
                <a:gd name="connsiteY5" fmla="*/ 882773 h 1030578"/>
                <a:gd name="connsiteX6" fmla="*/ 88952 w 1093584"/>
                <a:gd name="connsiteY6" fmla="*/ 962393 h 1030578"/>
                <a:gd name="connsiteX7" fmla="*/ 99358 w 1093584"/>
                <a:gd name="connsiteY7" fmla="*/ 1030578 h 1030578"/>
                <a:gd name="connsiteX8" fmla="*/ 53519 w 1093584"/>
                <a:gd name="connsiteY8" fmla="*/ 946127 h 1030578"/>
                <a:gd name="connsiteX9" fmla="*/ 0 w 1093584"/>
                <a:gd name="connsiteY9" fmla="*/ 681037 h 1030578"/>
                <a:gd name="connsiteX10" fmla="*/ 681037 w 1093584"/>
                <a:gd name="connsiteY10" fmla="*/ 0 h 1030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93584" h="1030578">
                  <a:moveTo>
                    <a:pt x="681037" y="0"/>
                  </a:moveTo>
                  <a:cubicBezTo>
                    <a:pt x="822084" y="0"/>
                    <a:pt x="953117" y="42878"/>
                    <a:pt x="1061811" y="116311"/>
                  </a:cubicBezTo>
                  <a:lnTo>
                    <a:pt x="1093584" y="142526"/>
                  </a:lnTo>
                  <a:lnTo>
                    <a:pt x="1020596" y="119869"/>
                  </a:lnTo>
                  <a:cubicBezTo>
                    <a:pt x="969903" y="109496"/>
                    <a:pt x="917416" y="104048"/>
                    <a:pt x="863656" y="104048"/>
                  </a:cubicBezTo>
                  <a:cubicBezTo>
                    <a:pt x="433578" y="104048"/>
                    <a:pt x="84931" y="452695"/>
                    <a:pt x="84931" y="882773"/>
                  </a:cubicBezTo>
                  <a:cubicBezTo>
                    <a:pt x="84931" y="909653"/>
                    <a:pt x="86293" y="936215"/>
                    <a:pt x="88952" y="962393"/>
                  </a:cubicBezTo>
                  <a:lnTo>
                    <a:pt x="99358" y="1030578"/>
                  </a:lnTo>
                  <a:lnTo>
                    <a:pt x="53519" y="946127"/>
                  </a:lnTo>
                  <a:cubicBezTo>
                    <a:pt x="19057" y="864649"/>
                    <a:pt x="0" y="775069"/>
                    <a:pt x="0" y="681037"/>
                  </a:cubicBezTo>
                  <a:cubicBezTo>
                    <a:pt x="0" y="304911"/>
                    <a:pt x="304911" y="0"/>
                    <a:pt x="681037" y="0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6" name="Title 7"/>
          <p:cNvSpPr txBox="1">
            <a:spLocks/>
          </p:cNvSpPr>
          <p:nvPr/>
        </p:nvSpPr>
        <p:spPr>
          <a:xfrm>
            <a:off x="1136794" y="2350613"/>
            <a:ext cx="2644137" cy="146390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Nevis" panose="02000800000000000000" pitchFamily="2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Title Goes Here</a:t>
            </a:r>
            <a:endParaRPr lang="id-ID" sz="14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1136794" y="2770832"/>
            <a:ext cx="2779507" cy="1274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Throughout our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organisation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we’ve always looked to bring together the right skills and knowledge to support our technology and development, network growth and customer service.” </a:t>
            </a:r>
          </a:p>
        </p:txBody>
      </p:sp>
      <p:sp>
        <p:nvSpPr>
          <p:cNvPr id="68" name="Title 7"/>
          <p:cNvSpPr txBox="1">
            <a:spLocks/>
          </p:cNvSpPr>
          <p:nvPr/>
        </p:nvSpPr>
        <p:spPr>
          <a:xfrm>
            <a:off x="8619939" y="2350613"/>
            <a:ext cx="2644137" cy="146390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Nevis" panose="02000800000000000000" pitchFamily="2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Title Goes Here</a:t>
            </a:r>
            <a:endParaRPr lang="id-ID" sz="14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8619939" y="2770832"/>
            <a:ext cx="2773774" cy="1274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Throughout our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organisation</a:t>
            </a:r>
            <a:r>
              <a:rPr lang="en-U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we’ve always looked to bring together the right skills and knowledge to support our technology and development, network growth and customer service.” </a:t>
            </a:r>
          </a:p>
        </p:txBody>
      </p:sp>
      <p:sp>
        <p:nvSpPr>
          <p:cNvPr id="70" name="Down Arrow 69"/>
          <p:cNvSpPr/>
          <p:nvPr/>
        </p:nvSpPr>
        <p:spPr>
          <a:xfrm>
            <a:off x="1906346" y="4276502"/>
            <a:ext cx="377827" cy="30480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Down Arrow 70"/>
          <p:cNvSpPr/>
          <p:nvPr/>
        </p:nvSpPr>
        <p:spPr>
          <a:xfrm>
            <a:off x="9509124" y="4276502"/>
            <a:ext cx="377827" cy="304800"/>
          </a:xfrm>
          <a:prstGeom prst="down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z="11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en-US" sz="11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506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decel="88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4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2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3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8" fill="hold" grpId="0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7" dur="5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8" dur="5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2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1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2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4" presetID="2" presetClass="entr" presetSubtype="8" fill="hold" grpId="0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6" dur="5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7" dur="5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0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1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3" presetID="1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500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down)">
                                          <p:cBhvr>
                                            <p:cTn id="36" dur="5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500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down)">
                                          <p:cBhvr>
                                            <p:cTn id="40" dur="5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66" grpId="0"/>
          <p:bldP spid="67" grpId="0"/>
          <p:bldP spid="68" grpId="0"/>
          <p:bldP spid="69" grpId="0"/>
          <p:bldP spid="70" grpId="0" animBg="1"/>
          <p:bldP spid="71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decel="88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4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3" presetID="1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500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down)">
                                          <p:cBhvr>
                                            <p:cTn id="36" dur="5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500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down)">
                                          <p:cBhvr>
                                            <p:cTn id="40" dur="5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66" grpId="0"/>
          <p:bldP spid="67" grpId="0"/>
          <p:bldP spid="68" grpId="0"/>
          <p:bldP spid="69" grpId="0"/>
          <p:bldP spid="70" grpId="0" animBg="1"/>
          <p:bldP spid="71" grpId="0" animBg="1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Brainstroming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935759" y="1968509"/>
            <a:ext cx="4320499" cy="4225631"/>
            <a:chOff x="3477443" y="1581445"/>
            <a:chExt cx="5340857" cy="5223583"/>
          </a:xfrm>
          <a:solidFill>
            <a:schemeClr val="tx1">
              <a:lumMod val="20000"/>
              <a:lumOff val="80000"/>
              <a:alpha val="89000"/>
            </a:schemeClr>
          </a:solidFill>
        </p:grpSpPr>
        <p:sp>
          <p:nvSpPr>
            <p:cNvPr id="4" name="Freeform 12"/>
            <p:cNvSpPr>
              <a:spLocks noEditPoints="1"/>
            </p:cNvSpPr>
            <p:nvPr/>
          </p:nvSpPr>
          <p:spPr bwMode="auto">
            <a:xfrm>
              <a:off x="5139038" y="4209633"/>
              <a:ext cx="381773" cy="381773"/>
            </a:xfrm>
            <a:custGeom>
              <a:avLst/>
              <a:gdLst>
                <a:gd name="T0" fmla="*/ 5 w 68"/>
                <a:gd name="T1" fmla="*/ 0 h 68"/>
                <a:gd name="T2" fmla="*/ 0 w 68"/>
                <a:gd name="T3" fmla="*/ 58 h 68"/>
                <a:gd name="T4" fmla="*/ 7 w 68"/>
                <a:gd name="T5" fmla="*/ 64 h 68"/>
                <a:gd name="T6" fmla="*/ 8 w 68"/>
                <a:gd name="T7" fmla="*/ 68 h 68"/>
                <a:gd name="T8" fmla="*/ 13 w 68"/>
                <a:gd name="T9" fmla="*/ 67 h 68"/>
                <a:gd name="T10" fmla="*/ 54 w 68"/>
                <a:gd name="T11" fmla="*/ 64 h 68"/>
                <a:gd name="T12" fmla="*/ 55 w 68"/>
                <a:gd name="T13" fmla="*/ 68 h 68"/>
                <a:gd name="T14" fmla="*/ 61 w 68"/>
                <a:gd name="T15" fmla="*/ 67 h 68"/>
                <a:gd name="T16" fmla="*/ 62 w 68"/>
                <a:gd name="T17" fmla="*/ 64 h 68"/>
                <a:gd name="T18" fmla="*/ 68 w 68"/>
                <a:gd name="T19" fmla="*/ 6 h 68"/>
                <a:gd name="T20" fmla="*/ 65 w 68"/>
                <a:gd name="T21" fmla="*/ 58 h 68"/>
                <a:gd name="T22" fmla="*/ 60 w 68"/>
                <a:gd name="T23" fmla="*/ 61 h 68"/>
                <a:gd name="T24" fmla="*/ 12 w 68"/>
                <a:gd name="T25" fmla="*/ 61 h 68"/>
                <a:gd name="T26" fmla="*/ 5 w 68"/>
                <a:gd name="T27" fmla="*/ 61 h 68"/>
                <a:gd name="T28" fmla="*/ 3 w 68"/>
                <a:gd name="T29" fmla="*/ 6 h 68"/>
                <a:gd name="T30" fmla="*/ 62 w 68"/>
                <a:gd name="T31" fmla="*/ 3 h 68"/>
                <a:gd name="T32" fmla="*/ 65 w 68"/>
                <a:gd name="T33" fmla="*/ 58 h 68"/>
                <a:gd name="T34" fmla="*/ 7 w 68"/>
                <a:gd name="T35" fmla="*/ 5 h 68"/>
                <a:gd name="T36" fmla="*/ 5 w 68"/>
                <a:gd name="T37" fmla="*/ 13 h 68"/>
                <a:gd name="T38" fmla="*/ 3 w 68"/>
                <a:gd name="T39" fmla="*/ 14 h 68"/>
                <a:gd name="T40" fmla="*/ 4 w 68"/>
                <a:gd name="T41" fmla="*/ 23 h 68"/>
                <a:gd name="T42" fmla="*/ 5 w 68"/>
                <a:gd name="T43" fmla="*/ 41 h 68"/>
                <a:gd name="T44" fmla="*/ 3 w 68"/>
                <a:gd name="T45" fmla="*/ 42 h 68"/>
                <a:gd name="T46" fmla="*/ 4 w 68"/>
                <a:gd name="T47" fmla="*/ 51 h 68"/>
                <a:gd name="T48" fmla="*/ 5 w 68"/>
                <a:gd name="T49" fmla="*/ 57 h 68"/>
                <a:gd name="T50" fmla="*/ 61 w 68"/>
                <a:gd name="T51" fmla="*/ 59 h 68"/>
                <a:gd name="T52" fmla="*/ 63 w 68"/>
                <a:gd name="T53" fmla="*/ 8 h 68"/>
                <a:gd name="T54" fmla="*/ 61 w 68"/>
                <a:gd name="T55" fmla="*/ 57 h 68"/>
                <a:gd name="T56" fmla="*/ 7 w 68"/>
                <a:gd name="T57" fmla="*/ 57 h 68"/>
                <a:gd name="T58" fmla="*/ 7 w 68"/>
                <a:gd name="T59" fmla="*/ 51 h 68"/>
                <a:gd name="T60" fmla="*/ 8 w 68"/>
                <a:gd name="T61" fmla="*/ 42 h 68"/>
                <a:gd name="T62" fmla="*/ 7 w 68"/>
                <a:gd name="T63" fmla="*/ 41 h 68"/>
                <a:gd name="T64" fmla="*/ 7 w 68"/>
                <a:gd name="T65" fmla="*/ 23 h 68"/>
                <a:gd name="T66" fmla="*/ 8 w 68"/>
                <a:gd name="T67" fmla="*/ 14 h 68"/>
                <a:gd name="T68" fmla="*/ 7 w 68"/>
                <a:gd name="T69" fmla="*/ 13 h 68"/>
                <a:gd name="T70" fmla="*/ 61 w 68"/>
                <a:gd name="T71" fmla="*/ 8 h 68"/>
                <a:gd name="T72" fmla="*/ 34 w 68"/>
                <a:gd name="T73" fmla="*/ 46 h 68"/>
                <a:gd name="T74" fmla="*/ 34 w 68"/>
                <a:gd name="T75" fmla="*/ 18 h 68"/>
                <a:gd name="T76" fmla="*/ 34 w 68"/>
                <a:gd name="T77" fmla="*/ 46 h 68"/>
                <a:gd name="T78" fmla="*/ 46 w 68"/>
                <a:gd name="T79" fmla="*/ 32 h 68"/>
                <a:gd name="T80" fmla="*/ 22 w 68"/>
                <a:gd name="T81" fmla="*/ 32 h 68"/>
                <a:gd name="T82" fmla="*/ 34 w 68"/>
                <a:gd name="T83" fmla="*/ 41 h 68"/>
                <a:gd name="T84" fmla="*/ 45 w 68"/>
                <a:gd name="T85" fmla="*/ 35 h 68"/>
                <a:gd name="T86" fmla="*/ 46 w 68"/>
                <a:gd name="T87" fmla="*/ 31 h 68"/>
                <a:gd name="T88" fmla="*/ 43 w 68"/>
                <a:gd name="T89" fmla="*/ 30 h 68"/>
                <a:gd name="T90" fmla="*/ 24 w 68"/>
                <a:gd name="T91" fmla="*/ 32 h 68"/>
                <a:gd name="T92" fmla="*/ 34 w 68"/>
                <a:gd name="T93" fmla="*/ 25 h 68"/>
                <a:gd name="T94" fmla="*/ 34 w 68"/>
                <a:gd name="T95" fmla="*/ 39 h 68"/>
                <a:gd name="T96" fmla="*/ 34 w 68"/>
                <a:gd name="T97" fmla="*/ 25 h 68"/>
                <a:gd name="T98" fmla="*/ 53 w 68"/>
                <a:gd name="T99" fmla="*/ 49 h 68"/>
                <a:gd name="T100" fmla="*/ 54 w 68"/>
                <a:gd name="T101" fmla="*/ 44 h 68"/>
                <a:gd name="T102" fmla="*/ 56 w 68"/>
                <a:gd name="T103" fmla="*/ 18 h 68"/>
                <a:gd name="T104" fmla="*/ 50 w 68"/>
                <a:gd name="T105" fmla="*/ 18 h 68"/>
                <a:gd name="T106" fmla="*/ 52 w 68"/>
                <a:gd name="T107" fmla="*/ 44 h 68"/>
                <a:gd name="T108" fmla="*/ 53 w 68"/>
                <a:gd name="T109" fmla="*/ 47 h 68"/>
                <a:gd name="T110" fmla="*/ 53 w 68"/>
                <a:gd name="T111" fmla="*/ 46 h 68"/>
                <a:gd name="T112" fmla="*/ 53 w 68"/>
                <a:gd name="T113" fmla="*/ 47 h 68"/>
                <a:gd name="T114" fmla="*/ 54 w 68"/>
                <a:gd name="T115" fmla="*/ 18 h 68"/>
                <a:gd name="T116" fmla="*/ 52 w 68"/>
                <a:gd name="T117" fmla="*/ 1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8" h="68">
                  <a:moveTo>
                    <a:pt x="62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1"/>
                    <a:pt x="2" y="64"/>
                    <a:pt x="5" y="64"/>
                  </a:cubicBezTo>
                  <a:cubicBezTo>
                    <a:pt x="7" y="64"/>
                    <a:pt x="7" y="64"/>
                    <a:pt x="7" y="64"/>
                  </a:cubicBezTo>
                  <a:cubicBezTo>
                    <a:pt x="7" y="67"/>
                    <a:pt x="7" y="67"/>
                    <a:pt x="7" y="67"/>
                  </a:cubicBezTo>
                  <a:cubicBezTo>
                    <a:pt x="7" y="68"/>
                    <a:pt x="7" y="68"/>
                    <a:pt x="8" y="68"/>
                  </a:cubicBezTo>
                  <a:cubicBezTo>
                    <a:pt x="12" y="68"/>
                    <a:pt x="12" y="68"/>
                    <a:pt x="12" y="68"/>
                  </a:cubicBezTo>
                  <a:cubicBezTo>
                    <a:pt x="13" y="68"/>
                    <a:pt x="13" y="68"/>
                    <a:pt x="13" y="67"/>
                  </a:cubicBezTo>
                  <a:cubicBezTo>
                    <a:pt x="13" y="64"/>
                    <a:pt x="13" y="64"/>
                    <a:pt x="13" y="64"/>
                  </a:cubicBezTo>
                  <a:cubicBezTo>
                    <a:pt x="54" y="64"/>
                    <a:pt x="54" y="64"/>
                    <a:pt x="54" y="64"/>
                  </a:cubicBezTo>
                  <a:cubicBezTo>
                    <a:pt x="54" y="67"/>
                    <a:pt x="54" y="67"/>
                    <a:pt x="54" y="67"/>
                  </a:cubicBezTo>
                  <a:cubicBezTo>
                    <a:pt x="54" y="68"/>
                    <a:pt x="54" y="68"/>
                    <a:pt x="55" y="68"/>
                  </a:cubicBezTo>
                  <a:cubicBezTo>
                    <a:pt x="60" y="68"/>
                    <a:pt x="60" y="68"/>
                    <a:pt x="60" y="68"/>
                  </a:cubicBezTo>
                  <a:cubicBezTo>
                    <a:pt x="60" y="68"/>
                    <a:pt x="61" y="68"/>
                    <a:pt x="61" y="67"/>
                  </a:cubicBezTo>
                  <a:cubicBezTo>
                    <a:pt x="61" y="64"/>
                    <a:pt x="61" y="64"/>
                    <a:pt x="61" y="64"/>
                  </a:cubicBezTo>
                  <a:cubicBezTo>
                    <a:pt x="62" y="64"/>
                    <a:pt x="62" y="64"/>
                    <a:pt x="62" y="64"/>
                  </a:cubicBezTo>
                  <a:cubicBezTo>
                    <a:pt x="65" y="64"/>
                    <a:pt x="68" y="61"/>
                    <a:pt x="68" y="58"/>
                  </a:cubicBezTo>
                  <a:cubicBezTo>
                    <a:pt x="68" y="6"/>
                    <a:pt x="68" y="6"/>
                    <a:pt x="68" y="6"/>
                  </a:cubicBezTo>
                  <a:cubicBezTo>
                    <a:pt x="68" y="3"/>
                    <a:pt x="65" y="0"/>
                    <a:pt x="62" y="0"/>
                  </a:cubicBezTo>
                  <a:close/>
                  <a:moveTo>
                    <a:pt x="65" y="58"/>
                  </a:moveTo>
                  <a:cubicBezTo>
                    <a:pt x="65" y="60"/>
                    <a:pt x="64" y="61"/>
                    <a:pt x="62" y="61"/>
                  </a:cubicBezTo>
                  <a:cubicBezTo>
                    <a:pt x="60" y="61"/>
                    <a:pt x="60" y="61"/>
                    <a:pt x="60" y="61"/>
                  </a:cubicBezTo>
                  <a:cubicBezTo>
                    <a:pt x="55" y="61"/>
                    <a:pt x="55" y="61"/>
                    <a:pt x="55" y="61"/>
                  </a:cubicBezTo>
                  <a:cubicBezTo>
                    <a:pt x="12" y="61"/>
                    <a:pt x="12" y="61"/>
                    <a:pt x="12" y="61"/>
                  </a:cubicBezTo>
                  <a:cubicBezTo>
                    <a:pt x="8" y="61"/>
                    <a:pt x="8" y="61"/>
                    <a:pt x="8" y="61"/>
                  </a:cubicBezTo>
                  <a:cubicBezTo>
                    <a:pt x="5" y="61"/>
                    <a:pt x="5" y="61"/>
                    <a:pt x="5" y="61"/>
                  </a:cubicBezTo>
                  <a:cubicBezTo>
                    <a:pt x="4" y="61"/>
                    <a:pt x="3" y="60"/>
                    <a:pt x="3" y="58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4"/>
                    <a:pt x="4" y="3"/>
                    <a:pt x="5" y="3"/>
                  </a:cubicBezTo>
                  <a:cubicBezTo>
                    <a:pt x="62" y="3"/>
                    <a:pt x="62" y="3"/>
                    <a:pt x="62" y="3"/>
                  </a:cubicBezTo>
                  <a:cubicBezTo>
                    <a:pt x="64" y="3"/>
                    <a:pt x="65" y="4"/>
                    <a:pt x="65" y="6"/>
                  </a:cubicBezTo>
                  <a:lnTo>
                    <a:pt x="65" y="58"/>
                  </a:lnTo>
                  <a:close/>
                  <a:moveTo>
                    <a:pt x="61" y="5"/>
                  </a:moveTo>
                  <a:cubicBezTo>
                    <a:pt x="7" y="5"/>
                    <a:pt x="7" y="5"/>
                    <a:pt x="7" y="5"/>
                  </a:cubicBezTo>
                  <a:cubicBezTo>
                    <a:pt x="6" y="5"/>
                    <a:pt x="5" y="6"/>
                    <a:pt x="5" y="8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3" y="13"/>
                    <a:pt x="3" y="13"/>
                    <a:pt x="3" y="14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3" y="23"/>
                    <a:pt x="3" y="23"/>
                    <a:pt x="4" y="23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5" y="41"/>
                    <a:pt x="5" y="41"/>
                    <a:pt x="5" y="41"/>
                  </a:cubicBezTo>
                  <a:cubicBezTo>
                    <a:pt x="4" y="41"/>
                    <a:pt x="4" y="41"/>
                    <a:pt x="4" y="41"/>
                  </a:cubicBezTo>
                  <a:cubicBezTo>
                    <a:pt x="3" y="41"/>
                    <a:pt x="3" y="41"/>
                    <a:pt x="3" y="42"/>
                  </a:cubicBezTo>
                  <a:cubicBezTo>
                    <a:pt x="3" y="50"/>
                    <a:pt x="3" y="50"/>
                    <a:pt x="3" y="50"/>
                  </a:cubicBezTo>
                  <a:cubicBezTo>
                    <a:pt x="3" y="51"/>
                    <a:pt x="3" y="51"/>
                    <a:pt x="4" y="51"/>
                  </a:cubicBezTo>
                  <a:cubicBezTo>
                    <a:pt x="5" y="51"/>
                    <a:pt x="5" y="51"/>
                    <a:pt x="5" y="51"/>
                  </a:cubicBezTo>
                  <a:cubicBezTo>
                    <a:pt x="5" y="57"/>
                    <a:pt x="5" y="57"/>
                    <a:pt x="5" y="57"/>
                  </a:cubicBezTo>
                  <a:cubicBezTo>
                    <a:pt x="5" y="58"/>
                    <a:pt x="6" y="59"/>
                    <a:pt x="7" y="59"/>
                  </a:cubicBezTo>
                  <a:cubicBezTo>
                    <a:pt x="61" y="59"/>
                    <a:pt x="61" y="59"/>
                    <a:pt x="61" y="59"/>
                  </a:cubicBezTo>
                  <a:cubicBezTo>
                    <a:pt x="62" y="59"/>
                    <a:pt x="63" y="58"/>
                    <a:pt x="63" y="57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3" y="6"/>
                    <a:pt x="62" y="5"/>
                    <a:pt x="61" y="5"/>
                  </a:cubicBezTo>
                  <a:close/>
                  <a:moveTo>
                    <a:pt x="61" y="57"/>
                  </a:moveTo>
                  <a:cubicBezTo>
                    <a:pt x="61" y="57"/>
                    <a:pt x="61" y="57"/>
                    <a:pt x="61" y="57"/>
                  </a:cubicBezTo>
                  <a:cubicBezTo>
                    <a:pt x="7" y="57"/>
                    <a:pt x="7" y="57"/>
                    <a:pt x="7" y="57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8" y="51"/>
                    <a:pt x="8" y="51"/>
                    <a:pt x="8" y="50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1"/>
                    <a:pt x="8" y="41"/>
                    <a:pt x="7" y="41"/>
                  </a:cubicBezTo>
                  <a:cubicBezTo>
                    <a:pt x="7" y="41"/>
                    <a:pt x="7" y="41"/>
                    <a:pt x="7" y="41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8" y="23"/>
                    <a:pt x="8" y="23"/>
                    <a:pt x="8" y="22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3"/>
                    <a:pt x="8" y="13"/>
                    <a:pt x="7" y="13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1" y="8"/>
                    <a:pt x="61" y="8"/>
                    <a:pt x="61" y="8"/>
                  </a:cubicBezTo>
                  <a:lnTo>
                    <a:pt x="61" y="57"/>
                  </a:lnTo>
                  <a:close/>
                  <a:moveTo>
                    <a:pt x="34" y="46"/>
                  </a:moveTo>
                  <a:cubicBezTo>
                    <a:pt x="42" y="46"/>
                    <a:pt x="48" y="40"/>
                    <a:pt x="48" y="32"/>
                  </a:cubicBezTo>
                  <a:cubicBezTo>
                    <a:pt x="48" y="24"/>
                    <a:pt x="42" y="18"/>
                    <a:pt x="34" y="18"/>
                  </a:cubicBezTo>
                  <a:cubicBezTo>
                    <a:pt x="26" y="18"/>
                    <a:pt x="20" y="24"/>
                    <a:pt x="20" y="32"/>
                  </a:cubicBezTo>
                  <a:cubicBezTo>
                    <a:pt x="20" y="40"/>
                    <a:pt x="26" y="46"/>
                    <a:pt x="34" y="46"/>
                  </a:cubicBezTo>
                  <a:close/>
                  <a:moveTo>
                    <a:pt x="34" y="20"/>
                  </a:moveTo>
                  <a:cubicBezTo>
                    <a:pt x="40" y="20"/>
                    <a:pt x="46" y="25"/>
                    <a:pt x="46" y="32"/>
                  </a:cubicBezTo>
                  <a:cubicBezTo>
                    <a:pt x="46" y="39"/>
                    <a:pt x="40" y="44"/>
                    <a:pt x="34" y="44"/>
                  </a:cubicBezTo>
                  <a:cubicBezTo>
                    <a:pt x="27" y="44"/>
                    <a:pt x="22" y="39"/>
                    <a:pt x="22" y="32"/>
                  </a:cubicBezTo>
                  <a:cubicBezTo>
                    <a:pt x="22" y="25"/>
                    <a:pt x="27" y="20"/>
                    <a:pt x="34" y="20"/>
                  </a:cubicBezTo>
                  <a:close/>
                  <a:moveTo>
                    <a:pt x="34" y="41"/>
                  </a:moveTo>
                  <a:cubicBezTo>
                    <a:pt x="38" y="41"/>
                    <a:pt x="41" y="39"/>
                    <a:pt x="43" y="35"/>
                  </a:cubicBezTo>
                  <a:cubicBezTo>
                    <a:pt x="45" y="35"/>
                    <a:pt x="45" y="35"/>
                    <a:pt x="45" y="35"/>
                  </a:cubicBezTo>
                  <a:cubicBezTo>
                    <a:pt x="45" y="35"/>
                    <a:pt x="46" y="34"/>
                    <a:pt x="46" y="34"/>
                  </a:cubicBezTo>
                  <a:cubicBezTo>
                    <a:pt x="46" y="31"/>
                    <a:pt x="46" y="31"/>
                    <a:pt x="46" y="31"/>
                  </a:cubicBezTo>
                  <a:cubicBezTo>
                    <a:pt x="46" y="30"/>
                    <a:pt x="45" y="30"/>
                    <a:pt x="45" y="30"/>
                  </a:cubicBezTo>
                  <a:cubicBezTo>
                    <a:pt x="43" y="30"/>
                    <a:pt x="43" y="30"/>
                    <a:pt x="43" y="30"/>
                  </a:cubicBezTo>
                  <a:cubicBezTo>
                    <a:pt x="42" y="26"/>
                    <a:pt x="38" y="23"/>
                    <a:pt x="34" y="23"/>
                  </a:cubicBezTo>
                  <a:cubicBezTo>
                    <a:pt x="29" y="23"/>
                    <a:pt x="24" y="27"/>
                    <a:pt x="24" y="32"/>
                  </a:cubicBezTo>
                  <a:cubicBezTo>
                    <a:pt x="24" y="37"/>
                    <a:pt x="29" y="41"/>
                    <a:pt x="34" y="41"/>
                  </a:cubicBezTo>
                  <a:close/>
                  <a:moveTo>
                    <a:pt x="34" y="25"/>
                  </a:moveTo>
                  <a:cubicBezTo>
                    <a:pt x="38" y="25"/>
                    <a:pt x="41" y="28"/>
                    <a:pt x="41" y="32"/>
                  </a:cubicBezTo>
                  <a:cubicBezTo>
                    <a:pt x="41" y="36"/>
                    <a:pt x="38" y="39"/>
                    <a:pt x="34" y="39"/>
                  </a:cubicBezTo>
                  <a:cubicBezTo>
                    <a:pt x="30" y="39"/>
                    <a:pt x="26" y="36"/>
                    <a:pt x="26" y="32"/>
                  </a:cubicBezTo>
                  <a:cubicBezTo>
                    <a:pt x="26" y="28"/>
                    <a:pt x="30" y="25"/>
                    <a:pt x="34" y="25"/>
                  </a:cubicBezTo>
                  <a:close/>
                  <a:moveTo>
                    <a:pt x="50" y="47"/>
                  </a:moveTo>
                  <a:cubicBezTo>
                    <a:pt x="50" y="48"/>
                    <a:pt x="52" y="49"/>
                    <a:pt x="53" y="49"/>
                  </a:cubicBezTo>
                  <a:cubicBezTo>
                    <a:pt x="55" y="49"/>
                    <a:pt x="56" y="48"/>
                    <a:pt x="56" y="47"/>
                  </a:cubicBezTo>
                  <a:cubicBezTo>
                    <a:pt x="56" y="45"/>
                    <a:pt x="55" y="44"/>
                    <a:pt x="54" y="44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55" y="20"/>
                    <a:pt x="56" y="19"/>
                    <a:pt x="56" y="18"/>
                  </a:cubicBezTo>
                  <a:cubicBezTo>
                    <a:pt x="56" y="16"/>
                    <a:pt x="55" y="15"/>
                    <a:pt x="53" y="15"/>
                  </a:cubicBezTo>
                  <a:cubicBezTo>
                    <a:pt x="52" y="15"/>
                    <a:pt x="50" y="16"/>
                    <a:pt x="50" y="18"/>
                  </a:cubicBezTo>
                  <a:cubicBezTo>
                    <a:pt x="50" y="19"/>
                    <a:pt x="51" y="20"/>
                    <a:pt x="52" y="20"/>
                  </a:cubicBezTo>
                  <a:cubicBezTo>
                    <a:pt x="52" y="44"/>
                    <a:pt x="52" y="44"/>
                    <a:pt x="52" y="44"/>
                  </a:cubicBezTo>
                  <a:cubicBezTo>
                    <a:pt x="51" y="44"/>
                    <a:pt x="50" y="45"/>
                    <a:pt x="50" y="47"/>
                  </a:cubicBezTo>
                  <a:close/>
                  <a:moveTo>
                    <a:pt x="53" y="47"/>
                  </a:moveTo>
                  <a:cubicBezTo>
                    <a:pt x="53" y="47"/>
                    <a:pt x="52" y="47"/>
                    <a:pt x="52" y="47"/>
                  </a:cubicBezTo>
                  <a:cubicBezTo>
                    <a:pt x="52" y="46"/>
                    <a:pt x="53" y="46"/>
                    <a:pt x="53" y="46"/>
                  </a:cubicBezTo>
                  <a:cubicBezTo>
                    <a:pt x="54" y="46"/>
                    <a:pt x="54" y="46"/>
                    <a:pt x="54" y="47"/>
                  </a:cubicBezTo>
                  <a:cubicBezTo>
                    <a:pt x="54" y="47"/>
                    <a:pt x="54" y="47"/>
                    <a:pt x="53" y="47"/>
                  </a:cubicBezTo>
                  <a:close/>
                  <a:moveTo>
                    <a:pt x="53" y="17"/>
                  </a:moveTo>
                  <a:cubicBezTo>
                    <a:pt x="54" y="17"/>
                    <a:pt x="54" y="17"/>
                    <a:pt x="54" y="18"/>
                  </a:cubicBezTo>
                  <a:cubicBezTo>
                    <a:pt x="54" y="18"/>
                    <a:pt x="54" y="18"/>
                    <a:pt x="53" y="18"/>
                  </a:cubicBezTo>
                  <a:cubicBezTo>
                    <a:pt x="53" y="18"/>
                    <a:pt x="52" y="18"/>
                    <a:pt x="52" y="18"/>
                  </a:cubicBezTo>
                  <a:cubicBezTo>
                    <a:pt x="52" y="17"/>
                    <a:pt x="53" y="17"/>
                    <a:pt x="5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Freeform 14"/>
            <p:cNvSpPr>
              <a:spLocks noEditPoints="1"/>
            </p:cNvSpPr>
            <p:nvPr/>
          </p:nvSpPr>
          <p:spPr bwMode="auto">
            <a:xfrm>
              <a:off x="6050011" y="4549116"/>
              <a:ext cx="256239" cy="298946"/>
            </a:xfrm>
            <a:custGeom>
              <a:avLst/>
              <a:gdLst>
                <a:gd name="T0" fmla="*/ 36 w 56"/>
                <a:gd name="T1" fmla="*/ 14 h 65"/>
                <a:gd name="T2" fmla="*/ 43 w 56"/>
                <a:gd name="T3" fmla="*/ 2 h 65"/>
                <a:gd name="T4" fmla="*/ 41 w 56"/>
                <a:gd name="T5" fmla="*/ 0 h 65"/>
                <a:gd name="T6" fmla="*/ 13 w 56"/>
                <a:gd name="T7" fmla="*/ 1 h 65"/>
                <a:gd name="T8" fmla="*/ 20 w 56"/>
                <a:gd name="T9" fmla="*/ 14 h 65"/>
                <a:gd name="T10" fmla="*/ 0 w 56"/>
                <a:gd name="T11" fmla="*/ 37 h 65"/>
                <a:gd name="T12" fmla="*/ 7 w 56"/>
                <a:gd name="T13" fmla="*/ 65 h 65"/>
                <a:gd name="T14" fmla="*/ 56 w 56"/>
                <a:gd name="T15" fmla="*/ 58 h 65"/>
                <a:gd name="T16" fmla="*/ 36 w 56"/>
                <a:gd name="T17" fmla="*/ 15 h 65"/>
                <a:gd name="T18" fmla="*/ 23 w 56"/>
                <a:gd name="T19" fmla="*/ 4 h 65"/>
                <a:gd name="T20" fmla="*/ 21 w 56"/>
                <a:gd name="T21" fmla="*/ 5 h 65"/>
                <a:gd name="T22" fmla="*/ 22 w 56"/>
                <a:gd name="T23" fmla="*/ 13 h 65"/>
                <a:gd name="T24" fmla="*/ 39 w 56"/>
                <a:gd name="T25" fmla="*/ 3 h 65"/>
                <a:gd name="T26" fmla="*/ 26 w 56"/>
                <a:gd name="T27" fmla="*/ 13 h 65"/>
                <a:gd name="T28" fmla="*/ 33 w 56"/>
                <a:gd name="T29" fmla="*/ 15 h 65"/>
                <a:gd name="T30" fmla="*/ 23 w 56"/>
                <a:gd name="T31" fmla="*/ 16 h 65"/>
                <a:gd name="T32" fmla="*/ 53 w 56"/>
                <a:gd name="T33" fmla="*/ 58 h 65"/>
                <a:gd name="T34" fmla="*/ 7 w 56"/>
                <a:gd name="T35" fmla="*/ 62 h 65"/>
                <a:gd name="T36" fmla="*/ 3 w 56"/>
                <a:gd name="T37" fmla="*/ 37 h 65"/>
                <a:gd name="T38" fmla="*/ 34 w 56"/>
                <a:gd name="T39" fmla="*/ 18 h 65"/>
                <a:gd name="T40" fmla="*/ 53 w 56"/>
                <a:gd name="T41" fmla="*/ 58 h 65"/>
                <a:gd name="T42" fmla="*/ 8 w 56"/>
                <a:gd name="T43" fmla="*/ 54 h 65"/>
                <a:gd name="T44" fmla="*/ 12 w 56"/>
                <a:gd name="T45" fmla="*/ 58 h 65"/>
                <a:gd name="T46" fmla="*/ 6 w 56"/>
                <a:gd name="T47" fmla="*/ 54 h 65"/>
                <a:gd name="T48" fmla="*/ 23 w 56"/>
                <a:gd name="T49" fmla="*/ 21 h 65"/>
                <a:gd name="T50" fmla="*/ 23 w 56"/>
                <a:gd name="T51" fmla="*/ 23 h 65"/>
                <a:gd name="T52" fmla="*/ 28 w 56"/>
                <a:gd name="T53" fmla="*/ 28 h 65"/>
                <a:gd name="T54" fmla="*/ 28 w 56"/>
                <a:gd name="T55" fmla="*/ 53 h 65"/>
                <a:gd name="T56" fmla="*/ 28 w 56"/>
                <a:gd name="T57" fmla="*/ 28 h 65"/>
                <a:gd name="T58" fmla="*/ 17 w 56"/>
                <a:gd name="T59" fmla="*/ 41 h 65"/>
                <a:gd name="T60" fmla="*/ 38 w 56"/>
                <a:gd name="T61" fmla="*/ 41 h 65"/>
                <a:gd name="T62" fmla="*/ 26 w 56"/>
                <a:gd name="T63" fmla="*/ 37 h 65"/>
                <a:gd name="T64" fmla="*/ 32 w 56"/>
                <a:gd name="T65" fmla="*/ 44 h 65"/>
                <a:gd name="T66" fmla="*/ 29 w 56"/>
                <a:gd name="T67" fmla="*/ 49 h 65"/>
                <a:gd name="T68" fmla="*/ 27 w 56"/>
                <a:gd name="T69" fmla="*/ 49 h 65"/>
                <a:gd name="T70" fmla="*/ 24 w 56"/>
                <a:gd name="T71" fmla="*/ 44 h 65"/>
                <a:gd name="T72" fmla="*/ 26 w 56"/>
                <a:gd name="T73" fmla="*/ 44 h 65"/>
                <a:gd name="T74" fmla="*/ 30 w 56"/>
                <a:gd name="T75" fmla="*/ 44 h 65"/>
                <a:gd name="T76" fmla="*/ 24 w 56"/>
                <a:gd name="T77" fmla="*/ 37 h 65"/>
                <a:gd name="T78" fmla="*/ 27 w 56"/>
                <a:gd name="T79" fmla="*/ 32 h 65"/>
                <a:gd name="T80" fmla="*/ 29 w 56"/>
                <a:gd name="T81" fmla="*/ 32 h 65"/>
                <a:gd name="T82" fmla="*/ 32 w 56"/>
                <a:gd name="T83" fmla="*/ 37 h 65"/>
                <a:gd name="T84" fmla="*/ 30 w 56"/>
                <a:gd name="T85" fmla="*/ 37 h 65"/>
                <a:gd name="T86" fmla="*/ 26 w 56"/>
                <a:gd name="T87" fmla="*/ 3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" h="65">
                  <a:moveTo>
                    <a:pt x="36" y="15"/>
                  </a:moveTo>
                  <a:cubicBezTo>
                    <a:pt x="36" y="14"/>
                    <a:pt x="36" y="14"/>
                    <a:pt x="36" y="14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43" y="3"/>
                    <a:pt x="43" y="3"/>
                    <a:pt x="43" y="2"/>
                  </a:cubicBezTo>
                  <a:cubicBezTo>
                    <a:pt x="43" y="1"/>
                    <a:pt x="42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3" y="0"/>
                    <a:pt x="13" y="1"/>
                  </a:cubicBezTo>
                  <a:cubicBezTo>
                    <a:pt x="12" y="2"/>
                    <a:pt x="12" y="3"/>
                    <a:pt x="13" y="3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9" y="16"/>
                    <a:pt x="0" y="26"/>
                    <a:pt x="0" y="37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1"/>
                    <a:pt x="3" y="65"/>
                    <a:pt x="7" y="65"/>
                  </a:cubicBezTo>
                  <a:cubicBezTo>
                    <a:pt x="49" y="65"/>
                    <a:pt x="49" y="65"/>
                    <a:pt x="49" y="65"/>
                  </a:cubicBezTo>
                  <a:cubicBezTo>
                    <a:pt x="53" y="65"/>
                    <a:pt x="56" y="61"/>
                    <a:pt x="56" y="58"/>
                  </a:cubicBezTo>
                  <a:cubicBezTo>
                    <a:pt x="56" y="37"/>
                    <a:pt x="56" y="37"/>
                    <a:pt x="56" y="37"/>
                  </a:cubicBezTo>
                  <a:cubicBezTo>
                    <a:pt x="56" y="26"/>
                    <a:pt x="47" y="16"/>
                    <a:pt x="36" y="15"/>
                  </a:cubicBezTo>
                  <a:close/>
                  <a:moveTo>
                    <a:pt x="26" y="13"/>
                  </a:moveTo>
                  <a:cubicBezTo>
                    <a:pt x="23" y="4"/>
                    <a:pt x="23" y="4"/>
                    <a:pt x="23" y="4"/>
                  </a:cubicBezTo>
                  <a:cubicBezTo>
                    <a:pt x="22" y="3"/>
                    <a:pt x="22" y="3"/>
                    <a:pt x="21" y="3"/>
                  </a:cubicBezTo>
                  <a:cubicBezTo>
                    <a:pt x="21" y="4"/>
                    <a:pt x="21" y="4"/>
                    <a:pt x="21" y="5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33" y="13"/>
                    <a:pt x="33" y="13"/>
                    <a:pt x="33" y="13"/>
                  </a:cubicBezTo>
                  <a:lnTo>
                    <a:pt x="26" y="13"/>
                  </a:lnTo>
                  <a:close/>
                  <a:moveTo>
                    <a:pt x="23" y="15"/>
                  </a:moveTo>
                  <a:cubicBezTo>
                    <a:pt x="33" y="15"/>
                    <a:pt x="33" y="15"/>
                    <a:pt x="33" y="15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23" y="16"/>
                    <a:pt x="23" y="16"/>
                    <a:pt x="23" y="16"/>
                  </a:cubicBezTo>
                  <a:lnTo>
                    <a:pt x="23" y="15"/>
                  </a:lnTo>
                  <a:close/>
                  <a:moveTo>
                    <a:pt x="53" y="58"/>
                  </a:moveTo>
                  <a:cubicBezTo>
                    <a:pt x="53" y="60"/>
                    <a:pt x="51" y="62"/>
                    <a:pt x="49" y="62"/>
                  </a:cubicBezTo>
                  <a:cubicBezTo>
                    <a:pt x="7" y="62"/>
                    <a:pt x="7" y="62"/>
                    <a:pt x="7" y="62"/>
                  </a:cubicBezTo>
                  <a:cubicBezTo>
                    <a:pt x="5" y="62"/>
                    <a:pt x="3" y="60"/>
                    <a:pt x="3" y="58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3" y="26"/>
                    <a:pt x="11" y="18"/>
                    <a:pt x="22" y="18"/>
                  </a:cubicBezTo>
                  <a:cubicBezTo>
                    <a:pt x="34" y="18"/>
                    <a:pt x="34" y="18"/>
                    <a:pt x="34" y="18"/>
                  </a:cubicBezTo>
                  <a:cubicBezTo>
                    <a:pt x="44" y="18"/>
                    <a:pt x="53" y="26"/>
                    <a:pt x="53" y="37"/>
                  </a:cubicBezTo>
                  <a:lnTo>
                    <a:pt x="53" y="58"/>
                  </a:lnTo>
                  <a:close/>
                  <a:moveTo>
                    <a:pt x="8" y="38"/>
                  </a:moveTo>
                  <a:cubicBezTo>
                    <a:pt x="8" y="54"/>
                    <a:pt x="8" y="54"/>
                    <a:pt x="8" y="54"/>
                  </a:cubicBezTo>
                  <a:cubicBezTo>
                    <a:pt x="8" y="55"/>
                    <a:pt x="9" y="57"/>
                    <a:pt x="11" y="57"/>
                  </a:cubicBezTo>
                  <a:cubicBezTo>
                    <a:pt x="11" y="57"/>
                    <a:pt x="12" y="57"/>
                    <a:pt x="12" y="58"/>
                  </a:cubicBezTo>
                  <a:cubicBezTo>
                    <a:pt x="12" y="58"/>
                    <a:pt x="11" y="59"/>
                    <a:pt x="11" y="59"/>
                  </a:cubicBezTo>
                  <a:cubicBezTo>
                    <a:pt x="8" y="59"/>
                    <a:pt x="6" y="56"/>
                    <a:pt x="6" y="54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6" y="28"/>
                    <a:pt x="14" y="21"/>
                    <a:pt x="23" y="21"/>
                  </a:cubicBezTo>
                  <a:cubicBezTo>
                    <a:pt x="24" y="21"/>
                    <a:pt x="24" y="21"/>
                    <a:pt x="24" y="22"/>
                  </a:cubicBezTo>
                  <a:cubicBezTo>
                    <a:pt x="24" y="22"/>
                    <a:pt x="24" y="23"/>
                    <a:pt x="23" y="23"/>
                  </a:cubicBezTo>
                  <a:cubicBezTo>
                    <a:pt x="15" y="23"/>
                    <a:pt x="8" y="29"/>
                    <a:pt x="8" y="38"/>
                  </a:cubicBezTo>
                  <a:close/>
                  <a:moveTo>
                    <a:pt x="28" y="28"/>
                  </a:moveTo>
                  <a:cubicBezTo>
                    <a:pt x="21" y="28"/>
                    <a:pt x="15" y="34"/>
                    <a:pt x="15" y="41"/>
                  </a:cubicBezTo>
                  <a:cubicBezTo>
                    <a:pt x="15" y="47"/>
                    <a:pt x="21" y="53"/>
                    <a:pt x="28" y="53"/>
                  </a:cubicBezTo>
                  <a:cubicBezTo>
                    <a:pt x="35" y="53"/>
                    <a:pt x="40" y="47"/>
                    <a:pt x="40" y="41"/>
                  </a:cubicBezTo>
                  <a:cubicBezTo>
                    <a:pt x="40" y="34"/>
                    <a:pt x="35" y="28"/>
                    <a:pt x="28" y="28"/>
                  </a:cubicBezTo>
                  <a:close/>
                  <a:moveTo>
                    <a:pt x="28" y="51"/>
                  </a:moveTo>
                  <a:cubicBezTo>
                    <a:pt x="22" y="51"/>
                    <a:pt x="17" y="46"/>
                    <a:pt x="17" y="41"/>
                  </a:cubicBezTo>
                  <a:cubicBezTo>
                    <a:pt x="17" y="35"/>
                    <a:pt x="22" y="30"/>
                    <a:pt x="28" y="30"/>
                  </a:cubicBezTo>
                  <a:cubicBezTo>
                    <a:pt x="33" y="30"/>
                    <a:pt x="38" y="35"/>
                    <a:pt x="38" y="41"/>
                  </a:cubicBezTo>
                  <a:cubicBezTo>
                    <a:pt x="38" y="46"/>
                    <a:pt x="33" y="51"/>
                    <a:pt x="28" y="51"/>
                  </a:cubicBezTo>
                  <a:close/>
                  <a:moveTo>
                    <a:pt x="26" y="37"/>
                  </a:moveTo>
                  <a:cubicBezTo>
                    <a:pt x="26" y="39"/>
                    <a:pt x="27" y="40"/>
                    <a:pt x="28" y="40"/>
                  </a:cubicBezTo>
                  <a:cubicBezTo>
                    <a:pt x="30" y="40"/>
                    <a:pt x="32" y="41"/>
                    <a:pt x="32" y="44"/>
                  </a:cubicBezTo>
                  <a:cubicBezTo>
                    <a:pt x="32" y="46"/>
                    <a:pt x="31" y="47"/>
                    <a:pt x="29" y="48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7" y="50"/>
                    <a:pt x="27" y="49"/>
                    <a:pt x="27" y="49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5" y="47"/>
                    <a:pt x="24" y="46"/>
                    <a:pt x="24" y="44"/>
                  </a:cubicBezTo>
                  <a:cubicBezTo>
                    <a:pt x="24" y="43"/>
                    <a:pt x="24" y="43"/>
                    <a:pt x="25" y="43"/>
                  </a:cubicBezTo>
                  <a:cubicBezTo>
                    <a:pt x="25" y="43"/>
                    <a:pt x="26" y="43"/>
                    <a:pt x="26" y="44"/>
                  </a:cubicBezTo>
                  <a:cubicBezTo>
                    <a:pt x="26" y="45"/>
                    <a:pt x="27" y="46"/>
                    <a:pt x="28" y="46"/>
                  </a:cubicBezTo>
                  <a:cubicBezTo>
                    <a:pt x="29" y="46"/>
                    <a:pt x="30" y="45"/>
                    <a:pt x="30" y="44"/>
                  </a:cubicBezTo>
                  <a:cubicBezTo>
                    <a:pt x="30" y="42"/>
                    <a:pt x="29" y="42"/>
                    <a:pt x="28" y="42"/>
                  </a:cubicBezTo>
                  <a:cubicBezTo>
                    <a:pt x="25" y="42"/>
                    <a:pt x="24" y="40"/>
                    <a:pt x="24" y="37"/>
                  </a:cubicBezTo>
                  <a:cubicBezTo>
                    <a:pt x="24" y="36"/>
                    <a:pt x="25" y="34"/>
                    <a:pt x="27" y="34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7" y="32"/>
                    <a:pt x="27" y="31"/>
                    <a:pt x="28" y="31"/>
                  </a:cubicBezTo>
                  <a:cubicBezTo>
                    <a:pt x="28" y="31"/>
                    <a:pt x="29" y="32"/>
                    <a:pt x="29" y="32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30" y="34"/>
                    <a:pt x="32" y="35"/>
                    <a:pt x="32" y="37"/>
                  </a:cubicBezTo>
                  <a:cubicBezTo>
                    <a:pt x="32" y="38"/>
                    <a:pt x="31" y="38"/>
                    <a:pt x="31" y="38"/>
                  </a:cubicBezTo>
                  <a:cubicBezTo>
                    <a:pt x="30" y="38"/>
                    <a:pt x="30" y="38"/>
                    <a:pt x="30" y="37"/>
                  </a:cubicBezTo>
                  <a:cubicBezTo>
                    <a:pt x="30" y="36"/>
                    <a:pt x="29" y="35"/>
                    <a:pt x="28" y="35"/>
                  </a:cubicBezTo>
                  <a:cubicBezTo>
                    <a:pt x="27" y="35"/>
                    <a:pt x="26" y="36"/>
                    <a:pt x="26" y="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Freeform 18"/>
            <p:cNvSpPr>
              <a:spLocks noEditPoints="1"/>
            </p:cNvSpPr>
            <p:nvPr/>
          </p:nvSpPr>
          <p:spPr bwMode="auto">
            <a:xfrm>
              <a:off x="6004814" y="3783726"/>
              <a:ext cx="432891" cy="408571"/>
            </a:xfrm>
            <a:custGeom>
              <a:avLst/>
              <a:gdLst>
                <a:gd name="T0" fmla="*/ 13 w 75"/>
                <a:gd name="T1" fmla="*/ 41 h 71"/>
                <a:gd name="T2" fmla="*/ 13 w 75"/>
                <a:gd name="T3" fmla="*/ 35 h 71"/>
                <a:gd name="T4" fmla="*/ 65 w 75"/>
                <a:gd name="T5" fmla="*/ 12 h 71"/>
                <a:gd name="T6" fmla="*/ 36 w 75"/>
                <a:gd name="T7" fmla="*/ 13 h 71"/>
                <a:gd name="T8" fmla="*/ 65 w 75"/>
                <a:gd name="T9" fmla="*/ 14 h 71"/>
                <a:gd name="T10" fmla="*/ 65 w 75"/>
                <a:gd name="T11" fmla="*/ 12 h 71"/>
                <a:gd name="T12" fmla="*/ 22 w 75"/>
                <a:gd name="T13" fmla="*/ 38 h 71"/>
                <a:gd name="T14" fmla="*/ 27 w 75"/>
                <a:gd name="T15" fmla="*/ 38 h 71"/>
                <a:gd name="T16" fmla="*/ 36 w 75"/>
                <a:gd name="T17" fmla="*/ 35 h 71"/>
                <a:gd name="T18" fmla="*/ 36 w 75"/>
                <a:gd name="T19" fmla="*/ 41 h 71"/>
                <a:gd name="T20" fmla="*/ 36 w 75"/>
                <a:gd name="T21" fmla="*/ 35 h 71"/>
                <a:gd name="T22" fmla="*/ 75 w 75"/>
                <a:gd name="T23" fmla="*/ 36 h 71"/>
                <a:gd name="T24" fmla="*/ 67 w 75"/>
                <a:gd name="T25" fmla="*/ 42 h 71"/>
                <a:gd name="T26" fmla="*/ 71 w 75"/>
                <a:gd name="T27" fmla="*/ 52 h 71"/>
                <a:gd name="T28" fmla="*/ 67 w 75"/>
                <a:gd name="T29" fmla="*/ 53 h 71"/>
                <a:gd name="T30" fmla="*/ 49 w 75"/>
                <a:gd name="T31" fmla="*/ 42 h 71"/>
                <a:gd name="T32" fmla="*/ 43 w 75"/>
                <a:gd name="T33" fmla="*/ 59 h 71"/>
                <a:gd name="T34" fmla="*/ 8 w 75"/>
                <a:gd name="T35" fmla="*/ 70 h 71"/>
                <a:gd name="T36" fmla="*/ 6 w 75"/>
                <a:gd name="T37" fmla="*/ 70 h 71"/>
                <a:gd name="T38" fmla="*/ 9 w 75"/>
                <a:gd name="T39" fmla="*/ 59 h 71"/>
                <a:gd name="T40" fmla="*/ 0 w 75"/>
                <a:gd name="T41" fmla="*/ 53 h 71"/>
                <a:gd name="T42" fmla="*/ 6 w 75"/>
                <a:gd name="T43" fmla="*/ 17 h 71"/>
                <a:gd name="T44" fmla="*/ 26 w 75"/>
                <a:gd name="T45" fmla="*/ 6 h 71"/>
                <a:gd name="T46" fmla="*/ 69 w 75"/>
                <a:gd name="T47" fmla="*/ 0 h 71"/>
                <a:gd name="T48" fmla="*/ 72 w 75"/>
                <a:gd name="T49" fmla="*/ 36 h 71"/>
                <a:gd name="T50" fmla="*/ 69 w 75"/>
                <a:gd name="T51" fmla="*/ 3 h 71"/>
                <a:gd name="T52" fmla="*/ 29 w 75"/>
                <a:gd name="T53" fmla="*/ 6 h 71"/>
                <a:gd name="T54" fmla="*/ 43 w 75"/>
                <a:gd name="T55" fmla="*/ 18 h 71"/>
                <a:gd name="T56" fmla="*/ 48 w 75"/>
                <a:gd name="T57" fmla="*/ 21 h 71"/>
                <a:gd name="T58" fmla="*/ 66 w 75"/>
                <a:gd name="T59" fmla="*/ 22 h 71"/>
                <a:gd name="T60" fmla="*/ 48 w 75"/>
                <a:gd name="T61" fmla="*/ 23 h 71"/>
                <a:gd name="T62" fmla="*/ 65 w 75"/>
                <a:gd name="T63" fmla="*/ 30 h 71"/>
                <a:gd name="T64" fmla="*/ 65 w 75"/>
                <a:gd name="T65" fmla="*/ 32 h 71"/>
                <a:gd name="T66" fmla="*/ 48 w 75"/>
                <a:gd name="T67" fmla="*/ 39 h 71"/>
                <a:gd name="T68" fmla="*/ 56 w 75"/>
                <a:gd name="T69" fmla="*/ 39 h 71"/>
                <a:gd name="T70" fmla="*/ 63 w 75"/>
                <a:gd name="T71" fmla="*/ 41 h 71"/>
                <a:gd name="T72" fmla="*/ 64 w 75"/>
                <a:gd name="T73" fmla="*/ 39 h 71"/>
                <a:gd name="T74" fmla="*/ 72 w 75"/>
                <a:gd name="T75" fmla="*/ 36 h 71"/>
                <a:gd name="T76" fmla="*/ 46 w 75"/>
                <a:gd name="T77" fmla="*/ 23 h 71"/>
                <a:gd name="T78" fmla="*/ 6 w 75"/>
                <a:gd name="T79" fmla="*/ 20 h 71"/>
                <a:gd name="T80" fmla="*/ 3 w 75"/>
                <a:gd name="T81" fmla="*/ 53 h 71"/>
                <a:gd name="T82" fmla="*/ 12 w 75"/>
                <a:gd name="T83" fmla="*/ 56 h 71"/>
                <a:gd name="T84" fmla="*/ 13 w 75"/>
                <a:gd name="T85" fmla="*/ 57 h 71"/>
                <a:gd name="T86" fmla="*/ 20 w 75"/>
                <a:gd name="T87" fmla="*/ 56 h 71"/>
                <a:gd name="T88" fmla="*/ 43 w 75"/>
                <a:gd name="T89" fmla="*/ 56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5" h="71">
                  <a:moveTo>
                    <a:pt x="16" y="38"/>
                  </a:moveTo>
                  <a:cubicBezTo>
                    <a:pt x="16" y="40"/>
                    <a:pt x="15" y="41"/>
                    <a:pt x="13" y="41"/>
                  </a:cubicBezTo>
                  <a:cubicBezTo>
                    <a:pt x="12" y="41"/>
                    <a:pt x="10" y="40"/>
                    <a:pt x="10" y="38"/>
                  </a:cubicBezTo>
                  <a:cubicBezTo>
                    <a:pt x="10" y="37"/>
                    <a:pt x="12" y="35"/>
                    <a:pt x="13" y="35"/>
                  </a:cubicBezTo>
                  <a:cubicBezTo>
                    <a:pt x="15" y="35"/>
                    <a:pt x="16" y="37"/>
                    <a:pt x="16" y="38"/>
                  </a:cubicBezTo>
                  <a:close/>
                  <a:moveTo>
                    <a:pt x="65" y="12"/>
                  </a:moveTo>
                  <a:cubicBezTo>
                    <a:pt x="37" y="12"/>
                    <a:pt x="37" y="12"/>
                    <a:pt x="37" y="12"/>
                  </a:cubicBezTo>
                  <a:cubicBezTo>
                    <a:pt x="36" y="12"/>
                    <a:pt x="36" y="12"/>
                    <a:pt x="36" y="13"/>
                  </a:cubicBezTo>
                  <a:cubicBezTo>
                    <a:pt x="36" y="14"/>
                    <a:pt x="36" y="14"/>
                    <a:pt x="37" y="14"/>
                  </a:cubicBezTo>
                  <a:cubicBezTo>
                    <a:pt x="65" y="14"/>
                    <a:pt x="65" y="14"/>
                    <a:pt x="65" y="14"/>
                  </a:cubicBezTo>
                  <a:cubicBezTo>
                    <a:pt x="65" y="14"/>
                    <a:pt x="66" y="14"/>
                    <a:pt x="66" y="13"/>
                  </a:cubicBezTo>
                  <a:cubicBezTo>
                    <a:pt x="66" y="12"/>
                    <a:pt x="65" y="12"/>
                    <a:pt x="65" y="12"/>
                  </a:cubicBezTo>
                  <a:close/>
                  <a:moveTo>
                    <a:pt x="24" y="35"/>
                  </a:moveTo>
                  <a:cubicBezTo>
                    <a:pt x="23" y="35"/>
                    <a:pt x="22" y="37"/>
                    <a:pt x="22" y="38"/>
                  </a:cubicBezTo>
                  <a:cubicBezTo>
                    <a:pt x="22" y="40"/>
                    <a:pt x="23" y="41"/>
                    <a:pt x="24" y="41"/>
                  </a:cubicBezTo>
                  <a:cubicBezTo>
                    <a:pt x="26" y="41"/>
                    <a:pt x="27" y="40"/>
                    <a:pt x="27" y="38"/>
                  </a:cubicBezTo>
                  <a:cubicBezTo>
                    <a:pt x="27" y="37"/>
                    <a:pt x="26" y="35"/>
                    <a:pt x="24" y="35"/>
                  </a:cubicBezTo>
                  <a:close/>
                  <a:moveTo>
                    <a:pt x="36" y="35"/>
                  </a:moveTo>
                  <a:cubicBezTo>
                    <a:pt x="34" y="35"/>
                    <a:pt x="33" y="37"/>
                    <a:pt x="33" y="38"/>
                  </a:cubicBezTo>
                  <a:cubicBezTo>
                    <a:pt x="33" y="40"/>
                    <a:pt x="34" y="41"/>
                    <a:pt x="36" y="41"/>
                  </a:cubicBezTo>
                  <a:cubicBezTo>
                    <a:pt x="37" y="41"/>
                    <a:pt x="39" y="40"/>
                    <a:pt x="39" y="38"/>
                  </a:cubicBezTo>
                  <a:cubicBezTo>
                    <a:pt x="39" y="37"/>
                    <a:pt x="37" y="35"/>
                    <a:pt x="36" y="35"/>
                  </a:cubicBezTo>
                  <a:close/>
                  <a:moveTo>
                    <a:pt x="75" y="6"/>
                  </a:moveTo>
                  <a:cubicBezTo>
                    <a:pt x="75" y="36"/>
                    <a:pt x="75" y="36"/>
                    <a:pt x="75" y="36"/>
                  </a:cubicBezTo>
                  <a:cubicBezTo>
                    <a:pt x="75" y="40"/>
                    <a:pt x="73" y="42"/>
                    <a:pt x="69" y="42"/>
                  </a:cubicBezTo>
                  <a:cubicBezTo>
                    <a:pt x="67" y="42"/>
                    <a:pt x="67" y="42"/>
                    <a:pt x="67" y="42"/>
                  </a:cubicBezTo>
                  <a:cubicBezTo>
                    <a:pt x="70" y="51"/>
                    <a:pt x="70" y="51"/>
                    <a:pt x="70" y="51"/>
                  </a:cubicBezTo>
                  <a:cubicBezTo>
                    <a:pt x="70" y="51"/>
                    <a:pt x="71" y="52"/>
                    <a:pt x="71" y="52"/>
                  </a:cubicBezTo>
                  <a:cubicBezTo>
                    <a:pt x="71" y="53"/>
                    <a:pt x="70" y="54"/>
                    <a:pt x="69" y="54"/>
                  </a:cubicBezTo>
                  <a:cubicBezTo>
                    <a:pt x="68" y="54"/>
                    <a:pt x="68" y="54"/>
                    <a:pt x="67" y="53"/>
                  </a:cubicBezTo>
                  <a:cubicBezTo>
                    <a:pt x="54" y="42"/>
                    <a:pt x="54" y="42"/>
                    <a:pt x="54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53"/>
                    <a:pt x="49" y="53"/>
                    <a:pt x="49" y="53"/>
                  </a:cubicBezTo>
                  <a:cubicBezTo>
                    <a:pt x="49" y="56"/>
                    <a:pt x="46" y="59"/>
                    <a:pt x="43" y="59"/>
                  </a:cubicBezTo>
                  <a:cubicBezTo>
                    <a:pt x="21" y="59"/>
                    <a:pt x="21" y="59"/>
                    <a:pt x="21" y="59"/>
                  </a:cubicBezTo>
                  <a:cubicBezTo>
                    <a:pt x="8" y="70"/>
                    <a:pt x="8" y="70"/>
                    <a:pt x="8" y="70"/>
                  </a:cubicBezTo>
                  <a:cubicBezTo>
                    <a:pt x="8" y="70"/>
                    <a:pt x="7" y="71"/>
                    <a:pt x="7" y="71"/>
                  </a:cubicBezTo>
                  <a:cubicBezTo>
                    <a:pt x="7" y="71"/>
                    <a:pt x="6" y="71"/>
                    <a:pt x="6" y="70"/>
                  </a:cubicBezTo>
                  <a:cubicBezTo>
                    <a:pt x="5" y="70"/>
                    <a:pt x="5" y="69"/>
                    <a:pt x="5" y="68"/>
                  </a:cubicBezTo>
                  <a:cubicBezTo>
                    <a:pt x="9" y="59"/>
                    <a:pt x="9" y="59"/>
                    <a:pt x="9" y="59"/>
                  </a:cubicBezTo>
                  <a:cubicBezTo>
                    <a:pt x="6" y="59"/>
                    <a:pt x="6" y="59"/>
                    <a:pt x="6" y="59"/>
                  </a:cubicBezTo>
                  <a:cubicBezTo>
                    <a:pt x="3" y="59"/>
                    <a:pt x="0" y="56"/>
                    <a:pt x="0" y="5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19"/>
                    <a:pt x="3" y="17"/>
                    <a:pt x="6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6" y="3"/>
                    <a:pt x="29" y="0"/>
                    <a:pt x="32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73" y="0"/>
                    <a:pt x="75" y="3"/>
                    <a:pt x="75" y="6"/>
                  </a:cubicBezTo>
                  <a:close/>
                  <a:moveTo>
                    <a:pt x="72" y="36"/>
                  </a:moveTo>
                  <a:cubicBezTo>
                    <a:pt x="72" y="6"/>
                    <a:pt x="72" y="6"/>
                    <a:pt x="72" y="6"/>
                  </a:cubicBezTo>
                  <a:cubicBezTo>
                    <a:pt x="72" y="4"/>
                    <a:pt x="71" y="3"/>
                    <a:pt x="69" y="3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1" y="3"/>
                    <a:pt x="29" y="4"/>
                    <a:pt x="29" y="6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46" y="18"/>
                    <a:pt x="48" y="20"/>
                    <a:pt x="48" y="23"/>
                  </a:cubicBezTo>
                  <a:cubicBezTo>
                    <a:pt x="48" y="22"/>
                    <a:pt x="48" y="22"/>
                    <a:pt x="48" y="21"/>
                  </a:cubicBezTo>
                  <a:cubicBezTo>
                    <a:pt x="65" y="21"/>
                    <a:pt x="65" y="21"/>
                    <a:pt x="65" y="21"/>
                  </a:cubicBezTo>
                  <a:cubicBezTo>
                    <a:pt x="65" y="21"/>
                    <a:pt x="66" y="22"/>
                    <a:pt x="66" y="22"/>
                  </a:cubicBezTo>
                  <a:cubicBezTo>
                    <a:pt x="66" y="23"/>
                    <a:pt x="65" y="23"/>
                    <a:pt x="65" y="23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65" y="30"/>
                    <a:pt x="65" y="30"/>
                    <a:pt x="65" y="30"/>
                  </a:cubicBezTo>
                  <a:cubicBezTo>
                    <a:pt x="65" y="30"/>
                    <a:pt x="66" y="31"/>
                    <a:pt x="66" y="31"/>
                  </a:cubicBezTo>
                  <a:cubicBezTo>
                    <a:pt x="66" y="32"/>
                    <a:pt x="65" y="32"/>
                    <a:pt x="65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9"/>
                    <a:pt x="48" y="39"/>
                    <a:pt x="48" y="39"/>
                  </a:cubicBezTo>
                  <a:cubicBezTo>
                    <a:pt x="55" y="39"/>
                    <a:pt x="55" y="39"/>
                    <a:pt x="55" y="39"/>
                  </a:cubicBezTo>
                  <a:cubicBezTo>
                    <a:pt x="55" y="39"/>
                    <a:pt x="56" y="39"/>
                    <a:pt x="56" y="39"/>
                  </a:cubicBezTo>
                  <a:cubicBezTo>
                    <a:pt x="66" y="48"/>
                    <a:pt x="66" y="48"/>
                    <a:pt x="66" y="48"/>
                  </a:cubicBezTo>
                  <a:cubicBezTo>
                    <a:pt x="63" y="41"/>
                    <a:pt x="63" y="41"/>
                    <a:pt x="63" y="41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3" y="39"/>
                    <a:pt x="64" y="39"/>
                    <a:pt x="64" y="39"/>
                  </a:cubicBezTo>
                  <a:cubicBezTo>
                    <a:pt x="69" y="39"/>
                    <a:pt x="69" y="39"/>
                    <a:pt x="69" y="39"/>
                  </a:cubicBezTo>
                  <a:cubicBezTo>
                    <a:pt x="71" y="39"/>
                    <a:pt x="72" y="38"/>
                    <a:pt x="72" y="36"/>
                  </a:cubicBezTo>
                  <a:close/>
                  <a:moveTo>
                    <a:pt x="46" y="53"/>
                  </a:moveTo>
                  <a:cubicBezTo>
                    <a:pt x="46" y="23"/>
                    <a:pt x="46" y="23"/>
                    <a:pt x="46" y="23"/>
                  </a:cubicBezTo>
                  <a:cubicBezTo>
                    <a:pt x="46" y="21"/>
                    <a:pt x="45" y="20"/>
                    <a:pt x="43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4" y="20"/>
                    <a:pt x="3" y="21"/>
                    <a:pt x="3" y="23"/>
                  </a:cubicBezTo>
                  <a:cubicBezTo>
                    <a:pt x="3" y="53"/>
                    <a:pt x="3" y="53"/>
                    <a:pt x="3" y="53"/>
                  </a:cubicBezTo>
                  <a:cubicBezTo>
                    <a:pt x="3" y="55"/>
                    <a:pt x="4" y="56"/>
                    <a:pt x="6" y="56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3" y="57"/>
                    <a:pt x="13" y="57"/>
                    <a:pt x="13" y="57"/>
                  </a:cubicBezTo>
                  <a:cubicBezTo>
                    <a:pt x="9" y="65"/>
                    <a:pt x="9" y="65"/>
                    <a:pt x="9" y="65"/>
                  </a:cubicBezTo>
                  <a:cubicBezTo>
                    <a:pt x="20" y="56"/>
                    <a:pt x="20" y="56"/>
                    <a:pt x="20" y="56"/>
                  </a:cubicBezTo>
                  <a:cubicBezTo>
                    <a:pt x="20" y="56"/>
                    <a:pt x="20" y="56"/>
                    <a:pt x="20" y="56"/>
                  </a:cubicBezTo>
                  <a:cubicBezTo>
                    <a:pt x="43" y="56"/>
                    <a:pt x="43" y="56"/>
                    <a:pt x="43" y="56"/>
                  </a:cubicBezTo>
                  <a:cubicBezTo>
                    <a:pt x="45" y="56"/>
                    <a:pt x="46" y="55"/>
                    <a:pt x="46" y="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Freeform 24"/>
            <p:cNvSpPr>
              <a:spLocks noEditPoints="1"/>
            </p:cNvSpPr>
            <p:nvPr/>
          </p:nvSpPr>
          <p:spPr bwMode="auto">
            <a:xfrm>
              <a:off x="5748718" y="4268009"/>
              <a:ext cx="380570" cy="401423"/>
            </a:xfrm>
            <a:custGeom>
              <a:avLst/>
              <a:gdLst>
                <a:gd name="T0" fmla="*/ 22 w 62"/>
                <a:gd name="T1" fmla="*/ 32 h 65"/>
                <a:gd name="T2" fmla="*/ 22 w 62"/>
                <a:gd name="T3" fmla="*/ 52 h 65"/>
                <a:gd name="T4" fmla="*/ 26 w 62"/>
                <a:gd name="T5" fmla="*/ 43 h 65"/>
                <a:gd name="T6" fmla="*/ 47 w 62"/>
                <a:gd name="T7" fmla="*/ 7 h 65"/>
                <a:gd name="T8" fmla="*/ 47 w 62"/>
                <a:gd name="T9" fmla="*/ 19 h 65"/>
                <a:gd name="T10" fmla="*/ 40 w 62"/>
                <a:gd name="T11" fmla="*/ 37 h 65"/>
                <a:gd name="T12" fmla="*/ 36 w 62"/>
                <a:gd name="T13" fmla="*/ 27 h 65"/>
                <a:gd name="T14" fmla="*/ 32 w 62"/>
                <a:gd name="T15" fmla="*/ 26 h 65"/>
                <a:gd name="T16" fmla="*/ 24 w 62"/>
                <a:gd name="T17" fmla="*/ 22 h 65"/>
                <a:gd name="T18" fmla="*/ 18 w 62"/>
                <a:gd name="T19" fmla="*/ 21 h 65"/>
                <a:gd name="T20" fmla="*/ 11 w 62"/>
                <a:gd name="T21" fmla="*/ 28 h 65"/>
                <a:gd name="T22" fmla="*/ 6 w 62"/>
                <a:gd name="T23" fmla="*/ 28 h 65"/>
                <a:gd name="T24" fmla="*/ 3 w 62"/>
                <a:gd name="T25" fmla="*/ 38 h 65"/>
                <a:gd name="T26" fmla="*/ 0 w 62"/>
                <a:gd name="T27" fmla="*/ 43 h 65"/>
                <a:gd name="T28" fmla="*/ 3 w 62"/>
                <a:gd name="T29" fmla="*/ 47 h 65"/>
                <a:gd name="T30" fmla="*/ 6 w 62"/>
                <a:gd name="T31" fmla="*/ 58 h 65"/>
                <a:gd name="T32" fmla="*/ 11 w 62"/>
                <a:gd name="T33" fmla="*/ 58 h 65"/>
                <a:gd name="T34" fmla="*/ 18 w 62"/>
                <a:gd name="T35" fmla="*/ 65 h 65"/>
                <a:gd name="T36" fmla="*/ 24 w 62"/>
                <a:gd name="T37" fmla="*/ 64 h 65"/>
                <a:gd name="T38" fmla="*/ 32 w 62"/>
                <a:gd name="T39" fmla="*/ 60 h 65"/>
                <a:gd name="T40" fmla="*/ 36 w 62"/>
                <a:gd name="T41" fmla="*/ 59 h 65"/>
                <a:gd name="T42" fmla="*/ 40 w 62"/>
                <a:gd name="T43" fmla="*/ 49 h 65"/>
                <a:gd name="T44" fmla="*/ 44 w 62"/>
                <a:gd name="T45" fmla="*/ 46 h 65"/>
                <a:gd name="T46" fmla="*/ 38 w 62"/>
                <a:gd name="T47" fmla="*/ 53 h 65"/>
                <a:gd name="T48" fmla="*/ 22 w 62"/>
                <a:gd name="T49" fmla="*/ 58 h 65"/>
                <a:gd name="T50" fmla="*/ 6 w 62"/>
                <a:gd name="T51" fmla="*/ 53 h 65"/>
                <a:gd name="T52" fmla="*/ 7 w 62"/>
                <a:gd name="T53" fmla="*/ 38 h 65"/>
                <a:gd name="T54" fmla="*/ 18 w 62"/>
                <a:gd name="T55" fmla="*/ 24 h 65"/>
                <a:gd name="T56" fmla="*/ 36 w 62"/>
                <a:gd name="T57" fmla="*/ 30 h 65"/>
                <a:gd name="T58" fmla="*/ 41 w 62"/>
                <a:gd name="T59" fmla="*/ 44 h 65"/>
                <a:gd name="T60" fmla="*/ 59 w 62"/>
                <a:gd name="T61" fmla="*/ 11 h 65"/>
                <a:gd name="T62" fmla="*/ 60 w 62"/>
                <a:gd name="T63" fmla="*/ 7 h 65"/>
                <a:gd name="T64" fmla="*/ 54 w 62"/>
                <a:gd name="T65" fmla="*/ 4 h 65"/>
                <a:gd name="T66" fmla="*/ 49 w 62"/>
                <a:gd name="T67" fmla="*/ 0 h 65"/>
                <a:gd name="T68" fmla="*/ 46 w 62"/>
                <a:gd name="T69" fmla="*/ 0 h 65"/>
                <a:gd name="T70" fmla="*/ 40 w 62"/>
                <a:gd name="T71" fmla="*/ 4 h 65"/>
                <a:gd name="T72" fmla="*/ 38 w 62"/>
                <a:gd name="T73" fmla="*/ 4 h 65"/>
                <a:gd name="T74" fmla="*/ 35 w 62"/>
                <a:gd name="T75" fmla="*/ 11 h 65"/>
                <a:gd name="T76" fmla="*/ 33 w 62"/>
                <a:gd name="T77" fmla="*/ 14 h 65"/>
                <a:gd name="T78" fmla="*/ 35 w 62"/>
                <a:gd name="T79" fmla="*/ 18 h 65"/>
                <a:gd name="T80" fmla="*/ 37 w 62"/>
                <a:gd name="T81" fmla="*/ 24 h 65"/>
                <a:gd name="T82" fmla="*/ 40 w 62"/>
                <a:gd name="T83" fmla="*/ 25 h 65"/>
                <a:gd name="T84" fmla="*/ 46 w 62"/>
                <a:gd name="T85" fmla="*/ 28 h 65"/>
                <a:gd name="T86" fmla="*/ 49 w 62"/>
                <a:gd name="T87" fmla="*/ 29 h 65"/>
                <a:gd name="T88" fmla="*/ 54 w 62"/>
                <a:gd name="T89" fmla="*/ 24 h 65"/>
                <a:gd name="T90" fmla="*/ 57 w 62"/>
                <a:gd name="T91" fmla="*/ 24 h 65"/>
                <a:gd name="T92" fmla="*/ 59 w 62"/>
                <a:gd name="T93" fmla="*/ 18 h 65"/>
                <a:gd name="T94" fmla="*/ 61 w 62"/>
                <a:gd name="T95" fmla="*/ 12 h 65"/>
                <a:gd name="T96" fmla="*/ 52 w 62"/>
                <a:gd name="T97" fmla="*/ 22 h 65"/>
                <a:gd name="T98" fmla="*/ 43 w 62"/>
                <a:gd name="T99" fmla="*/ 25 h 65"/>
                <a:gd name="T100" fmla="*/ 36 w 62"/>
                <a:gd name="T101" fmla="*/ 15 h 65"/>
                <a:gd name="T102" fmla="*/ 38 w 62"/>
                <a:gd name="T103" fmla="*/ 7 h 65"/>
                <a:gd name="T104" fmla="*/ 50 w 62"/>
                <a:gd name="T105" fmla="*/ 3 h 65"/>
                <a:gd name="T106" fmla="*/ 56 w 62"/>
                <a:gd name="T107" fmla="*/ 1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2" h="65">
                  <a:moveTo>
                    <a:pt x="22" y="32"/>
                  </a:moveTo>
                  <a:cubicBezTo>
                    <a:pt x="15" y="32"/>
                    <a:pt x="11" y="37"/>
                    <a:pt x="11" y="43"/>
                  </a:cubicBezTo>
                  <a:cubicBezTo>
                    <a:pt x="11" y="49"/>
                    <a:pt x="15" y="54"/>
                    <a:pt x="22" y="54"/>
                  </a:cubicBezTo>
                  <a:cubicBezTo>
                    <a:pt x="28" y="54"/>
                    <a:pt x="33" y="49"/>
                    <a:pt x="33" y="43"/>
                  </a:cubicBezTo>
                  <a:cubicBezTo>
                    <a:pt x="33" y="37"/>
                    <a:pt x="28" y="32"/>
                    <a:pt x="22" y="32"/>
                  </a:cubicBezTo>
                  <a:close/>
                  <a:moveTo>
                    <a:pt x="22" y="52"/>
                  </a:moveTo>
                  <a:cubicBezTo>
                    <a:pt x="17" y="52"/>
                    <a:pt x="13" y="48"/>
                    <a:pt x="13" y="43"/>
                  </a:cubicBezTo>
                  <a:cubicBezTo>
                    <a:pt x="13" y="38"/>
                    <a:pt x="17" y="34"/>
                    <a:pt x="22" y="34"/>
                  </a:cubicBezTo>
                  <a:cubicBezTo>
                    <a:pt x="27" y="34"/>
                    <a:pt x="31" y="38"/>
                    <a:pt x="31" y="43"/>
                  </a:cubicBezTo>
                  <a:cubicBezTo>
                    <a:pt x="31" y="48"/>
                    <a:pt x="27" y="52"/>
                    <a:pt x="22" y="52"/>
                  </a:cubicBezTo>
                  <a:close/>
                  <a:moveTo>
                    <a:pt x="26" y="43"/>
                  </a:moveTo>
                  <a:cubicBezTo>
                    <a:pt x="26" y="45"/>
                    <a:pt x="24" y="47"/>
                    <a:pt x="22" y="47"/>
                  </a:cubicBezTo>
                  <a:cubicBezTo>
                    <a:pt x="19" y="47"/>
                    <a:pt x="17" y="45"/>
                    <a:pt x="17" y="43"/>
                  </a:cubicBezTo>
                  <a:cubicBezTo>
                    <a:pt x="17" y="40"/>
                    <a:pt x="19" y="38"/>
                    <a:pt x="22" y="38"/>
                  </a:cubicBezTo>
                  <a:cubicBezTo>
                    <a:pt x="24" y="38"/>
                    <a:pt x="26" y="40"/>
                    <a:pt x="26" y="43"/>
                  </a:cubicBezTo>
                  <a:close/>
                  <a:moveTo>
                    <a:pt x="47" y="7"/>
                  </a:moveTo>
                  <a:cubicBezTo>
                    <a:pt x="43" y="7"/>
                    <a:pt x="40" y="10"/>
                    <a:pt x="40" y="14"/>
                  </a:cubicBezTo>
                  <a:cubicBezTo>
                    <a:pt x="40" y="18"/>
                    <a:pt x="43" y="21"/>
                    <a:pt x="47" y="21"/>
                  </a:cubicBezTo>
                  <a:cubicBezTo>
                    <a:pt x="51" y="21"/>
                    <a:pt x="54" y="18"/>
                    <a:pt x="54" y="14"/>
                  </a:cubicBezTo>
                  <a:cubicBezTo>
                    <a:pt x="54" y="10"/>
                    <a:pt x="51" y="7"/>
                    <a:pt x="47" y="7"/>
                  </a:cubicBezTo>
                  <a:close/>
                  <a:moveTo>
                    <a:pt x="47" y="19"/>
                  </a:moveTo>
                  <a:cubicBezTo>
                    <a:pt x="44" y="19"/>
                    <a:pt x="42" y="17"/>
                    <a:pt x="42" y="14"/>
                  </a:cubicBezTo>
                  <a:cubicBezTo>
                    <a:pt x="42" y="12"/>
                    <a:pt x="44" y="9"/>
                    <a:pt x="47" y="9"/>
                  </a:cubicBezTo>
                  <a:cubicBezTo>
                    <a:pt x="49" y="9"/>
                    <a:pt x="52" y="12"/>
                    <a:pt x="52" y="14"/>
                  </a:cubicBezTo>
                  <a:cubicBezTo>
                    <a:pt x="52" y="17"/>
                    <a:pt x="49" y="19"/>
                    <a:pt x="47" y="19"/>
                  </a:cubicBezTo>
                  <a:close/>
                  <a:moveTo>
                    <a:pt x="43" y="39"/>
                  </a:moveTo>
                  <a:cubicBezTo>
                    <a:pt x="43" y="38"/>
                    <a:pt x="42" y="38"/>
                    <a:pt x="42" y="38"/>
                  </a:cubicBezTo>
                  <a:cubicBezTo>
                    <a:pt x="42" y="38"/>
                    <a:pt x="42" y="38"/>
                    <a:pt x="41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0" y="38"/>
                    <a:pt x="40" y="38"/>
                    <a:pt x="40" y="37"/>
                  </a:cubicBezTo>
                  <a:cubicBezTo>
                    <a:pt x="39" y="36"/>
                    <a:pt x="40" y="36"/>
                    <a:pt x="40" y="35"/>
                  </a:cubicBezTo>
                  <a:cubicBezTo>
                    <a:pt x="41" y="35"/>
                    <a:pt x="41" y="35"/>
                    <a:pt x="42" y="34"/>
                  </a:cubicBezTo>
                  <a:cubicBezTo>
                    <a:pt x="42" y="33"/>
                    <a:pt x="42" y="33"/>
                    <a:pt x="41" y="32"/>
                  </a:cubicBezTo>
                  <a:cubicBezTo>
                    <a:pt x="40" y="31"/>
                    <a:pt x="39" y="29"/>
                    <a:pt x="38" y="28"/>
                  </a:cubicBezTo>
                  <a:cubicBezTo>
                    <a:pt x="38" y="27"/>
                    <a:pt x="37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5" y="27"/>
                    <a:pt x="35" y="28"/>
                  </a:cubicBezTo>
                  <a:cubicBezTo>
                    <a:pt x="35" y="28"/>
                    <a:pt x="34" y="28"/>
                    <a:pt x="34" y="28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32" y="27"/>
                    <a:pt x="32" y="27"/>
                    <a:pt x="32" y="26"/>
                  </a:cubicBezTo>
                  <a:cubicBezTo>
                    <a:pt x="33" y="25"/>
                    <a:pt x="33" y="25"/>
                    <a:pt x="33" y="24"/>
                  </a:cubicBezTo>
                  <a:cubicBezTo>
                    <a:pt x="32" y="24"/>
                    <a:pt x="32" y="23"/>
                    <a:pt x="32" y="23"/>
                  </a:cubicBezTo>
                  <a:cubicBezTo>
                    <a:pt x="30" y="22"/>
                    <a:pt x="28" y="22"/>
                    <a:pt x="26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5" y="21"/>
                    <a:pt x="25" y="21"/>
                    <a:pt x="24" y="22"/>
                  </a:cubicBezTo>
                  <a:cubicBezTo>
                    <a:pt x="24" y="22"/>
                    <a:pt x="24" y="22"/>
                    <a:pt x="24" y="23"/>
                  </a:cubicBezTo>
                  <a:cubicBezTo>
                    <a:pt x="24" y="24"/>
                    <a:pt x="23" y="24"/>
                    <a:pt x="22" y="24"/>
                  </a:cubicBezTo>
                  <a:cubicBezTo>
                    <a:pt x="21" y="24"/>
                    <a:pt x="20" y="24"/>
                    <a:pt x="20" y="23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19" y="21"/>
                    <a:pt x="19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6" y="22"/>
                    <a:pt x="14" y="22"/>
                    <a:pt x="12" y="23"/>
                  </a:cubicBezTo>
                  <a:cubicBezTo>
                    <a:pt x="12" y="23"/>
                    <a:pt x="12" y="24"/>
                    <a:pt x="11" y="24"/>
                  </a:cubicBezTo>
                  <a:cubicBezTo>
                    <a:pt x="11" y="25"/>
                    <a:pt x="11" y="25"/>
                    <a:pt x="12" y="26"/>
                  </a:cubicBezTo>
                  <a:cubicBezTo>
                    <a:pt x="12" y="27"/>
                    <a:pt x="12" y="27"/>
                    <a:pt x="11" y="28"/>
                  </a:cubicBezTo>
                  <a:cubicBezTo>
                    <a:pt x="11" y="28"/>
                    <a:pt x="11" y="28"/>
                    <a:pt x="10" y="28"/>
                  </a:cubicBezTo>
                  <a:cubicBezTo>
                    <a:pt x="10" y="28"/>
                    <a:pt x="9" y="28"/>
                    <a:pt x="9" y="28"/>
                  </a:cubicBezTo>
                  <a:cubicBezTo>
                    <a:pt x="9" y="27"/>
                    <a:pt x="8" y="27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7" y="27"/>
                    <a:pt x="6" y="27"/>
                    <a:pt x="6" y="28"/>
                  </a:cubicBezTo>
                  <a:cubicBezTo>
                    <a:pt x="5" y="29"/>
                    <a:pt x="4" y="31"/>
                    <a:pt x="3" y="32"/>
                  </a:cubicBezTo>
                  <a:cubicBezTo>
                    <a:pt x="2" y="33"/>
                    <a:pt x="2" y="33"/>
                    <a:pt x="2" y="34"/>
                  </a:cubicBezTo>
                  <a:cubicBezTo>
                    <a:pt x="3" y="35"/>
                    <a:pt x="3" y="35"/>
                    <a:pt x="4" y="35"/>
                  </a:cubicBezTo>
                  <a:cubicBezTo>
                    <a:pt x="4" y="36"/>
                    <a:pt x="5" y="36"/>
                    <a:pt x="4" y="37"/>
                  </a:cubicBezTo>
                  <a:cubicBezTo>
                    <a:pt x="4" y="38"/>
                    <a:pt x="4" y="38"/>
                    <a:pt x="3" y="38"/>
                  </a:cubicBezTo>
                  <a:cubicBezTo>
                    <a:pt x="3" y="38"/>
                    <a:pt x="3" y="38"/>
                    <a:pt x="3" y="38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8"/>
                    <a:pt x="1" y="38"/>
                    <a:pt x="1" y="39"/>
                  </a:cubicBezTo>
                  <a:cubicBezTo>
                    <a:pt x="1" y="39"/>
                    <a:pt x="0" y="39"/>
                    <a:pt x="0" y="40"/>
                  </a:cubicBezTo>
                  <a:cubicBezTo>
                    <a:pt x="0" y="41"/>
                    <a:pt x="0" y="42"/>
                    <a:pt x="0" y="43"/>
                  </a:cubicBezTo>
                  <a:cubicBezTo>
                    <a:pt x="0" y="44"/>
                    <a:pt x="0" y="45"/>
                    <a:pt x="0" y="46"/>
                  </a:cubicBezTo>
                  <a:cubicBezTo>
                    <a:pt x="0" y="46"/>
                    <a:pt x="1" y="47"/>
                    <a:pt x="1" y="47"/>
                  </a:cubicBezTo>
                  <a:cubicBezTo>
                    <a:pt x="1" y="47"/>
                    <a:pt x="2" y="48"/>
                    <a:pt x="2" y="48"/>
                  </a:cubicBezTo>
                  <a:cubicBezTo>
                    <a:pt x="2" y="48"/>
                    <a:pt x="2" y="48"/>
                    <a:pt x="3" y="47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4" y="47"/>
                    <a:pt x="4" y="48"/>
                    <a:pt x="4" y="49"/>
                  </a:cubicBezTo>
                  <a:cubicBezTo>
                    <a:pt x="5" y="49"/>
                    <a:pt x="4" y="50"/>
                    <a:pt x="4" y="51"/>
                  </a:cubicBezTo>
                  <a:cubicBezTo>
                    <a:pt x="3" y="51"/>
                    <a:pt x="3" y="51"/>
                    <a:pt x="2" y="52"/>
                  </a:cubicBezTo>
                  <a:cubicBezTo>
                    <a:pt x="2" y="52"/>
                    <a:pt x="2" y="53"/>
                    <a:pt x="3" y="53"/>
                  </a:cubicBezTo>
                  <a:cubicBezTo>
                    <a:pt x="4" y="55"/>
                    <a:pt x="5" y="57"/>
                    <a:pt x="6" y="58"/>
                  </a:cubicBezTo>
                  <a:cubicBezTo>
                    <a:pt x="6" y="58"/>
                    <a:pt x="7" y="59"/>
                    <a:pt x="8" y="59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8" y="59"/>
                    <a:pt x="9" y="58"/>
                    <a:pt x="9" y="58"/>
                  </a:cubicBezTo>
                  <a:cubicBezTo>
                    <a:pt x="9" y="58"/>
                    <a:pt x="10" y="57"/>
                    <a:pt x="10" y="57"/>
                  </a:cubicBezTo>
                  <a:cubicBezTo>
                    <a:pt x="11" y="57"/>
                    <a:pt x="11" y="58"/>
                    <a:pt x="11" y="58"/>
                  </a:cubicBezTo>
                  <a:cubicBezTo>
                    <a:pt x="12" y="58"/>
                    <a:pt x="12" y="59"/>
                    <a:pt x="12" y="60"/>
                  </a:cubicBezTo>
                  <a:cubicBezTo>
                    <a:pt x="11" y="60"/>
                    <a:pt x="11" y="61"/>
                    <a:pt x="11" y="61"/>
                  </a:cubicBezTo>
                  <a:cubicBezTo>
                    <a:pt x="12" y="62"/>
                    <a:pt x="12" y="62"/>
                    <a:pt x="12" y="63"/>
                  </a:cubicBezTo>
                  <a:cubicBezTo>
                    <a:pt x="14" y="64"/>
                    <a:pt x="16" y="64"/>
                    <a:pt x="18" y="65"/>
                  </a:cubicBezTo>
                  <a:cubicBezTo>
                    <a:pt x="18" y="65"/>
                    <a:pt x="18" y="65"/>
                    <a:pt x="18" y="65"/>
                  </a:cubicBezTo>
                  <a:cubicBezTo>
                    <a:pt x="19" y="65"/>
                    <a:pt x="19" y="64"/>
                    <a:pt x="20" y="64"/>
                  </a:cubicBezTo>
                  <a:cubicBezTo>
                    <a:pt x="20" y="64"/>
                    <a:pt x="20" y="63"/>
                    <a:pt x="20" y="63"/>
                  </a:cubicBezTo>
                  <a:cubicBezTo>
                    <a:pt x="20" y="62"/>
                    <a:pt x="21" y="61"/>
                    <a:pt x="22" y="61"/>
                  </a:cubicBezTo>
                  <a:cubicBezTo>
                    <a:pt x="23" y="61"/>
                    <a:pt x="24" y="62"/>
                    <a:pt x="24" y="63"/>
                  </a:cubicBezTo>
                  <a:cubicBezTo>
                    <a:pt x="24" y="63"/>
                    <a:pt x="24" y="64"/>
                    <a:pt x="24" y="64"/>
                  </a:cubicBezTo>
                  <a:cubicBezTo>
                    <a:pt x="25" y="64"/>
                    <a:pt x="25" y="65"/>
                    <a:pt x="26" y="65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8" y="64"/>
                    <a:pt x="30" y="64"/>
                    <a:pt x="32" y="63"/>
                  </a:cubicBezTo>
                  <a:cubicBezTo>
                    <a:pt x="32" y="62"/>
                    <a:pt x="32" y="62"/>
                    <a:pt x="33" y="61"/>
                  </a:cubicBezTo>
                  <a:cubicBezTo>
                    <a:pt x="33" y="61"/>
                    <a:pt x="33" y="60"/>
                    <a:pt x="32" y="60"/>
                  </a:cubicBezTo>
                  <a:cubicBezTo>
                    <a:pt x="32" y="59"/>
                    <a:pt x="32" y="58"/>
                    <a:pt x="33" y="58"/>
                  </a:cubicBezTo>
                  <a:cubicBezTo>
                    <a:pt x="33" y="58"/>
                    <a:pt x="33" y="57"/>
                    <a:pt x="34" y="57"/>
                  </a:cubicBezTo>
                  <a:cubicBezTo>
                    <a:pt x="34" y="57"/>
                    <a:pt x="35" y="58"/>
                    <a:pt x="35" y="58"/>
                  </a:cubicBezTo>
                  <a:cubicBezTo>
                    <a:pt x="35" y="58"/>
                    <a:pt x="36" y="59"/>
                    <a:pt x="36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7" y="59"/>
                    <a:pt x="38" y="58"/>
                    <a:pt x="38" y="58"/>
                  </a:cubicBezTo>
                  <a:cubicBezTo>
                    <a:pt x="39" y="57"/>
                    <a:pt x="40" y="55"/>
                    <a:pt x="41" y="53"/>
                  </a:cubicBezTo>
                  <a:cubicBezTo>
                    <a:pt x="42" y="53"/>
                    <a:pt x="42" y="52"/>
                    <a:pt x="42" y="52"/>
                  </a:cubicBezTo>
                  <a:cubicBezTo>
                    <a:pt x="41" y="51"/>
                    <a:pt x="41" y="51"/>
                    <a:pt x="40" y="51"/>
                  </a:cubicBezTo>
                  <a:cubicBezTo>
                    <a:pt x="40" y="50"/>
                    <a:pt x="39" y="49"/>
                    <a:pt x="40" y="49"/>
                  </a:cubicBezTo>
                  <a:cubicBezTo>
                    <a:pt x="40" y="48"/>
                    <a:pt x="40" y="47"/>
                    <a:pt x="41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2" y="48"/>
                    <a:pt x="43" y="47"/>
                    <a:pt x="43" y="47"/>
                  </a:cubicBezTo>
                  <a:cubicBezTo>
                    <a:pt x="43" y="47"/>
                    <a:pt x="44" y="46"/>
                    <a:pt x="44" y="46"/>
                  </a:cubicBezTo>
                  <a:cubicBezTo>
                    <a:pt x="44" y="45"/>
                    <a:pt x="44" y="44"/>
                    <a:pt x="44" y="43"/>
                  </a:cubicBezTo>
                  <a:cubicBezTo>
                    <a:pt x="44" y="42"/>
                    <a:pt x="44" y="41"/>
                    <a:pt x="44" y="40"/>
                  </a:cubicBezTo>
                  <a:cubicBezTo>
                    <a:pt x="44" y="39"/>
                    <a:pt x="43" y="39"/>
                    <a:pt x="43" y="39"/>
                  </a:cubicBezTo>
                  <a:close/>
                  <a:moveTo>
                    <a:pt x="37" y="48"/>
                  </a:moveTo>
                  <a:cubicBezTo>
                    <a:pt x="36" y="50"/>
                    <a:pt x="37" y="52"/>
                    <a:pt x="38" y="53"/>
                  </a:cubicBezTo>
                  <a:cubicBezTo>
                    <a:pt x="38" y="54"/>
                    <a:pt x="37" y="54"/>
                    <a:pt x="36" y="55"/>
                  </a:cubicBezTo>
                  <a:cubicBezTo>
                    <a:pt x="35" y="54"/>
                    <a:pt x="33" y="54"/>
                    <a:pt x="31" y="55"/>
                  </a:cubicBezTo>
                  <a:cubicBezTo>
                    <a:pt x="29" y="57"/>
                    <a:pt x="29" y="59"/>
                    <a:pt x="29" y="60"/>
                  </a:cubicBezTo>
                  <a:cubicBezTo>
                    <a:pt x="28" y="61"/>
                    <a:pt x="27" y="61"/>
                    <a:pt x="26" y="61"/>
                  </a:cubicBezTo>
                  <a:cubicBezTo>
                    <a:pt x="26" y="60"/>
                    <a:pt x="24" y="58"/>
                    <a:pt x="22" y="58"/>
                  </a:cubicBezTo>
                  <a:cubicBezTo>
                    <a:pt x="20" y="58"/>
                    <a:pt x="18" y="60"/>
                    <a:pt x="18" y="61"/>
                  </a:cubicBezTo>
                  <a:cubicBezTo>
                    <a:pt x="17" y="61"/>
                    <a:pt x="16" y="61"/>
                    <a:pt x="15" y="60"/>
                  </a:cubicBezTo>
                  <a:cubicBezTo>
                    <a:pt x="15" y="59"/>
                    <a:pt x="15" y="57"/>
                    <a:pt x="13" y="55"/>
                  </a:cubicBezTo>
                  <a:cubicBezTo>
                    <a:pt x="11" y="54"/>
                    <a:pt x="9" y="54"/>
                    <a:pt x="8" y="55"/>
                  </a:cubicBezTo>
                  <a:cubicBezTo>
                    <a:pt x="7" y="54"/>
                    <a:pt x="6" y="54"/>
                    <a:pt x="6" y="53"/>
                  </a:cubicBezTo>
                  <a:cubicBezTo>
                    <a:pt x="7" y="52"/>
                    <a:pt x="8" y="50"/>
                    <a:pt x="7" y="48"/>
                  </a:cubicBezTo>
                  <a:cubicBezTo>
                    <a:pt x="7" y="46"/>
                    <a:pt x="5" y="44"/>
                    <a:pt x="3" y="44"/>
                  </a:cubicBezTo>
                  <a:cubicBezTo>
                    <a:pt x="3" y="44"/>
                    <a:pt x="3" y="43"/>
                    <a:pt x="3" y="43"/>
                  </a:cubicBezTo>
                  <a:cubicBezTo>
                    <a:pt x="3" y="42"/>
                    <a:pt x="3" y="42"/>
                    <a:pt x="3" y="41"/>
                  </a:cubicBezTo>
                  <a:cubicBezTo>
                    <a:pt x="5" y="41"/>
                    <a:pt x="7" y="40"/>
                    <a:pt x="7" y="38"/>
                  </a:cubicBezTo>
                  <a:cubicBezTo>
                    <a:pt x="8" y="36"/>
                    <a:pt x="7" y="34"/>
                    <a:pt x="6" y="33"/>
                  </a:cubicBezTo>
                  <a:cubicBezTo>
                    <a:pt x="6" y="32"/>
                    <a:pt x="7" y="31"/>
                    <a:pt x="8" y="30"/>
                  </a:cubicBezTo>
                  <a:cubicBezTo>
                    <a:pt x="9" y="32"/>
                    <a:pt x="11" y="32"/>
                    <a:pt x="13" y="30"/>
                  </a:cubicBezTo>
                  <a:cubicBezTo>
                    <a:pt x="15" y="29"/>
                    <a:pt x="15" y="27"/>
                    <a:pt x="15" y="25"/>
                  </a:cubicBezTo>
                  <a:cubicBezTo>
                    <a:pt x="16" y="25"/>
                    <a:pt x="17" y="25"/>
                    <a:pt x="18" y="24"/>
                  </a:cubicBezTo>
                  <a:cubicBezTo>
                    <a:pt x="18" y="26"/>
                    <a:pt x="20" y="27"/>
                    <a:pt x="22" y="27"/>
                  </a:cubicBezTo>
                  <a:cubicBezTo>
                    <a:pt x="24" y="27"/>
                    <a:pt x="26" y="26"/>
                    <a:pt x="26" y="24"/>
                  </a:cubicBezTo>
                  <a:cubicBezTo>
                    <a:pt x="27" y="25"/>
                    <a:pt x="28" y="25"/>
                    <a:pt x="29" y="25"/>
                  </a:cubicBezTo>
                  <a:cubicBezTo>
                    <a:pt x="29" y="27"/>
                    <a:pt x="29" y="29"/>
                    <a:pt x="31" y="30"/>
                  </a:cubicBezTo>
                  <a:cubicBezTo>
                    <a:pt x="33" y="32"/>
                    <a:pt x="35" y="32"/>
                    <a:pt x="36" y="30"/>
                  </a:cubicBezTo>
                  <a:cubicBezTo>
                    <a:pt x="37" y="31"/>
                    <a:pt x="38" y="32"/>
                    <a:pt x="38" y="33"/>
                  </a:cubicBezTo>
                  <a:cubicBezTo>
                    <a:pt x="37" y="34"/>
                    <a:pt x="36" y="36"/>
                    <a:pt x="37" y="38"/>
                  </a:cubicBezTo>
                  <a:cubicBezTo>
                    <a:pt x="37" y="40"/>
                    <a:pt x="39" y="41"/>
                    <a:pt x="41" y="41"/>
                  </a:cubicBezTo>
                  <a:cubicBezTo>
                    <a:pt x="41" y="42"/>
                    <a:pt x="41" y="42"/>
                    <a:pt x="41" y="43"/>
                  </a:cubicBezTo>
                  <a:cubicBezTo>
                    <a:pt x="41" y="43"/>
                    <a:pt x="41" y="44"/>
                    <a:pt x="41" y="44"/>
                  </a:cubicBezTo>
                  <a:cubicBezTo>
                    <a:pt x="39" y="44"/>
                    <a:pt x="37" y="46"/>
                    <a:pt x="37" y="48"/>
                  </a:cubicBezTo>
                  <a:close/>
                  <a:moveTo>
                    <a:pt x="61" y="12"/>
                  </a:moveTo>
                  <a:cubicBezTo>
                    <a:pt x="61" y="12"/>
                    <a:pt x="61" y="11"/>
                    <a:pt x="61" y="11"/>
                  </a:cubicBezTo>
                  <a:cubicBezTo>
                    <a:pt x="60" y="11"/>
                    <a:pt x="60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9" y="10"/>
                    <a:pt x="60" y="10"/>
                    <a:pt x="60" y="9"/>
                  </a:cubicBezTo>
                  <a:cubicBezTo>
                    <a:pt x="60" y="9"/>
                    <a:pt x="60" y="8"/>
                    <a:pt x="60" y="7"/>
                  </a:cubicBezTo>
                  <a:cubicBezTo>
                    <a:pt x="59" y="6"/>
                    <a:pt x="58" y="5"/>
                    <a:pt x="57" y="4"/>
                  </a:cubicBezTo>
                  <a:cubicBezTo>
                    <a:pt x="57" y="4"/>
                    <a:pt x="57" y="4"/>
                    <a:pt x="56" y="4"/>
                  </a:cubicBezTo>
                  <a:cubicBezTo>
                    <a:pt x="56" y="4"/>
                    <a:pt x="56" y="4"/>
                    <a:pt x="56" y="4"/>
                  </a:cubicBezTo>
                  <a:cubicBezTo>
                    <a:pt x="55" y="4"/>
                    <a:pt x="55" y="4"/>
                    <a:pt x="55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5" y="3"/>
                    <a:pt x="54" y="2"/>
                  </a:cubicBezTo>
                  <a:cubicBezTo>
                    <a:pt x="54" y="2"/>
                    <a:pt x="54" y="1"/>
                    <a:pt x="53" y="1"/>
                  </a:cubicBezTo>
                  <a:cubicBezTo>
                    <a:pt x="52" y="1"/>
                    <a:pt x="51" y="0"/>
                    <a:pt x="50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8" y="0"/>
                    <a:pt x="48" y="0"/>
                  </a:cubicBezTo>
                  <a:cubicBezTo>
                    <a:pt x="48" y="1"/>
                    <a:pt x="47" y="1"/>
                    <a:pt x="47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1"/>
                    <a:pt x="46" y="1"/>
                    <a:pt x="46" y="0"/>
                  </a:cubicBezTo>
                  <a:cubicBezTo>
                    <a:pt x="46" y="0"/>
                    <a:pt x="45" y="0"/>
                    <a:pt x="45" y="0"/>
                  </a:cubicBezTo>
                  <a:cubicBezTo>
                    <a:pt x="45" y="0"/>
                    <a:pt x="45" y="0"/>
                    <a:pt x="44" y="0"/>
                  </a:cubicBezTo>
                  <a:cubicBezTo>
                    <a:pt x="43" y="0"/>
                    <a:pt x="42" y="1"/>
                    <a:pt x="41" y="1"/>
                  </a:cubicBezTo>
                  <a:cubicBezTo>
                    <a:pt x="40" y="1"/>
                    <a:pt x="40" y="2"/>
                    <a:pt x="40" y="2"/>
                  </a:cubicBezTo>
                  <a:cubicBezTo>
                    <a:pt x="40" y="3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39" y="4"/>
                  </a:cubicBezTo>
                  <a:cubicBezTo>
                    <a:pt x="39" y="4"/>
                    <a:pt x="39" y="4"/>
                    <a:pt x="38" y="4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6" y="5"/>
                    <a:pt x="35" y="6"/>
                    <a:pt x="34" y="7"/>
                  </a:cubicBezTo>
                  <a:cubicBezTo>
                    <a:pt x="34" y="8"/>
                    <a:pt x="34" y="9"/>
                    <a:pt x="34" y="9"/>
                  </a:cubicBezTo>
                  <a:cubicBezTo>
                    <a:pt x="34" y="10"/>
                    <a:pt x="35" y="10"/>
                    <a:pt x="35" y="10"/>
                  </a:cubicBezTo>
                  <a:cubicBezTo>
                    <a:pt x="35" y="10"/>
                    <a:pt x="35" y="10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3" y="11"/>
                    <a:pt x="33" y="12"/>
                    <a:pt x="33" y="12"/>
                  </a:cubicBezTo>
                  <a:cubicBezTo>
                    <a:pt x="33" y="13"/>
                    <a:pt x="33" y="14"/>
                    <a:pt x="33" y="14"/>
                  </a:cubicBezTo>
                  <a:cubicBezTo>
                    <a:pt x="33" y="15"/>
                    <a:pt x="33" y="16"/>
                    <a:pt x="33" y="16"/>
                  </a:cubicBezTo>
                  <a:cubicBezTo>
                    <a:pt x="33" y="17"/>
                    <a:pt x="33" y="17"/>
                    <a:pt x="33" y="18"/>
                  </a:cubicBezTo>
                  <a:cubicBezTo>
                    <a:pt x="34" y="18"/>
                    <a:pt x="34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9"/>
                    <a:pt x="34" y="19"/>
                    <a:pt x="34" y="20"/>
                  </a:cubicBezTo>
                  <a:cubicBezTo>
                    <a:pt x="34" y="20"/>
                    <a:pt x="34" y="21"/>
                    <a:pt x="34" y="21"/>
                  </a:cubicBezTo>
                  <a:cubicBezTo>
                    <a:pt x="35" y="22"/>
                    <a:pt x="36" y="23"/>
                    <a:pt x="37" y="24"/>
                  </a:cubicBezTo>
                  <a:cubicBezTo>
                    <a:pt x="37" y="25"/>
                    <a:pt x="37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9" y="25"/>
                    <a:pt x="39" y="25"/>
                    <a:pt x="39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5"/>
                  </a:cubicBezTo>
                  <a:cubicBezTo>
                    <a:pt x="40" y="25"/>
                    <a:pt x="40" y="26"/>
                    <a:pt x="40" y="26"/>
                  </a:cubicBezTo>
                  <a:cubicBezTo>
                    <a:pt x="40" y="27"/>
                    <a:pt x="40" y="27"/>
                    <a:pt x="41" y="27"/>
                  </a:cubicBezTo>
                  <a:cubicBezTo>
                    <a:pt x="42" y="28"/>
                    <a:pt x="43" y="28"/>
                    <a:pt x="44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5" y="29"/>
                    <a:pt x="46" y="28"/>
                    <a:pt x="46" y="28"/>
                  </a:cubicBezTo>
                  <a:cubicBezTo>
                    <a:pt x="46" y="28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8" y="28"/>
                    <a:pt x="48" y="28"/>
                  </a:cubicBezTo>
                  <a:cubicBezTo>
                    <a:pt x="48" y="28"/>
                    <a:pt x="49" y="29"/>
                    <a:pt x="49" y="29"/>
                  </a:cubicBezTo>
                  <a:cubicBezTo>
                    <a:pt x="49" y="29"/>
                    <a:pt x="49" y="29"/>
                    <a:pt x="50" y="29"/>
                  </a:cubicBezTo>
                  <a:cubicBezTo>
                    <a:pt x="51" y="28"/>
                    <a:pt x="52" y="28"/>
                    <a:pt x="53" y="27"/>
                  </a:cubicBezTo>
                  <a:cubicBezTo>
                    <a:pt x="54" y="27"/>
                    <a:pt x="54" y="27"/>
                    <a:pt x="54" y="26"/>
                  </a:cubicBezTo>
                  <a:cubicBezTo>
                    <a:pt x="55" y="26"/>
                    <a:pt x="54" y="25"/>
                    <a:pt x="54" y="25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5" y="24"/>
                  </a:cubicBezTo>
                  <a:cubicBezTo>
                    <a:pt x="55" y="25"/>
                    <a:pt x="55" y="25"/>
                    <a:pt x="56" y="25"/>
                  </a:cubicBezTo>
                  <a:cubicBezTo>
                    <a:pt x="56" y="25"/>
                    <a:pt x="56" y="25"/>
                    <a:pt x="56" y="25"/>
                  </a:cubicBezTo>
                  <a:cubicBezTo>
                    <a:pt x="57" y="25"/>
                    <a:pt x="57" y="25"/>
                    <a:pt x="57" y="24"/>
                  </a:cubicBezTo>
                  <a:cubicBezTo>
                    <a:pt x="58" y="23"/>
                    <a:pt x="59" y="22"/>
                    <a:pt x="60" y="21"/>
                  </a:cubicBezTo>
                  <a:cubicBezTo>
                    <a:pt x="60" y="21"/>
                    <a:pt x="60" y="20"/>
                    <a:pt x="60" y="20"/>
                  </a:cubicBezTo>
                  <a:cubicBezTo>
                    <a:pt x="60" y="19"/>
                    <a:pt x="59" y="19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60" y="18"/>
                    <a:pt x="60" y="18"/>
                    <a:pt x="60" y="18"/>
                  </a:cubicBezTo>
                  <a:cubicBezTo>
                    <a:pt x="61" y="17"/>
                    <a:pt x="61" y="17"/>
                    <a:pt x="61" y="16"/>
                  </a:cubicBezTo>
                  <a:cubicBezTo>
                    <a:pt x="61" y="16"/>
                    <a:pt x="62" y="15"/>
                    <a:pt x="62" y="14"/>
                  </a:cubicBezTo>
                  <a:cubicBezTo>
                    <a:pt x="62" y="14"/>
                    <a:pt x="61" y="13"/>
                    <a:pt x="61" y="12"/>
                  </a:cubicBezTo>
                  <a:close/>
                  <a:moveTo>
                    <a:pt x="58" y="15"/>
                  </a:moveTo>
                  <a:cubicBezTo>
                    <a:pt x="57" y="15"/>
                    <a:pt x="56" y="16"/>
                    <a:pt x="56" y="17"/>
                  </a:cubicBezTo>
                  <a:cubicBezTo>
                    <a:pt x="55" y="18"/>
                    <a:pt x="56" y="20"/>
                    <a:pt x="57" y="21"/>
                  </a:cubicBezTo>
                  <a:cubicBezTo>
                    <a:pt x="56" y="21"/>
                    <a:pt x="56" y="21"/>
                    <a:pt x="56" y="22"/>
                  </a:cubicBezTo>
                  <a:cubicBezTo>
                    <a:pt x="55" y="21"/>
                    <a:pt x="53" y="21"/>
                    <a:pt x="52" y="22"/>
                  </a:cubicBezTo>
                  <a:cubicBezTo>
                    <a:pt x="51" y="23"/>
                    <a:pt x="51" y="24"/>
                    <a:pt x="51" y="25"/>
                  </a:cubicBezTo>
                  <a:cubicBezTo>
                    <a:pt x="51" y="25"/>
                    <a:pt x="50" y="25"/>
                    <a:pt x="50" y="25"/>
                  </a:cubicBezTo>
                  <a:cubicBezTo>
                    <a:pt x="49" y="24"/>
                    <a:pt x="48" y="24"/>
                    <a:pt x="47" y="24"/>
                  </a:cubicBezTo>
                  <a:cubicBezTo>
                    <a:pt x="46" y="24"/>
                    <a:pt x="45" y="24"/>
                    <a:pt x="44" y="25"/>
                  </a:cubicBezTo>
                  <a:cubicBezTo>
                    <a:pt x="44" y="25"/>
                    <a:pt x="43" y="25"/>
                    <a:pt x="43" y="25"/>
                  </a:cubicBezTo>
                  <a:cubicBezTo>
                    <a:pt x="43" y="24"/>
                    <a:pt x="43" y="23"/>
                    <a:pt x="42" y="22"/>
                  </a:cubicBezTo>
                  <a:cubicBezTo>
                    <a:pt x="41" y="21"/>
                    <a:pt x="39" y="21"/>
                    <a:pt x="38" y="22"/>
                  </a:cubicBezTo>
                  <a:cubicBezTo>
                    <a:pt x="38" y="21"/>
                    <a:pt x="38" y="21"/>
                    <a:pt x="37" y="21"/>
                  </a:cubicBezTo>
                  <a:cubicBezTo>
                    <a:pt x="38" y="20"/>
                    <a:pt x="39" y="18"/>
                    <a:pt x="38" y="17"/>
                  </a:cubicBezTo>
                  <a:cubicBezTo>
                    <a:pt x="38" y="16"/>
                    <a:pt x="37" y="15"/>
                    <a:pt x="36" y="15"/>
                  </a:cubicBezTo>
                  <a:cubicBezTo>
                    <a:pt x="36" y="15"/>
                    <a:pt x="36" y="15"/>
                    <a:pt x="36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7" y="14"/>
                    <a:pt x="38" y="13"/>
                    <a:pt x="38" y="11"/>
                  </a:cubicBezTo>
                  <a:cubicBezTo>
                    <a:pt x="39" y="10"/>
                    <a:pt x="38" y="9"/>
                    <a:pt x="37" y="8"/>
                  </a:cubicBezTo>
                  <a:cubicBezTo>
                    <a:pt x="38" y="8"/>
                    <a:pt x="38" y="7"/>
                    <a:pt x="38" y="7"/>
                  </a:cubicBezTo>
                  <a:cubicBezTo>
                    <a:pt x="39" y="8"/>
                    <a:pt x="41" y="8"/>
                    <a:pt x="42" y="7"/>
                  </a:cubicBezTo>
                  <a:cubicBezTo>
                    <a:pt x="43" y="6"/>
                    <a:pt x="43" y="5"/>
                    <a:pt x="43" y="4"/>
                  </a:cubicBezTo>
                  <a:cubicBezTo>
                    <a:pt x="43" y="3"/>
                    <a:pt x="44" y="3"/>
                    <a:pt x="44" y="3"/>
                  </a:cubicBezTo>
                  <a:cubicBezTo>
                    <a:pt x="45" y="4"/>
                    <a:pt x="46" y="5"/>
                    <a:pt x="47" y="5"/>
                  </a:cubicBezTo>
                  <a:cubicBezTo>
                    <a:pt x="48" y="5"/>
                    <a:pt x="49" y="4"/>
                    <a:pt x="50" y="3"/>
                  </a:cubicBezTo>
                  <a:cubicBezTo>
                    <a:pt x="50" y="3"/>
                    <a:pt x="51" y="3"/>
                    <a:pt x="51" y="4"/>
                  </a:cubicBezTo>
                  <a:cubicBezTo>
                    <a:pt x="51" y="5"/>
                    <a:pt x="51" y="6"/>
                    <a:pt x="52" y="7"/>
                  </a:cubicBezTo>
                  <a:cubicBezTo>
                    <a:pt x="53" y="8"/>
                    <a:pt x="55" y="8"/>
                    <a:pt x="56" y="7"/>
                  </a:cubicBezTo>
                  <a:cubicBezTo>
                    <a:pt x="56" y="7"/>
                    <a:pt x="56" y="8"/>
                    <a:pt x="57" y="8"/>
                  </a:cubicBezTo>
                  <a:cubicBezTo>
                    <a:pt x="56" y="9"/>
                    <a:pt x="55" y="10"/>
                    <a:pt x="56" y="11"/>
                  </a:cubicBezTo>
                  <a:cubicBezTo>
                    <a:pt x="56" y="13"/>
                    <a:pt x="57" y="14"/>
                    <a:pt x="58" y="14"/>
                  </a:cubicBezTo>
                  <a:cubicBezTo>
                    <a:pt x="58" y="14"/>
                    <a:pt x="59" y="14"/>
                    <a:pt x="59" y="14"/>
                  </a:cubicBezTo>
                  <a:cubicBezTo>
                    <a:pt x="59" y="15"/>
                    <a:pt x="58" y="15"/>
                    <a:pt x="58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Freeform 36"/>
            <p:cNvSpPr>
              <a:spLocks noEditPoints="1"/>
            </p:cNvSpPr>
            <p:nvPr/>
          </p:nvSpPr>
          <p:spPr bwMode="auto">
            <a:xfrm>
              <a:off x="5682599" y="2135440"/>
              <a:ext cx="387490" cy="387493"/>
            </a:xfrm>
            <a:custGeom>
              <a:avLst/>
              <a:gdLst>
                <a:gd name="T0" fmla="*/ 18 w 35"/>
                <a:gd name="T1" fmla="*/ 0 h 35"/>
                <a:gd name="T2" fmla="*/ 0 w 35"/>
                <a:gd name="T3" fmla="*/ 18 h 35"/>
                <a:gd name="T4" fmla="*/ 18 w 35"/>
                <a:gd name="T5" fmla="*/ 35 h 35"/>
                <a:gd name="T6" fmla="*/ 35 w 35"/>
                <a:gd name="T7" fmla="*/ 18 h 35"/>
                <a:gd name="T8" fmla="*/ 18 w 35"/>
                <a:gd name="T9" fmla="*/ 0 h 35"/>
                <a:gd name="T10" fmla="*/ 18 w 35"/>
                <a:gd name="T11" fmla="*/ 32 h 35"/>
                <a:gd name="T12" fmla="*/ 3 w 35"/>
                <a:gd name="T13" fmla="*/ 18 h 35"/>
                <a:gd name="T14" fmla="*/ 18 w 35"/>
                <a:gd name="T15" fmla="*/ 3 h 35"/>
                <a:gd name="T16" fmla="*/ 32 w 35"/>
                <a:gd name="T17" fmla="*/ 18 h 35"/>
                <a:gd name="T18" fmla="*/ 18 w 35"/>
                <a:gd name="T19" fmla="*/ 32 h 35"/>
                <a:gd name="T20" fmla="*/ 27 w 35"/>
                <a:gd name="T21" fmla="*/ 12 h 35"/>
                <a:gd name="T22" fmla="*/ 27 w 35"/>
                <a:gd name="T23" fmla="*/ 14 h 35"/>
                <a:gd name="T24" fmla="*/ 16 w 35"/>
                <a:gd name="T25" fmla="*/ 23 h 35"/>
                <a:gd name="T26" fmla="*/ 16 w 35"/>
                <a:gd name="T27" fmla="*/ 23 h 35"/>
                <a:gd name="T28" fmla="*/ 15 w 35"/>
                <a:gd name="T29" fmla="*/ 23 h 35"/>
                <a:gd name="T30" fmla="*/ 9 w 35"/>
                <a:gd name="T31" fmla="*/ 18 h 35"/>
                <a:gd name="T32" fmla="*/ 9 w 35"/>
                <a:gd name="T33" fmla="*/ 16 h 35"/>
                <a:gd name="T34" fmla="*/ 10 w 35"/>
                <a:gd name="T35" fmla="*/ 16 h 35"/>
                <a:gd name="T36" fmla="*/ 16 w 35"/>
                <a:gd name="T37" fmla="*/ 21 h 35"/>
                <a:gd name="T38" fmla="*/ 26 w 35"/>
                <a:gd name="T39" fmla="*/ 12 h 35"/>
                <a:gd name="T40" fmla="*/ 27 w 35"/>
                <a:gd name="T41" fmla="*/ 1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5" h="35">
                  <a:moveTo>
                    <a:pt x="18" y="0"/>
                  </a:moveTo>
                  <a:cubicBezTo>
                    <a:pt x="8" y="0"/>
                    <a:pt x="0" y="8"/>
                    <a:pt x="0" y="18"/>
                  </a:cubicBezTo>
                  <a:cubicBezTo>
                    <a:pt x="0" y="27"/>
                    <a:pt x="8" y="35"/>
                    <a:pt x="18" y="35"/>
                  </a:cubicBezTo>
                  <a:cubicBezTo>
                    <a:pt x="28" y="35"/>
                    <a:pt x="35" y="27"/>
                    <a:pt x="35" y="18"/>
                  </a:cubicBezTo>
                  <a:cubicBezTo>
                    <a:pt x="35" y="8"/>
                    <a:pt x="28" y="0"/>
                    <a:pt x="18" y="0"/>
                  </a:cubicBezTo>
                  <a:close/>
                  <a:moveTo>
                    <a:pt x="18" y="32"/>
                  </a:moveTo>
                  <a:cubicBezTo>
                    <a:pt x="10" y="32"/>
                    <a:pt x="3" y="26"/>
                    <a:pt x="3" y="18"/>
                  </a:cubicBezTo>
                  <a:cubicBezTo>
                    <a:pt x="3" y="10"/>
                    <a:pt x="10" y="3"/>
                    <a:pt x="18" y="3"/>
                  </a:cubicBezTo>
                  <a:cubicBezTo>
                    <a:pt x="26" y="3"/>
                    <a:pt x="32" y="10"/>
                    <a:pt x="32" y="18"/>
                  </a:cubicBezTo>
                  <a:cubicBezTo>
                    <a:pt x="32" y="26"/>
                    <a:pt x="26" y="32"/>
                    <a:pt x="18" y="32"/>
                  </a:cubicBezTo>
                  <a:close/>
                  <a:moveTo>
                    <a:pt x="27" y="12"/>
                  </a:moveTo>
                  <a:cubicBezTo>
                    <a:pt x="28" y="13"/>
                    <a:pt x="28" y="13"/>
                    <a:pt x="27" y="14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8" y="18"/>
                    <a:pt x="8" y="17"/>
                    <a:pt x="9" y="16"/>
                  </a:cubicBezTo>
                  <a:cubicBezTo>
                    <a:pt x="9" y="16"/>
                    <a:pt x="10" y="16"/>
                    <a:pt x="10" y="16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6" y="12"/>
                    <a:pt x="27" y="12"/>
                    <a:pt x="27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37"/>
            <p:cNvSpPr>
              <a:spLocks noEditPoints="1"/>
            </p:cNvSpPr>
            <p:nvPr/>
          </p:nvSpPr>
          <p:spPr bwMode="auto">
            <a:xfrm>
              <a:off x="6795112" y="2542410"/>
              <a:ext cx="225912" cy="225914"/>
            </a:xfrm>
            <a:custGeom>
              <a:avLst/>
              <a:gdLst>
                <a:gd name="T0" fmla="*/ 18 w 35"/>
                <a:gd name="T1" fmla="*/ 0 h 35"/>
                <a:gd name="T2" fmla="*/ 0 w 35"/>
                <a:gd name="T3" fmla="*/ 18 h 35"/>
                <a:gd name="T4" fmla="*/ 18 w 35"/>
                <a:gd name="T5" fmla="*/ 35 h 35"/>
                <a:gd name="T6" fmla="*/ 35 w 35"/>
                <a:gd name="T7" fmla="*/ 18 h 35"/>
                <a:gd name="T8" fmla="*/ 18 w 35"/>
                <a:gd name="T9" fmla="*/ 0 h 35"/>
                <a:gd name="T10" fmla="*/ 18 w 35"/>
                <a:gd name="T11" fmla="*/ 32 h 35"/>
                <a:gd name="T12" fmla="*/ 3 w 35"/>
                <a:gd name="T13" fmla="*/ 18 h 35"/>
                <a:gd name="T14" fmla="*/ 18 w 35"/>
                <a:gd name="T15" fmla="*/ 3 h 35"/>
                <a:gd name="T16" fmla="*/ 32 w 35"/>
                <a:gd name="T17" fmla="*/ 18 h 35"/>
                <a:gd name="T18" fmla="*/ 18 w 35"/>
                <a:gd name="T19" fmla="*/ 32 h 35"/>
                <a:gd name="T20" fmla="*/ 24 w 35"/>
                <a:gd name="T21" fmla="*/ 12 h 35"/>
                <a:gd name="T22" fmla="*/ 19 w 35"/>
                <a:gd name="T23" fmla="*/ 18 h 35"/>
                <a:gd name="T24" fmla="*/ 24 w 35"/>
                <a:gd name="T25" fmla="*/ 23 h 35"/>
                <a:gd name="T26" fmla="*/ 24 w 35"/>
                <a:gd name="T27" fmla="*/ 24 h 35"/>
                <a:gd name="T28" fmla="*/ 24 w 35"/>
                <a:gd name="T29" fmla="*/ 25 h 35"/>
                <a:gd name="T30" fmla="*/ 23 w 35"/>
                <a:gd name="T31" fmla="*/ 24 h 35"/>
                <a:gd name="T32" fmla="*/ 18 w 35"/>
                <a:gd name="T33" fmla="*/ 19 h 35"/>
                <a:gd name="T34" fmla="*/ 12 w 35"/>
                <a:gd name="T35" fmla="*/ 24 h 35"/>
                <a:gd name="T36" fmla="*/ 12 w 35"/>
                <a:gd name="T37" fmla="*/ 25 h 35"/>
                <a:gd name="T38" fmla="*/ 11 w 35"/>
                <a:gd name="T39" fmla="*/ 24 h 35"/>
                <a:gd name="T40" fmla="*/ 11 w 35"/>
                <a:gd name="T41" fmla="*/ 23 h 35"/>
                <a:gd name="T42" fmla="*/ 16 w 35"/>
                <a:gd name="T43" fmla="*/ 18 h 35"/>
                <a:gd name="T44" fmla="*/ 11 w 35"/>
                <a:gd name="T45" fmla="*/ 12 h 35"/>
                <a:gd name="T46" fmla="*/ 11 w 35"/>
                <a:gd name="T47" fmla="*/ 11 h 35"/>
                <a:gd name="T48" fmla="*/ 12 w 35"/>
                <a:gd name="T49" fmla="*/ 11 h 35"/>
                <a:gd name="T50" fmla="*/ 18 w 35"/>
                <a:gd name="T51" fmla="*/ 16 h 35"/>
                <a:gd name="T52" fmla="*/ 23 w 35"/>
                <a:gd name="T53" fmla="*/ 11 h 35"/>
                <a:gd name="T54" fmla="*/ 24 w 35"/>
                <a:gd name="T55" fmla="*/ 11 h 35"/>
                <a:gd name="T56" fmla="*/ 24 w 35"/>
                <a:gd name="T57" fmla="*/ 1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5" h="35">
                  <a:moveTo>
                    <a:pt x="18" y="0"/>
                  </a:moveTo>
                  <a:cubicBezTo>
                    <a:pt x="8" y="0"/>
                    <a:pt x="0" y="8"/>
                    <a:pt x="0" y="18"/>
                  </a:cubicBezTo>
                  <a:cubicBezTo>
                    <a:pt x="0" y="27"/>
                    <a:pt x="8" y="35"/>
                    <a:pt x="18" y="35"/>
                  </a:cubicBezTo>
                  <a:cubicBezTo>
                    <a:pt x="27" y="35"/>
                    <a:pt x="35" y="27"/>
                    <a:pt x="35" y="18"/>
                  </a:cubicBezTo>
                  <a:cubicBezTo>
                    <a:pt x="35" y="8"/>
                    <a:pt x="27" y="0"/>
                    <a:pt x="18" y="0"/>
                  </a:cubicBezTo>
                  <a:close/>
                  <a:moveTo>
                    <a:pt x="18" y="32"/>
                  </a:moveTo>
                  <a:cubicBezTo>
                    <a:pt x="10" y="32"/>
                    <a:pt x="3" y="26"/>
                    <a:pt x="3" y="18"/>
                  </a:cubicBezTo>
                  <a:cubicBezTo>
                    <a:pt x="3" y="10"/>
                    <a:pt x="10" y="3"/>
                    <a:pt x="18" y="3"/>
                  </a:cubicBezTo>
                  <a:cubicBezTo>
                    <a:pt x="26" y="3"/>
                    <a:pt x="32" y="10"/>
                    <a:pt x="32" y="18"/>
                  </a:cubicBezTo>
                  <a:cubicBezTo>
                    <a:pt x="32" y="26"/>
                    <a:pt x="26" y="32"/>
                    <a:pt x="18" y="32"/>
                  </a:cubicBezTo>
                  <a:close/>
                  <a:moveTo>
                    <a:pt x="24" y="12"/>
                  </a:moveTo>
                  <a:cubicBezTo>
                    <a:pt x="19" y="18"/>
                    <a:pt x="19" y="18"/>
                    <a:pt x="19" y="18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5" y="23"/>
                    <a:pt x="25" y="24"/>
                    <a:pt x="24" y="24"/>
                  </a:cubicBezTo>
                  <a:cubicBezTo>
                    <a:pt x="24" y="24"/>
                    <a:pt x="24" y="25"/>
                    <a:pt x="24" y="25"/>
                  </a:cubicBezTo>
                  <a:cubicBezTo>
                    <a:pt x="23" y="25"/>
                    <a:pt x="23" y="24"/>
                    <a:pt x="23" y="24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24"/>
                    <a:pt x="12" y="25"/>
                    <a:pt x="12" y="25"/>
                  </a:cubicBezTo>
                  <a:cubicBezTo>
                    <a:pt x="11" y="25"/>
                    <a:pt x="11" y="24"/>
                    <a:pt x="11" y="24"/>
                  </a:cubicBezTo>
                  <a:cubicBezTo>
                    <a:pt x="11" y="24"/>
                    <a:pt x="11" y="23"/>
                    <a:pt x="11" y="23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1"/>
                    <a:pt x="11" y="11"/>
                  </a:cubicBezTo>
                  <a:cubicBezTo>
                    <a:pt x="11" y="10"/>
                    <a:pt x="12" y="10"/>
                    <a:pt x="12" y="11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0"/>
                    <a:pt x="24" y="10"/>
                    <a:pt x="24" y="11"/>
                  </a:cubicBezTo>
                  <a:cubicBezTo>
                    <a:pt x="25" y="11"/>
                    <a:pt x="25" y="12"/>
                    <a:pt x="24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Freeform 41"/>
            <p:cNvSpPr>
              <a:spLocks noEditPoints="1"/>
            </p:cNvSpPr>
            <p:nvPr/>
          </p:nvSpPr>
          <p:spPr bwMode="auto">
            <a:xfrm>
              <a:off x="5456606" y="5253251"/>
              <a:ext cx="477196" cy="461290"/>
            </a:xfrm>
            <a:custGeom>
              <a:avLst/>
              <a:gdLst>
                <a:gd name="T0" fmla="*/ 12 w 63"/>
                <a:gd name="T1" fmla="*/ 10 h 61"/>
                <a:gd name="T2" fmla="*/ 13 w 63"/>
                <a:gd name="T3" fmla="*/ 10 h 61"/>
                <a:gd name="T4" fmla="*/ 13 w 63"/>
                <a:gd name="T5" fmla="*/ 12 h 61"/>
                <a:gd name="T6" fmla="*/ 13 w 63"/>
                <a:gd name="T7" fmla="*/ 29 h 61"/>
                <a:gd name="T8" fmla="*/ 13 w 63"/>
                <a:gd name="T9" fmla="*/ 31 h 61"/>
                <a:gd name="T10" fmla="*/ 13 w 63"/>
                <a:gd name="T11" fmla="*/ 31 h 61"/>
                <a:gd name="T12" fmla="*/ 12 w 63"/>
                <a:gd name="T13" fmla="*/ 31 h 61"/>
                <a:gd name="T14" fmla="*/ 12 w 63"/>
                <a:gd name="T15" fmla="*/ 10 h 61"/>
                <a:gd name="T16" fmla="*/ 61 w 63"/>
                <a:gd name="T17" fmla="*/ 59 h 61"/>
                <a:gd name="T18" fmla="*/ 56 w 63"/>
                <a:gd name="T19" fmla="*/ 61 h 61"/>
                <a:gd name="T20" fmla="*/ 51 w 63"/>
                <a:gd name="T21" fmla="*/ 59 h 61"/>
                <a:gd name="T22" fmla="*/ 38 w 63"/>
                <a:gd name="T23" fmla="*/ 47 h 61"/>
                <a:gd name="T24" fmla="*/ 36 w 63"/>
                <a:gd name="T25" fmla="*/ 42 h 61"/>
                <a:gd name="T26" fmla="*/ 32 w 63"/>
                <a:gd name="T27" fmla="*/ 38 h 61"/>
                <a:gd name="T28" fmla="*/ 22 w 63"/>
                <a:gd name="T29" fmla="*/ 41 h 61"/>
                <a:gd name="T30" fmla="*/ 8 w 63"/>
                <a:gd name="T31" fmla="*/ 35 h 61"/>
                <a:gd name="T32" fmla="*/ 8 w 63"/>
                <a:gd name="T33" fmla="*/ 6 h 61"/>
                <a:gd name="T34" fmla="*/ 22 w 63"/>
                <a:gd name="T35" fmla="*/ 0 h 61"/>
                <a:gd name="T36" fmla="*/ 36 w 63"/>
                <a:gd name="T37" fmla="*/ 6 h 61"/>
                <a:gd name="T38" fmla="*/ 39 w 63"/>
                <a:gd name="T39" fmla="*/ 31 h 61"/>
                <a:gd name="T40" fmla="*/ 43 w 63"/>
                <a:gd name="T41" fmla="*/ 35 h 61"/>
                <a:gd name="T42" fmla="*/ 48 w 63"/>
                <a:gd name="T43" fmla="*/ 37 h 61"/>
                <a:gd name="T44" fmla="*/ 60 w 63"/>
                <a:gd name="T45" fmla="*/ 49 h 61"/>
                <a:gd name="T46" fmla="*/ 61 w 63"/>
                <a:gd name="T47" fmla="*/ 59 h 61"/>
                <a:gd name="T48" fmla="*/ 10 w 63"/>
                <a:gd name="T49" fmla="*/ 8 h 61"/>
                <a:gd name="T50" fmla="*/ 5 w 63"/>
                <a:gd name="T51" fmla="*/ 21 h 61"/>
                <a:gd name="T52" fmla="*/ 10 w 63"/>
                <a:gd name="T53" fmla="*/ 33 h 61"/>
                <a:gd name="T54" fmla="*/ 22 w 63"/>
                <a:gd name="T55" fmla="*/ 38 h 61"/>
                <a:gd name="T56" fmla="*/ 34 w 63"/>
                <a:gd name="T57" fmla="*/ 33 h 61"/>
                <a:gd name="T58" fmla="*/ 39 w 63"/>
                <a:gd name="T59" fmla="*/ 21 h 61"/>
                <a:gd name="T60" fmla="*/ 34 w 63"/>
                <a:gd name="T61" fmla="*/ 8 h 61"/>
                <a:gd name="T62" fmla="*/ 22 w 63"/>
                <a:gd name="T63" fmla="*/ 3 h 61"/>
                <a:gd name="T64" fmla="*/ 10 w 63"/>
                <a:gd name="T65" fmla="*/ 8 h 61"/>
                <a:gd name="T66" fmla="*/ 36 w 63"/>
                <a:gd name="T67" fmla="*/ 34 h 61"/>
                <a:gd name="T68" fmla="*/ 34 w 63"/>
                <a:gd name="T69" fmla="*/ 35 h 61"/>
                <a:gd name="T70" fmla="*/ 38 w 63"/>
                <a:gd name="T71" fmla="*/ 39 h 61"/>
                <a:gd name="T72" fmla="*/ 39 w 63"/>
                <a:gd name="T73" fmla="*/ 37 h 61"/>
                <a:gd name="T74" fmla="*/ 40 w 63"/>
                <a:gd name="T75" fmla="*/ 36 h 61"/>
                <a:gd name="T76" fmla="*/ 37 w 63"/>
                <a:gd name="T77" fmla="*/ 33 h 61"/>
                <a:gd name="T78" fmla="*/ 36 w 63"/>
                <a:gd name="T79" fmla="*/ 34 h 61"/>
                <a:gd name="T80" fmla="*/ 41 w 63"/>
                <a:gd name="T81" fmla="*/ 44 h 61"/>
                <a:gd name="T82" fmla="*/ 53 w 63"/>
                <a:gd name="T83" fmla="*/ 57 h 61"/>
                <a:gd name="T84" fmla="*/ 58 w 63"/>
                <a:gd name="T85" fmla="*/ 57 h 61"/>
                <a:gd name="T86" fmla="*/ 60 w 63"/>
                <a:gd name="T87" fmla="*/ 54 h 61"/>
                <a:gd name="T88" fmla="*/ 58 w 63"/>
                <a:gd name="T89" fmla="*/ 51 h 61"/>
                <a:gd name="T90" fmla="*/ 46 w 63"/>
                <a:gd name="T91" fmla="*/ 39 h 61"/>
                <a:gd name="T92" fmla="*/ 43 w 63"/>
                <a:gd name="T93" fmla="*/ 38 h 61"/>
                <a:gd name="T94" fmla="*/ 42 w 63"/>
                <a:gd name="T95" fmla="*/ 38 h 61"/>
                <a:gd name="T96" fmla="*/ 41 w 63"/>
                <a:gd name="T97" fmla="*/ 38 h 61"/>
                <a:gd name="T98" fmla="*/ 40 w 63"/>
                <a:gd name="T99" fmla="*/ 39 h 61"/>
                <a:gd name="T100" fmla="*/ 40 w 63"/>
                <a:gd name="T101" fmla="*/ 40 h 61"/>
                <a:gd name="T102" fmla="*/ 39 w 63"/>
                <a:gd name="T103" fmla="*/ 40 h 61"/>
                <a:gd name="T104" fmla="*/ 41 w 63"/>
                <a:gd name="T105" fmla="*/ 44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3" h="61">
                  <a:moveTo>
                    <a:pt x="12" y="10"/>
                  </a:moveTo>
                  <a:cubicBezTo>
                    <a:pt x="12" y="10"/>
                    <a:pt x="13" y="10"/>
                    <a:pt x="13" y="10"/>
                  </a:cubicBezTo>
                  <a:cubicBezTo>
                    <a:pt x="14" y="11"/>
                    <a:pt x="14" y="11"/>
                    <a:pt x="13" y="12"/>
                  </a:cubicBezTo>
                  <a:cubicBezTo>
                    <a:pt x="8" y="17"/>
                    <a:pt x="8" y="24"/>
                    <a:pt x="13" y="29"/>
                  </a:cubicBezTo>
                  <a:cubicBezTo>
                    <a:pt x="14" y="30"/>
                    <a:pt x="14" y="30"/>
                    <a:pt x="13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6" y="25"/>
                    <a:pt x="6" y="16"/>
                    <a:pt x="12" y="10"/>
                  </a:cubicBezTo>
                  <a:close/>
                  <a:moveTo>
                    <a:pt x="61" y="59"/>
                  </a:moveTo>
                  <a:cubicBezTo>
                    <a:pt x="59" y="60"/>
                    <a:pt x="58" y="61"/>
                    <a:pt x="56" y="61"/>
                  </a:cubicBezTo>
                  <a:cubicBezTo>
                    <a:pt x="54" y="61"/>
                    <a:pt x="52" y="60"/>
                    <a:pt x="51" y="59"/>
                  </a:cubicBezTo>
                  <a:cubicBezTo>
                    <a:pt x="38" y="47"/>
                    <a:pt x="38" y="47"/>
                    <a:pt x="38" y="47"/>
                  </a:cubicBezTo>
                  <a:cubicBezTo>
                    <a:pt x="37" y="45"/>
                    <a:pt x="36" y="43"/>
                    <a:pt x="36" y="42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29" y="40"/>
                    <a:pt x="26" y="41"/>
                    <a:pt x="22" y="41"/>
                  </a:cubicBezTo>
                  <a:cubicBezTo>
                    <a:pt x="17" y="41"/>
                    <a:pt x="12" y="38"/>
                    <a:pt x="8" y="35"/>
                  </a:cubicBezTo>
                  <a:cubicBezTo>
                    <a:pt x="0" y="27"/>
                    <a:pt x="0" y="14"/>
                    <a:pt x="8" y="6"/>
                  </a:cubicBezTo>
                  <a:cubicBezTo>
                    <a:pt x="12" y="3"/>
                    <a:pt x="17" y="0"/>
                    <a:pt x="22" y="0"/>
                  </a:cubicBezTo>
                  <a:cubicBezTo>
                    <a:pt x="28" y="0"/>
                    <a:pt x="33" y="3"/>
                    <a:pt x="36" y="6"/>
                  </a:cubicBezTo>
                  <a:cubicBezTo>
                    <a:pt x="43" y="13"/>
                    <a:pt x="44" y="23"/>
                    <a:pt x="39" y="31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5" y="35"/>
                    <a:pt x="47" y="35"/>
                    <a:pt x="48" y="37"/>
                  </a:cubicBezTo>
                  <a:cubicBezTo>
                    <a:pt x="60" y="49"/>
                    <a:pt x="60" y="49"/>
                    <a:pt x="60" y="49"/>
                  </a:cubicBezTo>
                  <a:cubicBezTo>
                    <a:pt x="63" y="52"/>
                    <a:pt x="63" y="56"/>
                    <a:pt x="61" y="59"/>
                  </a:cubicBezTo>
                  <a:close/>
                  <a:moveTo>
                    <a:pt x="10" y="8"/>
                  </a:moveTo>
                  <a:cubicBezTo>
                    <a:pt x="7" y="12"/>
                    <a:pt x="5" y="16"/>
                    <a:pt x="5" y="21"/>
                  </a:cubicBezTo>
                  <a:cubicBezTo>
                    <a:pt x="5" y="25"/>
                    <a:pt x="7" y="29"/>
                    <a:pt x="10" y="33"/>
                  </a:cubicBezTo>
                  <a:cubicBezTo>
                    <a:pt x="13" y="36"/>
                    <a:pt x="18" y="38"/>
                    <a:pt x="22" y="38"/>
                  </a:cubicBezTo>
                  <a:cubicBezTo>
                    <a:pt x="27" y="38"/>
                    <a:pt x="31" y="36"/>
                    <a:pt x="34" y="33"/>
                  </a:cubicBezTo>
                  <a:cubicBezTo>
                    <a:pt x="37" y="29"/>
                    <a:pt x="39" y="25"/>
                    <a:pt x="39" y="21"/>
                  </a:cubicBezTo>
                  <a:cubicBezTo>
                    <a:pt x="39" y="16"/>
                    <a:pt x="37" y="12"/>
                    <a:pt x="34" y="8"/>
                  </a:cubicBezTo>
                  <a:cubicBezTo>
                    <a:pt x="31" y="5"/>
                    <a:pt x="27" y="3"/>
                    <a:pt x="22" y="3"/>
                  </a:cubicBezTo>
                  <a:cubicBezTo>
                    <a:pt x="18" y="3"/>
                    <a:pt x="13" y="5"/>
                    <a:pt x="10" y="8"/>
                  </a:cubicBezTo>
                  <a:close/>
                  <a:moveTo>
                    <a:pt x="36" y="34"/>
                  </a:moveTo>
                  <a:cubicBezTo>
                    <a:pt x="35" y="34"/>
                    <a:pt x="35" y="35"/>
                    <a:pt x="34" y="35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8" y="38"/>
                    <a:pt x="38" y="38"/>
                    <a:pt x="39" y="37"/>
                  </a:cubicBezTo>
                  <a:cubicBezTo>
                    <a:pt x="39" y="37"/>
                    <a:pt x="40" y="36"/>
                    <a:pt x="40" y="36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6" y="33"/>
                    <a:pt x="36" y="34"/>
                    <a:pt x="36" y="34"/>
                  </a:cubicBezTo>
                  <a:close/>
                  <a:moveTo>
                    <a:pt x="41" y="44"/>
                  </a:moveTo>
                  <a:cubicBezTo>
                    <a:pt x="53" y="57"/>
                    <a:pt x="53" y="57"/>
                    <a:pt x="53" y="57"/>
                  </a:cubicBezTo>
                  <a:cubicBezTo>
                    <a:pt x="54" y="58"/>
                    <a:pt x="57" y="58"/>
                    <a:pt x="58" y="57"/>
                  </a:cubicBezTo>
                  <a:cubicBezTo>
                    <a:pt x="59" y="56"/>
                    <a:pt x="60" y="55"/>
                    <a:pt x="60" y="54"/>
                  </a:cubicBezTo>
                  <a:cubicBezTo>
                    <a:pt x="60" y="53"/>
                    <a:pt x="59" y="52"/>
                    <a:pt x="58" y="51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5" y="38"/>
                    <a:pt x="44" y="38"/>
                    <a:pt x="43" y="38"/>
                  </a:cubicBezTo>
                  <a:cubicBezTo>
                    <a:pt x="43" y="38"/>
                    <a:pt x="42" y="38"/>
                    <a:pt x="42" y="38"/>
                  </a:cubicBezTo>
                  <a:cubicBezTo>
                    <a:pt x="42" y="38"/>
                    <a:pt x="42" y="38"/>
                    <a:pt x="41" y="38"/>
                  </a:cubicBezTo>
                  <a:cubicBezTo>
                    <a:pt x="41" y="38"/>
                    <a:pt x="41" y="38"/>
                    <a:pt x="40" y="39"/>
                  </a:cubicBezTo>
                  <a:cubicBezTo>
                    <a:pt x="40" y="39"/>
                    <a:pt x="40" y="39"/>
                    <a:pt x="40" y="40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9" y="42"/>
                    <a:pt x="39" y="43"/>
                    <a:pt x="41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Freeform 18"/>
            <p:cNvSpPr>
              <a:spLocks noEditPoints="1"/>
            </p:cNvSpPr>
            <p:nvPr/>
          </p:nvSpPr>
          <p:spPr bwMode="auto">
            <a:xfrm>
              <a:off x="3817235" y="2826580"/>
              <a:ext cx="337707" cy="318734"/>
            </a:xfrm>
            <a:custGeom>
              <a:avLst/>
              <a:gdLst>
                <a:gd name="T0" fmla="*/ 13 w 75"/>
                <a:gd name="T1" fmla="*/ 41 h 71"/>
                <a:gd name="T2" fmla="*/ 13 w 75"/>
                <a:gd name="T3" fmla="*/ 35 h 71"/>
                <a:gd name="T4" fmla="*/ 65 w 75"/>
                <a:gd name="T5" fmla="*/ 12 h 71"/>
                <a:gd name="T6" fmla="*/ 36 w 75"/>
                <a:gd name="T7" fmla="*/ 13 h 71"/>
                <a:gd name="T8" fmla="*/ 65 w 75"/>
                <a:gd name="T9" fmla="*/ 14 h 71"/>
                <a:gd name="T10" fmla="*/ 65 w 75"/>
                <a:gd name="T11" fmla="*/ 12 h 71"/>
                <a:gd name="T12" fmla="*/ 22 w 75"/>
                <a:gd name="T13" fmla="*/ 38 h 71"/>
                <a:gd name="T14" fmla="*/ 27 w 75"/>
                <a:gd name="T15" fmla="*/ 38 h 71"/>
                <a:gd name="T16" fmla="*/ 36 w 75"/>
                <a:gd name="T17" fmla="*/ 35 h 71"/>
                <a:gd name="T18" fmla="*/ 36 w 75"/>
                <a:gd name="T19" fmla="*/ 41 h 71"/>
                <a:gd name="T20" fmla="*/ 36 w 75"/>
                <a:gd name="T21" fmla="*/ 35 h 71"/>
                <a:gd name="T22" fmla="*/ 75 w 75"/>
                <a:gd name="T23" fmla="*/ 36 h 71"/>
                <a:gd name="T24" fmla="*/ 67 w 75"/>
                <a:gd name="T25" fmla="*/ 42 h 71"/>
                <a:gd name="T26" fmla="*/ 71 w 75"/>
                <a:gd name="T27" fmla="*/ 52 h 71"/>
                <a:gd name="T28" fmla="*/ 67 w 75"/>
                <a:gd name="T29" fmla="*/ 53 h 71"/>
                <a:gd name="T30" fmla="*/ 49 w 75"/>
                <a:gd name="T31" fmla="*/ 42 h 71"/>
                <a:gd name="T32" fmla="*/ 43 w 75"/>
                <a:gd name="T33" fmla="*/ 59 h 71"/>
                <a:gd name="T34" fmla="*/ 8 w 75"/>
                <a:gd name="T35" fmla="*/ 70 h 71"/>
                <a:gd name="T36" fmla="*/ 6 w 75"/>
                <a:gd name="T37" fmla="*/ 70 h 71"/>
                <a:gd name="T38" fmla="*/ 9 w 75"/>
                <a:gd name="T39" fmla="*/ 59 h 71"/>
                <a:gd name="T40" fmla="*/ 0 w 75"/>
                <a:gd name="T41" fmla="*/ 53 h 71"/>
                <a:gd name="T42" fmla="*/ 6 w 75"/>
                <a:gd name="T43" fmla="*/ 17 h 71"/>
                <a:gd name="T44" fmla="*/ 26 w 75"/>
                <a:gd name="T45" fmla="*/ 6 h 71"/>
                <a:gd name="T46" fmla="*/ 69 w 75"/>
                <a:gd name="T47" fmla="*/ 0 h 71"/>
                <a:gd name="T48" fmla="*/ 72 w 75"/>
                <a:gd name="T49" fmla="*/ 36 h 71"/>
                <a:gd name="T50" fmla="*/ 69 w 75"/>
                <a:gd name="T51" fmla="*/ 3 h 71"/>
                <a:gd name="T52" fmla="*/ 29 w 75"/>
                <a:gd name="T53" fmla="*/ 6 h 71"/>
                <a:gd name="T54" fmla="*/ 43 w 75"/>
                <a:gd name="T55" fmla="*/ 18 h 71"/>
                <a:gd name="T56" fmla="*/ 48 w 75"/>
                <a:gd name="T57" fmla="*/ 21 h 71"/>
                <a:gd name="T58" fmla="*/ 66 w 75"/>
                <a:gd name="T59" fmla="*/ 22 h 71"/>
                <a:gd name="T60" fmla="*/ 48 w 75"/>
                <a:gd name="T61" fmla="*/ 23 h 71"/>
                <a:gd name="T62" fmla="*/ 65 w 75"/>
                <a:gd name="T63" fmla="*/ 30 h 71"/>
                <a:gd name="T64" fmla="*/ 65 w 75"/>
                <a:gd name="T65" fmla="*/ 32 h 71"/>
                <a:gd name="T66" fmla="*/ 48 w 75"/>
                <a:gd name="T67" fmla="*/ 39 h 71"/>
                <a:gd name="T68" fmla="*/ 56 w 75"/>
                <a:gd name="T69" fmla="*/ 39 h 71"/>
                <a:gd name="T70" fmla="*/ 63 w 75"/>
                <a:gd name="T71" fmla="*/ 41 h 71"/>
                <a:gd name="T72" fmla="*/ 64 w 75"/>
                <a:gd name="T73" fmla="*/ 39 h 71"/>
                <a:gd name="T74" fmla="*/ 72 w 75"/>
                <a:gd name="T75" fmla="*/ 36 h 71"/>
                <a:gd name="T76" fmla="*/ 46 w 75"/>
                <a:gd name="T77" fmla="*/ 23 h 71"/>
                <a:gd name="T78" fmla="*/ 6 w 75"/>
                <a:gd name="T79" fmla="*/ 20 h 71"/>
                <a:gd name="T80" fmla="*/ 3 w 75"/>
                <a:gd name="T81" fmla="*/ 53 h 71"/>
                <a:gd name="T82" fmla="*/ 12 w 75"/>
                <a:gd name="T83" fmla="*/ 56 h 71"/>
                <a:gd name="T84" fmla="*/ 13 w 75"/>
                <a:gd name="T85" fmla="*/ 57 h 71"/>
                <a:gd name="T86" fmla="*/ 20 w 75"/>
                <a:gd name="T87" fmla="*/ 56 h 71"/>
                <a:gd name="T88" fmla="*/ 43 w 75"/>
                <a:gd name="T89" fmla="*/ 56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5" h="71">
                  <a:moveTo>
                    <a:pt x="16" y="38"/>
                  </a:moveTo>
                  <a:cubicBezTo>
                    <a:pt x="16" y="40"/>
                    <a:pt x="15" y="41"/>
                    <a:pt x="13" y="41"/>
                  </a:cubicBezTo>
                  <a:cubicBezTo>
                    <a:pt x="12" y="41"/>
                    <a:pt x="10" y="40"/>
                    <a:pt x="10" y="38"/>
                  </a:cubicBezTo>
                  <a:cubicBezTo>
                    <a:pt x="10" y="37"/>
                    <a:pt x="12" y="35"/>
                    <a:pt x="13" y="35"/>
                  </a:cubicBezTo>
                  <a:cubicBezTo>
                    <a:pt x="15" y="35"/>
                    <a:pt x="16" y="37"/>
                    <a:pt x="16" y="38"/>
                  </a:cubicBezTo>
                  <a:close/>
                  <a:moveTo>
                    <a:pt x="65" y="12"/>
                  </a:moveTo>
                  <a:cubicBezTo>
                    <a:pt x="37" y="12"/>
                    <a:pt x="37" y="12"/>
                    <a:pt x="37" y="12"/>
                  </a:cubicBezTo>
                  <a:cubicBezTo>
                    <a:pt x="36" y="12"/>
                    <a:pt x="36" y="12"/>
                    <a:pt x="36" y="13"/>
                  </a:cubicBezTo>
                  <a:cubicBezTo>
                    <a:pt x="36" y="14"/>
                    <a:pt x="36" y="14"/>
                    <a:pt x="37" y="14"/>
                  </a:cubicBezTo>
                  <a:cubicBezTo>
                    <a:pt x="65" y="14"/>
                    <a:pt x="65" y="14"/>
                    <a:pt x="65" y="14"/>
                  </a:cubicBezTo>
                  <a:cubicBezTo>
                    <a:pt x="65" y="14"/>
                    <a:pt x="66" y="14"/>
                    <a:pt x="66" y="13"/>
                  </a:cubicBezTo>
                  <a:cubicBezTo>
                    <a:pt x="66" y="12"/>
                    <a:pt x="65" y="12"/>
                    <a:pt x="65" y="12"/>
                  </a:cubicBezTo>
                  <a:close/>
                  <a:moveTo>
                    <a:pt x="24" y="35"/>
                  </a:moveTo>
                  <a:cubicBezTo>
                    <a:pt x="23" y="35"/>
                    <a:pt x="22" y="37"/>
                    <a:pt x="22" y="38"/>
                  </a:cubicBezTo>
                  <a:cubicBezTo>
                    <a:pt x="22" y="40"/>
                    <a:pt x="23" y="41"/>
                    <a:pt x="24" y="41"/>
                  </a:cubicBezTo>
                  <a:cubicBezTo>
                    <a:pt x="26" y="41"/>
                    <a:pt x="27" y="40"/>
                    <a:pt x="27" y="38"/>
                  </a:cubicBezTo>
                  <a:cubicBezTo>
                    <a:pt x="27" y="37"/>
                    <a:pt x="26" y="35"/>
                    <a:pt x="24" y="35"/>
                  </a:cubicBezTo>
                  <a:close/>
                  <a:moveTo>
                    <a:pt x="36" y="35"/>
                  </a:moveTo>
                  <a:cubicBezTo>
                    <a:pt x="34" y="35"/>
                    <a:pt x="33" y="37"/>
                    <a:pt x="33" y="38"/>
                  </a:cubicBezTo>
                  <a:cubicBezTo>
                    <a:pt x="33" y="40"/>
                    <a:pt x="34" y="41"/>
                    <a:pt x="36" y="41"/>
                  </a:cubicBezTo>
                  <a:cubicBezTo>
                    <a:pt x="37" y="41"/>
                    <a:pt x="39" y="40"/>
                    <a:pt x="39" y="38"/>
                  </a:cubicBezTo>
                  <a:cubicBezTo>
                    <a:pt x="39" y="37"/>
                    <a:pt x="37" y="35"/>
                    <a:pt x="36" y="35"/>
                  </a:cubicBezTo>
                  <a:close/>
                  <a:moveTo>
                    <a:pt x="75" y="6"/>
                  </a:moveTo>
                  <a:cubicBezTo>
                    <a:pt x="75" y="36"/>
                    <a:pt x="75" y="36"/>
                    <a:pt x="75" y="36"/>
                  </a:cubicBezTo>
                  <a:cubicBezTo>
                    <a:pt x="75" y="40"/>
                    <a:pt x="73" y="42"/>
                    <a:pt x="69" y="42"/>
                  </a:cubicBezTo>
                  <a:cubicBezTo>
                    <a:pt x="67" y="42"/>
                    <a:pt x="67" y="42"/>
                    <a:pt x="67" y="42"/>
                  </a:cubicBezTo>
                  <a:cubicBezTo>
                    <a:pt x="70" y="51"/>
                    <a:pt x="70" y="51"/>
                    <a:pt x="70" y="51"/>
                  </a:cubicBezTo>
                  <a:cubicBezTo>
                    <a:pt x="70" y="51"/>
                    <a:pt x="71" y="52"/>
                    <a:pt x="71" y="52"/>
                  </a:cubicBezTo>
                  <a:cubicBezTo>
                    <a:pt x="71" y="53"/>
                    <a:pt x="70" y="54"/>
                    <a:pt x="69" y="54"/>
                  </a:cubicBezTo>
                  <a:cubicBezTo>
                    <a:pt x="68" y="54"/>
                    <a:pt x="68" y="54"/>
                    <a:pt x="67" y="53"/>
                  </a:cubicBezTo>
                  <a:cubicBezTo>
                    <a:pt x="54" y="42"/>
                    <a:pt x="54" y="42"/>
                    <a:pt x="54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53"/>
                    <a:pt x="49" y="53"/>
                    <a:pt x="49" y="53"/>
                  </a:cubicBezTo>
                  <a:cubicBezTo>
                    <a:pt x="49" y="56"/>
                    <a:pt x="46" y="59"/>
                    <a:pt x="43" y="59"/>
                  </a:cubicBezTo>
                  <a:cubicBezTo>
                    <a:pt x="21" y="59"/>
                    <a:pt x="21" y="59"/>
                    <a:pt x="21" y="59"/>
                  </a:cubicBezTo>
                  <a:cubicBezTo>
                    <a:pt x="8" y="70"/>
                    <a:pt x="8" y="70"/>
                    <a:pt x="8" y="70"/>
                  </a:cubicBezTo>
                  <a:cubicBezTo>
                    <a:pt x="8" y="70"/>
                    <a:pt x="7" y="71"/>
                    <a:pt x="7" y="71"/>
                  </a:cubicBezTo>
                  <a:cubicBezTo>
                    <a:pt x="7" y="71"/>
                    <a:pt x="6" y="71"/>
                    <a:pt x="6" y="70"/>
                  </a:cubicBezTo>
                  <a:cubicBezTo>
                    <a:pt x="5" y="70"/>
                    <a:pt x="5" y="69"/>
                    <a:pt x="5" y="68"/>
                  </a:cubicBezTo>
                  <a:cubicBezTo>
                    <a:pt x="9" y="59"/>
                    <a:pt x="9" y="59"/>
                    <a:pt x="9" y="59"/>
                  </a:cubicBezTo>
                  <a:cubicBezTo>
                    <a:pt x="6" y="59"/>
                    <a:pt x="6" y="59"/>
                    <a:pt x="6" y="59"/>
                  </a:cubicBezTo>
                  <a:cubicBezTo>
                    <a:pt x="3" y="59"/>
                    <a:pt x="0" y="56"/>
                    <a:pt x="0" y="5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19"/>
                    <a:pt x="3" y="17"/>
                    <a:pt x="6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6" y="3"/>
                    <a:pt x="29" y="0"/>
                    <a:pt x="32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73" y="0"/>
                    <a:pt x="75" y="3"/>
                    <a:pt x="75" y="6"/>
                  </a:cubicBezTo>
                  <a:close/>
                  <a:moveTo>
                    <a:pt x="72" y="36"/>
                  </a:moveTo>
                  <a:cubicBezTo>
                    <a:pt x="72" y="6"/>
                    <a:pt x="72" y="6"/>
                    <a:pt x="72" y="6"/>
                  </a:cubicBezTo>
                  <a:cubicBezTo>
                    <a:pt x="72" y="4"/>
                    <a:pt x="71" y="3"/>
                    <a:pt x="69" y="3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1" y="3"/>
                    <a:pt x="29" y="4"/>
                    <a:pt x="29" y="6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46" y="18"/>
                    <a:pt x="48" y="20"/>
                    <a:pt x="48" y="23"/>
                  </a:cubicBezTo>
                  <a:cubicBezTo>
                    <a:pt x="48" y="22"/>
                    <a:pt x="48" y="22"/>
                    <a:pt x="48" y="21"/>
                  </a:cubicBezTo>
                  <a:cubicBezTo>
                    <a:pt x="65" y="21"/>
                    <a:pt x="65" y="21"/>
                    <a:pt x="65" y="21"/>
                  </a:cubicBezTo>
                  <a:cubicBezTo>
                    <a:pt x="65" y="21"/>
                    <a:pt x="66" y="22"/>
                    <a:pt x="66" y="22"/>
                  </a:cubicBezTo>
                  <a:cubicBezTo>
                    <a:pt x="66" y="23"/>
                    <a:pt x="65" y="23"/>
                    <a:pt x="65" y="23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65" y="30"/>
                    <a:pt x="65" y="30"/>
                    <a:pt x="65" y="30"/>
                  </a:cubicBezTo>
                  <a:cubicBezTo>
                    <a:pt x="65" y="30"/>
                    <a:pt x="66" y="31"/>
                    <a:pt x="66" y="31"/>
                  </a:cubicBezTo>
                  <a:cubicBezTo>
                    <a:pt x="66" y="32"/>
                    <a:pt x="65" y="32"/>
                    <a:pt x="65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9"/>
                    <a:pt x="48" y="39"/>
                    <a:pt x="48" y="39"/>
                  </a:cubicBezTo>
                  <a:cubicBezTo>
                    <a:pt x="55" y="39"/>
                    <a:pt x="55" y="39"/>
                    <a:pt x="55" y="39"/>
                  </a:cubicBezTo>
                  <a:cubicBezTo>
                    <a:pt x="55" y="39"/>
                    <a:pt x="56" y="39"/>
                    <a:pt x="56" y="39"/>
                  </a:cubicBezTo>
                  <a:cubicBezTo>
                    <a:pt x="66" y="48"/>
                    <a:pt x="66" y="48"/>
                    <a:pt x="66" y="48"/>
                  </a:cubicBezTo>
                  <a:cubicBezTo>
                    <a:pt x="63" y="41"/>
                    <a:pt x="63" y="41"/>
                    <a:pt x="63" y="41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3" y="39"/>
                    <a:pt x="64" y="39"/>
                    <a:pt x="64" y="39"/>
                  </a:cubicBezTo>
                  <a:cubicBezTo>
                    <a:pt x="69" y="39"/>
                    <a:pt x="69" y="39"/>
                    <a:pt x="69" y="39"/>
                  </a:cubicBezTo>
                  <a:cubicBezTo>
                    <a:pt x="71" y="39"/>
                    <a:pt x="72" y="38"/>
                    <a:pt x="72" y="36"/>
                  </a:cubicBezTo>
                  <a:close/>
                  <a:moveTo>
                    <a:pt x="46" y="53"/>
                  </a:moveTo>
                  <a:cubicBezTo>
                    <a:pt x="46" y="23"/>
                    <a:pt x="46" y="23"/>
                    <a:pt x="46" y="23"/>
                  </a:cubicBezTo>
                  <a:cubicBezTo>
                    <a:pt x="46" y="21"/>
                    <a:pt x="45" y="20"/>
                    <a:pt x="43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4" y="20"/>
                    <a:pt x="3" y="21"/>
                    <a:pt x="3" y="23"/>
                  </a:cubicBezTo>
                  <a:cubicBezTo>
                    <a:pt x="3" y="53"/>
                    <a:pt x="3" y="53"/>
                    <a:pt x="3" y="53"/>
                  </a:cubicBezTo>
                  <a:cubicBezTo>
                    <a:pt x="3" y="55"/>
                    <a:pt x="4" y="56"/>
                    <a:pt x="6" y="56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3" y="57"/>
                    <a:pt x="13" y="57"/>
                    <a:pt x="13" y="57"/>
                  </a:cubicBezTo>
                  <a:cubicBezTo>
                    <a:pt x="9" y="65"/>
                    <a:pt x="9" y="65"/>
                    <a:pt x="9" y="65"/>
                  </a:cubicBezTo>
                  <a:cubicBezTo>
                    <a:pt x="20" y="56"/>
                    <a:pt x="20" y="56"/>
                    <a:pt x="20" y="56"/>
                  </a:cubicBezTo>
                  <a:cubicBezTo>
                    <a:pt x="20" y="56"/>
                    <a:pt x="20" y="56"/>
                    <a:pt x="20" y="56"/>
                  </a:cubicBezTo>
                  <a:cubicBezTo>
                    <a:pt x="43" y="56"/>
                    <a:pt x="43" y="56"/>
                    <a:pt x="43" y="56"/>
                  </a:cubicBezTo>
                  <a:cubicBezTo>
                    <a:pt x="45" y="56"/>
                    <a:pt x="46" y="55"/>
                    <a:pt x="46" y="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Freeform 10"/>
            <p:cNvSpPr>
              <a:spLocks noEditPoints="1"/>
            </p:cNvSpPr>
            <p:nvPr/>
          </p:nvSpPr>
          <p:spPr bwMode="auto">
            <a:xfrm>
              <a:off x="6041483" y="2742922"/>
              <a:ext cx="365791" cy="365791"/>
            </a:xfrm>
            <a:custGeom>
              <a:avLst/>
              <a:gdLst>
                <a:gd name="T0" fmla="*/ 0 w 66"/>
                <a:gd name="T1" fmla="*/ 33 h 66"/>
                <a:gd name="T2" fmla="*/ 66 w 66"/>
                <a:gd name="T3" fmla="*/ 33 h 66"/>
                <a:gd name="T4" fmla="*/ 50 w 66"/>
                <a:gd name="T5" fmla="*/ 32 h 66"/>
                <a:gd name="T6" fmla="*/ 63 w 66"/>
                <a:gd name="T7" fmla="*/ 32 h 66"/>
                <a:gd name="T8" fmla="*/ 48 w 66"/>
                <a:gd name="T9" fmla="*/ 32 h 66"/>
                <a:gd name="T10" fmla="*/ 34 w 66"/>
                <a:gd name="T11" fmla="*/ 18 h 66"/>
                <a:gd name="T12" fmla="*/ 48 w 66"/>
                <a:gd name="T13" fmla="*/ 32 h 66"/>
                <a:gd name="T14" fmla="*/ 34 w 66"/>
                <a:gd name="T15" fmla="*/ 3 h 66"/>
                <a:gd name="T16" fmla="*/ 34 w 66"/>
                <a:gd name="T17" fmla="*/ 16 h 66"/>
                <a:gd name="T18" fmla="*/ 20 w 66"/>
                <a:gd name="T19" fmla="*/ 18 h 66"/>
                <a:gd name="T20" fmla="*/ 32 w 66"/>
                <a:gd name="T21" fmla="*/ 16 h 66"/>
                <a:gd name="T22" fmla="*/ 32 w 66"/>
                <a:gd name="T23" fmla="*/ 32 h 66"/>
                <a:gd name="T24" fmla="*/ 19 w 66"/>
                <a:gd name="T25" fmla="*/ 20 h 66"/>
                <a:gd name="T26" fmla="*/ 16 w 66"/>
                <a:gd name="T27" fmla="*/ 32 h 66"/>
                <a:gd name="T28" fmla="*/ 17 w 66"/>
                <a:gd name="T29" fmla="*/ 21 h 66"/>
                <a:gd name="T30" fmla="*/ 16 w 66"/>
                <a:gd name="T31" fmla="*/ 34 h 66"/>
                <a:gd name="T32" fmla="*/ 3 w 66"/>
                <a:gd name="T33" fmla="*/ 34 h 66"/>
                <a:gd name="T34" fmla="*/ 18 w 66"/>
                <a:gd name="T35" fmla="*/ 34 h 66"/>
                <a:gd name="T36" fmla="*/ 32 w 66"/>
                <a:gd name="T37" fmla="*/ 48 h 66"/>
                <a:gd name="T38" fmla="*/ 18 w 66"/>
                <a:gd name="T39" fmla="*/ 34 h 66"/>
                <a:gd name="T40" fmla="*/ 32 w 66"/>
                <a:gd name="T41" fmla="*/ 63 h 66"/>
                <a:gd name="T42" fmla="*/ 32 w 66"/>
                <a:gd name="T43" fmla="*/ 50 h 66"/>
                <a:gd name="T44" fmla="*/ 46 w 66"/>
                <a:gd name="T45" fmla="*/ 49 h 66"/>
                <a:gd name="T46" fmla="*/ 34 w 66"/>
                <a:gd name="T47" fmla="*/ 50 h 66"/>
                <a:gd name="T48" fmla="*/ 34 w 66"/>
                <a:gd name="T49" fmla="*/ 34 h 66"/>
                <a:gd name="T50" fmla="*/ 46 w 66"/>
                <a:gd name="T51" fmla="*/ 47 h 66"/>
                <a:gd name="T52" fmla="*/ 50 w 66"/>
                <a:gd name="T53" fmla="*/ 34 h 66"/>
                <a:gd name="T54" fmla="*/ 48 w 66"/>
                <a:gd name="T55" fmla="*/ 46 h 66"/>
                <a:gd name="T56" fmla="*/ 48 w 66"/>
                <a:gd name="T57" fmla="*/ 18 h 66"/>
                <a:gd name="T58" fmla="*/ 62 w 66"/>
                <a:gd name="T59" fmla="*/ 26 h 66"/>
                <a:gd name="T60" fmla="*/ 18 w 66"/>
                <a:gd name="T61" fmla="*/ 18 h 66"/>
                <a:gd name="T62" fmla="*/ 26 w 66"/>
                <a:gd name="T63" fmla="*/ 4 h 66"/>
                <a:gd name="T64" fmla="*/ 18 w 66"/>
                <a:gd name="T65" fmla="*/ 48 h 66"/>
                <a:gd name="T66" fmla="*/ 4 w 66"/>
                <a:gd name="T67" fmla="*/ 40 h 66"/>
                <a:gd name="T68" fmla="*/ 48 w 66"/>
                <a:gd name="T69" fmla="*/ 48 h 66"/>
                <a:gd name="T70" fmla="*/ 40 w 66"/>
                <a:gd name="T71" fmla="*/ 62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6" h="66">
                  <a:moveTo>
                    <a:pt x="33" y="0"/>
                  </a:moveTo>
                  <a:cubicBezTo>
                    <a:pt x="15" y="0"/>
                    <a:pt x="0" y="15"/>
                    <a:pt x="0" y="33"/>
                  </a:cubicBezTo>
                  <a:cubicBezTo>
                    <a:pt x="0" y="51"/>
                    <a:pt x="15" y="66"/>
                    <a:pt x="33" y="66"/>
                  </a:cubicBezTo>
                  <a:cubicBezTo>
                    <a:pt x="51" y="66"/>
                    <a:pt x="66" y="51"/>
                    <a:pt x="66" y="33"/>
                  </a:cubicBezTo>
                  <a:cubicBezTo>
                    <a:pt x="66" y="15"/>
                    <a:pt x="51" y="0"/>
                    <a:pt x="33" y="0"/>
                  </a:cubicBezTo>
                  <a:close/>
                  <a:moveTo>
                    <a:pt x="50" y="32"/>
                  </a:moveTo>
                  <a:cubicBezTo>
                    <a:pt x="50" y="28"/>
                    <a:pt x="49" y="24"/>
                    <a:pt x="48" y="21"/>
                  </a:cubicBezTo>
                  <a:cubicBezTo>
                    <a:pt x="56" y="23"/>
                    <a:pt x="62" y="27"/>
                    <a:pt x="63" y="32"/>
                  </a:cubicBezTo>
                  <a:lnTo>
                    <a:pt x="50" y="32"/>
                  </a:lnTo>
                  <a:close/>
                  <a:moveTo>
                    <a:pt x="48" y="32"/>
                  </a:moveTo>
                  <a:cubicBezTo>
                    <a:pt x="34" y="32"/>
                    <a:pt x="34" y="32"/>
                    <a:pt x="34" y="32"/>
                  </a:cubicBezTo>
                  <a:cubicBezTo>
                    <a:pt x="34" y="18"/>
                    <a:pt x="34" y="18"/>
                    <a:pt x="34" y="18"/>
                  </a:cubicBezTo>
                  <a:cubicBezTo>
                    <a:pt x="38" y="18"/>
                    <a:pt x="42" y="19"/>
                    <a:pt x="46" y="20"/>
                  </a:cubicBezTo>
                  <a:cubicBezTo>
                    <a:pt x="47" y="24"/>
                    <a:pt x="48" y="28"/>
                    <a:pt x="48" y="32"/>
                  </a:cubicBezTo>
                  <a:close/>
                  <a:moveTo>
                    <a:pt x="34" y="16"/>
                  </a:moveTo>
                  <a:cubicBezTo>
                    <a:pt x="34" y="3"/>
                    <a:pt x="34" y="3"/>
                    <a:pt x="34" y="3"/>
                  </a:cubicBezTo>
                  <a:cubicBezTo>
                    <a:pt x="39" y="4"/>
                    <a:pt x="43" y="10"/>
                    <a:pt x="46" y="18"/>
                  </a:cubicBezTo>
                  <a:cubicBezTo>
                    <a:pt x="42" y="17"/>
                    <a:pt x="38" y="16"/>
                    <a:pt x="34" y="16"/>
                  </a:cubicBezTo>
                  <a:close/>
                  <a:moveTo>
                    <a:pt x="32" y="16"/>
                  </a:moveTo>
                  <a:cubicBezTo>
                    <a:pt x="28" y="16"/>
                    <a:pt x="24" y="17"/>
                    <a:pt x="20" y="18"/>
                  </a:cubicBezTo>
                  <a:cubicBezTo>
                    <a:pt x="22" y="10"/>
                    <a:pt x="27" y="4"/>
                    <a:pt x="32" y="3"/>
                  </a:cubicBezTo>
                  <a:lnTo>
                    <a:pt x="32" y="16"/>
                  </a:lnTo>
                  <a:close/>
                  <a:moveTo>
                    <a:pt x="32" y="18"/>
                  </a:moveTo>
                  <a:cubicBezTo>
                    <a:pt x="32" y="32"/>
                    <a:pt x="32" y="32"/>
                    <a:pt x="32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28"/>
                    <a:pt x="18" y="24"/>
                    <a:pt x="19" y="20"/>
                  </a:cubicBezTo>
                  <a:cubicBezTo>
                    <a:pt x="23" y="19"/>
                    <a:pt x="27" y="18"/>
                    <a:pt x="32" y="18"/>
                  </a:cubicBezTo>
                  <a:close/>
                  <a:moveTo>
                    <a:pt x="16" y="32"/>
                  </a:moveTo>
                  <a:cubicBezTo>
                    <a:pt x="3" y="32"/>
                    <a:pt x="3" y="32"/>
                    <a:pt x="3" y="32"/>
                  </a:cubicBezTo>
                  <a:cubicBezTo>
                    <a:pt x="4" y="27"/>
                    <a:pt x="9" y="23"/>
                    <a:pt x="17" y="21"/>
                  </a:cubicBezTo>
                  <a:cubicBezTo>
                    <a:pt x="16" y="24"/>
                    <a:pt x="16" y="28"/>
                    <a:pt x="16" y="32"/>
                  </a:cubicBezTo>
                  <a:close/>
                  <a:moveTo>
                    <a:pt x="16" y="34"/>
                  </a:moveTo>
                  <a:cubicBezTo>
                    <a:pt x="16" y="38"/>
                    <a:pt x="16" y="42"/>
                    <a:pt x="17" y="46"/>
                  </a:cubicBezTo>
                  <a:cubicBezTo>
                    <a:pt x="9" y="44"/>
                    <a:pt x="4" y="39"/>
                    <a:pt x="3" y="34"/>
                  </a:cubicBezTo>
                  <a:lnTo>
                    <a:pt x="16" y="34"/>
                  </a:lnTo>
                  <a:close/>
                  <a:moveTo>
                    <a:pt x="18" y="34"/>
                  </a:moveTo>
                  <a:cubicBezTo>
                    <a:pt x="32" y="34"/>
                    <a:pt x="32" y="34"/>
                    <a:pt x="32" y="34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27" y="48"/>
                    <a:pt x="23" y="48"/>
                    <a:pt x="19" y="47"/>
                  </a:cubicBezTo>
                  <a:cubicBezTo>
                    <a:pt x="18" y="43"/>
                    <a:pt x="18" y="39"/>
                    <a:pt x="18" y="34"/>
                  </a:cubicBezTo>
                  <a:close/>
                  <a:moveTo>
                    <a:pt x="32" y="50"/>
                  </a:moveTo>
                  <a:cubicBezTo>
                    <a:pt x="32" y="63"/>
                    <a:pt x="32" y="63"/>
                    <a:pt x="32" y="63"/>
                  </a:cubicBezTo>
                  <a:cubicBezTo>
                    <a:pt x="27" y="62"/>
                    <a:pt x="22" y="57"/>
                    <a:pt x="20" y="49"/>
                  </a:cubicBezTo>
                  <a:cubicBezTo>
                    <a:pt x="24" y="50"/>
                    <a:pt x="28" y="50"/>
                    <a:pt x="32" y="50"/>
                  </a:cubicBezTo>
                  <a:close/>
                  <a:moveTo>
                    <a:pt x="34" y="50"/>
                  </a:moveTo>
                  <a:cubicBezTo>
                    <a:pt x="38" y="50"/>
                    <a:pt x="42" y="50"/>
                    <a:pt x="46" y="49"/>
                  </a:cubicBezTo>
                  <a:cubicBezTo>
                    <a:pt x="43" y="57"/>
                    <a:pt x="39" y="62"/>
                    <a:pt x="34" y="63"/>
                  </a:cubicBezTo>
                  <a:lnTo>
                    <a:pt x="34" y="50"/>
                  </a:lnTo>
                  <a:close/>
                  <a:moveTo>
                    <a:pt x="34" y="48"/>
                  </a:moveTo>
                  <a:cubicBezTo>
                    <a:pt x="34" y="34"/>
                    <a:pt x="34" y="34"/>
                    <a:pt x="34" y="34"/>
                  </a:cubicBezTo>
                  <a:cubicBezTo>
                    <a:pt x="48" y="34"/>
                    <a:pt x="48" y="34"/>
                    <a:pt x="48" y="34"/>
                  </a:cubicBezTo>
                  <a:cubicBezTo>
                    <a:pt x="48" y="39"/>
                    <a:pt x="47" y="43"/>
                    <a:pt x="46" y="47"/>
                  </a:cubicBezTo>
                  <a:cubicBezTo>
                    <a:pt x="42" y="48"/>
                    <a:pt x="38" y="48"/>
                    <a:pt x="34" y="48"/>
                  </a:cubicBezTo>
                  <a:close/>
                  <a:moveTo>
                    <a:pt x="50" y="34"/>
                  </a:moveTo>
                  <a:cubicBezTo>
                    <a:pt x="63" y="34"/>
                    <a:pt x="63" y="34"/>
                    <a:pt x="63" y="34"/>
                  </a:cubicBezTo>
                  <a:cubicBezTo>
                    <a:pt x="62" y="39"/>
                    <a:pt x="56" y="44"/>
                    <a:pt x="48" y="46"/>
                  </a:cubicBezTo>
                  <a:cubicBezTo>
                    <a:pt x="49" y="42"/>
                    <a:pt x="50" y="38"/>
                    <a:pt x="50" y="34"/>
                  </a:cubicBezTo>
                  <a:close/>
                  <a:moveTo>
                    <a:pt x="48" y="18"/>
                  </a:moveTo>
                  <a:cubicBezTo>
                    <a:pt x="46" y="12"/>
                    <a:pt x="43" y="7"/>
                    <a:pt x="40" y="4"/>
                  </a:cubicBezTo>
                  <a:cubicBezTo>
                    <a:pt x="51" y="7"/>
                    <a:pt x="59" y="15"/>
                    <a:pt x="62" y="26"/>
                  </a:cubicBezTo>
                  <a:cubicBezTo>
                    <a:pt x="59" y="23"/>
                    <a:pt x="54" y="20"/>
                    <a:pt x="48" y="18"/>
                  </a:cubicBezTo>
                  <a:close/>
                  <a:moveTo>
                    <a:pt x="18" y="18"/>
                  </a:moveTo>
                  <a:cubicBezTo>
                    <a:pt x="12" y="20"/>
                    <a:pt x="7" y="23"/>
                    <a:pt x="4" y="26"/>
                  </a:cubicBezTo>
                  <a:cubicBezTo>
                    <a:pt x="6" y="15"/>
                    <a:pt x="15" y="7"/>
                    <a:pt x="26" y="4"/>
                  </a:cubicBezTo>
                  <a:cubicBezTo>
                    <a:pt x="22" y="7"/>
                    <a:pt x="19" y="12"/>
                    <a:pt x="18" y="18"/>
                  </a:cubicBezTo>
                  <a:close/>
                  <a:moveTo>
                    <a:pt x="18" y="48"/>
                  </a:moveTo>
                  <a:cubicBezTo>
                    <a:pt x="19" y="55"/>
                    <a:pt x="22" y="59"/>
                    <a:pt x="26" y="62"/>
                  </a:cubicBezTo>
                  <a:cubicBezTo>
                    <a:pt x="15" y="60"/>
                    <a:pt x="6" y="51"/>
                    <a:pt x="4" y="40"/>
                  </a:cubicBezTo>
                  <a:cubicBezTo>
                    <a:pt x="7" y="44"/>
                    <a:pt x="12" y="47"/>
                    <a:pt x="18" y="48"/>
                  </a:cubicBezTo>
                  <a:close/>
                  <a:moveTo>
                    <a:pt x="48" y="48"/>
                  </a:moveTo>
                  <a:cubicBezTo>
                    <a:pt x="54" y="47"/>
                    <a:pt x="59" y="44"/>
                    <a:pt x="62" y="40"/>
                  </a:cubicBezTo>
                  <a:cubicBezTo>
                    <a:pt x="59" y="51"/>
                    <a:pt x="51" y="60"/>
                    <a:pt x="40" y="62"/>
                  </a:cubicBezTo>
                  <a:cubicBezTo>
                    <a:pt x="43" y="59"/>
                    <a:pt x="46" y="55"/>
                    <a:pt x="48" y="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Freeform 16"/>
            <p:cNvSpPr>
              <a:spLocks noEditPoints="1"/>
            </p:cNvSpPr>
            <p:nvPr/>
          </p:nvSpPr>
          <p:spPr bwMode="auto">
            <a:xfrm>
              <a:off x="7671100" y="2454616"/>
              <a:ext cx="247650" cy="273050"/>
            </a:xfrm>
            <a:custGeom>
              <a:avLst/>
              <a:gdLst>
                <a:gd name="T0" fmla="*/ 33 w 66"/>
                <a:gd name="T1" fmla="*/ 0 h 73"/>
                <a:gd name="T2" fmla="*/ 26 w 66"/>
                <a:gd name="T3" fmla="*/ 6 h 73"/>
                <a:gd name="T4" fmla="*/ 39 w 66"/>
                <a:gd name="T5" fmla="*/ 7 h 73"/>
                <a:gd name="T6" fmla="*/ 28 w 66"/>
                <a:gd name="T7" fmla="*/ 5 h 73"/>
                <a:gd name="T8" fmla="*/ 33 w 66"/>
                <a:gd name="T9" fmla="*/ 1 h 73"/>
                <a:gd name="T10" fmla="*/ 28 w 66"/>
                <a:gd name="T11" fmla="*/ 5 h 73"/>
                <a:gd name="T12" fmla="*/ 50 w 66"/>
                <a:gd name="T13" fmla="*/ 13 h 73"/>
                <a:gd name="T14" fmla="*/ 55 w 66"/>
                <a:gd name="T15" fmla="*/ 15 h 73"/>
                <a:gd name="T16" fmla="*/ 54 w 66"/>
                <a:gd name="T17" fmla="*/ 8 h 73"/>
                <a:gd name="T18" fmla="*/ 45 w 66"/>
                <a:gd name="T19" fmla="*/ 8 h 73"/>
                <a:gd name="T20" fmla="*/ 49 w 66"/>
                <a:gd name="T21" fmla="*/ 11 h 73"/>
                <a:gd name="T22" fmla="*/ 33 w 66"/>
                <a:gd name="T23" fmla="*/ 7 h 73"/>
                <a:gd name="T24" fmla="*/ 17 w 66"/>
                <a:gd name="T25" fmla="*/ 12 h 73"/>
                <a:gd name="T26" fmla="*/ 21 w 66"/>
                <a:gd name="T27" fmla="*/ 8 h 73"/>
                <a:gd name="T28" fmla="*/ 14 w 66"/>
                <a:gd name="T29" fmla="*/ 6 h 73"/>
                <a:gd name="T30" fmla="*/ 10 w 66"/>
                <a:gd name="T31" fmla="*/ 15 h 73"/>
                <a:gd name="T32" fmla="*/ 15 w 66"/>
                <a:gd name="T33" fmla="*/ 12 h 73"/>
                <a:gd name="T34" fmla="*/ 15 w 66"/>
                <a:gd name="T35" fmla="*/ 13 h 73"/>
                <a:gd name="T36" fmla="*/ 0 w 66"/>
                <a:gd name="T37" fmla="*/ 35 h 73"/>
                <a:gd name="T38" fmla="*/ 4 w 66"/>
                <a:gd name="T39" fmla="*/ 43 h 73"/>
                <a:gd name="T40" fmla="*/ 14 w 66"/>
                <a:gd name="T41" fmla="*/ 60 h 73"/>
                <a:gd name="T42" fmla="*/ 11 w 66"/>
                <a:gd name="T43" fmla="*/ 68 h 73"/>
                <a:gd name="T44" fmla="*/ 12 w 66"/>
                <a:gd name="T45" fmla="*/ 73 h 73"/>
                <a:gd name="T46" fmla="*/ 15 w 66"/>
                <a:gd name="T47" fmla="*/ 70 h 73"/>
                <a:gd name="T48" fmla="*/ 20 w 66"/>
                <a:gd name="T49" fmla="*/ 63 h 73"/>
                <a:gd name="T50" fmla="*/ 46 w 66"/>
                <a:gd name="T51" fmla="*/ 63 h 73"/>
                <a:gd name="T52" fmla="*/ 52 w 66"/>
                <a:gd name="T53" fmla="*/ 70 h 73"/>
                <a:gd name="T54" fmla="*/ 57 w 66"/>
                <a:gd name="T55" fmla="*/ 71 h 73"/>
                <a:gd name="T56" fmla="*/ 56 w 66"/>
                <a:gd name="T57" fmla="*/ 67 h 73"/>
                <a:gd name="T58" fmla="*/ 62 w 66"/>
                <a:gd name="T59" fmla="*/ 43 h 73"/>
                <a:gd name="T60" fmla="*/ 66 w 66"/>
                <a:gd name="T61" fmla="*/ 35 h 73"/>
                <a:gd name="T62" fmla="*/ 2 w 66"/>
                <a:gd name="T63" fmla="*/ 38 h 73"/>
                <a:gd name="T64" fmla="*/ 3 w 66"/>
                <a:gd name="T65" fmla="*/ 32 h 73"/>
                <a:gd name="T66" fmla="*/ 3 w 66"/>
                <a:gd name="T67" fmla="*/ 41 h 73"/>
                <a:gd name="T68" fmla="*/ 47 w 66"/>
                <a:gd name="T69" fmla="*/ 8 h 73"/>
                <a:gd name="T70" fmla="*/ 53 w 66"/>
                <a:gd name="T71" fmla="*/ 10 h 73"/>
                <a:gd name="T72" fmla="*/ 47 w 66"/>
                <a:gd name="T73" fmla="*/ 8 h 73"/>
                <a:gd name="T74" fmla="*/ 12 w 66"/>
                <a:gd name="T75" fmla="*/ 10 h 73"/>
                <a:gd name="T76" fmla="*/ 17 w 66"/>
                <a:gd name="T77" fmla="*/ 7 h 73"/>
                <a:gd name="T78" fmla="*/ 11 w 66"/>
                <a:gd name="T79" fmla="*/ 13 h 73"/>
                <a:gd name="T80" fmla="*/ 12 w 66"/>
                <a:gd name="T81" fmla="*/ 66 h 73"/>
                <a:gd name="T82" fmla="*/ 17 w 66"/>
                <a:gd name="T83" fmla="*/ 64 h 73"/>
                <a:gd name="T84" fmla="*/ 53 w 66"/>
                <a:gd name="T85" fmla="*/ 66 h 73"/>
                <a:gd name="T86" fmla="*/ 48 w 66"/>
                <a:gd name="T87" fmla="*/ 64 h 73"/>
                <a:gd name="T88" fmla="*/ 53 w 66"/>
                <a:gd name="T89" fmla="*/ 66 h 73"/>
                <a:gd name="T90" fmla="*/ 6 w 66"/>
                <a:gd name="T91" fmla="*/ 37 h 73"/>
                <a:gd name="T92" fmla="*/ 60 w 66"/>
                <a:gd name="T93" fmla="*/ 37 h 73"/>
                <a:gd name="T94" fmla="*/ 64 w 66"/>
                <a:gd name="T95" fmla="*/ 38 h 73"/>
                <a:gd name="T96" fmla="*/ 62 w 66"/>
                <a:gd name="T97" fmla="*/ 37 h 73"/>
                <a:gd name="T98" fmla="*/ 64 w 66"/>
                <a:gd name="T99" fmla="*/ 35 h 73"/>
                <a:gd name="T100" fmla="*/ 33 w 66"/>
                <a:gd name="T101" fmla="*/ 12 h 73"/>
                <a:gd name="T102" fmla="*/ 33 w 66"/>
                <a:gd name="T103" fmla="*/ 61 h 73"/>
                <a:gd name="T104" fmla="*/ 33 w 66"/>
                <a:gd name="T105" fmla="*/ 12 h 73"/>
                <a:gd name="T106" fmla="*/ 10 w 66"/>
                <a:gd name="T107" fmla="*/ 37 h 73"/>
                <a:gd name="T108" fmla="*/ 56 w 66"/>
                <a:gd name="T109" fmla="*/ 37 h 73"/>
                <a:gd name="T110" fmla="*/ 36 w 66"/>
                <a:gd name="T111" fmla="*/ 35 h 73"/>
                <a:gd name="T112" fmla="*/ 49 w 66"/>
                <a:gd name="T113" fmla="*/ 38 h 73"/>
                <a:gd name="T114" fmla="*/ 32 w 66"/>
                <a:gd name="T115" fmla="*/ 40 h 73"/>
                <a:gd name="T116" fmla="*/ 31 w 66"/>
                <a:gd name="T117" fmla="*/ 32 h 73"/>
                <a:gd name="T118" fmla="*/ 34 w 66"/>
                <a:gd name="T119" fmla="*/ 16 h 73"/>
                <a:gd name="T120" fmla="*/ 36 w 66"/>
                <a:gd name="T121" fmla="*/ 3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6" h="73">
                  <a:moveTo>
                    <a:pt x="39" y="6"/>
                  </a:moveTo>
                  <a:cubicBezTo>
                    <a:pt x="39" y="2"/>
                    <a:pt x="37" y="0"/>
                    <a:pt x="33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29" y="0"/>
                    <a:pt x="26" y="2"/>
                    <a:pt x="26" y="6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39" y="7"/>
                    <a:pt x="39" y="7"/>
                    <a:pt x="39" y="7"/>
                  </a:cubicBezTo>
                  <a:lnTo>
                    <a:pt x="39" y="6"/>
                  </a:lnTo>
                  <a:close/>
                  <a:moveTo>
                    <a:pt x="28" y="5"/>
                  </a:moveTo>
                  <a:cubicBezTo>
                    <a:pt x="28" y="3"/>
                    <a:pt x="30" y="1"/>
                    <a:pt x="32" y="1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5" y="1"/>
                    <a:pt x="37" y="3"/>
                    <a:pt x="38" y="5"/>
                  </a:cubicBezTo>
                  <a:lnTo>
                    <a:pt x="28" y="5"/>
                  </a:lnTo>
                  <a:close/>
                  <a:moveTo>
                    <a:pt x="62" y="30"/>
                  </a:moveTo>
                  <a:cubicBezTo>
                    <a:pt x="60" y="23"/>
                    <a:pt x="56" y="17"/>
                    <a:pt x="50" y="13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5" y="15"/>
                    <a:pt x="55" y="15"/>
                    <a:pt x="55" y="15"/>
                  </a:cubicBezTo>
                  <a:cubicBezTo>
                    <a:pt x="55" y="15"/>
                    <a:pt x="55" y="15"/>
                    <a:pt x="55" y="15"/>
                  </a:cubicBezTo>
                  <a:cubicBezTo>
                    <a:pt x="57" y="13"/>
                    <a:pt x="56" y="10"/>
                    <a:pt x="54" y="8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49" y="5"/>
                    <a:pt x="46" y="6"/>
                    <a:pt x="45" y="8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4" y="9"/>
                    <a:pt x="39" y="7"/>
                    <a:pt x="33" y="7"/>
                  </a:cubicBezTo>
                  <a:cubicBezTo>
                    <a:pt x="27" y="7"/>
                    <a:pt x="21" y="9"/>
                    <a:pt x="17" y="12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0" y="6"/>
                    <a:pt x="17" y="5"/>
                    <a:pt x="14" y="6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9" y="10"/>
                    <a:pt x="9" y="13"/>
                    <a:pt x="10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0" y="17"/>
                    <a:pt x="5" y="23"/>
                    <a:pt x="4" y="30"/>
                  </a:cubicBezTo>
                  <a:cubicBezTo>
                    <a:pt x="2" y="31"/>
                    <a:pt x="0" y="33"/>
                    <a:pt x="0" y="35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41"/>
                    <a:pt x="2" y="43"/>
                    <a:pt x="4" y="43"/>
                  </a:cubicBezTo>
                  <a:cubicBezTo>
                    <a:pt x="5" y="50"/>
                    <a:pt x="9" y="56"/>
                    <a:pt x="14" y="60"/>
                  </a:cubicBezTo>
                  <a:cubicBezTo>
                    <a:pt x="14" y="60"/>
                    <a:pt x="14" y="60"/>
                    <a:pt x="14" y="60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9" y="71"/>
                    <a:pt x="9" y="71"/>
                    <a:pt x="9" y="71"/>
                  </a:cubicBezTo>
                  <a:cubicBezTo>
                    <a:pt x="12" y="73"/>
                    <a:pt x="12" y="73"/>
                    <a:pt x="12" y="73"/>
                  </a:cubicBezTo>
                  <a:cubicBezTo>
                    <a:pt x="14" y="70"/>
                    <a:pt x="14" y="70"/>
                    <a:pt x="14" y="70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20" y="63"/>
                    <a:pt x="20" y="63"/>
                    <a:pt x="20" y="63"/>
                  </a:cubicBezTo>
                  <a:cubicBezTo>
                    <a:pt x="20" y="63"/>
                    <a:pt x="20" y="63"/>
                    <a:pt x="20" y="63"/>
                  </a:cubicBezTo>
                  <a:cubicBezTo>
                    <a:pt x="24" y="65"/>
                    <a:pt x="28" y="66"/>
                    <a:pt x="33" y="66"/>
                  </a:cubicBezTo>
                  <a:cubicBezTo>
                    <a:pt x="37" y="66"/>
                    <a:pt x="42" y="65"/>
                    <a:pt x="46" y="63"/>
                  </a:cubicBezTo>
                  <a:cubicBezTo>
                    <a:pt x="50" y="70"/>
                    <a:pt x="50" y="70"/>
                    <a:pt x="50" y="70"/>
                  </a:cubicBezTo>
                  <a:cubicBezTo>
                    <a:pt x="52" y="70"/>
                    <a:pt x="52" y="70"/>
                    <a:pt x="52" y="70"/>
                  </a:cubicBezTo>
                  <a:cubicBezTo>
                    <a:pt x="54" y="73"/>
                    <a:pt x="54" y="73"/>
                    <a:pt x="54" y="73"/>
                  </a:cubicBezTo>
                  <a:cubicBezTo>
                    <a:pt x="57" y="71"/>
                    <a:pt x="57" y="71"/>
                    <a:pt x="57" y="71"/>
                  </a:cubicBezTo>
                  <a:cubicBezTo>
                    <a:pt x="55" y="68"/>
                    <a:pt x="55" y="68"/>
                    <a:pt x="55" y="68"/>
                  </a:cubicBezTo>
                  <a:cubicBezTo>
                    <a:pt x="56" y="67"/>
                    <a:pt x="56" y="67"/>
                    <a:pt x="56" y="67"/>
                  </a:cubicBezTo>
                  <a:cubicBezTo>
                    <a:pt x="51" y="60"/>
                    <a:pt x="51" y="60"/>
                    <a:pt x="51" y="60"/>
                  </a:cubicBezTo>
                  <a:cubicBezTo>
                    <a:pt x="57" y="56"/>
                    <a:pt x="60" y="50"/>
                    <a:pt x="62" y="43"/>
                  </a:cubicBezTo>
                  <a:cubicBezTo>
                    <a:pt x="64" y="43"/>
                    <a:pt x="66" y="41"/>
                    <a:pt x="66" y="38"/>
                  </a:cubicBezTo>
                  <a:cubicBezTo>
                    <a:pt x="66" y="35"/>
                    <a:pt x="66" y="35"/>
                    <a:pt x="66" y="35"/>
                  </a:cubicBezTo>
                  <a:cubicBezTo>
                    <a:pt x="66" y="33"/>
                    <a:pt x="64" y="31"/>
                    <a:pt x="62" y="30"/>
                  </a:cubicBezTo>
                  <a:close/>
                  <a:moveTo>
                    <a:pt x="2" y="38"/>
                  </a:moveTo>
                  <a:cubicBezTo>
                    <a:pt x="2" y="35"/>
                    <a:pt x="2" y="35"/>
                    <a:pt x="2" y="35"/>
                  </a:cubicBezTo>
                  <a:cubicBezTo>
                    <a:pt x="2" y="34"/>
                    <a:pt x="2" y="33"/>
                    <a:pt x="3" y="32"/>
                  </a:cubicBezTo>
                  <a:cubicBezTo>
                    <a:pt x="3" y="34"/>
                    <a:pt x="3" y="35"/>
                    <a:pt x="3" y="37"/>
                  </a:cubicBezTo>
                  <a:cubicBezTo>
                    <a:pt x="3" y="38"/>
                    <a:pt x="3" y="40"/>
                    <a:pt x="3" y="41"/>
                  </a:cubicBezTo>
                  <a:cubicBezTo>
                    <a:pt x="2" y="41"/>
                    <a:pt x="2" y="40"/>
                    <a:pt x="2" y="38"/>
                  </a:cubicBezTo>
                  <a:close/>
                  <a:moveTo>
                    <a:pt x="47" y="8"/>
                  </a:moveTo>
                  <a:cubicBezTo>
                    <a:pt x="48" y="7"/>
                    <a:pt x="49" y="7"/>
                    <a:pt x="50" y="8"/>
                  </a:cubicBezTo>
                  <a:cubicBezTo>
                    <a:pt x="53" y="10"/>
                    <a:pt x="53" y="10"/>
                    <a:pt x="53" y="10"/>
                  </a:cubicBezTo>
                  <a:cubicBezTo>
                    <a:pt x="54" y="10"/>
                    <a:pt x="55" y="12"/>
                    <a:pt x="54" y="13"/>
                  </a:cubicBezTo>
                  <a:lnTo>
                    <a:pt x="47" y="8"/>
                  </a:lnTo>
                  <a:close/>
                  <a:moveTo>
                    <a:pt x="11" y="13"/>
                  </a:moveTo>
                  <a:cubicBezTo>
                    <a:pt x="11" y="12"/>
                    <a:pt x="11" y="10"/>
                    <a:pt x="12" y="10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6" y="7"/>
                    <a:pt x="16" y="7"/>
                    <a:pt x="17" y="7"/>
                  </a:cubicBezTo>
                  <a:cubicBezTo>
                    <a:pt x="18" y="7"/>
                    <a:pt x="18" y="8"/>
                    <a:pt x="19" y="8"/>
                  </a:cubicBezTo>
                  <a:lnTo>
                    <a:pt x="11" y="13"/>
                  </a:lnTo>
                  <a:close/>
                  <a:moveTo>
                    <a:pt x="15" y="68"/>
                  </a:moveTo>
                  <a:cubicBezTo>
                    <a:pt x="12" y="66"/>
                    <a:pt x="12" y="66"/>
                    <a:pt x="12" y="66"/>
                  </a:cubicBezTo>
                  <a:cubicBezTo>
                    <a:pt x="15" y="62"/>
                    <a:pt x="15" y="62"/>
                    <a:pt x="15" y="62"/>
                  </a:cubicBezTo>
                  <a:cubicBezTo>
                    <a:pt x="17" y="64"/>
                    <a:pt x="17" y="64"/>
                    <a:pt x="17" y="64"/>
                  </a:cubicBezTo>
                  <a:lnTo>
                    <a:pt x="15" y="68"/>
                  </a:lnTo>
                  <a:close/>
                  <a:moveTo>
                    <a:pt x="53" y="66"/>
                  </a:moveTo>
                  <a:cubicBezTo>
                    <a:pt x="51" y="68"/>
                    <a:pt x="51" y="68"/>
                    <a:pt x="51" y="68"/>
                  </a:cubicBezTo>
                  <a:cubicBezTo>
                    <a:pt x="48" y="64"/>
                    <a:pt x="48" y="64"/>
                    <a:pt x="48" y="64"/>
                  </a:cubicBezTo>
                  <a:cubicBezTo>
                    <a:pt x="50" y="62"/>
                    <a:pt x="50" y="62"/>
                    <a:pt x="50" y="62"/>
                  </a:cubicBezTo>
                  <a:lnTo>
                    <a:pt x="53" y="66"/>
                  </a:lnTo>
                  <a:close/>
                  <a:moveTo>
                    <a:pt x="33" y="64"/>
                  </a:moveTo>
                  <a:cubicBezTo>
                    <a:pt x="18" y="64"/>
                    <a:pt x="6" y="52"/>
                    <a:pt x="6" y="37"/>
                  </a:cubicBezTo>
                  <a:cubicBezTo>
                    <a:pt x="6" y="22"/>
                    <a:pt x="18" y="10"/>
                    <a:pt x="33" y="10"/>
                  </a:cubicBezTo>
                  <a:cubicBezTo>
                    <a:pt x="48" y="10"/>
                    <a:pt x="60" y="22"/>
                    <a:pt x="60" y="37"/>
                  </a:cubicBezTo>
                  <a:cubicBezTo>
                    <a:pt x="60" y="52"/>
                    <a:pt x="48" y="64"/>
                    <a:pt x="33" y="64"/>
                  </a:cubicBezTo>
                  <a:close/>
                  <a:moveTo>
                    <a:pt x="64" y="38"/>
                  </a:moveTo>
                  <a:cubicBezTo>
                    <a:pt x="64" y="40"/>
                    <a:pt x="63" y="41"/>
                    <a:pt x="62" y="41"/>
                  </a:cubicBezTo>
                  <a:cubicBezTo>
                    <a:pt x="62" y="40"/>
                    <a:pt x="62" y="38"/>
                    <a:pt x="62" y="37"/>
                  </a:cubicBezTo>
                  <a:cubicBezTo>
                    <a:pt x="62" y="35"/>
                    <a:pt x="62" y="34"/>
                    <a:pt x="62" y="32"/>
                  </a:cubicBezTo>
                  <a:cubicBezTo>
                    <a:pt x="63" y="33"/>
                    <a:pt x="64" y="34"/>
                    <a:pt x="64" y="35"/>
                  </a:cubicBezTo>
                  <a:lnTo>
                    <a:pt x="64" y="38"/>
                  </a:lnTo>
                  <a:close/>
                  <a:moveTo>
                    <a:pt x="33" y="12"/>
                  </a:moveTo>
                  <a:cubicBezTo>
                    <a:pt x="19" y="12"/>
                    <a:pt x="8" y="23"/>
                    <a:pt x="8" y="37"/>
                  </a:cubicBezTo>
                  <a:cubicBezTo>
                    <a:pt x="8" y="50"/>
                    <a:pt x="19" y="61"/>
                    <a:pt x="33" y="61"/>
                  </a:cubicBezTo>
                  <a:cubicBezTo>
                    <a:pt x="46" y="61"/>
                    <a:pt x="57" y="50"/>
                    <a:pt x="57" y="37"/>
                  </a:cubicBezTo>
                  <a:cubicBezTo>
                    <a:pt x="57" y="23"/>
                    <a:pt x="46" y="12"/>
                    <a:pt x="33" y="12"/>
                  </a:cubicBezTo>
                  <a:close/>
                  <a:moveTo>
                    <a:pt x="33" y="60"/>
                  </a:moveTo>
                  <a:cubicBezTo>
                    <a:pt x="20" y="60"/>
                    <a:pt x="10" y="49"/>
                    <a:pt x="10" y="37"/>
                  </a:cubicBezTo>
                  <a:cubicBezTo>
                    <a:pt x="10" y="24"/>
                    <a:pt x="20" y="14"/>
                    <a:pt x="33" y="14"/>
                  </a:cubicBezTo>
                  <a:cubicBezTo>
                    <a:pt x="45" y="14"/>
                    <a:pt x="56" y="24"/>
                    <a:pt x="56" y="37"/>
                  </a:cubicBezTo>
                  <a:cubicBezTo>
                    <a:pt x="56" y="49"/>
                    <a:pt x="45" y="60"/>
                    <a:pt x="33" y="60"/>
                  </a:cubicBezTo>
                  <a:close/>
                  <a:moveTo>
                    <a:pt x="36" y="35"/>
                  </a:moveTo>
                  <a:cubicBezTo>
                    <a:pt x="49" y="35"/>
                    <a:pt x="49" y="35"/>
                    <a:pt x="49" y="35"/>
                  </a:cubicBezTo>
                  <a:cubicBezTo>
                    <a:pt x="49" y="38"/>
                    <a:pt x="49" y="38"/>
                    <a:pt x="49" y="38"/>
                  </a:cubicBezTo>
                  <a:cubicBezTo>
                    <a:pt x="36" y="38"/>
                    <a:pt x="36" y="38"/>
                    <a:pt x="36" y="38"/>
                  </a:cubicBezTo>
                  <a:cubicBezTo>
                    <a:pt x="35" y="40"/>
                    <a:pt x="34" y="40"/>
                    <a:pt x="32" y="40"/>
                  </a:cubicBezTo>
                  <a:cubicBezTo>
                    <a:pt x="30" y="40"/>
                    <a:pt x="28" y="39"/>
                    <a:pt x="28" y="36"/>
                  </a:cubicBezTo>
                  <a:cubicBezTo>
                    <a:pt x="28" y="34"/>
                    <a:pt x="29" y="33"/>
                    <a:pt x="31" y="32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35" y="33"/>
                    <a:pt x="36" y="34"/>
                    <a:pt x="36" y="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Freeform 13"/>
            <p:cNvSpPr>
              <a:spLocks noEditPoints="1"/>
            </p:cNvSpPr>
            <p:nvPr/>
          </p:nvSpPr>
          <p:spPr bwMode="auto">
            <a:xfrm>
              <a:off x="3914747" y="3658620"/>
              <a:ext cx="390902" cy="456051"/>
            </a:xfrm>
            <a:custGeom>
              <a:avLst/>
              <a:gdLst>
                <a:gd name="T0" fmla="*/ 18 w 58"/>
                <a:gd name="T1" fmla="*/ 37 h 68"/>
                <a:gd name="T2" fmla="*/ 17 w 58"/>
                <a:gd name="T3" fmla="*/ 31 h 68"/>
                <a:gd name="T4" fmla="*/ 40 w 58"/>
                <a:gd name="T5" fmla="*/ 16 h 68"/>
                <a:gd name="T6" fmla="*/ 17 w 58"/>
                <a:gd name="T7" fmla="*/ 30 h 68"/>
                <a:gd name="T8" fmla="*/ 44 w 58"/>
                <a:gd name="T9" fmla="*/ 18 h 68"/>
                <a:gd name="T10" fmla="*/ 17 w 58"/>
                <a:gd name="T11" fmla="*/ 23 h 68"/>
                <a:gd name="T12" fmla="*/ 30 w 58"/>
                <a:gd name="T13" fmla="*/ 16 h 68"/>
                <a:gd name="T14" fmla="*/ 14 w 58"/>
                <a:gd name="T15" fmla="*/ 21 h 68"/>
                <a:gd name="T16" fmla="*/ 34 w 58"/>
                <a:gd name="T17" fmla="*/ 66 h 68"/>
                <a:gd name="T18" fmla="*/ 28 w 58"/>
                <a:gd name="T19" fmla="*/ 68 h 68"/>
                <a:gd name="T20" fmla="*/ 20 w 58"/>
                <a:gd name="T21" fmla="*/ 62 h 68"/>
                <a:gd name="T22" fmla="*/ 23 w 58"/>
                <a:gd name="T23" fmla="*/ 50 h 68"/>
                <a:gd name="T24" fmla="*/ 17 w 58"/>
                <a:gd name="T25" fmla="*/ 44 h 68"/>
                <a:gd name="T26" fmla="*/ 40 w 58"/>
                <a:gd name="T27" fmla="*/ 30 h 68"/>
                <a:gd name="T28" fmla="*/ 25 w 58"/>
                <a:gd name="T29" fmla="*/ 41 h 68"/>
                <a:gd name="T30" fmla="*/ 29 w 58"/>
                <a:gd name="T31" fmla="*/ 50 h 68"/>
                <a:gd name="T32" fmla="*/ 40 w 58"/>
                <a:gd name="T33" fmla="*/ 39 h 68"/>
                <a:gd name="T34" fmla="*/ 35 w 58"/>
                <a:gd name="T35" fmla="*/ 50 h 68"/>
                <a:gd name="T36" fmla="*/ 34 w 58"/>
                <a:gd name="T37" fmla="*/ 52 h 68"/>
                <a:gd name="T38" fmla="*/ 33 w 58"/>
                <a:gd name="T39" fmla="*/ 52 h 68"/>
                <a:gd name="T40" fmla="*/ 28 w 58"/>
                <a:gd name="T41" fmla="*/ 52 h 68"/>
                <a:gd name="T42" fmla="*/ 22 w 58"/>
                <a:gd name="T43" fmla="*/ 54 h 68"/>
                <a:gd name="T44" fmla="*/ 25 w 58"/>
                <a:gd name="T45" fmla="*/ 64 h 68"/>
                <a:gd name="T46" fmla="*/ 36 w 58"/>
                <a:gd name="T47" fmla="*/ 62 h 68"/>
                <a:gd name="T48" fmla="*/ 39 w 58"/>
                <a:gd name="T49" fmla="*/ 9 h 68"/>
                <a:gd name="T50" fmla="*/ 41 w 58"/>
                <a:gd name="T51" fmla="*/ 10 h 68"/>
                <a:gd name="T52" fmla="*/ 42 w 58"/>
                <a:gd name="T53" fmla="*/ 4 h 68"/>
                <a:gd name="T54" fmla="*/ 15 w 58"/>
                <a:gd name="T55" fmla="*/ 54 h 68"/>
                <a:gd name="T56" fmla="*/ 19 w 58"/>
                <a:gd name="T57" fmla="*/ 49 h 68"/>
                <a:gd name="T58" fmla="*/ 48 w 58"/>
                <a:gd name="T59" fmla="*/ 19 h 68"/>
                <a:gd name="T60" fmla="*/ 54 w 58"/>
                <a:gd name="T61" fmla="*/ 14 h 68"/>
                <a:gd name="T62" fmla="*/ 47 w 58"/>
                <a:gd name="T63" fmla="*/ 18 h 68"/>
                <a:gd name="T64" fmla="*/ 4 w 58"/>
                <a:gd name="T65" fmla="*/ 42 h 68"/>
                <a:gd name="T66" fmla="*/ 5 w 58"/>
                <a:gd name="T67" fmla="*/ 44 h 68"/>
                <a:gd name="T68" fmla="*/ 9 w 58"/>
                <a:gd name="T69" fmla="*/ 39 h 68"/>
                <a:gd name="T70" fmla="*/ 50 w 58"/>
                <a:gd name="T71" fmla="*/ 29 h 68"/>
                <a:gd name="T72" fmla="*/ 58 w 58"/>
                <a:gd name="T73" fmla="*/ 29 h 68"/>
                <a:gd name="T74" fmla="*/ 7 w 58"/>
                <a:gd name="T75" fmla="*/ 28 h 68"/>
                <a:gd name="T76" fmla="*/ 1 w 58"/>
                <a:gd name="T77" fmla="*/ 30 h 68"/>
                <a:gd name="T78" fmla="*/ 49 w 58"/>
                <a:gd name="T79" fmla="*/ 39 h 68"/>
                <a:gd name="T80" fmla="*/ 53 w 58"/>
                <a:gd name="T81" fmla="*/ 44 h 68"/>
                <a:gd name="T82" fmla="*/ 54 w 58"/>
                <a:gd name="T83" fmla="*/ 42 h 68"/>
                <a:gd name="T84" fmla="*/ 4 w 58"/>
                <a:gd name="T85" fmla="*/ 14 h 68"/>
                <a:gd name="T86" fmla="*/ 10 w 58"/>
                <a:gd name="T87" fmla="*/ 19 h 68"/>
                <a:gd name="T88" fmla="*/ 5 w 58"/>
                <a:gd name="T89" fmla="*/ 14 h 68"/>
                <a:gd name="T90" fmla="*/ 39 w 58"/>
                <a:gd name="T91" fmla="*/ 49 h 68"/>
                <a:gd name="T92" fmla="*/ 44 w 58"/>
                <a:gd name="T93" fmla="*/ 54 h 68"/>
                <a:gd name="T94" fmla="*/ 17 w 58"/>
                <a:gd name="T95" fmla="*/ 10 h 68"/>
                <a:gd name="T96" fmla="*/ 19 w 58"/>
                <a:gd name="T97" fmla="*/ 9 h 68"/>
                <a:gd name="T98" fmla="*/ 14 w 58"/>
                <a:gd name="T99" fmla="*/ 5 h 68"/>
                <a:gd name="T100" fmla="*/ 30 w 58"/>
                <a:gd name="T101" fmla="*/ 7 h 68"/>
                <a:gd name="T102" fmla="*/ 28 w 58"/>
                <a:gd name="T103" fmla="*/ 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8" h="68">
                  <a:moveTo>
                    <a:pt x="44" y="25"/>
                  </a:moveTo>
                  <a:cubicBezTo>
                    <a:pt x="44" y="26"/>
                    <a:pt x="42" y="28"/>
                    <a:pt x="41" y="28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7"/>
                    <a:pt x="17" y="37"/>
                    <a:pt x="17" y="37"/>
                  </a:cubicBezTo>
                  <a:cubicBezTo>
                    <a:pt x="15" y="37"/>
                    <a:pt x="14" y="36"/>
                    <a:pt x="14" y="35"/>
                  </a:cubicBezTo>
                  <a:cubicBezTo>
                    <a:pt x="14" y="33"/>
                    <a:pt x="16" y="32"/>
                    <a:pt x="17" y="31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2" y="22"/>
                    <a:pt x="44" y="23"/>
                    <a:pt x="44" y="25"/>
                  </a:cubicBezTo>
                  <a:close/>
                  <a:moveTo>
                    <a:pt x="40" y="16"/>
                  </a:moveTo>
                  <a:cubicBezTo>
                    <a:pt x="17" y="24"/>
                    <a:pt x="17" y="24"/>
                    <a:pt x="17" y="24"/>
                  </a:cubicBezTo>
                  <a:cubicBezTo>
                    <a:pt x="16" y="25"/>
                    <a:pt x="14" y="26"/>
                    <a:pt x="14" y="28"/>
                  </a:cubicBezTo>
                  <a:cubicBezTo>
                    <a:pt x="14" y="29"/>
                    <a:pt x="15" y="30"/>
                    <a:pt x="17" y="30"/>
                  </a:cubicBezTo>
                  <a:cubicBezTo>
                    <a:pt x="17" y="30"/>
                    <a:pt x="18" y="30"/>
                    <a:pt x="18" y="30"/>
                  </a:cubicBezTo>
                  <a:cubicBezTo>
                    <a:pt x="41" y="21"/>
                    <a:pt x="41" y="21"/>
                    <a:pt x="41" y="21"/>
                  </a:cubicBezTo>
                  <a:cubicBezTo>
                    <a:pt x="42" y="21"/>
                    <a:pt x="44" y="19"/>
                    <a:pt x="44" y="18"/>
                  </a:cubicBezTo>
                  <a:cubicBezTo>
                    <a:pt x="44" y="16"/>
                    <a:pt x="42" y="15"/>
                    <a:pt x="40" y="16"/>
                  </a:cubicBezTo>
                  <a:close/>
                  <a:moveTo>
                    <a:pt x="14" y="21"/>
                  </a:moveTo>
                  <a:cubicBezTo>
                    <a:pt x="14" y="22"/>
                    <a:pt x="15" y="23"/>
                    <a:pt x="17" y="23"/>
                  </a:cubicBezTo>
                  <a:cubicBezTo>
                    <a:pt x="17" y="23"/>
                    <a:pt x="18" y="23"/>
                    <a:pt x="18" y="23"/>
                  </a:cubicBezTo>
                  <a:cubicBezTo>
                    <a:pt x="27" y="19"/>
                    <a:pt x="27" y="19"/>
                    <a:pt x="27" y="19"/>
                  </a:cubicBezTo>
                  <a:cubicBezTo>
                    <a:pt x="29" y="19"/>
                    <a:pt x="30" y="17"/>
                    <a:pt x="30" y="16"/>
                  </a:cubicBezTo>
                  <a:cubicBezTo>
                    <a:pt x="30" y="14"/>
                    <a:pt x="28" y="13"/>
                    <a:pt x="26" y="14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6" y="18"/>
                    <a:pt x="14" y="19"/>
                    <a:pt x="14" y="21"/>
                  </a:cubicBezTo>
                  <a:close/>
                  <a:moveTo>
                    <a:pt x="38" y="54"/>
                  </a:moveTo>
                  <a:cubicBezTo>
                    <a:pt x="38" y="62"/>
                    <a:pt x="38" y="62"/>
                    <a:pt x="38" y="62"/>
                  </a:cubicBezTo>
                  <a:cubicBezTo>
                    <a:pt x="38" y="64"/>
                    <a:pt x="36" y="66"/>
                    <a:pt x="34" y="66"/>
                  </a:cubicBezTo>
                  <a:cubicBezTo>
                    <a:pt x="33" y="66"/>
                    <a:pt x="33" y="66"/>
                    <a:pt x="33" y="66"/>
                  </a:cubicBezTo>
                  <a:cubicBezTo>
                    <a:pt x="33" y="67"/>
                    <a:pt x="32" y="68"/>
                    <a:pt x="30" y="68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26" y="68"/>
                    <a:pt x="25" y="67"/>
                    <a:pt x="25" y="66"/>
                  </a:cubicBezTo>
                  <a:cubicBezTo>
                    <a:pt x="24" y="66"/>
                    <a:pt x="24" y="66"/>
                    <a:pt x="24" y="66"/>
                  </a:cubicBezTo>
                  <a:cubicBezTo>
                    <a:pt x="22" y="66"/>
                    <a:pt x="20" y="64"/>
                    <a:pt x="20" y="62"/>
                  </a:cubicBezTo>
                  <a:cubicBezTo>
                    <a:pt x="20" y="54"/>
                    <a:pt x="20" y="54"/>
                    <a:pt x="20" y="54"/>
                  </a:cubicBezTo>
                  <a:cubicBezTo>
                    <a:pt x="20" y="52"/>
                    <a:pt x="22" y="51"/>
                    <a:pt x="23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3" y="47"/>
                    <a:pt x="21" y="44"/>
                    <a:pt x="20" y="43"/>
                  </a:cubicBezTo>
                  <a:cubicBezTo>
                    <a:pt x="18" y="44"/>
                    <a:pt x="18" y="44"/>
                    <a:pt x="18" y="44"/>
                  </a:cubicBezTo>
                  <a:cubicBezTo>
                    <a:pt x="18" y="44"/>
                    <a:pt x="17" y="44"/>
                    <a:pt x="17" y="44"/>
                  </a:cubicBezTo>
                  <a:cubicBezTo>
                    <a:pt x="15" y="44"/>
                    <a:pt x="14" y="43"/>
                    <a:pt x="14" y="42"/>
                  </a:cubicBezTo>
                  <a:cubicBezTo>
                    <a:pt x="14" y="40"/>
                    <a:pt x="16" y="39"/>
                    <a:pt x="17" y="38"/>
                  </a:cubicBezTo>
                  <a:cubicBezTo>
                    <a:pt x="40" y="30"/>
                    <a:pt x="40" y="30"/>
                    <a:pt x="40" y="30"/>
                  </a:cubicBezTo>
                  <a:cubicBezTo>
                    <a:pt x="42" y="29"/>
                    <a:pt x="44" y="30"/>
                    <a:pt x="44" y="32"/>
                  </a:cubicBezTo>
                  <a:cubicBezTo>
                    <a:pt x="44" y="33"/>
                    <a:pt x="42" y="35"/>
                    <a:pt x="41" y="36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7" y="43"/>
                    <a:pt x="29" y="46"/>
                    <a:pt x="29" y="5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9" y="43"/>
                    <a:pt x="36" y="38"/>
                    <a:pt x="37" y="38"/>
                  </a:cubicBezTo>
                  <a:cubicBezTo>
                    <a:pt x="38" y="37"/>
                    <a:pt x="39" y="38"/>
                    <a:pt x="40" y="39"/>
                  </a:cubicBezTo>
                  <a:cubicBezTo>
                    <a:pt x="41" y="40"/>
                    <a:pt x="41" y="42"/>
                    <a:pt x="39" y="43"/>
                  </a:cubicBezTo>
                  <a:cubicBezTo>
                    <a:pt x="39" y="43"/>
                    <a:pt x="35" y="46"/>
                    <a:pt x="35" y="50"/>
                  </a:cubicBezTo>
                  <a:cubicBezTo>
                    <a:pt x="35" y="50"/>
                    <a:pt x="35" y="50"/>
                    <a:pt x="35" y="50"/>
                  </a:cubicBezTo>
                  <a:cubicBezTo>
                    <a:pt x="36" y="51"/>
                    <a:pt x="38" y="52"/>
                    <a:pt x="38" y="54"/>
                  </a:cubicBezTo>
                  <a:close/>
                  <a:moveTo>
                    <a:pt x="36" y="54"/>
                  </a:moveTo>
                  <a:cubicBezTo>
                    <a:pt x="36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2"/>
                    <a:pt x="34" y="52"/>
                    <a:pt x="33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0" y="52"/>
                    <a:pt x="30" y="52"/>
                    <a:pt x="30" y="52"/>
                  </a:cubicBezTo>
                  <a:cubicBezTo>
                    <a:pt x="28" y="52"/>
                    <a:pt x="28" y="52"/>
                    <a:pt x="28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3" y="52"/>
                    <a:pt x="22" y="53"/>
                    <a:pt x="22" y="54"/>
                  </a:cubicBezTo>
                  <a:cubicBezTo>
                    <a:pt x="22" y="62"/>
                    <a:pt x="22" y="62"/>
                    <a:pt x="22" y="62"/>
                  </a:cubicBezTo>
                  <a:cubicBezTo>
                    <a:pt x="22" y="63"/>
                    <a:pt x="23" y="64"/>
                    <a:pt x="24" y="64"/>
                  </a:cubicBezTo>
                  <a:cubicBezTo>
                    <a:pt x="25" y="64"/>
                    <a:pt x="25" y="64"/>
                    <a:pt x="25" y="64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4" y="64"/>
                    <a:pt x="34" y="64"/>
                    <a:pt x="34" y="64"/>
                  </a:cubicBezTo>
                  <a:cubicBezTo>
                    <a:pt x="35" y="64"/>
                    <a:pt x="36" y="63"/>
                    <a:pt x="36" y="62"/>
                  </a:cubicBezTo>
                  <a:lnTo>
                    <a:pt x="36" y="54"/>
                  </a:lnTo>
                  <a:close/>
                  <a:moveTo>
                    <a:pt x="42" y="4"/>
                  </a:moveTo>
                  <a:cubicBezTo>
                    <a:pt x="39" y="9"/>
                    <a:pt x="39" y="9"/>
                    <a:pt x="39" y="9"/>
                  </a:cubicBezTo>
                  <a:cubicBezTo>
                    <a:pt x="39" y="10"/>
                    <a:pt x="39" y="10"/>
                    <a:pt x="40" y="11"/>
                  </a:cubicBezTo>
                  <a:cubicBezTo>
                    <a:pt x="40" y="11"/>
                    <a:pt x="40" y="11"/>
                    <a:pt x="40" y="11"/>
                  </a:cubicBezTo>
                  <a:cubicBezTo>
                    <a:pt x="40" y="11"/>
                    <a:pt x="41" y="11"/>
                    <a:pt x="41" y="10"/>
                  </a:cubicBezTo>
                  <a:cubicBezTo>
                    <a:pt x="44" y="5"/>
                    <a:pt x="44" y="5"/>
                    <a:pt x="44" y="5"/>
                  </a:cubicBezTo>
                  <a:cubicBezTo>
                    <a:pt x="44" y="5"/>
                    <a:pt x="44" y="4"/>
                    <a:pt x="44" y="4"/>
                  </a:cubicBezTo>
                  <a:cubicBezTo>
                    <a:pt x="43" y="4"/>
                    <a:pt x="42" y="4"/>
                    <a:pt x="42" y="4"/>
                  </a:cubicBezTo>
                  <a:close/>
                  <a:moveTo>
                    <a:pt x="17" y="48"/>
                  </a:moveTo>
                  <a:cubicBezTo>
                    <a:pt x="14" y="53"/>
                    <a:pt x="14" y="53"/>
                    <a:pt x="14" y="53"/>
                  </a:cubicBezTo>
                  <a:cubicBezTo>
                    <a:pt x="14" y="53"/>
                    <a:pt x="14" y="54"/>
                    <a:pt x="15" y="54"/>
                  </a:cubicBezTo>
                  <a:cubicBezTo>
                    <a:pt x="15" y="54"/>
                    <a:pt x="15" y="54"/>
                    <a:pt x="15" y="54"/>
                  </a:cubicBezTo>
                  <a:cubicBezTo>
                    <a:pt x="15" y="54"/>
                    <a:pt x="16" y="54"/>
                    <a:pt x="16" y="54"/>
                  </a:cubicBezTo>
                  <a:cubicBezTo>
                    <a:pt x="19" y="49"/>
                    <a:pt x="19" y="49"/>
                    <a:pt x="19" y="49"/>
                  </a:cubicBezTo>
                  <a:cubicBezTo>
                    <a:pt x="19" y="48"/>
                    <a:pt x="19" y="47"/>
                    <a:pt x="18" y="47"/>
                  </a:cubicBezTo>
                  <a:cubicBezTo>
                    <a:pt x="18" y="47"/>
                    <a:pt x="17" y="47"/>
                    <a:pt x="17" y="48"/>
                  </a:cubicBezTo>
                  <a:close/>
                  <a:moveTo>
                    <a:pt x="48" y="19"/>
                  </a:moveTo>
                  <a:cubicBezTo>
                    <a:pt x="48" y="19"/>
                    <a:pt x="48" y="19"/>
                    <a:pt x="49" y="19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4" y="16"/>
                    <a:pt x="54" y="15"/>
                    <a:pt x="54" y="14"/>
                  </a:cubicBezTo>
                  <a:cubicBezTo>
                    <a:pt x="54" y="14"/>
                    <a:pt x="53" y="14"/>
                    <a:pt x="53" y="14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7" y="17"/>
                    <a:pt x="47" y="18"/>
                    <a:pt x="47" y="18"/>
                  </a:cubicBezTo>
                  <a:cubicBezTo>
                    <a:pt x="47" y="19"/>
                    <a:pt x="48" y="19"/>
                    <a:pt x="48" y="19"/>
                  </a:cubicBezTo>
                  <a:close/>
                  <a:moveTo>
                    <a:pt x="9" y="39"/>
                  </a:moveTo>
                  <a:cubicBezTo>
                    <a:pt x="4" y="42"/>
                    <a:pt x="4" y="42"/>
                    <a:pt x="4" y="42"/>
                  </a:cubicBezTo>
                  <a:cubicBezTo>
                    <a:pt x="4" y="42"/>
                    <a:pt x="4" y="43"/>
                    <a:pt x="4" y="43"/>
                  </a:cubicBezTo>
                  <a:cubicBezTo>
                    <a:pt x="4" y="44"/>
                    <a:pt x="4" y="44"/>
                    <a:pt x="5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11" y="41"/>
                    <a:pt x="11" y="40"/>
                    <a:pt x="11" y="40"/>
                  </a:cubicBezTo>
                  <a:cubicBezTo>
                    <a:pt x="10" y="39"/>
                    <a:pt x="10" y="39"/>
                    <a:pt x="9" y="39"/>
                  </a:cubicBezTo>
                  <a:close/>
                  <a:moveTo>
                    <a:pt x="57" y="28"/>
                  </a:move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0" y="28"/>
                    <a:pt x="50" y="29"/>
                  </a:cubicBezTo>
                  <a:cubicBezTo>
                    <a:pt x="50" y="30"/>
                    <a:pt x="51" y="30"/>
                    <a:pt x="51" y="30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8" y="30"/>
                    <a:pt x="58" y="30"/>
                    <a:pt x="58" y="29"/>
                  </a:cubicBezTo>
                  <a:cubicBezTo>
                    <a:pt x="58" y="28"/>
                    <a:pt x="58" y="28"/>
                    <a:pt x="57" y="28"/>
                  </a:cubicBezTo>
                  <a:close/>
                  <a:moveTo>
                    <a:pt x="8" y="29"/>
                  </a:moveTo>
                  <a:cubicBezTo>
                    <a:pt x="8" y="28"/>
                    <a:pt x="7" y="28"/>
                    <a:pt x="7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8"/>
                    <a:pt x="0" y="28"/>
                    <a:pt x="0" y="29"/>
                  </a:cubicBezTo>
                  <a:cubicBezTo>
                    <a:pt x="0" y="30"/>
                    <a:pt x="0" y="30"/>
                    <a:pt x="1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30"/>
                    <a:pt x="8" y="30"/>
                    <a:pt x="8" y="29"/>
                  </a:cubicBezTo>
                  <a:close/>
                  <a:moveTo>
                    <a:pt x="49" y="39"/>
                  </a:moveTo>
                  <a:cubicBezTo>
                    <a:pt x="48" y="39"/>
                    <a:pt x="48" y="39"/>
                    <a:pt x="47" y="40"/>
                  </a:cubicBezTo>
                  <a:cubicBezTo>
                    <a:pt x="47" y="40"/>
                    <a:pt x="47" y="41"/>
                    <a:pt x="48" y="41"/>
                  </a:cubicBezTo>
                  <a:cubicBezTo>
                    <a:pt x="53" y="44"/>
                    <a:pt x="53" y="44"/>
                    <a:pt x="53" y="44"/>
                  </a:cubicBezTo>
                  <a:cubicBezTo>
                    <a:pt x="53" y="44"/>
                    <a:pt x="53" y="44"/>
                    <a:pt x="53" y="44"/>
                  </a:cubicBezTo>
                  <a:cubicBezTo>
                    <a:pt x="54" y="44"/>
                    <a:pt x="54" y="44"/>
                    <a:pt x="54" y="43"/>
                  </a:cubicBezTo>
                  <a:cubicBezTo>
                    <a:pt x="54" y="43"/>
                    <a:pt x="54" y="42"/>
                    <a:pt x="54" y="42"/>
                  </a:cubicBezTo>
                  <a:lnTo>
                    <a:pt x="49" y="39"/>
                  </a:lnTo>
                  <a:close/>
                  <a:moveTo>
                    <a:pt x="5" y="14"/>
                  </a:moveTo>
                  <a:cubicBezTo>
                    <a:pt x="5" y="14"/>
                    <a:pt x="4" y="14"/>
                    <a:pt x="4" y="14"/>
                  </a:cubicBezTo>
                  <a:cubicBezTo>
                    <a:pt x="4" y="15"/>
                    <a:pt x="4" y="16"/>
                    <a:pt x="4" y="16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1" y="19"/>
                    <a:pt x="11" y="18"/>
                  </a:cubicBezTo>
                  <a:cubicBezTo>
                    <a:pt x="11" y="18"/>
                    <a:pt x="11" y="17"/>
                    <a:pt x="10" y="17"/>
                  </a:cubicBezTo>
                  <a:lnTo>
                    <a:pt x="5" y="14"/>
                  </a:lnTo>
                  <a:close/>
                  <a:moveTo>
                    <a:pt x="41" y="48"/>
                  </a:moveTo>
                  <a:cubicBezTo>
                    <a:pt x="41" y="47"/>
                    <a:pt x="40" y="47"/>
                    <a:pt x="40" y="47"/>
                  </a:cubicBezTo>
                  <a:cubicBezTo>
                    <a:pt x="39" y="47"/>
                    <a:pt x="39" y="48"/>
                    <a:pt x="39" y="49"/>
                  </a:cubicBezTo>
                  <a:cubicBezTo>
                    <a:pt x="42" y="54"/>
                    <a:pt x="42" y="54"/>
                    <a:pt x="42" y="54"/>
                  </a:cubicBezTo>
                  <a:cubicBezTo>
                    <a:pt x="42" y="54"/>
                    <a:pt x="43" y="54"/>
                    <a:pt x="43" y="54"/>
                  </a:cubicBezTo>
                  <a:cubicBezTo>
                    <a:pt x="43" y="54"/>
                    <a:pt x="43" y="54"/>
                    <a:pt x="44" y="54"/>
                  </a:cubicBezTo>
                  <a:cubicBezTo>
                    <a:pt x="44" y="54"/>
                    <a:pt x="44" y="53"/>
                    <a:pt x="44" y="53"/>
                  </a:cubicBezTo>
                  <a:lnTo>
                    <a:pt x="41" y="48"/>
                  </a:lnTo>
                  <a:close/>
                  <a:moveTo>
                    <a:pt x="17" y="10"/>
                  </a:moveTo>
                  <a:cubicBezTo>
                    <a:pt x="17" y="11"/>
                    <a:pt x="18" y="11"/>
                    <a:pt x="18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9" y="10"/>
                    <a:pt x="19" y="10"/>
                    <a:pt x="19" y="9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5" y="4"/>
                    <a:pt x="15" y="4"/>
                  </a:cubicBezTo>
                  <a:cubicBezTo>
                    <a:pt x="14" y="4"/>
                    <a:pt x="14" y="5"/>
                    <a:pt x="14" y="5"/>
                  </a:cubicBezTo>
                  <a:lnTo>
                    <a:pt x="17" y="10"/>
                  </a:lnTo>
                  <a:close/>
                  <a:moveTo>
                    <a:pt x="29" y="8"/>
                  </a:moveTo>
                  <a:cubicBezTo>
                    <a:pt x="30" y="8"/>
                    <a:pt x="30" y="7"/>
                    <a:pt x="30" y="7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0"/>
                    <a:pt x="30" y="0"/>
                    <a:pt x="29" y="0"/>
                  </a:cubicBezTo>
                  <a:cubicBezTo>
                    <a:pt x="28" y="0"/>
                    <a:pt x="28" y="0"/>
                    <a:pt x="28" y="1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7"/>
                    <a:pt x="28" y="8"/>
                    <a:pt x="29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Freeform 14"/>
            <p:cNvSpPr>
              <a:spLocks noEditPoints="1"/>
            </p:cNvSpPr>
            <p:nvPr/>
          </p:nvSpPr>
          <p:spPr bwMode="auto">
            <a:xfrm>
              <a:off x="6543302" y="3836992"/>
              <a:ext cx="257175" cy="252412"/>
            </a:xfrm>
            <a:custGeom>
              <a:avLst/>
              <a:gdLst>
                <a:gd name="T0" fmla="*/ 12 w 68"/>
                <a:gd name="T1" fmla="*/ 0 h 67"/>
                <a:gd name="T2" fmla="*/ 0 w 68"/>
                <a:gd name="T3" fmla="*/ 56 h 67"/>
                <a:gd name="T4" fmla="*/ 57 w 68"/>
                <a:gd name="T5" fmla="*/ 67 h 67"/>
                <a:gd name="T6" fmla="*/ 68 w 68"/>
                <a:gd name="T7" fmla="*/ 11 h 67"/>
                <a:gd name="T8" fmla="*/ 65 w 68"/>
                <a:gd name="T9" fmla="*/ 11 h 67"/>
                <a:gd name="T10" fmla="*/ 57 w 68"/>
                <a:gd name="T11" fmla="*/ 64 h 67"/>
                <a:gd name="T12" fmla="*/ 3 w 68"/>
                <a:gd name="T13" fmla="*/ 56 h 67"/>
                <a:gd name="T14" fmla="*/ 12 w 68"/>
                <a:gd name="T15" fmla="*/ 3 h 67"/>
                <a:gd name="T16" fmla="*/ 65 w 68"/>
                <a:gd name="T17" fmla="*/ 11 h 67"/>
                <a:gd name="T18" fmla="*/ 12 w 68"/>
                <a:gd name="T19" fmla="*/ 5 h 67"/>
                <a:gd name="T20" fmla="*/ 6 w 68"/>
                <a:gd name="T21" fmla="*/ 56 h 67"/>
                <a:gd name="T22" fmla="*/ 56 w 68"/>
                <a:gd name="T23" fmla="*/ 62 h 67"/>
                <a:gd name="T24" fmla="*/ 63 w 68"/>
                <a:gd name="T25" fmla="*/ 12 h 67"/>
                <a:gd name="T26" fmla="*/ 61 w 68"/>
                <a:gd name="T27" fmla="*/ 12 h 67"/>
                <a:gd name="T28" fmla="*/ 35 w 68"/>
                <a:gd name="T29" fmla="*/ 33 h 67"/>
                <a:gd name="T30" fmla="*/ 56 w 68"/>
                <a:gd name="T31" fmla="*/ 7 h 67"/>
                <a:gd name="T32" fmla="*/ 12 w 68"/>
                <a:gd name="T33" fmla="*/ 7 h 67"/>
                <a:gd name="T34" fmla="*/ 33 w 68"/>
                <a:gd name="T35" fmla="*/ 33 h 67"/>
                <a:gd name="T36" fmla="*/ 8 w 68"/>
                <a:gd name="T37" fmla="*/ 12 h 67"/>
                <a:gd name="T38" fmla="*/ 8 w 68"/>
                <a:gd name="T39" fmla="*/ 56 h 67"/>
                <a:gd name="T40" fmla="*/ 33 w 68"/>
                <a:gd name="T41" fmla="*/ 35 h 67"/>
                <a:gd name="T42" fmla="*/ 12 w 68"/>
                <a:gd name="T43" fmla="*/ 60 h 67"/>
                <a:gd name="T44" fmla="*/ 56 w 68"/>
                <a:gd name="T45" fmla="*/ 60 h 67"/>
                <a:gd name="T46" fmla="*/ 35 w 68"/>
                <a:gd name="T47" fmla="*/ 35 h 67"/>
                <a:gd name="T48" fmla="*/ 61 w 68"/>
                <a:gd name="T49" fmla="*/ 56 h 67"/>
                <a:gd name="T50" fmla="*/ 12 w 68"/>
                <a:gd name="T51" fmla="*/ 20 h 67"/>
                <a:gd name="T52" fmla="*/ 19 w 68"/>
                <a:gd name="T53" fmla="*/ 19 h 67"/>
                <a:gd name="T54" fmla="*/ 20 w 68"/>
                <a:gd name="T55" fmla="*/ 12 h 67"/>
                <a:gd name="T56" fmla="*/ 21 w 68"/>
                <a:gd name="T57" fmla="*/ 19 h 67"/>
                <a:gd name="T58" fmla="*/ 29 w 68"/>
                <a:gd name="T59" fmla="*/ 20 h 67"/>
                <a:gd name="T60" fmla="*/ 21 w 68"/>
                <a:gd name="T61" fmla="*/ 21 h 67"/>
                <a:gd name="T62" fmla="*/ 20 w 68"/>
                <a:gd name="T63" fmla="*/ 28 h 67"/>
                <a:gd name="T64" fmla="*/ 19 w 68"/>
                <a:gd name="T65" fmla="*/ 21 h 67"/>
                <a:gd name="T66" fmla="*/ 12 w 68"/>
                <a:gd name="T67" fmla="*/ 20 h 67"/>
                <a:gd name="T68" fmla="*/ 26 w 68"/>
                <a:gd name="T69" fmla="*/ 53 h 67"/>
                <a:gd name="T70" fmla="*/ 25 w 68"/>
                <a:gd name="T71" fmla="*/ 53 h 67"/>
                <a:gd name="T72" fmla="*/ 16 w 68"/>
                <a:gd name="T73" fmla="*/ 53 h 67"/>
                <a:gd name="T74" fmla="*/ 15 w 68"/>
                <a:gd name="T75" fmla="*/ 53 h 67"/>
                <a:gd name="T76" fmla="*/ 19 w 68"/>
                <a:gd name="T77" fmla="*/ 47 h 67"/>
                <a:gd name="T78" fmla="*/ 15 w 68"/>
                <a:gd name="T79" fmla="*/ 42 h 67"/>
                <a:gd name="T80" fmla="*/ 20 w 68"/>
                <a:gd name="T81" fmla="*/ 46 h 67"/>
                <a:gd name="T82" fmla="*/ 26 w 68"/>
                <a:gd name="T83" fmla="*/ 42 h 67"/>
                <a:gd name="T84" fmla="*/ 22 w 68"/>
                <a:gd name="T85" fmla="*/ 47 h 67"/>
                <a:gd name="T86" fmla="*/ 40 w 68"/>
                <a:gd name="T87" fmla="*/ 19 h 67"/>
                <a:gd name="T88" fmla="*/ 56 w 68"/>
                <a:gd name="T89" fmla="*/ 18 h 67"/>
                <a:gd name="T90" fmla="*/ 56 w 68"/>
                <a:gd name="T91" fmla="*/ 20 h 67"/>
                <a:gd name="T92" fmla="*/ 40 w 68"/>
                <a:gd name="T93" fmla="*/ 19 h 67"/>
                <a:gd name="T94" fmla="*/ 55 w 68"/>
                <a:gd name="T95" fmla="*/ 45 h 67"/>
                <a:gd name="T96" fmla="*/ 40 w 68"/>
                <a:gd name="T97" fmla="*/ 44 h 67"/>
                <a:gd name="T98" fmla="*/ 55 w 68"/>
                <a:gd name="T99" fmla="*/ 43 h 67"/>
                <a:gd name="T100" fmla="*/ 56 w 68"/>
                <a:gd name="T101" fmla="*/ 50 h 67"/>
                <a:gd name="T102" fmla="*/ 41 w 68"/>
                <a:gd name="T103" fmla="*/ 51 h 67"/>
                <a:gd name="T104" fmla="*/ 41 w 68"/>
                <a:gd name="T105" fmla="*/ 49 h 67"/>
                <a:gd name="T106" fmla="*/ 56 w 68"/>
                <a:gd name="T107" fmla="*/ 5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8" h="67">
                  <a:moveTo>
                    <a:pt x="57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5" y="67"/>
                    <a:pt x="12" y="67"/>
                  </a:cubicBezTo>
                  <a:cubicBezTo>
                    <a:pt x="57" y="67"/>
                    <a:pt x="57" y="67"/>
                    <a:pt x="57" y="67"/>
                  </a:cubicBezTo>
                  <a:cubicBezTo>
                    <a:pt x="63" y="67"/>
                    <a:pt x="68" y="62"/>
                    <a:pt x="68" y="56"/>
                  </a:cubicBezTo>
                  <a:cubicBezTo>
                    <a:pt x="68" y="11"/>
                    <a:pt x="68" y="11"/>
                    <a:pt x="68" y="11"/>
                  </a:cubicBezTo>
                  <a:cubicBezTo>
                    <a:pt x="68" y="5"/>
                    <a:pt x="63" y="0"/>
                    <a:pt x="57" y="0"/>
                  </a:cubicBezTo>
                  <a:close/>
                  <a:moveTo>
                    <a:pt x="65" y="11"/>
                  </a:moveTo>
                  <a:cubicBezTo>
                    <a:pt x="65" y="56"/>
                    <a:pt x="65" y="56"/>
                    <a:pt x="65" y="56"/>
                  </a:cubicBezTo>
                  <a:cubicBezTo>
                    <a:pt x="65" y="61"/>
                    <a:pt x="61" y="64"/>
                    <a:pt x="57" y="64"/>
                  </a:cubicBezTo>
                  <a:cubicBezTo>
                    <a:pt x="12" y="64"/>
                    <a:pt x="12" y="64"/>
                    <a:pt x="12" y="64"/>
                  </a:cubicBezTo>
                  <a:cubicBezTo>
                    <a:pt x="7" y="64"/>
                    <a:pt x="3" y="61"/>
                    <a:pt x="3" y="56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3" y="7"/>
                    <a:pt x="7" y="3"/>
                    <a:pt x="12" y="3"/>
                  </a:cubicBezTo>
                  <a:cubicBezTo>
                    <a:pt x="57" y="3"/>
                    <a:pt x="57" y="3"/>
                    <a:pt x="57" y="3"/>
                  </a:cubicBezTo>
                  <a:cubicBezTo>
                    <a:pt x="61" y="3"/>
                    <a:pt x="65" y="7"/>
                    <a:pt x="65" y="11"/>
                  </a:cubicBezTo>
                  <a:close/>
                  <a:moveTo>
                    <a:pt x="56" y="5"/>
                  </a:moveTo>
                  <a:cubicBezTo>
                    <a:pt x="12" y="5"/>
                    <a:pt x="12" y="5"/>
                    <a:pt x="12" y="5"/>
                  </a:cubicBezTo>
                  <a:cubicBezTo>
                    <a:pt x="9" y="5"/>
                    <a:pt x="6" y="8"/>
                    <a:pt x="6" y="12"/>
                  </a:cubicBezTo>
                  <a:cubicBezTo>
                    <a:pt x="6" y="56"/>
                    <a:pt x="6" y="56"/>
                    <a:pt x="6" y="56"/>
                  </a:cubicBezTo>
                  <a:cubicBezTo>
                    <a:pt x="6" y="59"/>
                    <a:pt x="9" y="62"/>
                    <a:pt x="12" y="62"/>
                  </a:cubicBezTo>
                  <a:cubicBezTo>
                    <a:pt x="56" y="62"/>
                    <a:pt x="56" y="62"/>
                    <a:pt x="56" y="62"/>
                  </a:cubicBezTo>
                  <a:cubicBezTo>
                    <a:pt x="60" y="62"/>
                    <a:pt x="63" y="59"/>
                    <a:pt x="63" y="56"/>
                  </a:cubicBezTo>
                  <a:cubicBezTo>
                    <a:pt x="63" y="12"/>
                    <a:pt x="63" y="12"/>
                    <a:pt x="63" y="12"/>
                  </a:cubicBezTo>
                  <a:cubicBezTo>
                    <a:pt x="63" y="8"/>
                    <a:pt x="60" y="5"/>
                    <a:pt x="56" y="5"/>
                  </a:cubicBezTo>
                  <a:close/>
                  <a:moveTo>
                    <a:pt x="61" y="12"/>
                  </a:moveTo>
                  <a:cubicBezTo>
                    <a:pt x="61" y="33"/>
                    <a:pt x="61" y="33"/>
                    <a:pt x="61" y="33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5" y="7"/>
                    <a:pt x="35" y="7"/>
                    <a:pt x="35" y="7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9" y="7"/>
                    <a:pt x="61" y="9"/>
                    <a:pt x="61" y="12"/>
                  </a:cubicBezTo>
                  <a:close/>
                  <a:moveTo>
                    <a:pt x="12" y="7"/>
                  </a:moveTo>
                  <a:cubicBezTo>
                    <a:pt x="33" y="7"/>
                    <a:pt x="33" y="7"/>
                    <a:pt x="33" y="7"/>
                  </a:cubicBezTo>
                  <a:cubicBezTo>
                    <a:pt x="33" y="33"/>
                    <a:pt x="33" y="33"/>
                    <a:pt x="33" y="33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9"/>
                    <a:pt x="10" y="7"/>
                    <a:pt x="12" y="7"/>
                  </a:cubicBezTo>
                  <a:close/>
                  <a:moveTo>
                    <a:pt x="8" y="56"/>
                  </a:moveTo>
                  <a:cubicBezTo>
                    <a:pt x="8" y="35"/>
                    <a:pt x="8" y="35"/>
                    <a:pt x="8" y="35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3" y="60"/>
                    <a:pt x="33" y="60"/>
                    <a:pt x="33" y="60"/>
                  </a:cubicBezTo>
                  <a:cubicBezTo>
                    <a:pt x="12" y="60"/>
                    <a:pt x="12" y="60"/>
                    <a:pt x="12" y="60"/>
                  </a:cubicBezTo>
                  <a:cubicBezTo>
                    <a:pt x="10" y="60"/>
                    <a:pt x="8" y="58"/>
                    <a:pt x="8" y="56"/>
                  </a:cubicBezTo>
                  <a:close/>
                  <a:moveTo>
                    <a:pt x="56" y="60"/>
                  </a:moveTo>
                  <a:cubicBezTo>
                    <a:pt x="35" y="60"/>
                    <a:pt x="35" y="60"/>
                    <a:pt x="35" y="60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61" y="35"/>
                    <a:pt x="61" y="35"/>
                    <a:pt x="61" y="35"/>
                  </a:cubicBezTo>
                  <a:cubicBezTo>
                    <a:pt x="61" y="56"/>
                    <a:pt x="61" y="56"/>
                    <a:pt x="61" y="56"/>
                  </a:cubicBezTo>
                  <a:cubicBezTo>
                    <a:pt x="61" y="58"/>
                    <a:pt x="59" y="60"/>
                    <a:pt x="56" y="60"/>
                  </a:cubicBezTo>
                  <a:close/>
                  <a:moveTo>
                    <a:pt x="12" y="20"/>
                  </a:moveTo>
                  <a:cubicBezTo>
                    <a:pt x="12" y="19"/>
                    <a:pt x="13" y="19"/>
                    <a:pt x="13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9" y="12"/>
                    <a:pt x="20" y="12"/>
                    <a:pt x="20" y="12"/>
                  </a:cubicBezTo>
                  <a:cubicBezTo>
                    <a:pt x="21" y="12"/>
                    <a:pt x="21" y="12"/>
                    <a:pt x="21" y="13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8" y="19"/>
                    <a:pt x="28" y="19"/>
                    <a:pt x="28" y="19"/>
                  </a:cubicBezTo>
                  <a:cubicBezTo>
                    <a:pt x="28" y="19"/>
                    <a:pt x="29" y="19"/>
                    <a:pt x="29" y="20"/>
                  </a:cubicBezTo>
                  <a:cubicBezTo>
                    <a:pt x="29" y="20"/>
                    <a:pt x="28" y="21"/>
                    <a:pt x="28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8"/>
                    <a:pt x="20" y="28"/>
                  </a:cubicBezTo>
                  <a:cubicBezTo>
                    <a:pt x="20" y="28"/>
                    <a:pt x="19" y="27"/>
                    <a:pt x="19" y="27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3" y="21"/>
                    <a:pt x="12" y="20"/>
                    <a:pt x="12" y="20"/>
                  </a:cubicBezTo>
                  <a:close/>
                  <a:moveTo>
                    <a:pt x="26" y="52"/>
                  </a:moveTo>
                  <a:cubicBezTo>
                    <a:pt x="27" y="52"/>
                    <a:pt x="27" y="53"/>
                    <a:pt x="26" y="53"/>
                  </a:cubicBezTo>
                  <a:cubicBezTo>
                    <a:pt x="26" y="53"/>
                    <a:pt x="26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16" y="53"/>
                    <a:pt x="16" y="53"/>
                    <a:pt x="16" y="53"/>
                  </a:cubicBezTo>
                  <a:cubicBezTo>
                    <a:pt x="16" y="53"/>
                    <a:pt x="16" y="53"/>
                    <a:pt x="1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14" y="53"/>
                    <a:pt x="14" y="52"/>
                    <a:pt x="15" y="52"/>
                  </a:cubicBezTo>
                  <a:cubicBezTo>
                    <a:pt x="19" y="47"/>
                    <a:pt x="19" y="47"/>
                    <a:pt x="19" y="47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4" y="43"/>
                    <a:pt x="14" y="42"/>
                    <a:pt x="15" y="42"/>
                  </a:cubicBezTo>
                  <a:cubicBezTo>
                    <a:pt x="15" y="41"/>
                    <a:pt x="16" y="41"/>
                    <a:pt x="16" y="42"/>
                  </a:cubicBezTo>
                  <a:cubicBezTo>
                    <a:pt x="20" y="46"/>
                    <a:pt x="20" y="46"/>
                    <a:pt x="20" y="46"/>
                  </a:cubicBezTo>
                  <a:cubicBezTo>
                    <a:pt x="25" y="42"/>
                    <a:pt x="25" y="42"/>
                    <a:pt x="25" y="42"/>
                  </a:cubicBezTo>
                  <a:cubicBezTo>
                    <a:pt x="25" y="41"/>
                    <a:pt x="26" y="41"/>
                    <a:pt x="26" y="42"/>
                  </a:cubicBezTo>
                  <a:cubicBezTo>
                    <a:pt x="27" y="42"/>
                    <a:pt x="27" y="43"/>
                    <a:pt x="26" y="43"/>
                  </a:cubicBezTo>
                  <a:cubicBezTo>
                    <a:pt x="22" y="47"/>
                    <a:pt x="22" y="47"/>
                    <a:pt x="22" y="47"/>
                  </a:cubicBezTo>
                  <a:lnTo>
                    <a:pt x="26" y="52"/>
                  </a:lnTo>
                  <a:close/>
                  <a:moveTo>
                    <a:pt x="40" y="19"/>
                  </a:moveTo>
                  <a:cubicBezTo>
                    <a:pt x="40" y="19"/>
                    <a:pt x="41" y="18"/>
                    <a:pt x="41" y="18"/>
                  </a:cubicBezTo>
                  <a:cubicBezTo>
                    <a:pt x="56" y="18"/>
                    <a:pt x="56" y="18"/>
                    <a:pt x="56" y="18"/>
                  </a:cubicBezTo>
                  <a:cubicBezTo>
                    <a:pt x="56" y="18"/>
                    <a:pt x="57" y="19"/>
                    <a:pt x="57" y="19"/>
                  </a:cubicBezTo>
                  <a:cubicBezTo>
                    <a:pt x="57" y="20"/>
                    <a:pt x="56" y="20"/>
                    <a:pt x="56" y="20"/>
                  </a:cubicBezTo>
                  <a:cubicBezTo>
                    <a:pt x="41" y="20"/>
                    <a:pt x="41" y="20"/>
                    <a:pt x="41" y="20"/>
                  </a:cubicBezTo>
                  <a:cubicBezTo>
                    <a:pt x="41" y="20"/>
                    <a:pt x="40" y="20"/>
                    <a:pt x="40" y="19"/>
                  </a:cubicBezTo>
                  <a:close/>
                  <a:moveTo>
                    <a:pt x="56" y="44"/>
                  </a:moveTo>
                  <a:cubicBezTo>
                    <a:pt x="56" y="45"/>
                    <a:pt x="56" y="45"/>
                    <a:pt x="55" y="45"/>
                  </a:cubicBezTo>
                  <a:cubicBezTo>
                    <a:pt x="41" y="45"/>
                    <a:pt x="41" y="45"/>
                    <a:pt x="41" y="45"/>
                  </a:cubicBezTo>
                  <a:cubicBezTo>
                    <a:pt x="41" y="45"/>
                    <a:pt x="40" y="45"/>
                    <a:pt x="40" y="44"/>
                  </a:cubicBezTo>
                  <a:cubicBezTo>
                    <a:pt x="40" y="44"/>
                    <a:pt x="41" y="43"/>
                    <a:pt x="41" y="43"/>
                  </a:cubicBezTo>
                  <a:cubicBezTo>
                    <a:pt x="55" y="43"/>
                    <a:pt x="55" y="43"/>
                    <a:pt x="55" y="43"/>
                  </a:cubicBezTo>
                  <a:cubicBezTo>
                    <a:pt x="56" y="43"/>
                    <a:pt x="56" y="44"/>
                    <a:pt x="56" y="44"/>
                  </a:cubicBezTo>
                  <a:close/>
                  <a:moveTo>
                    <a:pt x="56" y="50"/>
                  </a:moveTo>
                  <a:cubicBezTo>
                    <a:pt x="56" y="51"/>
                    <a:pt x="56" y="51"/>
                    <a:pt x="55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51"/>
                    <a:pt x="40" y="51"/>
                    <a:pt x="40" y="50"/>
                  </a:cubicBezTo>
                  <a:cubicBezTo>
                    <a:pt x="40" y="50"/>
                    <a:pt x="41" y="49"/>
                    <a:pt x="41" y="49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6" y="49"/>
                    <a:pt x="56" y="50"/>
                    <a:pt x="56" y="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Freeform 15"/>
            <p:cNvSpPr>
              <a:spLocks noEditPoints="1"/>
            </p:cNvSpPr>
            <p:nvPr/>
          </p:nvSpPr>
          <p:spPr bwMode="auto">
            <a:xfrm>
              <a:off x="5306770" y="2422592"/>
              <a:ext cx="454390" cy="454388"/>
            </a:xfrm>
            <a:custGeom>
              <a:avLst/>
              <a:gdLst>
                <a:gd name="T0" fmla="*/ 45 w 62"/>
                <a:gd name="T1" fmla="*/ 4 h 62"/>
                <a:gd name="T2" fmla="*/ 45 w 62"/>
                <a:gd name="T3" fmla="*/ 9 h 62"/>
                <a:gd name="T4" fmla="*/ 17 w 62"/>
                <a:gd name="T5" fmla="*/ 52 h 62"/>
                <a:gd name="T6" fmla="*/ 16 w 62"/>
                <a:gd name="T7" fmla="*/ 58 h 62"/>
                <a:gd name="T8" fmla="*/ 19 w 62"/>
                <a:gd name="T9" fmla="*/ 52 h 62"/>
                <a:gd name="T10" fmla="*/ 54 w 62"/>
                <a:gd name="T11" fmla="*/ 19 h 62"/>
                <a:gd name="T12" fmla="*/ 56 w 62"/>
                <a:gd name="T13" fmla="*/ 15 h 62"/>
                <a:gd name="T14" fmla="*/ 53 w 62"/>
                <a:gd name="T15" fmla="*/ 19 h 62"/>
                <a:gd name="T16" fmla="*/ 4 w 62"/>
                <a:gd name="T17" fmla="*/ 46 h 62"/>
                <a:gd name="T18" fmla="*/ 9 w 62"/>
                <a:gd name="T19" fmla="*/ 44 h 62"/>
                <a:gd name="T20" fmla="*/ 61 w 62"/>
                <a:gd name="T21" fmla="*/ 30 h 62"/>
                <a:gd name="T22" fmla="*/ 56 w 62"/>
                <a:gd name="T23" fmla="*/ 32 h 62"/>
                <a:gd name="T24" fmla="*/ 61 w 62"/>
                <a:gd name="T25" fmla="*/ 30 h 62"/>
                <a:gd name="T26" fmla="*/ 1 w 62"/>
                <a:gd name="T27" fmla="*/ 30 h 62"/>
                <a:gd name="T28" fmla="*/ 5 w 62"/>
                <a:gd name="T29" fmla="*/ 32 h 62"/>
                <a:gd name="T30" fmla="*/ 52 w 62"/>
                <a:gd name="T31" fmla="*/ 43 h 62"/>
                <a:gd name="T32" fmla="*/ 57 w 62"/>
                <a:gd name="T33" fmla="*/ 47 h 62"/>
                <a:gd name="T34" fmla="*/ 54 w 62"/>
                <a:gd name="T35" fmla="*/ 43 h 62"/>
                <a:gd name="T36" fmla="*/ 10 w 62"/>
                <a:gd name="T37" fmla="*/ 18 h 62"/>
                <a:gd name="T38" fmla="*/ 4 w 62"/>
                <a:gd name="T39" fmla="*/ 15 h 62"/>
                <a:gd name="T40" fmla="*/ 45 w 62"/>
                <a:gd name="T41" fmla="*/ 52 h 62"/>
                <a:gd name="T42" fmla="*/ 45 w 62"/>
                <a:gd name="T43" fmla="*/ 57 h 62"/>
                <a:gd name="T44" fmla="*/ 47 w 62"/>
                <a:gd name="T45" fmla="*/ 56 h 62"/>
                <a:gd name="T46" fmla="*/ 30 w 62"/>
                <a:gd name="T47" fmla="*/ 56 h 62"/>
                <a:gd name="T48" fmla="*/ 32 w 62"/>
                <a:gd name="T49" fmla="*/ 61 h 62"/>
                <a:gd name="T50" fmla="*/ 17 w 62"/>
                <a:gd name="T51" fmla="*/ 9 h 62"/>
                <a:gd name="T52" fmla="*/ 19 w 62"/>
                <a:gd name="T53" fmla="*/ 8 h 62"/>
                <a:gd name="T54" fmla="*/ 15 w 62"/>
                <a:gd name="T55" fmla="*/ 5 h 62"/>
                <a:gd name="T56" fmla="*/ 32 w 62"/>
                <a:gd name="T57" fmla="*/ 5 h 62"/>
                <a:gd name="T58" fmla="*/ 30 w 62"/>
                <a:gd name="T59" fmla="*/ 1 h 62"/>
                <a:gd name="T60" fmla="*/ 53 w 62"/>
                <a:gd name="T61" fmla="*/ 30 h 62"/>
                <a:gd name="T62" fmla="*/ 29 w 62"/>
                <a:gd name="T63" fmla="*/ 53 h 62"/>
                <a:gd name="T64" fmla="*/ 14 w 62"/>
                <a:gd name="T65" fmla="*/ 19 h 62"/>
                <a:gd name="T66" fmla="*/ 48 w 62"/>
                <a:gd name="T67" fmla="*/ 19 h 62"/>
                <a:gd name="T68" fmla="*/ 46 w 62"/>
                <a:gd name="T69" fmla="*/ 22 h 62"/>
                <a:gd name="T70" fmla="*/ 46 w 62"/>
                <a:gd name="T71" fmla="*/ 22 h 62"/>
                <a:gd name="T72" fmla="*/ 39 w 62"/>
                <a:gd name="T73" fmla="*/ 27 h 62"/>
                <a:gd name="T74" fmla="*/ 31 w 62"/>
                <a:gd name="T75" fmla="*/ 48 h 62"/>
                <a:gd name="T76" fmla="*/ 36 w 62"/>
                <a:gd name="T77" fmla="*/ 27 h 62"/>
                <a:gd name="T78" fmla="*/ 36 w 62"/>
                <a:gd name="T79" fmla="*/ 27 h 62"/>
                <a:gd name="T80" fmla="*/ 23 w 62"/>
                <a:gd name="T81" fmla="*/ 27 h 62"/>
                <a:gd name="T82" fmla="*/ 21 w 62"/>
                <a:gd name="T83" fmla="*/ 27 h 62"/>
                <a:gd name="T84" fmla="*/ 28 w 62"/>
                <a:gd name="T85" fmla="*/ 47 h 62"/>
                <a:gd name="T86" fmla="*/ 28 w 62"/>
                <a:gd name="T87" fmla="*/ 47 h 62"/>
                <a:gd name="T88" fmla="*/ 39 w 62"/>
                <a:gd name="T89" fmla="*/ 29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2" h="62">
                  <a:moveTo>
                    <a:pt x="43" y="9"/>
                  </a:moveTo>
                  <a:cubicBezTo>
                    <a:pt x="43" y="9"/>
                    <a:pt x="43" y="9"/>
                    <a:pt x="43" y="8"/>
                  </a:cubicBezTo>
                  <a:cubicBezTo>
                    <a:pt x="45" y="4"/>
                    <a:pt x="45" y="4"/>
                    <a:pt x="45" y="4"/>
                  </a:cubicBezTo>
                  <a:cubicBezTo>
                    <a:pt x="45" y="4"/>
                    <a:pt x="46" y="4"/>
                    <a:pt x="46" y="4"/>
                  </a:cubicBezTo>
                  <a:cubicBezTo>
                    <a:pt x="47" y="4"/>
                    <a:pt x="47" y="5"/>
                    <a:pt x="47" y="5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4" y="9"/>
                    <a:pt x="44" y="10"/>
                    <a:pt x="44" y="10"/>
                  </a:cubicBezTo>
                  <a:cubicBezTo>
                    <a:pt x="43" y="10"/>
                    <a:pt x="43" y="9"/>
                    <a:pt x="43" y="9"/>
                  </a:cubicBezTo>
                  <a:close/>
                  <a:moveTo>
                    <a:pt x="17" y="52"/>
                  </a:moveTo>
                  <a:cubicBezTo>
                    <a:pt x="15" y="56"/>
                    <a:pt x="15" y="56"/>
                    <a:pt x="15" y="56"/>
                  </a:cubicBezTo>
                  <a:cubicBezTo>
                    <a:pt x="15" y="57"/>
                    <a:pt x="15" y="57"/>
                    <a:pt x="15" y="58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16" y="58"/>
                    <a:pt x="17" y="57"/>
                    <a:pt x="17" y="57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9" y="53"/>
                    <a:pt x="19" y="52"/>
                    <a:pt x="19" y="52"/>
                  </a:cubicBezTo>
                  <a:cubicBezTo>
                    <a:pt x="18" y="52"/>
                    <a:pt x="18" y="52"/>
                    <a:pt x="17" y="52"/>
                  </a:cubicBezTo>
                  <a:close/>
                  <a:moveTo>
                    <a:pt x="53" y="19"/>
                  </a:moveTo>
                  <a:cubicBezTo>
                    <a:pt x="53" y="19"/>
                    <a:pt x="53" y="19"/>
                    <a:pt x="54" y="19"/>
                  </a:cubicBezTo>
                  <a:cubicBezTo>
                    <a:pt x="57" y="17"/>
                    <a:pt x="57" y="17"/>
                    <a:pt x="57" y="17"/>
                  </a:cubicBezTo>
                  <a:cubicBezTo>
                    <a:pt x="58" y="16"/>
                    <a:pt x="58" y="16"/>
                    <a:pt x="58" y="15"/>
                  </a:cubicBezTo>
                  <a:cubicBezTo>
                    <a:pt x="57" y="15"/>
                    <a:pt x="57" y="14"/>
                    <a:pt x="56" y="15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2" y="17"/>
                    <a:pt x="52" y="18"/>
                    <a:pt x="52" y="18"/>
                  </a:cubicBezTo>
                  <a:cubicBezTo>
                    <a:pt x="52" y="19"/>
                    <a:pt x="53" y="19"/>
                    <a:pt x="53" y="19"/>
                  </a:cubicBezTo>
                  <a:close/>
                  <a:moveTo>
                    <a:pt x="8" y="43"/>
                  </a:moveTo>
                  <a:cubicBezTo>
                    <a:pt x="4" y="45"/>
                    <a:pt x="4" y="45"/>
                    <a:pt x="4" y="45"/>
                  </a:cubicBezTo>
                  <a:cubicBezTo>
                    <a:pt x="4" y="45"/>
                    <a:pt x="4" y="46"/>
                    <a:pt x="4" y="46"/>
                  </a:cubicBezTo>
                  <a:cubicBezTo>
                    <a:pt x="4" y="46"/>
                    <a:pt x="5" y="47"/>
                    <a:pt x="5" y="47"/>
                  </a:cubicBezTo>
                  <a:cubicBezTo>
                    <a:pt x="5" y="47"/>
                    <a:pt x="5" y="47"/>
                    <a:pt x="5" y="47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10" y="44"/>
                    <a:pt x="10" y="43"/>
                    <a:pt x="10" y="43"/>
                  </a:cubicBezTo>
                  <a:cubicBezTo>
                    <a:pt x="9" y="42"/>
                    <a:pt x="9" y="42"/>
                    <a:pt x="8" y="43"/>
                  </a:cubicBezTo>
                  <a:close/>
                  <a:moveTo>
                    <a:pt x="61" y="30"/>
                  </a:moveTo>
                  <a:cubicBezTo>
                    <a:pt x="56" y="30"/>
                    <a:pt x="56" y="30"/>
                    <a:pt x="56" y="30"/>
                  </a:cubicBezTo>
                  <a:cubicBezTo>
                    <a:pt x="56" y="30"/>
                    <a:pt x="55" y="30"/>
                    <a:pt x="55" y="31"/>
                  </a:cubicBezTo>
                  <a:cubicBezTo>
                    <a:pt x="55" y="31"/>
                    <a:pt x="56" y="32"/>
                    <a:pt x="56" y="32"/>
                  </a:cubicBezTo>
                  <a:cubicBezTo>
                    <a:pt x="61" y="32"/>
                    <a:pt x="61" y="32"/>
                    <a:pt x="61" y="32"/>
                  </a:cubicBezTo>
                  <a:cubicBezTo>
                    <a:pt x="61" y="32"/>
                    <a:pt x="62" y="31"/>
                    <a:pt x="62" y="31"/>
                  </a:cubicBezTo>
                  <a:cubicBezTo>
                    <a:pt x="62" y="30"/>
                    <a:pt x="61" y="30"/>
                    <a:pt x="61" y="30"/>
                  </a:cubicBezTo>
                  <a:close/>
                  <a:moveTo>
                    <a:pt x="6" y="31"/>
                  </a:moveTo>
                  <a:cubicBezTo>
                    <a:pt x="6" y="30"/>
                    <a:pt x="6" y="30"/>
                    <a:pt x="5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0"/>
                    <a:pt x="0" y="30"/>
                    <a:pt x="0" y="31"/>
                  </a:cubicBezTo>
                  <a:cubicBezTo>
                    <a:pt x="0" y="31"/>
                    <a:pt x="0" y="32"/>
                    <a:pt x="1" y="32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6" y="32"/>
                    <a:pt x="6" y="31"/>
                    <a:pt x="6" y="31"/>
                  </a:cubicBezTo>
                  <a:close/>
                  <a:moveTo>
                    <a:pt x="54" y="43"/>
                  </a:moveTo>
                  <a:cubicBezTo>
                    <a:pt x="53" y="42"/>
                    <a:pt x="52" y="42"/>
                    <a:pt x="52" y="43"/>
                  </a:cubicBezTo>
                  <a:cubicBezTo>
                    <a:pt x="52" y="43"/>
                    <a:pt x="52" y="44"/>
                    <a:pt x="53" y="44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7" y="47"/>
                    <a:pt x="58" y="46"/>
                    <a:pt x="58" y="46"/>
                  </a:cubicBezTo>
                  <a:cubicBezTo>
                    <a:pt x="58" y="46"/>
                    <a:pt x="58" y="45"/>
                    <a:pt x="57" y="45"/>
                  </a:cubicBezTo>
                  <a:lnTo>
                    <a:pt x="54" y="43"/>
                  </a:lnTo>
                  <a:close/>
                  <a:moveTo>
                    <a:pt x="8" y="19"/>
                  </a:moveTo>
                  <a:cubicBezTo>
                    <a:pt x="8" y="19"/>
                    <a:pt x="9" y="19"/>
                    <a:pt x="9" y="19"/>
                  </a:cubicBezTo>
                  <a:cubicBezTo>
                    <a:pt x="9" y="19"/>
                    <a:pt x="9" y="19"/>
                    <a:pt x="10" y="18"/>
                  </a:cubicBezTo>
                  <a:cubicBezTo>
                    <a:pt x="10" y="18"/>
                    <a:pt x="10" y="17"/>
                    <a:pt x="9" y="17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4"/>
                    <a:pt x="4" y="15"/>
                    <a:pt x="4" y="15"/>
                  </a:cubicBezTo>
                  <a:cubicBezTo>
                    <a:pt x="4" y="16"/>
                    <a:pt x="4" y="16"/>
                    <a:pt x="4" y="17"/>
                  </a:cubicBezTo>
                  <a:lnTo>
                    <a:pt x="8" y="19"/>
                  </a:lnTo>
                  <a:close/>
                  <a:moveTo>
                    <a:pt x="45" y="52"/>
                  </a:moveTo>
                  <a:cubicBezTo>
                    <a:pt x="44" y="52"/>
                    <a:pt x="44" y="52"/>
                    <a:pt x="43" y="52"/>
                  </a:cubicBezTo>
                  <a:cubicBezTo>
                    <a:pt x="43" y="52"/>
                    <a:pt x="43" y="53"/>
                    <a:pt x="43" y="53"/>
                  </a:cubicBezTo>
                  <a:cubicBezTo>
                    <a:pt x="45" y="57"/>
                    <a:pt x="45" y="57"/>
                    <a:pt x="45" y="57"/>
                  </a:cubicBezTo>
                  <a:cubicBezTo>
                    <a:pt x="45" y="57"/>
                    <a:pt x="46" y="58"/>
                    <a:pt x="46" y="58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7" y="57"/>
                    <a:pt x="47" y="57"/>
                    <a:pt x="47" y="56"/>
                  </a:cubicBezTo>
                  <a:lnTo>
                    <a:pt x="45" y="52"/>
                  </a:lnTo>
                  <a:close/>
                  <a:moveTo>
                    <a:pt x="31" y="55"/>
                  </a:moveTo>
                  <a:cubicBezTo>
                    <a:pt x="30" y="55"/>
                    <a:pt x="30" y="56"/>
                    <a:pt x="30" y="56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1"/>
                    <a:pt x="30" y="62"/>
                    <a:pt x="31" y="62"/>
                  </a:cubicBezTo>
                  <a:cubicBezTo>
                    <a:pt x="31" y="62"/>
                    <a:pt x="32" y="61"/>
                    <a:pt x="32" y="61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32" y="56"/>
                    <a:pt x="31" y="55"/>
                    <a:pt x="31" y="55"/>
                  </a:cubicBezTo>
                  <a:close/>
                  <a:moveTo>
                    <a:pt x="17" y="9"/>
                  </a:moveTo>
                  <a:cubicBezTo>
                    <a:pt x="17" y="9"/>
                    <a:pt x="18" y="10"/>
                    <a:pt x="18" y="10"/>
                  </a:cubicBezTo>
                  <a:cubicBezTo>
                    <a:pt x="18" y="10"/>
                    <a:pt x="18" y="9"/>
                    <a:pt x="19" y="9"/>
                  </a:cubicBezTo>
                  <a:cubicBezTo>
                    <a:pt x="19" y="9"/>
                    <a:pt x="19" y="9"/>
                    <a:pt x="19" y="8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6" y="4"/>
                    <a:pt x="16" y="4"/>
                    <a:pt x="15" y="4"/>
                  </a:cubicBezTo>
                  <a:cubicBezTo>
                    <a:pt x="15" y="4"/>
                    <a:pt x="15" y="5"/>
                    <a:pt x="15" y="5"/>
                  </a:cubicBezTo>
                  <a:lnTo>
                    <a:pt x="17" y="9"/>
                  </a:lnTo>
                  <a:close/>
                  <a:moveTo>
                    <a:pt x="31" y="6"/>
                  </a:moveTo>
                  <a:cubicBezTo>
                    <a:pt x="31" y="6"/>
                    <a:pt x="32" y="6"/>
                    <a:pt x="32" y="5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0"/>
                    <a:pt x="31" y="0"/>
                    <a:pt x="31" y="0"/>
                  </a:cubicBezTo>
                  <a:cubicBezTo>
                    <a:pt x="30" y="0"/>
                    <a:pt x="30" y="0"/>
                    <a:pt x="30" y="1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0" y="6"/>
                    <a:pt x="30" y="6"/>
                    <a:pt x="31" y="6"/>
                  </a:cubicBezTo>
                  <a:close/>
                  <a:moveTo>
                    <a:pt x="53" y="30"/>
                  </a:moveTo>
                  <a:cubicBezTo>
                    <a:pt x="32" y="53"/>
                    <a:pt x="32" y="53"/>
                    <a:pt x="32" y="53"/>
                  </a:cubicBezTo>
                  <a:cubicBezTo>
                    <a:pt x="32" y="53"/>
                    <a:pt x="31" y="53"/>
                    <a:pt x="31" y="53"/>
                  </a:cubicBezTo>
                  <a:cubicBezTo>
                    <a:pt x="30" y="53"/>
                    <a:pt x="30" y="53"/>
                    <a:pt x="29" y="53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8" y="29"/>
                    <a:pt x="8" y="28"/>
                    <a:pt x="9" y="27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5" y="18"/>
                    <a:pt x="15" y="18"/>
                  </a:cubicBezTo>
                  <a:cubicBezTo>
                    <a:pt x="46" y="18"/>
                    <a:pt x="46" y="18"/>
                    <a:pt x="46" y="18"/>
                  </a:cubicBezTo>
                  <a:cubicBezTo>
                    <a:pt x="47" y="18"/>
                    <a:pt x="48" y="19"/>
                    <a:pt x="48" y="19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4" y="28"/>
                    <a:pt x="54" y="29"/>
                    <a:pt x="53" y="30"/>
                  </a:cubicBezTo>
                  <a:close/>
                  <a:moveTo>
                    <a:pt x="46" y="22"/>
                  </a:moveTo>
                  <a:cubicBezTo>
                    <a:pt x="41" y="27"/>
                    <a:pt x="41" y="27"/>
                    <a:pt x="41" y="27"/>
                  </a:cubicBezTo>
                  <a:cubicBezTo>
                    <a:pt x="50" y="27"/>
                    <a:pt x="50" y="27"/>
                    <a:pt x="50" y="27"/>
                  </a:cubicBezTo>
                  <a:lnTo>
                    <a:pt x="46" y="22"/>
                  </a:lnTo>
                  <a:close/>
                  <a:moveTo>
                    <a:pt x="44" y="21"/>
                  </a:moveTo>
                  <a:cubicBezTo>
                    <a:pt x="33" y="21"/>
                    <a:pt x="33" y="21"/>
                    <a:pt x="33" y="21"/>
                  </a:cubicBezTo>
                  <a:cubicBezTo>
                    <a:pt x="39" y="27"/>
                    <a:pt x="39" y="27"/>
                    <a:pt x="39" y="27"/>
                  </a:cubicBezTo>
                  <a:lnTo>
                    <a:pt x="44" y="21"/>
                  </a:lnTo>
                  <a:close/>
                  <a:moveTo>
                    <a:pt x="25" y="29"/>
                  </a:moveTo>
                  <a:cubicBezTo>
                    <a:pt x="31" y="48"/>
                    <a:pt x="31" y="48"/>
                    <a:pt x="31" y="48"/>
                  </a:cubicBezTo>
                  <a:cubicBezTo>
                    <a:pt x="37" y="29"/>
                    <a:pt x="37" y="29"/>
                    <a:pt x="37" y="29"/>
                  </a:cubicBezTo>
                  <a:lnTo>
                    <a:pt x="25" y="29"/>
                  </a:lnTo>
                  <a:close/>
                  <a:moveTo>
                    <a:pt x="36" y="27"/>
                  </a:moveTo>
                  <a:cubicBezTo>
                    <a:pt x="31" y="22"/>
                    <a:pt x="31" y="22"/>
                    <a:pt x="31" y="22"/>
                  </a:cubicBezTo>
                  <a:cubicBezTo>
                    <a:pt x="26" y="27"/>
                    <a:pt x="26" y="27"/>
                    <a:pt x="26" y="27"/>
                  </a:cubicBezTo>
                  <a:lnTo>
                    <a:pt x="36" y="27"/>
                  </a:lnTo>
                  <a:close/>
                  <a:moveTo>
                    <a:pt x="28" y="21"/>
                  </a:moveTo>
                  <a:cubicBezTo>
                    <a:pt x="18" y="21"/>
                    <a:pt x="18" y="21"/>
                    <a:pt x="18" y="21"/>
                  </a:cubicBezTo>
                  <a:cubicBezTo>
                    <a:pt x="23" y="27"/>
                    <a:pt x="23" y="27"/>
                    <a:pt x="23" y="27"/>
                  </a:cubicBezTo>
                  <a:lnTo>
                    <a:pt x="28" y="21"/>
                  </a:lnTo>
                  <a:close/>
                  <a:moveTo>
                    <a:pt x="12" y="27"/>
                  </a:moveTo>
                  <a:cubicBezTo>
                    <a:pt x="21" y="27"/>
                    <a:pt x="21" y="27"/>
                    <a:pt x="21" y="27"/>
                  </a:cubicBezTo>
                  <a:cubicBezTo>
                    <a:pt x="16" y="22"/>
                    <a:pt x="16" y="22"/>
                    <a:pt x="16" y="22"/>
                  </a:cubicBezTo>
                  <a:lnTo>
                    <a:pt x="12" y="27"/>
                  </a:lnTo>
                  <a:close/>
                  <a:moveTo>
                    <a:pt x="28" y="47"/>
                  </a:moveTo>
                  <a:cubicBezTo>
                    <a:pt x="22" y="29"/>
                    <a:pt x="22" y="29"/>
                    <a:pt x="22" y="29"/>
                  </a:cubicBezTo>
                  <a:cubicBezTo>
                    <a:pt x="12" y="29"/>
                    <a:pt x="12" y="29"/>
                    <a:pt x="12" y="29"/>
                  </a:cubicBezTo>
                  <a:lnTo>
                    <a:pt x="28" y="47"/>
                  </a:lnTo>
                  <a:close/>
                  <a:moveTo>
                    <a:pt x="33" y="47"/>
                  </a:moveTo>
                  <a:cubicBezTo>
                    <a:pt x="49" y="29"/>
                    <a:pt x="49" y="29"/>
                    <a:pt x="49" y="29"/>
                  </a:cubicBezTo>
                  <a:cubicBezTo>
                    <a:pt x="39" y="29"/>
                    <a:pt x="39" y="29"/>
                    <a:pt x="39" y="29"/>
                  </a:cubicBezTo>
                  <a:lnTo>
                    <a:pt x="33" y="4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Freeform 17"/>
            <p:cNvSpPr>
              <a:spLocks noEditPoints="1"/>
            </p:cNvSpPr>
            <p:nvPr/>
          </p:nvSpPr>
          <p:spPr bwMode="auto">
            <a:xfrm>
              <a:off x="6152013" y="1676755"/>
              <a:ext cx="587809" cy="497909"/>
            </a:xfrm>
            <a:custGeom>
              <a:avLst/>
              <a:gdLst>
                <a:gd name="T0" fmla="*/ 70 w 72"/>
                <a:gd name="T1" fmla="*/ 16 h 61"/>
                <a:gd name="T2" fmla="*/ 56 w 72"/>
                <a:gd name="T3" fmla="*/ 18 h 61"/>
                <a:gd name="T4" fmla="*/ 43 w 72"/>
                <a:gd name="T5" fmla="*/ 46 h 61"/>
                <a:gd name="T6" fmla="*/ 12 w 72"/>
                <a:gd name="T7" fmla="*/ 46 h 61"/>
                <a:gd name="T8" fmla="*/ 13 w 72"/>
                <a:gd name="T9" fmla="*/ 49 h 61"/>
                <a:gd name="T10" fmla="*/ 48 w 72"/>
                <a:gd name="T11" fmla="*/ 51 h 61"/>
                <a:gd name="T12" fmla="*/ 13 w 72"/>
                <a:gd name="T13" fmla="*/ 52 h 61"/>
                <a:gd name="T14" fmla="*/ 9 w 72"/>
                <a:gd name="T15" fmla="*/ 45 h 61"/>
                <a:gd name="T16" fmla="*/ 7 w 72"/>
                <a:gd name="T17" fmla="*/ 42 h 61"/>
                <a:gd name="T18" fmla="*/ 1 w 72"/>
                <a:gd name="T19" fmla="*/ 23 h 61"/>
                <a:gd name="T20" fmla="*/ 10 w 72"/>
                <a:gd name="T21" fmla="*/ 41 h 61"/>
                <a:gd name="T22" fmla="*/ 43 w 72"/>
                <a:gd name="T23" fmla="*/ 43 h 61"/>
                <a:gd name="T24" fmla="*/ 54 w 72"/>
                <a:gd name="T25" fmla="*/ 17 h 61"/>
                <a:gd name="T26" fmla="*/ 70 w 72"/>
                <a:gd name="T27" fmla="*/ 13 h 61"/>
                <a:gd name="T28" fmla="*/ 18 w 72"/>
                <a:gd name="T29" fmla="*/ 57 h 61"/>
                <a:gd name="T30" fmla="*/ 11 w 72"/>
                <a:gd name="T31" fmla="*/ 57 h 61"/>
                <a:gd name="T32" fmla="*/ 18 w 72"/>
                <a:gd name="T33" fmla="*/ 57 h 61"/>
                <a:gd name="T34" fmla="*/ 14 w 72"/>
                <a:gd name="T35" fmla="*/ 55 h 61"/>
                <a:gd name="T36" fmla="*/ 14 w 72"/>
                <a:gd name="T37" fmla="*/ 59 h 61"/>
                <a:gd name="T38" fmla="*/ 45 w 72"/>
                <a:gd name="T39" fmla="*/ 57 h 61"/>
                <a:gd name="T40" fmla="*/ 38 w 72"/>
                <a:gd name="T41" fmla="*/ 57 h 61"/>
                <a:gd name="T42" fmla="*/ 45 w 72"/>
                <a:gd name="T43" fmla="*/ 57 h 61"/>
                <a:gd name="T44" fmla="*/ 41 w 72"/>
                <a:gd name="T45" fmla="*/ 55 h 61"/>
                <a:gd name="T46" fmla="*/ 41 w 72"/>
                <a:gd name="T47" fmla="*/ 59 h 61"/>
                <a:gd name="T48" fmla="*/ 12 w 72"/>
                <a:gd name="T49" fmla="*/ 37 h 61"/>
                <a:gd name="T50" fmla="*/ 45 w 72"/>
                <a:gd name="T51" fmla="*/ 36 h 61"/>
                <a:gd name="T52" fmla="*/ 12 w 72"/>
                <a:gd name="T53" fmla="*/ 35 h 61"/>
                <a:gd name="T54" fmla="*/ 12 w 72"/>
                <a:gd name="T55" fmla="*/ 37 h 61"/>
                <a:gd name="T56" fmla="*/ 12 w 72"/>
                <a:gd name="T57" fmla="*/ 40 h 61"/>
                <a:gd name="T58" fmla="*/ 43 w 72"/>
                <a:gd name="T59" fmla="*/ 41 h 61"/>
                <a:gd name="T60" fmla="*/ 43 w 72"/>
                <a:gd name="T61" fmla="*/ 39 h 61"/>
                <a:gd name="T62" fmla="*/ 37 w 72"/>
                <a:gd name="T63" fmla="*/ 31 h 61"/>
                <a:gd name="T64" fmla="*/ 44 w 72"/>
                <a:gd name="T65" fmla="*/ 30 h 61"/>
                <a:gd name="T66" fmla="*/ 43 w 72"/>
                <a:gd name="T67" fmla="*/ 0 h 61"/>
                <a:gd name="T68" fmla="*/ 36 w 72"/>
                <a:gd name="T69" fmla="*/ 0 h 61"/>
                <a:gd name="T70" fmla="*/ 37 w 72"/>
                <a:gd name="T71" fmla="*/ 31 h 61"/>
                <a:gd name="T72" fmla="*/ 31 w 72"/>
                <a:gd name="T73" fmla="*/ 31 h 61"/>
                <a:gd name="T74" fmla="*/ 32 w 72"/>
                <a:gd name="T75" fmla="*/ 8 h 61"/>
                <a:gd name="T76" fmla="*/ 25 w 72"/>
                <a:gd name="T77" fmla="*/ 8 h 61"/>
                <a:gd name="T78" fmla="*/ 24 w 72"/>
                <a:gd name="T79" fmla="*/ 30 h 61"/>
                <a:gd name="T80" fmla="*/ 13 w 72"/>
                <a:gd name="T81" fmla="*/ 31 h 61"/>
                <a:gd name="T82" fmla="*/ 20 w 72"/>
                <a:gd name="T83" fmla="*/ 30 h 61"/>
                <a:gd name="T84" fmla="*/ 20 w 72"/>
                <a:gd name="T85" fmla="*/ 16 h 61"/>
                <a:gd name="T86" fmla="*/ 13 w 72"/>
                <a:gd name="T87" fmla="*/ 16 h 61"/>
                <a:gd name="T88" fmla="*/ 13 w 72"/>
                <a:gd name="T89" fmla="*/ 3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" h="61">
                  <a:moveTo>
                    <a:pt x="72" y="14"/>
                  </a:moveTo>
                  <a:cubicBezTo>
                    <a:pt x="72" y="15"/>
                    <a:pt x="71" y="16"/>
                    <a:pt x="70" y="16"/>
                  </a:cubicBezTo>
                  <a:cubicBezTo>
                    <a:pt x="59" y="16"/>
                    <a:pt x="59" y="16"/>
                    <a:pt x="59" y="16"/>
                  </a:cubicBezTo>
                  <a:cubicBezTo>
                    <a:pt x="58" y="16"/>
                    <a:pt x="57" y="17"/>
                    <a:pt x="56" y="18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8" y="44"/>
                    <a:pt x="46" y="46"/>
                    <a:pt x="43" y="46"/>
                  </a:cubicBezTo>
                  <a:cubicBezTo>
                    <a:pt x="13" y="46"/>
                    <a:pt x="13" y="46"/>
                    <a:pt x="13" y="46"/>
                  </a:cubicBezTo>
                  <a:cubicBezTo>
                    <a:pt x="13" y="46"/>
                    <a:pt x="12" y="46"/>
                    <a:pt x="12" y="46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49"/>
                    <a:pt x="12" y="49"/>
                    <a:pt x="13" y="49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7" y="49"/>
                    <a:pt x="48" y="50"/>
                    <a:pt x="48" y="51"/>
                  </a:cubicBezTo>
                  <a:cubicBezTo>
                    <a:pt x="48" y="52"/>
                    <a:pt x="47" y="52"/>
                    <a:pt x="47" y="52"/>
                  </a:cubicBezTo>
                  <a:cubicBezTo>
                    <a:pt x="13" y="52"/>
                    <a:pt x="13" y="52"/>
                    <a:pt x="13" y="52"/>
                  </a:cubicBezTo>
                  <a:cubicBezTo>
                    <a:pt x="11" y="52"/>
                    <a:pt x="9" y="50"/>
                    <a:pt x="9" y="48"/>
                  </a:cubicBezTo>
                  <a:cubicBezTo>
                    <a:pt x="9" y="45"/>
                    <a:pt x="9" y="45"/>
                    <a:pt x="9" y="45"/>
                  </a:cubicBezTo>
                  <a:cubicBezTo>
                    <a:pt x="9" y="45"/>
                    <a:pt x="9" y="44"/>
                    <a:pt x="9" y="44"/>
                  </a:cubicBezTo>
                  <a:cubicBezTo>
                    <a:pt x="8" y="44"/>
                    <a:pt x="8" y="43"/>
                    <a:pt x="7" y="42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4"/>
                    <a:pt x="0" y="23"/>
                    <a:pt x="1" y="23"/>
                  </a:cubicBezTo>
                  <a:cubicBezTo>
                    <a:pt x="1" y="22"/>
                    <a:pt x="2" y="23"/>
                    <a:pt x="3" y="24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11" y="42"/>
                    <a:pt x="12" y="43"/>
                    <a:pt x="13" y="43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44" y="43"/>
                    <a:pt x="46" y="42"/>
                    <a:pt x="46" y="41"/>
                  </a:cubicBezTo>
                  <a:cubicBezTo>
                    <a:pt x="54" y="17"/>
                    <a:pt x="54" y="17"/>
                    <a:pt x="54" y="17"/>
                  </a:cubicBezTo>
                  <a:cubicBezTo>
                    <a:pt x="54" y="15"/>
                    <a:pt x="57" y="13"/>
                    <a:pt x="59" y="13"/>
                  </a:cubicBezTo>
                  <a:cubicBezTo>
                    <a:pt x="70" y="13"/>
                    <a:pt x="70" y="13"/>
                    <a:pt x="70" y="13"/>
                  </a:cubicBezTo>
                  <a:cubicBezTo>
                    <a:pt x="71" y="13"/>
                    <a:pt x="72" y="13"/>
                    <a:pt x="72" y="14"/>
                  </a:cubicBezTo>
                  <a:close/>
                  <a:moveTo>
                    <a:pt x="18" y="57"/>
                  </a:moveTo>
                  <a:cubicBezTo>
                    <a:pt x="18" y="59"/>
                    <a:pt x="16" y="61"/>
                    <a:pt x="14" y="61"/>
                  </a:cubicBezTo>
                  <a:cubicBezTo>
                    <a:pt x="12" y="61"/>
                    <a:pt x="11" y="59"/>
                    <a:pt x="11" y="57"/>
                  </a:cubicBezTo>
                  <a:cubicBezTo>
                    <a:pt x="11" y="55"/>
                    <a:pt x="12" y="53"/>
                    <a:pt x="14" y="53"/>
                  </a:cubicBezTo>
                  <a:cubicBezTo>
                    <a:pt x="16" y="53"/>
                    <a:pt x="18" y="55"/>
                    <a:pt x="18" y="57"/>
                  </a:cubicBezTo>
                  <a:close/>
                  <a:moveTo>
                    <a:pt x="16" y="57"/>
                  </a:moveTo>
                  <a:cubicBezTo>
                    <a:pt x="16" y="56"/>
                    <a:pt x="15" y="55"/>
                    <a:pt x="14" y="55"/>
                  </a:cubicBezTo>
                  <a:cubicBezTo>
                    <a:pt x="14" y="55"/>
                    <a:pt x="13" y="56"/>
                    <a:pt x="13" y="57"/>
                  </a:cubicBezTo>
                  <a:cubicBezTo>
                    <a:pt x="13" y="58"/>
                    <a:pt x="14" y="59"/>
                    <a:pt x="14" y="59"/>
                  </a:cubicBezTo>
                  <a:cubicBezTo>
                    <a:pt x="15" y="59"/>
                    <a:pt x="16" y="58"/>
                    <a:pt x="16" y="57"/>
                  </a:cubicBezTo>
                  <a:close/>
                  <a:moveTo>
                    <a:pt x="45" y="57"/>
                  </a:moveTo>
                  <a:cubicBezTo>
                    <a:pt x="45" y="59"/>
                    <a:pt x="43" y="61"/>
                    <a:pt x="41" y="61"/>
                  </a:cubicBezTo>
                  <a:cubicBezTo>
                    <a:pt x="39" y="61"/>
                    <a:pt x="38" y="59"/>
                    <a:pt x="38" y="57"/>
                  </a:cubicBezTo>
                  <a:cubicBezTo>
                    <a:pt x="38" y="55"/>
                    <a:pt x="39" y="53"/>
                    <a:pt x="41" y="53"/>
                  </a:cubicBezTo>
                  <a:cubicBezTo>
                    <a:pt x="43" y="53"/>
                    <a:pt x="45" y="55"/>
                    <a:pt x="45" y="57"/>
                  </a:cubicBezTo>
                  <a:close/>
                  <a:moveTo>
                    <a:pt x="43" y="57"/>
                  </a:moveTo>
                  <a:cubicBezTo>
                    <a:pt x="43" y="56"/>
                    <a:pt x="42" y="55"/>
                    <a:pt x="41" y="55"/>
                  </a:cubicBezTo>
                  <a:cubicBezTo>
                    <a:pt x="40" y="55"/>
                    <a:pt x="40" y="56"/>
                    <a:pt x="40" y="57"/>
                  </a:cubicBezTo>
                  <a:cubicBezTo>
                    <a:pt x="40" y="58"/>
                    <a:pt x="40" y="59"/>
                    <a:pt x="41" y="59"/>
                  </a:cubicBezTo>
                  <a:cubicBezTo>
                    <a:pt x="42" y="59"/>
                    <a:pt x="43" y="58"/>
                    <a:pt x="43" y="57"/>
                  </a:cubicBezTo>
                  <a:close/>
                  <a:moveTo>
                    <a:pt x="12" y="37"/>
                  </a:moveTo>
                  <a:cubicBezTo>
                    <a:pt x="44" y="37"/>
                    <a:pt x="44" y="37"/>
                    <a:pt x="44" y="37"/>
                  </a:cubicBezTo>
                  <a:cubicBezTo>
                    <a:pt x="45" y="37"/>
                    <a:pt x="45" y="36"/>
                    <a:pt x="45" y="36"/>
                  </a:cubicBezTo>
                  <a:cubicBezTo>
                    <a:pt x="45" y="35"/>
                    <a:pt x="45" y="35"/>
                    <a:pt x="44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1" y="35"/>
                    <a:pt x="11" y="35"/>
                    <a:pt x="11" y="36"/>
                  </a:cubicBezTo>
                  <a:cubicBezTo>
                    <a:pt x="11" y="36"/>
                    <a:pt x="11" y="37"/>
                    <a:pt x="12" y="37"/>
                  </a:cubicBezTo>
                  <a:close/>
                  <a:moveTo>
                    <a:pt x="13" y="39"/>
                  </a:moveTo>
                  <a:cubicBezTo>
                    <a:pt x="13" y="39"/>
                    <a:pt x="12" y="40"/>
                    <a:pt x="12" y="40"/>
                  </a:cubicBezTo>
                  <a:cubicBezTo>
                    <a:pt x="12" y="41"/>
                    <a:pt x="13" y="41"/>
                    <a:pt x="13" y="41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4" y="41"/>
                    <a:pt x="44" y="41"/>
                    <a:pt x="44" y="40"/>
                  </a:cubicBezTo>
                  <a:cubicBezTo>
                    <a:pt x="44" y="40"/>
                    <a:pt x="44" y="39"/>
                    <a:pt x="43" y="39"/>
                  </a:cubicBezTo>
                  <a:lnTo>
                    <a:pt x="13" y="39"/>
                  </a:lnTo>
                  <a:close/>
                  <a:moveTo>
                    <a:pt x="37" y="31"/>
                  </a:moveTo>
                  <a:cubicBezTo>
                    <a:pt x="43" y="31"/>
                    <a:pt x="43" y="31"/>
                    <a:pt x="43" y="31"/>
                  </a:cubicBezTo>
                  <a:cubicBezTo>
                    <a:pt x="43" y="31"/>
                    <a:pt x="44" y="30"/>
                    <a:pt x="44" y="3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4" y="0"/>
                    <a:pt x="43" y="0"/>
                    <a:pt x="43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1"/>
                    <a:pt x="37" y="31"/>
                  </a:cubicBezTo>
                  <a:close/>
                  <a:moveTo>
                    <a:pt x="25" y="31"/>
                  </a:moveTo>
                  <a:cubicBezTo>
                    <a:pt x="31" y="31"/>
                    <a:pt x="31" y="31"/>
                    <a:pt x="31" y="31"/>
                  </a:cubicBezTo>
                  <a:cubicBezTo>
                    <a:pt x="32" y="31"/>
                    <a:pt x="32" y="30"/>
                    <a:pt x="32" y="30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2" y="8"/>
                    <a:pt x="32" y="8"/>
                    <a:pt x="31" y="8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5" y="8"/>
                    <a:pt x="24" y="8"/>
                    <a:pt x="24" y="8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5" y="31"/>
                    <a:pt x="25" y="31"/>
                  </a:cubicBezTo>
                  <a:close/>
                  <a:moveTo>
                    <a:pt x="13" y="31"/>
                  </a:move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0"/>
                    <a:pt x="20" y="30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1"/>
                    <a:pt x="13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Freeform 62"/>
            <p:cNvSpPr>
              <a:spLocks noEditPoints="1"/>
            </p:cNvSpPr>
            <p:nvPr/>
          </p:nvSpPr>
          <p:spPr bwMode="auto">
            <a:xfrm>
              <a:off x="5092991" y="1932809"/>
              <a:ext cx="344503" cy="398192"/>
            </a:xfrm>
            <a:custGeom>
              <a:avLst/>
              <a:gdLst>
                <a:gd name="T0" fmla="*/ 54 w 62"/>
                <a:gd name="T1" fmla="*/ 0 h 72"/>
                <a:gd name="T2" fmla="*/ 8 w 62"/>
                <a:gd name="T3" fmla="*/ 0 h 72"/>
                <a:gd name="T4" fmla="*/ 0 w 62"/>
                <a:gd name="T5" fmla="*/ 8 h 72"/>
                <a:gd name="T6" fmla="*/ 0 w 62"/>
                <a:gd name="T7" fmla="*/ 64 h 72"/>
                <a:gd name="T8" fmla="*/ 8 w 62"/>
                <a:gd name="T9" fmla="*/ 72 h 72"/>
                <a:gd name="T10" fmla="*/ 54 w 62"/>
                <a:gd name="T11" fmla="*/ 72 h 72"/>
                <a:gd name="T12" fmla="*/ 62 w 62"/>
                <a:gd name="T13" fmla="*/ 64 h 72"/>
                <a:gd name="T14" fmla="*/ 62 w 62"/>
                <a:gd name="T15" fmla="*/ 8 h 72"/>
                <a:gd name="T16" fmla="*/ 54 w 62"/>
                <a:gd name="T17" fmla="*/ 0 h 72"/>
                <a:gd name="T18" fmla="*/ 8 w 62"/>
                <a:gd name="T19" fmla="*/ 3 h 72"/>
                <a:gd name="T20" fmla="*/ 54 w 62"/>
                <a:gd name="T21" fmla="*/ 3 h 72"/>
                <a:gd name="T22" fmla="*/ 59 w 62"/>
                <a:gd name="T23" fmla="*/ 8 h 72"/>
                <a:gd name="T24" fmla="*/ 59 w 62"/>
                <a:gd name="T25" fmla="*/ 64 h 72"/>
                <a:gd name="T26" fmla="*/ 54 w 62"/>
                <a:gd name="T27" fmla="*/ 69 h 72"/>
                <a:gd name="T28" fmla="*/ 8 w 62"/>
                <a:gd name="T29" fmla="*/ 69 h 72"/>
                <a:gd name="T30" fmla="*/ 3 w 62"/>
                <a:gd name="T31" fmla="*/ 64 h 72"/>
                <a:gd name="T32" fmla="*/ 3 w 62"/>
                <a:gd name="T33" fmla="*/ 8 h 72"/>
                <a:gd name="T34" fmla="*/ 8 w 62"/>
                <a:gd name="T35" fmla="*/ 3 h 72"/>
                <a:gd name="T36" fmla="*/ 7 w 62"/>
                <a:gd name="T37" fmla="*/ 62 h 72"/>
                <a:gd name="T38" fmla="*/ 55 w 62"/>
                <a:gd name="T39" fmla="*/ 62 h 72"/>
                <a:gd name="T40" fmla="*/ 56 w 62"/>
                <a:gd name="T41" fmla="*/ 61 h 72"/>
                <a:gd name="T42" fmla="*/ 56 w 62"/>
                <a:gd name="T43" fmla="*/ 7 h 72"/>
                <a:gd name="T44" fmla="*/ 55 w 62"/>
                <a:gd name="T45" fmla="*/ 6 h 72"/>
                <a:gd name="T46" fmla="*/ 7 w 62"/>
                <a:gd name="T47" fmla="*/ 6 h 72"/>
                <a:gd name="T48" fmla="*/ 6 w 62"/>
                <a:gd name="T49" fmla="*/ 7 h 72"/>
                <a:gd name="T50" fmla="*/ 6 w 62"/>
                <a:gd name="T51" fmla="*/ 61 h 72"/>
                <a:gd name="T52" fmla="*/ 7 w 62"/>
                <a:gd name="T53" fmla="*/ 62 h 72"/>
                <a:gd name="T54" fmla="*/ 8 w 62"/>
                <a:gd name="T55" fmla="*/ 8 h 72"/>
                <a:gd name="T56" fmla="*/ 54 w 62"/>
                <a:gd name="T57" fmla="*/ 8 h 72"/>
                <a:gd name="T58" fmla="*/ 54 w 62"/>
                <a:gd name="T59" fmla="*/ 60 h 72"/>
                <a:gd name="T60" fmla="*/ 8 w 62"/>
                <a:gd name="T61" fmla="*/ 60 h 72"/>
                <a:gd name="T62" fmla="*/ 8 w 62"/>
                <a:gd name="T63" fmla="*/ 8 h 72"/>
                <a:gd name="T64" fmla="*/ 33 w 62"/>
                <a:gd name="T65" fmla="*/ 66 h 72"/>
                <a:gd name="T66" fmla="*/ 31 w 62"/>
                <a:gd name="T67" fmla="*/ 68 h 72"/>
                <a:gd name="T68" fmla="*/ 29 w 62"/>
                <a:gd name="T69" fmla="*/ 66 h 72"/>
                <a:gd name="T70" fmla="*/ 31 w 62"/>
                <a:gd name="T71" fmla="*/ 64 h 72"/>
                <a:gd name="T72" fmla="*/ 33 w 62"/>
                <a:gd name="T73" fmla="*/ 6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2" h="72">
                  <a:moveTo>
                    <a:pt x="54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0" y="68"/>
                    <a:pt x="4" y="72"/>
                    <a:pt x="8" y="72"/>
                  </a:cubicBezTo>
                  <a:cubicBezTo>
                    <a:pt x="54" y="72"/>
                    <a:pt x="54" y="72"/>
                    <a:pt x="54" y="72"/>
                  </a:cubicBezTo>
                  <a:cubicBezTo>
                    <a:pt x="58" y="72"/>
                    <a:pt x="62" y="68"/>
                    <a:pt x="62" y="64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62" y="3"/>
                    <a:pt x="58" y="0"/>
                    <a:pt x="54" y="0"/>
                  </a:cubicBezTo>
                  <a:close/>
                  <a:moveTo>
                    <a:pt x="8" y="3"/>
                  </a:moveTo>
                  <a:cubicBezTo>
                    <a:pt x="54" y="3"/>
                    <a:pt x="54" y="3"/>
                    <a:pt x="54" y="3"/>
                  </a:cubicBezTo>
                  <a:cubicBezTo>
                    <a:pt x="56" y="3"/>
                    <a:pt x="59" y="5"/>
                    <a:pt x="59" y="8"/>
                  </a:cubicBezTo>
                  <a:cubicBezTo>
                    <a:pt x="59" y="64"/>
                    <a:pt x="59" y="64"/>
                    <a:pt x="59" y="64"/>
                  </a:cubicBezTo>
                  <a:cubicBezTo>
                    <a:pt x="59" y="67"/>
                    <a:pt x="56" y="69"/>
                    <a:pt x="54" y="69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5" y="69"/>
                    <a:pt x="3" y="67"/>
                    <a:pt x="3" y="64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5"/>
                    <a:pt x="5" y="3"/>
                    <a:pt x="8" y="3"/>
                  </a:cubicBezTo>
                  <a:close/>
                  <a:moveTo>
                    <a:pt x="7" y="62"/>
                  </a:moveTo>
                  <a:cubicBezTo>
                    <a:pt x="55" y="62"/>
                    <a:pt x="55" y="62"/>
                    <a:pt x="55" y="62"/>
                  </a:cubicBezTo>
                  <a:cubicBezTo>
                    <a:pt x="55" y="62"/>
                    <a:pt x="56" y="61"/>
                    <a:pt x="56" y="61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6" y="6"/>
                    <a:pt x="55" y="6"/>
                    <a:pt x="55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6" y="6"/>
                    <a:pt x="6" y="7"/>
                  </a:cubicBezTo>
                  <a:cubicBezTo>
                    <a:pt x="6" y="61"/>
                    <a:pt x="6" y="61"/>
                    <a:pt x="6" y="61"/>
                  </a:cubicBezTo>
                  <a:cubicBezTo>
                    <a:pt x="6" y="61"/>
                    <a:pt x="7" y="62"/>
                    <a:pt x="7" y="62"/>
                  </a:cubicBezTo>
                  <a:close/>
                  <a:moveTo>
                    <a:pt x="8" y="8"/>
                  </a:moveTo>
                  <a:cubicBezTo>
                    <a:pt x="54" y="8"/>
                    <a:pt x="54" y="8"/>
                    <a:pt x="54" y="8"/>
                  </a:cubicBezTo>
                  <a:cubicBezTo>
                    <a:pt x="54" y="60"/>
                    <a:pt x="54" y="60"/>
                    <a:pt x="54" y="60"/>
                  </a:cubicBezTo>
                  <a:cubicBezTo>
                    <a:pt x="8" y="60"/>
                    <a:pt x="8" y="60"/>
                    <a:pt x="8" y="60"/>
                  </a:cubicBezTo>
                  <a:lnTo>
                    <a:pt x="8" y="8"/>
                  </a:lnTo>
                  <a:close/>
                  <a:moveTo>
                    <a:pt x="33" y="66"/>
                  </a:moveTo>
                  <a:cubicBezTo>
                    <a:pt x="33" y="67"/>
                    <a:pt x="32" y="68"/>
                    <a:pt x="31" y="68"/>
                  </a:cubicBezTo>
                  <a:cubicBezTo>
                    <a:pt x="30" y="68"/>
                    <a:pt x="29" y="67"/>
                    <a:pt x="29" y="66"/>
                  </a:cubicBezTo>
                  <a:cubicBezTo>
                    <a:pt x="29" y="65"/>
                    <a:pt x="30" y="64"/>
                    <a:pt x="31" y="64"/>
                  </a:cubicBezTo>
                  <a:cubicBezTo>
                    <a:pt x="32" y="64"/>
                    <a:pt x="33" y="65"/>
                    <a:pt x="33" y="6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Freeform 52"/>
            <p:cNvSpPr>
              <a:spLocks noEditPoints="1"/>
            </p:cNvSpPr>
            <p:nvPr/>
          </p:nvSpPr>
          <p:spPr bwMode="auto">
            <a:xfrm>
              <a:off x="4255025" y="3865833"/>
              <a:ext cx="360381" cy="339058"/>
            </a:xfrm>
            <a:custGeom>
              <a:avLst/>
              <a:gdLst>
                <a:gd name="T0" fmla="*/ 23 w 68"/>
                <a:gd name="T1" fmla="*/ 5 h 67"/>
                <a:gd name="T2" fmla="*/ 7 w 68"/>
                <a:gd name="T3" fmla="*/ 11 h 67"/>
                <a:gd name="T4" fmla="*/ 7 w 68"/>
                <a:gd name="T5" fmla="*/ 67 h 67"/>
                <a:gd name="T6" fmla="*/ 38 w 68"/>
                <a:gd name="T7" fmla="*/ 62 h 67"/>
                <a:gd name="T8" fmla="*/ 49 w 68"/>
                <a:gd name="T9" fmla="*/ 56 h 67"/>
                <a:gd name="T10" fmla="*/ 64 w 68"/>
                <a:gd name="T11" fmla="*/ 47 h 67"/>
                <a:gd name="T12" fmla="*/ 60 w 68"/>
                <a:gd name="T13" fmla="*/ 0 h 67"/>
                <a:gd name="T14" fmla="*/ 52 w 68"/>
                <a:gd name="T15" fmla="*/ 51 h 67"/>
                <a:gd name="T16" fmla="*/ 59 w 68"/>
                <a:gd name="T17" fmla="*/ 44 h 67"/>
                <a:gd name="T18" fmla="*/ 56 w 68"/>
                <a:gd name="T19" fmla="*/ 41 h 67"/>
                <a:gd name="T20" fmla="*/ 56 w 68"/>
                <a:gd name="T21" fmla="*/ 51 h 67"/>
                <a:gd name="T22" fmla="*/ 50 w 68"/>
                <a:gd name="T23" fmla="*/ 43 h 67"/>
                <a:gd name="T24" fmla="*/ 33 w 68"/>
                <a:gd name="T25" fmla="*/ 45 h 67"/>
                <a:gd name="T26" fmla="*/ 48 w 68"/>
                <a:gd name="T27" fmla="*/ 53 h 67"/>
                <a:gd name="T28" fmla="*/ 26 w 68"/>
                <a:gd name="T29" fmla="*/ 7 h 67"/>
                <a:gd name="T30" fmla="*/ 65 w 68"/>
                <a:gd name="T31" fmla="*/ 7 h 67"/>
                <a:gd name="T32" fmla="*/ 56 w 68"/>
                <a:gd name="T33" fmla="*/ 39 h 67"/>
                <a:gd name="T34" fmla="*/ 9 w 68"/>
                <a:gd name="T35" fmla="*/ 23 h 67"/>
                <a:gd name="T36" fmla="*/ 12 w 68"/>
                <a:gd name="T37" fmla="*/ 30 h 67"/>
                <a:gd name="T38" fmla="*/ 10 w 68"/>
                <a:gd name="T39" fmla="*/ 32 h 67"/>
                <a:gd name="T40" fmla="*/ 10 w 68"/>
                <a:gd name="T41" fmla="*/ 38 h 67"/>
                <a:gd name="T42" fmla="*/ 12 w 68"/>
                <a:gd name="T43" fmla="*/ 40 h 67"/>
                <a:gd name="T44" fmla="*/ 9 w 68"/>
                <a:gd name="T45" fmla="*/ 47 h 67"/>
                <a:gd name="T46" fmla="*/ 12 w 68"/>
                <a:gd name="T47" fmla="*/ 54 h 67"/>
                <a:gd name="T48" fmla="*/ 9 w 68"/>
                <a:gd name="T49" fmla="*/ 55 h 67"/>
                <a:gd name="T50" fmla="*/ 19 w 68"/>
                <a:gd name="T51" fmla="*/ 61 h 67"/>
                <a:gd name="T52" fmla="*/ 25 w 68"/>
                <a:gd name="T53" fmla="*/ 64 h 67"/>
                <a:gd name="T54" fmla="*/ 3 w 68"/>
                <a:gd name="T55" fmla="*/ 19 h 67"/>
                <a:gd name="T56" fmla="*/ 12 w 68"/>
                <a:gd name="T57" fmla="*/ 22 h 67"/>
                <a:gd name="T58" fmla="*/ 34 w 68"/>
                <a:gd name="T59" fmla="*/ 61 h 67"/>
                <a:gd name="T60" fmla="*/ 19 w 68"/>
                <a:gd name="T61" fmla="*/ 59 h 67"/>
                <a:gd name="T62" fmla="*/ 19 w 68"/>
                <a:gd name="T63" fmla="*/ 8 h 67"/>
                <a:gd name="T64" fmla="*/ 21 w 68"/>
                <a:gd name="T65" fmla="*/ 17 h 67"/>
                <a:gd name="T66" fmla="*/ 24 w 68"/>
                <a:gd name="T67" fmla="*/ 19 h 67"/>
                <a:gd name="T68" fmla="*/ 20 w 68"/>
                <a:gd name="T69" fmla="*/ 26 h 67"/>
                <a:gd name="T70" fmla="*/ 24 w 68"/>
                <a:gd name="T71" fmla="*/ 33 h 67"/>
                <a:gd name="T72" fmla="*/ 21 w 68"/>
                <a:gd name="T73" fmla="*/ 35 h 67"/>
                <a:gd name="T74" fmla="*/ 21 w 68"/>
                <a:gd name="T75" fmla="*/ 41 h 67"/>
                <a:gd name="T76" fmla="*/ 24 w 68"/>
                <a:gd name="T77" fmla="*/ 43 h 67"/>
                <a:gd name="T78" fmla="*/ 21 w 68"/>
                <a:gd name="T79" fmla="*/ 49 h 67"/>
                <a:gd name="T80" fmla="*/ 24 w 68"/>
                <a:gd name="T81" fmla="*/ 51 h 67"/>
                <a:gd name="T82" fmla="*/ 38 w 68"/>
                <a:gd name="T83" fmla="*/ 57 h 67"/>
                <a:gd name="T84" fmla="*/ 40 w 68"/>
                <a:gd name="T85" fmla="*/ 58 h 67"/>
                <a:gd name="T86" fmla="*/ 40 w 68"/>
                <a:gd name="T87" fmla="*/ 55 h 67"/>
                <a:gd name="T88" fmla="*/ 40 w 68"/>
                <a:gd name="T89" fmla="*/ 58 h 67"/>
                <a:gd name="T90" fmla="*/ 33 w 68"/>
                <a:gd name="T91" fmla="*/ 13 h 67"/>
                <a:gd name="T92" fmla="*/ 58 w 68"/>
                <a:gd name="T93" fmla="*/ 11 h 67"/>
                <a:gd name="T94" fmla="*/ 58 w 68"/>
                <a:gd name="T95" fmla="*/ 21 h 67"/>
                <a:gd name="T96" fmla="*/ 33 w 68"/>
                <a:gd name="T97" fmla="*/ 19 h 67"/>
                <a:gd name="T98" fmla="*/ 59 w 68"/>
                <a:gd name="T99" fmla="*/ 28 h 67"/>
                <a:gd name="T100" fmla="*/ 32 w 68"/>
                <a:gd name="T101" fmla="*/ 28 h 67"/>
                <a:gd name="T102" fmla="*/ 59 w 68"/>
                <a:gd name="T103" fmla="*/ 28 h 67"/>
                <a:gd name="T104" fmla="*/ 33 w 68"/>
                <a:gd name="T105" fmla="*/ 37 h 67"/>
                <a:gd name="T106" fmla="*/ 58 w 68"/>
                <a:gd name="T107" fmla="*/ 35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8" h="67">
                  <a:moveTo>
                    <a:pt x="60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27" y="0"/>
                    <a:pt x="24" y="2"/>
                    <a:pt x="23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5" y="5"/>
                    <a:pt x="13" y="8"/>
                    <a:pt x="12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3" y="11"/>
                    <a:pt x="0" y="14"/>
                    <a:pt x="0" y="19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4"/>
                    <a:pt x="3" y="67"/>
                    <a:pt x="7" y="67"/>
                  </a:cubicBezTo>
                  <a:cubicBezTo>
                    <a:pt x="25" y="67"/>
                    <a:pt x="25" y="67"/>
                    <a:pt x="25" y="67"/>
                  </a:cubicBezTo>
                  <a:cubicBezTo>
                    <a:pt x="29" y="67"/>
                    <a:pt x="33" y="66"/>
                    <a:pt x="35" y="64"/>
                  </a:cubicBezTo>
                  <a:cubicBezTo>
                    <a:pt x="38" y="62"/>
                    <a:pt x="38" y="62"/>
                    <a:pt x="38" y="62"/>
                  </a:cubicBezTo>
                  <a:cubicBezTo>
                    <a:pt x="41" y="62"/>
                    <a:pt x="45" y="60"/>
                    <a:pt x="47" y="59"/>
                  </a:cubicBezTo>
                  <a:cubicBezTo>
                    <a:pt x="48" y="57"/>
                    <a:pt x="48" y="57"/>
                    <a:pt x="48" y="57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53" y="56"/>
                    <a:pt x="57" y="55"/>
                    <a:pt x="59" y="53"/>
                  </a:cubicBezTo>
                  <a:cubicBezTo>
                    <a:pt x="62" y="50"/>
                    <a:pt x="62" y="50"/>
                    <a:pt x="62" y="50"/>
                  </a:cubicBezTo>
                  <a:cubicBezTo>
                    <a:pt x="64" y="47"/>
                    <a:pt x="64" y="47"/>
                    <a:pt x="64" y="47"/>
                  </a:cubicBezTo>
                  <a:cubicBezTo>
                    <a:pt x="66" y="46"/>
                    <a:pt x="68" y="41"/>
                    <a:pt x="68" y="38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8" y="3"/>
                    <a:pt x="64" y="0"/>
                    <a:pt x="60" y="0"/>
                  </a:cubicBezTo>
                  <a:close/>
                  <a:moveTo>
                    <a:pt x="52" y="53"/>
                  </a:moveTo>
                  <a:cubicBezTo>
                    <a:pt x="52" y="52"/>
                    <a:pt x="52" y="52"/>
                    <a:pt x="52" y="52"/>
                  </a:cubicBezTo>
                  <a:cubicBezTo>
                    <a:pt x="52" y="52"/>
                    <a:pt x="52" y="51"/>
                    <a:pt x="52" y="51"/>
                  </a:cubicBezTo>
                  <a:cubicBezTo>
                    <a:pt x="52" y="45"/>
                    <a:pt x="52" y="45"/>
                    <a:pt x="52" y="45"/>
                  </a:cubicBezTo>
                  <a:cubicBezTo>
                    <a:pt x="58" y="45"/>
                    <a:pt x="58" y="45"/>
                    <a:pt x="58" y="45"/>
                  </a:cubicBezTo>
                  <a:cubicBezTo>
                    <a:pt x="59" y="45"/>
                    <a:pt x="59" y="45"/>
                    <a:pt x="59" y="44"/>
                  </a:cubicBezTo>
                  <a:cubicBezTo>
                    <a:pt x="59" y="44"/>
                    <a:pt x="59" y="43"/>
                    <a:pt x="58" y="43"/>
                  </a:cubicBezTo>
                  <a:cubicBezTo>
                    <a:pt x="52" y="43"/>
                    <a:pt x="52" y="43"/>
                    <a:pt x="52" y="43"/>
                  </a:cubicBezTo>
                  <a:cubicBezTo>
                    <a:pt x="53" y="42"/>
                    <a:pt x="54" y="41"/>
                    <a:pt x="56" y="41"/>
                  </a:cubicBezTo>
                  <a:cubicBezTo>
                    <a:pt x="64" y="41"/>
                    <a:pt x="64" y="41"/>
                    <a:pt x="64" y="41"/>
                  </a:cubicBezTo>
                  <a:cubicBezTo>
                    <a:pt x="64" y="43"/>
                    <a:pt x="63" y="45"/>
                    <a:pt x="62" y="45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56" y="52"/>
                    <a:pt x="54" y="52"/>
                    <a:pt x="52" y="53"/>
                  </a:cubicBezTo>
                  <a:close/>
                  <a:moveTo>
                    <a:pt x="56" y="39"/>
                  </a:moveTo>
                  <a:cubicBezTo>
                    <a:pt x="53" y="39"/>
                    <a:pt x="51" y="41"/>
                    <a:pt x="50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2" y="43"/>
                    <a:pt x="32" y="44"/>
                    <a:pt x="32" y="44"/>
                  </a:cubicBezTo>
                  <a:cubicBezTo>
                    <a:pt x="32" y="45"/>
                    <a:pt x="32" y="45"/>
                    <a:pt x="33" y="45"/>
                  </a:cubicBezTo>
                  <a:cubicBezTo>
                    <a:pt x="50" y="45"/>
                    <a:pt x="50" y="45"/>
                    <a:pt x="50" y="45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48" y="53"/>
                    <a:pt x="48" y="53"/>
                    <a:pt x="48" y="53"/>
                  </a:cubicBezTo>
                  <a:cubicBezTo>
                    <a:pt x="31" y="53"/>
                    <a:pt x="31" y="53"/>
                    <a:pt x="31" y="53"/>
                  </a:cubicBezTo>
                  <a:cubicBezTo>
                    <a:pt x="28" y="53"/>
                    <a:pt x="26" y="51"/>
                    <a:pt x="26" y="49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5"/>
                    <a:pt x="28" y="3"/>
                    <a:pt x="31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3" y="3"/>
                    <a:pt x="65" y="5"/>
                    <a:pt x="65" y="7"/>
                  </a:cubicBezTo>
                  <a:cubicBezTo>
                    <a:pt x="65" y="38"/>
                    <a:pt x="65" y="38"/>
                    <a:pt x="65" y="38"/>
                  </a:cubicBezTo>
                  <a:cubicBezTo>
                    <a:pt x="65" y="38"/>
                    <a:pt x="65" y="39"/>
                    <a:pt x="65" y="39"/>
                  </a:cubicBezTo>
                  <a:lnTo>
                    <a:pt x="56" y="39"/>
                  </a:lnTo>
                  <a:close/>
                  <a:moveTo>
                    <a:pt x="12" y="22"/>
                  </a:moveTo>
                  <a:cubicBezTo>
                    <a:pt x="10" y="22"/>
                    <a:pt x="10" y="22"/>
                    <a:pt x="10" y="22"/>
                  </a:cubicBezTo>
                  <a:cubicBezTo>
                    <a:pt x="9" y="22"/>
                    <a:pt x="9" y="23"/>
                    <a:pt x="9" y="23"/>
                  </a:cubicBezTo>
                  <a:cubicBezTo>
                    <a:pt x="9" y="24"/>
                    <a:pt x="9" y="24"/>
                    <a:pt x="10" y="24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9" y="30"/>
                    <a:pt x="9" y="31"/>
                    <a:pt x="9" y="31"/>
                  </a:cubicBezTo>
                  <a:cubicBezTo>
                    <a:pt x="9" y="32"/>
                    <a:pt x="9" y="32"/>
                    <a:pt x="10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9" y="38"/>
                    <a:pt x="9" y="39"/>
                    <a:pt x="9" y="39"/>
                  </a:cubicBezTo>
                  <a:cubicBezTo>
                    <a:pt x="9" y="40"/>
                    <a:pt x="9" y="40"/>
                    <a:pt x="10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6"/>
                    <a:pt x="12" y="46"/>
                    <a:pt x="12" y="46"/>
                  </a:cubicBezTo>
                  <a:cubicBezTo>
                    <a:pt x="10" y="46"/>
                    <a:pt x="10" y="46"/>
                    <a:pt x="10" y="46"/>
                  </a:cubicBezTo>
                  <a:cubicBezTo>
                    <a:pt x="9" y="46"/>
                    <a:pt x="9" y="47"/>
                    <a:pt x="9" y="47"/>
                  </a:cubicBezTo>
                  <a:cubicBezTo>
                    <a:pt x="9" y="48"/>
                    <a:pt x="9" y="48"/>
                    <a:pt x="10" y="48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54"/>
                    <a:pt x="12" y="54"/>
                    <a:pt x="12" y="54"/>
                  </a:cubicBezTo>
                  <a:cubicBezTo>
                    <a:pt x="12" y="54"/>
                    <a:pt x="12" y="54"/>
                    <a:pt x="12" y="54"/>
                  </a:cubicBezTo>
                  <a:cubicBezTo>
                    <a:pt x="10" y="54"/>
                    <a:pt x="10" y="54"/>
                    <a:pt x="10" y="54"/>
                  </a:cubicBezTo>
                  <a:cubicBezTo>
                    <a:pt x="9" y="54"/>
                    <a:pt x="9" y="55"/>
                    <a:pt x="9" y="55"/>
                  </a:cubicBezTo>
                  <a:cubicBezTo>
                    <a:pt x="9" y="56"/>
                    <a:pt x="9" y="56"/>
                    <a:pt x="10" y="56"/>
                  </a:cubicBezTo>
                  <a:cubicBezTo>
                    <a:pt x="13" y="56"/>
                    <a:pt x="13" y="56"/>
                    <a:pt x="13" y="56"/>
                  </a:cubicBezTo>
                  <a:cubicBezTo>
                    <a:pt x="14" y="59"/>
                    <a:pt x="16" y="61"/>
                    <a:pt x="19" y="61"/>
                  </a:cubicBezTo>
                  <a:cubicBezTo>
                    <a:pt x="27" y="61"/>
                    <a:pt x="27" y="61"/>
                    <a:pt x="27" y="61"/>
                  </a:cubicBezTo>
                  <a:cubicBezTo>
                    <a:pt x="27" y="64"/>
                    <a:pt x="27" y="64"/>
                    <a:pt x="27" y="64"/>
                  </a:cubicBezTo>
                  <a:cubicBezTo>
                    <a:pt x="26" y="64"/>
                    <a:pt x="26" y="64"/>
                    <a:pt x="25" y="64"/>
                  </a:cubicBezTo>
                  <a:cubicBezTo>
                    <a:pt x="7" y="64"/>
                    <a:pt x="7" y="64"/>
                    <a:pt x="7" y="64"/>
                  </a:cubicBezTo>
                  <a:cubicBezTo>
                    <a:pt x="5" y="64"/>
                    <a:pt x="3" y="62"/>
                    <a:pt x="3" y="60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16"/>
                    <a:pt x="5" y="14"/>
                    <a:pt x="7" y="14"/>
                  </a:cubicBezTo>
                  <a:cubicBezTo>
                    <a:pt x="12" y="14"/>
                    <a:pt x="12" y="14"/>
                    <a:pt x="12" y="14"/>
                  </a:cubicBezTo>
                  <a:lnTo>
                    <a:pt x="12" y="22"/>
                  </a:lnTo>
                  <a:close/>
                  <a:moveTo>
                    <a:pt x="29" y="64"/>
                  </a:moveTo>
                  <a:cubicBezTo>
                    <a:pt x="29" y="61"/>
                    <a:pt x="29" y="61"/>
                    <a:pt x="29" y="61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2"/>
                    <a:pt x="33" y="62"/>
                    <a:pt x="33" y="62"/>
                  </a:cubicBezTo>
                  <a:cubicBezTo>
                    <a:pt x="32" y="63"/>
                    <a:pt x="31" y="63"/>
                    <a:pt x="29" y="64"/>
                  </a:cubicBezTo>
                  <a:close/>
                  <a:moveTo>
                    <a:pt x="19" y="59"/>
                  </a:moveTo>
                  <a:cubicBezTo>
                    <a:pt x="16" y="59"/>
                    <a:pt x="14" y="57"/>
                    <a:pt x="14" y="5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0"/>
                    <a:pt x="16" y="8"/>
                    <a:pt x="19" y="8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0" y="17"/>
                    <a:pt x="20" y="18"/>
                  </a:cubicBezTo>
                  <a:cubicBezTo>
                    <a:pt x="20" y="18"/>
                    <a:pt x="21" y="19"/>
                    <a:pt x="21" y="19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0" y="25"/>
                    <a:pt x="20" y="26"/>
                  </a:cubicBezTo>
                  <a:cubicBezTo>
                    <a:pt x="20" y="26"/>
                    <a:pt x="21" y="27"/>
                    <a:pt x="21" y="27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3"/>
                    <a:pt x="20" y="33"/>
                    <a:pt x="20" y="34"/>
                  </a:cubicBezTo>
                  <a:cubicBezTo>
                    <a:pt x="20" y="34"/>
                    <a:pt x="21" y="35"/>
                    <a:pt x="21" y="35"/>
                  </a:cubicBezTo>
                  <a:cubicBezTo>
                    <a:pt x="24" y="35"/>
                    <a:pt x="24" y="35"/>
                    <a:pt x="24" y="35"/>
                  </a:cubicBezTo>
                  <a:cubicBezTo>
                    <a:pt x="24" y="41"/>
                    <a:pt x="24" y="41"/>
                    <a:pt x="24" y="41"/>
                  </a:cubicBezTo>
                  <a:cubicBezTo>
                    <a:pt x="21" y="41"/>
                    <a:pt x="21" y="41"/>
                    <a:pt x="21" y="41"/>
                  </a:cubicBezTo>
                  <a:cubicBezTo>
                    <a:pt x="21" y="41"/>
                    <a:pt x="20" y="41"/>
                    <a:pt x="20" y="42"/>
                  </a:cubicBezTo>
                  <a:cubicBezTo>
                    <a:pt x="20" y="42"/>
                    <a:pt x="21" y="43"/>
                    <a:pt x="21" y="43"/>
                  </a:cubicBezTo>
                  <a:cubicBezTo>
                    <a:pt x="24" y="43"/>
                    <a:pt x="24" y="43"/>
                    <a:pt x="24" y="43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49"/>
                    <a:pt x="20" y="49"/>
                    <a:pt x="20" y="50"/>
                  </a:cubicBezTo>
                  <a:cubicBezTo>
                    <a:pt x="20" y="50"/>
                    <a:pt x="21" y="51"/>
                    <a:pt x="21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5" y="53"/>
                    <a:pt x="28" y="55"/>
                    <a:pt x="31" y="55"/>
                  </a:cubicBezTo>
                  <a:cubicBezTo>
                    <a:pt x="38" y="55"/>
                    <a:pt x="38" y="55"/>
                    <a:pt x="38" y="55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9"/>
                    <a:pt x="37" y="59"/>
                    <a:pt x="37" y="59"/>
                  </a:cubicBezTo>
                  <a:lnTo>
                    <a:pt x="19" y="59"/>
                  </a:lnTo>
                  <a:close/>
                  <a:moveTo>
                    <a:pt x="40" y="58"/>
                  </a:moveTo>
                  <a:cubicBezTo>
                    <a:pt x="40" y="58"/>
                    <a:pt x="40" y="58"/>
                    <a:pt x="40" y="58"/>
                  </a:cubicBezTo>
                  <a:cubicBezTo>
                    <a:pt x="41" y="57"/>
                    <a:pt x="41" y="57"/>
                    <a:pt x="40" y="57"/>
                  </a:cubicBezTo>
                  <a:cubicBezTo>
                    <a:pt x="40" y="55"/>
                    <a:pt x="40" y="55"/>
                    <a:pt x="40" y="55"/>
                  </a:cubicBezTo>
                  <a:cubicBezTo>
                    <a:pt x="46" y="55"/>
                    <a:pt x="46" y="55"/>
                    <a:pt x="46" y="55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4" y="57"/>
                    <a:pt x="42" y="58"/>
                    <a:pt x="40" y="58"/>
                  </a:cubicBezTo>
                  <a:close/>
                  <a:moveTo>
                    <a:pt x="59" y="12"/>
                  </a:moveTo>
                  <a:cubicBezTo>
                    <a:pt x="59" y="12"/>
                    <a:pt x="59" y="13"/>
                    <a:pt x="58" y="13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32" y="13"/>
                    <a:pt x="32" y="12"/>
                    <a:pt x="32" y="12"/>
                  </a:cubicBezTo>
                  <a:cubicBezTo>
                    <a:pt x="32" y="11"/>
                    <a:pt x="32" y="11"/>
                    <a:pt x="33" y="11"/>
                  </a:cubicBezTo>
                  <a:cubicBezTo>
                    <a:pt x="58" y="11"/>
                    <a:pt x="58" y="11"/>
                    <a:pt x="58" y="11"/>
                  </a:cubicBezTo>
                  <a:cubicBezTo>
                    <a:pt x="59" y="11"/>
                    <a:pt x="59" y="11"/>
                    <a:pt x="59" y="12"/>
                  </a:cubicBezTo>
                  <a:close/>
                  <a:moveTo>
                    <a:pt x="59" y="20"/>
                  </a:moveTo>
                  <a:cubicBezTo>
                    <a:pt x="59" y="21"/>
                    <a:pt x="59" y="21"/>
                    <a:pt x="58" y="21"/>
                  </a:cubicBezTo>
                  <a:cubicBezTo>
                    <a:pt x="33" y="21"/>
                    <a:pt x="33" y="21"/>
                    <a:pt x="33" y="21"/>
                  </a:cubicBezTo>
                  <a:cubicBezTo>
                    <a:pt x="32" y="21"/>
                    <a:pt x="32" y="21"/>
                    <a:pt x="32" y="20"/>
                  </a:cubicBezTo>
                  <a:cubicBezTo>
                    <a:pt x="32" y="19"/>
                    <a:pt x="32" y="19"/>
                    <a:pt x="33" y="19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59" y="19"/>
                    <a:pt x="59" y="19"/>
                    <a:pt x="59" y="20"/>
                  </a:cubicBezTo>
                  <a:close/>
                  <a:moveTo>
                    <a:pt x="59" y="28"/>
                  </a:moveTo>
                  <a:cubicBezTo>
                    <a:pt x="59" y="29"/>
                    <a:pt x="59" y="29"/>
                    <a:pt x="58" y="29"/>
                  </a:cubicBezTo>
                  <a:cubicBezTo>
                    <a:pt x="33" y="29"/>
                    <a:pt x="33" y="29"/>
                    <a:pt x="33" y="29"/>
                  </a:cubicBezTo>
                  <a:cubicBezTo>
                    <a:pt x="32" y="29"/>
                    <a:pt x="32" y="29"/>
                    <a:pt x="32" y="28"/>
                  </a:cubicBezTo>
                  <a:cubicBezTo>
                    <a:pt x="32" y="27"/>
                    <a:pt x="32" y="27"/>
                    <a:pt x="33" y="27"/>
                  </a:cubicBezTo>
                  <a:cubicBezTo>
                    <a:pt x="58" y="27"/>
                    <a:pt x="58" y="27"/>
                    <a:pt x="58" y="27"/>
                  </a:cubicBezTo>
                  <a:cubicBezTo>
                    <a:pt x="59" y="27"/>
                    <a:pt x="59" y="27"/>
                    <a:pt x="59" y="28"/>
                  </a:cubicBezTo>
                  <a:close/>
                  <a:moveTo>
                    <a:pt x="59" y="36"/>
                  </a:moveTo>
                  <a:cubicBezTo>
                    <a:pt x="59" y="37"/>
                    <a:pt x="59" y="37"/>
                    <a:pt x="58" y="37"/>
                  </a:cubicBezTo>
                  <a:cubicBezTo>
                    <a:pt x="33" y="37"/>
                    <a:pt x="33" y="37"/>
                    <a:pt x="33" y="37"/>
                  </a:cubicBezTo>
                  <a:cubicBezTo>
                    <a:pt x="32" y="37"/>
                    <a:pt x="32" y="37"/>
                    <a:pt x="32" y="36"/>
                  </a:cubicBezTo>
                  <a:cubicBezTo>
                    <a:pt x="32" y="36"/>
                    <a:pt x="32" y="35"/>
                    <a:pt x="33" y="35"/>
                  </a:cubicBezTo>
                  <a:cubicBezTo>
                    <a:pt x="58" y="35"/>
                    <a:pt x="58" y="35"/>
                    <a:pt x="58" y="35"/>
                  </a:cubicBezTo>
                  <a:cubicBezTo>
                    <a:pt x="59" y="35"/>
                    <a:pt x="59" y="36"/>
                    <a:pt x="59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Freeform 85"/>
            <p:cNvSpPr>
              <a:spLocks noEditPoints="1"/>
            </p:cNvSpPr>
            <p:nvPr/>
          </p:nvSpPr>
          <p:spPr bwMode="auto">
            <a:xfrm>
              <a:off x="7897415" y="2727666"/>
              <a:ext cx="397387" cy="298627"/>
            </a:xfrm>
            <a:custGeom>
              <a:avLst/>
              <a:gdLst>
                <a:gd name="T0" fmla="*/ 53 w 71"/>
                <a:gd name="T1" fmla="*/ 5 h 51"/>
                <a:gd name="T2" fmla="*/ 0 w 71"/>
                <a:gd name="T3" fmla="*/ 12 h 51"/>
                <a:gd name="T4" fmla="*/ 8 w 71"/>
                <a:gd name="T5" fmla="*/ 33 h 51"/>
                <a:gd name="T6" fmla="*/ 12 w 71"/>
                <a:gd name="T7" fmla="*/ 43 h 51"/>
                <a:gd name="T8" fmla="*/ 46 w 71"/>
                <a:gd name="T9" fmla="*/ 40 h 51"/>
                <a:gd name="T10" fmla="*/ 11 w 71"/>
                <a:gd name="T11" fmla="*/ 35 h 51"/>
                <a:gd name="T12" fmla="*/ 48 w 71"/>
                <a:gd name="T13" fmla="*/ 31 h 51"/>
                <a:gd name="T14" fmla="*/ 56 w 71"/>
                <a:gd name="T15" fmla="*/ 6 h 51"/>
                <a:gd name="T16" fmla="*/ 71 w 71"/>
                <a:gd name="T17" fmla="*/ 2 h 51"/>
                <a:gd name="T18" fmla="*/ 45 w 71"/>
                <a:gd name="T19" fmla="*/ 18 h 51"/>
                <a:gd name="T20" fmla="*/ 49 w 71"/>
                <a:gd name="T21" fmla="*/ 18 h 51"/>
                <a:gd name="T22" fmla="*/ 45 w 71"/>
                <a:gd name="T23" fmla="*/ 20 h 51"/>
                <a:gd name="T24" fmla="*/ 9 w 71"/>
                <a:gd name="T25" fmla="*/ 30 h 51"/>
                <a:gd name="T26" fmla="*/ 12 w 71"/>
                <a:gd name="T27" fmla="*/ 32 h 51"/>
                <a:gd name="T28" fmla="*/ 28 w 71"/>
                <a:gd name="T29" fmla="*/ 18 h 51"/>
                <a:gd name="T30" fmla="*/ 35 w 71"/>
                <a:gd name="T31" fmla="*/ 18 h 51"/>
                <a:gd name="T32" fmla="*/ 43 w 71"/>
                <a:gd name="T33" fmla="*/ 18 h 51"/>
                <a:gd name="T34" fmla="*/ 28 w 71"/>
                <a:gd name="T35" fmla="*/ 20 h 51"/>
                <a:gd name="T36" fmla="*/ 28 w 71"/>
                <a:gd name="T37" fmla="*/ 25 h 51"/>
                <a:gd name="T38" fmla="*/ 21 w 71"/>
                <a:gd name="T39" fmla="*/ 25 h 51"/>
                <a:gd name="T40" fmla="*/ 26 w 71"/>
                <a:gd name="T41" fmla="*/ 25 h 51"/>
                <a:gd name="T42" fmla="*/ 20 w 71"/>
                <a:gd name="T43" fmla="*/ 13 h 51"/>
                <a:gd name="T44" fmla="*/ 18 w 71"/>
                <a:gd name="T45" fmla="*/ 18 h 51"/>
                <a:gd name="T46" fmla="*/ 18 w 71"/>
                <a:gd name="T47" fmla="*/ 13 h 51"/>
                <a:gd name="T48" fmla="*/ 19 w 71"/>
                <a:gd name="T49" fmla="*/ 25 h 51"/>
                <a:gd name="T50" fmla="*/ 18 w 71"/>
                <a:gd name="T51" fmla="*/ 20 h 51"/>
                <a:gd name="T52" fmla="*/ 5 w 71"/>
                <a:gd name="T53" fmla="*/ 20 h 51"/>
                <a:gd name="T54" fmla="*/ 13 w 71"/>
                <a:gd name="T55" fmla="*/ 27 h 51"/>
                <a:gd name="T56" fmla="*/ 14 w 71"/>
                <a:gd name="T57" fmla="*/ 32 h 51"/>
                <a:gd name="T58" fmla="*/ 26 w 71"/>
                <a:gd name="T59" fmla="*/ 27 h 51"/>
                <a:gd name="T60" fmla="*/ 21 w 71"/>
                <a:gd name="T61" fmla="*/ 27 h 51"/>
                <a:gd name="T62" fmla="*/ 33 w 71"/>
                <a:gd name="T63" fmla="*/ 32 h 51"/>
                <a:gd name="T64" fmla="*/ 36 w 71"/>
                <a:gd name="T65" fmla="*/ 27 h 51"/>
                <a:gd name="T66" fmla="*/ 35 w 71"/>
                <a:gd name="T67" fmla="*/ 32 h 51"/>
                <a:gd name="T68" fmla="*/ 37 w 71"/>
                <a:gd name="T69" fmla="*/ 20 h 51"/>
                <a:gd name="T70" fmla="*/ 36 w 71"/>
                <a:gd name="T71" fmla="*/ 25 h 51"/>
                <a:gd name="T72" fmla="*/ 9 w 71"/>
                <a:gd name="T73" fmla="*/ 13 h 51"/>
                <a:gd name="T74" fmla="*/ 3 w 71"/>
                <a:gd name="T75" fmla="*/ 14 h 51"/>
                <a:gd name="T76" fmla="*/ 42 w 71"/>
                <a:gd name="T77" fmla="*/ 32 h 51"/>
                <a:gd name="T78" fmla="*/ 46 w 71"/>
                <a:gd name="T79" fmla="*/ 27 h 51"/>
                <a:gd name="T80" fmla="*/ 13 w 71"/>
                <a:gd name="T81" fmla="*/ 44 h 51"/>
                <a:gd name="T82" fmla="*/ 17 w 71"/>
                <a:gd name="T83" fmla="*/ 48 h 51"/>
                <a:gd name="T84" fmla="*/ 12 w 71"/>
                <a:gd name="T85" fmla="*/ 48 h 51"/>
                <a:gd name="T86" fmla="*/ 13 w 71"/>
                <a:gd name="T87" fmla="*/ 49 h 51"/>
                <a:gd name="T88" fmla="*/ 40 w 71"/>
                <a:gd name="T89" fmla="*/ 51 h 51"/>
                <a:gd name="T90" fmla="*/ 40 w 71"/>
                <a:gd name="T91" fmla="*/ 49 h 51"/>
                <a:gd name="T92" fmla="*/ 42 w 71"/>
                <a:gd name="T93" fmla="*/ 4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1" h="51">
                  <a:moveTo>
                    <a:pt x="70" y="0"/>
                  </a:moveTo>
                  <a:cubicBezTo>
                    <a:pt x="59" y="0"/>
                    <a:pt x="59" y="0"/>
                    <a:pt x="59" y="0"/>
                  </a:cubicBezTo>
                  <a:cubicBezTo>
                    <a:pt x="56" y="0"/>
                    <a:pt x="54" y="2"/>
                    <a:pt x="53" y="5"/>
                  </a:cubicBezTo>
                  <a:cubicBezTo>
                    <a:pt x="51" y="10"/>
                    <a:pt x="51" y="10"/>
                    <a:pt x="51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2" y="10"/>
                    <a:pt x="1" y="11"/>
                    <a:pt x="0" y="12"/>
                  </a:cubicBezTo>
                  <a:cubicBezTo>
                    <a:pt x="0" y="13"/>
                    <a:pt x="0" y="14"/>
                    <a:pt x="0" y="16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7" y="32"/>
                    <a:pt x="7" y="32"/>
                    <a:pt x="8" y="33"/>
                  </a:cubicBezTo>
                  <a:cubicBezTo>
                    <a:pt x="8" y="33"/>
                    <a:pt x="8" y="33"/>
                    <a:pt x="8" y="34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8" y="41"/>
                    <a:pt x="10" y="43"/>
                    <a:pt x="12" y="43"/>
                  </a:cubicBezTo>
                  <a:cubicBezTo>
                    <a:pt x="46" y="43"/>
                    <a:pt x="46" y="43"/>
                    <a:pt x="46" y="43"/>
                  </a:cubicBezTo>
                  <a:cubicBezTo>
                    <a:pt x="46" y="43"/>
                    <a:pt x="47" y="42"/>
                    <a:pt x="47" y="41"/>
                  </a:cubicBezTo>
                  <a:cubicBezTo>
                    <a:pt x="47" y="41"/>
                    <a:pt x="46" y="40"/>
                    <a:pt x="46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1" y="40"/>
                    <a:pt x="11" y="39"/>
                    <a:pt x="11" y="38"/>
                  </a:cubicBezTo>
                  <a:cubicBezTo>
                    <a:pt x="11" y="35"/>
                    <a:pt x="11" y="35"/>
                    <a:pt x="11" y="35"/>
                  </a:cubicBezTo>
                  <a:cubicBezTo>
                    <a:pt x="11" y="35"/>
                    <a:pt x="12" y="35"/>
                    <a:pt x="1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5" y="35"/>
                    <a:pt x="47" y="33"/>
                    <a:pt x="48" y="31"/>
                  </a:cubicBezTo>
                  <a:cubicBezTo>
                    <a:pt x="54" y="13"/>
                    <a:pt x="54" y="13"/>
                    <a:pt x="54" y="13"/>
                  </a:cubicBezTo>
                  <a:cubicBezTo>
                    <a:pt x="54" y="13"/>
                    <a:pt x="54" y="12"/>
                    <a:pt x="54" y="12"/>
                  </a:cubicBezTo>
                  <a:cubicBezTo>
                    <a:pt x="56" y="6"/>
                    <a:pt x="56" y="6"/>
                    <a:pt x="56" y="6"/>
                  </a:cubicBezTo>
                  <a:cubicBezTo>
                    <a:pt x="56" y="4"/>
                    <a:pt x="58" y="3"/>
                    <a:pt x="59" y="3"/>
                  </a:cubicBezTo>
                  <a:cubicBezTo>
                    <a:pt x="70" y="3"/>
                    <a:pt x="70" y="3"/>
                    <a:pt x="70" y="3"/>
                  </a:cubicBezTo>
                  <a:cubicBezTo>
                    <a:pt x="70" y="3"/>
                    <a:pt x="71" y="3"/>
                    <a:pt x="71" y="2"/>
                  </a:cubicBezTo>
                  <a:cubicBezTo>
                    <a:pt x="71" y="1"/>
                    <a:pt x="70" y="0"/>
                    <a:pt x="70" y="0"/>
                  </a:cubicBezTo>
                  <a:close/>
                  <a:moveTo>
                    <a:pt x="49" y="18"/>
                  </a:moveTo>
                  <a:cubicBezTo>
                    <a:pt x="45" y="18"/>
                    <a:pt x="45" y="18"/>
                    <a:pt x="45" y="18"/>
                  </a:cubicBezTo>
                  <a:cubicBezTo>
                    <a:pt x="46" y="13"/>
                    <a:pt x="46" y="13"/>
                    <a:pt x="46" y="13"/>
                  </a:cubicBezTo>
                  <a:cubicBezTo>
                    <a:pt x="50" y="13"/>
                    <a:pt x="50" y="13"/>
                    <a:pt x="50" y="13"/>
                  </a:cubicBezTo>
                  <a:lnTo>
                    <a:pt x="49" y="18"/>
                  </a:lnTo>
                  <a:close/>
                  <a:moveTo>
                    <a:pt x="47" y="25"/>
                  </a:moveTo>
                  <a:cubicBezTo>
                    <a:pt x="44" y="25"/>
                    <a:pt x="44" y="25"/>
                    <a:pt x="44" y="25"/>
                  </a:cubicBezTo>
                  <a:cubicBezTo>
                    <a:pt x="45" y="20"/>
                    <a:pt x="45" y="20"/>
                    <a:pt x="45" y="20"/>
                  </a:cubicBezTo>
                  <a:cubicBezTo>
                    <a:pt x="48" y="20"/>
                    <a:pt x="48" y="20"/>
                    <a:pt x="48" y="20"/>
                  </a:cubicBezTo>
                  <a:lnTo>
                    <a:pt x="47" y="25"/>
                  </a:lnTo>
                  <a:close/>
                  <a:moveTo>
                    <a:pt x="9" y="30"/>
                  </a:moveTo>
                  <a:cubicBezTo>
                    <a:pt x="8" y="27"/>
                    <a:pt x="8" y="27"/>
                    <a:pt x="8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2"/>
                    <a:pt x="10" y="31"/>
                    <a:pt x="9" y="30"/>
                  </a:cubicBezTo>
                  <a:close/>
                  <a:moveTo>
                    <a:pt x="35" y="18"/>
                  </a:moveTo>
                  <a:cubicBezTo>
                    <a:pt x="28" y="18"/>
                    <a:pt x="28" y="18"/>
                    <a:pt x="28" y="18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35" y="13"/>
                    <a:pt x="35" y="13"/>
                    <a:pt x="35" y="13"/>
                  </a:cubicBezTo>
                  <a:lnTo>
                    <a:pt x="35" y="18"/>
                  </a:lnTo>
                  <a:close/>
                  <a:moveTo>
                    <a:pt x="37" y="13"/>
                  </a:moveTo>
                  <a:cubicBezTo>
                    <a:pt x="44" y="13"/>
                    <a:pt x="44" y="13"/>
                    <a:pt x="44" y="13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37" y="18"/>
                    <a:pt x="37" y="18"/>
                    <a:pt x="37" y="18"/>
                  </a:cubicBezTo>
                  <a:lnTo>
                    <a:pt x="37" y="13"/>
                  </a:lnTo>
                  <a:close/>
                  <a:moveTo>
                    <a:pt x="28" y="20"/>
                  </a:moveTo>
                  <a:cubicBezTo>
                    <a:pt x="35" y="20"/>
                    <a:pt x="35" y="20"/>
                    <a:pt x="35" y="20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28" y="25"/>
                    <a:pt x="28" y="25"/>
                    <a:pt x="28" y="25"/>
                  </a:cubicBezTo>
                  <a:lnTo>
                    <a:pt x="28" y="20"/>
                  </a:lnTo>
                  <a:close/>
                  <a:moveTo>
                    <a:pt x="26" y="25"/>
                  </a:moveTo>
                  <a:cubicBezTo>
                    <a:pt x="21" y="25"/>
                    <a:pt x="21" y="25"/>
                    <a:pt x="21" y="25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6" y="20"/>
                    <a:pt x="26" y="20"/>
                    <a:pt x="26" y="20"/>
                  </a:cubicBezTo>
                  <a:lnTo>
                    <a:pt x="26" y="25"/>
                  </a:lnTo>
                  <a:close/>
                  <a:moveTo>
                    <a:pt x="26" y="18"/>
                  </a:moveTo>
                  <a:cubicBezTo>
                    <a:pt x="20" y="18"/>
                    <a:pt x="20" y="18"/>
                    <a:pt x="20" y="18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7" y="13"/>
                    <a:pt x="27" y="13"/>
                    <a:pt x="27" y="13"/>
                  </a:cubicBezTo>
                  <a:lnTo>
                    <a:pt x="26" y="18"/>
                  </a:lnTo>
                  <a:close/>
                  <a:moveTo>
                    <a:pt x="18" y="18"/>
                  </a:moveTo>
                  <a:cubicBezTo>
                    <a:pt x="12" y="18"/>
                    <a:pt x="12" y="18"/>
                    <a:pt x="12" y="18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8" y="13"/>
                    <a:pt x="18" y="13"/>
                    <a:pt x="18" y="13"/>
                  </a:cubicBezTo>
                  <a:lnTo>
                    <a:pt x="18" y="18"/>
                  </a:lnTo>
                  <a:close/>
                  <a:moveTo>
                    <a:pt x="18" y="20"/>
                  </a:moveTo>
                  <a:cubicBezTo>
                    <a:pt x="19" y="25"/>
                    <a:pt x="19" y="25"/>
                    <a:pt x="19" y="25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2" y="20"/>
                    <a:pt x="12" y="20"/>
                    <a:pt x="12" y="20"/>
                  </a:cubicBezTo>
                  <a:lnTo>
                    <a:pt x="18" y="20"/>
                  </a:lnTo>
                  <a:close/>
                  <a:moveTo>
                    <a:pt x="11" y="25"/>
                  </a:moveTo>
                  <a:cubicBezTo>
                    <a:pt x="7" y="25"/>
                    <a:pt x="7" y="25"/>
                    <a:pt x="7" y="25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10" y="20"/>
                    <a:pt x="10" y="20"/>
                    <a:pt x="10" y="20"/>
                  </a:cubicBezTo>
                  <a:lnTo>
                    <a:pt x="11" y="25"/>
                  </a:lnTo>
                  <a:close/>
                  <a:moveTo>
                    <a:pt x="13" y="27"/>
                  </a:moveTo>
                  <a:cubicBezTo>
                    <a:pt x="19" y="27"/>
                    <a:pt x="19" y="27"/>
                    <a:pt x="19" y="27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4" y="32"/>
                    <a:pt x="14" y="32"/>
                    <a:pt x="14" y="32"/>
                  </a:cubicBezTo>
                  <a:lnTo>
                    <a:pt x="13" y="27"/>
                  </a:lnTo>
                  <a:close/>
                  <a:moveTo>
                    <a:pt x="21" y="27"/>
                  </a:moveTo>
                  <a:cubicBezTo>
                    <a:pt x="26" y="27"/>
                    <a:pt x="26" y="27"/>
                    <a:pt x="26" y="27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1" y="32"/>
                    <a:pt x="21" y="32"/>
                    <a:pt x="21" y="32"/>
                  </a:cubicBezTo>
                  <a:lnTo>
                    <a:pt x="21" y="27"/>
                  </a:lnTo>
                  <a:close/>
                  <a:moveTo>
                    <a:pt x="28" y="27"/>
                  </a:moveTo>
                  <a:cubicBezTo>
                    <a:pt x="34" y="27"/>
                    <a:pt x="34" y="27"/>
                    <a:pt x="34" y="27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28" y="32"/>
                    <a:pt x="28" y="32"/>
                    <a:pt x="28" y="32"/>
                  </a:cubicBezTo>
                  <a:lnTo>
                    <a:pt x="28" y="27"/>
                  </a:lnTo>
                  <a:close/>
                  <a:moveTo>
                    <a:pt x="36" y="27"/>
                  </a:moveTo>
                  <a:cubicBezTo>
                    <a:pt x="41" y="27"/>
                    <a:pt x="41" y="27"/>
                    <a:pt x="41" y="27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35" y="32"/>
                    <a:pt x="35" y="32"/>
                    <a:pt x="35" y="32"/>
                  </a:cubicBezTo>
                  <a:lnTo>
                    <a:pt x="36" y="27"/>
                  </a:lnTo>
                  <a:close/>
                  <a:moveTo>
                    <a:pt x="36" y="25"/>
                  </a:moveTo>
                  <a:cubicBezTo>
                    <a:pt x="37" y="20"/>
                    <a:pt x="37" y="20"/>
                    <a:pt x="37" y="20"/>
                  </a:cubicBezTo>
                  <a:cubicBezTo>
                    <a:pt x="43" y="20"/>
                    <a:pt x="43" y="20"/>
                    <a:pt x="43" y="20"/>
                  </a:cubicBezTo>
                  <a:cubicBezTo>
                    <a:pt x="42" y="25"/>
                    <a:pt x="42" y="25"/>
                    <a:pt x="42" y="25"/>
                  </a:cubicBezTo>
                  <a:lnTo>
                    <a:pt x="36" y="25"/>
                  </a:lnTo>
                  <a:close/>
                  <a:moveTo>
                    <a:pt x="4" y="13"/>
                  </a:moveTo>
                  <a:cubicBezTo>
                    <a:pt x="4" y="13"/>
                    <a:pt x="4" y="13"/>
                    <a:pt x="4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3"/>
                    <a:pt x="3" y="13"/>
                    <a:pt x="4" y="13"/>
                  </a:cubicBezTo>
                  <a:close/>
                  <a:moveTo>
                    <a:pt x="42" y="32"/>
                  </a:moveTo>
                  <a:cubicBezTo>
                    <a:pt x="42" y="32"/>
                    <a:pt x="42" y="32"/>
                    <a:pt x="42" y="32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6" y="27"/>
                    <a:pt x="46" y="27"/>
                    <a:pt x="46" y="27"/>
                  </a:cubicBezTo>
                  <a:cubicBezTo>
                    <a:pt x="45" y="30"/>
                    <a:pt x="45" y="30"/>
                    <a:pt x="45" y="30"/>
                  </a:cubicBezTo>
                  <a:cubicBezTo>
                    <a:pt x="45" y="31"/>
                    <a:pt x="43" y="32"/>
                    <a:pt x="42" y="32"/>
                  </a:cubicBezTo>
                  <a:close/>
                  <a:moveTo>
                    <a:pt x="13" y="44"/>
                  </a:moveTo>
                  <a:cubicBezTo>
                    <a:pt x="11" y="44"/>
                    <a:pt x="10" y="46"/>
                    <a:pt x="10" y="48"/>
                  </a:cubicBezTo>
                  <a:cubicBezTo>
                    <a:pt x="10" y="50"/>
                    <a:pt x="11" y="51"/>
                    <a:pt x="13" y="51"/>
                  </a:cubicBezTo>
                  <a:cubicBezTo>
                    <a:pt x="15" y="51"/>
                    <a:pt x="17" y="50"/>
                    <a:pt x="17" y="48"/>
                  </a:cubicBezTo>
                  <a:cubicBezTo>
                    <a:pt x="17" y="46"/>
                    <a:pt x="15" y="44"/>
                    <a:pt x="13" y="44"/>
                  </a:cubicBezTo>
                  <a:close/>
                  <a:moveTo>
                    <a:pt x="13" y="49"/>
                  </a:moveTo>
                  <a:cubicBezTo>
                    <a:pt x="13" y="49"/>
                    <a:pt x="12" y="48"/>
                    <a:pt x="12" y="48"/>
                  </a:cubicBezTo>
                  <a:cubicBezTo>
                    <a:pt x="12" y="47"/>
                    <a:pt x="13" y="46"/>
                    <a:pt x="13" y="46"/>
                  </a:cubicBezTo>
                  <a:cubicBezTo>
                    <a:pt x="14" y="46"/>
                    <a:pt x="15" y="47"/>
                    <a:pt x="15" y="48"/>
                  </a:cubicBezTo>
                  <a:cubicBezTo>
                    <a:pt x="15" y="48"/>
                    <a:pt x="14" y="49"/>
                    <a:pt x="13" y="49"/>
                  </a:cubicBezTo>
                  <a:close/>
                  <a:moveTo>
                    <a:pt x="40" y="44"/>
                  </a:moveTo>
                  <a:cubicBezTo>
                    <a:pt x="38" y="44"/>
                    <a:pt x="37" y="46"/>
                    <a:pt x="37" y="48"/>
                  </a:cubicBezTo>
                  <a:cubicBezTo>
                    <a:pt x="37" y="50"/>
                    <a:pt x="38" y="51"/>
                    <a:pt x="40" y="51"/>
                  </a:cubicBezTo>
                  <a:cubicBezTo>
                    <a:pt x="42" y="51"/>
                    <a:pt x="44" y="50"/>
                    <a:pt x="44" y="48"/>
                  </a:cubicBezTo>
                  <a:cubicBezTo>
                    <a:pt x="44" y="46"/>
                    <a:pt x="42" y="44"/>
                    <a:pt x="40" y="44"/>
                  </a:cubicBezTo>
                  <a:close/>
                  <a:moveTo>
                    <a:pt x="40" y="49"/>
                  </a:moveTo>
                  <a:cubicBezTo>
                    <a:pt x="39" y="49"/>
                    <a:pt x="39" y="48"/>
                    <a:pt x="39" y="48"/>
                  </a:cubicBezTo>
                  <a:cubicBezTo>
                    <a:pt x="39" y="47"/>
                    <a:pt x="39" y="46"/>
                    <a:pt x="40" y="46"/>
                  </a:cubicBezTo>
                  <a:cubicBezTo>
                    <a:pt x="41" y="46"/>
                    <a:pt x="42" y="47"/>
                    <a:pt x="42" y="48"/>
                  </a:cubicBezTo>
                  <a:cubicBezTo>
                    <a:pt x="42" y="48"/>
                    <a:pt x="41" y="49"/>
                    <a:pt x="40" y="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Freeform 86"/>
            <p:cNvSpPr>
              <a:spLocks noEditPoints="1"/>
            </p:cNvSpPr>
            <p:nvPr/>
          </p:nvSpPr>
          <p:spPr bwMode="auto">
            <a:xfrm>
              <a:off x="7302816" y="2167613"/>
              <a:ext cx="492109" cy="426303"/>
            </a:xfrm>
            <a:custGeom>
              <a:avLst/>
              <a:gdLst>
                <a:gd name="T0" fmla="*/ 71 w 72"/>
                <a:gd name="T1" fmla="*/ 15 h 60"/>
                <a:gd name="T2" fmla="*/ 57 w 72"/>
                <a:gd name="T3" fmla="*/ 17 h 60"/>
                <a:gd name="T4" fmla="*/ 44 w 72"/>
                <a:gd name="T5" fmla="*/ 45 h 60"/>
                <a:gd name="T6" fmla="*/ 12 w 72"/>
                <a:gd name="T7" fmla="*/ 45 h 60"/>
                <a:gd name="T8" fmla="*/ 14 w 72"/>
                <a:gd name="T9" fmla="*/ 48 h 60"/>
                <a:gd name="T10" fmla="*/ 48 w 72"/>
                <a:gd name="T11" fmla="*/ 50 h 60"/>
                <a:gd name="T12" fmla="*/ 14 w 72"/>
                <a:gd name="T13" fmla="*/ 51 h 60"/>
                <a:gd name="T14" fmla="*/ 9 w 72"/>
                <a:gd name="T15" fmla="*/ 44 h 60"/>
                <a:gd name="T16" fmla="*/ 8 w 72"/>
                <a:gd name="T17" fmla="*/ 41 h 60"/>
                <a:gd name="T18" fmla="*/ 1 w 72"/>
                <a:gd name="T19" fmla="*/ 22 h 60"/>
                <a:gd name="T20" fmla="*/ 11 w 72"/>
                <a:gd name="T21" fmla="*/ 40 h 60"/>
                <a:gd name="T22" fmla="*/ 44 w 72"/>
                <a:gd name="T23" fmla="*/ 42 h 60"/>
                <a:gd name="T24" fmla="*/ 54 w 72"/>
                <a:gd name="T25" fmla="*/ 16 h 60"/>
                <a:gd name="T26" fmla="*/ 71 w 72"/>
                <a:gd name="T27" fmla="*/ 12 h 60"/>
                <a:gd name="T28" fmla="*/ 18 w 72"/>
                <a:gd name="T29" fmla="*/ 56 h 60"/>
                <a:gd name="T30" fmla="*/ 11 w 72"/>
                <a:gd name="T31" fmla="*/ 56 h 60"/>
                <a:gd name="T32" fmla="*/ 18 w 72"/>
                <a:gd name="T33" fmla="*/ 56 h 60"/>
                <a:gd name="T34" fmla="*/ 15 w 72"/>
                <a:gd name="T35" fmla="*/ 54 h 60"/>
                <a:gd name="T36" fmla="*/ 15 w 72"/>
                <a:gd name="T37" fmla="*/ 58 h 60"/>
                <a:gd name="T38" fmla="*/ 45 w 72"/>
                <a:gd name="T39" fmla="*/ 56 h 60"/>
                <a:gd name="T40" fmla="*/ 38 w 72"/>
                <a:gd name="T41" fmla="*/ 56 h 60"/>
                <a:gd name="T42" fmla="*/ 45 w 72"/>
                <a:gd name="T43" fmla="*/ 56 h 60"/>
                <a:gd name="T44" fmla="*/ 42 w 72"/>
                <a:gd name="T45" fmla="*/ 54 h 60"/>
                <a:gd name="T46" fmla="*/ 42 w 72"/>
                <a:gd name="T47" fmla="*/ 58 h 60"/>
                <a:gd name="T48" fmla="*/ 46 w 72"/>
                <a:gd name="T49" fmla="*/ 35 h 60"/>
                <a:gd name="T50" fmla="*/ 12 w 72"/>
                <a:gd name="T51" fmla="*/ 34 h 60"/>
                <a:gd name="T52" fmla="*/ 12 w 72"/>
                <a:gd name="T53" fmla="*/ 36 h 60"/>
                <a:gd name="T54" fmla="*/ 46 w 72"/>
                <a:gd name="T55" fmla="*/ 35 h 60"/>
                <a:gd name="T56" fmla="*/ 12 w 72"/>
                <a:gd name="T57" fmla="*/ 39 h 60"/>
                <a:gd name="T58" fmla="*/ 43 w 72"/>
                <a:gd name="T59" fmla="*/ 40 h 60"/>
                <a:gd name="T60" fmla="*/ 43 w 72"/>
                <a:gd name="T61" fmla="*/ 38 h 60"/>
                <a:gd name="T62" fmla="*/ 13 w 72"/>
                <a:gd name="T63" fmla="*/ 28 h 60"/>
                <a:gd name="T64" fmla="*/ 16 w 72"/>
                <a:gd name="T65" fmla="*/ 23 h 60"/>
                <a:gd name="T66" fmla="*/ 28 w 72"/>
                <a:gd name="T67" fmla="*/ 14 h 60"/>
                <a:gd name="T68" fmla="*/ 33 w 72"/>
                <a:gd name="T69" fmla="*/ 17 h 60"/>
                <a:gd name="T70" fmla="*/ 36 w 72"/>
                <a:gd name="T71" fmla="*/ 22 h 60"/>
                <a:gd name="T72" fmla="*/ 39 w 72"/>
                <a:gd name="T73" fmla="*/ 17 h 60"/>
                <a:gd name="T74" fmla="*/ 51 w 72"/>
                <a:gd name="T75" fmla="*/ 7 h 60"/>
                <a:gd name="T76" fmla="*/ 51 w 72"/>
                <a:gd name="T77" fmla="*/ 0 h 60"/>
                <a:gd name="T78" fmla="*/ 49 w 72"/>
                <a:gd name="T79" fmla="*/ 5 h 60"/>
                <a:gd name="T80" fmla="*/ 36 w 72"/>
                <a:gd name="T81" fmla="*/ 15 h 60"/>
                <a:gd name="T82" fmla="*/ 31 w 72"/>
                <a:gd name="T83" fmla="*/ 12 h 60"/>
                <a:gd name="T84" fmla="*/ 28 w 72"/>
                <a:gd name="T85" fmla="*/ 7 h 60"/>
                <a:gd name="T86" fmla="*/ 25 w 72"/>
                <a:gd name="T87" fmla="*/ 11 h 60"/>
                <a:gd name="T88" fmla="*/ 13 w 72"/>
                <a:gd name="T89" fmla="*/ 22 h 60"/>
                <a:gd name="T90" fmla="*/ 13 w 72"/>
                <a:gd name="T91" fmla="*/ 28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2" h="60">
                  <a:moveTo>
                    <a:pt x="72" y="13"/>
                  </a:moveTo>
                  <a:cubicBezTo>
                    <a:pt x="72" y="14"/>
                    <a:pt x="71" y="15"/>
                    <a:pt x="71" y="15"/>
                  </a:cubicBezTo>
                  <a:cubicBezTo>
                    <a:pt x="60" y="15"/>
                    <a:pt x="60" y="15"/>
                    <a:pt x="60" y="15"/>
                  </a:cubicBezTo>
                  <a:cubicBezTo>
                    <a:pt x="59" y="15"/>
                    <a:pt x="57" y="16"/>
                    <a:pt x="57" y="17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43"/>
                    <a:pt x="46" y="45"/>
                    <a:pt x="44" y="45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13" y="45"/>
                    <a:pt x="13" y="45"/>
                    <a:pt x="12" y="45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2" y="47"/>
                    <a:pt x="13" y="48"/>
                    <a:pt x="14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8" y="48"/>
                    <a:pt x="48" y="49"/>
                    <a:pt x="48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14" y="51"/>
                    <a:pt x="14" y="51"/>
                    <a:pt x="14" y="51"/>
                  </a:cubicBezTo>
                  <a:cubicBezTo>
                    <a:pt x="11" y="51"/>
                    <a:pt x="9" y="49"/>
                    <a:pt x="9" y="47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9" y="42"/>
                    <a:pt x="8" y="42"/>
                    <a:pt x="8" y="4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3"/>
                    <a:pt x="0" y="22"/>
                    <a:pt x="1" y="22"/>
                  </a:cubicBezTo>
                  <a:cubicBezTo>
                    <a:pt x="2" y="21"/>
                    <a:pt x="3" y="22"/>
                    <a:pt x="3" y="22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1" y="41"/>
                    <a:pt x="13" y="42"/>
                    <a:pt x="14" y="42"/>
                  </a:cubicBezTo>
                  <a:cubicBezTo>
                    <a:pt x="44" y="42"/>
                    <a:pt x="44" y="42"/>
                    <a:pt x="44" y="42"/>
                  </a:cubicBezTo>
                  <a:cubicBezTo>
                    <a:pt x="45" y="42"/>
                    <a:pt x="46" y="41"/>
                    <a:pt x="47" y="40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5" y="13"/>
                    <a:pt x="57" y="12"/>
                    <a:pt x="60" y="12"/>
                  </a:cubicBezTo>
                  <a:cubicBezTo>
                    <a:pt x="71" y="12"/>
                    <a:pt x="71" y="12"/>
                    <a:pt x="71" y="12"/>
                  </a:cubicBezTo>
                  <a:cubicBezTo>
                    <a:pt x="71" y="12"/>
                    <a:pt x="72" y="12"/>
                    <a:pt x="72" y="13"/>
                  </a:cubicBezTo>
                  <a:close/>
                  <a:moveTo>
                    <a:pt x="18" y="56"/>
                  </a:moveTo>
                  <a:cubicBezTo>
                    <a:pt x="18" y="58"/>
                    <a:pt x="17" y="60"/>
                    <a:pt x="15" y="60"/>
                  </a:cubicBezTo>
                  <a:cubicBezTo>
                    <a:pt x="13" y="60"/>
                    <a:pt x="11" y="58"/>
                    <a:pt x="11" y="56"/>
                  </a:cubicBezTo>
                  <a:cubicBezTo>
                    <a:pt x="11" y="54"/>
                    <a:pt x="13" y="52"/>
                    <a:pt x="15" y="52"/>
                  </a:cubicBezTo>
                  <a:cubicBezTo>
                    <a:pt x="17" y="52"/>
                    <a:pt x="18" y="54"/>
                    <a:pt x="18" y="56"/>
                  </a:cubicBezTo>
                  <a:close/>
                  <a:moveTo>
                    <a:pt x="16" y="56"/>
                  </a:moveTo>
                  <a:cubicBezTo>
                    <a:pt x="16" y="55"/>
                    <a:pt x="16" y="54"/>
                    <a:pt x="15" y="54"/>
                  </a:cubicBezTo>
                  <a:cubicBezTo>
                    <a:pt x="14" y="54"/>
                    <a:pt x="13" y="55"/>
                    <a:pt x="13" y="56"/>
                  </a:cubicBezTo>
                  <a:cubicBezTo>
                    <a:pt x="13" y="57"/>
                    <a:pt x="14" y="58"/>
                    <a:pt x="15" y="58"/>
                  </a:cubicBezTo>
                  <a:cubicBezTo>
                    <a:pt x="16" y="58"/>
                    <a:pt x="16" y="57"/>
                    <a:pt x="16" y="56"/>
                  </a:cubicBezTo>
                  <a:close/>
                  <a:moveTo>
                    <a:pt x="45" y="56"/>
                  </a:moveTo>
                  <a:cubicBezTo>
                    <a:pt x="45" y="58"/>
                    <a:pt x="44" y="60"/>
                    <a:pt x="42" y="60"/>
                  </a:cubicBezTo>
                  <a:cubicBezTo>
                    <a:pt x="40" y="60"/>
                    <a:pt x="38" y="58"/>
                    <a:pt x="38" y="56"/>
                  </a:cubicBezTo>
                  <a:cubicBezTo>
                    <a:pt x="38" y="54"/>
                    <a:pt x="40" y="52"/>
                    <a:pt x="42" y="52"/>
                  </a:cubicBezTo>
                  <a:cubicBezTo>
                    <a:pt x="44" y="52"/>
                    <a:pt x="45" y="54"/>
                    <a:pt x="45" y="56"/>
                  </a:cubicBezTo>
                  <a:close/>
                  <a:moveTo>
                    <a:pt x="43" y="56"/>
                  </a:moveTo>
                  <a:cubicBezTo>
                    <a:pt x="43" y="55"/>
                    <a:pt x="43" y="54"/>
                    <a:pt x="42" y="54"/>
                  </a:cubicBezTo>
                  <a:cubicBezTo>
                    <a:pt x="41" y="54"/>
                    <a:pt x="40" y="55"/>
                    <a:pt x="40" y="56"/>
                  </a:cubicBezTo>
                  <a:cubicBezTo>
                    <a:pt x="40" y="57"/>
                    <a:pt x="41" y="58"/>
                    <a:pt x="42" y="58"/>
                  </a:cubicBezTo>
                  <a:cubicBezTo>
                    <a:pt x="43" y="58"/>
                    <a:pt x="43" y="57"/>
                    <a:pt x="43" y="56"/>
                  </a:cubicBezTo>
                  <a:close/>
                  <a:moveTo>
                    <a:pt x="46" y="35"/>
                  </a:moveTo>
                  <a:cubicBezTo>
                    <a:pt x="46" y="34"/>
                    <a:pt x="45" y="34"/>
                    <a:pt x="45" y="34"/>
                  </a:cubicBezTo>
                  <a:cubicBezTo>
                    <a:pt x="12" y="34"/>
                    <a:pt x="12" y="34"/>
                    <a:pt x="12" y="34"/>
                  </a:cubicBezTo>
                  <a:cubicBezTo>
                    <a:pt x="11" y="34"/>
                    <a:pt x="11" y="34"/>
                    <a:pt x="11" y="35"/>
                  </a:cubicBezTo>
                  <a:cubicBezTo>
                    <a:pt x="11" y="35"/>
                    <a:pt x="11" y="36"/>
                    <a:pt x="12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6" y="35"/>
                    <a:pt x="46" y="35"/>
                  </a:cubicBezTo>
                  <a:close/>
                  <a:moveTo>
                    <a:pt x="13" y="38"/>
                  </a:moveTo>
                  <a:cubicBezTo>
                    <a:pt x="13" y="38"/>
                    <a:pt x="12" y="39"/>
                    <a:pt x="12" y="39"/>
                  </a:cubicBezTo>
                  <a:cubicBezTo>
                    <a:pt x="12" y="40"/>
                    <a:pt x="13" y="40"/>
                    <a:pt x="13" y="40"/>
                  </a:cubicBezTo>
                  <a:cubicBezTo>
                    <a:pt x="43" y="40"/>
                    <a:pt x="43" y="40"/>
                    <a:pt x="43" y="40"/>
                  </a:cubicBezTo>
                  <a:cubicBezTo>
                    <a:pt x="44" y="40"/>
                    <a:pt x="44" y="40"/>
                    <a:pt x="44" y="39"/>
                  </a:cubicBezTo>
                  <a:cubicBezTo>
                    <a:pt x="44" y="39"/>
                    <a:pt x="44" y="38"/>
                    <a:pt x="43" y="38"/>
                  </a:cubicBezTo>
                  <a:lnTo>
                    <a:pt x="13" y="38"/>
                  </a:lnTo>
                  <a:close/>
                  <a:moveTo>
                    <a:pt x="13" y="28"/>
                  </a:moveTo>
                  <a:cubicBezTo>
                    <a:pt x="14" y="28"/>
                    <a:pt x="16" y="27"/>
                    <a:pt x="16" y="25"/>
                  </a:cubicBezTo>
                  <a:cubicBezTo>
                    <a:pt x="16" y="24"/>
                    <a:pt x="16" y="24"/>
                    <a:pt x="16" y="2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7" y="13"/>
                    <a:pt x="27" y="14"/>
                    <a:pt x="28" y="14"/>
                  </a:cubicBezTo>
                  <a:cubicBezTo>
                    <a:pt x="28" y="14"/>
                    <a:pt x="29" y="13"/>
                    <a:pt x="29" y="13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3" y="18"/>
                    <a:pt x="33" y="18"/>
                    <a:pt x="33" y="19"/>
                  </a:cubicBezTo>
                  <a:cubicBezTo>
                    <a:pt x="33" y="20"/>
                    <a:pt x="34" y="22"/>
                    <a:pt x="36" y="22"/>
                  </a:cubicBezTo>
                  <a:cubicBezTo>
                    <a:pt x="38" y="22"/>
                    <a:pt x="39" y="20"/>
                    <a:pt x="39" y="19"/>
                  </a:cubicBezTo>
                  <a:cubicBezTo>
                    <a:pt x="39" y="18"/>
                    <a:pt x="39" y="18"/>
                    <a:pt x="39" y="17"/>
                  </a:cubicBezTo>
                  <a:cubicBezTo>
                    <a:pt x="50" y="6"/>
                    <a:pt x="50" y="6"/>
                    <a:pt x="50" y="6"/>
                  </a:cubicBezTo>
                  <a:cubicBezTo>
                    <a:pt x="50" y="7"/>
                    <a:pt x="51" y="7"/>
                    <a:pt x="51" y="7"/>
                  </a:cubicBezTo>
                  <a:cubicBezTo>
                    <a:pt x="53" y="7"/>
                    <a:pt x="54" y="5"/>
                    <a:pt x="54" y="4"/>
                  </a:cubicBezTo>
                  <a:cubicBezTo>
                    <a:pt x="54" y="2"/>
                    <a:pt x="53" y="0"/>
                    <a:pt x="51" y="0"/>
                  </a:cubicBezTo>
                  <a:cubicBezTo>
                    <a:pt x="50" y="0"/>
                    <a:pt x="48" y="2"/>
                    <a:pt x="48" y="4"/>
                  </a:cubicBezTo>
                  <a:cubicBezTo>
                    <a:pt x="48" y="4"/>
                    <a:pt x="48" y="5"/>
                    <a:pt x="49" y="5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7" y="16"/>
                    <a:pt x="37" y="15"/>
                    <a:pt x="36" y="15"/>
                  </a:cubicBezTo>
                  <a:cubicBezTo>
                    <a:pt x="36" y="15"/>
                    <a:pt x="35" y="16"/>
                    <a:pt x="35" y="16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1"/>
                    <a:pt x="31" y="11"/>
                    <a:pt x="31" y="10"/>
                  </a:cubicBezTo>
                  <a:cubicBezTo>
                    <a:pt x="31" y="9"/>
                    <a:pt x="30" y="7"/>
                    <a:pt x="28" y="7"/>
                  </a:cubicBezTo>
                  <a:cubicBezTo>
                    <a:pt x="26" y="7"/>
                    <a:pt x="25" y="9"/>
                    <a:pt x="25" y="10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2"/>
                    <a:pt x="13" y="22"/>
                    <a:pt x="13" y="22"/>
                  </a:cubicBezTo>
                  <a:cubicBezTo>
                    <a:pt x="11" y="22"/>
                    <a:pt x="10" y="23"/>
                    <a:pt x="10" y="25"/>
                  </a:cubicBezTo>
                  <a:cubicBezTo>
                    <a:pt x="10" y="27"/>
                    <a:pt x="11" y="28"/>
                    <a:pt x="13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Freeform 28"/>
            <p:cNvSpPr>
              <a:spLocks noEditPoints="1"/>
            </p:cNvSpPr>
            <p:nvPr/>
          </p:nvSpPr>
          <p:spPr bwMode="auto">
            <a:xfrm>
              <a:off x="3867266" y="4240810"/>
              <a:ext cx="470524" cy="381798"/>
            </a:xfrm>
            <a:custGeom>
              <a:avLst/>
              <a:gdLst>
                <a:gd name="T0" fmla="*/ 26 w 74"/>
                <a:gd name="T1" fmla="*/ 0 h 60"/>
                <a:gd name="T2" fmla="*/ 19 w 74"/>
                <a:gd name="T3" fmla="*/ 53 h 60"/>
                <a:gd name="T4" fmla="*/ 49 w 74"/>
                <a:gd name="T5" fmla="*/ 60 h 60"/>
                <a:gd name="T6" fmla="*/ 56 w 74"/>
                <a:gd name="T7" fmla="*/ 7 h 60"/>
                <a:gd name="T8" fmla="*/ 53 w 74"/>
                <a:gd name="T9" fmla="*/ 7 h 60"/>
                <a:gd name="T10" fmla="*/ 49 w 74"/>
                <a:gd name="T11" fmla="*/ 57 h 60"/>
                <a:gd name="T12" fmla="*/ 22 w 74"/>
                <a:gd name="T13" fmla="*/ 53 h 60"/>
                <a:gd name="T14" fmla="*/ 26 w 74"/>
                <a:gd name="T15" fmla="*/ 3 h 60"/>
                <a:gd name="T16" fmla="*/ 53 w 74"/>
                <a:gd name="T17" fmla="*/ 7 h 60"/>
                <a:gd name="T18" fmla="*/ 25 w 74"/>
                <a:gd name="T19" fmla="*/ 6 h 60"/>
                <a:gd name="T20" fmla="*/ 24 w 74"/>
                <a:gd name="T21" fmla="*/ 50 h 60"/>
                <a:gd name="T22" fmla="*/ 50 w 74"/>
                <a:gd name="T23" fmla="*/ 51 h 60"/>
                <a:gd name="T24" fmla="*/ 51 w 74"/>
                <a:gd name="T25" fmla="*/ 7 h 60"/>
                <a:gd name="T26" fmla="*/ 49 w 74"/>
                <a:gd name="T27" fmla="*/ 49 h 60"/>
                <a:gd name="T28" fmla="*/ 26 w 74"/>
                <a:gd name="T29" fmla="*/ 8 h 60"/>
                <a:gd name="T30" fmla="*/ 49 w 74"/>
                <a:gd name="T31" fmla="*/ 49 h 60"/>
                <a:gd name="T32" fmla="*/ 37 w 74"/>
                <a:gd name="T33" fmla="*/ 56 h 60"/>
                <a:gd name="T34" fmla="*/ 37 w 74"/>
                <a:gd name="T35" fmla="*/ 52 h 60"/>
                <a:gd name="T36" fmla="*/ 74 w 74"/>
                <a:gd name="T37" fmla="*/ 23 h 60"/>
                <a:gd name="T38" fmla="*/ 67 w 74"/>
                <a:gd name="T39" fmla="*/ 41 h 60"/>
                <a:gd name="T40" fmla="*/ 66 w 74"/>
                <a:gd name="T41" fmla="*/ 39 h 60"/>
                <a:gd name="T42" fmla="*/ 66 w 74"/>
                <a:gd name="T43" fmla="*/ 7 h 60"/>
                <a:gd name="T44" fmla="*/ 68 w 74"/>
                <a:gd name="T45" fmla="*/ 6 h 60"/>
                <a:gd name="T46" fmla="*/ 69 w 74"/>
                <a:gd name="T47" fmla="*/ 23 h 60"/>
                <a:gd name="T48" fmla="*/ 64 w 74"/>
                <a:gd name="T49" fmla="*/ 37 h 60"/>
                <a:gd name="T50" fmla="*/ 63 w 74"/>
                <a:gd name="T51" fmla="*/ 35 h 60"/>
                <a:gd name="T52" fmla="*/ 63 w 74"/>
                <a:gd name="T53" fmla="*/ 11 h 60"/>
                <a:gd name="T54" fmla="*/ 65 w 74"/>
                <a:gd name="T55" fmla="*/ 10 h 60"/>
                <a:gd name="T56" fmla="*/ 64 w 74"/>
                <a:gd name="T57" fmla="*/ 23 h 60"/>
                <a:gd name="T58" fmla="*/ 60 w 74"/>
                <a:gd name="T59" fmla="*/ 33 h 60"/>
                <a:gd name="T60" fmla="*/ 60 w 74"/>
                <a:gd name="T61" fmla="*/ 31 h 60"/>
                <a:gd name="T62" fmla="*/ 60 w 74"/>
                <a:gd name="T63" fmla="*/ 15 h 60"/>
                <a:gd name="T64" fmla="*/ 61 w 74"/>
                <a:gd name="T65" fmla="*/ 14 h 60"/>
                <a:gd name="T66" fmla="*/ 8 w 74"/>
                <a:gd name="T67" fmla="*/ 39 h 60"/>
                <a:gd name="T68" fmla="*/ 7 w 74"/>
                <a:gd name="T69" fmla="*/ 41 h 60"/>
                <a:gd name="T70" fmla="*/ 0 w 74"/>
                <a:gd name="T71" fmla="*/ 23 h 60"/>
                <a:gd name="T72" fmla="*/ 8 w 74"/>
                <a:gd name="T73" fmla="*/ 6 h 60"/>
                <a:gd name="T74" fmla="*/ 2 w 74"/>
                <a:gd name="T75" fmla="*/ 23 h 60"/>
                <a:gd name="T76" fmla="*/ 12 w 74"/>
                <a:gd name="T77" fmla="*/ 35 h 60"/>
                <a:gd name="T78" fmla="*/ 11 w 74"/>
                <a:gd name="T79" fmla="*/ 37 h 60"/>
                <a:gd name="T80" fmla="*/ 6 w 74"/>
                <a:gd name="T81" fmla="*/ 23 h 60"/>
                <a:gd name="T82" fmla="*/ 11 w 74"/>
                <a:gd name="T83" fmla="*/ 10 h 60"/>
                <a:gd name="T84" fmla="*/ 8 w 74"/>
                <a:gd name="T85" fmla="*/ 23 h 60"/>
                <a:gd name="T86" fmla="*/ 15 w 74"/>
                <a:gd name="T87" fmla="*/ 15 h 60"/>
                <a:gd name="T88" fmla="*/ 15 w 74"/>
                <a:gd name="T89" fmla="*/ 31 h 60"/>
                <a:gd name="T90" fmla="*/ 14 w 74"/>
                <a:gd name="T91" fmla="*/ 33 h 60"/>
                <a:gd name="T92" fmla="*/ 11 w 74"/>
                <a:gd name="T93" fmla="*/ 23 h 60"/>
                <a:gd name="T94" fmla="*/ 15 w 74"/>
                <a:gd name="T95" fmla="*/ 1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4" h="60">
                  <a:moveTo>
                    <a:pt x="49" y="0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22" y="0"/>
                    <a:pt x="19" y="3"/>
                    <a:pt x="19" y="7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9" y="56"/>
                    <a:pt x="22" y="60"/>
                    <a:pt x="26" y="60"/>
                  </a:cubicBezTo>
                  <a:cubicBezTo>
                    <a:pt x="49" y="60"/>
                    <a:pt x="49" y="60"/>
                    <a:pt x="49" y="60"/>
                  </a:cubicBezTo>
                  <a:cubicBezTo>
                    <a:pt x="53" y="60"/>
                    <a:pt x="56" y="56"/>
                    <a:pt x="56" y="53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6" y="3"/>
                    <a:pt x="53" y="0"/>
                    <a:pt x="49" y="0"/>
                  </a:cubicBezTo>
                  <a:close/>
                  <a:moveTo>
                    <a:pt x="53" y="7"/>
                  </a:moveTo>
                  <a:cubicBezTo>
                    <a:pt x="53" y="53"/>
                    <a:pt x="53" y="53"/>
                    <a:pt x="53" y="53"/>
                  </a:cubicBezTo>
                  <a:cubicBezTo>
                    <a:pt x="53" y="55"/>
                    <a:pt x="51" y="57"/>
                    <a:pt x="49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4" y="57"/>
                    <a:pt x="22" y="55"/>
                    <a:pt x="22" y="53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2" y="5"/>
                    <a:pt x="24" y="3"/>
                    <a:pt x="26" y="3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51" y="3"/>
                    <a:pt x="53" y="5"/>
                    <a:pt x="53" y="7"/>
                  </a:cubicBezTo>
                  <a:close/>
                  <a:moveTo>
                    <a:pt x="50" y="6"/>
                  </a:moveTo>
                  <a:cubicBezTo>
                    <a:pt x="25" y="6"/>
                    <a:pt x="25" y="6"/>
                    <a:pt x="25" y="6"/>
                  </a:cubicBezTo>
                  <a:cubicBezTo>
                    <a:pt x="24" y="6"/>
                    <a:pt x="24" y="6"/>
                    <a:pt x="24" y="7"/>
                  </a:cubicBezTo>
                  <a:cubicBezTo>
                    <a:pt x="24" y="50"/>
                    <a:pt x="24" y="50"/>
                    <a:pt x="24" y="50"/>
                  </a:cubicBezTo>
                  <a:cubicBezTo>
                    <a:pt x="24" y="51"/>
                    <a:pt x="24" y="51"/>
                    <a:pt x="25" y="51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50" y="51"/>
                    <a:pt x="51" y="51"/>
                    <a:pt x="51" y="50"/>
                  </a:cubicBezTo>
                  <a:cubicBezTo>
                    <a:pt x="51" y="7"/>
                    <a:pt x="51" y="7"/>
                    <a:pt x="51" y="7"/>
                  </a:cubicBezTo>
                  <a:cubicBezTo>
                    <a:pt x="51" y="6"/>
                    <a:pt x="50" y="6"/>
                    <a:pt x="50" y="6"/>
                  </a:cubicBezTo>
                  <a:close/>
                  <a:moveTo>
                    <a:pt x="49" y="49"/>
                  </a:moveTo>
                  <a:cubicBezTo>
                    <a:pt x="26" y="49"/>
                    <a:pt x="26" y="49"/>
                    <a:pt x="26" y="49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49" y="8"/>
                    <a:pt x="49" y="8"/>
                    <a:pt x="49" y="8"/>
                  </a:cubicBezTo>
                  <a:lnTo>
                    <a:pt x="49" y="49"/>
                  </a:lnTo>
                  <a:close/>
                  <a:moveTo>
                    <a:pt x="39" y="54"/>
                  </a:moveTo>
                  <a:cubicBezTo>
                    <a:pt x="39" y="55"/>
                    <a:pt x="38" y="56"/>
                    <a:pt x="37" y="56"/>
                  </a:cubicBezTo>
                  <a:cubicBezTo>
                    <a:pt x="36" y="56"/>
                    <a:pt x="35" y="55"/>
                    <a:pt x="35" y="54"/>
                  </a:cubicBezTo>
                  <a:cubicBezTo>
                    <a:pt x="35" y="53"/>
                    <a:pt x="36" y="52"/>
                    <a:pt x="37" y="52"/>
                  </a:cubicBezTo>
                  <a:cubicBezTo>
                    <a:pt x="38" y="52"/>
                    <a:pt x="39" y="53"/>
                    <a:pt x="39" y="54"/>
                  </a:cubicBezTo>
                  <a:close/>
                  <a:moveTo>
                    <a:pt x="74" y="23"/>
                  </a:moveTo>
                  <a:cubicBezTo>
                    <a:pt x="74" y="30"/>
                    <a:pt x="72" y="36"/>
                    <a:pt x="68" y="41"/>
                  </a:cubicBezTo>
                  <a:cubicBezTo>
                    <a:pt x="68" y="41"/>
                    <a:pt x="67" y="41"/>
                    <a:pt x="67" y="41"/>
                  </a:cubicBezTo>
                  <a:cubicBezTo>
                    <a:pt x="67" y="41"/>
                    <a:pt x="67" y="41"/>
                    <a:pt x="67" y="41"/>
                  </a:cubicBezTo>
                  <a:cubicBezTo>
                    <a:pt x="66" y="40"/>
                    <a:pt x="66" y="40"/>
                    <a:pt x="66" y="39"/>
                  </a:cubicBezTo>
                  <a:cubicBezTo>
                    <a:pt x="70" y="35"/>
                    <a:pt x="72" y="29"/>
                    <a:pt x="72" y="23"/>
                  </a:cubicBezTo>
                  <a:cubicBezTo>
                    <a:pt x="72" y="17"/>
                    <a:pt x="70" y="12"/>
                    <a:pt x="66" y="7"/>
                  </a:cubicBezTo>
                  <a:cubicBezTo>
                    <a:pt x="66" y="7"/>
                    <a:pt x="66" y="6"/>
                    <a:pt x="67" y="6"/>
                  </a:cubicBezTo>
                  <a:cubicBezTo>
                    <a:pt x="67" y="5"/>
                    <a:pt x="68" y="6"/>
                    <a:pt x="68" y="6"/>
                  </a:cubicBezTo>
                  <a:cubicBezTo>
                    <a:pt x="72" y="11"/>
                    <a:pt x="74" y="17"/>
                    <a:pt x="74" y="23"/>
                  </a:cubicBezTo>
                  <a:close/>
                  <a:moveTo>
                    <a:pt x="69" y="23"/>
                  </a:moveTo>
                  <a:cubicBezTo>
                    <a:pt x="69" y="28"/>
                    <a:pt x="67" y="33"/>
                    <a:pt x="65" y="36"/>
                  </a:cubicBezTo>
                  <a:cubicBezTo>
                    <a:pt x="64" y="37"/>
                    <a:pt x="64" y="37"/>
                    <a:pt x="64" y="37"/>
                  </a:cubicBezTo>
                  <a:cubicBezTo>
                    <a:pt x="64" y="37"/>
                    <a:pt x="63" y="37"/>
                    <a:pt x="63" y="37"/>
                  </a:cubicBezTo>
                  <a:cubicBezTo>
                    <a:pt x="63" y="36"/>
                    <a:pt x="63" y="36"/>
                    <a:pt x="63" y="35"/>
                  </a:cubicBezTo>
                  <a:cubicBezTo>
                    <a:pt x="66" y="32"/>
                    <a:pt x="67" y="28"/>
                    <a:pt x="67" y="23"/>
                  </a:cubicBezTo>
                  <a:cubicBezTo>
                    <a:pt x="67" y="19"/>
                    <a:pt x="66" y="15"/>
                    <a:pt x="63" y="11"/>
                  </a:cubicBezTo>
                  <a:cubicBezTo>
                    <a:pt x="63" y="11"/>
                    <a:pt x="63" y="10"/>
                    <a:pt x="63" y="10"/>
                  </a:cubicBezTo>
                  <a:cubicBezTo>
                    <a:pt x="64" y="10"/>
                    <a:pt x="64" y="10"/>
                    <a:pt x="65" y="10"/>
                  </a:cubicBezTo>
                  <a:cubicBezTo>
                    <a:pt x="67" y="14"/>
                    <a:pt x="69" y="19"/>
                    <a:pt x="69" y="23"/>
                  </a:cubicBezTo>
                  <a:close/>
                  <a:moveTo>
                    <a:pt x="64" y="23"/>
                  </a:moveTo>
                  <a:cubicBezTo>
                    <a:pt x="64" y="26"/>
                    <a:pt x="63" y="29"/>
                    <a:pt x="61" y="32"/>
                  </a:cubicBezTo>
                  <a:cubicBezTo>
                    <a:pt x="61" y="32"/>
                    <a:pt x="61" y="33"/>
                    <a:pt x="60" y="33"/>
                  </a:cubicBezTo>
                  <a:cubicBezTo>
                    <a:pt x="60" y="33"/>
                    <a:pt x="60" y="33"/>
                    <a:pt x="60" y="33"/>
                  </a:cubicBezTo>
                  <a:cubicBezTo>
                    <a:pt x="59" y="32"/>
                    <a:pt x="59" y="32"/>
                    <a:pt x="60" y="31"/>
                  </a:cubicBezTo>
                  <a:cubicBezTo>
                    <a:pt x="61" y="29"/>
                    <a:pt x="62" y="26"/>
                    <a:pt x="62" y="23"/>
                  </a:cubicBezTo>
                  <a:cubicBezTo>
                    <a:pt x="62" y="21"/>
                    <a:pt x="61" y="18"/>
                    <a:pt x="60" y="15"/>
                  </a:cubicBezTo>
                  <a:cubicBezTo>
                    <a:pt x="59" y="15"/>
                    <a:pt x="59" y="14"/>
                    <a:pt x="60" y="14"/>
                  </a:cubicBezTo>
                  <a:cubicBezTo>
                    <a:pt x="60" y="14"/>
                    <a:pt x="61" y="14"/>
                    <a:pt x="61" y="14"/>
                  </a:cubicBezTo>
                  <a:cubicBezTo>
                    <a:pt x="63" y="17"/>
                    <a:pt x="64" y="20"/>
                    <a:pt x="64" y="23"/>
                  </a:cubicBezTo>
                  <a:close/>
                  <a:moveTo>
                    <a:pt x="8" y="39"/>
                  </a:moveTo>
                  <a:cubicBezTo>
                    <a:pt x="9" y="40"/>
                    <a:pt x="8" y="40"/>
                    <a:pt x="8" y="41"/>
                  </a:cubicBezTo>
                  <a:cubicBezTo>
                    <a:pt x="8" y="41"/>
                    <a:pt x="8" y="41"/>
                    <a:pt x="7" y="41"/>
                  </a:cubicBezTo>
                  <a:cubicBezTo>
                    <a:pt x="7" y="41"/>
                    <a:pt x="7" y="41"/>
                    <a:pt x="7" y="41"/>
                  </a:cubicBezTo>
                  <a:cubicBezTo>
                    <a:pt x="3" y="36"/>
                    <a:pt x="0" y="30"/>
                    <a:pt x="0" y="23"/>
                  </a:cubicBezTo>
                  <a:cubicBezTo>
                    <a:pt x="0" y="17"/>
                    <a:pt x="3" y="11"/>
                    <a:pt x="7" y="6"/>
                  </a:cubicBezTo>
                  <a:cubicBezTo>
                    <a:pt x="7" y="6"/>
                    <a:pt x="8" y="5"/>
                    <a:pt x="8" y="6"/>
                  </a:cubicBezTo>
                  <a:cubicBezTo>
                    <a:pt x="8" y="6"/>
                    <a:pt x="9" y="7"/>
                    <a:pt x="8" y="7"/>
                  </a:cubicBezTo>
                  <a:cubicBezTo>
                    <a:pt x="5" y="12"/>
                    <a:pt x="2" y="17"/>
                    <a:pt x="2" y="23"/>
                  </a:cubicBezTo>
                  <a:cubicBezTo>
                    <a:pt x="2" y="29"/>
                    <a:pt x="5" y="35"/>
                    <a:pt x="8" y="39"/>
                  </a:cubicBezTo>
                  <a:close/>
                  <a:moveTo>
                    <a:pt x="12" y="35"/>
                  </a:moveTo>
                  <a:cubicBezTo>
                    <a:pt x="12" y="36"/>
                    <a:pt x="12" y="36"/>
                    <a:pt x="11" y="37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0" y="37"/>
                    <a:pt x="10" y="37"/>
                    <a:pt x="10" y="36"/>
                  </a:cubicBezTo>
                  <a:cubicBezTo>
                    <a:pt x="7" y="33"/>
                    <a:pt x="6" y="28"/>
                    <a:pt x="6" y="23"/>
                  </a:cubicBezTo>
                  <a:cubicBezTo>
                    <a:pt x="6" y="19"/>
                    <a:pt x="7" y="14"/>
                    <a:pt x="10" y="10"/>
                  </a:cubicBezTo>
                  <a:cubicBezTo>
                    <a:pt x="10" y="10"/>
                    <a:pt x="11" y="10"/>
                    <a:pt x="11" y="10"/>
                  </a:cubicBezTo>
                  <a:cubicBezTo>
                    <a:pt x="12" y="10"/>
                    <a:pt x="12" y="11"/>
                    <a:pt x="12" y="11"/>
                  </a:cubicBezTo>
                  <a:cubicBezTo>
                    <a:pt x="9" y="15"/>
                    <a:pt x="8" y="19"/>
                    <a:pt x="8" y="23"/>
                  </a:cubicBezTo>
                  <a:cubicBezTo>
                    <a:pt x="8" y="28"/>
                    <a:pt x="9" y="32"/>
                    <a:pt x="12" y="35"/>
                  </a:cubicBezTo>
                  <a:close/>
                  <a:moveTo>
                    <a:pt x="15" y="15"/>
                  </a:moveTo>
                  <a:cubicBezTo>
                    <a:pt x="14" y="18"/>
                    <a:pt x="13" y="21"/>
                    <a:pt x="13" y="23"/>
                  </a:cubicBezTo>
                  <a:cubicBezTo>
                    <a:pt x="13" y="26"/>
                    <a:pt x="14" y="29"/>
                    <a:pt x="15" y="31"/>
                  </a:cubicBezTo>
                  <a:cubicBezTo>
                    <a:pt x="15" y="32"/>
                    <a:pt x="15" y="32"/>
                    <a:pt x="15" y="33"/>
                  </a:cubicBezTo>
                  <a:cubicBezTo>
                    <a:pt x="15" y="33"/>
                    <a:pt x="14" y="33"/>
                    <a:pt x="14" y="33"/>
                  </a:cubicBezTo>
                  <a:cubicBezTo>
                    <a:pt x="14" y="33"/>
                    <a:pt x="14" y="32"/>
                    <a:pt x="13" y="32"/>
                  </a:cubicBezTo>
                  <a:cubicBezTo>
                    <a:pt x="12" y="29"/>
                    <a:pt x="11" y="26"/>
                    <a:pt x="11" y="23"/>
                  </a:cubicBezTo>
                  <a:cubicBezTo>
                    <a:pt x="11" y="20"/>
                    <a:pt x="12" y="17"/>
                    <a:pt x="13" y="14"/>
                  </a:cubicBezTo>
                  <a:cubicBezTo>
                    <a:pt x="14" y="14"/>
                    <a:pt x="14" y="14"/>
                    <a:pt x="15" y="14"/>
                  </a:cubicBezTo>
                  <a:cubicBezTo>
                    <a:pt x="15" y="14"/>
                    <a:pt x="15" y="15"/>
                    <a:pt x="15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Freeform 20"/>
            <p:cNvSpPr>
              <a:spLocks noEditPoints="1"/>
            </p:cNvSpPr>
            <p:nvPr/>
          </p:nvSpPr>
          <p:spPr bwMode="auto">
            <a:xfrm>
              <a:off x="6647471" y="1886179"/>
              <a:ext cx="439953" cy="408149"/>
            </a:xfrm>
            <a:custGeom>
              <a:avLst/>
              <a:gdLst>
                <a:gd name="T0" fmla="*/ 55 w 70"/>
                <a:gd name="T1" fmla="*/ 45 h 65"/>
                <a:gd name="T2" fmla="*/ 55 w 70"/>
                <a:gd name="T3" fmla="*/ 35 h 65"/>
                <a:gd name="T4" fmla="*/ 29 w 70"/>
                <a:gd name="T5" fmla="*/ 25 h 65"/>
                <a:gd name="T6" fmla="*/ 40 w 70"/>
                <a:gd name="T7" fmla="*/ 50 h 65"/>
                <a:gd name="T8" fmla="*/ 49 w 70"/>
                <a:gd name="T9" fmla="*/ 51 h 65"/>
                <a:gd name="T10" fmla="*/ 64 w 70"/>
                <a:gd name="T11" fmla="*/ 65 h 65"/>
                <a:gd name="T12" fmla="*/ 48 w 70"/>
                <a:gd name="T13" fmla="*/ 44 h 65"/>
                <a:gd name="T14" fmla="*/ 28 w 70"/>
                <a:gd name="T15" fmla="*/ 35 h 65"/>
                <a:gd name="T16" fmla="*/ 48 w 70"/>
                <a:gd name="T17" fmla="*/ 27 h 65"/>
                <a:gd name="T18" fmla="*/ 50 w 70"/>
                <a:gd name="T19" fmla="*/ 47 h 65"/>
                <a:gd name="T20" fmla="*/ 51 w 70"/>
                <a:gd name="T21" fmla="*/ 45 h 65"/>
                <a:gd name="T22" fmla="*/ 66 w 70"/>
                <a:gd name="T23" fmla="*/ 61 h 65"/>
                <a:gd name="T24" fmla="*/ 52 w 70"/>
                <a:gd name="T25" fmla="*/ 50 h 65"/>
                <a:gd name="T26" fmla="*/ 53 w 70"/>
                <a:gd name="T27" fmla="*/ 49 h 65"/>
                <a:gd name="T28" fmla="*/ 55 w 70"/>
                <a:gd name="T29" fmla="*/ 48 h 65"/>
                <a:gd name="T30" fmla="*/ 66 w 70"/>
                <a:gd name="T31" fmla="*/ 61 h 65"/>
                <a:gd name="T32" fmla="*/ 34 w 70"/>
                <a:gd name="T33" fmla="*/ 42 h 65"/>
                <a:gd name="T34" fmla="*/ 32 w 70"/>
                <a:gd name="T35" fmla="*/ 43 h 65"/>
                <a:gd name="T36" fmla="*/ 34 w 70"/>
                <a:gd name="T37" fmla="*/ 28 h 65"/>
                <a:gd name="T38" fmla="*/ 39 w 70"/>
                <a:gd name="T39" fmla="*/ 60 h 65"/>
                <a:gd name="T40" fmla="*/ 33 w 70"/>
                <a:gd name="T41" fmla="*/ 60 h 65"/>
                <a:gd name="T42" fmla="*/ 31 w 70"/>
                <a:gd name="T43" fmla="*/ 60 h 65"/>
                <a:gd name="T44" fmla="*/ 28 w 70"/>
                <a:gd name="T45" fmla="*/ 47 h 65"/>
                <a:gd name="T46" fmla="*/ 18 w 70"/>
                <a:gd name="T47" fmla="*/ 33 h 65"/>
                <a:gd name="T48" fmla="*/ 18 w 70"/>
                <a:gd name="T49" fmla="*/ 31 h 65"/>
                <a:gd name="T50" fmla="*/ 31 w 70"/>
                <a:gd name="T51" fmla="*/ 21 h 65"/>
                <a:gd name="T52" fmla="*/ 45 w 70"/>
                <a:gd name="T53" fmla="*/ 19 h 65"/>
                <a:gd name="T54" fmla="*/ 47 w 70"/>
                <a:gd name="T55" fmla="*/ 19 h 65"/>
                <a:gd name="T56" fmla="*/ 56 w 70"/>
                <a:gd name="T57" fmla="*/ 33 h 65"/>
                <a:gd name="T58" fmla="*/ 55 w 70"/>
                <a:gd name="T59" fmla="*/ 43 h 65"/>
                <a:gd name="T60" fmla="*/ 60 w 70"/>
                <a:gd name="T61" fmla="*/ 45 h 65"/>
                <a:gd name="T62" fmla="*/ 32 w 70"/>
                <a:gd name="T63" fmla="*/ 0 h 65"/>
                <a:gd name="T64" fmla="*/ 51 w 70"/>
                <a:gd name="T65" fmla="*/ 57 h 65"/>
                <a:gd name="T66" fmla="*/ 60 w 70"/>
                <a:gd name="T67" fmla="*/ 24 h 65"/>
                <a:gd name="T68" fmla="*/ 60 w 70"/>
                <a:gd name="T69" fmla="*/ 24 h 65"/>
                <a:gd name="T70" fmla="*/ 33 w 70"/>
                <a:gd name="T71" fmla="*/ 15 h 65"/>
                <a:gd name="T72" fmla="*/ 31 w 70"/>
                <a:gd name="T73" fmla="*/ 15 h 65"/>
                <a:gd name="T74" fmla="*/ 25 w 70"/>
                <a:gd name="T75" fmla="*/ 4 h 65"/>
                <a:gd name="T76" fmla="*/ 25 w 70"/>
                <a:gd name="T77" fmla="*/ 4 h 65"/>
                <a:gd name="T78" fmla="*/ 3 w 70"/>
                <a:gd name="T79" fmla="*/ 31 h 65"/>
                <a:gd name="T80" fmla="*/ 17 w 70"/>
                <a:gd name="T81" fmla="*/ 44 h 65"/>
                <a:gd name="T82" fmla="*/ 4 w 70"/>
                <a:gd name="T83" fmla="*/ 39 h 65"/>
                <a:gd name="T84" fmla="*/ 4 w 70"/>
                <a:gd name="T85" fmla="*/ 3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0" h="65">
                  <a:moveTo>
                    <a:pt x="68" y="55"/>
                  </a:moveTo>
                  <a:cubicBezTo>
                    <a:pt x="59" y="47"/>
                    <a:pt x="59" y="47"/>
                    <a:pt x="59" y="47"/>
                  </a:cubicBezTo>
                  <a:cubicBezTo>
                    <a:pt x="58" y="46"/>
                    <a:pt x="56" y="45"/>
                    <a:pt x="55" y="45"/>
                  </a:cubicBezTo>
                  <a:cubicBezTo>
                    <a:pt x="54" y="45"/>
                    <a:pt x="54" y="45"/>
                    <a:pt x="54" y="45"/>
                  </a:cubicBezTo>
                  <a:cubicBezTo>
                    <a:pt x="52" y="44"/>
                    <a:pt x="52" y="44"/>
                    <a:pt x="52" y="44"/>
                  </a:cubicBezTo>
                  <a:cubicBezTo>
                    <a:pt x="54" y="41"/>
                    <a:pt x="55" y="38"/>
                    <a:pt x="55" y="35"/>
                  </a:cubicBezTo>
                  <a:cubicBezTo>
                    <a:pt x="55" y="31"/>
                    <a:pt x="53" y="28"/>
                    <a:pt x="50" y="25"/>
                  </a:cubicBezTo>
                  <a:cubicBezTo>
                    <a:pt x="47" y="22"/>
                    <a:pt x="44" y="21"/>
                    <a:pt x="40" y="21"/>
                  </a:cubicBezTo>
                  <a:cubicBezTo>
                    <a:pt x="36" y="21"/>
                    <a:pt x="32" y="22"/>
                    <a:pt x="29" y="25"/>
                  </a:cubicBezTo>
                  <a:cubicBezTo>
                    <a:pt x="26" y="28"/>
                    <a:pt x="25" y="31"/>
                    <a:pt x="25" y="35"/>
                  </a:cubicBezTo>
                  <a:cubicBezTo>
                    <a:pt x="25" y="39"/>
                    <a:pt x="26" y="43"/>
                    <a:pt x="29" y="46"/>
                  </a:cubicBezTo>
                  <a:cubicBezTo>
                    <a:pt x="32" y="49"/>
                    <a:pt x="36" y="50"/>
                    <a:pt x="40" y="50"/>
                  </a:cubicBezTo>
                  <a:cubicBezTo>
                    <a:pt x="43" y="50"/>
                    <a:pt x="46" y="50"/>
                    <a:pt x="48" y="48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50"/>
                    <a:pt x="49" y="50"/>
                    <a:pt x="49" y="51"/>
                  </a:cubicBezTo>
                  <a:cubicBezTo>
                    <a:pt x="49" y="52"/>
                    <a:pt x="50" y="53"/>
                    <a:pt x="51" y="55"/>
                  </a:cubicBezTo>
                  <a:cubicBezTo>
                    <a:pt x="60" y="63"/>
                    <a:pt x="60" y="63"/>
                    <a:pt x="60" y="63"/>
                  </a:cubicBezTo>
                  <a:cubicBezTo>
                    <a:pt x="61" y="64"/>
                    <a:pt x="62" y="65"/>
                    <a:pt x="64" y="65"/>
                  </a:cubicBezTo>
                  <a:cubicBezTo>
                    <a:pt x="65" y="65"/>
                    <a:pt x="67" y="64"/>
                    <a:pt x="68" y="63"/>
                  </a:cubicBezTo>
                  <a:cubicBezTo>
                    <a:pt x="70" y="61"/>
                    <a:pt x="70" y="58"/>
                    <a:pt x="68" y="55"/>
                  </a:cubicBezTo>
                  <a:close/>
                  <a:moveTo>
                    <a:pt x="48" y="44"/>
                  </a:moveTo>
                  <a:cubicBezTo>
                    <a:pt x="46" y="46"/>
                    <a:pt x="43" y="47"/>
                    <a:pt x="40" y="47"/>
                  </a:cubicBezTo>
                  <a:cubicBezTo>
                    <a:pt x="37" y="47"/>
                    <a:pt x="34" y="46"/>
                    <a:pt x="31" y="44"/>
                  </a:cubicBezTo>
                  <a:cubicBezTo>
                    <a:pt x="29" y="42"/>
                    <a:pt x="28" y="39"/>
                    <a:pt x="28" y="35"/>
                  </a:cubicBezTo>
                  <a:cubicBezTo>
                    <a:pt x="28" y="32"/>
                    <a:pt x="29" y="29"/>
                    <a:pt x="31" y="27"/>
                  </a:cubicBezTo>
                  <a:cubicBezTo>
                    <a:pt x="34" y="25"/>
                    <a:pt x="37" y="24"/>
                    <a:pt x="40" y="24"/>
                  </a:cubicBezTo>
                  <a:cubicBezTo>
                    <a:pt x="43" y="24"/>
                    <a:pt x="46" y="25"/>
                    <a:pt x="48" y="27"/>
                  </a:cubicBezTo>
                  <a:cubicBezTo>
                    <a:pt x="53" y="32"/>
                    <a:pt x="53" y="39"/>
                    <a:pt x="48" y="44"/>
                  </a:cubicBezTo>
                  <a:close/>
                  <a:moveTo>
                    <a:pt x="51" y="47"/>
                  </a:moveTo>
                  <a:cubicBezTo>
                    <a:pt x="51" y="47"/>
                    <a:pt x="50" y="47"/>
                    <a:pt x="50" y="47"/>
                  </a:cubicBezTo>
                  <a:cubicBezTo>
                    <a:pt x="49" y="47"/>
                    <a:pt x="49" y="47"/>
                    <a:pt x="49" y="47"/>
                  </a:cubicBezTo>
                  <a:cubicBezTo>
                    <a:pt x="50" y="46"/>
                    <a:pt x="50" y="46"/>
                    <a:pt x="50" y="46"/>
                  </a:cubicBezTo>
                  <a:cubicBezTo>
                    <a:pt x="51" y="46"/>
                    <a:pt x="51" y="45"/>
                    <a:pt x="51" y="45"/>
                  </a:cubicBezTo>
                  <a:cubicBezTo>
                    <a:pt x="52" y="46"/>
                    <a:pt x="52" y="46"/>
                    <a:pt x="52" y="46"/>
                  </a:cubicBezTo>
                  <a:cubicBezTo>
                    <a:pt x="51" y="46"/>
                    <a:pt x="51" y="46"/>
                    <a:pt x="51" y="47"/>
                  </a:cubicBezTo>
                  <a:close/>
                  <a:moveTo>
                    <a:pt x="66" y="61"/>
                  </a:moveTo>
                  <a:cubicBezTo>
                    <a:pt x="65" y="62"/>
                    <a:pt x="63" y="62"/>
                    <a:pt x="62" y="61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3" y="52"/>
                    <a:pt x="52" y="51"/>
                    <a:pt x="52" y="50"/>
                  </a:cubicBezTo>
                  <a:cubicBezTo>
                    <a:pt x="52" y="50"/>
                    <a:pt x="52" y="50"/>
                    <a:pt x="52" y="50"/>
                  </a:cubicBezTo>
                  <a:cubicBezTo>
                    <a:pt x="52" y="50"/>
                    <a:pt x="52" y="49"/>
                    <a:pt x="52" y="49"/>
                  </a:cubicBezTo>
                  <a:cubicBezTo>
                    <a:pt x="53" y="49"/>
                    <a:pt x="53" y="49"/>
                    <a:pt x="53" y="49"/>
                  </a:cubicBezTo>
                  <a:cubicBezTo>
                    <a:pt x="53" y="48"/>
                    <a:pt x="53" y="48"/>
                    <a:pt x="54" y="48"/>
                  </a:cubicBezTo>
                  <a:cubicBezTo>
                    <a:pt x="54" y="48"/>
                    <a:pt x="54" y="48"/>
                    <a:pt x="54" y="48"/>
                  </a:cubicBezTo>
                  <a:cubicBezTo>
                    <a:pt x="54" y="48"/>
                    <a:pt x="54" y="48"/>
                    <a:pt x="55" y="48"/>
                  </a:cubicBezTo>
                  <a:cubicBezTo>
                    <a:pt x="55" y="48"/>
                    <a:pt x="56" y="48"/>
                    <a:pt x="57" y="49"/>
                  </a:cubicBezTo>
                  <a:cubicBezTo>
                    <a:pt x="65" y="58"/>
                    <a:pt x="65" y="58"/>
                    <a:pt x="65" y="58"/>
                  </a:cubicBezTo>
                  <a:cubicBezTo>
                    <a:pt x="66" y="59"/>
                    <a:pt x="67" y="60"/>
                    <a:pt x="66" y="61"/>
                  </a:cubicBezTo>
                  <a:close/>
                  <a:moveTo>
                    <a:pt x="34" y="29"/>
                  </a:moveTo>
                  <a:cubicBezTo>
                    <a:pt x="32" y="31"/>
                    <a:pt x="31" y="33"/>
                    <a:pt x="31" y="35"/>
                  </a:cubicBezTo>
                  <a:cubicBezTo>
                    <a:pt x="31" y="38"/>
                    <a:pt x="32" y="40"/>
                    <a:pt x="34" y="42"/>
                  </a:cubicBezTo>
                  <a:cubicBezTo>
                    <a:pt x="34" y="42"/>
                    <a:pt x="34" y="43"/>
                    <a:pt x="34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2" y="43"/>
                    <a:pt x="32" y="43"/>
                  </a:cubicBezTo>
                  <a:cubicBezTo>
                    <a:pt x="30" y="41"/>
                    <a:pt x="29" y="38"/>
                    <a:pt x="29" y="35"/>
                  </a:cubicBezTo>
                  <a:cubicBezTo>
                    <a:pt x="29" y="33"/>
                    <a:pt x="30" y="30"/>
                    <a:pt x="32" y="28"/>
                  </a:cubicBezTo>
                  <a:cubicBezTo>
                    <a:pt x="33" y="28"/>
                    <a:pt x="33" y="28"/>
                    <a:pt x="34" y="28"/>
                  </a:cubicBezTo>
                  <a:cubicBezTo>
                    <a:pt x="34" y="28"/>
                    <a:pt x="34" y="29"/>
                    <a:pt x="34" y="29"/>
                  </a:cubicBezTo>
                  <a:close/>
                  <a:moveTo>
                    <a:pt x="49" y="55"/>
                  </a:moveTo>
                  <a:cubicBezTo>
                    <a:pt x="46" y="57"/>
                    <a:pt x="43" y="59"/>
                    <a:pt x="39" y="60"/>
                  </a:cubicBezTo>
                  <a:cubicBezTo>
                    <a:pt x="41" y="58"/>
                    <a:pt x="43" y="55"/>
                    <a:pt x="45" y="52"/>
                  </a:cubicBezTo>
                  <a:cubicBezTo>
                    <a:pt x="44" y="52"/>
                    <a:pt x="43" y="52"/>
                    <a:pt x="42" y="52"/>
                  </a:cubicBezTo>
                  <a:cubicBezTo>
                    <a:pt x="40" y="57"/>
                    <a:pt x="37" y="60"/>
                    <a:pt x="33" y="60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2" y="51"/>
                    <a:pt x="32" y="50"/>
                    <a:pt x="31" y="50"/>
                  </a:cubicBezTo>
                  <a:cubicBezTo>
                    <a:pt x="31" y="60"/>
                    <a:pt x="31" y="60"/>
                    <a:pt x="31" y="60"/>
                  </a:cubicBezTo>
                  <a:cubicBezTo>
                    <a:pt x="26" y="60"/>
                    <a:pt x="22" y="54"/>
                    <a:pt x="20" y="47"/>
                  </a:cubicBezTo>
                  <a:cubicBezTo>
                    <a:pt x="22" y="47"/>
                    <a:pt x="25" y="48"/>
                    <a:pt x="28" y="48"/>
                  </a:cubicBezTo>
                  <a:cubicBezTo>
                    <a:pt x="28" y="48"/>
                    <a:pt x="28" y="48"/>
                    <a:pt x="28" y="47"/>
                  </a:cubicBezTo>
                  <a:cubicBezTo>
                    <a:pt x="27" y="47"/>
                    <a:pt x="27" y="46"/>
                    <a:pt x="26" y="46"/>
                  </a:cubicBezTo>
                  <a:cubicBezTo>
                    <a:pt x="24" y="45"/>
                    <a:pt x="21" y="45"/>
                    <a:pt x="19" y="44"/>
                  </a:cubicBezTo>
                  <a:cubicBezTo>
                    <a:pt x="18" y="41"/>
                    <a:pt x="18" y="37"/>
                    <a:pt x="18" y="33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26"/>
                    <a:pt x="18" y="22"/>
                    <a:pt x="19" y="19"/>
                  </a:cubicBezTo>
                  <a:cubicBezTo>
                    <a:pt x="23" y="18"/>
                    <a:pt x="27" y="17"/>
                    <a:pt x="31" y="17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2" y="21"/>
                    <a:pt x="32" y="20"/>
                    <a:pt x="33" y="20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7" y="17"/>
                    <a:pt x="41" y="18"/>
                    <a:pt x="45" y="19"/>
                  </a:cubicBezTo>
                  <a:cubicBezTo>
                    <a:pt x="45" y="19"/>
                    <a:pt x="45" y="19"/>
                    <a:pt x="45" y="20"/>
                  </a:cubicBezTo>
                  <a:cubicBezTo>
                    <a:pt x="46" y="20"/>
                    <a:pt x="47" y="20"/>
                    <a:pt x="48" y="21"/>
                  </a:cubicBezTo>
                  <a:cubicBezTo>
                    <a:pt x="47" y="20"/>
                    <a:pt x="47" y="20"/>
                    <a:pt x="47" y="19"/>
                  </a:cubicBezTo>
                  <a:cubicBezTo>
                    <a:pt x="55" y="22"/>
                    <a:pt x="60" y="26"/>
                    <a:pt x="61" y="31"/>
                  </a:cubicBezTo>
                  <a:cubicBezTo>
                    <a:pt x="56" y="31"/>
                    <a:pt x="56" y="31"/>
                    <a:pt x="56" y="31"/>
                  </a:cubicBezTo>
                  <a:cubicBezTo>
                    <a:pt x="56" y="31"/>
                    <a:pt x="56" y="32"/>
                    <a:pt x="56" y="33"/>
                  </a:cubicBezTo>
                  <a:cubicBezTo>
                    <a:pt x="61" y="33"/>
                    <a:pt x="61" y="33"/>
                    <a:pt x="61" y="33"/>
                  </a:cubicBezTo>
                  <a:cubicBezTo>
                    <a:pt x="61" y="35"/>
                    <a:pt x="59" y="38"/>
                    <a:pt x="56" y="40"/>
                  </a:cubicBezTo>
                  <a:cubicBezTo>
                    <a:pt x="56" y="41"/>
                    <a:pt x="55" y="42"/>
                    <a:pt x="55" y="43"/>
                  </a:cubicBezTo>
                  <a:cubicBezTo>
                    <a:pt x="57" y="41"/>
                    <a:pt x="59" y="40"/>
                    <a:pt x="60" y="39"/>
                  </a:cubicBezTo>
                  <a:cubicBezTo>
                    <a:pt x="60" y="40"/>
                    <a:pt x="59" y="42"/>
                    <a:pt x="58" y="44"/>
                  </a:cubicBezTo>
                  <a:cubicBezTo>
                    <a:pt x="59" y="44"/>
                    <a:pt x="60" y="45"/>
                    <a:pt x="60" y="45"/>
                  </a:cubicBezTo>
                  <a:cubicBezTo>
                    <a:pt x="61" y="46"/>
                    <a:pt x="61" y="46"/>
                    <a:pt x="61" y="46"/>
                  </a:cubicBezTo>
                  <a:cubicBezTo>
                    <a:pt x="63" y="41"/>
                    <a:pt x="64" y="37"/>
                    <a:pt x="64" y="32"/>
                  </a:cubicBezTo>
                  <a:cubicBezTo>
                    <a:pt x="64" y="14"/>
                    <a:pt x="50" y="0"/>
                    <a:pt x="32" y="0"/>
                  </a:cubicBezTo>
                  <a:cubicBezTo>
                    <a:pt x="15" y="0"/>
                    <a:pt x="0" y="14"/>
                    <a:pt x="0" y="32"/>
                  </a:cubicBezTo>
                  <a:cubicBezTo>
                    <a:pt x="0" y="49"/>
                    <a:pt x="15" y="63"/>
                    <a:pt x="32" y="63"/>
                  </a:cubicBezTo>
                  <a:cubicBezTo>
                    <a:pt x="39" y="63"/>
                    <a:pt x="46" y="61"/>
                    <a:pt x="51" y="57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49" y="56"/>
                    <a:pt x="49" y="55"/>
                    <a:pt x="49" y="55"/>
                  </a:cubicBezTo>
                  <a:close/>
                  <a:moveTo>
                    <a:pt x="60" y="24"/>
                  </a:moveTo>
                  <a:cubicBezTo>
                    <a:pt x="57" y="21"/>
                    <a:pt x="53" y="19"/>
                    <a:pt x="47" y="17"/>
                  </a:cubicBezTo>
                  <a:cubicBezTo>
                    <a:pt x="45" y="11"/>
                    <a:pt x="42" y="6"/>
                    <a:pt x="39" y="4"/>
                  </a:cubicBezTo>
                  <a:cubicBezTo>
                    <a:pt x="50" y="6"/>
                    <a:pt x="58" y="14"/>
                    <a:pt x="60" y="24"/>
                  </a:cubicBezTo>
                  <a:close/>
                  <a:moveTo>
                    <a:pt x="33" y="3"/>
                  </a:moveTo>
                  <a:cubicBezTo>
                    <a:pt x="38" y="3"/>
                    <a:pt x="42" y="9"/>
                    <a:pt x="44" y="16"/>
                  </a:cubicBezTo>
                  <a:cubicBezTo>
                    <a:pt x="41" y="16"/>
                    <a:pt x="37" y="15"/>
                    <a:pt x="33" y="15"/>
                  </a:cubicBezTo>
                  <a:lnTo>
                    <a:pt x="33" y="3"/>
                  </a:lnTo>
                  <a:close/>
                  <a:moveTo>
                    <a:pt x="31" y="3"/>
                  </a:moveTo>
                  <a:cubicBezTo>
                    <a:pt x="31" y="15"/>
                    <a:pt x="31" y="15"/>
                    <a:pt x="31" y="15"/>
                  </a:cubicBezTo>
                  <a:cubicBezTo>
                    <a:pt x="27" y="15"/>
                    <a:pt x="23" y="16"/>
                    <a:pt x="20" y="16"/>
                  </a:cubicBezTo>
                  <a:cubicBezTo>
                    <a:pt x="22" y="9"/>
                    <a:pt x="26" y="3"/>
                    <a:pt x="31" y="3"/>
                  </a:cubicBezTo>
                  <a:close/>
                  <a:moveTo>
                    <a:pt x="25" y="4"/>
                  </a:moveTo>
                  <a:cubicBezTo>
                    <a:pt x="22" y="6"/>
                    <a:pt x="19" y="11"/>
                    <a:pt x="18" y="17"/>
                  </a:cubicBezTo>
                  <a:cubicBezTo>
                    <a:pt x="12" y="19"/>
                    <a:pt x="7" y="21"/>
                    <a:pt x="4" y="24"/>
                  </a:cubicBezTo>
                  <a:cubicBezTo>
                    <a:pt x="7" y="14"/>
                    <a:pt x="15" y="6"/>
                    <a:pt x="25" y="4"/>
                  </a:cubicBezTo>
                  <a:close/>
                  <a:moveTo>
                    <a:pt x="17" y="19"/>
                  </a:moveTo>
                  <a:cubicBezTo>
                    <a:pt x="16" y="23"/>
                    <a:pt x="16" y="27"/>
                    <a:pt x="16" y="31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4" y="26"/>
                    <a:pt x="9" y="22"/>
                    <a:pt x="17" y="19"/>
                  </a:cubicBezTo>
                  <a:close/>
                  <a:moveTo>
                    <a:pt x="16" y="33"/>
                  </a:moveTo>
                  <a:cubicBezTo>
                    <a:pt x="16" y="37"/>
                    <a:pt x="16" y="40"/>
                    <a:pt x="17" y="44"/>
                  </a:cubicBezTo>
                  <a:cubicBezTo>
                    <a:pt x="9" y="41"/>
                    <a:pt x="4" y="37"/>
                    <a:pt x="3" y="33"/>
                  </a:cubicBezTo>
                  <a:lnTo>
                    <a:pt x="16" y="33"/>
                  </a:lnTo>
                  <a:close/>
                  <a:moveTo>
                    <a:pt x="4" y="39"/>
                  </a:moveTo>
                  <a:cubicBezTo>
                    <a:pt x="7" y="42"/>
                    <a:pt x="12" y="44"/>
                    <a:pt x="18" y="46"/>
                  </a:cubicBezTo>
                  <a:cubicBezTo>
                    <a:pt x="19" y="52"/>
                    <a:pt x="22" y="57"/>
                    <a:pt x="25" y="60"/>
                  </a:cubicBezTo>
                  <a:cubicBezTo>
                    <a:pt x="15" y="57"/>
                    <a:pt x="7" y="49"/>
                    <a:pt x="4" y="3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Freeform 15"/>
            <p:cNvSpPr>
              <a:spLocks noEditPoints="1"/>
            </p:cNvSpPr>
            <p:nvPr/>
          </p:nvSpPr>
          <p:spPr bwMode="auto">
            <a:xfrm>
              <a:off x="7851801" y="3423615"/>
              <a:ext cx="504664" cy="360111"/>
            </a:xfrm>
            <a:custGeom>
              <a:avLst/>
              <a:gdLst>
                <a:gd name="T0" fmla="*/ 9 w 84"/>
                <a:gd name="T1" fmla="*/ 37 h 60"/>
                <a:gd name="T2" fmla="*/ 74 w 84"/>
                <a:gd name="T3" fmla="*/ 37 h 60"/>
                <a:gd name="T4" fmla="*/ 10 w 84"/>
                <a:gd name="T5" fmla="*/ 5 h 60"/>
                <a:gd name="T6" fmla="*/ 11 w 84"/>
                <a:gd name="T7" fmla="*/ 7 h 60"/>
                <a:gd name="T8" fmla="*/ 32 w 84"/>
                <a:gd name="T9" fmla="*/ 24 h 60"/>
                <a:gd name="T10" fmla="*/ 33 w 84"/>
                <a:gd name="T11" fmla="*/ 25 h 60"/>
                <a:gd name="T12" fmla="*/ 34 w 84"/>
                <a:gd name="T13" fmla="*/ 29 h 60"/>
                <a:gd name="T14" fmla="*/ 37 w 84"/>
                <a:gd name="T15" fmla="*/ 29 h 60"/>
                <a:gd name="T16" fmla="*/ 37 w 84"/>
                <a:gd name="T17" fmla="*/ 31 h 60"/>
                <a:gd name="T18" fmla="*/ 41 w 84"/>
                <a:gd name="T19" fmla="*/ 32 h 60"/>
                <a:gd name="T20" fmla="*/ 43 w 84"/>
                <a:gd name="T21" fmla="*/ 32 h 60"/>
                <a:gd name="T22" fmla="*/ 47 w 84"/>
                <a:gd name="T23" fmla="*/ 30 h 60"/>
                <a:gd name="T24" fmla="*/ 48 w 84"/>
                <a:gd name="T25" fmla="*/ 29 h 60"/>
                <a:gd name="T26" fmla="*/ 51 w 84"/>
                <a:gd name="T27" fmla="*/ 27 h 60"/>
                <a:gd name="T28" fmla="*/ 50 w 84"/>
                <a:gd name="T29" fmla="*/ 25 h 60"/>
                <a:gd name="T30" fmla="*/ 52 w 84"/>
                <a:gd name="T31" fmla="*/ 23 h 60"/>
                <a:gd name="T32" fmla="*/ 51 w 84"/>
                <a:gd name="T33" fmla="*/ 20 h 60"/>
                <a:gd name="T34" fmla="*/ 50 w 84"/>
                <a:gd name="T35" fmla="*/ 18 h 60"/>
                <a:gd name="T36" fmla="*/ 49 w 84"/>
                <a:gd name="T37" fmla="*/ 15 h 60"/>
                <a:gd name="T38" fmla="*/ 47 w 84"/>
                <a:gd name="T39" fmla="*/ 15 h 60"/>
                <a:gd name="T40" fmla="*/ 46 w 84"/>
                <a:gd name="T41" fmla="*/ 13 h 60"/>
                <a:gd name="T42" fmla="*/ 42 w 84"/>
                <a:gd name="T43" fmla="*/ 13 h 60"/>
                <a:gd name="T44" fmla="*/ 40 w 84"/>
                <a:gd name="T45" fmla="*/ 12 h 60"/>
                <a:gd name="T46" fmla="*/ 37 w 84"/>
                <a:gd name="T47" fmla="*/ 14 h 60"/>
                <a:gd name="T48" fmla="*/ 35 w 84"/>
                <a:gd name="T49" fmla="*/ 14 h 60"/>
                <a:gd name="T50" fmla="*/ 33 w 84"/>
                <a:gd name="T51" fmla="*/ 18 h 60"/>
                <a:gd name="T52" fmla="*/ 33 w 84"/>
                <a:gd name="T53" fmla="*/ 20 h 60"/>
                <a:gd name="T54" fmla="*/ 31 w 84"/>
                <a:gd name="T55" fmla="*/ 22 h 60"/>
                <a:gd name="T56" fmla="*/ 33 w 84"/>
                <a:gd name="T57" fmla="*/ 22 h 60"/>
                <a:gd name="T58" fmla="*/ 35 w 84"/>
                <a:gd name="T59" fmla="*/ 17 h 60"/>
                <a:gd name="T60" fmla="*/ 39 w 84"/>
                <a:gd name="T61" fmla="*/ 14 h 60"/>
                <a:gd name="T62" fmla="*/ 45 w 84"/>
                <a:gd name="T63" fmla="*/ 14 h 60"/>
                <a:gd name="T64" fmla="*/ 49 w 84"/>
                <a:gd name="T65" fmla="*/ 17 h 60"/>
                <a:gd name="T66" fmla="*/ 50 w 84"/>
                <a:gd name="T67" fmla="*/ 22 h 60"/>
                <a:gd name="T68" fmla="*/ 49 w 84"/>
                <a:gd name="T69" fmla="*/ 26 h 60"/>
                <a:gd name="T70" fmla="*/ 45 w 84"/>
                <a:gd name="T71" fmla="*/ 30 h 60"/>
                <a:gd name="T72" fmla="*/ 39 w 84"/>
                <a:gd name="T73" fmla="*/ 30 h 60"/>
                <a:gd name="T74" fmla="*/ 35 w 84"/>
                <a:gd name="T75" fmla="*/ 27 h 60"/>
                <a:gd name="T76" fmla="*/ 33 w 84"/>
                <a:gd name="T77" fmla="*/ 22 h 60"/>
                <a:gd name="T78" fmla="*/ 42 w 84"/>
                <a:gd name="T79" fmla="*/ 27 h 60"/>
                <a:gd name="T80" fmla="*/ 37 w 84"/>
                <a:gd name="T81" fmla="*/ 22 h 60"/>
                <a:gd name="T82" fmla="*/ 44 w 84"/>
                <a:gd name="T83" fmla="*/ 22 h 60"/>
                <a:gd name="T84" fmla="*/ 42 w 84"/>
                <a:gd name="T85" fmla="*/ 19 h 60"/>
                <a:gd name="T86" fmla="*/ 79 w 84"/>
                <a:gd name="T87" fmla="*/ 6 h 60"/>
                <a:gd name="T88" fmla="*/ 5 w 84"/>
                <a:gd name="T89" fmla="*/ 6 h 60"/>
                <a:gd name="T90" fmla="*/ 0 w 84"/>
                <a:gd name="T91" fmla="*/ 51 h 60"/>
                <a:gd name="T92" fmla="*/ 0 w 84"/>
                <a:gd name="T93" fmla="*/ 55 h 60"/>
                <a:gd name="T94" fmla="*/ 84 w 84"/>
                <a:gd name="T95" fmla="*/ 55 h 60"/>
                <a:gd name="T96" fmla="*/ 76 w 84"/>
                <a:gd name="T97" fmla="*/ 57 h 60"/>
                <a:gd name="T98" fmla="*/ 3 w 84"/>
                <a:gd name="T99" fmla="*/ 53 h 60"/>
                <a:gd name="T100" fmla="*/ 30 w 84"/>
                <a:gd name="T101" fmla="*/ 56 h 60"/>
                <a:gd name="T102" fmla="*/ 54 w 84"/>
                <a:gd name="T103" fmla="*/ 53 h 60"/>
                <a:gd name="T104" fmla="*/ 76 w 84"/>
                <a:gd name="T105" fmla="*/ 57 h 60"/>
                <a:gd name="T106" fmla="*/ 52 w 84"/>
                <a:gd name="T107" fmla="*/ 54 h 60"/>
                <a:gd name="T108" fmla="*/ 53 w 84"/>
                <a:gd name="T109" fmla="*/ 51 h 60"/>
                <a:gd name="T110" fmla="*/ 7 w 84"/>
                <a:gd name="T111" fmla="*/ 43 h 60"/>
                <a:gd name="T112" fmla="*/ 53 w 84"/>
                <a:gd name="T113" fmla="*/ 51 h 60"/>
                <a:gd name="T114" fmla="*/ 8 w 84"/>
                <a:gd name="T115" fmla="*/ 41 h 60"/>
                <a:gd name="T116" fmla="*/ 10 w 84"/>
                <a:gd name="T117" fmla="*/ 3 h 60"/>
                <a:gd name="T118" fmla="*/ 76 w 84"/>
                <a:gd name="T119" fmla="*/ 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4" h="60">
                  <a:moveTo>
                    <a:pt x="10" y="5"/>
                  </a:moveTo>
                  <a:cubicBezTo>
                    <a:pt x="10" y="5"/>
                    <a:pt x="9" y="5"/>
                    <a:pt x="9" y="6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7"/>
                    <a:pt x="10" y="38"/>
                    <a:pt x="10" y="38"/>
                  </a:cubicBezTo>
                  <a:cubicBezTo>
                    <a:pt x="73" y="38"/>
                    <a:pt x="73" y="38"/>
                    <a:pt x="73" y="38"/>
                  </a:cubicBezTo>
                  <a:cubicBezTo>
                    <a:pt x="74" y="38"/>
                    <a:pt x="74" y="37"/>
                    <a:pt x="74" y="37"/>
                  </a:cubicBezTo>
                  <a:cubicBezTo>
                    <a:pt x="74" y="6"/>
                    <a:pt x="74" y="6"/>
                    <a:pt x="74" y="6"/>
                  </a:cubicBezTo>
                  <a:cubicBezTo>
                    <a:pt x="74" y="5"/>
                    <a:pt x="74" y="5"/>
                    <a:pt x="73" y="5"/>
                  </a:cubicBezTo>
                  <a:lnTo>
                    <a:pt x="10" y="5"/>
                  </a:lnTo>
                  <a:close/>
                  <a:moveTo>
                    <a:pt x="72" y="36"/>
                  </a:moveTo>
                  <a:cubicBezTo>
                    <a:pt x="11" y="36"/>
                    <a:pt x="11" y="36"/>
                    <a:pt x="11" y="36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72" y="7"/>
                    <a:pt x="72" y="7"/>
                    <a:pt x="72" y="7"/>
                  </a:cubicBezTo>
                  <a:lnTo>
                    <a:pt x="72" y="36"/>
                  </a:lnTo>
                  <a:close/>
                  <a:moveTo>
                    <a:pt x="32" y="24"/>
                  </a:moveTo>
                  <a:cubicBezTo>
                    <a:pt x="32" y="24"/>
                    <a:pt x="33" y="24"/>
                    <a:pt x="33" y="24"/>
                  </a:cubicBezTo>
                  <a:cubicBezTo>
                    <a:pt x="33" y="24"/>
                    <a:pt x="33" y="24"/>
                    <a:pt x="34" y="25"/>
                  </a:cubicBezTo>
                  <a:cubicBezTo>
                    <a:pt x="34" y="25"/>
                    <a:pt x="34" y="25"/>
                    <a:pt x="33" y="25"/>
                  </a:cubicBezTo>
                  <a:cubicBezTo>
                    <a:pt x="33" y="25"/>
                    <a:pt x="33" y="26"/>
                    <a:pt x="33" y="26"/>
                  </a:cubicBezTo>
                  <a:cubicBezTo>
                    <a:pt x="33" y="26"/>
                    <a:pt x="33" y="26"/>
                    <a:pt x="33" y="27"/>
                  </a:cubicBezTo>
                  <a:cubicBezTo>
                    <a:pt x="33" y="28"/>
                    <a:pt x="34" y="28"/>
                    <a:pt x="34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6" y="29"/>
                    <a:pt x="36" y="29"/>
                  </a:cubicBezTo>
                  <a:cubicBezTo>
                    <a:pt x="36" y="29"/>
                    <a:pt x="36" y="28"/>
                    <a:pt x="37" y="29"/>
                  </a:cubicBezTo>
                  <a:cubicBezTo>
                    <a:pt x="37" y="29"/>
                    <a:pt x="37" y="29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1"/>
                    <a:pt x="37" y="31"/>
                    <a:pt x="37" y="31"/>
                  </a:cubicBezTo>
                  <a:cubicBezTo>
                    <a:pt x="38" y="31"/>
                    <a:pt x="39" y="32"/>
                    <a:pt x="40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32"/>
                    <a:pt x="41" y="32"/>
                    <a:pt x="41" y="32"/>
                  </a:cubicBezTo>
                  <a:cubicBezTo>
                    <a:pt x="41" y="32"/>
                    <a:pt x="41" y="31"/>
                    <a:pt x="41" y="31"/>
                  </a:cubicBezTo>
                  <a:cubicBezTo>
                    <a:pt x="41" y="30"/>
                    <a:pt x="42" y="30"/>
                    <a:pt x="42" y="31"/>
                  </a:cubicBezTo>
                  <a:cubicBezTo>
                    <a:pt x="42" y="31"/>
                    <a:pt x="43" y="32"/>
                    <a:pt x="43" y="32"/>
                  </a:cubicBezTo>
                  <a:cubicBezTo>
                    <a:pt x="43" y="32"/>
                    <a:pt x="43" y="32"/>
                    <a:pt x="44" y="32"/>
                  </a:cubicBezTo>
                  <a:cubicBezTo>
                    <a:pt x="44" y="32"/>
                    <a:pt x="45" y="31"/>
                    <a:pt x="46" y="31"/>
                  </a:cubicBezTo>
                  <a:cubicBezTo>
                    <a:pt x="46" y="31"/>
                    <a:pt x="47" y="31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6" y="29"/>
                    <a:pt x="47" y="29"/>
                    <a:pt x="47" y="29"/>
                  </a:cubicBezTo>
                  <a:cubicBezTo>
                    <a:pt x="47" y="28"/>
                    <a:pt x="47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9" y="29"/>
                    <a:pt x="49" y="29"/>
                    <a:pt x="49" y="29"/>
                  </a:cubicBezTo>
                  <a:cubicBezTo>
                    <a:pt x="50" y="28"/>
                    <a:pt x="50" y="28"/>
                    <a:pt x="51" y="27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1" y="26"/>
                    <a:pt x="51" y="25"/>
                    <a:pt x="50" y="25"/>
                  </a:cubicBezTo>
                  <a:cubicBezTo>
                    <a:pt x="50" y="25"/>
                    <a:pt x="50" y="25"/>
                    <a:pt x="50" y="25"/>
                  </a:cubicBezTo>
                  <a:cubicBezTo>
                    <a:pt x="50" y="24"/>
                    <a:pt x="50" y="24"/>
                    <a:pt x="51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52" y="24"/>
                    <a:pt x="52" y="24"/>
                    <a:pt x="52" y="23"/>
                  </a:cubicBezTo>
                  <a:cubicBezTo>
                    <a:pt x="52" y="23"/>
                    <a:pt x="52" y="22"/>
                    <a:pt x="52" y="22"/>
                  </a:cubicBezTo>
                  <a:cubicBezTo>
                    <a:pt x="52" y="21"/>
                    <a:pt x="52" y="21"/>
                    <a:pt x="52" y="20"/>
                  </a:cubicBezTo>
                  <a:cubicBezTo>
                    <a:pt x="52" y="20"/>
                    <a:pt x="52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0" y="20"/>
                    <a:pt x="50" y="19"/>
                    <a:pt x="50" y="19"/>
                  </a:cubicBezTo>
                  <a:cubicBezTo>
                    <a:pt x="50" y="19"/>
                    <a:pt x="50" y="19"/>
                    <a:pt x="50" y="18"/>
                  </a:cubicBezTo>
                  <a:cubicBezTo>
                    <a:pt x="51" y="18"/>
                    <a:pt x="51" y="18"/>
                    <a:pt x="51" y="18"/>
                  </a:cubicBezTo>
                  <a:cubicBezTo>
                    <a:pt x="51" y="18"/>
                    <a:pt x="51" y="17"/>
                    <a:pt x="51" y="17"/>
                  </a:cubicBezTo>
                  <a:cubicBezTo>
                    <a:pt x="50" y="16"/>
                    <a:pt x="50" y="15"/>
                    <a:pt x="49" y="15"/>
                  </a:cubicBezTo>
                  <a:cubicBezTo>
                    <a:pt x="49" y="15"/>
                    <a:pt x="49" y="14"/>
                    <a:pt x="48" y="14"/>
                  </a:cubicBezTo>
                  <a:cubicBezTo>
                    <a:pt x="48" y="14"/>
                    <a:pt x="48" y="15"/>
                    <a:pt x="48" y="15"/>
                  </a:cubicBezTo>
                  <a:cubicBezTo>
                    <a:pt x="47" y="15"/>
                    <a:pt x="47" y="15"/>
                    <a:pt x="47" y="15"/>
                  </a:cubicBezTo>
                  <a:cubicBezTo>
                    <a:pt x="47" y="15"/>
                    <a:pt x="46" y="14"/>
                    <a:pt x="47" y="14"/>
                  </a:cubicBezTo>
                  <a:cubicBezTo>
                    <a:pt x="47" y="14"/>
                    <a:pt x="47" y="13"/>
                    <a:pt x="47" y="13"/>
                  </a:cubicBezTo>
                  <a:cubicBezTo>
                    <a:pt x="47" y="13"/>
                    <a:pt x="46" y="13"/>
                    <a:pt x="46" y="13"/>
                  </a:cubicBezTo>
                  <a:cubicBezTo>
                    <a:pt x="45" y="12"/>
                    <a:pt x="44" y="12"/>
                    <a:pt x="44" y="12"/>
                  </a:cubicBezTo>
                  <a:cubicBezTo>
                    <a:pt x="43" y="12"/>
                    <a:pt x="43" y="12"/>
                    <a:pt x="43" y="12"/>
                  </a:cubicBezTo>
                  <a:cubicBezTo>
                    <a:pt x="43" y="12"/>
                    <a:pt x="42" y="12"/>
                    <a:pt x="42" y="13"/>
                  </a:cubicBezTo>
                  <a:cubicBezTo>
                    <a:pt x="42" y="13"/>
                    <a:pt x="41" y="13"/>
                    <a:pt x="41" y="13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0" y="12"/>
                    <a:pt x="40" y="12"/>
                    <a:pt x="40" y="12"/>
                  </a:cubicBezTo>
                  <a:cubicBezTo>
                    <a:pt x="39" y="12"/>
                    <a:pt x="38" y="12"/>
                    <a:pt x="37" y="13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7" y="13"/>
                    <a:pt x="37" y="14"/>
                    <a:pt x="37" y="14"/>
                  </a:cubicBezTo>
                  <a:cubicBezTo>
                    <a:pt x="37" y="14"/>
                    <a:pt x="37" y="15"/>
                    <a:pt x="37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15"/>
                    <a:pt x="35" y="14"/>
                    <a:pt x="35" y="14"/>
                  </a:cubicBezTo>
                  <a:cubicBezTo>
                    <a:pt x="35" y="14"/>
                    <a:pt x="35" y="15"/>
                    <a:pt x="34" y="15"/>
                  </a:cubicBezTo>
                  <a:cubicBezTo>
                    <a:pt x="34" y="15"/>
                    <a:pt x="33" y="16"/>
                    <a:pt x="33" y="17"/>
                  </a:cubicBezTo>
                  <a:cubicBezTo>
                    <a:pt x="33" y="17"/>
                    <a:pt x="33" y="18"/>
                    <a:pt x="33" y="18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4" y="19"/>
                    <a:pt x="34" y="19"/>
                    <a:pt x="34" y="19"/>
                  </a:cubicBezTo>
                  <a:cubicBezTo>
                    <a:pt x="33" y="19"/>
                    <a:pt x="33" y="20"/>
                    <a:pt x="33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1"/>
                    <a:pt x="31" y="21"/>
                    <a:pt x="31" y="22"/>
                  </a:cubicBezTo>
                  <a:cubicBezTo>
                    <a:pt x="31" y="22"/>
                    <a:pt x="32" y="23"/>
                    <a:pt x="32" y="23"/>
                  </a:cubicBezTo>
                  <a:cubicBezTo>
                    <a:pt x="32" y="24"/>
                    <a:pt x="32" y="24"/>
                    <a:pt x="32" y="24"/>
                  </a:cubicBezTo>
                  <a:close/>
                  <a:moveTo>
                    <a:pt x="33" y="22"/>
                  </a:moveTo>
                  <a:cubicBezTo>
                    <a:pt x="34" y="21"/>
                    <a:pt x="35" y="21"/>
                    <a:pt x="35" y="20"/>
                  </a:cubicBezTo>
                  <a:cubicBezTo>
                    <a:pt x="36" y="19"/>
                    <a:pt x="36" y="18"/>
                    <a:pt x="35" y="17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6" y="17"/>
                    <a:pt x="37" y="17"/>
                    <a:pt x="38" y="17"/>
                  </a:cubicBezTo>
                  <a:cubicBezTo>
                    <a:pt x="39" y="16"/>
                    <a:pt x="39" y="15"/>
                    <a:pt x="39" y="14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40" y="15"/>
                    <a:pt x="41" y="15"/>
                    <a:pt x="42" y="15"/>
                  </a:cubicBezTo>
                  <a:cubicBezTo>
                    <a:pt x="43" y="15"/>
                    <a:pt x="44" y="15"/>
                    <a:pt x="44" y="14"/>
                  </a:cubicBezTo>
                  <a:cubicBezTo>
                    <a:pt x="44" y="14"/>
                    <a:pt x="44" y="14"/>
                    <a:pt x="45" y="14"/>
                  </a:cubicBezTo>
                  <a:cubicBezTo>
                    <a:pt x="44" y="15"/>
                    <a:pt x="45" y="16"/>
                    <a:pt x="46" y="17"/>
                  </a:cubicBezTo>
                  <a:cubicBezTo>
                    <a:pt x="46" y="17"/>
                    <a:pt x="47" y="17"/>
                    <a:pt x="48" y="17"/>
                  </a:cubicBezTo>
                  <a:cubicBezTo>
                    <a:pt x="48" y="17"/>
                    <a:pt x="48" y="17"/>
                    <a:pt x="49" y="17"/>
                  </a:cubicBezTo>
                  <a:cubicBezTo>
                    <a:pt x="48" y="18"/>
                    <a:pt x="48" y="19"/>
                    <a:pt x="48" y="20"/>
                  </a:cubicBezTo>
                  <a:cubicBezTo>
                    <a:pt x="48" y="21"/>
                    <a:pt x="49" y="21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49" y="22"/>
                    <a:pt x="48" y="23"/>
                    <a:pt x="48" y="24"/>
                  </a:cubicBezTo>
                  <a:cubicBezTo>
                    <a:pt x="48" y="25"/>
                    <a:pt x="48" y="26"/>
                    <a:pt x="49" y="26"/>
                  </a:cubicBezTo>
                  <a:cubicBezTo>
                    <a:pt x="48" y="27"/>
                    <a:pt x="48" y="27"/>
                    <a:pt x="48" y="27"/>
                  </a:cubicBezTo>
                  <a:cubicBezTo>
                    <a:pt x="47" y="27"/>
                    <a:pt x="46" y="27"/>
                    <a:pt x="46" y="27"/>
                  </a:cubicBezTo>
                  <a:cubicBezTo>
                    <a:pt x="45" y="28"/>
                    <a:pt x="44" y="29"/>
                    <a:pt x="45" y="30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44" y="29"/>
                    <a:pt x="43" y="28"/>
                    <a:pt x="42" y="28"/>
                  </a:cubicBezTo>
                  <a:cubicBezTo>
                    <a:pt x="41" y="28"/>
                    <a:pt x="40" y="29"/>
                    <a:pt x="39" y="30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29"/>
                    <a:pt x="39" y="28"/>
                    <a:pt x="38" y="27"/>
                  </a:cubicBezTo>
                  <a:cubicBezTo>
                    <a:pt x="37" y="27"/>
                    <a:pt x="36" y="27"/>
                    <a:pt x="35" y="27"/>
                  </a:cubicBezTo>
                  <a:cubicBezTo>
                    <a:pt x="35" y="27"/>
                    <a:pt x="35" y="27"/>
                    <a:pt x="35" y="26"/>
                  </a:cubicBezTo>
                  <a:cubicBezTo>
                    <a:pt x="36" y="26"/>
                    <a:pt x="36" y="25"/>
                    <a:pt x="35" y="24"/>
                  </a:cubicBezTo>
                  <a:cubicBezTo>
                    <a:pt x="35" y="23"/>
                    <a:pt x="34" y="22"/>
                    <a:pt x="33" y="22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3" y="22"/>
                    <a:pt x="33" y="22"/>
                    <a:pt x="33" y="22"/>
                  </a:cubicBezTo>
                  <a:close/>
                  <a:moveTo>
                    <a:pt x="42" y="27"/>
                  </a:moveTo>
                  <a:cubicBezTo>
                    <a:pt x="44" y="27"/>
                    <a:pt x="46" y="24"/>
                    <a:pt x="46" y="22"/>
                  </a:cubicBezTo>
                  <a:cubicBezTo>
                    <a:pt x="46" y="19"/>
                    <a:pt x="44" y="17"/>
                    <a:pt x="42" y="17"/>
                  </a:cubicBezTo>
                  <a:cubicBezTo>
                    <a:pt x="39" y="17"/>
                    <a:pt x="37" y="19"/>
                    <a:pt x="37" y="22"/>
                  </a:cubicBezTo>
                  <a:cubicBezTo>
                    <a:pt x="37" y="24"/>
                    <a:pt x="39" y="27"/>
                    <a:pt x="42" y="27"/>
                  </a:cubicBezTo>
                  <a:close/>
                  <a:moveTo>
                    <a:pt x="42" y="19"/>
                  </a:moveTo>
                  <a:cubicBezTo>
                    <a:pt x="43" y="19"/>
                    <a:pt x="44" y="20"/>
                    <a:pt x="44" y="22"/>
                  </a:cubicBezTo>
                  <a:cubicBezTo>
                    <a:pt x="44" y="23"/>
                    <a:pt x="43" y="25"/>
                    <a:pt x="42" y="25"/>
                  </a:cubicBezTo>
                  <a:cubicBezTo>
                    <a:pt x="40" y="25"/>
                    <a:pt x="39" y="23"/>
                    <a:pt x="39" y="22"/>
                  </a:cubicBezTo>
                  <a:cubicBezTo>
                    <a:pt x="39" y="20"/>
                    <a:pt x="40" y="19"/>
                    <a:pt x="42" y="19"/>
                  </a:cubicBezTo>
                  <a:close/>
                  <a:moveTo>
                    <a:pt x="84" y="51"/>
                  </a:moveTo>
                  <a:cubicBezTo>
                    <a:pt x="79" y="42"/>
                    <a:pt x="79" y="42"/>
                    <a:pt x="79" y="42"/>
                  </a:cubicBezTo>
                  <a:cubicBezTo>
                    <a:pt x="79" y="6"/>
                    <a:pt x="79" y="6"/>
                    <a:pt x="79" y="6"/>
                  </a:cubicBezTo>
                  <a:cubicBezTo>
                    <a:pt x="79" y="1"/>
                    <a:pt x="78" y="0"/>
                    <a:pt x="74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6" y="0"/>
                    <a:pt x="5" y="1"/>
                    <a:pt x="5" y="6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2"/>
                    <a:pt x="0" y="53"/>
                    <a:pt x="0" y="55"/>
                  </a:cubicBezTo>
                  <a:cubicBezTo>
                    <a:pt x="0" y="58"/>
                    <a:pt x="3" y="60"/>
                    <a:pt x="7" y="60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80" y="60"/>
                    <a:pt x="84" y="58"/>
                    <a:pt x="84" y="55"/>
                  </a:cubicBezTo>
                  <a:cubicBezTo>
                    <a:pt x="84" y="52"/>
                    <a:pt x="84" y="52"/>
                    <a:pt x="84" y="52"/>
                  </a:cubicBezTo>
                  <a:cubicBezTo>
                    <a:pt x="84" y="52"/>
                    <a:pt x="84" y="52"/>
                    <a:pt x="84" y="51"/>
                  </a:cubicBezTo>
                  <a:close/>
                  <a:moveTo>
                    <a:pt x="76" y="57"/>
                  </a:moveTo>
                  <a:cubicBezTo>
                    <a:pt x="7" y="57"/>
                    <a:pt x="7" y="57"/>
                    <a:pt x="7" y="57"/>
                  </a:cubicBezTo>
                  <a:cubicBezTo>
                    <a:pt x="5" y="57"/>
                    <a:pt x="3" y="56"/>
                    <a:pt x="3" y="55"/>
                  </a:cubicBezTo>
                  <a:cubicBezTo>
                    <a:pt x="3" y="53"/>
                    <a:pt x="3" y="53"/>
                    <a:pt x="3" y="53"/>
                  </a:cubicBezTo>
                  <a:cubicBezTo>
                    <a:pt x="29" y="53"/>
                    <a:pt x="29" y="53"/>
                    <a:pt x="29" y="53"/>
                  </a:cubicBezTo>
                  <a:cubicBezTo>
                    <a:pt x="29" y="55"/>
                    <a:pt x="29" y="55"/>
                    <a:pt x="29" y="55"/>
                  </a:cubicBezTo>
                  <a:cubicBezTo>
                    <a:pt x="29" y="56"/>
                    <a:pt x="30" y="56"/>
                    <a:pt x="30" y="56"/>
                  </a:cubicBezTo>
                  <a:cubicBezTo>
                    <a:pt x="53" y="56"/>
                    <a:pt x="53" y="56"/>
                    <a:pt x="53" y="56"/>
                  </a:cubicBezTo>
                  <a:cubicBezTo>
                    <a:pt x="54" y="56"/>
                    <a:pt x="54" y="56"/>
                    <a:pt x="54" y="55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81" y="53"/>
                    <a:pt x="81" y="53"/>
                    <a:pt x="81" y="53"/>
                  </a:cubicBezTo>
                  <a:cubicBezTo>
                    <a:pt x="81" y="55"/>
                    <a:pt x="81" y="55"/>
                    <a:pt x="81" y="55"/>
                  </a:cubicBezTo>
                  <a:cubicBezTo>
                    <a:pt x="81" y="56"/>
                    <a:pt x="79" y="57"/>
                    <a:pt x="76" y="57"/>
                  </a:cubicBezTo>
                  <a:close/>
                  <a:moveTo>
                    <a:pt x="31" y="53"/>
                  </a:moveTo>
                  <a:cubicBezTo>
                    <a:pt x="52" y="53"/>
                    <a:pt x="52" y="53"/>
                    <a:pt x="52" y="53"/>
                  </a:cubicBezTo>
                  <a:cubicBezTo>
                    <a:pt x="52" y="54"/>
                    <a:pt x="52" y="54"/>
                    <a:pt x="52" y="54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31" y="53"/>
                  </a:lnTo>
                  <a:close/>
                  <a:moveTo>
                    <a:pt x="53" y="51"/>
                  </a:moveTo>
                  <a:cubicBezTo>
                    <a:pt x="30" y="51"/>
                    <a:pt x="30" y="51"/>
                    <a:pt x="30" y="51"/>
                  </a:cubicBezTo>
                  <a:cubicBezTo>
                    <a:pt x="3" y="51"/>
                    <a:pt x="3" y="51"/>
                    <a:pt x="3" y="51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6" y="43"/>
                    <a:pt x="76" y="43"/>
                    <a:pt x="76" y="43"/>
                  </a:cubicBezTo>
                  <a:cubicBezTo>
                    <a:pt x="80" y="51"/>
                    <a:pt x="80" y="51"/>
                    <a:pt x="80" y="51"/>
                  </a:cubicBezTo>
                  <a:lnTo>
                    <a:pt x="53" y="51"/>
                  </a:lnTo>
                  <a:close/>
                  <a:moveTo>
                    <a:pt x="76" y="6"/>
                  </a:moveTo>
                  <a:cubicBezTo>
                    <a:pt x="76" y="41"/>
                    <a:pt x="76" y="41"/>
                    <a:pt x="76" y="41"/>
                  </a:cubicBezTo>
                  <a:cubicBezTo>
                    <a:pt x="8" y="41"/>
                    <a:pt x="8" y="41"/>
                    <a:pt x="8" y="41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5"/>
                    <a:pt x="8" y="4"/>
                    <a:pt x="8" y="3"/>
                  </a:cubicBezTo>
                  <a:cubicBezTo>
                    <a:pt x="8" y="3"/>
                    <a:pt x="9" y="3"/>
                    <a:pt x="10" y="3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74" y="3"/>
                    <a:pt x="75" y="3"/>
                    <a:pt x="76" y="3"/>
                  </a:cubicBezTo>
                  <a:cubicBezTo>
                    <a:pt x="76" y="4"/>
                    <a:pt x="76" y="5"/>
                    <a:pt x="7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Freeform 15"/>
            <p:cNvSpPr>
              <a:spLocks noEditPoints="1"/>
            </p:cNvSpPr>
            <p:nvPr/>
          </p:nvSpPr>
          <p:spPr bwMode="auto">
            <a:xfrm>
              <a:off x="7851801" y="5620266"/>
              <a:ext cx="443001" cy="316110"/>
            </a:xfrm>
            <a:custGeom>
              <a:avLst/>
              <a:gdLst>
                <a:gd name="T0" fmla="*/ 9 w 84"/>
                <a:gd name="T1" fmla="*/ 37 h 60"/>
                <a:gd name="T2" fmla="*/ 74 w 84"/>
                <a:gd name="T3" fmla="*/ 37 h 60"/>
                <a:gd name="T4" fmla="*/ 10 w 84"/>
                <a:gd name="T5" fmla="*/ 5 h 60"/>
                <a:gd name="T6" fmla="*/ 11 w 84"/>
                <a:gd name="T7" fmla="*/ 7 h 60"/>
                <a:gd name="T8" fmla="*/ 32 w 84"/>
                <a:gd name="T9" fmla="*/ 24 h 60"/>
                <a:gd name="T10" fmla="*/ 33 w 84"/>
                <a:gd name="T11" fmla="*/ 25 h 60"/>
                <a:gd name="T12" fmla="*/ 34 w 84"/>
                <a:gd name="T13" fmla="*/ 29 h 60"/>
                <a:gd name="T14" fmla="*/ 37 w 84"/>
                <a:gd name="T15" fmla="*/ 29 h 60"/>
                <a:gd name="T16" fmla="*/ 37 w 84"/>
                <a:gd name="T17" fmla="*/ 31 h 60"/>
                <a:gd name="T18" fmla="*/ 41 w 84"/>
                <a:gd name="T19" fmla="*/ 32 h 60"/>
                <a:gd name="T20" fmla="*/ 43 w 84"/>
                <a:gd name="T21" fmla="*/ 32 h 60"/>
                <a:gd name="T22" fmla="*/ 47 w 84"/>
                <a:gd name="T23" fmla="*/ 30 h 60"/>
                <a:gd name="T24" fmla="*/ 48 w 84"/>
                <a:gd name="T25" fmla="*/ 29 h 60"/>
                <a:gd name="T26" fmla="*/ 51 w 84"/>
                <a:gd name="T27" fmla="*/ 27 h 60"/>
                <a:gd name="T28" fmla="*/ 50 w 84"/>
                <a:gd name="T29" fmla="*/ 25 h 60"/>
                <a:gd name="T30" fmla="*/ 52 w 84"/>
                <a:gd name="T31" fmla="*/ 23 h 60"/>
                <a:gd name="T32" fmla="*/ 51 w 84"/>
                <a:gd name="T33" fmla="*/ 20 h 60"/>
                <a:gd name="T34" fmla="*/ 50 w 84"/>
                <a:gd name="T35" fmla="*/ 18 h 60"/>
                <a:gd name="T36" fmla="*/ 49 w 84"/>
                <a:gd name="T37" fmla="*/ 15 h 60"/>
                <a:gd name="T38" fmla="*/ 47 w 84"/>
                <a:gd name="T39" fmla="*/ 15 h 60"/>
                <a:gd name="T40" fmla="*/ 46 w 84"/>
                <a:gd name="T41" fmla="*/ 13 h 60"/>
                <a:gd name="T42" fmla="*/ 42 w 84"/>
                <a:gd name="T43" fmla="*/ 13 h 60"/>
                <a:gd name="T44" fmla="*/ 40 w 84"/>
                <a:gd name="T45" fmla="*/ 12 h 60"/>
                <a:gd name="T46" fmla="*/ 37 w 84"/>
                <a:gd name="T47" fmla="*/ 14 h 60"/>
                <a:gd name="T48" fmla="*/ 35 w 84"/>
                <a:gd name="T49" fmla="*/ 14 h 60"/>
                <a:gd name="T50" fmla="*/ 33 w 84"/>
                <a:gd name="T51" fmla="*/ 18 h 60"/>
                <a:gd name="T52" fmla="*/ 33 w 84"/>
                <a:gd name="T53" fmla="*/ 20 h 60"/>
                <a:gd name="T54" fmla="*/ 31 w 84"/>
                <a:gd name="T55" fmla="*/ 22 h 60"/>
                <a:gd name="T56" fmla="*/ 33 w 84"/>
                <a:gd name="T57" fmla="*/ 22 h 60"/>
                <a:gd name="T58" fmla="*/ 35 w 84"/>
                <a:gd name="T59" fmla="*/ 17 h 60"/>
                <a:gd name="T60" fmla="*/ 39 w 84"/>
                <a:gd name="T61" fmla="*/ 14 h 60"/>
                <a:gd name="T62" fmla="*/ 45 w 84"/>
                <a:gd name="T63" fmla="*/ 14 h 60"/>
                <a:gd name="T64" fmla="*/ 49 w 84"/>
                <a:gd name="T65" fmla="*/ 17 h 60"/>
                <a:gd name="T66" fmla="*/ 50 w 84"/>
                <a:gd name="T67" fmla="*/ 22 h 60"/>
                <a:gd name="T68" fmla="*/ 49 w 84"/>
                <a:gd name="T69" fmla="*/ 26 h 60"/>
                <a:gd name="T70" fmla="*/ 45 w 84"/>
                <a:gd name="T71" fmla="*/ 30 h 60"/>
                <a:gd name="T72" fmla="*/ 39 w 84"/>
                <a:gd name="T73" fmla="*/ 30 h 60"/>
                <a:gd name="T74" fmla="*/ 35 w 84"/>
                <a:gd name="T75" fmla="*/ 27 h 60"/>
                <a:gd name="T76" fmla="*/ 33 w 84"/>
                <a:gd name="T77" fmla="*/ 22 h 60"/>
                <a:gd name="T78" fmla="*/ 42 w 84"/>
                <a:gd name="T79" fmla="*/ 27 h 60"/>
                <a:gd name="T80" fmla="*/ 37 w 84"/>
                <a:gd name="T81" fmla="*/ 22 h 60"/>
                <a:gd name="T82" fmla="*/ 44 w 84"/>
                <a:gd name="T83" fmla="*/ 22 h 60"/>
                <a:gd name="T84" fmla="*/ 42 w 84"/>
                <a:gd name="T85" fmla="*/ 19 h 60"/>
                <a:gd name="T86" fmla="*/ 79 w 84"/>
                <a:gd name="T87" fmla="*/ 6 h 60"/>
                <a:gd name="T88" fmla="*/ 5 w 84"/>
                <a:gd name="T89" fmla="*/ 6 h 60"/>
                <a:gd name="T90" fmla="*/ 0 w 84"/>
                <a:gd name="T91" fmla="*/ 51 h 60"/>
                <a:gd name="T92" fmla="*/ 0 w 84"/>
                <a:gd name="T93" fmla="*/ 55 h 60"/>
                <a:gd name="T94" fmla="*/ 84 w 84"/>
                <a:gd name="T95" fmla="*/ 55 h 60"/>
                <a:gd name="T96" fmla="*/ 76 w 84"/>
                <a:gd name="T97" fmla="*/ 57 h 60"/>
                <a:gd name="T98" fmla="*/ 3 w 84"/>
                <a:gd name="T99" fmla="*/ 53 h 60"/>
                <a:gd name="T100" fmla="*/ 30 w 84"/>
                <a:gd name="T101" fmla="*/ 56 h 60"/>
                <a:gd name="T102" fmla="*/ 54 w 84"/>
                <a:gd name="T103" fmla="*/ 53 h 60"/>
                <a:gd name="T104" fmla="*/ 76 w 84"/>
                <a:gd name="T105" fmla="*/ 57 h 60"/>
                <a:gd name="T106" fmla="*/ 52 w 84"/>
                <a:gd name="T107" fmla="*/ 54 h 60"/>
                <a:gd name="T108" fmla="*/ 53 w 84"/>
                <a:gd name="T109" fmla="*/ 51 h 60"/>
                <a:gd name="T110" fmla="*/ 7 w 84"/>
                <a:gd name="T111" fmla="*/ 43 h 60"/>
                <a:gd name="T112" fmla="*/ 53 w 84"/>
                <a:gd name="T113" fmla="*/ 51 h 60"/>
                <a:gd name="T114" fmla="*/ 8 w 84"/>
                <a:gd name="T115" fmla="*/ 41 h 60"/>
                <a:gd name="T116" fmla="*/ 10 w 84"/>
                <a:gd name="T117" fmla="*/ 3 h 60"/>
                <a:gd name="T118" fmla="*/ 76 w 84"/>
                <a:gd name="T119" fmla="*/ 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4" h="60">
                  <a:moveTo>
                    <a:pt x="10" y="5"/>
                  </a:moveTo>
                  <a:cubicBezTo>
                    <a:pt x="10" y="5"/>
                    <a:pt x="9" y="5"/>
                    <a:pt x="9" y="6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7"/>
                    <a:pt x="10" y="38"/>
                    <a:pt x="10" y="38"/>
                  </a:cubicBezTo>
                  <a:cubicBezTo>
                    <a:pt x="73" y="38"/>
                    <a:pt x="73" y="38"/>
                    <a:pt x="73" y="38"/>
                  </a:cubicBezTo>
                  <a:cubicBezTo>
                    <a:pt x="74" y="38"/>
                    <a:pt x="74" y="37"/>
                    <a:pt x="74" y="37"/>
                  </a:cubicBezTo>
                  <a:cubicBezTo>
                    <a:pt x="74" y="6"/>
                    <a:pt x="74" y="6"/>
                    <a:pt x="74" y="6"/>
                  </a:cubicBezTo>
                  <a:cubicBezTo>
                    <a:pt x="74" y="5"/>
                    <a:pt x="74" y="5"/>
                    <a:pt x="73" y="5"/>
                  </a:cubicBezTo>
                  <a:lnTo>
                    <a:pt x="10" y="5"/>
                  </a:lnTo>
                  <a:close/>
                  <a:moveTo>
                    <a:pt x="72" y="36"/>
                  </a:moveTo>
                  <a:cubicBezTo>
                    <a:pt x="11" y="36"/>
                    <a:pt x="11" y="36"/>
                    <a:pt x="11" y="36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72" y="7"/>
                    <a:pt x="72" y="7"/>
                    <a:pt x="72" y="7"/>
                  </a:cubicBezTo>
                  <a:lnTo>
                    <a:pt x="72" y="36"/>
                  </a:lnTo>
                  <a:close/>
                  <a:moveTo>
                    <a:pt x="32" y="24"/>
                  </a:moveTo>
                  <a:cubicBezTo>
                    <a:pt x="32" y="24"/>
                    <a:pt x="33" y="24"/>
                    <a:pt x="33" y="24"/>
                  </a:cubicBezTo>
                  <a:cubicBezTo>
                    <a:pt x="33" y="24"/>
                    <a:pt x="33" y="24"/>
                    <a:pt x="34" y="25"/>
                  </a:cubicBezTo>
                  <a:cubicBezTo>
                    <a:pt x="34" y="25"/>
                    <a:pt x="34" y="25"/>
                    <a:pt x="33" y="25"/>
                  </a:cubicBezTo>
                  <a:cubicBezTo>
                    <a:pt x="33" y="25"/>
                    <a:pt x="33" y="26"/>
                    <a:pt x="33" y="26"/>
                  </a:cubicBezTo>
                  <a:cubicBezTo>
                    <a:pt x="33" y="26"/>
                    <a:pt x="33" y="26"/>
                    <a:pt x="33" y="27"/>
                  </a:cubicBezTo>
                  <a:cubicBezTo>
                    <a:pt x="33" y="28"/>
                    <a:pt x="34" y="28"/>
                    <a:pt x="34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6" y="29"/>
                    <a:pt x="36" y="29"/>
                  </a:cubicBezTo>
                  <a:cubicBezTo>
                    <a:pt x="36" y="29"/>
                    <a:pt x="36" y="28"/>
                    <a:pt x="37" y="29"/>
                  </a:cubicBezTo>
                  <a:cubicBezTo>
                    <a:pt x="37" y="29"/>
                    <a:pt x="37" y="29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1"/>
                    <a:pt x="37" y="31"/>
                    <a:pt x="37" y="31"/>
                  </a:cubicBezTo>
                  <a:cubicBezTo>
                    <a:pt x="38" y="31"/>
                    <a:pt x="39" y="32"/>
                    <a:pt x="40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32"/>
                    <a:pt x="41" y="32"/>
                    <a:pt x="41" y="32"/>
                  </a:cubicBezTo>
                  <a:cubicBezTo>
                    <a:pt x="41" y="32"/>
                    <a:pt x="41" y="31"/>
                    <a:pt x="41" y="31"/>
                  </a:cubicBezTo>
                  <a:cubicBezTo>
                    <a:pt x="41" y="30"/>
                    <a:pt x="42" y="30"/>
                    <a:pt x="42" y="31"/>
                  </a:cubicBezTo>
                  <a:cubicBezTo>
                    <a:pt x="42" y="31"/>
                    <a:pt x="43" y="32"/>
                    <a:pt x="43" y="32"/>
                  </a:cubicBezTo>
                  <a:cubicBezTo>
                    <a:pt x="43" y="32"/>
                    <a:pt x="43" y="32"/>
                    <a:pt x="44" y="32"/>
                  </a:cubicBezTo>
                  <a:cubicBezTo>
                    <a:pt x="44" y="32"/>
                    <a:pt x="45" y="31"/>
                    <a:pt x="46" y="31"/>
                  </a:cubicBezTo>
                  <a:cubicBezTo>
                    <a:pt x="46" y="31"/>
                    <a:pt x="47" y="31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6" y="29"/>
                    <a:pt x="47" y="29"/>
                    <a:pt x="47" y="29"/>
                  </a:cubicBezTo>
                  <a:cubicBezTo>
                    <a:pt x="47" y="28"/>
                    <a:pt x="47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9" y="29"/>
                    <a:pt x="49" y="29"/>
                    <a:pt x="49" y="29"/>
                  </a:cubicBezTo>
                  <a:cubicBezTo>
                    <a:pt x="50" y="28"/>
                    <a:pt x="50" y="28"/>
                    <a:pt x="51" y="27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1" y="26"/>
                    <a:pt x="51" y="25"/>
                    <a:pt x="50" y="25"/>
                  </a:cubicBezTo>
                  <a:cubicBezTo>
                    <a:pt x="50" y="25"/>
                    <a:pt x="50" y="25"/>
                    <a:pt x="50" y="25"/>
                  </a:cubicBezTo>
                  <a:cubicBezTo>
                    <a:pt x="50" y="24"/>
                    <a:pt x="50" y="24"/>
                    <a:pt x="51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52" y="24"/>
                    <a:pt x="52" y="24"/>
                    <a:pt x="52" y="23"/>
                  </a:cubicBezTo>
                  <a:cubicBezTo>
                    <a:pt x="52" y="23"/>
                    <a:pt x="52" y="22"/>
                    <a:pt x="52" y="22"/>
                  </a:cubicBezTo>
                  <a:cubicBezTo>
                    <a:pt x="52" y="21"/>
                    <a:pt x="52" y="21"/>
                    <a:pt x="52" y="20"/>
                  </a:cubicBezTo>
                  <a:cubicBezTo>
                    <a:pt x="52" y="20"/>
                    <a:pt x="52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0" y="20"/>
                    <a:pt x="50" y="19"/>
                    <a:pt x="50" y="19"/>
                  </a:cubicBezTo>
                  <a:cubicBezTo>
                    <a:pt x="50" y="19"/>
                    <a:pt x="50" y="19"/>
                    <a:pt x="50" y="18"/>
                  </a:cubicBezTo>
                  <a:cubicBezTo>
                    <a:pt x="51" y="18"/>
                    <a:pt x="51" y="18"/>
                    <a:pt x="51" y="18"/>
                  </a:cubicBezTo>
                  <a:cubicBezTo>
                    <a:pt x="51" y="18"/>
                    <a:pt x="51" y="17"/>
                    <a:pt x="51" y="17"/>
                  </a:cubicBezTo>
                  <a:cubicBezTo>
                    <a:pt x="50" y="16"/>
                    <a:pt x="50" y="15"/>
                    <a:pt x="49" y="15"/>
                  </a:cubicBezTo>
                  <a:cubicBezTo>
                    <a:pt x="49" y="15"/>
                    <a:pt x="49" y="14"/>
                    <a:pt x="48" y="14"/>
                  </a:cubicBezTo>
                  <a:cubicBezTo>
                    <a:pt x="48" y="14"/>
                    <a:pt x="48" y="15"/>
                    <a:pt x="48" y="15"/>
                  </a:cubicBezTo>
                  <a:cubicBezTo>
                    <a:pt x="47" y="15"/>
                    <a:pt x="47" y="15"/>
                    <a:pt x="47" y="15"/>
                  </a:cubicBezTo>
                  <a:cubicBezTo>
                    <a:pt x="47" y="15"/>
                    <a:pt x="46" y="14"/>
                    <a:pt x="47" y="14"/>
                  </a:cubicBezTo>
                  <a:cubicBezTo>
                    <a:pt x="47" y="14"/>
                    <a:pt x="47" y="13"/>
                    <a:pt x="47" y="13"/>
                  </a:cubicBezTo>
                  <a:cubicBezTo>
                    <a:pt x="47" y="13"/>
                    <a:pt x="46" y="13"/>
                    <a:pt x="46" y="13"/>
                  </a:cubicBezTo>
                  <a:cubicBezTo>
                    <a:pt x="45" y="12"/>
                    <a:pt x="44" y="12"/>
                    <a:pt x="44" y="12"/>
                  </a:cubicBezTo>
                  <a:cubicBezTo>
                    <a:pt x="43" y="12"/>
                    <a:pt x="43" y="12"/>
                    <a:pt x="43" y="12"/>
                  </a:cubicBezTo>
                  <a:cubicBezTo>
                    <a:pt x="43" y="12"/>
                    <a:pt x="42" y="12"/>
                    <a:pt x="42" y="13"/>
                  </a:cubicBezTo>
                  <a:cubicBezTo>
                    <a:pt x="42" y="13"/>
                    <a:pt x="41" y="13"/>
                    <a:pt x="41" y="13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0" y="12"/>
                    <a:pt x="40" y="12"/>
                    <a:pt x="40" y="12"/>
                  </a:cubicBezTo>
                  <a:cubicBezTo>
                    <a:pt x="39" y="12"/>
                    <a:pt x="38" y="12"/>
                    <a:pt x="37" y="13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7" y="13"/>
                    <a:pt x="37" y="14"/>
                    <a:pt x="37" y="14"/>
                  </a:cubicBezTo>
                  <a:cubicBezTo>
                    <a:pt x="37" y="14"/>
                    <a:pt x="37" y="15"/>
                    <a:pt x="37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15"/>
                    <a:pt x="35" y="14"/>
                    <a:pt x="35" y="14"/>
                  </a:cubicBezTo>
                  <a:cubicBezTo>
                    <a:pt x="35" y="14"/>
                    <a:pt x="35" y="15"/>
                    <a:pt x="34" y="15"/>
                  </a:cubicBezTo>
                  <a:cubicBezTo>
                    <a:pt x="34" y="15"/>
                    <a:pt x="33" y="16"/>
                    <a:pt x="33" y="17"/>
                  </a:cubicBezTo>
                  <a:cubicBezTo>
                    <a:pt x="33" y="17"/>
                    <a:pt x="33" y="18"/>
                    <a:pt x="33" y="18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4" y="19"/>
                    <a:pt x="34" y="19"/>
                    <a:pt x="34" y="19"/>
                  </a:cubicBezTo>
                  <a:cubicBezTo>
                    <a:pt x="33" y="19"/>
                    <a:pt x="33" y="20"/>
                    <a:pt x="33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1"/>
                    <a:pt x="31" y="21"/>
                    <a:pt x="31" y="22"/>
                  </a:cubicBezTo>
                  <a:cubicBezTo>
                    <a:pt x="31" y="22"/>
                    <a:pt x="32" y="23"/>
                    <a:pt x="32" y="23"/>
                  </a:cubicBezTo>
                  <a:cubicBezTo>
                    <a:pt x="32" y="24"/>
                    <a:pt x="32" y="24"/>
                    <a:pt x="32" y="24"/>
                  </a:cubicBezTo>
                  <a:close/>
                  <a:moveTo>
                    <a:pt x="33" y="22"/>
                  </a:moveTo>
                  <a:cubicBezTo>
                    <a:pt x="34" y="21"/>
                    <a:pt x="35" y="21"/>
                    <a:pt x="35" y="20"/>
                  </a:cubicBezTo>
                  <a:cubicBezTo>
                    <a:pt x="36" y="19"/>
                    <a:pt x="36" y="18"/>
                    <a:pt x="35" y="17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6" y="17"/>
                    <a:pt x="37" y="17"/>
                    <a:pt x="38" y="17"/>
                  </a:cubicBezTo>
                  <a:cubicBezTo>
                    <a:pt x="39" y="16"/>
                    <a:pt x="39" y="15"/>
                    <a:pt x="39" y="14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40" y="15"/>
                    <a:pt x="41" y="15"/>
                    <a:pt x="42" y="15"/>
                  </a:cubicBezTo>
                  <a:cubicBezTo>
                    <a:pt x="43" y="15"/>
                    <a:pt x="44" y="15"/>
                    <a:pt x="44" y="14"/>
                  </a:cubicBezTo>
                  <a:cubicBezTo>
                    <a:pt x="44" y="14"/>
                    <a:pt x="44" y="14"/>
                    <a:pt x="45" y="14"/>
                  </a:cubicBezTo>
                  <a:cubicBezTo>
                    <a:pt x="44" y="15"/>
                    <a:pt x="45" y="16"/>
                    <a:pt x="46" y="17"/>
                  </a:cubicBezTo>
                  <a:cubicBezTo>
                    <a:pt x="46" y="17"/>
                    <a:pt x="47" y="17"/>
                    <a:pt x="48" y="17"/>
                  </a:cubicBezTo>
                  <a:cubicBezTo>
                    <a:pt x="48" y="17"/>
                    <a:pt x="48" y="17"/>
                    <a:pt x="49" y="17"/>
                  </a:cubicBezTo>
                  <a:cubicBezTo>
                    <a:pt x="48" y="18"/>
                    <a:pt x="48" y="19"/>
                    <a:pt x="48" y="20"/>
                  </a:cubicBezTo>
                  <a:cubicBezTo>
                    <a:pt x="48" y="21"/>
                    <a:pt x="49" y="21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49" y="22"/>
                    <a:pt x="48" y="23"/>
                    <a:pt x="48" y="24"/>
                  </a:cubicBezTo>
                  <a:cubicBezTo>
                    <a:pt x="48" y="25"/>
                    <a:pt x="48" y="26"/>
                    <a:pt x="49" y="26"/>
                  </a:cubicBezTo>
                  <a:cubicBezTo>
                    <a:pt x="48" y="27"/>
                    <a:pt x="48" y="27"/>
                    <a:pt x="48" y="27"/>
                  </a:cubicBezTo>
                  <a:cubicBezTo>
                    <a:pt x="47" y="27"/>
                    <a:pt x="46" y="27"/>
                    <a:pt x="46" y="27"/>
                  </a:cubicBezTo>
                  <a:cubicBezTo>
                    <a:pt x="45" y="28"/>
                    <a:pt x="44" y="29"/>
                    <a:pt x="45" y="30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44" y="29"/>
                    <a:pt x="43" y="28"/>
                    <a:pt x="42" y="28"/>
                  </a:cubicBezTo>
                  <a:cubicBezTo>
                    <a:pt x="41" y="28"/>
                    <a:pt x="40" y="29"/>
                    <a:pt x="39" y="30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29"/>
                    <a:pt x="39" y="28"/>
                    <a:pt x="38" y="27"/>
                  </a:cubicBezTo>
                  <a:cubicBezTo>
                    <a:pt x="37" y="27"/>
                    <a:pt x="36" y="27"/>
                    <a:pt x="35" y="27"/>
                  </a:cubicBezTo>
                  <a:cubicBezTo>
                    <a:pt x="35" y="27"/>
                    <a:pt x="35" y="27"/>
                    <a:pt x="35" y="26"/>
                  </a:cubicBezTo>
                  <a:cubicBezTo>
                    <a:pt x="36" y="26"/>
                    <a:pt x="36" y="25"/>
                    <a:pt x="35" y="24"/>
                  </a:cubicBezTo>
                  <a:cubicBezTo>
                    <a:pt x="35" y="23"/>
                    <a:pt x="34" y="22"/>
                    <a:pt x="33" y="22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3" y="22"/>
                    <a:pt x="33" y="22"/>
                    <a:pt x="33" y="22"/>
                  </a:cubicBezTo>
                  <a:close/>
                  <a:moveTo>
                    <a:pt x="42" y="27"/>
                  </a:moveTo>
                  <a:cubicBezTo>
                    <a:pt x="44" y="27"/>
                    <a:pt x="46" y="24"/>
                    <a:pt x="46" y="22"/>
                  </a:cubicBezTo>
                  <a:cubicBezTo>
                    <a:pt x="46" y="19"/>
                    <a:pt x="44" y="17"/>
                    <a:pt x="42" y="17"/>
                  </a:cubicBezTo>
                  <a:cubicBezTo>
                    <a:pt x="39" y="17"/>
                    <a:pt x="37" y="19"/>
                    <a:pt x="37" y="22"/>
                  </a:cubicBezTo>
                  <a:cubicBezTo>
                    <a:pt x="37" y="24"/>
                    <a:pt x="39" y="27"/>
                    <a:pt x="42" y="27"/>
                  </a:cubicBezTo>
                  <a:close/>
                  <a:moveTo>
                    <a:pt x="42" y="19"/>
                  </a:moveTo>
                  <a:cubicBezTo>
                    <a:pt x="43" y="19"/>
                    <a:pt x="44" y="20"/>
                    <a:pt x="44" y="22"/>
                  </a:cubicBezTo>
                  <a:cubicBezTo>
                    <a:pt x="44" y="23"/>
                    <a:pt x="43" y="25"/>
                    <a:pt x="42" y="25"/>
                  </a:cubicBezTo>
                  <a:cubicBezTo>
                    <a:pt x="40" y="25"/>
                    <a:pt x="39" y="23"/>
                    <a:pt x="39" y="22"/>
                  </a:cubicBezTo>
                  <a:cubicBezTo>
                    <a:pt x="39" y="20"/>
                    <a:pt x="40" y="19"/>
                    <a:pt x="42" y="19"/>
                  </a:cubicBezTo>
                  <a:close/>
                  <a:moveTo>
                    <a:pt x="84" y="51"/>
                  </a:moveTo>
                  <a:cubicBezTo>
                    <a:pt x="79" y="42"/>
                    <a:pt x="79" y="42"/>
                    <a:pt x="79" y="42"/>
                  </a:cubicBezTo>
                  <a:cubicBezTo>
                    <a:pt x="79" y="6"/>
                    <a:pt x="79" y="6"/>
                    <a:pt x="79" y="6"/>
                  </a:cubicBezTo>
                  <a:cubicBezTo>
                    <a:pt x="79" y="1"/>
                    <a:pt x="78" y="0"/>
                    <a:pt x="74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6" y="0"/>
                    <a:pt x="5" y="1"/>
                    <a:pt x="5" y="6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2"/>
                    <a:pt x="0" y="53"/>
                    <a:pt x="0" y="55"/>
                  </a:cubicBezTo>
                  <a:cubicBezTo>
                    <a:pt x="0" y="58"/>
                    <a:pt x="3" y="60"/>
                    <a:pt x="7" y="60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80" y="60"/>
                    <a:pt x="84" y="58"/>
                    <a:pt x="84" y="55"/>
                  </a:cubicBezTo>
                  <a:cubicBezTo>
                    <a:pt x="84" y="52"/>
                    <a:pt x="84" y="52"/>
                    <a:pt x="84" y="52"/>
                  </a:cubicBezTo>
                  <a:cubicBezTo>
                    <a:pt x="84" y="52"/>
                    <a:pt x="84" y="52"/>
                    <a:pt x="84" y="51"/>
                  </a:cubicBezTo>
                  <a:close/>
                  <a:moveTo>
                    <a:pt x="76" y="57"/>
                  </a:moveTo>
                  <a:cubicBezTo>
                    <a:pt x="7" y="57"/>
                    <a:pt x="7" y="57"/>
                    <a:pt x="7" y="57"/>
                  </a:cubicBezTo>
                  <a:cubicBezTo>
                    <a:pt x="5" y="57"/>
                    <a:pt x="3" y="56"/>
                    <a:pt x="3" y="55"/>
                  </a:cubicBezTo>
                  <a:cubicBezTo>
                    <a:pt x="3" y="53"/>
                    <a:pt x="3" y="53"/>
                    <a:pt x="3" y="53"/>
                  </a:cubicBezTo>
                  <a:cubicBezTo>
                    <a:pt x="29" y="53"/>
                    <a:pt x="29" y="53"/>
                    <a:pt x="29" y="53"/>
                  </a:cubicBezTo>
                  <a:cubicBezTo>
                    <a:pt x="29" y="55"/>
                    <a:pt x="29" y="55"/>
                    <a:pt x="29" y="55"/>
                  </a:cubicBezTo>
                  <a:cubicBezTo>
                    <a:pt x="29" y="56"/>
                    <a:pt x="30" y="56"/>
                    <a:pt x="30" y="56"/>
                  </a:cubicBezTo>
                  <a:cubicBezTo>
                    <a:pt x="53" y="56"/>
                    <a:pt x="53" y="56"/>
                    <a:pt x="53" y="56"/>
                  </a:cubicBezTo>
                  <a:cubicBezTo>
                    <a:pt x="54" y="56"/>
                    <a:pt x="54" y="56"/>
                    <a:pt x="54" y="55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81" y="53"/>
                    <a:pt x="81" y="53"/>
                    <a:pt x="81" y="53"/>
                  </a:cubicBezTo>
                  <a:cubicBezTo>
                    <a:pt x="81" y="55"/>
                    <a:pt x="81" y="55"/>
                    <a:pt x="81" y="55"/>
                  </a:cubicBezTo>
                  <a:cubicBezTo>
                    <a:pt x="81" y="56"/>
                    <a:pt x="79" y="57"/>
                    <a:pt x="76" y="57"/>
                  </a:cubicBezTo>
                  <a:close/>
                  <a:moveTo>
                    <a:pt x="31" y="53"/>
                  </a:moveTo>
                  <a:cubicBezTo>
                    <a:pt x="52" y="53"/>
                    <a:pt x="52" y="53"/>
                    <a:pt x="52" y="53"/>
                  </a:cubicBezTo>
                  <a:cubicBezTo>
                    <a:pt x="52" y="54"/>
                    <a:pt x="52" y="54"/>
                    <a:pt x="52" y="54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31" y="53"/>
                  </a:lnTo>
                  <a:close/>
                  <a:moveTo>
                    <a:pt x="53" y="51"/>
                  </a:moveTo>
                  <a:cubicBezTo>
                    <a:pt x="30" y="51"/>
                    <a:pt x="30" y="51"/>
                    <a:pt x="30" y="51"/>
                  </a:cubicBezTo>
                  <a:cubicBezTo>
                    <a:pt x="3" y="51"/>
                    <a:pt x="3" y="51"/>
                    <a:pt x="3" y="51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6" y="43"/>
                    <a:pt x="76" y="43"/>
                    <a:pt x="76" y="43"/>
                  </a:cubicBezTo>
                  <a:cubicBezTo>
                    <a:pt x="80" y="51"/>
                    <a:pt x="80" y="51"/>
                    <a:pt x="80" y="51"/>
                  </a:cubicBezTo>
                  <a:lnTo>
                    <a:pt x="53" y="51"/>
                  </a:lnTo>
                  <a:close/>
                  <a:moveTo>
                    <a:pt x="76" y="6"/>
                  </a:moveTo>
                  <a:cubicBezTo>
                    <a:pt x="76" y="41"/>
                    <a:pt x="76" y="41"/>
                    <a:pt x="76" y="41"/>
                  </a:cubicBezTo>
                  <a:cubicBezTo>
                    <a:pt x="8" y="41"/>
                    <a:pt x="8" y="41"/>
                    <a:pt x="8" y="41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5"/>
                    <a:pt x="8" y="4"/>
                    <a:pt x="8" y="3"/>
                  </a:cubicBezTo>
                  <a:cubicBezTo>
                    <a:pt x="8" y="3"/>
                    <a:pt x="9" y="3"/>
                    <a:pt x="10" y="3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74" y="3"/>
                    <a:pt x="75" y="3"/>
                    <a:pt x="76" y="3"/>
                  </a:cubicBezTo>
                  <a:cubicBezTo>
                    <a:pt x="76" y="4"/>
                    <a:pt x="76" y="5"/>
                    <a:pt x="7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6467518" y="2334324"/>
              <a:ext cx="380570" cy="401423"/>
            </a:xfrm>
            <a:custGeom>
              <a:avLst/>
              <a:gdLst>
                <a:gd name="T0" fmla="*/ 22 w 62"/>
                <a:gd name="T1" fmla="*/ 32 h 65"/>
                <a:gd name="T2" fmla="*/ 22 w 62"/>
                <a:gd name="T3" fmla="*/ 52 h 65"/>
                <a:gd name="T4" fmla="*/ 26 w 62"/>
                <a:gd name="T5" fmla="*/ 43 h 65"/>
                <a:gd name="T6" fmla="*/ 47 w 62"/>
                <a:gd name="T7" fmla="*/ 7 h 65"/>
                <a:gd name="T8" fmla="*/ 47 w 62"/>
                <a:gd name="T9" fmla="*/ 19 h 65"/>
                <a:gd name="T10" fmla="*/ 40 w 62"/>
                <a:gd name="T11" fmla="*/ 37 h 65"/>
                <a:gd name="T12" fmla="*/ 36 w 62"/>
                <a:gd name="T13" fmla="*/ 27 h 65"/>
                <a:gd name="T14" fmla="*/ 32 w 62"/>
                <a:gd name="T15" fmla="*/ 26 h 65"/>
                <a:gd name="T16" fmla="*/ 24 w 62"/>
                <a:gd name="T17" fmla="*/ 22 h 65"/>
                <a:gd name="T18" fmla="*/ 18 w 62"/>
                <a:gd name="T19" fmla="*/ 21 h 65"/>
                <a:gd name="T20" fmla="*/ 11 w 62"/>
                <a:gd name="T21" fmla="*/ 28 h 65"/>
                <a:gd name="T22" fmla="*/ 6 w 62"/>
                <a:gd name="T23" fmla="*/ 28 h 65"/>
                <a:gd name="T24" fmla="*/ 3 w 62"/>
                <a:gd name="T25" fmla="*/ 38 h 65"/>
                <a:gd name="T26" fmla="*/ 0 w 62"/>
                <a:gd name="T27" fmla="*/ 43 h 65"/>
                <a:gd name="T28" fmla="*/ 3 w 62"/>
                <a:gd name="T29" fmla="*/ 47 h 65"/>
                <a:gd name="T30" fmla="*/ 6 w 62"/>
                <a:gd name="T31" fmla="*/ 58 h 65"/>
                <a:gd name="T32" fmla="*/ 11 w 62"/>
                <a:gd name="T33" fmla="*/ 58 h 65"/>
                <a:gd name="T34" fmla="*/ 18 w 62"/>
                <a:gd name="T35" fmla="*/ 65 h 65"/>
                <a:gd name="T36" fmla="*/ 24 w 62"/>
                <a:gd name="T37" fmla="*/ 64 h 65"/>
                <a:gd name="T38" fmla="*/ 32 w 62"/>
                <a:gd name="T39" fmla="*/ 60 h 65"/>
                <a:gd name="T40" fmla="*/ 36 w 62"/>
                <a:gd name="T41" fmla="*/ 59 h 65"/>
                <a:gd name="T42" fmla="*/ 40 w 62"/>
                <a:gd name="T43" fmla="*/ 49 h 65"/>
                <a:gd name="T44" fmla="*/ 44 w 62"/>
                <a:gd name="T45" fmla="*/ 46 h 65"/>
                <a:gd name="T46" fmla="*/ 38 w 62"/>
                <a:gd name="T47" fmla="*/ 53 h 65"/>
                <a:gd name="T48" fmla="*/ 22 w 62"/>
                <a:gd name="T49" fmla="*/ 58 h 65"/>
                <a:gd name="T50" fmla="*/ 6 w 62"/>
                <a:gd name="T51" fmla="*/ 53 h 65"/>
                <a:gd name="T52" fmla="*/ 7 w 62"/>
                <a:gd name="T53" fmla="*/ 38 h 65"/>
                <a:gd name="T54" fmla="*/ 18 w 62"/>
                <a:gd name="T55" fmla="*/ 24 h 65"/>
                <a:gd name="T56" fmla="*/ 36 w 62"/>
                <a:gd name="T57" fmla="*/ 30 h 65"/>
                <a:gd name="T58" fmla="*/ 41 w 62"/>
                <a:gd name="T59" fmla="*/ 44 h 65"/>
                <a:gd name="T60" fmla="*/ 59 w 62"/>
                <a:gd name="T61" fmla="*/ 11 h 65"/>
                <a:gd name="T62" fmla="*/ 60 w 62"/>
                <a:gd name="T63" fmla="*/ 7 h 65"/>
                <a:gd name="T64" fmla="*/ 54 w 62"/>
                <a:gd name="T65" fmla="*/ 4 h 65"/>
                <a:gd name="T66" fmla="*/ 49 w 62"/>
                <a:gd name="T67" fmla="*/ 0 h 65"/>
                <a:gd name="T68" fmla="*/ 46 w 62"/>
                <a:gd name="T69" fmla="*/ 0 h 65"/>
                <a:gd name="T70" fmla="*/ 40 w 62"/>
                <a:gd name="T71" fmla="*/ 4 h 65"/>
                <a:gd name="T72" fmla="*/ 38 w 62"/>
                <a:gd name="T73" fmla="*/ 4 h 65"/>
                <a:gd name="T74" fmla="*/ 35 w 62"/>
                <a:gd name="T75" fmla="*/ 11 h 65"/>
                <a:gd name="T76" fmla="*/ 33 w 62"/>
                <a:gd name="T77" fmla="*/ 14 h 65"/>
                <a:gd name="T78" fmla="*/ 35 w 62"/>
                <a:gd name="T79" fmla="*/ 18 h 65"/>
                <a:gd name="T80" fmla="*/ 37 w 62"/>
                <a:gd name="T81" fmla="*/ 24 h 65"/>
                <a:gd name="T82" fmla="*/ 40 w 62"/>
                <a:gd name="T83" fmla="*/ 25 h 65"/>
                <a:gd name="T84" fmla="*/ 46 w 62"/>
                <a:gd name="T85" fmla="*/ 28 h 65"/>
                <a:gd name="T86" fmla="*/ 49 w 62"/>
                <a:gd name="T87" fmla="*/ 29 h 65"/>
                <a:gd name="T88" fmla="*/ 54 w 62"/>
                <a:gd name="T89" fmla="*/ 24 h 65"/>
                <a:gd name="T90" fmla="*/ 57 w 62"/>
                <a:gd name="T91" fmla="*/ 24 h 65"/>
                <a:gd name="T92" fmla="*/ 59 w 62"/>
                <a:gd name="T93" fmla="*/ 18 h 65"/>
                <a:gd name="T94" fmla="*/ 61 w 62"/>
                <a:gd name="T95" fmla="*/ 12 h 65"/>
                <a:gd name="T96" fmla="*/ 52 w 62"/>
                <a:gd name="T97" fmla="*/ 22 h 65"/>
                <a:gd name="T98" fmla="*/ 43 w 62"/>
                <a:gd name="T99" fmla="*/ 25 h 65"/>
                <a:gd name="T100" fmla="*/ 36 w 62"/>
                <a:gd name="T101" fmla="*/ 15 h 65"/>
                <a:gd name="T102" fmla="*/ 38 w 62"/>
                <a:gd name="T103" fmla="*/ 7 h 65"/>
                <a:gd name="T104" fmla="*/ 50 w 62"/>
                <a:gd name="T105" fmla="*/ 3 h 65"/>
                <a:gd name="T106" fmla="*/ 56 w 62"/>
                <a:gd name="T107" fmla="*/ 1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2" h="65">
                  <a:moveTo>
                    <a:pt x="22" y="32"/>
                  </a:moveTo>
                  <a:cubicBezTo>
                    <a:pt x="15" y="32"/>
                    <a:pt x="11" y="37"/>
                    <a:pt x="11" y="43"/>
                  </a:cubicBezTo>
                  <a:cubicBezTo>
                    <a:pt x="11" y="49"/>
                    <a:pt x="15" y="54"/>
                    <a:pt x="22" y="54"/>
                  </a:cubicBezTo>
                  <a:cubicBezTo>
                    <a:pt x="28" y="54"/>
                    <a:pt x="33" y="49"/>
                    <a:pt x="33" y="43"/>
                  </a:cubicBezTo>
                  <a:cubicBezTo>
                    <a:pt x="33" y="37"/>
                    <a:pt x="28" y="32"/>
                    <a:pt x="22" y="32"/>
                  </a:cubicBezTo>
                  <a:close/>
                  <a:moveTo>
                    <a:pt x="22" y="52"/>
                  </a:moveTo>
                  <a:cubicBezTo>
                    <a:pt x="17" y="52"/>
                    <a:pt x="13" y="48"/>
                    <a:pt x="13" y="43"/>
                  </a:cubicBezTo>
                  <a:cubicBezTo>
                    <a:pt x="13" y="38"/>
                    <a:pt x="17" y="34"/>
                    <a:pt x="22" y="34"/>
                  </a:cubicBezTo>
                  <a:cubicBezTo>
                    <a:pt x="27" y="34"/>
                    <a:pt x="31" y="38"/>
                    <a:pt x="31" y="43"/>
                  </a:cubicBezTo>
                  <a:cubicBezTo>
                    <a:pt x="31" y="48"/>
                    <a:pt x="27" y="52"/>
                    <a:pt x="22" y="52"/>
                  </a:cubicBezTo>
                  <a:close/>
                  <a:moveTo>
                    <a:pt x="26" y="43"/>
                  </a:moveTo>
                  <a:cubicBezTo>
                    <a:pt x="26" y="45"/>
                    <a:pt x="24" y="47"/>
                    <a:pt x="22" y="47"/>
                  </a:cubicBezTo>
                  <a:cubicBezTo>
                    <a:pt x="19" y="47"/>
                    <a:pt x="17" y="45"/>
                    <a:pt x="17" y="43"/>
                  </a:cubicBezTo>
                  <a:cubicBezTo>
                    <a:pt x="17" y="40"/>
                    <a:pt x="19" y="38"/>
                    <a:pt x="22" y="38"/>
                  </a:cubicBezTo>
                  <a:cubicBezTo>
                    <a:pt x="24" y="38"/>
                    <a:pt x="26" y="40"/>
                    <a:pt x="26" y="43"/>
                  </a:cubicBezTo>
                  <a:close/>
                  <a:moveTo>
                    <a:pt x="47" y="7"/>
                  </a:moveTo>
                  <a:cubicBezTo>
                    <a:pt x="43" y="7"/>
                    <a:pt x="40" y="10"/>
                    <a:pt x="40" y="14"/>
                  </a:cubicBezTo>
                  <a:cubicBezTo>
                    <a:pt x="40" y="18"/>
                    <a:pt x="43" y="21"/>
                    <a:pt x="47" y="21"/>
                  </a:cubicBezTo>
                  <a:cubicBezTo>
                    <a:pt x="51" y="21"/>
                    <a:pt x="54" y="18"/>
                    <a:pt x="54" y="14"/>
                  </a:cubicBezTo>
                  <a:cubicBezTo>
                    <a:pt x="54" y="10"/>
                    <a:pt x="51" y="7"/>
                    <a:pt x="47" y="7"/>
                  </a:cubicBezTo>
                  <a:close/>
                  <a:moveTo>
                    <a:pt x="47" y="19"/>
                  </a:moveTo>
                  <a:cubicBezTo>
                    <a:pt x="44" y="19"/>
                    <a:pt x="42" y="17"/>
                    <a:pt x="42" y="14"/>
                  </a:cubicBezTo>
                  <a:cubicBezTo>
                    <a:pt x="42" y="12"/>
                    <a:pt x="44" y="9"/>
                    <a:pt x="47" y="9"/>
                  </a:cubicBezTo>
                  <a:cubicBezTo>
                    <a:pt x="49" y="9"/>
                    <a:pt x="52" y="12"/>
                    <a:pt x="52" y="14"/>
                  </a:cubicBezTo>
                  <a:cubicBezTo>
                    <a:pt x="52" y="17"/>
                    <a:pt x="49" y="19"/>
                    <a:pt x="47" y="19"/>
                  </a:cubicBezTo>
                  <a:close/>
                  <a:moveTo>
                    <a:pt x="43" y="39"/>
                  </a:moveTo>
                  <a:cubicBezTo>
                    <a:pt x="43" y="38"/>
                    <a:pt x="42" y="38"/>
                    <a:pt x="42" y="38"/>
                  </a:cubicBezTo>
                  <a:cubicBezTo>
                    <a:pt x="42" y="38"/>
                    <a:pt x="42" y="38"/>
                    <a:pt x="41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0" y="38"/>
                    <a:pt x="40" y="38"/>
                    <a:pt x="40" y="37"/>
                  </a:cubicBezTo>
                  <a:cubicBezTo>
                    <a:pt x="39" y="36"/>
                    <a:pt x="40" y="36"/>
                    <a:pt x="40" y="35"/>
                  </a:cubicBezTo>
                  <a:cubicBezTo>
                    <a:pt x="41" y="35"/>
                    <a:pt x="41" y="35"/>
                    <a:pt x="42" y="34"/>
                  </a:cubicBezTo>
                  <a:cubicBezTo>
                    <a:pt x="42" y="33"/>
                    <a:pt x="42" y="33"/>
                    <a:pt x="41" y="32"/>
                  </a:cubicBezTo>
                  <a:cubicBezTo>
                    <a:pt x="40" y="31"/>
                    <a:pt x="39" y="29"/>
                    <a:pt x="38" y="28"/>
                  </a:cubicBezTo>
                  <a:cubicBezTo>
                    <a:pt x="38" y="27"/>
                    <a:pt x="37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5" y="27"/>
                    <a:pt x="35" y="28"/>
                  </a:cubicBezTo>
                  <a:cubicBezTo>
                    <a:pt x="35" y="28"/>
                    <a:pt x="34" y="28"/>
                    <a:pt x="34" y="28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32" y="27"/>
                    <a:pt x="32" y="27"/>
                    <a:pt x="32" y="26"/>
                  </a:cubicBezTo>
                  <a:cubicBezTo>
                    <a:pt x="33" y="25"/>
                    <a:pt x="33" y="25"/>
                    <a:pt x="33" y="24"/>
                  </a:cubicBezTo>
                  <a:cubicBezTo>
                    <a:pt x="32" y="24"/>
                    <a:pt x="32" y="23"/>
                    <a:pt x="32" y="23"/>
                  </a:cubicBezTo>
                  <a:cubicBezTo>
                    <a:pt x="30" y="22"/>
                    <a:pt x="28" y="22"/>
                    <a:pt x="26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5" y="21"/>
                    <a:pt x="25" y="21"/>
                    <a:pt x="24" y="22"/>
                  </a:cubicBezTo>
                  <a:cubicBezTo>
                    <a:pt x="24" y="22"/>
                    <a:pt x="24" y="22"/>
                    <a:pt x="24" y="23"/>
                  </a:cubicBezTo>
                  <a:cubicBezTo>
                    <a:pt x="24" y="24"/>
                    <a:pt x="23" y="24"/>
                    <a:pt x="22" y="24"/>
                  </a:cubicBezTo>
                  <a:cubicBezTo>
                    <a:pt x="21" y="24"/>
                    <a:pt x="20" y="24"/>
                    <a:pt x="20" y="23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19" y="21"/>
                    <a:pt x="19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6" y="22"/>
                    <a:pt x="14" y="22"/>
                    <a:pt x="12" y="23"/>
                  </a:cubicBezTo>
                  <a:cubicBezTo>
                    <a:pt x="12" y="23"/>
                    <a:pt x="12" y="24"/>
                    <a:pt x="11" y="24"/>
                  </a:cubicBezTo>
                  <a:cubicBezTo>
                    <a:pt x="11" y="25"/>
                    <a:pt x="11" y="25"/>
                    <a:pt x="12" y="26"/>
                  </a:cubicBezTo>
                  <a:cubicBezTo>
                    <a:pt x="12" y="27"/>
                    <a:pt x="12" y="27"/>
                    <a:pt x="11" y="28"/>
                  </a:cubicBezTo>
                  <a:cubicBezTo>
                    <a:pt x="11" y="28"/>
                    <a:pt x="11" y="28"/>
                    <a:pt x="10" y="28"/>
                  </a:cubicBezTo>
                  <a:cubicBezTo>
                    <a:pt x="10" y="28"/>
                    <a:pt x="9" y="28"/>
                    <a:pt x="9" y="28"/>
                  </a:cubicBezTo>
                  <a:cubicBezTo>
                    <a:pt x="9" y="27"/>
                    <a:pt x="8" y="27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7" y="27"/>
                    <a:pt x="6" y="27"/>
                    <a:pt x="6" y="28"/>
                  </a:cubicBezTo>
                  <a:cubicBezTo>
                    <a:pt x="5" y="29"/>
                    <a:pt x="4" y="31"/>
                    <a:pt x="3" y="32"/>
                  </a:cubicBezTo>
                  <a:cubicBezTo>
                    <a:pt x="2" y="33"/>
                    <a:pt x="2" y="33"/>
                    <a:pt x="2" y="34"/>
                  </a:cubicBezTo>
                  <a:cubicBezTo>
                    <a:pt x="3" y="35"/>
                    <a:pt x="3" y="35"/>
                    <a:pt x="4" y="35"/>
                  </a:cubicBezTo>
                  <a:cubicBezTo>
                    <a:pt x="4" y="36"/>
                    <a:pt x="5" y="36"/>
                    <a:pt x="4" y="37"/>
                  </a:cubicBezTo>
                  <a:cubicBezTo>
                    <a:pt x="4" y="38"/>
                    <a:pt x="4" y="38"/>
                    <a:pt x="3" y="38"/>
                  </a:cubicBezTo>
                  <a:cubicBezTo>
                    <a:pt x="3" y="38"/>
                    <a:pt x="3" y="38"/>
                    <a:pt x="3" y="38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8"/>
                    <a:pt x="1" y="38"/>
                    <a:pt x="1" y="39"/>
                  </a:cubicBezTo>
                  <a:cubicBezTo>
                    <a:pt x="1" y="39"/>
                    <a:pt x="0" y="39"/>
                    <a:pt x="0" y="40"/>
                  </a:cubicBezTo>
                  <a:cubicBezTo>
                    <a:pt x="0" y="41"/>
                    <a:pt x="0" y="42"/>
                    <a:pt x="0" y="43"/>
                  </a:cubicBezTo>
                  <a:cubicBezTo>
                    <a:pt x="0" y="44"/>
                    <a:pt x="0" y="45"/>
                    <a:pt x="0" y="46"/>
                  </a:cubicBezTo>
                  <a:cubicBezTo>
                    <a:pt x="0" y="46"/>
                    <a:pt x="1" y="47"/>
                    <a:pt x="1" y="47"/>
                  </a:cubicBezTo>
                  <a:cubicBezTo>
                    <a:pt x="1" y="47"/>
                    <a:pt x="2" y="48"/>
                    <a:pt x="2" y="48"/>
                  </a:cubicBezTo>
                  <a:cubicBezTo>
                    <a:pt x="2" y="48"/>
                    <a:pt x="2" y="48"/>
                    <a:pt x="3" y="47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4" y="47"/>
                    <a:pt x="4" y="48"/>
                    <a:pt x="4" y="49"/>
                  </a:cubicBezTo>
                  <a:cubicBezTo>
                    <a:pt x="5" y="49"/>
                    <a:pt x="4" y="50"/>
                    <a:pt x="4" y="51"/>
                  </a:cubicBezTo>
                  <a:cubicBezTo>
                    <a:pt x="3" y="51"/>
                    <a:pt x="3" y="51"/>
                    <a:pt x="2" y="52"/>
                  </a:cubicBezTo>
                  <a:cubicBezTo>
                    <a:pt x="2" y="52"/>
                    <a:pt x="2" y="53"/>
                    <a:pt x="3" y="53"/>
                  </a:cubicBezTo>
                  <a:cubicBezTo>
                    <a:pt x="4" y="55"/>
                    <a:pt x="5" y="57"/>
                    <a:pt x="6" y="58"/>
                  </a:cubicBezTo>
                  <a:cubicBezTo>
                    <a:pt x="6" y="58"/>
                    <a:pt x="7" y="59"/>
                    <a:pt x="8" y="59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8" y="59"/>
                    <a:pt x="9" y="58"/>
                    <a:pt x="9" y="58"/>
                  </a:cubicBezTo>
                  <a:cubicBezTo>
                    <a:pt x="9" y="58"/>
                    <a:pt x="10" y="57"/>
                    <a:pt x="10" y="57"/>
                  </a:cubicBezTo>
                  <a:cubicBezTo>
                    <a:pt x="11" y="57"/>
                    <a:pt x="11" y="58"/>
                    <a:pt x="11" y="58"/>
                  </a:cubicBezTo>
                  <a:cubicBezTo>
                    <a:pt x="12" y="58"/>
                    <a:pt x="12" y="59"/>
                    <a:pt x="12" y="60"/>
                  </a:cubicBezTo>
                  <a:cubicBezTo>
                    <a:pt x="11" y="60"/>
                    <a:pt x="11" y="61"/>
                    <a:pt x="11" y="61"/>
                  </a:cubicBezTo>
                  <a:cubicBezTo>
                    <a:pt x="12" y="62"/>
                    <a:pt x="12" y="62"/>
                    <a:pt x="12" y="63"/>
                  </a:cubicBezTo>
                  <a:cubicBezTo>
                    <a:pt x="14" y="64"/>
                    <a:pt x="16" y="64"/>
                    <a:pt x="18" y="65"/>
                  </a:cubicBezTo>
                  <a:cubicBezTo>
                    <a:pt x="18" y="65"/>
                    <a:pt x="18" y="65"/>
                    <a:pt x="18" y="65"/>
                  </a:cubicBezTo>
                  <a:cubicBezTo>
                    <a:pt x="19" y="65"/>
                    <a:pt x="19" y="64"/>
                    <a:pt x="20" y="64"/>
                  </a:cubicBezTo>
                  <a:cubicBezTo>
                    <a:pt x="20" y="64"/>
                    <a:pt x="20" y="63"/>
                    <a:pt x="20" y="63"/>
                  </a:cubicBezTo>
                  <a:cubicBezTo>
                    <a:pt x="20" y="62"/>
                    <a:pt x="21" y="61"/>
                    <a:pt x="22" y="61"/>
                  </a:cubicBezTo>
                  <a:cubicBezTo>
                    <a:pt x="23" y="61"/>
                    <a:pt x="24" y="62"/>
                    <a:pt x="24" y="63"/>
                  </a:cubicBezTo>
                  <a:cubicBezTo>
                    <a:pt x="24" y="63"/>
                    <a:pt x="24" y="64"/>
                    <a:pt x="24" y="64"/>
                  </a:cubicBezTo>
                  <a:cubicBezTo>
                    <a:pt x="25" y="64"/>
                    <a:pt x="25" y="65"/>
                    <a:pt x="26" y="65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8" y="64"/>
                    <a:pt x="30" y="64"/>
                    <a:pt x="32" y="63"/>
                  </a:cubicBezTo>
                  <a:cubicBezTo>
                    <a:pt x="32" y="62"/>
                    <a:pt x="32" y="62"/>
                    <a:pt x="33" y="61"/>
                  </a:cubicBezTo>
                  <a:cubicBezTo>
                    <a:pt x="33" y="61"/>
                    <a:pt x="33" y="60"/>
                    <a:pt x="32" y="60"/>
                  </a:cubicBezTo>
                  <a:cubicBezTo>
                    <a:pt x="32" y="59"/>
                    <a:pt x="32" y="58"/>
                    <a:pt x="33" y="58"/>
                  </a:cubicBezTo>
                  <a:cubicBezTo>
                    <a:pt x="33" y="58"/>
                    <a:pt x="33" y="57"/>
                    <a:pt x="34" y="57"/>
                  </a:cubicBezTo>
                  <a:cubicBezTo>
                    <a:pt x="34" y="57"/>
                    <a:pt x="35" y="58"/>
                    <a:pt x="35" y="58"/>
                  </a:cubicBezTo>
                  <a:cubicBezTo>
                    <a:pt x="35" y="58"/>
                    <a:pt x="36" y="59"/>
                    <a:pt x="36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7" y="59"/>
                    <a:pt x="38" y="58"/>
                    <a:pt x="38" y="58"/>
                  </a:cubicBezTo>
                  <a:cubicBezTo>
                    <a:pt x="39" y="57"/>
                    <a:pt x="40" y="55"/>
                    <a:pt x="41" y="53"/>
                  </a:cubicBezTo>
                  <a:cubicBezTo>
                    <a:pt x="42" y="53"/>
                    <a:pt x="42" y="52"/>
                    <a:pt x="42" y="52"/>
                  </a:cubicBezTo>
                  <a:cubicBezTo>
                    <a:pt x="41" y="51"/>
                    <a:pt x="41" y="51"/>
                    <a:pt x="40" y="51"/>
                  </a:cubicBezTo>
                  <a:cubicBezTo>
                    <a:pt x="40" y="50"/>
                    <a:pt x="39" y="49"/>
                    <a:pt x="40" y="49"/>
                  </a:cubicBezTo>
                  <a:cubicBezTo>
                    <a:pt x="40" y="48"/>
                    <a:pt x="40" y="47"/>
                    <a:pt x="41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2" y="48"/>
                    <a:pt x="43" y="47"/>
                    <a:pt x="43" y="47"/>
                  </a:cubicBezTo>
                  <a:cubicBezTo>
                    <a:pt x="43" y="47"/>
                    <a:pt x="44" y="46"/>
                    <a:pt x="44" y="46"/>
                  </a:cubicBezTo>
                  <a:cubicBezTo>
                    <a:pt x="44" y="45"/>
                    <a:pt x="44" y="44"/>
                    <a:pt x="44" y="43"/>
                  </a:cubicBezTo>
                  <a:cubicBezTo>
                    <a:pt x="44" y="42"/>
                    <a:pt x="44" y="41"/>
                    <a:pt x="44" y="40"/>
                  </a:cubicBezTo>
                  <a:cubicBezTo>
                    <a:pt x="44" y="39"/>
                    <a:pt x="43" y="39"/>
                    <a:pt x="43" y="39"/>
                  </a:cubicBezTo>
                  <a:close/>
                  <a:moveTo>
                    <a:pt x="37" y="48"/>
                  </a:moveTo>
                  <a:cubicBezTo>
                    <a:pt x="36" y="50"/>
                    <a:pt x="37" y="52"/>
                    <a:pt x="38" y="53"/>
                  </a:cubicBezTo>
                  <a:cubicBezTo>
                    <a:pt x="38" y="54"/>
                    <a:pt x="37" y="54"/>
                    <a:pt x="36" y="55"/>
                  </a:cubicBezTo>
                  <a:cubicBezTo>
                    <a:pt x="35" y="54"/>
                    <a:pt x="33" y="54"/>
                    <a:pt x="31" y="55"/>
                  </a:cubicBezTo>
                  <a:cubicBezTo>
                    <a:pt x="29" y="57"/>
                    <a:pt x="29" y="59"/>
                    <a:pt x="29" y="60"/>
                  </a:cubicBezTo>
                  <a:cubicBezTo>
                    <a:pt x="28" y="61"/>
                    <a:pt x="27" y="61"/>
                    <a:pt x="26" y="61"/>
                  </a:cubicBezTo>
                  <a:cubicBezTo>
                    <a:pt x="26" y="60"/>
                    <a:pt x="24" y="58"/>
                    <a:pt x="22" y="58"/>
                  </a:cubicBezTo>
                  <a:cubicBezTo>
                    <a:pt x="20" y="58"/>
                    <a:pt x="18" y="60"/>
                    <a:pt x="18" y="61"/>
                  </a:cubicBezTo>
                  <a:cubicBezTo>
                    <a:pt x="17" y="61"/>
                    <a:pt x="16" y="61"/>
                    <a:pt x="15" y="60"/>
                  </a:cubicBezTo>
                  <a:cubicBezTo>
                    <a:pt x="15" y="59"/>
                    <a:pt x="15" y="57"/>
                    <a:pt x="13" y="55"/>
                  </a:cubicBezTo>
                  <a:cubicBezTo>
                    <a:pt x="11" y="54"/>
                    <a:pt x="9" y="54"/>
                    <a:pt x="8" y="55"/>
                  </a:cubicBezTo>
                  <a:cubicBezTo>
                    <a:pt x="7" y="54"/>
                    <a:pt x="6" y="54"/>
                    <a:pt x="6" y="53"/>
                  </a:cubicBezTo>
                  <a:cubicBezTo>
                    <a:pt x="7" y="52"/>
                    <a:pt x="8" y="50"/>
                    <a:pt x="7" y="48"/>
                  </a:cubicBezTo>
                  <a:cubicBezTo>
                    <a:pt x="7" y="46"/>
                    <a:pt x="5" y="44"/>
                    <a:pt x="3" y="44"/>
                  </a:cubicBezTo>
                  <a:cubicBezTo>
                    <a:pt x="3" y="44"/>
                    <a:pt x="3" y="43"/>
                    <a:pt x="3" y="43"/>
                  </a:cubicBezTo>
                  <a:cubicBezTo>
                    <a:pt x="3" y="42"/>
                    <a:pt x="3" y="42"/>
                    <a:pt x="3" y="41"/>
                  </a:cubicBezTo>
                  <a:cubicBezTo>
                    <a:pt x="5" y="41"/>
                    <a:pt x="7" y="40"/>
                    <a:pt x="7" y="38"/>
                  </a:cubicBezTo>
                  <a:cubicBezTo>
                    <a:pt x="8" y="36"/>
                    <a:pt x="7" y="34"/>
                    <a:pt x="6" y="33"/>
                  </a:cubicBezTo>
                  <a:cubicBezTo>
                    <a:pt x="6" y="32"/>
                    <a:pt x="7" y="31"/>
                    <a:pt x="8" y="30"/>
                  </a:cubicBezTo>
                  <a:cubicBezTo>
                    <a:pt x="9" y="32"/>
                    <a:pt x="11" y="32"/>
                    <a:pt x="13" y="30"/>
                  </a:cubicBezTo>
                  <a:cubicBezTo>
                    <a:pt x="15" y="29"/>
                    <a:pt x="15" y="27"/>
                    <a:pt x="15" y="25"/>
                  </a:cubicBezTo>
                  <a:cubicBezTo>
                    <a:pt x="16" y="25"/>
                    <a:pt x="17" y="25"/>
                    <a:pt x="18" y="24"/>
                  </a:cubicBezTo>
                  <a:cubicBezTo>
                    <a:pt x="18" y="26"/>
                    <a:pt x="20" y="27"/>
                    <a:pt x="22" y="27"/>
                  </a:cubicBezTo>
                  <a:cubicBezTo>
                    <a:pt x="24" y="27"/>
                    <a:pt x="26" y="26"/>
                    <a:pt x="26" y="24"/>
                  </a:cubicBezTo>
                  <a:cubicBezTo>
                    <a:pt x="27" y="25"/>
                    <a:pt x="28" y="25"/>
                    <a:pt x="29" y="25"/>
                  </a:cubicBezTo>
                  <a:cubicBezTo>
                    <a:pt x="29" y="27"/>
                    <a:pt x="29" y="29"/>
                    <a:pt x="31" y="30"/>
                  </a:cubicBezTo>
                  <a:cubicBezTo>
                    <a:pt x="33" y="32"/>
                    <a:pt x="35" y="32"/>
                    <a:pt x="36" y="30"/>
                  </a:cubicBezTo>
                  <a:cubicBezTo>
                    <a:pt x="37" y="31"/>
                    <a:pt x="38" y="32"/>
                    <a:pt x="38" y="33"/>
                  </a:cubicBezTo>
                  <a:cubicBezTo>
                    <a:pt x="37" y="34"/>
                    <a:pt x="36" y="36"/>
                    <a:pt x="37" y="38"/>
                  </a:cubicBezTo>
                  <a:cubicBezTo>
                    <a:pt x="37" y="40"/>
                    <a:pt x="39" y="41"/>
                    <a:pt x="41" y="41"/>
                  </a:cubicBezTo>
                  <a:cubicBezTo>
                    <a:pt x="41" y="42"/>
                    <a:pt x="41" y="42"/>
                    <a:pt x="41" y="43"/>
                  </a:cubicBezTo>
                  <a:cubicBezTo>
                    <a:pt x="41" y="43"/>
                    <a:pt x="41" y="44"/>
                    <a:pt x="41" y="44"/>
                  </a:cubicBezTo>
                  <a:cubicBezTo>
                    <a:pt x="39" y="44"/>
                    <a:pt x="37" y="46"/>
                    <a:pt x="37" y="48"/>
                  </a:cubicBezTo>
                  <a:close/>
                  <a:moveTo>
                    <a:pt x="61" y="12"/>
                  </a:moveTo>
                  <a:cubicBezTo>
                    <a:pt x="61" y="12"/>
                    <a:pt x="61" y="11"/>
                    <a:pt x="61" y="11"/>
                  </a:cubicBezTo>
                  <a:cubicBezTo>
                    <a:pt x="60" y="11"/>
                    <a:pt x="60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9" y="10"/>
                    <a:pt x="60" y="10"/>
                    <a:pt x="60" y="9"/>
                  </a:cubicBezTo>
                  <a:cubicBezTo>
                    <a:pt x="60" y="9"/>
                    <a:pt x="60" y="8"/>
                    <a:pt x="60" y="7"/>
                  </a:cubicBezTo>
                  <a:cubicBezTo>
                    <a:pt x="59" y="6"/>
                    <a:pt x="58" y="5"/>
                    <a:pt x="57" y="4"/>
                  </a:cubicBezTo>
                  <a:cubicBezTo>
                    <a:pt x="57" y="4"/>
                    <a:pt x="57" y="4"/>
                    <a:pt x="56" y="4"/>
                  </a:cubicBezTo>
                  <a:cubicBezTo>
                    <a:pt x="56" y="4"/>
                    <a:pt x="56" y="4"/>
                    <a:pt x="56" y="4"/>
                  </a:cubicBezTo>
                  <a:cubicBezTo>
                    <a:pt x="55" y="4"/>
                    <a:pt x="55" y="4"/>
                    <a:pt x="55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5" y="3"/>
                    <a:pt x="54" y="2"/>
                  </a:cubicBezTo>
                  <a:cubicBezTo>
                    <a:pt x="54" y="2"/>
                    <a:pt x="54" y="1"/>
                    <a:pt x="53" y="1"/>
                  </a:cubicBezTo>
                  <a:cubicBezTo>
                    <a:pt x="52" y="1"/>
                    <a:pt x="51" y="0"/>
                    <a:pt x="50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8" y="0"/>
                    <a:pt x="48" y="0"/>
                  </a:cubicBezTo>
                  <a:cubicBezTo>
                    <a:pt x="48" y="1"/>
                    <a:pt x="47" y="1"/>
                    <a:pt x="47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1"/>
                    <a:pt x="46" y="1"/>
                    <a:pt x="46" y="0"/>
                  </a:cubicBezTo>
                  <a:cubicBezTo>
                    <a:pt x="46" y="0"/>
                    <a:pt x="45" y="0"/>
                    <a:pt x="45" y="0"/>
                  </a:cubicBezTo>
                  <a:cubicBezTo>
                    <a:pt x="45" y="0"/>
                    <a:pt x="45" y="0"/>
                    <a:pt x="44" y="0"/>
                  </a:cubicBezTo>
                  <a:cubicBezTo>
                    <a:pt x="43" y="0"/>
                    <a:pt x="42" y="1"/>
                    <a:pt x="41" y="1"/>
                  </a:cubicBezTo>
                  <a:cubicBezTo>
                    <a:pt x="40" y="1"/>
                    <a:pt x="40" y="2"/>
                    <a:pt x="40" y="2"/>
                  </a:cubicBezTo>
                  <a:cubicBezTo>
                    <a:pt x="40" y="3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39" y="4"/>
                  </a:cubicBezTo>
                  <a:cubicBezTo>
                    <a:pt x="39" y="4"/>
                    <a:pt x="39" y="4"/>
                    <a:pt x="38" y="4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6" y="5"/>
                    <a:pt x="35" y="6"/>
                    <a:pt x="34" y="7"/>
                  </a:cubicBezTo>
                  <a:cubicBezTo>
                    <a:pt x="34" y="8"/>
                    <a:pt x="34" y="9"/>
                    <a:pt x="34" y="9"/>
                  </a:cubicBezTo>
                  <a:cubicBezTo>
                    <a:pt x="34" y="10"/>
                    <a:pt x="35" y="10"/>
                    <a:pt x="35" y="10"/>
                  </a:cubicBezTo>
                  <a:cubicBezTo>
                    <a:pt x="35" y="10"/>
                    <a:pt x="35" y="10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3" y="11"/>
                    <a:pt x="33" y="12"/>
                    <a:pt x="33" y="12"/>
                  </a:cubicBezTo>
                  <a:cubicBezTo>
                    <a:pt x="33" y="13"/>
                    <a:pt x="33" y="14"/>
                    <a:pt x="33" y="14"/>
                  </a:cubicBezTo>
                  <a:cubicBezTo>
                    <a:pt x="33" y="15"/>
                    <a:pt x="33" y="16"/>
                    <a:pt x="33" y="16"/>
                  </a:cubicBezTo>
                  <a:cubicBezTo>
                    <a:pt x="33" y="17"/>
                    <a:pt x="33" y="17"/>
                    <a:pt x="33" y="18"/>
                  </a:cubicBezTo>
                  <a:cubicBezTo>
                    <a:pt x="34" y="18"/>
                    <a:pt x="34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9"/>
                    <a:pt x="34" y="19"/>
                    <a:pt x="34" y="20"/>
                  </a:cubicBezTo>
                  <a:cubicBezTo>
                    <a:pt x="34" y="20"/>
                    <a:pt x="34" y="21"/>
                    <a:pt x="34" y="21"/>
                  </a:cubicBezTo>
                  <a:cubicBezTo>
                    <a:pt x="35" y="22"/>
                    <a:pt x="36" y="23"/>
                    <a:pt x="37" y="24"/>
                  </a:cubicBezTo>
                  <a:cubicBezTo>
                    <a:pt x="37" y="25"/>
                    <a:pt x="37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9" y="25"/>
                    <a:pt x="39" y="25"/>
                    <a:pt x="39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5"/>
                  </a:cubicBezTo>
                  <a:cubicBezTo>
                    <a:pt x="40" y="25"/>
                    <a:pt x="40" y="26"/>
                    <a:pt x="40" y="26"/>
                  </a:cubicBezTo>
                  <a:cubicBezTo>
                    <a:pt x="40" y="27"/>
                    <a:pt x="40" y="27"/>
                    <a:pt x="41" y="27"/>
                  </a:cubicBezTo>
                  <a:cubicBezTo>
                    <a:pt x="42" y="28"/>
                    <a:pt x="43" y="28"/>
                    <a:pt x="44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5" y="29"/>
                    <a:pt x="46" y="28"/>
                    <a:pt x="46" y="28"/>
                  </a:cubicBezTo>
                  <a:cubicBezTo>
                    <a:pt x="46" y="28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8" y="28"/>
                    <a:pt x="48" y="28"/>
                  </a:cubicBezTo>
                  <a:cubicBezTo>
                    <a:pt x="48" y="28"/>
                    <a:pt x="49" y="29"/>
                    <a:pt x="49" y="29"/>
                  </a:cubicBezTo>
                  <a:cubicBezTo>
                    <a:pt x="49" y="29"/>
                    <a:pt x="49" y="29"/>
                    <a:pt x="50" y="29"/>
                  </a:cubicBezTo>
                  <a:cubicBezTo>
                    <a:pt x="51" y="28"/>
                    <a:pt x="52" y="28"/>
                    <a:pt x="53" y="27"/>
                  </a:cubicBezTo>
                  <a:cubicBezTo>
                    <a:pt x="54" y="27"/>
                    <a:pt x="54" y="27"/>
                    <a:pt x="54" y="26"/>
                  </a:cubicBezTo>
                  <a:cubicBezTo>
                    <a:pt x="55" y="26"/>
                    <a:pt x="54" y="25"/>
                    <a:pt x="54" y="25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5" y="24"/>
                  </a:cubicBezTo>
                  <a:cubicBezTo>
                    <a:pt x="55" y="25"/>
                    <a:pt x="55" y="25"/>
                    <a:pt x="56" y="25"/>
                  </a:cubicBezTo>
                  <a:cubicBezTo>
                    <a:pt x="56" y="25"/>
                    <a:pt x="56" y="25"/>
                    <a:pt x="56" y="25"/>
                  </a:cubicBezTo>
                  <a:cubicBezTo>
                    <a:pt x="57" y="25"/>
                    <a:pt x="57" y="25"/>
                    <a:pt x="57" y="24"/>
                  </a:cubicBezTo>
                  <a:cubicBezTo>
                    <a:pt x="58" y="23"/>
                    <a:pt x="59" y="22"/>
                    <a:pt x="60" y="21"/>
                  </a:cubicBezTo>
                  <a:cubicBezTo>
                    <a:pt x="60" y="21"/>
                    <a:pt x="60" y="20"/>
                    <a:pt x="60" y="20"/>
                  </a:cubicBezTo>
                  <a:cubicBezTo>
                    <a:pt x="60" y="19"/>
                    <a:pt x="59" y="19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60" y="18"/>
                    <a:pt x="60" y="18"/>
                    <a:pt x="60" y="18"/>
                  </a:cubicBezTo>
                  <a:cubicBezTo>
                    <a:pt x="61" y="17"/>
                    <a:pt x="61" y="17"/>
                    <a:pt x="61" y="16"/>
                  </a:cubicBezTo>
                  <a:cubicBezTo>
                    <a:pt x="61" y="16"/>
                    <a:pt x="62" y="15"/>
                    <a:pt x="62" y="14"/>
                  </a:cubicBezTo>
                  <a:cubicBezTo>
                    <a:pt x="62" y="14"/>
                    <a:pt x="61" y="13"/>
                    <a:pt x="61" y="12"/>
                  </a:cubicBezTo>
                  <a:close/>
                  <a:moveTo>
                    <a:pt x="58" y="15"/>
                  </a:moveTo>
                  <a:cubicBezTo>
                    <a:pt x="57" y="15"/>
                    <a:pt x="56" y="16"/>
                    <a:pt x="56" y="17"/>
                  </a:cubicBezTo>
                  <a:cubicBezTo>
                    <a:pt x="55" y="18"/>
                    <a:pt x="56" y="20"/>
                    <a:pt x="57" y="21"/>
                  </a:cubicBezTo>
                  <a:cubicBezTo>
                    <a:pt x="56" y="21"/>
                    <a:pt x="56" y="21"/>
                    <a:pt x="56" y="22"/>
                  </a:cubicBezTo>
                  <a:cubicBezTo>
                    <a:pt x="55" y="21"/>
                    <a:pt x="53" y="21"/>
                    <a:pt x="52" y="22"/>
                  </a:cubicBezTo>
                  <a:cubicBezTo>
                    <a:pt x="51" y="23"/>
                    <a:pt x="51" y="24"/>
                    <a:pt x="51" y="25"/>
                  </a:cubicBezTo>
                  <a:cubicBezTo>
                    <a:pt x="51" y="25"/>
                    <a:pt x="50" y="25"/>
                    <a:pt x="50" y="25"/>
                  </a:cubicBezTo>
                  <a:cubicBezTo>
                    <a:pt x="49" y="24"/>
                    <a:pt x="48" y="24"/>
                    <a:pt x="47" y="24"/>
                  </a:cubicBezTo>
                  <a:cubicBezTo>
                    <a:pt x="46" y="24"/>
                    <a:pt x="45" y="24"/>
                    <a:pt x="44" y="25"/>
                  </a:cubicBezTo>
                  <a:cubicBezTo>
                    <a:pt x="44" y="25"/>
                    <a:pt x="43" y="25"/>
                    <a:pt x="43" y="25"/>
                  </a:cubicBezTo>
                  <a:cubicBezTo>
                    <a:pt x="43" y="24"/>
                    <a:pt x="43" y="23"/>
                    <a:pt x="42" y="22"/>
                  </a:cubicBezTo>
                  <a:cubicBezTo>
                    <a:pt x="41" y="21"/>
                    <a:pt x="39" y="21"/>
                    <a:pt x="38" y="22"/>
                  </a:cubicBezTo>
                  <a:cubicBezTo>
                    <a:pt x="38" y="21"/>
                    <a:pt x="38" y="21"/>
                    <a:pt x="37" y="21"/>
                  </a:cubicBezTo>
                  <a:cubicBezTo>
                    <a:pt x="38" y="20"/>
                    <a:pt x="39" y="18"/>
                    <a:pt x="38" y="17"/>
                  </a:cubicBezTo>
                  <a:cubicBezTo>
                    <a:pt x="38" y="16"/>
                    <a:pt x="37" y="15"/>
                    <a:pt x="36" y="15"/>
                  </a:cubicBezTo>
                  <a:cubicBezTo>
                    <a:pt x="36" y="15"/>
                    <a:pt x="36" y="15"/>
                    <a:pt x="36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7" y="14"/>
                    <a:pt x="38" y="13"/>
                    <a:pt x="38" y="11"/>
                  </a:cubicBezTo>
                  <a:cubicBezTo>
                    <a:pt x="39" y="10"/>
                    <a:pt x="38" y="9"/>
                    <a:pt x="37" y="8"/>
                  </a:cubicBezTo>
                  <a:cubicBezTo>
                    <a:pt x="38" y="8"/>
                    <a:pt x="38" y="7"/>
                    <a:pt x="38" y="7"/>
                  </a:cubicBezTo>
                  <a:cubicBezTo>
                    <a:pt x="39" y="8"/>
                    <a:pt x="41" y="8"/>
                    <a:pt x="42" y="7"/>
                  </a:cubicBezTo>
                  <a:cubicBezTo>
                    <a:pt x="43" y="6"/>
                    <a:pt x="43" y="5"/>
                    <a:pt x="43" y="4"/>
                  </a:cubicBezTo>
                  <a:cubicBezTo>
                    <a:pt x="43" y="3"/>
                    <a:pt x="44" y="3"/>
                    <a:pt x="44" y="3"/>
                  </a:cubicBezTo>
                  <a:cubicBezTo>
                    <a:pt x="45" y="4"/>
                    <a:pt x="46" y="5"/>
                    <a:pt x="47" y="5"/>
                  </a:cubicBezTo>
                  <a:cubicBezTo>
                    <a:pt x="48" y="5"/>
                    <a:pt x="49" y="4"/>
                    <a:pt x="50" y="3"/>
                  </a:cubicBezTo>
                  <a:cubicBezTo>
                    <a:pt x="50" y="3"/>
                    <a:pt x="51" y="3"/>
                    <a:pt x="51" y="4"/>
                  </a:cubicBezTo>
                  <a:cubicBezTo>
                    <a:pt x="51" y="5"/>
                    <a:pt x="51" y="6"/>
                    <a:pt x="52" y="7"/>
                  </a:cubicBezTo>
                  <a:cubicBezTo>
                    <a:pt x="53" y="8"/>
                    <a:pt x="55" y="8"/>
                    <a:pt x="56" y="7"/>
                  </a:cubicBezTo>
                  <a:cubicBezTo>
                    <a:pt x="56" y="7"/>
                    <a:pt x="56" y="8"/>
                    <a:pt x="57" y="8"/>
                  </a:cubicBezTo>
                  <a:cubicBezTo>
                    <a:pt x="56" y="9"/>
                    <a:pt x="55" y="10"/>
                    <a:pt x="56" y="11"/>
                  </a:cubicBezTo>
                  <a:cubicBezTo>
                    <a:pt x="56" y="13"/>
                    <a:pt x="57" y="14"/>
                    <a:pt x="58" y="14"/>
                  </a:cubicBezTo>
                  <a:cubicBezTo>
                    <a:pt x="58" y="14"/>
                    <a:pt x="59" y="14"/>
                    <a:pt x="59" y="14"/>
                  </a:cubicBezTo>
                  <a:cubicBezTo>
                    <a:pt x="59" y="15"/>
                    <a:pt x="58" y="15"/>
                    <a:pt x="58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Freeform 26"/>
            <p:cNvSpPr>
              <a:spLocks noEditPoints="1"/>
            </p:cNvSpPr>
            <p:nvPr/>
          </p:nvSpPr>
          <p:spPr bwMode="auto">
            <a:xfrm>
              <a:off x="8187566" y="2909526"/>
              <a:ext cx="454390" cy="454388"/>
            </a:xfrm>
            <a:custGeom>
              <a:avLst/>
              <a:gdLst>
                <a:gd name="T0" fmla="*/ 45 w 62"/>
                <a:gd name="T1" fmla="*/ 4 h 62"/>
                <a:gd name="T2" fmla="*/ 45 w 62"/>
                <a:gd name="T3" fmla="*/ 9 h 62"/>
                <a:gd name="T4" fmla="*/ 17 w 62"/>
                <a:gd name="T5" fmla="*/ 52 h 62"/>
                <a:gd name="T6" fmla="*/ 16 w 62"/>
                <a:gd name="T7" fmla="*/ 58 h 62"/>
                <a:gd name="T8" fmla="*/ 19 w 62"/>
                <a:gd name="T9" fmla="*/ 52 h 62"/>
                <a:gd name="T10" fmla="*/ 54 w 62"/>
                <a:gd name="T11" fmla="*/ 19 h 62"/>
                <a:gd name="T12" fmla="*/ 56 w 62"/>
                <a:gd name="T13" fmla="*/ 15 h 62"/>
                <a:gd name="T14" fmla="*/ 53 w 62"/>
                <a:gd name="T15" fmla="*/ 19 h 62"/>
                <a:gd name="T16" fmla="*/ 4 w 62"/>
                <a:gd name="T17" fmla="*/ 46 h 62"/>
                <a:gd name="T18" fmla="*/ 9 w 62"/>
                <a:gd name="T19" fmla="*/ 44 h 62"/>
                <a:gd name="T20" fmla="*/ 61 w 62"/>
                <a:gd name="T21" fmla="*/ 30 h 62"/>
                <a:gd name="T22" fmla="*/ 56 w 62"/>
                <a:gd name="T23" fmla="*/ 32 h 62"/>
                <a:gd name="T24" fmla="*/ 61 w 62"/>
                <a:gd name="T25" fmla="*/ 30 h 62"/>
                <a:gd name="T26" fmla="*/ 1 w 62"/>
                <a:gd name="T27" fmla="*/ 30 h 62"/>
                <a:gd name="T28" fmla="*/ 5 w 62"/>
                <a:gd name="T29" fmla="*/ 32 h 62"/>
                <a:gd name="T30" fmla="*/ 52 w 62"/>
                <a:gd name="T31" fmla="*/ 43 h 62"/>
                <a:gd name="T32" fmla="*/ 57 w 62"/>
                <a:gd name="T33" fmla="*/ 47 h 62"/>
                <a:gd name="T34" fmla="*/ 54 w 62"/>
                <a:gd name="T35" fmla="*/ 43 h 62"/>
                <a:gd name="T36" fmla="*/ 10 w 62"/>
                <a:gd name="T37" fmla="*/ 18 h 62"/>
                <a:gd name="T38" fmla="*/ 4 w 62"/>
                <a:gd name="T39" fmla="*/ 15 h 62"/>
                <a:gd name="T40" fmla="*/ 45 w 62"/>
                <a:gd name="T41" fmla="*/ 52 h 62"/>
                <a:gd name="T42" fmla="*/ 45 w 62"/>
                <a:gd name="T43" fmla="*/ 57 h 62"/>
                <a:gd name="T44" fmla="*/ 47 w 62"/>
                <a:gd name="T45" fmla="*/ 56 h 62"/>
                <a:gd name="T46" fmla="*/ 30 w 62"/>
                <a:gd name="T47" fmla="*/ 56 h 62"/>
                <a:gd name="T48" fmla="*/ 32 w 62"/>
                <a:gd name="T49" fmla="*/ 61 h 62"/>
                <a:gd name="T50" fmla="*/ 17 w 62"/>
                <a:gd name="T51" fmla="*/ 9 h 62"/>
                <a:gd name="T52" fmla="*/ 19 w 62"/>
                <a:gd name="T53" fmla="*/ 8 h 62"/>
                <a:gd name="T54" fmla="*/ 15 w 62"/>
                <a:gd name="T55" fmla="*/ 5 h 62"/>
                <a:gd name="T56" fmla="*/ 32 w 62"/>
                <a:gd name="T57" fmla="*/ 5 h 62"/>
                <a:gd name="T58" fmla="*/ 30 w 62"/>
                <a:gd name="T59" fmla="*/ 1 h 62"/>
                <a:gd name="T60" fmla="*/ 53 w 62"/>
                <a:gd name="T61" fmla="*/ 30 h 62"/>
                <a:gd name="T62" fmla="*/ 29 w 62"/>
                <a:gd name="T63" fmla="*/ 53 h 62"/>
                <a:gd name="T64" fmla="*/ 14 w 62"/>
                <a:gd name="T65" fmla="*/ 19 h 62"/>
                <a:gd name="T66" fmla="*/ 48 w 62"/>
                <a:gd name="T67" fmla="*/ 19 h 62"/>
                <a:gd name="T68" fmla="*/ 46 w 62"/>
                <a:gd name="T69" fmla="*/ 22 h 62"/>
                <a:gd name="T70" fmla="*/ 46 w 62"/>
                <a:gd name="T71" fmla="*/ 22 h 62"/>
                <a:gd name="T72" fmla="*/ 39 w 62"/>
                <a:gd name="T73" fmla="*/ 27 h 62"/>
                <a:gd name="T74" fmla="*/ 31 w 62"/>
                <a:gd name="T75" fmla="*/ 48 h 62"/>
                <a:gd name="T76" fmla="*/ 36 w 62"/>
                <a:gd name="T77" fmla="*/ 27 h 62"/>
                <a:gd name="T78" fmla="*/ 36 w 62"/>
                <a:gd name="T79" fmla="*/ 27 h 62"/>
                <a:gd name="T80" fmla="*/ 23 w 62"/>
                <a:gd name="T81" fmla="*/ 27 h 62"/>
                <a:gd name="T82" fmla="*/ 21 w 62"/>
                <a:gd name="T83" fmla="*/ 27 h 62"/>
                <a:gd name="T84" fmla="*/ 28 w 62"/>
                <a:gd name="T85" fmla="*/ 47 h 62"/>
                <a:gd name="T86" fmla="*/ 28 w 62"/>
                <a:gd name="T87" fmla="*/ 47 h 62"/>
                <a:gd name="T88" fmla="*/ 39 w 62"/>
                <a:gd name="T89" fmla="*/ 29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2" h="62">
                  <a:moveTo>
                    <a:pt x="43" y="9"/>
                  </a:moveTo>
                  <a:cubicBezTo>
                    <a:pt x="43" y="9"/>
                    <a:pt x="43" y="9"/>
                    <a:pt x="43" y="8"/>
                  </a:cubicBezTo>
                  <a:cubicBezTo>
                    <a:pt x="45" y="4"/>
                    <a:pt x="45" y="4"/>
                    <a:pt x="45" y="4"/>
                  </a:cubicBezTo>
                  <a:cubicBezTo>
                    <a:pt x="45" y="4"/>
                    <a:pt x="46" y="4"/>
                    <a:pt x="46" y="4"/>
                  </a:cubicBezTo>
                  <a:cubicBezTo>
                    <a:pt x="47" y="4"/>
                    <a:pt x="47" y="5"/>
                    <a:pt x="47" y="5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4" y="9"/>
                    <a:pt x="44" y="10"/>
                    <a:pt x="44" y="10"/>
                  </a:cubicBezTo>
                  <a:cubicBezTo>
                    <a:pt x="43" y="10"/>
                    <a:pt x="43" y="9"/>
                    <a:pt x="43" y="9"/>
                  </a:cubicBezTo>
                  <a:close/>
                  <a:moveTo>
                    <a:pt x="17" y="52"/>
                  </a:moveTo>
                  <a:cubicBezTo>
                    <a:pt x="15" y="56"/>
                    <a:pt x="15" y="56"/>
                    <a:pt x="15" y="56"/>
                  </a:cubicBezTo>
                  <a:cubicBezTo>
                    <a:pt x="15" y="57"/>
                    <a:pt x="15" y="57"/>
                    <a:pt x="15" y="58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16" y="58"/>
                    <a:pt x="17" y="57"/>
                    <a:pt x="17" y="57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9" y="53"/>
                    <a:pt x="19" y="52"/>
                    <a:pt x="19" y="52"/>
                  </a:cubicBezTo>
                  <a:cubicBezTo>
                    <a:pt x="18" y="52"/>
                    <a:pt x="18" y="52"/>
                    <a:pt x="17" y="52"/>
                  </a:cubicBezTo>
                  <a:close/>
                  <a:moveTo>
                    <a:pt x="53" y="19"/>
                  </a:moveTo>
                  <a:cubicBezTo>
                    <a:pt x="53" y="19"/>
                    <a:pt x="53" y="19"/>
                    <a:pt x="54" y="19"/>
                  </a:cubicBezTo>
                  <a:cubicBezTo>
                    <a:pt x="57" y="17"/>
                    <a:pt x="57" y="17"/>
                    <a:pt x="57" y="17"/>
                  </a:cubicBezTo>
                  <a:cubicBezTo>
                    <a:pt x="58" y="16"/>
                    <a:pt x="58" y="16"/>
                    <a:pt x="58" y="15"/>
                  </a:cubicBezTo>
                  <a:cubicBezTo>
                    <a:pt x="57" y="15"/>
                    <a:pt x="57" y="14"/>
                    <a:pt x="56" y="15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2" y="17"/>
                    <a:pt x="52" y="18"/>
                    <a:pt x="52" y="18"/>
                  </a:cubicBezTo>
                  <a:cubicBezTo>
                    <a:pt x="52" y="19"/>
                    <a:pt x="53" y="19"/>
                    <a:pt x="53" y="19"/>
                  </a:cubicBezTo>
                  <a:close/>
                  <a:moveTo>
                    <a:pt x="8" y="43"/>
                  </a:moveTo>
                  <a:cubicBezTo>
                    <a:pt x="4" y="45"/>
                    <a:pt x="4" y="45"/>
                    <a:pt x="4" y="45"/>
                  </a:cubicBezTo>
                  <a:cubicBezTo>
                    <a:pt x="4" y="45"/>
                    <a:pt x="4" y="46"/>
                    <a:pt x="4" y="46"/>
                  </a:cubicBezTo>
                  <a:cubicBezTo>
                    <a:pt x="4" y="46"/>
                    <a:pt x="5" y="47"/>
                    <a:pt x="5" y="47"/>
                  </a:cubicBezTo>
                  <a:cubicBezTo>
                    <a:pt x="5" y="47"/>
                    <a:pt x="5" y="47"/>
                    <a:pt x="5" y="47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10" y="44"/>
                    <a:pt x="10" y="43"/>
                    <a:pt x="10" y="43"/>
                  </a:cubicBezTo>
                  <a:cubicBezTo>
                    <a:pt x="9" y="42"/>
                    <a:pt x="9" y="42"/>
                    <a:pt x="8" y="43"/>
                  </a:cubicBezTo>
                  <a:close/>
                  <a:moveTo>
                    <a:pt x="61" y="30"/>
                  </a:moveTo>
                  <a:cubicBezTo>
                    <a:pt x="56" y="30"/>
                    <a:pt x="56" y="30"/>
                    <a:pt x="56" y="30"/>
                  </a:cubicBezTo>
                  <a:cubicBezTo>
                    <a:pt x="56" y="30"/>
                    <a:pt x="55" y="30"/>
                    <a:pt x="55" y="31"/>
                  </a:cubicBezTo>
                  <a:cubicBezTo>
                    <a:pt x="55" y="31"/>
                    <a:pt x="56" y="32"/>
                    <a:pt x="56" y="32"/>
                  </a:cubicBezTo>
                  <a:cubicBezTo>
                    <a:pt x="61" y="32"/>
                    <a:pt x="61" y="32"/>
                    <a:pt x="61" y="32"/>
                  </a:cubicBezTo>
                  <a:cubicBezTo>
                    <a:pt x="61" y="32"/>
                    <a:pt x="62" y="31"/>
                    <a:pt x="62" y="31"/>
                  </a:cubicBezTo>
                  <a:cubicBezTo>
                    <a:pt x="62" y="30"/>
                    <a:pt x="61" y="30"/>
                    <a:pt x="61" y="30"/>
                  </a:cubicBezTo>
                  <a:close/>
                  <a:moveTo>
                    <a:pt x="6" y="31"/>
                  </a:moveTo>
                  <a:cubicBezTo>
                    <a:pt x="6" y="30"/>
                    <a:pt x="6" y="30"/>
                    <a:pt x="5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0"/>
                    <a:pt x="0" y="30"/>
                    <a:pt x="0" y="31"/>
                  </a:cubicBezTo>
                  <a:cubicBezTo>
                    <a:pt x="0" y="31"/>
                    <a:pt x="0" y="32"/>
                    <a:pt x="1" y="32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6" y="32"/>
                    <a:pt x="6" y="31"/>
                    <a:pt x="6" y="31"/>
                  </a:cubicBezTo>
                  <a:close/>
                  <a:moveTo>
                    <a:pt x="54" y="43"/>
                  </a:moveTo>
                  <a:cubicBezTo>
                    <a:pt x="53" y="42"/>
                    <a:pt x="52" y="42"/>
                    <a:pt x="52" y="43"/>
                  </a:cubicBezTo>
                  <a:cubicBezTo>
                    <a:pt x="52" y="43"/>
                    <a:pt x="52" y="44"/>
                    <a:pt x="53" y="44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7" y="47"/>
                    <a:pt x="58" y="46"/>
                    <a:pt x="58" y="46"/>
                  </a:cubicBezTo>
                  <a:cubicBezTo>
                    <a:pt x="58" y="46"/>
                    <a:pt x="58" y="45"/>
                    <a:pt x="57" y="45"/>
                  </a:cubicBezTo>
                  <a:lnTo>
                    <a:pt x="54" y="43"/>
                  </a:lnTo>
                  <a:close/>
                  <a:moveTo>
                    <a:pt x="8" y="19"/>
                  </a:moveTo>
                  <a:cubicBezTo>
                    <a:pt x="8" y="19"/>
                    <a:pt x="9" y="19"/>
                    <a:pt x="9" y="19"/>
                  </a:cubicBezTo>
                  <a:cubicBezTo>
                    <a:pt x="9" y="19"/>
                    <a:pt x="9" y="19"/>
                    <a:pt x="10" y="18"/>
                  </a:cubicBezTo>
                  <a:cubicBezTo>
                    <a:pt x="10" y="18"/>
                    <a:pt x="10" y="17"/>
                    <a:pt x="9" y="17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4"/>
                    <a:pt x="4" y="15"/>
                    <a:pt x="4" y="15"/>
                  </a:cubicBezTo>
                  <a:cubicBezTo>
                    <a:pt x="4" y="16"/>
                    <a:pt x="4" y="16"/>
                    <a:pt x="4" y="17"/>
                  </a:cubicBezTo>
                  <a:lnTo>
                    <a:pt x="8" y="19"/>
                  </a:lnTo>
                  <a:close/>
                  <a:moveTo>
                    <a:pt x="45" y="52"/>
                  </a:moveTo>
                  <a:cubicBezTo>
                    <a:pt x="44" y="52"/>
                    <a:pt x="44" y="52"/>
                    <a:pt x="43" y="52"/>
                  </a:cubicBezTo>
                  <a:cubicBezTo>
                    <a:pt x="43" y="52"/>
                    <a:pt x="43" y="53"/>
                    <a:pt x="43" y="53"/>
                  </a:cubicBezTo>
                  <a:cubicBezTo>
                    <a:pt x="45" y="57"/>
                    <a:pt x="45" y="57"/>
                    <a:pt x="45" y="57"/>
                  </a:cubicBezTo>
                  <a:cubicBezTo>
                    <a:pt x="45" y="57"/>
                    <a:pt x="46" y="58"/>
                    <a:pt x="46" y="58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7" y="57"/>
                    <a:pt x="47" y="57"/>
                    <a:pt x="47" y="56"/>
                  </a:cubicBezTo>
                  <a:lnTo>
                    <a:pt x="45" y="52"/>
                  </a:lnTo>
                  <a:close/>
                  <a:moveTo>
                    <a:pt x="31" y="55"/>
                  </a:moveTo>
                  <a:cubicBezTo>
                    <a:pt x="30" y="55"/>
                    <a:pt x="30" y="56"/>
                    <a:pt x="30" y="56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1"/>
                    <a:pt x="30" y="62"/>
                    <a:pt x="31" y="62"/>
                  </a:cubicBezTo>
                  <a:cubicBezTo>
                    <a:pt x="31" y="62"/>
                    <a:pt x="32" y="61"/>
                    <a:pt x="32" y="61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32" y="56"/>
                    <a:pt x="31" y="55"/>
                    <a:pt x="31" y="55"/>
                  </a:cubicBezTo>
                  <a:close/>
                  <a:moveTo>
                    <a:pt x="17" y="9"/>
                  </a:moveTo>
                  <a:cubicBezTo>
                    <a:pt x="17" y="9"/>
                    <a:pt x="18" y="10"/>
                    <a:pt x="18" y="10"/>
                  </a:cubicBezTo>
                  <a:cubicBezTo>
                    <a:pt x="18" y="10"/>
                    <a:pt x="18" y="9"/>
                    <a:pt x="19" y="9"/>
                  </a:cubicBezTo>
                  <a:cubicBezTo>
                    <a:pt x="19" y="9"/>
                    <a:pt x="19" y="9"/>
                    <a:pt x="19" y="8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6" y="4"/>
                    <a:pt x="16" y="4"/>
                    <a:pt x="15" y="4"/>
                  </a:cubicBezTo>
                  <a:cubicBezTo>
                    <a:pt x="15" y="4"/>
                    <a:pt x="15" y="5"/>
                    <a:pt x="15" y="5"/>
                  </a:cubicBezTo>
                  <a:lnTo>
                    <a:pt x="17" y="9"/>
                  </a:lnTo>
                  <a:close/>
                  <a:moveTo>
                    <a:pt x="31" y="6"/>
                  </a:moveTo>
                  <a:cubicBezTo>
                    <a:pt x="31" y="6"/>
                    <a:pt x="32" y="6"/>
                    <a:pt x="32" y="5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0"/>
                    <a:pt x="31" y="0"/>
                    <a:pt x="31" y="0"/>
                  </a:cubicBezTo>
                  <a:cubicBezTo>
                    <a:pt x="30" y="0"/>
                    <a:pt x="30" y="0"/>
                    <a:pt x="30" y="1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0" y="6"/>
                    <a:pt x="30" y="6"/>
                    <a:pt x="31" y="6"/>
                  </a:cubicBezTo>
                  <a:close/>
                  <a:moveTo>
                    <a:pt x="53" y="30"/>
                  </a:moveTo>
                  <a:cubicBezTo>
                    <a:pt x="32" y="53"/>
                    <a:pt x="32" y="53"/>
                    <a:pt x="32" y="53"/>
                  </a:cubicBezTo>
                  <a:cubicBezTo>
                    <a:pt x="32" y="53"/>
                    <a:pt x="31" y="53"/>
                    <a:pt x="31" y="53"/>
                  </a:cubicBezTo>
                  <a:cubicBezTo>
                    <a:pt x="30" y="53"/>
                    <a:pt x="30" y="53"/>
                    <a:pt x="29" y="53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8" y="29"/>
                    <a:pt x="8" y="28"/>
                    <a:pt x="9" y="27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5" y="18"/>
                    <a:pt x="15" y="18"/>
                  </a:cubicBezTo>
                  <a:cubicBezTo>
                    <a:pt x="46" y="18"/>
                    <a:pt x="46" y="18"/>
                    <a:pt x="46" y="18"/>
                  </a:cubicBezTo>
                  <a:cubicBezTo>
                    <a:pt x="47" y="18"/>
                    <a:pt x="48" y="19"/>
                    <a:pt x="48" y="19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4" y="28"/>
                    <a:pt x="54" y="29"/>
                    <a:pt x="53" y="30"/>
                  </a:cubicBezTo>
                  <a:close/>
                  <a:moveTo>
                    <a:pt x="46" y="22"/>
                  </a:moveTo>
                  <a:cubicBezTo>
                    <a:pt x="41" y="27"/>
                    <a:pt x="41" y="27"/>
                    <a:pt x="41" y="27"/>
                  </a:cubicBezTo>
                  <a:cubicBezTo>
                    <a:pt x="50" y="27"/>
                    <a:pt x="50" y="27"/>
                    <a:pt x="50" y="27"/>
                  </a:cubicBezTo>
                  <a:lnTo>
                    <a:pt x="46" y="22"/>
                  </a:lnTo>
                  <a:close/>
                  <a:moveTo>
                    <a:pt x="44" y="21"/>
                  </a:moveTo>
                  <a:cubicBezTo>
                    <a:pt x="33" y="21"/>
                    <a:pt x="33" y="21"/>
                    <a:pt x="33" y="21"/>
                  </a:cubicBezTo>
                  <a:cubicBezTo>
                    <a:pt x="39" y="27"/>
                    <a:pt x="39" y="27"/>
                    <a:pt x="39" y="27"/>
                  </a:cubicBezTo>
                  <a:lnTo>
                    <a:pt x="44" y="21"/>
                  </a:lnTo>
                  <a:close/>
                  <a:moveTo>
                    <a:pt x="25" y="29"/>
                  </a:moveTo>
                  <a:cubicBezTo>
                    <a:pt x="31" y="48"/>
                    <a:pt x="31" y="48"/>
                    <a:pt x="31" y="48"/>
                  </a:cubicBezTo>
                  <a:cubicBezTo>
                    <a:pt x="37" y="29"/>
                    <a:pt x="37" y="29"/>
                    <a:pt x="37" y="29"/>
                  </a:cubicBezTo>
                  <a:lnTo>
                    <a:pt x="25" y="29"/>
                  </a:lnTo>
                  <a:close/>
                  <a:moveTo>
                    <a:pt x="36" y="27"/>
                  </a:moveTo>
                  <a:cubicBezTo>
                    <a:pt x="31" y="22"/>
                    <a:pt x="31" y="22"/>
                    <a:pt x="31" y="22"/>
                  </a:cubicBezTo>
                  <a:cubicBezTo>
                    <a:pt x="26" y="27"/>
                    <a:pt x="26" y="27"/>
                    <a:pt x="26" y="27"/>
                  </a:cubicBezTo>
                  <a:lnTo>
                    <a:pt x="36" y="27"/>
                  </a:lnTo>
                  <a:close/>
                  <a:moveTo>
                    <a:pt x="28" y="21"/>
                  </a:moveTo>
                  <a:cubicBezTo>
                    <a:pt x="18" y="21"/>
                    <a:pt x="18" y="21"/>
                    <a:pt x="18" y="21"/>
                  </a:cubicBezTo>
                  <a:cubicBezTo>
                    <a:pt x="23" y="27"/>
                    <a:pt x="23" y="27"/>
                    <a:pt x="23" y="27"/>
                  </a:cubicBezTo>
                  <a:lnTo>
                    <a:pt x="28" y="21"/>
                  </a:lnTo>
                  <a:close/>
                  <a:moveTo>
                    <a:pt x="12" y="27"/>
                  </a:moveTo>
                  <a:cubicBezTo>
                    <a:pt x="21" y="27"/>
                    <a:pt x="21" y="27"/>
                    <a:pt x="21" y="27"/>
                  </a:cubicBezTo>
                  <a:cubicBezTo>
                    <a:pt x="16" y="22"/>
                    <a:pt x="16" y="22"/>
                    <a:pt x="16" y="22"/>
                  </a:cubicBezTo>
                  <a:lnTo>
                    <a:pt x="12" y="27"/>
                  </a:lnTo>
                  <a:close/>
                  <a:moveTo>
                    <a:pt x="28" y="47"/>
                  </a:moveTo>
                  <a:cubicBezTo>
                    <a:pt x="22" y="29"/>
                    <a:pt x="22" y="29"/>
                    <a:pt x="22" y="29"/>
                  </a:cubicBezTo>
                  <a:cubicBezTo>
                    <a:pt x="12" y="29"/>
                    <a:pt x="12" y="29"/>
                    <a:pt x="12" y="29"/>
                  </a:cubicBezTo>
                  <a:lnTo>
                    <a:pt x="28" y="47"/>
                  </a:lnTo>
                  <a:close/>
                  <a:moveTo>
                    <a:pt x="33" y="47"/>
                  </a:moveTo>
                  <a:cubicBezTo>
                    <a:pt x="49" y="29"/>
                    <a:pt x="49" y="29"/>
                    <a:pt x="49" y="29"/>
                  </a:cubicBezTo>
                  <a:cubicBezTo>
                    <a:pt x="39" y="29"/>
                    <a:pt x="39" y="29"/>
                    <a:pt x="39" y="29"/>
                  </a:cubicBezTo>
                  <a:lnTo>
                    <a:pt x="33" y="4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Freeform 16"/>
            <p:cNvSpPr>
              <a:spLocks noEditPoints="1"/>
            </p:cNvSpPr>
            <p:nvPr/>
          </p:nvSpPr>
          <p:spPr bwMode="auto">
            <a:xfrm>
              <a:off x="5726185" y="1682088"/>
              <a:ext cx="371697" cy="409820"/>
            </a:xfrm>
            <a:custGeom>
              <a:avLst/>
              <a:gdLst>
                <a:gd name="T0" fmla="*/ 33 w 66"/>
                <a:gd name="T1" fmla="*/ 0 h 73"/>
                <a:gd name="T2" fmla="*/ 26 w 66"/>
                <a:gd name="T3" fmla="*/ 6 h 73"/>
                <a:gd name="T4" fmla="*/ 39 w 66"/>
                <a:gd name="T5" fmla="*/ 7 h 73"/>
                <a:gd name="T6" fmla="*/ 28 w 66"/>
                <a:gd name="T7" fmla="*/ 5 h 73"/>
                <a:gd name="T8" fmla="*/ 33 w 66"/>
                <a:gd name="T9" fmla="*/ 1 h 73"/>
                <a:gd name="T10" fmla="*/ 28 w 66"/>
                <a:gd name="T11" fmla="*/ 5 h 73"/>
                <a:gd name="T12" fmla="*/ 50 w 66"/>
                <a:gd name="T13" fmla="*/ 13 h 73"/>
                <a:gd name="T14" fmla="*/ 55 w 66"/>
                <a:gd name="T15" fmla="*/ 15 h 73"/>
                <a:gd name="T16" fmla="*/ 54 w 66"/>
                <a:gd name="T17" fmla="*/ 8 h 73"/>
                <a:gd name="T18" fmla="*/ 45 w 66"/>
                <a:gd name="T19" fmla="*/ 8 h 73"/>
                <a:gd name="T20" fmla="*/ 49 w 66"/>
                <a:gd name="T21" fmla="*/ 11 h 73"/>
                <a:gd name="T22" fmla="*/ 33 w 66"/>
                <a:gd name="T23" fmla="*/ 7 h 73"/>
                <a:gd name="T24" fmla="*/ 17 w 66"/>
                <a:gd name="T25" fmla="*/ 12 h 73"/>
                <a:gd name="T26" fmla="*/ 21 w 66"/>
                <a:gd name="T27" fmla="*/ 8 h 73"/>
                <a:gd name="T28" fmla="*/ 14 w 66"/>
                <a:gd name="T29" fmla="*/ 6 h 73"/>
                <a:gd name="T30" fmla="*/ 10 w 66"/>
                <a:gd name="T31" fmla="*/ 15 h 73"/>
                <a:gd name="T32" fmla="*/ 15 w 66"/>
                <a:gd name="T33" fmla="*/ 12 h 73"/>
                <a:gd name="T34" fmla="*/ 15 w 66"/>
                <a:gd name="T35" fmla="*/ 13 h 73"/>
                <a:gd name="T36" fmla="*/ 0 w 66"/>
                <a:gd name="T37" fmla="*/ 35 h 73"/>
                <a:gd name="T38" fmla="*/ 4 w 66"/>
                <a:gd name="T39" fmla="*/ 43 h 73"/>
                <a:gd name="T40" fmla="*/ 14 w 66"/>
                <a:gd name="T41" fmla="*/ 60 h 73"/>
                <a:gd name="T42" fmla="*/ 11 w 66"/>
                <a:gd name="T43" fmla="*/ 68 h 73"/>
                <a:gd name="T44" fmla="*/ 12 w 66"/>
                <a:gd name="T45" fmla="*/ 73 h 73"/>
                <a:gd name="T46" fmla="*/ 15 w 66"/>
                <a:gd name="T47" fmla="*/ 70 h 73"/>
                <a:gd name="T48" fmla="*/ 20 w 66"/>
                <a:gd name="T49" fmla="*/ 63 h 73"/>
                <a:gd name="T50" fmla="*/ 46 w 66"/>
                <a:gd name="T51" fmla="*/ 63 h 73"/>
                <a:gd name="T52" fmla="*/ 52 w 66"/>
                <a:gd name="T53" fmla="*/ 70 h 73"/>
                <a:gd name="T54" fmla="*/ 57 w 66"/>
                <a:gd name="T55" fmla="*/ 71 h 73"/>
                <a:gd name="T56" fmla="*/ 56 w 66"/>
                <a:gd name="T57" fmla="*/ 67 h 73"/>
                <a:gd name="T58" fmla="*/ 62 w 66"/>
                <a:gd name="T59" fmla="*/ 43 h 73"/>
                <a:gd name="T60" fmla="*/ 66 w 66"/>
                <a:gd name="T61" fmla="*/ 35 h 73"/>
                <a:gd name="T62" fmla="*/ 2 w 66"/>
                <a:gd name="T63" fmla="*/ 38 h 73"/>
                <a:gd name="T64" fmla="*/ 3 w 66"/>
                <a:gd name="T65" fmla="*/ 32 h 73"/>
                <a:gd name="T66" fmla="*/ 3 w 66"/>
                <a:gd name="T67" fmla="*/ 41 h 73"/>
                <a:gd name="T68" fmla="*/ 47 w 66"/>
                <a:gd name="T69" fmla="*/ 8 h 73"/>
                <a:gd name="T70" fmla="*/ 53 w 66"/>
                <a:gd name="T71" fmla="*/ 10 h 73"/>
                <a:gd name="T72" fmla="*/ 47 w 66"/>
                <a:gd name="T73" fmla="*/ 8 h 73"/>
                <a:gd name="T74" fmla="*/ 12 w 66"/>
                <a:gd name="T75" fmla="*/ 10 h 73"/>
                <a:gd name="T76" fmla="*/ 17 w 66"/>
                <a:gd name="T77" fmla="*/ 7 h 73"/>
                <a:gd name="T78" fmla="*/ 11 w 66"/>
                <a:gd name="T79" fmla="*/ 13 h 73"/>
                <a:gd name="T80" fmla="*/ 12 w 66"/>
                <a:gd name="T81" fmla="*/ 66 h 73"/>
                <a:gd name="T82" fmla="*/ 17 w 66"/>
                <a:gd name="T83" fmla="*/ 64 h 73"/>
                <a:gd name="T84" fmla="*/ 53 w 66"/>
                <a:gd name="T85" fmla="*/ 66 h 73"/>
                <a:gd name="T86" fmla="*/ 48 w 66"/>
                <a:gd name="T87" fmla="*/ 64 h 73"/>
                <a:gd name="T88" fmla="*/ 53 w 66"/>
                <a:gd name="T89" fmla="*/ 66 h 73"/>
                <a:gd name="T90" fmla="*/ 6 w 66"/>
                <a:gd name="T91" fmla="*/ 37 h 73"/>
                <a:gd name="T92" fmla="*/ 60 w 66"/>
                <a:gd name="T93" fmla="*/ 37 h 73"/>
                <a:gd name="T94" fmla="*/ 64 w 66"/>
                <a:gd name="T95" fmla="*/ 38 h 73"/>
                <a:gd name="T96" fmla="*/ 62 w 66"/>
                <a:gd name="T97" fmla="*/ 37 h 73"/>
                <a:gd name="T98" fmla="*/ 64 w 66"/>
                <a:gd name="T99" fmla="*/ 35 h 73"/>
                <a:gd name="T100" fmla="*/ 33 w 66"/>
                <a:gd name="T101" fmla="*/ 12 h 73"/>
                <a:gd name="T102" fmla="*/ 33 w 66"/>
                <a:gd name="T103" fmla="*/ 61 h 73"/>
                <a:gd name="T104" fmla="*/ 33 w 66"/>
                <a:gd name="T105" fmla="*/ 12 h 73"/>
                <a:gd name="T106" fmla="*/ 10 w 66"/>
                <a:gd name="T107" fmla="*/ 37 h 73"/>
                <a:gd name="T108" fmla="*/ 56 w 66"/>
                <a:gd name="T109" fmla="*/ 37 h 73"/>
                <a:gd name="T110" fmla="*/ 36 w 66"/>
                <a:gd name="T111" fmla="*/ 35 h 73"/>
                <a:gd name="T112" fmla="*/ 49 w 66"/>
                <a:gd name="T113" fmla="*/ 38 h 73"/>
                <a:gd name="T114" fmla="*/ 32 w 66"/>
                <a:gd name="T115" fmla="*/ 40 h 73"/>
                <a:gd name="T116" fmla="*/ 31 w 66"/>
                <a:gd name="T117" fmla="*/ 32 h 73"/>
                <a:gd name="T118" fmla="*/ 34 w 66"/>
                <a:gd name="T119" fmla="*/ 16 h 73"/>
                <a:gd name="T120" fmla="*/ 36 w 66"/>
                <a:gd name="T121" fmla="*/ 3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6" h="73">
                  <a:moveTo>
                    <a:pt x="39" y="6"/>
                  </a:moveTo>
                  <a:cubicBezTo>
                    <a:pt x="39" y="2"/>
                    <a:pt x="37" y="0"/>
                    <a:pt x="33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29" y="0"/>
                    <a:pt x="26" y="2"/>
                    <a:pt x="26" y="6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39" y="7"/>
                    <a:pt x="39" y="7"/>
                    <a:pt x="39" y="7"/>
                  </a:cubicBezTo>
                  <a:lnTo>
                    <a:pt x="39" y="6"/>
                  </a:lnTo>
                  <a:close/>
                  <a:moveTo>
                    <a:pt x="28" y="5"/>
                  </a:moveTo>
                  <a:cubicBezTo>
                    <a:pt x="28" y="3"/>
                    <a:pt x="30" y="1"/>
                    <a:pt x="32" y="1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5" y="1"/>
                    <a:pt x="37" y="3"/>
                    <a:pt x="38" y="5"/>
                  </a:cubicBezTo>
                  <a:lnTo>
                    <a:pt x="28" y="5"/>
                  </a:lnTo>
                  <a:close/>
                  <a:moveTo>
                    <a:pt x="62" y="30"/>
                  </a:moveTo>
                  <a:cubicBezTo>
                    <a:pt x="60" y="23"/>
                    <a:pt x="56" y="17"/>
                    <a:pt x="50" y="13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5" y="15"/>
                    <a:pt x="55" y="15"/>
                    <a:pt x="55" y="15"/>
                  </a:cubicBezTo>
                  <a:cubicBezTo>
                    <a:pt x="55" y="15"/>
                    <a:pt x="55" y="15"/>
                    <a:pt x="55" y="15"/>
                  </a:cubicBezTo>
                  <a:cubicBezTo>
                    <a:pt x="57" y="13"/>
                    <a:pt x="56" y="10"/>
                    <a:pt x="54" y="8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49" y="5"/>
                    <a:pt x="46" y="6"/>
                    <a:pt x="45" y="8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4" y="9"/>
                    <a:pt x="39" y="7"/>
                    <a:pt x="33" y="7"/>
                  </a:cubicBezTo>
                  <a:cubicBezTo>
                    <a:pt x="27" y="7"/>
                    <a:pt x="21" y="9"/>
                    <a:pt x="17" y="12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0" y="6"/>
                    <a:pt x="17" y="5"/>
                    <a:pt x="14" y="6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9" y="10"/>
                    <a:pt x="9" y="13"/>
                    <a:pt x="10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0" y="17"/>
                    <a:pt x="5" y="23"/>
                    <a:pt x="4" y="30"/>
                  </a:cubicBezTo>
                  <a:cubicBezTo>
                    <a:pt x="2" y="31"/>
                    <a:pt x="0" y="33"/>
                    <a:pt x="0" y="35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41"/>
                    <a:pt x="2" y="43"/>
                    <a:pt x="4" y="43"/>
                  </a:cubicBezTo>
                  <a:cubicBezTo>
                    <a:pt x="5" y="50"/>
                    <a:pt x="9" y="56"/>
                    <a:pt x="14" y="60"/>
                  </a:cubicBezTo>
                  <a:cubicBezTo>
                    <a:pt x="14" y="60"/>
                    <a:pt x="14" y="60"/>
                    <a:pt x="14" y="60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9" y="71"/>
                    <a:pt x="9" y="71"/>
                    <a:pt x="9" y="71"/>
                  </a:cubicBezTo>
                  <a:cubicBezTo>
                    <a:pt x="12" y="73"/>
                    <a:pt x="12" y="73"/>
                    <a:pt x="12" y="73"/>
                  </a:cubicBezTo>
                  <a:cubicBezTo>
                    <a:pt x="14" y="70"/>
                    <a:pt x="14" y="70"/>
                    <a:pt x="14" y="70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20" y="63"/>
                    <a:pt x="20" y="63"/>
                    <a:pt x="20" y="63"/>
                  </a:cubicBezTo>
                  <a:cubicBezTo>
                    <a:pt x="20" y="63"/>
                    <a:pt x="20" y="63"/>
                    <a:pt x="20" y="63"/>
                  </a:cubicBezTo>
                  <a:cubicBezTo>
                    <a:pt x="24" y="65"/>
                    <a:pt x="28" y="66"/>
                    <a:pt x="33" y="66"/>
                  </a:cubicBezTo>
                  <a:cubicBezTo>
                    <a:pt x="37" y="66"/>
                    <a:pt x="42" y="65"/>
                    <a:pt x="46" y="63"/>
                  </a:cubicBezTo>
                  <a:cubicBezTo>
                    <a:pt x="50" y="70"/>
                    <a:pt x="50" y="70"/>
                    <a:pt x="50" y="70"/>
                  </a:cubicBezTo>
                  <a:cubicBezTo>
                    <a:pt x="52" y="70"/>
                    <a:pt x="52" y="70"/>
                    <a:pt x="52" y="70"/>
                  </a:cubicBezTo>
                  <a:cubicBezTo>
                    <a:pt x="54" y="73"/>
                    <a:pt x="54" y="73"/>
                    <a:pt x="54" y="73"/>
                  </a:cubicBezTo>
                  <a:cubicBezTo>
                    <a:pt x="57" y="71"/>
                    <a:pt x="57" y="71"/>
                    <a:pt x="57" y="71"/>
                  </a:cubicBezTo>
                  <a:cubicBezTo>
                    <a:pt x="55" y="68"/>
                    <a:pt x="55" y="68"/>
                    <a:pt x="55" y="68"/>
                  </a:cubicBezTo>
                  <a:cubicBezTo>
                    <a:pt x="56" y="67"/>
                    <a:pt x="56" y="67"/>
                    <a:pt x="56" y="67"/>
                  </a:cubicBezTo>
                  <a:cubicBezTo>
                    <a:pt x="51" y="60"/>
                    <a:pt x="51" y="60"/>
                    <a:pt x="51" y="60"/>
                  </a:cubicBezTo>
                  <a:cubicBezTo>
                    <a:pt x="57" y="56"/>
                    <a:pt x="60" y="50"/>
                    <a:pt x="62" y="43"/>
                  </a:cubicBezTo>
                  <a:cubicBezTo>
                    <a:pt x="64" y="43"/>
                    <a:pt x="66" y="41"/>
                    <a:pt x="66" y="38"/>
                  </a:cubicBezTo>
                  <a:cubicBezTo>
                    <a:pt x="66" y="35"/>
                    <a:pt x="66" y="35"/>
                    <a:pt x="66" y="35"/>
                  </a:cubicBezTo>
                  <a:cubicBezTo>
                    <a:pt x="66" y="33"/>
                    <a:pt x="64" y="31"/>
                    <a:pt x="62" y="30"/>
                  </a:cubicBezTo>
                  <a:close/>
                  <a:moveTo>
                    <a:pt x="2" y="38"/>
                  </a:moveTo>
                  <a:cubicBezTo>
                    <a:pt x="2" y="35"/>
                    <a:pt x="2" y="35"/>
                    <a:pt x="2" y="35"/>
                  </a:cubicBezTo>
                  <a:cubicBezTo>
                    <a:pt x="2" y="34"/>
                    <a:pt x="2" y="33"/>
                    <a:pt x="3" y="32"/>
                  </a:cubicBezTo>
                  <a:cubicBezTo>
                    <a:pt x="3" y="34"/>
                    <a:pt x="3" y="35"/>
                    <a:pt x="3" y="37"/>
                  </a:cubicBezTo>
                  <a:cubicBezTo>
                    <a:pt x="3" y="38"/>
                    <a:pt x="3" y="40"/>
                    <a:pt x="3" y="41"/>
                  </a:cubicBezTo>
                  <a:cubicBezTo>
                    <a:pt x="2" y="41"/>
                    <a:pt x="2" y="40"/>
                    <a:pt x="2" y="38"/>
                  </a:cubicBezTo>
                  <a:close/>
                  <a:moveTo>
                    <a:pt x="47" y="8"/>
                  </a:moveTo>
                  <a:cubicBezTo>
                    <a:pt x="48" y="7"/>
                    <a:pt x="49" y="7"/>
                    <a:pt x="50" y="8"/>
                  </a:cubicBezTo>
                  <a:cubicBezTo>
                    <a:pt x="53" y="10"/>
                    <a:pt x="53" y="10"/>
                    <a:pt x="53" y="10"/>
                  </a:cubicBezTo>
                  <a:cubicBezTo>
                    <a:pt x="54" y="10"/>
                    <a:pt x="55" y="12"/>
                    <a:pt x="54" y="13"/>
                  </a:cubicBezTo>
                  <a:lnTo>
                    <a:pt x="47" y="8"/>
                  </a:lnTo>
                  <a:close/>
                  <a:moveTo>
                    <a:pt x="11" y="13"/>
                  </a:moveTo>
                  <a:cubicBezTo>
                    <a:pt x="11" y="12"/>
                    <a:pt x="11" y="10"/>
                    <a:pt x="12" y="10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6" y="7"/>
                    <a:pt x="16" y="7"/>
                    <a:pt x="17" y="7"/>
                  </a:cubicBezTo>
                  <a:cubicBezTo>
                    <a:pt x="18" y="7"/>
                    <a:pt x="18" y="8"/>
                    <a:pt x="19" y="8"/>
                  </a:cubicBezTo>
                  <a:lnTo>
                    <a:pt x="11" y="13"/>
                  </a:lnTo>
                  <a:close/>
                  <a:moveTo>
                    <a:pt x="15" y="68"/>
                  </a:moveTo>
                  <a:cubicBezTo>
                    <a:pt x="12" y="66"/>
                    <a:pt x="12" y="66"/>
                    <a:pt x="12" y="66"/>
                  </a:cubicBezTo>
                  <a:cubicBezTo>
                    <a:pt x="15" y="62"/>
                    <a:pt x="15" y="62"/>
                    <a:pt x="15" y="62"/>
                  </a:cubicBezTo>
                  <a:cubicBezTo>
                    <a:pt x="17" y="64"/>
                    <a:pt x="17" y="64"/>
                    <a:pt x="17" y="64"/>
                  </a:cubicBezTo>
                  <a:lnTo>
                    <a:pt x="15" y="68"/>
                  </a:lnTo>
                  <a:close/>
                  <a:moveTo>
                    <a:pt x="53" y="66"/>
                  </a:moveTo>
                  <a:cubicBezTo>
                    <a:pt x="51" y="68"/>
                    <a:pt x="51" y="68"/>
                    <a:pt x="51" y="68"/>
                  </a:cubicBezTo>
                  <a:cubicBezTo>
                    <a:pt x="48" y="64"/>
                    <a:pt x="48" y="64"/>
                    <a:pt x="48" y="64"/>
                  </a:cubicBezTo>
                  <a:cubicBezTo>
                    <a:pt x="50" y="62"/>
                    <a:pt x="50" y="62"/>
                    <a:pt x="50" y="62"/>
                  </a:cubicBezTo>
                  <a:lnTo>
                    <a:pt x="53" y="66"/>
                  </a:lnTo>
                  <a:close/>
                  <a:moveTo>
                    <a:pt x="33" y="64"/>
                  </a:moveTo>
                  <a:cubicBezTo>
                    <a:pt x="18" y="64"/>
                    <a:pt x="6" y="52"/>
                    <a:pt x="6" y="37"/>
                  </a:cubicBezTo>
                  <a:cubicBezTo>
                    <a:pt x="6" y="22"/>
                    <a:pt x="18" y="10"/>
                    <a:pt x="33" y="10"/>
                  </a:cubicBezTo>
                  <a:cubicBezTo>
                    <a:pt x="48" y="10"/>
                    <a:pt x="60" y="22"/>
                    <a:pt x="60" y="37"/>
                  </a:cubicBezTo>
                  <a:cubicBezTo>
                    <a:pt x="60" y="52"/>
                    <a:pt x="48" y="64"/>
                    <a:pt x="33" y="64"/>
                  </a:cubicBezTo>
                  <a:close/>
                  <a:moveTo>
                    <a:pt x="64" y="38"/>
                  </a:moveTo>
                  <a:cubicBezTo>
                    <a:pt x="64" y="40"/>
                    <a:pt x="63" y="41"/>
                    <a:pt x="62" y="41"/>
                  </a:cubicBezTo>
                  <a:cubicBezTo>
                    <a:pt x="62" y="40"/>
                    <a:pt x="62" y="38"/>
                    <a:pt x="62" y="37"/>
                  </a:cubicBezTo>
                  <a:cubicBezTo>
                    <a:pt x="62" y="35"/>
                    <a:pt x="62" y="34"/>
                    <a:pt x="62" y="32"/>
                  </a:cubicBezTo>
                  <a:cubicBezTo>
                    <a:pt x="63" y="33"/>
                    <a:pt x="64" y="34"/>
                    <a:pt x="64" y="35"/>
                  </a:cubicBezTo>
                  <a:lnTo>
                    <a:pt x="64" y="38"/>
                  </a:lnTo>
                  <a:close/>
                  <a:moveTo>
                    <a:pt x="33" y="12"/>
                  </a:moveTo>
                  <a:cubicBezTo>
                    <a:pt x="19" y="12"/>
                    <a:pt x="8" y="23"/>
                    <a:pt x="8" y="37"/>
                  </a:cubicBezTo>
                  <a:cubicBezTo>
                    <a:pt x="8" y="50"/>
                    <a:pt x="19" y="61"/>
                    <a:pt x="33" y="61"/>
                  </a:cubicBezTo>
                  <a:cubicBezTo>
                    <a:pt x="46" y="61"/>
                    <a:pt x="57" y="50"/>
                    <a:pt x="57" y="37"/>
                  </a:cubicBezTo>
                  <a:cubicBezTo>
                    <a:pt x="57" y="23"/>
                    <a:pt x="46" y="12"/>
                    <a:pt x="33" y="12"/>
                  </a:cubicBezTo>
                  <a:close/>
                  <a:moveTo>
                    <a:pt x="33" y="60"/>
                  </a:moveTo>
                  <a:cubicBezTo>
                    <a:pt x="20" y="60"/>
                    <a:pt x="10" y="49"/>
                    <a:pt x="10" y="37"/>
                  </a:cubicBezTo>
                  <a:cubicBezTo>
                    <a:pt x="10" y="24"/>
                    <a:pt x="20" y="14"/>
                    <a:pt x="33" y="14"/>
                  </a:cubicBezTo>
                  <a:cubicBezTo>
                    <a:pt x="45" y="14"/>
                    <a:pt x="56" y="24"/>
                    <a:pt x="56" y="37"/>
                  </a:cubicBezTo>
                  <a:cubicBezTo>
                    <a:pt x="56" y="49"/>
                    <a:pt x="45" y="60"/>
                    <a:pt x="33" y="60"/>
                  </a:cubicBezTo>
                  <a:close/>
                  <a:moveTo>
                    <a:pt x="36" y="35"/>
                  </a:moveTo>
                  <a:cubicBezTo>
                    <a:pt x="49" y="35"/>
                    <a:pt x="49" y="35"/>
                    <a:pt x="49" y="35"/>
                  </a:cubicBezTo>
                  <a:cubicBezTo>
                    <a:pt x="49" y="38"/>
                    <a:pt x="49" y="38"/>
                    <a:pt x="49" y="38"/>
                  </a:cubicBezTo>
                  <a:cubicBezTo>
                    <a:pt x="36" y="38"/>
                    <a:pt x="36" y="38"/>
                    <a:pt x="36" y="38"/>
                  </a:cubicBezTo>
                  <a:cubicBezTo>
                    <a:pt x="35" y="40"/>
                    <a:pt x="34" y="40"/>
                    <a:pt x="32" y="40"/>
                  </a:cubicBezTo>
                  <a:cubicBezTo>
                    <a:pt x="30" y="40"/>
                    <a:pt x="28" y="39"/>
                    <a:pt x="28" y="36"/>
                  </a:cubicBezTo>
                  <a:cubicBezTo>
                    <a:pt x="28" y="34"/>
                    <a:pt x="29" y="33"/>
                    <a:pt x="31" y="32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35" y="33"/>
                    <a:pt x="36" y="34"/>
                    <a:pt x="36" y="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Freeform 62"/>
            <p:cNvSpPr>
              <a:spLocks noEditPoints="1"/>
            </p:cNvSpPr>
            <p:nvPr/>
          </p:nvSpPr>
          <p:spPr bwMode="auto">
            <a:xfrm>
              <a:off x="5569154" y="3831961"/>
              <a:ext cx="344503" cy="398192"/>
            </a:xfrm>
            <a:custGeom>
              <a:avLst/>
              <a:gdLst>
                <a:gd name="T0" fmla="*/ 54 w 62"/>
                <a:gd name="T1" fmla="*/ 0 h 72"/>
                <a:gd name="T2" fmla="*/ 8 w 62"/>
                <a:gd name="T3" fmla="*/ 0 h 72"/>
                <a:gd name="T4" fmla="*/ 0 w 62"/>
                <a:gd name="T5" fmla="*/ 8 h 72"/>
                <a:gd name="T6" fmla="*/ 0 w 62"/>
                <a:gd name="T7" fmla="*/ 64 h 72"/>
                <a:gd name="T8" fmla="*/ 8 w 62"/>
                <a:gd name="T9" fmla="*/ 72 h 72"/>
                <a:gd name="T10" fmla="*/ 54 w 62"/>
                <a:gd name="T11" fmla="*/ 72 h 72"/>
                <a:gd name="T12" fmla="*/ 62 w 62"/>
                <a:gd name="T13" fmla="*/ 64 h 72"/>
                <a:gd name="T14" fmla="*/ 62 w 62"/>
                <a:gd name="T15" fmla="*/ 8 h 72"/>
                <a:gd name="T16" fmla="*/ 54 w 62"/>
                <a:gd name="T17" fmla="*/ 0 h 72"/>
                <a:gd name="T18" fmla="*/ 8 w 62"/>
                <a:gd name="T19" fmla="*/ 3 h 72"/>
                <a:gd name="T20" fmla="*/ 54 w 62"/>
                <a:gd name="T21" fmla="*/ 3 h 72"/>
                <a:gd name="T22" fmla="*/ 59 w 62"/>
                <a:gd name="T23" fmla="*/ 8 h 72"/>
                <a:gd name="T24" fmla="*/ 59 w 62"/>
                <a:gd name="T25" fmla="*/ 64 h 72"/>
                <a:gd name="T26" fmla="*/ 54 w 62"/>
                <a:gd name="T27" fmla="*/ 69 h 72"/>
                <a:gd name="T28" fmla="*/ 8 w 62"/>
                <a:gd name="T29" fmla="*/ 69 h 72"/>
                <a:gd name="T30" fmla="*/ 3 w 62"/>
                <a:gd name="T31" fmla="*/ 64 h 72"/>
                <a:gd name="T32" fmla="*/ 3 w 62"/>
                <a:gd name="T33" fmla="*/ 8 h 72"/>
                <a:gd name="T34" fmla="*/ 8 w 62"/>
                <a:gd name="T35" fmla="*/ 3 h 72"/>
                <a:gd name="T36" fmla="*/ 7 w 62"/>
                <a:gd name="T37" fmla="*/ 62 h 72"/>
                <a:gd name="T38" fmla="*/ 55 w 62"/>
                <a:gd name="T39" fmla="*/ 62 h 72"/>
                <a:gd name="T40" fmla="*/ 56 w 62"/>
                <a:gd name="T41" fmla="*/ 61 h 72"/>
                <a:gd name="T42" fmla="*/ 56 w 62"/>
                <a:gd name="T43" fmla="*/ 7 h 72"/>
                <a:gd name="T44" fmla="*/ 55 w 62"/>
                <a:gd name="T45" fmla="*/ 6 h 72"/>
                <a:gd name="T46" fmla="*/ 7 w 62"/>
                <a:gd name="T47" fmla="*/ 6 h 72"/>
                <a:gd name="T48" fmla="*/ 6 w 62"/>
                <a:gd name="T49" fmla="*/ 7 h 72"/>
                <a:gd name="T50" fmla="*/ 6 w 62"/>
                <a:gd name="T51" fmla="*/ 61 h 72"/>
                <a:gd name="T52" fmla="*/ 7 w 62"/>
                <a:gd name="T53" fmla="*/ 62 h 72"/>
                <a:gd name="T54" fmla="*/ 8 w 62"/>
                <a:gd name="T55" fmla="*/ 8 h 72"/>
                <a:gd name="T56" fmla="*/ 54 w 62"/>
                <a:gd name="T57" fmla="*/ 8 h 72"/>
                <a:gd name="T58" fmla="*/ 54 w 62"/>
                <a:gd name="T59" fmla="*/ 60 h 72"/>
                <a:gd name="T60" fmla="*/ 8 w 62"/>
                <a:gd name="T61" fmla="*/ 60 h 72"/>
                <a:gd name="T62" fmla="*/ 8 w 62"/>
                <a:gd name="T63" fmla="*/ 8 h 72"/>
                <a:gd name="T64" fmla="*/ 33 w 62"/>
                <a:gd name="T65" fmla="*/ 66 h 72"/>
                <a:gd name="T66" fmla="*/ 31 w 62"/>
                <a:gd name="T67" fmla="*/ 68 h 72"/>
                <a:gd name="T68" fmla="*/ 29 w 62"/>
                <a:gd name="T69" fmla="*/ 66 h 72"/>
                <a:gd name="T70" fmla="*/ 31 w 62"/>
                <a:gd name="T71" fmla="*/ 64 h 72"/>
                <a:gd name="T72" fmla="*/ 33 w 62"/>
                <a:gd name="T73" fmla="*/ 6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2" h="72">
                  <a:moveTo>
                    <a:pt x="54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0" y="68"/>
                    <a:pt x="4" y="72"/>
                    <a:pt x="8" y="72"/>
                  </a:cubicBezTo>
                  <a:cubicBezTo>
                    <a:pt x="54" y="72"/>
                    <a:pt x="54" y="72"/>
                    <a:pt x="54" y="72"/>
                  </a:cubicBezTo>
                  <a:cubicBezTo>
                    <a:pt x="58" y="72"/>
                    <a:pt x="62" y="68"/>
                    <a:pt x="62" y="64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62" y="3"/>
                    <a:pt x="58" y="0"/>
                    <a:pt x="54" y="0"/>
                  </a:cubicBezTo>
                  <a:close/>
                  <a:moveTo>
                    <a:pt x="8" y="3"/>
                  </a:moveTo>
                  <a:cubicBezTo>
                    <a:pt x="54" y="3"/>
                    <a:pt x="54" y="3"/>
                    <a:pt x="54" y="3"/>
                  </a:cubicBezTo>
                  <a:cubicBezTo>
                    <a:pt x="56" y="3"/>
                    <a:pt x="59" y="5"/>
                    <a:pt x="59" y="8"/>
                  </a:cubicBezTo>
                  <a:cubicBezTo>
                    <a:pt x="59" y="64"/>
                    <a:pt x="59" y="64"/>
                    <a:pt x="59" y="64"/>
                  </a:cubicBezTo>
                  <a:cubicBezTo>
                    <a:pt x="59" y="67"/>
                    <a:pt x="56" y="69"/>
                    <a:pt x="54" y="69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5" y="69"/>
                    <a:pt x="3" y="67"/>
                    <a:pt x="3" y="64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5"/>
                    <a:pt x="5" y="3"/>
                    <a:pt x="8" y="3"/>
                  </a:cubicBezTo>
                  <a:close/>
                  <a:moveTo>
                    <a:pt x="7" y="62"/>
                  </a:moveTo>
                  <a:cubicBezTo>
                    <a:pt x="55" y="62"/>
                    <a:pt x="55" y="62"/>
                    <a:pt x="55" y="62"/>
                  </a:cubicBezTo>
                  <a:cubicBezTo>
                    <a:pt x="55" y="62"/>
                    <a:pt x="56" y="61"/>
                    <a:pt x="56" y="61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6" y="6"/>
                    <a:pt x="55" y="6"/>
                    <a:pt x="55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6" y="6"/>
                    <a:pt x="6" y="7"/>
                  </a:cubicBezTo>
                  <a:cubicBezTo>
                    <a:pt x="6" y="61"/>
                    <a:pt x="6" y="61"/>
                    <a:pt x="6" y="61"/>
                  </a:cubicBezTo>
                  <a:cubicBezTo>
                    <a:pt x="6" y="61"/>
                    <a:pt x="7" y="62"/>
                    <a:pt x="7" y="62"/>
                  </a:cubicBezTo>
                  <a:close/>
                  <a:moveTo>
                    <a:pt x="8" y="8"/>
                  </a:moveTo>
                  <a:cubicBezTo>
                    <a:pt x="54" y="8"/>
                    <a:pt x="54" y="8"/>
                    <a:pt x="54" y="8"/>
                  </a:cubicBezTo>
                  <a:cubicBezTo>
                    <a:pt x="54" y="60"/>
                    <a:pt x="54" y="60"/>
                    <a:pt x="54" y="60"/>
                  </a:cubicBezTo>
                  <a:cubicBezTo>
                    <a:pt x="8" y="60"/>
                    <a:pt x="8" y="60"/>
                    <a:pt x="8" y="60"/>
                  </a:cubicBezTo>
                  <a:lnTo>
                    <a:pt x="8" y="8"/>
                  </a:lnTo>
                  <a:close/>
                  <a:moveTo>
                    <a:pt x="33" y="66"/>
                  </a:moveTo>
                  <a:cubicBezTo>
                    <a:pt x="33" y="67"/>
                    <a:pt x="32" y="68"/>
                    <a:pt x="31" y="68"/>
                  </a:cubicBezTo>
                  <a:cubicBezTo>
                    <a:pt x="30" y="68"/>
                    <a:pt x="29" y="67"/>
                    <a:pt x="29" y="66"/>
                  </a:cubicBezTo>
                  <a:cubicBezTo>
                    <a:pt x="29" y="65"/>
                    <a:pt x="30" y="64"/>
                    <a:pt x="31" y="64"/>
                  </a:cubicBezTo>
                  <a:cubicBezTo>
                    <a:pt x="32" y="64"/>
                    <a:pt x="33" y="65"/>
                    <a:pt x="33" y="6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reeform 24"/>
            <p:cNvSpPr>
              <a:spLocks noEditPoints="1"/>
            </p:cNvSpPr>
            <p:nvPr/>
          </p:nvSpPr>
          <p:spPr bwMode="auto">
            <a:xfrm>
              <a:off x="3499071" y="3278159"/>
              <a:ext cx="593853" cy="626393"/>
            </a:xfrm>
            <a:custGeom>
              <a:avLst/>
              <a:gdLst>
                <a:gd name="T0" fmla="*/ 22 w 62"/>
                <a:gd name="T1" fmla="*/ 32 h 65"/>
                <a:gd name="T2" fmla="*/ 22 w 62"/>
                <a:gd name="T3" fmla="*/ 52 h 65"/>
                <a:gd name="T4" fmla="*/ 26 w 62"/>
                <a:gd name="T5" fmla="*/ 43 h 65"/>
                <a:gd name="T6" fmla="*/ 47 w 62"/>
                <a:gd name="T7" fmla="*/ 7 h 65"/>
                <a:gd name="T8" fmla="*/ 47 w 62"/>
                <a:gd name="T9" fmla="*/ 19 h 65"/>
                <a:gd name="T10" fmla="*/ 40 w 62"/>
                <a:gd name="T11" fmla="*/ 37 h 65"/>
                <a:gd name="T12" fmla="*/ 36 w 62"/>
                <a:gd name="T13" fmla="*/ 27 h 65"/>
                <a:gd name="T14" fmla="*/ 32 w 62"/>
                <a:gd name="T15" fmla="*/ 26 h 65"/>
                <a:gd name="T16" fmla="*/ 24 w 62"/>
                <a:gd name="T17" fmla="*/ 22 h 65"/>
                <a:gd name="T18" fmla="*/ 18 w 62"/>
                <a:gd name="T19" fmla="*/ 21 h 65"/>
                <a:gd name="T20" fmla="*/ 11 w 62"/>
                <a:gd name="T21" fmla="*/ 28 h 65"/>
                <a:gd name="T22" fmla="*/ 6 w 62"/>
                <a:gd name="T23" fmla="*/ 28 h 65"/>
                <a:gd name="T24" fmla="*/ 3 w 62"/>
                <a:gd name="T25" fmla="*/ 38 h 65"/>
                <a:gd name="T26" fmla="*/ 0 w 62"/>
                <a:gd name="T27" fmla="*/ 43 h 65"/>
                <a:gd name="T28" fmla="*/ 3 w 62"/>
                <a:gd name="T29" fmla="*/ 47 h 65"/>
                <a:gd name="T30" fmla="*/ 6 w 62"/>
                <a:gd name="T31" fmla="*/ 58 h 65"/>
                <a:gd name="T32" fmla="*/ 11 w 62"/>
                <a:gd name="T33" fmla="*/ 58 h 65"/>
                <a:gd name="T34" fmla="*/ 18 w 62"/>
                <a:gd name="T35" fmla="*/ 65 h 65"/>
                <a:gd name="T36" fmla="*/ 24 w 62"/>
                <a:gd name="T37" fmla="*/ 64 h 65"/>
                <a:gd name="T38" fmla="*/ 32 w 62"/>
                <a:gd name="T39" fmla="*/ 60 h 65"/>
                <a:gd name="T40" fmla="*/ 36 w 62"/>
                <a:gd name="T41" fmla="*/ 59 h 65"/>
                <a:gd name="T42" fmla="*/ 40 w 62"/>
                <a:gd name="T43" fmla="*/ 49 h 65"/>
                <a:gd name="T44" fmla="*/ 44 w 62"/>
                <a:gd name="T45" fmla="*/ 46 h 65"/>
                <a:gd name="T46" fmla="*/ 38 w 62"/>
                <a:gd name="T47" fmla="*/ 53 h 65"/>
                <a:gd name="T48" fmla="*/ 22 w 62"/>
                <a:gd name="T49" fmla="*/ 58 h 65"/>
                <a:gd name="T50" fmla="*/ 6 w 62"/>
                <a:gd name="T51" fmla="*/ 53 h 65"/>
                <a:gd name="T52" fmla="*/ 7 w 62"/>
                <a:gd name="T53" fmla="*/ 38 h 65"/>
                <a:gd name="T54" fmla="*/ 18 w 62"/>
                <a:gd name="T55" fmla="*/ 24 h 65"/>
                <a:gd name="T56" fmla="*/ 36 w 62"/>
                <a:gd name="T57" fmla="*/ 30 h 65"/>
                <a:gd name="T58" fmla="*/ 41 w 62"/>
                <a:gd name="T59" fmla="*/ 44 h 65"/>
                <a:gd name="T60" fmla="*/ 59 w 62"/>
                <a:gd name="T61" fmla="*/ 11 h 65"/>
                <a:gd name="T62" fmla="*/ 60 w 62"/>
                <a:gd name="T63" fmla="*/ 7 h 65"/>
                <a:gd name="T64" fmla="*/ 54 w 62"/>
                <a:gd name="T65" fmla="*/ 4 h 65"/>
                <a:gd name="T66" fmla="*/ 49 w 62"/>
                <a:gd name="T67" fmla="*/ 0 h 65"/>
                <a:gd name="T68" fmla="*/ 46 w 62"/>
                <a:gd name="T69" fmla="*/ 0 h 65"/>
                <a:gd name="T70" fmla="*/ 40 w 62"/>
                <a:gd name="T71" fmla="*/ 4 h 65"/>
                <a:gd name="T72" fmla="*/ 38 w 62"/>
                <a:gd name="T73" fmla="*/ 4 h 65"/>
                <a:gd name="T74" fmla="*/ 35 w 62"/>
                <a:gd name="T75" fmla="*/ 11 h 65"/>
                <a:gd name="T76" fmla="*/ 33 w 62"/>
                <a:gd name="T77" fmla="*/ 14 h 65"/>
                <a:gd name="T78" fmla="*/ 35 w 62"/>
                <a:gd name="T79" fmla="*/ 18 h 65"/>
                <a:gd name="T80" fmla="*/ 37 w 62"/>
                <a:gd name="T81" fmla="*/ 24 h 65"/>
                <a:gd name="T82" fmla="*/ 40 w 62"/>
                <a:gd name="T83" fmla="*/ 25 h 65"/>
                <a:gd name="T84" fmla="*/ 46 w 62"/>
                <a:gd name="T85" fmla="*/ 28 h 65"/>
                <a:gd name="T86" fmla="*/ 49 w 62"/>
                <a:gd name="T87" fmla="*/ 29 h 65"/>
                <a:gd name="T88" fmla="*/ 54 w 62"/>
                <a:gd name="T89" fmla="*/ 24 h 65"/>
                <a:gd name="T90" fmla="*/ 57 w 62"/>
                <a:gd name="T91" fmla="*/ 24 h 65"/>
                <a:gd name="T92" fmla="*/ 59 w 62"/>
                <a:gd name="T93" fmla="*/ 18 h 65"/>
                <a:gd name="T94" fmla="*/ 61 w 62"/>
                <a:gd name="T95" fmla="*/ 12 h 65"/>
                <a:gd name="T96" fmla="*/ 52 w 62"/>
                <a:gd name="T97" fmla="*/ 22 h 65"/>
                <a:gd name="T98" fmla="*/ 43 w 62"/>
                <a:gd name="T99" fmla="*/ 25 h 65"/>
                <a:gd name="T100" fmla="*/ 36 w 62"/>
                <a:gd name="T101" fmla="*/ 15 h 65"/>
                <a:gd name="T102" fmla="*/ 38 w 62"/>
                <a:gd name="T103" fmla="*/ 7 h 65"/>
                <a:gd name="T104" fmla="*/ 50 w 62"/>
                <a:gd name="T105" fmla="*/ 3 h 65"/>
                <a:gd name="T106" fmla="*/ 56 w 62"/>
                <a:gd name="T107" fmla="*/ 1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2" h="65">
                  <a:moveTo>
                    <a:pt x="22" y="32"/>
                  </a:moveTo>
                  <a:cubicBezTo>
                    <a:pt x="15" y="32"/>
                    <a:pt x="11" y="37"/>
                    <a:pt x="11" y="43"/>
                  </a:cubicBezTo>
                  <a:cubicBezTo>
                    <a:pt x="11" y="49"/>
                    <a:pt x="15" y="54"/>
                    <a:pt x="22" y="54"/>
                  </a:cubicBezTo>
                  <a:cubicBezTo>
                    <a:pt x="28" y="54"/>
                    <a:pt x="33" y="49"/>
                    <a:pt x="33" y="43"/>
                  </a:cubicBezTo>
                  <a:cubicBezTo>
                    <a:pt x="33" y="37"/>
                    <a:pt x="28" y="32"/>
                    <a:pt x="22" y="32"/>
                  </a:cubicBezTo>
                  <a:close/>
                  <a:moveTo>
                    <a:pt x="22" y="52"/>
                  </a:moveTo>
                  <a:cubicBezTo>
                    <a:pt x="17" y="52"/>
                    <a:pt x="13" y="48"/>
                    <a:pt x="13" y="43"/>
                  </a:cubicBezTo>
                  <a:cubicBezTo>
                    <a:pt x="13" y="38"/>
                    <a:pt x="17" y="34"/>
                    <a:pt x="22" y="34"/>
                  </a:cubicBezTo>
                  <a:cubicBezTo>
                    <a:pt x="27" y="34"/>
                    <a:pt x="31" y="38"/>
                    <a:pt x="31" y="43"/>
                  </a:cubicBezTo>
                  <a:cubicBezTo>
                    <a:pt x="31" y="48"/>
                    <a:pt x="27" y="52"/>
                    <a:pt x="22" y="52"/>
                  </a:cubicBezTo>
                  <a:close/>
                  <a:moveTo>
                    <a:pt x="26" y="43"/>
                  </a:moveTo>
                  <a:cubicBezTo>
                    <a:pt x="26" y="45"/>
                    <a:pt x="24" y="47"/>
                    <a:pt x="22" y="47"/>
                  </a:cubicBezTo>
                  <a:cubicBezTo>
                    <a:pt x="19" y="47"/>
                    <a:pt x="17" y="45"/>
                    <a:pt x="17" y="43"/>
                  </a:cubicBezTo>
                  <a:cubicBezTo>
                    <a:pt x="17" y="40"/>
                    <a:pt x="19" y="38"/>
                    <a:pt x="22" y="38"/>
                  </a:cubicBezTo>
                  <a:cubicBezTo>
                    <a:pt x="24" y="38"/>
                    <a:pt x="26" y="40"/>
                    <a:pt x="26" y="43"/>
                  </a:cubicBezTo>
                  <a:close/>
                  <a:moveTo>
                    <a:pt x="47" y="7"/>
                  </a:moveTo>
                  <a:cubicBezTo>
                    <a:pt x="43" y="7"/>
                    <a:pt x="40" y="10"/>
                    <a:pt x="40" y="14"/>
                  </a:cubicBezTo>
                  <a:cubicBezTo>
                    <a:pt x="40" y="18"/>
                    <a:pt x="43" y="21"/>
                    <a:pt x="47" y="21"/>
                  </a:cubicBezTo>
                  <a:cubicBezTo>
                    <a:pt x="51" y="21"/>
                    <a:pt x="54" y="18"/>
                    <a:pt x="54" y="14"/>
                  </a:cubicBezTo>
                  <a:cubicBezTo>
                    <a:pt x="54" y="10"/>
                    <a:pt x="51" y="7"/>
                    <a:pt x="47" y="7"/>
                  </a:cubicBezTo>
                  <a:close/>
                  <a:moveTo>
                    <a:pt x="47" y="19"/>
                  </a:moveTo>
                  <a:cubicBezTo>
                    <a:pt x="44" y="19"/>
                    <a:pt x="42" y="17"/>
                    <a:pt x="42" y="14"/>
                  </a:cubicBezTo>
                  <a:cubicBezTo>
                    <a:pt x="42" y="12"/>
                    <a:pt x="44" y="9"/>
                    <a:pt x="47" y="9"/>
                  </a:cubicBezTo>
                  <a:cubicBezTo>
                    <a:pt x="49" y="9"/>
                    <a:pt x="52" y="12"/>
                    <a:pt x="52" y="14"/>
                  </a:cubicBezTo>
                  <a:cubicBezTo>
                    <a:pt x="52" y="17"/>
                    <a:pt x="49" y="19"/>
                    <a:pt x="47" y="19"/>
                  </a:cubicBezTo>
                  <a:close/>
                  <a:moveTo>
                    <a:pt x="43" y="39"/>
                  </a:moveTo>
                  <a:cubicBezTo>
                    <a:pt x="43" y="38"/>
                    <a:pt x="42" y="38"/>
                    <a:pt x="42" y="38"/>
                  </a:cubicBezTo>
                  <a:cubicBezTo>
                    <a:pt x="42" y="38"/>
                    <a:pt x="42" y="38"/>
                    <a:pt x="41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0" y="38"/>
                    <a:pt x="40" y="38"/>
                    <a:pt x="40" y="37"/>
                  </a:cubicBezTo>
                  <a:cubicBezTo>
                    <a:pt x="39" y="36"/>
                    <a:pt x="40" y="36"/>
                    <a:pt x="40" y="35"/>
                  </a:cubicBezTo>
                  <a:cubicBezTo>
                    <a:pt x="41" y="35"/>
                    <a:pt x="41" y="35"/>
                    <a:pt x="42" y="34"/>
                  </a:cubicBezTo>
                  <a:cubicBezTo>
                    <a:pt x="42" y="33"/>
                    <a:pt x="42" y="33"/>
                    <a:pt x="41" y="32"/>
                  </a:cubicBezTo>
                  <a:cubicBezTo>
                    <a:pt x="40" y="31"/>
                    <a:pt x="39" y="29"/>
                    <a:pt x="38" y="28"/>
                  </a:cubicBezTo>
                  <a:cubicBezTo>
                    <a:pt x="38" y="27"/>
                    <a:pt x="37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5" y="27"/>
                    <a:pt x="35" y="28"/>
                  </a:cubicBezTo>
                  <a:cubicBezTo>
                    <a:pt x="35" y="28"/>
                    <a:pt x="34" y="28"/>
                    <a:pt x="34" y="28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32" y="27"/>
                    <a:pt x="32" y="27"/>
                    <a:pt x="32" y="26"/>
                  </a:cubicBezTo>
                  <a:cubicBezTo>
                    <a:pt x="33" y="25"/>
                    <a:pt x="33" y="25"/>
                    <a:pt x="33" y="24"/>
                  </a:cubicBezTo>
                  <a:cubicBezTo>
                    <a:pt x="32" y="24"/>
                    <a:pt x="32" y="23"/>
                    <a:pt x="32" y="23"/>
                  </a:cubicBezTo>
                  <a:cubicBezTo>
                    <a:pt x="30" y="22"/>
                    <a:pt x="28" y="22"/>
                    <a:pt x="26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5" y="21"/>
                    <a:pt x="25" y="21"/>
                    <a:pt x="24" y="22"/>
                  </a:cubicBezTo>
                  <a:cubicBezTo>
                    <a:pt x="24" y="22"/>
                    <a:pt x="24" y="22"/>
                    <a:pt x="24" y="23"/>
                  </a:cubicBezTo>
                  <a:cubicBezTo>
                    <a:pt x="24" y="24"/>
                    <a:pt x="23" y="24"/>
                    <a:pt x="22" y="24"/>
                  </a:cubicBezTo>
                  <a:cubicBezTo>
                    <a:pt x="21" y="24"/>
                    <a:pt x="20" y="24"/>
                    <a:pt x="20" y="23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19" y="21"/>
                    <a:pt x="19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6" y="22"/>
                    <a:pt x="14" y="22"/>
                    <a:pt x="12" y="23"/>
                  </a:cubicBezTo>
                  <a:cubicBezTo>
                    <a:pt x="12" y="23"/>
                    <a:pt x="12" y="24"/>
                    <a:pt x="11" y="24"/>
                  </a:cubicBezTo>
                  <a:cubicBezTo>
                    <a:pt x="11" y="25"/>
                    <a:pt x="11" y="25"/>
                    <a:pt x="12" y="26"/>
                  </a:cubicBezTo>
                  <a:cubicBezTo>
                    <a:pt x="12" y="27"/>
                    <a:pt x="12" y="27"/>
                    <a:pt x="11" y="28"/>
                  </a:cubicBezTo>
                  <a:cubicBezTo>
                    <a:pt x="11" y="28"/>
                    <a:pt x="11" y="28"/>
                    <a:pt x="10" y="28"/>
                  </a:cubicBezTo>
                  <a:cubicBezTo>
                    <a:pt x="10" y="28"/>
                    <a:pt x="9" y="28"/>
                    <a:pt x="9" y="28"/>
                  </a:cubicBezTo>
                  <a:cubicBezTo>
                    <a:pt x="9" y="27"/>
                    <a:pt x="8" y="27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7" y="27"/>
                    <a:pt x="6" y="27"/>
                    <a:pt x="6" y="28"/>
                  </a:cubicBezTo>
                  <a:cubicBezTo>
                    <a:pt x="5" y="29"/>
                    <a:pt x="4" y="31"/>
                    <a:pt x="3" y="32"/>
                  </a:cubicBezTo>
                  <a:cubicBezTo>
                    <a:pt x="2" y="33"/>
                    <a:pt x="2" y="33"/>
                    <a:pt x="2" y="34"/>
                  </a:cubicBezTo>
                  <a:cubicBezTo>
                    <a:pt x="3" y="35"/>
                    <a:pt x="3" y="35"/>
                    <a:pt x="4" y="35"/>
                  </a:cubicBezTo>
                  <a:cubicBezTo>
                    <a:pt x="4" y="36"/>
                    <a:pt x="5" y="36"/>
                    <a:pt x="4" y="37"/>
                  </a:cubicBezTo>
                  <a:cubicBezTo>
                    <a:pt x="4" y="38"/>
                    <a:pt x="4" y="38"/>
                    <a:pt x="3" y="38"/>
                  </a:cubicBezTo>
                  <a:cubicBezTo>
                    <a:pt x="3" y="38"/>
                    <a:pt x="3" y="38"/>
                    <a:pt x="3" y="38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8"/>
                    <a:pt x="1" y="38"/>
                    <a:pt x="1" y="39"/>
                  </a:cubicBezTo>
                  <a:cubicBezTo>
                    <a:pt x="1" y="39"/>
                    <a:pt x="0" y="39"/>
                    <a:pt x="0" y="40"/>
                  </a:cubicBezTo>
                  <a:cubicBezTo>
                    <a:pt x="0" y="41"/>
                    <a:pt x="0" y="42"/>
                    <a:pt x="0" y="43"/>
                  </a:cubicBezTo>
                  <a:cubicBezTo>
                    <a:pt x="0" y="44"/>
                    <a:pt x="0" y="45"/>
                    <a:pt x="0" y="46"/>
                  </a:cubicBezTo>
                  <a:cubicBezTo>
                    <a:pt x="0" y="46"/>
                    <a:pt x="1" y="47"/>
                    <a:pt x="1" y="47"/>
                  </a:cubicBezTo>
                  <a:cubicBezTo>
                    <a:pt x="1" y="47"/>
                    <a:pt x="2" y="48"/>
                    <a:pt x="2" y="48"/>
                  </a:cubicBezTo>
                  <a:cubicBezTo>
                    <a:pt x="2" y="48"/>
                    <a:pt x="2" y="48"/>
                    <a:pt x="3" y="47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4" y="47"/>
                    <a:pt x="4" y="48"/>
                    <a:pt x="4" y="49"/>
                  </a:cubicBezTo>
                  <a:cubicBezTo>
                    <a:pt x="5" y="49"/>
                    <a:pt x="4" y="50"/>
                    <a:pt x="4" y="51"/>
                  </a:cubicBezTo>
                  <a:cubicBezTo>
                    <a:pt x="3" y="51"/>
                    <a:pt x="3" y="51"/>
                    <a:pt x="2" y="52"/>
                  </a:cubicBezTo>
                  <a:cubicBezTo>
                    <a:pt x="2" y="52"/>
                    <a:pt x="2" y="53"/>
                    <a:pt x="3" y="53"/>
                  </a:cubicBezTo>
                  <a:cubicBezTo>
                    <a:pt x="4" y="55"/>
                    <a:pt x="5" y="57"/>
                    <a:pt x="6" y="58"/>
                  </a:cubicBezTo>
                  <a:cubicBezTo>
                    <a:pt x="6" y="58"/>
                    <a:pt x="7" y="59"/>
                    <a:pt x="8" y="59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8" y="59"/>
                    <a:pt x="9" y="58"/>
                    <a:pt x="9" y="58"/>
                  </a:cubicBezTo>
                  <a:cubicBezTo>
                    <a:pt x="9" y="58"/>
                    <a:pt x="10" y="57"/>
                    <a:pt x="10" y="57"/>
                  </a:cubicBezTo>
                  <a:cubicBezTo>
                    <a:pt x="11" y="57"/>
                    <a:pt x="11" y="58"/>
                    <a:pt x="11" y="58"/>
                  </a:cubicBezTo>
                  <a:cubicBezTo>
                    <a:pt x="12" y="58"/>
                    <a:pt x="12" y="59"/>
                    <a:pt x="12" y="60"/>
                  </a:cubicBezTo>
                  <a:cubicBezTo>
                    <a:pt x="11" y="60"/>
                    <a:pt x="11" y="61"/>
                    <a:pt x="11" y="61"/>
                  </a:cubicBezTo>
                  <a:cubicBezTo>
                    <a:pt x="12" y="62"/>
                    <a:pt x="12" y="62"/>
                    <a:pt x="12" y="63"/>
                  </a:cubicBezTo>
                  <a:cubicBezTo>
                    <a:pt x="14" y="64"/>
                    <a:pt x="16" y="64"/>
                    <a:pt x="18" y="65"/>
                  </a:cubicBezTo>
                  <a:cubicBezTo>
                    <a:pt x="18" y="65"/>
                    <a:pt x="18" y="65"/>
                    <a:pt x="18" y="65"/>
                  </a:cubicBezTo>
                  <a:cubicBezTo>
                    <a:pt x="19" y="65"/>
                    <a:pt x="19" y="64"/>
                    <a:pt x="20" y="64"/>
                  </a:cubicBezTo>
                  <a:cubicBezTo>
                    <a:pt x="20" y="64"/>
                    <a:pt x="20" y="63"/>
                    <a:pt x="20" y="63"/>
                  </a:cubicBezTo>
                  <a:cubicBezTo>
                    <a:pt x="20" y="62"/>
                    <a:pt x="21" y="61"/>
                    <a:pt x="22" y="61"/>
                  </a:cubicBezTo>
                  <a:cubicBezTo>
                    <a:pt x="23" y="61"/>
                    <a:pt x="24" y="62"/>
                    <a:pt x="24" y="63"/>
                  </a:cubicBezTo>
                  <a:cubicBezTo>
                    <a:pt x="24" y="63"/>
                    <a:pt x="24" y="64"/>
                    <a:pt x="24" y="64"/>
                  </a:cubicBezTo>
                  <a:cubicBezTo>
                    <a:pt x="25" y="64"/>
                    <a:pt x="25" y="65"/>
                    <a:pt x="26" y="65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8" y="64"/>
                    <a:pt x="30" y="64"/>
                    <a:pt x="32" y="63"/>
                  </a:cubicBezTo>
                  <a:cubicBezTo>
                    <a:pt x="32" y="62"/>
                    <a:pt x="32" y="62"/>
                    <a:pt x="33" y="61"/>
                  </a:cubicBezTo>
                  <a:cubicBezTo>
                    <a:pt x="33" y="61"/>
                    <a:pt x="33" y="60"/>
                    <a:pt x="32" y="60"/>
                  </a:cubicBezTo>
                  <a:cubicBezTo>
                    <a:pt x="32" y="59"/>
                    <a:pt x="32" y="58"/>
                    <a:pt x="33" y="58"/>
                  </a:cubicBezTo>
                  <a:cubicBezTo>
                    <a:pt x="33" y="58"/>
                    <a:pt x="33" y="57"/>
                    <a:pt x="34" y="57"/>
                  </a:cubicBezTo>
                  <a:cubicBezTo>
                    <a:pt x="34" y="57"/>
                    <a:pt x="35" y="58"/>
                    <a:pt x="35" y="58"/>
                  </a:cubicBezTo>
                  <a:cubicBezTo>
                    <a:pt x="35" y="58"/>
                    <a:pt x="36" y="59"/>
                    <a:pt x="36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7" y="59"/>
                    <a:pt x="38" y="58"/>
                    <a:pt x="38" y="58"/>
                  </a:cubicBezTo>
                  <a:cubicBezTo>
                    <a:pt x="39" y="57"/>
                    <a:pt x="40" y="55"/>
                    <a:pt x="41" y="53"/>
                  </a:cubicBezTo>
                  <a:cubicBezTo>
                    <a:pt x="42" y="53"/>
                    <a:pt x="42" y="52"/>
                    <a:pt x="42" y="52"/>
                  </a:cubicBezTo>
                  <a:cubicBezTo>
                    <a:pt x="41" y="51"/>
                    <a:pt x="41" y="51"/>
                    <a:pt x="40" y="51"/>
                  </a:cubicBezTo>
                  <a:cubicBezTo>
                    <a:pt x="40" y="50"/>
                    <a:pt x="39" y="49"/>
                    <a:pt x="40" y="49"/>
                  </a:cubicBezTo>
                  <a:cubicBezTo>
                    <a:pt x="40" y="48"/>
                    <a:pt x="40" y="47"/>
                    <a:pt x="41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2" y="48"/>
                    <a:pt x="43" y="47"/>
                    <a:pt x="43" y="47"/>
                  </a:cubicBezTo>
                  <a:cubicBezTo>
                    <a:pt x="43" y="47"/>
                    <a:pt x="44" y="46"/>
                    <a:pt x="44" y="46"/>
                  </a:cubicBezTo>
                  <a:cubicBezTo>
                    <a:pt x="44" y="45"/>
                    <a:pt x="44" y="44"/>
                    <a:pt x="44" y="43"/>
                  </a:cubicBezTo>
                  <a:cubicBezTo>
                    <a:pt x="44" y="42"/>
                    <a:pt x="44" y="41"/>
                    <a:pt x="44" y="40"/>
                  </a:cubicBezTo>
                  <a:cubicBezTo>
                    <a:pt x="44" y="39"/>
                    <a:pt x="43" y="39"/>
                    <a:pt x="43" y="39"/>
                  </a:cubicBezTo>
                  <a:close/>
                  <a:moveTo>
                    <a:pt x="37" y="48"/>
                  </a:moveTo>
                  <a:cubicBezTo>
                    <a:pt x="36" y="50"/>
                    <a:pt x="37" y="52"/>
                    <a:pt x="38" y="53"/>
                  </a:cubicBezTo>
                  <a:cubicBezTo>
                    <a:pt x="38" y="54"/>
                    <a:pt x="37" y="54"/>
                    <a:pt x="36" y="55"/>
                  </a:cubicBezTo>
                  <a:cubicBezTo>
                    <a:pt x="35" y="54"/>
                    <a:pt x="33" y="54"/>
                    <a:pt x="31" y="55"/>
                  </a:cubicBezTo>
                  <a:cubicBezTo>
                    <a:pt x="29" y="57"/>
                    <a:pt x="29" y="59"/>
                    <a:pt x="29" y="60"/>
                  </a:cubicBezTo>
                  <a:cubicBezTo>
                    <a:pt x="28" y="61"/>
                    <a:pt x="27" y="61"/>
                    <a:pt x="26" y="61"/>
                  </a:cubicBezTo>
                  <a:cubicBezTo>
                    <a:pt x="26" y="60"/>
                    <a:pt x="24" y="58"/>
                    <a:pt x="22" y="58"/>
                  </a:cubicBezTo>
                  <a:cubicBezTo>
                    <a:pt x="20" y="58"/>
                    <a:pt x="18" y="60"/>
                    <a:pt x="18" y="61"/>
                  </a:cubicBezTo>
                  <a:cubicBezTo>
                    <a:pt x="17" y="61"/>
                    <a:pt x="16" y="61"/>
                    <a:pt x="15" y="60"/>
                  </a:cubicBezTo>
                  <a:cubicBezTo>
                    <a:pt x="15" y="59"/>
                    <a:pt x="15" y="57"/>
                    <a:pt x="13" y="55"/>
                  </a:cubicBezTo>
                  <a:cubicBezTo>
                    <a:pt x="11" y="54"/>
                    <a:pt x="9" y="54"/>
                    <a:pt x="8" y="55"/>
                  </a:cubicBezTo>
                  <a:cubicBezTo>
                    <a:pt x="7" y="54"/>
                    <a:pt x="6" y="54"/>
                    <a:pt x="6" y="53"/>
                  </a:cubicBezTo>
                  <a:cubicBezTo>
                    <a:pt x="7" y="52"/>
                    <a:pt x="8" y="50"/>
                    <a:pt x="7" y="48"/>
                  </a:cubicBezTo>
                  <a:cubicBezTo>
                    <a:pt x="7" y="46"/>
                    <a:pt x="5" y="44"/>
                    <a:pt x="3" y="44"/>
                  </a:cubicBezTo>
                  <a:cubicBezTo>
                    <a:pt x="3" y="44"/>
                    <a:pt x="3" y="43"/>
                    <a:pt x="3" y="43"/>
                  </a:cubicBezTo>
                  <a:cubicBezTo>
                    <a:pt x="3" y="42"/>
                    <a:pt x="3" y="42"/>
                    <a:pt x="3" y="41"/>
                  </a:cubicBezTo>
                  <a:cubicBezTo>
                    <a:pt x="5" y="41"/>
                    <a:pt x="7" y="40"/>
                    <a:pt x="7" y="38"/>
                  </a:cubicBezTo>
                  <a:cubicBezTo>
                    <a:pt x="8" y="36"/>
                    <a:pt x="7" y="34"/>
                    <a:pt x="6" y="33"/>
                  </a:cubicBezTo>
                  <a:cubicBezTo>
                    <a:pt x="6" y="32"/>
                    <a:pt x="7" y="31"/>
                    <a:pt x="8" y="30"/>
                  </a:cubicBezTo>
                  <a:cubicBezTo>
                    <a:pt x="9" y="32"/>
                    <a:pt x="11" y="32"/>
                    <a:pt x="13" y="30"/>
                  </a:cubicBezTo>
                  <a:cubicBezTo>
                    <a:pt x="15" y="29"/>
                    <a:pt x="15" y="27"/>
                    <a:pt x="15" y="25"/>
                  </a:cubicBezTo>
                  <a:cubicBezTo>
                    <a:pt x="16" y="25"/>
                    <a:pt x="17" y="25"/>
                    <a:pt x="18" y="24"/>
                  </a:cubicBezTo>
                  <a:cubicBezTo>
                    <a:pt x="18" y="26"/>
                    <a:pt x="20" y="27"/>
                    <a:pt x="22" y="27"/>
                  </a:cubicBezTo>
                  <a:cubicBezTo>
                    <a:pt x="24" y="27"/>
                    <a:pt x="26" y="26"/>
                    <a:pt x="26" y="24"/>
                  </a:cubicBezTo>
                  <a:cubicBezTo>
                    <a:pt x="27" y="25"/>
                    <a:pt x="28" y="25"/>
                    <a:pt x="29" y="25"/>
                  </a:cubicBezTo>
                  <a:cubicBezTo>
                    <a:pt x="29" y="27"/>
                    <a:pt x="29" y="29"/>
                    <a:pt x="31" y="30"/>
                  </a:cubicBezTo>
                  <a:cubicBezTo>
                    <a:pt x="33" y="32"/>
                    <a:pt x="35" y="32"/>
                    <a:pt x="36" y="30"/>
                  </a:cubicBezTo>
                  <a:cubicBezTo>
                    <a:pt x="37" y="31"/>
                    <a:pt x="38" y="32"/>
                    <a:pt x="38" y="33"/>
                  </a:cubicBezTo>
                  <a:cubicBezTo>
                    <a:pt x="37" y="34"/>
                    <a:pt x="36" y="36"/>
                    <a:pt x="37" y="38"/>
                  </a:cubicBezTo>
                  <a:cubicBezTo>
                    <a:pt x="37" y="40"/>
                    <a:pt x="39" y="41"/>
                    <a:pt x="41" y="41"/>
                  </a:cubicBezTo>
                  <a:cubicBezTo>
                    <a:pt x="41" y="42"/>
                    <a:pt x="41" y="42"/>
                    <a:pt x="41" y="43"/>
                  </a:cubicBezTo>
                  <a:cubicBezTo>
                    <a:pt x="41" y="43"/>
                    <a:pt x="41" y="44"/>
                    <a:pt x="41" y="44"/>
                  </a:cubicBezTo>
                  <a:cubicBezTo>
                    <a:pt x="39" y="44"/>
                    <a:pt x="37" y="46"/>
                    <a:pt x="37" y="48"/>
                  </a:cubicBezTo>
                  <a:close/>
                  <a:moveTo>
                    <a:pt x="61" y="12"/>
                  </a:moveTo>
                  <a:cubicBezTo>
                    <a:pt x="61" y="12"/>
                    <a:pt x="61" y="11"/>
                    <a:pt x="61" y="11"/>
                  </a:cubicBezTo>
                  <a:cubicBezTo>
                    <a:pt x="60" y="11"/>
                    <a:pt x="60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9" y="10"/>
                    <a:pt x="60" y="10"/>
                    <a:pt x="60" y="9"/>
                  </a:cubicBezTo>
                  <a:cubicBezTo>
                    <a:pt x="60" y="9"/>
                    <a:pt x="60" y="8"/>
                    <a:pt x="60" y="7"/>
                  </a:cubicBezTo>
                  <a:cubicBezTo>
                    <a:pt x="59" y="6"/>
                    <a:pt x="58" y="5"/>
                    <a:pt x="57" y="4"/>
                  </a:cubicBezTo>
                  <a:cubicBezTo>
                    <a:pt x="57" y="4"/>
                    <a:pt x="57" y="4"/>
                    <a:pt x="56" y="4"/>
                  </a:cubicBezTo>
                  <a:cubicBezTo>
                    <a:pt x="56" y="4"/>
                    <a:pt x="56" y="4"/>
                    <a:pt x="56" y="4"/>
                  </a:cubicBezTo>
                  <a:cubicBezTo>
                    <a:pt x="55" y="4"/>
                    <a:pt x="55" y="4"/>
                    <a:pt x="55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5" y="3"/>
                    <a:pt x="54" y="2"/>
                  </a:cubicBezTo>
                  <a:cubicBezTo>
                    <a:pt x="54" y="2"/>
                    <a:pt x="54" y="1"/>
                    <a:pt x="53" y="1"/>
                  </a:cubicBezTo>
                  <a:cubicBezTo>
                    <a:pt x="52" y="1"/>
                    <a:pt x="51" y="0"/>
                    <a:pt x="50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8" y="0"/>
                    <a:pt x="48" y="0"/>
                  </a:cubicBezTo>
                  <a:cubicBezTo>
                    <a:pt x="48" y="1"/>
                    <a:pt x="47" y="1"/>
                    <a:pt x="47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1"/>
                    <a:pt x="46" y="1"/>
                    <a:pt x="46" y="0"/>
                  </a:cubicBezTo>
                  <a:cubicBezTo>
                    <a:pt x="46" y="0"/>
                    <a:pt x="45" y="0"/>
                    <a:pt x="45" y="0"/>
                  </a:cubicBezTo>
                  <a:cubicBezTo>
                    <a:pt x="45" y="0"/>
                    <a:pt x="45" y="0"/>
                    <a:pt x="44" y="0"/>
                  </a:cubicBezTo>
                  <a:cubicBezTo>
                    <a:pt x="43" y="0"/>
                    <a:pt x="42" y="1"/>
                    <a:pt x="41" y="1"/>
                  </a:cubicBezTo>
                  <a:cubicBezTo>
                    <a:pt x="40" y="1"/>
                    <a:pt x="40" y="2"/>
                    <a:pt x="40" y="2"/>
                  </a:cubicBezTo>
                  <a:cubicBezTo>
                    <a:pt x="40" y="3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39" y="4"/>
                  </a:cubicBezTo>
                  <a:cubicBezTo>
                    <a:pt x="39" y="4"/>
                    <a:pt x="39" y="4"/>
                    <a:pt x="38" y="4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6" y="5"/>
                    <a:pt x="35" y="6"/>
                    <a:pt x="34" y="7"/>
                  </a:cubicBezTo>
                  <a:cubicBezTo>
                    <a:pt x="34" y="8"/>
                    <a:pt x="34" y="9"/>
                    <a:pt x="34" y="9"/>
                  </a:cubicBezTo>
                  <a:cubicBezTo>
                    <a:pt x="34" y="10"/>
                    <a:pt x="35" y="10"/>
                    <a:pt x="35" y="10"/>
                  </a:cubicBezTo>
                  <a:cubicBezTo>
                    <a:pt x="35" y="10"/>
                    <a:pt x="35" y="10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3" y="11"/>
                    <a:pt x="33" y="12"/>
                    <a:pt x="33" y="12"/>
                  </a:cubicBezTo>
                  <a:cubicBezTo>
                    <a:pt x="33" y="13"/>
                    <a:pt x="33" y="14"/>
                    <a:pt x="33" y="14"/>
                  </a:cubicBezTo>
                  <a:cubicBezTo>
                    <a:pt x="33" y="15"/>
                    <a:pt x="33" y="16"/>
                    <a:pt x="33" y="16"/>
                  </a:cubicBezTo>
                  <a:cubicBezTo>
                    <a:pt x="33" y="17"/>
                    <a:pt x="33" y="17"/>
                    <a:pt x="33" y="18"/>
                  </a:cubicBezTo>
                  <a:cubicBezTo>
                    <a:pt x="34" y="18"/>
                    <a:pt x="34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9"/>
                    <a:pt x="34" y="19"/>
                    <a:pt x="34" y="20"/>
                  </a:cubicBezTo>
                  <a:cubicBezTo>
                    <a:pt x="34" y="20"/>
                    <a:pt x="34" y="21"/>
                    <a:pt x="34" y="21"/>
                  </a:cubicBezTo>
                  <a:cubicBezTo>
                    <a:pt x="35" y="22"/>
                    <a:pt x="36" y="23"/>
                    <a:pt x="37" y="24"/>
                  </a:cubicBezTo>
                  <a:cubicBezTo>
                    <a:pt x="37" y="25"/>
                    <a:pt x="37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9" y="25"/>
                    <a:pt x="39" y="25"/>
                    <a:pt x="39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5"/>
                  </a:cubicBezTo>
                  <a:cubicBezTo>
                    <a:pt x="40" y="25"/>
                    <a:pt x="40" y="26"/>
                    <a:pt x="40" y="26"/>
                  </a:cubicBezTo>
                  <a:cubicBezTo>
                    <a:pt x="40" y="27"/>
                    <a:pt x="40" y="27"/>
                    <a:pt x="41" y="27"/>
                  </a:cubicBezTo>
                  <a:cubicBezTo>
                    <a:pt x="42" y="28"/>
                    <a:pt x="43" y="28"/>
                    <a:pt x="44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5" y="29"/>
                    <a:pt x="46" y="28"/>
                    <a:pt x="46" y="28"/>
                  </a:cubicBezTo>
                  <a:cubicBezTo>
                    <a:pt x="46" y="28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8" y="28"/>
                    <a:pt x="48" y="28"/>
                  </a:cubicBezTo>
                  <a:cubicBezTo>
                    <a:pt x="48" y="28"/>
                    <a:pt x="49" y="29"/>
                    <a:pt x="49" y="29"/>
                  </a:cubicBezTo>
                  <a:cubicBezTo>
                    <a:pt x="49" y="29"/>
                    <a:pt x="49" y="29"/>
                    <a:pt x="50" y="29"/>
                  </a:cubicBezTo>
                  <a:cubicBezTo>
                    <a:pt x="51" y="28"/>
                    <a:pt x="52" y="28"/>
                    <a:pt x="53" y="27"/>
                  </a:cubicBezTo>
                  <a:cubicBezTo>
                    <a:pt x="54" y="27"/>
                    <a:pt x="54" y="27"/>
                    <a:pt x="54" y="26"/>
                  </a:cubicBezTo>
                  <a:cubicBezTo>
                    <a:pt x="55" y="26"/>
                    <a:pt x="54" y="25"/>
                    <a:pt x="54" y="25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5" y="24"/>
                  </a:cubicBezTo>
                  <a:cubicBezTo>
                    <a:pt x="55" y="25"/>
                    <a:pt x="55" y="25"/>
                    <a:pt x="56" y="25"/>
                  </a:cubicBezTo>
                  <a:cubicBezTo>
                    <a:pt x="56" y="25"/>
                    <a:pt x="56" y="25"/>
                    <a:pt x="56" y="25"/>
                  </a:cubicBezTo>
                  <a:cubicBezTo>
                    <a:pt x="57" y="25"/>
                    <a:pt x="57" y="25"/>
                    <a:pt x="57" y="24"/>
                  </a:cubicBezTo>
                  <a:cubicBezTo>
                    <a:pt x="58" y="23"/>
                    <a:pt x="59" y="22"/>
                    <a:pt x="60" y="21"/>
                  </a:cubicBezTo>
                  <a:cubicBezTo>
                    <a:pt x="60" y="21"/>
                    <a:pt x="60" y="20"/>
                    <a:pt x="60" y="20"/>
                  </a:cubicBezTo>
                  <a:cubicBezTo>
                    <a:pt x="60" y="19"/>
                    <a:pt x="59" y="19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60" y="18"/>
                    <a:pt x="60" y="18"/>
                    <a:pt x="60" y="18"/>
                  </a:cubicBezTo>
                  <a:cubicBezTo>
                    <a:pt x="61" y="17"/>
                    <a:pt x="61" y="17"/>
                    <a:pt x="61" y="16"/>
                  </a:cubicBezTo>
                  <a:cubicBezTo>
                    <a:pt x="61" y="16"/>
                    <a:pt x="62" y="15"/>
                    <a:pt x="62" y="14"/>
                  </a:cubicBezTo>
                  <a:cubicBezTo>
                    <a:pt x="62" y="14"/>
                    <a:pt x="61" y="13"/>
                    <a:pt x="61" y="12"/>
                  </a:cubicBezTo>
                  <a:close/>
                  <a:moveTo>
                    <a:pt x="58" y="15"/>
                  </a:moveTo>
                  <a:cubicBezTo>
                    <a:pt x="57" y="15"/>
                    <a:pt x="56" y="16"/>
                    <a:pt x="56" y="17"/>
                  </a:cubicBezTo>
                  <a:cubicBezTo>
                    <a:pt x="55" y="18"/>
                    <a:pt x="56" y="20"/>
                    <a:pt x="57" y="21"/>
                  </a:cubicBezTo>
                  <a:cubicBezTo>
                    <a:pt x="56" y="21"/>
                    <a:pt x="56" y="21"/>
                    <a:pt x="56" y="22"/>
                  </a:cubicBezTo>
                  <a:cubicBezTo>
                    <a:pt x="55" y="21"/>
                    <a:pt x="53" y="21"/>
                    <a:pt x="52" y="22"/>
                  </a:cubicBezTo>
                  <a:cubicBezTo>
                    <a:pt x="51" y="23"/>
                    <a:pt x="51" y="24"/>
                    <a:pt x="51" y="25"/>
                  </a:cubicBezTo>
                  <a:cubicBezTo>
                    <a:pt x="51" y="25"/>
                    <a:pt x="50" y="25"/>
                    <a:pt x="50" y="25"/>
                  </a:cubicBezTo>
                  <a:cubicBezTo>
                    <a:pt x="49" y="24"/>
                    <a:pt x="48" y="24"/>
                    <a:pt x="47" y="24"/>
                  </a:cubicBezTo>
                  <a:cubicBezTo>
                    <a:pt x="46" y="24"/>
                    <a:pt x="45" y="24"/>
                    <a:pt x="44" y="25"/>
                  </a:cubicBezTo>
                  <a:cubicBezTo>
                    <a:pt x="44" y="25"/>
                    <a:pt x="43" y="25"/>
                    <a:pt x="43" y="25"/>
                  </a:cubicBezTo>
                  <a:cubicBezTo>
                    <a:pt x="43" y="24"/>
                    <a:pt x="43" y="23"/>
                    <a:pt x="42" y="22"/>
                  </a:cubicBezTo>
                  <a:cubicBezTo>
                    <a:pt x="41" y="21"/>
                    <a:pt x="39" y="21"/>
                    <a:pt x="38" y="22"/>
                  </a:cubicBezTo>
                  <a:cubicBezTo>
                    <a:pt x="38" y="21"/>
                    <a:pt x="38" y="21"/>
                    <a:pt x="37" y="21"/>
                  </a:cubicBezTo>
                  <a:cubicBezTo>
                    <a:pt x="38" y="20"/>
                    <a:pt x="39" y="18"/>
                    <a:pt x="38" y="17"/>
                  </a:cubicBezTo>
                  <a:cubicBezTo>
                    <a:pt x="38" y="16"/>
                    <a:pt x="37" y="15"/>
                    <a:pt x="36" y="15"/>
                  </a:cubicBezTo>
                  <a:cubicBezTo>
                    <a:pt x="36" y="15"/>
                    <a:pt x="36" y="15"/>
                    <a:pt x="36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7" y="14"/>
                    <a:pt x="38" y="13"/>
                    <a:pt x="38" y="11"/>
                  </a:cubicBezTo>
                  <a:cubicBezTo>
                    <a:pt x="39" y="10"/>
                    <a:pt x="38" y="9"/>
                    <a:pt x="37" y="8"/>
                  </a:cubicBezTo>
                  <a:cubicBezTo>
                    <a:pt x="38" y="8"/>
                    <a:pt x="38" y="7"/>
                    <a:pt x="38" y="7"/>
                  </a:cubicBezTo>
                  <a:cubicBezTo>
                    <a:pt x="39" y="8"/>
                    <a:pt x="41" y="8"/>
                    <a:pt x="42" y="7"/>
                  </a:cubicBezTo>
                  <a:cubicBezTo>
                    <a:pt x="43" y="6"/>
                    <a:pt x="43" y="5"/>
                    <a:pt x="43" y="4"/>
                  </a:cubicBezTo>
                  <a:cubicBezTo>
                    <a:pt x="43" y="3"/>
                    <a:pt x="44" y="3"/>
                    <a:pt x="44" y="3"/>
                  </a:cubicBezTo>
                  <a:cubicBezTo>
                    <a:pt x="45" y="4"/>
                    <a:pt x="46" y="5"/>
                    <a:pt x="47" y="5"/>
                  </a:cubicBezTo>
                  <a:cubicBezTo>
                    <a:pt x="48" y="5"/>
                    <a:pt x="49" y="4"/>
                    <a:pt x="50" y="3"/>
                  </a:cubicBezTo>
                  <a:cubicBezTo>
                    <a:pt x="50" y="3"/>
                    <a:pt x="51" y="3"/>
                    <a:pt x="51" y="4"/>
                  </a:cubicBezTo>
                  <a:cubicBezTo>
                    <a:pt x="51" y="5"/>
                    <a:pt x="51" y="6"/>
                    <a:pt x="52" y="7"/>
                  </a:cubicBezTo>
                  <a:cubicBezTo>
                    <a:pt x="53" y="8"/>
                    <a:pt x="55" y="8"/>
                    <a:pt x="56" y="7"/>
                  </a:cubicBezTo>
                  <a:cubicBezTo>
                    <a:pt x="56" y="7"/>
                    <a:pt x="56" y="8"/>
                    <a:pt x="57" y="8"/>
                  </a:cubicBezTo>
                  <a:cubicBezTo>
                    <a:pt x="56" y="9"/>
                    <a:pt x="55" y="10"/>
                    <a:pt x="56" y="11"/>
                  </a:cubicBezTo>
                  <a:cubicBezTo>
                    <a:pt x="56" y="13"/>
                    <a:pt x="57" y="14"/>
                    <a:pt x="58" y="14"/>
                  </a:cubicBezTo>
                  <a:cubicBezTo>
                    <a:pt x="58" y="14"/>
                    <a:pt x="59" y="14"/>
                    <a:pt x="59" y="14"/>
                  </a:cubicBezTo>
                  <a:cubicBezTo>
                    <a:pt x="59" y="15"/>
                    <a:pt x="58" y="15"/>
                    <a:pt x="58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Freeform 30"/>
            <p:cNvSpPr>
              <a:spLocks noEditPoints="1"/>
            </p:cNvSpPr>
            <p:nvPr/>
          </p:nvSpPr>
          <p:spPr bwMode="auto">
            <a:xfrm>
              <a:off x="6107498" y="2248904"/>
              <a:ext cx="390902" cy="456051"/>
            </a:xfrm>
            <a:custGeom>
              <a:avLst/>
              <a:gdLst>
                <a:gd name="T0" fmla="*/ 18 w 58"/>
                <a:gd name="T1" fmla="*/ 37 h 68"/>
                <a:gd name="T2" fmla="*/ 17 w 58"/>
                <a:gd name="T3" fmla="*/ 31 h 68"/>
                <a:gd name="T4" fmla="*/ 40 w 58"/>
                <a:gd name="T5" fmla="*/ 16 h 68"/>
                <a:gd name="T6" fmla="*/ 17 w 58"/>
                <a:gd name="T7" fmla="*/ 30 h 68"/>
                <a:gd name="T8" fmla="*/ 44 w 58"/>
                <a:gd name="T9" fmla="*/ 18 h 68"/>
                <a:gd name="T10" fmla="*/ 17 w 58"/>
                <a:gd name="T11" fmla="*/ 23 h 68"/>
                <a:gd name="T12" fmla="*/ 30 w 58"/>
                <a:gd name="T13" fmla="*/ 16 h 68"/>
                <a:gd name="T14" fmla="*/ 14 w 58"/>
                <a:gd name="T15" fmla="*/ 21 h 68"/>
                <a:gd name="T16" fmla="*/ 34 w 58"/>
                <a:gd name="T17" fmla="*/ 66 h 68"/>
                <a:gd name="T18" fmla="*/ 28 w 58"/>
                <a:gd name="T19" fmla="*/ 68 h 68"/>
                <a:gd name="T20" fmla="*/ 20 w 58"/>
                <a:gd name="T21" fmla="*/ 62 h 68"/>
                <a:gd name="T22" fmla="*/ 23 w 58"/>
                <a:gd name="T23" fmla="*/ 50 h 68"/>
                <a:gd name="T24" fmla="*/ 17 w 58"/>
                <a:gd name="T25" fmla="*/ 44 h 68"/>
                <a:gd name="T26" fmla="*/ 40 w 58"/>
                <a:gd name="T27" fmla="*/ 30 h 68"/>
                <a:gd name="T28" fmla="*/ 25 w 58"/>
                <a:gd name="T29" fmla="*/ 41 h 68"/>
                <a:gd name="T30" fmla="*/ 29 w 58"/>
                <a:gd name="T31" fmla="*/ 50 h 68"/>
                <a:gd name="T32" fmla="*/ 40 w 58"/>
                <a:gd name="T33" fmla="*/ 39 h 68"/>
                <a:gd name="T34" fmla="*/ 35 w 58"/>
                <a:gd name="T35" fmla="*/ 50 h 68"/>
                <a:gd name="T36" fmla="*/ 34 w 58"/>
                <a:gd name="T37" fmla="*/ 52 h 68"/>
                <a:gd name="T38" fmla="*/ 33 w 58"/>
                <a:gd name="T39" fmla="*/ 52 h 68"/>
                <a:gd name="T40" fmla="*/ 28 w 58"/>
                <a:gd name="T41" fmla="*/ 52 h 68"/>
                <a:gd name="T42" fmla="*/ 22 w 58"/>
                <a:gd name="T43" fmla="*/ 54 h 68"/>
                <a:gd name="T44" fmla="*/ 25 w 58"/>
                <a:gd name="T45" fmla="*/ 64 h 68"/>
                <a:gd name="T46" fmla="*/ 36 w 58"/>
                <a:gd name="T47" fmla="*/ 62 h 68"/>
                <a:gd name="T48" fmla="*/ 39 w 58"/>
                <a:gd name="T49" fmla="*/ 9 h 68"/>
                <a:gd name="T50" fmla="*/ 41 w 58"/>
                <a:gd name="T51" fmla="*/ 10 h 68"/>
                <a:gd name="T52" fmla="*/ 42 w 58"/>
                <a:gd name="T53" fmla="*/ 4 h 68"/>
                <a:gd name="T54" fmla="*/ 15 w 58"/>
                <a:gd name="T55" fmla="*/ 54 h 68"/>
                <a:gd name="T56" fmla="*/ 19 w 58"/>
                <a:gd name="T57" fmla="*/ 49 h 68"/>
                <a:gd name="T58" fmla="*/ 48 w 58"/>
                <a:gd name="T59" fmla="*/ 19 h 68"/>
                <a:gd name="T60" fmla="*/ 54 w 58"/>
                <a:gd name="T61" fmla="*/ 14 h 68"/>
                <a:gd name="T62" fmla="*/ 47 w 58"/>
                <a:gd name="T63" fmla="*/ 18 h 68"/>
                <a:gd name="T64" fmla="*/ 4 w 58"/>
                <a:gd name="T65" fmla="*/ 42 h 68"/>
                <a:gd name="T66" fmla="*/ 5 w 58"/>
                <a:gd name="T67" fmla="*/ 44 h 68"/>
                <a:gd name="T68" fmla="*/ 9 w 58"/>
                <a:gd name="T69" fmla="*/ 39 h 68"/>
                <a:gd name="T70" fmla="*/ 50 w 58"/>
                <a:gd name="T71" fmla="*/ 29 h 68"/>
                <a:gd name="T72" fmla="*/ 58 w 58"/>
                <a:gd name="T73" fmla="*/ 29 h 68"/>
                <a:gd name="T74" fmla="*/ 7 w 58"/>
                <a:gd name="T75" fmla="*/ 28 h 68"/>
                <a:gd name="T76" fmla="*/ 1 w 58"/>
                <a:gd name="T77" fmla="*/ 30 h 68"/>
                <a:gd name="T78" fmla="*/ 49 w 58"/>
                <a:gd name="T79" fmla="*/ 39 h 68"/>
                <a:gd name="T80" fmla="*/ 53 w 58"/>
                <a:gd name="T81" fmla="*/ 44 h 68"/>
                <a:gd name="T82" fmla="*/ 54 w 58"/>
                <a:gd name="T83" fmla="*/ 42 h 68"/>
                <a:gd name="T84" fmla="*/ 4 w 58"/>
                <a:gd name="T85" fmla="*/ 14 h 68"/>
                <a:gd name="T86" fmla="*/ 10 w 58"/>
                <a:gd name="T87" fmla="*/ 19 h 68"/>
                <a:gd name="T88" fmla="*/ 5 w 58"/>
                <a:gd name="T89" fmla="*/ 14 h 68"/>
                <a:gd name="T90" fmla="*/ 39 w 58"/>
                <a:gd name="T91" fmla="*/ 49 h 68"/>
                <a:gd name="T92" fmla="*/ 44 w 58"/>
                <a:gd name="T93" fmla="*/ 54 h 68"/>
                <a:gd name="T94" fmla="*/ 17 w 58"/>
                <a:gd name="T95" fmla="*/ 10 h 68"/>
                <a:gd name="T96" fmla="*/ 19 w 58"/>
                <a:gd name="T97" fmla="*/ 9 h 68"/>
                <a:gd name="T98" fmla="*/ 14 w 58"/>
                <a:gd name="T99" fmla="*/ 5 h 68"/>
                <a:gd name="T100" fmla="*/ 30 w 58"/>
                <a:gd name="T101" fmla="*/ 7 h 68"/>
                <a:gd name="T102" fmla="*/ 28 w 58"/>
                <a:gd name="T103" fmla="*/ 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8" h="68">
                  <a:moveTo>
                    <a:pt x="44" y="25"/>
                  </a:moveTo>
                  <a:cubicBezTo>
                    <a:pt x="44" y="26"/>
                    <a:pt x="42" y="28"/>
                    <a:pt x="41" y="28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7"/>
                    <a:pt x="17" y="37"/>
                    <a:pt x="17" y="37"/>
                  </a:cubicBezTo>
                  <a:cubicBezTo>
                    <a:pt x="15" y="37"/>
                    <a:pt x="14" y="36"/>
                    <a:pt x="14" y="35"/>
                  </a:cubicBezTo>
                  <a:cubicBezTo>
                    <a:pt x="14" y="33"/>
                    <a:pt x="16" y="32"/>
                    <a:pt x="17" y="31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2" y="22"/>
                    <a:pt x="44" y="23"/>
                    <a:pt x="44" y="25"/>
                  </a:cubicBezTo>
                  <a:close/>
                  <a:moveTo>
                    <a:pt x="40" y="16"/>
                  </a:moveTo>
                  <a:cubicBezTo>
                    <a:pt x="17" y="24"/>
                    <a:pt x="17" y="24"/>
                    <a:pt x="17" y="24"/>
                  </a:cubicBezTo>
                  <a:cubicBezTo>
                    <a:pt x="16" y="25"/>
                    <a:pt x="14" y="26"/>
                    <a:pt x="14" y="28"/>
                  </a:cubicBezTo>
                  <a:cubicBezTo>
                    <a:pt x="14" y="29"/>
                    <a:pt x="15" y="30"/>
                    <a:pt x="17" y="30"/>
                  </a:cubicBezTo>
                  <a:cubicBezTo>
                    <a:pt x="17" y="30"/>
                    <a:pt x="18" y="30"/>
                    <a:pt x="18" y="30"/>
                  </a:cubicBezTo>
                  <a:cubicBezTo>
                    <a:pt x="41" y="21"/>
                    <a:pt x="41" y="21"/>
                    <a:pt x="41" y="21"/>
                  </a:cubicBezTo>
                  <a:cubicBezTo>
                    <a:pt x="42" y="21"/>
                    <a:pt x="44" y="19"/>
                    <a:pt x="44" y="18"/>
                  </a:cubicBezTo>
                  <a:cubicBezTo>
                    <a:pt x="44" y="16"/>
                    <a:pt x="42" y="15"/>
                    <a:pt x="40" y="16"/>
                  </a:cubicBezTo>
                  <a:close/>
                  <a:moveTo>
                    <a:pt x="14" y="21"/>
                  </a:moveTo>
                  <a:cubicBezTo>
                    <a:pt x="14" y="22"/>
                    <a:pt x="15" y="23"/>
                    <a:pt x="17" y="23"/>
                  </a:cubicBezTo>
                  <a:cubicBezTo>
                    <a:pt x="17" y="23"/>
                    <a:pt x="18" y="23"/>
                    <a:pt x="18" y="23"/>
                  </a:cubicBezTo>
                  <a:cubicBezTo>
                    <a:pt x="27" y="19"/>
                    <a:pt x="27" y="19"/>
                    <a:pt x="27" y="19"/>
                  </a:cubicBezTo>
                  <a:cubicBezTo>
                    <a:pt x="29" y="19"/>
                    <a:pt x="30" y="17"/>
                    <a:pt x="30" y="16"/>
                  </a:cubicBezTo>
                  <a:cubicBezTo>
                    <a:pt x="30" y="14"/>
                    <a:pt x="28" y="13"/>
                    <a:pt x="26" y="14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6" y="18"/>
                    <a:pt x="14" y="19"/>
                    <a:pt x="14" y="21"/>
                  </a:cubicBezTo>
                  <a:close/>
                  <a:moveTo>
                    <a:pt x="38" y="54"/>
                  </a:moveTo>
                  <a:cubicBezTo>
                    <a:pt x="38" y="62"/>
                    <a:pt x="38" y="62"/>
                    <a:pt x="38" y="62"/>
                  </a:cubicBezTo>
                  <a:cubicBezTo>
                    <a:pt x="38" y="64"/>
                    <a:pt x="36" y="66"/>
                    <a:pt x="34" y="66"/>
                  </a:cubicBezTo>
                  <a:cubicBezTo>
                    <a:pt x="33" y="66"/>
                    <a:pt x="33" y="66"/>
                    <a:pt x="33" y="66"/>
                  </a:cubicBezTo>
                  <a:cubicBezTo>
                    <a:pt x="33" y="67"/>
                    <a:pt x="32" y="68"/>
                    <a:pt x="30" y="68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26" y="68"/>
                    <a:pt x="25" y="67"/>
                    <a:pt x="25" y="66"/>
                  </a:cubicBezTo>
                  <a:cubicBezTo>
                    <a:pt x="24" y="66"/>
                    <a:pt x="24" y="66"/>
                    <a:pt x="24" y="66"/>
                  </a:cubicBezTo>
                  <a:cubicBezTo>
                    <a:pt x="22" y="66"/>
                    <a:pt x="20" y="64"/>
                    <a:pt x="20" y="62"/>
                  </a:cubicBezTo>
                  <a:cubicBezTo>
                    <a:pt x="20" y="54"/>
                    <a:pt x="20" y="54"/>
                    <a:pt x="20" y="54"/>
                  </a:cubicBezTo>
                  <a:cubicBezTo>
                    <a:pt x="20" y="52"/>
                    <a:pt x="22" y="51"/>
                    <a:pt x="23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3" y="47"/>
                    <a:pt x="21" y="44"/>
                    <a:pt x="20" y="43"/>
                  </a:cubicBezTo>
                  <a:cubicBezTo>
                    <a:pt x="18" y="44"/>
                    <a:pt x="18" y="44"/>
                    <a:pt x="18" y="44"/>
                  </a:cubicBezTo>
                  <a:cubicBezTo>
                    <a:pt x="18" y="44"/>
                    <a:pt x="17" y="44"/>
                    <a:pt x="17" y="44"/>
                  </a:cubicBezTo>
                  <a:cubicBezTo>
                    <a:pt x="15" y="44"/>
                    <a:pt x="14" y="43"/>
                    <a:pt x="14" y="42"/>
                  </a:cubicBezTo>
                  <a:cubicBezTo>
                    <a:pt x="14" y="40"/>
                    <a:pt x="16" y="39"/>
                    <a:pt x="17" y="38"/>
                  </a:cubicBezTo>
                  <a:cubicBezTo>
                    <a:pt x="40" y="30"/>
                    <a:pt x="40" y="30"/>
                    <a:pt x="40" y="30"/>
                  </a:cubicBezTo>
                  <a:cubicBezTo>
                    <a:pt x="42" y="29"/>
                    <a:pt x="44" y="30"/>
                    <a:pt x="44" y="32"/>
                  </a:cubicBezTo>
                  <a:cubicBezTo>
                    <a:pt x="44" y="33"/>
                    <a:pt x="42" y="35"/>
                    <a:pt x="41" y="36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7" y="43"/>
                    <a:pt x="29" y="46"/>
                    <a:pt x="29" y="5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9" y="43"/>
                    <a:pt x="36" y="38"/>
                    <a:pt x="37" y="38"/>
                  </a:cubicBezTo>
                  <a:cubicBezTo>
                    <a:pt x="38" y="37"/>
                    <a:pt x="39" y="38"/>
                    <a:pt x="40" y="39"/>
                  </a:cubicBezTo>
                  <a:cubicBezTo>
                    <a:pt x="41" y="40"/>
                    <a:pt x="41" y="42"/>
                    <a:pt x="39" y="43"/>
                  </a:cubicBezTo>
                  <a:cubicBezTo>
                    <a:pt x="39" y="43"/>
                    <a:pt x="35" y="46"/>
                    <a:pt x="35" y="50"/>
                  </a:cubicBezTo>
                  <a:cubicBezTo>
                    <a:pt x="35" y="50"/>
                    <a:pt x="35" y="50"/>
                    <a:pt x="35" y="50"/>
                  </a:cubicBezTo>
                  <a:cubicBezTo>
                    <a:pt x="36" y="51"/>
                    <a:pt x="38" y="52"/>
                    <a:pt x="38" y="54"/>
                  </a:cubicBezTo>
                  <a:close/>
                  <a:moveTo>
                    <a:pt x="36" y="54"/>
                  </a:moveTo>
                  <a:cubicBezTo>
                    <a:pt x="36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2"/>
                    <a:pt x="34" y="52"/>
                    <a:pt x="33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0" y="52"/>
                    <a:pt x="30" y="52"/>
                    <a:pt x="30" y="52"/>
                  </a:cubicBezTo>
                  <a:cubicBezTo>
                    <a:pt x="28" y="52"/>
                    <a:pt x="28" y="52"/>
                    <a:pt x="28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3" y="52"/>
                    <a:pt x="22" y="53"/>
                    <a:pt x="22" y="54"/>
                  </a:cubicBezTo>
                  <a:cubicBezTo>
                    <a:pt x="22" y="62"/>
                    <a:pt x="22" y="62"/>
                    <a:pt x="22" y="62"/>
                  </a:cubicBezTo>
                  <a:cubicBezTo>
                    <a:pt x="22" y="63"/>
                    <a:pt x="23" y="64"/>
                    <a:pt x="24" y="64"/>
                  </a:cubicBezTo>
                  <a:cubicBezTo>
                    <a:pt x="25" y="64"/>
                    <a:pt x="25" y="64"/>
                    <a:pt x="25" y="64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4" y="64"/>
                    <a:pt x="34" y="64"/>
                    <a:pt x="34" y="64"/>
                  </a:cubicBezTo>
                  <a:cubicBezTo>
                    <a:pt x="35" y="64"/>
                    <a:pt x="36" y="63"/>
                    <a:pt x="36" y="62"/>
                  </a:cubicBezTo>
                  <a:lnTo>
                    <a:pt x="36" y="54"/>
                  </a:lnTo>
                  <a:close/>
                  <a:moveTo>
                    <a:pt x="42" y="4"/>
                  </a:moveTo>
                  <a:cubicBezTo>
                    <a:pt x="39" y="9"/>
                    <a:pt x="39" y="9"/>
                    <a:pt x="39" y="9"/>
                  </a:cubicBezTo>
                  <a:cubicBezTo>
                    <a:pt x="39" y="10"/>
                    <a:pt x="39" y="10"/>
                    <a:pt x="40" y="11"/>
                  </a:cubicBezTo>
                  <a:cubicBezTo>
                    <a:pt x="40" y="11"/>
                    <a:pt x="40" y="11"/>
                    <a:pt x="40" y="11"/>
                  </a:cubicBezTo>
                  <a:cubicBezTo>
                    <a:pt x="40" y="11"/>
                    <a:pt x="41" y="11"/>
                    <a:pt x="41" y="10"/>
                  </a:cubicBezTo>
                  <a:cubicBezTo>
                    <a:pt x="44" y="5"/>
                    <a:pt x="44" y="5"/>
                    <a:pt x="44" y="5"/>
                  </a:cubicBezTo>
                  <a:cubicBezTo>
                    <a:pt x="44" y="5"/>
                    <a:pt x="44" y="4"/>
                    <a:pt x="44" y="4"/>
                  </a:cubicBezTo>
                  <a:cubicBezTo>
                    <a:pt x="43" y="4"/>
                    <a:pt x="42" y="4"/>
                    <a:pt x="42" y="4"/>
                  </a:cubicBezTo>
                  <a:close/>
                  <a:moveTo>
                    <a:pt x="17" y="48"/>
                  </a:moveTo>
                  <a:cubicBezTo>
                    <a:pt x="14" y="53"/>
                    <a:pt x="14" y="53"/>
                    <a:pt x="14" y="53"/>
                  </a:cubicBezTo>
                  <a:cubicBezTo>
                    <a:pt x="14" y="53"/>
                    <a:pt x="14" y="54"/>
                    <a:pt x="15" y="54"/>
                  </a:cubicBezTo>
                  <a:cubicBezTo>
                    <a:pt x="15" y="54"/>
                    <a:pt x="15" y="54"/>
                    <a:pt x="15" y="54"/>
                  </a:cubicBezTo>
                  <a:cubicBezTo>
                    <a:pt x="15" y="54"/>
                    <a:pt x="16" y="54"/>
                    <a:pt x="16" y="54"/>
                  </a:cubicBezTo>
                  <a:cubicBezTo>
                    <a:pt x="19" y="49"/>
                    <a:pt x="19" y="49"/>
                    <a:pt x="19" y="49"/>
                  </a:cubicBezTo>
                  <a:cubicBezTo>
                    <a:pt x="19" y="48"/>
                    <a:pt x="19" y="47"/>
                    <a:pt x="18" y="47"/>
                  </a:cubicBezTo>
                  <a:cubicBezTo>
                    <a:pt x="18" y="47"/>
                    <a:pt x="17" y="47"/>
                    <a:pt x="17" y="48"/>
                  </a:cubicBezTo>
                  <a:close/>
                  <a:moveTo>
                    <a:pt x="48" y="19"/>
                  </a:moveTo>
                  <a:cubicBezTo>
                    <a:pt x="48" y="19"/>
                    <a:pt x="48" y="19"/>
                    <a:pt x="49" y="19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4" y="16"/>
                    <a:pt x="54" y="15"/>
                    <a:pt x="54" y="14"/>
                  </a:cubicBezTo>
                  <a:cubicBezTo>
                    <a:pt x="54" y="14"/>
                    <a:pt x="53" y="14"/>
                    <a:pt x="53" y="14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7" y="17"/>
                    <a:pt x="47" y="18"/>
                    <a:pt x="47" y="18"/>
                  </a:cubicBezTo>
                  <a:cubicBezTo>
                    <a:pt x="47" y="19"/>
                    <a:pt x="48" y="19"/>
                    <a:pt x="48" y="19"/>
                  </a:cubicBezTo>
                  <a:close/>
                  <a:moveTo>
                    <a:pt x="9" y="39"/>
                  </a:moveTo>
                  <a:cubicBezTo>
                    <a:pt x="4" y="42"/>
                    <a:pt x="4" y="42"/>
                    <a:pt x="4" y="42"/>
                  </a:cubicBezTo>
                  <a:cubicBezTo>
                    <a:pt x="4" y="42"/>
                    <a:pt x="4" y="43"/>
                    <a:pt x="4" y="43"/>
                  </a:cubicBezTo>
                  <a:cubicBezTo>
                    <a:pt x="4" y="44"/>
                    <a:pt x="4" y="44"/>
                    <a:pt x="5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11" y="41"/>
                    <a:pt x="11" y="40"/>
                    <a:pt x="11" y="40"/>
                  </a:cubicBezTo>
                  <a:cubicBezTo>
                    <a:pt x="10" y="39"/>
                    <a:pt x="10" y="39"/>
                    <a:pt x="9" y="39"/>
                  </a:cubicBezTo>
                  <a:close/>
                  <a:moveTo>
                    <a:pt x="57" y="28"/>
                  </a:move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0" y="28"/>
                    <a:pt x="50" y="29"/>
                  </a:cubicBezTo>
                  <a:cubicBezTo>
                    <a:pt x="50" y="30"/>
                    <a:pt x="51" y="30"/>
                    <a:pt x="51" y="30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8" y="30"/>
                    <a:pt x="58" y="30"/>
                    <a:pt x="58" y="29"/>
                  </a:cubicBezTo>
                  <a:cubicBezTo>
                    <a:pt x="58" y="28"/>
                    <a:pt x="58" y="28"/>
                    <a:pt x="57" y="28"/>
                  </a:cubicBezTo>
                  <a:close/>
                  <a:moveTo>
                    <a:pt x="8" y="29"/>
                  </a:moveTo>
                  <a:cubicBezTo>
                    <a:pt x="8" y="28"/>
                    <a:pt x="7" y="28"/>
                    <a:pt x="7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8"/>
                    <a:pt x="0" y="28"/>
                    <a:pt x="0" y="29"/>
                  </a:cubicBezTo>
                  <a:cubicBezTo>
                    <a:pt x="0" y="30"/>
                    <a:pt x="0" y="30"/>
                    <a:pt x="1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30"/>
                    <a:pt x="8" y="30"/>
                    <a:pt x="8" y="29"/>
                  </a:cubicBezTo>
                  <a:close/>
                  <a:moveTo>
                    <a:pt x="49" y="39"/>
                  </a:moveTo>
                  <a:cubicBezTo>
                    <a:pt x="48" y="39"/>
                    <a:pt x="48" y="39"/>
                    <a:pt x="47" y="40"/>
                  </a:cubicBezTo>
                  <a:cubicBezTo>
                    <a:pt x="47" y="40"/>
                    <a:pt x="47" y="41"/>
                    <a:pt x="48" y="41"/>
                  </a:cubicBezTo>
                  <a:cubicBezTo>
                    <a:pt x="53" y="44"/>
                    <a:pt x="53" y="44"/>
                    <a:pt x="53" y="44"/>
                  </a:cubicBezTo>
                  <a:cubicBezTo>
                    <a:pt x="53" y="44"/>
                    <a:pt x="53" y="44"/>
                    <a:pt x="53" y="44"/>
                  </a:cubicBezTo>
                  <a:cubicBezTo>
                    <a:pt x="54" y="44"/>
                    <a:pt x="54" y="44"/>
                    <a:pt x="54" y="43"/>
                  </a:cubicBezTo>
                  <a:cubicBezTo>
                    <a:pt x="54" y="43"/>
                    <a:pt x="54" y="42"/>
                    <a:pt x="54" y="42"/>
                  </a:cubicBezTo>
                  <a:lnTo>
                    <a:pt x="49" y="39"/>
                  </a:lnTo>
                  <a:close/>
                  <a:moveTo>
                    <a:pt x="5" y="14"/>
                  </a:moveTo>
                  <a:cubicBezTo>
                    <a:pt x="5" y="14"/>
                    <a:pt x="4" y="14"/>
                    <a:pt x="4" y="14"/>
                  </a:cubicBezTo>
                  <a:cubicBezTo>
                    <a:pt x="4" y="15"/>
                    <a:pt x="4" y="16"/>
                    <a:pt x="4" y="16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1" y="19"/>
                    <a:pt x="11" y="18"/>
                  </a:cubicBezTo>
                  <a:cubicBezTo>
                    <a:pt x="11" y="18"/>
                    <a:pt x="11" y="17"/>
                    <a:pt x="10" y="17"/>
                  </a:cubicBezTo>
                  <a:lnTo>
                    <a:pt x="5" y="14"/>
                  </a:lnTo>
                  <a:close/>
                  <a:moveTo>
                    <a:pt x="41" y="48"/>
                  </a:moveTo>
                  <a:cubicBezTo>
                    <a:pt x="41" y="47"/>
                    <a:pt x="40" y="47"/>
                    <a:pt x="40" y="47"/>
                  </a:cubicBezTo>
                  <a:cubicBezTo>
                    <a:pt x="39" y="47"/>
                    <a:pt x="39" y="48"/>
                    <a:pt x="39" y="49"/>
                  </a:cubicBezTo>
                  <a:cubicBezTo>
                    <a:pt x="42" y="54"/>
                    <a:pt x="42" y="54"/>
                    <a:pt x="42" y="54"/>
                  </a:cubicBezTo>
                  <a:cubicBezTo>
                    <a:pt x="42" y="54"/>
                    <a:pt x="43" y="54"/>
                    <a:pt x="43" y="54"/>
                  </a:cubicBezTo>
                  <a:cubicBezTo>
                    <a:pt x="43" y="54"/>
                    <a:pt x="43" y="54"/>
                    <a:pt x="44" y="54"/>
                  </a:cubicBezTo>
                  <a:cubicBezTo>
                    <a:pt x="44" y="54"/>
                    <a:pt x="44" y="53"/>
                    <a:pt x="44" y="53"/>
                  </a:cubicBezTo>
                  <a:lnTo>
                    <a:pt x="41" y="48"/>
                  </a:lnTo>
                  <a:close/>
                  <a:moveTo>
                    <a:pt x="17" y="10"/>
                  </a:moveTo>
                  <a:cubicBezTo>
                    <a:pt x="17" y="11"/>
                    <a:pt x="18" y="11"/>
                    <a:pt x="18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9" y="10"/>
                    <a:pt x="19" y="10"/>
                    <a:pt x="19" y="9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5" y="4"/>
                    <a:pt x="15" y="4"/>
                  </a:cubicBezTo>
                  <a:cubicBezTo>
                    <a:pt x="14" y="4"/>
                    <a:pt x="14" y="5"/>
                    <a:pt x="14" y="5"/>
                  </a:cubicBezTo>
                  <a:lnTo>
                    <a:pt x="17" y="10"/>
                  </a:lnTo>
                  <a:close/>
                  <a:moveTo>
                    <a:pt x="29" y="8"/>
                  </a:moveTo>
                  <a:cubicBezTo>
                    <a:pt x="30" y="8"/>
                    <a:pt x="30" y="7"/>
                    <a:pt x="30" y="7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0"/>
                    <a:pt x="30" y="0"/>
                    <a:pt x="29" y="0"/>
                  </a:cubicBezTo>
                  <a:cubicBezTo>
                    <a:pt x="28" y="0"/>
                    <a:pt x="28" y="0"/>
                    <a:pt x="28" y="1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7"/>
                    <a:pt x="28" y="8"/>
                    <a:pt x="29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 15"/>
            <p:cNvSpPr>
              <a:spLocks noEditPoints="1"/>
            </p:cNvSpPr>
            <p:nvPr/>
          </p:nvSpPr>
          <p:spPr bwMode="auto">
            <a:xfrm>
              <a:off x="4160129" y="3268886"/>
              <a:ext cx="504664" cy="360111"/>
            </a:xfrm>
            <a:custGeom>
              <a:avLst/>
              <a:gdLst>
                <a:gd name="T0" fmla="*/ 9 w 84"/>
                <a:gd name="T1" fmla="*/ 37 h 60"/>
                <a:gd name="T2" fmla="*/ 74 w 84"/>
                <a:gd name="T3" fmla="*/ 37 h 60"/>
                <a:gd name="T4" fmla="*/ 10 w 84"/>
                <a:gd name="T5" fmla="*/ 5 h 60"/>
                <a:gd name="T6" fmla="*/ 11 w 84"/>
                <a:gd name="T7" fmla="*/ 7 h 60"/>
                <a:gd name="T8" fmla="*/ 32 w 84"/>
                <a:gd name="T9" fmla="*/ 24 h 60"/>
                <a:gd name="T10" fmla="*/ 33 w 84"/>
                <a:gd name="T11" fmla="*/ 25 h 60"/>
                <a:gd name="T12" fmla="*/ 34 w 84"/>
                <a:gd name="T13" fmla="*/ 29 h 60"/>
                <a:gd name="T14" fmla="*/ 37 w 84"/>
                <a:gd name="T15" fmla="*/ 29 h 60"/>
                <a:gd name="T16" fmla="*/ 37 w 84"/>
                <a:gd name="T17" fmla="*/ 31 h 60"/>
                <a:gd name="T18" fmla="*/ 41 w 84"/>
                <a:gd name="T19" fmla="*/ 32 h 60"/>
                <a:gd name="T20" fmla="*/ 43 w 84"/>
                <a:gd name="T21" fmla="*/ 32 h 60"/>
                <a:gd name="T22" fmla="*/ 47 w 84"/>
                <a:gd name="T23" fmla="*/ 30 h 60"/>
                <a:gd name="T24" fmla="*/ 48 w 84"/>
                <a:gd name="T25" fmla="*/ 29 h 60"/>
                <a:gd name="T26" fmla="*/ 51 w 84"/>
                <a:gd name="T27" fmla="*/ 27 h 60"/>
                <a:gd name="T28" fmla="*/ 50 w 84"/>
                <a:gd name="T29" fmla="*/ 25 h 60"/>
                <a:gd name="T30" fmla="*/ 52 w 84"/>
                <a:gd name="T31" fmla="*/ 23 h 60"/>
                <a:gd name="T32" fmla="*/ 51 w 84"/>
                <a:gd name="T33" fmla="*/ 20 h 60"/>
                <a:gd name="T34" fmla="*/ 50 w 84"/>
                <a:gd name="T35" fmla="*/ 18 h 60"/>
                <a:gd name="T36" fmla="*/ 49 w 84"/>
                <a:gd name="T37" fmla="*/ 15 h 60"/>
                <a:gd name="T38" fmla="*/ 47 w 84"/>
                <a:gd name="T39" fmla="*/ 15 h 60"/>
                <a:gd name="T40" fmla="*/ 46 w 84"/>
                <a:gd name="T41" fmla="*/ 13 h 60"/>
                <a:gd name="T42" fmla="*/ 42 w 84"/>
                <a:gd name="T43" fmla="*/ 13 h 60"/>
                <a:gd name="T44" fmla="*/ 40 w 84"/>
                <a:gd name="T45" fmla="*/ 12 h 60"/>
                <a:gd name="T46" fmla="*/ 37 w 84"/>
                <a:gd name="T47" fmla="*/ 14 h 60"/>
                <a:gd name="T48" fmla="*/ 35 w 84"/>
                <a:gd name="T49" fmla="*/ 14 h 60"/>
                <a:gd name="T50" fmla="*/ 33 w 84"/>
                <a:gd name="T51" fmla="*/ 18 h 60"/>
                <a:gd name="T52" fmla="*/ 33 w 84"/>
                <a:gd name="T53" fmla="*/ 20 h 60"/>
                <a:gd name="T54" fmla="*/ 31 w 84"/>
                <a:gd name="T55" fmla="*/ 22 h 60"/>
                <a:gd name="T56" fmla="*/ 33 w 84"/>
                <a:gd name="T57" fmla="*/ 22 h 60"/>
                <a:gd name="T58" fmla="*/ 35 w 84"/>
                <a:gd name="T59" fmla="*/ 17 h 60"/>
                <a:gd name="T60" fmla="*/ 39 w 84"/>
                <a:gd name="T61" fmla="*/ 14 h 60"/>
                <a:gd name="T62" fmla="*/ 45 w 84"/>
                <a:gd name="T63" fmla="*/ 14 h 60"/>
                <a:gd name="T64" fmla="*/ 49 w 84"/>
                <a:gd name="T65" fmla="*/ 17 h 60"/>
                <a:gd name="T66" fmla="*/ 50 w 84"/>
                <a:gd name="T67" fmla="*/ 22 h 60"/>
                <a:gd name="T68" fmla="*/ 49 w 84"/>
                <a:gd name="T69" fmla="*/ 26 h 60"/>
                <a:gd name="T70" fmla="*/ 45 w 84"/>
                <a:gd name="T71" fmla="*/ 30 h 60"/>
                <a:gd name="T72" fmla="*/ 39 w 84"/>
                <a:gd name="T73" fmla="*/ 30 h 60"/>
                <a:gd name="T74" fmla="*/ 35 w 84"/>
                <a:gd name="T75" fmla="*/ 27 h 60"/>
                <a:gd name="T76" fmla="*/ 33 w 84"/>
                <a:gd name="T77" fmla="*/ 22 h 60"/>
                <a:gd name="T78" fmla="*/ 42 w 84"/>
                <a:gd name="T79" fmla="*/ 27 h 60"/>
                <a:gd name="T80" fmla="*/ 37 w 84"/>
                <a:gd name="T81" fmla="*/ 22 h 60"/>
                <a:gd name="T82" fmla="*/ 44 w 84"/>
                <a:gd name="T83" fmla="*/ 22 h 60"/>
                <a:gd name="T84" fmla="*/ 42 w 84"/>
                <a:gd name="T85" fmla="*/ 19 h 60"/>
                <a:gd name="T86" fmla="*/ 79 w 84"/>
                <a:gd name="T87" fmla="*/ 6 h 60"/>
                <a:gd name="T88" fmla="*/ 5 w 84"/>
                <a:gd name="T89" fmla="*/ 6 h 60"/>
                <a:gd name="T90" fmla="*/ 0 w 84"/>
                <a:gd name="T91" fmla="*/ 51 h 60"/>
                <a:gd name="T92" fmla="*/ 0 w 84"/>
                <a:gd name="T93" fmla="*/ 55 h 60"/>
                <a:gd name="T94" fmla="*/ 84 w 84"/>
                <a:gd name="T95" fmla="*/ 55 h 60"/>
                <a:gd name="T96" fmla="*/ 76 w 84"/>
                <a:gd name="T97" fmla="*/ 57 h 60"/>
                <a:gd name="T98" fmla="*/ 3 w 84"/>
                <a:gd name="T99" fmla="*/ 53 h 60"/>
                <a:gd name="T100" fmla="*/ 30 w 84"/>
                <a:gd name="T101" fmla="*/ 56 h 60"/>
                <a:gd name="T102" fmla="*/ 54 w 84"/>
                <a:gd name="T103" fmla="*/ 53 h 60"/>
                <a:gd name="T104" fmla="*/ 76 w 84"/>
                <a:gd name="T105" fmla="*/ 57 h 60"/>
                <a:gd name="T106" fmla="*/ 52 w 84"/>
                <a:gd name="T107" fmla="*/ 54 h 60"/>
                <a:gd name="T108" fmla="*/ 53 w 84"/>
                <a:gd name="T109" fmla="*/ 51 h 60"/>
                <a:gd name="T110" fmla="*/ 7 w 84"/>
                <a:gd name="T111" fmla="*/ 43 h 60"/>
                <a:gd name="T112" fmla="*/ 53 w 84"/>
                <a:gd name="T113" fmla="*/ 51 h 60"/>
                <a:gd name="T114" fmla="*/ 8 w 84"/>
                <a:gd name="T115" fmla="*/ 41 h 60"/>
                <a:gd name="T116" fmla="*/ 10 w 84"/>
                <a:gd name="T117" fmla="*/ 3 h 60"/>
                <a:gd name="T118" fmla="*/ 76 w 84"/>
                <a:gd name="T119" fmla="*/ 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4" h="60">
                  <a:moveTo>
                    <a:pt x="10" y="5"/>
                  </a:moveTo>
                  <a:cubicBezTo>
                    <a:pt x="10" y="5"/>
                    <a:pt x="9" y="5"/>
                    <a:pt x="9" y="6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7"/>
                    <a:pt x="10" y="38"/>
                    <a:pt x="10" y="38"/>
                  </a:cubicBezTo>
                  <a:cubicBezTo>
                    <a:pt x="73" y="38"/>
                    <a:pt x="73" y="38"/>
                    <a:pt x="73" y="38"/>
                  </a:cubicBezTo>
                  <a:cubicBezTo>
                    <a:pt x="74" y="38"/>
                    <a:pt x="74" y="37"/>
                    <a:pt x="74" y="37"/>
                  </a:cubicBezTo>
                  <a:cubicBezTo>
                    <a:pt x="74" y="6"/>
                    <a:pt x="74" y="6"/>
                    <a:pt x="74" y="6"/>
                  </a:cubicBezTo>
                  <a:cubicBezTo>
                    <a:pt x="74" y="5"/>
                    <a:pt x="74" y="5"/>
                    <a:pt x="73" y="5"/>
                  </a:cubicBezTo>
                  <a:lnTo>
                    <a:pt x="10" y="5"/>
                  </a:lnTo>
                  <a:close/>
                  <a:moveTo>
                    <a:pt x="72" y="36"/>
                  </a:moveTo>
                  <a:cubicBezTo>
                    <a:pt x="11" y="36"/>
                    <a:pt x="11" y="36"/>
                    <a:pt x="11" y="36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72" y="7"/>
                    <a:pt x="72" y="7"/>
                    <a:pt x="72" y="7"/>
                  </a:cubicBezTo>
                  <a:lnTo>
                    <a:pt x="72" y="36"/>
                  </a:lnTo>
                  <a:close/>
                  <a:moveTo>
                    <a:pt x="32" y="24"/>
                  </a:moveTo>
                  <a:cubicBezTo>
                    <a:pt x="32" y="24"/>
                    <a:pt x="33" y="24"/>
                    <a:pt x="33" y="24"/>
                  </a:cubicBezTo>
                  <a:cubicBezTo>
                    <a:pt x="33" y="24"/>
                    <a:pt x="33" y="24"/>
                    <a:pt x="34" y="25"/>
                  </a:cubicBezTo>
                  <a:cubicBezTo>
                    <a:pt x="34" y="25"/>
                    <a:pt x="34" y="25"/>
                    <a:pt x="33" y="25"/>
                  </a:cubicBezTo>
                  <a:cubicBezTo>
                    <a:pt x="33" y="25"/>
                    <a:pt x="33" y="26"/>
                    <a:pt x="33" y="26"/>
                  </a:cubicBezTo>
                  <a:cubicBezTo>
                    <a:pt x="33" y="26"/>
                    <a:pt x="33" y="26"/>
                    <a:pt x="33" y="27"/>
                  </a:cubicBezTo>
                  <a:cubicBezTo>
                    <a:pt x="33" y="28"/>
                    <a:pt x="34" y="28"/>
                    <a:pt x="34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6" y="29"/>
                    <a:pt x="36" y="29"/>
                  </a:cubicBezTo>
                  <a:cubicBezTo>
                    <a:pt x="36" y="29"/>
                    <a:pt x="36" y="28"/>
                    <a:pt x="37" y="29"/>
                  </a:cubicBezTo>
                  <a:cubicBezTo>
                    <a:pt x="37" y="29"/>
                    <a:pt x="37" y="29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1"/>
                    <a:pt x="37" y="31"/>
                    <a:pt x="37" y="31"/>
                  </a:cubicBezTo>
                  <a:cubicBezTo>
                    <a:pt x="38" y="31"/>
                    <a:pt x="39" y="32"/>
                    <a:pt x="40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32"/>
                    <a:pt x="41" y="32"/>
                    <a:pt x="41" y="32"/>
                  </a:cubicBezTo>
                  <a:cubicBezTo>
                    <a:pt x="41" y="32"/>
                    <a:pt x="41" y="31"/>
                    <a:pt x="41" y="31"/>
                  </a:cubicBezTo>
                  <a:cubicBezTo>
                    <a:pt x="41" y="30"/>
                    <a:pt x="42" y="30"/>
                    <a:pt x="42" y="31"/>
                  </a:cubicBezTo>
                  <a:cubicBezTo>
                    <a:pt x="42" y="31"/>
                    <a:pt x="43" y="32"/>
                    <a:pt x="43" y="32"/>
                  </a:cubicBezTo>
                  <a:cubicBezTo>
                    <a:pt x="43" y="32"/>
                    <a:pt x="43" y="32"/>
                    <a:pt x="44" y="32"/>
                  </a:cubicBezTo>
                  <a:cubicBezTo>
                    <a:pt x="44" y="32"/>
                    <a:pt x="45" y="31"/>
                    <a:pt x="46" y="31"/>
                  </a:cubicBezTo>
                  <a:cubicBezTo>
                    <a:pt x="46" y="31"/>
                    <a:pt x="47" y="31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6" y="29"/>
                    <a:pt x="47" y="29"/>
                    <a:pt x="47" y="29"/>
                  </a:cubicBezTo>
                  <a:cubicBezTo>
                    <a:pt x="47" y="28"/>
                    <a:pt x="47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9" y="29"/>
                    <a:pt x="49" y="29"/>
                    <a:pt x="49" y="29"/>
                  </a:cubicBezTo>
                  <a:cubicBezTo>
                    <a:pt x="50" y="28"/>
                    <a:pt x="50" y="28"/>
                    <a:pt x="51" y="27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1" y="26"/>
                    <a:pt x="51" y="25"/>
                    <a:pt x="50" y="25"/>
                  </a:cubicBezTo>
                  <a:cubicBezTo>
                    <a:pt x="50" y="25"/>
                    <a:pt x="50" y="25"/>
                    <a:pt x="50" y="25"/>
                  </a:cubicBezTo>
                  <a:cubicBezTo>
                    <a:pt x="50" y="24"/>
                    <a:pt x="50" y="24"/>
                    <a:pt x="51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52" y="24"/>
                    <a:pt x="52" y="24"/>
                    <a:pt x="52" y="23"/>
                  </a:cubicBezTo>
                  <a:cubicBezTo>
                    <a:pt x="52" y="23"/>
                    <a:pt x="52" y="22"/>
                    <a:pt x="52" y="22"/>
                  </a:cubicBezTo>
                  <a:cubicBezTo>
                    <a:pt x="52" y="21"/>
                    <a:pt x="52" y="21"/>
                    <a:pt x="52" y="20"/>
                  </a:cubicBezTo>
                  <a:cubicBezTo>
                    <a:pt x="52" y="20"/>
                    <a:pt x="52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0" y="20"/>
                    <a:pt x="50" y="19"/>
                    <a:pt x="50" y="19"/>
                  </a:cubicBezTo>
                  <a:cubicBezTo>
                    <a:pt x="50" y="19"/>
                    <a:pt x="50" y="19"/>
                    <a:pt x="50" y="18"/>
                  </a:cubicBezTo>
                  <a:cubicBezTo>
                    <a:pt x="51" y="18"/>
                    <a:pt x="51" y="18"/>
                    <a:pt x="51" y="18"/>
                  </a:cubicBezTo>
                  <a:cubicBezTo>
                    <a:pt x="51" y="18"/>
                    <a:pt x="51" y="17"/>
                    <a:pt x="51" y="17"/>
                  </a:cubicBezTo>
                  <a:cubicBezTo>
                    <a:pt x="50" y="16"/>
                    <a:pt x="50" y="15"/>
                    <a:pt x="49" y="15"/>
                  </a:cubicBezTo>
                  <a:cubicBezTo>
                    <a:pt x="49" y="15"/>
                    <a:pt x="49" y="14"/>
                    <a:pt x="48" y="14"/>
                  </a:cubicBezTo>
                  <a:cubicBezTo>
                    <a:pt x="48" y="14"/>
                    <a:pt x="48" y="15"/>
                    <a:pt x="48" y="15"/>
                  </a:cubicBezTo>
                  <a:cubicBezTo>
                    <a:pt x="47" y="15"/>
                    <a:pt x="47" y="15"/>
                    <a:pt x="47" y="15"/>
                  </a:cubicBezTo>
                  <a:cubicBezTo>
                    <a:pt x="47" y="15"/>
                    <a:pt x="46" y="14"/>
                    <a:pt x="47" y="14"/>
                  </a:cubicBezTo>
                  <a:cubicBezTo>
                    <a:pt x="47" y="14"/>
                    <a:pt x="47" y="13"/>
                    <a:pt x="47" y="13"/>
                  </a:cubicBezTo>
                  <a:cubicBezTo>
                    <a:pt x="47" y="13"/>
                    <a:pt x="46" y="13"/>
                    <a:pt x="46" y="13"/>
                  </a:cubicBezTo>
                  <a:cubicBezTo>
                    <a:pt x="45" y="12"/>
                    <a:pt x="44" y="12"/>
                    <a:pt x="44" y="12"/>
                  </a:cubicBezTo>
                  <a:cubicBezTo>
                    <a:pt x="43" y="12"/>
                    <a:pt x="43" y="12"/>
                    <a:pt x="43" y="12"/>
                  </a:cubicBezTo>
                  <a:cubicBezTo>
                    <a:pt x="43" y="12"/>
                    <a:pt x="42" y="12"/>
                    <a:pt x="42" y="13"/>
                  </a:cubicBezTo>
                  <a:cubicBezTo>
                    <a:pt x="42" y="13"/>
                    <a:pt x="41" y="13"/>
                    <a:pt x="41" y="13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0" y="12"/>
                    <a:pt x="40" y="12"/>
                    <a:pt x="40" y="12"/>
                  </a:cubicBezTo>
                  <a:cubicBezTo>
                    <a:pt x="39" y="12"/>
                    <a:pt x="38" y="12"/>
                    <a:pt x="37" y="13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7" y="13"/>
                    <a:pt x="37" y="14"/>
                    <a:pt x="37" y="14"/>
                  </a:cubicBezTo>
                  <a:cubicBezTo>
                    <a:pt x="37" y="14"/>
                    <a:pt x="37" y="15"/>
                    <a:pt x="37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15"/>
                    <a:pt x="35" y="14"/>
                    <a:pt x="35" y="14"/>
                  </a:cubicBezTo>
                  <a:cubicBezTo>
                    <a:pt x="35" y="14"/>
                    <a:pt x="35" y="15"/>
                    <a:pt x="34" y="15"/>
                  </a:cubicBezTo>
                  <a:cubicBezTo>
                    <a:pt x="34" y="15"/>
                    <a:pt x="33" y="16"/>
                    <a:pt x="33" y="17"/>
                  </a:cubicBezTo>
                  <a:cubicBezTo>
                    <a:pt x="33" y="17"/>
                    <a:pt x="33" y="18"/>
                    <a:pt x="33" y="18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4" y="19"/>
                    <a:pt x="34" y="19"/>
                    <a:pt x="34" y="19"/>
                  </a:cubicBezTo>
                  <a:cubicBezTo>
                    <a:pt x="33" y="19"/>
                    <a:pt x="33" y="20"/>
                    <a:pt x="33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1"/>
                    <a:pt x="31" y="21"/>
                    <a:pt x="31" y="22"/>
                  </a:cubicBezTo>
                  <a:cubicBezTo>
                    <a:pt x="31" y="22"/>
                    <a:pt x="32" y="23"/>
                    <a:pt x="32" y="23"/>
                  </a:cubicBezTo>
                  <a:cubicBezTo>
                    <a:pt x="32" y="24"/>
                    <a:pt x="32" y="24"/>
                    <a:pt x="32" y="24"/>
                  </a:cubicBezTo>
                  <a:close/>
                  <a:moveTo>
                    <a:pt x="33" y="22"/>
                  </a:moveTo>
                  <a:cubicBezTo>
                    <a:pt x="34" y="21"/>
                    <a:pt x="35" y="21"/>
                    <a:pt x="35" y="20"/>
                  </a:cubicBezTo>
                  <a:cubicBezTo>
                    <a:pt x="36" y="19"/>
                    <a:pt x="36" y="18"/>
                    <a:pt x="35" y="17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6" y="17"/>
                    <a:pt x="37" y="17"/>
                    <a:pt x="38" y="17"/>
                  </a:cubicBezTo>
                  <a:cubicBezTo>
                    <a:pt x="39" y="16"/>
                    <a:pt x="39" y="15"/>
                    <a:pt x="39" y="14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40" y="15"/>
                    <a:pt x="41" y="15"/>
                    <a:pt x="42" y="15"/>
                  </a:cubicBezTo>
                  <a:cubicBezTo>
                    <a:pt x="43" y="15"/>
                    <a:pt x="44" y="15"/>
                    <a:pt x="44" y="14"/>
                  </a:cubicBezTo>
                  <a:cubicBezTo>
                    <a:pt x="44" y="14"/>
                    <a:pt x="44" y="14"/>
                    <a:pt x="45" y="14"/>
                  </a:cubicBezTo>
                  <a:cubicBezTo>
                    <a:pt x="44" y="15"/>
                    <a:pt x="45" y="16"/>
                    <a:pt x="46" y="17"/>
                  </a:cubicBezTo>
                  <a:cubicBezTo>
                    <a:pt x="46" y="17"/>
                    <a:pt x="47" y="17"/>
                    <a:pt x="48" y="17"/>
                  </a:cubicBezTo>
                  <a:cubicBezTo>
                    <a:pt x="48" y="17"/>
                    <a:pt x="48" y="17"/>
                    <a:pt x="49" y="17"/>
                  </a:cubicBezTo>
                  <a:cubicBezTo>
                    <a:pt x="48" y="18"/>
                    <a:pt x="48" y="19"/>
                    <a:pt x="48" y="20"/>
                  </a:cubicBezTo>
                  <a:cubicBezTo>
                    <a:pt x="48" y="21"/>
                    <a:pt x="49" y="21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49" y="22"/>
                    <a:pt x="48" y="23"/>
                    <a:pt x="48" y="24"/>
                  </a:cubicBezTo>
                  <a:cubicBezTo>
                    <a:pt x="48" y="25"/>
                    <a:pt x="48" y="26"/>
                    <a:pt x="49" y="26"/>
                  </a:cubicBezTo>
                  <a:cubicBezTo>
                    <a:pt x="48" y="27"/>
                    <a:pt x="48" y="27"/>
                    <a:pt x="48" y="27"/>
                  </a:cubicBezTo>
                  <a:cubicBezTo>
                    <a:pt x="47" y="27"/>
                    <a:pt x="46" y="27"/>
                    <a:pt x="46" y="27"/>
                  </a:cubicBezTo>
                  <a:cubicBezTo>
                    <a:pt x="45" y="28"/>
                    <a:pt x="44" y="29"/>
                    <a:pt x="45" y="30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44" y="29"/>
                    <a:pt x="43" y="28"/>
                    <a:pt x="42" y="28"/>
                  </a:cubicBezTo>
                  <a:cubicBezTo>
                    <a:pt x="41" y="28"/>
                    <a:pt x="40" y="29"/>
                    <a:pt x="39" y="30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29"/>
                    <a:pt x="39" y="28"/>
                    <a:pt x="38" y="27"/>
                  </a:cubicBezTo>
                  <a:cubicBezTo>
                    <a:pt x="37" y="27"/>
                    <a:pt x="36" y="27"/>
                    <a:pt x="35" y="27"/>
                  </a:cubicBezTo>
                  <a:cubicBezTo>
                    <a:pt x="35" y="27"/>
                    <a:pt x="35" y="27"/>
                    <a:pt x="35" y="26"/>
                  </a:cubicBezTo>
                  <a:cubicBezTo>
                    <a:pt x="36" y="26"/>
                    <a:pt x="36" y="25"/>
                    <a:pt x="35" y="24"/>
                  </a:cubicBezTo>
                  <a:cubicBezTo>
                    <a:pt x="35" y="23"/>
                    <a:pt x="34" y="22"/>
                    <a:pt x="33" y="22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3" y="22"/>
                    <a:pt x="33" y="22"/>
                    <a:pt x="33" y="22"/>
                  </a:cubicBezTo>
                  <a:close/>
                  <a:moveTo>
                    <a:pt x="42" y="27"/>
                  </a:moveTo>
                  <a:cubicBezTo>
                    <a:pt x="44" y="27"/>
                    <a:pt x="46" y="24"/>
                    <a:pt x="46" y="22"/>
                  </a:cubicBezTo>
                  <a:cubicBezTo>
                    <a:pt x="46" y="19"/>
                    <a:pt x="44" y="17"/>
                    <a:pt x="42" y="17"/>
                  </a:cubicBezTo>
                  <a:cubicBezTo>
                    <a:pt x="39" y="17"/>
                    <a:pt x="37" y="19"/>
                    <a:pt x="37" y="22"/>
                  </a:cubicBezTo>
                  <a:cubicBezTo>
                    <a:pt x="37" y="24"/>
                    <a:pt x="39" y="27"/>
                    <a:pt x="42" y="27"/>
                  </a:cubicBezTo>
                  <a:close/>
                  <a:moveTo>
                    <a:pt x="42" y="19"/>
                  </a:moveTo>
                  <a:cubicBezTo>
                    <a:pt x="43" y="19"/>
                    <a:pt x="44" y="20"/>
                    <a:pt x="44" y="22"/>
                  </a:cubicBezTo>
                  <a:cubicBezTo>
                    <a:pt x="44" y="23"/>
                    <a:pt x="43" y="25"/>
                    <a:pt x="42" y="25"/>
                  </a:cubicBezTo>
                  <a:cubicBezTo>
                    <a:pt x="40" y="25"/>
                    <a:pt x="39" y="23"/>
                    <a:pt x="39" y="22"/>
                  </a:cubicBezTo>
                  <a:cubicBezTo>
                    <a:pt x="39" y="20"/>
                    <a:pt x="40" y="19"/>
                    <a:pt x="42" y="19"/>
                  </a:cubicBezTo>
                  <a:close/>
                  <a:moveTo>
                    <a:pt x="84" y="51"/>
                  </a:moveTo>
                  <a:cubicBezTo>
                    <a:pt x="79" y="42"/>
                    <a:pt x="79" y="42"/>
                    <a:pt x="79" y="42"/>
                  </a:cubicBezTo>
                  <a:cubicBezTo>
                    <a:pt x="79" y="6"/>
                    <a:pt x="79" y="6"/>
                    <a:pt x="79" y="6"/>
                  </a:cubicBezTo>
                  <a:cubicBezTo>
                    <a:pt x="79" y="1"/>
                    <a:pt x="78" y="0"/>
                    <a:pt x="74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6" y="0"/>
                    <a:pt x="5" y="1"/>
                    <a:pt x="5" y="6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2"/>
                    <a:pt x="0" y="53"/>
                    <a:pt x="0" y="55"/>
                  </a:cubicBezTo>
                  <a:cubicBezTo>
                    <a:pt x="0" y="58"/>
                    <a:pt x="3" y="60"/>
                    <a:pt x="7" y="60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80" y="60"/>
                    <a:pt x="84" y="58"/>
                    <a:pt x="84" y="55"/>
                  </a:cubicBezTo>
                  <a:cubicBezTo>
                    <a:pt x="84" y="52"/>
                    <a:pt x="84" y="52"/>
                    <a:pt x="84" y="52"/>
                  </a:cubicBezTo>
                  <a:cubicBezTo>
                    <a:pt x="84" y="52"/>
                    <a:pt x="84" y="52"/>
                    <a:pt x="84" y="51"/>
                  </a:cubicBezTo>
                  <a:close/>
                  <a:moveTo>
                    <a:pt x="76" y="57"/>
                  </a:moveTo>
                  <a:cubicBezTo>
                    <a:pt x="7" y="57"/>
                    <a:pt x="7" y="57"/>
                    <a:pt x="7" y="57"/>
                  </a:cubicBezTo>
                  <a:cubicBezTo>
                    <a:pt x="5" y="57"/>
                    <a:pt x="3" y="56"/>
                    <a:pt x="3" y="55"/>
                  </a:cubicBezTo>
                  <a:cubicBezTo>
                    <a:pt x="3" y="53"/>
                    <a:pt x="3" y="53"/>
                    <a:pt x="3" y="53"/>
                  </a:cubicBezTo>
                  <a:cubicBezTo>
                    <a:pt x="29" y="53"/>
                    <a:pt x="29" y="53"/>
                    <a:pt x="29" y="53"/>
                  </a:cubicBezTo>
                  <a:cubicBezTo>
                    <a:pt x="29" y="55"/>
                    <a:pt x="29" y="55"/>
                    <a:pt x="29" y="55"/>
                  </a:cubicBezTo>
                  <a:cubicBezTo>
                    <a:pt x="29" y="56"/>
                    <a:pt x="30" y="56"/>
                    <a:pt x="30" y="56"/>
                  </a:cubicBezTo>
                  <a:cubicBezTo>
                    <a:pt x="53" y="56"/>
                    <a:pt x="53" y="56"/>
                    <a:pt x="53" y="56"/>
                  </a:cubicBezTo>
                  <a:cubicBezTo>
                    <a:pt x="54" y="56"/>
                    <a:pt x="54" y="56"/>
                    <a:pt x="54" y="55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81" y="53"/>
                    <a:pt x="81" y="53"/>
                    <a:pt x="81" y="53"/>
                  </a:cubicBezTo>
                  <a:cubicBezTo>
                    <a:pt x="81" y="55"/>
                    <a:pt x="81" y="55"/>
                    <a:pt x="81" y="55"/>
                  </a:cubicBezTo>
                  <a:cubicBezTo>
                    <a:pt x="81" y="56"/>
                    <a:pt x="79" y="57"/>
                    <a:pt x="76" y="57"/>
                  </a:cubicBezTo>
                  <a:close/>
                  <a:moveTo>
                    <a:pt x="31" y="53"/>
                  </a:moveTo>
                  <a:cubicBezTo>
                    <a:pt x="52" y="53"/>
                    <a:pt x="52" y="53"/>
                    <a:pt x="52" y="53"/>
                  </a:cubicBezTo>
                  <a:cubicBezTo>
                    <a:pt x="52" y="54"/>
                    <a:pt x="52" y="54"/>
                    <a:pt x="52" y="54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31" y="53"/>
                  </a:lnTo>
                  <a:close/>
                  <a:moveTo>
                    <a:pt x="53" y="51"/>
                  </a:moveTo>
                  <a:cubicBezTo>
                    <a:pt x="30" y="51"/>
                    <a:pt x="30" y="51"/>
                    <a:pt x="30" y="51"/>
                  </a:cubicBezTo>
                  <a:cubicBezTo>
                    <a:pt x="3" y="51"/>
                    <a:pt x="3" y="51"/>
                    <a:pt x="3" y="51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6" y="43"/>
                    <a:pt x="76" y="43"/>
                    <a:pt x="76" y="43"/>
                  </a:cubicBezTo>
                  <a:cubicBezTo>
                    <a:pt x="80" y="51"/>
                    <a:pt x="80" y="51"/>
                    <a:pt x="80" y="51"/>
                  </a:cubicBezTo>
                  <a:lnTo>
                    <a:pt x="53" y="51"/>
                  </a:lnTo>
                  <a:close/>
                  <a:moveTo>
                    <a:pt x="76" y="6"/>
                  </a:moveTo>
                  <a:cubicBezTo>
                    <a:pt x="76" y="41"/>
                    <a:pt x="76" y="41"/>
                    <a:pt x="76" y="41"/>
                  </a:cubicBezTo>
                  <a:cubicBezTo>
                    <a:pt x="8" y="41"/>
                    <a:pt x="8" y="41"/>
                    <a:pt x="8" y="41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5"/>
                    <a:pt x="8" y="4"/>
                    <a:pt x="8" y="3"/>
                  </a:cubicBezTo>
                  <a:cubicBezTo>
                    <a:pt x="8" y="3"/>
                    <a:pt x="9" y="3"/>
                    <a:pt x="10" y="3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74" y="3"/>
                    <a:pt x="75" y="3"/>
                    <a:pt x="76" y="3"/>
                  </a:cubicBezTo>
                  <a:cubicBezTo>
                    <a:pt x="76" y="4"/>
                    <a:pt x="76" y="5"/>
                    <a:pt x="7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Freeform 14"/>
            <p:cNvSpPr>
              <a:spLocks noEditPoints="1"/>
            </p:cNvSpPr>
            <p:nvPr/>
          </p:nvSpPr>
          <p:spPr bwMode="auto">
            <a:xfrm>
              <a:off x="5611811" y="2867649"/>
              <a:ext cx="390810" cy="455946"/>
            </a:xfrm>
            <a:custGeom>
              <a:avLst/>
              <a:gdLst>
                <a:gd name="T0" fmla="*/ 36 w 56"/>
                <a:gd name="T1" fmla="*/ 14 h 65"/>
                <a:gd name="T2" fmla="*/ 43 w 56"/>
                <a:gd name="T3" fmla="*/ 2 h 65"/>
                <a:gd name="T4" fmla="*/ 41 w 56"/>
                <a:gd name="T5" fmla="*/ 0 h 65"/>
                <a:gd name="T6" fmla="*/ 13 w 56"/>
                <a:gd name="T7" fmla="*/ 1 h 65"/>
                <a:gd name="T8" fmla="*/ 20 w 56"/>
                <a:gd name="T9" fmla="*/ 14 h 65"/>
                <a:gd name="T10" fmla="*/ 0 w 56"/>
                <a:gd name="T11" fmla="*/ 37 h 65"/>
                <a:gd name="T12" fmla="*/ 7 w 56"/>
                <a:gd name="T13" fmla="*/ 65 h 65"/>
                <a:gd name="T14" fmla="*/ 56 w 56"/>
                <a:gd name="T15" fmla="*/ 58 h 65"/>
                <a:gd name="T16" fmla="*/ 36 w 56"/>
                <a:gd name="T17" fmla="*/ 15 h 65"/>
                <a:gd name="T18" fmla="*/ 23 w 56"/>
                <a:gd name="T19" fmla="*/ 4 h 65"/>
                <a:gd name="T20" fmla="*/ 21 w 56"/>
                <a:gd name="T21" fmla="*/ 5 h 65"/>
                <a:gd name="T22" fmla="*/ 22 w 56"/>
                <a:gd name="T23" fmla="*/ 13 h 65"/>
                <a:gd name="T24" fmla="*/ 39 w 56"/>
                <a:gd name="T25" fmla="*/ 3 h 65"/>
                <a:gd name="T26" fmla="*/ 26 w 56"/>
                <a:gd name="T27" fmla="*/ 13 h 65"/>
                <a:gd name="T28" fmla="*/ 33 w 56"/>
                <a:gd name="T29" fmla="*/ 15 h 65"/>
                <a:gd name="T30" fmla="*/ 23 w 56"/>
                <a:gd name="T31" fmla="*/ 16 h 65"/>
                <a:gd name="T32" fmla="*/ 53 w 56"/>
                <a:gd name="T33" fmla="*/ 58 h 65"/>
                <a:gd name="T34" fmla="*/ 7 w 56"/>
                <a:gd name="T35" fmla="*/ 62 h 65"/>
                <a:gd name="T36" fmla="*/ 3 w 56"/>
                <a:gd name="T37" fmla="*/ 37 h 65"/>
                <a:gd name="T38" fmla="*/ 34 w 56"/>
                <a:gd name="T39" fmla="*/ 18 h 65"/>
                <a:gd name="T40" fmla="*/ 53 w 56"/>
                <a:gd name="T41" fmla="*/ 58 h 65"/>
                <a:gd name="T42" fmla="*/ 8 w 56"/>
                <a:gd name="T43" fmla="*/ 54 h 65"/>
                <a:gd name="T44" fmla="*/ 12 w 56"/>
                <a:gd name="T45" fmla="*/ 58 h 65"/>
                <a:gd name="T46" fmla="*/ 6 w 56"/>
                <a:gd name="T47" fmla="*/ 54 h 65"/>
                <a:gd name="T48" fmla="*/ 23 w 56"/>
                <a:gd name="T49" fmla="*/ 21 h 65"/>
                <a:gd name="T50" fmla="*/ 23 w 56"/>
                <a:gd name="T51" fmla="*/ 23 h 65"/>
                <a:gd name="T52" fmla="*/ 28 w 56"/>
                <a:gd name="T53" fmla="*/ 28 h 65"/>
                <a:gd name="T54" fmla="*/ 28 w 56"/>
                <a:gd name="T55" fmla="*/ 53 h 65"/>
                <a:gd name="T56" fmla="*/ 28 w 56"/>
                <a:gd name="T57" fmla="*/ 28 h 65"/>
                <a:gd name="T58" fmla="*/ 17 w 56"/>
                <a:gd name="T59" fmla="*/ 41 h 65"/>
                <a:gd name="T60" fmla="*/ 38 w 56"/>
                <a:gd name="T61" fmla="*/ 41 h 65"/>
                <a:gd name="T62" fmla="*/ 26 w 56"/>
                <a:gd name="T63" fmla="*/ 37 h 65"/>
                <a:gd name="T64" fmla="*/ 32 w 56"/>
                <a:gd name="T65" fmla="*/ 44 h 65"/>
                <a:gd name="T66" fmla="*/ 29 w 56"/>
                <a:gd name="T67" fmla="*/ 49 h 65"/>
                <a:gd name="T68" fmla="*/ 27 w 56"/>
                <a:gd name="T69" fmla="*/ 49 h 65"/>
                <a:gd name="T70" fmla="*/ 24 w 56"/>
                <a:gd name="T71" fmla="*/ 44 h 65"/>
                <a:gd name="T72" fmla="*/ 26 w 56"/>
                <a:gd name="T73" fmla="*/ 44 h 65"/>
                <a:gd name="T74" fmla="*/ 30 w 56"/>
                <a:gd name="T75" fmla="*/ 44 h 65"/>
                <a:gd name="T76" fmla="*/ 24 w 56"/>
                <a:gd name="T77" fmla="*/ 37 h 65"/>
                <a:gd name="T78" fmla="*/ 27 w 56"/>
                <a:gd name="T79" fmla="*/ 32 h 65"/>
                <a:gd name="T80" fmla="*/ 29 w 56"/>
                <a:gd name="T81" fmla="*/ 32 h 65"/>
                <a:gd name="T82" fmla="*/ 32 w 56"/>
                <a:gd name="T83" fmla="*/ 37 h 65"/>
                <a:gd name="T84" fmla="*/ 30 w 56"/>
                <a:gd name="T85" fmla="*/ 37 h 65"/>
                <a:gd name="T86" fmla="*/ 26 w 56"/>
                <a:gd name="T87" fmla="*/ 3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" h="65">
                  <a:moveTo>
                    <a:pt x="36" y="15"/>
                  </a:moveTo>
                  <a:cubicBezTo>
                    <a:pt x="36" y="14"/>
                    <a:pt x="36" y="14"/>
                    <a:pt x="36" y="14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43" y="3"/>
                    <a:pt x="43" y="3"/>
                    <a:pt x="43" y="2"/>
                  </a:cubicBezTo>
                  <a:cubicBezTo>
                    <a:pt x="43" y="1"/>
                    <a:pt x="42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3" y="0"/>
                    <a:pt x="13" y="1"/>
                  </a:cubicBezTo>
                  <a:cubicBezTo>
                    <a:pt x="12" y="2"/>
                    <a:pt x="12" y="3"/>
                    <a:pt x="13" y="3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9" y="16"/>
                    <a:pt x="0" y="26"/>
                    <a:pt x="0" y="37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1"/>
                    <a:pt x="3" y="65"/>
                    <a:pt x="7" y="65"/>
                  </a:cubicBezTo>
                  <a:cubicBezTo>
                    <a:pt x="49" y="65"/>
                    <a:pt x="49" y="65"/>
                    <a:pt x="49" y="65"/>
                  </a:cubicBezTo>
                  <a:cubicBezTo>
                    <a:pt x="53" y="65"/>
                    <a:pt x="56" y="61"/>
                    <a:pt x="56" y="58"/>
                  </a:cubicBezTo>
                  <a:cubicBezTo>
                    <a:pt x="56" y="37"/>
                    <a:pt x="56" y="37"/>
                    <a:pt x="56" y="37"/>
                  </a:cubicBezTo>
                  <a:cubicBezTo>
                    <a:pt x="56" y="26"/>
                    <a:pt x="47" y="16"/>
                    <a:pt x="36" y="15"/>
                  </a:cubicBezTo>
                  <a:close/>
                  <a:moveTo>
                    <a:pt x="26" y="13"/>
                  </a:moveTo>
                  <a:cubicBezTo>
                    <a:pt x="23" y="4"/>
                    <a:pt x="23" y="4"/>
                    <a:pt x="23" y="4"/>
                  </a:cubicBezTo>
                  <a:cubicBezTo>
                    <a:pt x="22" y="3"/>
                    <a:pt x="22" y="3"/>
                    <a:pt x="21" y="3"/>
                  </a:cubicBezTo>
                  <a:cubicBezTo>
                    <a:pt x="21" y="4"/>
                    <a:pt x="21" y="4"/>
                    <a:pt x="21" y="5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33" y="13"/>
                    <a:pt x="33" y="13"/>
                    <a:pt x="33" y="13"/>
                  </a:cubicBezTo>
                  <a:lnTo>
                    <a:pt x="26" y="13"/>
                  </a:lnTo>
                  <a:close/>
                  <a:moveTo>
                    <a:pt x="23" y="15"/>
                  </a:moveTo>
                  <a:cubicBezTo>
                    <a:pt x="33" y="15"/>
                    <a:pt x="33" y="15"/>
                    <a:pt x="33" y="15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23" y="16"/>
                    <a:pt x="23" y="16"/>
                    <a:pt x="23" y="16"/>
                  </a:cubicBezTo>
                  <a:lnTo>
                    <a:pt x="23" y="15"/>
                  </a:lnTo>
                  <a:close/>
                  <a:moveTo>
                    <a:pt x="53" y="58"/>
                  </a:moveTo>
                  <a:cubicBezTo>
                    <a:pt x="53" y="60"/>
                    <a:pt x="51" y="62"/>
                    <a:pt x="49" y="62"/>
                  </a:cubicBezTo>
                  <a:cubicBezTo>
                    <a:pt x="7" y="62"/>
                    <a:pt x="7" y="62"/>
                    <a:pt x="7" y="62"/>
                  </a:cubicBezTo>
                  <a:cubicBezTo>
                    <a:pt x="5" y="62"/>
                    <a:pt x="3" y="60"/>
                    <a:pt x="3" y="58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3" y="26"/>
                    <a:pt x="11" y="18"/>
                    <a:pt x="22" y="18"/>
                  </a:cubicBezTo>
                  <a:cubicBezTo>
                    <a:pt x="34" y="18"/>
                    <a:pt x="34" y="18"/>
                    <a:pt x="34" y="18"/>
                  </a:cubicBezTo>
                  <a:cubicBezTo>
                    <a:pt x="44" y="18"/>
                    <a:pt x="53" y="26"/>
                    <a:pt x="53" y="37"/>
                  </a:cubicBezTo>
                  <a:lnTo>
                    <a:pt x="53" y="58"/>
                  </a:lnTo>
                  <a:close/>
                  <a:moveTo>
                    <a:pt x="8" y="38"/>
                  </a:moveTo>
                  <a:cubicBezTo>
                    <a:pt x="8" y="54"/>
                    <a:pt x="8" y="54"/>
                    <a:pt x="8" y="54"/>
                  </a:cubicBezTo>
                  <a:cubicBezTo>
                    <a:pt x="8" y="55"/>
                    <a:pt x="9" y="57"/>
                    <a:pt x="11" y="57"/>
                  </a:cubicBezTo>
                  <a:cubicBezTo>
                    <a:pt x="11" y="57"/>
                    <a:pt x="12" y="57"/>
                    <a:pt x="12" y="58"/>
                  </a:cubicBezTo>
                  <a:cubicBezTo>
                    <a:pt x="12" y="58"/>
                    <a:pt x="11" y="59"/>
                    <a:pt x="11" y="59"/>
                  </a:cubicBezTo>
                  <a:cubicBezTo>
                    <a:pt x="8" y="59"/>
                    <a:pt x="6" y="56"/>
                    <a:pt x="6" y="54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6" y="28"/>
                    <a:pt x="14" y="21"/>
                    <a:pt x="23" y="21"/>
                  </a:cubicBezTo>
                  <a:cubicBezTo>
                    <a:pt x="24" y="21"/>
                    <a:pt x="24" y="21"/>
                    <a:pt x="24" y="22"/>
                  </a:cubicBezTo>
                  <a:cubicBezTo>
                    <a:pt x="24" y="22"/>
                    <a:pt x="24" y="23"/>
                    <a:pt x="23" y="23"/>
                  </a:cubicBezTo>
                  <a:cubicBezTo>
                    <a:pt x="15" y="23"/>
                    <a:pt x="8" y="29"/>
                    <a:pt x="8" y="38"/>
                  </a:cubicBezTo>
                  <a:close/>
                  <a:moveTo>
                    <a:pt x="28" y="28"/>
                  </a:moveTo>
                  <a:cubicBezTo>
                    <a:pt x="21" y="28"/>
                    <a:pt x="15" y="34"/>
                    <a:pt x="15" y="41"/>
                  </a:cubicBezTo>
                  <a:cubicBezTo>
                    <a:pt x="15" y="47"/>
                    <a:pt x="21" y="53"/>
                    <a:pt x="28" y="53"/>
                  </a:cubicBezTo>
                  <a:cubicBezTo>
                    <a:pt x="35" y="53"/>
                    <a:pt x="40" y="47"/>
                    <a:pt x="40" y="41"/>
                  </a:cubicBezTo>
                  <a:cubicBezTo>
                    <a:pt x="40" y="34"/>
                    <a:pt x="35" y="28"/>
                    <a:pt x="28" y="28"/>
                  </a:cubicBezTo>
                  <a:close/>
                  <a:moveTo>
                    <a:pt x="28" y="51"/>
                  </a:moveTo>
                  <a:cubicBezTo>
                    <a:pt x="22" y="51"/>
                    <a:pt x="17" y="46"/>
                    <a:pt x="17" y="41"/>
                  </a:cubicBezTo>
                  <a:cubicBezTo>
                    <a:pt x="17" y="35"/>
                    <a:pt x="22" y="30"/>
                    <a:pt x="28" y="30"/>
                  </a:cubicBezTo>
                  <a:cubicBezTo>
                    <a:pt x="33" y="30"/>
                    <a:pt x="38" y="35"/>
                    <a:pt x="38" y="41"/>
                  </a:cubicBezTo>
                  <a:cubicBezTo>
                    <a:pt x="38" y="46"/>
                    <a:pt x="33" y="51"/>
                    <a:pt x="28" y="51"/>
                  </a:cubicBezTo>
                  <a:close/>
                  <a:moveTo>
                    <a:pt x="26" y="37"/>
                  </a:moveTo>
                  <a:cubicBezTo>
                    <a:pt x="26" y="39"/>
                    <a:pt x="27" y="40"/>
                    <a:pt x="28" y="40"/>
                  </a:cubicBezTo>
                  <a:cubicBezTo>
                    <a:pt x="30" y="40"/>
                    <a:pt x="32" y="41"/>
                    <a:pt x="32" y="44"/>
                  </a:cubicBezTo>
                  <a:cubicBezTo>
                    <a:pt x="32" y="46"/>
                    <a:pt x="31" y="47"/>
                    <a:pt x="29" y="48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7" y="50"/>
                    <a:pt x="27" y="49"/>
                    <a:pt x="27" y="49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5" y="47"/>
                    <a:pt x="24" y="46"/>
                    <a:pt x="24" y="44"/>
                  </a:cubicBezTo>
                  <a:cubicBezTo>
                    <a:pt x="24" y="43"/>
                    <a:pt x="24" y="43"/>
                    <a:pt x="25" y="43"/>
                  </a:cubicBezTo>
                  <a:cubicBezTo>
                    <a:pt x="25" y="43"/>
                    <a:pt x="26" y="43"/>
                    <a:pt x="26" y="44"/>
                  </a:cubicBezTo>
                  <a:cubicBezTo>
                    <a:pt x="26" y="45"/>
                    <a:pt x="27" y="46"/>
                    <a:pt x="28" y="46"/>
                  </a:cubicBezTo>
                  <a:cubicBezTo>
                    <a:pt x="29" y="46"/>
                    <a:pt x="30" y="45"/>
                    <a:pt x="30" y="44"/>
                  </a:cubicBezTo>
                  <a:cubicBezTo>
                    <a:pt x="30" y="42"/>
                    <a:pt x="29" y="42"/>
                    <a:pt x="28" y="42"/>
                  </a:cubicBezTo>
                  <a:cubicBezTo>
                    <a:pt x="25" y="42"/>
                    <a:pt x="24" y="40"/>
                    <a:pt x="24" y="37"/>
                  </a:cubicBezTo>
                  <a:cubicBezTo>
                    <a:pt x="24" y="36"/>
                    <a:pt x="25" y="34"/>
                    <a:pt x="27" y="34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7" y="32"/>
                    <a:pt x="27" y="31"/>
                    <a:pt x="28" y="31"/>
                  </a:cubicBezTo>
                  <a:cubicBezTo>
                    <a:pt x="28" y="31"/>
                    <a:pt x="29" y="32"/>
                    <a:pt x="29" y="32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30" y="34"/>
                    <a:pt x="32" y="35"/>
                    <a:pt x="32" y="37"/>
                  </a:cubicBezTo>
                  <a:cubicBezTo>
                    <a:pt x="32" y="38"/>
                    <a:pt x="31" y="38"/>
                    <a:pt x="31" y="38"/>
                  </a:cubicBezTo>
                  <a:cubicBezTo>
                    <a:pt x="30" y="38"/>
                    <a:pt x="30" y="38"/>
                    <a:pt x="30" y="37"/>
                  </a:cubicBezTo>
                  <a:cubicBezTo>
                    <a:pt x="30" y="36"/>
                    <a:pt x="29" y="35"/>
                    <a:pt x="28" y="35"/>
                  </a:cubicBezTo>
                  <a:cubicBezTo>
                    <a:pt x="27" y="35"/>
                    <a:pt x="26" y="36"/>
                    <a:pt x="26" y="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Freeform 33"/>
            <p:cNvSpPr>
              <a:spLocks noEditPoints="1"/>
            </p:cNvSpPr>
            <p:nvPr/>
          </p:nvSpPr>
          <p:spPr bwMode="auto">
            <a:xfrm>
              <a:off x="3706668" y="4682705"/>
              <a:ext cx="454390" cy="454388"/>
            </a:xfrm>
            <a:custGeom>
              <a:avLst/>
              <a:gdLst>
                <a:gd name="T0" fmla="*/ 45 w 62"/>
                <a:gd name="T1" fmla="*/ 4 h 62"/>
                <a:gd name="T2" fmla="*/ 45 w 62"/>
                <a:gd name="T3" fmla="*/ 9 h 62"/>
                <a:gd name="T4" fmla="*/ 17 w 62"/>
                <a:gd name="T5" fmla="*/ 52 h 62"/>
                <a:gd name="T6" fmla="*/ 16 w 62"/>
                <a:gd name="T7" fmla="*/ 58 h 62"/>
                <a:gd name="T8" fmla="*/ 19 w 62"/>
                <a:gd name="T9" fmla="*/ 52 h 62"/>
                <a:gd name="T10" fmla="*/ 54 w 62"/>
                <a:gd name="T11" fmla="*/ 19 h 62"/>
                <a:gd name="T12" fmla="*/ 56 w 62"/>
                <a:gd name="T13" fmla="*/ 15 h 62"/>
                <a:gd name="T14" fmla="*/ 53 w 62"/>
                <a:gd name="T15" fmla="*/ 19 h 62"/>
                <a:gd name="T16" fmla="*/ 4 w 62"/>
                <a:gd name="T17" fmla="*/ 46 h 62"/>
                <a:gd name="T18" fmla="*/ 9 w 62"/>
                <a:gd name="T19" fmla="*/ 44 h 62"/>
                <a:gd name="T20" fmla="*/ 61 w 62"/>
                <a:gd name="T21" fmla="*/ 30 h 62"/>
                <a:gd name="T22" fmla="*/ 56 w 62"/>
                <a:gd name="T23" fmla="*/ 32 h 62"/>
                <a:gd name="T24" fmla="*/ 61 w 62"/>
                <a:gd name="T25" fmla="*/ 30 h 62"/>
                <a:gd name="T26" fmla="*/ 1 w 62"/>
                <a:gd name="T27" fmla="*/ 30 h 62"/>
                <a:gd name="T28" fmla="*/ 5 w 62"/>
                <a:gd name="T29" fmla="*/ 32 h 62"/>
                <a:gd name="T30" fmla="*/ 52 w 62"/>
                <a:gd name="T31" fmla="*/ 43 h 62"/>
                <a:gd name="T32" fmla="*/ 57 w 62"/>
                <a:gd name="T33" fmla="*/ 47 h 62"/>
                <a:gd name="T34" fmla="*/ 54 w 62"/>
                <a:gd name="T35" fmla="*/ 43 h 62"/>
                <a:gd name="T36" fmla="*/ 10 w 62"/>
                <a:gd name="T37" fmla="*/ 18 h 62"/>
                <a:gd name="T38" fmla="*/ 4 w 62"/>
                <a:gd name="T39" fmla="*/ 15 h 62"/>
                <a:gd name="T40" fmla="*/ 45 w 62"/>
                <a:gd name="T41" fmla="*/ 52 h 62"/>
                <a:gd name="T42" fmla="*/ 45 w 62"/>
                <a:gd name="T43" fmla="*/ 57 h 62"/>
                <a:gd name="T44" fmla="*/ 47 w 62"/>
                <a:gd name="T45" fmla="*/ 56 h 62"/>
                <a:gd name="T46" fmla="*/ 30 w 62"/>
                <a:gd name="T47" fmla="*/ 56 h 62"/>
                <a:gd name="T48" fmla="*/ 32 w 62"/>
                <a:gd name="T49" fmla="*/ 61 h 62"/>
                <a:gd name="T50" fmla="*/ 17 w 62"/>
                <a:gd name="T51" fmla="*/ 9 h 62"/>
                <a:gd name="T52" fmla="*/ 19 w 62"/>
                <a:gd name="T53" fmla="*/ 8 h 62"/>
                <a:gd name="T54" fmla="*/ 15 w 62"/>
                <a:gd name="T55" fmla="*/ 5 h 62"/>
                <a:gd name="T56" fmla="*/ 32 w 62"/>
                <a:gd name="T57" fmla="*/ 5 h 62"/>
                <a:gd name="T58" fmla="*/ 30 w 62"/>
                <a:gd name="T59" fmla="*/ 1 h 62"/>
                <a:gd name="T60" fmla="*/ 53 w 62"/>
                <a:gd name="T61" fmla="*/ 30 h 62"/>
                <a:gd name="T62" fmla="*/ 29 w 62"/>
                <a:gd name="T63" fmla="*/ 53 h 62"/>
                <a:gd name="T64" fmla="*/ 14 w 62"/>
                <a:gd name="T65" fmla="*/ 19 h 62"/>
                <a:gd name="T66" fmla="*/ 48 w 62"/>
                <a:gd name="T67" fmla="*/ 19 h 62"/>
                <a:gd name="T68" fmla="*/ 46 w 62"/>
                <a:gd name="T69" fmla="*/ 22 h 62"/>
                <a:gd name="T70" fmla="*/ 46 w 62"/>
                <a:gd name="T71" fmla="*/ 22 h 62"/>
                <a:gd name="T72" fmla="*/ 39 w 62"/>
                <a:gd name="T73" fmla="*/ 27 h 62"/>
                <a:gd name="T74" fmla="*/ 31 w 62"/>
                <a:gd name="T75" fmla="*/ 48 h 62"/>
                <a:gd name="T76" fmla="*/ 36 w 62"/>
                <a:gd name="T77" fmla="*/ 27 h 62"/>
                <a:gd name="T78" fmla="*/ 36 w 62"/>
                <a:gd name="T79" fmla="*/ 27 h 62"/>
                <a:gd name="T80" fmla="*/ 23 w 62"/>
                <a:gd name="T81" fmla="*/ 27 h 62"/>
                <a:gd name="T82" fmla="*/ 21 w 62"/>
                <a:gd name="T83" fmla="*/ 27 h 62"/>
                <a:gd name="T84" fmla="*/ 28 w 62"/>
                <a:gd name="T85" fmla="*/ 47 h 62"/>
                <a:gd name="T86" fmla="*/ 28 w 62"/>
                <a:gd name="T87" fmla="*/ 47 h 62"/>
                <a:gd name="T88" fmla="*/ 39 w 62"/>
                <a:gd name="T89" fmla="*/ 29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2" h="62">
                  <a:moveTo>
                    <a:pt x="43" y="9"/>
                  </a:moveTo>
                  <a:cubicBezTo>
                    <a:pt x="43" y="9"/>
                    <a:pt x="43" y="9"/>
                    <a:pt x="43" y="8"/>
                  </a:cubicBezTo>
                  <a:cubicBezTo>
                    <a:pt x="45" y="4"/>
                    <a:pt x="45" y="4"/>
                    <a:pt x="45" y="4"/>
                  </a:cubicBezTo>
                  <a:cubicBezTo>
                    <a:pt x="45" y="4"/>
                    <a:pt x="46" y="4"/>
                    <a:pt x="46" y="4"/>
                  </a:cubicBezTo>
                  <a:cubicBezTo>
                    <a:pt x="47" y="4"/>
                    <a:pt x="47" y="5"/>
                    <a:pt x="47" y="5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4" y="9"/>
                    <a:pt x="44" y="10"/>
                    <a:pt x="44" y="10"/>
                  </a:cubicBezTo>
                  <a:cubicBezTo>
                    <a:pt x="43" y="10"/>
                    <a:pt x="43" y="9"/>
                    <a:pt x="43" y="9"/>
                  </a:cubicBezTo>
                  <a:close/>
                  <a:moveTo>
                    <a:pt x="17" y="52"/>
                  </a:moveTo>
                  <a:cubicBezTo>
                    <a:pt x="15" y="56"/>
                    <a:pt x="15" y="56"/>
                    <a:pt x="15" y="56"/>
                  </a:cubicBezTo>
                  <a:cubicBezTo>
                    <a:pt x="15" y="57"/>
                    <a:pt x="15" y="57"/>
                    <a:pt x="15" y="58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16" y="58"/>
                    <a:pt x="17" y="57"/>
                    <a:pt x="17" y="57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9" y="53"/>
                    <a:pt x="19" y="52"/>
                    <a:pt x="19" y="52"/>
                  </a:cubicBezTo>
                  <a:cubicBezTo>
                    <a:pt x="18" y="52"/>
                    <a:pt x="18" y="52"/>
                    <a:pt x="17" y="52"/>
                  </a:cubicBezTo>
                  <a:close/>
                  <a:moveTo>
                    <a:pt x="53" y="19"/>
                  </a:moveTo>
                  <a:cubicBezTo>
                    <a:pt x="53" y="19"/>
                    <a:pt x="53" y="19"/>
                    <a:pt x="54" y="19"/>
                  </a:cubicBezTo>
                  <a:cubicBezTo>
                    <a:pt x="57" y="17"/>
                    <a:pt x="57" y="17"/>
                    <a:pt x="57" y="17"/>
                  </a:cubicBezTo>
                  <a:cubicBezTo>
                    <a:pt x="58" y="16"/>
                    <a:pt x="58" y="16"/>
                    <a:pt x="58" y="15"/>
                  </a:cubicBezTo>
                  <a:cubicBezTo>
                    <a:pt x="57" y="15"/>
                    <a:pt x="57" y="14"/>
                    <a:pt x="56" y="15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2" y="17"/>
                    <a:pt x="52" y="18"/>
                    <a:pt x="52" y="18"/>
                  </a:cubicBezTo>
                  <a:cubicBezTo>
                    <a:pt x="52" y="19"/>
                    <a:pt x="53" y="19"/>
                    <a:pt x="53" y="19"/>
                  </a:cubicBezTo>
                  <a:close/>
                  <a:moveTo>
                    <a:pt x="8" y="43"/>
                  </a:moveTo>
                  <a:cubicBezTo>
                    <a:pt x="4" y="45"/>
                    <a:pt x="4" y="45"/>
                    <a:pt x="4" y="45"/>
                  </a:cubicBezTo>
                  <a:cubicBezTo>
                    <a:pt x="4" y="45"/>
                    <a:pt x="4" y="46"/>
                    <a:pt x="4" y="46"/>
                  </a:cubicBezTo>
                  <a:cubicBezTo>
                    <a:pt x="4" y="46"/>
                    <a:pt x="5" y="47"/>
                    <a:pt x="5" y="47"/>
                  </a:cubicBezTo>
                  <a:cubicBezTo>
                    <a:pt x="5" y="47"/>
                    <a:pt x="5" y="47"/>
                    <a:pt x="5" y="47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10" y="44"/>
                    <a:pt x="10" y="43"/>
                    <a:pt x="10" y="43"/>
                  </a:cubicBezTo>
                  <a:cubicBezTo>
                    <a:pt x="9" y="42"/>
                    <a:pt x="9" y="42"/>
                    <a:pt x="8" y="43"/>
                  </a:cubicBezTo>
                  <a:close/>
                  <a:moveTo>
                    <a:pt x="61" y="30"/>
                  </a:moveTo>
                  <a:cubicBezTo>
                    <a:pt x="56" y="30"/>
                    <a:pt x="56" y="30"/>
                    <a:pt x="56" y="30"/>
                  </a:cubicBezTo>
                  <a:cubicBezTo>
                    <a:pt x="56" y="30"/>
                    <a:pt x="55" y="30"/>
                    <a:pt x="55" y="31"/>
                  </a:cubicBezTo>
                  <a:cubicBezTo>
                    <a:pt x="55" y="31"/>
                    <a:pt x="56" y="32"/>
                    <a:pt x="56" y="32"/>
                  </a:cubicBezTo>
                  <a:cubicBezTo>
                    <a:pt x="61" y="32"/>
                    <a:pt x="61" y="32"/>
                    <a:pt x="61" y="32"/>
                  </a:cubicBezTo>
                  <a:cubicBezTo>
                    <a:pt x="61" y="32"/>
                    <a:pt x="62" y="31"/>
                    <a:pt x="62" y="31"/>
                  </a:cubicBezTo>
                  <a:cubicBezTo>
                    <a:pt x="62" y="30"/>
                    <a:pt x="61" y="30"/>
                    <a:pt x="61" y="30"/>
                  </a:cubicBezTo>
                  <a:close/>
                  <a:moveTo>
                    <a:pt x="6" y="31"/>
                  </a:moveTo>
                  <a:cubicBezTo>
                    <a:pt x="6" y="30"/>
                    <a:pt x="6" y="30"/>
                    <a:pt x="5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0"/>
                    <a:pt x="0" y="30"/>
                    <a:pt x="0" y="31"/>
                  </a:cubicBezTo>
                  <a:cubicBezTo>
                    <a:pt x="0" y="31"/>
                    <a:pt x="0" y="32"/>
                    <a:pt x="1" y="32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6" y="32"/>
                    <a:pt x="6" y="31"/>
                    <a:pt x="6" y="31"/>
                  </a:cubicBezTo>
                  <a:close/>
                  <a:moveTo>
                    <a:pt x="54" y="43"/>
                  </a:moveTo>
                  <a:cubicBezTo>
                    <a:pt x="53" y="42"/>
                    <a:pt x="52" y="42"/>
                    <a:pt x="52" y="43"/>
                  </a:cubicBezTo>
                  <a:cubicBezTo>
                    <a:pt x="52" y="43"/>
                    <a:pt x="52" y="44"/>
                    <a:pt x="53" y="44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7" y="47"/>
                    <a:pt x="58" y="46"/>
                    <a:pt x="58" y="46"/>
                  </a:cubicBezTo>
                  <a:cubicBezTo>
                    <a:pt x="58" y="46"/>
                    <a:pt x="58" y="45"/>
                    <a:pt x="57" y="45"/>
                  </a:cubicBezTo>
                  <a:lnTo>
                    <a:pt x="54" y="43"/>
                  </a:lnTo>
                  <a:close/>
                  <a:moveTo>
                    <a:pt x="8" y="19"/>
                  </a:moveTo>
                  <a:cubicBezTo>
                    <a:pt x="8" y="19"/>
                    <a:pt x="9" y="19"/>
                    <a:pt x="9" y="19"/>
                  </a:cubicBezTo>
                  <a:cubicBezTo>
                    <a:pt x="9" y="19"/>
                    <a:pt x="9" y="19"/>
                    <a:pt x="10" y="18"/>
                  </a:cubicBezTo>
                  <a:cubicBezTo>
                    <a:pt x="10" y="18"/>
                    <a:pt x="10" y="17"/>
                    <a:pt x="9" y="17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4"/>
                    <a:pt x="4" y="15"/>
                    <a:pt x="4" y="15"/>
                  </a:cubicBezTo>
                  <a:cubicBezTo>
                    <a:pt x="4" y="16"/>
                    <a:pt x="4" y="16"/>
                    <a:pt x="4" y="17"/>
                  </a:cubicBezTo>
                  <a:lnTo>
                    <a:pt x="8" y="19"/>
                  </a:lnTo>
                  <a:close/>
                  <a:moveTo>
                    <a:pt x="45" y="52"/>
                  </a:moveTo>
                  <a:cubicBezTo>
                    <a:pt x="44" y="52"/>
                    <a:pt x="44" y="52"/>
                    <a:pt x="43" y="52"/>
                  </a:cubicBezTo>
                  <a:cubicBezTo>
                    <a:pt x="43" y="52"/>
                    <a:pt x="43" y="53"/>
                    <a:pt x="43" y="53"/>
                  </a:cubicBezTo>
                  <a:cubicBezTo>
                    <a:pt x="45" y="57"/>
                    <a:pt x="45" y="57"/>
                    <a:pt x="45" y="57"/>
                  </a:cubicBezTo>
                  <a:cubicBezTo>
                    <a:pt x="45" y="57"/>
                    <a:pt x="46" y="58"/>
                    <a:pt x="46" y="58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7" y="57"/>
                    <a:pt x="47" y="57"/>
                    <a:pt x="47" y="56"/>
                  </a:cubicBezTo>
                  <a:lnTo>
                    <a:pt x="45" y="52"/>
                  </a:lnTo>
                  <a:close/>
                  <a:moveTo>
                    <a:pt x="31" y="55"/>
                  </a:moveTo>
                  <a:cubicBezTo>
                    <a:pt x="30" y="55"/>
                    <a:pt x="30" y="56"/>
                    <a:pt x="30" y="56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1"/>
                    <a:pt x="30" y="62"/>
                    <a:pt x="31" y="62"/>
                  </a:cubicBezTo>
                  <a:cubicBezTo>
                    <a:pt x="31" y="62"/>
                    <a:pt x="32" y="61"/>
                    <a:pt x="32" y="61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32" y="56"/>
                    <a:pt x="31" y="55"/>
                    <a:pt x="31" y="55"/>
                  </a:cubicBezTo>
                  <a:close/>
                  <a:moveTo>
                    <a:pt x="17" y="9"/>
                  </a:moveTo>
                  <a:cubicBezTo>
                    <a:pt x="17" y="9"/>
                    <a:pt x="18" y="10"/>
                    <a:pt x="18" y="10"/>
                  </a:cubicBezTo>
                  <a:cubicBezTo>
                    <a:pt x="18" y="10"/>
                    <a:pt x="18" y="9"/>
                    <a:pt x="19" y="9"/>
                  </a:cubicBezTo>
                  <a:cubicBezTo>
                    <a:pt x="19" y="9"/>
                    <a:pt x="19" y="9"/>
                    <a:pt x="19" y="8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6" y="4"/>
                    <a:pt x="16" y="4"/>
                    <a:pt x="15" y="4"/>
                  </a:cubicBezTo>
                  <a:cubicBezTo>
                    <a:pt x="15" y="4"/>
                    <a:pt x="15" y="5"/>
                    <a:pt x="15" y="5"/>
                  </a:cubicBezTo>
                  <a:lnTo>
                    <a:pt x="17" y="9"/>
                  </a:lnTo>
                  <a:close/>
                  <a:moveTo>
                    <a:pt x="31" y="6"/>
                  </a:moveTo>
                  <a:cubicBezTo>
                    <a:pt x="31" y="6"/>
                    <a:pt x="32" y="6"/>
                    <a:pt x="32" y="5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0"/>
                    <a:pt x="31" y="0"/>
                    <a:pt x="31" y="0"/>
                  </a:cubicBezTo>
                  <a:cubicBezTo>
                    <a:pt x="30" y="0"/>
                    <a:pt x="30" y="0"/>
                    <a:pt x="30" y="1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0" y="6"/>
                    <a:pt x="30" y="6"/>
                    <a:pt x="31" y="6"/>
                  </a:cubicBezTo>
                  <a:close/>
                  <a:moveTo>
                    <a:pt x="53" y="30"/>
                  </a:moveTo>
                  <a:cubicBezTo>
                    <a:pt x="32" y="53"/>
                    <a:pt x="32" y="53"/>
                    <a:pt x="32" y="53"/>
                  </a:cubicBezTo>
                  <a:cubicBezTo>
                    <a:pt x="32" y="53"/>
                    <a:pt x="31" y="53"/>
                    <a:pt x="31" y="53"/>
                  </a:cubicBezTo>
                  <a:cubicBezTo>
                    <a:pt x="30" y="53"/>
                    <a:pt x="30" y="53"/>
                    <a:pt x="29" y="53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8" y="29"/>
                    <a:pt x="8" y="28"/>
                    <a:pt x="9" y="27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5" y="18"/>
                    <a:pt x="15" y="18"/>
                  </a:cubicBezTo>
                  <a:cubicBezTo>
                    <a:pt x="46" y="18"/>
                    <a:pt x="46" y="18"/>
                    <a:pt x="46" y="18"/>
                  </a:cubicBezTo>
                  <a:cubicBezTo>
                    <a:pt x="47" y="18"/>
                    <a:pt x="48" y="19"/>
                    <a:pt x="48" y="19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4" y="28"/>
                    <a:pt x="54" y="29"/>
                    <a:pt x="53" y="30"/>
                  </a:cubicBezTo>
                  <a:close/>
                  <a:moveTo>
                    <a:pt x="46" y="22"/>
                  </a:moveTo>
                  <a:cubicBezTo>
                    <a:pt x="41" y="27"/>
                    <a:pt x="41" y="27"/>
                    <a:pt x="41" y="27"/>
                  </a:cubicBezTo>
                  <a:cubicBezTo>
                    <a:pt x="50" y="27"/>
                    <a:pt x="50" y="27"/>
                    <a:pt x="50" y="27"/>
                  </a:cubicBezTo>
                  <a:lnTo>
                    <a:pt x="46" y="22"/>
                  </a:lnTo>
                  <a:close/>
                  <a:moveTo>
                    <a:pt x="44" y="21"/>
                  </a:moveTo>
                  <a:cubicBezTo>
                    <a:pt x="33" y="21"/>
                    <a:pt x="33" y="21"/>
                    <a:pt x="33" y="21"/>
                  </a:cubicBezTo>
                  <a:cubicBezTo>
                    <a:pt x="39" y="27"/>
                    <a:pt x="39" y="27"/>
                    <a:pt x="39" y="27"/>
                  </a:cubicBezTo>
                  <a:lnTo>
                    <a:pt x="44" y="21"/>
                  </a:lnTo>
                  <a:close/>
                  <a:moveTo>
                    <a:pt x="25" y="29"/>
                  </a:moveTo>
                  <a:cubicBezTo>
                    <a:pt x="31" y="48"/>
                    <a:pt x="31" y="48"/>
                    <a:pt x="31" y="48"/>
                  </a:cubicBezTo>
                  <a:cubicBezTo>
                    <a:pt x="37" y="29"/>
                    <a:pt x="37" y="29"/>
                    <a:pt x="37" y="29"/>
                  </a:cubicBezTo>
                  <a:lnTo>
                    <a:pt x="25" y="29"/>
                  </a:lnTo>
                  <a:close/>
                  <a:moveTo>
                    <a:pt x="36" y="27"/>
                  </a:moveTo>
                  <a:cubicBezTo>
                    <a:pt x="31" y="22"/>
                    <a:pt x="31" y="22"/>
                    <a:pt x="31" y="22"/>
                  </a:cubicBezTo>
                  <a:cubicBezTo>
                    <a:pt x="26" y="27"/>
                    <a:pt x="26" y="27"/>
                    <a:pt x="26" y="27"/>
                  </a:cubicBezTo>
                  <a:lnTo>
                    <a:pt x="36" y="27"/>
                  </a:lnTo>
                  <a:close/>
                  <a:moveTo>
                    <a:pt x="28" y="21"/>
                  </a:moveTo>
                  <a:cubicBezTo>
                    <a:pt x="18" y="21"/>
                    <a:pt x="18" y="21"/>
                    <a:pt x="18" y="21"/>
                  </a:cubicBezTo>
                  <a:cubicBezTo>
                    <a:pt x="23" y="27"/>
                    <a:pt x="23" y="27"/>
                    <a:pt x="23" y="27"/>
                  </a:cubicBezTo>
                  <a:lnTo>
                    <a:pt x="28" y="21"/>
                  </a:lnTo>
                  <a:close/>
                  <a:moveTo>
                    <a:pt x="12" y="27"/>
                  </a:moveTo>
                  <a:cubicBezTo>
                    <a:pt x="21" y="27"/>
                    <a:pt x="21" y="27"/>
                    <a:pt x="21" y="27"/>
                  </a:cubicBezTo>
                  <a:cubicBezTo>
                    <a:pt x="16" y="22"/>
                    <a:pt x="16" y="22"/>
                    <a:pt x="16" y="22"/>
                  </a:cubicBezTo>
                  <a:lnTo>
                    <a:pt x="12" y="27"/>
                  </a:lnTo>
                  <a:close/>
                  <a:moveTo>
                    <a:pt x="28" y="47"/>
                  </a:moveTo>
                  <a:cubicBezTo>
                    <a:pt x="22" y="29"/>
                    <a:pt x="22" y="29"/>
                    <a:pt x="22" y="29"/>
                  </a:cubicBezTo>
                  <a:cubicBezTo>
                    <a:pt x="12" y="29"/>
                    <a:pt x="12" y="29"/>
                    <a:pt x="12" y="29"/>
                  </a:cubicBezTo>
                  <a:lnTo>
                    <a:pt x="28" y="47"/>
                  </a:lnTo>
                  <a:close/>
                  <a:moveTo>
                    <a:pt x="33" y="47"/>
                  </a:moveTo>
                  <a:cubicBezTo>
                    <a:pt x="49" y="29"/>
                    <a:pt x="49" y="29"/>
                    <a:pt x="49" y="29"/>
                  </a:cubicBezTo>
                  <a:cubicBezTo>
                    <a:pt x="39" y="29"/>
                    <a:pt x="39" y="29"/>
                    <a:pt x="39" y="29"/>
                  </a:cubicBezTo>
                  <a:lnTo>
                    <a:pt x="33" y="4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Freeform 41"/>
            <p:cNvSpPr>
              <a:spLocks noEditPoints="1"/>
            </p:cNvSpPr>
            <p:nvPr/>
          </p:nvSpPr>
          <p:spPr bwMode="auto">
            <a:xfrm>
              <a:off x="4623918" y="2055543"/>
              <a:ext cx="467459" cy="451878"/>
            </a:xfrm>
            <a:custGeom>
              <a:avLst/>
              <a:gdLst>
                <a:gd name="T0" fmla="*/ 12 w 63"/>
                <a:gd name="T1" fmla="*/ 10 h 61"/>
                <a:gd name="T2" fmla="*/ 13 w 63"/>
                <a:gd name="T3" fmla="*/ 10 h 61"/>
                <a:gd name="T4" fmla="*/ 13 w 63"/>
                <a:gd name="T5" fmla="*/ 12 h 61"/>
                <a:gd name="T6" fmla="*/ 13 w 63"/>
                <a:gd name="T7" fmla="*/ 29 h 61"/>
                <a:gd name="T8" fmla="*/ 13 w 63"/>
                <a:gd name="T9" fmla="*/ 31 h 61"/>
                <a:gd name="T10" fmla="*/ 13 w 63"/>
                <a:gd name="T11" fmla="*/ 31 h 61"/>
                <a:gd name="T12" fmla="*/ 12 w 63"/>
                <a:gd name="T13" fmla="*/ 31 h 61"/>
                <a:gd name="T14" fmla="*/ 12 w 63"/>
                <a:gd name="T15" fmla="*/ 10 h 61"/>
                <a:gd name="T16" fmla="*/ 61 w 63"/>
                <a:gd name="T17" fmla="*/ 59 h 61"/>
                <a:gd name="T18" fmla="*/ 56 w 63"/>
                <a:gd name="T19" fmla="*/ 61 h 61"/>
                <a:gd name="T20" fmla="*/ 51 w 63"/>
                <a:gd name="T21" fmla="*/ 59 h 61"/>
                <a:gd name="T22" fmla="*/ 38 w 63"/>
                <a:gd name="T23" fmla="*/ 47 h 61"/>
                <a:gd name="T24" fmla="*/ 36 w 63"/>
                <a:gd name="T25" fmla="*/ 42 h 61"/>
                <a:gd name="T26" fmla="*/ 32 w 63"/>
                <a:gd name="T27" fmla="*/ 38 h 61"/>
                <a:gd name="T28" fmla="*/ 22 w 63"/>
                <a:gd name="T29" fmla="*/ 41 h 61"/>
                <a:gd name="T30" fmla="*/ 8 w 63"/>
                <a:gd name="T31" fmla="*/ 35 h 61"/>
                <a:gd name="T32" fmla="*/ 8 w 63"/>
                <a:gd name="T33" fmla="*/ 6 h 61"/>
                <a:gd name="T34" fmla="*/ 22 w 63"/>
                <a:gd name="T35" fmla="*/ 0 h 61"/>
                <a:gd name="T36" fmla="*/ 36 w 63"/>
                <a:gd name="T37" fmla="*/ 6 h 61"/>
                <a:gd name="T38" fmla="*/ 39 w 63"/>
                <a:gd name="T39" fmla="*/ 31 h 61"/>
                <a:gd name="T40" fmla="*/ 43 w 63"/>
                <a:gd name="T41" fmla="*/ 35 h 61"/>
                <a:gd name="T42" fmla="*/ 48 w 63"/>
                <a:gd name="T43" fmla="*/ 37 h 61"/>
                <a:gd name="T44" fmla="*/ 60 w 63"/>
                <a:gd name="T45" fmla="*/ 49 h 61"/>
                <a:gd name="T46" fmla="*/ 61 w 63"/>
                <a:gd name="T47" fmla="*/ 59 h 61"/>
                <a:gd name="T48" fmla="*/ 10 w 63"/>
                <a:gd name="T49" fmla="*/ 8 h 61"/>
                <a:gd name="T50" fmla="*/ 5 w 63"/>
                <a:gd name="T51" fmla="*/ 21 h 61"/>
                <a:gd name="T52" fmla="*/ 10 w 63"/>
                <a:gd name="T53" fmla="*/ 33 h 61"/>
                <a:gd name="T54" fmla="*/ 22 w 63"/>
                <a:gd name="T55" fmla="*/ 38 h 61"/>
                <a:gd name="T56" fmla="*/ 34 w 63"/>
                <a:gd name="T57" fmla="*/ 33 h 61"/>
                <a:gd name="T58" fmla="*/ 39 w 63"/>
                <a:gd name="T59" fmla="*/ 21 h 61"/>
                <a:gd name="T60" fmla="*/ 34 w 63"/>
                <a:gd name="T61" fmla="*/ 8 h 61"/>
                <a:gd name="T62" fmla="*/ 22 w 63"/>
                <a:gd name="T63" fmla="*/ 3 h 61"/>
                <a:gd name="T64" fmla="*/ 10 w 63"/>
                <a:gd name="T65" fmla="*/ 8 h 61"/>
                <a:gd name="T66" fmla="*/ 36 w 63"/>
                <a:gd name="T67" fmla="*/ 34 h 61"/>
                <a:gd name="T68" fmla="*/ 34 w 63"/>
                <a:gd name="T69" fmla="*/ 35 h 61"/>
                <a:gd name="T70" fmla="*/ 38 w 63"/>
                <a:gd name="T71" fmla="*/ 39 h 61"/>
                <a:gd name="T72" fmla="*/ 39 w 63"/>
                <a:gd name="T73" fmla="*/ 37 h 61"/>
                <a:gd name="T74" fmla="*/ 40 w 63"/>
                <a:gd name="T75" fmla="*/ 36 h 61"/>
                <a:gd name="T76" fmla="*/ 37 w 63"/>
                <a:gd name="T77" fmla="*/ 33 h 61"/>
                <a:gd name="T78" fmla="*/ 36 w 63"/>
                <a:gd name="T79" fmla="*/ 34 h 61"/>
                <a:gd name="T80" fmla="*/ 41 w 63"/>
                <a:gd name="T81" fmla="*/ 44 h 61"/>
                <a:gd name="T82" fmla="*/ 53 w 63"/>
                <a:gd name="T83" fmla="*/ 57 h 61"/>
                <a:gd name="T84" fmla="*/ 58 w 63"/>
                <a:gd name="T85" fmla="*/ 57 h 61"/>
                <a:gd name="T86" fmla="*/ 60 w 63"/>
                <a:gd name="T87" fmla="*/ 54 h 61"/>
                <a:gd name="T88" fmla="*/ 58 w 63"/>
                <a:gd name="T89" fmla="*/ 51 h 61"/>
                <a:gd name="T90" fmla="*/ 46 w 63"/>
                <a:gd name="T91" fmla="*/ 39 h 61"/>
                <a:gd name="T92" fmla="*/ 43 w 63"/>
                <a:gd name="T93" fmla="*/ 38 h 61"/>
                <a:gd name="T94" fmla="*/ 42 w 63"/>
                <a:gd name="T95" fmla="*/ 38 h 61"/>
                <a:gd name="T96" fmla="*/ 41 w 63"/>
                <a:gd name="T97" fmla="*/ 38 h 61"/>
                <a:gd name="T98" fmla="*/ 40 w 63"/>
                <a:gd name="T99" fmla="*/ 39 h 61"/>
                <a:gd name="T100" fmla="*/ 40 w 63"/>
                <a:gd name="T101" fmla="*/ 40 h 61"/>
                <a:gd name="T102" fmla="*/ 39 w 63"/>
                <a:gd name="T103" fmla="*/ 40 h 61"/>
                <a:gd name="T104" fmla="*/ 41 w 63"/>
                <a:gd name="T105" fmla="*/ 44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3" h="61">
                  <a:moveTo>
                    <a:pt x="12" y="10"/>
                  </a:moveTo>
                  <a:cubicBezTo>
                    <a:pt x="12" y="10"/>
                    <a:pt x="13" y="10"/>
                    <a:pt x="13" y="10"/>
                  </a:cubicBezTo>
                  <a:cubicBezTo>
                    <a:pt x="14" y="11"/>
                    <a:pt x="14" y="11"/>
                    <a:pt x="13" y="12"/>
                  </a:cubicBezTo>
                  <a:cubicBezTo>
                    <a:pt x="8" y="17"/>
                    <a:pt x="8" y="24"/>
                    <a:pt x="13" y="29"/>
                  </a:cubicBezTo>
                  <a:cubicBezTo>
                    <a:pt x="14" y="30"/>
                    <a:pt x="14" y="30"/>
                    <a:pt x="13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6" y="25"/>
                    <a:pt x="6" y="16"/>
                    <a:pt x="12" y="10"/>
                  </a:cubicBezTo>
                  <a:close/>
                  <a:moveTo>
                    <a:pt x="61" y="59"/>
                  </a:moveTo>
                  <a:cubicBezTo>
                    <a:pt x="59" y="60"/>
                    <a:pt x="58" y="61"/>
                    <a:pt x="56" y="61"/>
                  </a:cubicBezTo>
                  <a:cubicBezTo>
                    <a:pt x="54" y="61"/>
                    <a:pt x="52" y="60"/>
                    <a:pt x="51" y="59"/>
                  </a:cubicBezTo>
                  <a:cubicBezTo>
                    <a:pt x="38" y="47"/>
                    <a:pt x="38" y="47"/>
                    <a:pt x="38" y="47"/>
                  </a:cubicBezTo>
                  <a:cubicBezTo>
                    <a:pt x="37" y="45"/>
                    <a:pt x="36" y="43"/>
                    <a:pt x="36" y="42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29" y="40"/>
                    <a:pt x="26" y="41"/>
                    <a:pt x="22" y="41"/>
                  </a:cubicBezTo>
                  <a:cubicBezTo>
                    <a:pt x="17" y="41"/>
                    <a:pt x="12" y="38"/>
                    <a:pt x="8" y="35"/>
                  </a:cubicBezTo>
                  <a:cubicBezTo>
                    <a:pt x="0" y="27"/>
                    <a:pt x="0" y="14"/>
                    <a:pt x="8" y="6"/>
                  </a:cubicBezTo>
                  <a:cubicBezTo>
                    <a:pt x="12" y="3"/>
                    <a:pt x="17" y="0"/>
                    <a:pt x="22" y="0"/>
                  </a:cubicBezTo>
                  <a:cubicBezTo>
                    <a:pt x="28" y="0"/>
                    <a:pt x="33" y="3"/>
                    <a:pt x="36" y="6"/>
                  </a:cubicBezTo>
                  <a:cubicBezTo>
                    <a:pt x="43" y="13"/>
                    <a:pt x="44" y="23"/>
                    <a:pt x="39" y="31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5" y="35"/>
                    <a:pt x="47" y="35"/>
                    <a:pt x="48" y="37"/>
                  </a:cubicBezTo>
                  <a:cubicBezTo>
                    <a:pt x="60" y="49"/>
                    <a:pt x="60" y="49"/>
                    <a:pt x="60" y="49"/>
                  </a:cubicBezTo>
                  <a:cubicBezTo>
                    <a:pt x="63" y="52"/>
                    <a:pt x="63" y="56"/>
                    <a:pt x="61" y="59"/>
                  </a:cubicBezTo>
                  <a:close/>
                  <a:moveTo>
                    <a:pt x="10" y="8"/>
                  </a:moveTo>
                  <a:cubicBezTo>
                    <a:pt x="7" y="12"/>
                    <a:pt x="5" y="16"/>
                    <a:pt x="5" y="21"/>
                  </a:cubicBezTo>
                  <a:cubicBezTo>
                    <a:pt x="5" y="25"/>
                    <a:pt x="7" y="29"/>
                    <a:pt x="10" y="33"/>
                  </a:cubicBezTo>
                  <a:cubicBezTo>
                    <a:pt x="13" y="36"/>
                    <a:pt x="18" y="38"/>
                    <a:pt x="22" y="38"/>
                  </a:cubicBezTo>
                  <a:cubicBezTo>
                    <a:pt x="27" y="38"/>
                    <a:pt x="31" y="36"/>
                    <a:pt x="34" y="33"/>
                  </a:cubicBezTo>
                  <a:cubicBezTo>
                    <a:pt x="37" y="29"/>
                    <a:pt x="39" y="25"/>
                    <a:pt x="39" y="21"/>
                  </a:cubicBezTo>
                  <a:cubicBezTo>
                    <a:pt x="39" y="16"/>
                    <a:pt x="37" y="12"/>
                    <a:pt x="34" y="8"/>
                  </a:cubicBezTo>
                  <a:cubicBezTo>
                    <a:pt x="31" y="5"/>
                    <a:pt x="27" y="3"/>
                    <a:pt x="22" y="3"/>
                  </a:cubicBezTo>
                  <a:cubicBezTo>
                    <a:pt x="18" y="3"/>
                    <a:pt x="13" y="5"/>
                    <a:pt x="10" y="8"/>
                  </a:cubicBezTo>
                  <a:close/>
                  <a:moveTo>
                    <a:pt x="36" y="34"/>
                  </a:moveTo>
                  <a:cubicBezTo>
                    <a:pt x="35" y="34"/>
                    <a:pt x="35" y="35"/>
                    <a:pt x="34" y="35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8" y="38"/>
                    <a:pt x="38" y="38"/>
                    <a:pt x="39" y="37"/>
                  </a:cubicBezTo>
                  <a:cubicBezTo>
                    <a:pt x="39" y="37"/>
                    <a:pt x="40" y="36"/>
                    <a:pt x="40" y="36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6" y="33"/>
                    <a:pt x="36" y="34"/>
                    <a:pt x="36" y="34"/>
                  </a:cubicBezTo>
                  <a:close/>
                  <a:moveTo>
                    <a:pt x="41" y="44"/>
                  </a:moveTo>
                  <a:cubicBezTo>
                    <a:pt x="53" y="57"/>
                    <a:pt x="53" y="57"/>
                    <a:pt x="53" y="57"/>
                  </a:cubicBezTo>
                  <a:cubicBezTo>
                    <a:pt x="54" y="58"/>
                    <a:pt x="57" y="58"/>
                    <a:pt x="58" y="57"/>
                  </a:cubicBezTo>
                  <a:cubicBezTo>
                    <a:pt x="59" y="56"/>
                    <a:pt x="60" y="55"/>
                    <a:pt x="60" y="54"/>
                  </a:cubicBezTo>
                  <a:cubicBezTo>
                    <a:pt x="60" y="53"/>
                    <a:pt x="59" y="52"/>
                    <a:pt x="58" y="51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5" y="38"/>
                    <a:pt x="44" y="38"/>
                    <a:pt x="43" y="38"/>
                  </a:cubicBezTo>
                  <a:cubicBezTo>
                    <a:pt x="43" y="38"/>
                    <a:pt x="42" y="38"/>
                    <a:pt x="42" y="38"/>
                  </a:cubicBezTo>
                  <a:cubicBezTo>
                    <a:pt x="42" y="38"/>
                    <a:pt x="42" y="38"/>
                    <a:pt x="41" y="38"/>
                  </a:cubicBezTo>
                  <a:cubicBezTo>
                    <a:pt x="41" y="38"/>
                    <a:pt x="41" y="38"/>
                    <a:pt x="40" y="39"/>
                  </a:cubicBezTo>
                  <a:cubicBezTo>
                    <a:pt x="40" y="39"/>
                    <a:pt x="40" y="39"/>
                    <a:pt x="40" y="40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9" y="42"/>
                    <a:pt x="39" y="43"/>
                    <a:pt x="41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Freeform 41"/>
            <p:cNvSpPr>
              <a:spLocks noEditPoints="1"/>
            </p:cNvSpPr>
            <p:nvPr/>
          </p:nvSpPr>
          <p:spPr bwMode="auto">
            <a:xfrm>
              <a:off x="7387715" y="5751080"/>
              <a:ext cx="467459" cy="451878"/>
            </a:xfrm>
            <a:custGeom>
              <a:avLst/>
              <a:gdLst>
                <a:gd name="T0" fmla="*/ 12 w 63"/>
                <a:gd name="T1" fmla="*/ 10 h 61"/>
                <a:gd name="T2" fmla="*/ 13 w 63"/>
                <a:gd name="T3" fmla="*/ 10 h 61"/>
                <a:gd name="T4" fmla="*/ 13 w 63"/>
                <a:gd name="T5" fmla="*/ 12 h 61"/>
                <a:gd name="T6" fmla="*/ 13 w 63"/>
                <a:gd name="T7" fmla="*/ 29 h 61"/>
                <a:gd name="T8" fmla="*/ 13 w 63"/>
                <a:gd name="T9" fmla="*/ 31 h 61"/>
                <a:gd name="T10" fmla="*/ 13 w 63"/>
                <a:gd name="T11" fmla="*/ 31 h 61"/>
                <a:gd name="T12" fmla="*/ 12 w 63"/>
                <a:gd name="T13" fmla="*/ 31 h 61"/>
                <a:gd name="T14" fmla="*/ 12 w 63"/>
                <a:gd name="T15" fmla="*/ 10 h 61"/>
                <a:gd name="T16" fmla="*/ 61 w 63"/>
                <a:gd name="T17" fmla="*/ 59 h 61"/>
                <a:gd name="T18" fmla="*/ 56 w 63"/>
                <a:gd name="T19" fmla="*/ 61 h 61"/>
                <a:gd name="T20" fmla="*/ 51 w 63"/>
                <a:gd name="T21" fmla="*/ 59 h 61"/>
                <a:gd name="T22" fmla="*/ 38 w 63"/>
                <a:gd name="T23" fmla="*/ 47 h 61"/>
                <a:gd name="T24" fmla="*/ 36 w 63"/>
                <a:gd name="T25" fmla="*/ 42 h 61"/>
                <a:gd name="T26" fmla="*/ 32 w 63"/>
                <a:gd name="T27" fmla="*/ 38 h 61"/>
                <a:gd name="T28" fmla="*/ 22 w 63"/>
                <a:gd name="T29" fmla="*/ 41 h 61"/>
                <a:gd name="T30" fmla="*/ 8 w 63"/>
                <a:gd name="T31" fmla="*/ 35 h 61"/>
                <a:gd name="T32" fmla="*/ 8 w 63"/>
                <a:gd name="T33" fmla="*/ 6 h 61"/>
                <a:gd name="T34" fmla="*/ 22 w 63"/>
                <a:gd name="T35" fmla="*/ 0 h 61"/>
                <a:gd name="T36" fmla="*/ 36 w 63"/>
                <a:gd name="T37" fmla="*/ 6 h 61"/>
                <a:gd name="T38" fmla="*/ 39 w 63"/>
                <a:gd name="T39" fmla="*/ 31 h 61"/>
                <a:gd name="T40" fmla="*/ 43 w 63"/>
                <a:gd name="T41" fmla="*/ 35 h 61"/>
                <a:gd name="T42" fmla="*/ 48 w 63"/>
                <a:gd name="T43" fmla="*/ 37 h 61"/>
                <a:gd name="T44" fmla="*/ 60 w 63"/>
                <a:gd name="T45" fmla="*/ 49 h 61"/>
                <a:gd name="T46" fmla="*/ 61 w 63"/>
                <a:gd name="T47" fmla="*/ 59 h 61"/>
                <a:gd name="T48" fmla="*/ 10 w 63"/>
                <a:gd name="T49" fmla="*/ 8 h 61"/>
                <a:gd name="T50" fmla="*/ 5 w 63"/>
                <a:gd name="T51" fmla="*/ 21 h 61"/>
                <a:gd name="T52" fmla="*/ 10 w 63"/>
                <a:gd name="T53" fmla="*/ 33 h 61"/>
                <a:gd name="T54" fmla="*/ 22 w 63"/>
                <a:gd name="T55" fmla="*/ 38 h 61"/>
                <a:gd name="T56" fmla="*/ 34 w 63"/>
                <a:gd name="T57" fmla="*/ 33 h 61"/>
                <a:gd name="T58" fmla="*/ 39 w 63"/>
                <a:gd name="T59" fmla="*/ 21 h 61"/>
                <a:gd name="T60" fmla="*/ 34 w 63"/>
                <a:gd name="T61" fmla="*/ 8 h 61"/>
                <a:gd name="T62" fmla="*/ 22 w 63"/>
                <a:gd name="T63" fmla="*/ 3 h 61"/>
                <a:gd name="T64" fmla="*/ 10 w 63"/>
                <a:gd name="T65" fmla="*/ 8 h 61"/>
                <a:gd name="T66" fmla="*/ 36 w 63"/>
                <a:gd name="T67" fmla="*/ 34 h 61"/>
                <a:gd name="T68" fmla="*/ 34 w 63"/>
                <a:gd name="T69" fmla="*/ 35 h 61"/>
                <a:gd name="T70" fmla="*/ 38 w 63"/>
                <a:gd name="T71" fmla="*/ 39 h 61"/>
                <a:gd name="T72" fmla="*/ 39 w 63"/>
                <a:gd name="T73" fmla="*/ 37 h 61"/>
                <a:gd name="T74" fmla="*/ 40 w 63"/>
                <a:gd name="T75" fmla="*/ 36 h 61"/>
                <a:gd name="T76" fmla="*/ 37 w 63"/>
                <a:gd name="T77" fmla="*/ 33 h 61"/>
                <a:gd name="T78" fmla="*/ 36 w 63"/>
                <a:gd name="T79" fmla="*/ 34 h 61"/>
                <a:gd name="T80" fmla="*/ 41 w 63"/>
                <a:gd name="T81" fmla="*/ 44 h 61"/>
                <a:gd name="T82" fmla="*/ 53 w 63"/>
                <a:gd name="T83" fmla="*/ 57 h 61"/>
                <a:gd name="T84" fmla="*/ 58 w 63"/>
                <a:gd name="T85" fmla="*/ 57 h 61"/>
                <a:gd name="T86" fmla="*/ 60 w 63"/>
                <a:gd name="T87" fmla="*/ 54 h 61"/>
                <a:gd name="T88" fmla="*/ 58 w 63"/>
                <a:gd name="T89" fmla="*/ 51 h 61"/>
                <a:gd name="T90" fmla="*/ 46 w 63"/>
                <a:gd name="T91" fmla="*/ 39 h 61"/>
                <a:gd name="T92" fmla="*/ 43 w 63"/>
                <a:gd name="T93" fmla="*/ 38 h 61"/>
                <a:gd name="T94" fmla="*/ 42 w 63"/>
                <a:gd name="T95" fmla="*/ 38 h 61"/>
                <a:gd name="T96" fmla="*/ 41 w 63"/>
                <a:gd name="T97" fmla="*/ 38 h 61"/>
                <a:gd name="T98" fmla="*/ 40 w 63"/>
                <a:gd name="T99" fmla="*/ 39 h 61"/>
                <a:gd name="T100" fmla="*/ 40 w 63"/>
                <a:gd name="T101" fmla="*/ 40 h 61"/>
                <a:gd name="T102" fmla="*/ 39 w 63"/>
                <a:gd name="T103" fmla="*/ 40 h 61"/>
                <a:gd name="T104" fmla="*/ 41 w 63"/>
                <a:gd name="T105" fmla="*/ 44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3" h="61">
                  <a:moveTo>
                    <a:pt x="12" y="10"/>
                  </a:moveTo>
                  <a:cubicBezTo>
                    <a:pt x="12" y="10"/>
                    <a:pt x="13" y="10"/>
                    <a:pt x="13" y="10"/>
                  </a:cubicBezTo>
                  <a:cubicBezTo>
                    <a:pt x="14" y="11"/>
                    <a:pt x="14" y="11"/>
                    <a:pt x="13" y="12"/>
                  </a:cubicBezTo>
                  <a:cubicBezTo>
                    <a:pt x="8" y="17"/>
                    <a:pt x="8" y="24"/>
                    <a:pt x="13" y="29"/>
                  </a:cubicBezTo>
                  <a:cubicBezTo>
                    <a:pt x="14" y="30"/>
                    <a:pt x="14" y="30"/>
                    <a:pt x="13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6" y="25"/>
                    <a:pt x="6" y="16"/>
                    <a:pt x="12" y="10"/>
                  </a:cubicBezTo>
                  <a:close/>
                  <a:moveTo>
                    <a:pt x="61" y="59"/>
                  </a:moveTo>
                  <a:cubicBezTo>
                    <a:pt x="59" y="60"/>
                    <a:pt x="58" y="61"/>
                    <a:pt x="56" y="61"/>
                  </a:cubicBezTo>
                  <a:cubicBezTo>
                    <a:pt x="54" y="61"/>
                    <a:pt x="52" y="60"/>
                    <a:pt x="51" y="59"/>
                  </a:cubicBezTo>
                  <a:cubicBezTo>
                    <a:pt x="38" y="47"/>
                    <a:pt x="38" y="47"/>
                    <a:pt x="38" y="47"/>
                  </a:cubicBezTo>
                  <a:cubicBezTo>
                    <a:pt x="37" y="45"/>
                    <a:pt x="36" y="43"/>
                    <a:pt x="36" y="42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29" y="40"/>
                    <a:pt x="26" y="41"/>
                    <a:pt x="22" y="41"/>
                  </a:cubicBezTo>
                  <a:cubicBezTo>
                    <a:pt x="17" y="41"/>
                    <a:pt x="12" y="38"/>
                    <a:pt x="8" y="35"/>
                  </a:cubicBezTo>
                  <a:cubicBezTo>
                    <a:pt x="0" y="27"/>
                    <a:pt x="0" y="14"/>
                    <a:pt x="8" y="6"/>
                  </a:cubicBezTo>
                  <a:cubicBezTo>
                    <a:pt x="12" y="3"/>
                    <a:pt x="17" y="0"/>
                    <a:pt x="22" y="0"/>
                  </a:cubicBezTo>
                  <a:cubicBezTo>
                    <a:pt x="28" y="0"/>
                    <a:pt x="33" y="3"/>
                    <a:pt x="36" y="6"/>
                  </a:cubicBezTo>
                  <a:cubicBezTo>
                    <a:pt x="43" y="13"/>
                    <a:pt x="44" y="23"/>
                    <a:pt x="39" y="31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5" y="35"/>
                    <a:pt x="47" y="35"/>
                    <a:pt x="48" y="37"/>
                  </a:cubicBezTo>
                  <a:cubicBezTo>
                    <a:pt x="60" y="49"/>
                    <a:pt x="60" y="49"/>
                    <a:pt x="60" y="49"/>
                  </a:cubicBezTo>
                  <a:cubicBezTo>
                    <a:pt x="63" y="52"/>
                    <a:pt x="63" y="56"/>
                    <a:pt x="61" y="59"/>
                  </a:cubicBezTo>
                  <a:close/>
                  <a:moveTo>
                    <a:pt x="10" y="8"/>
                  </a:moveTo>
                  <a:cubicBezTo>
                    <a:pt x="7" y="12"/>
                    <a:pt x="5" y="16"/>
                    <a:pt x="5" y="21"/>
                  </a:cubicBezTo>
                  <a:cubicBezTo>
                    <a:pt x="5" y="25"/>
                    <a:pt x="7" y="29"/>
                    <a:pt x="10" y="33"/>
                  </a:cubicBezTo>
                  <a:cubicBezTo>
                    <a:pt x="13" y="36"/>
                    <a:pt x="18" y="38"/>
                    <a:pt x="22" y="38"/>
                  </a:cubicBezTo>
                  <a:cubicBezTo>
                    <a:pt x="27" y="38"/>
                    <a:pt x="31" y="36"/>
                    <a:pt x="34" y="33"/>
                  </a:cubicBezTo>
                  <a:cubicBezTo>
                    <a:pt x="37" y="29"/>
                    <a:pt x="39" y="25"/>
                    <a:pt x="39" y="21"/>
                  </a:cubicBezTo>
                  <a:cubicBezTo>
                    <a:pt x="39" y="16"/>
                    <a:pt x="37" y="12"/>
                    <a:pt x="34" y="8"/>
                  </a:cubicBezTo>
                  <a:cubicBezTo>
                    <a:pt x="31" y="5"/>
                    <a:pt x="27" y="3"/>
                    <a:pt x="22" y="3"/>
                  </a:cubicBezTo>
                  <a:cubicBezTo>
                    <a:pt x="18" y="3"/>
                    <a:pt x="13" y="5"/>
                    <a:pt x="10" y="8"/>
                  </a:cubicBezTo>
                  <a:close/>
                  <a:moveTo>
                    <a:pt x="36" y="34"/>
                  </a:moveTo>
                  <a:cubicBezTo>
                    <a:pt x="35" y="34"/>
                    <a:pt x="35" y="35"/>
                    <a:pt x="34" y="35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8" y="38"/>
                    <a:pt x="38" y="38"/>
                    <a:pt x="39" y="37"/>
                  </a:cubicBezTo>
                  <a:cubicBezTo>
                    <a:pt x="39" y="37"/>
                    <a:pt x="40" y="36"/>
                    <a:pt x="40" y="36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6" y="33"/>
                    <a:pt x="36" y="34"/>
                    <a:pt x="36" y="34"/>
                  </a:cubicBezTo>
                  <a:close/>
                  <a:moveTo>
                    <a:pt x="41" y="44"/>
                  </a:moveTo>
                  <a:cubicBezTo>
                    <a:pt x="53" y="57"/>
                    <a:pt x="53" y="57"/>
                    <a:pt x="53" y="57"/>
                  </a:cubicBezTo>
                  <a:cubicBezTo>
                    <a:pt x="54" y="58"/>
                    <a:pt x="57" y="58"/>
                    <a:pt x="58" y="57"/>
                  </a:cubicBezTo>
                  <a:cubicBezTo>
                    <a:pt x="59" y="56"/>
                    <a:pt x="60" y="55"/>
                    <a:pt x="60" y="54"/>
                  </a:cubicBezTo>
                  <a:cubicBezTo>
                    <a:pt x="60" y="53"/>
                    <a:pt x="59" y="52"/>
                    <a:pt x="58" y="51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5" y="38"/>
                    <a:pt x="44" y="38"/>
                    <a:pt x="43" y="38"/>
                  </a:cubicBezTo>
                  <a:cubicBezTo>
                    <a:pt x="43" y="38"/>
                    <a:pt x="42" y="38"/>
                    <a:pt x="42" y="38"/>
                  </a:cubicBezTo>
                  <a:cubicBezTo>
                    <a:pt x="42" y="38"/>
                    <a:pt x="42" y="38"/>
                    <a:pt x="41" y="38"/>
                  </a:cubicBezTo>
                  <a:cubicBezTo>
                    <a:pt x="41" y="38"/>
                    <a:pt x="41" y="38"/>
                    <a:pt x="40" y="39"/>
                  </a:cubicBezTo>
                  <a:cubicBezTo>
                    <a:pt x="40" y="39"/>
                    <a:pt x="40" y="39"/>
                    <a:pt x="40" y="40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9" y="42"/>
                    <a:pt x="39" y="43"/>
                    <a:pt x="41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Freeform 85"/>
            <p:cNvSpPr>
              <a:spLocks noEditPoints="1"/>
            </p:cNvSpPr>
            <p:nvPr/>
          </p:nvSpPr>
          <p:spPr bwMode="auto">
            <a:xfrm>
              <a:off x="5477342" y="6185035"/>
              <a:ext cx="653447" cy="491050"/>
            </a:xfrm>
            <a:custGeom>
              <a:avLst/>
              <a:gdLst>
                <a:gd name="T0" fmla="*/ 53 w 71"/>
                <a:gd name="T1" fmla="*/ 5 h 51"/>
                <a:gd name="T2" fmla="*/ 0 w 71"/>
                <a:gd name="T3" fmla="*/ 12 h 51"/>
                <a:gd name="T4" fmla="*/ 8 w 71"/>
                <a:gd name="T5" fmla="*/ 33 h 51"/>
                <a:gd name="T6" fmla="*/ 12 w 71"/>
                <a:gd name="T7" fmla="*/ 43 h 51"/>
                <a:gd name="T8" fmla="*/ 46 w 71"/>
                <a:gd name="T9" fmla="*/ 40 h 51"/>
                <a:gd name="T10" fmla="*/ 11 w 71"/>
                <a:gd name="T11" fmla="*/ 35 h 51"/>
                <a:gd name="T12" fmla="*/ 48 w 71"/>
                <a:gd name="T13" fmla="*/ 31 h 51"/>
                <a:gd name="T14" fmla="*/ 56 w 71"/>
                <a:gd name="T15" fmla="*/ 6 h 51"/>
                <a:gd name="T16" fmla="*/ 71 w 71"/>
                <a:gd name="T17" fmla="*/ 2 h 51"/>
                <a:gd name="T18" fmla="*/ 45 w 71"/>
                <a:gd name="T19" fmla="*/ 18 h 51"/>
                <a:gd name="T20" fmla="*/ 49 w 71"/>
                <a:gd name="T21" fmla="*/ 18 h 51"/>
                <a:gd name="T22" fmla="*/ 45 w 71"/>
                <a:gd name="T23" fmla="*/ 20 h 51"/>
                <a:gd name="T24" fmla="*/ 9 w 71"/>
                <a:gd name="T25" fmla="*/ 30 h 51"/>
                <a:gd name="T26" fmla="*/ 12 w 71"/>
                <a:gd name="T27" fmla="*/ 32 h 51"/>
                <a:gd name="T28" fmla="*/ 28 w 71"/>
                <a:gd name="T29" fmla="*/ 18 h 51"/>
                <a:gd name="T30" fmla="*/ 35 w 71"/>
                <a:gd name="T31" fmla="*/ 18 h 51"/>
                <a:gd name="T32" fmla="*/ 43 w 71"/>
                <a:gd name="T33" fmla="*/ 18 h 51"/>
                <a:gd name="T34" fmla="*/ 28 w 71"/>
                <a:gd name="T35" fmla="*/ 20 h 51"/>
                <a:gd name="T36" fmla="*/ 28 w 71"/>
                <a:gd name="T37" fmla="*/ 25 h 51"/>
                <a:gd name="T38" fmla="*/ 21 w 71"/>
                <a:gd name="T39" fmla="*/ 25 h 51"/>
                <a:gd name="T40" fmla="*/ 26 w 71"/>
                <a:gd name="T41" fmla="*/ 25 h 51"/>
                <a:gd name="T42" fmla="*/ 20 w 71"/>
                <a:gd name="T43" fmla="*/ 13 h 51"/>
                <a:gd name="T44" fmla="*/ 18 w 71"/>
                <a:gd name="T45" fmla="*/ 18 h 51"/>
                <a:gd name="T46" fmla="*/ 18 w 71"/>
                <a:gd name="T47" fmla="*/ 13 h 51"/>
                <a:gd name="T48" fmla="*/ 19 w 71"/>
                <a:gd name="T49" fmla="*/ 25 h 51"/>
                <a:gd name="T50" fmla="*/ 18 w 71"/>
                <a:gd name="T51" fmla="*/ 20 h 51"/>
                <a:gd name="T52" fmla="*/ 5 w 71"/>
                <a:gd name="T53" fmla="*/ 20 h 51"/>
                <a:gd name="T54" fmla="*/ 13 w 71"/>
                <a:gd name="T55" fmla="*/ 27 h 51"/>
                <a:gd name="T56" fmla="*/ 14 w 71"/>
                <a:gd name="T57" fmla="*/ 32 h 51"/>
                <a:gd name="T58" fmla="*/ 26 w 71"/>
                <a:gd name="T59" fmla="*/ 27 h 51"/>
                <a:gd name="T60" fmla="*/ 21 w 71"/>
                <a:gd name="T61" fmla="*/ 27 h 51"/>
                <a:gd name="T62" fmla="*/ 33 w 71"/>
                <a:gd name="T63" fmla="*/ 32 h 51"/>
                <a:gd name="T64" fmla="*/ 36 w 71"/>
                <a:gd name="T65" fmla="*/ 27 h 51"/>
                <a:gd name="T66" fmla="*/ 35 w 71"/>
                <a:gd name="T67" fmla="*/ 32 h 51"/>
                <a:gd name="T68" fmla="*/ 37 w 71"/>
                <a:gd name="T69" fmla="*/ 20 h 51"/>
                <a:gd name="T70" fmla="*/ 36 w 71"/>
                <a:gd name="T71" fmla="*/ 25 h 51"/>
                <a:gd name="T72" fmla="*/ 9 w 71"/>
                <a:gd name="T73" fmla="*/ 13 h 51"/>
                <a:gd name="T74" fmla="*/ 3 w 71"/>
                <a:gd name="T75" fmla="*/ 14 h 51"/>
                <a:gd name="T76" fmla="*/ 42 w 71"/>
                <a:gd name="T77" fmla="*/ 32 h 51"/>
                <a:gd name="T78" fmla="*/ 46 w 71"/>
                <a:gd name="T79" fmla="*/ 27 h 51"/>
                <a:gd name="T80" fmla="*/ 13 w 71"/>
                <a:gd name="T81" fmla="*/ 44 h 51"/>
                <a:gd name="T82" fmla="*/ 17 w 71"/>
                <a:gd name="T83" fmla="*/ 48 h 51"/>
                <a:gd name="T84" fmla="*/ 12 w 71"/>
                <a:gd name="T85" fmla="*/ 48 h 51"/>
                <a:gd name="T86" fmla="*/ 13 w 71"/>
                <a:gd name="T87" fmla="*/ 49 h 51"/>
                <a:gd name="T88" fmla="*/ 40 w 71"/>
                <a:gd name="T89" fmla="*/ 51 h 51"/>
                <a:gd name="T90" fmla="*/ 40 w 71"/>
                <a:gd name="T91" fmla="*/ 49 h 51"/>
                <a:gd name="T92" fmla="*/ 42 w 71"/>
                <a:gd name="T93" fmla="*/ 4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1" h="51">
                  <a:moveTo>
                    <a:pt x="70" y="0"/>
                  </a:moveTo>
                  <a:cubicBezTo>
                    <a:pt x="59" y="0"/>
                    <a:pt x="59" y="0"/>
                    <a:pt x="59" y="0"/>
                  </a:cubicBezTo>
                  <a:cubicBezTo>
                    <a:pt x="56" y="0"/>
                    <a:pt x="54" y="2"/>
                    <a:pt x="53" y="5"/>
                  </a:cubicBezTo>
                  <a:cubicBezTo>
                    <a:pt x="51" y="10"/>
                    <a:pt x="51" y="10"/>
                    <a:pt x="51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2" y="10"/>
                    <a:pt x="1" y="11"/>
                    <a:pt x="0" y="12"/>
                  </a:cubicBezTo>
                  <a:cubicBezTo>
                    <a:pt x="0" y="13"/>
                    <a:pt x="0" y="14"/>
                    <a:pt x="0" y="16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7" y="32"/>
                    <a:pt x="7" y="32"/>
                    <a:pt x="8" y="33"/>
                  </a:cubicBezTo>
                  <a:cubicBezTo>
                    <a:pt x="8" y="33"/>
                    <a:pt x="8" y="33"/>
                    <a:pt x="8" y="34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8" y="41"/>
                    <a:pt x="10" y="43"/>
                    <a:pt x="12" y="43"/>
                  </a:cubicBezTo>
                  <a:cubicBezTo>
                    <a:pt x="46" y="43"/>
                    <a:pt x="46" y="43"/>
                    <a:pt x="46" y="43"/>
                  </a:cubicBezTo>
                  <a:cubicBezTo>
                    <a:pt x="46" y="43"/>
                    <a:pt x="47" y="42"/>
                    <a:pt x="47" y="41"/>
                  </a:cubicBezTo>
                  <a:cubicBezTo>
                    <a:pt x="47" y="41"/>
                    <a:pt x="46" y="40"/>
                    <a:pt x="46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1" y="40"/>
                    <a:pt x="11" y="39"/>
                    <a:pt x="11" y="38"/>
                  </a:cubicBezTo>
                  <a:cubicBezTo>
                    <a:pt x="11" y="35"/>
                    <a:pt x="11" y="35"/>
                    <a:pt x="11" y="35"/>
                  </a:cubicBezTo>
                  <a:cubicBezTo>
                    <a:pt x="11" y="35"/>
                    <a:pt x="12" y="35"/>
                    <a:pt x="1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5" y="35"/>
                    <a:pt x="47" y="33"/>
                    <a:pt x="48" y="31"/>
                  </a:cubicBezTo>
                  <a:cubicBezTo>
                    <a:pt x="54" y="13"/>
                    <a:pt x="54" y="13"/>
                    <a:pt x="54" y="13"/>
                  </a:cubicBezTo>
                  <a:cubicBezTo>
                    <a:pt x="54" y="13"/>
                    <a:pt x="54" y="12"/>
                    <a:pt x="54" y="12"/>
                  </a:cubicBezTo>
                  <a:cubicBezTo>
                    <a:pt x="56" y="6"/>
                    <a:pt x="56" y="6"/>
                    <a:pt x="56" y="6"/>
                  </a:cubicBezTo>
                  <a:cubicBezTo>
                    <a:pt x="56" y="4"/>
                    <a:pt x="58" y="3"/>
                    <a:pt x="59" y="3"/>
                  </a:cubicBezTo>
                  <a:cubicBezTo>
                    <a:pt x="70" y="3"/>
                    <a:pt x="70" y="3"/>
                    <a:pt x="70" y="3"/>
                  </a:cubicBezTo>
                  <a:cubicBezTo>
                    <a:pt x="70" y="3"/>
                    <a:pt x="71" y="3"/>
                    <a:pt x="71" y="2"/>
                  </a:cubicBezTo>
                  <a:cubicBezTo>
                    <a:pt x="71" y="1"/>
                    <a:pt x="70" y="0"/>
                    <a:pt x="70" y="0"/>
                  </a:cubicBezTo>
                  <a:close/>
                  <a:moveTo>
                    <a:pt x="49" y="18"/>
                  </a:moveTo>
                  <a:cubicBezTo>
                    <a:pt x="45" y="18"/>
                    <a:pt x="45" y="18"/>
                    <a:pt x="45" y="18"/>
                  </a:cubicBezTo>
                  <a:cubicBezTo>
                    <a:pt x="46" y="13"/>
                    <a:pt x="46" y="13"/>
                    <a:pt x="46" y="13"/>
                  </a:cubicBezTo>
                  <a:cubicBezTo>
                    <a:pt x="50" y="13"/>
                    <a:pt x="50" y="13"/>
                    <a:pt x="50" y="13"/>
                  </a:cubicBezTo>
                  <a:lnTo>
                    <a:pt x="49" y="18"/>
                  </a:lnTo>
                  <a:close/>
                  <a:moveTo>
                    <a:pt x="47" y="25"/>
                  </a:moveTo>
                  <a:cubicBezTo>
                    <a:pt x="44" y="25"/>
                    <a:pt x="44" y="25"/>
                    <a:pt x="44" y="25"/>
                  </a:cubicBezTo>
                  <a:cubicBezTo>
                    <a:pt x="45" y="20"/>
                    <a:pt x="45" y="20"/>
                    <a:pt x="45" y="20"/>
                  </a:cubicBezTo>
                  <a:cubicBezTo>
                    <a:pt x="48" y="20"/>
                    <a:pt x="48" y="20"/>
                    <a:pt x="48" y="20"/>
                  </a:cubicBezTo>
                  <a:lnTo>
                    <a:pt x="47" y="25"/>
                  </a:lnTo>
                  <a:close/>
                  <a:moveTo>
                    <a:pt x="9" y="30"/>
                  </a:moveTo>
                  <a:cubicBezTo>
                    <a:pt x="8" y="27"/>
                    <a:pt x="8" y="27"/>
                    <a:pt x="8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2"/>
                    <a:pt x="10" y="31"/>
                    <a:pt x="9" y="30"/>
                  </a:cubicBezTo>
                  <a:close/>
                  <a:moveTo>
                    <a:pt x="35" y="18"/>
                  </a:moveTo>
                  <a:cubicBezTo>
                    <a:pt x="28" y="18"/>
                    <a:pt x="28" y="18"/>
                    <a:pt x="28" y="18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35" y="13"/>
                    <a:pt x="35" y="13"/>
                    <a:pt x="35" y="13"/>
                  </a:cubicBezTo>
                  <a:lnTo>
                    <a:pt x="35" y="18"/>
                  </a:lnTo>
                  <a:close/>
                  <a:moveTo>
                    <a:pt x="37" y="13"/>
                  </a:moveTo>
                  <a:cubicBezTo>
                    <a:pt x="44" y="13"/>
                    <a:pt x="44" y="13"/>
                    <a:pt x="44" y="13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37" y="18"/>
                    <a:pt x="37" y="18"/>
                    <a:pt x="37" y="18"/>
                  </a:cubicBezTo>
                  <a:lnTo>
                    <a:pt x="37" y="13"/>
                  </a:lnTo>
                  <a:close/>
                  <a:moveTo>
                    <a:pt x="28" y="20"/>
                  </a:moveTo>
                  <a:cubicBezTo>
                    <a:pt x="35" y="20"/>
                    <a:pt x="35" y="20"/>
                    <a:pt x="35" y="20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28" y="25"/>
                    <a:pt x="28" y="25"/>
                    <a:pt x="28" y="25"/>
                  </a:cubicBezTo>
                  <a:lnTo>
                    <a:pt x="28" y="20"/>
                  </a:lnTo>
                  <a:close/>
                  <a:moveTo>
                    <a:pt x="26" y="25"/>
                  </a:moveTo>
                  <a:cubicBezTo>
                    <a:pt x="21" y="25"/>
                    <a:pt x="21" y="25"/>
                    <a:pt x="21" y="25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6" y="20"/>
                    <a:pt x="26" y="20"/>
                    <a:pt x="26" y="20"/>
                  </a:cubicBezTo>
                  <a:lnTo>
                    <a:pt x="26" y="25"/>
                  </a:lnTo>
                  <a:close/>
                  <a:moveTo>
                    <a:pt x="26" y="18"/>
                  </a:moveTo>
                  <a:cubicBezTo>
                    <a:pt x="20" y="18"/>
                    <a:pt x="20" y="18"/>
                    <a:pt x="20" y="18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7" y="13"/>
                    <a:pt x="27" y="13"/>
                    <a:pt x="27" y="13"/>
                  </a:cubicBezTo>
                  <a:lnTo>
                    <a:pt x="26" y="18"/>
                  </a:lnTo>
                  <a:close/>
                  <a:moveTo>
                    <a:pt x="18" y="18"/>
                  </a:moveTo>
                  <a:cubicBezTo>
                    <a:pt x="12" y="18"/>
                    <a:pt x="12" y="18"/>
                    <a:pt x="12" y="18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8" y="13"/>
                    <a:pt x="18" y="13"/>
                    <a:pt x="18" y="13"/>
                  </a:cubicBezTo>
                  <a:lnTo>
                    <a:pt x="18" y="18"/>
                  </a:lnTo>
                  <a:close/>
                  <a:moveTo>
                    <a:pt x="18" y="20"/>
                  </a:moveTo>
                  <a:cubicBezTo>
                    <a:pt x="19" y="25"/>
                    <a:pt x="19" y="25"/>
                    <a:pt x="19" y="25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2" y="20"/>
                    <a:pt x="12" y="20"/>
                    <a:pt x="12" y="20"/>
                  </a:cubicBezTo>
                  <a:lnTo>
                    <a:pt x="18" y="20"/>
                  </a:lnTo>
                  <a:close/>
                  <a:moveTo>
                    <a:pt x="11" y="25"/>
                  </a:moveTo>
                  <a:cubicBezTo>
                    <a:pt x="7" y="25"/>
                    <a:pt x="7" y="25"/>
                    <a:pt x="7" y="25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10" y="20"/>
                    <a:pt x="10" y="20"/>
                    <a:pt x="10" y="20"/>
                  </a:cubicBezTo>
                  <a:lnTo>
                    <a:pt x="11" y="25"/>
                  </a:lnTo>
                  <a:close/>
                  <a:moveTo>
                    <a:pt x="13" y="27"/>
                  </a:moveTo>
                  <a:cubicBezTo>
                    <a:pt x="19" y="27"/>
                    <a:pt x="19" y="27"/>
                    <a:pt x="19" y="27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4" y="32"/>
                    <a:pt x="14" y="32"/>
                    <a:pt x="14" y="32"/>
                  </a:cubicBezTo>
                  <a:lnTo>
                    <a:pt x="13" y="27"/>
                  </a:lnTo>
                  <a:close/>
                  <a:moveTo>
                    <a:pt x="21" y="27"/>
                  </a:moveTo>
                  <a:cubicBezTo>
                    <a:pt x="26" y="27"/>
                    <a:pt x="26" y="27"/>
                    <a:pt x="26" y="27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1" y="32"/>
                    <a:pt x="21" y="32"/>
                    <a:pt x="21" y="32"/>
                  </a:cubicBezTo>
                  <a:lnTo>
                    <a:pt x="21" y="27"/>
                  </a:lnTo>
                  <a:close/>
                  <a:moveTo>
                    <a:pt x="28" y="27"/>
                  </a:moveTo>
                  <a:cubicBezTo>
                    <a:pt x="34" y="27"/>
                    <a:pt x="34" y="27"/>
                    <a:pt x="34" y="27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28" y="32"/>
                    <a:pt x="28" y="32"/>
                    <a:pt x="28" y="32"/>
                  </a:cubicBezTo>
                  <a:lnTo>
                    <a:pt x="28" y="27"/>
                  </a:lnTo>
                  <a:close/>
                  <a:moveTo>
                    <a:pt x="36" y="27"/>
                  </a:moveTo>
                  <a:cubicBezTo>
                    <a:pt x="41" y="27"/>
                    <a:pt x="41" y="27"/>
                    <a:pt x="41" y="27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35" y="32"/>
                    <a:pt x="35" y="32"/>
                    <a:pt x="35" y="32"/>
                  </a:cubicBezTo>
                  <a:lnTo>
                    <a:pt x="36" y="27"/>
                  </a:lnTo>
                  <a:close/>
                  <a:moveTo>
                    <a:pt x="36" y="25"/>
                  </a:moveTo>
                  <a:cubicBezTo>
                    <a:pt x="37" y="20"/>
                    <a:pt x="37" y="20"/>
                    <a:pt x="37" y="20"/>
                  </a:cubicBezTo>
                  <a:cubicBezTo>
                    <a:pt x="43" y="20"/>
                    <a:pt x="43" y="20"/>
                    <a:pt x="43" y="20"/>
                  </a:cubicBezTo>
                  <a:cubicBezTo>
                    <a:pt x="42" y="25"/>
                    <a:pt x="42" y="25"/>
                    <a:pt x="42" y="25"/>
                  </a:cubicBezTo>
                  <a:lnTo>
                    <a:pt x="36" y="25"/>
                  </a:lnTo>
                  <a:close/>
                  <a:moveTo>
                    <a:pt x="4" y="13"/>
                  </a:moveTo>
                  <a:cubicBezTo>
                    <a:pt x="4" y="13"/>
                    <a:pt x="4" y="13"/>
                    <a:pt x="4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3"/>
                    <a:pt x="3" y="13"/>
                    <a:pt x="4" y="13"/>
                  </a:cubicBezTo>
                  <a:close/>
                  <a:moveTo>
                    <a:pt x="42" y="32"/>
                  </a:moveTo>
                  <a:cubicBezTo>
                    <a:pt x="42" y="32"/>
                    <a:pt x="42" y="32"/>
                    <a:pt x="42" y="32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6" y="27"/>
                    <a:pt x="46" y="27"/>
                    <a:pt x="46" y="27"/>
                  </a:cubicBezTo>
                  <a:cubicBezTo>
                    <a:pt x="45" y="30"/>
                    <a:pt x="45" y="30"/>
                    <a:pt x="45" y="30"/>
                  </a:cubicBezTo>
                  <a:cubicBezTo>
                    <a:pt x="45" y="31"/>
                    <a:pt x="43" y="32"/>
                    <a:pt x="42" y="32"/>
                  </a:cubicBezTo>
                  <a:close/>
                  <a:moveTo>
                    <a:pt x="13" y="44"/>
                  </a:moveTo>
                  <a:cubicBezTo>
                    <a:pt x="11" y="44"/>
                    <a:pt x="10" y="46"/>
                    <a:pt x="10" y="48"/>
                  </a:cubicBezTo>
                  <a:cubicBezTo>
                    <a:pt x="10" y="50"/>
                    <a:pt x="11" y="51"/>
                    <a:pt x="13" y="51"/>
                  </a:cubicBezTo>
                  <a:cubicBezTo>
                    <a:pt x="15" y="51"/>
                    <a:pt x="17" y="50"/>
                    <a:pt x="17" y="48"/>
                  </a:cubicBezTo>
                  <a:cubicBezTo>
                    <a:pt x="17" y="46"/>
                    <a:pt x="15" y="44"/>
                    <a:pt x="13" y="44"/>
                  </a:cubicBezTo>
                  <a:close/>
                  <a:moveTo>
                    <a:pt x="13" y="49"/>
                  </a:moveTo>
                  <a:cubicBezTo>
                    <a:pt x="13" y="49"/>
                    <a:pt x="12" y="48"/>
                    <a:pt x="12" y="48"/>
                  </a:cubicBezTo>
                  <a:cubicBezTo>
                    <a:pt x="12" y="47"/>
                    <a:pt x="13" y="46"/>
                    <a:pt x="13" y="46"/>
                  </a:cubicBezTo>
                  <a:cubicBezTo>
                    <a:pt x="14" y="46"/>
                    <a:pt x="15" y="47"/>
                    <a:pt x="15" y="48"/>
                  </a:cubicBezTo>
                  <a:cubicBezTo>
                    <a:pt x="15" y="48"/>
                    <a:pt x="14" y="49"/>
                    <a:pt x="13" y="49"/>
                  </a:cubicBezTo>
                  <a:close/>
                  <a:moveTo>
                    <a:pt x="40" y="44"/>
                  </a:moveTo>
                  <a:cubicBezTo>
                    <a:pt x="38" y="44"/>
                    <a:pt x="37" y="46"/>
                    <a:pt x="37" y="48"/>
                  </a:cubicBezTo>
                  <a:cubicBezTo>
                    <a:pt x="37" y="50"/>
                    <a:pt x="38" y="51"/>
                    <a:pt x="40" y="51"/>
                  </a:cubicBezTo>
                  <a:cubicBezTo>
                    <a:pt x="42" y="51"/>
                    <a:pt x="44" y="50"/>
                    <a:pt x="44" y="48"/>
                  </a:cubicBezTo>
                  <a:cubicBezTo>
                    <a:pt x="44" y="46"/>
                    <a:pt x="42" y="44"/>
                    <a:pt x="40" y="44"/>
                  </a:cubicBezTo>
                  <a:close/>
                  <a:moveTo>
                    <a:pt x="40" y="49"/>
                  </a:moveTo>
                  <a:cubicBezTo>
                    <a:pt x="39" y="49"/>
                    <a:pt x="39" y="48"/>
                    <a:pt x="39" y="48"/>
                  </a:cubicBezTo>
                  <a:cubicBezTo>
                    <a:pt x="39" y="47"/>
                    <a:pt x="39" y="46"/>
                    <a:pt x="40" y="46"/>
                  </a:cubicBezTo>
                  <a:cubicBezTo>
                    <a:pt x="41" y="46"/>
                    <a:pt x="42" y="47"/>
                    <a:pt x="42" y="48"/>
                  </a:cubicBezTo>
                  <a:cubicBezTo>
                    <a:pt x="42" y="48"/>
                    <a:pt x="41" y="49"/>
                    <a:pt x="40" y="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Freeform 37"/>
            <p:cNvSpPr>
              <a:spLocks noEditPoints="1"/>
            </p:cNvSpPr>
            <p:nvPr/>
          </p:nvSpPr>
          <p:spPr bwMode="auto">
            <a:xfrm>
              <a:off x="7458400" y="5270180"/>
              <a:ext cx="371163" cy="371166"/>
            </a:xfrm>
            <a:custGeom>
              <a:avLst/>
              <a:gdLst>
                <a:gd name="T0" fmla="*/ 18 w 35"/>
                <a:gd name="T1" fmla="*/ 0 h 35"/>
                <a:gd name="T2" fmla="*/ 0 w 35"/>
                <a:gd name="T3" fmla="*/ 18 h 35"/>
                <a:gd name="T4" fmla="*/ 18 w 35"/>
                <a:gd name="T5" fmla="*/ 35 h 35"/>
                <a:gd name="T6" fmla="*/ 35 w 35"/>
                <a:gd name="T7" fmla="*/ 18 h 35"/>
                <a:gd name="T8" fmla="*/ 18 w 35"/>
                <a:gd name="T9" fmla="*/ 0 h 35"/>
                <a:gd name="T10" fmla="*/ 18 w 35"/>
                <a:gd name="T11" fmla="*/ 32 h 35"/>
                <a:gd name="T12" fmla="*/ 3 w 35"/>
                <a:gd name="T13" fmla="*/ 18 h 35"/>
                <a:gd name="T14" fmla="*/ 18 w 35"/>
                <a:gd name="T15" fmla="*/ 3 h 35"/>
                <a:gd name="T16" fmla="*/ 32 w 35"/>
                <a:gd name="T17" fmla="*/ 18 h 35"/>
                <a:gd name="T18" fmla="*/ 18 w 35"/>
                <a:gd name="T19" fmla="*/ 32 h 35"/>
                <a:gd name="T20" fmla="*/ 24 w 35"/>
                <a:gd name="T21" fmla="*/ 12 h 35"/>
                <a:gd name="T22" fmla="*/ 19 w 35"/>
                <a:gd name="T23" fmla="*/ 18 h 35"/>
                <a:gd name="T24" fmla="*/ 24 w 35"/>
                <a:gd name="T25" fmla="*/ 23 h 35"/>
                <a:gd name="T26" fmla="*/ 24 w 35"/>
                <a:gd name="T27" fmla="*/ 24 h 35"/>
                <a:gd name="T28" fmla="*/ 24 w 35"/>
                <a:gd name="T29" fmla="*/ 25 h 35"/>
                <a:gd name="T30" fmla="*/ 23 w 35"/>
                <a:gd name="T31" fmla="*/ 24 h 35"/>
                <a:gd name="T32" fmla="*/ 18 w 35"/>
                <a:gd name="T33" fmla="*/ 19 h 35"/>
                <a:gd name="T34" fmla="*/ 12 w 35"/>
                <a:gd name="T35" fmla="*/ 24 h 35"/>
                <a:gd name="T36" fmla="*/ 12 w 35"/>
                <a:gd name="T37" fmla="*/ 25 h 35"/>
                <a:gd name="T38" fmla="*/ 11 w 35"/>
                <a:gd name="T39" fmla="*/ 24 h 35"/>
                <a:gd name="T40" fmla="*/ 11 w 35"/>
                <a:gd name="T41" fmla="*/ 23 h 35"/>
                <a:gd name="T42" fmla="*/ 16 w 35"/>
                <a:gd name="T43" fmla="*/ 18 h 35"/>
                <a:gd name="T44" fmla="*/ 11 w 35"/>
                <a:gd name="T45" fmla="*/ 12 h 35"/>
                <a:gd name="T46" fmla="*/ 11 w 35"/>
                <a:gd name="T47" fmla="*/ 11 h 35"/>
                <a:gd name="T48" fmla="*/ 12 w 35"/>
                <a:gd name="T49" fmla="*/ 11 h 35"/>
                <a:gd name="T50" fmla="*/ 18 w 35"/>
                <a:gd name="T51" fmla="*/ 16 h 35"/>
                <a:gd name="T52" fmla="*/ 23 w 35"/>
                <a:gd name="T53" fmla="*/ 11 h 35"/>
                <a:gd name="T54" fmla="*/ 24 w 35"/>
                <a:gd name="T55" fmla="*/ 11 h 35"/>
                <a:gd name="T56" fmla="*/ 24 w 35"/>
                <a:gd name="T57" fmla="*/ 1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5" h="35">
                  <a:moveTo>
                    <a:pt x="18" y="0"/>
                  </a:moveTo>
                  <a:cubicBezTo>
                    <a:pt x="8" y="0"/>
                    <a:pt x="0" y="8"/>
                    <a:pt x="0" y="18"/>
                  </a:cubicBezTo>
                  <a:cubicBezTo>
                    <a:pt x="0" y="27"/>
                    <a:pt x="8" y="35"/>
                    <a:pt x="18" y="35"/>
                  </a:cubicBezTo>
                  <a:cubicBezTo>
                    <a:pt x="27" y="35"/>
                    <a:pt x="35" y="27"/>
                    <a:pt x="35" y="18"/>
                  </a:cubicBezTo>
                  <a:cubicBezTo>
                    <a:pt x="35" y="8"/>
                    <a:pt x="27" y="0"/>
                    <a:pt x="18" y="0"/>
                  </a:cubicBezTo>
                  <a:close/>
                  <a:moveTo>
                    <a:pt x="18" y="32"/>
                  </a:moveTo>
                  <a:cubicBezTo>
                    <a:pt x="10" y="32"/>
                    <a:pt x="3" y="26"/>
                    <a:pt x="3" y="18"/>
                  </a:cubicBezTo>
                  <a:cubicBezTo>
                    <a:pt x="3" y="10"/>
                    <a:pt x="10" y="3"/>
                    <a:pt x="18" y="3"/>
                  </a:cubicBezTo>
                  <a:cubicBezTo>
                    <a:pt x="26" y="3"/>
                    <a:pt x="32" y="10"/>
                    <a:pt x="32" y="18"/>
                  </a:cubicBezTo>
                  <a:cubicBezTo>
                    <a:pt x="32" y="26"/>
                    <a:pt x="26" y="32"/>
                    <a:pt x="18" y="32"/>
                  </a:cubicBezTo>
                  <a:close/>
                  <a:moveTo>
                    <a:pt x="24" y="12"/>
                  </a:moveTo>
                  <a:cubicBezTo>
                    <a:pt x="19" y="18"/>
                    <a:pt x="19" y="18"/>
                    <a:pt x="19" y="18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5" y="23"/>
                    <a:pt x="25" y="24"/>
                    <a:pt x="24" y="24"/>
                  </a:cubicBezTo>
                  <a:cubicBezTo>
                    <a:pt x="24" y="24"/>
                    <a:pt x="24" y="25"/>
                    <a:pt x="24" y="25"/>
                  </a:cubicBezTo>
                  <a:cubicBezTo>
                    <a:pt x="23" y="25"/>
                    <a:pt x="23" y="24"/>
                    <a:pt x="23" y="24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24"/>
                    <a:pt x="12" y="25"/>
                    <a:pt x="12" y="25"/>
                  </a:cubicBezTo>
                  <a:cubicBezTo>
                    <a:pt x="11" y="25"/>
                    <a:pt x="11" y="24"/>
                    <a:pt x="11" y="24"/>
                  </a:cubicBezTo>
                  <a:cubicBezTo>
                    <a:pt x="11" y="24"/>
                    <a:pt x="11" y="23"/>
                    <a:pt x="11" y="23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1"/>
                    <a:pt x="11" y="11"/>
                  </a:cubicBezTo>
                  <a:cubicBezTo>
                    <a:pt x="11" y="10"/>
                    <a:pt x="12" y="10"/>
                    <a:pt x="12" y="11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0"/>
                    <a:pt x="24" y="10"/>
                    <a:pt x="24" y="11"/>
                  </a:cubicBezTo>
                  <a:cubicBezTo>
                    <a:pt x="25" y="11"/>
                    <a:pt x="25" y="12"/>
                    <a:pt x="24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Freeform 14"/>
            <p:cNvSpPr>
              <a:spLocks noEditPoints="1"/>
            </p:cNvSpPr>
            <p:nvPr/>
          </p:nvSpPr>
          <p:spPr bwMode="auto">
            <a:xfrm>
              <a:off x="3499405" y="3988395"/>
              <a:ext cx="330276" cy="385323"/>
            </a:xfrm>
            <a:custGeom>
              <a:avLst/>
              <a:gdLst>
                <a:gd name="T0" fmla="*/ 36 w 56"/>
                <a:gd name="T1" fmla="*/ 14 h 65"/>
                <a:gd name="T2" fmla="*/ 43 w 56"/>
                <a:gd name="T3" fmla="*/ 2 h 65"/>
                <a:gd name="T4" fmla="*/ 41 w 56"/>
                <a:gd name="T5" fmla="*/ 0 h 65"/>
                <a:gd name="T6" fmla="*/ 13 w 56"/>
                <a:gd name="T7" fmla="*/ 1 h 65"/>
                <a:gd name="T8" fmla="*/ 20 w 56"/>
                <a:gd name="T9" fmla="*/ 14 h 65"/>
                <a:gd name="T10" fmla="*/ 0 w 56"/>
                <a:gd name="T11" fmla="*/ 37 h 65"/>
                <a:gd name="T12" fmla="*/ 7 w 56"/>
                <a:gd name="T13" fmla="*/ 65 h 65"/>
                <a:gd name="T14" fmla="*/ 56 w 56"/>
                <a:gd name="T15" fmla="*/ 58 h 65"/>
                <a:gd name="T16" fmla="*/ 36 w 56"/>
                <a:gd name="T17" fmla="*/ 15 h 65"/>
                <a:gd name="T18" fmla="*/ 23 w 56"/>
                <a:gd name="T19" fmla="*/ 4 h 65"/>
                <a:gd name="T20" fmla="*/ 21 w 56"/>
                <a:gd name="T21" fmla="*/ 5 h 65"/>
                <a:gd name="T22" fmla="*/ 22 w 56"/>
                <a:gd name="T23" fmla="*/ 13 h 65"/>
                <a:gd name="T24" fmla="*/ 39 w 56"/>
                <a:gd name="T25" fmla="*/ 3 h 65"/>
                <a:gd name="T26" fmla="*/ 26 w 56"/>
                <a:gd name="T27" fmla="*/ 13 h 65"/>
                <a:gd name="T28" fmla="*/ 33 w 56"/>
                <a:gd name="T29" fmla="*/ 15 h 65"/>
                <a:gd name="T30" fmla="*/ 23 w 56"/>
                <a:gd name="T31" fmla="*/ 16 h 65"/>
                <a:gd name="T32" fmla="*/ 53 w 56"/>
                <a:gd name="T33" fmla="*/ 58 h 65"/>
                <a:gd name="T34" fmla="*/ 7 w 56"/>
                <a:gd name="T35" fmla="*/ 62 h 65"/>
                <a:gd name="T36" fmla="*/ 3 w 56"/>
                <a:gd name="T37" fmla="*/ 37 h 65"/>
                <a:gd name="T38" fmla="*/ 34 w 56"/>
                <a:gd name="T39" fmla="*/ 18 h 65"/>
                <a:gd name="T40" fmla="*/ 53 w 56"/>
                <a:gd name="T41" fmla="*/ 58 h 65"/>
                <a:gd name="T42" fmla="*/ 8 w 56"/>
                <a:gd name="T43" fmla="*/ 54 h 65"/>
                <a:gd name="T44" fmla="*/ 12 w 56"/>
                <a:gd name="T45" fmla="*/ 58 h 65"/>
                <a:gd name="T46" fmla="*/ 6 w 56"/>
                <a:gd name="T47" fmla="*/ 54 h 65"/>
                <a:gd name="T48" fmla="*/ 23 w 56"/>
                <a:gd name="T49" fmla="*/ 21 h 65"/>
                <a:gd name="T50" fmla="*/ 23 w 56"/>
                <a:gd name="T51" fmla="*/ 23 h 65"/>
                <a:gd name="T52" fmla="*/ 28 w 56"/>
                <a:gd name="T53" fmla="*/ 28 h 65"/>
                <a:gd name="T54" fmla="*/ 28 w 56"/>
                <a:gd name="T55" fmla="*/ 53 h 65"/>
                <a:gd name="T56" fmla="*/ 28 w 56"/>
                <a:gd name="T57" fmla="*/ 28 h 65"/>
                <a:gd name="T58" fmla="*/ 17 w 56"/>
                <a:gd name="T59" fmla="*/ 41 h 65"/>
                <a:gd name="T60" fmla="*/ 38 w 56"/>
                <a:gd name="T61" fmla="*/ 41 h 65"/>
                <a:gd name="T62" fmla="*/ 26 w 56"/>
                <a:gd name="T63" fmla="*/ 37 h 65"/>
                <a:gd name="T64" fmla="*/ 32 w 56"/>
                <a:gd name="T65" fmla="*/ 44 h 65"/>
                <a:gd name="T66" fmla="*/ 29 w 56"/>
                <a:gd name="T67" fmla="*/ 49 h 65"/>
                <a:gd name="T68" fmla="*/ 27 w 56"/>
                <a:gd name="T69" fmla="*/ 49 h 65"/>
                <a:gd name="T70" fmla="*/ 24 w 56"/>
                <a:gd name="T71" fmla="*/ 44 h 65"/>
                <a:gd name="T72" fmla="*/ 26 w 56"/>
                <a:gd name="T73" fmla="*/ 44 h 65"/>
                <a:gd name="T74" fmla="*/ 30 w 56"/>
                <a:gd name="T75" fmla="*/ 44 h 65"/>
                <a:gd name="T76" fmla="*/ 24 w 56"/>
                <a:gd name="T77" fmla="*/ 37 h 65"/>
                <a:gd name="T78" fmla="*/ 27 w 56"/>
                <a:gd name="T79" fmla="*/ 32 h 65"/>
                <a:gd name="T80" fmla="*/ 29 w 56"/>
                <a:gd name="T81" fmla="*/ 32 h 65"/>
                <a:gd name="T82" fmla="*/ 32 w 56"/>
                <a:gd name="T83" fmla="*/ 37 h 65"/>
                <a:gd name="T84" fmla="*/ 30 w 56"/>
                <a:gd name="T85" fmla="*/ 37 h 65"/>
                <a:gd name="T86" fmla="*/ 26 w 56"/>
                <a:gd name="T87" fmla="*/ 3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" h="65">
                  <a:moveTo>
                    <a:pt x="36" y="15"/>
                  </a:moveTo>
                  <a:cubicBezTo>
                    <a:pt x="36" y="14"/>
                    <a:pt x="36" y="14"/>
                    <a:pt x="36" y="14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43" y="3"/>
                    <a:pt x="43" y="3"/>
                    <a:pt x="43" y="2"/>
                  </a:cubicBezTo>
                  <a:cubicBezTo>
                    <a:pt x="43" y="1"/>
                    <a:pt x="42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3" y="0"/>
                    <a:pt x="13" y="1"/>
                  </a:cubicBezTo>
                  <a:cubicBezTo>
                    <a:pt x="12" y="2"/>
                    <a:pt x="12" y="3"/>
                    <a:pt x="13" y="3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9" y="16"/>
                    <a:pt x="0" y="26"/>
                    <a:pt x="0" y="37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1"/>
                    <a:pt x="3" y="65"/>
                    <a:pt x="7" y="65"/>
                  </a:cubicBezTo>
                  <a:cubicBezTo>
                    <a:pt x="49" y="65"/>
                    <a:pt x="49" y="65"/>
                    <a:pt x="49" y="65"/>
                  </a:cubicBezTo>
                  <a:cubicBezTo>
                    <a:pt x="53" y="65"/>
                    <a:pt x="56" y="61"/>
                    <a:pt x="56" y="58"/>
                  </a:cubicBezTo>
                  <a:cubicBezTo>
                    <a:pt x="56" y="37"/>
                    <a:pt x="56" y="37"/>
                    <a:pt x="56" y="37"/>
                  </a:cubicBezTo>
                  <a:cubicBezTo>
                    <a:pt x="56" y="26"/>
                    <a:pt x="47" y="16"/>
                    <a:pt x="36" y="15"/>
                  </a:cubicBezTo>
                  <a:close/>
                  <a:moveTo>
                    <a:pt x="26" y="13"/>
                  </a:moveTo>
                  <a:cubicBezTo>
                    <a:pt x="23" y="4"/>
                    <a:pt x="23" y="4"/>
                    <a:pt x="23" y="4"/>
                  </a:cubicBezTo>
                  <a:cubicBezTo>
                    <a:pt x="22" y="3"/>
                    <a:pt x="22" y="3"/>
                    <a:pt x="21" y="3"/>
                  </a:cubicBezTo>
                  <a:cubicBezTo>
                    <a:pt x="21" y="4"/>
                    <a:pt x="21" y="4"/>
                    <a:pt x="21" y="5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33" y="13"/>
                    <a:pt x="33" y="13"/>
                    <a:pt x="33" y="13"/>
                  </a:cubicBezTo>
                  <a:lnTo>
                    <a:pt x="26" y="13"/>
                  </a:lnTo>
                  <a:close/>
                  <a:moveTo>
                    <a:pt x="23" y="15"/>
                  </a:moveTo>
                  <a:cubicBezTo>
                    <a:pt x="33" y="15"/>
                    <a:pt x="33" y="15"/>
                    <a:pt x="33" y="15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23" y="16"/>
                    <a:pt x="23" y="16"/>
                    <a:pt x="23" y="16"/>
                  </a:cubicBezTo>
                  <a:lnTo>
                    <a:pt x="23" y="15"/>
                  </a:lnTo>
                  <a:close/>
                  <a:moveTo>
                    <a:pt x="53" y="58"/>
                  </a:moveTo>
                  <a:cubicBezTo>
                    <a:pt x="53" y="60"/>
                    <a:pt x="51" y="62"/>
                    <a:pt x="49" y="62"/>
                  </a:cubicBezTo>
                  <a:cubicBezTo>
                    <a:pt x="7" y="62"/>
                    <a:pt x="7" y="62"/>
                    <a:pt x="7" y="62"/>
                  </a:cubicBezTo>
                  <a:cubicBezTo>
                    <a:pt x="5" y="62"/>
                    <a:pt x="3" y="60"/>
                    <a:pt x="3" y="58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3" y="26"/>
                    <a:pt x="11" y="18"/>
                    <a:pt x="22" y="18"/>
                  </a:cubicBezTo>
                  <a:cubicBezTo>
                    <a:pt x="34" y="18"/>
                    <a:pt x="34" y="18"/>
                    <a:pt x="34" y="18"/>
                  </a:cubicBezTo>
                  <a:cubicBezTo>
                    <a:pt x="44" y="18"/>
                    <a:pt x="53" y="26"/>
                    <a:pt x="53" y="37"/>
                  </a:cubicBezTo>
                  <a:lnTo>
                    <a:pt x="53" y="58"/>
                  </a:lnTo>
                  <a:close/>
                  <a:moveTo>
                    <a:pt x="8" y="38"/>
                  </a:moveTo>
                  <a:cubicBezTo>
                    <a:pt x="8" y="54"/>
                    <a:pt x="8" y="54"/>
                    <a:pt x="8" y="54"/>
                  </a:cubicBezTo>
                  <a:cubicBezTo>
                    <a:pt x="8" y="55"/>
                    <a:pt x="9" y="57"/>
                    <a:pt x="11" y="57"/>
                  </a:cubicBezTo>
                  <a:cubicBezTo>
                    <a:pt x="11" y="57"/>
                    <a:pt x="12" y="57"/>
                    <a:pt x="12" y="58"/>
                  </a:cubicBezTo>
                  <a:cubicBezTo>
                    <a:pt x="12" y="58"/>
                    <a:pt x="11" y="59"/>
                    <a:pt x="11" y="59"/>
                  </a:cubicBezTo>
                  <a:cubicBezTo>
                    <a:pt x="8" y="59"/>
                    <a:pt x="6" y="56"/>
                    <a:pt x="6" y="54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6" y="28"/>
                    <a:pt x="14" y="21"/>
                    <a:pt x="23" y="21"/>
                  </a:cubicBezTo>
                  <a:cubicBezTo>
                    <a:pt x="24" y="21"/>
                    <a:pt x="24" y="21"/>
                    <a:pt x="24" y="22"/>
                  </a:cubicBezTo>
                  <a:cubicBezTo>
                    <a:pt x="24" y="22"/>
                    <a:pt x="24" y="23"/>
                    <a:pt x="23" y="23"/>
                  </a:cubicBezTo>
                  <a:cubicBezTo>
                    <a:pt x="15" y="23"/>
                    <a:pt x="8" y="29"/>
                    <a:pt x="8" y="38"/>
                  </a:cubicBezTo>
                  <a:close/>
                  <a:moveTo>
                    <a:pt x="28" y="28"/>
                  </a:moveTo>
                  <a:cubicBezTo>
                    <a:pt x="21" y="28"/>
                    <a:pt x="15" y="34"/>
                    <a:pt x="15" y="41"/>
                  </a:cubicBezTo>
                  <a:cubicBezTo>
                    <a:pt x="15" y="47"/>
                    <a:pt x="21" y="53"/>
                    <a:pt x="28" y="53"/>
                  </a:cubicBezTo>
                  <a:cubicBezTo>
                    <a:pt x="35" y="53"/>
                    <a:pt x="40" y="47"/>
                    <a:pt x="40" y="41"/>
                  </a:cubicBezTo>
                  <a:cubicBezTo>
                    <a:pt x="40" y="34"/>
                    <a:pt x="35" y="28"/>
                    <a:pt x="28" y="28"/>
                  </a:cubicBezTo>
                  <a:close/>
                  <a:moveTo>
                    <a:pt x="28" y="51"/>
                  </a:moveTo>
                  <a:cubicBezTo>
                    <a:pt x="22" y="51"/>
                    <a:pt x="17" y="46"/>
                    <a:pt x="17" y="41"/>
                  </a:cubicBezTo>
                  <a:cubicBezTo>
                    <a:pt x="17" y="35"/>
                    <a:pt x="22" y="30"/>
                    <a:pt x="28" y="30"/>
                  </a:cubicBezTo>
                  <a:cubicBezTo>
                    <a:pt x="33" y="30"/>
                    <a:pt x="38" y="35"/>
                    <a:pt x="38" y="41"/>
                  </a:cubicBezTo>
                  <a:cubicBezTo>
                    <a:pt x="38" y="46"/>
                    <a:pt x="33" y="51"/>
                    <a:pt x="28" y="51"/>
                  </a:cubicBezTo>
                  <a:close/>
                  <a:moveTo>
                    <a:pt x="26" y="37"/>
                  </a:moveTo>
                  <a:cubicBezTo>
                    <a:pt x="26" y="39"/>
                    <a:pt x="27" y="40"/>
                    <a:pt x="28" y="40"/>
                  </a:cubicBezTo>
                  <a:cubicBezTo>
                    <a:pt x="30" y="40"/>
                    <a:pt x="32" y="41"/>
                    <a:pt x="32" y="44"/>
                  </a:cubicBezTo>
                  <a:cubicBezTo>
                    <a:pt x="32" y="46"/>
                    <a:pt x="31" y="47"/>
                    <a:pt x="29" y="48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7" y="50"/>
                    <a:pt x="27" y="49"/>
                    <a:pt x="27" y="49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5" y="47"/>
                    <a:pt x="24" y="46"/>
                    <a:pt x="24" y="44"/>
                  </a:cubicBezTo>
                  <a:cubicBezTo>
                    <a:pt x="24" y="43"/>
                    <a:pt x="24" y="43"/>
                    <a:pt x="25" y="43"/>
                  </a:cubicBezTo>
                  <a:cubicBezTo>
                    <a:pt x="25" y="43"/>
                    <a:pt x="26" y="43"/>
                    <a:pt x="26" y="44"/>
                  </a:cubicBezTo>
                  <a:cubicBezTo>
                    <a:pt x="26" y="45"/>
                    <a:pt x="27" y="46"/>
                    <a:pt x="28" y="46"/>
                  </a:cubicBezTo>
                  <a:cubicBezTo>
                    <a:pt x="29" y="46"/>
                    <a:pt x="30" y="45"/>
                    <a:pt x="30" y="44"/>
                  </a:cubicBezTo>
                  <a:cubicBezTo>
                    <a:pt x="30" y="42"/>
                    <a:pt x="29" y="42"/>
                    <a:pt x="28" y="42"/>
                  </a:cubicBezTo>
                  <a:cubicBezTo>
                    <a:pt x="25" y="42"/>
                    <a:pt x="24" y="40"/>
                    <a:pt x="24" y="37"/>
                  </a:cubicBezTo>
                  <a:cubicBezTo>
                    <a:pt x="24" y="36"/>
                    <a:pt x="25" y="34"/>
                    <a:pt x="27" y="34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7" y="32"/>
                    <a:pt x="27" y="31"/>
                    <a:pt x="28" y="31"/>
                  </a:cubicBezTo>
                  <a:cubicBezTo>
                    <a:pt x="28" y="31"/>
                    <a:pt x="29" y="32"/>
                    <a:pt x="29" y="32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30" y="34"/>
                    <a:pt x="32" y="35"/>
                    <a:pt x="32" y="37"/>
                  </a:cubicBezTo>
                  <a:cubicBezTo>
                    <a:pt x="32" y="38"/>
                    <a:pt x="31" y="38"/>
                    <a:pt x="31" y="38"/>
                  </a:cubicBezTo>
                  <a:cubicBezTo>
                    <a:pt x="30" y="38"/>
                    <a:pt x="30" y="38"/>
                    <a:pt x="30" y="37"/>
                  </a:cubicBezTo>
                  <a:cubicBezTo>
                    <a:pt x="30" y="36"/>
                    <a:pt x="29" y="35"/>
                    <a:pt x="28" y="35"/>
                  </a:cubicBezTo>
                  <a:cubicBezTo>
                    <a:pt x="27" y="35"/>
                    <a:pt x="26" y="36"/>
                    <a:pt x="26" y="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Freeform 18"/>
            <p:cNvSpPr>
              <a:spLocks noEditPoints="1"/>
            </p:cNvSpPr>
            <p:nvPr/>
          </p:nvSpPr>
          <p:spPr bwMode="auto">
            <a:xfrm>
              <a:off x="5233507" y="3403364"/>
              <a:ext cx="473037" cy="446461"/>
            </a:xfrm>
            <a:custGeom>
              <a:avLst/>
              <a:gdLst>
                <a:gd name="T0" fmla="*/ 13 w 75"/>
                <a:gd name="T1" fmla="*/ 41 h 71"/>
                <a:gd name="T2" fmla="*/ 13 w 75"/>
                <a:gd name="T3" fmla="*/ 35 h 71"/>
                <a:gd name="T4" fmla="*/ 65 w 75"/>
                <a:gd name="T5" fmla="*/ 12 h 71"/>
                <a:gd name="T6" fmla="*/ 36 w 75"/>
                <a:gd name="T7" fmla="*/ 13 h 71"/>
                <a:gd name="T8" fmla="*/ 65 w 75"/>
                <a:gd name="T9" fmla="*/ 14 h 71"/>
                <a:gd name="T10" fmla="*/ 65 w 75"/>
                <a:gd name="T11" fmla="*/ 12 h 71"/>
                <a:gd name="T12" fmla="*/ 22 w 75"/>
                <a:gd name="T13" fmla="*/ 38 h 71"/>
                <a:gd name="T14" fmla="*/ 27 w 75"/>
                <a:gd name="T15" fmla="*/ 38 h 71"/>
                <a:gd name="T16" fmla="*/ 36 w 75"/>
                <a:gd name="T17" fmla="*/ 35 h 71"/>
                <a:gd name="T18" fmla="*/ 36 w 75"/>
                <a:gd name="T19" fmla="*/ 41 h 71"/>
                <a:gd name="T20" fmla="*/ 36 w 75"/>
                <a:gd name="T21" fmla="*/ 35 h 71"/>
                <a:gd name="T22" fmla="*/ 75 w 75"/>
                <a:gd name="T23" fmla="*/ 36 h 71"/>
                <a:gd name="T24" fmla="*/ 67 w 75"/>
                <a:gd name="T25" fmla="*/ 42 h 71"/>
                <a:gd name="T26" fmla="*/ 71 w 75"/>
                <a:gd name="T27" fmla="*/ 52 h 71"/>
                <a:gd name="T28" fmla="*/ 67 w 75"/>
                <a:gd name="T29" fmla="*/ 53 h 71"/>
                <a:gd name="T30" fmla="*/ 49 w 75"/>
                <a:gd name="T31" fmla="*/ 42 h 71"/>
                <a:gd name="T32" fmla="*/ 43 w 75"/>
                <a:gd name="T33" fmla="*/ 59 h 71"/>
                <a:gd name="T34" fmla="*/ 8 w 75"/>
                <a:gd name="T35" fmla="*/ 70 h 71"/>
                <a:gd name="T36" fmla="*/ 6 w 75"/>
                <a:gd name="T37" fmla="*/ 70 h 71"/>
                <a:gd name="T38" fmla="*/ 9 w 75"/>
                <a:gd name="T39" fmla="*/ 59 h 71"/>
                <a:gd name="T40" fmla="*/ 0 w 75"/>
                <a:gd name="T41" fmla="*/ 53 h 71"/>
                <a:gd name="T42" fmla="*/ 6 w 75"/>
                <a:gd name="T43" fmla="*/ 17 h 71"/>
                <a:gd name="T44" fmla="*/ 26 w 75"/>
                <a:gd name="T45" fmla="*/ 6 h 71"/>
                <a:gd name="T46" fmla="*/ 69 w 75"/>
                <a:gd name="T47" fmla="*/ 0 h 71"/>
                <a:gd name="T48" fmla="*/ 72 w 75"/>
                <a:gd name="T49" fmla="*/ 36 h 71"/>
                <a:gd name="T50" fmla="*/ 69 w 75"/>
                <a:gd name="T51" fmla="*/ 3 h 71"/>
                <a:gd name="T52" fmla="*/ 29 w 75"/>
                <a:gd name="T53" fmla="*/ 6 h 71"/>
                <a:gd name="T54" fmla="*/ 43 w 75"/>
                <a:gd name="T55" fmla="*/ 18 h 71"/>
                <a:gd name="T56" fmla="*/ 48 w 75"/>
                <a:gd name="T57" fmla="*/ 21 h 71"/>
                <a:gd name="T58" fmla="*/ 66 w 75"/>
                <a:gd name="T59" fmla="*/ 22 h 71"/>
                <a:gd name="T60" fmla="*/ 48 w 75"/>
                <a:gd name="T61" fmla="*/ 23 h 71"/>
                <a:gd name="T62" fmla="*/ 65 w 75"/>
                <a:gd name="T63" fmla="*/ 30 h 71"/>
                <a:gd name="T64" fmla="*/ 65 w 75"/>
                <a:gd name="T65" fmla="*/ 32 h 71"/>
                <a:gd name="T66" fmla="*/ 48 w 75"/>
                <a:gd name="T67" fmla="*/ 39 h 71"/>
                <a:gd name="T68" fmla="*/ 56 w 75"/>
                <a:gd name="T69" fmla="*/ 39 h 71"/>
                <a:gd name="T70" fmla="*/ 63 w 75"/>
                <a:gd name="T71" fmla="*/ 41 h 71"/>
                <a:gd name="T72" fmla="*/ 64 w 75"/>
                <a:gd name="T73" fmla="*/ 39 h 71"/>
                <a:gd name="T74" fmla="*/ 72 w 75"/>
                <a:gd name="T75" fmla="*/ 36 h 71"/>
                <a:gd name="T76" fmla="*/ 46 w 75"/>
                <a:gd name="T77" fmla="*/ 23 h 71"/>
                <a:gd name="T78" fmla="*/ 6 w 75"/>
                <a:gd name="T79" fmla="*/ 20 h 71"/>
                <a:gd name="T80" fmla="*/ 3 w 75"/>
                <a:gd name="T81" fmla="*/ 53 h 71"/>
                <a:gd name="T82" fmla="*/ 12 w 75"/>
                <a:gd name="T83" fmla="*/ 56 h 71"/>
                <a:gd name="T84" fmla="*/ 13 w 75"/>
                <a:gd name="T85" fmla="*/ 57 h 71"/>
                <a:gd name="T86" fmla="*/ 20 w 75"/>
                <a:gd name="T87" fmla="*/ 56 h 71"/>
                <a:gd name="T88" fmla="*/ 43 w 75"/>
                <a:gd name="T89" fmla="*/ 56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5" h="71">
                  <a:moveTo>
                    <a:pt x="16" y="38"/>
                  </a:moveTo>
                  <a:cubicBezTo>
                    <a:pt x="16" y="40"/>
                    <a:pt x="15" y="41"/>
                    <a:pt x="13" y="41"/>
                  </a:cubicBezTo>
                  <a:cubicBezTo>
                    <a:pt x="12" y="41"/>
                    <a:pt x="10" y="40"/>
                    <a:pt x="10" y="38"/>
                  </a:cubicBezTo>
                  <a:cubicBezTo>
                    <a:pt x="10" y="37"/>
                    <a:pt x="12" y="35"/>
                    <a:pt x="13" y="35"/>
                  </a:cubicBezTo>
                  <a:cubicBezTo>
                    <a:pt x="15" y="35"/>
                    <a:pt x="16" y="37"/>
                    <a:pt x="16" y="38"/>
                  </a:cubicBezTo>
                  <a:close/>
                  <a:moveTo>
                    <a:pt x="65" y="12"/>
                  </a:moveTo>
                  <a:cubicBezTo>
                    <a:pt x="37" y="12"/>
                    <a:pt x="37" y="12"/>
                    <a:pt x="37" y="12"/>
                  </a:cubicBezTo>
                  <a:cubicBezTo>
                    <a:pt x="36" y="12"/>
                    <a:pt x="36" y="12"/>
                    <a:pt x="36" y="13"/>
                  </a:cubicBezTo>
                  <a:cubicBezTo>
                    <a:pt x="36" y="14"/>
                    <a:pt x="36" y="14"/>
                    <a:pt x="37" y="14"/>
                  </a:cubicBezTo>
                  <a:cubicBezTo>
                    <a:pt x="65" y="14"/>
                    <a:pt x="65" y="14"/>
                    <a:pt x="65" y="14"/>
                  </a:cubicBezTo>
                  <a:cubicBezTo>
                    <a:pt x="65" y="14"/>
                    <a:pt x="66" y="14"/>
                    <a:pt x="66" y="13"/>
                  </a:cubicBezTo>
                  <a:cubicBezTo>
                    <a:pt x="66" y="12"/>
                    <a:pt x="65" y="12"/>
                    <a:pt x="65" y="12"/>
                  </a:cubicBezTo>
                  <a:close/>
                  <a:moveTo>
                    <a:pt x="24" y="35"/>
                  </a:moveTo>
                  <a:cubicBezTo>
                    <a:pt x="23" y="35"/>
                    <a:pt x="22" y="37"/>
                    <a:pt x="22" y="38"/>
                  </a:cubicBezTo>
                  <a:cubicBezTo>
                    <a:pt x="22" y="40"/>
                    <a:pt x="23" y="41"/>
                    <a:pt x="24" y="41"/>
                  </a:cubicBezTo>
                  <a:cubicBezTo>
                    <a:pt x="26" y="41"/>
                    <a:pt x="27" y="40"/>
                    <a:pt x="27" y="38"/>
                  </a:cubicBezTo>
                  <a:cubicBezTo>
                    <a:pt x="27" y="37"/>
                    <a:pt x="26" y="35"/>
                    <a:pt x="24" y="35"/>
                  </a:cubicBezTo>
                  <a:close/>
                  <a:moveTo>
                    <a:pt x="36" y="35"/>
                  </a:moveTo>
                  <a:cubicBezTo>
                    <a:pt x="34" y="35"/>
                    <a:pt x="33" y="37"/>
                    <a:pt x="33" y="38"/>
                  </a:cubicBezTo>
                  <a:cubicBezTo>
                    <a:pt x="33" y="40"/>
                    <a:pt x="34" y="41"/>
                    <a:pt x="36" y="41"/>
                  </a:cubicBezTo>
                  <a:cubicBezTo>
                    <a:pt x="37" y="41"/>
                    <a:pt x="39" y="40"/>
                    <a:pt x="39" y="38"/>
                  </a:cubicBezTo>
                  <a:cubicBezTo>
                    <a:pt x="39" y="37"/>
                    <a:pt x="37" y="35"/>
                    <a:pt x="36" y="35"/>
                  </a:cubicBezTo>
                  <a:close/>
                  <a:moveTo>
                    <a:pt x="75" y="6"/>
                  </a:moveTo>
                  <a:cubicBezTo>
                    <a:pt x="75" y="36"/>
                    <a:pt x="75" y="36"/>
                    <a:pt x="75" y="36"/>
                  </a:cubicBezTo>
                  <a:cubicBezTo>
                    <a:pt x="75" y="40"/>
                    <a:pt x="73" y="42"/>
                    <a:pt x="69" y="42"/>
                  </a:cubicBezTo>
                  <a:cubicBezTo>
                    <a:pt x="67" y="42"/>
                    <a:pt x="67" y="42"/>
                    <a:pt x="67" y="42"/>
                  </a:cubicBezTo>
                  <a:cubicBezTo>
                    <a:pt x="70" y="51"/>
                    <a:pt x="70" y="51"/>
                    <a:pt x="70" y="51"/>
                  </a:cubicBezTo>
                  <a:cubicBezTo>
                    <a:pt x="70" y="51"/>
                    <a:pt x="71" y="52"/>
                    <a:pt x="71" y="52"/>
                  </a:cubicBezTo>
                  <a:cubicBezTo>
                    <a:pt x="71" y="53"/>
                    <a:pt x="70" y="54"/>
                    <a:pt x="69" y="54"/>
                  </a:cubicBezTo>
                  <a:cubicBezTo>
                    <a:pt x="68" y="54"/>
                    <a:pt x="68" y="54"/>
                    <a:pt x="67" y="53"/>
                  </a:cubicBezTo>
                  <a:cubicBezTo>
                    <a:pt x="54" y="42"/>
                    <a:pt x="54" y="42"/>
                    <a:pt x="54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53"/>
                    <a:pt x="49" y="53"/>
                    <a:pt x="49" y="53"/>
                  </a:cubicBezTo>
                  <a:cubicBezTo>
                    <a:pt x="49" y="56"/>
                    <a:pt x="46" y="59"/>
                    <a:pt x="43" y="59"/>
                  </a:cubicBezTo>
                  <a:cubicBezTo>
                    <a:pt x="21" y="59"/>
                    <a:pt x="21" y="59"/>
                    <a:pt x="21" y="59"/>
                  </a:cubicBezTo>
                  <a:cubicBezTo>
                    <a:pt x="8" y="70"/>
                    <a:pt x="8" y="70"/>
                    <a:pt x="8" y="70"/>
                  </a:cubicBezTo>
                  <a:cubicBezTo>
                    <a:pt x="8" y="70"/>
                    <a:pt x="7" y="71"/>
                    <a:pt x="7" y="71"/>
                  </a:cubicBezTo>
                  <a:cubicBezTo>
                    <a:pt x="7" y="71"/>
                    <a:pt x="6" y="71"/>
                    <a:pt x="6" y="70"/>
                  </a:cubicBezTo>
                  <a:cubicBezTo>
                    <a:pt x="5" y="70"/>
                    <a:pt x="5" y="69"/>
                    <a:pt x="5" y="68"/>
                  </a:cubicBezTo>
                  <a:cubicBezTo>
                    <a:pt x="9" y="59"/>
                    <a:pt x="9" y="59"/>
                    <a:pt x="9" y="59"/>
                  </a:cubicBezTo>
                  <a:cubicBezTo>
                    <a:pt x="6" y="59"/>
                    <a:pt x="6" y="59"/>
                    <a:pt x="6" y="59"/>
                  </a:cubicBezTo>
                  <a:cubicBezTo>
                    <a:pt x="3" y="59"/>
                    <a:pt x="0" y="56"/>
                    <a:pt x="0" y="5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19"/>
                    <a:pt x="3" y="17"/>
                    <a:pt x="6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6" y="3"/>
                    <a:pt x="29" y="0"/>
                    <a:pt x="32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73" y="0"/>
                    <a:pt x="75" y="3"/>
                    <a:pt x="75" y="6"/>
                  </a:cubicBezTo>
                  <a:close/>
                  <a:moveTo>
                    <a:pt x="72" y="36"/>
                  </a:moveTo>
                  <a:cubicBezTo>
                    <a:pt x="72" y="6"/>
                    <a:pt x="72" y="6"/>
                    <a:pt x="72" y="6"/>
                  </a:cubicBezTo>
                  <a:cubicBezTo>
                    <a:pt x="72" y="4"/>
                    <a:pt x="71" y="3"/>
                    <a:pt x="69" y="3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1" y="3"/>
                    <a:pt x="29" y="4"/>
                    <a:pt x="29" y="6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46" y="18"/>
                    <a:pt x="48" y="20"/>
                    <a:pt x="48" y="23"/>
                  </a:cubicBezTo>
                  <a:cubicBezTo>
                    <a:pt x="48" y="22"/>
                    <a:pt x="48" y="22"/>
                    <a:pt x="48" y="21"/>
                  </a:cubicBezTo>
                  <a:cubicBezTo>
                    <a:pt x="65" y="21"/>
                    <a:pt x="65" y="21"/>
                    <a:pt x="65" y="21"/>
                  </a:cubicBezTo>
                  <a:cubicBezTo>
                    <a:pt x="65" y="21"/>
                    <a:pt x="66" y="22"/>
                    <a:pt x="66" y="22"/>
                  </a:cubicBezTo>
                  <a:cubicBezTo>
                    <a:pt x="66" y="23"/>
                    <a:pt x="65" y="23"/>
                    <a:pt x="65" y="23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65" y="30"/>
                    <a:pt x="65" y="30"/>
                    <a:pt x="65" y="30"/>
                  </a:cubicBezTo>
                  <a:cubicBezTo>
                    <a:pt x="65" y="30"/>
                    <a:pt x="66" y="31"/>
                    <a:pt x="66" y="31"/>
                  </a:cubicBezTo>
                  <a:cubicBezTo>
                    <a:pt x="66" y="32"/>
                    <a:pt x="65" y="32"/>
                    <a:pt x="65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9"/>
                    <a:pt x="48" y="39"/>
                    <a:pt x="48" y="39"/>
                  </a:cubicBezTo>
                  <a:cubicBezTo>
                    <a:pt x="55" y="39"/>
                    <a:pt x="55" y="39"/>
                    <a:pt x="55" y="39"/>
                  </a:cubicBezTo>
                  <a:cubicBezTo>
                    <a:pt x="55" y="39"/>
                    <a:pt x="56" y="39"/>
                    <a:pt x="56" y="39"/>
                  </a:cubicBezTo>
                  <a:cubicBezTo>
                    <a:pt x="66" y="48"/>
                    <a:pt x="66" y="48"/>
                    <a:pt x="66" y="48"/>
                  </a:cubicBezTo>
                  <a:cubicBezTo>
                    <a:pt x="63" y="41"/>
                    <a:pt x="63" y="41"/>
                    <a:pt x="63" y="41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3" y="39"/>
                    <a:pt x="64" y="39"/>
                    <a:pt x="64" y="39"/>
                  </a:cubicBezTo>
                  <a:cubicBezTo>
                    <a:pt x="69" y="39"/>
                    <a:pt x="69" y="39"/>
                    <a:pt x="69" y="39"/>
                  </a:cubicBezTo>
                  <a:cubicBezTo>
                    <a:pt x="71" y="39"/>
                    <a:pt x="72" y="38"/>
                    <a:pt x="72" y="36"/>
                  </a:cubicBezTo>
                  <a:close/>
                  <a:moveTo>
                    <a:pt x="46" y="53"/>
                  </a:moveTo>
                  <a:cubicBezTo>
                    <a:pt x="46" y="23"/>
                    <a:pt x="46" y="23"/>
                    <a:pt x="46" y="23"/>
                  </a:cubicBezTo>
                  <a:cubicBezTo>
                    <a:pt x="46" y="21"/>
                    <a:pt x="45" y="20"/>
                    <a:pt x="43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4" y="20"/>
                    <a:pt x="3" y="21"/>
                    <a:pt x="3" y="23"/>
                  </a:cubicBezTo>
                  <a:cubicBezTo>
                    <a:pt x="3" y="53"/>
                    <a:pt x="3" y="53"/>
                    <a:pt x="3" y="53"/>
                  </a:cubicBezTo>
                  <a:cubicBezTo>
                    <a:pt x="3" y="55"/>
                    <a:pt x="4" y="56"/>
                    <a:pt x="6" y="56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3" y="57"/>
                    <a:pt x="13" y="57"/>
                    <a:pt x="13" y="57"/>
                  </a:cubicBezTo>
                  <a:cubicBezTo>
                    <a:pt x="9" y="65"/>
                    <a:pt x="9" y="65"/>
                    <a:pt x="9" y="65"/>
                  </a:cubicBezTo>
                  <a:cubicBezTo>
                    <a:pt x="20" y="56"/>
                    <a:pt x="20" y="56"/>
                    <a:pt x="20" y="56"/>
                  </a:cubicBezTo>
                  <a:cubicBezTo>
                    <a:pt x="20" y="56"/>
                    <a:pt x="20" y="56"/>
                    <a:pt x="20" y="56"/>
                  </a:cubicBezTo>
                  <a:cubicBezTo>
                    <a:pt x="43" y="56"/>
                    <a:pt x="43" y="56"/>
                    <a:pt x="43" y="56"/>
                  </a:cubicBezTo>
                  <a:cubicBezTo>
                    <a:pt x="45" y="56"/>
                    <a:pt x="46" y="55"/>
                    <a:pt x="46" y="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Freeform 40"/>
            <p:cNvSpPr>
              <a:spLocks noEditPoints="1"/>
            </p:cNvSpPr>
            <p:nvPr/>
          </p:nvSpPr>
          <p:spPr bwMode="auto">
            <a:xfrm>
              <a:off x="3477443" y="4457560"/>
              <a:ext cx="257175" cy="252412"/>
            </a:xfrm>
            <a:custGeom>
              <a:avLst/>
              <a:gdLst>
                <a:gd name="T0" fmla="*/ 12 w 68"/>
                <a:gd name="T1" fmla="*/ 0 h 67"/>
                <a:gd name="T2" fmla="*/ 0 w 68"/>
                <a:gd name="T3" fmla="*/ 56 h 67"/>
                <a:gd name="T4" fmla="*/ 57 w 68"/>
                <a:gd name="T5" fmla="*/ 67 h 67"/>
                <a:gd name="T6" fmla="*/ 68 w 68"/>
                <a:gd name="T7" fmla="*/ 11 h 67"/>
                <a:gd name="T8" fmla="*/ 65 w 68"/>
                <a:gd name="T9" fmla="*/ 11 h 67"/>
                <a:gd name="T10" fmla="*/ 57 w 68"/>
                <a:gd name="T11" fmla="*/ 64 h 67"/>
                <a:gd name="T12" fmla="*/ 3 w 68"/>
                <a:gd name="T13" fmla="*/ 56 h 67"/>
                <a:gd name="T14" fmla="*/ 12 w 68"/>
                <a:gd name="T15" fmla="*/ 3 h 67"/>
                <a:gd name="T16" fmla="*/ 65 w 68"/>
                <a:gd name="T17" fmla="*/ 11 h 67"/>
                <a:gd name="T18" fmla="*/ 12 w 68"/>
                <a:gd name="T19" fmla="*/ 5 h 67"/>
                <a:gd name="T20" fmla="*/ 6 w 68"/>
                <a:gd name="T21" fmla="*/ 56 h 67"/>
                <a:gd name="T22" fmla="*/ 56 w 68"/>
                <a:gd name="T23" fmla="*/ 62 h 67"/>
                <a:gd name="T24" fmla="*/ 63 w 68"/>
                <a:gd name="T25" fmla="*/ 12 h 67"/>
                <a:gd name="T26" fmla="*/ 61 w 68"/>
                <a:gd name="T27" fmla="*/ 12 h 67"/>
                <a:gd name="T28" fmla="*/ 35 w 68"/>
                <a:gd name="T29" fmla="*/ 33 h 67"/>
                <a:gd name="T30" fmla="*/ 56 w 68"/>
                <a:gd name="T31" fmla="*/ 7 h 67"/>
                <a:gd name="T32" fmla="*/ 12 w 68"/>
                <a:gd name="T33" fmla="*/ 7 h 67"/>
                <a:gd name="T34" fmla="*/ 33 w 68"/>
                <a:gd name="T35" fmla="*/ 33 h 67"/>
                <a:gd name="T36" fmla="*/ 8 w 68"/>
                <a:gd name="T37" fmla="*/ 12 h 67"/>
                <a:gd name="T38" fmla="*/ 8 w 68"/>
                <a:gd name="T39" fmla="*/ 56 h 67"/>
                <a:gd name="T40" fmla="*/ 33 w 68"/>
                <a:gd name="T41" fmla="*/ 35 h 67"/>
                <a:gd name="T42" fmla="*/ 12 w 68"/>
                <a:gd name="T43" fmla="*/ 60 h 67"/>
                <a:gd name="T44" fmla="*/ 56 w 68"/>
                <a:gd name="T45" fmla="*/ 60 h 67"/>
                <a:gd name="T46" fmla="*/ 35 w 68"/>
                <a:gd name="T47" fmla="*/ 35 h 67"/>
                <a:gd name="T48" fmla="*/ 61 w 68"/>
                <a:gd name="T49" fmla="*/ 56 h 67"/>
                <a:gd name="T50" fmla="*/ 12 w 68"/>
                <a:gd name="T51" fmla="*/ 20 h 67"/>
                <a:gd name="T52" fmla="*/ 19 w 68"/>
                <a:gd name="T53" fmla="*/ 19 h 67"/>
                <a:gd name="T54" fmla="*/ 20 w 68"/>
                <a:gd name="T55" fmla="*/ 12 h 67"/>
                <a:gd name="T56" fmla="*/ 21 w 68"/>
                <a:gd name="T57" fmla="*/ 19 h 67"/>
                <a:gd name="T58" fmla="*/ 29 w 68"/>
                <a:gd name="T59" fmla="*/ 20 h 67"/>
                <a:gd name="T60" fmla="*/ 21 w 68"/>
                <a:gd name="T61" fmla="*/ 21 h 67"/>
                <a:gd name="T62" fmla="*/ 20 w 68"/>
                <a:gd name="T63" fmla="*/ 28 h 67"/>
                <a:gd name="T64" fmla="*/ 19 w 68"/>
                <a:gd name="T65" fmla="*/ 21 h 67"/>
                <a:gd name="T66" fmla="*/ 12 w 68"/>
                <a:gd name="T67" fmla="*/ 20 h 67"/>
                <a:gd name="T68" fmla="*/ 26 w 68"/>
                <a:gd name="T69" fmla="*/ 53 h 67"/>
                <a:gd name="T70" fmla="*/ 25 w 68"/>
                <a:gd name="T71" fmla="*/ 53 h 67"/>
                <a:gd name="T72" fmla="*/ 16 w 68"/>
                <a:gd name="T73" fmla="*/ 53 h 67"/>
                <a:gd name="T74" fmla="*/ 15 w 68"/>
                <a:gd name="T75" fmla="*/ 53 h 67"/>
                <a:gd name="T76" fmla="*/ 19 w 68"/>
                <a:gd name="T77" fmla="*/ 47 h 67"/>
                <a:gd name="T78" fmla="*/ 15 w 68"/>
                <a:gd name="T79" fmla="*/ 42 h 67"/>
                <a:gd name="T80" fmla="*/ 20 w 68"/>
                <a:gd name="T81" fmla="*/ 46 h 67"/>
                <a:gd name="T82" fmla="*/ 26 w 68"/>
                <a:gd name="T83" fmla="*/ 42 h 67"/>
                <a:gd name="T84" fmla="*/ 22 w 68"/>
                <a:gd name="T85" fmla="*/ 47 h 67"/>
                <a:gd name="T86" fmla="*/ 40 w 68"/>
                <a:gd name="T87" fmla="*/ 19 h 67"/>
                <a:gd name="T88" fmla="*/ 56 w 68"/>
                <a:gd name="T89" fmla="*/ 18 h 67"/>
                <a:gd name="T90" fmla="*/ 56 w 68"/>
                <a:gd name="T91" fmla="*/ 20 h 67"/>
                <a:gd name="T92" fmla="*/ 40 w 68"/>
                <a:gd name="T93" fmla="*/ 19 h 67"/>
                <a:gd name="T94" fmla="*/ 55 w 68"/>
                <a:gd name="T95" fmla="*/ 45 h 67"/>
                <a:gd name="T96" fmla="*/ 40 w 68"/>
                <a:gd name="T97" fmla="*/ 44 h 67"/>
                <a:gd name="T98" fmla="*/ 55 w 68"/>
                <a:gd name="T99" fmla="*/ 43 h 67"/>
                <a:gd name="T100" fmla="*/ 56 w 68"/>
                <a:gd name="T101" fmla="*/ 50 h 67"/>
                <a:gd name="T102" fmla="*/ 41 w 68"/>
                <a:gd name="T103" fmla="*/ 51 h 67"/>
                <a:gd name="T104" fmla="*/ 41 w 68"/>
                <a:gd name="T105" fmla="*/ 49 h 67"/>
                <a:gd name="T106" fmla="*/ 56 w 68"/>
                <a:gd name="T107" fmla="*/ 5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8" h="67">
                  <a:moveTo>
                    <a:pt x="57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5" y="67"/>
                    <a:pt x="12" y="67"/>
                  </a:cubicBezTo>
                  <a:cubicBezTo>
                    <a:pt x="57" y="67"/>
                    <a:pt x="57" y="67"/>
                    <a:pt x="57" y="67"/>
                  </a:cubicBezTo>
                  <a:cubicBezTo>
                    <a:pt x="63" y="67"/>
                    <a:pt x="68" y="62"/>
                    <a:pt x="68" y="56"/>
                  </a:cubicBezTo>
                  <a:cubicBezTo>
                    <a:pt x="68" y="11"/>
                    <a:pt x="68" y="11"/>
                    <a:pt x="68" y="11"/>
                  </a:cubicBezTo>
                  <a:cubicBezTo>
                    <a:pt x="68" y="5"/>
                    <a:pt x="63" y="0"/>
                    <a:pt x="57" y="0"/>
                  </a:cubicBezTo>
                  <a:close/>
                  <a:moveTo>
                    <a:pt x="65" y="11"/>
                  </a:moveTo>
                  <a:cubicBezTo>
                    <a:pt x="65" y="56"/>
                    <a:pt x="65" y="56"/>
                    <a:pt x="65" y="56"/>
                  </a:cubicBezTo>
                  <a:cubicBezTo>
                    <a:pt x="65" y="61"/>
                    <a:pt x="61" y="64"/>
                    <a:pt x="57" y="64"/>
                  </a:cubicBezTo>
                  <a:cubicBezTo>
                    <a:pt x="12" y="64"/>
                    <a:pt x="12" y="64"/>
                    <a:pt x="12" y="64"/>
                  </a:cubicBezTo>
                  <a:cubicBezTo>
                    <a:pt x="7" y="64"/>
                    <a:pt x="3" y="61"/>
                    <a:pt x="3" y="56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3" y="7"/>
                    <a:pt x="7" y="3"/>
                    <a:pt x="12" y="3"/>
                  </a:cubicBezTo>
                  <a:cubicBezTo>
                    <a:pt x="57" y="3"/>
                    <a:pt x="57" y="3"/>
                    <a:pt x="57" y="3"/>
                  </a:cubicBezTo>
                  <a:cubicBezTo>
                    <a:pt x="61" y="3"/>
                    <a:pt x="65" y="7"/>
                    <a:pt x="65" y="11"/>
                  </a:cubicBezTo>
                  <a:close/>
                  <a:moveTo>
                    <a:pt x="56" y="5"/>
                  </a:moveTo>
                  <a:cubicBezTo>
                    <a:pt x="12" y="5"/>
                    <a:pt x="12" y="5"/>
                    <a:pt x="12" y="5"/>
                  </a:cubicBezTo>
                  <a:cubicBezTo>
                    <a:pt x="9" y="5"/>
                    <a:pt x="6" y="8"/>
                    <a:pt x="6" y="12"/>
                  </a:cubicBezTo>
                  <a:cubicBezTo>
                    <a:pt x="6" y="56"/>
                    <a:pt x="6" y="56"/>
                    <a:pt x="6" y="56"/>
                  </a:cubicBezTo>
                  <a:cubicBezTo>
                    <a:pt x="6" y="59"/>
                    <a:pt x="9" y="62"/>
                    <a:pt x="12" y="62"/>
                  </a:cubicBezTo>
                  <a:cubicBezTo>
                    <a:pt x="56" y="62"/>
                    <a:pt x="56" y="62"/>
                    <a:pt x="56" y="62"/>
                  </a:cubicBezTo>
                  <a:cubicBezTo>
                    <a:pt x="60" y="62"/>
                    <a:pt x="63" y="59"/>
                    <a:pt x="63" y="56"/>
                  </a:cubicBezTo>
                  <a:cubicBezTo>
                    <a:pt x="63" y="12"/>
                    <a:pt x="63" y="12"/>
                    <a:pt x="63" y="12"/>
                  </a:cubicBezTo>
                  <a:cubicBezTo>
                    <a:pt x="63" y="8"/>
                    <a:pt x="60" y="5"/>
                    <a:pt x="56" y="5"/>
                  </a:cubicBezTo>
                  <a:close/>
                  <a:moveTo>
                    <a:pt x="61" y="12"/>
                  </a:moveTo>
                  <a:cubicBezTo>
                    <a:pt x="61" y="33"/>
                    <a:pt x="61" y="33"/>
                    <a:pt x="61" y="33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5" y="7"/>
                    <a:pt x="35" y="7"/>
                    <a:pt x="35" y="7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9" y="7"/>
                    <a:pt x="61" y="9"/>
                    <a:pt x="61" y="12"/>
                  </a:cubicBezTo>
                  <a:close/>
                  <a:moveTo>
                    <a:pt x="12" y="7"/>
                  </a:moveTo>
                  <a:cubicBezTo>
                    <a:pt x="33" y="7"/>
                    <a:pt x="33" y="7"/>
                    <a:pt x="33" y="7"/>
                  </a:cubicBezTo>
                  <a:cubicBezTo>
                    <a:pt x="33" y="33"/>
                    <a:pt x="33" y="33"/>
                    <a:pt x="33" y="33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9"/>
                    <a:pt x="10" y="7"/>
                    <a:pt x="12" y="7"/>
                  </a:cubicBezTo>
                  <a:close/>
                  <a:moveTo>
                    <a:pt x="8" y="56"/>
                  </a:moveTo>
                  <a:cubicBezTo>
                    <a:pt x="8" y="35"/>
                    <a:pt x="8" y="35"/>
                    <a:pt x="8" y="35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3" y="60"/>
                    <a:pt x="33" y="60"/>
                    <a:pt x="33" y="60"/>
                  </a:cubicBezTo>
                  <a:cubicBezTo>
                    <a:pt x="12" y="60"/>
                    <a:pt x="12" y="60"/>
                    <a:pt x="12" y="60"/>
                  </a:cubicBezTo>
                  <a:cubicBezTo>
                    <a:pt x="10" y="60"/>
                    <a:pt x="8" y="58"/>
                    <a:pt x="8" y="56"/>
                  </a:cubicBezTo>
                  <a:close/>
                  <a:moveTo>
                    <a:pt x="56" y="60"/>
                  </a:moveTo>
                  <a:cubicBezTo>
                    <a:pt x="35" y="60"/>
                    <a:pt x="35" y="60"/>
                    <a:pt x="35" y="60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61" y="35"/>
                    <a:pt x="61" y="35"/>
                    <a:pt x="61" y="35"/>
                  </a:cubicBezTo>
                  <a:cubicBezTo>
                    <a:pt x="61" y="56"/>
                    <a:pt x="61" y="56"/>
                    <a:pt x="61" y="56"/>
                  </a:cubicBezTo>
                  <a:cubicBezTo>
                    <a:pt x="61" y="58"/>
                    <a:pt x="59" y="60"/>
                    <a:pt x="56" y="60"/>
                  </a:cubicBezTo>
                  <a:close/>
                  <a:moveTo>
                    <a:pt x="12" y="20"/>
                  </a:moveTo>
                  <a:cubicBezTo>
                    <a:pt x="12" y="19"/>
                    <a:pt x="13" y="19"/>
                    <a:pt x="13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9" y="12"/>
                    <a:pt x="20" y="12"/>
                    <a:pt x="20" y="12"/>
                  </a:cubicBezTo>
                  <a:cubicBezTo>
                    <a:pt x="21" y="12"/>
                    <a:pt x="21" y="12"/>
                    <a:pt x="21" y="13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8" y="19"/>
                    <a:pt x="28" y="19"/>
                    <a:pt x="28" y="19"/>
                  </a:cubicBezTo>
                  <a:cubicBezTo>
                    <a:pt x="28" y="19"/>
                    <a:pt x="29" y="19"/>
                    <a:pt x="29" y="20"/>
                  </a:cubicBezTo>
                  <a:cubicBezTo>
                    <a:pt x="29" y="20"/>
                    <a:pt x="28" y="21"/>
                    <a:pt x="28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8"/>
                    <a:pt x="20" y="28"/>
                  </a:cubicBezTo>
                  <a:cubicBezTo>
                    <a:pt x="20" y="28"/>
                    <a:pt x="19" y="27"/>
                    <a:pt x="19" y="27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3" y="21"/>
                    <a:pt x="12" y="20"/>
                    <a:pt x="12" y="20"/>
                  </a:cubicBezTo>
                  <a:close/>
                  <a:moveTo>
                    <a:pt x="26" y="52"/>
                  </a:moveTo>
                  <a:cubicBezTo>
                    <a:pt x="27" y="52"/>
                    <a:pt x="27" y="53"/>
                    <a:pt x="26" y="53"/>
                  </a:cubicBezTo>
                  <a:cubicBezTo>
                    <a:pt x="26" y="53"/>
                    <a:pt x="26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16" y="53"/>
                    <a:pt x="16" y="53"/>
                    <a:pt x="16" y="53"/>
                  </a:cubicBezTo>
                  <a:cubicBezTo>
                    <a:pt x="16" y="53"/>
                    <a:pt x="16" y="53"/>
                    <a:pt x="1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14" y="53"/>
                    <a:pt x="14" y="52"/>
                    <a:pt x="15" y="52"/>
                  </a:cubicBezTo>
                  <a:cubicBezTo>
                    <a:pt x="19" y="47"/>
                    <a:pt x="19" y="47"/>
                    <a:pt x="19" y="47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4" y="43"/>
                    <a:pt x="14" y="42"/>
                    <a:pt x="15" y="42"/>
                  </a:cubicBezTo>
                  <a:cubicBezTo>
                    <a:pt x="15" y="41"/>
                    <a:pt x="16" y="41"/>
                    <a:pt x="16" y="42"/>
                  </a:cubicBezTo>
                  <a:cubicBezTo>
                    <a:pt x="20" y="46"/>
                    <a:pt x="20" y="46"/>
                    <a:pt x="20" y="46"/>
                  </a:cubicBezTo>
                  <a:cubicBezTo>
                    <a:pt x="25" y="42"/>
                    <a:pt x="25" y="42"/>
                    <a:pt x="25" y="42"/>
                  </a:cubicBezTo>
                  <a:cubicBezTo>
                    <a:pt x="25" y="41"/>
                    <a:pt x="26" y="41"/>
                    <a:pt x="26" y="42"/>
                  </a:cubicBezTo>
                  <a:cubicBezTo>
                    <a:pt x="27" y="42"/>
                    <a:pt x="27" y="43"/>
                    <a:pt x="26" y="43"/>
                  </a:cubicBezTo>
                  <a:cubicBezTo>
                    <a:pt x="22" y="47"/>
                    <a:pt x="22" y="47"/>
                    <a:pt x="22" y="47"/>
                  </a:cubicBezTo>
                  <a:lnTo>
                    <a:pt x="26" y="52"/>
                  </a:lnTo>
                  <a:close/>
                  <a:moveTo>
                    <a:pt x="40" y="19"/>
                  </a:moveTo>
                  <a:cubicBezTo>
                    <a:pt x="40" y="19"/>
                    <a:pt x="41" y="18"/>
                    <a:pt x="41" y="18"/>
                  </a:cubicBezTo>
                  <a:cubicBezTo>
                    <a:pt x="56" y="18"/>
                    <a:pt x="56" y="18"/>
                    <a:pt x="56" y="18"/>
                  </a:cubicBezTo>
                  <a:cubicBezTo>
                    <a:pt x="56" y="18"/>
                    <a:pt x="57" y="19"/>
                    <a:pt x="57" y="19"/>
                  </a:cubicBezTo>
                  <a:cubicBezTo>
                    <a:pt x="57" y="20"/>
                    <a:pt x="56" y="20"/>
                    <a:pt x="56" y="20"/>
                  </a:cubicBezTo>
                  <a:cubicBezTo>
                    <a:pt x="41" y="20"/>
                    <a:pt x="41" y="20"/>
                    <a:pt x="41" y="20"/>
                  </a:cubicBezTo>
                  <a:cubicBezTo>
                    <a:pt x="41" y="20"/>
                    <a:pt x="40" y="20"/>
                    <a:pt x="40" y="19"/>
                  </a:cubicBezTo>
                  <a:close/>
                  <a:moveTo>
                    <a:pt x="56" y="44"/>
                  </a:moveTo>
                  <a:cubicBezTo>
                    <a:pt x="56" y="45"/>
                    <a:pt x="56" y="45"/>
                    <a:pt x="55" y="45"/>
                  </a:cubicBezTo>
                  <a:cubicBezTo>
                    <a:pt x="41" y="45"/>
                    <a:pt x="41" y="45"/>
                    <a:pt x="41" y="45"/>
                  </a:cubicBezTo>
                  <a:cubicBezTo>
                    <a:pt x="41" y="45"/>
                    <a:pt x="40" y="45"/>
                    <a:pt x="40" y="44"/>
                  </a:cubicBezTo>
                  <a:cubicBezTo>
                    <a:pt x="40" y="44"/>
                    <a:pt x="41" y="43"/>
                    <a:pt x="41" y="43"/>
                  </a:cubicBezTo>
                  <a:cubicBezTo>
                    <a:pt x="55" y="43"/>
                    <a:pt x="55" y="43"/>
                    <a:pt x="55" y="43"/>
                  </a:cubicBezTo>
                  <a:cubicBezTo>
                    <a:pt x="56" y="43"/>
                    <a:pt x="56" y="44"/>
                    <a:pt x="56" y="44"/>
                  </a:cubicBezTo>
                  <a:close/>
                  <a:moveTo>
                    <a:pt x="56" y="50"/>
                  </a:moveTo>
                  <a:cubicBezTo>
                    <a:pt x="56" y="51"/>
                    <a:pt x="56" y="51"/>
                    <a:pt x="55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51"/>
                    <a:pt x="40" y="51"/>
                    <a:pt x="40" y="50"/>
                  </a:cubicBezTo>
                  <a:cubicBezTo>
                    <a:pt x="40" y="50"/>
                    <a:pt x="41" y="49"/>
                    <a:pt x="41" y="49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6" y="49"/>
                    <a:pt x="56" y="50"/>
                    <a:pt x="56" y="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Freeform 41"/>
            <p:cNvSpPr>
              <a:spLocks noEditPoints="1"/>
            </p:cNvSpPr>
            <p:nvPr/>
          </p:nvSpPr>
          <p:spPr bwMode="auto">
            <a:xfrm>
              <a:off x="7083924" y="1761825"/>
              <a:ext cx="354914" cy="343084"/>
            </a:xfrm>
            <a:custGeom>
              <a:avLst/>
              <a:gdLst>
                <a:gd name="T0" fmla="*/ 12 w 63"/>
                <a:gd name="T1" fmla="*/ 10 h 61"/>
                <a:gd name="T2" fmla="*/ 13 w 63"/>
                <a:gd name="T3" fmla="*/ 10 h 61"/>
                <a:gd name="T4" fmla="*/ 13 w 63"/>
                <a:gd name="T5" fmla="*/ 12 h 61"/>
                <a:gd name="T6" fmla="*/ 13 w 63"/>
                <a:gd name="T7" fmla="*/ 29 h 61"/>
                <a:gd name="T8" fmla="*/ 13 w 63"/>
                <a:gd name="T9" fmla="*/ 31 h 61"/>
                <a:gd name="T10" fmla="*/ 13 w 63"/>
                <a:gd name="T11" fmla="*/ 31 h 61"/>
                <a:gd name="T12" fmla="*/ 12 w 63"/>
                <a:gd name="T13" fmla="*/ 31 h 61"/>
                <a:gd name="T14" fmla="*/ 12 w 63"/>
                <a:gd name="T15" fmla="*/ 10 h 61"/>
                <a:gd name="T16" fmla="*/ 61 w 63"/>
                <a:gd name="T17" fmla="*/ 59 h 61"/>
                <a:gd name="T18" fmla="*/ 56 w 63"/>
                <a:gd name="T19" fmla="*/ 61 h 61"/>
                <a:gd name="T20" fmla="*/ 51 w 63"/>
                <a:gd name="T21" fmla="*/ 59 h 61"/>
                <a:gd name="T22" fmla="*/ 38 w 63"/>
                <a:gd name="T23" fmla="*/ 47 h 61"/>
                <a:gd name="T24" fmla="*/ 36 w 63"/>
                <a:gd name="T25" fmla="*/ 42 h 61"/>
                <a:gd name="T26" fmla="*/ 32 w 63"/>
                <a:gd name="T27" fmla="*/ 38 h 61"/>
                <a:gd name="T28" fmla="*/ 22 w 63"/>
                <a:gd name="T29" fmla="*/ 41 h 61"/>
                <a:gd name="T30" fmla="*/ 8 w 63"/>
                <a:gd name="T31" fmla="*/ 35 h 61"/>
                <a:gd name="T32" fmla="*/ 8 w 63"/>
                <a:gd name="T33" fmla="*/ 6 h 61"/>
                <a:gd name="T34" fmla="*/ 22 w 63"/>
                <a:gd name="T35" fmla="*/ 0 h 61"/>
                <a:gd name="T36" fmla="*/ 36 w 63"/>
                <a:gd name="T37" fmla="*/ 6 h 61"/>
                <a:gd name="T38" fmla="*/ 39 w 63"/>
                <a:gd name="T39" fmla="*/ 31 h 61"/>
                <a:gd name="T40" fmla="*/ 43 w 63"/>
                <a:gd name="T41" fmla="*/ 35 h 61"/>
                <a:gd name="T42" fmla="*/ 48 w 63"/>
                <a:gd name="T43" fmla="*/ 37 h 61"/>
                <a:gd name="T44" fmla="*/ 60 w 63"/>
                <a:gd name="T45" fmla="*/ 49 h 61"/>
                <a:gd name="T46" fmla="*/ 61 w 63"/>
                <a:gd name="T47" fmla="*/ 59 h 61"/>
                <a:gd name="T48" fmla="*/ 10 w 63"/>
                <a:gd name="T49" fmla="*/ 8 h 61"/>
                <a:gd name="T50" fmla="*/ 5 w 63"/>
                <a:gd name="T51" fmla="*/ 21 h 61"/>
                <a:gd name="T52" fmla="*/ 10 w 63"/>
                <a:gd name="T53" fmla="*/ 33 h 61"/>
                <a:gd name="T54" fmla="*/ 22 w 63"/>
                <a:gd name="T55" fmla="*/ 38 h 61"/>
                <a:gd name="T56" fmla="*/ 34 w 63"/>
                <a:gd name="T57" fmla="*/ 33 h 61"/>
                <a:gd name="T58" fmla="*/ 39 w 63"/>
                <a:gd name="T59" fmla="*/ 21 h 61"/>
                <a:gd name="T60" fmla="*/ 34 w 63"/>
                <a:gd name="T61" fmla="*/ 8 h 61"/>
                <a:gd name="T62" fmla="*/ 22 w 63"/>
                <a:gd name="T63" fmla="*/ 3 h 61"/>
                <a:gd name="T64" fmla="*/ 10 w 63"/>
                <a:gd name="T65" fmla="*/ 8 h 61"/>
                <a:gd name="T66" fmla="*/ 36 w 63"/>
                <a:gd name="T67" fmla="*/ 34 h 61"/>
                <a:gd name="T68" fmla="*/ 34 w 63"/>
                <a:gd name="T69" fmla="*/ 35 h 61"/>
                <a:gd name="T70" fmla="*/ 38 w 63"/>
                <a:gd name="T71" fmla="*/ 39 h 61"/>
                <a:gd name="T72" fmla="*/ 39 w 63"/>
                <a:gd name="T73" fmla="*/ 37 h 61"/>
                <a:gd name="T74" fmla="*/ 40 w 63"/>
                <a:gd name="T75" fmla="*/ 36 h 61"/>
                <a:gd name="T76" fmla="*/ 37 w 63"/>
                <a:gd name="T77" fmla="*/ 33 h 61"/>
                <a:gd name="T78" fmla="*/ 36 w 63"/>
                <a:gd name="T79" fmla="*/ 34 h 61"/>
                <a:gd name="T80" fmla="*/ 41 w 63"/>
                <a:gd name="T81" fmla="*/ 44 h 61"/>
                <a:gd name="T82" fmla="*/ 53 w 63"/>
                <a:gd name="T83" fmla="*/ 57 h 61"/>
                <a:gd name="T84" fmla="*/ 58 w 63"/>
                <a:gd name="T85" fmla="*/ 57 h 61"/>
                <a:gd name="T86" fmla="*/ 60 w 63"/>
                <a:gd name="T87" fmla="*/ 54 h 61"/>
                <a:gd name="T88" fmla="*/ 58 w 63"/>
                <a:gd name="T89" fmla="*/ 51 h 61"/>
                <a:gd name="T90" fmla="*/ 46 w 63"/>
                <a:gd name="T91" fmla="*/ 39 h 61"/>
                <a:gd name="T92" fmla="*/ 43 w 63"/>
                <a:gd name="T93" fmla="*/ 38 h 61"/>
                <a:gd name="T94" fmla="*/ 42 w 63"/>
                <a:gd name="T95" fmla="*/ 38 h 61"/>
                <a:gd name="T96" fmla="*/ 41 w 63"/>
                <a:gd name="T97" fmla="*/ 38 h 61"/>
                <a:gd name="T98" fmla="*/ 40 w 63"/>
                <a:gd name="T99" fmla="*/ 39 h 61"/>
                <a:gd name="T100" fmla="*/ 40 w 63"/>
                <a:gd name="T101" fmla="*/ 40 h 61"/>
                <a:gd name="T102" fmla="*/ 39 w 63"/>
                <a:gd name="T103" fmla="*/ 40 h 61"/>
                <a:gd name="T104" fmla="*/ 41 w 63"/>
                <a:gd name="T105" fmla="*/ 44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3" h="61">
                  <a:moveTo>
                    <a:pt x="12" y="10"/>
                  </a:moveTo>
                  <a:cubicBezTo>
                    <a:pt x="12" y="10"/>
                    <a:pt x="13" y="10"/>
                    <a:pt x="13" y="10"/>
                  </a:cubicBezTo>
                  <a:cubicBezTo>
                    <a:pt x="14" y="11"/>
                    <a:pt x="14" y="11"/>
                    <a:pt x="13" y="12"/>
                  </a:cubicBezTo>
                  <a:cubicBezTo>
                    <a:pt x="8" y="17"/>
                    <a:pt x="8" y="24"/>
                    <a:pt x="13" y="29"/>
                  </a:cubicBezTo>
                  <a:cubicBezTo>
                    <a:pt x="14" y="30"/>
                    <a:pt x="14" y="30"/>
                    <a:pt x="13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6" y="25"/>
                    <a:pt x="6" y="16"/>
                    <a:pt x="12" y="10"/>
                  </a:cubicBezTo>
                  <a:close/>
                  <a:moveTo>
                    <a:pt x="61" y="59"/>
                  </a:moveTo>
                  <a:cubicBezTo>
                    <a:pt x="59" y="60"/>
                    <a:pt x="58" y="61"/>
                    <a:pt x="56" y="61"/>
                  </a:cubicBezTo>
                  <a:cubicBezTo>
                    <a:pt x="54" y="61"/>
                    <a:pt x="52" y="60"/>
                    <a:pt x="51" y="59"/>
                  </a:cubicBezTo>
                  <a:cubicBezTo>
                    <a:pt x="38" y="47"/>
                    <a:pt x="38" y="47"/>
                    <a:pt x="38" y="47"/>
                  </a:cubicBezTo>
                  <a:cubicBezTo>
                    <a:pt x="37" y="45"/>
                    <a:pt x="36" y="43"/>
                    <a:pt x="36" y="42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29" y="40"/>
                    <a:pt x="26" y="41"/>
                    <a:pt x="22" y="41"/>
                  </a:cubicBezTo>
                  <a:cubicBezTo>
                    <a:pt x="17" y="41"/>
                    <a:pt x="12" y="38"/>
                    <a:pt x="8" y="35"/>
                  </a:cubicBezTo>
                  <a:cubicBezTo>
                    <a:pt x="0" y="27"/>
                    <a:pt x="0" y="14"/>
                    <a:pt x="8" y="6"/>
                  </a:cubicBezTo>
                  <a:cubicBezTo>
                    <a:pt x="12" y="3"/>
                    <a:pt x="17" y="0"/>
                    <a:pt x="22" y="0"/>
                  </a:cubicBezTo>
                  <a:cubicBezTo>
                    <a:pt x="28" y="0"/>
                    <a:pt x="33" y="3"/>
                    <a:pt x="36" y="6"/>
                  </a:cubicBezTo>
                  <a:cubicBezTo>
                    <a:pt x="43" y="13"/>
                    <a:pt x="44" y="23"/>
                    <a:pt x="39" y="31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5" y="35"/>
                    <a:pt x="47" y="35"/>
                    <a:pt x="48" y="37"/>
                  </a:cubicBezTo>
                  <a:cubicBezTo>
                    <a:pt x="60" y="49"/>
                    <a:pt x="60" y="49"/>
                    <a:pt x="60" y="49"/>
                  </a:cubicBezTo>
                  <a:cubicBezTo>
                    <a:pt x="63" y="52"/>
                    <a:pt x="63" y="56"/>
                    <a:pt x="61" y="59"/>
                  </a:cubicBezTo>
                  <a:close/>
                  <a:moveTo>
                    <a:pt x="10" y="8"/>
                  </a:moveTo>
                  <a:cubicBezTo>
                    <a:pt x="7" y="12"/>
                    <a:pt x="5" y="16"/>
                    <a:pt x="5" y="21"/>
                  </a:cubicBezTo>
                  <a:cubicBezTo>
                    <a:pt x="5" y="25"/>
                    <a:pt x="7" y="29"/>
                    <a:pt x="10" y="33"/>
                  </a:cubicBezTo>
                  <a:cubicBezTo>
                    <a:pt x="13" y="36"/>
                    <a:pt x="18" y="38"/>
                    <a:pt x="22" y="38"/>
                  </a:cubicBezTo>
                  <a:cubicBezTo>
                    <a:pt x="27" y="38"/>
                    <a:pt x="31" y="36"/>
                    <a:pt x="34" y="33"/>
                  </a:cubicBezTo>
                  <a:cubicBezTo>
                    <a:pt x="37" y="29"/>
                    <a:pt x="39" y="25"/>
                    <a:pt x="39" y="21"/>
                  </a:cubicBezTo>
                  <a:cubicBezTo>
                    <a:pt x="39" y="16"/>
                    <a:pt x="37" y="12"/>
                    <a:pt x="34" y="8"/>
                  </a:cubicBezTo>
                  <a:cubicBezTo>
                    <a:pt x="31" y="5"/>
                    <a:pt x="27" y="3"/>
                    <a:pt x="22" y="3"/>
                  </a:cubicBezTo>
                  <a:cubicBezTo>
                    <a:pt x="18" y="3"/>
                    <a:pt x="13" y="5"/>
                    <a:pt x="10" y="8"/>
                  </a:cubicBezTo>
                  <a:close/>
                  <a:moveTo>
                    <a:pt x="36" y="34"/>
                  </a:moveTo>
                  <a:cubicBezTo>
                    <a:pt x="35" y="34"/>
                    <a:pt x="35" y="35"/>
                    <a:pt x="34" y="35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8" y="38"/>
                    <a:pt x="38" y="38"/>
                    <a:pt x="39" y="37"/>
                  </a:cubicBezTo>
                  <a:cubicBezTo>
                    <a:pt x="39" y="37"/>
                    <a:pt x="40" y="36"/>
                    <a:pt x="40" y="36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6" y="33"/>
                    <a:pt x="36" y="34"/>
                    <a:pt x="36" y="34"/>
                  </a:cubicBezTo>
                  <a:close/>
                  <a:moveTo>
                    <a:pt x="41" y="44"/>
                  </a:moveTo>
                  <a:cubicBezTo>
                    <a:pt x="53" y="57"/>
                    <a:pt x="53" y="57"/>
                    <a:pt x="53" y="57"/>
                  </a:cubicBezTo>
                  <a:cubicBezTo>
                    <a:pt x="54" y="58"/>
                    <a:pt x="57" y="58"/>
                    <a:pt x="58" y="57"/>
                  </a:cubicBezTo>
                  <a:cubicBezTo>
                    <a:pt x="59" y="56"/>
                    <a:pt x="60" y="55"/>
                    <a:pt x="60" y="54"/>
                  </a:cubicBezTo>
                  <a:cubicBezTo>
                    <a:pt x="60" y="53"/>
                    <a:pt x="59" y="52"/>
                    <a:pt x="58" y="51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5" y="38"/>
                    <a:pt x="44" y="38"/>
                    <a:pt x="43" y="38"/>
                  </a:cubicBezTo>
                  <a:cubicBezTo>
                    <a:pt x="43" y="38"/>
                    <a:pt x="42" y="38"/>
                    <a:pt x="42" y="38"/>
                  </a:cubicBezTo>
                  <a:cubicBezTo>
                    <a:pt x="42" y="38"/>
                    <a:pt x="42" y="38"/>
                    <a:pt x="41" y="38"/>
                  </a:cubicBezTo>
                  <a:cubicBezTo>
                    <a:pt x="41" y="38"/>
                    <a:pt x="41" y="38"/>
                    <a:pt x="40" y="39"/>
                  </a:cubicBezTo>
                  <a:cubicBezTo>
                    <a:pt x="40" y="39"/>
                    <a:pt x="40" y="39"/>
                    <a:pt x="40" y="40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9" y="42"/>
                    <a:pt x="39" y="43"/>
                    <a:pt x="41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Freeform 42"/>
            <p:cNvSpPr>
              <a:spLocks noEditPoints="1"/>
            </p:cNvSpPr>
            <p:nvPr/>
          </p:nvSpPr>
          <p:spPr bwMode="auto">
            <a:xfrm>
              <a:off x="7231205" y="6105313"/>
              <a:ext cx="454390" cy="454388"/>
            </a:xfrm>
            <a:custGeom>
              <a:avLst/>
              <a:gdLst>
                <a:gd name="T0" fmla="*/ 45 w 62"/>
                <a:gd name="T1" fmla="*/ 4 h 62"/>
                <a:gd name="T2" fmla="*/ 45 w 62"/>
                <a:gd name="T3" fmla="*/ 9 h 62"/>
                <a:gd name="T4" fmla="*/ 17 w 62"/>
                <a:gd name="T5" fmla="*/ 52 h 62"/>
                <a:gd name="T6" fmla="*/ 16 w 62"/>
                <a:gd name="T7" fmla="*/ 58 h 62"/>
                <a:gd name="T8" fmla="*/ 19 w 62"/>
                <a:gd name="T9" fmla="*/ 52 h 62"/>
                <a:gd name="T10" fmla="*/ 54 w 62"/>
                <a:gd name="T11" fmla="*/ 19 h 62"/>
                <a:gd name="T12" fmla="*/ 56 w 62"/>
                <a:gd name="T13" fmla="*/ 15 h 62"/>
                <a:gd name="T14" fmla="*/ 53 w 62"/>
                <a:gd name="T15" fmla="*/ 19 h 62"/>
                <a:gd name="T16" fmla="*/ 4 w 62"/>
                <a:gd name="T17" fmla="*/ 46 h 62"/>
                <a:gd name="T18" fmla="*/ 9 w 62"/>
                <a:gd name="T19" fmla="*/ 44 h 62"/>
                <a:gd name="T20" fmla="*/ 61 w 62"/>
                <a:gd name="T21" fmla="*/ 30 h 62"/>
                <a:gd name="T22" fmla="*/ 56 w 62"/>
                <a:gd name="T23" fmla="*/ 32 h 62"/>
                <a:gd name="T24" fmla="*/ 61 w 62"/>
                <a:gd name="T25" fmla="*/ 30 h 62"/>
                <a:gd name="T26" fmla="*/ 1 w 62"/>
                <a:gd name="T27" fmla="*/ 30 h 62"/>
                <a:gd name="T28" fmla="*/ 5 w 62"/>
                <a:gd name="T29" fmla="*/ 32 h 62"/>
                <a:gd name="T30" fmla="*/ 52 w 62"/>
                <a:gd name="T31" fmla="*/ 43 h 62"/>
                <a:gd name="T32" fmla="*/ 57 w 62"/>
                <a:gd name="T33" fmla="*/ 47 h 62"/>
                <a:gd name="T34" fmla="*/ 54 w 62"/>
                <a:gd name="T35" fmla="*/ 43 h 62"/>
                <a:gd name="T36" fmla="*/ 10 w 62"/>
                <a:gd name="T37" fmla="*/ 18 h 62"/>
                <a:gd name="T38" fmla="*/ 4 w 62"/>
                <a:gd name="T39" fmla="*/ 15 h 62"/>
                <a:gd name="T40" fmla="*/ 45 w 62"/>
                <a:gd name="T41" fmla="*/ 52 h 62"/>
                <a:gd name="T42" fmla="*/ 45 w 62"/>
                <a:gd name="T43" fmla="*/ 57 h 62"/>
                <a:gd name="T44" fmla="*/ 47 w 62"/>
                <a:gd name="T45" fmla="*/ 56 h 62"/>
                <a:gd name="T46" fmla="*/ 30 w 62"/>
                <a:gd name="T47" fmla="*/ 56 h 62"/>
                <a:gd name="T48" fmla="*/ 32 w 62"/>
                <a:gd name="T49" fmla="*/ 61 h 62"/>
                <a:gd name="T50" fmla="*/ 17 w 62"/>
                <a:gd name="T51" fmla="*/ 9 h 62"/>
                <a:gd name="T52" fmla="*/ 19 w 62"/>
                <a:gd name="T53" fmla="*/ 8 h 62"/>
                <a:gd name="T54" fmla="*/ 15 w 62"/>
                <a:gd name="T55" fmla="*/ 5 h 62"/>
                <a:gd name="T56" fmla="*/ 32 w 62"/>
                <a:gd name="T57" fmla="*/ 5 h 62"/>
                <a:gd name="T58" fmla="*/ 30 w 62"/>
                <a:gd name="T59" fmla="*/ 1 h 62"/>
                <a:gd name="T60" fmla="*/ 53 w 62"/>
                <a:gd name="T61" fmla="*/ 30 h 62"/>
                <a:gd name="T62" fmla="*/ 29 w 62"/>
                <a:gd name="T63" fmla="*/ 53 h 62"/>
                <a:gd name="T64" fmla="*/ 14 w 62"/>
                <a:gd name="T65" fmla="*/ 19 h 62"/>
                <a:gd name="T66" fmla="*/ 48 w 62"/>
                <a:gd name="T67" fmla="*/ 19 h 62"/>
                <a:gd name="T68" fmla="*/ 46 w 62"/>
                <a:gd name="T69" fmla="*/ 22 h 62"/>
                <a:gd name="T70" fmla="*/ 46 w 62"/>
                <a:gd name="T71" fmla="*/ 22 h 62"/>
                <a:gd name="T72" fmla="*/ 39 w 62"/>
                <a:gd name="T73" fmla="*/ 27 h 62"/>
                <a:gd name="T74" fmla="*/ 31 w 62"/>
                <a:gd name="T75" fmla="*/ 48 h 62"/>
                <a:gd name="T76" fmla="*/ 36 w 62"/>
                <a:gd name="T77" fmla="*/ 27 h 62"/>
                <a:gd name="T78" fmla="*/ 36 w 62"/>
                <a:gd name="T79" fmla="*/ 27 h 62"/>
                <a:gd name="T80" fmla="*/ 23 w 62"/>
                <a:gd name="T81" fmla="*/ 27 h 62"/>
                <a:gd name="T82" fmla="*/ 21 w 62"/>
                <a:gd name="T83" fmla="*/ 27 h 62"/>
                <a:gd name="T84" fmla="*/ 28 w 62"/>
                <a:gd name="T85" fmla="*/ 47 h 62"/>
                <a:gd name="T86" fmla="*/ 28 w 62"/>
                <a:gd name="T87" fmla="*/ 47 h 62"/>
                <a:gd name="T88" fmla="*/ 39 w 62"/>
                <a:gd name="T89" fmla="*/ 29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2" h="62">
                  <a:moveTo>
                    <a:pt x="43" y="9"/>
                  </a:moveTo>
                  <a:cubicBezTo>
                    <a:pt x="43" y="9"/>
                    <a:pt x="43" y="9"/>
                    <a:pt x="43" y="8"/>
                  </a:cubicBezTo>
                  <a:cubicBezTo>
                    <a:pt x="45" y="4"/>
                    <a:pt x="45" y="4"/>
                    <a:pt x="45" y="4"/>
                  </a:cubicBezTo>
                  <a:cubicBezTo>
                    <a:pt x="45" y="4"/>
                    <a:pt x="46" y="4"/>
                    <a:pt x="46" y="4"/>
                  </a:cubicBezTo>
                  <a:cubicBezTo>
                    <a:pt x="47" y="4"/>
                    <a:pt x="47" y="5"/>
                    <a:pt x="47" y="5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4" y="9"/>
                    <a:pt x="44" y="10"/>
                    <a:pt x="44" y="10"/>
                  </a:cubicBezTo>
                  <a:cubicBezTo>
                    <a:pt x="43" y="10"/>
                    <a:pt x="43" y="9"/>
                    <a:pt x="43" y="9"/>
                  </a:cubicBezTo>
                  <a:close/>
                  <a:moveTo>
                    <a:pt x="17" y="52"/>
                  </a:moveTo>
                  <a:cubicBezTo>
                    <a:pt x="15" y="56"/>
                    <a:pt x="15" y="56"/>
                    <a:pt x="15" y="56"/>
                  </a:cubicBezTo>
                  <a:cubicBezTo>
                    <a:pt x="15" y="57"/>
                    <a:pt x="15" y="57"/>
                    <a:pt x="15" y="58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16" y="58"/>
                    <a:pt x="17" y="57"/>
                    <a:pt x="17" y="57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9" y="53"/>
                    <a:pt x="19" y="52"/>
                    <a:pt x="19" y="52"/>
                  </a:cubicBezTo>
                  <a:cubicBezTo>
                    <a:pt x="18" y="52"/>
                    <a:pt x="18" y="52"/>
                    <a:pt x="17" y="52"/>
                  </a:cubicBezTo>
                  <a:close/>
                  <a:moveTo>
                    <a:pt x="53" y="19"/>
                  </a:moveTo>
                  <a:cubicBezTo>
                    <a:pt x="53" y="19"/>
                    <a:pt x="53" y="19"/>
                    <a:pt x="54" y="19"/>
                  </a:cubicBezTo>
                  <a:cubicBezTo>
                    <a:pt x="57" y="17"/>
                    <a:pt x="57" y="17"/>
                    <a:pt x="57" y="17"/>
                  </a:cubicBezTo>
                  <a:cubicBezTo>
                    <a:pt x="58" y="16"/>
                    <a:pt x="58" y="16"/>
                    <a:pt x="58" y="15"/>
                  </a:cubicBezTo>
                  <a:cubicBezTo>
                    <a:pt x="57" y="15"/>
                    <a:pt x="57" y="14"/>
                    <a:pt x="56" y="15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2" y="17"/>
                    <a:pt x="52" y="18"/>
                    <a:pt x="52" y="18"/>
                  </a:cubicBezTo>
                  <a:cubicBezTo>
                    <a:pt x="52" y="19"/>
                    <a:pt x="53" y="19"/>
                    <a:pt x="53" y="19"/>
                  </a:cubicBezTo>
                  <a:close/>
                  <a:moveTo>
                    <a:pt x="8" y="43"/>
                  </a:moveTo>
                  <a:cubicBezTo>
                    <a:pt x="4" y="45"/>
                    <a:pt x="4" y="45"/>
                    <a:pt x="4" y="45"/>
                  </a:cubicBezTo>
                  <a:cubicBezTo>
                    <a:pt x="4" y="45"/>
                    <a:pt x="4" y="46"/>
                    <a:pt x="4" y="46"/>
                  </a:cubicBezTo>
                  <a:cubicBezTo>
                    <a:pt x="4" y="46"/>
                    <a:pt x="5" y="47"/>
                    <a:pt x="5" y="47"/>
                  </a:cubicBezTo>
                  <a:cubicBezTo>
                    <a:pt x="5" y="47"/>
                    <a:pt x="5" y="47"/>
                    <a:pt x="5" y="47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10" y="44"/>
                    <a:pt x="10" y="43"/>
                    <a:pt x="10" y="43"/>
                  </a:cubicBezTo>
                  <a:cubicBezTo>
                    <a:pt x="9" y="42"/>
                    <a:pt x="9" y="42"/>
                    <a:pt x="8" y="43"/>
                  </a:cubicBezTo>
                  <a:close/>
                  <a:moveTo>
                    <a:pt x="61" y="30"/>
                  </a:moveTo>
                  <a:cubicBezTo>
                    <a:pt x="56" y="30"/>
                    <a:pt x="56" y="30"/>
                    <a:pt x="56" y="30"/>
                  </a:cubicBezTo>
                  <a:cubicBezTo>
                    <a:pt x="56" y="30"/>
                    <a:pt x="55" y="30"/>
                    <a:pt x="55" y="31"/>
                  </a:cubicBezTo>
                  <a:cubicBezTo>
                    <a:pt x="55" y="31"/>
                    <a:pt x="56" y="32"/>
                    <a:pt x="56" y="32"/>
                  </a:cubicBezTo>
                  <a:cubicBezTo>
                    <a:pt x="61" y="32"/>
                    <a:pt x="61" y="32"/>
                    <a:pt x="61" y="32"/>
                  </a:cubicBezTo>
                  <a:cubicBezTo>
                    <a:pt x="61" y="32"/>
                    <a:pt x="62" y="31"/>
                    <a:pt x="62" y="31"/>
                  </a:cubicBezTo>
                  <a:cubicBezTo>
                    <a:pt x="62" y="30"/>
                    <a:pt x="61" y="30"/>
                    <a:pt x="61" y="30"/>
                  </a:cubicBezTo>
                  <a:close/>
                  <a:moveTo>
                    <a:pt x="6" y="31"/>
                  </a:moveTo>
                  <a:cubicBezTo>
                    <a:pt x="6" y="30"/>
                    <a:pt x="6" y="30"/>
                    <a:pt x="5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0"/>
                    <a:pt x="0" y="30"/>
                    <a:pt x="0" y="31"/>
                  </a:cubicBezTo>
                  <a:cubicBezTo>
                    <a:pt x="0" y="31"/>
                    <a:pt x="0" y="32"/>
                    <a:pt x="1" y="32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6" y="32"/>
                    <a:pt x="6" y="31"/>
                    <a:pt x="6" y="31"/>
                  </a:cubicBezTo>
                  <a:close/>
                  <a:moveTo>
                    <a:pt x="54" y="43"/>
                  </a:moveTo>
                  <a:cubicBezTo>
                    <a:pt x="53" y="42"/>
                    <a:pt x="52" y="42"/>
                    <a:pt x="52" y="43"/>
                  </a:cubicBezTo>
                  <a:cubicBezTo>
                    <a:pt x="52" y="43"/>
                    <a:pt x="52" y="44"/>
                    <a:pt x="53" y="44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7" y="47"/>
                    <a:pt x="58" y="46"/>
                    <a:pt x="58" y="46"/>
                  </a:cubicBezTo>
                  <a:cubicBezTo>
                    <a:pt x="58" y="46"/>
                    <a:pt x="58" y="45"/>
                    <a:pt x="57" y="45"/>
                  </a:cubicBezTo>
                  <a:lnTo>
                    <a:pt x="54" y="43"/>
                  </a:lnTo>
                  <a:close/>
                  <a:moveTo>
                    <a:pt x="8" y="19"/>
                  </a:moveTo>
                  <a:cubicBezTo>
                    <a:pt x="8" y="19"/>
                    <a:pt x="9" y="19"/>
                    <a:pt x="9" y="19"/>
                  </a:cubicBezTo>
                  <a:cubicBezTo>
                    <a:pt x="9" y="19"/>
                    <a:pt x="9" y="19"/>
                    <a:pt x="10" y="18"/>
                  </a:cubicBezTo>
                  <a:cubicBezTo>
                    <a:pt x="10" y="18"/>
                    <a:pt x="10" y="17"/>
                    <a:pt x="9" y="17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4"/>
                    <a:pt x="4" y="15"/>
                    <a:pt x="4" y="15"/>
                  </a:cubicBezTo>
                  <a:cubicBezTo>
                    <a:pt x="4" y="16"/>
                    <a:pt x="4" y="16"/>
                    <a:pt x="4" y="17"/>
                  </a:cubicBezTo>
                  <a:lnTo>
                    <a:pt x="8" y="19"/>
                  </a:lnTo>
                  <a:close/>
                  <a:moveTo>
                    <a:pt x="45" y="52"/>
                  </a:moveTo>
                  <a:cubicBezTo>
                    <a:pt x="44" y="52"/>
                    <a:pt x="44" y="52"/>
                    <a:pt x="43" y="52"/>
                  </a:cubicBezTo>
                  <a:cubicBezTo>
                    <a:pt x="43" y="52"/>
                    <a:pt x="43" y="53"/>
                    <a:pt x="43" y="53"/>
                  </a:cubicBezTo>
                  <a:cubicBezTo>
                    <a:pt x="45" y="57"/>
                    <a:pt x="45" y="57"/>
                    <a:pt x="45" y="57"/>
                  </a:cubicBezTo>
                  <a:cubicBezTo>
                    <a:pt x="45" y="57"/>
                    <a:pt x="46" y="58"/>
                    <a:pt x="46" y="58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7" y="57"/>
                    <a:pt x="47" y="57"/>
                    <a:pt x="47" y="56"/>
                  </a:cubicBezTo>
                  <a:lnTo>
                    <a:pt x="45" y="52"/>
                  </a:lnTo>
                  <a:close/>
                  <a:moveTo>
                    <a:pt x="31" y="55"/>
                  </a:moveTo>
                  <a:cubicBezTo>
                    <a:pt x="30" y="55"/>
                    <a:pt x="30" y="56"/>
                    <a:pt x="30" y="56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1"/>
                    <a:pt x="30" y="62"/>
                    <a:pt x="31" y="62"/>
                  </a:cubicBezTo>
                  <a:cubicBezTo>
                    <a:pt x="31" y="62"/>
                    <a:pt x="32" y="61"/>
                    <a:pt x="32" y="61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32" y="56"/>
                    <a:pt x="31" y="55"/>
                    <a:pt x="31" y="55"/>
                  </a:cubicBezTo>
                  <a:close/>
                  <a:moveTo>
                    <a:pt x="17" y="9"/>
                  </a:moveTo>
                  <a:cubicBezTo>
                    <a:pt x="17" y="9"/>
                    <a:pt x="18" y="10"/>
                    <a:pt x="18" y="10"/>
                  </a:cubicBezTo>
                  <a:cubicBezTo>
                    <a:pt x="18" y="10"/>
                    <a:pt x="18" y="9"/>
                    <a:pt x="19" y="9"/>
                  </a:cubicBezTo>
                  <a:cubicBezTo>
                    <a:pt x="19" y="9"/>
                    <a:pt x="19" y="9"/>
                    <a:pt x="19" y="8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6" y="4"/>
                    <a:pt x="16" y="4"/>
                    <a:pt x="15" y="4"/>
                  </a:cubicBezTo>
                  <a:cubicBezTo>
                    <a:pt x="15" y="4"/>
                    <a:pt x="15" y="5"/>
                    <a:pt x="15" y="5"/>
                  </a:cubicBezTo>
                  <a:lnTo>
                    <a:pt x="17" y="9"/>
                  </a:lnTo>
                  <a:close/>
                  <a:moveTo>
                    <a:pt x="31" y="6"/>
                  </a:moveTo>
                  <a:cubicBezTo>
                    <a:pt x="31" y="6"/>
                    <a:pt x="32" y="6"/>
                    <a:pt x="32" y="5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0"/>
                    <a:pt x="31" y="0"/>
                    <a:pt x="31" y="0"/>
                  </a:cubicBezTo>
                  <a:cubicBezTo>
                    <a:pt x="30" y="0"/>
                    <a:pt x="30" y="0"/>
                    <a:pt x="30" y="1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0" y="6"/>
                    <a:pt x="30" y="6"/>
                    <a:pt x="31" y="6"/>
                  </a:cubicBezTo>
                  <a:close/>
                  <a:moveTo>
                    <a:pt x="53" y="30"/>
                  </a:moveTo>
                  <a:cubicBezTo>
                    <a:pt x="32" y="53"/>
                    <a:pt x="32" y="53"/>
                    <a:pt x="32" y="53"/>
                  </a:cubicBezTo>
                  <a:cubicBezTo>
                    <a:pt x="32" y="53"/>
                    <a:pt x="31" y="53"/>
                    <a:pt x="31" y="53"/>
                  </a:cubicBezTo>
                  <a:cubicBezTo>
                    <a:pt x="30" y="53"/>
                    <a:pt x="30" y="53"/>
                    <a:pt x="29" y="53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8" y="29"/>
                    <a:pt x="8" y="28"/>
                    <a:pt x="9" y="27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5" y="18"/>
                    <a:pt x="15" y="18"/>
                  </a:cubicBezTo>
                  <a:cubicBezTo>
                    <a:pt x="46" y="18"/>
                    <a:pt x="46" y="18"/>
                    <a:pt x="46" y="18"/>
                  </a:cubicBezTo>
                  <a:cubicBezTo>
                    <a:pt x="47" y="18"/>
                    <a:pt x="48" y="19"/>
                    <a:pt x="48" y="19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4" y="28"/>
                    <a:pt x="54" y="29"/>
                    <a:pt x="53" y="30"/>
                  </a:cubicBezTo>
                  <a:close/>
                  <a:moveTo>
                    <a:pt x="46" y="22"/>
                  </a:moveTo>
                  <a:cubicBezTo>
                    <a:pt x="41" y="27"/>
                    <a:pt x="41" y="27"/>
                    <a:pt x="41" y="27"/>
                  </a:cubicBezTo>
                  <a:cubicBezTo>
                    <a:pt x="50" y="27"/>
                    <a:pt x="50" y="27"/>
                    <a:pt x="50" y="27"/>
                  </a:cubicBezTo>
                  <a:lnTo>
                    <a:pt x="46" y="22"/>
                  </a:lnTo>
                  <a:close/>
                  <a:moveTo>
                    <a:pt x="44" y="21"/>
                  </a:moveTo>
                  <a:cubicBezTo>
                    <a:pt x="33" y="21"/>
                    <a:pt x="33" y="21"/>
                    <a:pt x="33" y="21"/>
                  </a:cubicBezTo>
                  <a:cubicBezTo>
                    <a:pt x="39" y="27"/>
                    <a:pt x="39" y="27"/>
                    <a:pt x="39" y="27"/>
                  </a:cubicBezTo>
                  <a:lnTo>
                    <a:pt x="44" y="21"/>
                  </a:lnTo>
                  <a:close/>
                  <a:moveTo>
                    <a:pt x="25" y="29"/>
                  </a:moveTo>
                  <a:cubicBezTo>
                    <a:pt x="31" y="48"/>
                    <a:pt x="31" y="48"/>
                    <a:pt x="31" y="48"/>
                  </a:cubicBezTo>
                  <a:cubicBezTo>
                    <a:pt x="37" y="29"/>
                    <a:pt x="37" y="29"/>
                    <a:pt x="37" y="29"/>
                  </a:cubicBezTo>
                  <a:lnTo>
                    <a:pt x="25" y="29"/>
                  </a:lnTo>
                  <a:close/>
                  <a:moveTo>
                    <a:pt x="36" y="27"/>
                  </a:moveTo>
                  <a:cubicBezTo>
                    <a:pt x="31" y="22"/>
                    <a:pt x="31" y="22"/>
                    <a:pt x="31" y="22"/>
                  </a:cubicBezTo>
                  <a:cubicBezTo>
                    <a:pt x="26" y="27"/>
                    <a:pt x="26" y="27"/>
                    <a:pt x="26" y="27"/>
                  </a:cubicBezTo>
                  <a:lnTo>
                    <a:pt x="36" y="27"/>
                  </a:lnTo>
                  <a:close/>
                  <a:moveTo>
                    <a:pt x="28" y="21"/>
                  </a:moveTo>
                  <a:cubicBezTo>
                    <a:pt x="18" y="21"/>
                    <a:pt x="18" y="21"/>
                    <a:pt x="18" y="21"/>
                  </a:cubicBezTo>
                  <a:cubicBezTo>
                    <a:pt x="23" y="27"/>
                    <a:pt x="23" y="27"/>
                    <a:pt x="23" y="27"/>
                  </a:cubicBezTo>
                  <a:lnTo>
                    <a:pt x="28" y="21"/>
                  </a:lnTo>
                  <a:close/>
                  <a:moveTo>
                    <a:pt x="12" y="27"/>
                  </a:moveTo>
                  <a:cubicBezTo>
                    <a:pt x="21" y="27"/>
                    <a:pt x="21" y="27"/>
                    <a:pt x="21" y="27"/>
                  </a:cubicBezTo>
                  <a:cubicBezTo>
                    <a:pt x="16" y="22"/>
                    <a:pt x="16" y="22"/>
                    <a:pt x="16" y="22"/>
                  </a:cubicBezTo>
                  <a:lnTo>
                    <a:pt x="12" y="27"/>
                  </a:lnTo>
                  <a:close/>
                  <a:moveTo>
                    <a:pt x="28" y="47"/>
                  </a:moveTo>
                  <a:cubicBezTo>
                    <a:pt x="22" y="29"/>
                    <a:pt x="22" y="29"/>
                    <a:pt x="22" y="29"/>
                  </a:cubicBezTo>
                  <a:cubicBezTo>
                    <a:pt x="12" y="29"/>
                    <a:pt x="12" y="29"/>
                    <a:pt x="12" y="29"/>
                  </a:cubicBezTo>
                  <a:lnTo>
                    <a:pt x="28" y="47"/>
                  </a:lnTo>
                  <a:close/>
                  <a:moveTo>
                    <a:pt x="33" y="47"/>
                  </a:moveTo>
                  <a:cubicBezTo>
                    <a:pt x="49" y="29"/>
                    <a:pt x="49" y="29"/>
                    <a:pt x="49" y="29"/>
                  </a:cubicBezTo>
                  <a:cubicBezTo>
                    <a:pt x="39" y="29"/>
                    <a:pt x="39" y="29"/>
                    <a:pt x="39" y="29"/>
                  </a:cubicBezTo>
                  <a:lnTo>
                    <a:pt x="33" y="4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Freeform 36"/>
            <p:cNvSpPr>
              <a:spLocks noEditPoints="1"/>
            </p:cNvSpPr>
            <p:nvPr/>
          </p:nvSpPr>
          <p:spPr bwMode="auto">
            <a:xfrm>
              <a:off x="4407926" y="4306627"/>
              <a:ext cx="387490" cy="387493"/>
            </a:xfrm>
            <a:custGeom>
              <a:avLst/>
              <a:gdLst>
                <a:gd name="T0" fmla="*/ 18 w 35"/>
                <a:gd name="T1" fmla="*/ 0 h 35"/>
                <a:gd name="T2" fmla="*/ 0 w 35"/>
                <a:gd name="T3" fmla="*/ 18 h 35"/>
                <a:gd name="T4" fmla="*/ 18 w 35"/>
                <a:gd name="T5" fmla="*/ 35 h 35"/>
                <a:gd name="T6" fmla="*/ 35 w 35"/>
                <a:gd name="T7" fmla="*/ 18 h 35"/>
                <a:gd name="T8" fmla="*/ 18 w 35"/>
                <a:gd name="T9" fmla="*/ 0 h 35"/>
                <a:gd name="T10" fmla="*/ 18 w 35"/>
                <a:gd name="T11" fmla="*/ 32 h 35"/>
                <a:gd name="T12" fmla="*/ 3 w 35"/>
                <a:gd name="T13" fmla="*/ 18 h 35"/>
                <a:gd name="T14" fmla="*/ 18 w 35"/>
                <a:gd name="T15" fmla="*/ 3 h 35"/>
                <a:gd name="T16" fmla="*/ 32 w 35"/>
                <a:gd name="T17" fmla="*/ 18 h 35"/>
                <a:gd name="T18" fmla="*/ 18 w 35"/>
                <a:gd name="T19" fmla="*/ 32 h 35"/>
                <a:gd name="T20" fmla="*/ 27 w 35"/>
                <a:gd name="T21" fmla="*/ 12 h 35"/>
                <a:gd name="T22" fmla="*/ 27 w 35"/>
                <a:gd name="T23" fmla="*/ 14 h 35"/>
                <a:gd name="T24" fmla="*/ 16 w 35"/>
                <a:gd name="T25" fmla="*/ 23 h 35"/>
                <a:gd name="T26" fmla="*/ 16 w 35"/>
                <a:gd name="T27" fmla="*/ 23 h 35"/>
                <a:gd name="T28" fmla="*/ 15 w 35"/>
                <a:gd name="T29" fmla="*/ 23 h 35"/>
                <a:gd name="T30" fmla="*/ 9 w 35"/>
                <a:gd name="T31" fmla="*/ 18 h 35"/>
                <a:gd name="T32" fmla="*/ 9 w 35"/>
                <a:gd name="T33" fmla="*/ 16 h 35"/>
                <a:gd name="T34" fmla="*/ 10 w 35"/>
                <a:gd name="T35" fmla="*/ 16 h 35"/>
                <a:gd name="T36" fmla="*/ 16 w 35"/>
                <a:gd name="T37" fmla="*/ 21 h 35"/>
                <a:gd name="T38" fmla="*/ 26 w 35"/>
                <a:gd name="T39" fmla="*/ 12 h 35"/>
                <a:gd name="T40" fmla="*/ 27 w 35"/>
                <a:gd name="T41" fmla="*/ 1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5" h="35">
                  <a:moveTo>
                    <a:pt x="18" y="0"/>
                  </a:moveTo>
                  <a:cubicBezTo>
                    <a:pt x="8" y="0"/>
                    <a:pt x="0" y="8"/>
                    <a:pt x="0" y="18"/>
                  </a:cubicBezTo>
                  <a:cubicBezTo>
                    <a:pt x="0" y="27"/>
                    <a:pt x="8" y="35"/>
                    <a:pt x="18" y="35"/>
                  </a:cubicBezTo>
                  <a:cubicBezTo>
                    <a:pt x="28" y="35"/>
                    <a:pt x="35" y="27"/>
                    <a:pt x="35" y="18"/>
                  </a:cubicBezTo>
                  <a:cubicBezTo>
                    <a:pt x="35" y="8"/>
                    <a:pt x="28" y="0"/>
                    <a:pt x="18" y="0"/>
                  </a:cubicBezTo>
                  <a:close/>
                  <a:moveTo>
                    <a:pt x="18" y="32"/>
                  </a:moveTo>
                  <a:cubicBezTo>
                    <a:pt x="10" y="32"/>
                    <a:pt x="3" y="26"/>
                    <a:pt x="3" y="18"/>
                  </a:cubicBezTo>
                  <a:cubicBezTo>
                    <a:pt x="3" y="10"/>
                    <a:pt x="10" y="3"/>
                    <a:pt x="18" y="3"/>
                  </a:cubicBezTo>
                  <a:cubicBezTo>
                    <a:pt x="26" y="3"/>
                    <a:pt x="32" y="10"/>
                    <a:pt x="32" y="18"/>
                  </a:cubicBezTo>
                  <a:cubicBezTo>
                    <a:pt x="32" y="26"/>
                    <a:pt x="26" y="32"/>
                    <a:pt x="18" y="32"/>
                  </a:cubicBezTo>
                  <a:close/>
                  <a:moveTo>
                    <a:pt x="27" y="12"/>
                  </a:moveTo>
                  <a:cubicBezTo>
                    <a:pt x="28" y="13"/>
                    <a:pt x="28" y="13"/>
                    <a:pt x="27" y="14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8" y="18"/>
                    <a:pt x="8" y="17"/>
                    <a:pt x="9" y="16"/>
                  </a:cubicBezTo>
                  <a:cubicBezTo>
                    <a:pt x="9" y="16"/>
                    <a:pt x="10" y="16"/>
                    <a:pt x="10" y="16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6" y="12"/>
                    <a:pt x="27" y="12"/>
                    <a:pt x="27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Freeform 36"/>
            <p:cNvSpPr>
              <a:spLocks noEditPoints="1"/>
            </p:cNvSpPr>
            <p:nvPr/>
          </p:nvSpPr>
          <p:spPr bwMode="auto">
            <a:xfrm>
              <a:off x="8430810" y="3432847"/>
              <a:ext cx="387490" cy="387493"/>
            </a:xfrm>
            <a:custGeom>
              <a:avLst/>
              <a:gdLst>
                <a:gd name="T0" fmla="*/ 18 w 35"/>
                <a:gd name="T1" fmla="*/ 0 h 35"/>
                <a:gd name="T2" fmla="*/ 0 w 35"/>
                <a:gd name="T3" fmla="*/ 18 h 35"/>
                <a:gd name="T4" fmla="*/ 18 w 35"/>
                <a:gd name="T5" fmla="*/ 35 h 35"/>
                <a:gd name="T6" fmla="*/ 35 w 35"/>
                <a:gd name="T7" fmla="*/ 18 h 35"/>
                <a:gd name="T8" fmla="*/ 18 w 35"/>
                <a:gd name="T9" fmla="*/ 0 h 35"/>
                <a:gd name="T10" fmla="*/ 18 w 35"/>
                <a:gd name="T11" fmla="*/ 32 h 35"/>
                <a:gd name="T12" fmla="*/ 3 w 35"/>
                <a:gd name="T13" fmla="*/ 18 h 35"/>
                <a:gd name="T14" fmla="*/ 18 w 35"/>
                <a:gd name="T15" fmla="*/ 3 h 35"/>
                <a:gd name="T16" fmla="*/ 32 w 35"/>
                <a:gd name="T17" fmla="*/ 18 h 35"/>
                <a:gd name="T18" fmla="*/ 18 w 35"/>
                <a:gd name="T19" fmla="*/ 32 h 35"/>
                <a:gd name="T20" fmla="*/ 27 w 35"/>
                <a:gd name="T21" fmla="*/ 12 h 35"/>
                <a:gd name="T22" fmla="*/ 27 w 35"/>
                <a:gd name="T23" fmla="*/ 14 h 35"/>
                <a:gd name="T24" fmla="*/ 16 w 35"/>
                <a:gd name="T25" fmla="*/ 23 h 35"/>
                <a:gd name="T26" fmla="*/ 16 w 35"/>
                <a:gd name="T27" fmla="*/ 23 h 35"/>
                <a:gd name="T28" fmla="*/ 15 w 35"/>
                <a:gd name="T29" fmla="*/ 23 h 35"/>
                <a:gd name="T30" fmla="*/ 9 w 35"/>
                <a:gd name="T31" fmla="*/ 18 h 35"/>
                <a:gd name="T32" fmla="*/ 9 w 35"/>
                <a:gd name="T33" fmla="*/ 16 h 35"/>
                <a:gd name="T34" fmla="*/ 10 w 35"/>
                <a:gd name="T35" fmla="*/ 16 h 35"/>
                <a:gd name="T36" fmla="*/ 16 w 35"/>
                <a:gd name="T37" fmla="*/ 21 h 35"/>
                <a:gd name="T38" fmla="*/ 26 w 35"/>
                <a:gd name="T39" fmla="*/ 12 h 35"/>
                <a:gd name="T40" fmla="*/ 27 w 35"/>
                <a:gd name="T41" fmla="*/ 1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5" h="35">
                  <a:moveTo>
                    <a:pt x="18" y="0"/>
                  </a:moveTo>
                  <a:cubicBezTo>
                    <a:pt x="8" y="0"/>
                    <a:pt x="0" y="8"/>
                    <a:pt x="0" y="18"/>
                  </a:cubicBezTo>
                  <a:cubicBezTo>
                    <a:pt x="0" y="27"/>
                    <a:pt x="8" y="35"/>
                    <a:pt x="18" y="35"/>
                  </a:cubicBezTo>
                  <a:cubicBezTo>
                    <a:pt x="28" y="35"/>
                    <a:pt x="35" y="27"/>
                    <a:pt x="35" y="18"/>
                  </a:cubicBezTo>
                  <a:cubicBezTo>
                    <a:pt x="35" y="8"/>
                    <a:pt x="28" y="0"/>
                    <a:pt x="18" y="0"/>
                  </a:cubicBezTo>
                  <a:close/>
                  <a:moveTo>
                    <a:pt x="18" y="32"/>
                  </a:moveTo>
                  <a:cubicBezTo>
                    <a:pt x="10" y="32"/>
                    <a:pt x="3" y="26"/>
                    <a:pt x="3" y="18"/>
                  </a:cubicBezTo>
                  <a:cubicBezTo>
                    <a:pt x="3" y="10"/>
                    <a:pt x="10" y="3"/>
                    <a:pt x="18" y="3"/>
                  </a:cubicBezTo>
                  <a:cubicBezTo>
                    <a:pt x="26" y="3"/>
                    <a:pt x="32" y="10"/>
                    <a:pt x="32" y="18"/>
                  </a:cubicBezTo>
                  <a:cubicBezTo>
                    <a:pt x="32" y="26"/>
                    <a:pt x="26" y="32"/>
                    <a:pt x="18" y="32"/>
                  </a:cubicBezTo>
                  <a:close/>
                  <a:moveTo>
                    <a:pt x="27" y="12"/>
                  </a:moveTo>
                  <a:cubicBezTo>
                    <a:pt x="28" y="13"/>
                    <a:pt x="28" y="13"/>
                    <a:pt x="27" y="14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8" y="18"/>
                    <a:pt x="8" y="17"/>
                    <a:pt x="9" y="16"/>
                  </a:cubicBezTo>
                  <a:cubicBezTo>
                    <a:pt x="9" y="16"/>
                    <a:pt x="10" y="16"/>
                    <a:pt x="10" y="16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6" y="12"/>
                    <a:pt x="27" y="12"/>
                    <a:pt x="27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Freeform 30"/>
            <p:cNvSpPr>
              <a:spLocks noEditPoints="1"/>
            </p:cNvSpPr>
            <p:nvPr/>
          </p:nvSpPr>
          <p:spPr bwMode="auto">
            <a:xfrm>
              <a:off x="6343865" y="4794289"/>
              <a:ext cx="585781" cy="555994"/>
            </a:xfrm>
            <a:custGeom>
              <a:avLst/>
              <a:gdLst>
                <a:gd name="T0" fmla="*/ 75 w 75"/>
                <a:gd name="T1" fmla="*/ 27 h 71"/>
                <a:gd name="T2" fmla="*/ 69 w 75"/>
                <a:gd name="T3" fmla="*/ 14 h 71"/>
                <a:gd name="T4" fmla="*/ 64 w 75"/>
                <a:gd name="T5" fmla="*/ 0 h 71"/>
                <a:gd name="T6" fmla="*/ 5 w 75"/>
                <a:gd name="T7" fmla="*/ 11 h 71"/>
                <a:gd name="T8" fmla="*/ 1 w 75"/>
                <a:gd name="T9" fmla="*/ 26 h 71"/>
                <a:gd name="T10" fmla="*/ 0 w 75"/>
                <a:gd name="T11" fmla="*/ 31 h 71"/>
                <a:gd name="T12" fmla="*/ 1 w 75"/>
                <a:gd name="T13" fmla="*/ 65 h 71"/>
                <a:gd name="T14" fmla="*/ 70 w 75"/>
                <a:gd name="T15" fmla="*/ 71 h 71"/>
                <a:gd name="T16" fmla="*/ 70 w 75"/>
                <a:gd name="T17" fmla="*/ 61 h 71"/>
                <a:gd name="T18" fmla="*/ 4 w 75"/>
                <a:gd name="T19" fmla="*/ 26 h 71"/>
                <a:gd name="T20" fmla="*/ 71 w 75"/>
                <a:gd name="T21" fmla="*/ 26 h 71"/>
                <a:gd name="T22" fmla="*/ 58 w 75"/>
                <a:gd name="T23" fmla="*/ 33 h 71"/>
                <a:gd name="T24" fmla="*/ 54 w 75"/>
                <a:gd name="T25" fmla="*/ 28 h 71"/>
                <a:gd name="T26" fmla="*/ 52 w 75"/>
                <a:gd name="T27" fmla="*/ 31 h 71"/>
                <a:gd name="T28" fmla="*/ 44 w 75"/>
                <a:gd name="T29" fmla="*/ 31 h 71"/>
                <a:gd name="T30" fmla="*/ 52 w 75"/>
                <a:gd name="T31" fmla="*/ 31 h 71"/>
                <a:gd name="T32" fmla="*/ 37 w 75"/>
                <a:gd name="T33" fmla="*/ 33 h 71"/>
                <a:gd name="T34" fmla="*/ 42 w 75"/>
                <a:gd name="T35" fmla="*/ 28 h 71"/>
                <a:gd name="T36" fmla="*/ 28 w 75"/>
                <a:gd name="T37" fmla="*/ 33 h 71"/>
                <a:gd name="T38" fmla="*/ 23 w 75"/>
                <a:gd name="T39" fmla="*/ 28 h 71"/>
                <a:gd name="T40" fmla="*/ 21 w 75"/>
                <a:gd name="T41" fmla="*/ 28 h 71"/>
                <a:gd name="T42" fmla="*/ 17 w 75"/>
                <a:gd name="T43" fmla="*/ 33 h 71"/>
                <a:gd name="T44" fmla="*/ 21 w 75"/>
                <a:gd name="T45" fmla="*/ 28 h 71"/>
                <a:gd name="T46" fmla="*/ 18 w 75"/>
                <a:gd name="T47" fmla="*/ 35 h 71"/>
                <a:gd name="T48" fmla="*/ 28 w 75"/>
                <a:gd name="T49" fmla="*/ 35 h 71"/>
                <a:gd name="T50" fmla="*/ 38 w 75"/>
                <a:gd name="T51" fmla="*/ 35 h 71"/>
                <a:gd name="T52" fmla="*/ 48 w 75"/>
                <a:gd name="T53" fmla="*/ 35 h 71"/>
                <a:gd name="T54" fmla="*/ 58 w 75"/>
                <a:gd name="T55" fmla="*/ 35 h 71"/>
                <a:gd name="T56" fmla="*/ 67 w 75"/>
                <a:gd name="T57" fmla="*/ 62 h 71"/>
                <a:gd name="T58" fmla="*/ 29 w 75"/>
                <a:gd name="T59" fmla="*/ 40 h 71"/>
                <a:gd name="T60" fmla="*/ 13 w 75"/>
                <a:gd name="T61" fmla="*/ 62 h 71"/>
                <a:gd name="T62" fmla="*/ 12 w 75"/>
                <a:gd name="T63" fmla="*/ 33 h 71"/>
                <a:gd name="T64" fmla="*/ 28 w 75"/>
                <a:gd name="T65" fmla="*/ 42 h 71"/>
                <a:gd name="T66" fmla="*/ 68 w 75"/>
                <a:gd name="T67" fmla="*/ 33 h 71"/>
                <a:gd name="T68" fmla="*/ 64 w 75"/>
                <a:gd name="T69" fmla="*/ 28 h 71"/>
                <a:gd name="T70" fmla="*/ 68 w 75"/>
                <a:gd name="T71" fmla="*/ 33 h 71"/>
                <a:gd name="T72" fmla="*/ 11 w 75"/>
                <a:gd name="T73" fmla="*/ 14 h 71"/>
                <a:gd name="T74" fmla="*/ 11 w 75"/>
                <a:gd name="T75" fmla="*/ 3 h 71"/>
                <a:gd name="T76" fmla="*/ 67 w 75"/>
                <a:gd name="T77" fmla="*/ 11 h 71"/>
                <a:gd name="T78" fmla="*/ 11 w 75"/>
                <a:gd name="T79" fmla="*/ 31 h 71"/>
                <a:gd name="T80" fmla="*/ 3 w 75"/>
                <a:gd name="T81" fmla="*/ 31 h 71"/>
                <a:gd name="T82" fmla="*/ 4 w 75"/>
                <a:gd name="T83" fmla="*/ 65 h 71"/>
                <a:gd name="T84" fmla="*/ 29 w 75"/>
                <a:gd name="T85" fmla="*/ 64 h 71"/>
                <a:gd name="T86" fmla="*/ 71 w 75"/>
                <a:gd name="T87" fmla="*/ 67 h 71"/>
                <a:gd name="T88" fmla="*/ 4 w 75"/>
                <a:gd name="T89" fmla="*/ 67 h 71"/>
                <a:gd name="T90" fmla="*/ 62 w 75"/>
                <a:gd name="T91" fmla="*/ 56 h 71"/>
                <a:gd name="T92" fmla="*/ 39 w 75"/>
                <a:gd name="T93" fmla="*/ 40 h 71"/>
                <a:gd name="T94" fmla="*/ 39 w 75"/>
                <a:gd name="T95" fmla="*/ 57 h 71"/>
                <a:gd name="T96" fmla="*/ 60 w 75"/>
                <a:gd name="T97" fmla="*/ 55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5" h="71">
                  <a:moveTo>
                    <a:pt x="75" y="31"/>
                  </a:moveTo>
                  <a:cubicBezTo>
                    <a:pt x="75" y="28"/>
                    <a:pt x="75" y="28"/>
                    <a:pt x="75" y="28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5" y="27"/>
                    <a:pt x="75" y="26"/>
                    <a:pt x="75" y="26"/>
                  </a:cubicBezTo>
                  <a:cubicBezTo>
                    <a:pt x="70" y="14"/>
                    <a:pt x="70" y="14"/>
                    <a:pt x="70" y="14"/>
                  </a:cubicBezTo>
                  <a:cubicBezTo>
                    <a:pt x="70" y="14"/>
                    <a:pt x="69" y="14"/>
                    <a:pt x="69" y="14"/>
                  </a:cubicBezTo>
                  <a:cubicBezTo>
                    <a:pt x="70" y="13"/>
                    <a:pt x="70" y="12"/>
                    <a:pt x="70" y="11"/>
                  </a:cubicBezTo>
                  <a:cubicBezTo>
                    <a:pt x="70" y="5"/>
                    <a:pt x="70" y="5"/>
                    <a:pt x="70" y="5"/>
                  </a:cubicBezTo>
                  <a:cubicBezTo>
                    <a:pt x="70" y="2"/>
                    <a:pt x="67" y="0"/>
                    <a:pt x="64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8" y="0"/>
                    <a:pt x="5" y="2"/>
                    <a:pt x="5" y="5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2"/>
                    <a:pt x="5" y="13"/>
                    <a:pt x="6" y="14"/>
                  </a:cubicBezTo>
                  <a:cubicBezTo>
                    <a:pt x="6" y="14"/>
                    <a:pt x="6" y="14"/>
                    <a:pt x="5" y="14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0" y="26"/>
                    <a:pt x="0" y="27"/>
                    <a:pt x="0" y="27"/>
                  </a:cubicBezTo>
                  <a:cubicBezTo>
                    <a:pt x="0" y="27"/>
                    <a:pt x="0" y="27"/>
                    <a:pt x="0" y="28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3"/>
                    <a:pt x="2" y="36"/>
                    <a:pt x="5" y="36"/>
                  </a:cubicBezTo>
                  <a:cubicBezTo>
                    <a:pt x="5" y="61"/>
                    <a:pt x="5" y="61"/>
                    <a:pt x="5" y="61"/>
                  </a:cubicBezTo>
                  <a:cubicBezTo>
                    <a:pt x="3" y="61"/>
                    <a:pt x="1" y="63"/>
                    <a:pt x="1" y="65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9"/>
                    <a:pt x="3" y="71"/>
                    <a:pt x="6" y="71"/>
                  </a:cubicBezTo>
                  <a:cubicBezTo>
                    <a:pt x="70" y="71"/>
                    <a:pt x="70" y="71"/>
                    <a:pt x="70" y="71"/>
                  </a:cubicBezTo>
                  <a:cubicBezTo>
                    <a:pt x="72" y="71"/>
                    <a:pt x="74" y="69"/>
                    <a:pt x="74" y="67"/>
                  </a:cubicBezTo>
                  <a:cubicBezTo>
                    <a:pt x="74" y="65"/>
                    <a:pt x="74" y="65"/>
                    <a:pt x="74" y="65"/>
                  </a:cubicBezTo>
                  <a:cubicBezTo>
                    <a:pt x="74" y="63"/>
                    <a:pt x="72" y="61"/>
                    <a:pt x="70" y="61"/>
                  </a:cubicBezTo>
                  <a:cubicBezTo>
                    <a:pt x="70" y="36"/>
                    <a:pt x="70" y="36"/>
                    <a:pt x="70" y="36"/>
                  </a:cubicBezTo>
                  <a:cubicBezTo>
                    <a:pt x="73" y="36"/>
                    <a:pt x="75" y="33"/>
                    <a:pt x="75" y="31"/>
                  </a:cubicBezTo>
                  <a:close/>
                  <a:moveTo>
                    <a:pt x="4" y="26"/>
                  </a:moveTo>
                  <a:cubicBezTo>
                    <a:pt x="8" y="16"/>
                    <a:pt x="8" y="16"/>
                    <a:pt x="8" y="16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71" y="26"/>
                    <a:pt x="71" y="26"/>
                    <a:pt x="71" y="26"/>
                  </a:cubicBezTo>
                  <a:lnTo>
                    <a:pt x="4" y="26"/>
                  </a:lnTo>
                  <a:close/>
                  <a:moveTo>
                    <a:pt x="62" y="31"/>
                  </a:moveTo>
                  <a:cubicBezTo>
                    <a:pt x="62" y="32"/>
                    <a:pt x="60" y="33"/>
                    <a:pt x="58" y="33"/>
                  </a:cubicBezTo>
                  <a:cubicBezTo>
                    <a:pt x="57" y="33"/>
                    <a:pt x="57" y="33"/>
                    <a:pt x="57" y="33"/>
                  </a:cubicBezTo>
                  <a:cubicBezTo>
                    <a:pt x="55" y="33"/>
                    <a:pt x="54" y="32"/>
                    <a:pt x="54" y="31"/>
                  </a:cubicBezTo>
                  <a:cubicBezTo>
                    <a:pt x="54" y="28"/>
                    <a:pt x="54" y="28"/>
                    <a:pt x="54" y="28"/>
                  </a:cubicBezTo>
                  <a:cubicBezTo>
                    <a:pt x="62" y="28"/>
                    <a:pt x="62" y="28"/>
                    <a:pt x="62" y="28"/>
                  </a:cubicBezTo>
                  <a:lnTo>
                    <a:pt x="62" y="31"/>
                  </a:lnTo>
                  <a:close/>
                  <a:moveTo>
                    <a:pt x="52" y="31"/>
                  </a:moveTo>
                  <a:cubicBezTo>
                    <a:pt x="52" y="32"/>
                    <a:pt x="50" y="33"/>
                    <a:pt x="48" y="33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5" y="33"/>
                    <a:pt x="44" y="32"/>
                    <a:pt x="44" y="31"/>
                  </a:cubicBezTo>
                  <a:cubicBezTo>
                    <a:pt x="44" y="28"/>
                    <a:pt x="44" y="28"/>
                    <a:pt x="44" y="28"/>
                  </a:cubicBezTo>
                  <a:cubicBezTo>
                    <a:pt x="52" y="28"/>
                    <a:pt x="52" y="28"/>
                    <a:pt x="52" y="28"/>
                  </a:cubicBezTo>
                  <a:lnTo>
                    <a:pt x="52" y="31"/>
                  </a:lnTo>
                  <a:close/>
                  <a:moveTo>
                    <a:pt x="42" y="31"/>
                  </a:moveTo>
                  <a:cubicBezTo>
                    <a:pt x="42" y="32"/>
                    <a:pt x="40" y="33"/>
                    <a:pt x="38" y="33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5" y="33"/>
                    <a:pt x="34" y="32"/>
                    <a:pt x="34" y="31"/>
                  </a:cubicBezTo>
                  <a:cubicBezTo>
                    <a:pt x="34" y="28"/>
                    <a:pt x="34" y="28"/>
                    <a:pt x="34" y="28"/>
                  </a:cubicBezTo>
                  <a:cubicBezTo>
                    <a:pt x="42" y="28"/>
                    <a:pt x="42" y="28"/>
                    <a:pt x="42" y="28"/>
                  </a:cubicBezTo>
                  <a:lnTo>
                    <a:pt x="42" y="31"/>
                  </a:lnTo>
                  <a:close/>
                  <a:moveTo>
                    <a:pt x="32" y="31"/>
                  </a:moveTo>
                  <a:cubicBezTo>
                    <a:pt x="32" y="32"/>
                    <a:pt x="30" y="33"/>
                    <a:pt x="28" y="3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5" y="33"/>
                    <a:pt x="23" y="32"/>
                    <a:pt x="23" y="31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32" y="28"/>
                    <a:pt x="32" y="28"/>
                    <a:pt x="32" y="28"/>
                  </a:cubicBezTo>
                  <a:lnTo>
                    <a:pt x="32" y="31"/>
                  </a:lnTo>
                  <a:close/>
                  <a:moveTo>
                    <a:pt x="21" y="28"/>
                  </a:moveTo>
                  <a:cubicBezTo>
                    <a:pt x="21" y="31"/>
                    <a:pt x="21" y="31"/>
                    <a:pt x="21" y="31"/>
                  </a:cubicBezTo>
                  <a:cubicBezTo>
                    <a:pt x="21" y="32"/>
                    <a:pt x="20" y="33"/>
                    <a:pt x="18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5" y="33"/>
                    <a:pt x="13" y="32"/>
                    <a:pt x="13" y="31"/>
                  </a:cubicBezTo>
                  <a:cubicBezTo>
                    <a:pt x="13" y="28"/>
                    <a:pt x="13" y="28"/>
                    <a:pt x="13" y="28"/>
                  </a:cubicBezTo>
                  <a:lnTo>
                    <a:pt x="21" y="28"/>
                  </a:lnTo>
                  <a:close/>
                  <a:moveTo>
                    <a:pt x="12" y="33"/>
                  </a:moveTo>
                  <a:cubicBezTo>
                    <a:pt x="13" y="35"/>
                    <a:pt x="15" y="35"/>
                    <a:pt x="17" y="35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20" y="35"/>
                    <a:pt x="21" y="35"/>
                    <a:pt x="22" y="33"/>
                  </a:cubicBezTo>
                  <a:cubicBezTo>
                    <a:pt x="23" y="35"/>
                    <a:pt x="25" y="35"/>
                    <a:pt x="27" y="35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30" y="35"/>
                    <a:pt x="32" y="35"/>
                    <a:pt x="33" y="33"/>
                  </a:cubicBezTo>
                  <a:cubicBezTo>
                    <a:pt x="34" y="35"/>
                    <a:pt x="35" y="35"/>
                    <a:pt x="37" y="35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40" y="35"/>
                    <a:pt x="42" y="35"/>
                    <a:pt x="43" y="33"/>
                  </a:cubicBezTo>
                  <a:cubicBezTo>
                    <a:pt x="44" y="35"/>
                    <a:pt x="45" y="35"/>
                    <a:pt x="47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50" y="35"/>
                    <a:pt x="52" y="35"/>
                    <a:pt x="53" y="33"/>
                  </a:cubicBezTo>
                  <a:cubicBezTo>
                    <a:pt x="54" y="35"/>
                    <a:pt x="55" y="35"/>
                    <a:pt x="57" y="35"/>
                  </a:cubicBezTo>
                  <a:cubicBezTo>
                    <a:pt x="58" y="35"/>
                    <a:pt x="58" y="35"/>
                    <a:pt x="58" y="35"/>
                  </a:cubicBezTo>
                  <a:cubicBezTo>
                    <a:pt x="60" y="35"/>
                    <a:pt x="62" y="35"/>
                    <a:pt x="63" y="33"/>
                  </a:cubicBezTo>
                  <a:cubicBezTo>
                    <a:pt x="64" y="35"/>
                    <a:pt x="65" y="35"/>
                    <a:pt x="67" y="35"/>
                  </a:cubicBezTo>
                  <a:cubicBezTo>
                    <a:pt x="67" y="62"/>
                    <a:pt x="67" y="62"/>
                    <a:pt x="67" y="62"/>
                  </a:cubicBezTo>
                  <a:cubicBezTo>
                    <a:pt x="30" y="62"/>
                    <a:pt x="30" y="62"/>
                    <a:pt x="30" y="62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0"/>
                    <a:pt x="30" y="40"/>
                    <a:pt x="2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3" y="40"/>
                    <a:pt x="13" y="40"/>
                    <a:pt x="13" y="41"/>
                  </a:cubicBezTo>
                  <a:cubicBezTo>
                    <a:pt x="13" y="62"/>
                    <a:pt x="13" y="62"/>
                    <a:pt x="13" y="62"/>
                  </a:cubicBezTo>
                  <a:cubicBezTo>
                    <a:pt x="8" y="62"/>
                    <a:pt x="8" y="62"/>
                    <a:pt x="8" y="62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10" y="35"/>
                    <a:pt x="11" y="35"/>
                    <a:pt x="12" y="33"/>
                  </a:cubicBezTo>
                  <a:close/>
                  <a:moveTo>
                    <a:pt x="15" y="62"/>
                  </a:moveTo>
                  <a:cubicBezTo>
                    <a:pt x="15" y="42"/>
                    <a:pt x="15" y="42"/>
                    <a:pt x="15" y="42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8" y="62"/>
                    <a:pt x="28" y="62"/>
                    <a:pt x="28" y="62"/>
                  </a:cubicBezTo>
                  <a:lnTo>
                    <a:pt x="15" y="62"/>
                  </a:lnTo>
                  <a:close/>
                  <a:moveTo>
                    <a:pt x="68" y="33"/>
                  </a:moveTo>
                  <a:cubicBezTo>
                    <a:pt x="67" y="33"/>
                    <a:pt x="67" y="33"/>
                    <a:pt x="67" y="33"/>
                  </a:cubicBezTo>
                  <a:cubicBezTo>
                    <a:pt x="65" y="33"/>
                    <a:pt x="64" y="32"/>
                    <a:pt x="64" y="31"/>
                  </a:cubicBezTo>
                  <a:cubicBezTo>
                    <a:pt x="64" y="28"/>
                    <a:pt x="64" y="28"/>
                    <a:pt x="64" y="28"/>
                  </a:cubicBezTo>
                  <a:cubicBezTo>
                    <a:pt x="72" y="28"/>
                    <a:pt x="72" y="28"/>
                    <a:pt x="72" y="28"/>
                  </a:cubicBezTo>
                  <a:cubicBezTo>
                    <a:pt x="72" y="31"/>
                    <a:pt x="72" y="31"/>
                    <a:pt x="72" y="31"/>
                  </a:cubicBezTo>
                  <a:cubicBezTo>
                    <a:pt x="72" y="32"/>
                    <a:pt x="70" y="33"/>
                    <a:pt x="68" y="33"/>
                  </a:cubicBezTo>
                  <a:close/>
                  <a:moveTo>
                    <a:pt x="67" y="11"/>
                  </a:moveTo>
                  <a:cubicBezTo>
                    <a:pt x="67" y="13"/>
                    <a:pt x="66" y="14"/>
                    <a:pt x="64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9" y="14"/>
                    <a:pt x="8" y="13"/>
                    <a:pt x="8" y="1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9" y="3"/>
                    <a:pt x="11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6" y="3"/>
                    <a:pt x="67" y="4"/>
                    <a:pt x="67" y="5"/>
                  </a:cubicBezTo>
                  <a:lnTo>
                    <a:pt x="67" y="11"/>
                  </a:lnTo>
                  <a:close/>
                  <a:moveTo>
                    <a:pt x="3" y="28"/>
                  </a:moveTo>
                  <a:cubicBezTo>
                    <a:pt x="11" y="28"/>
                    <a:pt x="11" y="28"/>
                    <a:pt x="11" y="28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1" y="32"/>
                    <a:pt x="10" y="33"/>
                    <a:pt x="8" y="33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5" y="33"/>
                    <a:pt x="3" y="32"/>
                    <a:pt x="3" y="31"/>
                  </a:cubicBezTo>
                  <a:lnTo>
                    <a:pt x="3" y="28"/>
                  </a:lnTo>
                  <a:close/>
                  <a:moveTo>
                    <a:pt x="4" y="67"/>
                  </a:moveTo>
                  <a:cubicBezTo>
                    <a:pt x="4" y="65"/>
                    <a:pt x="4" y="65"/>
                    <a:pt x="4" y="65"/>
                  </a:cubicBezTo>
                  <a:cubicBezTo>
                    <a:pt x="4" y="65"/>
                    <a:pt x="5" y="64"/>
                    <a:pt x="6" y="64"/>
                  </a:cubicBezTo>
                  <a:cubicBezTo>
                    <a:pt x="14" y="64"/>
                    <a:pt x="14" y="64"/>
                    <a:pt x="14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70" y="64"/>
                    <a:pt x="71" y="65"/>
                    <a:pt x="71" y="65"/>
                  </a:cubicBezTo>
                  <a:cubicBezTo>
                    <a:pt x="71" y="67"/>
                    <a:pt x="71" y="67"/>
                    <a:pt x="71" y="67"/>
                  </a:cubicBezTo>
                  <a:cubicBezTo>
                    <a:pt x="71" y="68"/>
                    <a:pt x="70" y="68"/>
                    <a:pt x="70" y="68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5" y="68"/>
                    <a:pt x="4" y="68"/>
                    <a:pt x="4" y="67"/>
                  </a:cubicBezTo>
                  <a:close/>
                  <a:moveTo>
                    <a:pt x="39" y="57"/>
                  </a:moveTo>
                  <a:cubicBezTo>
                    <a:pt x="61" y="57"/>
                    <a:pt x="61" y="57"/>
                    <a:pt x="61" y="57"/>
                  </a:cubicBezTo>
                  <a:cubicBezTo>
                    <a:pt x="62" y="57"/>
                    <a:pt x="62" y="56"/>
                    <a:pt x="62" y="56"/>
                  </a:cubicBezTo>
                  <a:cubicBezTo>
                    <a:pt x="62" y="41"/>
                    <a:pt x="62" y="41"/>
                    <a:pt x="62" y="41"/>
                  </a:cubicBezTo>
                  <a:cubicBezTo>
                    <a:pt x="62" y="40"/>
                    <a:pt x="62" y="40"/>
                    <a:pt x="61" y="40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8" y="40"/>
                    <a:pt x="38" y="40"/>
                    <a:pt x="38" y="41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8" y="56"/>
                    <a:pt x="38" y="57"/>
                    <a:pt x="39" y="57"/>
                  </a:cubicBezTo>
                  <a:close/>
                  <a:moveTo>
                    <a:pt x="40" y="42"/>
                  </a:moveTo>
                  <a:cubicBezTo>
                    <a:pt x="60" y="42"/>
                    <a:pt x="60" y="42"/>
                    <a:pt x="60" y="42"/>
                  </a:cubicBezTo>
                  <a:cubicBezTo>
                    <a:pt x="60" y="55"/>
                    <a:pt x="60" y="55"/>
                    <a:pt x="60" y="55"/>
                  </a:cubicBezTo>
                  <a:cubicBezTo>
                    <a:pt x="40" y="55"/>
                    <a:pt x="40" y="55"/>
                    <a:pt x="40" y="55"/>
                  </a:cubicBezTo>
                  <a:lnTo>
                    <a:pt x="40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Freeform 31"/>
            <p:cNvSpPr>
              <a:spLocks noEditPoints="1"/>
            </p:cNvSpPr>
            <p:nvPr/>
          </p:nvSpPr>
          <p:spPr bwMode="auto">
            <a:xfrm>
              <a:off x="5149460" y="4614187"/>
              <a:ext cx="499717" cy="543488"/>
            </a:xfrm>
            <a:custGeom>
              <a:avLst/>
              <a:gdLst>
                <a:gd name="T0" fmla="*/ 42 w 58"/>
                <a:gd name="T1" fmla="*/ 4 h 63"/>
                <a:gd name="T2" fmla="*/ 41 w 58"/>
                <a:gd name="T3" fmla="*/ 10 h 63"/>
                <a:gd name="T4" fmla="*/ 17 w 58"/>
                <a:gd name="T5" fmla="*/ 47 h 63"/>
                <a:gd name="T6" fmla="*/ 15 w 58"/>
                <a:gd name="T7" fmla="*/ 54 h 63"/>
                <a:gd name="T8" fmla="*/ 19 w 58"/>
                <a:gd name="T9" fmla="*/ 47 h 63"/>
                <a:gd name="T10" fmla="*/ 49 w 58"/>
                <a:gd name="T11" fmla="*/ 19 h 63"/>
                <a:gd name="T12" fmla="*/ 53 w 58"/>
                <a:gd name="T13" fmla="*/ 14 h 63"/>
                <a:gd name="T14" fmla="*/ 48 w 58"/>
                <a:gd name="T15" fmla="*/ 19 h 63"/>
                <a:gd name="T16" fmla="*/ 4 w 58"/>
                <a:gd name="T17" fmla="*/ 43 h 63"/>
                <a:gd name="T18" fmla="*/ 11 w 58"/>
                <a:gd name="T19" fmla="*/ 41 h 63"/>
                <a:gd name="T20" fmla="*/ 57 w 58"/>
                <a:gd name="T21" fmla="*/ 28 h 63"/>
                <a:gd name="T22" fmla="*/ 51 w 58"/>
                <a:gd name="T23" fmla="*/ 30 h 63"/>
                <a:gd name="T24" fmla="*/ 57 w 58"/>
                <a:gd name="T25" fmla="*/ 28 h 63"/>
                <a:gd name="T26" fmla="*/ 1 w 58"/>
                <a:gd name="T27" fmla="*/ 28 h 63"/>
                <a:gd name="T28" fmla="*/ 7 w 58"/>
                <a:gd name="T29" fmla="*/ 30 h 63"/>
                <a:gd name="T30" fmla="*/ 48 w 58"/>
                <a:gd name="T31" fmla="*/ 39 h 63"/>
                <a:gd name="T32" fmla="*/ 54 w 58"/>
                <a:gd name="T33" fmla="*/ 44 h 63"/>
                <a:gd name="T34" fmla="*/ 49 w 58"/>
                <a:gd name="T35" fmla="*/ 39 h 63"/>
                <a:gd name="T36" fmla="*/ 5 w 58"/>
                <a:gd name="T37" fmla="*/ 16 h 63"/>
                <a:gd name="T38" fmla="*/ 11 w 58"/>
                <a:gd name="T39" fmla="*/ 18 h 63"/>
                <a:gd name="T40" fmla="*/ 41 w 58"/>
                <a:gd name="T41" fmla="*/ 47 h 63"/>
                <a:gd name="T42" fmla="*/ 42 w 58"/>
                <a:gd name="T43" fmla="*/ 54 h 63"/>
                <a:gd name="T44" fmla="*/ 44 w 58"/>
                <a:gd name="T45" fmla="*/ 53 h 63"/>
                <a:gd name="T46" fmla="*/ 18 w 58"/>
                <a:gd name="T47" fmla="*/ 11 h 63"/>
                <a:gd name="T48" fmla="*/ 16 w 58"/>
                <a:gd name="T49" fmla="*/ 4 h 63"/>
                <a:gd name="T50" fmla="*/ 17 w 58"/>
                <a:gd name="T51" fmla="*/ 10 h 63"/>
                <a:gd name="T52" fmla="*/ 30 w 58"/>
                <a:gd name="T53" fmla="*/ 1 h 63"/>
                <a:gd name="T54" fmla="*/ 28 w 58"/>
                <a:gd name="T55" fmla="*/ 7 h 63"/>
                <a:gd name="T56" fmla="*/ 40 w 58"/>
                <a:gd name="T57" fmla="*/ 41 h 63"/>
                <a:gd name="T58" fmla="*/ 37 w 58"/>
                <a:gd name="T59" fmla="*/ 51 h 63"/>
                <a:gd name="T60" fmla="*/ 38 w 58"/>
                <a:gd name="T61" fmla="*/ 55 h 63"/>
                <a:gd name="T62" fmla="*/ 35 w 58"/>
                <a:gd name="T63" fmla="*/ 60 h 63"/>
                <a:gd name="T64" fmla="*/ 28 w 58"/>
                <a:gd name="T65" fmla="*/ 63 h 63"/>
                <a:gd name="T66" fmla="*/ 21 w 58"/>
                <a:gd name="T67" fmla="*/ 58 h 63"/>
                <a:gd name="T68" fmla="*/ 22 w 58"/>
                <a:gd name="T69" fmla="*/ 53 h 63"/>
                <a:gd name="T70" fmla="*/ 21 w 58"/>
                <a:gd name="T71" fmla="*/ 49 h 63"/>
                <a:gd name="T72" fmla="*/ 13 w 58"/>
                <a:gd name="T73" fmla="*/ 29 h 63"/>
                <a:gd name="T74" fmla="*/ 33 w 58"/>
                <a:gd name="T75" fmla="*/ 61 h 63"/>
                <a:gd name="T76" fmla="*/ 25 w 58"/>
                <a:gd name="T77" fmla="*/ 61 h 63"/>
                <a:gd name="T78" fmla="*/ 33 w 58"/>
                <a:gd name="T79" fmla="*/ 61 h 63"/>
                <a:gd name="T80" fmla="*/ 23 w 58"/>
                <a:gd name="T81" fmla="*/ 58 h 63"/>
                <a:gd name="T82" fmla="*/ 31 w 58"/>
                <a:gd name="T83" fmla="*/ 58 h 63"/>
                <a:gd name="T84" fmla="*/ 34 w 58"/>
                <a:gd name="T85" fmla="*/ 57 h 63"/>
                <a:gd name="T86" fmla="*/ 23 w 58"/>
                <a:gd name="T87" fmla="*/ 55 h 63"/>
                <a:gd name="T88" fmla="*/ 36 w 58"/>
                <a:gd name="T89" fmla="*/ 55 h 63"/>
                <a:gd name="T90" fmla="*/ 25 w 58"/>
                <a:gd name="T91" fmla="*/ 52 h 63"/>
                <a:gd name="T92" fmla="*/ 34 w 58"/>
                <a:gd name="T93" fmla="*/ 52 h 63"/>
                <a:gd name="T94" fmla="*/ 34 w 58"/>
                <a:gd name="T95" fmla="*/ 50 h 63"/>
                <a:gd name="T96" fmla="*/ 25 w 58"/>
                <a:gd name="T97" fmla="*/ 49 h 63"/>
                <a:gd name="T98" fmla="*/ 34 w 58"/>
                <a:gd name="T99" fmla="*/ 50 h 63"/>
                <a:gd name="T100" fmla="*/ 15 w 58"/>
                <a:gd name="T101" fmla="*/ 29 h 63"/>
                <a:gd name="T102" fmla="*/ 25 w 58"/>
                <a:gd name="T103" fmla="*/ 47 h 63"/>
                <a:gd name="T104" fmla="*/ 24 w 58"/>
                <a:gd name="T105" fmla="*/ 31 h 63"/>
                <a:gd name="T106" fmla="*/ 31 w 58"/>
                <a:gd name="T107" fmla="*/ 47 h 63"/>
                <a:gd name="T108" fmla="*/ 35 w 58"/>
                <a:gd name="T109" fmla="*/ 32 h 63"/>
                <a:gd name="T110" fmla="*/ 35 w 58"/>
                <a:gd name="T111" fmla="*/ 47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8" h="63">
                  <a:moveTo>
                    <a:pt x="40" y="11"/>
                  </a:moveTo>
                  <a:cubicBezTo>
                    <a:pt x="39" y="10"/>
                    <a:pt x="39" y="10"/>
                    <a:pt x="39" y="9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3" y="4"/>
                    <a:pt x="43" y="3"/>
                    <a:pt x="44" y="4"/>
                  </a:cubicBezTo>
                  <a:cubicBezTo>
                    <a:pt x="44" y="4"/>
                    <a:pt x="44" y="5"/>
                    <a:pt x="44" y="5"/>
                  </a:cubicBezTo>
                  <a:cubicBezTo>
                    <a:pt x="41" y="10"/>
                    <a:pt x="41" y="10"/>
                    <a:pt x="41" y="10"/>
                  </a:cubicBezTo>
                  <a:cubicBezTo>
                    <a:pt x="41" y="10"/>
                    <a:pt x="41" y="11"/>
                    <a:pt x="40" y="11"/>
                  </a:cubicBezTo>
                  <a:cubicBezTo>
                    <a:pt x="40" y="11"/>
                    <a:pt x="40" y="11"/>
                    <a:pt x="40" y="11"/>
                  </a:cubicBezTo>
                  <a:close/>
                  <a:moveTo>
                    <a:pt x="17" y="47"/>
                  </a:moveTo>
                  <a:cubicBezTo>
                    <a:pt x="14" y="53"/>
                    <a:pt x="14" y="53"/>
                    <a:pt x="14" y="53"/>
                  </a:cubicBezTo>
                  <a:cubicBezTo>
                    <a:pt x="14" y="53"/>
                    <a:pt x="14" y="54"/>
                    <a:pt x="15" y="54"/>
                  </a:cubicBezTo>
                  <a:cubicBezTo>
                    <a:pt x="15" y="54"/>
                    <a:pt x="15" y="54"/>
                    <a:pt x="15" y="54"/>
                  </a:cubicBezTo>
                  <a:cubicBezTo>
                    <a:pt x="16" y="54"/>
                    <a:pt x="16" y="54"/>
                    <a:pt x="16" y="54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9" y="48"/>
                    <a:pt x="19" y="47"/>
                    <a:pt x="19" y="47"/>
                  </a:cubicBezTo>
                  <a:cubicBezTo>
                    <a:pt x="18" y="47"/>
                    <a:pt x="18" y="47"/>
                    <a:pt x="17" y="47"/>
                  </a:cubicBezTo>
                  <a:close/>
                  <a:moveTo>
                    <a:pt x="48" y="19"/>
                  </a:moveTo>
                  <a:cubicBezTo>
                    <a:pt x="49" y="19"/>
                    <a:pt x="49" y="19"/>
                    <a:pt x="49" y="19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5" y="15"/>
                    <a:pt x="55" y="15"/>
                    <a:pt x="54" y="14"/>
                  </a:cubicBezTo>
                  <a:cubicBezTo>
                    <a:pt x="54" y="14"/>
                    <a:pt x="54" y="14"/>
                    <a:pt x="53" y="14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7" y="17"/>
                    <a:pt x="47" y="18"/>
                    <a:pt x="48" y="18"/>
                  </a:cubicBezTo>
                  <a:cubicBezTo>
                    <a:pt x="48" y="19"/>
                    <a:pt x="48" y="19"/>
                    <a:pt x="48" y="19"/>
                  </a:cubicBezTo>
                  <a:close/>
                  <a:moveTo>
                    <a:pt x="10" y="39"/>
                  </a:moveTo>
                  <a:cubicBezTo>
                    <a:pt x="5" y="42"/>
                    <a:pt x="5" y="42"/>
                    <a:pt x="5" y="42"/>
                  </a:cubicBezTo>
                  <a:cubicBezTo>
                    <a:pt x="4" y="42"/>
                    <a:pt x="4" y="43"/>
                    <a:pt x="4" y="43"/>
                  </a:cubicBezTo>
                  <a:cubicBezTo>
                    <a:pt x="4" y="44"/>
                    <a:pt x="5" y="44"/>
                    <a:pt x="5" y="44"/>
                  </a:cubicBezTo>
                  <a:cubicBezTo>
                    <a:pt x="5" y="44"/>
                    <a:pt x="5" y="44"/>
                    <a:pt x="6" y="44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0"/>
                    <a:pt x="11" y="40"/>
                    <a:pt x="11" y="39"/>
                  </a:cubicBezTo>
                  <a:cubicBezTo>
                    <a:pt x="11" y="39"/>
                    <a:pt x="10" y="39"/>
                    <a:pt x="10" y="39"/>
                  </a:cubicBezTo>
                  <a:close/>
                  <a:moveTo>
                    <a:pt x="57" y="28"/>
                  </a:move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0" y="28"/>
                    <a:pt x="50" y="29"/>
                  </a:cubicBezTo>
                  <a:cubicBezTo>
                    <a:pt x="50" y="29"/>
                    <a:pt x="51" y="30"/>
                    <a:pt x="51" y="30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8" y="30"/>
                    <a:pt x="58" y="29"/>
                    <a:pt x="58" y="29"/>
                  </a:cubicBezTo>
                  <a:cubicBezTo>
                    <a:pt x="58" y="28"/>
                    <a:pt x="58" y="28"/>
                    <a:pt x="57" y="28"/>
                  </a:cubicBezTo>
                  <a:close/>
                  <a:moveTo>
                    <a:pt x="8" y="29"/>
                  </a:moveTo>
                  <a:cubicBezTo>
                    <a:pt x="8" y="28"/>
                    <a:pt x="8" y="28"/>
                    <a:pt x="7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1" y="28"/>
                    <a:pt x="0" y="28"/>
                    <a:pt x="0" y="29"/>
                  </a:cubicBezTo>
                  <a:cubicBezTo>
                    <a:pt x="0" y="29"/>
                    <a:pt x="1" y="30"/>
                    <a:pt x="1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8" y="30"/>
                    <a:pt x="8" y="29"/>
                    <a:pt x="8" y="29"/>
                  </a:cubicBezTo>
                  <a:close/>
                  <a:moveTo>
                    <a:pt x="49" y="39"/>
                  </a:moveTo>
                  <a:cubicBezTo>
                    <a:pt x="48" y="39"/>
                    <a:pt x="48" y="39"/>
                    <a:pt x="48" y="39"/>
                  </a:cubicBezTo>
                  <a:cubicBezTo>
                    <a:pt x="47" y="40"/>
                    <a:pt x="47" y="40"/>
                    <a:pt x="48" y="41"/>
                  </a:cubicBezTo>
                  <a:cubicBezTo>
                    <a:pt x="53" y="44"/>
                    <a:pt x="53" y="44"/>
                    <a:pt x="53" y="44"/>
                  </a:cubicBezTo>
                  <a:cubicBezTo>
                    <a:pt x="53" y="44"/>
                    <a:pt x="53" y="44"/>
                    <a:pt x="54" y="44"/>
                  </a:cubicBezTo>
                  <a:cubicBezTo>
                    <a:pt x="54" y="44"/>
                    <a:pt x="54" y="44"/>
                    <a:pt x="54" y="43"/>
                  </a:cubicBezTo>
                  <a:cubicBezTo>
                    <a:pt x="55" y="43"/>
                    <a:pt x="55" y="42"/>
                    <a:pt x="54" y="42"/>
                  </a:cubicBezTo>
                  <a:lnTo>
                    <a:pt x="49" y="39"/>
                  </a:lnTo>
                  <a:close/>
                  <a:moveTo>
                    <a:pt x="6" y="14"/>
                  </a:moveTo>
                  <a:cubicBezTo>
                    <a:pt x="5" y="14"/>
                    <a:pt x="4" y="14"/>
                    <a:pt x="4" y="14"/>
                  </a:cubicBezTo>
                  <a:cubicBezTo>
                    <a:pt x="4" y="15"/>
                    <a:pt x="4" y="15"/>
                    <a:pt x="5" y="16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19"/>
                    <a:pt x="11" y="19"/>
                    <a:pt x="11" y="18"/>
                  </a:cubicBezTo>
                  <a:cubicBezTo>
                    <a:pt x="11" y="18"/>
                    <a:pt x="11" y="17"/>
                    <a:pt x="11" y="17"/>
                  </a:cubicBezTo>
                  <a:lnTo>
                    <a:pt x="6" y="14"/>
                  </a:lnTo>
                  <a:close/>
                  <a:moveTo>
                    <a:pt x="41" y="47"/>
                  </a:moveTo>
                  <a:cubicBezTo>
                    <a:pt x="41" y="47"/>
                    <a:pt x="40" y="47"/>
                    <a:pt x="40" y="47"/>
                  </a:cubicBezTo>
                  <a:cubicBezTo>
                    <a:pt x="39" y="47"/>
                    <a:pt x="39" y="48"/>
                    <a:pt x="39" y="48"/>
                  </a:cubicBezTo>
                  <a:cubicBezTo>
                    <a:pt x="42" y="54"/>
                    <a:pt x="42" y="54"/>
                    <a:pt x="42" y="54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3" y="54"/>
                    <a:pt x="44" y="54"/>
                    <a:pt x="44" y="54"/>
                  </a:cubicBezTo>
                  <a:cubicBezTo>
                    <a:pt x="44" y="54"/>
                    <a:pt x="44" y="53"/>
                    <a:pt x="44" y="53"/>
                  </a:cubicBezTo>
                  <a:lnTo>
                    <a:pt x="41" y="47"/>
                  </a:lnTo>
                  <a:close/>
                  <a:moveTo>
                    <a:pt x="17" y="10"/>
                  </a:moveTo>
                  <a:cubicBezTo>
                    <a:pt x="18" y="10"/>
                    <a:pt x="18" y="11"/>
                    <a:pt x="18" y="11"/>
                  </a:cubicBezTo>
                  <a:cubicBezTo>
                    <a:pt x="18" y="11"/>
                    <a:pt x="19" y="11"/>
                    <a:pt x="19" y="11"/>
                  </a:cubicBezTo>
                  <a:cubicBezTo>
                    <a:pt x="19" y="10"/>
                    <a:pt x="19" y="10"/>
                    <a:pt x="19" y="9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5" y="3"/>
                    <a:pt x="15" y="4"/>
                  </a:cubicBezTo>
                  <a:cubicBezTo>
                    <a:pt x="14" y="4"/>
                    <a:pt x="14" y="5"/>
                    <a:pt x="14" y="5"/>
                  </a:cubicBezTo>
                  <a:lnTo>
                    <a:pt x="17" y="10"/>
                  </a:lnTo>
                  <a:close/>
                  <a:moveTo>
                    <a:pt x="29" y="8"/>
                  </a:moveTo>
                  <a:cubicBezTo>
                    <a:pt x="30" y="8"/>
                    <a:pt x="30" y="7"/>
                    <a:pt x="30" y="7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0"/>
                    <a:pt x="30" y="0"/>
                    <a:pt x="29" y="0"/>
                  </a:cubicBezTo>
                  <a:cubicBezTo>
                    <a:pt x="29" y="0"/>
                    <a:pt x="28" y="0"/>
                    <a:pt x="28" y="1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7"/>
                    <a:pt x="29" y="8"/>
                    <a:pt x="29" y="8"/>
                  </a:cubicBezTo>
                  <a:close/>
                  <a:moveTo>
                    <a:pt x="45" y="29"/>
                  </a:moveTo>
                  <a:cubicBezTo>
                    <a:pt x="45" y="33"/>
                    <a:pt x="44" y="38"/>
                    <a:pt x="40" y="41"/>
                  </a:cubicBezTo>
                  <a:cubicBezTo>
                    <a:pt x="38" y="43"/>
                    <a:pt x="37" y="46"/>
                    <a:pt x="37" y="47"/>
                  </a:cubicBezTo>
                  <a:cubicBezTo>
                    <a:pt x="38" y="48"/>
                    <a:pt x="38" y="48"/>
                    <a:pt x="38" y="49"/>
                  </a:cubicBezTo>
                  <a:cubicBezTo>
                    <a:pt x="38" y="50"/>
                    <a:pt x="38" y="50"/>
                    <a:pt x="37" y="51"/>
                  </a:cubicBezTo>
                  <a:cubicBezTo>
                    <a:pt x="38" y="51"/>
                    <a:pt x="38" y="51"/>
                    <a:pt x="38" y="52"/>
                  </a:cubicBezTo>
                  <a:cubicBezTo>
                    <a:pt x="38" y="53"/>
                    <a:pt x="38" y="53"/>
                    <a:pt x="37" y="53"/>
                  </a:cubicBezTo>
                  <a:cubicBezTo>
                    <a:pt x="38" y="54"/>
                    <a:pt x="38" y="54"/>
                    <a:pt x="38" y="55"/>
                  </a:cubicBezTo>
                  <a:cubicBezTo>
                    <a:pt x="38" y="56"/>
                    <a:pt x="38" y="56"/>
                    <a:pt x="37" y="56"/>
                  </a:cubicBezTo>
                  <a:cubicBezTo>
                    <a:pt x="38" y="57"/>
                    <a:pt x="38" y="57"/>
                    <a:pt x="38" y="58"/>
                  </a:cubicBezTo>
                  <a:cubicBezTo>
                    <a:pt x="38" y="59"/>
                    <a:pt x="37" y="60"/>
                    <a:pt x="35" y="60"/>
                  </a:cubicBezTo>
                  <a:cubicBezTo>
                    <a:pt x="35" y="60"/>
                    <a:pt x="35" y="61"/>
                    <a:pt x="35" y="61"/>
                  </a:cubicBezTo>
                  <a:cubicBezTo>
                    <a:pt x="35" y="63"/>
                    <a:pt x="33" y="63"/>
                    <a:pt x="31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6" y="63"/>
                    <a:pt x="23" y="63"/>
                    <a:pt x="23" y="61"/>
                  </a:cubicBezTo>
                  <a:cubicBezTo>
                    <a:pt x="23" y="61"/>
                    <a:pt x="23" y="60"/>
                    <a:pt x="23" y="60"/>
                  </a:cubicBezTo>
                  <a:cubicBezTo>
                    <a:pt x="22" y="60"/>
                    <a:pt x="21" y="59"/>
                    <a:pt x="21" y="58"/>
                  </a:cubicBezTo>
                  <a:cubicBezTo>
                    <a:pt x="21" y="57"/>
                    <a:pt x="21" y="57"/>
                    <a:pt x="22" y="56"/>
                  </a:cubicBezTo>
                  <a:cubicBezTo>
                    <a:pt x="21" y="56"/>
                    <a:pt x="21" y="56"/>
                    <a:pt x="21" y="55"/>
                  </a:cubicBezTo>
                  <a:cubicBezTo>
                    <a:pt x="21" y="54"/>
                    <a:pt x="21" y="54"/>
                    <a:pt x="22" y="53"/>
                  </a:cubicBezTo>
                  <a:cubicBezTo>
                    <a:pt x="21" y="53"/>
                    <a:pt x="21" y="53"/>
                    <a:pt x="21" y="52"/>
                  </a:cubicBezTo>
                  <a:cubicBezTo>
                    <a:pt x="21" y="51"/>
                    <a:pt x="21" y="51"/>
                    <a:pt x="22" y="51"/>
                  </a:cubicBezTo>
                  <a:cubicBezTo>
                    <a:pt x="21" y="50"/>
                    <a:pt x="21" y="50"/>
                    <a:pt x="21" y="49"/>
                  </a:cubicBezTo>
                  <a:cubicBezTo>
                    <a:pt x="21" y="48"/>
                    <a:pt x="21" y="48"/>
                    <a:pt x="22" y="47"/>
                  </a:cubicBezTo>
                  <a:cubicBezTo>
                    <a:pt x="22" y="46"/>
                    <a:pt x="21" y="43"/>
                    <a:pt x="18" y="41"/>
                  </a:cubicBezTo>
                  <a:cubicBezTo>
                    <a:pt x="15" y="38"/>
                    <a:pt x="13" y="33"/>
                    <a:pt x="13" y="29"/>
                  </a:cubicBezTo>
                  <a:cubicBezTo>
                    <a:pt x="13" y="20"/>
                    <a:pt x="20" y="13"/>
                    <a:pt x="29" y="13"/>
                  </a:cubicBezTo>
                  <a:cubicBezTo>
                    <a:pt x="38" y="13"/>
                    <a:pt x="45" y="20"/>
                    <a:pt x="45" y="29"/>
                  </a:cubicBezTo>
                  <a:close/>
                  <a:moveTo>
                    <a:pt x="33" y="61"/>
                  </a:moveTo>
                  <a:cubicBezTo>
                    <a:pt x="33" y="61"/>
                    <a:pt x="32" y="60"/>
                    <a:pt x="31" y="60"/>
                  </a:cubicBezTo>
                  <a:cubicBezTo>
                    <a:pt x="28" y="60"/>
                    <a:pt x="28" y="60"/>
                    <a:pt x="28" y="60"/>
                  </a:cubicBezTo>
                  <a:cubicBezTo>
                    <a:pt x="26" y="60"/>
                    <a:pt x="26" y="61"/>
                    <a:pt x="25" y="61"/>
                  </a:cubicBezTo>
                  <a:cubicBezTo>
                    <a:pt x="26" y="61"/>
                    <a:pt x="26" y="61"/>
                    <a:pt x="28" y="61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2" y="61"/>
                    <a:pt x="33" y="61"/>
                    <a:pt x="33" y="61"/>
                  </a:cubicBezTo>
                  <a:close/>
                  <a:moveTo>
                    <a:pt x="34" y="57"/>
                  </a:moveTo>
                  <a:cubicBezTo>
                    <a:pt x="25" y="57"/>
                    <a:pt x="25" y="57"/>
                    <a:pt x="25" y="57"/>
                  </a:cubicBezTo>
                  <a:cubicBezTo>
                    <a:pt x="24" y="57"/>
                    <a:pt x="23" y="58"/>
                    <a:pt x="23" y="58"/>
                  </a:cubicBezTo>
                  <a:cubicBezTo>
                    <a:pt x="23" y="58"/>
                    <a:pt x="24" y="58"/>
                    <a:pt x="25" y="58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31" y="58"/>
                    <a:pt x="31" y="58"/>
                    <a:pt x="31" y="58"/>
                  </a:cubicBezTo>
                  <a:cubicBezTo>
                    <a:pt x="34" y="58"/>
                    <a:pt x="34" y="58"/>
                    <a:pt x="34" y="58"/>
                  </a:cubicBezTo>
                  <a:cubicBezTo>
                    <a:pt x="35" y="58"/>
                    <a:pt x="35" y="58"/>
                    <a:pt x="36" y="58"/>
                  </a:cubicBezTo>
                  <a:cubicBezTo>
                    <a:pt x="35" y="58"/>
                    <a:pt x="35" y="57"/>
                    <a:pt x="34" y="57"/>
                  </a:cubicBezTo>
                  <a:close/>
                  <a:moveTo>
                    <a:pt x="34" y="54"/>
                  </a:moveTo>
                  <a:cubicBezTo>
                    <a:pt x="25" y="54"/>
                    <a:pt x="25" y="54"/>
                    <a:pt x="25" y="54"/>
                  </a:cubicBezTo>
                  <a:cubicBezTo>
                    <a:pt x="24" y="54"/>
                    <a:pt x="23" y="55"/>
                    <a:pt x="23" y="55"/>
                  </a:cubicBezTo>
                  <a:cubicBezTo>
                    <a:pt x="23" y="55"/>
                    <a:pt x="24" y="55"/>
                    <a:pt x="25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5" y="55"/>
                    <a:pt x="35" y="55"/>
                    <a:pt x="36" y="55"/>
                  </a:cubicBezTo>
                  <a:cubicBezTo>
                    <a:pt x="35" y="55"/>
                    <a:pt x="35" y="54"/>
                    <a:pt x="34" y="54"/>
                  </a:cubicBezTo>
                  <a:close/>
                  <a:moveTo>
                    <a:pt x="34" y="52"/>
                  </a:move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2"/>
                  </a:cubicBezTo>
                  <a:cubicBezTo>
                    <a:pt x="23" y="52"/>
                    <a:pt x="24" y="52"/>
                    <a:pt x="2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5" y="52"/>
                    <a:pt x="35" y="52"/>
                    <a:pt x="36" y="52"/>
                  </a:cubicBezTo>
                  <a:cubicBezTo>
                    <a:pt x="35" y="52"/>
                    <a:pt x="35" y="52"/>
                    <a:pt x="34" y="52"/>
                  </a:cubicBezTo>
                  <a:close/>
                  <a:moveTo>
                    <a:pt x="34" y="50"/>
                  </a:moveTo>
                  <a:cubicBezTo>
                    <a:pt x="35" y="50"/>
                    <a:pt x="35" y="49"/>
                    <a:pt x="36" y="49"/>
                  </a:cubicBezTo>
                  <a:cubicBezTo>
                    <a:pt x="35" y="49"/>
                    <a:pt x="35" y="49"/>
                    <a:pt x="34" y="49"/>
                  </a:cubicBezTo>
                  <a:cubicBezTo>
                    <a:pt x="25" y="49"/>
                    <a:pt x="25" y="49"/>
                    <a:pt x="25" y="49"/>
                  </a:cubicBezTo>
                  <a:cubicBezTo>
                    <a:pt x="24" y="49"/>
                    <a:pt x="23" y="49"/>
                    <a:pt x="23" y="49"/>
                  </a:cubicBezTo>
                  <a:cubicBezTo>
                    <a:pt x="23" y="49"/>
                    <a:pt x="24" y="50"/>
                    <a:pt x="25" y="50"/>
                  </a:cubicBezTo>
                  <a:lnTo>
                    <a:pt x="34" y="50"/>
                  </a:lnTo>
                  <a:close/>
                  <a:moveTo>
                    <a:pt x="43" y="29"/>
                  </a:moveTo>
                  <a:cubicBezTo>
                    <a:pt x="43" y="21"/>
                    <a:pt x="37" y="15"/>
                    <a:pt x="29" y="15"/>
                  </a:cubicBezTo>
                  <a:cubicBezTo>
                    <a:pt x="22" y="15"/>
                    <a:pt x="15" y="21"/>
                    <a:pt x="15" y="29"/>
                  </a:cubicBezTo>
                  <a:cubicBezTo>
                    <a:pt x="15" y="33"/>
                    <a:pt x="17" y="36"/>
                    <a:pt x="20" y="39"/>
                  </a:cubicBezTo>
                  <a:cubicBezTo>
                    <a:pt x="22" y="42"/>
                    <a:pt x="23" y="44"/>
                    <a:pt x="24" y="47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4" y="31"/>
                    <a:pt x="24" y="31"/>
                  </a:cubicBezTo>
                  <a:cubicBezTo>
                    <a:pt x="25" y="31"/>
                    <a:pt x="25" y="31"/>
                    <a:pt x="25" y="32"/>
                  </a:cubicBezTo>
                  <a:cubicBezTo>
                    <a:pt x="28" y="47"/>
                    <a:pt x="28" y="47"/>
                    <a:pt x="28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3" y="31"/>
                    <a:pt x="34" y="31"/>
                    <a:pt x="35" y="31"/>
                  </a:cubicBezTo>
                  <a:cubicBezTo>
                    <a:pt x="35" y="31"/>
                    <a:pt x="35" y="32"/>
                    <a:pt x="35" y="32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4" y="47"/>
                    <a:pt x="34" y="47"/>
                    <a:pt x="34" y="47"/>
                  </a:cubicBezTo>
                  <a:cubicBezTo>
                    <a:pt x="35" y="47"/>
                    <a:pt x="35" y="47"/>
                    <a:pt x="35" y="47"/>
                  </a:cubicBezTo>
                  <a:cubicBezTo>
                    <a:pt x="35" y="44"/>
                    <a:pt x="37" y="42"/>
                    <a:pt x="39" y="39"/>
                  </a:cubicBezTo>
                  <a:cubicBezTo>
                    <a:pt x="42" y="36"/>
                    <a:pt x="43" y="33"/>
                    <a:pt x="43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Freeform 32"/>
            <p:cNvSpPr>
              <a:spLocks noEditPoints="1"/>
            </p:cNvSpPr>
            <p:nvPr/>
          </p:nvSpPr>
          <p:spPr bwMode="auto">
            <a:xfrm>
              <a:off x="4702671" y="3651649"/>
              <a:ext cx="467849" cy="522383"/>
            </a:xfrm>
            <a:custGeom>
              <a:avLst/>
              <a:gdLst>
                <a:gd name="T0" fmla="*/ 55 w 69"/>
                <a:gd name="T1" fmla="*/ 0 h 77"/>
                <a:gd name="T2" fmla="*/ 45 w 69"/>
                <a:gd name="T3" fmla="*/ 5 h 77"/>
                <a:gd name="T4" fmla="*/ 31 w 69"/>
                <a:gd name="T5" fmla="*/ 7 h 77"/>
                <a:gd name="T6" fmla="*/ 24 w 69"/>
                <a:gd name="T7" fmla="*/ 7 h 77"/>
                <a:gd name="T8" fmla="*/ 10 w 69"/>
                <a:gd name="T9" fmla="*/ 5 h 77"/>
                <a:gd name="T10" fmla="*/ 0 w 69"/>
                <a:gd name="T11" fmla="*/ 69 h 77"/>
                <a:gd name="T12" fmla="*/ 69 w 69"/>
                <a:gd name="T13" fmla="*/ 14 h 77"/>
                <a:gd name="T14" fmla="*/ 10 w 69"/>
                <a:gd name="T15" fmla="*/ 13 h 77"/>
                <a:gd name="T16" fmla="*/ 24 w 69"/>
                <a:gd name="T17" fmla="*/ 10 h 77"/>
                <a:gd name="T18" fmla="*/ 31 w 69"/>
                <a:gd name="T19" fmla="*/ 10 h 77"/>
                <a:gd name="T20" fmla="*/ 45 w 69"/>
                <a:gd name="T21" fmla="*/ 13 h 77"/>
                <a:gd name="T22" fmla="*/ 55 w 69"/>
                <a:gd name="T23" fmla="*/ 17 h 77"/>
                <a:gd name="T24" fmla="*/ 66 w 69"/>
                <a:gd name="T25" fmla="*/ 14 h 77"/>
                <a:gd name="T26" fmla="*/ 7 w 69"/>
                <a:gd name="T27" fmla="*/ 10 h 77"/>
                <a:gd name="T28" fmla="*/ 61 w 69"/>
                <a:gd name="T29" fmla="*/ 74 h 77"/>
                <a:gd name="T30" fmla="*/ 34 w 69"/>
                <a:gd name="T31" fmla="*/ 39 h 77"/>
                <a:gd name="T32" fmla="*/ 34 w 69"/>
                <a:gd name="T33" fmla="*/ 39 h 77"/>
                <a:gd name="T34" fmla="*/ 33 w 69"/>
                <a:gd name="T35" fmla="*/ 36 h 77"/>
                <a:gd name="T36" fmla="*/ 44 w 69"/>
                <a:gd name="T37" fmla="*/ 33 h 77"/>
                <a:gd name="T38" fmla="*/ 45 w 69"/>
                <a:gd name="T39" fmla="*/ 36 h 77"/>
                <a:gd name="T40" fmla="*/ 54 w 69"/>
                <a:gd name="T41" fmla="*/ 39 h 77"/>
                <a:gd name="T42" fmla="*/ 54 w 69"/>
                <a:gd name="T43" fmla="*/ 39 h 77"/>
                <a:gd name="T44" fmla="*/ 53 w 69"/>
                <a:gd name="T45" fmla="*/ 36 h 77"/>
                <a:gd name="T46" fmla="*/ 14 w 69"/>
                <a:gd name="T47" fmla="*/ 43 h 77"/>
                <a:gd name="T48" fmla="*/ 15 w 69"/>
                <a:gd name="T49" fmla="*/ 46 h 77"/>
                <a:gd name="T50" fmla="*/ 24 w 69"/>
                <a:gd name="T51" fmla="*/ 49 h 77"/>
                <a:gd name="T52" fmla="*/ 24 w 69"/>
                <a:gd name="T53" fmla="*/ 49 h 77"/>
                <a:gd name="T54" fmla="*/ 23 w 69"/>
                <a:gd name="T55" fmla="*/ 46 h 77"/>
                <a:gd name="T56" fmla="*/ 34 w 69"/>
                <a:gd name="T57" fmla="*/ 43 h 77"/>
                <a:gd name="T58" fmla="*/ 35 w 69"/>
                <a:gd name="T59" fmla="*/ 46 h 77"/>
                <a:gd name="T60" fmla="*/ 44 w 69"/>
                <a:gd name="T61" fmla="*/ 49 h 77"/>
                <a:gd name="T62" fmla="*/ 44 w 69"/>
                <a:gd name="T63" fmla="*/ 49 h 77"/>
                <a:gd name="T64" fmla="*/ 43 w 69"/>
                <a:gd name="T65" fmla="*/ 46 h 77"/>
                <a:gd name="T66" fmla="*/ 54 w 69"/>
                <a:gd name="T67" fmla="*/ 43 h 77"/>
                <a:gd name="T68" fmla="*/ 55 w 69"/>
                <a:gd name="T69" fmla="*/ 46 h 77"/>
                <a:gd name="T70" fmla="*/ 14 w 69"/>
                <a:gd name="T71" fmla="*/ 59 h 77"/>
                <a:gd name="T72" fmla="*/ 14 w 69"/>
                <a:gd name="T73" fmla="*/ 59 h 77"/>
                <a:gd name="T74" fmla="*/ 13 w 69"/>
                <a:gd name="T75" fmla="*/ 56 h 77"/>
                <a:gd name="T76" fmla="*/ 24 w 69"/>
                <a:gd name="T77" fmla="*/ 53 h 77"/>
                <a:gd name="T78" fmla="*/ 25 w 69"/>
                <a:gd name="T79" fmla="*/ 56 h 77"/>
                <a:gd name="T80" fmla="*/ 34 w 69"/>
                <a:gd name="T81" fmla="*/ 59 h 77"/>
                <a:gd name="T82" fmla="*/ 34 w 69"/>
                <a:gd name="T83" fmla="*/ 59 h 77"/>
                <a:gd name="T84" fmla="*/ 33 w 69"/>
                <a:gd name="T85" fmla="*/ 56 h 77"/>
                <a:gd name="T86" fmla="*/ 44 w 69"/>
                <a:gd name="T87" fmla="*/ 53 h 77"/>
                <a:gd name="T88" fmla="*/ 45 w 69"/>
                <a:gd name="T89" fmla="*/ 56 h 77"/>
                <a:gd name="T90" fmla="*/ 54 w 69"/>
                <a:gd name="T91" fmla="*/ 59 h 77"/>
                <a:gd name="T92" fmla="*/ 54 w 69"/>
                <a:gd name="T93" fmla="*/ 59 h 77"/>
                <a:gd name="T94" fmla="*/ 53 w 69"/>
                <a:gd name="T95" fmla="*/ 56 h 77"/>
                <a:gd name="T96" fmla="*/ 14 w 69"/>
                <a:gd name="T97" fmla="*/ 63 h 77"/>
                <a:gd name="T98" fmla="*/ 15 w 69"/>
                <a:gd name="T99" fmla="*/ 65 h 77"/>
                <a:gd name="T100" fmla="*/ 24 w 69"/>
                <a:gd name="T101" fmla="*/ 68 h 77"/>
                <a:gd name="T102" fmla="*/ 24 w 69"/>
                <a:gd name="T103" fmla="*/ 68 h 77"/>
                <a:gd name="T104" fmla="*/ 23 w 69"/>
                <a:gd name="T105" fmla="*/ 6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9" h="77">
                  <a:moveTo>
                    <a:pt x="61" y="7"/>
                  </a:moveTo>
                  <a:cubicBezTo>
                    <a:pt x="59" y="7"/>
                    <a:pt x="59" y="7"/>
                    <a:pt x="59" y="7"/>
                  </a:cubicBezTo>
                  <a:cubicBezTo>
                    <a:pt x="59" y="5"/>
                    <a:pt x="59" y="5"/>
                    <a:pt x="59" y="5"/>
                  </a:cubicBezTo>
                  <a:cubicBezTo>
                    <a:pt x="59" y="2"/>
                    <a:pt x="57" y="0"/>
                    <a:pt x="55" y="0"/>
                  </a:cubicBezTo>
                  <a:cubicBezTo>
                    <a:pt x="53" y="0"/>
                    <a:pt x="51" y="2"/>
                    <a:pt x="51" y="5"/>
                  </a:cubicBezTo>
                  <a:cubicBezTo>
                    <a:pt x="51" y="7"/>
                    <a:pt x="51" y="7"/>
                    <a:pt x="51" y="7"/>
                  </a:cubicBezTo>
                  <a:cubicBezTo>
                    <a:pt x="45" y="7"/>
                    <a:pt x="45" y="7"/>
                    <a:pt x="45" y="7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2"/>
                    <a:pt x="43" y="0"/>
                    <a:pt x="41" y="0"/>
                  </a:cubicBezTo>
                  <a:cubicBezTo>
                    <a:pt x="39" y="0"/>
                    <a:pt x="37" y="2"/>
                    <a:pt x="37" y="5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1" y="2"/>
                    <a:pt x="29" y="0"/>
                    <a:pt x="27" y="0"/>
                  </a:cubicBezTo>
                  <a:cubicBezTo>
                    <a:pt x="25" y="0"/>
                    <a:pt x="24" y="2"/>
                    <a:pt x="24" y="5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2"/>
                    <a:pt x="16" y="0"/>
                    <a:pt x="14" y="0"/>
                  </a:cubicBezTo>
                  <a:cubicBezTo>
                    <a:pt x="11" y="0"/>
                    <a:pt x="10" y="2"/>
                    <a:pt x="10" y="5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3" y="7"/>
                    <a:pt x="0" y="10"/>
                    <a:pt x="0" y="14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4"/>
                    <a:pt x="3" y="77"/>
                    <a:pt x="7" y="77"/>
                  </a:cubicBezTo>
                  <a:cubicBezTo>
                    <a:pt x="61" y="77"/>
                    <a:pt x="61" y="77"/>
                    <a:pt x="61" y="77"/>
                  </a:cubicBezTo>
                  <a:cubicBezTo>
                    <a:pt x="65" y="77"/>
                    <a:pt x="69" y="74"/>
                    <a:pt x="69" y="69"/>
                  </a:cubicBezTo>
                  <a:cubicBezTo>
                    <a:pt x="69" y="14"/>
                    <a:pt x="69" y="14"/>
                    <a:pt x="69" y="14"/>
                  </a:cubicBezTo>
                  <a:cubicBezTo>
                    <a:pt x="69" y="10"/>
                    <a:pt x="65" y="7"/>
                    <a:pt x="61" y="7"/>
                  </a:cubicBezTo>
                  <a:close/>
                  <a:moveTo>
                    <a:pt x="7" y="10"/>
                  </a:moveTo>
                  <a:cubicBezTo>
                    <a:pt x="10" y="10"/>
                    <a:pt x="10" y="10"/>
                    <a:pt x="10" y="10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5"/>
                    <a:pt x="11" y="17"/>
                    <a:pt x="14" y="17"/>
                  </a:cubicBezTo>
                  <a:cubicBezTo>
                    <a:pt x="16" y="17"/>
                    <a:pt x="17" y="15"/>
                    <a:pt x="17" y="13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5"/>
                    <a:pt x="25" y="17"/>
                    <a:pt x="27" y="17"/>
                  </a:cubicBezTo>
                  <a:cubicBezTo>
                    <a:pt x="29" y="17"/>
                    <a:pt x="31" y="15"/>
                    <a:pt x="31" y="13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7" y="15"/>
                    <a:pt x="39" y="17"/>
                    <a:pt x="41" y="17"/>
                  </a:cubicBezTo>
                  <a:cubicBezTo>
                    <a:pt x="43" y="17"/>
                    <a:pt x="45" y="15"/>
                    <a:pt x="45" y="13"/>
                  </a:cubicBezTo>
                  <a:cubicBezTo>
                    <a:pt x="45" y="10"/>
                    <a:pt x="45" y="10"/>
                    <a:pt x="45" y="10"/>
                  </a:cubicBezTo>
                  <a:cubicBezTo>
                    <a:pt x="51" y="10"/>
                    <a:pt x="51" y="10"/>
                    <a:pt x="51" y="10"/>
                  </a:cubicBezTo>
                  <a:cubicBezTo>
                    <a:pt x="51" y="13"/>
                    <a:pt x="51" y="13"/>
                    <a:pt x="51" y="13"/>
                  </a:cubicBezTo>
                  <a:cubicBezTo>
                    <a:pt x="51" y="15"/>
                    <a:pt x="53" y="17"/>
                    <a:pt x="55" y="17"/>
                  </a:cubicBezTo>
                  <a:cubicBezTo>
                    <a:pt x="57" y="17"/>
                    <a:pt x="59" y="15"/>
                    <a:pt x="59" y="13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61" y="10"/>
                    <a:pt x="61" y="10"/>
                    <a:pt x="61" y="10"/>
                  </a:cubicBezTo>
                  <a:cubicBezTo>
                    <a:pt x="64" y="10"/>
                    <a:pt x="66" y="12"/>
                    <a:pt x="66" y="14"/>
                  </a:cubicBezTo>
                  <a:cubicBezTo>
                    <a:pt x="66" y="26"/>
                    <a:pt x="66" y="26"/>
                    <a:pt x="66" y="26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2"/>
                    <a:pt x="5" y="10"/>
                    <a:pt x="7" y="10"/>
                  </a:cubicBezTo>
                  <a:close/>
                  <a:moveTo>
                    <a:pt x="3" y="28"/>
                  </a:moveTo>
                  <a:cubicBezTo>
                    <a:pt x="66" y="28"/>
                    <a:pt x="66" y="28"/>
                    <a:pt x="66" y="28"/>
                  </a:cubicBezTo>
                  <a:cubicBezTo>
                    <a:pt x="66" y="69"/>
                    <a:pt x="66" y="69"/>
                    <a:pt x="66" y="69"/>
                  </a:cubicBezTo>
                  <a:cubicBezTo>
                    <a:pt x="66" y="72"/>
                    <a:pt x="64" y="74"/>
                    <a:pt x="61" y="74"/>
                  </a:cubicBezTo>
                  <a:cubicBezTo>
                    <a:pt x="7" y="74"/>
                    <a:pt x="7" y="74"/>
                    <a:pt x="7" y="74"/>
                  </a:cubicBezTo>
                  <a:cubicBezTo>
                    <a:pt x="5" y="74"/>
                    <a:pt x="3" y="72"/>
                    <a:pt x="3" y="69"/>
                  </a:cubicBezTo>
                  <a:lnTo>
                    <a:pt x="3" y="28"/>
                  </a:lnTo>
                  <a:close/>
                  <a:moveTo>
                    <a:pt x="34" y="39"/>
                  </a:moveTo>
                  <a:cubicBezTo>
                    <a:pt x="36" y="39"/>
                    <a:pt x="37" y="38"/>
                    <a:pt x="37" y="36"/>
                  </a:cubicBezTo>
                  <a:cubicBezTo>
                    <a:pt x="37" y="34"/>
                    <a:pt x="36" y="33"/>
                    <a:pt x="34" y="33"/>
                  </a:cubicBezTo>
                  <a:cubicBezTo>
                    <a:pt x="33" y="33"/>
                    <a:pt x="31" y="34"/>
                    <a:pt x="31" y="36"/>
                  </a:cubicBezTo>
                  <a:cubicBezTo>
                    <a:pt x="31" y="38"/>
                    <a:pt x="33" y="39"/>
                    <a:pt x="34" y="39"/>
                  </a:cubicBezTo>
                  <a:close/>
                  <a:moveTo>
                    <a:pt x="34" y="35"/>
                  </a:moveTo>
                  <a:cubicBezTo>
                    <a:pt x="35" y="35"/>
                    <a:pt x="35" y="36"/>
                    <a:pt x="35" y="36"/>
                  </a:cubicBezTo>
                  <a:cubicBezTo>
                    <a:pt x="35" y="36"/>
                    <a:pt x="35" y="37"/>
                    <a:pt x="34" y="37"/>
                  </a:cubicBezTo>
                  <a:cubicBezTo>
                    <a:pt x="34" y="37"/>
                    <a:pt x="33" y="36"/>
                    <a:pt x="33" y="36"/>
                  </a:cubicBezTo>
                  <a:cubicBezTo>
                    <a:pt x="33" y="36"/>
                    <a:pt x="34" y="35"/>
                    <a:pt x="34" y="35"/>
                  </a:cubicBezTo>
                  <a:close/>
                  <a:moveTo>
                    <a:pt x="44" y="39"/>
                  </a:moveTo>
                  <a:cubicBezTo>
                    <a:pt x="46" y="39"/>
                    <a:pt x="47" y="38"/>
                    <a:pt x="47" y="36"/>
                  </a:cubicBezTo>
                  <a:cubicBezTo>
                    <a:pt x="47" y="34"/>
                    <a:pt x="46" y="33"/>
                    <a:pt x="44" y="33"/>
                  </a:cubicBezTo>
                  <a:cubicBezTo>
                    <a:pt x="43" y="33"/>
                    <a:pt x="41" y="34"/>
                    <a:pt x="41" y="36"/>
                  </a:cubicBezTo>
                  <a:cubicBezTo>
                    <a:pt x="41" y="38"/>
                    <a:pt x="43" y="39"/>
                    <a:pt x="44" y="39"/>
                  </a:cubicBezTo>
                  <a:close/>
                  <a:moveTo>
                    <a:pt x="44" y="35"/>
                  </a:moveTo>
                  <a:cubicBezTo>
                    <a:pt x="45" y="35"/>
                    <a:pt x="45" y="36"/>
                    <a:pt x="45" y="36"/>
                  </a:cubicBezTo>
                  <a:cubicBezTo>
                    <a:pt x="45" y="36"/>
                    <a:pt x="45" y="37"/>
                    <a:pt x="44" y="37"/>
                  </a:cubicBezTo>
                  <a:cubicBezTo>
                    <a:pt x="44" y="37"/>
                    <a:pt x="43" y="36"/>
                    <a:pt x="43" y="36"/>
                  </a:cubicBezTo>
                  <a:cubicBezTo>
                    <a:pt x="43" y="36"/>
                    <a:pt x="44" y="35"/>
                    <a:pt x="44" y="35"/>
                  </a:cubicBezTo>
                  <a:close/>
                  <a:moveTo>
                    <a:pt x="54" y="39"/>
                  </a:moveTo>
                  <a:cubicBezTo>
                    <a:pt x="56" y="39"/>
                    <a:pt x="57" y="38"/>
                    <a:pt x="57" y="36"/>
                  </a:cubicBezTo>
                  <a:cubicBezTo>
                    <a:pt x="57" y="34"/>
                    <a:pt x="56" y="33"/>
                    <a:pt x="54" y="33"/>
                  </a:cubicBezTo>
                  <a:cubicBezTo>
                    <a:pt x="52" y="33"/>
                    <a:pt x="51" y="34"/>
                    <a:pt x="51" y="36"/>
                  </a:cubicBezTo>
                  <a:cubicBezTo>
                    <a:pt x="51" y="38"/>
                    <a:pt x="52" y="39"/>
                    <a:pt x="54" y="39"/>
                  </a:cubicBezTo>
                  <a:close/>
                  <a:moveTo>
                    <a:pt x="54" y="35"/>
                  </a:moveTo>
                  <a:cubicBezTo>
                    <a:pt x="55" y="35"/>
                    <a:pt x="55" y="36"/>
                    <a:pt x="55" y="36"/>
                  </a:cubicBezTo>
                  <a:cubicBezTo>
                    <a:pt x="55" y="36"/>
                    <a:pt x="55" y="37"/>
                    <a:pt x="54" y="37"/>
                  </a:cubicBezTo>
                  <a:cubicBezTo>
                    <a:pt x="54" y="37"/>
                    <a:pt x="53" y="36"/>
                    <a:pt x="53" y="36"/>
                  </a:cubicBezTo>
                  <a:cubicBezTo>
                    <a:pt x="53" y="36"/>
                    <a:pt x="54" y="35"/>
                    <a:pt x="54" y="35"/>
                  </a:cubicBezTo>
                  <a:close/>
                  <a:moveTo>
                    <a:pt x="14" y="49"/>
                  </a:moveTo>
                  <a:cubicBezTo>
                    <a:pt x="16" y="49"/>
                    <a:pt x="17" y="47"/>
                    <a:pt x="17" y="46"/>
                  </a:cubicBezTo>
                  <a:cubicBezTo>
                    <a:pt x="17" y="44"/>
                    <a:pt x="16" y="43"/>
                    <a:pt x="14" y="43"/>
                  </a:cubicBezTo>
                  <a:cubicBezTo>
                    <a:pt x="13" y="43"/>
                    <a:pt x="11" y="44"/>
                    <a:pt x="11" y="46"/>
                  </a:cubicBezTo>
                  <a:cubicBezTo>
                    <a:pt x="11" y="47"/>
                    <a:pt x="13" y="49"/>
                    <a:pt x="14" y="49"/>
                  </a:cubicBezTo>
                  <a:close/>
                  <a:moveTo>
                    <a:pt x="14" y="45"/>
                  </a:moveTo>
                  <a:cubicBezTo>
                    <a:pt x="15" y="45"/>
                    <a:pt x="15" y="45"/>
                    <a:pt x="15" y="46"/>
                  </a:cubicBezTo>
                  <a:cubicBezTo>
                    <a:pt x="15" y="46"/>
                    <a:pt x="15" y="47"/>
                    <a:pt x="14" y="47"/>
                  </a:cubicBezTo>
                  <a:cubicBezTo>
                    <a:pt x="14" y="47"/>
                    <a:pt x="13" y="46"/>
                    <a:pt x="13" y="46"/>
                  </a:cubicBezTo>
                  <a:cubicBezTo>
                    <a:pt x="13" y="45"/>
                    <a:pt x="14" y="45"/>
                    <a:pt x="14" y="45"/>
                  </a:cubicBezTo>
                  <a:close/>
                  <a:moveTo>
                    <a:pt x="24" y="49"/>
                  </a:moveTo>
                  <a:cubicBezTo>
                    <a:pt x="26" y="49"/>
                    <a:pt x="27" y="47"/>
                    <a:pt x="27" y="46"/>
                  </a:cubicBezTo>
                  <a:cubicBezTo>
                    <a:pt x="27" y="44"/>
                    <a:pt x="26" y="43"/>
                    <a:pt x="24" y="43"/>
                  </a:cubicBezTo>
                  <a:cubicBezTo>
                    <a:pt x="23" y="43"/>
                    <a:pt x="21" y="44"/>
                    <a:pt x="21" y="46"/>
                  </a:cubicBezTo>
                  <a:cubicBezTo>
                    <a:pt x="21" y="47"/>
                    <a:pt x="23" y="49"/>
                    <a:pt x="24" y="49"/>
                  </a:cubicBezTo>
                  <a:close/>
                  <a:moveTo>
                    <a:pt x="24" y="45"/>
                  </a:moveTo>
                  <a:cubicBezTo>
                    <a:pt x="25" y="45"/>
                    <a:pt x="25" y="45"/>
                    <a:pt x="25" y="46"/>
                  </a:cubicBezTo>
                  <a:cubicBezTo>
                    <a:pt x="25" y="46"/>
                    <a:pt x="25" y="47"/>
                    <a:pt x="24" y="47"/>
                  </a:cubicBezTo>
                  <a:cubicBezTo>
                    <a:pt x="24" y="47"/>
                    <a:pt x="23" y="46"/>
                    <a:pt x="23" y="46"/>
                  </a:cubicBezTo>
                  <a:cubicBezTo>
                    <a:pt x="23" y="45"/>
                    <a:pt x="24" y="45"/>
                    <a:pt x="24" y="45"/>
                  </a:cubicBezTo>
                  <a:close/>
                  <a:moveTo>
                    <a:pt x="34" y="49"/>
                  </a:moveTo>
                  <a:cubicBezTo>
                    <a:pt x="36" y="49"/>
                    <a:pt x="37" y="47"/>
                    <a:pt x="37" y="46"/>
                  </a:cubicBezTo>
                  <a:cubicBezTo>
                    <a:pt x="37" y="44"/>
                    <a:pt x="36" y="43"/>
                    <a:pt x="34" y="43"/>
                  </a:cubicBezTo>
                  <a:cubicBezTo>
                    <a:pt x="33" y="43"/>
                    <a:pt x="31" y="44"/>
                    <a:pt x="31" y="46"/>
                  </a:cubicBezTo>
                  <a:cubicBezTo>
                    <a:pt x="31" y="47"/>
                    <a:pt x="33" y="49"/>
                    <a:pt x="34" y="49"/>
                  </a:cubicBezTo>
                  <a:close/>
                  <a:moveTo>
                    <a:pt x="34" y="45"/>
                  </a:moveTo>
                  <a:cubicBezTo>
                    <a:pt x="35" y="45"/>
                    <a:pt x="35" y="45"/>
                    <a:pt x="35" y="46"/>
                  </a:cubicBezTo>
                  <a:cubicBezTo>
                    <a:pt x="35" y="46"/>
                    <a:pt x="35" y="47"/>
                    <a:pt x="34" y="47"/>
                  </a:cubicBezTo>
                  <a:cubicBezTo>
                    <a:pt x="34" y="47"/>
                    <a:pt x="33" y="46"/>
                    <a:pt x="33" y="46"/>
                  </a:cubicBezTo>
                  <a:cubicBezTo>
                    <a:pt x="33" y="45"/>
                    <a:pt x="34" y="45"/>
                    <a:pt x="34" y="45"/>
                  </a:cubicBezTo>
                  <a:close/>
                  <a:moveTo>
                    <a:pt x="44" y="49"/>
                  </a:moveTo>
                  <a:cubicBezTo>
                    <a:pt x="46" y="49"/>
                    <a:pt x="47" y="47"/>
                    <a:pt x="47" y="46"/>
                  </a:cubicBezTo>
                  <a:cubicBezTo>
                    <a:pt x="47" y="44"/>
                    <a:pt x="46" y="43"/>
                    <a:pt x="44" y="43"/>
                  </a:cubicBezTo>
                  <a:cubicBezTo>
                    <a:pt x="43" y="43"/>
                    <a:pt x="41" y="44"/>
                    <a:pt x="41" y="46"/>
                  </a:cubicBezTo>
                  <a:cubicBezTo>
                    <a:pt x="41" y="47"/>
                    <a:pt x="43" y="49"/>
                    <a:pt x="44" y="49"/>
                  </a:cubicBezTo>
                  <a:close/>
                  <a:moveTo>
                    <a:pt x="44" y="45"/>
                  </a:moveTo>
                  <a:cubicBezTo>
                    <a:pt x="45" y="45"/>
                    <a:pt x="45" y="45"/>
                    <a:pt x="45" y="46"/>
                  </a:cubicBezTo>
                  <a:cubicBezTo>
                    <a:pt x="45" y="46"/>
                    <a:pt x="45" y="47"/>
                    <a:pt x="44" y="47"/>
                  </a:cubicBezTo>
                  <a:cubicBezTo>
                    <a:pt x="44" y="47"/>
                    <a:pt x="43" y="46"/>
                    <a:pt x="43" y="46"/>
                  </a:cubicBezTo>
                  <a:cubicBezTo>
                    <a:pt x="43" y="45"/>
                    <a:pt x="44" y="45"/>
                    <a:pt x="44" y="45"/>
                  </a:cubicBezTo>
                  <a:close/>
                  <a:moveTo>
                    <a:pt x="54" y="49"/>
                  </a:moveTo>
                  <a:cubicBezTo>
                    <a:pt x="56" y="49"/>
                    <a:pt x="57" y="47"/>
                    <a:pt x="57" y="46"/>
                  </a:cubicBezTo>
                  <a:cubicBezTo>
                    <a:pt x="57" y="44"/>
                    <a:pt x="56" y="43"/>
                    <a:pt x="54" y="43"/>
                  </a:cubicBezTo>
                  <a:cubicBezTo>
                    <a:pt x="52" y="43"/>
                    <a:pt x="51" y="44"/>
                    <a:pt x="51" y="46"/>
                  </a:cubicBezTo>
                  <a:cubicBezTo>
                    <a:pt x="51" y="47"/>
                    <a:pt x="52" y="49"/>
                    <a:pt x="54" y="49"/>
                  </a:cubicBezTo>
                  <a:close/>
                  <a:moveTo>
                    <a:pt x="54" y="45"/>
                  </a:moveTo>
                  <a:cubicBezTo>
                    <a:pt x="55" y="45"/>
                    <a:pt x="55" y="45"/>
                    <a:pt x="55" y="46"/>
                  </a:cubicBezTo>
                  <a:cubicBezTo>
                    <a:pt x="55" y="46"/>
                    <a:pt x="55" y="47"/>
                    <a:pt x="54" y="47"/>
                  </a:cubicBezTo>
                  <a:cubicBezTo>
                    <a:pt x="54" y="47"/>
                    <a:pt x="53" y="46"/>
                    <a:pt x="53" y="46"/>
                  </a:cubicBezTo>
                  <a:cubicBezTo>
                    <a:pt x="53" y="45"/>
                    <a:pt x="54" y="45"/>
                    <a:pt x="54" y="45"/>
                  </a:cubicBezTo>
                  <a:close/>
                  <a:moveTo>
                    <a:pt x="14" y="59"/>
                  </a:moveTo>
                  <a:cubicBezTo>
                    <a:pt x="16" y="59"/>
                    <a:pt x="17" y="57"/>
                    <a:pt x="17" y="56"/>
                  </a:cubicBezTo>
                  <a:cubicBezTo>
                    <a:pt x="17" y="54"/>
                    <a:pt x="16" y="53"/>
                    <a:pt x="14" y="53"/>
                  </a:cubicBezTo>
                  <a:cubicBezTo>
                    <a:pt x="13" y="53"/>
                    <a:pt x="11" y="54"/>
                    <a:pt x="11" y="56"/>
                  </a:cubicBezTo>
                  <a:cubicBezTo>
                    <a:pt x="11" y="57"/>
                    <a:pt x="13" y="59"/>
                    <a:pt x="14" y="59"/>
                  </a:cubicBezTo>
                  <a:close/>
                  <a:moveTo>
                    <a:pt x="14" y="55"/>
                  </a:moveTo>
                  <a:cubicBezTo>
                    <a:pt x="15" y="55"/>
                    <a:pt x="15" y="55"/>
                    <a:pt x="15" y="56"/>
                  </a:cubicBezTo>
                  <a:cubicBezTo>
                    <a:pt x="15" y="56"/>
                    <a:pt x="15" y="57"/>
                    <a:pt x="14" y="57"/>
                  </a:cubicBezTo>
                  <a:cubicBezTo>
                    <a:pt x="14" y="57"/>
                    <a:pt x="13" y="56"/>
                    <a:pt x="13" y="56"/>
                  </a:cubicBezTo>
                  <a:cubicBezTo>
                    <a:pt x="13" y="55"/>
                    <a:pt x="14" y="55"/>
                    <a:pt x="14" y="55"/>
                  </a:cubicBezTo>
                  <a:close/>
                  <a:moveTo>
                    <a:pt x="24" y="59"/>
                  </a:moveTo>
                  <a:cubicBezTo>
                    <a:pt x="26" y="59"/>
                    <a:pt x="27" y="57"/>
                    <a:pt x="27" y="56"/>
                  </a:cubicBezTo>
                  <a:cubicBezTo>
                    <a:pt x="27" y="54"/>
                    <a:pt x="26" y="53"/>
                    <a:pt x="24" y="53"/>
                  </a:cubicBezTo>
                  <a:cubicBezTo>
                    <a:pt x="23" y="53"/>
                    <a:pt x="21" y="54"/>
                    <a:pt x="21" y="56"/>
                  </a:cubicBezTo>
                  <a:cubicBezTo>
                    <a:pt x="21" y="57"/>
                    <a:pt x="23" y="59"/>
                    <a:pt x="24" y="59"/>
                  </a:cubicBezTo>
                  <a:close/>
                  <a:moveTo>
                    <a:pt x="24" y="55"/>
                  </a:moveTo>
                  <a:cubicBezTo>
                    <a:pt x="25" y="55"/>
                    <a:pt x="25" y="55"/>
                    <a:pt x="25" y="56"/>
                  </a:cubicBezTo>
                  <a:cubicBezTo>
                    <a:pt x="25" y="56"/>
                    <a:pt x="25" y="57"/>
                    <a:pt x="24" y="57"/>
                  </a:cubicBezTo>
                  <a:cubicBezTo>
                    <a:pt x="24" y="57"/>
                    <a:pt x="23" y="56"/>
                    <a:pt x="23" y="56"/>
                  </a:cubicBezTo>
                  <a:cubicBezTo>
                    <a:pt x="23" y="55"/>
                    <a:pt x="24" y="55"/>
                    <a:pt x="24" y="55"/>
                  </a:cubicBezTo>
                  <a:close/>
                  <a:moveTo>
                    <a:pt x="34" y="59"/>
                  </a:moveTo>
                  <a:cubicBezTo>
                    <a:pt x="36" y="59"/>
                    <a:pt x="37" y="57"/>
                    <a:pt x="37" y="56"/>
                  </a:cubicBezTo>
                  <a:cubicBezTo>
                    <a:pt x="37" y="54"/>
                    <a:pt x="36" y="53"/>
                    <a:pt x="34" y="53"/>
                  </a:cubicBezTo>
                  <a:cubicBezTo>
                    <a:pt x="33" y="53"/>
                    <a:pt x="31" y="54"/>
                    <a:pt x="31" y="56"/>
                  </a:cubicBezTo>
                  <a:cubicBezTo>
                    <a:pt x="31" y="57"/>
                    <a:pt x="33" y="59"/>
                    <a:pt x="34" y="59"/>
                  </a:cubicBezTo>
                  <a:close/>
                  <a:moveTo>
                    <a:pt x="34" y="55"/>
                  </a:moveTo>
                  <a:cubicBezTo>
                    <a:pt x="35" y="55"/>
                    <a:pt x="35" y="55"/>
                    <a:pt x="35" y="56"/>
                  </a:cubicBezTo>
                  <a:cubicBezTo>
                    <a:pt x="35" y="56"/>
                    <a:pt x="35" y="57"/>
                    <a:pt x="34" y="57"/>
                  </a:cubicBezTo>
                  <a:cubicBezTo>
                    <a:pt x="34" y="57"/>
                    <a:pt x="33" y="56"/>
                    <a:pt x="33" y="56"/>
                  </a:cubicBezTo>
                  <a:cubicBezTo>
                    <a:pt x="33" y="55"/>
                    <a:pt x="34" y="55"/>
                    <a:pt x="34" y="55"/>
                  </a:cubicBezTo>
                  <a:close/>
                  <a:moveTo>
                    <a:pt x="44" y="59"/>
                  </a:moveTo>
                  <a:cubicBezTo>
                    <a:pt x="46" y="59"/>
                    <a:pt x="47" y="57"/>
                    <a:pt x="47" y="56"/>
                  </a:cubicBezTo>
                  <a:cubicBezTo>
                    <a:pt x="47" y="54"/>
                    <a:pt x="46" y="53"/>
                    <a:pt x="44" y="53"/>
                  </a:cubicBezTo>
                  <a:cubicBezTo>
                    <a:pt x="43" y="53"/>
                    <a:pt x="41" y="54"/>
                    <a:pt x="41" y="56"/>
                  </a:cubicBezTo>
                  <a:cubicBezTo>
                    <a:pt x="41" y="57"/>
                    <a:pt x="43" y="59"/>
                    <a:pt x="44" y="59"/>
                  </a:cubicBezTo>
                  <a:close/>
                  <a:moveTo>
                    <a:pt x="44" y="55"/>
                  </a:moveTo>
                  <a:cubicBezTo>
                    <a:pt x="45" y="55"/>
                    <a:pt x="45" y="55"/>
                    <a:pt x="45" y="56"/>
                  </a:cubicBezTo>
                  <a:cubicBezTo>
                    <a:pt x="45" y="56"/>
                    <a:pt x="45" y="57"/>
                    <a:pt x="44" y="57"/>
                  </a:cubicBezTo>
                  <a:cubicBezTo>
                    <a:pt x="44" y="57"/>
                    <a:pt x="43" y="56"/>
                    <a:pt x="43" y="56"/>
                  </a:cubicBezTo>
                  <a:cubicBezTo>
                    <a:pt x="43" y="55"/>
                    <a:pt x="44" y="55"/>
                    <a:pt x="44" y="55"/>
                  </a:cubicBezTo>
                  <a:close/>
                  <a:moveTo>
                    <a:pt x="54" y="59"/>
                  </a:moveTo>
                  <a:cubicBezTo>
                    <a:pt x="56" y="59"/>
                    <a:pt x="57" y="57"/>
                    <a:pt x="57" y="56"/>
                  </a:cubicBezTo>
                  <a:cubicBezTo>
                    <a:pt x="57" y="54"/>
                    <a:pt x="56" y="53"/>
                    <a:pt x="54" y="53"/>
                  </a:cubicBezTo>
                  <a:cubicBezTo>
                    <a:pt x="52" y="53"/>
                    <a:pt x="51" y="54"/>
                    <a:pt x="51" y="56"/>
                  </a:cubicBezTo>
                  <a:cubicBezTo>
                    <a:pt x="51" y="57"/>
                    <a:pt x="52" y="59"/>
                    <a:pt x="54" y="59"/>
                  </a:cubicBezTo>
                  <a:close/>
                  <a:moveTo>
                    <a:pt x="54" y="55"/>
                  </a:moveTo>
                  <a:cubicBezTo>
                    <a:pt x="55" y="55"/>
                    <a:pt x="55" y="55"/>
                    <a:pt x="55" y="56"/>
                  </a:cubicBezTo>
                  <a:cubicBezTo>
                    <a:pt x="55" y="56"/>
                    <a:pt x="55" y="57"/>
                    <a:pt x="54" y="57"/>
                  </a:cubicBezTo>
                  <a:cubicBezTo>
                    <a:pt x="54" y="57"/>
                    <a:pt x="53" y="56"/>
                    <a:pt x="53" y="56"/>
                  </a:cubicBezTo>
                  <a:cubicBezTo>
                    <a:pt x="53" y="55"/>
                    <a:pt x="54" y="55"/>
                    <a:pt x="54" y="55"/>
                  </a:cubicBezTo>
                  <a:close/>
                  <a:moveTo>
                    <a:pt x="14" y="68"/>
                  </a:moveTo>
                  <a:cubicBezTo>
                    <a:pt x="16" y="68"/>
                    <a:pt x="17" y="67"/>
                    <a:pt x="17" y="65"/>
                  </a:cubicBezTo>
                  <a:cubicBezTo>
                    <a:pt x="17" y="64"/>
                    <a:pt x="16" y="63"/>
                    <a:pt x="14" y="63"/>
                  </a:cubicBezTo>
                  <a:cubicBezTo>
                    <a:pt x="13" y="63"/>
                    <a:pt x="11" y="64"/>
                    <a:pt x="11" y="65"/>
                  </a:cubicBezTo>
                  <a:cubicBezTo>
                    <a:pt x="11" y="67"/>
                    <a:pt x="13" y="68"/>
                    <a:pt x="14" y="68"/>
                  </a:cubicBezTo>
                  <a:close/>
                  <a:moveTo>
                    <a:pt x="14" y="65"/>
                  </a:moveTo>
                  <a:cubicBezTo>
                    <a:pt x="15" y="65"/>
                    <a:pt x="15" y="65"/>
                    <a:pt x="15" y="65"/>
                  </a:cubicBezTo>
                  <a:cubicBezTo>
                    <a:pt x="15" y="66"/>
                    <a:pt x="15" y="66"/>
                    <a:pt x="14" y="66"/>
                  </a:cubicBezTo>
                  <a:cubicBezTo>
                    <a:pt x="14" y="66"/>
                    <a:pt x="13" y="66"/>
                    <a:pt x="13" y="65"/>
                  </a:cubicBezTo>
                  <a:cubicBezTo>
                    <a:pt x="13" y="65"/>
                    <a:pt x="14" y="65"/>
                    <a:pt x="14" y="65"/>
                  </a:cubicBezTo>
                  <a:close/>
                  <a:moveTo>
                    <a:pt x="24" y="68"/>
                  </a:moveTo>
                  <a:cubicBezTo>
                    <a:pt x="26" y="68"/>
                    <a:pt x="27" y="67"/>
                    <a:pt x="27" y="65"/>
                  </a:cubicBezTo>
                  <a:cubicBezTo>
                    <a:pt x="27" y="64"/>
                    <a:pt x="26" y="63"/>
                    <a:pt x="24" y="63"/>
                  </a:cubicBezTo>
                  <a:cubicBezTo>
                    <a:pt x="23" y="63"/>
                    <a:pt x="21" y="64"/>
                    <a:pt x="21" y="65"/>
                  </a:cubicBezTo>
                  <a:cubicBezTo>
                    <a:pt x="21" y="67"/>
                    <a:pt x="23" y="68"/>
                    <a:pt x="24" y="68"/>
                  </a:cubicBezTo>
                  <a:close/>
                  <a:moveTo>
                    <a:pt x="24" y="65"/>
                  </a:moveTo>
                  <a:cubicBezTo>
                    <a:pt x="25" y="65"/>
                    <a:pt x="25" y="65"/>
                    <a:pt x="25" y="65"/>
                  </a:cubicBezTo>
                  <a:cubicBezTo>
                    <a:pt x="25" y="66"/>
                    <a:pt x="25" y="66"/>
                    <a:pt x="24" y="66"/>
                  </a:cubicBezTo>
                  <a:cubicBezTo>
                    <a:pt x="24" y="66"/>
                    <a:pt x="23" y="66"/>
                    <a:pt x="23" y="65"/>
                  </a:cubicBezTo>
                  <a:cubicBezTo>
                    <a:pt x="23" y="65"/>
                    <a:pt x="24" y="65"/>
                    <a:pt x="24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Freeform 33"/>
            <p:cNvSpPr>
              <a:spLocks noEditPoints="1"/>
            </p:cNvSpPr>
            <p:nvPr/>
          </p:nvSpPr>
          <p:spPr bwMode="auto">
            <a:xfrm>
              <a:off x="6493568" y="2835236"/>
              <a:ext cx="449953" cy="460928"/>
            </a:xfrm>
            <a:custGeom>
              <a:avLst/>
              <a:gdLst>
                <a:gd name="T0" fmla="*/ 8 w 52"/>
                <a:gd name="T1" fmla="*/ 19 h 53"/>
                <a:gd name="T2" fmla="*/ 8 w 52"/>
                <a:gd name="T3" fmla="*/ 19 h 53"/>
                <a:gd name="T4" fmla="*/ 8 w 52"/>
                <a:gd name="T5" fmla="*/ 18 h 53"/>
                <a:gd name="T6" fmla="*/ 8 w 52"/>
                <a:gd name="T7" fmla="*/ 17 h 53"/>
                <a:gd name="T8" fmla="*/ 8 w 52"/>
                <a:gd name="T9" fmla="*/ 17 h 53"/>
                <a:gd name="T10" fmla="*/ 15 w 52"/>
                <a:gd name="T11" fmla="*/ 10 h 53"/>
                <a:gd name="T12" fmla="*/ 17 w 52"/>
                <a:gd name="T13" fmla="*/ 10 h 53"/>
                <a:gd name="T14" fmla="*/ 17 w 52"/>
                <a:gd name="T15" fmla="*/ 12 h 53"/>
                <a:gd name="T16" fmla="*/ 13 w 52"/>
                <a:gd name="T17" fmla="*/ 17 h 53"/>
                <a:gd name="T18" fmla="*/ 39 w 52"/>
                <a:gd name="T19" fmla="*/ 17 h 53"/>
                <a:gd name="T20" fmla="*/ 40 w 52"/>
                <a:gd name="T21" fmla="*/ 18 h 53"/>
                <a:gd name="T22" fmla="*/ 39 w 52"/>
                <a:gd name="T23" fmla="*/ 20 h 53"/>
                <a:gd name="T24" fmla="*/ 13 w 52"/>
                <a:gd name="T25" fmla="*/ 20 h 53"/>
                <a:gd name="T26" fmla="*/ 17 w 52"/>
                <a:gd name="T27" fmla="*/ 24 h 53"/>
                <a:gd name="T28" fmla="*/ 17 w 52"/>
                <a:gd name="T29" fmla="*/ 26 h 53"/>
                <a:gd name="T30" fmla="*/ 16 w 52"/>
                <a:gd name="T31" fmla="*/ 26 h 53"/>
                <a:gd name="T32" fmla="*/ 15 w 52"/>
                <a:gd name="T33" fmla="*/ 26 h 53"/>
                <a:gd name="T34" fmla="*/ 8 w 52"/>
                <a:gd name="T35" fmla="*/ 19 h 53"/>
                <a:gd name="T36" fmla="*/ 43 w 52"/>
                <a:gd name="T37" fmla="*/ 34 h 53"/>
                <a:gd name="T38" fmla="*/ 43 w 52"/>
                <a:gd name="T39" fmla="*/ 34 h 53"/>
                <a:gd name="T40" fmla="*/ 36 w 52"/>
                <a:gd name="T41" fmla="*/ 27 h 53"/>
                <a:gd name="T42" fmla="*/ 34 w 52"/>
                <a:gd name="T43" fmla="*/ 27 h 53"/>
                <a:gd name="T44" fmla="*/ 34 w 52"/>
                <a:gd name="T45" fmla="*/ 29 h 53"/>
                <a:gd name="T46" fmla="*/ 39 w 52"/>
                <a:gd name="T47" fmla="*/ 33 h 53"/>
                <a:gd name="T48" fmla="*/ 13 w 52"/>
                <a:gd name="T49" fmla="*/ 33 h 53"/>
                <a:gd name="T50" fmla="*/ 11 w 52"/>
                <a:gd name="T51" fmla="*/ 35 h 53"/>
                <a:gd name="T52" fmla="*/ 13 w 52"/>
                <a:gd name="T53" fmla="*/ 36 h 53"/>
                <a:gd name="T54" fmla="*/ 39 w 52"/>
                <a:gd name="T55" fmla="*/ 36 h 53"/>
                <a:gd name="T56" fmla="*/ 34 w 52"/>
                <a:gd name="T57" fmla="*/ 41 h 53"/>
                <a:gd name="T58" fmla="*/ 34 w 52"/>
                <a:gd name="T59" fmla="*/ 43 h 53"/>
                <a:gd name="T60" fmla="*/ 35 w 52"/>
                <a:gd name="T61" fmla="*/ 43 h 53"/>
                <a:gd name="T62" fmla="*/ 36 w 52"/>
                <a:gd name="T63" fmla="*/ 43 h 53"/>
                <a:gd name="T64" fmla="*/ 43 w 52"/>
                <a:gd name="T65" fmla="*/ 36 h 53"/>
                <a:gd name="T66" fmla="*/ 43 w 52"/>
                <a:gd name="T67" fmla="*/ 36 h 53"/>
                <a:gd name="T68" fmla="*/ 44 w 52"/>
                <a:gd name="T69" fmla="*/ 35 h 53"/>
                <a:gd name="T70" fmla="*/ 43 w 52"/>
                <a:gd name="T71" fmla="*/ 34 h 53"/>
                <a:gd name="T72" fmla="*/ 52 w 52"/>
                <a:gd name="T73" fmla="*/ 7 h 53"/>
                <a:gd name="T74" fmla="*/ 52 w 52"/>
                <a:gd name="T75" fmla="*/ 45 h 53"/>
                <a:gd name="T76" fmla="*/ 45 w 52"/>
                <a:gd name="T77" fmla="*/ 53 h 53"/>
                <a:gd name="T78" fmla="*/ 7 w 52"/>
                <a:gd name="T79" fmla="*/ 53 h 53"/>
                <a:gd name="T80" fmla="*/ 0 w 52"/>
                <a:gd name="T81" fmla="*/ 45 h 53"/>
                <a:gd name="T82" fmla="*/ 0 w 52"/>
                <a:gd name="T83" fmla="*/ 7 h 53"/>
                <a:gd name="T84" fmla="*/ 7 w 52"/>
                <a:gd name="T85" fmla="*/ 0 h 53"/>
                <a:gd name="T86" fmla="*/ 45 w 52"/>
                <a:gd name="T87" fmla="*/ 0 h 53"/>
                <a:gd name="T88" fmla="*/ 52 w 52"/>
                <a:gd name="T89" fmla="*/ 7 h 53"/>
                <a:gd name="T90" fmla="*/ 49 w 52"/>
                <a:gd name="T91" fmla="*/ 7 h 53"/>
                <a:gd name="T92" fmla="*/ 45 w 52"/>
                <a:gd name="T93" fmla="*/ 3 h 53"/>
                <a:gd name="T94" fmla="*/ 7 w 52"/>
                <a:gd name="T95" fmla="*/ 3 h 53"/>
                <a:gd name="T96" fmla="*/ 3 w 52"/>
                <a:gd name="T97" fmla="*/ 7 h 53"/>
                <a:gd name="T98" fmla="*/ 3 w 52"/>
                <a:gd name="T99" fmla="*/ 45 h 53"/>
                <a:gd name="T100" fmla="*/ 7 w 52"/>
                <a:gd name="T101" fmla="*/ 50 h 53"/>
                <a:gd name="T102" fmla="*/ 45 w 52"/>
                <a:gd name="T103" fmla="*/ 50 h 53"/>
                <a:gd name="T104" fmla="*/ 49 w 52"/>
                <a:gd name="T105" fmla="*/ 45 h 53"/>
                <a:gd name="T106" fmla="*/ 49 w 52"/>
                <a:gd name="T107" fmla="*/ 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2" h="53">
                  <a:moveTo>
                    <a:pt x="8" y="19"/>
                  </a:move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8"/>
                    <a:pt x="8" y="18"/>
                  </a:cubicBezTo>
                  <a:cubicBezTo>
                    <a:pt x="8" y="18"/>
                    <a:pt x="8" y="17"/>
                    <a:pt x="8" y="17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9"/>
                    <a:pt x="16" y="9"/>
                    <a:pt x="17" y="10"/>
                  </a:cubicBezTo>
                  <a:cubicBezTo>
                    <a:pt x="18" y="11"/>
                    <a:pt x="18" y="12"/>
                    <a:pt x="17" y="12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40" y="17"/>
                    <a:pt x="40" y="17"/>
                    <a:pt x="40" y="18"/>
                  </a:cubicBezTo>
                  <a:cubicBezTo>
                    <a:pt x="40" y="19"/>
                    <a:pt x="40" y="20"/>
                    <a:pt x="39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8" y="24"/>
                    <a:pt x="18" y="25"/>
                    <a:pt x="17" y="26"/>
                  </a:cubicBezTo>
                  <a:cubicBezTo>
                    <a:pt x="17" y="26"/>
                    <a:pt x="16" y="26"/>
                    <a:pt x="16" y="26"/>
                  </a:cubicBezTo>
                  <a:cubicBezTo>
                    <a:pt x="16" y="26"/>
                    <a:pt x="15" y="26"/>
                    <a:pt x="15" y="26"/>
                  </a:cubicBezTo>
                  <a:lnTo>
                    <a:pt x="8" y="19"/>
                  </a:lnTo>
                  <a:close/>
                  <a:moveTo>
                    <a:pt x="43" y="34"/>
                  </a:moveTo>
                  <a:cubicBezTo>
                    <a:pt x="43" y="34"/>
                    <a:pt x="43" y="34"/>
                    <a:pt x="43" y="34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6"/>
                    <a:pt x="35" y="26"/>
                    <a:pt x="34" y="27"/>
                  </a:cubicBezTo>
                  <a:cubicBezTo>
                    <a:pt x="34" y="28"/>
                    <a:pt x="34" y="29"/>
                    <a:pt x="34" y="29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2" y="33"/>
                    <a:pt x="11" y="34"/>
                    <a:pt x="11" y="35"/>
                  </a:cubicBezTo>
                  <a:cubicBezTo>
                    <a:pt x="11" y="36"/>
                    <a:pt x="12" y="36"/>
                    <a:pt x="13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4" y="41"/>
                    <a:pt x="34" y="42"/>
                    <a:pt x="34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4" y="36"/>
                    <a:pt x="44" y="35"/>
                    <a:pt x="44" y="35"/>
                  </a:cubicBezTo>
                  <a:cubicBezTo>
                    <a:pt x="44" y="35"/>
                    <a:pt x="44" y="34"/>
                    <a:pt x="43" y="34"/>
                  </a:cubicBezTo>
                  <a:close/>
                  <a:moveTo>
                    <a:pt x="52" y="7"/>
                  </a:moveTo>
                  <a:cubicBezTo>
                    <a:pt x="52" y="45"/>
                    <a:pt x="52" y="45"/>
                    <a:pt x="52" y="45"/>
                  </a:cubicBezTo>
                  <a:cubicBezTo>
                    <a:pt x="52" y="49"/>
                    <a:pt x="49" y="53"/>
                    <a:pt x="45" y="53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3" y="53"/>
                    <a:pt x="0" y="49"/>
                    <a:pt x="0" y="45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4"/>
                    <a:pt x="3" y="0"/>
                    <a:pt x="7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9" y="0"/>
                    <a:pt x="52" y="4"/>
                    <a:pt x="52" y="7"/>
                  </a:cubicBezTo>
                  <a:close/>
                  <a:moveTo>
                    <a:pt x="49" y="7"/>
                  </a:moveTo>
                  <a:cubicBezTo>
                    <a:pt x="49" y="5"/>
                    <a:pt x="47" y="3"/>
                    <a:pt x="45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4" y="3"/>
                    <a:pt x="3" y="5"/>
                    <a:pt x="3" y="7"/>
                  </a:cubicBezTo>
                  <a:cubicBezTo>
                    <a:pt x="3" y="45"/>
                    <a:pt x="3" y="45"/>
                    <a:pt x="3" y="45"/>
                  </a:cubicBezTo>
                  <a:cubicBezTo>
                    <a:pt x="3" y="48"/>
                    <a:pt x="4" y="50"/>
                    <a:pt x="7" y="50"/>
                  </a:cubicBezTo>
                  <a:cubicBezTo>
                    <a:pt x="45" y="50"/>
                    <a:pt x="45" y="50"/>
                    <a:pt x="45" y="50"/>
                  </a:cubicBezTo>
                  <a:cubicBezTo>
                    <a:pt x="47" y="50"/>
                    <a:pt x="49" y="48"/>
                    <a:pt x="49" y="45"/>
                  </a:cubicBezTo>
                  <a:lnTo>
                    <a:pt x="49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Freeform 34"/>
            <p:cNvSpPr>
              <a:spLocks noEditPoints="1"/>
            </p:cNvSpPr>
            <p:nvPr/>
          </p:nvSpPr>
          <p:spPr bwMode="auto">
            <a:xfrm>
              <a:off x="4715016" y="4611573"/>
              <a:ext cx="438560" cy="588312"/>
            </a:xfrm>
            <a:custGeom>
              <a:avLst/>
              <a:gdLst>
                <a:gd name="T0" fmla="*/ 13 w 52"/>
                <a:gd name="T1" fmla="*/ 18 h 70"/>
                <a:gd name="T2" fmla="*/ 12 w 52"/>
                <a:gd name="T3" fmla="*/ 17 h 70"/>
                <a:gd name="T4" fmla="*/ 11 w 52"/>
                <a:gd name="T5" fmla="*/ 15 h 70"/>
                <a:gd name="T6" fmla="*/ 51 w 52"/>
                <a:gd name="T7" fmla="*/ 50 h 70"/>
                <a:gd name="T8" fmla="*/ 49 w 52"/>
                <a:gd name="T9" fmla="*/ 60 h 70"/>
                <a:gd name="T10" fmla="*/ 51 w 52"/>
                <a:gd name="T11" fmla="*/ 69 h 70"/>
                <a:gd name="T12" fmla="*/ 0 w 52"/>
                <a:gd name="T13" fmla="*/ 69 h 70"/>
                <a:gd name="T14" fmla="*/ 1 w 52"/>
                <a:gd name="T15" fmla="*/ 60 h 70"/>
                <a:gd name="T16" fmla="*/ 4 w 52"/>
                <a:gd name="T17" fmla="*/ 45 h 70"/>
                <a:gd name="T18" fmla="*/ 19 w 52"/>
                <a:gd name="T19" fmla="*/ 27 h 70"/>
                <a:gd name="T20" fmla="*/ 15 w 52"/>
                <a:gd name="T21" fmla="*/ 30 h 70"/>
                <a:gd name="T22" fmla="*/ 10 w 52"/>
                <a:gd name="T23" fmla="*/ 34 h 70"/>
                <a:gd name="T24" fmla="*/ 2 w 52"/>
                <a:gd name="T25" fmla="*/ 28 h 70"/>
                <a:gd name="T26" fmla="*/ 8 w 52"/>
                <a:gd name="T27" fmla="*/ 14 h 70"/>
                <a:gd name="T28" fmla="*/ 13 w 52"/>
                <a:gd name="T29" fmla="*/ 5 h 70"/>
                <a:gd name="T30" fmla="*/ 12 w 52"/>
                <a:gd name="T31" fmla="*/ 0 h 70"/>
                <a:gd name="T32" fmla="*/ 12 w 52"/>
                <a:gd name="T33" fmla="*/ 0 h 70"/>
                <a:gd name="T34" fmla="*/ 14 w 52"/>
                <a:gd name="T35" fmla="*/ 0 h 70"/>
                <a:gd name="T36" fmla="*/ 43 w 52"/>
                <a:gd name="T37" fmla="*/ 13 h 70"/>
                <a:gd name="T38" fmla="*/ 51 w 52"/>
                <a:gd name="T39" fmla="*/ 47 h 70"/>
                <a:gd name="T40" fmla="*/ 2 w 52"/>
                <a:gd name="T41" fmla="*/ 62 h 70"/>
                <a:gd name="T42" fmla="*/ 48 w 52"/>
                <a:gd name="T43" fmla="*/ 62 h 70"/>
                <a:gd name="T44" fmla="*/ 2 w 52"/>
                <a:gd name="T45" fmla="*/ 62 h 70"/>
                <a:gd name="T46" fmla="*/ 6 w 52"/>
                <a:gd name="T47" fmla="*/ 56 h 70"/>
                <a:gd name="T48" fmla="*/ 44 w 52"/>
                <a:gd name="T49" fmla="*/ 60 h 70"/>
                <a:gd name="T50" fmla="*/ 12 w 52"/>
                <a:gd name="T51" fmla="*/ 41 h 70"/>
                <a:gd name="T52" fmla="*/ 6 w 52"/>
                <a:gd name="T53" fmla="*/ 54 h 70"/>
                <a:gd name="T54" fmla="*/ 15 w 52"/>
                <a:gd name="T55" fmla="*/ 42 h 70"/>
                <a:gd name="T56" fmla="*/ 12 w 52"/>
                <a:gd name="T57" fmla="*/ 48 h 70"/>
                <a:gd name="T58" fmla="*/ 41 w 52"/>
                <a:gd name="T59" fmla="*/ 54 h 70"/>
                <a:gd name="T60" fmla="*/ 39 w 52"/>
                <a:gd name="T61" fmla="*/ 17 h 70"/>
                <a:gd name="T62" fmla="*/ 22 w 52"/>
                <a:gd name="T63" fmla="*/ 6 h 70"/>
                <a:gd name="T64" fmla="*/ 20 w 52"/>
                <a:gd name="T65" fmla="*/ 5 h 70"/>
                <a:gd name="T66" fmla="*/ 18 w 52"/>
                <a:gd name="T67" fmla="*/ 4 h 70"/>
                <a:gd name="T68" fmla="*/ 19 w 52"/>
                <a:gd name="T69" fmla="*/ 7 h 70"/>
                <a:gd name="T70" fmla="*/ 17 w 52"/>
                <a:gd name="T71" fmla="*/ 8 h 70"/>
                <a:gd name="T72" fmla="*/ 11 w 52"/>
                <a:gd name="T73" fmla="*/ 14 h 70"/>
                <a:gd name="T74" fmla="*/ 4 w 52"/>
                <a:gd name="T75" fmla="*/ 28 h 70"/>
                <a:gd name="T76" fmla="*/ 10 w 52"/>
                <a:gd name="T77" fmla="*/ 31 h 70"/>
                <a:gd name="T78" fmla="*/ 16 w 52"/>
                <a:gd name="T79" fmla="*/ 25 h 70"/>
                <a:gd name="T80" fmla="*/ 21 w 52"/>
                <a:gd name="T81" fmla="*/ 25 h 70"/>
                <a:gd name="T82" fmla="*/ 30 w 52"/>
                <a:gd name="T83" fmla="*/ 19 h 70"/>
                <a:gd name="T84" fmla="*/ 44 w 52"/>
                <a:gd name="T85" fmla="*/ 36 h 70"/>
                <a:gd name="T86" fmla="*/ 40 w 52"/>
                <a:gd name="T87" fmla="*/ 16 h 70"/>
                <a:gd name="T88" fmla="*/ 43 w 52"/>
                <a:gd name="T89" fmla="*/ 53 h 70"/>
                <a:gd name="T90" fmla="*/ 44 w 52"/>
                <a:gd name="T91" fmla="*/ 36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2" h="70">
                  <a:moveTo>
                    <a:pt x="16" y="14"/>
                  </a:moveTo>
                  <a:cubicBezTo>
                    <a:pt x="16" y="15"/>
                    <a:pt x="16" y="15"/>
                    <a:pt x="16" y="15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3" y="19"/>
                    <a:pt x="13" y="19"/>
                    <a:pt x="12" y="19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1" y="18"/>
                    <a:pt x="11" y="18"/>
                    <a:pt x="12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1" y="17"/>
                    <a:pt x="10" y="17"/>
                    <a:pt x="10" y="16"/>
                  </a:cubicBezTo>
                  <a:cubicBezTo>
                    <a:pt x="10" y="16"/>
                    <a:pt x="10" y="15"/>
                    <a:pt x="11" y="15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6" y="14"/>
                    <a:pt x="16" y="14"/>
                  </a:cubicBezTo>
                  <a:close/>
                  <a:moveTo>
                    <a:pt x="51" y="50"/>
                  </a:moveTo>
                  <a:cubicBezTo>
                    <a:pt x="46" y="54"/>
                    <a:pt x="46" y="54"/>
                    <a:pt x="46" y="54"/>
                  </a:cubicBezTo>
                  <a:cubicBezTo>
                    <a:pt x="48" y="55"/>
                    <a:pt x="49" y="56"/>
                    <a:pt x="49" y="58"/>
                  </a:cubicBezTo>
                  <a:cubicBezTo>
                    <a:pt x="49" y="59"/>
                    <a:pt x="49" y="59"/>
                    <a:pt x="49" y="60"/>
                  </a:cubicBezTo>
                  <a:cubicBezTo>
                    <a:pt x="49" y="60"/>
                    <a:pt x="49" y="60"/>
                    <a:pt x="49" y="60"/>
                  </a:cubicBezTo>
                  <a:cubicBezTo>
                    <a:pt x="50" y="60"/>
                    <a:pt x="51" y="60"/>
                    <a:pt x="51" y="61"/>
                  </a:cubicBezTo>
                  <a:cubicBezTo>
                    <a:pt x="51" y="69"/>
                    <a:pt x="51" y="69"/>
                    <a:pt x="51" y="69"/>
                  </a:cubicBezTo>
                  <a:cubicBezTo>
                    <a:pt x="51" y="69"/>
                    <a:pt x="50" y="70"/>
                    <a:pt x="49" y="70"/>
                  </a:cubicBezTo>
                  <a:cubicBezTo>
                    <a:pt x="1" y="70"/>
                    <a:pt x="1" y="70"/>
                    <a:pt x="1" y="70"/>
                  </a:cubicBezTo>
                  <a:cubicBezTo>
                    <a:pt x="0" y="70"/>
                    <a:pt x="0" y="69"/>
                    <a:pt x="0" y="69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60"/>
                    <a:pt x="0" y="60"/>
                    <a:pt x="1" y="60"/>
                  </a:cubicBezTo>
                  <a:cubicBezTo>
                    <a:pt x="1" y="60"/>
                    <a:pt x="1" y="60"/>
                    <a:pt x="1" y="60"/>
                  </a:cubicBezTo>
                  <a:cubicBezTo>
                    <a:pt x="1" y="59"/>
                    <a:pt x="1" y="59"/>
                    <a:pt x="1" y="58"/>
                  </a:cubicBezTo>
                  <a:cubicBezTo>
                    <a:pt x="1" y="57"/>
                    <a:pt x="2" y="55"/>
                    <a:pt x="3" y="54"/>
                  </a:cubicBezTo>
                  <a:cubicBezTo>
                    <a:pt x="3" y="53"/>
                    <a:pt x="2" y="49"/>
                    <a:pt x="4" y="45"/>
                  </a:cubicBezTo>
                  <a:cubicBezTo>
                    <a:pt x="5" y="43"/>
                    <a:pt x="8" y="41"/>
                    <a:pt x="11" y="39"/>
                  </a:cubicBezTo>
                  <a:cubicBezTo>
                    <a:pt x="13" y="37"/>
                    <a:pt x="16" y="35"/>
                    <a:pt x="18" y="33"/>
                  </a:cubicBezTo>
                  <a:cubicBezTo>
                    <a:pt x="19" y="31"/>
                    <a:pt x="19" y="29"/>
                    <a:pt x="19" y="27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18" y="27"/>
                    <a:pt x="17" y="27"/>
                    <a:pt x="16" y="27"/>
                  </a:cubicBezTo>
                  <a:cubicBezTo>
                    <a:pt x="16" y="27"/>
                    <a:pt x="15" y="28"/>
                    <a:pt x="15" y="30"/>
                  </a:cubicBezTo>
                  <a:cubicBezTo>
                    <a:pt x="14" y="31"/>
                    <a:pt x="14" y="32"/>
                    <a:pt x="13" y="32"/>
                  </a:cubicBezTo>
                  <a:cubicBezTo>
                    <a:pt x="13" y="33"/>
                    <a:pt x="12" y="34"/>
                    <a:pt x="10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9" y="34"/>
                    <a:pt x="8" y="33"/>
                    <a:pt x="7" y="32"/>
                  </a:cubicBezTo>
                  <a:cubicBezTo>
                    <a:pt x="6" y="32"/>
                    <a:pt x="6" y="32"/>
                    <a:pt x="5" y="31"/>
                  </a:cubicBezTo>
                  <a:cubicBezTo>
                    <a:pt x="4" y="31"/>
                    <a:pt x="2" y="30"/>
                    <a:pt x="2" y="28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2" y="25"/>
                    <a:pt x="2" y="23"/>
                    <a:pt x="4" y="20"/>
                  </a:cubicBezTo>
                  <a:cubicBezTo>
                    <a:pt x="7" y="17"/>
                    <a:pt x="8" y="15"/>
                    <a:pt x="8" y="14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8" y="13"/>
                    <a:pt x="9" y="12"/>
                    <a:pt x="14" y="6"/>
                  </a:cubicBezTo>
                  <a:cubicBezTo>
                    <a:pt x="14" y="6"/>
                    <a:pt x="14" y="5"/>
                    <a:pt x="13" y="5"/>
                  </a:cubicBezTo>
                  <a:cubicBezTo>
                    <a:pt x="13" y="4"/>
                    <a:pt x="12" y="2"/>
                    <a:pt x="12" y="2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8" y="1"/>
                    <a:pt x="20" y="2"/>
                  </a:cubicBezTo>
                  <a:cubicBezTo>
                    <a:pt x="21" y="2"/>
                    <a:pt x="23" y="2"/>
                    <a:pt x="24" y="2"/>
                  </a:cubicBezTo>
                  <a:cubicBezTo>
                    <a:pt x="30" y="2"/>
                    <a:pt x="37" y="4"/>
                    <a:pt x="43" y="13"/>
                  </a:cubicBezTo>
                  <a:cubicBezTo>
                    <a:pt x="48" y="22"/>
                    <a:pt x="47" y="30"/>
                    <a:pt x="47" y="36"/>
                  </a:cubicBezTo>
                  <a:cubicBezTo>
                    <a:pt x="47" y="39"/>
                    <a:pt x="46" y="41"/>
                    <a:pt x="47" y="42"/>
                  </a:cubicBezTo>
                  <a:cubicBezTo>
                    <a:pt x="48" y="45"/>
                    <a:pt x="51" y="47"/>
                    <a:pt x="51" y="47"/>
                  </a:cubicBezTo>
                  <a:cubicBezTo>
                    <a:pt x="52" y="48"/>
                    <a:pt x="52" y="48"/>
                    <a:pt x="52" y="48"/>
                  </a:cubicBezTo>
                  <a:cubicBezTo>
                    <a:pt x="52" y="49"/>
                    <a:pt x="52" y="49"/>
                    <a:pt x="51" y="50"/>
                  </a:cubicBezTo>
                  <a:close/>
                  <a:moveTo>
                    <a:pt x="2" y="62"/>
                  </a:moveTo>
                  <a:cubicBezTo>
                    <a:pt x="2" y="68"/>
                    <a:pt x="2" y="68"/>
                    <a:pt x="2" y="68"/>
                  </a:cubicBezTo>
                  <a:cubicBezTo>
                    <a:pt x="48" y="68"/>
                    <a:pt x="48" y="68"/>
                    <a:pt x="48" y="68"/>
                  </a:cubicBezTo>
                  <a:cubicBezTo>
                    <a:pt x="48" y="62"/>
                    <a:pt x="48" y="62"/>
                    <a:pt x="48" y="62"/>
                  </a:cubicBezTo>
                  <a:cubicBezTo>
                    <a:pt x="44" y="62"/>
                    <a:pt x="44" y="62"/>
                    <a:pt x="44" y="62"/>
                  </a:cubicBezTo>
                  <a:cubicBezTo>
                    <a:pt x="6" y="62"/>
                    <a:pt x="6" y="62"/>
                    <a:pt x="6" y="62"/>
                  </a:cubicBezTo>
                  <a:lnTo>
                    <a:pt x="2" y="62"/>
                  </a:lnTo>
                  <a:close/>
                  <a:moveTo>
                    <a:pt x="47" y="58"/>
                  </a:moveTo>
                  <a:cubicBezTo>
                    <a:pt x="47" y="57"/>
                    <a:pt x="46" y="56"/>
                    <a:pt x="44" y="56"/>
                  </a:cubicBezTo>
                  <a:cubicBezTo>
                    <a:pt x="6" y="56"/>
                    <a:pt x="6" y="56"/>
                    <a:pt x="6" y="56"/>
                  </a:cubicBezTo>
                  <a:cubicBezTo>
                    <a:pt x="4" y="56"/>
                    <a:pt x="3" y="57"/>
                    <a:pt x="3" y="58"/>
                  </a:cubicBezTo>
                  <a:cubicBezTo>
                    <a:pt x="3" y="59"/>
                    <a:pt x="4" y="60"/>
                    <a:pt x="6" y="60"/>
                  </a:cubicBezTo>
                  <a:cubicBezTo>
                    <a:pt x="44" y="60"/>
                    <a:pt x="44" y="60"/>
                    <a:pt x="44" y="60"/>
                  </a:cubicBezTo>
                  <a:cubicBezTo>
                    <a:pt x="46" y="60"/>
                    <a:pt x="47" y="59"/>
                    <a:pt x="47" y="58"/>
                  </a:cubicBezTo>
                  <a:close/>
                  <a:moveTo>
                    <a:pt x="20" y="34"/>
                  </a:moveTo>
                  <a:cubicBezTo>
                    <a:pt x="18" y="36"/>
                    <a:pt x="15" y="39"/>
                    <a:pt x="12" y="41"/>
                  </a:cubicBezTo>
                  <a:cubicBezTo>
                    <a:pt x="10" y="43"/>
                    <a:pt x="7" y="45"/>
                    <a:pt x="7" y="46"/>
                  </a:cubicBezTo>
                  <a:cubicBezTo>
                    <a:pt x="4" y="50"/>
                    <a:pt x="6" y="54"/>
                    <a:pt x="6" y="54"/>
                  </a:cubicBezTo>
                  <a:cubicBezTo>
                    <a:pt x="6" y="54"/>
                    <a:pt x="6" y="54"/>
                    <a:pt x="6" y="54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8" y="53"/>
                    <a:pt x="8" y="49"/>
                    <a:pt x="10" y="46"/>
                  </a:cubicBezTo>
                  <a:cubicBezTo>
                    <a:pt x="13" y="44"/>
                    <a:pt x="15" y="42"/>
                    <a:pt x="15" y="42"/>
                  </a:cubicBezTo>
                  <a:cubicBezTo>
                    <a:pt x="16" y="42"/>
                    <a:pt x="16" y="42"/>
                    <a:pt x="17" y="43"/>
                  </a:cubicBezTo>
                  <a:cubicBezTo>
                    <a:pt x="17" y="43"/>
                    <a:pt x="17" y="44"/>
                    <a:pt x="16" y="44"/>
                  </a:cubicBezTo>
                  <a:cubicBezTo>
                    <a:pt x="16" y="44"/>
                    <a:pt x="14" y="46"/>
                    <a:pt x="12" y="48"/>
                  </a:cubicBezTo>
                  <a:cubicBezTo>
                    <a:pt x="10" y="50"/>
                    <a:pt x="10" y="54"/>
                    <a:pt x="10" y="54"/>
                  </a:cubicBezTo>
                  <a:cubicBezTo>
                    <a:pt x="10" y="54"/>
                    <a:pt x="10" y="54"/>
                    <a:pt x="10" y="54"/>
                  </a:cubicBezTo>
                  <a:cubicBezTo>
                    <a:pt x="41" y="54"/>
                    <a:pt x="41" y="54"/>
                    <a:pt x="41" y="54"/>
                  </a:cubicBezTo>
                  <a:cubicBezTo>
                    <a:pt x="41" y="53"/>
                    <a:pt x="39" y="49"/>
                    <a:pt x="39" y="45"/>
                  </a:cubicBezTo>
                  <a:cubicBezTo>
                    <a:pt x="39" y="44"/>
                    <a:pt x="39" y="42"/>
                    <a:pt x="40" y="40"/>
                  </a:cubicBezTo>
                  <a:cubicBezTo>
                    <a:pt x="40" y="35"/>
                    <a:pt x="42" y="26"/>
                    <a:pt x="39" y="17"/>
                  </a:cubicBezTo>
                  <a:cubicBezTo>
                    <a:pt x="35" y="7"/>
                    <a:pt x="26" y="6"/>
                    <a:pt x="23" y="6"/>
                  </a:cubicBezTo>
                  <a:cubicBezTo>
                    <a:pt x="23" y="6"/>
                    <a:pt x="22" y="7"/>
                    <a:pt x="22" y="7"/>
                  </a:cubicBezTo>
                  <a:cubicBezTo>
                    <a:pt x="22" y="7"/>
                    <a:pt x="22" y="6"/>
                    <a:pt x="22" y="6"/>
                  </a:cubicBezTo>
                  <a:cubicBezTo>
                    <a:pt x="22" y="6"/>
                    <a:pt x="21" y="6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0" y="6"/>
                    <a:pt x="20" y="5"/>
                    <a:pt x="20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9" y="5"/>
                    <a:pt x="18" y="5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7" y="4"/>
                    <a:pt x="17" y="3"/>
                    <a:pt x="16" y="3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9" y="8"/>
                    <a:pt x="18" y="8"/>
                    <a:pt x="18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17" y="8"/>
                    <a:pt x="16" y="7"/>
                  </a:cubicBezTo>
                  <a:cubicBezTo>
                    <a:pt x="14" y="10"/>
                    <a:pt x="11" y="13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0" y="15"/>
                    <a:pt x="10" y="18"/>
                    <a:pt x="6" y="22"/>
                  </a:cubicBezTo>
                  <a:cubicBezTo>
                    <a:pt x="4" y="24"/>
                    <a:pt x="4" y="26"/>
                    <a:pt x="4" y="27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4" y="28"/>
                    <a:pt x="5" y="29"/>
                    <a:pt x="6" y="29"/>
                  </a:cubicBezTo>
                  <a:cubicBezTo>
                    <a:pt x="7" y="30"/>
                    <a:pt x="8" y="30"/>
                    <a:pt x="9" y="31"/>
                  </a:cubicBezTo>
                  <a:cubicBezTo>
                    <a:pt x="9" y="31"/>
                    <a:pt x="10" y="31"/>
                    <a:pt x="10" y="31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2" y="30"/>
                    <a:pt x="12" y="30"/>
                    <a:pt x="12" y="29"/>
                  </a:cubicBezTo>
                  <a:cubicBezTo>
                    <a:pt x="13" y="27"/>
                    <a:pt x="14" y="24"/>
                    <a:pt x="16" y="25"/>
                  </a:cubicBezTo>
                  <a:cubicBezTo>
                    <a:pt x="18" y="25"/>
                    <a:pt x="19" y="25"/>
                    <a:pt x="20" y="25"/>
                  </a:cubicBezTo>
                  <a:cubicBezTo>
                    <a:pt x="20" y="25"/>
                    <a:pt x="20" y="24"/>
                    <a:pt x="20" y="24"/>
                  </a:cubicBezTo>
                  <a:cubicBezTo>
                    <a:pt x="21" y="24"/>
                    <a:pt x="21" y="24"/>
                    <a:pt x="21" y="25"/>
                  </a:cubicBezTo>
                  <a:cubicBezTo>
                    <a:pt x="26" y="24"/>
                    <a:pt x="27" y="19"/>
                    <a:pt x="28" y="19"/>
                  </a:cubicBezTo>
                  <a:cubicBezTo>
                    <a:pt x="28" y="18"/>
                    <a:pt x="28" y="18"/>
                    <a:pt x="29" y="18"/>
                  </a:cubicBezTo>
                  <a:cubicBezTo>
                    <a:pt x="29" y="18"/>
                    <a:pt x="30" y="19"/>
                    <a:pt x="30" y="19"/>
                  </a:cubicBezTo>
                  <a:cubicBezTo>
                    <a:pt x="29" y="19"/>
                    <a:pt x="28" y="25"/>
                    <a:pt x="22" y="27"/>
                  </a:cubicBezTo>
                  <a:cubicBezTo>
                    <a:pt x="22" y="29"/>
                    <a:pt x="21" y="32"/>
                    <a:pt x="20" y="34"/>
                  </a:cubicBezTo>
                  <a:close/>
                  <a:moveTo>
                    <a:pt x="44" y="36"/>
                  </a:moveTo>
                  <a:cubicBezTo>
                    <a:pt x="45" y="30"/>
                    <a:pt x="45" y="22"/>
                    <a:pt x="40" y="14"/>
                  </a:cubicBezTo>
                  <a:cubicBezTo>
                    <a:pt x="37" y="8"/>
                    <a:pt x="32" y="6"/>
                    <a:pt x="28" y="5"/>
                  </a:cubicBezTo>
                  <a:cubicBezTo>
                    <a:pt x="33" y="6"/>
                    <a:pt x="38" y="9"/>
                    <a:pt x="40" y="16"/>
                  </a:cubicBezTo>
                  <a:cubicBezTo>
                    <a:pt x="44" y="26"/>
                    <a:pt x="42" y="35"/>
                    <a:pt x="42" y="41"/>
                  </a:cubicBezTo>
                  <a:cubicBezTo>
                    <a:pt x="41" y="42"/>
                    <a:pt x="41" y="44"/>
                    <a:pt x="41" y="45"/>
                  </a:cubicBezTo>
                  <a:cubicBezTo>
                    <a:pt x="41" y="48"/>
                    <a:pt x="42" y="51"/>
                    <a:pt x="43" y="53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8" y="47"/>
                    <a:pt x="46" y="45"/>
                    <a:pt x="45" y="43"/>
                  </a:cubicBezTo>
                  <a:cubicBezTo>
                    <a:pt x="44" y="41"/>
                    <a:pt x="44" y="39"/>
                    <a:pt x="44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Freeform 35"/>
            <p:cNvSpPr>
              <a:spLocks noEditPoints="1"/>
            </p:cNvSpPr>
            <p:nvPr/>
          </p:nvSpPr>
          <p:spPr bwMode="auto">
            <a:xfrm>
              <a:off x="5137890" y="2909526"/>
              <a:ext cx="408229" cy="390142"/>
            </a:xfrm>
            <a:custGeom>
              <a:avLst/>
              <a:gdLst>
                <a:gd name="T0" fmla="*/ 44 w 67"/>
                <a:gd name="T1" fmla="*/ 21 h 64"/>
                <a:gd name="T2" fmla="*/ 25 w 67"/>
                <a:gd name="T3" fmla="*/ 19 h 64"/>
                <a:gd name="T4" fmla="*/ 24 w 67"/>
                <a:gd name="T5" fmla="*/ 21 h 64"/>
                <a:gd name="T6" fmla="*/ 16 w 67"/>
                <a:gd name="T7" fmla="*/ 30 h 64"/>
                <a:gd name="T8" fmla="*/ 26 w 67"/>
                <a:gd name="T9" fmla="*/ 36 h 64"/>
                <a:gd name="T10" fmla="*/ 32 w 67"/>
                <a:gd name="T11" fmla="*/ 42 h 64"/>
                <a:gd name="T12" fmla="*/ 26 w 67"/>
                <a:gd name="T13" fmla="*/ 48 h 64"/>
                <a:gd name="T14" fmla="*/ 42 w 67"/>
                <a:gd name="T15" fmla="*/ 48 h 64"/>
                <a:gd name="T16" fmla="*/ 36 w 67"/>
                <a:gd name="T17" fmla="*/ 42 h 64"/>
                <a:gd name="T18" fmla="*/ 42 w 67"/>
                <a:gd name="T19" fmla="*/ 36 h 64"/>
                <a:gd name="T20" fmla="*/ 51 w 67"/>
                <a:gd name="T21" fmla="*/ 30 h 64"/>
                <a:gd name="T22" fmla="*/ 19 w 67"/>
                <a:gd name="T23" fmla="*/ 30 h 64"/>
                <a:gd name="T24" fmla="*/ 24 w 67"/>
                <a:gd name="T25" fmla="*/ 31 h 64"/>
                <a:gd name="T26" fmla="*/ 48 w 67"/>
                <a:gd name="T27" fmla="*/ 30 h 64"/>
                <a:gd name="T28" fmla="*/ 44 w 67"/>
                <a:gd name="T29" fmla="*/ 31 h 64"/>
                <a:gd name="T30" fmla="*/ 48 w 67"/>
                <a:gd name="T31" fmla="*/ 30 h 64"/>
                <a:gd name="T32" fmla="*/ 61 w 67"/>
                <a:gd name="T33" fmla="*/ 20 h 64"/>
                <a:gd name="T34" fmla="*/ 51 w 67"/>
                <a:gd name="T35" fmla="*/ 9 h 64"/>
                <a:gd name="T36" fmla="*/ 43 w 67"/>
                <a:gd name="T37" fmla="*/ 0 h 64"/>
                <a:gd name="T38" fmla="*/ 30 w 67"/>
                <a:gd name="T39" fmla="*/ 2 h 64"/>
                <a:gd name="T40" fmla="*/ 19 w 67"/>
                <a:gd name="T41" fmla="*/ 6 h 64"/>
                <a:gd name="T42" fmla="*/ 7 w 67"/>
                <a:gd name="T43" fmla="*/ 13 h 64"/>
                <a:gd name="T44" fmla="*/ 4 w 67"/>
                <a:gd name="T45" fmla="*/ 26 h 64"/>
                <a:gd name="T46" fmla="*/ 7 w 67"/>
                <a:gd name="T47" fmla="*/ 41 h 64"/>
                <a:gd name="T48" fmla="*/ 13 w 67"/>
                <a:gd name="T49" fmla="*/ 55 h 64"/>
                <a:gd name="T50" fmla="*/ 24 w 67"/>
                <a:gd name="T51" fmla="*/ 64 h 64"/>
                <a:gd name="T52" fmla="*/ 34 w 67"/>
                <a:gd name="T53" fmla="*/ 61 h 64"/>
                <a:gd name="T54" fmla="*/ 44 w 67"/>
                <a:gd name="T55" fmla="*/ 64 h 64"/>
                <a:gd name="T56" fmla="*/ 54 w 67"/>
                <a:gd name="T57" fmla="*/ 55 h 64"/>
                <a:gd name="T58" fmla="*/ 61 w 67"/>
                <a:gd name="T59" fmla="*/ 41 h 64"/>
                <a:gd name="T60" fmla="*/ 63 w 67"/>
                <a:gd name="T61" fmla="*/ 26 h 64"/>
                <a:gd name="T62" fmla="*/ 58 w 67"/>
                <a:gd name="T63" fmla="*/ 19 h 64"/>
                <a:gd name="T64" fmla="*/ 54 w 67"/>
                <a:gd name="T65" fmla="*/ 13 h 64"/>
                <a:gd name="T66" fmla="*/ 46 w 67"/>
                <a:gd name="T67" fmla="*/ 7 h 64"/>
                <a:gd name="T68" fmla="*/ 39 w 67"/>
                <a:gd name="T69" fmla="*/ 5 h 64"/>
                <a:gd name="T70" fmla="*/ 29 w 67"/>
                <a:gd name="T71" fmla="*/ 5 h 64"/>
                <a:gd name="T72" fmla="*/ 22 w 67"/>
                <a:gd name="T73" fmla="*/ 7 h 64"/>
                <a:gd name="T74" fmla="*/ 18 w 67"/>
                <a:gd name="T75" fmla="*/ 12 h 64"/>
                <a:gd name="T76" fmla="*/ 9 w 67"/>
                <a:gd name="T77" fmla="*/ 14 h 64"/>
                <a:gd name="T78" fmla="*/ 6 w 67"/>
                <a:gd name="T79" fmla="*/ 28 h 64"/>
                <a:gd name="T80" fmla="*/ 9 w 67"/>
                <a:gd name="T81" fmla="*/ 40 h 64"/>
                <a:gd name="T82" fmla="*/ 9 w 67"/>
                <a:gd name="T83" fmla="*/ 50 h 64"/>
                <a:gd name="T84" fmla="*/ 18 w 67"/>
                <a:gd name="T85" fmla="*/ 53 h 64"/>
                <a:gd name="T86" fmla="*/ 24 w 67"/>
                <a:gd name="T87" fmla="*/ 61 h 64"/>
                <a:gd name="T88" fmla="*/ 33 w 67"/>
                <a:gd name="T89" fmla="*/ 58 h 64"/>
                <a:gd name="T90" fmla="*/ 43 w 67"/>
                <a:gd name="T91" fmla="*/ 61 h 64"/>
                <a:gd name="T92" fmla="*/ 48 w 67"/>
                <a:gd name="T93" fmla="*/ 53 h 64"/>
                <a:gd name="T94" fmla="*/ 10 w 67"/>
                <a:gd name="T95" fmla="*/ 32 h 64"/>
                <a:gd name="T96" fmla="*/ 34 w 67"/>
                <a:gd name="T97" fmla="*/ 56 h 64"/>
                <a:gd name="T98" fmla="*/ 49 w 67"/>
                <a:gd name="T99" fmla="*/ 53 h 64"/>
                <a:gd name="T100" fmla="*/ 58 w 67"/>
                <a:gd name="T101" fmla="*/ 50 h 64"/>
                <a:gd name="T102" fmla="*/ 60 w 67"/>
                <a:gd name="T103" fmla="*/ 32 h 64"/>
                <a:gd name="T104" fmla="*/ 64 w 67"/>
                <a:gd name="T105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7" h="64">
                  <a:moveTo>
                    <a:pt x="51" y="23"/>
                  </a:moveTo>
                  <a:cubicBezTo>
                    <a:pt x="51" y="22"/>
                    <a:pt x="51" y="21"/>
                    <a:pt x="50" y="21"/>
                  </a:cubicBezTo>
                  <a:cubicBezTo>
                    <a:pt x="44" y="21"/>
                    <a:pt x="44" y="21"/>
                    <a:pt x="44" y="21"/>
                  </a:cubicBezTo>
                  <a:cubicBezTo>
                    <a:pt x="44" y="20"/>
                    <a:pt x="44" y="20"/>
                    <a:pt x="44" y="20"/>
                  </a:cubicBezTo>
                  <a:cubicBezTo>
                    <a:pt x="44" y="20"/>
                    <a:pt x="44" y="19"/>
                    <a:pt x="43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6" y="22"/>
                    <a:pt x="16" y="23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16" y="33"/>
                    <a:pt x="20" y="35"/>
                    <a:pt x="22" y="37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24" y="37"/>
                    <a:pt x="25" y="37"/>
                    <a:pt x="26" y="36"/>
                  </a:cubicBezTo>
                  <a:cubicBezTo>
                    <a:pt x="27" y="37"/>
                    <a:pt x="28" y="38"/>
                    <a:pt x="30" y="39"/>
                  </a:cubicBezTo>
                  <a:cubicBezTo>
                    <a:pt x="30" y="39"/>
                    <a:pt x="31" y="39"/>
                    <a:pt x="31" y="40"/>
                  </a:cubicBezTo>
                  <a:cubicBezTo>
                    <a:pt x="31" y="40"/>
                    <a:pt x="32" y="41"/>
                    <a:pt x="32" y="42"/>
                  </a:cubicBezTo>
                  <a:cubicBezTo>
                    <a:pt x="32" y="45"/>
                    <a:pt x="30" y="46"/>
                    <a:pt x="30" y="46"/>
                  </a:cubicBezTo>
                  <a:cubicBezTo>
                    <a:pt x="30" y="46"/>
                    <a:pt x="28" y="47"/>
                    <a:pt x="26" y="47"/>
                  </a:cubicBezTo>
                  <a:cubicBezTo>
                    <a:pt x="26" y="47"/>
                    <a:pt x="26" y="48"/>
                    <a:pt x="26" y="48"/>
                  </a:cubicBezTo>
                  <a:cubicBezTo>
                    <a:pt x="26" y="49"/>
                    <a:pt x="26" y="49"/>
                    <a:pt x="27" y="49"/>
                  </a:cubicBezTo>
                  <a:cubicBezTo>
                    <a:pt x="41" y="49"/>
                    <a:pt x="41" y="49"/>
                    <a:pt x="41" y="49"/>
                  </a:cubicBezTo>
                  <a:cubicBezTo>
                    <a:pt x="42" y="49"/>
                    <a:pt x="42" y="49"/>
                    <a:pt x="42" y="48"/>
                  </a:cubicBezTo>
                  <a:cubicBezTo>
                    <a:pt x="42" y="48"/>
                    <a:pt x="42" y="47"/>
                    <a:pt x="42" y="47"/>
                  </a:cubicBezTo>
                  <a:cubicBezTo>
                    <a:pt x="40" y="47"/>
                    <a:pt x="38" y="46"/>
                    <a:pt x="38" y="46"/>
                  </a:cubicBezTo>
                  <a:cubicBezTo>
                    <a:pt x="37" y="46"/>
                    <a:pt x="36" y="45"/>
                    <a:pt x="36" y="42"/>
                  </a:cubicBezTo>
                  <a:cubicBezTo>
                    <a:pt x="36" y="41"/>
                    <a:pt x="37" y="40"/>
                    <a:pt x="37" y="39"/>
                  </a:cubicBezTo>
                  <a:cubicBezTo>
                    <a:pt x="37" y="39"/>
                    <a:pt x="38" y="39"/>
                    <a:pt x="38" y="39"/>
                  </a:cubicBezTo>
                  <a:cubicBezTo>
                    <a:pt x="40" y="38"/>
                    <a:pt x="41" y="37"/>
                    <a:pt x="42" y="36"/>
                  </a:cubicBezTo>
                  <a:cubicBezTo>
                    <a:pt x="43" y="37"/>
                    <a:pt x="44" y="37"/>
                    <a:pt x="44" y="37"/>
                  </a:cubicBezTo>
                  <a:cubicBezTo>
                    <a:pt x="45" y="37"/>
                    <a:pt x="45" y="37"/>
                    <a:pt x="46" y="37"/>
                  </a:cubicBezTo>
                  <a:cubicBezTo>
                    <a:pt x="48" y="35"/>
                    <a:pt x="51" y="33"/>
                    <a:pt x="51" y="30"/>
                  </a:cubicBezTo>
                  <a:lnTo>
                    <a:pt x="51" y="23"/>
                  </a:lnTo>
                  <a:close/>
                  <a:moveTo>
                    <a:pt x="23" y="34"/>
                  </a:moveTo>
                  <a:cubicBezTo>
                    <a:pt x="19" y="31"/>
                    <a:pt x="19" y="30"/>
                    <a:pt x="19" y="30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2"/>
                    <a:pt x="24" y="33"/>
                    <a:pt x="24" y="33"/>
                  </a:cubicBezTo>
                  <a:cubicBezTo>
                    <a:pt x="24" y="34"/>
                    <a:pt x="24" y="34"/>
                    <a:pt x="23" y="34"/>
                  </a:cubicBezTo>
                  <a:close/>
                  <a:moveTo>
                    <a:pt x="48" y="30"/>
                  </a:moveTo>
                  <a:cubicBezTo>
                    <a:pt x="48" y="30"/>
                    <a:pt x="48" y="31"/>
                    <a:pt x="44" y="34"/>
                  </a:cubicBezTo>
                  <a:cubicBezTo>
                    <a:pt x="44" y="34"/>
                    <a:pt x="44" y="34"/>
                    <a:pt x="44" y="33"/>
                  </a:cubicBezTo>
                  <a:cubicBezTo>
                    <a:pt x="44" y="33"/>
                    <a:pt x="44" y="32"/>
                    <a:pt x="44" y="31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8" y="24"/>
                    <a:pt x="48" y="24"/>
                    <a:pt x="48" y="24"/>
                  </a:cubicBezTo>
                  <a:lnTo>
                    <a:pt x="48" y="30"/>
                  </a:lnTo>
                  <a:close/>
                  <a:moveTo>
                    <a:pt x="63" y="26"/>
                  </a:moveTo>
                  <a:cubicBezTo>
                    <a:pt x="62" y="25"/>
                    <a:pt x="61" y="24"/>
                    <a:pt x="61" y="24"/>
                  </a:cubicBezTo>
                  <a:cubicBezTo>
                    <a:pt x="61" y="23"/>
                    <a:pt x="61" y="21"/>
                    <a:pt x="61" y="20"/>
                  </a:cubicBezTo>
                  <a:cubicBezTo>
                    <a:pt x="62" y="17"/>
                    <a:pt x="62" y="15"/>
                    <a:pt x="61" y="13"/>
                  </a:cubicBezTo>
                  <a:cubicBezTo>
                    <a:pt x="59" y="11"/>
                    <a:pt x="57" y="10"/>
                    <a:pt x="54" y="10"/>
                  </a:cubicBezTo>
                  <a:cubicBezTo>
                    <a:pt x="53" y="10"/>
                    <a:pt x="51" y="10"/>
                    <a:pt x="51" y="9"/>
                  </a:cubicBezTo>
                  <a:cubicBezTo>
                    <a:pt x="50" y="9"/>
                    <a:pt x="49" y="7"/>
                    <a:pt x="49" y="6"/>
                  </a:cubicBezTo>
                  <a:cubicBezTo>
                    <a:pt x="48" y="4"/>
                    <a:pt x="47" y="1"/>
                    <a:pt x="44" y="1"/>
                  </a:cubicBezTo>
                  <a:cubicBezTo>
                    <a:pt x="44" y="0"/>
                    <a:pt x="43" y="0"/>
                    <a:pt x="43" y="0"/>
                  </a:cubicBezTo>
                  <a:cubicBezTo>
                    <a:pt x="41" y="0"/>
                    <a:pt x="39" y="1"/>
                    <a:pt x="37" y="2"/>
                  </a:cubicBezTo>
                  <a:cubicBezTo>
                    <a:pt x="36" y="3"/>
                    <a:pt x="35" y="4"/>
                    <a:pt x="34" y="4"/>
                  </a:cubicBezTo>
                  <a:cubicBezTo>
                    <a:pt x="33" y="4"/>
                    <a:pt x="32" y="3"/>
                    <a:pt x="30" y="2"/>
                  </a:cubicBezTo>
                  <a:cubicBezTo>
                    <a:pt x="29" y="1"/>
                    <a:pt x="27" y="0"/>
                    <a:pt x="25" y="0"/>
                  </a:cubicBezTo>
                  <a:cubicBezTo>
                    <a:pt x="25" y="0"/>
                    <a:pt x="24" y="0"/>
                    <a:pt x="24" y="1"/>
                  </a:cubicBezTo>
                  <a:cubicBezTo>
                    <a:pt x="21" y="1"/>
                    <a:pt x="20" y="4"/>
                    <a:pt x="19" y="6"/>
                  </a:cubicBezTo>
                  <a:cubicBezTo>
                    <a:pt x="18" y="7"/>
                    <a:pt x="18" y="9"/>
                    <a:pt x="17" y="9"/>
                  </a:cubicBezTo>
                  <a:cubicBezTo>
                    <a:pt x="16" y="10"/>
                    <a:pt x="15" y="10"/>
                    <a:pt x="13" y="10"/>
                  </a:cubicBezTo>
                  <a:cubicBezTo>
                    <a:pt x="11" y="10"/>
                    <a:pt x="8" y="11"/>
                    <a:pt x="7" y="13"/>
                  </a:cubicBezTo>
                  <a:cubicBezTo>
                    <a:pt x="5" y="15"/>
                    <a:pt x="6" y="17"/>
                    <a:pt x="6" y="20"/>
                  </a:cubicBezTo>
                  <a:cubicBezTo>
                    <a:pt x="7" y="21"/>
                    <a:pt x="7" y="23"/>
                    <a:pt x="7" y="24"/>
                  </a:cubicBezTo>
                  <a:cubicBezTo>
                    <a:pt x="7" y="24"/>
                    <a:pt x="5" y="25"/>
                    <a:pt x="4" y="26"/>
                  </a:cubicBezTo>
                  <a:cubicBezTo>
                    <a:pt x="3" y="28"/>
                    <a:pt x="0" y="30"/>
                    <a:pt x="0" y="32"/>
                  </a:cubicBezTo>
                  <a:cubicBezTo>
                    <a:pt x="0" y="35"/>
                    <a:pt x="3" y="37"/>
                    <a:pt x="4" y="38"/>
                  </a:cubicBezTo>
                  <a:cubicBezTo>
                    <a:pt x="5" y="39"/>
                    <a:pt x="7" y="40"/>
                    <a:pt x="7" y="41"/>
                  </a:cubicBezTo>
                  <a:cubicBezTo>
                    <a:pt x="7" y="42"/>
                    <a:pt x="7" y="44"/>
                    <a:pt x="6" y="45"/>
                  </a:cubicBezTo>
                  <a:cubicBezTo>
                    <a:pt x="6" y="47"/>
                    <a:pt x="5" y="50"/>
                    <a:pt x="7" y="52"/>
                  </a:cubicBezTo>
                  <a:cubicBezTo>
                    <a:pt x="8" y="54"/>
                    <a:pt x="11" y="54"/>
                    <a:pt x="13" y="55"/>
                  </a:cubicBezTo>
                  <a:cubicBezTo>
                    <a:pt x="15" y="55"/>
                    <a:pt x="16" y="55"/>
                    <a:pt x="17" y="55"/>
                  </a:cubicBezTo>
                  <a:cubicBezTo>
                    <a:pt x="18" y="56"/>
                    <a:pt x="18" y="57"/>
                    <a:pt x="19" y="59"/>
                  </a:cubicBezTo>
                  <a:cubicBezTo>
                    <a:pt x="20" y="61"/>
                    <a:pt x="21" y="63"/>
                    <a:pt x="24" y="64"/>
                  </a:cubicBezTo>
                  <a:cubicBezTo>
                    <a:pt x="24" y="64"/>
                    <a:pt x="25" y="64"/>
                    <a:pt x="25" y="64"/>
                  </a:cubicBezTo>
                  <a:cubicBezTo>
                    <a:pt x="27" y="64"/>
                    <a:pt x="29" y="63"/>
                    <a:pt x="30" y="62"/>
                  </a:cubicBezTo>
                  <a:cubicBezTo>
                    <a:pt x="32" y="62"/>
                    <a:pt x="33" y="61"/>
                    <a:pt x="34" y="61"/>
                  </a:cubicBezTo>
                  <a:cubicBezTo>
                    <a:pt x="35" y="61"/>
                    <a:pt x="36" y="62"/>
                    <a:pt x="37" y="62"/>
                  </a:cubicBezTo>
                  <a:cubicBezTo>
                    <a:pt x="39" y="63"/>
                    <a:pt x="41" y="64"/>
                    <a:pt x="43" y="64"/>
                  </a:cubicBezTo>
                  <a:cubicBezTo>
                    <a:pt x="43" y="64"/>
                    <a:pt x="44" y="64"/>
                    <a:pt x="44" y="64"/>
                  </a:cubicBezTo>
                  <a:cubicBezTo>
                    <a:pt x="47" y="63"/>
                    <a:pt x="48" y="61"/>
                    <a:pt x="49" y="59"/>
                  </a:cubicBezTo>
                  <a:cubicBezTo>
                    <a:pt x="49" y="57"/>
                    <a:pt x="50" y="56"/>
                    <a:pt x="51" y="55"/>
                  </a:cubicBezTo>
                  <a:cubicBezTo>
                    <a:pt x="51" y="55"/>
                    <a:pt x="53" y="55"/>
                    <a:pt x="54" y="55"/>
                  </a:cubicBezTo>
                  <a:cubicBezTo>
                    <a:pt x="57" y="54"/>
                    <a:pt x="59" y="54"/>
                    <a:pt x="61" y="52"/>
                  </a:cubicBezTo>
                  <a:cubicBezTo>
                    <a:pt x="62" y="50"/>
                    <a:pt x="62" y="47"/>
                    <a:pt x="61" y="45"/>
                  </a:cubicBezTo>
                  <a:cubicBezTo>
                    <a:pt x="61" y="44"/>
                    <a:pt x="61" y="42"/>
                    <a:pt x="61" y="41"/>
                  </a:cubicBezTo>
                  <a:cubicBezTo>
                    <a:pt x="61" y="40"/>
                    <a:pt x="62" y="39"/>
                    <a:pt x="63" y="38"/>
                  </a:cubicBezTo>
                  <a:cubicBezTo>
                    <a:pt x="65" y="37"/>
                    <a:pt x="67" y="35"/>
                    <a:pt x="67" y="32"/>
                  </a:cubicBezTo>
                  <a:cubicBezTo>
                    <a:pt x="67" y="30"/>
                    <a:pt x="65" y="28"/>
                    <a:pt x="63" y="26"/>
                  </a:cubicBezTo>
                  <a:close/>
                  <a:moveTo>
                    <a:pt x="54" y="13"/>
                  </a:moveTo>
                  <a:cubicBezTo>
                    <a:pt x="56" y="13"/>
                    <a:pt x="58" y="13"/>
                    <a:pt x="58" y="14"/>
                  </a:cubicBezTo>
                  <a:cubicBezTo>
                    <a:pt x="59" y="15"/>
                    <a:pt x="59" y="17"/>
                    <a:pt x="58" y="19"/>
                  </a:cubicBezTo>
                  <a:cubicBezTo>
                    <a:pt x="58" y="21"/>
                    <a:pt x="58" y="22"/>
                    <a:pt x="58" y="24"/>
                  </a:cubicBezTo>
                  <a:cubicBezTo>
                    <a:pt x="56" y="19"/>
                    <a:pt x="53" y="15"/>
                    <a:pt x="49" y="12"/>
                  </a:cubicBezTo>
                  <a:cubicBezTo>
                    <a:pt x="51" y="13"/>
                    <a:pt x="52" y="13"/>
                    <a:pt x="54" y="13"/>
                  </a:cubicBezTo>
                  <a:close/>
                  <a:moveTo>
                    <a:pt x="39" y="5"/>
                  </a:moveTo>
                  <a:cubicBezTo>
                    <a:pt x="41" y="4"/>
                    <a:pt x="42" y="3"/>
                    <a:pt x="43" y="3"/>
                  </a:cubicBezTo>
                  <a:cubicBezTo>
                    <a:pt x="44" y="4"/>
                    <a:pt x="45" y="6"/>
                    <a:pt x="46" y="7"/>
                  </a:cubicBezTo>
                  <a:cubicBezTo>
                    <a:pt x="47" y="9"/>
                    <a:pt x="47" y="10"/>
                    <a:pt x="48" y="11"/>
                  </a:cubicBezTo>
                  <a:cubicBezTo>
                    <a:pt x="44" y="8"/>
                    <a:pt x="40" y="7"/>
                    <a:pt x="35" y="7"/>
                  </a:cubicBezTo>
                  <a:cubicBezTo>
                    <a:pt x="36" y="6"/>
                    <a:pt x="38" y="6"/>
                    <a:pt x="39" y="5"/>
                  </a:cubicBezTo>
                  <a:close/>
                  <a:moveTo>
                    <a:pt x="22" y="7"/>
                  </a:moveTo>
                  <a:cubicBezTo>
                    <a:pt x="22" y="6"/>
                    <a:pt x="23" y="4"/>
                    <a:pt x="24" y="3"/>
                  </a:cubicBezTo>
                  <a:cubicBezTo>
                    <a:pt x="26" y="3"/>
                    <a:pt x="27" y="4"/>
                    <a:pt x="29" y="5"/>
                  </a:cubicBezTo>
                  <a:cubicBezTo>
                    <a:pt x="30" y="6"/>
                    <a:pt x="32" y="6"/>
                    <a:pt x="33" y="7"/>
                  </a:cubicBezTo>
                  <a:cubicBezTo>
                    <a:pt x="28" y="7"/>
                    <a:pt x="23" y="8"/>
                    <a:pt x="19" y="11"/>
                  </a:cubicBezTo>
                  <a:cubicBezTo>
                    <a:pt x="20" y="10"/>
                    <a:pt x="21" y="9"/>
                    <a:pt x="22" y="7"/>
                  </a:cubicBezTo>
                  <a:close/>
                  <a:moveTo>
                    <a:pt x="9" y="14"/>
                  </a:moveTo>
                  <a:cubicBezTo>
                    <a:pt x="10" y="13"/>
                    <a:pt x="12" y="13"/>
                    <a:pt x="14" y="13"/>
                  </a:cubicBezTo>
                  <a:cubicBezTo>
                    <a:pt x="15" y="13"/>
                    <a:pt x="17" y="13"/>
                    <a:pt x="18" y="12"/>
                  </a:cubicBezTo>
                  <a:cubicBezTo>
                    <a:pt x="14" y="15"/>
                    <a:pt x="11" y="19"/>
                    <a:pt x="10" y="24"/>
                  </a:cubicBezTo>
                  <a:cubicBezTo>
                    <a:pt x="10" y="22"/>
                    <a:pt x="10" y="21"/>
                    <a:pt x="9" y="19"/>
                  </a:cubicBezTo>
                  <a:cubicBezTo>
                    <a:pt x="9" y="17"/>
                    <a:pt x="9" y="15"/>
                    <a:pt x="9" y="14"/>
                  </a:cubicBezTo>
                  <a:close/>
                  <a:moveTo>
                    <a:pt x="6" y="36"/>
                  </a:moveTo>
                  <a:cubicBezTo>
                    <a:pt x="5" y="35"/>
                    <a:pt x="3" y="34"/>
                    <a:pt x="3" y="32"/>
                  </a:cubicBezTo>
                  <a:cubicBezTo>
                    <a:pt x="3" y="31"/>
                    <a:pt x="5" y="30"/>
                    <a:pt x="6" y="28"/>
                  </a:cubicBezTo>
                  <a:cubicBezTo>
                    <a:pt x="8" y="27"/>
                    <a:pt x="9" y="26"/>
                    <a:pt x="9" y="25"/>
                  </a:cubicBezTo>
                  <a:cubicBezTo>
                    <a:pt x="9" y="27"/>
                    <a:pt x="8" y="30"/>
                    <a:pt x="8" y="32"/>
                  </a:cubicBezTo>
                  <a:cubicBezTo>
                    <a:pt x="8" y="35"/>
                    <a:pt x="9" y="37"/>
                    <a:pt x="9" y="40"/>
                  </a:cubicBezTo>
                  <a:cubicBezTo>
                    <a:pt x="9" y="38"/>
                    <a:pt x="8" y="37"/>
                    <a:pt x="6" y="36"/>
                  </a:cubicBezTo>
                  <a:close/>
                  <a:moveTo>
                    <a:pt x="14" y="52"/>
                  </a:moveTo>
                  <a:cubicBezTo>
                    <a:pt x="12" y="51"/>
                    <a:pt x="10" y="51"/>
                    <a:pt x="9" y="50"/>
                  </a:cubicBezTo>
                  <a:cubicBezTo>
                    <a:pt x="9" y="49"/>
                    <a:pt x="9" y="47"/>
                    <a:pt x="9" y="46"/>
                  </a:cubicBezTo>
                  <a:cubicBezTo>
                    <a:pt x="10" y="44"/>
                    <a:pt x="10" y="42"/>
                    <a:pt x="10" y="41"/>
                  </a:cubicBezTo>
                  <a:cubicBezTo>
                    <a:pt x="11" y="46"/>
                    <a:pt x="14" y="50"/>
                    <a:pt x="18" y="53"/>
                  </a:cubicBezTo>
                  <a:cubicBezTo>
                    <a:pt x="17" y="52"/>
                    <a:pt x="15" y="52"/>
                    <a:pt x="14" y="52"/>
                  </a:cubicBezTo>
                  <a:close/>
                  <a:moveTo>
                    <a:pt x="29" y="60"/>
                  </a:moveTo>
                  <a:cubicBezTo>
                    <a:pt x="27" y="61"/>
                    <a:pt x="26" y="62"/>
                    <a:pt x="24" y="61"/>
                  </a:cubicBezTo>
                  <a:cubicBezTo>
                    <a:pt x="23" y="61"/>
                    <a:pt x="22" y="59"/>
                    <a:pt x="22" y="57"/>
                  </a:cubicBezTo>
                  <a:cubicBezTo>
                    <a:pt x="21" y="56"/>
                    <a:pt x="20" y="54"/>
                    <a:pt x="19" y="53"/>
                  </a:cubicBezTo>
                  <a:cubicBezTo>
                    <a:pt x="23" y="56"/>
                    <a:pt x="28" y="58"/>
                    <a:pt x="33" y="58"/>
                  </a:cubicBezTo>
                  <a:cubicBezTo>
                    <a:pt x="32" y="58"/>
                    <a:pt x="30" y="59"/>
                    <a:pt x="29" y="60"/>
                  </a:cubicBezTo>
                  <a:close/>
                  <a:moveTo>
                    <a:pt x="46" y="57"/>
                  </a:moveTo>
                  <a:cubicBezTo>
                    <a:pt x="45" y="59"/>
                    <a:pt x="44" y="61"/>
                    <a:pt x="43" y="61"/>
                  </a:cubicBezTo>
                  <a:cubicBezTo>
                    <a:pt x="42" y="62"/>
                    <a:pt x="41" y="61"/>
                    <a:pt x="39" y="60"/>
                  </a:cubicBezTo>
                  <a:cubicBezTo>
                    <a:pt x="37" y="59"/>
                    <a:pt x="36" y="58"/>
                    <a:pt x="35" y="58"/>
                  </a:cubicBezTo>
                  <a:cubicBezTo>
                    <a:pt x="40" y="58"/>
                    <a:pt x="44" y="56"/>
                    <a:pt x="48" y="53"/>
                  </a:cubicBezTo>
                  <a:cubicBezTo>
                    <a:pt x="47" y="54"/>
                    <a:pt x="47" y="56"/>
                    <a:pt x="46" y="57"/>
                  </a:cubicBezTo>
                  <a:close/>
                  <a:moveTo>
                    <a:pt x="34" y="56"/>
                  </a:moveTo>
                  <a:cubicBezTo>
                    <a:pt x="21" y="56"/>
                    <a:pt x="10" y="45"/>
                    <a:pt x="10" y="32"/>
                  </a:cubicBezTo>
                  <a:cubicBezTo>
                    <a:pt x="10" y="19"/>
                    <a:pt x="21" y="9"/>
                    <a:pt x="34" y="9"/>
                  </a:cubicBezTo>
                  <a:cubicBezTo>
                    <a:pt x="47" y="9"/>
                    <a:pt x="58" y="19"/>
                    <a:pt x="58" y="32"/>
                  </a:cubicBezTo>
                  <a:cubicBezTo>
                    <a:pt x="58" y="45"/>
                    <a:pt x="47" y="56"/>
                    <a:pt x="34" y="56"/>
                  </a:cubicBezTo>
                  <a:close/>
                  <a:moveTo>
                    <a:pt x="58" y="50"/>
                  </a:moveTo>
                  <a:cubicBezTo>
                    <a:pt x="58" y="51"/>
                    <a:pt x="56" y="51"/>
                    <a:pt x="54" y="52"/>
                  </a:cubicBezTo>
                  <a:cubicBezTo>
                    <a:pt x="52" y="52"/>
                    <a:pt x="51" y="52"/>
                    <a:pt x="49" y="53"/>
                  </a:cubicBezTo>
                  <a:cubicBezTo>
                    <a:pt x="53" y="50"/>
                    <a:pt x="56" y="46"/>
                    <a:pt x="58" y="41"/>
                  </a:cubicBezTo>
                  <a:cubicBezTo>
                    <a:pt x="58" y="42"/>
                    <a:pt x="58" y="44"/>
                    <a:pt x="58" y="46"/>
                  </a:cubicBezTo>
                  <a:cubicBezTo>
                    <a:pt x="59" y="47"/>
                    <a:pt x="59" y="49"/>
                    <a:pt x="58" y="50"/>
                  </a:cubicBezTo>
                  <a:close/>
                  <a:moveTo>
                    <a:pt x="61" y="36"/>
                  </a:moveTo>
                  <a:cubicBezTo>
                    <a:pt x="60" y="37"/>
                    <a:pt x="59" y="38"/>
                    <a:pt x="58" y="40"/>
                  </a:cubicBezTo>
                  <a:cubicBezTo>
                    <a:pt x="59" y="37"/>
                    <a:pt x="60" y="35"/>
                    <a:pt x="60" y="32"/>
                  </a:cubicBezTo>
                  <a:cubicBezTo>
                    <a:pt x="60" y="30"/>
                    <a:pt x="59" y="27"/>
                    <a:pt x="58" y="25"/>
                  </a:cubicBezTo>
                  <a:cubicBezTo>
                    <a:pt x="59" y="26"/>
                    <a:pt x="60" y="27"/>
                    <a:pt x="61" y="28"/>
                  </a:cubicBezTo>
                  <a:cubicBezTo>
                    <a:pt x="63" y="30"/>
                    <a:pt x="64" y="31"/>
                    <a:pt x="64" y="32"/>
                  </a:cubicBezTo>
                  <a:cubicBezTo>
                    <a:pt x="64" y="34"/>
                    <a:pt x="63" y="35"/>
                    <a:pt x="6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Freeform 36"/>
            <p:cNvSpPr>
              <a:spLocks noEditPoints="1"/>
            </p:cNvSpPr>
            <p:nvPr/>
          </p:nvSpPr>
          <p:spPr bwMode="auto">
            <a:xfrm>
              <a:off x="3970762" y="5622868"/>
              <a:ext cx="496706" cy="414895"/>
            </a:xfrm>
            <a:custGeom>
              <a:avLst/>
              <a:gdLst>
                <a:gd name="T0" fmla="*/ 71 w 72"/>
                <a:gd name="T1" fmla="*/ 15 h 60"/>
                <a:gd name="T2" fmla="*/ 57 w 72"/>
                <a:gd name="T3" fmla="*/ 17 h 60"/>
                <a:gd name="T4" fmla="*/ 44 w 72"/>
                <a:gd name="T5" fmla="*/ 45 h 60"/>
                <a:gd name="T6" fmla="*/ 12 w 72"/>
                <a:gd name="T7" fmla="*/ 45 h 60"/>
                <a:gd name="T8" fmla="*/ 14 w 72"/>
                <a:gd name="T9" fmla="*/ 48 h 60"/>
                <a:gd name="T10" fmla="*/ 48 w 72"/>
                <a:gd name="T11" fmla="*/ 50 h 60"/>
                <a:gd name="T12" fmla="*/ 14 w 72"/>
                <a:gd name="T13" fmla="*/ 51 h 60"/>
                <a:gd name="T14" fmla="*/ 9 w 72"/>
                <a:gd name="T15" fmla="*/ 44 h 60"/>
                <a:gd name="T16" fmla="*/ 8 w 72"/>
                <a:gd name="T17" fmla="*/ 41 h 60"/>
                <a:gd name="T18" fmla="*/ 1 w 72"/>
                <a:gd name="T19" fmla="*/ 22 h 60"/>
                <a:gd name="T20" fmla="*/ 11 w 72"/>
                <a:gd name="T21" fmla="*/ 40 h 60"/>
                <a:gd name="T22" fmla="*/ 44 w 72"/>
                <a:gd name="T23" fmla="*/ 42 h 60"/>
                <a:gd name="T24" fmla="*/ 54 w 72"/>
                <a:gd name="T25" fmla="*/ 16 h 60"/>
                <a:gd name="T26" fmla="*/ 71 w 72"/>
                <a:gd name="T27" fmla="*/ 12 h 60"/>
                <a:gd name="T28" fmla="*/ 18 w 72"/>
                <a:gd name="T29" fmla="*/ 56 h 60"/>
                <a:gd name="T30" fmla="*/ 11 w 72"/>
                <a:gd name="T31" fmla="*/ 56 h 60"/>
                <a:gd name="T32" fmla="*/ 18 w 72"/>
                <a:gd name="T33" fmla="*/ 56 h 60"/>
                <a:gd name="T34" fmla="*/ 15 w 72"/>
                <a:gd name="T35" fmla="*/ 54 h 60"/>
                <a:gd name="T36" fmla="*/ 15 w 72"/>
                <a:gd name="T37" fmla="*/ 58 h 60"/>
                <a:gd name="T38" fmla="*/ 45 w 72"/>
                <a:gd name="T39" fmla="*/ 56 h 60"/>
                <a:gd name="T40" fmla="*/ 38 w 72"/>
                <a:gd name="T41" fmla="*/ 56 h 60"/>
                <a:gd name="T42" fmla="*/ 45 w 72"/>
                <a:gd name="T43" fmla="*/ 56 h 60"/>
                <a:gd name="T44" fmla="*/ 42 w 72"/>
                <a:gd name="T45" fmla="*/ 54 h 60"/>
                <a:gd name="T46" fmla="*/ 42 w 72"/>
                <a:gd name="T47" fmla="*/ 58 h 60"/>
                <a:gd name="T48" fmla="*/ 46 w 72"/>
                <a:gd name="T49" fmla="*/ 35 h 60"/>
                <a:gd name="T50" fmla="*/ 12 w 72"/>
                <a:gd name="T51" fmla="*/ 34 h 60"/>
                <a:gd name="T52" fmla="*/ 12 w 72"/>
                <a:gd name="T53" fmla="*/ 36 h 60"/>
                <a:gd name="T54" fmla="*/ 46 w 72"/>
                <a:gd name="T55" fmla="*/ 35 h 60"/>
                <a:gd name="T56" fmla="*/ 12 w 72"/>
                <a:gd name="T57" fmla="*/ 39 h 60"/>
                <a:gd name="T58" fmla="*/ 43 w 72"/>
                <a:gd name="T59" fmla="*/ 40 h 60"/>
                <a:gd name="T60" fmla="*/ 43 w 72"/>
                <a:gd name="T61" fmla="*/ 38 h 60"/>
                <a:gd name="T62" fmla="*/ 13 w 72"/>
                <a:gd name="T63" fmla="*/ 28 h 60"/>
                <a:gd name="T64" fmla="*/ 16 w 72"/>
                <a:gd name="T65" fmla="*/ 23 h 60"/>
                <a:gd name="T66" fmla="*/ 28 w 72"/>
                <a:gd name="T67" fmla="*/ 14 h 60"/>
                <a:gd name="T68" fmla="*/ 33 w 72"/>
                <a:gd name="T69" fmla="*/ 17 h 60"/>
                <a:gd name="T70" fmla="*/ 36 w 72"/>
                <a:gd name="T71" fmla="*/ 22 h 60"/>
                <a:gd name="T72" fmla="*/ 39 w 72"/>
                <a:gd name="T73" fmla="*/ 17 h 60"/>
                <a:gd name="T74" fmla="*/ 51 w 72"/>
                <a:gd name="T75" fmla="*/ 7 h 60"/>
                <a:gd name="T76" fmla="*/ 51 w 72"/>
                <a:gd name="T77" fmla="*/ 0 h 60"/>
                <a:gd name="T78" fmla="*/ 49 w 72"/>
                <a:gd name="T79" fmla="*/ 5 h 60"/>
                <a:gd name="T80" fmla="*/ 36 w 72"/>
                <a:gd name="T81" fmla="*/ 15 h 60"/>
                <a:gd name="T82" fmla="*/ 31 w 72"/>
                <a:gd name="T83" fmla="*/ 12 h 60"/>
                <a:gd name="T84" fmla="*/ 28 w 72"/>
                <a:gd name="T85" fmla="*/ 7 h 60"/>
                <a:gd name="T86" fmla="*/ 25 w 72"/>
                <a:gd name="T87" fmla="*/ 11 h 60"/>
                <a:gd name="T88" fmla="*/ 13 w 72"/>
                <a:gd name="T89" fmla="*/ 22 h 60"/>
                <a:gd name="T90" fmla="*/ 13 w 72"/>
                <a:gd name="T91" fmla="*/ 28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2" h="60">
                  <a:moveTo>
                    <a:pt x="72" y="13"/>
                  </a:moveTo>
                  <a:cubicBezTo>
                    <a:pt x="72" y="14"/>
                    <a:pt x="71" y="15"/>
                    <a:pt x="71" y="15"/>
                  </a:cubicBezTo>
                  <a:cubicBezTo>
                    <a:pt x="60" y="15"/>
                    <a:pt x="60" y="15"/>
                    <a:pt x="60" y="15"/>
                  </a:cubicBezTo>
                  <a:cubicBezTo>
                    <a:pt x="59" y="15"/>
                    <a:pt x="57" y="16"/>
                    <a:pt x="57" y="17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43"/>
                    <a:pt x="46" y="45"/>
                    <a:pt x="44" y="45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13" y="45"/>
                    <a:pt x="13" y="45"/>
                    <a:pt x="12" y="45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2" y="47"/>
                    <a:pt x="13" y="48"/>
                    <a:pt x="14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8" y="48"/>
                    <a:pt x="48" y="49"/>
                    <a:pt x="48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14" y="51"/>
                    <a:pt x="14" y="51"/>
                    <a:pt x="14" y="51"/>
                  </a:cubicBezTo>
                  <a:cubicBezTo>
                    <a:pt x="11" y="51"/>
                    <a:pt x="9" y="49"/>
                    <a:pt x="9" y="47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9" y="42"/>
                    <a:pt x="8" y="42"/>
                    <a:pt x="8" y="4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3"/>
                    <a:pt x="0" y="22"/>
                    <a:pt x="1" y="22"/>
                  </a:cubicBezTo>
                  <a:cubicBezTo>
                    <a:pt x="2" y="21"/>
                    <a:pt x="3" y="22"/>
                    <a:pt x="3" y="22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1" y="41"/>
                    <a:pt x="13" y="42"/>
                    <a:pt x="14" y="42"/>
                  </a:cubicBezTo>
                  <a:cubicBezTo>
                    <a:pt x="44" y="42"/>
                    <a:pt x="44" y="42"/>
                    <a:pt x="44" y="42"/>
                  </a:cubicBezTo>
                  <a:cubicBezTo>
                    <a:pt x="45" y="42"/>
                    <a:pt x="46" y="41"/>
                    <a:pt x="47" y="40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5" y="13"/>
                    <a:pt x="57" y="12"/>
                    <a:pt x="60" y="12"/>
                  </a:cubicBezTo>
                  <a:cubicBezTo>
                    <a:pt x="71" y="12"/>
                    <a:pt x="71" y="12"/>
                    <a:pt x="71" y="12"/>
                  </a:cubicBezTo>
                  <a:cubicBezTo>
                    <a:pt x="71" y="12"/>
                    <a:pt x="72" y="12"/>
                    <a:pt x="72" y="13"/>
                  </a:cubicBezTo>
                  <a:close/>
                  <a:moveTo>
                    <a:pt x="18" y="56"/>
                  </a:moveTo>
                  <a:cubicBezTo>
                    <a:pt x="18" y="58"/>
                    <a:pt x="17" y="60"/>
                    <a:pt x="15" y="60"/>
                  </a:cubicBezTo>
                  <a:cubicBezTo>
                    <a:pt x="13" y="60"/>
                    <a:pt x="11" y="58"/>
                    <a:pt x="11" y="56"/>
                  </a:cubicBezTo>
                  <a:cubicBezTo>
                    <a:pt x="11" y="54"/>
                    <a:pt x="13" y="52"/>
                    <a:pt x="15" y="52"/>
                  </a:cubicBezTo>
                  <a:cubicBezTo>
                    <a:pt x="17" y="52"/>
                    <a:pt x="18" y="54"/>
                    <a:pt x="18" y="56"/>
                  </a:cubicBezTo>
                  <a:close/>
                  <a:moveTo>
                    <a:pt x="16" y="56"/>
                  </a:moveTo>
                  <a:cubicBezTo>
                    <a:pt x="16" y="55"/>
                    <a:pt x="16" y="54"/>
                    <a:pt x="15" y="54"/>
                  </a:cubicBezTo>
                  <a:cubicBezTo>
                    <a:pt x="14" y="54"/>
                    <a:pt x="13" y="55"/>
                    <a:pt x="13" y="56"/>
                  </a:cubicBezTo>
                  <a:cubicBezTo>
                    <a:pt x="13" y="57"/>
                    <a:pt x="14" y="58"/>
                    <a:pt x="15" y="58"/>
                  </a:cubicBezTo>
                  <a:cubicBezTo>
                    <a:pt x="16" y="58"/>
                    <a:pt x="16" y="57"/>
                    <a:pt x="16" y="56"/>
                  </a:cubicBezTo>
                  <a:close/>
                  <a:moveTo>
                    <a:pt x="45" y="56"/>
                  </a:moveTo>
                  <a:cubicBezTo>
                    <a:pt x="45" y="58"/>
                    <a:pt x="44" y="60"/>
                    <a:pt x="42" y="60"/>
                  </a:cubicBezTo>
                  <a:cubicBezTo>
                    <a:pt x="40" y="60"/>
                    <a:pt x="38" y="58"/>
                    <a:pt x="38" y="56"/>
                  </a:cubicBezTo>
                  <a:cubicBezTo>
                    <a:pt x="38" y="54"/>
                    <a:pt x="40" y="52"/>
                    <a:pt x="42" y="52"/>
                  </a:cubicBezTo>
                  <a:cubicBezTo>
                    <a:pt x="44" y="52"/>
                    <a:pt x="45" y="54"/>
                    <a:pt x="45" y="56"/>
                  </a:cubicBezTo>
                  <a:close/>
                  <a:moveTo>
                    <a:pt x="43" y="56"/>
                  </a:moveTo>
                  <a:cubicBezTo>
                    <a:pt x="43" y="55"/>
                    <a:pt x="43" y="54"/>
                    <a:pt x="42" y="54"/>
                  </a:cubicBezTo>
                  <a:cubicBezTo>
                    <a:pt x="41" y="54"/>
                    <a:pt x="40" y="55"/>
                    <a:pt x="40" y="56"/>
                  </a:cubicBezTo>
                  <a:cubicBezTo>
                    <a:pt x="40" y="57"/>
                    <a:pt x="41" y="58"/>
                    <a:pt x="42" y="58"/>
                  </a:cubicBezTo>
                  <a:cubicBezTo>
                    <a:pt x="43" y="58"/>
                    <a:pt x="43" y="57"/>
                    <a:pt x="43" y="56"/>
                  </a:cubicBezTo>
                  <a:close/>
                  <a:moveTo>
                    <a:pt x="46" y="35"/>
                  </a:moveTo>
                  <a:cubicBezTo>
                    <a:pt x="46" y="34"/>
                    <a:pt x="45" y="34"/>
                    <a:pt x="45" y="34"/>
                  </a:cubicBezTo>
                  <a:cubicBezTo>
                    <a:pt x="12" y="34"/>
                    <a:pt x="12" y="34"/>
                    <a:pt x="12" y="34"/>
                  </a:cubicBezTo>
                  <a:cubicBezTo>
                    <a:pt x="11" y="34"/>
                    <a:pt x="11" y="34"/>
                    <a:pt x="11" y="35"/>
                  </a:cubicBezTo>
                  <a:cubicBezTo>
                    <a:pt x="11" y="35"/>
                    <a:pt x="11" y="36"/>
                    <a:pt x="12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6" y="35"/>
                    <a:pt x="46" y="35"/>
                  </a:cubicBezTo>
                  <a:close/>
                  <a:moveTo>
                    <a:pt x="13" y="38"/>
                  </a:moveTo>
                  <a:cubicBezTo>
                    <a:pt x="13" y="38"/>
                    <a:pt x="12" y="39"/>
                    <a:pt x="12" y="39"/>
                  </a:cubicBezTo>
                  <a:cubicBezTo>
                    <a:pt x="12" y="40"/>
                    <a:pt x="13" y="40"/>
                    <a:pt x="13" y="40"/>
                  </a:cubicBezTo>
                  <a:cubicBezTo>
                    <a:pt x="43" y="40"/>
                    <a:pt x="43" y="40"/>
                    <a:pt x="43" y="40"/>
                  </a:cubicBezTo>
                  <a:cubicBezTo>
                    <a:pt x="44" y="40"/>
                    <a:pt x="44" y="40"/>
                    <a:pt x="44" y="39"/>
                  </a:cubicBezTo>
                  <a:cubicBezTo>
                    <a:pt x="44" y="39"/>
                    <a:pt x="44" y="38"/>
                    <a:pt x="43" y="38"/>
                  </a:cubicBezTo>
                  <a:lnTo>
                    <a:pt x="13" y="38"/>
                  </a:lnTo>
                  <a:close/>
                  <a:moveTo>
                    <a:pt x="13" y="28"/>
                  </a:moveTo>
                  <a:cubicBezTo>
                    <a:pt x="14" y="28"/>
                    <a:pt x="16" y="27"/>
                    <a:pt x="16" y="25"/>
                  </a:cubicBezTo>
                  <a:cubicBezTo>
                    <a:pt x="16" y="24"/>
                    <a:pt x="16" y="24"/>
                    <a:pt x="16" y="2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7" y="13"/>
                    <a:pt x="27" y="14"/>
                    <a:pt x="28" y="14"/>
                  </a:cubicBezTo>
                  <a:cubicBezTo>
                    <a:pt x="28" y="14"/>
                    <a:pt x="29" y="13"/>
                    <a:pt x="29" y="13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3" y="18"/>
                    <a:pt x="33" y="18"/>
                    <a:pt x="33" y="19"/>
                  </a:cubicBezTo>
                  <a:cubicBezTo>
                    <a:pt x="33" y="20"/>
                    <a:pt x="34" y="22"/>
                    <a:pt x="36" y="22"/>
                  </a:cubicBezTo>
                  <a:cubicBezTo>
                    <a:pt x="38" y="22"/>
                    <a:pt x="39" y="20"/>
                    <a:pt x="39" y="19"/>
                  </a:cubicBezTo>
                  <a:cubicBezTo>
                    <a:pt x="39" y="18"/>
                    <a:pt x="39" y="18"/>
                    <a:pt x="39" y="17"/>
                  </a:cubicBezTo>
                  <a:cubicBezTo>
                    <a:pt x="50" y="6"/>
                    <a:pt x="50" y="6"/>
                    <a:pt x="50" y="6"/>
                  </a:cubicBezTo>
                  <a:cubicBezTo>
                    <a:pt x="50" y="7"/>
                    <a:pt x="51" y="7"/>
                    <a:pt x="51" y="7"/>
                  </a:cubicBezTo>
                  <a:cubicBezTo>
                    <a:pt x="53" y="7"/>
                    <a:pt x="54" y="5"/>
                    <a:pt x="54" y="4"/>
                  </a:cubicBezTo>
                  <a:cubicBezTo>
                    <a:pt x="54" y="2"/>
                    <a:pt x="53" y="0"/>
                    <a:pt x="51" y="0"/>
                  </a:cubicBezTo>
                  <a:cubicBezTo>
                    <a:pt x="50" y="0"/>
                    <a:pt x="48" y="2"/>
                    <a:pt x="48" y="4"/>
                  </a:cubicBezTo>
                  <a:cubicBezTo>
                    <a:pt x="48" y="4"/>
                    <a:pt x="48" y="5"/>
                    <a:pt x="49" y="5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7" y="16"/>
                    <a:pt x="37" y="15"/>
                    <a:pt x="36" y="15"/>
                  </a:cubicBezTo>
                  <a:cubicBezTo>
                    <a:pt x="36" y="15"/>
                    <a:pt x="35" y="16"/>
                    <a:pt x="35" y="16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1"/>
                    <a:pt x="31" y="11"/>
                    <a:pt x="31" y="10"/>
                  </a:cubicBezTo>
                  <a:cubicBezTo>
                    <a:pt x="31" y="9"/>
                    <a:pt x="30" y="7"/>
                    <a:pt x="28" y="7"/>
                  </a:cubicBezTo>
                  <a:cubicBezTo>
                    <a:pt x="26" y="7"/>
                    <a:pt x="25" y="9"/>
                    <a:pt x="25" y="10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2"/>
                    <a:pt x="13" y="22"/>
                    <a:pt x="13" y="22"/>
                  </a:cubicBezTo>
                  <a:cubicBezTo>
                    <a:pt x="11" y="22"/>
                    <a:pt x="10" y="23"/>
                    <a:pt x="10" y="25"/>
                  </a:cubicBezTo>
                  <a:cubicBezTo>
                    <a:pt x="10" y="27"/>
                    <a:pt x="11" y="28"/>
                    <a:pt x="13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Freeform 37"/>
            <p:cNvSpPr>
              <a:spLocks noEditPoints="1"/>
            </p:cNvSpPr>
            <p:nvPr/>
          </p:nvSpPr>
          <p:spPr bwMode="auto">
            <a:xfrm>
              <a:off x="7006543" y="2488572"/>
              <a:ext cx="442055" cy="425267"/>
            </a:xfrm>
            <a:custGeom>
              <a:avLst/>
              <a:gdLst>
                <a:gd name="T0" fmla="*/ 65 w 67"/>
                <a:gd name="T1" fmla="*/ 41 h 64"/>
                <a:gd name="T2" fmla="*/ 46 w 67"/>
                <a:gd name="T3" fmla="*/ 41 h 64"/>
                <a:gd name="T4" fmla="*/ 46 w 67"/>
                <a:gd name="T5" fmla="*/ 34 h 64"/>
                <a:gd name="T6" fmla="*/ 44 w 67"/>
                <a:gd name="T7" fmla="*/ 32 h 64"/>
                <a:gd name="T8" fmla="*/ 23 w 67"/>
                <a:gd name="T9" fmla="*/ 32 h 64"/>
                <a:gd name="T10" fmla="*/ 21 w 67"/>
                <a:gd name="T11" fmla="*/ 34 h 64"/>
                <a:gd name="T12" fmla="*/ 21 w 67"/>
                <a:gd name="T13" fmla="*/ 47 h 64"/>
                <a:gd name="T14" fmla="*/ 2 w 67"/>
                <a:gd name="T15" fmla="*/ 47 h 64"/>
                <a:gd name="T16" fmla="*/ 0 w 67"/>
                <a:gd name="T17" fmla="*/ 49 h 64"/>
                <a:gd name="T18" fmla="*/ 0 w 67"/>
                <a:gd name="T19" fmla="*/ 62 h 64"/>
                <a:gd name="T20" fmla="*/ 2 w 67"/>
                <a:gd name="T21" fmla="*/ 64 h 64"/>
                <a:gd name="T22" fmla="*/ 23 w 67"/>
                <a:gd name="T23" fmla="*/ 64 h 64"/>
                <a:gd name="T24" fmla="*/ 44 w 67"/>
                <a:gd name="T25" fmla="*/ 64 h 64"/>
                <a:gd name="T26" fmla="*/ 65 w 67"/>
                <a:gd name="T27" fmla="*/ 64 h 64"/>
                <a:gd name="T28" fmla="*/ 67 w 67"/>
                <a:gd name="T29" fmla="*/ 62 h 64"/>
                <a:gd name="T30" fmla="*/ 67 w 67"/>
                <a:gd name="T31" fmla="*/ 43 h 64"/>
                <a:gd name="T32" fmla="*/ 65 w 67"/>
                <a:gd name="T33" fmla="*/ 41 h 64"/>
                <a:gd name="T34" fmla="*/ 45 w 67"/>
                <a:gd name="T35" fmla="*/ 61 h 64"/>
                <a:gd name="T36" fmla="*/ 45 w 67"/>
                <a:gd name="T37" fmla="*/ 44 h 64"/>
                <a:gd name="T38" fmla="*/ 64 w 67"/>
                <a:gd name="T39" fmla="*/ 44 h 64"/>
                <a:gd name="T40" fmla="*/ 64 w 67"/>
                <a:gd name="T41" fmla="*/ 61 h 64"/>
                <a:gd name="T42" fmla="*/ 45 w 67"/>
                <a:gd name="T43" fmla="*/ 61 h 64"/>
                <a:gd name="T44" fmla="*/ 24 w 67"/>
                <a:gd name="T45" fmla="*/ 49 h 64"/>
                <a:gd name="T46" fmla="*/ 24 w 67"/>
                <a:gd name="T47" fmla="*/ 35 h 64"/>
                <a:gd name="T48" fmla="*/ 43 w 67"/>
                <a:gd name="T49" fmla="*/ 35 h 64"/>
                <a:gd name="T50" fmla="*/ 43 w 67"/>
                <a:gd name="T51" fmla="*/ 43 h 64"/>
                <a:gd name="T52" fmla="*/ 43 w 67"/>
                <a:gd name="T53" fmla="*/ 61 h 64"/>
                <a:gd name="T54" fmla="*/ 24 w 67"/>
                <a:gd name="T55" fmla="*/ 61 h 64"/>
                <a:gd name="T56" fmla="*/ 24 w 67"/>
                <a:gd name="T57" fmla="*/ 49 h 64"/>
                <a:gd name="T58" fmla="*/ 22 w 67"/>
                <a:gd name="T59" fmla="*/ 61 h 64"/>
                <a:gd name="T60" fmla="*/ 3 w 67"/>
                <a:gd name="T61" fmla="*/ 61 h 64"/>
                <a:gd name="T62" fmla="*/ 3 w 67"/>
                <a:gd name="T63" fmla="*/ 50 h 64"/>
                <a:gd name="T64" fmla="*/ 22 w 67"/>
                <a:gd name="T65" fmla="*/ 50 h 64"/>
                <a:gd name="T66" fmla="*/ 22 w 67"/>
                <a:gd name="T67" fmla="*/ 61 h 64"/>
                <a:gd name="T68" fmla="*/ 32 w 67"/>
                <a:gd name="T69" fmla="*/ 20 h 64"/>
                <a:gd name="T70" fmla="*/ 32 w 67"/>
                <a:gd name="T71" fmla="*/ 9 h 64"/>
                <a:gd name="T72" fmla="*/ 30 w 67"/>
                <a:gd name="T73" fmla="*/ 10 h 64"/>
                <a:gd name="T74" fmla="*/ 29 w 67"/>
                <a:gd name="T75" fmla="*/ 10 h 64"/>
                <a:gd name="T76" fmla="*/ 29 w 67"/>
                <a:gd name="T77" fmla="*/ 9 h 64"/>
                <a:gd name="T78" fmla="*/ 33 w 67"/>
                <a:gd name="T79" fmla="*/ 6 h 64"/>
                <a:gd name="T80" fmla="*/ 34 w 67"/>
                <a:gd name="T81" fmla="*/ 6 h 64"/>
                <a:gd name="T82" fmla="*/ 34 w 67"/>
                <a:gd name="T83" fmla="*/ 7 h 64"/>
                <a:gd name="T84" fmla="*/ 34 w 67"/>
                <a:gd name="T85" fmla="*/ 20 h 64"/>
                <a:gd name="T86" fmla="*/ 37 w 67"/>
                <a:gd name="T87" fmla="*/ 20 h 64"/>
                <a:gd name="T88" fmla="*/ 38 w 67"/>
                <a:gd name="T89" fmla="*/ 21 h 64"/>
                <a:gd name="T90" fmla="*/ 37 w 67"/>
                <a:gd name="T91" fmla="*/ 22 h 64"/>
                <a:gd name="T92" fmla="*/ 30 w 67"/>
                <a:gd name="T93" fmla="*/ 22 h 64"/>
                <a:gd name="T94" fmla="*/ 29 w 67"/>
                <a:gd name="T95" fmla="*/ 21 h 64"/>
                <a:gd name="T96" fmla="*/ 30 w 67"/>
                <a:gd name="T97" fmla="*/ 20 h 64"/>
                <a:gd name="T98" fmla="*/ 32 w 67"/>
                <a:gd name="T99" fmla="*/ 20 h 64"/>
                <a:gd name="T100" fmla="*/ 33 w 67"/>
                <a:gd name="T101" fmla="*/ 28 h 64"/>
                <a:gd name="T102" fmla="*/ 47 w 67"/>
                <a:gd name="T103" fmla="*/ 14 h 64"/>
                <a:gd name="T104" fmla="*/ 33 w 67"/>
                <a:gd name="T105" fmla="*/ 0 h 64"/>
                <a:gd name="T106" fmla="*/ 20 w 67"/>
                <a:gd name="T107" fmla="*/ 14 h 64"/>
                <a:gd name="T108" fmla="*/ 33 w 67"/>
                <a:gd name="T109" fmla="*/ 28 h 64"/>
                <a:gd name="T110" fmla="*/ 33 w 67"/>
                <a:gd name="T111" fmla="*/ 3 h 64"/>
                <a:gd name="T112" fmla="*/ 44 w 67"/>
                <a:gd name="T113" fmla="*/ 14 h 64"/>
                <a:gd name="T114" fmla="*/ 33 w 67"/>
                <a:gd name="T115" fmla="*/ 25 h 64"/>
                <a:gd name="T116" fmla="*/ 23 w 67"/>
                <a:gd name="T117" fmla="*/ 14 h 64"/>
                <a:gd name="T118" fmla="*/ 33 w 67"/>
                <a:gd name="T119" fmla="*/ 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7" h="64">
                  <a:moveTo>
                    <a:pt x="65" y="41"/>
                  </a:moveTo>
                  <a:cubicBezTo>
                    <a:pt x="46" y="41"/>
                    <a:pt x="46" y="41"/>
                    <a:pt x="46" y="41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6" y="32"/>
                    <a:pt x="45" y="32"/>
                    <a:pt x="44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2" y="32"/>
                    <a:pt x="21" y="32"/>
                    <a:pt x="21" y="34"/>
                  </a:cubicBezTo>
                  <a:cubicBezTo>
                    <a:pt x="21" y="47"/>
                    <a:pt x="21" y="47"/>
                    <a:pt x="21" y="47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1" y="47"/>
                    <a:pt x="0" y="48"/>
                    <a:pt x="0" y="49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3"/>
                    <a:pt x="1" y="64"/>
                    <a:pt x="2" y="64"/>
                  </a:cubicBezTo>
                  <a:cubicBezTo>
                    <a:pt x="23" y="64"/>
                    <a:pt x="23" y="64"/>
                    <a:pt x="23" y="64"/>
                  </a:cubicBezTo>
                  <a:cubicBezTo>
                    <a:pt x="44" y="64"/>
                    <a:pt x="44" y="64"/>
                    <a:pt x="44" y="64"/>
                  </a:cubicBezTo>
                  <a:cubicBezTo>
                    <a:pt x="65" y="64"/>
                    <a:pt x="65" y="64"/>
                    <a:pt x="65" y="64"/>
                  </a:cubicBezTo>
                  <a:cubicBezTo>
                    <a:pt x="66" y="64"/>
                    <a:pt x="67" y="63"/>
                    <a:pt x="67" y="62"/>
                  </a:cubicBezTo>
                  <a:cubicBezTo>
                    <a:pt x="67" y="43"/>
                    <a:pt x="67" y="43"/>
                    <a:pt x="67" y="43"/>
                  </a:cubicBezTo>
                  <a:cubicBezTo>
                    <a:pt x="67" y="42"/>
                    <a:pt x="66" y="41"/>
                    <a:pt x="65" y="41"/>
                  </a:cubicBezTo>
                  <a:close/>
                  <a:moveTo>
                    <a:pt x="45" y="61"/>
                  </a:moveTo>
                  <a:cubicBezTo>
                    <a:pt x="45" y="44"/>
                    <a:pt x="45" y="44"/>
                    <a:pt x="45" y="44"/>
                  </a:cubicBezTo>
                  <a:cubicBezTo>
                    <a:pt x="64" y="44"/>
                    <a:pt x="64" y="44"/>
                    <a:pt x="64" y="44"/>
                  </a:cubicBezTo>
                  <a:cubicBezTo>
                    <a:pt x="64" y="61"/>
                    <a:pt x="64" y="61"/>
                    <a:pt x="64" y="61"/>
                  </a:cubicBezTo>
                  <a:lnTo>
                    <a:pt x="45" y="61"/>
                  </a:lnTo>
                  <a:close/>
                  <a:moveTo>
                    <a:pt x="24" y="49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43" y="61"/>
                    <a:pt x="43" y="61"/>
                    <a:pt x="43" y="61"/>
                  </a:cubicBezTo>
                  <a:cubicBezTo>
                    <a:pt x="24" y="61"/>
                    <a:pt x="24" y="61"/>
                    <a:pt x="24" y="61"/>
                  </a:cubicBezTo>
                  <a:lnTo>
                    <a:pt x="24" y="49"/>
                  </a:lnTo>
                  <a:close/>
                  <a:moveTo>
                    <a:pt x="22" y="61"/>
                  </a:moveTo>
                  <a:cubicBezTo>
                    <a:pt x="3" y="61"/>
                    <a:pt x="3" y="61"/>
                    <a:pt x="3" y="61"/>
                  </a:cubicBezTo>
                  <a:cubicBezTo>
                    <a:pt x="3" y="50"/>
                    <a:pt x="3" y="50"/>
                    <a:pt x="3" y="50"/>
                  </a:cubicBezTo>
                  <a:cubicBezTo>
                    <a:pt x="22" y="50"/>
                    <a:pt x="22" y="50"/>
                    <a:pt x="22" y="50"/>
                  </a:cubicBezTo>
                  <a:lnTo>
                    <a:pt x="22" y="61"/>
                  </a:lnTo>
                  <a:close/>
                  <a:moveTo>
                    <a:pt x="32" y="20"/>
                  </a:moveTo>
                  <a:cubicBezTo>
                    <a:pt x="32" y="9"/>
                    <a:pt x="32" y="9"/>
                    <a:pt x="32" y="9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30" y="11"/>
                    <a:pt x="29" y="11"/>
                    <a:pt x="29" y="10"/>
                  </a:cubicBezTo>
                  <a:cubicBezTo>
                    <a:pt x="29" y="10"/>
                    <a:pt x="29" y="9"/>
                    <a:pt x="29" y="9"/>
                  </a:cubicBezTo>
                  <a:cubicBezTo>
                    <a:pt x="33" y="6"/>
                    <a:pt x="33" y="6"/>
                    <a:pt x="33" y="6"/>
                  </a:cubicBezTo>
                  <a:cubicBezTo>
                    <a:pt x="33" y="6"/>
                    <a:pt x="33" y="6"/>
                    <a:pt x="34" y="6"/>
                  </a:cubicBezTo>
                  <a:cubicBezTo>
                    <a:pt x="34" y="6"/>
                    <a:pt x="34" y="7"/>
                    <a:pt x="34" y="7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37" y="20"/>
                    <a:pt x="37" y="20"/>
                    <a:pt x="37" y="20"/>
                  </a:cubicBezTo>
                  <a:cubicBezTo>
                    <a:pt x="37" y="20"/>
                    <a:pt x="38" y="21"/>
                    <a:pt x="38" y="21"/>
                  </a:cubicBezTo>
                  <a:cubicBezTo>
                    <a:pt x="38" y="22"/>
                    <a:pt x="37" y="22"/>
                    <a:pt x="37" y="22"/>
                  </a:cubicBezTo>
                  <a:cubicBezTo>
                    <a:pt x="30" y="22"/>
                    <a:pt x="30" y="22"/>
                    <a:pt x="30" y="22"/>
                  </a:cubicBezTo>
                  <a:cubicBezTo>
                    <a:pt x="29" y="22"/>
                    <a:pt x="29" y="22"/>
                    <a:pt x="29" y="21"/>
                  </a:cubicBezTo>
                  <a:cubicBezTo>
                    <a:pt x="29" y="21"/>
                    <a:pt x="29" y="20"/>
                    <a:pt x="30" y="20"/>
                  </a:cubicBezTo>
                  <a:lnTo>
                    <a:pt x="32" y="20"/>
                  </a:lnTo>
                  <a:close/>
                  <a:moveTo>
                    <a:pt x="33" y="28"/>
                  </a:moveTo>
                  <a:cubicBezTo>
                    <a:pt x="41" y="28"/>
                    <a:pt x="47" y="22"/>
                    <a:pt x="47" y="14"/>
                  </a:cubicBezTo>
                  <a:cubicBezTo>
                    <a:pt x="47" y="7"/>
                    <a:pt x="41" y="0"/>
                    <a:pt x="33" y="0"/>
                  </a:cubicBezTo>
                  <a:cubicBezTo>
                    <a:pt x="26" y="0"/>
                    <a:pt x="20" y="7"/>
                    <a:pt x="20" y="14"/>
                  </a:cubicBezTo>
                  <a:cubicBezTo>
                    <a:pt x="20" y="22"/>
                    <a:pt x="26" y="28"/>
                    <a:pt x="33" y="28"/>
                  </a:cubicBezTo>
                  <a:close/>
                  <a:moveTo>
                    <a:pt x="33" y="3"/>
                  </a:moveTo>
                  <a:cubicBezTo>
                    <a:pt x="39" y="3"/>
                    <a:pt x="44" y="8"/>
                    <a:pt x="44" y="14"/>
                  </a:cubicBezTo>
                  <a:cubicBezTo>
                    <a:pt x="44" y="20"/>
                    <a:pt x="39" y="25"/>
                    <a:pt x="33" y="25"/>
                  </a:cubicBezTo>
                  <a:cubicBezTo>
                    <a:pt x="27" y="25"/>
                    <a:pt x="23" y="20"/>
                    <a:pt x="23" y="14"/>
                  </a:cubicBezTo>
                  <a:cubicBezTo>
                    <a:pt x="23" y="8"/>
                    <a:pt x="27" y="3"/>
                    <a:pt x="3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Freeform 38"/>
            <p:cNvSpPr>
              <a:spLocks noEditPoints="1"/>
            </p:cNvSpPr>
            <p:nvPr/>
          </p:nvSpPr>
          <p:spPr bwMode="auto">
            <a:xfrm>
              <a:off x="5674615" y="4757519"/>
              <a:ext cx="492396" cy="438040"/>
            </a:xfrm>
            <a:custGeom>
              <a:avLst/>
              <a:gdLst>
                <a:gd name="T0" fmla="*/ 63 w 65"/>
                <a:gd name="T1" fmla="*/ 24 h 58"/>
                <a:gd name="T2" fmla="*/ 49 w 65"/>
                <a:gd name="T3" fmla="*/ 22 h 58"/>
                <a:gd name="T4" fmla="*/ 42 w 65"/>
                <a:gd name="T5" fmla="*/ 16 h 58"/>
                <a:gd name="T6" fmla="*/ 32 w 65"/>
                <a:gd name="T7" fmla="*/ 6 h 58"/>
                <a:gd name="T8" fmla="*/ 24 w 65"/>
                <a:gd name="T9" fmla="*/ 0 h 58"/>
                <a:gd name="T10" fmla="*/ 24 w 65"/>
                <a:gd name="T11" fmla="*/ 23 h 58"/>
                <a:gd name="T12" fmla="*/ 21 w 65"/>
                <a:gd name="T13" fmla="*/ 22 h 58"/>
                <a:gd name="T14" fmla="*/ 3 w 65"/>
                <a:gd name="T15" fmla="*/ 28 h 58"/>
                <a:gd name="T16" fmla="*/ 0 w 65"/>
                <a:gd name="T17" fmla="*/ 34 h 58"/>
                <a:gd name="T18" fmla="*/ 2 w 65"/>
                <a:gd name="T19" fmla="*/ 41 h 58"/>
                <a:gd name="T20" fmla="*/ 5 w 65"/>
                <a:gd name="T21" fmla="*/ 48 h 58"/>
                <a:gd name="T22" fmla="*/ 10 w 65"/>
                <a:gd name="T23" fmla="*/ 55 h 58"/>
                <a:gd name="T24" fmla="*/ 35 w 65"/>
                <a:gd name="T25" fmla="*/ 57 h 58"/>
                <a:gd name="T26" fmla="*/ 45 w 65"/>
                <a:gd name="T27" fmla="*/ 55 h 58"/>
                <a:gd name="T28" fmla="*/ 60 w 65"/>
                <a:gd name="T29" fmla="*/ 57 h 58"/>
                <a:gd name="T30" fmla="*/ 64 w 65"/>
                <a:gd name="T31" fmla="*/ 26 h 58"/>
                <a:gd name="T32" fmla="*/ 9 w 65"/>
                <a:gd name="T33" fmla="*/ 25 h 58"/>
                <a:gd name="T34" fmla="*/ 24 w 65"/>
                <a:gd name="T35" fmla="*/ 28 h 58"/>
                <a:gd name="T36" fmla="*/ 9 w 65"/>
                <a:gd name="T37" fmla="*/ 30 h 58"/>
                <a:gd name="T38" fmla="*/ 9 w 65"/>
                <a:gd name="T39" fmla="*/ 25 h 58"/>
                <a:gd name="T40" fmla="*/ 18 w 65"/>
                <a:gd name="T41" fmla="*/ 32 h 58"/>
                <a:gd name="T42" fmla="*/ 18 w 65"/>
                <a:gd name="T43" fmla="*/ 37 h 58"/>
                <a:gd name="T44" fmla="*/ 6 w 65"/>
                <a:gd name="T45" fmla="*/ 37 h 58"/>
                <a:gd name="T46" fmla="*/ 6 w 65"/>
                <a:gd name="T47" fmla="*/ 32 h 58"/>
                <a:gd name="T48" fmla="*/ 18 w 65"/>
                <a:gd name="T49" fmla="*/ 39 h 58"/>
                <a:gd name="T50" fmla="*/ 23 w 65"/>
                <a:gd name="T51" fmla="*/ 41 h 58"/>
                <a:gd name="T52" fmla="*/ 11 w 65"/>
                <a:gd name="T53" fmla="*/ 43 h 58"/>
                <a:gd name="T54" fmla="*/ 5 w 65"/>
                <a:gd name="T55" fmla="*/ 41 h 58"/>
                <a:gd name="T56" fmla="*/ 11 w 65"/>
                <a:gd name="T57" fmla="*/ 45 h 58"/>
                <a:gd name="T58" fmla="*/ 23 w 65"/>
                <a:gd name="T59" fmla="*/ 45 h 58"/>
                <a:gd name="T60" fmla="*/ 23 w 65"/>
                <a:gd name="T61" fmla="*/ 50 h 58"/>
                <a:gd name="T62" fmla="*/ 8 w 65"/>
                <a:gd name="T63" fmla="*/ 48 h 58"/>
                <a:gd name="T64" fmla="*/ 23 w 65"/>
                <a:gd name="T65" fmla="*/ 52 h 58"/>
                <a:gd name="T66" fmla="*/ 24 w 65"/>
                <a:gd name="T67" fmla="*/ 44 h 58"/>
                <a:gd name="T68" fmla="*/ 22 w 65"/>
                <a:gd name="T69" fmla="*/ 37 h 58"/>
                <a:gd name="T70" fmla="*/ 21 w 65"/>
                <a:gd name="T71" fmla="*/ 32 h 58"/>
                <a:gd name="T72" fmla="*/ 26 w 65"/>
                <a:gd name="T73" fmla="*/ 26 h 58"/>
                <a:gd name="T74" fmla="*/ 28 w 65"/>
                <a:gd name="T75" fmla="*/ 31 h 58"/>
                <a:gd name="T76" fmla="*/ 39 w 65"/>
                <a:gd name="T77" fmla="*/ 40 h 58"/>
                <a:gd name="T78" fmla="*/ 30 w 65"/>
                <a:gd name="T79" fmla="*/ 31 h 58"/>
                <a:gd name="T80" fmla="*/ 29 w 65"/>
                <a:gd name="T81" fmla="*/ 24 h 58"/>
                <a:gd name="T82" fmla="*/ 29 w 65"/>
                <a:gd name="T83" fmla="*/ 24 h 58"/>
                <a:gd name="T84" fmla="*/ 22 w 65"/>
                <a:gd name="T85" fmla="*/ 8 h 58"/>
                <a:gd name="T86" fmla="*/ 28 w 65"/>
                <a:gd name="T87" fmla="*/ 4 h 58"/>
                <a:gd name="T88" fmla="*/ 32 w 65"/>
                <a:gd name="T89" fmla="*/ 14 h 58"/>
                <a:gd name="T90" fmla="*/ 43 w 65"/>
                <a:gd name="T91" fmla="*/ 20 h 58"/>
                <a:gd name="T92" fmla="*/ 46 w 65"/>
                <a:gd name="T93" fmla="*/ 50 h 58"/>
                <a:gd name="T94" fmla="*/ 12 w 65"/>
                <a:gd name="T95" fmla="*/ 52 h 58"/>
                <a:gd name="T96" fmla="*/ 23 w 65"/>
                <a:gd name="T97" fmla="*/ 52 h 58"/>
                <a:gd name="T98" fmla="*/ 61 w 65"/>
                <a:gd name="T99" fmla="*/ 27 h 58"/>
                <a:gd name="T100" fmla="*/ 48 w 65"/>
                <a:gd name="T101" fmla="*/ 5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5" h="58">
                  <a:moveTo>
                    <a:pt x="64" y="24"/>
                  </a:moveTo>
                  <a:cubicBezTo>
                    <a:pt x="64" y="24"/>
                    <a:pt x="63" y="24"/>
                    <a:pt x="63" y="24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7" y="20"/>
                    <a:pt x="46" y="18"/>
                    <a:pt x="45" y="18"/>
                  </a:cubicBezTo>
                  <a:cubicBezTo>
                    <a:pt x="44" y="17"/>
                    <a:pt x="43" y="17"/>
                    <a:pt x="42" y="16"/>
                  </a:cubicBezTo>
                  <a:cubicBezTo>
                    <a:pt x="39" y="15"/>
                    <a:pt x="37" y="14"/>
                    <a:pt x="35" y="12"/>
                  </a:cubicBezTo>
                  <a:cubicBezTo>
                    <a:pt x="33" y="10"/>
                    <a:pt x="32" y="8"/>
                    <a:pt x="32" y="6"/>
                  </a:cubicBezTo>
                  <a:cubicBezTo>
                    <a:pt x="31" y="4"/>
                    <a:pt x="31" y="2"/>
                    <a:pt x="30" y="1"/>
                  </a:cubicBezTo>
                  <a:cubicBezTo>
                    <a:pt x="28" y="0"/>
                    <a:pt x="26" y="0"/>
                    <a:pt x="24" y="0"/>
                  </a:cubicBezTo>
                  <a:cubicBezTo>
                    <a:pt x="22" y="1"/>
                    <a:pt x="20" y="4"/>
                    <a:pt x="20" y="7"/>
                  </a:cubicBezTo>
                  <a:cubicBezTo>
                    <a:pt x="19" y="14"/>
                    <a:pt x="22" y="19"/>
                    <a:pt x="24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3" y="22"/>
                    <a:pt x="22" y="22"/>
                    <a:pt x="21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6" y="22"/>
                    <a:pt x="3" y="25"/>
                    <a:pt x="3" y="28"/>
                  </a:cubicBezTo>
                  <a:cubicBezTo>
                    <a:pt x="3" y="28"/>
                    <a:pt x="3" y="29"/>
                    <a:pt x="4" y="29"/>
                  </a:cubicBezTo>
                  <a:cubicBezTo>
                    <a:pt x="1" y="30"/>
                    <a:pt x="0" y="32"/>
                    <a:pt x="0" y="34"/>
                  </a:cubicBezTo>
                  <a:cubicBezTo>
                    <a:pt x="0" y="36"/>
                    <a:pt x="1" y="38"/>
                    <a:pt x="2" y="39"/>
                  </a:cubicBezTo>
                  <a:cubicBezTo>
                    <a:pt x="2" y="40"/>
                    <a:pt x="2" y="40"/>
                    <a:pt x="2" y="41"/>
                  </a:cubicBezTo>
                  <a:cubicBezTo>
                    <a:pt x="2" y="43"/>
                    <a:pt x="3" y="45"/>
                    <a:pt x="5" y="46"/>
                  </a:cubicBezTo>
                  <a:cubicBezTo>
                    <a:pt x="5" y="46"/>
                    <a:pt x="5" y="47"/>
                    <a:pt x="5" y="48"/>
                  </a:cubicBezTo>
                  <a:cubicBezTo>
                    <a:pt x="5" y="50"/>
                    <a:pt x="6" y="52"/>
                    <a:pt x="8" y="53"/>
                  </a:cubicBezTo>
                  <a:cubicBezTo>
                    <a:pt x="9" y="53"/>
                    <a:pt x="9" y="54"/>
                    <a:pt x="10" y="55"/>
                  </a:cubicBezTo>
                  <a:cubicBezTo>
                    <a:pt x="13" y="57"/>
                    <a:pt x="24" y="58"/>
                    <a:pt x="30" y="58"/>
                  </a:cubicBezTo>
                  <a:cubicBezTo>
                    <a:pt x="32" y="58"/>
                    <a:pt x="34" y="58"/>
                    <a:pt x="35" y="57"/>
                  </a:cubicBezTo>
                  <a:cubicBezTo>
                    <a:pt x="38" y="57"/>
                    <a:pt x="41" y="56"/>
                    <a:pt x="45" y="54"/>
                  </a:cubicBezTo>
                  <a:cubicBezTo>
                    <a:pt x="45" y="55"/>
                    <a:pt x="45" y="55"/>
                    <a:pt x="45" y="55"/>
                  </a:cubicBezTo>
                  <a:cubicBezTo>
                    <a:pt x="45" y="56"/>
                    <a:pt x="46" y="56"/>
                    <a:pt x="46" y="56"/>
                  </a:cubicBezTo>
                  <a:cubicBezTo>
                    <a:pt x="60" y="57"/>
                    <a:pt x="60" y="57"/>
                    <a:pt x="60" y="57"/>
                  </a:cubicBezTo>
                  <a:cubicBezTo>
                    <a:pt x="61" y="57"/>
                    <a:pt x="62" y="56"/>
                    <a:pt x="62" y="55"/>
                  </a:cubicBezTo>
                  <a:cubicBezTo>
                    <a:pt x="64" y="26"/>
                    <a:pt x="64" y="26"/>
                    <a:pt x="64" y="26"/>
                  </a:cubicBezTo>
                  <a:cubicBezTo>
                    <a:pt x="65" y="25"/>
                    <a:pt x="64" y="25"/>
                    <a:pt x="64" y="24"/>
                  </a:cubicBezTo>
                  <a:close/>
                  <a:moveTo>
                    <a:pt x="9" y="25"/>
                  </a:moveTo>
                  <a:cubicBezTo>
                    <a:pt x="21" y="25"/>
                    <a:pt x="21" y="25"/>
                    <a:pt x="21" y="25"/>
                  </a:cubicBezTo>
                  <a:cubicBezTo>
                    <a:pt x="23" y="25"/>
                    <a:pt x="24" y="26"/>
                    <a:pt x="24" y="28"/>
                  </a:cubicBezTo>
                  <a:cubicBezTo>
                    <a:pt x="24" y="29"/>
                    <a:pt x="23" y="30"/>
                    <a:pt x="21" y="30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8" y="30"/>
                    <a:pt x="6" y="29"/>
                    <a:pt x="6" y="28"/>
                  </a:cubicBezTo>
                  <a:cubicBezTo>
                    <a:pt x="6" y="26"/>
                    <a:pt x="8" y="25"/>
                    <a:pt x="9" y="25"/>
                  </a:cubicBezTo>
                  <a:close/>
                  <a:moveTo>
                    <a:pt x="6" y="32"/>
                  </a:moveTo>
                  <a:cubicBezTo>
                    <a:pt x="18" y="32"/>
                    <a:pt x="18" y="32"/>
                    <a:pt x="18" y="32"/>
                  </a:cubicBezTo>
                  <a:cubicBezTo>
                    <a:pt x="19" y="32"/>
                    <a:pt x="21" y="33"/>
                    <a:pt x="21" y="34"/>
                  </a:cubicBezTo>
                  <a:cubicBezTo>
                    <a:pt x="21" y="36"/>
                    <a:pt x="19" y="37"/>
                    <a:pt x="1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6" y="37"/>
                    <a:pt x="6" y="37"/>
                    <a:pt x="6" y="37"/>
                  </a:cubicBezTo>
                  <a:cubicBezTo>
                    <a:pt x="4" y="37"/>
                    <a:pt x="3" y="36"/>
                    <a:pt x="3" y="34"/>
                  </a:cubicBezTo>
                  <a:cubicBezTo>
                    <a:pt x="3" y="33"/>
                    <a:pt x="4" y="32"/>
                    <a:pt x="6" y="32"/>
                  </a:cubicBezTo>
                  <a:close/>
                  <a:moveTo>
                    <a:pt x="8" y="39"/>
                  </a:moveTo>
                  <a:cubicBezTo>
                    <a:pt x="18" y="39"/>
                    <a:pt x="18" y="39"/>
                    <a:pt x="18" y="39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2" y="39"/>
                    <a:pt x="23" y="40"/>
                    <a:pt x="23" y="41"/>
                  </a:cubicBezTo>
                  <a:cubicBezTo>
                    <a:pt x="23" y="42"/>
                    <a:pt x="22" y="43"/>
                    <a:pt x="20" y="43"/>
                  </a:cubicBezTo>
                  <a:cubicBezTo>
                    <a:pt x="11" y="43"/>
                    <a:pt x="11" y="43"/>
                    <a:pt x="11" y="43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6" y="43"/>
                    <a:pt x="5" y="42"/>
                    <a:pt x="5" y="41"/>
                  </a:cubicBezTo>
                  <a:cubicBezTo>
                    <a:pt x="5" y="40"/>
                    <a:pt x="6" y="39"/>
                    <a:pt x="8" y="39"/>
                  </a:cubicBezTo>
                  <a:close/>
                  <a:moveTo>
                    <a:pt x="11" y="45"/>
                  </a:moveTo>
                  <a:cubicBezTo>
                    <a:pt x="20" y="45"/>
                    <a:pt x="20" y="45"/>
                    <a:pt x="20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5" y="45"/>
                    <a:pt x="26" y="47"/>
                    <a:pt x="26" y="48"/>
                  </a:cubicBezTo>
                  <a:cubicBezTo>
                    <a:pt x="26" y="49"/>
                    <a:pt x="25" y="50"/>
                    <a:pt x="23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9" y="50"/>
                    <a:pt x="8" y="49"/>
                    <a:pt x="8" y="48"/>
                  </a:cubicBezTo>
                  <a:cubicBezTo>
                    <a:pt x="8" y="47"/>
                    <a:pt x="9" y="45"/>
                    <a:pt x="11" y="45"/>
                  </a:cubicBezTo>
                  <a:close/>
                  <a:moveTo>
                    <a:pt x="23" y="52"/>
                  </a:moveTo>
                  <a:cubicBezTo>
                    <a:pt x="26" y="52"/>
                    <a:pt x="28" y="50"/>
                    <a:pt x="28" y="48"/>
                  </a:cubicBezTo>
                  <a:cubicBezTo>
                    <a:pt x="28" y="46"/>
                    <a:pt x="26" y="44"/>
                    <a:pt x="24" y="44"/>
                  </a:cubicBezTo>
                  <a:cubicBezTo>
                    <a:pt x="25" y="43"/>
                    <a:pt x="25" y="42"/>
                    <a:pt x="25" y="41"/>
                  </a:cubicBezTo>
                  <a:cubicBezTo>
                    <a:pt x="25" y="39"/>
                    <a:pt x="24" y="38"/>
                    <a:pt x="22" y="37"/>
                  </a:cubicBezTo>
                  <a:cubicBezTo>
                    <a:pt x="22" y="36"/>
                    <a:pt x="23" y="35"/>
                    <a:pt x="23" y="34"/>
                  </a:cubicBezTo>
                  <a:cubicBezTo>
                    <a:pt x="23" y="33"/>
                    <a:pt x="22" y="33"/>
                    <a:pt x="21" y="32"/>
                  </a:cubicBezTo>
                  <a:cubicBezTo>
                    <a:pt x="24" y="32"/>
                    <a:pt x="26" y="30"/>
                    <a:pt x="26" y="28"/>
                  </a:cubicBezTo>
                  <a:cubicBezTo>
                    <a:pt x="26" y="27"/>
                    <a:pt x="26" y="26"/>
                    <a:pt x="26" y="26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8" y="27"/>
                    <a:pt x="28" y="29"/>
                    <a:pt x="28" y="31"/>
                  </a:cubicBezTo>
                  <a:cubicBezTo>
                    <a:pt x="29" y="38"/>
                    <a:pt x="37" y="41"/>
                    <a:pt x="37" y="41"/>
                  </a:cubicBezTo>
                  <a:cubicBezTo>
                    <a:pt x="38" y="41"/>
                    <a:pt x="38" y="41"/>
                    <a:pt x="39" y="40"/>
                  </a:cubicBezTo>
                  <a:cubicBezTo>
                    <a:pt x="39" y="40"/>
                    <a:pt x="38" y="39"/>
                    <a:pt x="38" y="39"/>
                  </a:cubicBezTo>
                  <a:cubicBezTo>
                    <a:pt x="38" y="39"/>
                    <a:pt x="31" y="37"/>
                    <a:pt x="30" y="31"/>
                  </a:cubicBezTo>
                  <a:cubicBezTo>
                    <a:pt x="30" y="28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3"/>
                  </a:cubicBezTo>
                  <a:cubicBezTo>
                    <a:pt x="29" y="23"/>
                    <a:pt x="21" y="16"/>
                    <a:pt x="22" y="8"/>
                  </a:cubicBezTo>
                  <a:cubicBezTo>
                    <a:pt x="23" y="5"/>
                    <a:pt x="24" y="4"/>
                    <a:pt x="25" y="3"/>
                  </a:cubicBezTo>
                  <a:cubicBezTo>
                    <a:pt x="26" y="3"/>
                    <a:pt x="27" y="3"/>
                    <a:pt x="28" y="4"/>
                  </a:cubicBezTo>
                  <a:cubicBezTo>
                    <a:pt x="28" y="4"/>
                    <a:pt x="29" y="5"/>
                    <a:pt x="29" y="7"/>
                  </a:cubicBezTo>
                  <a:cubicBezTo>
                    <a:pt x="30" y="9"/>
                    <a:pt x="31" y="11"/>
                    <a:pt x="32" y="14"/>
                  </a:cubicBezTo>
                  <a:cubicBezTo>
                    <a:pt x="35" y="17"/>
                    <a:pt x="38" y="18"/>
                    <a:pt x="40" y="19"/>
                  </a:cubicBezTo>
                  <a:cubicBezTo>
                    <a:pt x="41" y="19"/>
                    <a:pt x="42" y="20"/>
                    <a:pt x="43" y="20"/>
                  </a:cubicBezTo>
                  <a:cubicBezTo>
                    <a:pt x="44" y="21"/>
                    <a:pt x="47" y="25"/>
                    <a:pt x="48" y="26"/>
                  </a:cubicBezTo>
                  <a:cubicBezTo>
                    <a:pt x="46" y="50"/>
                    <a:pt x="46" y="50"/>
                    <a:pt x="46" y="50"/>
                  </a:cubicBezTo>
                  <a:cubicBezTo>
                    <a:pt x="43" y="52"/>
                    <a:pt x="39" y="54"/>
                    <a:pt x="34" y="54"/>
                  </a:cubicBezTo>
                  <a:cubicBezTo>
                    <a:pt x="27" y="55"/>
                    <a:pt x="14" y="54"/>
                    <a:pt x="12" y="52"/>
                  </a:cubicBezTo>
                  <a:cubicBezTo>
                    <a:pt x="12" y="52"/>
                    <a:pt x="12" y="52"/>
                    <a:pt x="12" y="52"/>
                  </a:cubicBezTo>
                  <a:lnTo>
                    <a:pt x="23" y="52"/>
                  </a:lnTo>
                  <a:close/>
                  <a:moveTo>
                    <a:pt x="50" y="26"/>
                  </a:moveTo>
                  <a:cubicBezTo>
                    <a:pt x="61" y="27"/>
                    <a:pt x="61" y="27"/>
                    <a:pt x="61" y="27"/>
                  </a:cubicBezTo>
                  <a:cubicBezTo>
                    <a:pt x="59" y="54"/>
                    <a:pt x="59" y="54"/>
                    <a:pt x="59" y="54"/>
                  </a:cubicBezTo>
                  <a:cubicBezTo>
                    <a:pt x="48" y="53"/>
                    <a:pt x="48" y="53"/>
                    <a:pt x="48" y="53"/>
                  </a:cubicBezTo>
                  <a:lnTo>
                    <a:pt x="50" y="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Freeform 39"/>
            <p:cNvSpPr>
              <a:spLocks noEditPoints="1"/>
            </p:cNvSpPr>
            <p:nvPr/>
          </p:nvSpPr>
          <p:spPr bwMode="auto">
            <a:xfrm>
              <a:off x="6015126" y="3182741"/>
              <a:ext cx="509342" cy="456038"/>
            </a:xfrm>
            <a:custGeom>
              <a:avLst/>
              <a:gdLst>
                <a:gd name="T0" fmla="*/ 20 w 73"/>
                <a:gd name="T1" fmla="*/ 52 h 65"/>
                <a:gd name="T2" fmla="*/ 26 w 73"/>
                <a:gd name="T3" fmla="*/ 46 h 65"/>
                <a:gd name="T4" fmla="*/ 33 w 73"/>
                <a:gd name="T5" fmla="*/ 42 h 65"/>
                <a:gd name="T6" fmla="*/ 35 w 73"/>
                <a:gd name="T7" fmla="*/ 37 h 65"/>
                <a:gd name="T8" fmla="*/ 32 w 73"/>
                <a:gd name="T9" fmla="*/ 30 h 65"/>
                <a:gd name="T10" fmla="*/ 30 w 73"/>
                <a:gd name="T11" fmla="*/ 22 h 65"/>
                <a:gd name="T12" fmla="*/ 26 w 73"/>
                <a:gd name="T13" fmla="*/ 19 h 65"/>
                <a:gd name="T14" fmla="*/ 16 w 73"/>
                <a:gd name="T15" fmla="*/ 18 h 65"/>
                <a:gd name="T16" fmla="*/ 10 w 73"/>
                <a:gd name="T17" fmla="*/ 20 h 65"/>
                <a:gd name="T18" fmla="*/ 2 w 73"/>
                <a:gd name="T19" fmla="*/ 26 h 65"/>
                <a:gd name="T20" fmla="*/ 1 w 73"/>
                <a:gd name="T21" fmla="*/ 32 h 65"/>
                <a:gd name="T22" fmla="*/ 2 w 73"/>
                <a:gd name="T23" fmla="*/ 38 h 65"/>
                <a:gd name="T24" fmla="*/ 5 w 73"/>
                <a:gd name="T25" fmla="*/ 47 h 65"/>
                <a:gd name="T26" fmla="*/ 10 w 73"/>
                <a:gd name="T27" fmla="*/ 50 h 65"/>
                <a:gd name="T28" fmla="*/ 14 w 73"/>
                <a:gd name="T29" fmla="*/ 50 h 65"/>
                <a:gd name="T30" fmla="*/ 6 w 73"/>
                <a:gd name="T31" fmla="*/ 38 h 65"/>
                <a:gd name="T32" fmla="*/ 5 w 73"/>
                <a:gd name="T33" fmla="*/ 26 h 65"/>
                <a:gd name="T34" fmla="*/ 18 w 73"/>
                <a:gd name="T35" fmla="*/ 22 h 65"/>
                <a:gd name="T36" fmla="*/ 31 w 73"/>
                <a:gd name="T37" fmla="*/ 26 h 65"/>
                <a:gd name="T38" fmla="*/ 30 w 73"/>
                <a:gd name="T39" fmla="*/ 38 h 65"/>
                <a:gd name="T40" fmla="*/ 22 w 73"/>
                <a:gd name="T41" fmla="*/ 50 h 65"/>
                <a:gd name="T42" fmla="*/ 34 w 73"/>
                <a:gd name="T43" fmla="*/ 8 h 65"/>
                <a:gd name="T44" fmla="*/ 32 w 73"/>
                <a:gd name="T45" fmla="*/ 13 h 65"/>
                <a:gd name="T46" fmla="*/ 33 w 73"/>
                <a:gd name="T47" fmla="*/ 16 h 65"/>
                <a:gd name="T48" fmla="*/ 37 w 73"/>
                <a:gd name="T49" fmla="*/ 19 h 65"/>
                <a:gd name="T50" fmla="*/ 42 w 73"/>
                <a:gd name="T51" fmla="*/ 22 h 65"/>
                <a:gd name="T52" fmla="*/ 45 w 73"/>
                <a:gd name="T53" fmla="*/ 23 h 65"/>
                <a:gd name="T54" fmla="*/ 50 w 73"/>
                <a:gd name="T55" fmla="*/ 19 h 65"/>
                <a:gd name="T56" fmla="*/ 53 w 73"/>
                <a:gd name="T57" fmla="*/ 15 h 65"/>
                <a:gd name="T58" fmla="*/ 54 w 73"/>
                <a:gd name="T59" fmla="*/ 11 h 65"/>
                <a:gd name="T60" fmla="*/ 53 w 73"/>
                <a:gd name="T61" fmla="*/ 7 h 65"/>
                <a:gd name="T62" fmla="*/ 50 w 73"/>
                <a:gd name="T63" fmla="*/ 4 h 65"/>
                <a:gd name="T64" fmla="*/ 45 w 73"/>
                <a:gd name="T65" fmla="*/ 0 h 65"/>
                <a:gd name="T66" fmla="*/ 41 w 73"/>
                <a:gd name="T67" fmla="*/ 0 h 65"/>
                <a:gd name="T68" fmla="*/ 36 w 73"/>
                <a:gd name="T69" fmla="*/ 4 h 65"/>
                <a:gd name="T70" fmla="*/ 36 w 73"/>
                <a:gd name="T71" fmla="*/ 9 h 65"/>
                <a:gd name="T72" fmla="*/ 41 w 73"/>
                <a:gd name="T73" fmla="*/ 2 h 65"/>
                <a:gd name="T74" fmla="*/ 50 w 73"/>
                <a:gd name="T75" fmla="*/ 6 h 65"/>
                <a:gd name="T76" fmla="*/ 52 w 73"/>
                <a:gd name="T77" fmla="*/ 12 h 65"/>
                <a:gd name="T78" fmla="*/ 46 w 73"/>
                <a:gd name="T79" fmla="*/ 20 h 65"/>
                <a:gd name="T80" fmla="*/ 39 w 73"/>
                <a:gd name="T81" fmla="*/ 17 h 65"/>
                <a:gd name="T82" fmla="*/ 34 w 73"/>
                <a:gd name="T83" fmla="*/ 11 h 65"/>
                <a:gd name="T84" fmla="*/ 55 w 73"/>
                <a:gd name="T85" fmla="*/ 65 h 65"/>
                <a:gd name="T86" fmla="*/ 55 w 73"/>
                <a:gd name="T87" fmla="*/ 32 h 65"/>
                <a:gd name="T88" fmla="*/ 43 w 73"/>
                <a:gd name="T89" fmla="*/ 5 h 65"/>
                <a:gd name="T90" fmla="*/ 43 w 73"/>
                <a:gd name="T91" fmla="*/ 15 h 65"/>
                <a:gd name="T92" fmla="*/ 54 w 73"/>
                <a:gd name="T93" fmla="*/ 54 h 65"/>
                <a:gd name="T94" fmla="*/ 47 w 73"/>
                <a:gd name="T95" fmla="*/ 45 h 65"/>
                <a:gd name="T96" fmla="*/ 18 w 73"/>
                <a:gd name="T97" fmla="*/ 25 h 65"/>
                <a:gd name="T98" fmla="*/ 10 w 73"/>
                <a:gd name="T99" fmla="*/ 35 h 65"/>
                <a:gd name="T100" fmla="*/ 18 w 73"/>
                <a:gd name="T101" fmla="*/ 38 h 65"/>
                <a:gd name="T102" fmla="*/ 56 w 73"/>
                <a:gd name="T103" fmla="*/ 11 h 65"/>
                <a:gd name="T104" fmla="*/ 56 w 73"/>
                <a:gd name="T105" fmla="*/ 14 h 65"/>
                <a:gd name="T106" fmla="*/ 32 w 73"/>
                <a:gd name="T107" fmla="*/ 5 h 65"/>
                <a:gd name="T108" fmla="*/ 40 w 73"/>
                <a:gd name="T109" fmla="*/ 59 h 65"/>
                <a:gd name="T110" fmla="*/ 16 w 73"/>
                <a:gd name="T111" fmla="*/ 53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3" h="65">
                  <a:moveTo>
                    <a:pt x="16" y="52"/>
                  </a:moveTo>
                  <a:cubicBezTo>
                    <a:pt x="16" y="51"/>
                    <a:pt x="16" y="51"/>
                    <a:pt x="16" y="51"/>
                  </a:cubicBezTo>
                  <a:cubicBezTo>
                    <a:pt x="16" y="50"/>
                    <a:pt x="17" y="49"/>
                    <a:pt x="18" y="49"/>
                  </a:cubicBezTo>
                  <a:cubicBezTo>
                    <a:pt x="19" y="49"/>
                    <a:pt x="20" y="50"/>
                    <a:pt x="20" y="51"/>
                  </a:cubicBezTo>
                  <a:cubicBezTo>
                    <a:pt x="20" y="51"/>
                    <a:pt x="20" y="51"/>
                    <a:pt x="20" y="52"/>
                  </a:cubicBezTo>
                  <a:cubicBezTo>
                    <a:pt x="20" y="52"/>
                    <a:pt x="21" y="52"/>
                    <a:pt x="21" y="52"/>
                  </a:cubicBezTo>
                  <a:cubicBezTo>
                    <a:pt x="23" y="52"/>
                    <a:pt x="24" y="51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49"/>
                    <a:pt x="26" y="49"/>
                  </a:cubicBezTo>
                  <a:cubicBezTo>
                    <a:pt x="25" y="48"/>
                    <a:pt x="26" y="47"/>
                    <a:pt x="26" y="46"/>
                  </a:cubicBezTo>
                  <a:cubicBezTo>
                    <a:pt x="27" y="46"/>
                    <a:pt x="28" y="46"/>
                    <a:pt x="29" y="47"/>
                  </a:cubicBezTo>
                  <a:cubicBezTo>
                    <a:pt x="29" y="47"/>
                    <a:pt x="30" y="47"/>
                    <a:pt x="30" y="47"/>
                  </a:cubicBezTo>
                  <a:cubicBezTo>
                    <a:pt x="30" y="47"/>
                    <a:pt x="30" y="47"/>
                    <a:pt x="31" y="47"/>
                  </a:cubicBezTo>
                  <a:cubicBezTo>
                    <a:pt x="32" y="46"/>
                    <a:pt x="33" y="44"/>
                    <a:pt x="33" y="43"/>
                  </a:cubicBezTo>
                  <a:cubicBezTo>
                    <a:pt x="33" y="43"/>
                    <a:pt x="34" y="42"/>
                    <a:pt x="33" y="42"/>
                  </a:cubicBezTo>
                  <a:cubicBezTo>
                    <a:pt x="33" y="42"/>
                    <a:pt x="33" y="42"/>
                    <a:pt x="33" y="42"/>
                  </a:cubicBezTo>
                  <a:cubicBezTo>
                    <a:pt x="32" y="41"/>
                    <a:pt x="31" y="40"/>
                    <a:pt x="32" y="39"/>
                  </a:cubicBezTo>
                  <a:cubicBezTo>
                    <a:pt x="32" y="38"/>
                    <a:pt x="33" y="38"/>
                    <a:pt x="34" y="38"/>
                  </a:cubicBezTo>
                  <a:cubicBezTo>
                    <a:pt x="34" y="38"/>
                    <a:pt x="35" y="38"/>
                    <a:pt x="35" y="38"/>
                  </a:cubicBezTo>
                  <a:cubicBezTo>
                    <a:pt x="35" y="37"/>
                    <a:pt x="35" y="37"/>
                    <a:pt x="35" y="37"/>
                  </a:cubicBezTo>
                  <a:cubicBezTo>
                    <a:pt x="35" y="36"/>
                    <a:pt x="35" y="35"/>
                    <a:pt x="35" y="35"/>
                  </a:cubicBezTo>
                  <a:cubicBezTo>
                    <a:pt x="35" y="34"/>
                    <a:pt x="35" y="33"/>
                    <a:pt x="35" y="32"/>
                  </a:cubicBezTo>
                  <a:cubicBezTo>
                    <a:pt x="35" y="32"/>
                    <a:pt x="35" y="32"/>
                    <a:pt x="35" y="32"/>
                  </a:cubicBezTo>
                  <a:cubicBezTo>
                    <a:pt x="35" y="31"/>
                    <a:pt x="34" y="31"/>
                    <a:pt x="34" y="31"/>
                  </a:cubicBezTo>
                  <a:cubicBezTo>
                    <a:pt x="33" y="32"/>
                    <a:pt x="32" y="31"/>
                    <a:pt x="32" y="30"/>
                  </a:cubicBezTo>
                  <a:cubicBezTo>
                    <a:pt x="31" y="29"/>
                    <a:pt x="32" y="28"/>
                    <a:pt x="33" y="28"/>
                  </a:cubicBezTo>
                  <a:cubicBezTo>
                    <a:pt x="33" y="28"/>
                    <a:pt x="33" y="27"/>
                    <a:pt x="33" y="27"/>
                  </a:cubicBezTo>
                  <a:cubicBezTo>
                    <a:pt x="34" y="27"/>
                    <a:pt x="33" y="27"/>
                    <a:pt x="33" y="26"/>
                  </a:cubicBezTo>
                  <a:cubicBezTo>
                    <a:pt x="33" y="25"/>
                    <a:pt x="32" y="24"/>
                    <a:pt x="31" y="22"/>
                  </a:cubicBezTo>
                  <a:cubicBezTo>
                    <a:pt x="30" y="22"/>
                    <a:pt x="30" y="22"/>
                    <a:pt x="30" y="22"/>
                  </a:cubicBezTo>
                  <a:cubicBezTo>
                    <a:pt x="30" y="22"/>
                    <a:pt x="29" y="22"/>
                    <a:pt x="29" y="22"/>
                  </a:cubicBezTo>
                  <a:cubicBezTo>
                    <a:pt x="28" y="23"/>
                    <a:pt x="27" y="23"/>
                    <a:pt x="26" y="23"/>
                  </a:cubicBezTo>
                  <a:cubicBezTo>
                    <a:pt x="26" y="22"/>
                    <a:pt x="25" y="21"/>
                    <a:pt x="26" y="20"/>
                  </a:cubicBezTo>
                  <a:cubicBezTo>
                    <a:pt x="26" y="20"/>
                    <a:pt x="26" y="20"/>
                    <a:pt x="26" y="19"/>
                  </a:cubicBezTo>
                  <a:cubicBezTo>
                    <a:pt x="26" y="19"/>
                    <a:pt x="26" y="19"/>
                    <a:pt x="26" y="19"/>
                  </a:cubicBezTo>
                  <a:cubicBezTo>
                    <a:pt x="24" y="18"/>
                    <a:pt x="23" y="18"/>
                    <a:pt x="21" y="17"/>
                  </a:cubicBezTo>
                  <a:cubicBezTo>
                    <a:pt x="21" y="17"/>
                    <a:pt x="20" y="17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9"/>
                    <a:pt x="19" y="20"/>
                    <a:pt x="18" y="20"/>
                  </a:cubicBezTo>
                  <a:cubicBezTo>
                    <a:pt x="17" y="20"/>
                    <a:pt x="16" y="19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3" y="18"/>
                    <a:pt x="12" y="18"/>
                    <a:pt x="10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0" y="21"/>
                    <a:pt x="10" y="22"/>
                    <a:pt x="9" y="23"/>
                  </a:cubicBezTo>
                  <a:cubicBezTo>
                    <a:pt x="9" y="23"/>
                    <a:pt x="7" y="23"/>
                    <a:pt x="7" y="22"/>
                  </a:cubicBezTo>
                  <a:cubicBezTo>
                    <a:pt x="7" y="22"/>
                    <a:pt x="6" y="22"/>
                    <a:pt x="6" y="22"/>
                  </a:cubicBezTo>
                  <a:cubicBezTo>
                    <a:pt x="6" y="22"/>
                    <a:pt x="5" y="22"/>
                    <a:pt x="5" y="22"/>
                  </a:cubicBezTo>
                  <a:cubicBezTo>
                    <a:pt x="4" y="24"/>
                    <a:pt x="3" y="25"/>
                    <a:pt x="2" y="26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2" y="27"/>
                    <a:pt x="3" y="28"/>
                    <a:pt x="3" y="28"/>
                  </a:cubicBezTo>
                  <a:cubicBezTo>
                    <a:pt x="4" y="28"/>
                    <a:pt x="4" y="29"/>
                    <a:pt x="4" y="30"/>
                  </a:cubicBezTo>
                  <a:cubicBezTo>
                    <a:pt x="4" y="31"/>
                    <a:pt x="3" y="32"/>
                    <a:pt x="2" y="31"/>
                  </a:cubicBezTo>
                  <a:cubicBezTo>
                    <a:pt x="1" y="31"/>
                    <a:pt x="1" y="31"/>
                    <a:pt x="1" y="32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0" y="33"/>
                    <a:pt x="0" y="34"/>
                    <a:pt x="0" y="35"/>
                  </a:cubicBezTo>
                  <a:cubicBezTo>
                    <a:pt x="0" y="35"/>
                    <a:pt x="0" y="36"/>
                    <a:pt x="1" y="37"/>
                  </a:cubicBezTo>
                  <a:cubicBezTo>
                    <a:pt x="1" y="37"/>
                    <a:pt x="1" y="37"/>
                    <a:pt x="1" y="38"/>
                  </a:cubicBezTo>
                  <a:cubicBezTo>
                    <a:pt x="1" y="38"/>
                    <a:pt x="1" y="38"/>
                    <a:pt x="2" y="38"/>
                  </a:cubicBezTo>
                  <a:cubicBezTo>
                    <a:pt x="3" y="38"/>
                    <a:pt x="4" y="38"/>
                    <a:pt x="4" y="39"/>
                  </a:cubicBezTo>
                  <a:cubicBezTo>
                    <a:pt x="4" y="40"/>
                    <a:pt x="4" y="41"/>
                    <a:pt x="3" y="42"/>
                  </a:cubicBezTo>
                  <a:cubicBezTo>
                    <a:pt x="3" y="42"/>
                    <a:pt x="2" y="42"/>
                    <a:pt x="2" y="42"/>
                  </a:cubicBezTo>
                  <a:cubicBezTo>
                    <a:pt x="2" y="42"/>
                    <a:pt x="2" y="43"/>
                    <a:pt x="2" y="43"/>
                  </a:cubicBezTo>
                  <a:cubicBezTo>
                    <a:pt x="3" y="44"/>
                    <a:pt x="4" y="46"/>
                    <a:pt x="5" y="47"/>
                  </a:cubicBezTo>
                  <a:cubicBezTo>
                    <a:pt x="5" y="47"/>
                    <a:pt x="6" y="47"/>
                    <a:pt x="6" y="47"/>
                  </a:cubicBezTo>
                  <a:cubicBezTo>
                    <a:pt x="6" y="47"/>
                    <a:pt x="7" y="47"/>
                    <a:pt x="7" y="47"/>
                  </a:cubicBezTo>
                  <a:cubicBezTo>
                    <a:pt x="7" y="46"/>
                    <a:pt x="9" y="46"/>
                    <a:pt x="9" y="46"/>
                  </a:cubicBezTo>
                  <a:cubicBezTo>
                    <a:pt x="10" y="47"/>
                    <a:pt x="10" y="48"/>
                    <a:pt x="10" y="49"/>
                  </a:cubicBezTo>
                  <a:cubicBezTo>
                    <a:pt x="10" y="49"/>
                    <a:pt x="10" y="50"/>
                    <a:pt x="10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2" y="51"/>
                    <a:pt x="13" y="52"/>
                    <a:pt x="1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5" y="52"/>
                    <a:pt x="15" y="52"/>
                    <a:pt x="16" y="52"/>
                  </a:cubicBezTo>
                  <a:close/>
                  <a:moveTo>
                    <a:pt x="14" y="50"/>
                  </a:moveTo>
                  <a:cubicBezTo>
                    <a:pt x="13" y="49"/>
                    <a:pt x="13" y="49"/>
                    <a:pt x="12" y="49"/>
                  </a:cubicBezTo>
                  <a:cubicBezTo>
                    <a:pt x="12" y="47"/>
                    <a:pt x="12" y="46"/>
                    <a:pt x="11" y="45"/>
                  </a:cubicBezTo>
                  <a:cubicBezTo>
                    <a:pt x="9" y="44"/>
                    <a:pt x="7" y="44"/>
                    <a:pt x="6" y="45"/>
                  </a:cubicBezTo>
                  <a:cubicBezTo>
                    <a:pt x="6" y="44"/>
                    <a:pt x="5" y="43"/>
                    <a:pt x="5" y="43"/>
                  </a:cubicBezTo>
                  <a:cubicBezTo>
                    <a:pt x="6" y="42"/>
                    <a:pt x="6" y="40"/>
                    <a:pt x="6" y="38"/>
                  </a:cubicBezTo>
                  <a:cubicBezTo>
                    <a:pt x="5" y="37"/>
                    <a:pt x="4" y="36"/>
                    <a:pt x="2" y="36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2" y="34"/>
                    <a:pt x="2" y="34"/>
                    <a:pt x="2" y="33"/>
                  </a:cubicBezTo>
                  <a:cubicBezTo>
                    <a:pt x="4" y="33"/>
                    <a:pt x="5" y="32"/>
                    <a:pt x="6" y="31"/>
                  </a:cubicBezTo>
                  <a:cubicBezTo>
                    <a:pt x="6" y="29"/>
                    <a:pt x="6" y="27"/>
                    <a:pt x="5" y="26"/>
                  </a:cubicBezTo>
                  <a:cubicBezTo>
                    <a:pt x="5" y="26"/>
                    <a:pt x="6" y="25"/>
                    <a:pt x="6" y="25"/>
                  </a:cubicBezTo>
                  <a:cubicBezTo>
                    <a:pt x="7" y="25"/>
                    <a:pt x="9" y="25"/>
                    <a:pt x="11" y="24"/>
                  </a:cubicBezTo>
                  <a:cubicBezTo>
                    <a:pt x="12" y="23"/>
                    <a:pt x="12" y="22"/>
                    <a:pt x="12" y="20"/>
                  </a:cubicBezTo>
                  <a:cubicBezTo>
                    <a:pt x="13" y="20"/>
                    <a:pt x="13" y="20"/>
                    <a:pt x="14" y="19"/>
                  </a:cubicBezTo>
                  <a:cubicBezTo>
                    <a:pt x="15" y="21"/>
                    <a:pt x="16" y="22"/>
                    <a:pt x="18" y="22"/>
                  </a:cubicBezTo>
                  <a:cubicBezTo>
                    <a:pt x="20" y="22"/>
                    <a:pt x="21" y="21"/>
                    <a:pt x="22" y="19"/>
                  </a:cubicBezTo>
                  <a:cubicBezTo>
                    <a:pt x="22" y="20"/>
                    <a:pt x="23" y="20"/>
                    <a:pt x="24" y="20"/>
                  </a:cubicBezTo>
                  <a:cubicBezTo>
                    <a:pt x="23" y="22"/>
                    <a:pt x="24" y="23"/>
                    <a:pt x="25" y="24"/>
                  </a:cubicBezTo>
                  <a:cubicBezTo>
                    <a:pt x="27" y="25"/>
                    <a:pt x="28" y="25"/>
                    <a:pt x="30" y="25"/>
                  </a:cubicBezTo>
                  <a:cubicBezTo>
                    <a:pt x="30" y="25"/>
                    <a:pt x="31" y="26"/>
                    <a:pt x="31" y="26"/>
                  </a:cubicBezTo>
                  <a:cubicBezTo>
                    <a:pt x="30" y="27"/>
                    <a:pt x="29" y="29"/>
                    <a:pt x="30" y="31"/>
                  </a:cubicBezTo>
                  <a:cubicBezTo>
                    <a:pt x="30" y="32"/>
                    <a:pt x="32" y="33"/>
                    <a:pt x="33" y="33"/>
                  </a:cubicBezTo>
                  <a:cubicBezTo>
                    <a:pt x="33" y="34"/>
                    <a:pt x="33" y="34"/>
                    <a:pt x="33" y="35"/>
                  </a:cubicBezTo>
                  <a:cubicBezTo>
                    <a:pt x="33" y="35"/>
                    <a:pt x="33" y="35"/>
                    <a:pt x="33" y="36"/>
                  </a:cubicBezTo>
                  <a:cubicBezTo>
                    <a:pt x="32" y="36"/>
                    <a:pt x="30" y="37"/>
                    <a:pt x="30" y="38"/>
                  </a:cubicBezTo>
                  <a:cubicBezTo>
                    <a:pt x="29" y="40"/>
                    <a:pt x="30" y="42"/>
                    <a:pt x="31" y="43"/>
                  </a:cubicBezTo>
                  <a:cubicBezTo>
                    <a:pt x="31" y="43"/>
                    <a:pt x="30" y="44"/>
                    <a:pt x="30" y="45"/>
                  </a:cubicBezTo>
                  <a:cubicBezTo>
                    <a:pt x="28" y="44"/>
                    <a:pt x="27" y="44"/>
                    <a:pt x="25" y="45"/>
                  </a:cubicBezTo>
                  <a:cubicBezTo>
                    <a:pt x="24" y="46"/>
                    <a:pt x="23" y="47"/>
                    <a:pt x="24" y="49"/>
                  </a:cubicBezTo>
                  <a:cubicBezTo>
                    <a:pt x="23" y="49"/>
                    <a:pt x="22" y="49"/>
                    <a:pt x="22" y="50"/>
                  </a:cubicBezTo>
                  <a:cubicBezTo>
                    <a:pt x="21" y="48"/>
                    <a:pt x="20" y="47"/>
                    <a:pt x="18" y="47"/>
                  </a:cubicBezTo>
                  <a:cubicBezTo>
                    <a:pt x="16" y="47"/>
                    <a:pt x="15" y="48"/>
                    <a:pt x="14" y="50"/>
                  </a:cubicBezTo>
                  <a:close/>
                  <a:moveTo>
                    <a:pt x="33" y="7"/>
                  </a:moveTo>
                  <a:cubicBezTo>
                    <a:pt x="33" y="7"/>
                    <a:pt x="33" y="7"/>
                    <a:pt x="34" y="7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4" y="9"/>
                    <a:pt x="34" y="9"/>
                    <a:pt x="33" y="9"/>
                  </a:cubicBezTo>
                  <a:cubicBezTo>
                    <a:pt x="33" y="9"/>
                    <a:pt x="32" y="9"/>
                    <a:pt x="32" y="9"/>
                  </a:cubicBezTo>
                  <a:cubicBezTo>
                    <a:pt x="32" y="9"/>
                    <a:pt x="32" y="10"/>
                    <a:pt x="32" y="10"/>
                  </a:cubicBezTo>
                  <a:cubicBezTo>
                    <a:pt x="32" y="10"/>
                    <a:pt x="32" y="11"/>
                    <a:pt x="32" y="11"/>
                  </a:cubicBezTo>
                  <a:cubicBezTo>
                    <a:pt x="32" y="12"/>
                    <a:pt x="32" y="12"/>
                    <a:pt x="32" y="13"/>
                  </a:cubicBezTo>
                  <a:cubicBezTo>
                    <a:pt x="32" y="13"/>
                    <a:pt x="32" y="13"/>
                    <a:pt x="32" y="14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4" y="15"/>
                    <a:pt x="34" y="15"/>
                    <a:pt x="34" y="15"/>
                  </a:cubicBezTo>
                  <a:cubicBezTo>
                    <a:pt x="33" y="15"/>
                    <a:pt x="33" y="16"/>
                    <a:pt x="33" y="16"/>
                  </a:cubicBezTo>
                  <a:cubicBezTo>
                    <a:pt x="33" y="16"/>
                    <a:pt x="33" y="17"/>
                    <a:pt x="33" y="17"/>
                  </a:cubicBezTo>
                  <a:cubicBezTo>
                    <a:pt x="34" y="18"/>
                    <a:pt x="34" y="18"/>
                    <a:pt x="35" y="19"/>
                  </a:cubicBezTo>
                  <a:cubicBezTo>
                    <a:pt x="35" y="19"/>
                    <a:pt x="35" y="20"/>
                    <a:pt x="36" y="20"/>
                  </a:cubicBezTo>
                  <a:cubicBezTo>
                    <a:pt x="36" y="20"/>
                    <a:pt x="36" y="19"/>
                    <a:pt x="36" y="19"/>
                  </a:cubicBezTo>
                  <a:cubicBezTo>
                    <a:pt x="37" y="19"/>
                    <a:pt x="37" y="19"/>
                    <a:pt x="37" y="19"/>
                  </a:cubicBezTo>
                  <a:cubicBezTo>
                    <a:pt x="38" y="19"/>
                    <a:pt x="38" y="20"/>
                    <a:pt x="38" y="20"/>
                  </a:cubicBezTo>
                  <a:cubicBezTo>
                    <a:pt x="38" y="20"/>
                    <a:pt x="38" y="21"/>
                    <a:pt x="38" y="21"/>
                  </a:cubicBezTo>
                  <a:cubicBezTo>
                    <a:pt x="38" y="21"/>
                    <a:pt x="38" y="21"/>
                    <a:pt x="38" y="22"/>
                  </a:cubicBezTo>
                  <a:cubicBezTo>
                    <a:pt x="39" y="22"/>
                    <a:pt x="40" y="22"/>
                    <a:pt x="41" y="23"/>
                  </a:cubicBezTo>
                  <a:cubicBezTo>
                    <a:pt x="41" y="23"/>
                    <a:pt x="42" y="23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1"/>
                    <a:pt x="44" y="21"/>
                    <a:pt x="44" y="22"/>
                  </a:cubicBezTo>
                  <a:cubicBezTo>
                    <a:pt x="44" y="22"/>
                    <a:pt x="44" y="22"/>
                    <a:pt x="44" y="22"/>
                  </a:cubicBezTo>
                  <a:cubicBezTo>
                    <a:pt x="44" y="22"/>
                    <a:pt x="45" y="23"/>
                    <a:pt x="45" y="23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6" y="22"/>
                    <a:pt x="47" y="22"/>
                    <a:pt x="48" y="22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9" y="21"/>
                    <a:pt x="49" y="20"/>
                    <a:pt x="48" y="20"/>
                  </a:cubicBezTo>
                  <a:cubicBezTo>
                    <a:pt x="48" y="20"/>
                    <a:pt x="48" y="19"/>
                    <a:pt x="49" y="19"/>
                  </a:cubicBezTo>
                  <a:cubicBezTo>
                    <a:pt x="49" y="19"/>
                    <a:pt x="49" y="19"/>
                    <a:pt x="50" y="19"/>
                  </a:cubicBezTo>
                  <a:cubicBezTo>
                    <a:pt x="50" y="19"/>
                    <a:pt x="50" y="20"/>
                    <a:pt x="50" y="20"/>
                  </a:cubicBezTo>
                  <a:cubicBezTo>
                    <a:pt x="51" y="20"/>
                    <a:pt x="51" y="19"/>
                    <a:pt x="51" y="19"/>
                  </a:cubicBezTo>
                  <a:cubicBezTo>
                    <a:pt x="52" y="18"/>
                    <a:pt x="53" y="18"/>
                    <a:pt x="53" y="17"/>
                  </a:cubicBezTo>
                  <a:cubicBezTo>
                    <a:pt x="53" y="17"/>
                    <a:pt x="53" y="16"/>
                    <a:pt x="53" y="16"/>
                  </a:cubicBezTo>
                  <a:cubicBezTo>
                    <a:pt x="53" y="16"/>
                    <a:pt x="53" y="15"/>
                    <a:pt x="53" y="15"/>
                  </a:cubicBezTo>
                  <a:cubicBezTo>
                    <a:pt x="52" y="15"/>
                    <a:pt x="52" y="15"/>
                    <a:pt x="52" y="14"/>
                  </a:cubicBezTo>
                  <a:cubicBezTo>
                    <a:pt x="52" y="14"/>
                    <a:pt x="53" y="14"/>
                    <a:pt x="53" y="14"/>
                  </a:cubicBezTo>
                  <a:cubicBezTo>
                    <a:pt x="53" y="14"/>
                    <a:pt x="54" y="14"/>
                    <a:pt x="54" y="14"/>
                  </a:cubicBezTo>
                  <a:cubicBezTo>
                    <a:pt x="54" y="13"/>
                    <a:pt x="54" y="13"/>
                    <a:pt x="54" y="13"/>
                  </a:cubicBezTo>
                  <a:cubicBezTo>
                    <a:pt x="54" y="12"/>
                    <a:pt x="54" y="12"/>
                    <a:pt x="54" y="11"/>
                  </a:cubicBezTo>
                  <a:cubicBezTo>
                    <a:pt x="54" y="11"/>
                    <a:pt x="54" y="10"/>
                    <a:pt x="54" y="10"/>
                  </a:cubicBezTo>
                  <a:cubicBezTo>
                    <a:pt x="54" y="10"/>
                    <a:pt x="54" y="9"/>
                    <a:pt x="54" y="9"/>
                  </a:cubicBezTo>
                  <a:cubicBezTo>
                    <a:pt x="54" y="9"/>
                    <a:pt x="53" y="9"/>
                    <a:pt x="53" y="9"/>
                  </a:cubicBezTo>
                  <a:cubicBezTo>
                    <a:pt x="52" y="9"/>
                    <a:pt x="52" y="9"/>
                    <a:pt x="52" y="8"/>
                  </a:cubicBezTo>
                  <a:cubicBezTo>
                    <a:pt x="52" y="8"/>
                    <a:pt x="52" y="8"/>
                    <a:pt x="53" y="7"/>
                  </a:cubicBezTo>
                  <a:cubicBezTo>
                    <a:pt x="53" y="7"/>
                    <a:pt x="53" y="7"/>
                    <a:pt x="53" y="7"/>
                  </a:cubicBezTo>
                  <a:cubicBezTo>
                    <a:pt x="53" y="7"/>
                    <a:pt x="53" y="6"/>
                    <a:pt x="53" y="6"/>
                  </a:cubicBezTo>
                  <a:cubicBezTo>
                    <a:pt x="53" y="5"/>
                    <a:pt x="52" y="4"/>
                    <a:pt x="51" y="4"/>
                  </a:cubicBezTo>
                  <a:cubicBezTo>
                    <a:pt x="51" y="3"/>
                    <a:pt x="51" y="3"/>
                    <a:pt x="50" y="3"/>
                  </a:cubicBezTo>
                  <a:cubicBezTo>
                    <a:pt x="50" y="3"/>
                    <a:pt x="50" y="3"/>
                    <a:pt x="50" y="4"/>
                  </a:cubicBezTo>
                  <a:cubicBezTo>
                    <a:pt x="49" y="4"/>
                    <a:pt x="49" y="4"/>
                    <a:pt x="49" y="4"/>
                  </a:cubicBezTo>
                  <a:cubicBezTo>
                    <a:pt x="48" y="3"/>
                    <a:pt x="48" y="3"/>
                    <a:pt x="48" y="3"/>
                  </a:cubicBezTo>
                  <a:cubicBezTo>
                    <a:pt x="49" y="2"/>
                    <a:pt x="49" y="2"/>
                    <a:pt x="48" y="2"/>
                  </a:cubicBezTo>
                  <a:cubicBezTo>
                    <a:pt x="48" y="2"/>
                    <a:pt x="48" y="1"/>
                    <a:pt x="48" y="1"/>
                  </a:cubicBezTo>
                  <a:cubicBezTo>
                    <a:pt x="47" y="1"/>
                    <a:pt x="46" y="0"/>
                    <a:pt x="45" y="0"/>
                  </a:cubicBezTo>
                  <a:cubicBezTo>
                    <a:pt x="45" y="0"/>
                    <a:pt x="45" y="0"/>
                    <a:pt x="44" y="0"/>
                  </a:cubicBezTo>
                  <a:cubicBezTo>
                    <a:pt x="44" y="1"/>
                    <a:pt x="44" y="1"/>
                    <a:pt x="44" y="1"/>
                  </a:cubicBezTo>
                  <a:cubicBezTo>
                    <a:pt x="44" y="2"/>
                    <a:pt x="42" y="2"/>
                    <a:pt x="42" y="1"/>
                  </a:cubicBezTo>
                  <a:cubicBezTo>
                    <a:pt x="42" y="1"/>
                    <a:pt x="42" y="1"/>
                    <a:pt x="42" y="0"/>
                  </a:cubicBezTo>
                  <a:cubicBezTo>
                    <a:pt x="42" y="0"/>
                    <a:pt x="41" y="0"/>
                    <a:pt x="41" y="0"/>
                  </a:cubicBezTo>
                  <a:cubicBezTo>
                    <a:pt x="40" y="0"/>
                    <a:pt x="39" y="1"/>
                    <a:pt x="38" y="1"/>
                  </a:cubicBezTo>
                  <a:cubicBezTo>
                    <a:pt x="38" y="1"/>
                    <a:pt x="38" y="2"/>
                    <a:pt x="38" y="2"/>
                  </a:cubicBezTo>
                  <a:cubicBezTo>
                    <a:pt x="38" y="2"/>
                    <a:pt x="38" y="2"/>
                    <a:pt x="38" y="3"/>
                  </a:cubicBezTo>
                  <a:cubicBezTo>
                    <a:pt x="38" y="3"/>
                    <a:pt x="38" y="3"/>
                    <a:pt x="37" y="4"/>
                  </a:cubicBezTo>
                  <a:cubicBezTo>
                    <a:pt x="37" y="4"/>
                    <a:pt x="37" y="4"/>
                    <a:pt x="36" y="4"/>
                  </a:cubicBezTo>
                  <a:cubicBezTo>
                    <a:pt x="36" y="3"/>
                    <a:pt x="36" y="3"/>
                    <a:pt x="36" y="3"/>
                  </a:cubicBezTo>
                  <a:cubicBezTo>
                    <a:pt x="35" y="3"/>
                    <a:pt x="35" y="3"/>
                    <a:pt x="35" y="4"/>
                  </a:cubicBezTo>
                  <a:cubicBezTo>
                    <a:pt x="34" y="4"/>
                    <a:pt x="34" y="5"/>
                    <a:pt x="33" y="6"/>
                  </a:cubicBezTo>
                  <a:cubicBezTo>
                    <a:pt x="33" y="6"/>
                    <a:pt x="33" y="7"/>
                    <a:pt x="33" y="7"/>
                  </a:cubicBezTo>
                  <a:close/>
                  <a:moveTo>
                    <a:pt x="36" y="9"/>
                  </a:moveTo>
                  <a:cubicBezTo>
                    <a:pt x="36" y="8"/>
                    <a:pt x="36" y="7"/>
                    <a:pt x="35" y="6"/>
                  </a:cubicBezTo>
                  <a:cubicBezTo>
                    <a:pt x="35" y="6"/>
                    <a:pt x="36" y="6"/>
                    <a:pt x="36" y="6"/>
                  </a:cubicBezTo>
                  <a:cubicBezTo>
                    <a:pt x="37" y="6"/>
                    <a:pt x="38" y="6"/>
                    <a:pt x="39" y="5"/>
                  </a:cubicBezTo>
                  <a:cubicBezTo>
                    <a:pt x="40" y="5"/>
                    <a:pt x="40" y="4"/>
                    <a:pt x="40" y="3"/>
                  </a:cubicBezTo>
                  <a:cubicBezTo>
                    <a:pt x="40" y="3"/>
                    <a:pt x="40" y="3"/>
                    <a:pt x="41" y="2"/>
                  </a:cubicBezTo>
                  <a:cubicBezTo>
                    <a:pt x="41" y="3"/>
                    <a:pt x="42" y="4"/>
                    <a:pt x="43" y="4"/>
                  </a:cubicBezTo>
                  <a:cubicBezTo>
                    <a:pt x="44" y="4"/>
                    <a:pt x="45" y="3"/>
                    <a:pt x="46" y="2"/>
                  </a:cubicBezTo>
                  <a:cubicBezTo>
                    <a:pt x="46" y="3"/>
                    <a:pt x="46" y="3"/>
                    <a:pt x="46" y="3"/>
                  </a:cubicBezTo>
                  <a:cubicBezTo>
                    <a:pt x="46" y="4"/>
                    <a:pt x="47" y="5"/>
                    <a:pt x="47" y="5"/>
                  </a:cubicBezTo>
                  <a:cubicBezTo>
                    <a:pt x="48" y="6"/>
                    <a:pt x="49" y="6"/>
                    <a:pt x="50" y="6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50" y="7"/>
                    <a:pt x="50" y="8"/>
                    <a:pt x="50" y="9"/>
                  </a:cubicBezTo>
                  <a:cubicBezTo>
                    <a:pt x="50" y="10"/>
                    <a:pt x="51" y="11"/>
                    <a:pt x="52" y="11"/>
                  </a:cubicBezTo>
                  <a:cubicBezTo>
                    <a:pt x="52" y="11"/>
                    <a:pt x="52" y="11"/>
                    <a:pt x="52" y="11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51" y="12"/>
                    <a:pt x="50" y="13"/>
                    <a:pt x="50" y="14"/>
                  </a:cubicBezTo>
                  <a:cubicBezTo>
                    <a:pt x="50" y="15"/>
                    <a:pt x="50" y="16"/>
                    <a:pt x="51" y="17"/>
                  </a:cubicBezTo>
                  <a:cubicBezTo>
                    <a:pt x="51" y="17"/>
                    <a:pt x="51" y="17"/>
                    <a:pt x="50" y="17"/>
                  </a:cubicBezTo>
                  <a:cubicBezTo>
                    <a:pt x="49" y="17"/>
                    <a:pt x="48" y="17"/>
                    <a:pt x="47" y="17"/>
                  </a:cubicBezTo>
                  <a:cubicBezTo>
                    <a:pt x="47" y="18"/>
                    <a:pt x="46" y="19"/>
                    <a:pt x="46" y="20"/>
                  </a:cubicBezTo>
                  <a:cubicBezTo>
                    <a:pt x="46" y="20"/>
                    <a:pt x="46" y="20"/>
                    <a:pt x="46" y="20"/>
                  </a:cubicBezTo>
                  <a:cubicBezTo>
                    <a:pt x="45" y="19"/>
                    <a:pt x="44" y="19"/>
                    <a:pt x="43" y="19"/>
                  </a:cubicBezTo>
                  <a:cubicBezTo>
                    <a:pt x="42" y="19"/>
                    <a:pt x="41" y="19"/>
                    <a:pt x="41" y="20"/>
                  </a:cubicBezTo>
                  <a:cubicBezTo>
                    <a:pt x="40" y="20"/>
                    <a:pt x="40" y="20"/>
                    <a:pt x="40" y="20"/>
                  </a:cubicBezTo>
                  <a:cubicBezTo>
                    <a:pt x="40" y="19"/>
                    <a:pt x="40" y="18"/>
                    <a:pt x="39" y="17"/>
                  </a:cubicBezTo>
                  <a:cubicBezTo>
                    <a:pt x="38" y="17"/>
                    <a:pt x="37" y="17"/>
                    <a:pt x="36" y="17"/>
                  </a:cubicBezTo>
                  <a:cubicBezTo>
                    <a:pt x="36" y="17"/>
                    <a:pt x="35" y="17"/>
                    <a:pt x="35" y="17"/>
                  </a:cubicBezTo>
                  <a:cubicBezTo>
                    <a:pt x="36" y="16"/>
                    <a:pt x="36" y="15"/>
                    <a:pt x="36" y="14"/>
                  </a:cubicBezTo>
                  <a:cubicBezTo>
                    <a:pt x="36" y="13"/>
                    <a:pt x="35" y="12"/>
                    <a:pt x="34" y="12"/>
                  </a:cubicBezTo>
                  <a:cubicBezTo>
                    <a:pt x="34" y="12"/>
                    <a:pt x="34" y="12"/>
                    <a:pt x="34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5" y="11"/>
                    <a:pt x="36" y="10"/>
                    <a:pt x="36" y="9"/>
                  </a:cubicBezTo>
                  <a:close/>
                  <a:moveTo>
                    <a:pt x="55" y="30"/>
                  </a:moveTo>
                  <a:cubicBezTo>
                    <a:pt x="45" y="30"/>
                    <a:pt x="37" y="38"/>
                    <a:pt x="37" y="47"/>
                  </a:cubicBezTo>
                  <a:cubicBezTo>
                    <a:pt x="37" y="57"/>
                    <a:pt x="45" y="65"/>
                    <a:pt x="55" y="65"/>
                  </a:cubicBezTo>
                  <a:cubicBezTo>
                    <a:pt x="65" y="65"/>
                    <a:pt x="73" y="57"/>
                    <a:pt x="73" y="47"/>
                  </a:cubicBezTo>
                  <a:cubicBezTo>
                    <a:pt x="73" y="38"/>
                    <a:pt x="65" y="30"/>
                    <a:pt x="55" y="30"/>
                  </a:cubicBezTo>
                  <a:close/>
                  <a:moveTo>
                    <a:pt x="55" y="63"/>
                  </a:moveTo>
                  <a:cubicBezTo>
                    <a:pt x="46" y="63"/>
                    <a:pt x="39" y="56"/>
                    <a:pt x="39" y="47"/>
                  </a:cubicBezTo>
                  <a:cubicBezTo>
                    <a:pt x="39" y="39"/>
                    <a:pt x="46" y="32"/>
                    <a:pt x="55" y="32"/>
                  </a:cubicBezTo>
                  <a:cubicBezTo>
                    <a:pt x="64" y="32"/>
                    <a:pt x="71" y="39"/>
                    <a:pt x="71" y="47"/>
                  </a:cubicBezTo>
                  <a:cubicBezTo>
                    <a:pt x="71" y="56"/>
                    <a:pt x="64" y="63"/>
                    <a:pt x="55" y="63"/>
                  </a:cubicBezTo>
                  <a:close/>
                  <a:moveTo>
                    <a:pt x="43" y="17"/>
                  </a:moveTo>
                  <a:cubicBezTo>
                    <a:pt x="46" y="17"/>
                    <a:pt x="49" y="15"/>
                    <a:pt x="49" y="11"/>
                  </a:cubicBezTo>
                  <a:cubicBezTo>
                    <a:pt x="49" y="8"/>
                    <a:pt x="46" y="5"/>
                    <a:pt x="43" y="5"/>
                  </a:cubicBezTo>
                  <a:cubicBezTo>
                    <a:pt x="40" y="5"/>
                    <a:pt x="37" y="8"/>
                    <a:pt x="37" y="11"/>
                  </a:cubicBezTo>
                  <a:cubicBezTo>
                    <a:pt x="37" y="15"/>
                    <a:pt x="40" y="17"/>
                    <a:pt x="43" y="17"/>
                  </a:cubicBezTo>
                  <a:close/>
                  <a:moveTo>
                    <a:pt x="43" y="7"/>
                  </a:moveTo>
                  <a:cubicBezTo>
                    <a:pt x="45" y="7"/>
                    <a:pt x="47" y="9"/>
                    <a:pt x="47" y="11"/>
                  </a:cubicBezTo>
                  <a:cubicBezTo>
                    <a:pt x="47" y="14"/>
                    <a:pt x="45" y="15"/>
                    <a:pt x="43" y="15"/>
                  </a:cubicBezTo>
                  <a:cubicBezTo>
                    <a:pt x="41" y="15"/>
                    <a:pt x="39" y="14"/>
                    <a:pt x="39" y="11"/>
                  </a:cubicBezTo>
                  <a:cubicBezTo>
                    <a:pt x="39" y="9"/>
                    <a:pt x="41" y="7"/>
                    <a:pt x="43" y="7"/>
                  </a:cubicBezTo>
                  <a:close/>
                  <a:moveTo>
                    <a:pt x="66" y="40"/>
                  </a:moveTo>
                  <a:cubicBezTo>
                    <a:pt x="66" y="41"/>
                    <a:pt x="66" y="42"/>
                    <a:pt x="66" y="43"/>
                  </a:cubicBezTo>
                  <a:cubicBezTo>
                    <a:pt x="54" y="54"/>
                    <a:pt x="54" y="54"/>
                    <a:pt x="54" y="54"/>
                  </a:cubicBezTo>
                  <a:cubicBezTo>
                    <a:pt x="53" y="55"/>
                    <a:pt x="53" y="55"/>
                    <a:pt x="53" y="55"/>
                  </a:cubicBezTo>
                  <a:cubicBezTo>
                    <a:pt x="52" y="55"/>
                    <a:pt x="52" y="55"/>
                    <a:pt x="52" y="54"/>
                  </a:cubicBezTo>
                  <a:cubicBezTo>
                    <a:pt x="45" y="47"/>
                    <a:pt x="45" y="47"/>
                    <a:pt x="45" y="47"/>
                  </a:cubicBezTo>
                  <a:cubicBezTo>
                    <a:pt x="44" y="47"/>
                    <a:pt x="44" y="46"/>
                    <a:pt x="45" y="45"/>
                  </a:cubicBezTo>
                  <a:cubicBezTo>
                    <a:pt x="45" y="45"/>
                    <a:pt x="46" y="45"/>
                    <a:pt x="47" y="45"/>
                  </a:cubicBezTo>
                  <a:cubicBezTo>
                    <a:pt x="53" y="51"/>
                    <a:pt x="53" y="51"/>
                    <a:pt x="53" y="51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4" y="40"/>
                    <a:pt x="65" y="40"/>
                    <a:pt x="66" y="40"/>
                  </a:cubicBezTo>
                  <a:close/>
                  <a:moveTo>
                    <a:pt x="27" y="35"/>
                  </a:moveTo>
                  <a:cubicBezTo>
                    <a:pt x="27" y="29"/>
                    <a:pt x="23" y="25"/>
                    <a:pt x="18" y="25"/>
                  </a:cubicBezTo>
                  <a:cubicBezTo>
                    <a:pt x="12" y="25"/>
                    <a:pt x="8" y="29"/>
                    <a:pt x="8" y="35"/>
                  </a:cubicBezTo>
                  <a:cubicBezTo>
                    <a:pt x="8" y="40"/>
                    <a:pt x="12" y="44"/>
                    <a:pt x="18" y="44"/>
                  </a:cubicBezTo>
                  <a:cubicBezTo>
                    <a:pt x="23" y="44"/>
                    <a:pt x="27" y="40"/>
                    <a:pt x="27" y="35"/>
                  </a:cubicBezTo>
                  <a:close/>
                  <a:moveTo>
                    <a:pt x="18" y="42"/>
                  </a:moveTo>
                  <a:cubicBezTo>
                    <a:pt x="14" y="42"/>
                    <a:pt x="10" y="39"/>
                    <a:pt x="10" y="35"/>
                  </a:cubicBezTo>
                  <a:cubicBezTo>
                    <a:pt x="10" y="31"/>
                    <a:pt x="14" y="27"/>
                    <a:pt x="18" y="27"/>
                  </a:cubicBezTo>
                  <a:cubicBezTo>
                    <a:pt x="22" y="27"/>
                    <a:pt x="25" y="31"/>
                    <a:pt x="25" y="35"/>
                  </a:cubicBezTo>
                  <a:cubicBezTo>
                    <a:pt x="25" y="39"/>
                    <a:pt x="22" y="42"/>
                    <a:pt x="18" y="42"/>
                  </a:cubicBezTo>
                  <a:close/>
                  <a:moveTo>
                    <a:pt x="21" y="35"/>
                  </a:moveTo>
                  <a:cubicBezTo>
                    <a:pt x="21" y="37"/>
                    <a:pt x="20" y="38"/>
                    <a:pt x="18" y="38"/>
                  </a:cubicBezTo>
                  <a:cubicBezTo>
                    <a:pt x="16" y="38"/>
                    <a:pt x="14" y="37"/>
                    <a:pt x="14" y="35"/>
                  </a:cubicBezTo>
                  <a:cubicBezTo>
                    <a:pt x="14" y="33"/>
                    <a:pt x="16" y="31"/>
                    <a:pt x="18" y="31"/>
                  </a:cubicBezTo>
                  <a:cubicBezTo>
                    <a:pt x="20" y="31"/>
                    <a:pt x="21" y="33"/>
                    <a:pt x="21" y="35"/>
                  </a:cubicBezTo>
                  <a:close/>
                  <a:moveTo>
                    <a:pt x="56" y="13"/>
                  </a:moveTo>
                  <a:cubicBezTo>
                    <a:pt x="56" y="13"/>
                    <a:pt x="56" y="12"/>
                    <a:pt x="56" y="11"/>
                  </a:cubicBezTo>
                  <a:cubicBezTo>
                    <a:pt x="56" y="11"/>
                    <a:pt x="56" y="10"/>
                    <a:pt x="56" y="10"/>
                  </a:cubicBezTo>
                  <a:cubicBezTo>
                    <a:pt x="56" y="10"/>
                    <a:pt x="56" y="10"/>
                    <a:pt x="56" y="10"/>
                  </a:cubicBezTo>
                  <a:cubicBezTo>
                    <a:pt x="62" y="15"/>
                    <a:pt x="66" y="23"/>
                    <a:pt x="67" y="32"/>
                  </a:cubicBezTo>
                  <a:cubicBezTo>
                    <a:pt x="66" y="31"/>
                    <a:pt x="65" y="31"/>
                    <a:pt x="63" y="30"/>
                  </a:cubicBezTo>
                  <a:cubicBezTo>
                    <a:pt x="63" y="24"/>
                    <a:pt x="60" y="18"/>
                    <a:pt x="56" y="14"/>
                  </a:cubicBezTo>
                  <a:cubicBezTo>
                    <a:pt x="56" y="13"/>
                    <a:pt x="56" y="13"/>
                    <a:pt x="56" y="13"/>
                  </a:cubicBezTo>
                  <a:close/>
                  <a:moveTo>
                    <a:pt x="14" y="16"/>
                  </a:moveTo>
                  <a:cubicBezTo>
                    <a:pt x="13" y="16"/>
                    <a:pt x="12" y="16"/>
                    <a:pt x="11" y="17"/>
                  </a:cubicBezTo>
                  <a:cubicBezTo>
                    <a:pt x="16" y="9"/>
                    <a:pt x="24" y="4"/>
                    <a:pt x="34" y="3"/>
                  </a:cubicBezTo>
                  <a:cubicBezTo>
                    <a:pt x="33" y="4"/>
                    <a:pt x="32" y="4"/>
                    <a:pt x="32" y="5"/>
                  </a:cubicBezTo>
                  <a:cubicBezTo>
                    <a:pt x="32" y="6"/>
                    <a:pt x="32" y="6"/>
                    <a:pt x="31" y="6"/>
                  </a:cubicBezTo>
                  <a:cubicBezTo>
                    <a:pt x="25" y="7"/>
                    <a:pt x="19" y="11"/>
                    <a:pt x="16" y="16"/>
                  </a:cubicBezTo>
                  <a:cubicBezTo>
                    <a:pt x="15" y="16"/>
                    <a:pt x="15" y="16"/>
                    <a:pt x="15" y="16"/>
                  </a:cubicBezTo>
                  <a:lnTo>
                    <a:pt x="14" y="16"/>
                  </a:lnTo>
                  <a:close/>
                  <a:moveTo>
                    <a:pt x="40" y="59"/>
                  </a:moveTo>
                  <a:cubicBezTo>
                    <a:pt x="41" y="60"/>
                    <a:pt x="42" y="61"/>
                    <a:pt x="43" y="62"/>
                  </a:cubicBezTo>
                  <a:cubicBezTo>
                    <a:pt x="41" y="63"/>
                    <a:pt x="39" y="63"/>
                    <a:pt x="37" y="63"/>
                  </a:cubicBezTo>
                  <a:cubicBezTo>
                    <a:pt x="28" y="63"/>
                    <a:pt x="20" y="59"/>
                    <a:pt x="1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15" y="53"/>
                    <a:pt x="16" y="53"/>
                    <a:pt x="16" y="53"/>
                  </a:cubicBezTo>
                  <a:cubicBezTo>
                    <a:pt x="17" y="53"/>
                    <a:pt x="17" y="52"/>
                    <a:pt x="17" y="52"/>
                  </a:cubicBezTo>
                  <a:cubicBezTo>
                    <a:pt x="22" y="57"/>
                    <a:pt x="29" y="60"/>
                    <a:pt x="37" y="60"/>
                  </a:cubicBezTo>
                  <a:cubicBezTo>
                    <a:pt x="38" y="60"/>
                    <a:pt x="39" y="60"/>
                    <a:pt x="40" y="5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Freeform 31"/>
            <p:cNvSpPr>
              <a:spLocks noEditPoints="1"/>
            </p:cNvSpPr>
            <p:nvPr/>
          </p:nvSpPr>
          <p:spPr bwMode="auto">
            <a:xfrm>
              <a:off x="4653859" y="2556445"/>
              <a:ext cx="499717" cy="543488"/>
            </a:xfrm>
            <a:custGeom>
              <a:avLst/>
              <a:gdLst>
                <a:gd name="T0" fmla="*/ 42 w 58"/>
                <a:gd name="T1" fmla="*/ 4 h 63"/>
                <a:gd name="T2" fmla="*/ 41 w 58"/>
                <a:gd name="T3" fmla="*/ 10 h 63"/>
                <a:gd name="T4" fmla="*/ 17 w 58"/>
                <a:gd name="T5" fmla="*/ 47 h 63"/>
                <a:gd name="T6" fmla="*/ 15 w 58"/>
                <a:gd name="T7" fmla="*/ 54 h 63"/>
                <a:gd name="T8" fmla="*/ 19 w 58"/>
                <a:gd name="T9" fmla="*/ 47 h 63"/>
                <a:gd name="T10" fmla="*/ 49 w 58"/>
                <a:gd name="T11" fmla="*/ 19 h 63"/>
                <a:gd name="T12" fmla="*/ 53 w 58"/>
                <a:gd name="T13" fmla="*/ 14 h 63"/>
                <a:gd name="T14" fmla="*/ 48 w 58"/>
                <a:gd name="T15" fmla="*/ 19 h 63"/>
                <a:gd name="T16" fmla="*/ 4 w 58"/>
                <a:gd name="T17" fmla="*/ 43 h 63"/>
                <a:gd name="T18" fmla="*/ 11 w 58"/>
                <a:gd name="T19" fmla="*/ 41 h 63"/>
                <a:gd name="T20" fmla="*/ 57 w 58"/>
                <a:gd name="T21" fmla="*/ 28 h 63"/>
                <a:gd name="T22" fmla="*/ 51 w 58"/>
                <a:gd name="T23" fmla="*/ 30 h 63"/>
                <a:gd name="T24" fmla="*/ 57 w 58"/>
                <a:gd name="T25" fmla="*/ 28 h 63"/>
                <a:gd name="T26" fmla="*/ 1 w 58"/>
                <a:gd name="T27" fmla="*/ 28 h 63"/>
                <a:gd name="T28" fmla="*/ 7 w 58"/>
                <a:gd name="T29" fmla="*/ 30 h 63"/>
                <a:gd name="T30" fmla="*/ 48 w 58"/>
                <a:gd name="T31" fmla="*/ 39 h 63"/>
                <a:gd name="T32" fmla="*/ 54 w 58"/>
                <a:gd name="T33" fmla="*/ 44 h 63"/>
                <a:gd name="T34" fmla="*/ 49 w 58"/>
                <a:gd name="T35" fmla="*/ 39 h 63"/>
                <a:gd name="T36" fmla="*/ 5 w 58"/>
                <a:gd name="T37" fmla="*/ 16 h 63"/>
                <a:gd name="T38" fmla="*/ 11 w 58"/>
                <a:gd name="T39" fmla="*/ 18 h 63"/>
                <a:gd name="T40" fmla="*/ 41 w 58"/>
                <a:gd name="T41" fmla="*/ 47 h 63"/>
                <a:gd name="T42" fmla="*/ 42 w 58"/>
                <a:gd name="T43" fmla="*/ 54 h 63"/>
                <a:gd name="T44" fmla="*/ 44 w 58"/>
                <a:gd name="T45" fmla="*/ 53 h 63"/>
                <a:gd name="T46" fmla="*/ 18 w 58"/>
                <a:gd name="T47" fmla="*/ 11 h 63"/>
                <a:gd name="T48" fmla="*/ 16 w 58"/>
                <a:gd name="T49" fmla="*/ 4 h 63"/>
                <a:gd name="T50" fmla="*/ 17 w 58"/>
                <a:gd name="T51" fmla="*/ 10 h 63"/>
                <a:gd name="T52" fmla="*/ 30 w 58"/>
                <a:gd name="T53" fmla="*/ 1 h 63"/>
                <a:gd name="T54" fmla="*/ 28 w 58"/>
                <a:gd name="T55" fmla="*/ 7 h 63"/>
                <a:gd name="T56" fmla="*/ 40 w 58"/>
                <a:gd name="T57" fmla="*/ 41 h 63"/>
                <a:gd name="T58" fmla="*/ 37 w 58"/>
                <a:gd name="T59" fmla="*/ 51 h 63"/>
                <a:gd name="T60" fmla="*/ 38 w 58"/>
                <a:gd name="T61" fmla="*/ 55 h 63"/>
                <a:gd name="T62" fmla="*/ 35 w 58"/>
                <a:gd name="T63" fmla="*/ 60 h 63"/>
                <a:gd name="T64" fmla="*/ 28 w 58"/>
                <a:gd name="T65" fmla="*/ 63 h 63"/>
                <a:gd name="T66" fmla="*/ 21 w 58"/>
                <a:gd name="T67" fmla="*/ 58 h 63"/>
                <a:gd name="T68" fmla="*/ 22 w 58"/>
                <a:gd name="T69" fmla="*/ 53 h 63"/>
                <a:gd name="T70" fmla="*/ 21 w 58"/>
                <a:gd name="T71" fmla="*/ 49 h 63"/>
                <a:gd name="T72" fmla="*/ 13 w 58"/>
                <a:gd name="T73" fmla="*/ 29 h 63"/>
                <a:gd name="T74" fmla="*/ 33 w 58"/>
                <a:gd name="T75" fmla="*/ 61 h 63"/>
                <a:gd name="T76" fmla="*/ 25 w 58"/>
                <a:gd name="T77" fmla="*/ 61 h 63"/>
                <a:gd name="T78" fmla="*/ 33 w 58"/>
                <a:gd name="T79" fmla="*/ 61 h 63"/>
                <a:gd name="T80" fmla="*/ 23 w 58"/>
                <a:gd name="T81" fmla="*/ 58 h 63"/>
                <a:gd name="T82" fmla="*/ 31 w 58"/>
                <a:gd name="T83" fmla="*/ 58 h 63"/>
                <a:gd name="T84" fmla="*/ 34 w 58"/>
                <a:gd name="T85" fmla="*/ 57 h 63"/>
                <a:gd name="T86" fmla="*/ 23 w 58"/>
                <a:gd name="T87" fmla="*/ 55 h 63"/>
                <a:gd name="T88" fmla="*/ 36 w 58"/>
                <a:gd name="T89" fmla="*/ 55 h 63"/>
                <a:gd name="T90" fmla="*/ 25 w 58"/>
                <a:gd name="T91" fmla="*/ 52 h 63"/>
                <a:gd name="T92" fmla="*/ 34 w 58"/>
                <a:gd name="T93" fmla="*/ 52 h 63"/>
                <a:gd name="T94" fmla="*/ 34 w 58"/>
                <a:gd name="T95" fmla="*/ 50 h 63"/>
                <a:gd name="T96" fmla="*/ 25 w 58"/>
                <a:gd name="T97" fmla="*/ 49 h 63"/>
                <a:gd name="T98" fmla="*/ 34 w 58"/>
                <a:gd name="T99" fmla="*/ 50 h 63"/>
                <a:gd name="T100" fmla="*/ 15 w 58"/>
                <a:gd name="T101" fmla="*/ 29 h 63"/>
                <a:gd name="T102" fmla="*/ 25 w 58"/>
                <a:gd name="T103" fmla="*/ 47 h 63"/>
                <a:gd name="T104" fmla="*/ 24 w 58"/>
                <a:gd name="T105" fmla="*/ 31 h 63"/>
                <a:gd name="T106" fmla="*/ 31 w 58"/>
                <a:gd name="T107" fmla="*/ 47 h 63"/>
                <a:gd name="T108" fmla="*/ 35 w 58"/>
                <a:gd name="T109" fmla="*/ 32 h 63"/>
                <a:gd name="T110" fmla="*/ 35 w 58"/>
                <a:gd name="T111" fmla="*/ 47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8" h="63">
                  <a:moveTo>
                    <a:pt x="40" y="11"/>
                  </a:moveTo>
                  <a:cubicBezTo>
                    <a:pt x="39" y="10"/>
                    <a:pt x="39" y="10"/>
                    <a:pt x="39" y="9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3" y="4"/>
                    <a:pt x="43" y="3"/>
                    <a:pt x="44" y="4"/>
                  </a:cubicBezTo>
                  <a:cubicBezTo>
                    <a:pt x="44" y="4"/>
                    <a:pt x="44" y="5"/>
                    <a:pt x="44" y="5"/>
                  </a:cubicBezTo>
                  <a:cubicBezTo>
                    <a:pt x="41" y="10"/>
                    <a:pt x="41" y="10"/>
                    <a:pt x="41" y="10"/>
                  </a:cubicBezTo>
                  <a:cubicBezTo>
                    <a:pt x="41" y="10"/>
                    <a:pt x="41" y="11"/>
                    <a:pt x="40" y="11"/>
                  </a:cubicBezTo>
                  <a:cubicBezTo>
                    <a:pt x="40" y="11"/>
                    <a:pt x="40" y="11"/>
                    <a:pt x="40" y="11"/>
                  </a:cubicBezTo>
                  <a:close/>
                  <a:moveTo>
                    <a:pt x="17" y="47"/>
                  </a:moveTo>
                  <a:cubicBezTo>
                    <a:pt x="14" y="53"/>
                    <a:pt x="14" y="53"/>
                    <a:pt x="14" y="53"/>
                  </a:cubicBezTo>
                  <a:cubicBezTo>
                    <a:pt x="14" y="53"/>
                    <a:pt x="14" y="54"/>
                    <a:pt x="15" y="54"/>
                  </a:cubicBezTo>
                  <a:cubicBezTo>
                    <a:pt x="15" y="54"/>
                    <a:pt x="15" y="54"/>
                    <a:pt x="15" y="54"/>
                  </a:cubicBezTo>
                  <a:cubicBezTo>
                    <a:pt x="16" y="54"/>
                    <a:pt x="16" y="54"/>
                    <a:pt x="16" y="54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9" y="48"/>
                    <a:pt x="19" y="47"/>
                    <a:pt x="19" y="47"/>
                  </a:cubicBezTo>
                  <a:cubicBezTo>
                    <a:pt x="18" y="47"/>
                    <a:pt x="18" y="47"/>
                    <a:pt x="17" y="47"/>
                  </a:cubicBezTo>
                  <a:close/>
                  <a:moveTo>
                    <a:pt x="48" y="19"/>
                  </a:moveTo>
                  <a:cubicBezTo>
                    <a:pt x="49" y="19"/>
                    <a:pt x="49" y="19"/>
                    <a:pt x="49" y="19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5" y="15"/>
                    <a:pt x="55" y="15"/>
                    <a:pt x="54" y="14"/>
                  </a:cubicBezTo>
                  <a:cubicBezTo>
                    <a:pt x="54" y="14"/>
                    <a:pt x="54" y="14"/>
                    <a:pt x="53" y="14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7" y="17"/>
                    <a:pt x="47" y="18"/>
                    <a:pt x="48" y="18"/>
                  </a:cubicBezTo>
                  <a:cubicBezTo>
                    <a:pt x="48" y="19"/>
                    <a:pt x="48" y="19"/>
                    <a:pt x="48" y="19"/>
                  </a:cubicBezTo>
                  <a:close/>
                  <a:moveTo>
                    <a:pt x="10" y="39"/>
                  </a:moveTo>
                  <a:cubicBezTo>
                    <a:pt x="5" y="42"/>
                    <a:pt x="5" y="42"/>
                    <a:pt x="5" y="42"/>
                  </a:cubicBezTo>
                  <a:cubicBezTo>
                    <a:pt x="4" y="42"/>
                    <a:pt x="4" y="43"/>
                    <a:pt x="4" y="43"/>
                  </a:cubicBezTo>
                  <a:cubicBezTo>
                    <a:pt x="4" y="44"/>
                    <a:pt x="5" y="44"/>
                    <a:pt x="5" y="44"/>
                  </a:cubicBezTo>
                  <a:cubicBezTo>
                    <a:pt x="5" y="44"/>
                    <a:pt x="5" y="44"/>
                    <a:pt x="6" y="44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0"/>
                    <a:pt x="11" y="40"/>
                    <a:pt x="11" y="39"/>
                  </a:cubicBezTo>
                  <a:cubicBezTo>
                    <a:pt x="11" y="39"/>
                    <a:pt x="10" y="39"/>
                    <a:pt x="10" y="39"/>
                  </a:cubicBezTo>
                  <a:close/>
                  <a:moveTo>
                    <a:pt x="57" y="28"/>
                  </a:move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0" y="28"/>
                    <a:pt x="50" y="29"/>
                  </a:cubicBezTo>
                  <a:cubicBezTo>
                    <a:pt x="50" y="29"/>
                    <a:pt x="51" y="30"/>
                    <a:pt x="51" y="30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8" y="30"/>
                    <a:pt x="58" y="29"/>
                    <a:pt x="58" y="29"/>
                  </a:cubicBezTo>
                  <a:cubicBezTo>
                    <a:pt x="58" y="28"/>
                    <a:pt x="58" y="28"/>
                    <a:pt x="57" y="28"/>
                  </a:cubicBezTo>
                  <a:close/>
                  <a:moveTo>
                    <a:pt x="8" y="29"/>
                  </a:moveTo>
                  <a:cubicBezTo>
                    <a:pt x="8" y="28"/>
                    <a:pt x="8" y="28"/>
                    <a:pt x="7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1" y="28"/>
                    <a:pt x="0" y="28"/>
                    <a:pt x="0" y="29"/>
                  </a:cubicBezTo>
                  <a:cubicBezTo>
                    <a:pt x="0" y="29"/>
                    <a:pt x="1" y="30"/>
                    <a:pt x="1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8" y="30"/>
                    <a:pt x="8" y="29"/>
                    <a:pt x="8" y="29"/>
                  </a:cubicBezTo>
                  <a:close/>
                  <a:moveTo>
                    <a:pt x="49" y="39"/>
                  </a:moveTo>
                  <a:cubicBezTo>
                    <a:pt x="48" y="39"/>
                    <a:pt x="48" y="39"/>
                    <a:pt x="48" y="39"/>
                  </a:cubicBezTo>
                  <a:cubicBezTo>
                    <a:pt x="47" y="40"/>
                    <a:pt x="47" y="40"/>
                    <a:pt x="48" y="41"/>
                  </a:cubicBezTo>
                  <a:cubicBezTo>
                    <a:pt x="53" y="44"/>
                    <a:pt x="53" y="44"/>
                    <a:pt x="53" y="44"/>
                  </a:cubicBezTo>
                  <a:cubicBezTo>
                    <a:pt x="53" y="44"/>
                    <a:pt x="53" y="44"/>
                    <a:pt x="54" y="44"/>
                  </a:cubicBezTo>
                  <a:cubicBezTo>
                    <a:pt x="54" y="44"/>
                    <a:pt x="54" y="44"/>
                    <a:pt x="54" y="43"/>
                  </a:cubicBezTo>
                  <a:cubicBezTo>
                    <a:pt x="55" y="43"/>
                    <a:pt x="55" y="42"/>
                    <a:pt x="54" y="42"/>
                  </a:cubicBezTo>
                  <a:lnTo>
                    <a:pt x="49" y="39"/>
                  </a:lnTo>
                  <a:close/>
                  <a:moveTo>
                    <a:pt x="6" y="14"/>
                  </a:moveTo>
                  <a:cubicBezTo>
                    <a:pt x="5" y="14"/>
                    <a:pt x="4" y="14"/>
                    <a:pt x="4" y="14"/>
                  </a:cubicBezTo>
                  <a:cubicBezTo>
                    <a:pt x="4" y="15"/>
                    <a:pt x="4" y="15"/>
                    <a:pt x="5" y="16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19"/>
                    <a:pt x="11" y="19"/>
                    <a:pt x="11" y="18"/>
                  </a:cubicBezTo>
                  <a:cubicBezTo>
                    <a:pt x="11" y="18"/>
                    <a:pt x="11" y="17"/>
                    <a:pt x="11" y="17"/>
                  </a:cubicBezTo>
                  <a:lnTo>
                    <a:pt x="6" y="14"/>
                  </a:lnTo>
                  <a:close/>
                  <a:moveTo>
                    <a:pt x="41" y="47"/>
                  </a:moveTo>
                  <a:cubicBezTo>
                    <a:pt x="41" y="47"/>
                    <a:pt x="40" y="47"/>
                    <a:pt x="40" y="47"/>
                  </a:cubicBezTo>
                  <a:cubicBezTo>
                    <a:pt x="39" y="47"/>
                    <a:pt x="39" y="48"/>
                    <a:pt x="39" y="48"/>
                  </a:cubicBezTo>
                  <a:cubicBezTo>
                    <a:pt x="42" y="54"/>
                    <a:pt x="42" y="54"/>
                    <a:pt x="42" y="54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3" y="54"/>
                    <a:pt x="44" y="54"/>
                    <a:pt x="44" y="54"/>
                  </a:cubicBezTo>
                  <a:cubicBezTo>
                    <a:pt x="44" y="54"/>
                    <a:pt x="44" y="53"/>
                    <a:pt x="44" y="53"/>
                  </a:cubicBezTo>
                  <a:lnTo>
                    <a:pt x="41" y="47"/>
                  </a:lnTo>
                  <a:close/>
                  <a:moveTo>
                    <a:pt x="17" y="10"/>
                  </a:moveTo>
                  <a:cubicBezTo>
                    <a:pt x="18" y="10"/>
                    <a:pt x="18" y="11"/>
                    <a:pt x="18" y="11"/>
                  </a:cubicBezTo>
                  <a:cubicBezTo>
                    <a:pt x="18" y="11"/>
                    <a:pt x="19" y="11"/>
                    <a:pt x="19" y="11"/>
                  </a:cubicBezTo>
                  <a:cubicBezTo>
                    <a:pt x="19" y="10"/>
                    <a:pt x="19" y="10"/>
                    <a:pt x="19" y="9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5" y="3"/>
                    <a:pt x="15" y="4"/>
                  </a:cubicBezTo>
                  <a:cubicBezTo>
                    <a:pt x="14" y="4"/>
                    <a:pt x="14" y="5"/>
                    <a:pt x="14" y="5"/>
                  </a:cubicBezTo>
                  <a:lnTo>
                    <a:pt x="17" y="10"/>
                  </a:lnTo>
                  <a:close/>
                  <a:moveTo>
                    <a:pt x="29" y="8"/>
                  </a:moveTo>
                  <a:cubicBezTo>
                    <a:pt x="30" y="8"/>
                    <a:pt x="30" y="7"/>
                    <a:pt x="30" y="7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0"/>
                    <a:pt x="30" y="0"/>
                    <a:pt x="29" y="0"/>
                  </a:cubicBezTo>
                  <a:cubicBezTo>
                    <a:pt x="29" y="0"/>
                    <a:pt x="28" y="0"/>
                    <a:pt x="28" y="1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7"/>
                    <a:pt x="29" y="8"/>
                    <a:pt x="29" y="8"/>
                  </a:cubicBezTo>
                  <a:close/>
                  <a:moveTo>
                    <a:pt x="45" y="29"/>
                  </a:moveTo>
                  <a:cubicBezTo>
                    <a:pt x="45" y="33"/>
                    <a:pt x="44" y="38"/>
                    <a:pt x="40" y="41"/>
                  </a:cubicBezTo>
                  <a:cubicBezTo>
                    <a:pt x="38" y="43"/>
                    <a:pt x="37" y="46"/>
                    <a:pt x="37" y="47"/>
                  </a:cubicBezTo>
                  <a:cubicBezTo>
                    <a:pt x="38" y="48"/>
                    <a:pt x="38" y="48"/>
                    <a:pt x="38" y="49"/>
                  </a:cubicBezTo>
                  <a:cubicBezTo>
                    <a:pt x="38" y="50"/>
                    <a:pt x="38" y="50"/>
                    <a:pt x="37" y="51"/>
                  </a:cubicBezTo>
                  <a:cubicBezTo>
                    <a:pt x="38" y="51"/>
                    <a:pt x="38" y="51"/>
                    <a:pt x="38" y="52"/>
                  </a:cubicBezTo>
                  <a:cubicBezTo>
                    <a:pt x="38" y="53"/>
                    <a:pt x="38" y="53"/>
                    <a:pt x="37" y="53"/>
                  </a:cubicBezTo>
                  <a:cubicBezTo>
                    <a:pt x="38" y="54"/>
                    <a:pt x="38" y="54"/>
                    <a:pt x="38" y="55"/>
                  </a:cubicBezTo>
                  <a:cubicBezTo>
                    <a:pt x="38" y="56"/>
                    <a:pt x="38" y="56"/>
                    <a:pt x="37" y="56"/>
                  </a:cubicBezTo>
                  <a:cubicBezTo>
                    <a:pt x="38" y="57"/>
                    <a:pt x="38" y="57"/>
                    <a:pt x="38" y="58"/>
                  </a:cubicBezTo>
                  <a:cubicBezTo>
                    <a:pt x="38" y="59"/>
                    <a:pt x="37" y="60"/>
                    <a:pt x="35" y="60"/>
                  </a:cubicBezTo>
                  <a:cubicBezTo>
                    <a:pt x="35" y="60"/>
                    <a:pt x="35" y="61"/>
                    <a:pt x="35" y="61"/>
                  </a:cubicBezTo>
                  <a:cubicBezTo>
                    <a:pt x="35" y="63"/>
                    <a:pt x="33" y="63"/>
                    <a:pt x="31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6" y="63"/>
                    <a:pt x="23" y="63"/>
                    <a:pt x="23" y="61"/>
                  </a:cubicBezTo>
                  <a:cubicBezTo>
                    <a:pt x="23" y="61"/>
                    <a:pt x="23" y="60"/>
                    <a:pt x="23" y="60"/>
                  </a:cubicBezTo>
                  <a:cubicBezTo>
                    <a:pt x="22" y="60"/>
                    <a:pt x="21" y="59"/>
                    <a:pt x="21" y="58"/>
                  </a:cubicBezTo>
                  <a:cubicBezTo>
                    <a:pt x="21" y="57"/>
                    <a:pt x="21" y="57"/>
                    <a:pt x="22" y="56"/>
                  </a:cubicBezTo>
                  <a:cubicBezTo>
                    <a:pt x="21" y="56"/>
                    <a:pt x="21" y="56"/>
                    <a:pt x="21" y="55"/>
                  </a:cubicBezTo>
                  <a:cubicBezTo>
                    <a:pt x="21" y="54"/>
                    <a:pt x="21" y="54"/>
                    <a:pt x="22" y="53"/>
                  </a:cubicBezTo>
                  <a:cubicBezTo>
                    <a:pt x="21" y="53"/>
                    <a:pt x="21" y="53"/>
                    <a:pt x="21" y="52"/>
                  </a:cubicBezTo>
                  <a:cubicBezTo>
                    <a:pt x="21" y="51"/>
                    <a:pt x="21" y="51"/>
                    <a:pt x="22" y="51"/>
                  </a:cubicBezTo>
                  <a:cubicBezTo>
                    <a:pt x="21" y="50"/>
                    <a:pt x="21" y="50"/>
                    <a:pt x="21" y="49"/>
                  </a:cubicBezTo>
                  <a:cubicBezTo>
                    <a:pt x="21" y="48"/>
                    <a:pt x="21" y="48"/>
                    <a:pt x="22" y="47"/>
                  </a:cubicBezTo>
                  <a:cubicBezTo>
                    <a:pt x="22" y="46"/>
                    <a:pt x="21" y="43"/>
                    <a:pt x="18" y="41"/>
                  </a:cubicBezTo>
                  <a:cubicBezTo>
                    <a:pt x="15" y="38"/>
                    <a:pt x="13" y="33"/>
                    <a:pt x="13" y="29"/>
                  </a:cubicBezTo>
                  <a:cubicBezTo>
                    <a:pt x="13" y="20"/>
                    <a:pt x="20" y="13"/>
                    <a:pt x="29" y="13"/>
                  </a:cubicBezTo>
                  <a:cubicBezTo>
                    <a:pt x="38" y="13"/>
                    <a:pt x="45" y="20"/>
                    <a:pt x="45" y="29"/>
                  </a:cubicBezTo>
                  <a:close/>
                  <a:moveTo>
                    <a:pt x="33" y="61"/>
                  </a:moveTo>
                  <a:cubicBezTo>
                    <a:pt x="33" y="61"/>
                    <a:pt x="32" y="60"/>
                    <a:pt x="31" y="60"/>
                  </a:cubicBezTo>
                  <a:cubicBezTo>
                    <a:pt x="28" y="60"/>
                    <a:pt x="28" y="60"/>
                    <a:pt x="28" y="60"/>
                  </a:cubicBezTo>
                  <a:cubicBezTo>
                    <a:pt x="26" y="60"/>
                    <a:pt x="26" y="61"/>
                    <a:pt x="25" y="61"/>
                  </a:cubicBezTo>
                  <a:cubicBezTo>
                    <a:pt x="26" y="61"/>
                    <a:pt x="26" y="61"/>
                    <a:pt x="28" y="61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2" y="61"/>
                    <a:pt x="33" y="61"/>
                    <a:pt x="33" y="61"/>
                  </a:cubicBezTo>
                  <a:close/>
                  <a:moveTo>
                    <a:pt x="34" y="57"/>
                  </a:moveTo>
                  <a:cubicBezTo>
                    <a:pt x="25" y="57"/>
                    <a:pt x="25" y="57"/>
                    <a:pt x="25" y="57"/>
                  </a:cubicBezTo>
                  <a:cubicBezTo>
                    <a:pt x="24" y="57"/>
                    <a:pt x="23" y="58"/>
                    <a:pt x="23" y="58"/>
                  </a:cubicBezTo>
                  <a:cubicBezTo>
                    <a:pt x="23" y="58"/>
                    <a:pt x="24" y="58"/>
                    <a:pt x="25" y="58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31" y="58"/>
                    <a:pt x="31" y="58"/>
                    <a:pt x="31" y="58"/>
                  </a:cubicBezTo>
                  <a:cubicBezTo>
                    <a:pt x="34" y="58"/>
                    <a:pt x="34" y="58"/>
                    <a:pt x="34" y="58"/>
                  </a:cubicBezTo>
                  <a:cubicBezTo>
                    <a:pt x="35" y="58"/>
                    <a:pt x="35" y="58"/>
                    <a:pt x="36" y="58"/>
                  </a:cubicBezTo>
                  <a:cubicBezTo>
                    <a:pt x="35" y="58"/>
                    <a:pt x="35" y="57"/>
                    <a:pt x="34" y="57"/>
                  </a:cubicBezTo>
                  <a:close/>
                  <a:moveTo>
                    <a:pt x="34" y="54"/>
                  </a:moveTo>
                  <a:cubicBezTo>
                    <a:pt x="25" y="54"/>
                    <a:pt x="25" y="54"/>
                    <a:pt x="25" y="54"/>
                  </a:cubicBezTo>
                  <a:cubicBezTo>
                    <a:pt x="24" y="54"/>
                    <a:pt x="23" y="55"/>
                    <a:pt x="23" y="55"/>
                  </a:cubicBezTo>
                  <a:cubicBezTo>
                    <a:pt x="23" y="55"/>
                    <a:pt x="24" y="55"/>
                    <a:pt x="25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5" y="55"/>
                    <a:pt x="35" y="55"/>
                    <a:pt x="36" y="55"/>
                  </a:cubicBezTo>
                  <a:cubicBezTo>
                    <a:pt x="35" y="55"/>
                    <a:pt x="35" y="54"/>
                    <a:pt x="34" y="54"/>
                  </a:cubicBezTo>
                  <a:close/>
                  <a:moveTo>
                    <a:pt x="34" y="52"/>
                  </a:move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2"/>
                  </a:cubicBezTo>
                  <a:cubicBezTo>
                    <a:pt x="23" y="52"/>
                    <a:pt x="24" y="52"/>
                    <a:pt x="2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5" y="52"/>
                    <a:pt x="35" y="52"/>
                    <a:pt x="36" y="52"/>
                  </a:cubicBezTo>
                  <a:cubicBezTo>
                    <a:pt x="35" y="52"/>
                    <a:pt x="35" y="52"/>
                    <a:pt x="34" y="52"/>
                  </a:cubicBezTo>
                  <a:close/>
                  <a:moveTo>
                    <a:pt x="34" y="50"/>
                  </a:moveTo>
                  <a:cubicBezTo>
                    <a:pt x="35" y="50"/>
                    <a:pt x="35" y="49"/>
                    <a:pt x="36" y="49"/>
                  </a:cubicBezTo>
                  <a:cubicBezTo>
                    <a:pt x="35" y="49"/>
                    <a:pt x="35" y="49"/>
                    <a:pt x="34" y="49"/>
                  </a:cubicBezTo>
                  <a:cubicBezTo>
                    <a:pt x="25" y="49"/>
                    <a:pt x="25" y="49"/>
                    <a:pt x="25" y="49"/>
                  </a:cubicBezTo>
                  <a:cubicBezTo>
                    <a:pt x="24" y="49"/>
                    <a:pt x="23" y="49"/>
                    <a:pt x="23" y="49"/>
                  </a:cubicBezTo>
                  <a:cubicBezTo>
                    <a:pt x="23" y="49"/>
                    <a:pt x="24" y="50"/>
                    <a:pt x="25" y="50"/>
                  </a:cubicBezTo>
                  <a:lnTo>
                    <a:pt x="34" y="50"/>
                  </a:lnTo>
                  <a:close/>
                  <a:moveTo>
                    <a:pt x="43" y="29"/>
                  </a:moveTo>
                  <a:cubicBezTo>
                    <a:pt x="43" y="21"/>
                    <a:pt x="37" y="15"/>
                    <a:pt x="29" y="15"/>
                  </a:cubicBezTo>
                  <a:cubicBezTo>
                    <a:pt x="22" y="15"/>
                    <a:pt x="15" y="21"/>
                    <a:pt x="15" y="29"/>
                  </a:cubicBezTo>
                  <a:cubicBezTo>
                    <a:pt x="15" y="33"/>
                    <a:pt x="17" y="36"/>
                    <a:pt x="20" y="39"/>
                  </a:cubicBezTo>
                  <a:cubicBezTo>
                    <a:pt x="22" y="42"/>
                    <a:pt x="23" y="44"/>
                    <a:pt x="24" y="47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4" y="31"/>
                    <a:pt x="24" y="31"/>
                  </a:cubicBezTo>
                  <a:cubicBezTo>
                    <a:pt x="25" y="31"/>
                    <a:pt x="25" y="31"/>
                    <a:pt x="25" y="32"/>
                  </a:cubicBezTo>
                  <a:cubicBezTo>
                    <a:pt x="28" y="47"/>
                    <a:pt x="28" y="47"/>
                    <a:pt x="28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3" y="31"/>
                    <a:pt x="34" y="31"/>
                    <a:pt x="35" y="31"/>
                  </a:cubicBezTo>
                  <a:cubicBezTo>
                    <a:pt x="35" y="31"/>
                    <a:pt x="35" y="32"/>
                    <a:pt x="35" y="32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4" y="47"/>
                    <a:pt x="34" y="47"/>
                    <a:pt x="34" y="47"/>
                  </a:cubicBezTo>
                  <a:cubicBezTo>
                    <a:pt x="35" y="47"/>
                    <a:pt x="35" y="47"/>
                    <a:pt x="35" y="47"/>
                  </a:cubicBezTo>
                  <a:cubicBezTo>
                    <a:pt x="35" y="44"/>
                    <a:pt x="37" y="42"/>
                    <a:pt x="39" y="39"/>
                  </a:cubicBezTo>
                  <a:cubicBezTo>
                    <a:pt x="42" y="36"/>
                    <a:pt x="43" y="33"/>
                    <a:pt x="43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Freeform 14"/>
            <p:cNvSpPr>
              <a:spLocks noEditPoints="1"/>
            </p:cNvSpPr>
            <p:nvPr/>
          </p:nvSpPr>
          <p:spPr bwMode="auto">
            <a:xfrm>
              <a:off x="6615234" y="3401580"/>
              <a:ext cx="323634" cy="377574"/>
            </a:xfrm>
            <a:custGeom>
              <a:avLst/>
              <a:gdLst>
                <a:gd name="T0" fmla="*/ 36 w 56"/>
                <a:gd name="T1" fmla="*/ 14 h 65"/>
                <a:gd name="T2" fmla="*/ 43 w 56"/>
                <a:gd name="T3" fmla="*/ 2 h 65"/>
                <a:gd name="T4" fmla="*/ 41 w 56"/>
                <a:gd name="T5" fmla="*/ 0 h 65"/>
                <a:gd name="T6" fmla="*/ 13 w 56"/>
                <a:gd name="T7" fmla="*/ 1 h 65"/>
                <a:gd name="T8" fmla="*/ 20 w 56"/>
                <a:gd name="T9" fmla="*/ 14 h 65"/>
                <a:gd name="T10" fmla="*/ 0 w 56"/>
                <a:gd name="T11" fmla="*/ 37 h 65"/>
                <a:gd name="T12" fmla="*/ 7 w 56"/>
                <a:gd name="T13" fmla="*/ 65 h 65"/>
                <a:gd name="T14" fmla="*/ 56 w 56"/>
                <a:gd name="T15" fmla="*/ 58 h 65"/>
                <a:gd name="T16" fmla="*/ 36 w 56"/>
                <a:gd name="T17" fmla="*/ 15 h 65"/>
                <a:gd name="T18" fmla="*/ 23 w 56"/>
                <a:gd name="T19" fmla="*/ 4 h 65"/>
                <a:gd name="T20" fmla="*/ 21 w 56"/>
                <a:gd name="T21" fmla="*/ 5 h 65"/>
                <a:gd name="T22" fmla="*/ 22 w 56"/>
                <a:gd name="T23" fmla="*/ 13 h 65"/>
                <a:gd name="T24" fmla="*/ 39 w 56"/>
                <a:gd name="T25" fmla="*/ 3 h 65"/>
                <a:gd name="T26" fmla="*/ 26 w 56"/>
                <a:gd name="T27" fmla="*/ 13 h 65"/>
                <a:gd name="T28" fmla="*/ 33 w 56"/>
                <a:gd name="T29" fmla="*/ 15 h 65"/>
                <a:gd name="T30" fmla="*/ 23 w 56"/>
                <a:gd name="T31" fmla="*/ 16 h 65"/>
                <a:gd name="T32" fmla="*/ 53 w 56"/>
                <a:gd name="T33" fmla="*/ 58 h 65"/>
                <a:gd name="T34" fmla="*/ 7 w 56"/>
                <a:gd name="T35" fmla="*/ 62 h 65"/>
                <a:gd name="T36" fmla="*/ 3 w 56"/>
                <a:gd name="T37" fmla="*/ 37 h 65"/>
                <a:gd name="T38" fmla="*/ 34 w 56"/>
                <a:gd name="T39" fmla="*/ 18 h 65"/>
                <a:gd name="T40" fmla="*/ 53 w 56"/>
                <a:gd name="T41" fmla="*/ 58 h 65"/>
                <a:gd name="T42" fmla="*/ 8 w 56"/>
                <a:gd name="T43" fmla="*/ 54 h 65"/>
                <a:gd name="T44" fmla="*/ 12 w 56"/>
                <a:gd name="T45" fmla="*/ 58 h 65"/>
                <a:gd name="T46" fmla="*/ 6 w 56"/>
                <a:gd name="T47" fmla="*/ 54 h 65"/>
                <a:gd name="T48" fmla="*/ 23 w 56"/>
                <a:gd name="T49" fmla="*/ 21 h 65"/>
                <a:gd name="T50" fmla="*/ 23 w 56"/>
                <a:gd name="T51" fmla="*/ 23 h 65"/>
                <a:gd name="T52" fmla="*/ 28 w 56"/>
                <a:gd name="T53" fmla="*/ 28 h 65"/>
                <a:gd name="T54" fmla="*/ 28 w 56"/>
                <a:gd name="T55" fmla="*/ 53 h 65"/>
                <a:gd name="T56" fmla="*/ 28 w 56"/>
                <a:gd name="T57" fmla="*/ 28 h 65"/>
                <a:gd name="T58" fmla="*/ 17 w 56"/>
                <a:gd name="T59" fmla="*/ 41 h 65"/>
                <a:gd name="T60" fmla="*/ 38 w 56"/>
                <a:gd name="T61" fmla="*/ 41 h 65"/>
                <a:gd name="T62" fmla="*/ 26 w 56"/>
                <a:gd name="T63" fmla="*/ 37 h 65"/>
                <a:gd name="T64" fmla="*/ 32 w 56"/>
                <a:gd name="T65" fmla="*/ 44 h 65"/>
                <a:gd name="T66" fmla="*/ 29 w 56"/>
                <a:gd name="T67" fmla="*/ 49 h 65"/>
                <a:gd name="T68" fmla="*/ 27 w 56"/>
                <a:gd name="T69" fmla="*/ 49 h 65"/>
                <a:gd name="T70" fmla="*/ 24 w 56"/>
                <a:gd name="T71" fmla="*/ 44 h 65"/>
                <a:gd name="T72" fmla="*/ 26 w 56"/>
                <a:gd name="T73" fmla="*/ 44 h 65"/>
                <a:gd name="T74" fmla="*/ 30 w 56"/>
                <a:gd name="T75" fmla="*/ 44 h 65"/>
                <a:gd name="T76" fmla="*/ 24 w 56"/>
                <a:gd name="T77" fmla="*/ 37 h 65"/>
                <a:gd name="T78" fmla="*/ 27 w 56"/>
                <a:gd name="T79" fmla="*/ 32 h 65"/>
                <a:gd name="T80" fmla="*/ 29 w 56"/>
                <a:gd name="T81" fmla="*/ 32 h 65"/>
                <a:gd name="T82" fmla="*/ 32 w 56"/>
                <a:gd name="T83" fmla="*/ 37 h 65"/>
                <a:gd name="T84" fmla="*/ 30 w 56"/>
                <a:gd name="T85" fmla="*/ 37 h 65"/>
                <a:gd name="T86" fmla="*/ 26 w 56"/>
                <a:gd name="T87" fmla="*/ 3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" h="65">
                  <a:moveTo>
                    <a:pt x="36" y="15"/>
                  </a:moveTo>
                  <a:cubicBezTo>
                    <a:pt x="36" y="14"/>
                    <a:pt x="36" y="14"/>
                    <a:pt x="36" y="14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43" y="3"/>
                    <a:pt x="43" y="3"/>
                    <a:pt x="43" y="2"/>
                  </a:cubicBezTo>
                  <a:cubicBezTo>
                    <a:pt x="43" y="1"/>
                    <a:pt x="42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3" y="0"/>
                    <a:pt x="13" y="1"/>
                  </a:cubicBezTo>
                  <a:cubicBezTo>
                    <a:pt x="12" y="2"/>
                    <a:pt x="12" y="3"/>
                    <a:pt x="13" y="3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9" y="16"/>
                    <a:pt x="0" y="26"/>
                    <a:pt x="0" y="37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1"/>
                    <a:pt x="3" y="65"/>
                    <a:pt x="7" y="65"/>
                  </a:cubicBezTo>
                  <a:cubicBezTo>
                    <a:pt x="49" y="65"/>
                    <a:pt x="49" y="65"/>
                    <a:pt x="49" y="65"/>
                  </a:cubicBezTo>
                  <a:cubicBezTo>
                    <a:pt x="53" y="65"/>
                    <a:pt x="56" y="61"/>
                    <a:pt x="56" y="58"/>
                  </a:cubicBezTo>
                  <a:cubicBezTo>
                    <a:pt x="56" y="37"/>
                    <a:pt x="56" y="37"/>
                    <a:pt x="56" y="37"/>
                  </a:cubicBezTo>
                  <a:cubicBezTo>
                    <a:pt x="56" y="26"/>
                    <a:pt x="47" y="16"/>
                    <a:pt x="36" y="15"/>
                  </a:cubicBezTo>
                  <a:close/>
                  <a:moveTo>
                    <a:pt x="26" y="13"/>
                  </a:moveTo>
                  <a:cubicBezTo>
                    <a:pt x="23" y="4"/>
                    <a:pt x="23" y="4"/>
                    <a:pt x="23" y="4"/>
                  </a:cubicBezTo>
                  <a:cubicBezTo>
                    <a:pt x="22" y="3"/>
                    <a:pt x="22" y="3"/>
                    <a:pt x="21" y="3"/>
                  </a:cubicBezTo>
                  <a:cubicBezTo>
                    <a:pt x="21" y="4"/>
                    <a:pt x="21" y="4"/>
                    <a:pt x="21" y="5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33" y="13"/>
                    <a:pt x="33" y="13"/>
                    <a:pt x="33" y="13"/>
                  </a:cubicBezTo>
                  <a:lnTo>
                    <a:pt x="26" y="13"/>
                  </a:lnTo>
                  <a:close/>
                  <a:moveTo>
                    <a:pt x="23" y="15"/>
                  </a:moveTo>
                  <a:cubicBezTo>
                    <a:pt x="33" y="15"/>
                    <a:pt x="33" y="15"/>
                    <a:pt x="33" y="15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23" y="16"/>
                    <a:pt x="23" y="16"/>
                    <a:pt x="23" y="16"/>
                  </a:cubicBezTo>
                  <a:lnTo>
                    <a:pt x="23" y="15"/>
                  </a:lnTo>
                  <a:close/>
                  <a:moveTo>
                    <a:pt x="53" y="58"/>
                  </a:moveTo>
                  <a:cubicBezTo>
                    <a:pt x="53" y="60"/>
                    <a:pt x="51" y="62"/>
                    <a:pt x="49" y="62"/>
                  </a:cubicBezTo>
                  <a:cubicBezTo>
                    <a:pt x="7" y="62"/>
                    <a:pt x="7" y="62"/>
                    <a:pt x="7" y="62"/>
                  </a:cubicBezTo>
                  <a:cubicBezTo>
                    <a:pt x="5" y="62"/>
                    <a:pt x="3" y="60"/>
                    <a:pt x="3" y="58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3" y="26"/>
                    <a:pt x="11" y="18"/>
                    <a:pt x="22" y="18"/>
                  </a:cubicBezTo>
                  <a:cubicBezTo>
                    <a:pt x="34" y="18"/>
                    <a:pt x="34" y="18"/>
                    <a:pt x="34" y="18"/>
                  </a:cubicBezTo>
                  <a:cubicBezTo>
                    <a:pt x="44" y="18"/>
                    <a:pt x="53" y="26"/>
                    <a:pt x="53" y="37"/>
                  </a:cubicBezTo>
                  <a:lnTo>
                    <a:pt x="53" y="58"/>
                  </a:lnTo>
                  <a:close/>
                  <a:moveTo>
                    <a:pt x="8" y="38"/>
                  </a:moveTo>
                  <a:cubicBezTo>
                    <a:pt x="8" y="54"/>
                    <a:pt x="8" y="54"/>
                    <a:pt x="8" y="54"/>
                  </a:cubicBezTo>
                  <a:cubicBezTo>
                    <a:pt x="8" y="55"/>
                    <a:pt x="9" y="57"/>
                    <a:pt x="11" y="57"/>
                  </a:cubicBezTo>
                  <a:cubicBezTo>
                    <a:pt x="11" y="57"/>
                    <a:pt x="12" y="57"/>
                    <a:pt x="12" y="58"/>
                  </a:cubicBezTo>
                  <a:cubicBezTo>
                    <a:pt x="12" y="58"/>
                    <a:pt x="11" y="59"/>
                    <a:pt x="11" y="59"/>
                  </a:cubicBezTo>
                  <a:cubicBezTo>
                    <a:pt x="8" y="59"/>
                    <a:pt x="6" y="56"/>
                    <a:pt x="6" y="54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6" y="28"/>
                    <a:pt x="14" y="21"/>
                    <a:pt x="23" y="21"/>
                  </a:cubicBezTo>
                  <a:cubicBezTo>
                    <a:pt x="24" y="21"/>
                    <a:pt x="24" y="21"/>
                    <a:pt x="24" y="22"/>
                  </a:cubicBezTo>
                  <a:cubicBezTo>
                    <a:pt x="24" y="22"/>
                    <a:pt x="24" y="23"/>
                    <a:pt x="23" y="23"/>
                  </a:cubicBezTo>
                  <a:cubicBezTo>
                    <a:pt x="15" y="23"/>
                    <a:pt x="8" y="29"/>
                    <a:pt x="8" y="38"/>
                  </a:cubicBezTo>
                  <a:close/>
                  <a:moveTo>
                    <a:pt x="28" y="28"/>
                  </a:moveTo>
                  <a:cubicBezTo>
                    <a:pt x="21" y="28"/>
                    <a:pt x="15" y="34"/>
                    <a:pt x="15" y="41"/>
                  </a:cubicBezTo>
                  <a:cubicBezTo>
                    <a:pt x="15" y="47"/>
                    <a:pt x="21" y="53"/>
                    <a:pt x="28" y="53"/>
                  </a:cubicBezTo>
                  <a:cubicBezTo>
                    <a:pt x="35" y="53"/>
                    <a:pt x="40" y="47"/>
                    <a:pt x="40" y="41"/>
                  </a:cubicBezTo>
                  <a:cubicBezTo>
                    <a:pt x="40" y="34"/>
                    <a:pt x="35" y="28"/>
                    <a:pt x="28" y="28"/>
                  </a:cubicBezTo>
                  <a:close/>
                  <a:moveTo>
                    <a:pt x="28" y="51"/>
                  </a:moveTo>
                  <a:cubicBezTo>
                    <a:pt x="22" y="51"/>
                    <a:pt x="17" y="46"/>
                    <a:pt x="17" y="41"/>
                  </a:cubicBezTo>
                  <a:cubicBezTo>
                    <a:pt x="17" y="35"/>
                    <a:pt x="22" y="30"/>
                    <a:pt x="28" y="30"/>
                  </a:cubicBezTo>
                  <a:cubicBezTo>
                    <a:pt x="33" y="30"/>
                    <a:pt x="38" y="35"/>
                    <a:pt x="38" y="41"/>
                  </a:cubicBezTo>
                  <a:cubicBezTo>
                    <a:pt x="38" y="46"/>
                    <a:pt x="33" y="51"/>
                    <a:pt x="28" y="51"/>
                  </a:cubicBezTo>
                  <a:close/>
                  <a:moveTo>
                    <a:pt x="26" y="37"/>
                  </a:moveTo>
                  <a:cubicBezTo>
                    <a:pt x="26" y="39"/>
                    <a:pt x="27" y="40"/>
                    <a:pt x="28" y="40"/>
                  </a:cubicBezTo>
                  <a:cubicBezTo>
                    <a:pt x="30" y="40"/>
                    <a:pt x="32" y="41"/>
                    <a:pt x="32" y="44"/>
                  </a:cubicBezTo>
                  <a:cubicBezTo>
                    <a:pt x="32" y="46"/>
                    <a:pt x="31" y="47"/>
                    <a:pt x="29" y="48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7" y="50"/>
                    <a:pt x="27" y="49"/>
                    <a:pt x="27" y="49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5" y="47"/>
                    <a:pt x="24" y="46"/>
                    <a:pt x="24" y="44"/>
                  </a:cubicBezTo>
                  <a:cubicBezTo>
                    <a:pt x="24" y="43"/>
                    <a:pt x="24" y="43"/>
                    <a:pt x="25" y="43"/>
                  </a:cubicBezTo>
                  <a:cubicBezTo>
                    <a:pt x="25" y="43"/>
                    <a:pt x="26" y="43"/>
                    <a:pt x="26" y="44"/>
                  </a:cubicBezTo>
                  <a:cubicBezTo>
                    <a:pt x="26" y="45"/>
                    <a:pt x="27" y="46"/>
                    <a:pt x="28" y="46"/>
                  </a:cubicBezTo>
                  <a:cubicBezTo>
                    <a:pt x="29" y="46"/>
                    <a:pt x="30" y="45"/>
                    <a:pt x="30" y="44"/>
                  </a:cubicBezTo>
                  <a:cubicBezTo>
                    <a:pt x="30" y="42"/>
                    <a:pt x="29" y="42"/>
                    <a:pt x="28" y="42"/>
                  </a:cubicBezTo>
                  <a:cubicBezTo>
                    <a:pt x="25" y="42"/>
                    <a:pt x="24" y="40"/>
                    <a:pt x="24" y="37"/>
                  </a:cubicBezTo>
                  <a:cubicBezTo>
                    <a:pt x="24" y="36"/>
                    <a:pt x="25" y="34"/>
                    <a:pt x="27" y="34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7" y="32"/>
                    <a:pt x="27" y="31"/>
                    <a:pt x="28" y="31"/>
                  </a:cubicBezTo>
                  <a:cubicBezTo>
                    <a:pt x="28" y="31"/>
                    <a:pt x="29" y="32"/>
                    <a:pt x="29" y="32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30" y="34"/>
                    <a:pt x="32" y="35"/>
                    <a:pt x="32" y="37"/>
                  </a:cubicBezTo>
                  <a:cubicBezTo>
                    <a:pt x="32" y="38"/>
                    <a:pt x="31" y="38"/>
                    <a:pt x="31" y="38"/>
                  </a:cubicBezTo>
                  <a:cubicBezTo>
                    <a:pt x="30" y="38"/>
                    <a:pt x="30" y="38"/>
                    <a:pt x="30" y="37"/>
                  </a:cubicBezTo>
                  <a:cubicBezTo>
                    <a:pt x="30" y="36"/>
                    <a:pt x="29" y="35"/>
                    <a:pt x="28" y="35"/>
                  </a:cubicBezTo>
                  <a:cubicBezTo>
                    <a:pt x="27" y="35"/>
                    <a:pt x="26" y="36"/>
                    <a:pt x="26" y="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37"/>
            <p:cNvSpPr>
              <a:spLocks noEditPoints="1"/>
            </p:cNvSpPr>
            <p:nvPr/>
          </p:nvSpPr>
          <p:spPr bwMode="auto">
            <a:xfrm>
              <a:off x="5261677" y="3898116"/>
              <a:ext cx="225912" cy="225914"/>
            </a:xfrm>
            <a:custGeom>
              <a:avLst/>
              <a:gdLst>
                <a:gd name="T0" fmla="*/ 18 w 35"/>
                <a:gd name="T1" fmla="*/ 0 h 35"/>
                <a:gd name="T2" fmla="*/ 0 w 35"/>
                <a:gd name="T3" fmla="*/ 18 h 35"/>
                <a:gd name="T4" fmla="*/ 18 w 35"/>
                <a:gd name="T5" fmla="*/ 35 h 35"/>
                <a:gd name="T6" fmla="*/ 35 w 35"/>
                <a:gd name="T7" fmla="*/ 18 h 35"/>
                <a:gd name="T8" fmla="*/ 18 w 35"/>
                <a:gd name="T9" fmla="*/ 0 h 35"/>
                <a:gd name="T10" fmla="*/ 18 w 35"/>
                <a:gd name="T11" fmla="*/ 32 h 35"/>
                <a:gd name="T12" fmla="*/ 3 w 35"/>
                <a:gd name="T13" fmla="*/ 18 h 35"/>
                <a:gd name="T14" fmla="*/ 18 w 35"/>
                <a:gd name="T15" fmla="*/ 3 h 35"/>
                <a:gd name="T16" fmla="*/ 32 w 35"/>
                <a:gd name="T17" fmla="*/ 18 h 35"/>
                <a:gd name="T18" fmla="*/ 18 w 35"/>
                <a:gd name="T19" fmla="*/ 32 h 35"/>
                <a:gd name="T20" fmla="*/ 24 w 35"/>
                <a:gd name="T21" fmla="*/ 12 h 35"/>
                <a:gd name="T22" fmla="*/ 19 w 35"/>
                <a:gd name="T23" fmla="*/ 18 h 35"/>
                <a:gd name="T24" fmla="*/ 24 w 35"/>
                <a:gd name="T25" fmla="*/ 23 h 35"/>
                <a:gd name="T26" fmla="*/ 24 w 35"/>
                <a:gd name="T27" fmla="*/ 24 h 35"/>
                <a:gd name="T28" fmla="*/ 24 w 35"/>
                <a:gd name="T29" fmla="*/ 25 h 35"/>
                <a:gd name="T30" fmla="*/ 23 w 35"/>
                <a:gd name="T31" fmla="*/ 24 h 35"/>
                <a:gd name="T32" fmla="*/ 18 w 35"/>
                <a:gd name="T33" fmla="*/ 19 h 35"/>
                <a:gd name="T34" fmla="*/ 12 w 35"/>
                <a:gd name="T35" fmla="*/ 24 h 35"/>
                <a:gd name="T36" fmla="*/ 12 w 35"/>
                <a:gd name="T37" fmla="*/ 25 h 35"/>
                <a:gd name="T38" fmla="*/ 11 w 35"/>
                <a:gd name="T39" fmla="*/ 24 h 35"/>
                <a:gd name="T40" fmla="*/ 11 w 35"/>
                <a:gd name="T41" fmla="*/ 23 h 35"/>
                <a:gd name="T42" fmla="*/ 16 w 35"/>
                <a:gd name="T43" fmla="*/ 18 h 35"/>
                <a:gd name="T44" fmla="*/ 11 w 35"/>
                <a:gd name="T45" fmla="*/ 12 h 35"/>
                <a:gd name="T46" fmla="*/ 11 w 35"/>
                <a:gd name="T47" fmla="*/ 11 h 35"/>
                <a:gd name="T48" fmla="*/ 12 w 35"/>
                <a:gd name="T49" fmla="*/ 11 h 35"/>
                <a:gd name="T50" fmla="*/ 18 w 35"/>
                <a:gd name="T51" fmla="*/ 16 h 35"/>
                <a:gd name="T52" fmla="*/ 23 w 35"/>
                <a:gd name="T53" fmla="*/ 11 h 35"/>
                <a:gd name="T54" fmla="*/ 24 w 35"/>
                <a:gd name="T55" fmla="*/ 11 h 35"/>
                <a:gd name="T56" fmla="*/ 24 w 35"/>
                <a:gd name="T57" fmla="*/ 1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5" h="35">
                  <a:moveTo>
                    <a:pt x="18" y="0"/>
                  </a:moveTo>
                  <a:cubicBezTo>
                    <a:pt x="8" y="0"/>
                    <a:pt x="0" y="8"/>
                    <a:pt x="0" y="18"/>
                  </a:cubicBezTo>
                  <a:cubicBezTo>
                    <a:pt x="0" y="27"/>
                    <a:pt x="8" y="35"/>
                    <a:pt x="18" y="35"/>
                  </a:cubicBezTo>
                  <a:cubicBezTo>
                    <a:pt x="27" y="35"/>
                    <a:pt x="35" y="27"/>
                    <a:pt x="35" y="18"/>
                  </a:cubicBezTo>
                  <a:cubicBezTo>
                    <a:pt x="35" y="8"/>
                    <a:pt x="27" y="0"/>
                    <a:pt x="18" y="0"/>
                  </a:cubicBezTo>
                  <a:close/>
                  <a:moveTo>
                    <a:pt x="18" y="32"/>
                  </a:moveTo>
                  <a:cubicBezTo>
                    <a:pt x="10" y="32"/>
                    <a:pt x="3" y="26"/>
                    <a:pt x="3" y="18"/>
                  </a:cubicBezTo>
                  <a:cubicBezTo>
                    <a:pt x="3" y="10"/>
                    <a:pt x="10" y="3"/>
                    <a:pt x="18" y="3"/>
                  </a:cubicBezTo>
                  <a:cubicBezTo>
                    <a:pt x="26" y="3"/>
                    <a:pt x="32" y="10"/>
                    <a:pt x="32" y="18"/>
                  </a:cubicBezTo>
                  <a:cubicBezTo>
                    <a:pt x="32" y="26"/>
                    <a:pt x="26" y="32"/>
                    <a:pt x="18" y="32"/>
                  </a:cubicBezTo>
                  <a:close/>
                  <a:moveTo>
                    <a:pt x="24" y="12"/>
                  </a:moveTo>
                  <a:cubicBezTo>
                    <a:pt x="19" y="18"/>
                    <a:pt x="19" y="18"/>
                    <a:pt x="19" y="18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5" y="23"/>
                    <a:pt x="25" y="24"/>
                    <a:pt x="24" y="24"/>
                  </a:cubicBezTo>
                  <a:cubicBezTo>
                    <a:pt x="24" y="24"/>
                    <a:pt x="24" y="25"/>
                    <a:pt x="24" y="25"/>
                  </a:cubicBezTo>
                  <a:cubicBezTo>
                    <a:pt x="23" y="25"/>
                    <a:pt x="23" y="24"/>
                    <a:pt x="23" y="24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24"/>
                    <a:pt x="12" y="25"/>
                    <a:pt x="12" y="25"/>
                  </a:cubicBezTo>
                  <a:cubicBezTo>
                    <a:pt x="11" y="25"/>
                    <a:pt x="11" y="24"/>
                    <a:pt x="11" y="24"/>
                  </a:cubicBezTo>
                  <a:cubicBezTo>
                    <a:pt x="11" y="24"/>
                    <a:pt x="11" y="23"/>
                    <a:pt x="11" y="23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1"/>
                    <a:pt x="11" y="11"/>
                  </a:cubicBezTo>
                  <a:cubicBezTo>
                    <a:pt x="11" y="10"/>
                    <a:pt x="12" y="10"/>
                    <a:pt x="12" y="11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0"/>
                    <a:pt x="24" y="10"/>
                    <a:pt x="24" y="11"/>
                  </a:cubicBezTo>
                  <a:cubicBezTo>
                    <a:pt x="25" y="11"/>
                    <a:pt x="25" y="12"/>
                    <a:pt x="24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Freeform 36"/>
            <p:cNvSpPr>
              <a:spLocks noEditPoints="1"/>
            </p:cNvSpPr>
            <p:nvPr/>
          </p:nvSpPr>
          <p:spPr bwMode="auto">
            <a:xfrm>
              <a:off x="6208974" y="4152799"/>
              <a:ext cx="387490" cy="387493"/>
            </a:xfrm>
            <a:custGeom>
              <a:avLst/>
              <a:gdLst>
                <a:gd name="T0" fmla="*/ 18 w 35"/>
                <a:gd name="T1" fmla="*/ 0 h 35"/>
                <a:gd name="T2" fmla="*/ 0 w 35"/>
                <a:gd name="T3" fmla="*/ 18 h 35"/>
                <a:gd name="T4" fmla="*/ 18 w 35"/>
                <a:gd name="T5" fmla="*/ 35 h 35"/>
                <a:gd name="T6" fmla="*/ 35 w 35"/>
                <a:gd name="T7" fmla="*/ 18 h 35"/>
                <a:gd name="T8" fmla="*/ 18 w 35"/>
                <a:gd name="T9" fmla="*/ 0 h 35"/>
                <a:gd name="T10" fmla="*/ 18 w 35"/>
                <a:gd name="T11" fmla="*/ 32 h 35"/>
                <a:gd name="T12" fmla="*/ 3 w 35"/>
                <a:gd name="T13" fmla="*/ 18 h 35"/>
                <a:gd name="T14" fmla="*/ 18 w 35"/>
                <a:gd name="T15" fmla="*/ 3 h 35"/>
                <a:gd name="T16" fmla="*/ 32 w 35"/>
                <a:gd name="T17" fmla="*/ 18 h 35"/>
                <a:gd name="T18" fmla="*/ 18 w 35"/>
                <a:gd name="T19" fmla="*/ 32 h 35"/>
                <a:gd name="T20" fmla="*/ 27 w 35"/>
                <a:gd name="T21" fmla="*/ 12 h 35"/>
                <a:gd name="T22" fmla="*/ 27 w 35"/>
                <a:gd name="T23" fmla="*/ 14 h 35"/>
                <a:gd name="T24" fmla="*/ 16 w 35"/>
                <a:gd name="T25" fmla="*/ 23 h 35"/>
                <a:gd name="T26" fmla="*/ 16 w 35"/>
                <a:gd name="T27" fmla="*/ 23 h 35"/>
                <a:gd name="T28" fmla="*/ 15 w 35"/>
                <a:gd name="T29" fmla="*/ 23 h 35"/>
                <a:gd name="T30" fmla="*/ 9 w 35"/>
                <a:gd name="T31" fmla="*/ 18 h 35"/>
                <a:gd name="T32" fmla="*/ 9 w 35"/>
                <a:gd name="T33" fmla="*/ 16 h 35"/>
                <a:gd name="T34" fmla="*/ 10 w 35"/>
                <a:gd name="T35" fmla="*/ 16 h 35"/>
                <a:gd name="T36" fmla="*/ 16 w 35"/>
                <a:gd name="T37" fmla="*/ 21 h 35"/>
                <a:gd name="T38" fmla="*/ 26 w 35"/>
                <a:gd name="T39" fmla="*/ 12 h 35"/>
                <a:gd name="T40" fmla="*/ 27 w 35"/>
                <a:gd name="T41" fmla="*/ 1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5" h="35">
                  <a:moveTo>
                    <a:pt x="18" y="0"/>
                  </a:moveTo>
                  <a:cubicBezTo>
                    <a:pt x="8" y="0"/>
                    <a:pt x="0" y="8"/>
                    <a:pt x="0" y="18"/>
                  </a:cubicBezTo>
                  <a:cubicBezTo>
                    <a:pt x="0" y="27"/>
                    <a:pt x="8" y="35"/>
                    <a:pt x="18" y="35"/>
                  </a:cubicBezTo>
                  <a:cubicBezTo>
                    <a:pt x="28" y="35"/>
                    <a:pt x="35" y="27"/>
                    <a:pt x="35" y="18"/>
                  </a:cubicBezTo>
                  <a:cubicBezTo>
                    <a:pt x="35" y="8"/>
                    <a:pt x="28" y="0"/>
                    <a:pt x="18" y="0"/>
                  </a:cubicBezTo>
                  <a:close/>
                  <a:moveTo>
                    <a:pt x="18" y="32"/>
                  </a:moveTo>
                  <a:cubicBezTo>
                    <a:pt x="10" y="32"/>
                    <a:pt x="3" y="26"/>
                    <a:pt x="3" y="18"/>
                  </a:cubicBezTo>
                  <a:cubicBezTo>
                    <a:pt x="3" y="10"/>
                    <a:pt x="10" y="3"/>
                    <a:pt x="18" y="3"/>
                  </a:cubicBezTo>
                  <a:cubicBezTo>
                    <a:pt x="26" y="3"/>
                    <a:pt x="32" y="10"/>
                    <a:pt x="32" y="18"/>
                  </a:cubicBezTo>
                  <a:cubicBezTo>
                    <a:pt x="32" y="26"/>
                    <a:pt x="26" y="32"/>
                    <a:pt x="18" y="32"/>
                  </a:cubicBezTo>
                  <a:close/>
                  <a:moveTo>
                    <a:pt x="27" y="12"/>
                  </a:moveTo>
                  <a:cubicBezTo>
                    <a:pt x="28" y="13"/>
                    <a:pt x="28" y="13"/>
                    <a:pt x="27" y="14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8" y="18"/>
                    <a:pt x="8" y="17"/>
                    <a:pt x="9" y="16"/>
                  </a:cubicBezTo>
                  <a:cubicBezTo>
                    <a:pt x="9" y="16"/>
                    <a:pt x="10" y="16"/>
                    <a:pt x="10" y="16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6" y="12"/>
                    <a:pt x="27" y="12"/>
                    <a:pt x="27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Freeform 36"/>
            <p:cNvSpPr>
              <a:spLocks noEditPoints="1"/>
            </p:cNvSpPr>
            <p:nvPr/>
          </p:nvSpPr>
          <p:spPr bwMode="auto">
            <a:xfrm>
              <a:off x="7536031" y="2796476"/>
              <a:ext cx="273298" cy="273300"/>
            </a:xfrm>
            <a:custGeom>
              <a:avLst/>
              <a:gdLst>
                <a:gd name="T0" fmla="*/ 18 w 35"/>
                <a:gd name="T1" fmla="*/ 0 h 35"/>
                <a:gd name="T2" fmla="*/ 0 w 35"/>
                <a:gd name="T3" fmla="*/ 18 h 35"/>
                <a:gd name="T4" fmla="*/ 18 w 35"/>
                <a:gd name="T5" fmla="*/ 35 h 35"/>
                <a:gd name="T6" fmla="*/ 35 w 35"/>
                <a:gd name="T7" fmla="*/ 18 h 35"/>
                <a:gd name="T8" fmla="*/ 18 w 35"/>
                <a:gd name="T9" fmla="*/ 0 h 35"/>
                <a:gd name="T10" fmla="*/ 18 w 35"/>
                <a:gd name="T11" fmla="*/ 32 h 35"/>
                <a:gd name="T12" fmla="*/ 3 w 35"/>
                <a:gd name="T13" fmla="*/ 18 h 35"/>
                <a:gd name="T14" fmla="*/ 18 w 35"/>
                <a:gd name="T15" fmla="*/ 3 h 35"/>
                <a:gd name="T16" fmla="*/ 32 w 35"/>
                <a:gd name="T17" fmla="*/ 18 h 35"/>
                <a:gd name="T18" fmla="*/ 18 w 35"/>
                <a:gd name="T19" fmla="*/ 32 h 35"/>
                <a:gd name="T20" fmla="*/ 27 w 35"/>
                <a:gd name="T21" fmla="*/ 12 h 35"/>
                <a:gd name="T22" fmla="*/ 27 w 35"/>
                <a:gd name="T23" fmla="*/ 14 h 35"/>
                <a:gd name="T24" fmla="*/ 16 w 35"/>
                <a:gd name="T25" fmla="*/ 23 h 35"/>
                <a:gd name="T26" fmla="*/ 16 w 35"/>
                <a:gd name="T27" fmla="*/ 23 h 35"/>
                <a:gd name="T28" fmla="*/ 15 w 35"/>
                <a:gd name="T29" fmla="*/ 23 h 35"/>
                <a:gd name="T30" fmla="*/ 9 w 35"/>
                <a:gd name="T31" fmla="*/ 18 h 35"/>
                <a:gd name="T32" fmla="*/ 9 w 35"/>
                <a:gd name="T33" fmla="*/ 16 h 35"/>
                <a:gd name="T34" fmla="*/ 10 w 35"/>
                <a:gd name="T35" fmla="*/ 16 h 35"/>
                <a:gd name="T36" fmla="*/ 16 w 35"/>
                <a:gd name="T37" fmla="*/ 21 h 35"/>
                <a:gd name="T38" fmla="*/ 26 w 35"/>
                <a:gd name="T39" fmla="*/ 12 h 35"/>
                <a:gd name="T40" fmla="*/ 27 w 35"/>
                <a:gd name="T41" fmla="*/ 1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5" h="35">
                  <a:moveTo>
                    <a:pt x="18" y="0"/>
                  </a:moveTo>
                  <a:cubicBezTo>
                    <a:pt x="8" y="0"/>
                    <a:pt x="0" y="8"/>
                    <a:pt x="0" y="18"/>
                  </a:cubicBezTo>
                  <a:cubicBezTo>
                    <a:pt x="0" y="27"/>
                    <a:pt x="8" y="35"/>
                    <a:pt x="18" y="35"/>
                  </a:cubicBezTo>
                  <a:cubicBezTo>
                    <a:pt x="28" y="35"/>
                    <a:pt x="35" y="27"/>
                    <a:pt x="35" y="18"/>
                  </a:cubicBezTo>
                  <a:cubicBezTo>
                    <a:pt x="35" y="8"/>
                    <a:pt x="28" y="0"/>
                    <a:pt x="18" y="0"/>
                  </a:cubicBezTo>
                  <a:close/>
                  <a:moveTo>
                    <a:pt x="18" y="32"/>
                  </a:moveTo>
                  <a:cubicBezTo>
                    <a:pt x="10" y="32"/>
                    <a:pt x="3" y="26"/>
                    <a:pt x="3" y="18"/>
                  </a:cubicBezTo>
                  <a:cubicBezTo>
                    <a:pt x="3" y="10"/>
                    <a:pt x="10" y="3"/>
                    <a:pt x="18" y="3"/>
                  </a:cubicBezTo>
                  <a:cubicBezTo>
                    <a:pt x="26" y="3"/>
                    <a:pt x="32" y="10"/>
                    <a:pt x="32" y="18"/>
                  </a:cubicBezTo>
                  <a:cubicBezTo>
                    <a:pt x="32" y="26"/>
                    <a:pt x="26" y="32"/>
                    <a:pt x="18" y="32"/>
                  </a:cubicBezTo>
                  <a:close/>
                  <a:moveTo>
                    <a:pt x="27" y="12"/>
                  </a:moveTo>
                  <a:cubicBezTo>
                    <a:pt x="28" y="13"/>
                    <a:pt x="28" y="13"/>
                    <a:pt x="27" y="14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8" y="18"/>
                    <a:pt x="8" y="17"/>
                    <a:pt x="9" y="16"/>
                  </a:cubicBezTo>
                  <a:cubicBezTo>
                    <a:pt x="9" y="16"/>
                    <a:pt x="10" y="16"/>
                    <a:pt x="10" y="16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6" y="12"/>
                    <a:pt x="27" y="12"/>
                    <a:pt x="27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Freeform 36"/>
            <p:cNvSpPr>
              <a:spLocks noEditPoints="1"/>
            </p:cNvSpPr>
            <p:nvPr/>
          </p:nvSpPr>
          <p:spPr bwMode="auto">
            <a:xfrm>
              <a:off x="4241970" y="2388009"/>
              <a:ext cx="496706" cy="414895"/>
            </a:xfrm>
            <a:custGeom>
              <a:avLst/>
              <a:gdLst>
                <a:gd name="T0" fmla="*/ 71 w 72"/>
                <a:gd name="T1" fmla="*/ 15 h 60"/>
                <a:gd name="T2" fmla="*/ 57 w 72"/>
                <a:gd name="T3" fmla="*/ 17 h 60"/>
                <a:gd name="T4" fmla="*/ 44 w 72"/>
                <a:gd name="T5" fmla="*/ 45 h 60"/>
                <a:gd name="T6" fmla="*/ 12 w 72"/>
                <a:gd name="T7" fmla="*/ 45 h 60"/>
                <a:gd name="T8" fmla="*/ 14 w 72"/>
                <a:gd name="T9" fmla="*/ 48 h 60"/>
                <a:gd name="T10" fmla="*/ 48 w 72"/>
                <a:gd name="T11" fmla="*/ 50 h 60"/>
                <a:gd name="T12" fmla="*/ 14 w 72"/>
                <a:gd name="T13" fmla="*/ 51 h 60"/>
                <a:gd name="T14" fmla="*/ 9 w 72"/>
                <a:gd name="T15" fmla="*/ 44 h 60"/>
                <a:gd name="T16" fmla="*/ 8 w 72"/>
                <a:gd name="T17" fmla="*/ 41 h 60"/>
                <a:gd name="T18" fmla="*/ 1 w 72"/>
                <a:gd name="T19" fmla="*/ 22 h 60"/>
                <a:gd name="T20" fmla="*/ 11 w 72"/>
                <a:gd name="T21" fmla="*/ 40 h 60"/>
                <a:gd name="T22" fmla="*/ 44 w 72"/>
                <a:gd name="T23" fmla="*/ 42 h 60"/>
                <a:gd name="T24" fmla="*/ 54 w 72"/>
                <a:gd name="T25" fmla="*/ 16 h 60"/>
                <a:gd name="T26" fmla="*/ 71 w 72"/>
                <a:gd name="T27" fmla="*/ 12 h 60"/>
                <a:gd name="T28" fmla="*/ 18 w 72"/>
                <a:gd name="T29" fmla="*/ 56 h 60"/>
                <a:gd name="T30" fmla="*/ 11 w 72"/>
                <a:gd name="T31" fmla="*/ 56 h 60"/>
                <a:gd name="T32" fmla="*/ 18 w 72"/>
                <a:gd name="T33" fmla="*/ 56 h 60"/>
                <a:gd name="T34" fmla="*/ 15 w 72"/>
                <a:gd name="T35" fmla="*/ 54 h 60"/>
                <a:gd name="T36" fmla="*/ 15 w 72"/>
                <a:gd name="T37" fmla="*/ 58 h 60"/>
                <a:gd name="T38" fmla="*/ 45 w 72"/>
                <a:gd name="T39" fmla="*/ 56 h 60"/>
                <a:gd name="T40" fmla="*/ 38 w 72"/>
                <a:gd name="T41" fmla="*/ 56 h 60"/>
                <a:gd name="T42" fmla="*/ 45 w 72"/>
                <a:gd name="T43" fmla="*/ 56 h 60"/>
                <a:gd name="T44" fmla="*/ 42 w 72"/>
                <a:gd name="T45" fmla="*/ 54 h 60"/>
                <a:gd name="T46" fmla="*/ 42 w 72"/>
                <a:gd name="T47" fmla="*/ 58 h 60"/>
                <a:gd name="T48" fmla="*/ 46 w 72"/>
                <a:gd name="T49" fmla="*/ 35 h 60"/>
                <a:gd name="T50" fmla="*/ 12 w 72"/>
                <a:gd name="T51" fmla="*/ 34 h 60"/>
                <a:gd name="T52" fmla="*/ 12 w 72"/>
                <a:gd name="T53" fmla="*/ 36 h 60"/>
                <a:gd name="T54" fmla="*/ 46 w 72"/>
                <a:gd name="T55" fmla="*/ 35 h 60"/>
                <a:gd name="T56" fmla="*/ 12 w 72"/>
                <a:gd name="T57" fmla="*/ 39 h 60"/>
                <a:gd name="T58" fmla="*/ 43 w 72"/>
                <a:gd name="T59" fmla="*/ 40 h 60"/>
                <a:gd name="T60" fmla="*/ 43 w 72"/>
                <a:gd name="T61" fmla="*/ 38 h 60"/>
                <a:gd name="T62" fmla="*/ 13 w 72"/>
                <a:gd name="T63" fmla="*/ 28 h 60"/>
                <a:gd name="T64" fmla="*/ 16 w 72"/>
                <a:gd name="T65" fmla="*/ 23 h 60"/>
                <a:gd name="T66" fmla="*/ 28 w 72"/>
                <a:gd name="T67" fmla="*/ 14 h 60"/>
                <a:gd name="T68" fmla="*/ 33 w 72"/>
                <a:gd name="T69" fmla="*/ 17 h 60"/>
                <a:gd name="T70" fmla="*/ 36 w 72"/>
                <a:gd name="T71" fmla="*/ 22 h 60"/>
                <a:gd name="T72" fmla="*/ 39 w 72"/>
                <a:gd name="T73" fmla="*/ 17 h 60"/>
                <a:gd name="T74" fmla="*/ 51 w 72"/>
                <a:gd name="T75" fmla="*/ 7 h 60"/>
                <a:gd name="T76" fmla="*/ 51 w 72"/>
                <a:gd name="T77" fmla="*/ 0 h 60"/>
                <a:gd name="T78" fmla="*/ 49 w 72"/>
                <a:gd name="T79" fmla="*/ 5 h 60"/>
                <a:gd name="T80" fmla="*/ 36 w 72"/>
                <a:gd name="T81" fmla="*/ 15 h 60"/>
                <a:gd name="T82" fmla="*/ 31 w 72"/>
                <a:gd name="T83" fmla="*/ 12 h 60"/>
                <a:gd name="T84" fmla="*/ 28 w 72"/>
                <a:gd name="T85" fmla="*/ 7 h 60"/>
                <a:gd name="T86" fmla="*/ 25 w 72"/>
                <a:gd name="T87" fmla="*/ 11 h 60"/>
                <a:gd name="T88" fmla="*/ 13 w 72"/>
                <a:gd name="T89" fmla="*/ 22 h 60"/>
                <a:gd name="T90" fmla="*/ 13 w 72"/>
                <a:gd name="T91" fmla="*/ 28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2" h="60">
                  <a:moveTo>
                    <a:pt x="72" y="13"/>
                  </a:moveTo>
                  <a:cubicBezTo>
                    <a:pt x="72" y="14"/>
                    <a:pt x="71" y="15"/>
                    <a:pt x="71" y="15"/>
                  </a:cubicBezTo>
                  <a:cubicBezTo>
                    <a:pt x="60" y="15"/>
                    <a:pt x="60" y="15"/>
                    <a:pt x="60" y="15"/>
                  </a:cubicBezTo>
                  <a:cubicBezTo>
                    <a:pt x="59" y="15"/>
                    <a:pt x="57" y="16"/>
                    <a:pt x="57" y="17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43"/>
                    <a:pt x="46" y="45"/>
                    <a:pt x="44" y="45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13" y="45"/>
                    <a:pt x="13" y="45"/>
                    <a:pt x="12" y="45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2" y="47"/>
                    <a:pt x="13" y="48"/>
                    <a:pt x="14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8" y="48"/>
                    <a:pt x="48" y="49"/>
                    <a:pt x="48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14" y="51"/>
                    <a:pt x="14" y="51"/>
                    <a:pt x="14" y="51"/>
                  </a:cubicBezTo>
                  <a:cubicBezTo>
                    <a:pt x="11" y="51"/>
                    <a:pt x="9" y="49"/>
                    <a:pt x="9" y="47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9" y="42"/>
                    <a:pt x="8" y="42"/>
                    <a:pt x="8" y="4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3"/>
                    <a:pt x="0" y="22"/>
                    <a:pt x="1" y="22"/>
                  </a:cubicBezTo>
                  <a:cubicBezTo>
                    <a:pt x="2" y="21"/>
                    <a:pt x="3" y="22"/>
                    <a:pt x="3" y="22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1" y="41"/>
                    <a:pt x="13" y="42"/>
                    <a:pt x="14" y="42"/>
                  </a:cubicBezTo>
                  <a:cubicBezTo>
                    <a:pt x="44" y="42"/>
                    <a:pt x="44" y="42"/>
                    <a:pt x="44" y="42"/>
                  </a:cubicBezTo>
                  <a:cubicBezTo>
                    <a:pt x="45" y="42"/>
                    <a:pt x="46" y="41"/>
                    <a:pt x="47" y="40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5" y="13"/>
                    <a:pt x="57" y="12"/>
                    <a:pt x="60" y="12"/>
                  </a:cubicBezTo>
                  <a:cubicBezTo>
                    <a:pt x="71" y="12"/>
                    <a:pt x="71" y="12"/>
                    <a:pt x="71" y="12"/>
                  </a:cubicBezTo>
                  <a:cubicBezTo>
                    <a:pt x="71" y="12"/>
                    <a:pt x="72" y="12"/>
                    <a:pt x="72" y="13"/>
                  </a:cubicBezTo>
                  <a:close/>
                  <a:moveTo>
                    <a:pt x="18" y="56"/>
                  </a:moveTo>
                  <a:cubicBezTo>
                    <a:pt x="18" y="58"/>
                    <a:pt x="17" y="60"/>
                    <a:pt x="15" y="60"/>
                  </a:cubicBezTo>
                  <a:cubicBezTo>
                    <a:pt x="13" y="60"/>
                    <a:pt x="11" y="58"/>
                    <a:pt x="11" y="56"/>
                  </a:cubicBezTo>
                  <a:cubicBezTo>
                    <a:pt x="11" y="54"/>
                    <a:pt x="13" y="52"/>
                    <a:pt x="15" y="52"/>
                  </a:cubicBezTo>
                  <a:cubicBezTo>
                    <a:pt x="17" y="52"/>
                    <a:pt x="18" y="54"/>
                    <a:pt x="18" y="56"/>
                  </a:cubicBezTo>
                  <a:close/>
                  <a:moveTo>
                    <a:pt x="16" y="56"/>
                  </a:moveTo>
                  <a:cubicBezTo>
                    <a:pt x="16" y="55"/>
                    <a:pt x="16" y="54"/>
                    <a:pt x="15" y="54"/>
                  </a:cubicBezTo>
                  <a:cubicBezTo>
                    <a:pt x="14" y="54"/>
                    <a:pt x="13" y="55"/>
                    <a:pt x="13" y="56"/>
                  </a:cubicBezTo>
                  <a:cubicBezTo>
                    <a:pt x="13" y="57"/>
                    <a:pt x="14" y="58"/>
                    <a:pt x="15" y="58"/>
                  </a:cubicBezTo>
                  <a:cubicBezTo>
                    <a:pt x="16" y="58"/>
                    <a:pt x="16" y="57"/>
                    <a:pt x="16" y="56"/>
                  </a:cubicBezTo>
                  <a:close/>
                  <a:moveTo>
                    <a:pt x="45" y="56"/>
                  </a:moveTo>
                  <a:cubicBezTo>
                    <a:pt x="45" y="58"/>
                    <a:pt x="44" y="60"/>
                    <a:pt x="42" y="60"/>
                  </a:cubicBezTo>
                  <a:cubicBezTo>
                    <a:pt x="40" y="60"/>
                    <a:pt x="38" y="58"/>
                    <a:pt x="38" y="56"/>
                  </a:cubicBezTo>
                  <a:cubicBezTo>
                    <a:pt x="38" y="54"/>
                    <a:pt x="40" y="52"/>
                    <a:pt x="42" y="52"/>
                  </a:cubicBezTo>
                  <a:cubicBezTo>
                    <a:pt x="44" y="52"/>
                    <a:pt x="45" y="54"/>
                    <a:pt x="45" y="56"/>
                  </a:cubicBezTo>
                  <a:close/>
                  <a:moveTo>
                    <a:pt x="43" y="56"/>
                  </a:moveTo>
                  <a:cubicBezTo>
                    <a:pt x="43" y="55"/>
                    <a:pt x="43" y="54"/>
                    <a:pt x="42" y="54"/>
                  </a:cubicBezTo>
                  <a:cubicBezTo>
                    <a:pt x="41" y="54"/>
                    <a:pt x="40" y="55"/>
                    <a:pt x="40" y="56"/>
                  </a:cubicBezTo>
                  <a:cubicBezTo>
                    <a:pt x="40" y="57"/>
                    <a:pt x="41" y="58"/>
                    <a:pt x="42" y="58"/>
                  </a:cubicBezTo>
                  <a:cubicBezTo>
                    <a:pt x="43" y="58"/>
                    <a:pt x="43" y="57"/>
                    <a:pt x="43" y="56"/>
                  </a:cubicBezTo>
                  <a:close/>
                  <a:moveTo>
                    <a:pt x="46" y="35"/>
                  </a:moveTo>
                  <a:cubicBezTo>
                    <a:pt x="46" y="34"/>
                    <a:pt x="45" y="34"/>
                    <a:pt x="45" y="34"/>
                  </a:cubicBezTo>
                  <a:cubicBezTo>
                    <a:pt x="12" y="34"/>
                    <a:pt x="12" y="34"/>
                    <a:pt x="12" y="34"/>
                  </a:cubicBezTo>
                  <a:cubicBezTo>
                    <a:pt x="11" y="34"/>
                    <a:pt x="11" y="34"/>
                    <a:pt x="11" y="35"/>
                  </a:cubicBezTo>
                  <a:cubicBezTo>
                    <a:pt x="11" y="35"/>
                    <a:pt x="11" y="36"/>
                    <a:pt x="12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6" y="35"/>
                    <a:pt x="46" y="35"/>
                  </a:cubicBezTo>
                  <a:close/>
                  <a:moveTo>
                    <a:pt x="13" y="38"/>
                  </a:moveTo>
                  <a:cubicBezTo>
                    <a:pt x="13" y="38"/>
                    <a:pt x="12" y="39"/>
                    <a:pt x="12" y="39"/>
                  </a:cubicBezTo>
                  <a:cubicBezTo>
                    <a:pt x="12" y="40"/>
                    <a:pt x="13" y="40"/>
                    <a:pt x="13" y="40"/>
                  </a:cubicBezTo>
                  <a:cubicBezTo>
                    <a:pt x="43" y="40"/>
                    <a:pt x="43" y="40"/>
                    <a:pt x="43" y="40"/>
                  </a:cubicBezTo>
                  <a:cubicBezTo>
                    <a:pt x="44" y="40"/>
                    <a:pt x="44" y="40"/>
                    <a:pt x="44" y="39"/>
                  </a:cubicBezTo>
                  <a:cubicBezTo>
                    <a:pt x="44" y="39"/>
                    <a:pt x="44" y="38"/>
                    <a:pt x="43" y="38"/>
                  </a:cubicBezTo>
                  <a:lnTo>
                    <a:pt x="13" y="38"/>
                  </a:lnTo>
                  <a:close/>
                  <a:moveTo>
                    <a:pt x="13" y="28"/>
                  </a:moveTo>
                  <a:cubicBezTo>
                    <a:pt x="14" y="28"/>
                    <a:pt x="16" y="27"/>
                    <a:pt x="16" y="25"/>
                  </a:cubicBezTo>
                  <a:cubicBezTo>
                    <a:pt x="16" y="24"/>
                    <a:pt x="16" y="24"/>
                    <a:pt x="16" y="2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7" y="13"/>
                    <a:pt x="27" y="14"/>
                    <a:pt x="28" y="14"/>
                  </a:cubicBezTo>
                  <a:cubicBezTo>
                    <a:pt x="28" y="14"/>
                    <a:pt x="29" y="13"/>
                    <a:pt x="29" y="13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3" y="18"/>
                    <a:pt x="33" y="18"/>
                    <a:pt x="33" y="19"/>
                  </a:cubicBezTo>
                  <a:cubicBezTo>
                    <a:pt x="33" y="20"/>
                    <a:pt x="34" y="22"/>
                    <a:pt x="36" y="22"/>
                  </a:cubicBezTo>
                  <a:cubicBezTo>
                    <a:pt x="38" y="22"/>
                    <a:pt x="39" y="20"/>
                    <a:pt x="39" y="19"/>
                  </a:cubicBezTo>
                  <a:cubicBezTo>
                    <a:pt x="39" y="18"/>
                    <a:pt x="39" y="18"/>
                    <a:pt x="39" y="17"/>
                  </a:cubicBezTo>
                  <a:cubicBezTo>
                    <a:pt x="50" y="6"/>
                    <a:pt x="50" y="6"/>
                    <a:pt x="50" y="6"/>
                  </a:cubicBezTo>
                  <a:cubicBezTo>
                    <a:pt x="50" y="7"/>
                    <a:pt x="51" y="7"/>
                    <a:pt x="51" y="7"/>
                  </a:cubicBezTo>
                  <a:cubicBezTo>
                    <a:pt x="53" y="7"/>
                    <a:pt x="54" y="5"/>
                    <a:pt x="54" y="4"/>
                  </a:cubicBezTo>
                  <a:cubicBezTo>
                    <a:pt x="54" y="2"/>
                    <a:pt x="53" y="0"/>
                    <a:pt x="51" y="0"/>
                  </a:cubicBezTo>
                  <a:cubicBezTo>
                    <a:pt x="50" y="0"/>
                    <a:pt x="48" y="2"/>
                    <a:pt x="48" y="4"/>
                  </a:cubicBezTo>
                  <a:cubicBezTo>
                    <a:pt x="48" y="4"/>
                    <a:pt x="48" y="5"/>
                    <a:pt x="49" y="5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7" y="16"/>
                    <a:pt x="37" y="15"/>
                    <a:pt x="36" y="15"/>
                  </a:cubicBezTo>
                  <a:cubicBezTo>
                    <a:pt x="36" y="15"/>
                    <a:pt x="35" y="16"/>
                    <a:pt x="35" y="16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1"/>
                    <a:pt x="31" y="11"/>
                    <a:pt x="31" y="10"/>
                  </a:cubicBezTo>
                  <a:cubicBezTo>
                    <a:pt x="31" y="9"/>
                    <a:pt x="30" y="7"/>
                    <a:pt x="28" y="7"/>
                  </a:cubicBezTo>
                  <a:cubicBezTo>
                    <a:pt x="26" y="7"/>
                    <a:pt x="25" y="9"/>
                    <a:pt x="25" y="10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2"/>
                    <a:pt x="13" y="22"/>
                    <a:pt x="13" y="22"/>
                  </a:cubicBezTo>
                  <a:cubicBezTo>
                    <a:pt x="11" y="22"/>
                    <a:pt x="10" y="23"/>
                    <a:pt x="10" y="25"/>
                  </a:cubicBezTo>
                  <a:cubicBezTo>
                    <a:pt x="10" y="27"/>
                    <a:pt x="11" y="28"/>
                    <a:pt x="13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Freeform 18"/>
            <p:cNvSpPr>
              <a:spLocks noEditPoints="1"/>
            </p:cNvSpPr>
            <p:nvPr/>
          </p:nvSpPr>
          <p:spPr bwMode="auto">
            <a:xfrm>
              <a:off x="7929104" y="5189859"/>
              <a:ext cx="382800" cy="361294"/>
            </a:xfrm>
            <a:custGeom>
              <a:avLst/>
              <a:gdLst>
                <a:gd name="T0" fmla="*/ 13 w 75"/>
                <a:gd name="T1" fmla="*/ 41 h 71"/>
                <a:gd name="T2" fmla="*/ 13 w 75"/>
                <a:gd name="T3" fmla="*/ 35 h 71"/>
                <a:gd name="T4" fmla="*/ 65 w 75"/>
                <a:gd name="T5" fmla="*/ 12 h 71"/>
                <a:gd name="T6" fmla="*/ 36 w 75"/>
                <a:gd name="T7" fmla="*/ 13 h 71"/>
                <a:gd name="T8" fmla="*/ 65 w 75"/>
                <a:gd name="T9" fmla="*/ 14 h 71"/>
                <a:gd name="T10" fmla="*/ 65 w 75"/>
                <a:gd name="T11" fmla="*/ 12 h 71"/>
                <a:gd name="T12" fmla="*/ 22 w 75"/>
                <a:gd name="T13" fmla="*/ 38 h 71"/>
                <a:gd name="T14" fmla="*/ 27 w 75"/>
                <a:gd name="T15" fmla="*/ 38 h 71"/>
                <a:gd name="T16" fmla="*/ 36 w 75"/>
                <a:gd name="T17" fmla="*/ 35 h 71"/>
                <a:gd name="T18" fmla="*/ 36 w 75"/>
                <a:gd name="T19" fmla="*/ 41 h 71"/>
                <a:gd name="T20" fmla="*/ 36 w 75"/>
                <a:gd name="T21" fmla="*/ 35 h 71"/>
                <a:gd name="T22" fmla="*/ 75 w 75"/>
                <a:gd name="T23" fmla="*/ 36 h 71"/>
                <a:gd name="T24" fmla="*/ 67 w 75"/>
                <a:gd name="T25" fmla="*/ 42 h 71"/>
                <a:gd name="T26" fmla="*/ 71 w 75"/>
                <a:gd name="T27" fmla="*/ 52 h 71"/>
                <a:gd name="T28" fmla="*/ 67 w 75"/>
                <a:gd name="T29" fmla="*/ 53 h 71"/>
                <a:gd name="T30" fmla="*/ 49 w 75"/>
                <a:gd name="T31" fmla="*/ 42 h 71"/>
                <a:gd name="T32" fmla="*/ 43 w 75"/>
                <a:gd name="T33" fmla="*/ 59 h 71"/>
                <a:gd name="T34" fmla="*/ 8 w 75"/>
                <a:gd name="T35" fmla="*/ 70 h 71"/>
                <a:gd name="T36" fmla="*/ 6 w 75"/>
                <a:gd name="T37" fmla="*/ 70 h 71"/>
                <a:gd name="T38" fmla="*/ 9 w 75"/>
                <a:gd name="T39" fmla="*/ 59 h 71"/>
                <a:gd name="T40" fmla="*/ 0 w 75"/>
                <a:gd name="T41" fmla="*/ 53 h 71"/>
                <a:gd name="T42" fmla="*/ 6 w 75"/>
                <a:gd name="T43" fmla="*/ 17 h 71"/>
                <a:gd name="T44" fmla="*/ 26 w 75"/>
                <a:gd name="T45" fmla="*/ 6 h 71"/>
                <a:gd name="T46" fmla="*/ 69 w 75"/>
                <a:gd name="T47" fmla="*/ 0 h 71"/>
                <a:gd name="T48" fmla="*/ 72 w 75"/>
                <a:gd name="T49" fmla="*/ 36 h 71"/>
                <a:gd name="T50" fmla="*/ 69 w 75"/>
                <a:gd name="T51" fmla="*/ 3 h 71"/>
                <a:gd name="T52" fmla="*/ 29 w 75"/>
                <a:gd name="T53" fmla="*/ 6 h 71"/>
                <a:gd name="T54" fmla="*/ 43 w 75"/>
                <a:gd name="T55" fmla="*/ 18 h 71"/>
                <a:gd name="T56" fmla="*/ 48 w 75"/>
                <a:gd name="T57" fmla="*/ 21 h 71"/>
                <a:gd name="T58" fmla="*/ 66 w 75"/>
                <a:gd name="T59" fmla="*/ 22 h 71"/>
                <a:gd name="T60" fmla="*/ 48 w 75"/>
                <a:gd name="T61" fmla="*/ 23 h 71"/>
                <a:gd name="T62" fmla="*/ 65 w 75"/>
                <a:gd name="T63" fmla="*/ 30 h 71"/>
                <a:gd name="T64" fmla="*/ 65 w 75"/>
                <a:gd name="T65" fmla="*/ 32 h 71"/>
                <a:gd name="T66" fmla="*/ 48 w 75"/>
                <a:gd name="T67" fmla="*/ 39 h 71"/>
                <a:gd name="T68" fmla="*/ 56 w 75"/>
                <a:gd name="T69" fmla="*/ 39 h 71"/>
                <a:gd name="T70" fmla="*/ 63 w 75"/>
                <a:gd name="T71" fmla="*/ 41 h 71"/>
                <a:gd name="T72" fmla="*/ 64 w 75"/>
                <a:gd name="T73" fmla="*/ 39 h 71"/>
                <a:gd name="T74" fmla="*/ 72 w 75"/>
                <a:gd name="T75" fmla="*/ 36 h 71"/>
                <a:gd name="T76" fmla="*/ 46 w 75"/>
                <a:gd name="T77" fmla="*/ 23 h 71"/>
                <a:gd name="T78" fmla="*/ 6 w 75"/>
                <a:gd name="T79" fmla="*/ 20 h 71"/>
                <a:gd name="T80" fmla="*/ 3 w 75"/>
                <a:gd name="T81" fmla="*/ 53 h 71"/>
                <a:gd name="T82" fmla="*/ 12 w 75"/>
                <a:gd name="T83" fmla="*/ 56 h 71"/>
                <a:gd name="T84" fmla="*/ 13 w 75"/>
                <a:gd name="T85" fmla="*/ 57 h 71"/>
                <a:gd name="T86" fmla="*/ 20 w 75"/>
                <a:gd name="T87" fmla="*/ 56 h 71"/>
                <a:gd name="T88" fmla="*/ 43 w 75"/>
                <a:gd name="T89" fmla="*/ 56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5" h="71">
                  <a:moveTo>
                    <a:pt x="16" y="38"/>
                  </a:moveTo>
                  <a:cubicBezTo>
                    <a:pt x="16" y="40"/>
                    <a:pt x="15" y="41"/>
                    <a:pt x="13" y="41"/>
                  </a:cubicBezTo>
                  <a:cubicBezTo>
                    <a:pt x="12" y="41"/>
                    <a:pt x="10" y="40"/>
                    <a:pt x="10" y="38"/>
                  </a:cubicBezTo>
                  <a:cubicBezTo>
                    <a:pt x="10" y="37"/>
                    <a:pt x="12" y="35"/>
                    <a:pt x="13" y="35"/>
                  </a:cubicBezTo>
                  <a:cubicBezTo>
                    <a:pt x="15" y="35"/>
                    <a:pt x="16" y="37"/>
                    <a:pt x="16" y="38"/>
                  </a:cubicBezTo>
                  <a:close/>
                  <a:moveTo>
                    <a:pt x="65" y="12"/>
                  </a:moveTo>
                  <a:cubicBezTo>
                    <a:pt x="37" y="12"/>
                    <a:pt x="37" y="12"/>
                    <a:pt x="37" y="12"/>
                  </a:cubicBezTo>
                  <a:cubicBezTo>
                    <a:pt x="36" y="12"/>
                    <a:pt x="36" y="12"/>
                    <a:pt x="36" y="13"/>
                  </a:cubicBezTo>
                  <a:cubicBezTo>
                    <a:pt x="36" y="14"/>
                    <a:pt x="36" y="14"/>
                    <a:pt x="37" y="14"/>
                  </a:cubicBezTo>
                  <a:cubicBezTo>
                    <a:pt x="65" y="14"/>
                    <a:pt x="65" y="14"/>
                    <a:pt x="65" y="14"/>
                  </a:cubicBezTo>
                  <a:cubicBezTo>
                    <a:pt x="65" y="14"/>
                    <a:pt x="66" y="14"/>
                    <a:pt x="66" y="13"/>
                  </a:cubicBezTo>
                  <a:cubicBezTo>
                    <a:pt x="66" y="12"/>
                    <a:pt x="65" y="12"/>
                    <a:pt x="65" y="12"/>
                  </a:cubicBezTo>
                  <a:close/>
                  <a:moveTo>
                    <a:pt x="24" y="35"/>
                  </a:moveTo>
                  <a:cubicBezTo>
                    <a:pt x="23" y="35"/>
                    <a:pt x="22" y="37"/>
                    <a:pt x="22" y="38"/>
                  </a:cubicBezTo>
                  <a:cubicBezTo>
                    <a:pt x="22" y="40"/>
                    <a:pt x="23" y="41"/>
                    <a:pt x="24" y="41"/>
                  </a:cubicBezTo>
                  <a:cubicBezTo>
                    <a:pt x="26" y="41"/>
                    <a:pt x="27" y="40"/>
                    <a:pt x="27" y="38"/>
                  </a:cubicBezTo>
                  <a:cubicBezTo>
                    <a:pt x="27" y="37"/>
                    <a:pt x="26" y="35"/>
                    <a:pt x="24" y="35"/>
                  </a:cubicBezTo>
                  <a:close/>
                  <a:moveTo>
                    <a:pt x="36" y="35"/>
                  </a:moveTo>
                  <a:cubicBezTo>
                    <a:pt x="34" y="35"/>
                    <a:pt x="33" y="37"/>
                    <a:pt x="33" y="38"/>
                  </a:cubicBezTo>
                  <a:cubicBezTo>
                    <a:pt x="33" y="40"/>
                    <a:pt x="34" y="41"/>
                    <a:pt x="36" y="41"/>
                  </a:cubicBezTo>
                  <a:cubicBezTo>
                    <a:pt x="37" y="41"/>
                    <a:pt x="39" y="40"/>
                    <a:pt x="39" y="38"/>
                  </a:cubicBezTo>
                  <a:cubicBezTo>
                    <a:pt x="39" y="37"/>
                    <a:pt x="37" y="35"/>
                    <a:pt x="36" y="35"/>
                  </a:cubicBezTo>
                  <a:close/>
                  <a:moveTo>
                    <a:pt x="75" y="6"/>
                  </a:moveTo>
                  <a:cubicBezTo>
                    <a:pt x="75" y="36"/>
                    <a:pt x="75" y="36"/>
                    <a:pt x="75" y="36"/>
                  </a:cubicBezTo>
                  <a:cubicBezTo>
                    <a:pt x="75" y="40"/>
                    <a:pt x="73" y="42"/>
                    <a:pt x="69" y="42"/>
                  </a:cubicBezTo>
                  <a:cubicBezTo>
                    <a:pt x="67" y="42"/>
                    <a:pt x="67" y="42"/>
                    <a:pt x="67" y="42"/>
                  </a:cubicBezTo>
                  <a:cubicBezTo>
                    <a:pt x="70" y="51"/>
                    <a:pt x="70" y="51"/>
                    <a:pt x="70" y="51"/>
                  </a:cubicBezTo>
                  <a:cubicBezTo>
                    <a:pt x="70" y="51"/>
                    <a:pt x="71" y="52"/>
                    <a:pt x="71" y="52"/>
                  </a:cubicBezTo>
                  <a:cubicBezTo>
                    <a:pt x="71" y="53"/>
                    <a:pt x="70" y="54"/>
                    <a:pt x="69" y="54"/>
                  </a:cubicBezTo>
                  <a:cubicBezTo>
                    <a:pt x="68" y="54"/>
                    <a:pt x="68" y="54"/>
                    <a:pt x="67" y="53"/>
                  </a:cubicBezTo>
                  <a:cubicBezTo>
                    <a:pt x="54" y="42"/>
                    <a:pt x="54" y="42"/>
                    <a:pt x="54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53"/>
                    <a:pt x="49" y="53"/>
                    <a:pt x="49" y="53"/>
                  </a:cubicBezTo>
                  <a:cubicBezTo>
                    <a:pt x="49" y="56"/>
                    <a:pt x="46" y="59"/>
                    <a:pt x="43" y="59"/>
                  </a:cubicBezTo>
                  <a:cubicBezTo>
                    <a:pt x="21" y="59"/>
                    <a:pt x="21" y="59"/>
                    <a:pt x="21" y="59"/>
                  </a:cubicBezTo>
                  <a:cubicBezTo>
                    <a:pt x="8" y="70"/>
                    <a:pt x="8" y="70"/>
                    <a:pt x="8" y="70"/>
                  </a:cubicBezTo>
                  <a:cubicBezTo>
                    <a:pt x="8" y="70"/>
                    <a:pt x="7" y="71"/>
                    <a:pt x="7" y="71"/>
                  </a:cubicBezTo>
                  <a:cubicBezTo>
                    <a:pt x="7" y="71"/>
                    <a:pt x="6" y="71"/>
                    <a:pt x="6" y="70"/>
                  </a:cubicBezTo>
                  <a:cubicBezTo>
                    <a:pt x="5" y="70"/>
                    <a:pt x="5" y="69"/>
                    <a:pt x="5" y="68"/>
                  </a:cubicBezTo>
                  <a:cubicBezTo>
                    <a:pt x="9" y="59"/>
                    <a:pt x="9" y="59"/>
                    <a:pt x="9" y="59"/>
                  </a:cubicBezTo>
                  <a:cubicBezTo>
                    <a:pt x="6" y="59"/>
                    <a:pt x="6" y="59"/>
                    <a:pt x="6" y="59"/>
                  </a:cubicBezTo>
                  <a:cubicBezTo>
                    <a:pt x="3" y="59"/>
                    <a:pt x="0" y="56"/>
                    <a:pt x="0" y="5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19"/>
                    <a:pt x="3" y="17"/>
                    <a:pt x="6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6" y="3"/>
                    <a:pt x="29" y="0"/>
                    <a:pt x="32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73" y="0"/>
                    <a:pt x="75" y="3"/>
                    <a:pt x="75" y="6"/>
                  </a:cubicBezTo>
                  <a:close/>
                  <a:moveTo>
                    <a:pt x="72" y="36"/>
                  </a:moveTo>
                  <a:cubicBezTo>
                    <a:pt x="72" y="6"/>
                    <a:pt x="72" y="6"/>
                    <a:pt x="72" y="6"/>
                  </a:cubicBezTo>
                  <a:cubicBezTo>
                    <a:pt x="72" y="4"/>
                    <a:pt x="71" y="3"/>
                    <a:pt x="69" y="3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1" y="3"/>
                    <a:pt x="29" y="4"/>
                    <a:pt x="29" y="6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46" y="18"/>
                    <a:pt x="48" y="20"/>
                    <a:pt x="48" y="23"/>
                  </a:cubicBezTo>
                  <a:cubicBezTo>
                    <a:pt x="48" y="22"/>
                    <a:pt x="48" y="22"/>
                    <a:pt x="48" y="21"/>
                  </a:cubicBezTo>
                  <a:cubicBezTo>
                    <a:pt x="65" y="21"/>
                    <a:pt x="65" y="21"/>
                    <a:pt x="65" y="21"/>
                  </a:cubicBezTo>
                  <a:cubicBezTo>
                    <a:pt x="65" y="21"/>
                    <a:pt x="66" y="22"/>
                    <a:pt x="66" y="22"/>
                  </a:cubicBezTo>
                  <a:cubicBezTo>
                    <a:pt x="66" y="23"/>
                    <a:pt x="65" y="23"/>
                    <a:pt x="65" y="23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65" y="30"/>
                    <a:pt x="65" y="30"/>
                    <a:pt x="65" y="30"/>
                  </a:cubicBezTo>
                  <a:cubicBezTo>
                    <a:pt x="65" y="30"/>
                    <a:pt x="66" y="31"/>
                    <a:pt x="66" y="31"/>
                  </a:cubicBezTo>
                  <a:cubicBezTo>
                    <a:pt x="66" y="32"/>
                    <a:pt x="65" y="32"/>
                    <a:pt x="65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9"/>
                    <a:pt x="48" y="39"/>
                    <a:pt x="48" y="39"/>
                  </a:cubicBezTo>
                  <a:cubicBezTo>
                    <a:pt x="55" y="39"/>
                    <a:pt x="55" y="39"/>
                    <a:pt x="55" y="39"/>
                  </a:cubicBezTo>
                  <a:cubicBezTo>
                    <a:pt x="55" y="39"/>
                    <a:pt x="56" y="39"/>
                    <a:pt x="56" y="39"/>
                  </a:cubicBezTo>
                  <a:cubicBezTo>
                    <a:pt x="66" y="48"/>
                    <a:pt x="66" y="48"/>
                    <a:pt x="66" y="48"/>
                  </a:cubicBezTo>
                  <a:cubicBezTo>
                    <a:pt x="63" y="41"/>
                    <a:pt x="63" y="41"/>
                    <a:pt x="63" y="41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3" y="39"/>
                    <a:pt x="64" y="39"/>
                    <a:pt x="64" y="39"/>
                  </a:cubicBezTo>
                  <a:cubicBezTo>
                    <a:pt x="69" y="39"/>
                    <a:pt x="69" y="39"/>
                    <a:pt x="69" y="39"/>
                  </a:cubicBezTo>
                  <a:cubicBezTo>
                    <a:pt x="71" y="39"/>
                    <a:pt x="72" y="38"/>
                    <a:pt x="72" y="36"/>
                  </a:cubicBezTo>
                  <a:close/>
                  <a:moveTo>
                    <a:pt x="46" y="53"/>
                  </a:moveTo>
                  <a:cubicBezTo>
                    <a:pt x="46" y="23"/>
                    <a:pt x="46" y="23"/>
                    <a:pt x="46" y="23"/>
                  </a:cubicBezTo>
                  <a:cubicBezTo>
                    <a:pt x="46" y="21"/>
                    <a:pt x="45" y="20"/>
                    <a:pt x="43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4" y="20"/>
                    <a:pt x="3" y="21"/>
                    <a:pt x="3" y="23"/>
                  </a:cubicBezTo>
                  <a:cubicBezTo>
                    <a:pt x="3" y="53"/>
                    <a:pt x="3" y="53"/>
                    <a:pt x="3" y="53"/>
                  </a:cubicBezTo>
                  <a:cubicBezTo>
                    <a:pt x="3" y="55"/>
                    <a:pt x="4" y="56"/>
                    <a:pt x="6" y="56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3" y="57"/>
                    <a:pt x="13" y="57"/>
                    <a:pt x="13" y="57"/>
                  </a:cubicBezTo>
                  <a:cubicBezTo>
                    <a:pt x="9" y="65"/>
                    <a:pt x="9" y="65"/>
                    <a:pt x="9" y="65"/>
                  </a:cubicBezTo>
                  <a:cubicBezTo>
                    <a:pt x="20" y="56"/>
                    <a:pt x="20" y="56"/>
                    <a:pt x="20" y="56"/>
                  </a:cubicBezTo>
                  <a:cubicBezTo>
                    <a:pt x="20" y="56"/>
                    <a:pt x="20" y="56"/>
                    <a:pt x="20" y="56"/>
                  </a:cubicBezTo>
                  <a:cubicBezTo>
                    <a:pt x="43" y="56"/>
                    <a:pt x="43" y="56"/>
                    <a:pt x="43" y="56"/>
                  </a:cubicBezTo>
                  <a:cubicBezTo>
                    <a:pt x="45" y="56"/>
                    <a:pt x="46" y="55"/>
                    <a:pt x="46" y="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Freeform 24"/>
            <p:cNvSpPr>
              <a:spLocks noEditPoints="1"/>
            </p:cNvSpPr>
            <p:nvPr/>
          </p:nvSpPr>
          <p:spPr bwMode="auto">
            <a:xfrm>
              <a:off x="7027591" y="5586353"/>
              <a:ext cx="421075" cy="444148"/>
            </a:xfrm>
            <a:custGeom>
              <a:avLst/>
              <a:gdLst>
                <a:gd name="T0" fmla="*/ 22 w 62"/>
                <a:gd name="T1" fmla="*/ 32 h 65"/>
                <a:gd name="T2" fmla="*/ 22 w 62"/>
                <a:gd name="T3" fmla="*/ 52 h 65"/>
                <a:gd name="T4" fmla="*/ 26 w 62"/>
                <a:gd name="T5" fmla="*/ 43 h 65"/>
                <a:gd name="T6" fmla="*/ 47 w 62"/>
                <a:gd name="T7" fmla="*/ 7 h 65"/>
                <a:gd name="T8" fmla="*/ 47 w 62"/>
                <a:gd name="T9" fmla="*/ 19 h 65"/>
                <a:gd name="T10" fmla="*/ 40 w 62"/>
                <a:gd name="T11" fmla="*/ 37 h 65"/>
                <a:gd name="T12" fmla="*/ 36 w 62"/>
                <a:gd name="T13" fmla="*/ 27 h 65"/>
                <a:gd name="T14" fmla="*/ 32 w 62"/>
                <a:gd name="T15" fmla="*/ 26 h 65"/>
                <a:gd name="T16" fmla="*/ 24 w 62"/>
                <a:gd name="T17" fmla="*/ 22 h 65"/>
                <a:gd name="T18" fmla="*/ 18 w 62"/>
                <a:gd name="T19" fmla="*/ 21 h 65"/>
                <a:gd name="T20" fmla="*/ 11 w 62"/>
                <a:gd name="T21" fmla="*/ 28 h 65"/>
                <a:gd name="T22" fmla="*/ 6 w 62"/>
                <a:gd name="T23" fmla="*/ 28 h 65"/>
                <a:gd name="T24" fmla="*/ 3 w 62"/>
                <a:gd name="T25" fmla="*/ 38 h 65"/>
                <a:gd name="T26" fmla="*/ 0 w 62"/>
                <a:gd name="T27" fmla="*/ 43 h 65"/>
                <a:gd name="T28" fmla="*/ 3 w 62"/>
                <a:gd name="T29" fmla="*/ 47 h 65"/>
                <a:gd name="T30" fmla="*/ 6 w 62"/>
                <a:gd name="T31" fmla="*/ 58 h 65"/>
                <a:gd name="T32" fmla="*/ 11 w 62"/>
                <a:gd name="T33" fmla="*/ 58 h 65"/>
                <a:gd name="T34" fmla="*/ 18 w 62"/>
                <a:gd name="T35" fmla="*/ 65 h 65"/>
                <a:gd name="T36" fmla="*/ 24 w 62"/>
                <a:gd name="T37" fmla="*/ 64 h 65"/>
                <a:gd name="T38" fmla="*/ 32 w 62"/>
                <a:gd name="T39" fmla="*/ 60 h 65"/>
                <a:gd name="T40" fmla="*/ 36 w 62"/>
                <a:gd name="T41" fmla="*/ 59 h 65"/>
                <a:gd name="T42" fmla="*/ 40 w 62"/>
                <a:gd name="T43" fmla="*/ 49 h 65"/>
                <a:gd name="T44" fmla="*/ 44 w 62"/>
                <a:gd name="T45" fmla="*/ 46 h 65"/>
                <a:gd name="T46" fmla="*/ 38 w 62"/>
                <a:gd name="T47" fmla="*/ 53 h 65"/>
                <a:gd name="T48" fmla="*/ 22 w 62"/>
                <a:gd name="T49" fmla="*/ 58 h 65"/>
                <a:gd name="T50" fmla="*/ 6 w 62"/>
                <a:gd name="T51" fmla="*/ 53 h 65"/>
                <a:gd name="T52" fmla="*/ 7 w 62"/>
                <a:gd name="T53" fmla="*/ 38 h 65"/>
                <a:gd name="T54" fmla="*/ 18 w 62"/>
                <a:gd name="T55" fmla="*/ 24 h 65"/>
                <a:gd name="T56" fmla="*/ 36 w 62"/>
                <a:gd name="T57" fmla="*/ 30 h 65"/>
                <a:gd name="T58" fmla="*/ 41 w 62"/>
                <a:gd name="T59" fmla="*/ 44 h 65"/>
                <a:gd name="T60" fmla="*/ 59 w 62"/>
                <a:gd name="T61" fmla="*/ 11 h 65"/>
                <a:gd name="T62" fmla="*/ 60 w 62"/>
                <a:gd name="T63" fmla="*/ 7 h 65"/>
                <a:gd name="T64" fmla="*/ 54 w 62"/>
                <a:gd name="T65" fmla="*/ 4 h 65"/>
                <a:gd name="T66" fmla="*/ 49 w 62"/>
                <a:gd name="T67" fmla="*/ 0 h 65"/>
                <a:gd name="T68" fmla="*/ 46 w 62"/>
                <a:gd name="T69" fmla="*/ 0 h 65"/>
                <a:gd name="T70" fmla="*/ 40 w 62"/>
                <a:gd name="T71" fmla="*/ 4 h 65"/>
                <a:gd name="T72" fmla="*/ 38 w 62"/>
                <a:gd name="T73" fmla="*/ 4 h 65"/>
                <a:gd name="T74" fmla="*/ 35 w 62"/>
                <a:gd name="T75" fmla="*/ 11 h 65"/>
                <a:gd name="T76" fmla="*/ 33 w 62"/>
                <a:gd name="T77" fmla="*/ 14 h 65"/>
                <a:gd name="T78" fmla="*/ 35 w 62"/>
                <a:gd name="T79" fmla="*/ 18 h 65"/>
                <a:gd name="T80" fmla="*/ 37 w 62"/>
                <a:gd name="T81" fmla="*/ 24 h 65"/>
                <a:gd name="T82" fmla="*/ 40 w 62"/>
                <a:gd name="T83" fmla="*/ 25 h 65"/>
                <a:gd name="T84" fmla="*/ 46 w 62"/>
                <a:gd name="T85" fmla="*/ 28 h 65"/>
                <a:gd name="T86" fmla="*/ 49 w 62"/>
                <a:gd name="T87" fmla="*/ 29 h 65"/>
                <a:gd name="T88" fmla="*/ 54 w 62"/>
                <a:gd name="T89" fmla="*/ 24 h 65"/>
                <a:gd name="T90" fmla="*/ 57 w 62"/>
                <a:gd name="T91" fmla="*/ 24 h 65"/>
                <a:gd name="T92" fmla="*/ 59 w 62"/>
                <a:gd name="T93" fmla="*/ 18 h 65"/>
                <a:gd name="T94" fmla="*/ 61 w 62"/>
                <a:gd name="T95" fmla="*/ 12 h 65"/>
                <a:gd name="T96" fmla="*/ 52 w 62"/>
                <a:gd name="T97" fmla="*/ 22 h 65"/>
                <a:gd name="T98" fmla="*/ 43 w 62"/>
                <a:gd name="T99" fmla="*/ 25 h 65"/>
                <a:gd name="T100" fmla="*/ 36 w 62"/>
                <a:gd name="T101" fmla="*/ 15 h 65"/>
                <a:gd name="T102" fmla="*/ 38 w 62"/>
                <a:gd name="T103" fmla="*/ 7 h 65"/>
                <a:gd name="T104" fmla="*/ 50 w 62"/>
                <a:gd name="T105" fmla="*/ 3 h 65"/>
                <a:gd name="T106" fmla="*/ 56 w 62"/>
                <a:gd name="T107" fmla="*/ 1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2" h="65">
                  <a:moveTo>
                    <a:pt x="22" y="32"/>
                  </a:moveTo>
                  <a:cubicBezTo>
                    <a:pt x="15" y="32"/>
                    <a:pt x="11" y="37"/>
                    <a:pt x="11" y="43"/>
                  </a:cubicBezTo>
                  <a:cubicBezTo>
                    <a:pt x="11" y="49"/>
                    <a:pt x="15" y="54"/>
                    <a:pt x="22" y="54"/>
                  </a:cubicBezTo>
                  <a:cubicBezTo>
                    <a:pt x="28" y="54"/>
                    <a:pt x="33" y="49"/>
                    <a:pt x="33" y="43"/>
                  </a:cubicBezTo>
                  <a:cubicBezTo>
                    <a:pt x="33" y="37"/>
                    <a:pt x="28" y="32"/>
                    <a:pt x="22" y="32"/>
                  </a:cubicBezTo>
                  <a:close/>
                  <a:moveTo>
                    <a:pt x="22" y="52"/>
                  </a:moveTo>
                  <a:cubicBezTo>
                    <a:pt x="17" y="52"/>
                    <a:pt x="13" y="48"/>
                    <a:pt x="13" y="43"/>
                  </a:cubicBezTo>
                  <a:cubicBezTo>
                    <a:pt x="13" y="38"/>
                    <a:pt x="17" y="34"/>
                    <a:pt x="22" y="34"/>
                  </a:cubicBezTo>
                  <a:cubicBezTo>
                    <a:pt x="27" y="34"/>
                    <a:pt x="31" y="38"/>
                    <a:pt x="31" y="43"/>
                  </a:cubicBezTo>
                  <a:cubicBezTo>
                    <a:pt x="31" y="48"/>
                    <a:pt x="27" y="52"/>
                    <a:pt x="22" y="52"/>
                  </a:cubicBezTo>
                  <a:close/>
                  <a:moveTo>
                    <a:pt x="26" y="43"/>
                  </a:moveTo>
                  <a:cubicBezTo>
                    <a:pt x="26" y="45"/>
                    <a:pt x="24" y="47"/>
                    <a:pt x="22" y="47"/>
                  </a:cubicBezTo>
                  <a:cubicBezTo>
                    <a:pt x="19" y="47"/>
                    <a:pt x="17" y="45"/>
                    <a:pt x="17" y="43"/>
                  </a:cubicBezTo>
                  <a:cubicBezTo>
                    <a:pt x="17" y="40"/>
                    <a:pt x="19" y="38"/>
                    <a:pt x="22" y="38"/>
                  </a:cubicBezTo>
                  <a:cubicBezTo>
                    <a:pt x="24" y="38"/>
                    <a:pt x="26" y="40"/>
                    <a:pt x="26" y="43"/>
                  </a:cubicBezTo>
                  <a:close/>
                  <a:moveTo>
                    <a:pt x="47" y="7"/>
                  </a:moveTo>
                  <a:cubicBezTo>
                    <a:pt x="43" y="7"/>
                    <a:pt x="40" y="10"/>
                    <a:pt x="40" y="14"/>
                  </a:cubicBezTo>
                  <a:cubicBezTo>
                    <a:pt x="40" y="18"/>
                    <a:pt x="43" y="21"/>
                    <a:pt x="47" y="21"/>
                  </a:cubicBezTo>
                  <a:cubicBezTo>
                    <a:pt x="51" y="21"/>
                    <a:pt x="54" y="18"/>
                    <a:pt x="54" y="14"/>
                  </a:cubicBezTo>
                  <a:cubicBezTo>
                    <a:pt x="54" y="10"/>
                    <a:pt x="51" y="7"/>
                    <a:pt x="47" y="7"/>
                  </a:cubicBezTo>
                  <a:close/>
                  <a:moveTo>
                    <a:pt x="47" y="19"/>
                  </a:moveTo>
                  <a:cubicBezTo>
                    <a:pt x="44" y="19"/>
                    <a:pt x="42" y="17"/>
                    <a:pt x="42" y="14"/>
                  </a:cubicBezTo>
                  <a:cubicBezTo>
                    <a:pt x="42" y="12"/>
                    <a:pt x="44" y="9"/>
                    <a:pt x="47" y="9"/>
                  </a:cubicBezTo>
                  <a:cubicBezTo>
                    <a:pt x="49" y="9"/>
                    <a:pt x="52" y="12"/>
                    <a:pt x="52" y="14"/>
                  </a:cubicBezTo>
                  <a:cubicBezTo>
                    <a:pt x="52" y="17"/>
                    <a:pt x="49" y="19"/>
                    <a:pt x="47" y="19"/>
                  </a:cubicBezTo>
                  <a:close/>
                  <a:moveTo>
                    <a:pt x="43" y="39"/>
                  </a:moveTo>
                  <a:cubicBezTo>
                    <a:pt x="43" y="38"/>
                    <a:pt x="42" y="38"/>
                    <a:pt x="42" y="38"/>
                  </a:cubicBezTo>
                  <a:cubicBezTo>
                    <a:pt x="42" y="38"/>
                    <a:pt x="42" y="38"/>
                    <a:pt x="41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0" y="38"/>
                    <a:pt x="40" y="38"/>
                    <a:pt x="40" y="37"/>
                  </a:cubicBezTo>
                  <a:cubicBezTo>
                    <a:pt x="39" y="36"/>
                    <a:pt x="40" y="36"/>
                    <a:pt x="40" y="35"/>
                  </a:cubicBezTo>
                  <a:cubicBezTo>
                    <a:pt x="41" y="35"/>
                    <a:pt x="41" y="35"/>
                    <a:pt x="42" y="34"/>
                  </a:cubicBezTo>
                  <a:cubicBezTo>
                    <a:pt x="42" y="33"/>
                    <a:pt x="42" y="33"/>
                    <a:pt x="41" y="32"/>
                  </a:cubicBezTo>
                  <a:cubicBezTo>
                    <a:pt x="40" y="31"/>
                    <a:pt x="39" y="29"/>
                    <a:pt x="38" y="28"/>
                  </a:cubicBezTo>
                  <a:cubicBezTo>
                    <a:pt x="38" y="27"/>
                    <a:pt x="37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5" y="27"/>
                    <a:pt x="35" y="28"/>
                  </a:cubicBezTo>
                  <a:cubicBezTo>
                    <a:pt x="35" y="28"/>
                    <a:pt x="34" y="28"/>
                    <a:pt x="34" y="28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32" y="27"/>
                    <a:pt x="32" y="27"/>
                    <a:pt x="32" y="26"/>
                  </a:cubicBezTo>
                  <a:cubicBezTo>
                    <a:pt x="33" y="25"/>
                    <a:pt x="33" y="25"/>
                    <a:pt x="33" y="24"/>
                  </a:cubicBezTo>
                  <a:cubicBezTo>
                    <a:pt x="32" y="24"/>
                    <a:pt x="32" y="23"/>
                    <a:pt x="32" y="23"/>
                  </a:cubicBezTo>
                  <a:cubicBezTo>
                    <a:pt x="30" y="22"/>
                    <a:pt x="28" y="22"/>
                    <a:pt x="26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5" y="21"/>
                    <a:pt x="25" y="21"/>
                    <a:pt x="24" y="22"/>
                  </a:cubicBezTo>
                  <a:cubicBezTo>
                    <a:pt x="24" y="22"/>
                    <a:pt x="24" y="22"/>
                    <a:pt x="24" y="23"/>
                  </a:cubicBezTo>
                  <a:cubicBezTo>
                    <a:pt x="24" y="24"/>
                    <a:pt x="23" y="24"/>
                    <a:pt x="22" y="24"/>
                  </a:cubicBezTo>
                  <a:cubicBezTo>
                    <a:pt x="21" y="24"/>
                    <a:pt x="20" y="24"/>
                    <a:pt x="20" y="23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19" y="21"/>
                    <a:pt x="19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6" y="22"/>
                    <a:pt x="14" y="22"/>
                    <a:pt x="12" y="23"/>
                  </a:cubicBezTo>
                  <a:cubicBezTo>
                    <a:pt x="12" y="23"/>
                    <a:pt x="12" y="24"/>
                    <a:pt x="11" y="24"/>
                  </a:cubicBezTo>
                  <a:cubicBezTo>
                    <a:pt x="11" y="25"/>
                    <a:pt x="11" y="25"/>
                    <a:pt x="12" y="26"/>
                  </a:cubicBezTo>
                  <a:cubicBezTo>
                    <a:pt x="12" y="27"/>
                    <a:pt x="12" y="27"/>
                    <a:pt x="11" y="28"/>
                  </a:cubicBezTo>
                  <a:cubicBezTo>
                    <a:pt x="11" y="28"/>
                    <a:pt x="11" y="28"/>
                    <a:pt x="10" y="28"/>
                  </a:cubicBezTo>
                  <a:cubicBezTo>
                    <a:pt x="10" y="28"/>
                    <a:pt x="9" y="28"/>
                    <a:pt x="9" y="28"/>
                  </a:cubicBezTo>
                  <a:cubicBezTo>
                    <a:pt x="9" y="27"/>
                    <a:pt x="8" y="27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7" y="27"/>
                    <a:pt x="6" y="27"/>
                    <a:pt x="6" y="28"/>
                  </a:cubicBezTo>
                  <a:cubicBezTo>
                    <a:pt x="5" y="29"/>
                    <a:pt x="4" y="31"/>
                    <a:pt x="3" y="32"/>
                  </a:cubicBezTo>
                  <a:cubicBezTo>
                    <a:pt x="2" y="33"/>
                    <a:pt x="2" y="33"/>
                    <a:pt x="2" y="34"/>
                  </a:cubicBezTo>
                  <a:cubicBezTo>
                    <a:pt x="3" y="35"/>
                    <a:pt x="3" y="35"/>
                    <a:pt x="4" y="35"/>
                  </a:cubicBezTo>
                  <a:cubicBezTo>
                    <a:pt x="4" y="36"/>
                    <a:pt x="5" y="36"/>
                    <a:pt x="4" y="37"/>
                  </a:cubicBezTo>
                  <a:cubicBezTo>
                    <a:pt x="4" y="38"/>
                    <a:pt x="4" y="38"/>
                    <a:pt x="3" y="38"/>
                  </a:cubicBezTo>
                  <a:cubicBezTo>
                    <a:pt x="3" y="38"/>
                    <a:pt x="3" y="38"/>
                    <a:pt x="3" y="38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8"/>
                    <a:pt x="1" y="38"/>
                    <a:pt x="1" y="39"/>
                  </a:cubicBezTo>
                  <a:cubicBezTo>
                    <a:pt x="1" y="39"/>
                    <a:pt x="0" y="39"/>
                    <a:pt x="0" y="40"/>
                  </a:cubicBezTo>
                  <a:cubicBezTo>
                    <a:pt x="0" y="41"/>
                    <a:pt x="0" y="42"/>
                    <a:pt x="0" y="43"/>
                  </a:cubicBezTo>
                  <a:cubicBezTo>
                    <a:pt x="0" y="44"/>
                    <a:pt x="0" y="45"/>
                    <a:pt x="0" y="46"/>
                  </a:cubicBezTo>
                  <a:cubicBezTo>
                    <a:pt x="0" y="46"/>
                    <a:pt x="1" y="47"/>
                    <a:pt x="1" y="47"/>
                  </a:cubicBezTo>
                  <a:cubicBezTo>
                    <a:pt x="1" y="47"/>
                    <a:pt x="2" y="48"/>
                    <a:pt x="2" y="48"/>
                  </a:cubicBezTo>
                  <a:cubicBezTo>
                    <a:pt x="2" y="48"/>
                    <a:pt x="2" y="48"/>
                    <a:pt x="3" y="47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4" y="47"/>
                    <a:pt x="4" y="48"/>
                    <a:pt x="4" y="49"/>
                  </a:cubicBezTo>
                  <a:cubicBezTo>
                    <a:pt x="5" y="49"/>
                    <a:pt x="4" y="50"/>
                    <a:pt x="4" y="51"/>
                  </a:cubicBezTo>
                  <a:cubicBezTo>
                    <a:pt x="3" y="51"/>
                    <a:pt x="3" y="51"/>
                    <a:pt x="2" y="52"/>
                  </a:cubicBezTo>
                  <a:cubicBezTo>
                    <a:pt x="2" y="52"/>
                    <a:pt x="2" y="53"/>
                    <a:pt x="3" y="53"/>
                  </a:cubicBezTo>
                  <a:cubicBezTo>
                    <a:pt x="4" y="55"/>
                    <a:pt x="5" y="57"/>
                    <a:pt x="6" y="58"/>
                  </a:cubicBezTo>
                  <a:cubicBezTo>
                    <a:pt x="6" y="58"/>
                    <a:pt x="7" y="59"/>
                    <a:pt x="8" y="59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8" y="59"/>
                    <a:pt x="9" y="58"/>
                    <a:pt x="9" y="58"/>
                  </a:cubicBezTo>
                  <a:cubicBezTo>
                    <a:pt x="9" y="58"/>
                    <a:pt x="10" y="57"/>
                    <a:pt x="10" y="57"/>
                  </a:cubicBezTo>
                  <a:cubicBezTo>
                    <a:pt x="11" y="57"/>
                    <a:pt x="11" y="58"/>
                    <a:pt x="11" y="58"/>
                  </a:cubicBezTo>
                  <a:cubicBezTo>
                    <a:pt x="12" y="58"/>
                    <a:pt x="12" y="59"/>
                    <a:pt x="12" y="60"/>
                  </a:cubicBezTo>
                  <a:cubicBezTo>
                    <a:pt x="11" y="60"/>
                    <a:pt x="11" y="61"/>
                    <a:pt x="11" y="61"/>
                  </a:cubicBezTo>
                  <a:cubicBezTo>
                    <a:pt x="12" y="62"/>
                    <a:pt x="12" y="62"/>
                    <a:pt x="12" y="63"/>
                  </a:cubicBezTo>
                  <a:cubicBezTo>
                    <a:pt x="14" y="64"/>
                    <a:pt x="16" y="64"/>
                    <a:pt x="18" y="65"/>
                  </a:cubicBezTo>
                  <a:cubicBezTo>
                    <a:pt x="18" y="65"/>
                    <a:pt x="18" y="65"/>
                    <a:pt x="18" y="65"/>
                  </a:cubicBezTo>
                  <a:cubicBezTo>
                    <a:pt x="19" y="65"/>
                    <a:pt x="19" y="64"/>
                    <a:pt x="20" y="64"/>
                  </a:cubicBezTo>
                  <a:cubicBezTo>
                    <a:pt x="20" y="64"/>
                    <a:pt x="20" y="63"/>
                    <a:pt x="20" y="63"/>
                  </a:cubicBezTo>
                  <a:cubicBezTo>
                    <a:pt x="20" y="62"/>
                    <a:pt x="21" y="61"/>
                    <a:pt x="22" y="61"/>
                  </a:cubicBezTo>
                  <a:cubicBezTo>
                    <a:pt x="23" y="61"/>
                    <a:pt x="24" y="62"/>
                    <a:pt x="24" y="63"/>
                  </a:cubicBezTo>
                  <a:cubicBezTo>
                    <a:pt x="24" y="63"/>
                    <a:pt x="24" y="64"/>
                    <a:pt x="24" y="64"/>
                  </a:cubicBezTo>
                  <a:cubicBezTo>
                    <a:pt x="25" y="64"/>
                    <a:pt x="25" y="65"/>
                    <a:pt x="26" y="65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8" y="64"/>
                    <a:pt x="30" y="64"/>
                    <a:pt x="32" y="63"/>
                  </a:cubicBezTo>
                  <a:cubicBezTo>
                    <a:pt x="32" y="62"/>
                    <a:pt x="32" y="62"/>
                    <a:pt x="33" y="61"/>
                  </a:cubicBezTo>
                  <a:cubicBezTo>
                    <a:pt x="33" y="61"/>
                    <a:pt x="33" y="60"/>
                    <a:pt x="32" y="60"/>
                  </a:cubicBezTo>
                  <a:cubicBezTo>
                    <a:pt x="32" y="59"/>
                    <a:pt x="32" y="58"/>
                    <a:pt x="33" y="58"/>
                  </a:cubicBezTo>
                  <a:cubicBezTo>
                    <a:pt x="33" y="58"/>
                    <a:pt x="33" y="57"/>
                    <a:pt x="34" y="57"/>
                  </a:cubicBezTo>
                  <a:cubicBezTo>
                    <a:pt x="34" y="57"/>
                    <a:pt x="35" y="58"/>
                    <a:pt x="35" y="58"/>
                  </a:cubicBezTo>
                  <a:cubicBezTo>
                    <a:pt x="35" y="58"/>
                    <a:pt x="36" y="59"/>
                    <a:pt x="36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7" y="59"/>
                    <a:pt x="38" y="58"/>
                    <a:pt x="38" y="58"/>
                  </a:cubicBezTo>
                  <a:cubicBezTo>
                    <a:pt x="39" y="57"/>
                    <a:pt x="40" y="55"/>
                    <a:pt x="41" y="53"/>
                  </a:cubicBezTo>
                  <a:cubicBezTo>
                    <a:pt x="42" y="53"/>
                    <a:pt x="42" y="52"/>
                    <a:pt x="42" y="52"/>
                  </a:cubicBezTo>
                  <a:cubicBezTo>
                    <a:pt x="41" y="51"/>
                    <a:pt x="41" y="51"/>
                    <a:pt x="40" y="51"/>
                  </a:cubicBezTo>
                  <a:cubicBezTo>
                    <a:pt x="40" y="50"/>
                    <a:pt x="39" y="49"/>
                    <a:pt x="40" y="49"/>
                  </a:cubicBezTo>
                  <a:cubicBezTo>
                    <a:pt x="40" y="48"/>
                    <a:pt x="40" y="47"/>
                    <a:pt x="41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2" y="48"/>
                    <a:pt x="43" y="47"/>
                    <a:pt x="43" y="47"/>
                  </a:cubicBezTo>
                  <a:cubicBezTo>
                    <a:pt x="43" y="47"/>
                    <a:pt x="44" y="46"/>
                    <a:pt x="44" y="46"/>
                  </a:cubicBezTo>
                  <a:cubicBezTo>
                    <a:pt x="44" y="45"/>
                    <a:pt x="44" y="44"/>
                    <a:pt x="44" y="43"/>
                  </a:cubicBezTo>
                  <a:cubicBezTo>
                    <a:pt x="44" y="42"/>
                    <a:pt x="44" y="41"/>
                    <a:pt x="44" y="40"/>
                  </a:cubicBezTo>
                  <a:cubicBezTo>
                    <a:pt x="44" y="39"/>
                    <a:pt x="43" y="39"/>
                    <a:pt x="43" y="39"/>
                  </a:cubicBezTo>
                  <a:close/>
                  <a:moveTo>
                    <a:pt x="37" y="48"/>
                  </a:moveTo>
                  <a:cubicBezTo>
                    <a:pt x="36" y="50"/>
                    <a:pt x="37" y="52"/>
                    <a:pt x="38" y="53"/>
                  </a:cubicBezTo>
                  <a:cubicBezTo>
                    <a:pt x="38" y="54"/>
                    <a:pt x="37" y="54"/>
                    <a:pt x="36" y="55"/>
                  </a:cubicBezTo>
                  <a:cubicBezTo>
                    <a:pt x="35" y="54"/>
                    <a:pt x="33" y="54"/>
                    <a:pt x="31" y="55"/>
                  </a:cubicBezTo>
                  <a:cubicBezTo>
                    <a:pt x="29" y="57"/>
                    <a:pt x="29" y="59"/>
                    <a:pt x="29" y="60"/>
                  </a:cubicBezTo>
                  <a:cubicBezTo>
                    <a:pt x="28" y="61"/>
                    <a:pt x="27" y="61"/>
                    <a:pt x="26" y="61"/>
                  </a:cubicBezTo>
                  <a:cubicBezTo>
                    <a:pt x="26" y="60"/>
                    <a:pt x="24" y="58"/>
                    <a:pt x="22" y="58"/>
                  </a:cubicBezTo>
                  <a:cubicBezTo>
                    <a:pt x="20" y="58"/>
                    <a:pt x="18" y="60"/>
                    <a:pt x="18" y="61"/>
                  </a:cubicBezTo>
                  <a:cubicBezTo>
                    <a:pt x="17" y="61"/>
                    <a:pt x="16" y="61"/>
                    <a:pt x="15" y="60"/>
                  </a:cubicBezTo>
                  <a:cubicBezTo>
                    <a:pt x="15" y="59"/>
                    <a:pt x="15" y="57"/>
                    <a:pt x="13" y="55"/>
                  </a:cubicBezTo>
                  <a:cubicBezTo>
                    <a:pt x="11" y="54"/>
                    <a:pt x="9" y="54"/>
                    <a:pt x="8" y="55"/>
                  </a:cubicBezTo>
                  <a:cubicBezTo>
                    <a:pt x="7" y="54"/>
                    <a:pt x="6" y="54"/>
                    <a:pt x="6" y="53"/>
                  </a:cubicBezTo>
                  <a:cubicBezTo>
                    <a:pt x="7" y="52"/>
                    <a:pt x="8" y="50"/>
                    <a:pt x="7" y="48"/>
                  </a:cubicBezTo>
                  <a:cubicBezTo>
                    <a:pt x="7" y="46"/>
                    <a:pt x="5" y="44"/>
                    <a:pt x="3" y="44"/>
                  </a:cubicBezTo>
                  <a:cubicBezTo>
                    <a:pt x="3" y="44"/>
                    <a:pt x="3" y="43"/>
                    <a:pt x="3" y="43"/>
                  </a:cubicBezTo>
                  <a:cubicBezTo>
                    <a:pt x="3" y="42"/>
                    <a:pt x="3" y="42"/>
                    <a:pt x="3" y="41"/>
                  </a:cubicBezTo>
                  <a:cubicBezTo>
                    <a:pt x="5" y="41"/>
                    <a:pt x="7" y="40"/>
                    <a:pt x="7" y="38"/>
                  </a:cubicBezTo>
                  <a:cubicBezTo>
                    <a:pt x="8" y="36"/>
                    <a:pt x="7" y="34"/>
                    <a:pt x="6" y="33"/>
                  </a:cubicBezTo>
                  <a:cubicBezTo>
                    <a:pt x="6" y="32"/>
                    <a:pt x="7" y="31"/>
                    <a:pt x="8" y="30"/>
                  </a:cubicBezTo>
                  <a:cubicBezTo>
                    <a:pt x="9" y="32"/>
                    <a:pt x="11" y="32"/>
                    <a:pt x="13" y="30"/>
                  </a:cubicBezTo>
                  <a:cubicBezTo>
                    <a:pt x="15" y="29"/>
                    <a:pt x="15" y="27"/>
                    <a:pt x="15" y="25"/>
                  </a:cubicBezTo>
                  <a:cubicBezTo>
                    <a:pt x="16" y="25"/>
                    <a:pt x="17" y="25"/>
                    <a:pt x="18" y="24"/>
                  </a:cubicBezTo>
                  <a:cubicBezTo>
                    <a:pt x="18" y="26"/>
                    <a:pt x="20" y="27"/>
                    <a:pt x="22" y="27"/>
                  </a:cubicBezTo>
                  <a:cubicBezTo>
                    <a:pt x="24" y="27"/>
                    <a:pt x="26" y="26"/>
                    <a:pt x="26" y="24"/>
                  </a:cubicBezTo>
                  <a:cubicBezTo>
                    <a:pt x="27" y="25"/>
                    <a:pt x="28" y="25"/>
                    <a:pt x="29" y="25"/>
                  </a:cubicBezTo>
                  <a:cubicBezTo>
                    <a:pt x="29" y="27"/>
                    <a:pt x="29" y="29"/>
                    <a:pt x="31" y="30"/>
                  </a:cubicBezTo>
                  <a:cubicBezTo>
                    <a:pt x="33" y="32"/>
                    <a:pt x="35" y="32"/>
                    <a:pt x="36" y="30"/>
                  </a:cubicBezTo>
                  <a:cubicBezTo>
                    <a:pt x="37" y="31"/>
                    <a:pt x="38" y="32"/>
                    <a:pt x="38" y="33"/>
                  </a:cubicBezTo>
                  <a:cubicBezTo>
                    <a:pt x="37" y="34"/>
                    <a:pt x="36" y="36"/>
                    <a:pt x="37" y="38"/>
                  </a:cubicBezTo>
                  <a:cubicBezTo>
                    <a:pt x="37" y="40"/>
                    <a:pt x="39" y="41"/>
                    <a:pt x="41" y="41"/>
                  </a:cubicBezTo>
                  <a:cubicBezTo>
                    <a:pt x="41" y="42"/>
                    <a:pt x="41" y="42"/>
                    <a:pt x="41" y="43"/>
                  </a:cubicBezTo>
                  <a:cubicBezTo>
                    <a:pt x="41" y="43"/>
                    <a:pt x="41" y="44"/>
                    <a:pt x="41" y="44"/>
                  </a:cubicBezTo>
                  <a:cubicBezTo>
                    <a:pt x="39" y="44"/>
                    <a:pt x="37" y="46"/>
                    <a:pt x="37" y="48"/>
                  </a:cubicBezTo>
                  <a:close/>
                  <a:moveTo>
                    <a:pt x="61" y="12"/>
                  </a:moveTo>
                  <a:cubicBezTo>
                    <a:pt x="61" y="12"/>
                    <a:pt x="61" y="11"/>
                    <a:pt x="61" y="11"/>
                  </a:cubicBezTo>
                  <a:cubicBezTo>
                    <a:pt x="60" y="11"/>
                    <a:pt x="60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9" y="10"/>
                    <a:pt x="60" y="10"/>
                    <a:pt x="60" y="9"/>
                  </a:cubicBezTo>
                  <a:cubicBezTo>
                    <a:pt x="60" y="9"/>
                    <a:pt x="60" y="8"/>
                    <a:pt x="60" y="7"/>
                  </a:cubicBezTo>
                  <a:cubicBezTo>
                    <a:pt x="59" y="6"/>
                    <a:pt x="58" y="5"/>
                    <a:pt x="57" y="4"/>
                  </a:cubicBezTo>
                  <a:cubicBezTo>
                    <a:pt x="57" y="4"/>
                    <a:pt x="57" y="4"/>
                    <a:pt x="56" y="4"/>
                  </a:cubicBezTo>
                  <a:cubicBezTo>
                    <a:pt x="56" y="4"/>
                    <a:pt x="56" y="4"/>
                    <a:pt x="56" y="4"/>
                  </a:cubicBezTo>
                  <a:cubicBezTo>
                    <a:pt x="55" y="4"/>
                    <a:pt x="55" y="4"/>
                    <a:pt x="55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5" y="3"/>
                    <a:pt x="54" y="2"/>
                  </a:cubicBezTo>
                  <a:cubicBezTo>
                    <a:pt x="54" y="2"/>
                    <a:pt x="54" y="1"/>
                    <a:pt x="53" y="1"/>
                  </a:cubicBezTo>
                  <a:cubicBezTo>
                    <a:pt x="52" y="1"/>
                    <a:pt x="51" y="0"/>
                    <a:pt x="50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8" y="0"/>
                    <a:pt x="48" y="0"/>
                  </a:cubicBezTo>
                  <a:cubicBezTo>
                    <a:pt x="48" y="1"/>
                    <a:pt x="47" y="1"/>
                    <a:pt x="47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1"/>
                    <a:pt x="46" y="1"/>
                    <a:pt x="46" y="0"/>
                  </a:cubicBezTo>
                  <a:cubicBezTo>
                    <a:pt x="46" y="0"/>
                    <a:pt x="45" y="0"/>
                    <a:pt x="45" y="0"/>
                  </a:cubicBezTo>
                  <a:cubicBezTo>
                    <a:pt x="45" y="0"/>
                    <a:pt x="45" y="0"/>
                    <a:pt x="44" y="0"/>
                  </a:cubicBezTo>
                  <a:cubicBezTo>
                    <a:pt x="43" y="0"/>
                    <a:pt x="42" y="1"/>
                    <a:pt x="41" y="1"/>
                  </a:cubicBezTo>
                  <a:cubicBezTo>
                    <a:pt x="40" y="1"/>
                    <a:pt x="40" y="2"/>
                    <a:pt x="40" y="2"/>
                  </a:cubicBezTo>
                  <a:cubicBezTo>
                    <a:pt x="40" y="3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39" y="4"/>
                  </a:cubicBezTo>
                  <a:cubicBezTo>
                    <a:pt x="39" y="4"/>
                    <a:pt x="39" y="4"/>
                    <a:pt x="38" y="4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6" y="5"/>
                    <a:pt x="35" y="6"/>
                    <a:pt x="34" y="7"/>
                  </a:cubicBezTo>
                  <a:cubicBezTo>
                    <a:pt x="34" y="8"/>
                    <a:pt x="34" y="9"/>
                    <a:pt x="34" y="9"/>
                  </a:cubicBezTo>
                  <a:cubicBezTo>
                    <a:pt x="34" y="10"/>
                    <a:pt x="35" y="10"/>
                    <a:pt x="35" y="10"/>
                  </a:cubicBezTo>
                  <a:cubicBezTo>
                    <a:pt x="35" y="10"/>
                    <a:pt x="35" y="10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3" y="11"/>
                    <a:pt x="33" y="12"/>
                    <a:pt x="33" y="12"/>
                  </a:cubicBezTo>
                  <a:cubicBezTo>
                    <a:pt x="33" y="13"/>
                    <a:pt x="33" y="14"/>
                    <a:pt x="33" y="14"/>
                  </a:cubicBezTo>
                  <a:cubicBezTo>
                    <a:pt x="33" y="15"/>
                    <a:pt x="33" y="16"/>
                    <a:pt x="33" y="16"/>
                  </a:cubicBezTo>
                  <a:cubicBezTo>
                    <a:pt x="33" y="17"/>
                    <a:pt x="33" y="17"/>
                    <a:pt x="33" y="18"/>
                  </a:cubicBezTo>
                  <a:cubicBezTo>
                    <a:pt x="34" y="18"/>
                    <a:pt x="34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9"/>
                    <a:pt x="34" y="19"/>
                    <a:pt x="34" y="20"/>
                  </a:cubicBezTo>
                  <a:cubicBezTo>
                    <a:pt x="34" y="20"/>
                    <a:pt x="34" y="21"/>
                    <a:pt x="34" y="21"/>
                  </a:cubicBezTo>
                  <a:cubicBezTo>
                    <a:pt x="35" y="22"/>
                    <a:pt x="36" y="23"/>
                    <a:pt x="37" y="24"/>
                  </a:cubicBezTo>
                  <a:cubicBezTo>
                    <a:pt x="37" y="25"/>
                    <a:pt x="37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9" y="25"/>
                    <a:pt x="39" y="25"/>
                    <a:pt x="39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5"/>
                  </a:cubicBezTo>
                  <a:cubicBezTo>
                    <a:pt x="40" y="25"/>
                    <a:pt x="40" y="26"/>
                    <a:pt x="40" y="26"/>
                  </a:cubicBezTo>
                  <a:cubicBezTo>
                    <a:pt x="40" y="27"/>
                    <a:pt x="40" y="27"/>
                    <a:pt x="41" y="27"/>
                  </a:cubicBezTo>
                  <a:cubicBezTo>
                    <a:pt x="42" y="28"/>
                    <a:pt x="43" y="28"/>
                    <a:pt x="44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5" y="29"/>
                    <a:pt x="46" y="28"/>
                    <a:pt x="46" y="28"/>
                  </a:cubicBezTo>
                  <a:cubicBezTo>
                    <a:pt x="46" y="28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8" y="28"/>
                    <a:pt x="48" y="28"/>
                  </a:cubicBezTo>
                  <a:cubicBezTo>
                    <a:pt x="48" y="28"/>
                    <a:pt x="49" y="29"/>
                    <a:pt x="49" y="29"/>
                  </a:cubicBezTo>
                  <a:cubicBezTo>
                    <a:pt x="49" y="29"/>
                    <a:pt x="49" y="29"/>
                    <a:pt x="50" y="29"/>
                  </a:cubicBezTo>
                  <a:cubicBezTo>
                    <a:pt x="51" y="28"/>
                    <a:pt x="52" y="28"/>
                    <a:pt x="53" y="27"/>
                  </a:cubicBezTo>
                  <a:cubicBezTo>
                    <a:pt x="54" y="27"/>
                    <a:pt x="54" y="27"/>
                    <a:pt x="54" y="26"/>
                  </a:cubicBezTo>
                  <a:cubicBezTo>
                    <a:pt x="55" y="26"/>
                    <a:pt x="54" y="25"/>
                    <a:pt x="54" y="25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5" y="24"/>
                  </a:cubicBezTo>
                  <a:cubicBezTo>
                    <a:pt x="55" y="25"/>
                    <a:pt x="55" y="25"/>
                    <a:pt x="56" y="25"/>
                  </a:cubicBezTo>
                  <a:cubicBezTo>
                    <a:pt x="56" y="25"/>
                    <a:pt x="56" y="25"/>
                    <a:pt x="56" y="25"/>
                  </a:cubicBezTo>
                  <a:cubicBezTo>
                    <a:pt x="57" y="25"/>
                    <a:pt x="57" y="25"/>
                    <a:pt x="57" y="24"/>
                  </a:cubicBezTo>
                  <a:cubicBezTo>
                    <a:pt x="58" y="23"/>
                    <a:pt x="59" y="22"/>
                    <a:pt x="60" y="21"/>
                  </a:cubicBezTo>
                  <a:cubicBezTo>
                    <a:pt x="60" y="21"/>
                    <a:pt x="60" y="20"/>
                    <a:pt x="60" y="20"/>
                  </a:cubicBezTo>
                  <a:cubicBezTo>
                    <a:pt x="60" y="19"/>
                    <a:pt x="59" y="19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60" y="18"/>
                    <a:pt x="60" y="18"/>
                    <a:pt x="60" y="18"/>
                  </a:cubicBezTo>
                  <a:cubicBezTo>
                    <a:pt x="61" y="17"/>
                    <a:pt x="61" y="17"/>
                    <a:pt x="61" y="16"/>
                  </a:cubicBezTo>
                  <a:cubicBezTo>
                    <a:pt x="61" y="16"/>
                    <a:pt x="62" y="15"/>
                    <a:pt x="62" y="14"/>
                  </a:cubicBezTo>
                  <a:cubicBezTo>
                    <a:pt x="62" y="14"/>
                    <a:pt x="61" y="13"/>
                    <a:pt x="61" y="12"/>
                  </a:cubicBezTo>
                  <a:close/>
                  <a:moveTo>
                    <a:pt x="58" y="15"/>
                  </a:moveTo>
                  <a:cubicBezTo>
                    <a:pt x="57" y="15"/>
                    <a:pt x="56" y="16"/>
                    <a:pt x="56" y="17"/>
                  </a:cubicBezTo>
                  <a:cubicBezTo>
                    <a:pt x="55" y="18"/>
                    <a:pt x="56" y="20"/>
                    <a:pt x="57" y="21"/>
                  </a:cubicBezTo>
                  <a:cubicBezTo>
                    <a:pt x="56" y="21"/>
                    <a:pt x="56" y="21"/>
                    <a:pt x="56" y="22"/>
                  </a:cubicBezTo>
                  <a:cubicBezTo>
                    <a:pt x="55" y="21"/>
                    <a:pt x="53" y="21"/>
                    <a:pt x="52" y="22"/>
                  </a:cubicBezTo>
                  <a:cubicBezTo>
                    <a:pt x="51" y="23"/>
                    <a:pt x="51" y="24"/>
                    <a:pt x="51" y="25"/>
                  </a:cubicBezTo>
                  <a:cubicBezTo>
                    <a:pt x="51" y="25"/>
                    <a:pt x="50" y="25"/>
                    <a:pt x="50" y="25"/>
                  </a:cubicBezTo>
                  <a:cubicBezTo>
                    <a:pt x="49" y="24"/>
                    <a:pt x="48" y="24"/>
                    <a:pt x="47" y="24"/>
                  </a:cubicBezTo>
                  <a:cubicBezTo>
                    <a:pt x="46" y="24"/>
                    <a:pt x="45" y="24"/>
                    <a:pt x="44" y="25"/>
                  </a:cubicBezTo>
                  <a:cubicBezTo>
                    <a:pt x="44" y="25"/>
                    <a:pt x="43" y="25"/>
                    <a:pt x="43" y="25"/>
                  </a:cubicBezTo>
                  <a:cubicBezTo>
                    <a:pt x="43" y="24"/>
                    <a:pt x="43" y="23"/>
                    <a:pt x="42" y="22"/>
                  </a:cubicBezTo>
                  <a:cubicBezTo>
                    <a:pt x="41" y="21"/>
                    <a:pt x="39" y="21"/>
                    <a:pt x="38" y="22"/>
                  </a:cubicBezTo>
                  <a:cubicBezTo>
                    <a:pt x="38" y="21"/>
                    <a:pt x="38" y="21"/>
                    <a:pt x="37" y="21"/>
                  </a:cubicBezTo>
                  <a:cubicBezTo>
                    <a:pt x="38" y="20"/>
                    <a:pt x="39" y="18"/>
                    <a:pt x="38" y="17"/>
                  </a:cubicBezTo>
                  <a:cubicBezTo>
                    <a:pt x="38" y="16"/>
                    <a:pt x="37" y="15"/>
                    <a:pt x="36" y="15"/>
                  </a:cubicBezTo>
                  <a:cubicBezTo>
                    <a:pt x="36" y="15"/>
                    <a:pt x="36" y="15"/>
                    <a:pt x="36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7" y="14"/>
                    <a:pt x="38" y="13"/>
                    <a:pt x="38" y="11"/>
                  </a:cubicBezTo>
                  <a:cubicBezTo>
                    <a:pt x="39" y="10"/>
                    <a:pt x="38" y="9"/>
                    <a:pt x="37" y="8"/>
                  </a:cubicBezTo>
                  <a:cubicBezTo>
                    <a:pt x="38" y="8"/>
                    <a:pt x="38" y="7"/>
                    <a:pt x="38" y="7"/>
                  </a:cubicBezTo>
                  <a:cubicBezTo>
                    <a:pt x="39" y="8"/>
                    <a:pt x="41" y="8"/>
                    <a:pt x="42" y="7"/>
                  </a:cubicBezTo>
                  <a:cubicBezTo>
                    <a:pt x="43" y="6"/>
                    <a:pt x="43" y="5"/>
                    <a:pt x="43" y="4"/>
                  </a:cubicBezTo>
                  <a:cubicBezTo>
                    <a:pt x="43" y="3"/>
                    <a:pt x="44" y="3"/>
                    <a:pt x="44" y="3"/>
                  </a:cubicBezTo>
                  <a:cubicBezTo>
                    <a:pt x="45" y="4"/>
                    <a:pt x="46" y="5"/>
                    <a:pt x="47" y="5"/>
                  </a:cubicBezTo>
                  <a:cubicBezTo>
                    <a:pt x="48" y="5"/>
                    <a:pt x="49" y="4"/>
                    <a:pt x="50" y="3"/>
                  </a:cubicBezTo>
                  <a:cubicBezTo>
                    <a:pt x="50" y="3"/>
                    <a:pt x="51" y="3"/>
                    <a:pt x="51" y="4"/>
                  </a:cubicBezTo>
                  <a:cubicBezTo>
                    <a:pt x="51" y="5"/>
                    <a:pt x="51" y="6"/>
                    <a:pt x="52" y="7"/>
                  </a:cubicBezTo>
                  <a:cubicBezTo>
                    <a:pt x="53" y="8"/>
                    <a:pt x="55" y="8"/>
                    <a:pt x="56" y="7"/>
                  </a:cubicBezTo>
                  <a:cubicBezTo>
                    <a:pt x="56" y="7"/>
                    <a:pt x="56" y="8"/>
                    <a:pt x="57" y="8"/>
                  </a:cubicBezTo>
                  <a:cubicBezTo>
                    <a:pt x="56" y="9"/>
                    <a:pt x="55" y="10"/>
                    <a:pt x="56" y="11"/>
                  </a:cubicBezTo>
                  <a:cubicBezTo>
                    <a:pt x="56" y="13"/>
                    <a:pt x="57" y="14"/>
                    <a:pt x="58" y="14"/>
                  </a:cubicBezTo>
                  <a:cubicBezTo>
                    <a:pt x="58" y="14"/>
                    <a:pt x="59" y="14"/>
                    <a:pt x="59" y="14"/>
                  </a:cubicBezTo>
                  <a:cubicBezTo>
                    <a:pt x="59" y="15"/>
                    <a:pt x="58" y="15"/>
                    <a:pt x="58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Freeform 34"/>
            <p:cNvSpPr>
              <a:spLocks noEditPoints="1"/>
            </p:cNvSpPr>
            <p:nvPr/>
          </p:nvSpPr>
          <p:spPr bwMode="auto">
            <a:xfrm>
              <a:off x="7053581" y="2975161"/>
              <a:ext cx="319061" cy="428009"/>
            </a:xfrm>
            <a:custGeom>
              <a:avLst/>
              <a:gdLst>
                <a:gd name="T0" fmla="*/ 13 w 52"/>
                <a:gd name="T1" fmla="*/ 18 h 70"/>
                <a:gd name="T2" fmla="*/ 12 w 52"/>
                <a:gd name="T3" fmla="*/ 17 h 70"/>
                <a:gd name="T4" fmla="*/ 11 w 52"/>
                <a:gd name="T5" fmla="*/ 15 h 70"/>
                <a:gd name="T6" fmla="*/ 51 w 52"/>
                <a:gd name="T7" fmla="*/ 50 h 70"/>
                <a:gd name="T8" fmla="*/ 49 w 52"/>
                <a:gd name="T9" fmla="*/ 60 h 70"/>
                <a:gd name="T10" fmla="*/ 51 w 52"/>
                <a:gd name="T11" fmla="*/ 69 h 70"/>
                <a:gd name="T12" fmla="*/ 0 w 52"/>
                <a:gd name="T13" fmla="*/ 69 h 70"/>
                <a:gd name="T14" fmla="*/ 1 w 52"/>
                <a:gd name="T15" fmla="*/ 60 h 70"/>
                <a:gd name="T16" fmla="*/ 4 w 52"/>
                <a:gd name="T17" fmla="*/ 45 h 70"/>
                <a:gd name="T18" fmla="*/ 19 w 52"/>
                <a:gd name="T19" fmla="*/ 27 h 70"/>
                <a:gd name="T20" fmla="*/ 15 w 52"/>
                <a:gd name="T21" fmla="*/ 30 h 70"/>
                <a:gd name="T22" fmla="*/ 10 w 52"/>
                <a:gd name="T23" fmla="*/ 34 h 70"/>
                <a:gd name="T24" fmla="*/ 2 w 52"/>
                <a:gd name="T25" fmla="*/ 28 h 70"/>
                <a:gd name="T26" fmla="*/ 8 w 52"/>
                <a:gd name="T27" fmla="*/ 14 h 70"/>
                <a:gd name="T28" fmla="*/ 13 w 52"/>
                <a:gd name="T29" fmla="*/ 5 h 70"/>
                <a:gd name="T30" fmla="*/ 12 w 52"/>
                <a:gd name="T31" fmla="*/ 0 h 70"/>
                <a:gd name="T32" fmla="*/ 12 w 52"/>
                <a:gd name="T33" fmla="*/ 0 h 70"/>
                <a:gd name="T34" fmla="*/ 14 w 52"/>
                <a:gd name="T35" fmla="*/ 0 h 70"/>
                <a:gd name="T36" fmla="*/ 43 w 52"/>
                <a:gd name="T37" fmla="*/ 13 h 70"/>
                <a:gd name="T38" fmla="*/ 51 w 52"/>
                <a:gd name="T39" fmla="*/ 47 h 70"/>
                <a:gd name="T40" fmla="*/ 2 w 52"/>
                <a:gd name="T41" fmla="*/ 62 h 70"/>
                <a:gd name="T42" fmla="*/ 48 w 52"/>
                <a:gd name="T43" fmla="*/ 62 h 70"/>
                <a:gd name="T44" fmla="*/ 2 w 52"/>
                <a:gd name="T45" fmla="*/ 62 h 70"/>
                <a:gd name="T46" fmla="*/ 6 w 52"/>
                <a:gd name="T47" fmla="*/ 56 h 70"/>
                <a:gd name="T48" fmla="*/ 44 w 52"/>
                <a:gd name="T49" fmla="*/ 60 h 70"/>
                <a:gd name="T50" fmla="*/ 12 w 52"/>
                <a:gd name="T51" fmla="*/ 41 h 70"/>
                <a:gd name="T52" fmla="*/ 6 w 52"/>
                <a:gd name="T53" fmla="*/ 54 h 70"/>
                <a:gd name="T54" fmla="*/ 15 w 52"/>
                <a:gd name="T55" fmla="*/ 42 h 70"/>
                <a:gd name="T56" fmla="*/ 12 w 52"/>
                <a:gd name="T57" fmla="*/ 48 h 70"/>
                <a:gd name="T58" fmla="*/ 41 w 52"/>
                <a:gd name="T59" fmla="*/ 54 h 70"/>
                <a:gd name="T60" fmla="*/ 39 w 52"/>
                <a:gd name="T61" fmla="*/ 17 h 70"/>
                <a:gd name="T62" fmla="*/ 22 w 52"/>
                <a:gd name="T63" fmla="*/ 6 h 70"/>
                <a:gd name="T64" fmla="*/ 20 w 52"/>
                <a:gd name="T65" fmla="*/ 5 h 70"/>
                <a:gd name="T66" fmla="*/ 18 w 52"/>
                <a:gd name="T67" fmla="*/ 4 h 70"/>
                <a:gd name="T68" fmla="*/ 19 w 52"/>
                <a:gd name="T69" fmla="*/ 7 h 70"/>
                <a:gd name="T70" fmla="*/ 17 w 52"/>
                <a:gd name="T71" fmla="*/ 8 h 70"/>
                <a:gd name="T72" fmla="*/ 11 w 52"/>
                <a:gd name="T73" fmla="*/ 14 h 70"/>
                <a:gd name="T74" fmla="*/ 4 w 52"/>
                <a:gd name="T75" fmla="*/ 28 h 70"/>
                <a:gd name="T76" fmla="*/ 10 w 52"/>
                <a:gd name="T77" fmla="*/ 31 h 70"/>
                <a:gd name="T78" fmla="*/ 16 w 52"/>
                <a:gd name="T79" fmla="*/ 25 h 70"/>
                <a:gd name="T80" fmla="*/ 21 w 52"/>
                <a:gd name="T81" fmla="*/ 25 h 70"/>
                <a:gd name="T82" fmla="*/ 30 w 52"/>
                <a:gd name="T83" fmla="*/ 19 h 70"/>
                <a:gd name="T84" fmla="*/ 44 w 52"/>
                <a:gd name="T85" fmla="*/ 36 h 70"/>
                <a:gd name="T86" fmla="*/ 40 w 52"/>
                <a:gd name="T87" fmla="*/ 16 h 70"/>
                <a:gd name="T88" fmla="*/ 43 w 52"/>
                <a:gd name="T89" fmla="*/ 53 h 70"/>
                <a:gd name="T90" fmla="*/ 44 w 52"/>
                <a:gd name="T91" fmla="*/ 36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2" h="70">
                  <a:moveTo>
                    <a:pt x="16" y="14"/>
                  </a:moveTo>
                  <a:cubicBezTo>
                    <a:pt x="16" y="15"/>
                    <a:pt x="16" y="15"/>
                    <a:pt x="16" y="15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3" y="19"/>
                    <a:pt x="13" y="19"/>
                    <a:pt x="12" y="19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1" y="18"/>
                    <a:pt x="11" y="18"/>
                    <a:pt x="12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1" y="17"/>
                    <a:pt x="10" y="17"/>
                    <a:pt x="10" y="16"/>
                  </a:cubicBezTo>
                  <a:cubicBezTo>
                    <a:pt x="10" y="16"/>
                    <a:pt x="10" y="15"/>
                    <a:pt x="11" y="15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6" y="14"/>
                    <a:pt x="16" y="14"/>
                  </a:cubicBezTo>
                  <a:close/>
                  <a:moveTo>
                    <a:pt x="51" y="50"/>
                  </a:moveTo>
                  <a:cubicBezTo>
                    <a:pt x="46" y="54"/>
                    <a:pt x="46" y="54"/>
                    <a:pt x="46" y="54"/>
                  </a:cubicBezTo>
                  <a:cubicBezTo>
                    <a:pt x="48" y="55"/>
                    <a:pt x="49" y="56"/>
                    <a:pt x="49" y="58"/>
                  </a:cubicBezTo>
                  <a:cubicBezTo>
                    <a:pt x="49" y="59"/>
                    <a:pt x="49" y="59"/>
                    <a:pt x="49" y="60"/>
                  </a:cubicBezTo>
                  <a:cubicBezTo>
                    <a:pt x="49" y="60"/>
                    <a:pt x="49" y="60"/>
                    <a:pt x="49" y="60"/>
                  </a:cubicBezTo>
                  <a:cubicBezTo>
                    <a:pt x="50" y="60"/>
                    <a:pt x="51" y="60"/>
                    <a:pt x="51" y="61"/>
                  </a:cubicBezTo>
                  <a:cubicBezTo>
                    <a:pt x="51" y="69"/>
                    <a:pt x="51" y="69"/>
                    <a:pt x="51" y="69"/>
                  </a:cubicBezTo>
                  <a:cubicBezTo>
                    <a:pt x="51" y="69"/>
                    <a:pt x="50" y="70"/>
                    <a:pt x="49" y="70"/>
                  </a:cubicBezTo>
                  <a:cubicBezTo>
                    <a:pt x="1" y="70"/>
                    <a:pt x="1" y="70"/>
                    <a:pt x="1" y="70"/>
                  </a:cubicBezTo>
                  <a:cubicBezTo>
                    <a:pt x="0" y="70"/>
                    <a:pt x="0" y="69"/>
                    <a:pt x="0" y="69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60"/>
                    <a:pt x="0" y="60"/>
                    <a:pt x="1" y="60"/>
                  </a:cubicBezTo>
                  <a:cubicBezTo>
                    <a:pt x="1" y="60"/>
                    <a:pt x="1" y="60"/>
                    <a:pt x="1" y="60"/>
                  </a:cubicBezTo>
                  <a:cubicBezTo>
                    <a:pt x="1" y="59"/>
                    <a:pt x="1" y="59"/>
                    <a:pt x="1" y="58"/>
                  </a:cubicBezTo>
                  <a:cubicBezTo>
                    <a:pt x="1" y="57"/>
                    <a:pt x="2" y="55"/>
                    <a:pt x="3" y="54"/>
                  </a:cubicBezTo>
                  <a:cubicBezTo>
                    <a:pt x="3" y="53"/>
                    <a:pt x="2" y="49"/>
                    <a:pt x="4" y="45"/>
                  </a:cubicBezTo>
                  <a:cubicBezTo>
                    <a:pt x="5" y="43"/>
                    <a:pt x="8" y="41"/>
                    <a:pt x="11" y="39"/>
                  </a:cubicBezTo>
                  <a:cubicBezTo>
                    <a:pt x="13" y="37"/>
                    <a:pt x="16" y="35"/>
                    <a:pt x="18" y="33"/>
                  </a:cubicBezTo>
                  <a:cubicBezTo>
                    <a:pt x="19" y="31"/>
                    <a:pt x="19" y="29"/>
                    <a:pt x="19" y="27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18" y="27"/>
                    <a:pt x="17" y="27"/>
                    <a:pt x="16" y="27"/>
                  </a:cubicBezTo>
                  <a:cubicBezTo>
                    <a:pt x="16" y="27"/>
                    <a:pt x="15" y="28"/>
                    <a:pt x="15" y="30"/>
                  </a:cubicBezTo>
                  <a:cubicBezTo>
                    <a:pt x="14" y="31"/>
                    <a:pt x="14" y="32"/>
                    <a:pt x="13" y="32"/>
                  </a:cubicBezTo>
                  <a:cubicBezTo>
                    <a:pt x="13" y="33"/>
                    <a:pt x="12" y="34"/>
                    <a:pt x="10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9" y="34"/>
                    <a:pt x="8" y="33"/>
                    <a:pt x="7" y="32"/>
                  </a:cubicBezTo>
                  <a:cubicBezTo>
                    <a:pt x="6" y="32"/>
                    <a:pt x="6" y="32"/>
                    <a:pt x="5" y="31"/>
                  </a:cubicBezTo>
                  <a:cubicBezTo>
                    <a:pt x="4" y="31"/>
                    <a:pt x="2" y="30"/>
                    <a:pt x="2" y="28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2" y="25"/>
                    <a:pt x="2" y="23"/>
                    <a:pt x="4" y="20"/>
                  </a:cubicBezTo>
                  <a:cubicBezTo>
                    <a:pt x="7" y="17"/>
                    <a:pt x="8" y="15"/>
                    <a:pt x="8" y="14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8" y="13"/>
                    <a:pt x="9" y="12"/>
                    <a:pt x="14" y="6"/>
                  </a:cubicBezTo>
                  <a:cubicBezTo>
                    <a:pt x="14" y="6"/>
                    <a:pt x="14" y="5"/>
                    <a:pt x="13" y="5"/>
                  </a:cubicBezTo>
                  <a:cubicBezTo>
                    <a:pt x="13" y="4"/>
                    <a:pt x="12" y="2"/>
                    <a:pt x="12" y="2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8" y="1"/>
                    <a:pt x="20" y="2"/>
                  </a:cubicBezTo>
                  <a:cubicBezTo>
                    <a:pt x="21" y="2"/>
                    <a:pt x="23" y="2"/>
                    <a:pt x="24" y="2"/>
                  </a:cubicBezTo>
                  <a:cubicBezTo>
                    <a:pt x="30" y="2"/>
                    <a:pt x="37" y="4"/>
                    <a:pt x="43" y="13"/>
                  </a:cubicBezTo>
                  <a:cubicBezTo>
                    <a:pt x="48" y="22"/>
                    <a:pt x="47" y="30"/>
                    <a:pt x="47" y="36"/>
                  </a:cubicBezTo>
                  <a:cubicBezTo>
                    <a:pt x="47" y="39"/>
                    <a:pt x="46" y="41"/>
                    <a:pt x="47" y="42"/>
                  </a:cubicBezTo>
                  <a:cubicBezTo>
                    <a:pt x="48" y="45"/>
                    <a:pt x="51" y="47"/>
                    <a:pt x="51" y="47"/>
                  </a:cubicBezTo>
                  <a:cubicBezTo>
                    <a:pt x="52" y="48"/>
                    <a:pt x="52" y="48"/>
                    <a:pt x="52" y="48"/>
                  </a:cubicBezTo>
                  <a:cubicBezTo>
                    <a:pt x="52" y="49"/>
                    <a:pt x="52" y="49"/>
                    <a:pt x="51" y="50"/>
                  </a:cubicBezTo>
                  <a:close/>
                  <a:moveTo>
                    <a:pt x="2" y="62"/>
                  </a:moveTo>
                  <a:cubicBezTo>
                    <a:pt x="2" y="68"/>
                    <a:pt x="2" y="68"/>
                    <a:pt x="2" y="68"/>
                  </a:cubicBezTo>
                  <a:cubicBezTo>
                    <a:pt x="48" y="68"/>
                    <a:pt x="48" y="68"/>
                    <a:pt x="48" y="68"/>
                  </a:cubicBezTo>
                  <a:cubicBezTo>
                    <a:pt x="48" y="62"/>
                    <a:pt x="48" y="62"/>
                    <a:pt x="48" y="62"/>
                  </a:cubicBezTo>
                  <a:cubicBezTo>
                    <a:pt x="44" y="62"/>
                    <a:pt x="44" y="62"/>
                    <a:pt x="44" y="62"/>
                  </a:cubicBezTo>
                  <a:cubicBezTo>
                    <a:pt x="6" y="62"/>
                    <a:pt x="6" y="62"/>
                    <a:pt x="6" y="62"/>
                  </a:cubicBezTo>
                  <a:lnTo>
                    <a:pt x="2" y="62"/>
                  </a:lnTo>
                  <a:close/>
                  <a:moveTo>
                    <a:pt x="47" y="58"/>
                  </a:moveTo>
                  <a:cubicBezTo>
                    <a:pt x="47" y="57"/>
                    <a:pt x="46" y="56"/>
                    <a:pt x="44" y="56"/>
                  </a:cubicBezTo>
                  <a:cubicBezTo>
                    <a:pt x="6" y="56"/>
                    <a:pt x="6" y="56"/>
                    <a:pt x="6" y="56"/>
                  </a:cubicBezTo>
                  <a:cubicBezTo>
                    <a:pt x="4" y="56"/>
                    <a:pt x="3" y="57"/>
                    <a:pt x="3" y="58"/>
                  </a:cubicBezTo>
                  <a:cubicBezTo>
                    <a:pt x="3" y="59"/>
                    <a:pt x="4" y="60"/>
                    <a:pt x="6" y="60"/>
                  </a:cubicBezTo>
                  <a:cubicBezTo>
                    <a:pt x="44" y="60"/>
                    <a:pt x="44" y="60"/>
                    <a:pt x="44" y="60"/>
                  </a:cubicBezTo>
                  <a:cubicBezTo>
                    <a:pt x="46" y="60"/>
                    <a:pt x="47" y="59"/>
                    <a:pt x="47" y="58"/>
                  </a:cubicBezTo>
                  <a:close/>
                  <a:moveTo>
                    <a:pt x="20" y="34"/>
                  </a:moveTo>
                  <a:cubicBezTo>
                    <a:pt x="18" y="36"/>
                    <a:pt x="15" y="39"/>
                    <a:pt x="12" y="41"/>
                  </a:cubicBezTo>
                  <a:cubicBezTo>
                    <a:pt x="10" y="43"/>
                    <a:pt x="7" y="45"/>
                    <a:pt x="7" y="46"/>
                  </a:cubicBezTo>
                  <a:cubicBezTo>
                    <a:pt x="4" y="50"/>
                    <a:pt x="6" y="54"/>
                    <a:pt x="6" y="54"/>
                  </a:cubicBezTo>
                  <a:cubicBezTo>
                    <a:pt x="6" y="54"/>
                    <a:pt x="6" y="54"/>
                    <a:pt x="6" y="54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8" y="53"/>
                    <a:pt x="8" y="49"/>
                    <a:pt x="10" y="46"/>
                  </a:cubicBezTo>
                  <a:cubicBezTo>
                    <a:pt x="13" y="44"/>
                    <a:pt x="15" y="42"/>
                    <a:pt x="15" y="42"/>
                  </a:cubicBezTo>
                  <a:cubicBezTo>
                    <a:pt x="16" y="42"/>
                    <a:pt x="16" y="42"/>
                    <a:pt x="17" y="43"/>
                  </a:cubicBezTo>
                  <a:cubicBezTo>
                    <a:pt x="17" y="43"/>
                    <a:pt x="17" y="44"/>
                    <a:pt x="16" y="44"/>
                  </a:cubicBezTo>
                  <a:cubicBezTo>
                    <a:pt x="16" y="44"/>
                    <a:pt x="14" y="46"/>
                    <a:pt x="12" y="48"/>
                  </a:cubicBezTo>
                  <a:cubicBezTo>
                    <a:pt x="10" y="50"/>
                    <a:pt x="10" y="54"/>
                    <a:pt x="10" y="54"/>
                  </a:cubicBezTo>
                  <a:cubicBezTo>
                    <a:pt x="10" y="54"/>
                    <a:pt x="10" y="54"/>
                    <a:pt x="10" y="54"/>
                  </a:cubicBezTo>
                  <a:cubicBezTo>
                    <a:pt x="41" y="54"/>
                    <a:pt x="41" y="54"/>
                    <a:pt x="41" y="54"/>
                  </a:cubicBezTo>
                  <a:cubicBezTo>
                    <a:pt x="41" y="53"/>
                    <a:pt x="39" y="49"/>
                    <a:pt x="39" y="45"/>
                  </a:cubicBezTo>
                  <a:cubicBezTo>
                    <a:pt x="39" y="44"/>
                    <a:pt x="39" y="42"/>
                    <a:pt x="40" y="40"/>
                  </a:cubicBezTo>
                  <a:cubicBezTo>
                    <a:pt x="40" y="35"/>
                    <a:pt x="42" y="26"/>
                    <a:pt x="39" y="17"/>
                  </a:cubicBezTo>
                  <a:cubicBezTo>
                    <a:pt x="35" y="7"/>
                    <a:pt x="26" y="6"/>
                    <a:pt x="23" y="6"/>
                  </a:cubicBezTo>
                  <a:cubicBezTo>
                    <a:pt x="23" y="6"/>
                    <a:pt x="22" y="7"/>
                    <a:pt x="22" y="7"/>
                  </a:cubicBezTo>
                  <a:cubicBezTo>
                    <a:pt x="22" y="7"/>
                    <a:pt x="22" y="6"/>
                    <a:pt x="22" y="6"/>
                  </a:cubicBezTo>
                  <a:cubicBezTo>
                    <a:pt x="22" y="6"/>
                    <a:pt x="21" y="6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0" y="6"/>
                    <a:pt x="20" y="5"/>
                    <a:pt x="20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9" y="5"/>
                    <a:pt x="18" y="5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7" y="4"/>
                    <a:pt x="17" y="3"/>
                    <a:pt x="16" y="3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9" y="8"/>
                    <a:pt x="18" y="8"/>
                    <a:pt x="18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17" y="8"/>
                    <a:pt x="16" y="7"/>
                  </a:cubicBezTo>
                  <a:cubicBezTo>
                    <a:pt x="14" y="10"/>
                    <a:pt x="11" y="13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0" y="15"/>
                    <a:pt x="10" y="18"/>
                    <a:pt x="6" y="22"/>
                  </a:cubicBezTo>
                  <a:cubicBezTo>
                    <a:pt x="4" y="24"/>
                    <a:pt x="4" y="26"/>
                    <a:pt x="4" y="27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4" y="28"/>
                    <a:pt x="5" y="29"/>
                    <a:pt x="6" y="29"/>
                  </a:cubicBezTo>
                  <a:cubicBezTo>
                    <a:pt x="7" y="30"/>
                    <a:pt x="8" y="30"/>
                    <a:pt x="9" y="31"/>
                  </a:cubicBezTo>
                  <a:cubicBezTo>
                    <a:pt x="9" y="31"/>
                    <a:pt x="10" y="31"/>
                    <a:pt x="10" y="31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2" y="30"/>
                    <a:pt x="12" y="30"/>
                    <a:pt x="12" y="29"/>
                  </a:cubicBezTo>
                  <a:cubicBezTo>
                    <a:pt x="13" y="27"/>
                    <a:pt x="14" y="24"/>
                    <a:pt x="16" y="25"/>
                  </a:cubicBezTo>
                  <a:cubicBezTo>
                    <a:pt x="18" y="25"/>
                    <a:pt x="19" y="25"/>
                    <a:pt x="20" y="25"/>
                  </a:cubicBezTo>
                  <a:cubicBezTo>
                    <a:pt x="20" y="25"/>
                    <a:pt x="20" y="24"/>
                    <a:pt x="20" y="24"/>
                  </a:cubicBezTo>
                  <a:cubicBezTo>
                    <a:pt x="21" y="24"/>
                    <a:pt x="21" y="24"/>
                    <a:pt x="21" y="25"/>
                  </a:cubicBezTo>
                  <a:cubicBezTo>
                    <a:pt x="26" y="24"/>
                    <a:pt x="27" y="19"/>
                    <a:pt x="28" y="19"/>
                  </a:cubicBezTo>
                  <a:cubicBezTo>
                    <a:pt x="28" y="18"/>
                    <a:pt x="28" y="18"/>
                    <a:pt x="29" y="18"/>
                  </a:cubicBezTo>
                  <a:cubicBezTo>
                    <a:pt x="29" y="18"/>
                    <a:pt x="30" y="19"/>
                    <a:pt x="30" y="19"/>
                  </a:cubicBezTo>
                  <a:cubicBezTo>
                    <a:pt x="29" y="19"/>
                    <a:pt x="28" y="25"/>
                    <a:pt x="22" y="27"/>
                  </a:cubicBezTo>
                  <a:cubicBezTo>
                    <a:pt x="22" y="29"/>
                    <a:pt x="21" y="32"/>
                    <a:pt x="20" y="34"/>
                  </a:cubicBezTo>
                  <a:close/>
                  <a:moveTo>
                    <a:pt x="44" y="36"/>
                  </a:moveTo>
                  <a:cubicBezTo>
                    <a:pt x="45" y="30"/>
                    <a:pt x="45" y="22"/>
                    <a:pt x="40" y="14"/>
                  </a:cubicBezTo>
                  <a:cubicBezTo>
                    <a:pt x="37" y="8"/>
                    <a:pt x="32" y="6"/>
                    <a:pt x="28" y="5"/>
                  </a:cubicBezTo>
                  <a:cubicBezTo>
                    <a:pt x="33" y="6"/>
                    <a:pt x="38" y="9"/>
                    <a:pt x="40" y="16"/>
                  </a:cubicBezTo>
                  <a:cubicBezTo>
                    <a:pt x="44" y="26"/>
                    <a:pt x="42" y="35"/>
                    <a:pt x="42" y="41"/>
                  </a:cubicBezTo>
                  <a:cubicBezTo>
                    <a:pt x="41" y="42"/>
                    <a:pt x="41" y="44"/>
                    <a:pt x="41" y="45"/>
                  </a:cubicBezTo>
                  <a:cubicBezTo>
                    <a:pt x="41" y="48"/>
                    <a:pt x="42" y="51"/>
                    <a:pt x="43" y="53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8" y="47"/>
                    <a:pt x="46" y="45"/>
                    <a:pt x="45" y="43"/>
                  </a:cubicBezTo>
                  <a:cubicBezTo>
                    <a:pt x="44" y="41"/>
                    <a:pt x="44" y="39"/>
                    <a:pt x="44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Freeform 33"/>
            <p:cNvSpPr>
              <a:spLocks noEditPoints="1"/>
            </p:cNvSpPr>
            <p:nvPr/>
          </p:nvSpPr>
          <p:spPr bwMode="auto">
            <a:xfrm>
              <a:off x="4865365" y="3239335"/>
              <a:ext cx="282099" cy="288980"/>
            </a:xfrm>
            <a:custGeom>
              <a:avLst/>
              <a:gdLst>
                <a:gd name="T0" fmla="*/ 8 w 52"/>
                <a:gd name="T1" fmla="*/ 19 h 53"/>
                <a:gd name="T2" fmla="*/ 8 w 52"/>
                <a:gd name="T3" fmla="*/ 19 h 53"/>
                <a:gd name="T4" fmla="*/ 8 w 52"/>
                <a:gd name="T5" fmla="*/ 18 h 53"/>
                <a:gd name="T6" fmla="*/ 8 w 52"/>
                <a:gd name="T7" fmla="*/ 17 h 53"/>
                <a:gd name="T8" fmla="*/ 8 w 52"/>
                <a:gd name="T9" fmla="*/ 17 h 53"/>
                <a:gd name="T10" fmla="*/ 15 w 52"/>
                <a:gd name="T11" fmla="*/ 10 h 53"/>
                <a:gd name="T12" fmla="*/ 17 w 52"/>
                <a:gd name="T13" fmla="*/ 10 h 53"/>
                <a:gd name="T14" fmla="*/ 17 w 52"/>
                <a:gd name="T15" fmla="*/ 12 h 53"/>
                <a:gd name="T16" fmla="*/ 13 w 52"/>
                <a:gd name="T17" fmla="*/ 17 h 53"/>
                <a:gd name="T18" fmla="*/ 39 w 52"/>
                <a:gd name="T19" fmla="*/ 17 h 53"/>
                <a:gd name="T20" fmla="*/ 40 w 52"/>
                <a:gd name="T21" fmla="*/ 18 h 53"/>
                <a:gd name="T22" fmla="*/ 39 w 52"/>
                <a:gd name="T23" fmla="*/ 20 h 53"/>
                <a:gd name="T24" fmla="*/ 13 w 52"/>
                <a:gd name="T25" fmla="*/ 20 h 53"/>
                <a:gd name="T26" fmla="*/ 17 w 52"/>
                <a:gd name="T27" fmla="*/ 24 h 53"/>
                <a:gd name="T28" fmla="*/ 17 w 52"/>
                <a:gd name="T29" fmla="*/ 26 h 53"/>
                <a:gd name="T30" fmla="*/ 16 w 52"/>
                <a:gd name="T31" fmla="*/ 26 h 53"/>
                <a:gd name="T32" fmla="*/ 15 w 52"/>
                <a:gd name="T33" fmla="*/ 26 h 53"/>
                <a:gd name="T34" fmla="*/ 8 w 52"/>
                <a:gd name="T35" fmla="*/ 19 h 53"/>
                <a:gd name="T36" fmla="*/ 43 w 52"/>
                <a:gd name="T37" fmla="*/ 34 h 53"/>
                <a:gd name="T38" fmla="*/ 43 w 52"/>
                <a:gd name="T39" fmla="*/ 34 h 53"/>
                <a:gd name="T40" fmla="*/ 36 w 52"/>
                <a:gd name="T41" fmla="*/ 27 h 53"/>
                <a:gd name="T42" fmla="*/ 34 w 52"/>
                <a:gd name="T43" fmla="*/ 27 h 53"/>
                <a:gd name="T44" fmla="*/ 34 w 52"/>
                <a:gd name="T45" fmla="*/ 29 h 53"/>
                <a:gd name="T46" fmla="*/ 39 w 52"/>
                <a:gd name="T47" fmla="*/ 33 h 53"/>
                <a:gd name="T48" fmla="*/ 13 w 52"/>
                <a:gd name="T49" fmla="*/ 33 h 53"/>
                <a:gd name="T50" fmla="*/ 11 w 52"/>
                <a:gd name="T51" fmla="*/ 35 h 53"/>
                <a:gd name="T52" fmla="*/ 13 w 52"/>
                <a:gd name="T53" fmla="*/ 36 h 53"/>
                <a:gd name="T54" fmla="*/ 39 w 52"/>
                <a:gd name="T55" fmla="*/ 36 h 53"/>
                <a:gd name="T56" fmla="*/ 34 w 52"/>
                <a:gd name="T57" fmla="*/ 41 h 53"/>
                <a:gd name="T58" fmla="*/ 34 w 52"/>
                <a:gd name="T59" fmla="*/ 43 h 53"/>
                <a:gd name="T60" fmla="*/ 35 w 52"/>
                <a:gd name="T61" fmla="*/ 43 h 53"/>
                <a:gd name="T62" fmla="*/ 36 w 52"/>
                <a:gd name="T63" fmla="*/ 43 h 53"/>
                <a:gd name="T64" fmla="*/ 43 w 52"/>
                <a:gd name="T65" fmla="*/ 36 h 53"/>
                <a:gd name="T66" fmla="*/ 43 w 52"/>
                <a:gd name="T67" fmla="*/ 36 h 53"/>
                <a:gd name="T68" fmla="*/ 44 w 52"/>
                <a:gd name="T69" fmla="*/ 35 h 53"/>
                <a:gd name="T70" fmla="*/ 43 w 52"/>
                <a:gd name="T71" fmla="*/ 34 h 53"/>
                <a:gd name="T72" fmla="*/ 52 w 52"/>
                <a:gd name="T73" fmla="*/ 7 h 53"/>
                <a:gd name="T74" fmla="*/ 52 w 52"/>
                <a:gd name="T75" fmla="*/ 45 h 53"/>
                <a:gd name="T76" fmla="*/ 45 w 52"/>
                <a:gd name="T77" fmla="*/ 53 h 53"/>
                <a:gd name="T78" fmla="*/ 7 w 52"/>
                <a:gd name="T79" fmla="*/ 53 h 53"/>
                <a:gd name="T80" fmla="*/ 0 w 52"/>
                <a:gd name="T81" fmla="*/ 45 h 53"/>
                <a:gd name="T82" fmla="*/ 0 w 52"/>
                <a:gd name="T83" fmla="*/ 7 h 53"/>
                <a:gd name="T84" fmla="*/ 7 w 52"/>
                <a:gd name="T85" fmla="*/ 0 h 53"/>
                <a:gd name="T86" fmla="*/ 45 w 52"/>
                <a:gd name="T87" fmla="*/ 0 h 53"/>
                <a:gd name="T88" fmla="*/ 52 w 52"/>
                <a:gd name="T89" fmla="*/ 7 h 53"/>
                <a:gd name="T90" fmla="*/ 49 w 52"/>
                <a:gd name="T91" fmla="*/ 7 h 53"/>
                <a:gd name="T92" fmla="*/ 45 w 52"/>
                <a:gd name="T93" fmla="*/ 3 h 53"/>
                <a:gd name="T94" fmla="*/ 7 w 52"/>
                <a:gd name="T95" fmla="*/ 3 h 53"/>
                <a:gd name="T96" fmla="*/ 3 w 52"/>
                <a:gd name="T97" fmla="*/ 7 h 53"/>
                <a:gd name="T98" fmla="*/ 3 w 52"/>
                <a:gd name="T99" fmla="*/ 45 h 53"/>
                <a:gd name="T100" fmla="*/ 7 w 52"/>
                <a:gd name="T101" fmla="*/ 50 h 53"/>
                <a:gd name="T102" fmla="*/ 45 w 52"/>
                <a:gd name="T103" fmla="*/ 50 h 53"/>
                <a:gd name="T104" fmla="*/ 49 w 52"/>
                <a:gd name="T105" fmla="*/ 45 h 53"/>
                <a:gd name="T106" fmla="*/ 49 w 52"/>
                <a:gd name="T107" fmla="*/ 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2" h="53">
                  <a:moveTo>
                    <a:pt x="8" y="19"/>
                  </a:move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8"/>
                    <a:pt x="8" y="18"/>
                  </a:cubicBezTo>
                  <a:cubicBezTo>
                    <a:pt x="8" y="18"/>
                    <a:pt x="8" y="17"/>
                    <a:pt x="8" y="17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9"/>
                    <a:pt x="16" y="9"/>
                    <a:pt x="17" y="10"/>
                  </a:cubicBezTo>
                  <a:cubicBezTo>
                    <a:pt x="18" y="11"/>
                    <a:pt x="18" y="12"/>
                    <a:pt x="17" y="12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40" y="17"/>
                    <a:pt x="40" y="17"/>
                    <a:pt x="40" y="18"/>
                  </a:cubicBezTo>
                  <a:cubicBezTo>
                    <a:pt x="40" y="19"/>
                    <a:pt x="40" y="20"/>
                    <a:pt x="39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8" y="24"/>
                    <a:pt x="18" y="25"/>
                    <a:pt x="17" y="26"/>
                  </a:cubicBezTo>
                  <a:cubicBezTo>
                    <a:pt x="17" y="26"/>
                    <a:pt x="16" y="26"/>
                    <a:pt x="16" y="26"/>
                  </a:cubicBezTo>
                  <a:cubicBezTo>
                    <a:pt x="16" y="26"/>
                    <a:pt x="15" y="26"/>
                    <a:pt x="15" y="26"/>
                  </a:cubicBezTo>
                  <a:lnTo>
                    <a:pt x="8" y="19"/>
                  </a:lnTo>
                  <a:close/>
                  <a:moveTo>
                    <a:pt x="43" y="34"/>
                  </a:moveTo>
                  <a:cubicBezTo>
                    <a:pt x="43" y="34"/>
                    <a:pt x="43" y="34"/>
                    <a:pt x="43" y="34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6"/>
                    <a:pt x="35" y="26"/>
                    <a:pt x="34" y="27"/>
                  </a:cubicBezTo>
                  <a:cubicBezTo>
                    <a:pt x="34" y="28"/>
                    <a:pt x="34" y="29"/>
                    <a:pt x="34" y="29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2" y="33"/>
                    <a:pt x="11" y="34"/>
                    <a:pt x="11" y="35"/>
                  </a:cubicBezTo>
                  <a:cubicBezTo>
                    <a:pt x="11" y="36"/>
                    <a:pt x="12" y="36"/>
                    <a:pt x="13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4" y="41"/>
                    <a:pt x="34" y="42"/>
                    <a:pt x="34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4" y="36"/>
                    <a:pt x="44" y="35"/>
                    <a:pt x="44" y="35"/>
                  </a:cubicBezTo>
                  <a:cubicBezTo>
                    <a:pt x="44" y="35"/>
                    <a:pt x="44" y="34"/>
                    <a:pt x="43" y="34"/>
                  </a:cubicBezTo>
                  <a:close/>
                  <a:moveTo>
                    <a:pt x="52" y="7"/>
                  </a:moveTo>
                  <a:cubicBezTo>
                    <a:pt x="52" y="45"/>
                    <a:pt x="52" y="45"/>
                    <a:pt x="52" y="45"/>
                  </a:cubicBezTo>
                  <a:cubicBezTo>
                    <a:pt x="52" y="49"/>
                    <a:pt x="49" y="53"/>
                    <a:pt x="45" y="53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3" y="53"/>
                    <a:pt x="0" y="49"/>
                    <a:pt x="0" y="45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4"/>
                    <a:pt x="3" y="0"/>
                    <a:pt x="7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9" y="0"/>
                    <a:pt x="52" y="4"/>
                    <a:pt x="52" y="7"/>
                  </a:cubicBezTo>
                  <a:close/>
                  <a:moveTo>
                    <a:pt x="49" y="7"/>
                  </a:moveTo>
                  <a:cubicBezTo>
                    <a:pt x="49" y="5"/>
                    <a:pt x="47" y="3"/>
                    <a:pt x="45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4" y="3"/>
                    <a:pt x="3" y="5"/>
                    <a:pt x="3" y="7"/>
                  </a:cubicBezTo>
                  <a:cubicBezTo>
                    <a:pt x="3" y="45"/>
                    <a:pt x="3" y="45"/>
                    <a:pt x="3" y="45"/>
                  </a:cubicBezTo>
                  <a:cubicBezTo>
                    <a:pt x="3" y="48"/>
                    <a:pt x="4" y="50"/>
                    <a:pt x="7" y="50"/>
                  </a:cubicBezTo>
                  <a:cubicBezTo>
                    <a:pt x="45" y="50"/>
                    <a:pt x="45" y="50"/>
                    <a:pt x="45" y="50"/>
                  </a:cubicBezTo>
                  <a:cubicBezTo>
                    <a:pt x="47" y="50"/>
                    <a:pt x="49" y="48"/>
                    <a:pt x="49" y="45"/>
                  </a:cubicBezTo>
                  <a:lnTo>
                    <a:pt x="49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Freeform 16"/>
            <p:cNvSpPr>
              <a:spLocks noEditPoints="1"/>
            </p:cNvSpPr>
            <p:nvPr/>
          </p:nvSpPr>
          <p:spPr bwMode="auto">
            <a:xfrm>
              <a:off x="4844747" y="4260717"/>
              <a:ext cx="247650" cy="273050"/>
            </a:xfrm>
            <a:custGeom>
              <a:avLst/>
              <a:gdLst>
                <a:gd name="T0" fmla="*/ 33 w 66"/>
                <a:gd name="T1" fmla="*/ 0 h 73"/>
                <a:gd name="T2" fmla="*/ 26 w 66"/>
                <a:gd name="T3" fmla="*/ 6 h 73"/>
                <a:gd name="T4" fmla="*/ 39 w 66"/>
                <a:gd name="T5" fmla="*/ 7 h 73"/>
                <a:gd name="T6" fmla="*/ 28 w 66"/>
                <a:gd name="T7" fmla="*/ 5 h 73"/>
                <a:gd name="T8" fmla="*/ 33 w 66"/>
                <a:gd name="T9" fmla="*/ 1 h 73"/>
                <a:gd name="T10" fmla="*/ 28 w 66"/>
                <a:gd name="T11" fmla="*/ 5 h 73"/>
                <a:gd name="T12" fmla="*/ 50 w 66"/>
                <a:gd name="T13" fmla="*/ 13 h 73"/>
                <a:gd name="T14" fmla="*/ 55 w 66"/>
                <a:gd name="T15" fmla="*/ 15 h 73"/>
                <a:gd name="T16" fmla="*/ 54 w 66"/>
                <a:gd name="T17" fmla="*/ 8 h 73"/>
                <a:gd name="T18" fmla="*/ 45 w 66"/>
                <a:gd name="T19" fmla="*/ 8 h 73"/>
                <a:gd name="T20" fmla="*/ 49 w 66"/>
                <a:gd name="T21" fmla="*/ 11 h 73"/>
                <a:gd name="T22" fmla="*/ 33 w 66"/>
                <a:gd name="T23" fmla="*/ 7 h 73"/>
                <a:gd name="T24" fmla="*/ 17 w 66"/>
                <a:gd name="T25" fmla="*/ 12 h 73"/>
                <a:gd name="T26" fmla="*/ 21 w 66"/>
                <a:gd name="T27" fmla="*/ 8 h 73"/>
                <a:gd name="T28" fmla="*/ 14 w 66"/>
                <a:gd name="T29" fmla="*/ 6 h 73"/>
                <a:gd name="T30" fmla="*/ 10 w 66"/>
                <a:gd name="T31" fmla="*/ 15 h 73"/>
                <a:gd name="T32" fmla="*/ 15 w 66"/>
                <a:gd name="T33" fmla="*/ 12 h 73"/>
                <a:gd name="T34" fmla="*/ 15 w 66"/>
                <a:gd name="T35" fmla="*/ 13 h 73"/>
                <a:gd name="T36" fmla="*/ 0 w 66"/>
                <a:gd name="T37" fmla="*/ 35 h 73"/>
                <a:gd name="T38" fmla="*/ 4 w 66"/>
                <a:gd name="T39" fmla="*/ 43 h 73"/>
                <a:gd name="T40" fmla="*/ 14 w 66"/>
                <a:gd name="T41" fmla="*/ 60 h 73"/>
                <a:gd name="T42" fmla="*/ 11 w 66"/>
                <a:gd name="T43" fmla="*/ 68 h 73"/>
                <a:gd name="T44" fmla="*/ 12 w 66"/>
                <a:gd name="T45" fmla="*/ 73 h 73"/>
                <a:gd name="T46" fmla="*/ 15 w 66"/>
                <a:gd name="T47" fmla="*/ 70 h 73"/>
                <a:gd name="T48" fmla="*/ 20 w 66"/>
                <a:gd name="T49" fmla="*/ 63 h 73"/>
                <a:gd name="T50" fmla="*/ 46 w 66"/>
                <a:gd name="T51" fmla="*/ 63 h 73"/>
                <a:gd name="T52" fmla="*/ 52 w 66"/>
                <a:gd name="T53" fmla="*/ 70 h 73"/>
                <a:gd name="T54" fmla="*/ 57 w 66"/>
                <a:gd name="T55" fmla="*/ 71 h 73"/>
                <a:gd name="T56" fmla="*/ 56 w 66"/>
                <a:gd name="T57" fmla="*/ 67 h 73"/>
                <a:gd name="T58" fmla="*/ 62 w 66"/>
                <a:gd name="T59" fmla="*/ 43 h 73"/>
                <a:gd name="T60" fmla="*/ 66 w 66"/>
                <a:gd name="T61" fmla="*/ 35 h 73"/>
                <a:gd name="T62" fmla="*/ 2 w 66"/>
                <a:gd name="T63" fmla="*/ 38 h 73"/>
                <a:gd name="T64" fmla="*/ 3 w 66"/>
                <a:gd name="T65" fmla="*/ 32 h 73"/>
                <a:gd name="T66" fmla="*/ 3 w 66"/>
                <a:gd name="T67" fmla="*/ 41 h 73"/>
                <a:gd name="T68" fmla="*/ 47 w 66"/>
                <a:gd name="T69" fmla="*/ 8 h 73"/>
                <a:gd name="T70" fmla="*/ 53 w 66"/>
                <a:gd name="T71" fmla="*/ 10 h 73"/>
                <a:gd name="T72" fmla="*/ 47 w 66"/>
                <a:gd name="T73" fmla="*/ 8 h 73"/>
                <a:gd name="T74" fmla="*/ 12 w 66"/>
                <a:gd name="T75" fmla="*/ 10 h 73"/>
                <a:gd name="T76" fmla="*/ 17 w 66"/>
                <a:gd name="T77" fmla="*/ 7 h 73"/>
                <a:gd name="T78" fmla="*/ 11 w 66"/>
                <a:gd name="T79" fmla="*/ 13 h 73"/>
                <a:gd name="T80" fmla="*/ 12 w 66"/>
                <a:gd name="T81" fmla="*/ 66 h 73"/>
                <a:gd name="T82" fmla="*/ 17 w 66"/>
                <a:gd name="T83" fmla="*/ 64 h 73"/>
                <a:gd name="T84" fmla="*/ 53 w 66"/>
                <a:gd name="T85" fmla="*/ 66 h 73"/>
                <a:gd name="T86" fmla="*/ 48 w 66"/>
                <a:gd name="T87" fmla="*/ 64 h 73"/>
                <a:gd name="T88" fmla="*/ 53 w 66"/>
                <a:gd name="T89" fmla="*/ 66 h 73"/>
                <a:gd name="T90" fmla="*/ 6 w 66"/>
                <a:gd name="T91" fmla="*/ 37 h 73"/>
                <a:gd name="T92" fmla="*/ 60 w 66"/>
                <a:gd name="T93" fmla="*/ 37 h 73"/>
                <a:gd name="T94" fmla="*/ 64 w 66"/>
                <a:gd name="T95" fmla="*/ 38 h 73"/>
                <a:gd name="T96" fmla="*/ 62 w 66"/>
                <a:gd name="T97" fmla="*/ 37 h 73"/>
                <a:gd name="T98" fmla="*/ 64 w 66"/>
                <a:gd name="T99" fmla="*/ 35 h 73"/>
                <a:gd name="T100" fmla="*/ 33 w 66"/>
                <a:gd name="T101" fmla="*/ 12 h 73"/>
                <a:gd name="T102" fmla="*/ 33 w 66"/>
                <a:gd name="T103" fmla="*/ 61 h 73"/>
                <a:gd name="T104" fmla="*/ 33 w 66"/>
                <a:gd name="T105" fmla="*/ 12 h 73"/>
                <a:gd name="T106" fmla="*/ 10 w 66"/>
                <a:gd name="T107" fmla="*/ 37 h 73"/>
                <a:gd name="T108" fmla="*/ 56 w 66"/>
                <a:gd name="T109" fmla="*/ 37 h 73"/>
                <a:gd name="T110" fmla="*/ 36 w 66"/>
                <a:gd name="T111" fmla="*/ 35 h 73"/>
                <a:gd name="T112" fmla="*/ 49 w 66"/>
                <a:gd name="T113" fmla="*/ 38 h 73"/>
                <a:gd name="T114" fmla="*/ 32 w 66"/>
                <a:gd name="T115" fmla="*/ 40 h 73"/>
                <a:gd name="T116" fmla="*/ 31 w 66"/>
                <a:gd name="T117" fmla="*/ 32 h 73"/>
                <a:gd name="T118" fmla="*/ 34 w 66"/>
                <a:gd name="T119" fmla="*/ 16 h 73"/>
                <a:gd name="T120" fmla="*/ 36 w 66"/>
                <a:gd name="T121" fmla="*/ 3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6" h="73">
                  <a:moveTo>
                    <a:pt x="39" y="6"/>
                  </a:moveTo>
                  <a:cubicBezTo>
                    <a:pt x="39" y="2"/>
                    <a:pt x="37" y="0"/>
                    <a:pt x="33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29" y="0"/>
                    <a:pt x="26" y="2"/>
                    <a:pt x="26" y="6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39" y="7"/>
                    <a:pt x="39" y="7"/>
                    <a:pt x="39" y="7"/>
                  </a:cubicBezTo>
                  <a:lnTo>
                    <a:pt x="39" y="6"/>
                  </a:lnTo>
                  <a:close/>
                  <a:moveTo>
                    <a:pt x="28" y="5"/>
                  </a:moveTo>
                  <a:cubicBezTo>
                    <a:pt x="28" y="3"/>
                    <a:pt x="30" y="1"/>
                    <a:pt x="32" y="1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5" y="1"/>
                    <a:pt x="37" y="3"/>
                    <a:pt x="38" y="5"/>
                  </a:cubicBezTo>
                  <a:lnTo>
                    <a:pt x="28" y="5"/>
                  </a:lnTo>
                  <a:close/>
                  <a:moveTo>
                    <a:pt x="62" y="30"/>
                  </a:moveTo>
                  <a:cubicBezTo>
                    <a:pt x="60" y="23"/>
                    <a:pt x="56" y="17"/>
                    <a:pt x="50" y="13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5" y="15"/>
                    <a:pt x="55" y="15"/>
                    <a:pt x="55" y="15"/>
                  </a:cubicBezTo>
                  <a:cubicBezTo>
                    <a:pt x="55" y="15"/>
                    <a:pt x="55" y="15"/>
                    <a:pt x="55" y="15"/>
                  </a:cubicBezTo>
                  <a:cubicBezTo>
                    <a:pt x="57" y="13"/>
                    <a:pt x="56" y="10"/>
                    <a:pt x="54" y="8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49" y="5"/>
                    <a:pt x="46" y="6"/>
                    <a:pt x="45" y="8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4" y="9"/>
                    <a:pt x="39" y="7"/>
                    <a:pt x="33" y="7"/>
                  </a:cubicBezTo>
                  <a:cubicBezTo>
                    <a:pt x="27" y="7"/>
                    <a:pt x="21" y="9"/>
                    <a:pt x="17" y="12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0" y="6"/>
                    <a:pt x="17" y="5"/>
                    <a:pt x="14" y="6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9" y="10"/>
                    <a:pt x="9" y="13"/>
                    <a:pt x="10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0" y="17"/>
                    <a:pt x="5" y="23"/>
                    <a:pt x="4" y="30"/>
                  </a:cubicBezTo>
                  <a:cubicBezTo>
                    <a:pt x="2" y="31"/>
                    <a:pt x="0" y="33"/>
                    <a:pt x="0" y="35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41"/>
                    <a:pt x="2" y="43"/>
                    <a:pt x="4" y="43"/>
                  </a:cubicBezTo>
                  <a:cubicBezTo>
                    <a:pt x="5" y="50"/>
                    <a:pt x="9" y="56"/>
                    <a:pt x="14" y="60"/>
                  </a:cubicBezTo>
                  <a:cubicBezTo>
                    <a:pt x="14" y="60"/>
                    <a:pt x="14" y="60"/>
                    <a:pt x="14" y="60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9" y="71"/>
                    <a:pt x="9" y="71"/>
                    <a:pt x="9" y="71"/>
                  </a:cubicBezTo>
                  <a:cubicBezTo>
                    <a:pt x="12" y="73"/>
                    <a:pt x="12" y="73"/>
                    <a:pt x="12" y="73"/>
                  </a:cubicBezTo>
                  <a:cubicBezTo>
                    <a:pt x="14" y="70"/>
                    <a:pt x="14" y="70"/>
                    <a:pt x="14" y="70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20" y="63"/>
                    <a:pt x="20" y="63"/>
                    <a:pt x="20" y="63"/>
                  </a:cubicBezTo>
                  <a:cubicBezTo>
                    <a:pt x="20" y="63"/>
                    <a:pt x="20" y="63"/>
                    <a:pt x="20" y="63"/>
                  </a:cubicBezTo>
                  <a:cubicBezTo>
                    <a:pt x="24" y="65"/>
                    <a:pt x="28" y="66"/>
                    <a:pt x="33" y="66"/>
                  </a:cubicBezTo>
                  <a:cubicBezTo>
                    <a:pt x="37" y="66"/>
                    <a:pt x="42" y="65"/>
                    <a:pt x="46" y="63"/>
                  </a:cubicBezTo>
                  <a:cubicBezTo>
                    <a:pt x="50" y="70"/>
                    <a:pt x="50" y="70"/>
                    <a:pt x="50" y="70"/>
                  </a:cubicBezTo>
                  <a:cubicBezTo>
                    <a:pt x="52" y="70"/>
                    <a:pt x="52" y="70"/>
                    <a:pt x="52" y="70"/>
                  </a:cubicBezTo>
                  <a:cubicBezTo>
                    <a:pt x="54" y="73"/>
                    <a:pt x="54" y="73"/>
                    <a:pt x="54" y="73"/>
                  </a:cubicBezTo>
                  <a:cubicBezTo>
                    <a:pt x="57" y="71"/>
                    <a:pt x="57" y="71"/>
                    <a:pt x="57" y="71"/>
                  </a:cubicBezTo>
                  <a:cubicBezTo>
                    <a:pt x="55" y="68"/>
                    <a:pt x="55" y="68"/>
                    <a:pt x="55" y="68"/>
                  </a:cubicBezTo>
                  <a:cubicBezTo>
                    <a:pt x="56" y="67"/>
                    <a:pt x="56" y="67"/>
                    <a:pt x="56" y="67"/>
                  </a:cubicBezTo>
                  <a:cubicBezTo>
                    <a:pt x="51" y="60"/>
                    <a:pt x="51" y="60"/>
                    <a:pt x="51" y="60"/>
                  </a:cubicBezTo>
                  <a:cubicBezTo>
                    <a:pt x="57" y="56"/>
                    <a:pt x="60" y="50"/>
                    <a:pt x="62" y="43"/>
                  </a:cubicBezTo>
                  <a:cubicBezTo>
                    <a:pt x="64" y="43"/>
                    <a:pt x="66" y="41"/>
                    <a:pt x="66" y="38"/>
                  </a:cubicBezTo>
                  <a:cubicBezTo>
                    <a:pt x="66" y="35"/>
                    <a:pt x="66" y="35"/>
                    <a:pt x="66" y="35"/>
                  </a:cubicBezTo>
                  <a:cubicBezTo>
                    <a:pt x="66" y="33"/>
                    <a:pt x="64" y="31"/>
                    <a:pt x="62" y="30"/>
                  </a:cubicBezTo>
                  <a:close/>
                  <a:moveTo>
                    <a:pt x="2" y="38"/>
                  </a:moveTo>
                  <a:cubicBezTo>
                    <a:pt x="2" y="35"/>
                    <a:pt x="2" y="35"/>
                    <a:pt x="2" y="35"/>
                  </a:cubicBezTo>
                  <a:cubicBezTo>
                    <a:pt x="2" y="34"/>
                    <a:pt x="2" y="33"/>
                    <a:pt x="3" y="32"/>
                  </a:cubicBezTo>
                  <a:cubicBezTo>
                    <a:pt x="3" y="34"/>
                    <a:pt x="3" y="35"/>
                    <a:pt x="3" y="37"/>
                  </a:cubicBezTo>
                  <a:cubicBezTo>
                    <a:pt x="3" y="38"/>
                    <a:pt x="3" y="40"/>
                    <a:pt x="3" y="41"/>
                  </a:cubicBezTo>
                  <a:cubicBezTo>
                    <a:pt x="2" y="41"/>
                    <a:pt x="2" y="40"/>
                    <a:pt x="2" y="38"/>
                  </a:cubicBezTo>
                  <a:close/>
                  <a:moveTo>
                    <a:pt x="47" y="8"/>
                  </a:moveTo>
                  <a:cubicBezTo>
                    <a:pt x="48" y="7"/>
                    <a:pt x="49" y="7"/>
                    <a:pt x="50" y="8"/>
                  </a:cubicBezTo>
                  <a:cubicBezTo>
                    <a:pt x="53" y="10"/>
                    <a:pt x="53" y="10"/>
                    <a:pt x="53" y="10"/>
                  </a:cubicBezTo>
                  <a:cubicBezTo>
                    <a:pt x="54" y="10"/>
                    <a:pt x="55" y="12"/>
                    <a:pt x="54" y="13"/>
                  </a:cubicBezTo>
                  <a:lnTo>
                    <a:pt x="47" y="8"/>
                  </a:lnTo>
                  <a:close/>
                  <a:moveTo>
                    <a:pt x="11" y="13"/>
                  </a:moveTo>
                  <a:cubicBezTo>
                    <a:pt x="11" y="12"/>
                    <a:pt x="11" y="10"/>
                    <a:pt x="12" y="10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6" y="7"/>
                    <a:pt x="16" y="7"/>
                    <a:pt x="17" y="7"/>
                  </a:cubicBezTo>
                  <a:cubicBezTo>
                    <a:pt x="18" y="7"/>
                    <a:pt x="18" y="8"/>
                    <a:pt x="19" y="8"/>
                  </a:cubicBezTo>
                  <a:lnTo>
                    <a:pt x="11" y="13"/>
                  </a:lnTo>
                  <a:close/>
                  <a:moveTo>
                    <a:pt x="15" y="68"/>
                  </a:moveTo>
                  <a:cubicBezTo>
                    <a:pt x="12" y="66"/>
                    <a:pt x="12" y="66"/>
                    <a:pt x="12" y="66"/>
                  </a:cubicBezTo>
                  <a:cubicBezTo>
                    <a:pt x="15" y="62"/>
                    <a:pt x="15" y="62"/>
                    <a:pt x="15" y="62"/>
                  </a:cubicBezTo>
                  <a:cubicBezTo>
                    <a:pt x="17" y="64"/>
                    <a:pt x="17" y="64"/>
                    <a:pt x="17" y="64"/>
                  </a:cubicBezTo>
                  <a:lnTo>
                    <a:pt x="15" y="68"/>
                  </a:lnTo>
                  <a:close/>
                  <a:moveTo>
                    <a:pt x="53" y="66"/>
                  </a:moveTo>
                  <a:cubicBezTo>
                    <a:pt x="51" y="68"/>
                    <a:pt x="51" y="68"/>
                    <a:pt x="51" y="68"/>
                  </a:cubicBezTo>
                  <a:cubicBezTo>
                    <a:pt x="48" y="64"/>
                    <a:pt x="48" y="64"/>
                    <a:pt x="48" y="64"/>
                  </a:cubicBezTo>
                  <a:cubicBezTo>
                    <a:pt x="50" y="62"/>
                    <a:pt x="50" y="62"/>
                    <a:pt x="50" y="62"/>
                  </a:cubicBezTo>
                  <a:lnTo>
                    <a:pt x="53" y="66"/>
                  </a:lnTo>
                  <a:close/>
                  <a:moveTo>
                    <a:pt x="33" y="64"/>
                  </a:moveTo>
                  <a:cubicBezTo>
                    <a:pt x="18" y="64"/>
                    <a:pt x="6" y="52"/>
                    <a:pt x="6" y="37"/>
                  </a:cubicBezTo>
                  <a:cubicBezTo>
                    <a:pt x="6" y="22"/>
                    <a:pt x="18" y="10"/>
                    <a:pt x="33" y="10"/>
                  </a:cubicBezTo>
                  <a:cubicBezTo>
                    <a:pt x="48" y="10"/>
                    <a:pt x="60" y="22"/>
                    <a:pt x="60" y="37"/>
                  </a:cubicBezTo>
                  <a:cubicBezTo>
                    <a:pt x="60" y="52"/>
                    <a:pt x="48" y="64"/>
                    <a:pt x="33" y="64"/>
                  </a:cubicBezTo>
                  <a:close/>
                  <a:moveTo>
                    <a:pt x="64" y="38"/>
                  </a:moveTo>
                  <a:cubicBezTo>
                    <a:pt x="64" y="40"/>
                    <a:pt x="63" y="41"/>
                    <a:pt x="62" y="41"/>
                  </a:cubicBezTo>
                  <a:cubicBezTo>
                    <a:pt x="62" y="40"/>
                    <a:pt x="62" y="38"/>
                    <a:pt x="62" y="37"/>
                  </a:cubicBezTo>
                  <a:cubicBezTo>
                    <a:pt x="62" y="35"/>
                    <a:pt x="62" y="34"/>
                    <a:pt x="62" y="32"/>
                  </a:cubicBezTo>
                  <a:cubicBezTo>
                    <a:pt x="63" y="33"/>
                    <a:pt x="64" y="34"/>
                    <a:pt x="64" y="35"/>
                  </a:cubicBezTo>
                  <a:lnTo>
                    <a:pt x="64" y="38"/>
                  </a:lnTo>
                  <a:close/>
                  <a:moveTo>
                    <a:pt x="33" y="12"/>
                  </a:moveTo>
                  <a:cubicBezTo>
                    <a:pt x="19" y="12"/>
                    <a:pt x="8" y="23"/>
                    <a:pt x="8" y="37"/>
                  </a:cubicBezTo>
                  <a:cubicBezTo>
                    <a:pt x="8" y="50"/>
                    <a:pt x="19" y="61"/>
                    <a:pt x="33" y="61"/>
                  </a:cubicBezTo>
                  <a:cubicBezTo>
                    <a:pt x="46" y="61"/>
                    <a:pt x="57" y="50"/>
                    <a:pt x="57" y="37"/>
                  </a:cubicBezTo>
                  <a:cubicBezTo>
                    <a:pt x="57" y="23"/>
                    <a:pt x="46" y="12"/>
                    <a:pt x="33" y="12"/>
                  </a:cubicBezTo>
                  <a:close/>
                  <a:moveTo>
                    <a:pt x="33" y="60"/>
                  </a:moveTo>
                  <a:cubicBezTo>
                    <a:pt x="20" y="60"/>
                    <a:pt x="10" y="49"/>
                    <a:pt x="10" y="37"/>
                  </a:cubicBezTo>
                  <a:cubicBezTo>
                    <a:pt x="10" y="24"/>
                    <a:pt x="20" y="14"/>
                    <a:pt x="33" y="14"/>
                  </a:cubicBezTo>
                  <a:cubicBezTo>
                    <a:pt x="45" y="14"/>
                    <a:pt x="56" y="24"/>
                    <a:pt x="56" y="37"/>
                  </a:cubicBezTo>
                  <a:cubicBezTo>
                    <a:pt x="56" y="49"/>
                    <a:pt x="45" y="60"/>
                    <a:pt x="33" y="60"/>
                  </a:cubicBezTo>
                  <a:close/>
                  <a:moveTo>
                    <a:pt x="36" y="35"/>
                  </a:moveTo>
                  <a:cubicBezTo>
                    <a:pt x="49" y="35"/>
                    <a:pt x="49" y="35"/>
                    <a:pt x="49" y="35"/>
                  </a:cubicBezTo>
                  <a:cubicBezTo>
                    <a:pt x="49" y="38"/>
                    <a:pt x="49" y="38"/>
                    <a:pt x="49" y="38"/>
                  </a:cubicBezTo>
                  <a:cubicBezTo>
                    <a:pt x="36" y="38"/>
                    <a:pt x="36" y="38"/>
                    <a:pt x="36" y="38"/>
                  </a:cubicBezTo>
                  <a:cubicBezTo>
                    <a:pt x="35" y="40"/>
                    <a:pt x="34" y="40"/>
                    <a:pt x="32" y="40"/>
                  </a:cubicBezTo>
                  <a:cubicBezTo>
                    <a:pt x="30" y="40"/>
                    <a:pt x="28" y="39"/>
                    <a:pt x="28" y="36"/>
                  </a:cubicBezTo>
                  <a:cubicBezTo>
                    <a:pt x="28" y="34"/>
                    <a:pt x="29" y="33"/>
                    <a:pt x="31" y="32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35" y="33"/>
                    <a:pt x="36" y="34"/>
                    <a:pt x="36" y="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Freeform 31"/>
            <p:cNvSpPr>
              <a:spLocks noEditPoints="1"/>
            </p:cNvSpPr>
            <p:nvPr/>
          </p:nvSpPr>
          <p:spPr bwMode="auto">
            <a:xfrm>
              <a:off x="8253661" y="4817269"/>
              <a:ext cx="342426" cy="372420"/>
            </a:xfrm>
            <a:custGeom>
              <a:avLst/>
              <a:gdLst>
                <a:gd name="T0" fmla="*/ 42 w 58"/>
                <a:gd name="T1" fmla="*/ 4 h 63"/>
                <a:gd name="T2" fmla="*/ 41 w 58"/>
                <a:gd name="T3" fmla="*/ 10 h 63"/>
                <a:gd name="T4" fmla="*/ 17 w 58"/>
                <a:gd name="T5" fmla="*/ 47 h 63"/>
                <a:gd name="T6" fmla="*/ 15 w 58"/>
                <a:gd name="T7" fmla="*/ 54 h 63"/>
                <a:gd name="T8" fmla="*/ 19 w 58"/>
                <a:gd name="T9" fmla="*/ 47 h 63"/>
                <a:gd name="T10" fmla="*/ 49 w 58"/>
                <a:gd name="T11" fmla="*/ 19 h 63"/>
                <a:gd name="T12" fmla="*/ 53 w 58"/>
                <a:gd name="T13" fmla="*/ 14 h 63"/>
                <a:gd name="T14" fmla="*/ 48 w 58"/>
                <a:gd name="T15" fmla="*/ 19 h 63"/>
                <a:gd name="T16" fmla="*/ 4 w 58"/>
                <a:gd name="T17" fmla="*/ 43 h 63"/>
                <a:gd name="T18" fmla="*/ 11 w 58"/>
                <a:gd name="T19" fmla="*/ 41 h 63"/>
                <a:gd name="T20" fmla="*/ 57 w 58"/>
                <a:gd name="T21" fmla="*/ 28 h 63"/>
                <a:gd name="T22" fmla="*/ 51 w 58"/>
                <a:gd name="T23" fmla="*/ 30 h 63"/>
                <a:gd name="T24" fmla="*/ 57 w 58"/>
                <a:gd name="T25" fmla="*/ 28 h 63"/>
                <a:gd name="T26" fmla="*/ 1 w 58"/>
                <a:gd name="T27" fmla="*/ 28 h 63"/>
                <a:gd name="T28" fmla="*/ 7 w 58"/>
                <a:gd name="T29" fmla="*/ 30 h 63"/>
                <a:gd name="T30" fmla="*/ 48 w 58"/>
                <a:gd name="T31" fmla="*/ 39 h 63"/>
                <a:gd name="T32" fmla="*/ 54 w 58"/>
                <a:gd name="T33" fmla="*/ 44 h 63"/>
                <a:gd name="T34" fmla="*/ 49 w 58"/>
                <a:gd name="T35" fmla="*/ 39 h 63"/>
                <a:gd name="T36" fmla="*/ 5 w 58"/>
                <a:gd name="T37" fmla="*/ 16 h 63"/>
                <a:gd name="T38" fmla="*/ 11 w 58"/>
                <a:gd name="T39" fmla="*/ 18 h 63"/>
                <a:gd name="T40" fmla="*/ 41 w 58"/>
                <a:gd name="T41" fmla="*/ 47 h 63"/>
                <a:gd name="T42" fmla="*/ 42 w 58"/>
                <a:gd name="T43" fmla="*/ 54 h 63"/>
                <a:gd name="T44" fmla="*/ 44 w 58"/>
                <a:gd name="T45" fmla="*/ 53 h 63"/>
                <a:gd name="T46" fmla="*/ 18 w 58"/>
                <a:gd name="T47" fmla="*/ 11 h 63"/>
                <a:gd name="T48" fmla="*/ 16 w 58"/>
                <a:gd name="T49" fmla="*/ 4 h 63"/>
                <a:gd name="T50" fmla="*/ 17 w 58"/>
                <a:gd name="T51" fmla="*/ 10 h 63"/>
                <a:gd name="T52" fmla="*/ 30 w 58"/>
                <a:gd name="T53" fmla="*/ 1 h 63"/>
                <a:gd name="T54" fmla="*/ 28 w 58"/>
                <a:gd name="T55" fmla="*/ 7 h 63"/>
                <a:gd name="T56" fmla="*/ 40 w 58"/>
                <a:gd name="T57" fmla="*/ 41 h 63"/>
                <a:gd name="T58" fmla="*/ 37 w 58"/>
                <a:gd name="T59" fmla="*/ 51 h 63"/>
                <a:gd name="T60" fmla="*/ 38 w 58"/>
                <a:gd name="T61" fmla="*/ 55 h 63"/>
                <a:gd name="T62" fmla="*/ 35 w 58"/>
                <a:gd name="T63" fmla="*/ 60 h 63"/>
                <a:gd name="T64" fmla="*/ 28 w 58"/>
                <a:gd name="T65" fmla="*/ 63 h 63"/>
                <a:gd name="T66" fmla="*/ 21 w 58"/>
                <a:gd name="T67" fmla="*/ 58 h 63"/>
                <a:gd name="T68" fmla="*/ 22 w 58"/>
                <a:gd name="T69" fmla="*/ 53 h 63"/>
                <a:gd name="T70" fmla="*/ 21 w 58"/>
                <a:gd name="T71" fmla="*/ 49 h 63"/>
                <a:gd name="T72" fmla="*/ 13 w 58"/>
                <a:gd name="T73" fmla="*/ 29 h 63"/>
                <a:gd name="T74" fmla="*/ 33 w 58"/>
                <a:gd name="T75" fmla="*/ 61 h 63"/>
                <a:gd name="T76" fmla="*/ 25 w 58"/>
                <a:gd name="T77" fmla="*/ 61 h 63"/>
                <a:gd name="T78" fmla="*/ 33 w 58"/>
                <a:gd name="T79" fmla="*/ 61 h 63"/>
                <a:gd name="T80" fmla="*/ 23 w 58"/>
                <a:gd name="T81" fmla="*/ 58 h 63"/>
                <a:gd name="T82" fmla="*/ 31 w 58"/>
                <a:gd name="T83" fmla="*/ 58 h 63"/>
                <a:gd name="T84" fmla="*/ 34 w 58"/>
                <a:gd name="T85" fmla="*/ 57 h 63"/>
                <a:gd name="T86" fmla="*/ 23 w 58"/>
                <a:gd name="T87" fmla="*/ 55 h 63"/>
                <a:gd name="T88" fmla="*/ 36 w 58"/>
                <a:gd name="T89" fmla="*/ 55 h 63"/>
                <a:gd name="T90" fmla="*/ 25 w 58"/>
                <a:gd name="T91" fmla="*/ 52 h 63"/>
                <a:gd name="T92" fmla="*/ 34 w 58"/>
                <a:gd name="T93" fmla="*/ 52 h 63"/>
                <a:gd name="T94" fmla="*/ 34 w 58"/>
                <a:gd name="T95" fmla="*/ 50 h 63"/>
                <a:gd name="T96" fmla="*/ 25 w 58"/>
                <a:gd name="T97" fmla="*/ 49 h 63"/>
                <a:gd name="T98" fmla="*/ 34 w 58"/>
                <a:gd name="T99" fmla="*/ 50 h 63"/>
                <a:gd name="T100" fmla="*/ 15 w 58"/>
                <a:gd name="T101" fmla="*/ 29 h 63"/>
                <a:gd name="T102" fmla="*/ 25 w 58"/>
                <a:gd name="T103" fmla="*/ 47 h 63"/>
                <a:gd name="T104" fmla="*/ 24 w 58"/>
                <a:gd name="T105" fmla="*/ 31 h 63"/>
                <a:gd name="T106" fmla="*/ 31 w 58"/>
                <a:gd name="T107" fmla="*/ 47 h 63"/>
                <a:gd name="T108" fmla="*/ 35 w 58"/>
                <a:gd name="T109" fmla="*/ 32 h 63"/>
                <a:gd name="T110" fmla="*/ 35 w 58"/>
                <a:gd name="T111" fmla="*/ 47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8" h="63">
                  <a:moveTo>
                    <a:pt x="40" y="11"/>
                  </a:moveTo>
                  <a:cubicBezTo>
                    <a:pt x="39" y="10"/>
                    <a:pt x="39" y="10"/>
                    <a:pt x="39" y="9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3" y="4"/>
                    <a:pt x="43" y="3"/>
                    <a:pt x="44" y="4"/>
                  </a:cubicBezTo>
                  <a:cubicBezTo>
                    <a:pt x="44" y="4"/>
                    <a:pt x="44" y="5"/>
                    <a:pt x="44" y="5"/>
                  </a:cubicBezTo>
                  <a:cubicBezTo>
                    <a:pt x="41" y="10"/>
                    <a:pt x="41" y="10"/>
                    <a:pt x="41" y="10"/>
                  </a:cubicBezTo>
                  <a:cubicBezTo>
                    <a:pt x="41" y="10"/>
                    <a:pt x="41" y="11"/>
                    <a:pt x="40" y="11"/>
                  </a:cubicBezTo>
                  <a:cubicBezTo>
                    <a:pt x="40" y="11"/>
                    <a:pt x="40" y="11"/>
                    <a:pt x="40" y="11"/>
                  </a:cubicBezTo>
                  <a:close/>
                  <a:moveTo>
                    <a:pt x="17" y="47"/>
                  </a:moveTo>
                  <a:cubicBezTo>
                    <a:pt x="14" y="53"/>
                    <a:pt x="14" y="53"/>
                    <a:pt x="14" y="53"/>
                  </a:cubicBezTo>
                  <a:cubicBezTo>
                    <a:pt x="14" y="53"/>
                    <a:pt x="14" y="54"/>
                    <a:pt x="15" y="54"/>
                  </a:cubicBezTo>
                  <a:cubicBezTo>
                    <a:pt x="15" y="54"/>
                    <a:pt x="15" y="54"/>
                    <a:pt x="15" y="54"/>
                  </a:cubicBezTo>
                  <a:cubicBezTo>
                    <a:pt x="16" y="54"/>
                    <a:pt x="16" y="54"/>
                    <a:pt x="16" y="54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9" y="48"/>
                    <a:pt x="19" y="47"/>
                    <a:pt x="19" y="47"/>
                  </a:cubicBezTo>
                  <a:cubicBezTo>
                    <a:pt x="18" y="47"/>
                    <a:pt x="18" y="47"/>
                    <a:pt x="17" y="47"/>
                  </a:cubicBezTo>
                  <a:close/>
                  <a:moveTo>
                    <a:pt x="48" y="19"/>
                  </a:moveTo>
                  <a:cubicBezTo>
                    <a:pt x="49" y="19"/>
                    <a:pt x="49" y="19"/>
                    <a:pt x="49" y="19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5" y="15"/>
                    <a:pt x="55" y="15"/>
                    <a:pt x="54" y="14"/>
                  </a:cubicBezTo>
                  <a:cubicBezTo>
                    <a:pt x="54" y="14"/>
                    <a:pt x="54" y="14"/>
                    <a:pt x="53" y="14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7" y="17"/>
                    <a:pt x="47" y="18"/>
                    <a:pt x="48" y="18"/>
                  </a:cubicBezTo>
                  <a:cubicBezTo>
                    <a:pt x="48" y="19"/>
                    <a:pt x="48" y="19"/>
                    <a:pt x="48" y="19"/>
                  </a:cubicBezTo>
                  <a:close/>
                  <a:moveTo>
                    <a:pt x="10" y="39"/>
                  </a:moveTo>
                  <a:cubicBezTo>
                    <a:pt x="5" y="42"/>
                    <a:pt x="5" y="42"/>
                    <a:pt x="5" y="42"/>
                  </a:cubicBezTo>
                  <a:cubicBezTo>
                    <a:pt x="4" y="42"/>
                    <a:pt x="4" y="43"/>
                    <a:pt x="4" y="43"/>
                  </a:cubicBezTo>
                  <a:cubicBezTo>
                    <a:pt x="4" y="44"/>
                    <a:pt x="5" y="44"/>
                    <a:pt x="5" y="44"/>
                  </a:cubicBezTo>
                  <a:cubicBezTo>
                    <a:pt x="5" y="44"/>
                    <a:pt x="5" y="44"/>
                    <a:pt x="6" y="44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0"/>
                    <a:pt x="11" y="40"/>
                    <a:pt x="11" y="39"/>
                  </a:cubicBezTo>
                  <a:cubicBezTo>
                    <a:pt x="11" y="39"/>
                    <a:pt x="10" y="39"/>
                    <a:pt x="10" y="39"/>
                  </a:cubicBezTo>
                  <a:close/>
                  <a:moveTo>
                    <a:pt x="57" y="28"/>
                  </a:move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0" y="28"/>
                    <a:pt x="50" y="29"/>
                  </a:cubicBezTo>
                  <a:cubicBezTo>
                    <a:pt x="50" y="29"/>
                    <a:pt x="51" y="30"/>
                    <a:pt x="51" y="30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8" y="30"/>
                    <a:pt x="58" y="29"/>
                    <a:pt x="58" y="29"/>
                  </a:cubicBezTo>
                  <a:cubicBezTo>
                    <a:pt x="58" y="28"/>
                    <a:pt x="58" y="28"/>
                    <a:pt x="57" y="28"/>
                  </a:cubicBezTo>
                  <a:close/>
                  <a:moveTo>
                    <a:pt x="8" y="29"/>
                  </a:moveTo>
                  <a:cubicBezTo>
                    <a:pt x="8" y="28"/>
                    <a:pt x="8" y="28"/>
                    <a:pt x="7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1" y="28"/>
                    <a:pt x="0" y="28"/>
                    <a:pt x="0" y="29"/>
                  </a:cubicBezTo>
                  <a:cubicBezTo>
                    <a:pt x="0" y="29"/>
                    <a:pt x="1" y="30"/>
                    <a:pt x="1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8" y="30"/>
                    <a:pt x="8" y="29"/>
                    <a:pt x="8" y="29"/>
                  </a:cubicBezTo>
                  <a:close/>
                  <a:moveTo>
                    <a:pt x="49" y="39"/>
                  </a:moveTo>
                  <a:cubicBezTo>
                    <a:pt x="48" y="39"/>
                    <a:pt x="48" y="39"/>
                    <a:pt x="48" y="39"/>
                  </a:cubicBezTo>
                  <a:cubicBezTo>
                    <a:pt x="47" y="40"/>
                    <a:pt x="47" y="40"/>
                    <a:pt x="48" y="41"/>
                  </a:cubicBezTo>
                  <a:cubicBezTo>
                    <a:pt x="53" y="44"/>
                    <a:pt x="53" y="44"/>
                    <a:pt x="53" y="44"/>
                  </a:cubicBezTo>
                  <a:cubicBezTo>
                    <a:pt x="53" y="44"/>
                    <a:pt x="53" y="44"/>
                    <a:pt x="54" y="44"/>
                  </a:cubicBezTo>
                  <a:cubicBezTo>
                    <a:pt x="54" y="44"/>
                    <a:pt x="54" y="44"/>
                    <a:pt x="54" y="43"/>
                  </a:cubicBezTo>
                  <a:cubicBezTo>
                    <a:pt x="55" y="43"/>
                    <a:pt x="55" y="42"/>
                    <a:pt x="54" y="42"/>
                  </a:cubicBezTo>
                  <a:lnTo>
                    <a:pt x="49" y="39"/>
                  </a:lnTo>
                  <a:close/>
                  <a:moveTo>
                    <a:pt x="6" y="14"/>
                  </a:moveTo>
                  <a:cubicBezTo>
                    <a:pt x="5" y="14"/>
                    <a:pt x="4" y="14"/>
                    <a:pt x="4" y="14"/>
                  </a:cubicBezTo>
                  <a:cubicBezTo>
                    <a:pt x="4" y="15"/>
                    <a:pt x="4" y="15"/>
                    <a:pt x="5" y="16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19"/>
                    <a:pt x="11" y="19"/>
                    <a:pt x="11" y="18"/>
                  </a:cubicBezTo>
                  <a:cubicBezTo>
                    <a:pt x="11" y="18"/>
                    <a:pt x="11" y="17"/>
                    <a:pt x="11" y="17"/>
                  </a:cubicBezTo>
                  <a:lnTo>
                    <a:pt x="6" y="14"/>
                  </a:lnTo>
                  <a:close/>
                  <a:moveTo>
                    <a:pt x="41" y="47"/>
                  </a:moveTo>
                  <a:cubicBezTo>
                    <a:pt x="41" y="47"/>
                    <a:pt x="40" y="47"/>
                    <a:pt x="40" y="47"/>
                  </a:cubicBezTo>
                  <a:cubicBezTo>
                    <a:pt x="39" y="47"/>
                    <a:pt x="39" y="48"/>
                    <a:pt x="39" y="48"/>
                  </a:cubicBezTo>
                  <a:cubicBezTo>
                    <a:pt x="42" y="54"/>
                    <a:pt x="42" y="54"/>
                    <a:pt x="42" y="54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3" y="54"/>
                    <a:pt x="44" y="54"/>
                    <a:pt x="44" y="54"/>
                  </a:cubicBezTo>
                  <a:cubicBezTo>
                    <a:pt x="44" y="54"/>
                    <a:pt x="44" y="53"/>
                    <a:pt x="44" y="53"/>
                  </a:cubicBezTo>
                  <a:lnTo>
                    <a:pt x="41" y="47"/>
                  </a:lnTo>
                  <a:close/>
                  <a:moveTo>
                    <a:pt x="17" y="10"/>
                  </a:moveTo>
                  <a:cubicBezTo>
                    <a:pt x="18" y="10"/>
                    <a:pt x="18" y="11"/>
                    <a:pt x="18" y="11"/>
                  </a:cubicBezTo>
                  <a:cubicBezTo>
                    <a:pt x="18" y="11"/>
                    <a:pt x="19" y="11"/>
                    <a:pt x="19" y="11"/>
                  </a:cubicBezTo>
                  <a:cubicBezTo>
                    <a:pt x="19" y="10"/>
                    <a:pt x="19" y="10"/>
                    <a:pt x="19" y="9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5" y="3"/>
                    <a:pt x="15" y="4"/>
                  </a:cubicBezTo>
                  <a:cubicBezTo>
                    <a:pt x="14" y="4"/>
                    <a:pt x="14" y="5"/>
                    <a:pt x="14" y="5"/>
                  </a:cubicBezTo>
                  <a:lnTo>
                    <a:pt x="17" y="10"/>
                  </a:lnTo>
                  <a:close/>
                  <a:moveTo>
                    <a:pt x="29" y="8"/>
                  </a:moveTo>
                  <a:cubicBezTo>
                    <a:pt x="30" y="8"/>
                    <a:pt x="30" y="7"/>
                    <a:pt x="30" y="7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0"/>
                    <a:pt x="30" y="0"/>
                    <a:pt x="29" y="0"/>
                  </a:cubicBezTo>
                  <a:cubicBezTo>
                    <a:pt x="29" y="0"/>
                    <a:pt x="28" y="0"/>
                    <a:pt x="28" y="1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7"/>
                    <a:pt x="29" y="8"/>
                    <a:pt x="29" y="8"/>
                  </a:cubicBezTo>
                  <a:close/>
                  <a:moveTo>
                    <a:pt x="45" y="29"/>
                  </a:moveTo>
                  <a:cubicBezTo>
                    <a:pt x="45" y="33"/>
                    <a:pt x="44" y="38"/>
                    <a:pt x="40" y="41"/>
                  </a:cubicBezTo>
                  <a:cubicBezTo>
                    <a:pt x="38" y="43"/>
                    <a:pt x="37" y="46"/>
                    <a:pt x="37" y="47"/>
                  </a:cubicBezTo>
                  <a:cubicBezTo>
                    <a:pt x="38" y="48"/>
                    <a:pt x="38" y="48"/>
                    <a:pt x="38" y="49"/>
                  </a:cubicBezTo>
                  <a:cubicBezTo>
                    <a:pt x="38" y="50"/>
                    <a:pt x="38" y="50"/>
                    <a:pt x="37" y="51"/>
                  </a:cubicBezTo>
                  <a:cubicBezTo>
                    <a:pt x="38" y="51"/>
                    <a:pt x="38" y="51"/>
                    <a:pt x="38" y="52"/>
                  </a:cubicBezTo>
                  <a:cubicBezTo>
                    <a:pt x="38" y="53"/>
                    <a:pt x="38" y="53"/>
                    <a:pt x="37" y="53"/>
                  </a:cubicBezTo>
                  <a:cubicBezTo>
                    <a:pt x="38" y="54"/>
                    <a:pt x="38" y="54"/>
                    <a:pt x="38" y="55"/>
                  </a:cubicBezTo>
                  <a:cubicBezTo>
                    <a:pt x="38" y="56"/>
                    <a:pt x="38" y="56"/>
                    <a:pt x="37" y="56"/>
                  </a:cubicBezTo>
                  <a:cubicBezTo>
                    <a:pt x="38" y="57"/>
                    <a:pt x="38" y="57"/>
                    <a:pt x="38" y="58"/>
                  </a:cubicBezTo>
                  <a:cubicBezTo>
                    <a:pt x="38" y="59"/>
                    <a:pt x="37" y="60"/>
                    <a:pt x="35" y="60"/>
                  </a:cubicBezTo>
                  <a:cubicBezTo>
                    <a:pt x="35" y="60"/>
                    <a:pt x="35" y="61"/>
                    <a:pt x="35" y="61"/>
                  </a:cubicBezTo>
                  <a:cubicBezTo>
                    <a:pt x="35" y="63"/>
                    <a:pt x="33" y="63"/>
                    <a:pt x="31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6" y="63"/>
                    <a:pt x="23" y="63"/>
                    <a:pt x="23" y="61"/>
                  </a:cubicBezTo>
                  <a:cubicBezTo>
                    <a:pt x="23" y="61"/>
                    <a:pt x="23" y="60"/>
                    <a:pt x="23" y="60"/>
                  </a:cubicBezTo>
                  <a:cubicBezTo>
                    <a:pt x="22" y="60"/>
                    <a:pt x="21" y="59"/>
                    <a:pt x="21" y="58"/>
                  </a:cubicBezTo>
                  <a:cubicBezTo>
                    <a:pt x="21" y="57"/>
                    <a:pt x="21" y="57"/>
                    <a:pt x="22" y="56"/>
                  </a:cubicBezTo>
                  <a:cubicBezTo>
                    <a:pt x="21" y="56"/>
                    <a:pt x="21" y="56"/>
                    <a:pt x="21" y="55"/>
                  </a:cubicBezTo>
                  <a:cubicBezTo>
                    <a:pt x="21" y="54"/>
                    <a:pt x="21" y="54"/>
                    <a:pt x="22" y="53"/>
                  </a:cubicBezTo>
                  <a:cubicBezTo>
                    <a:pt x="21" y="53"/>
                    <a:pt x="21" y="53"/>
                    <a:pt x="21" y="52"/>
                  </a:cubicBezTo>
                  <a:cubicBezTo>
                    <a:pt x="21" y="51"/>
                    <a:pt x="21" y="51"/>
                    <a:pt x="22" y="51"/>
                  </a:cubicBezTo>
                  <a:cubicBezTo>
                    <a:pt x="21" y="50"/>
                    <a:pt x="21" y="50"/>
                    <a:pt x="21" y="49"/>
                  </a:cubicBezTo>
                  <a:cubicBezTo>
                    <a:pt x="21" y="48"/>
                    <a:pt x="21" y="48"/>
                    <a:pt x="22" y="47"/>
                  </a:cubicBezTo>
                  <a:cubicBezTo>
                    <a:pt x="22" y="46"/>
                    <a:pt x="21" y="43"/>
                    <a:pt x="18" y="41"/>
                  </a:cubicBezTo>
                  <a:cubicBezTo>
                    <a:pt x="15" y="38"/>
                    <a:pt x="13" y="33"/>
                    <a:pt x="13" y="29"/>
                  </a:cubicBezTo>
                  <a:cubicBezTo>
                    <a:pt x="13" y="20"/>
                    <a:pt x="20" y="13"/>
                    <a:pt x="29" y="13"/>
                  </a:cubicBezTo>
                  <a:cubicBezTo>
                    <a:pt x="38" y="13"/>
                    <a:pt x="45" y="20"/>
                    <a:pt x="45" y="29"/>
                  </a:cubicBezTo>
                  <a:close/>
                  <a:moveTo>
                    <a:pt x="33" y="61"/>
                  </a:moveTo>
                  <a:cubicBezTo>
                    <a:pt x="33" y="61"/>
                    <a:pt x="32" y="60"/>
                    <a:pt x="31" y="60"/>
                  </a:cubicBezTo>
                  <a:cubicBezTo>
                    <a:pt x="28" y="60"/>
                    <a:pt x="28" y="60"/>
                    <a:pt x="28" y="60"/>
                  </a:cubicBezTo>
                  <a:cubicBezTo>
                    <a:pt x="26" y="60"/>
                    <a:pt x="26" y="61"/>
                    <a:pt x="25" y="61"/>
                  </a:cubicBezTo>
                  <a:cubicBezTo>
                    <a:pt x="26" y="61"/>
                    <a:pt x="26" y="61"/>
                    <a:pt x="28" y="61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2" y="61"/>
                    <a:pt x="33" y="61"/>
                    <a:pt x="33" y="61"/>
                  </a:cubicBezTo>
                  <a:close/>
                  <a:moveTo>
                    <a:pt x="34" y="57"/>
                  </a:moveTo>
                  <a:cubicBezTo>
                    <a:pt x="25" y="57"/>
                    <a:pt x="25" y="57"/>
                    <a:pt x="25" y="57"/>
                  </a:cubicBezTo>
                  <a:cubicBezTo>
                    <a:pt x="24" y="57"/>
                    <a:pt x="23" y="58"/>
                    <a:pt x="23" y="58"/>
                  </a:cubicBezTo>
                  <a:cubicBezTo>
                    <a:pt x="23" y="58"/>
                    <a:pt x="24" y="58"/>
                    <a:pt x="25" y="58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31" y="58"/>
                    <a:pt x="31" y="58"/>
                    <a:pt x="31" y="58"/>
                  </a:cubicBezTo>
                  <a:cubicBezTo>
                    <a:pt x="34" y="58"/>
                    <a:pt x="34" y="58"/>
                    <a:pt x="34" y="58"/>
                  </a:cubicBezTo>
                  <a:cubicBezTo>
                    <a:pt x="35" y="58"/>
                    <a:pt x="35" y="58"/>
                    <a:pt x="36" y="58"/>
                  </a:cubicBezTo>
                  <a:cubicBezTo>
                    <a:pt x="35" y="58"/>
                    <a:pt x="35" y="57"/>
                    <a:pt x="34" y="57"/>
                  </a:cubicBezTo>
                  <a:close/>
                  <a:moveTo>
                    <a:pt x="34" y="54"/>
                  </a:moveTo>
                  <a:cubicBezTo>
                    <a:pt x="25" y="54"/>
                    <a:pt x="25" y="54"/>
                    <a:pt x="25" y="54"/>
                  </a:cubicBezTo>
                  <a:cubicBezTo>
                    <a:pt x="24" y="54"/>
                    <a:pt x="23" y="55"/>
                    <a:pt x="23" y="55"/>
                  </a:cubicBezTo>
                  <a:cubicBezTo>
                    <a:pt x="23" y="55"/>
                    <a:pt x="24" y="55"/>
                    <a:pt x="25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5" y="55"/>
                    <a:pt x="35" y="55"/>
                    <a:pt x="36" y="55"/>
                  </a:cubicBezTo>
                  <a:cubicBezTo>
                    <a:pt x="35" y="55"/>
                    <a:pt x="35" y="54"/>
                    <a:pt x="34" y="54"/>
                  </a:cubicBezTo>
                  <a:close/>
                  <a:moveTo>
                    <a:pt x="34" y="52"/>
                  </a:move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2"/>
                  </a:cubicBezTo>
                  <a:cubicBezTo>
                    <a:pt x="23" y="52"/>
                    <a:pt x="24" y="52"/>
                    <a:pt x="2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5" y="52"/>
                    <a:pt x="35" y="52"/>
                    <a:pt x="36" y="52"/>
                  </a:cubicBezTo>
                  <a:cubicBezTo>
                    <a:pt x="35" y="52"/>
                    <a:pt x="35" y="52"/>
                    <a:pt x="34" y="52"/>
                  </a:cubicBezTo>
                  <a:close/>
                  <a:moveTo>
                    <a:pt x="34" y="50"/>
                  </a:moveTo>
                  <a:cubicBezTo>
                    <a:pt x="35" y="50"/>
                    <a:pt x="35" y="49"/>
                    <a:pt x="36" y="49"/>
                  </a:cubicBezTo>
                  <a:cubicBezTo>
                    <a:pt x="35" y="49"/>
                    <a:pt x="35" y="49"/>
                    <a:pt x="34" y="49"/>
                  </a:cubicBezTo>
                  <a:cubicBezTo>
                    <a:pt x="25" y="49"/>
                    <a:pt x="25" y="49"/>
                    <a:pt x="25" y="49"/>
                  </a:cubicBezTo>
                  <a:cubicBezTo>
                    <a:pt x="24" y="49"/>
                    <a:pt x="23" y="49"/>
                    <a:pt x="23" y="49"/>
                  </a:cubicBezTo>
                  <a:cubicBezTo>
                    <a:pt x="23" y="49"/>
                    <a:pt x="24" y="50"/>
                    <a:pt x="25" y="50"/>
                  </a:cubicBezTo>
                  <a:lnTo>
                    <a:pt x="34" y="50"/>
                  </a:lnTo>
                  <a:close/>
                  <a:moveTo>
                    <a:pt x="43" y="29"/>
                  </a:moveTo>
                  <a:cubicBezTo>
                    <a:pt x="43" y="21"/>
                    <a:pt x="37" y="15"/>
                    <a:pt x="29" y="15"/>
                  </a:cubicBezTo>
                  <a:cubicBezTo>
                    <a:pt x="22" y="15"/>
                    <a:pt x="15" y="21"/>
                    <a:pt x="15" y="29"/>
                  </a:cubicBezTo>
                  <a:cubicBezTo>
                    <a:pt x="15" y="33"/>
                    <a:pt x="17" y="36"/>
                    <a:pt x="20" y="39"/>
                  </a:cubicBezTo>
                  <a:cubicBezTo>
                    <a:pt x="22" y="42"/>
                    <a:pt x="23" y="44"/>
                    <a:pt x="24" y="47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4" y="31"/>
                    <a:pt x="24" y="31"/>
                  </a:cubicBezTo>
                  <a:cubicBezTo>
                    <a:pt x="25" y="31"/>
                    <a:pt x="25" y="31"/>
                    <a:pt x="25" y="32"/>
                  </a:cubicBezTo>
                  <a:cubicBezTo>
                    <a:pt x="28" y="47"/>
                    <a:pt x="28" y="47"/>
                    <a:pt x="28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3" y="31"/>
                    <a:pt x="34" y="31"/>
                    <a:pt x="35" y="31"/>
                  </a:cubicBezTo>
                  <a:cubicBezTo>
                    <a:pt x="35" y="31"/>
                    <a:pt x="35" y="32"/>
                    <a:pt x="35" y="32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4" y="47"/>
                    <a:pt x="34" y="47"/>
                    <a:pt x="34" y="47"/>
                  </a:cubicBezTo>
                  <a:cubicBezTo>
                    <a:pt x="35" y="47"/>
                    <a:pt x="35" y="47"/>
                    <a:pt x="35" y="47"/>
                  </a:cubicBezTo>
                  <a:cubicBezTo>
                    <a:pt x="35" y="44"/>
                    <a:pt x="37" y="42"/>
                    <a:pt x="39" y="39"/>
                  </a:cubicBezTo>
                  <a:cubicBezTo>
                    <a:pt x="42" y="36"/>
                    <a:pt x="43" y="33"/>
                    <a:pt x="43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Freeform 85"/>
            <p:cNvSpPr>
              <a:spLocks noEditPoints="1"/>
            </p:cNvSpPr>
            <p:nvPr/>
          </p:nvSpPr>
          <p:spPr bwMode="auto">
            <a:xfrm>
              <a:off x="5831876" y="2560044"/>
              <a:ext cx="295420" cy="222001"/>
            </a:xfrm>
            <a:custGeom>
              <a:avLst/>
              <a:gdLst>
                <a:gd name="T0" fmla="*/ 53 w 71"/>
                <a:gd name="T1" fmla="*/ 5 h 51"/>
                <a:gd name="T2" fmla="*/ 0 w 71"/>
                <a:gd name="T3" fmla="*/ 12 h 51"/>
                <a:gd name="T4" fmla="*/ 8 w 71"/>
                <a:gd name="T5" fmla="*/ 33 h 51"/>
                <a:gd name="T6" fmla="*/ 12 w 71"/>
                <a:gd name="T7" fmla="*/ 43 h 51"/>
                <a:gd name="T8" fmla="*/ 46 w 71"/>
                <a:gd name="T9" fmla="*/ 40 h 51"/>
                <a:gd name="T10" fmla="*/ 11 w 71"/>
                <a:gd name="T11" fmla="*/ 35 h 51"/>
                <a:gd name="T12" fmla="*/ 48 w 71"/>
                <a:gd name="T13" fmla="*/ 31 h 51"/>
                <a:gd name="T14" fmla="*/ 56 w 71"/>
                <a:gd name="T15" fmla="*/ 6 h 51"/>
                <a:gd name="T16" fmla="*/ 71 w 71"/>
                <a:gd name="T17" fmla="*/ 2 h 51"/>
                <a:gd name="T18" fmla="*/ 45 w 71"/>
                <a:gd name="T19" fmla="*/ 18 h 51"/>
                <a:gd name="T20" fmla="*/ 49 w 71"/>
                <a:gd name="T21" fmla="*/ 18 h 51"/>
                <a:gd name="T22" fmla="*/ 45 w 71"/>
                <a:gd name="T23" fmla="*/ 20 h 51"/>
                <a:gd name="T24" fmla="*/ 9 w 71"/>
                <a:gd name="T25" fmla="*/ 30 h 51"/>
                <a:gd name="T26" fmla="*/ 12 w 71"/>
                <a:gd name="T27" fmla="*/ 32 h 51"/>
                <a:gd name="T28" fmla="*/ 28 w 71"/>
                <a:gd name="T29" fmla="*/ 18 h 51"/>
                <a:gd name="T30" fmla="*/ 35 w 71"/>
                <a:gd name="T31" fmla="*/ 18 h 51"/>
                <a:gd name="T32" fmla="*/ 43 w 71"/>
                <a:gd name="T33" fmla="*/ 18 h 51"/>
                <a:gd name="T34" fmla="*/ 28 w 71"/>
                <a:gd name="T35" fmla="*/ 20 h 51"/>
                <a:gd name="T36" fmla="*/ 28 w 71"/>
                <a:gd name="T37" fmla="*/ 25 h 51"/>
                <a:gd name="T38" fmla="*/ 21 w 71"/>
                <a:gd name="T39" fmla="*/ 25 h 51"/>
                <a:gd name="T40" fmla="*/ 26 w 71"/>
                <a:gd name="T41" fmla="*/ 25 h 51"/>
                <a:gd name="T42" fmla="*/ 20 w 71"/>
                <a:gd name="T43" fmla="*/ 13 h 51"/>
                <a:gd name="T44" fmla="*/ 18 w 71"/>
                <a:gd name="T45" fmla="*/ 18 h 51"/>
                <a:gd name="T46" fmla="*/ 18 w 71"/>
                <a:gd name="T47" fmla="*/ 13 h 51"/>
                <a:gd name="T48" fmla="*/ 19 w 71"/>
                <a:gd name="T49" fmla="*/ 25 h 51"/>
                <a:gd name="T50" fmla="*/ 18 w 71"/>
                <a:gd name="T51" fmla="*/ 20 h 51"/>
                <a:gd name="T52" fmla="*/ 5 w 71"/>
                <a:gd name="T53" fmla="*/ 20 h 51"/>
                <a:gd name="T54" fmla="*/ 13 w 71"/>
                <a:gd name="T55" fmla="*/ 27 h 51"/>
                <a:gd name="T56" fmla="*/ 14 w 71"/>
                <a:gd name="T57" fmla="*/ 32 h 51"/>
                <a:gd name="T58" fmla="*/ 26 w 71"/>
                <a:gd name="T59" fmla="*/ 27 h 51"/>
                <a:gd name="T60" fmla="*/ 21 w 71"/>
                <a:gd name="T61" fmla="*/ 27 h 51"/>
                <a:gd name="T62" fmla="*/ 33 w 71"/>
                <a:gd name="T63" fmla="*/ 32 h 51"/>
                <a:gd name="T64" fmla="*/ 36 w 71"/>
                <a:gd name="T65" fmla="*/ 27 h 51"/>
                <a:gd name="T66" fmla="*/ 35 w 71"/>
                <a:gd name="T67" fmla="*/ 32 h 51"/>
                <a:gd name="T68" fmla="*/ 37 w 71"/>
                <a:gd name="T69" fmla="*/ 20 h 51"/>
                <a:gd name="T70" fmla="*/ 36 w 71"/>
                <a:gd name="T71" fmla="*/ 25 h 51"/>
                <a:gd name="T72" fmla="*/ 9 w 71"/>
                <a:gd name="T73" fmla="*/ 13 h 51"/>
                <a:gd name="T74" fmla="*/ 3 w 71"/>
                <a:gd name="T75" fmla="*/ 14 h 51"/>
                <a:gd name="T76" fmla="*/ 42 w 71"/>
                <a:gd name="T77" fmla="*/ 32 h 51"/>
                <a:gd name="T78" fmla="*/ 46 w 71"/>
                <a:gd name="T79" fmla="*/ 27 h 51"/>
                <a:gd name="T80" fmla="*/ 13 w 71"/>
                <a:gd name="T81" fmla="*/ 44 h 51"/>
                <a:gd name="T82" fmla="*/ 17 w 71"/>
                <a:gd name="T83" fmla="*/ 48 h 51"/>
                <a:gd name="T84" fmla="*/ 12 w 71"/>
                <a:gd name="T85" fmla="*/ 48 h 51"/>
                <a:gd name="T86" fmla="*/ 13 w 71"/>
                <a:gd name="T87" fmla="*/ 49 h 51"/>
                <a:gd name="T88" fmla="*/ 40 w 71"/>
                <a:gd name="T89" fmla="*/ 51 h 51"/>
                <a:gd name="T90" fmla="*/ 40 w 71"/>
                <a:gd name="T91" fmla="*/ 49 h 51"/>
                <a:gd name="T92" fmla="*/ 42 w 71"/>
                <a:gd name="T93" fmla="*/ 4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1" h="51">
                  <a:moveTo>
                    <a:pt x="70" y="0"/>
                  </a:moveTo>
                  <a:cubicBezTo>
                    <a:pt x="59" y="0"/>
                    <a:pt x="59" y="0"/>
                    <a:pt x="59" y="0"/>
                  </a:cubicBezTo>
                  <a:cubicBezTo>
                    <a:pt x="56" y="0"/>
                    <a:pt x="54" y="2"/>
                    <a:pt x="53" y="5"/>
                  </a:cubicBezTo>
                  <a:cubicBezTo>
                    <a:pt x="51" y="10"/>
                    <a:pt x="51" y="10"/>
                    <a:pt x="51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2" y="10"/>
                    <a:pt x="1" y="11"/>
                    <a:pt x="0" y="12"/>
                  </a:cubicBezTo>
                  <a:cubicBezTo>
                    <a:pt x="0" y="13"/>
                    <a:pt x="0" y="14"/>
                    <a:pt x="0" y="16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7" y="32"/>
                    <a:pt x="7" y="32"/>
                    <a:pt x="8" y="33"/>
                  </a:cubicBezTo>
                  <a:cubicBezTo>
                    <a:pt x="8" y="33"/>
                    <a:pt x="8" y="33"/>
                    <a:pt x="8" y="34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8" y="41"/>
                    <a:pt x="10" y="43"/>
                    <a:pt x="12" y="43"/>
                  </a:cubicBezTo>
                  <a:cubicBezTo>
                    <a:pt x="46" y="43"/>
                    <a:pt x="46" y="43"/>
                    <a:pt x="46" y="43"/>
                  </a:cubicBezTo>
                  <a:cubicBezTo>
                    <a:pt x="46" y="43"/>
                    <a:pt x="47" y="42"/>
                    <a:pt x="47" y="41"/>
                  </a:cubicBezTo>
                  <a:cubicBezTo>
                    <a:pt x="47" y="41"/>
                    <a:pt x="46" y="40"/>
                    <a:pt x="46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1" y="40"/>
                    <a:pt x="11" y="39"/>
                    <a:pt x="11" y="38"/>
                  </a:cubicBezTo>
                  <a:cubicBezTo>
                    <a:pt x="11" y="35"/>
                    <a:pt x="11" y="35"/>
                    <a:pt x="11" y="35"/>
                  </a:cubicBezTo>
                  <a:cubicBezTo>
                    <a:pt x="11" y="35"/>
                    <a:pt x="12" y="35"/>
                    <a:pt x="1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5" y="35"/>
                    <a:pt x="47" y="33"/>
                    <a:pt x="48" y="31"/>
                  </a:cubicBezTo>
                  <a:cubicBezTo>
                    <a:pt x="54" y="13"/>
                    <a:pt x="54" y="13"/>
                    <a:pt x="54" y="13"/>
                  </a:cubicBezTo>
                  <a:cubicBezTo>
                    <a:pt x="54" y="13"/>
                    <a:pt x="54" y="12"/>
                    <a:pt x="54" y="12"/>
                  </a:cubicBezTo>
                  <a:cubicBezTo>
                    <a:pt x="56" y="6"/>
                    <a:pt x="56" y="6"/>
                    <a:pt x="56" y="6"/>
                  </a:cubicBezTo>
                  <a:cubicBezTo>
                    <a:pt x="56" y="4"/>
                    <a:pt x="58" y="3"/>
                    <a:pt x="59" y="3"/>
                  </a:cubicBezTo>
                  <a:cubicBezTo>
                    <a:pt x="70" y="3"/>
                    <a:pt x="70" y="3"/>
                    <a:pt x="70" y="3"/>
                  </a:cubicBezTo>
                  <a:cubicBezTo>
                    <a:pt x="70" y="3"/>
                    <a:pt x="71" y="3"/>
                    <a:pt x="71" y="2"/>
                  </a:cubicBezTo>
                  <a:cubicBezTo>
                    <a:pt x="71" y="1"/>
                    <a:pt x="70" y="0"/>
                    <a:pt x="70" y="0"/>
                  </a:cubicBezTo>
                  <a:close/>
                  <a:moveTo>
                    <a:pt x="49" y="18"/>
                  </a:moveTo>
                  <a:cubicBezTo>
                    <a:pt x="45" y="18"/>
                    <a:pt x="45" y="18"/>
                    <a:pt x="45" y="18"/>
                  </a:cubicBezTo>
                  <a:cubicBezTo>
                    <a:pt x="46" y="13"/>
                    <a:pt x="46" y="13"/>
                    <a:pt x="46" y="13"/>
                  </a:cubicBezTo>
                  <a:cubicBezTo>
                    <a:pt x="50" y="13"/>
                    <a:pt x="50" y="13"/>
                    <a:pt x="50" y="13"/>
                  </a:cubicBezTo>
                  <a:lnTo>
                    <a:pt x="49" y="18"/>
                  </a:lnTo>
                  <a:close/>
                  <a:moveTo>
                    <a:pt x="47" y="25"/>
                  </a:moveTo>
                  <a:cubicBezTo>
                    <a:pt x="44" y="25"/>
                    <a:pt x="44" y="25"/>
                    <a:pt x="44" y="25"/>
                  </a:cubicBezTo>
                  <a:cubicBezTo>
                    <a:pt x="45" y="20"/>
                    <a:pt x="45" y="20"/>
                    <a:pt x="45" y="20"/>
                  </a:cubicBezTo>
                  <a:cubicBezTo>
                    <a:pt x="48" y="20"/>
                    <a:pt x="48" y="20"/>
                    <a:pt x="48" y="20"/>
                  </a:cubicBezTo>
                  <a:lnTo>
                    <a:pt x="47" y="25"/>
                  </a:lnTo>
                  <a:close/>
                  <a:moveTo>
                    <a:pt x="9" y="30"/>
                  </a:moveTo>
                  <a:cubicBezTo>
                    <a:pt x="8" y="27"/>
                    <a:pt x="8" y="27"/>
                    <a:pt x="8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2"/>
                    <a:pt x="10" y="31"/>
                    <a:pt x="9" y="30"/>
                  </a:cubicBezTo>
                  <a:close/>
                  <a:moveTo>
                    <a:pt x="35" y="18"/>
                  </a:moveTo>
                  <a:cubicBezTo>
                    <a:pt x="28" y="18"/>
                    <a:pt x="28" y="18"/>
                    <a:pt x="28" y="18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35" y="13"/>
                    <a:pt x="35" y="13"/>
                    <a:pt x="35" y="13"/>
                  </a:cubicBezTo>
                  <a:lnTo>
                    <a:pt x="35" y="18"/>
                  </a:lnTo>
                  <a:close/>
                  <a:moveTo>
                    <a:pt x="37" y="13"/>
                  </a:moveTo>
                  <a:cubicBezTo>
                    <a:pt x="44" y="13"/>
                    <a:pt x="44" y="13"/>
                    <a:pt x="44" y="13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37" y="18"/>
                    <a:pt x="37" y="18"/>
                    <a:pt x="37" y="18"/>
                  </a:cubicBezTo>
                  <a:lnTo>
                    <a:pt x="37" y="13"/>
                  </a:lnTo>
                  <a:close/>
                  <a:moveTo>
                    <a:pt x="28" y="20"/>
                  </a:moveTo>
                  <a:cubicBezTo>
                    <a:pt x="35" y="20"/>
                    <a:pt x="35" y="20"/>
                    <a:pt x="35" y="20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28" y="25"/>
                    <a:pt x="28" y="25"/>
                    <a:pt x="28" y="25"/>
                  </a:cubicBezTo>
                  <a:lnTo>
                    <a:pt x="28" y="20"/>
                  </a:lnTo>
                  <a:close/>
                  <a:moveTo>
                    <a:pt x="26" y="25"/>
                  </a:moveTo>
                  <a:cubicBezTo>
                    <a:pt x="21" y="25"/>
                    <a:pt x="21" y="25"/>
                    <a:pt x="21" y="25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6" y="20"/>
                    <a:pt x="26" y="20"/>
                    <a:pt x="26" y="20"/>
                  </a:cubicBezTo>
                  <a:lnTo>
                    <a:pt x="26" y="25"/>
                  </a:lnTo>
                  <a:close/>
                  <a:moveTo>
                    <a:pt x="26" y="18"/>
                  </a:moveTo>
                  <a:cubicBezTo>
                    <a:pt x="20" y="18"/>
                    <a:pt x="20" y="18"/>
                    <a:pt x="20" y="18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7" y="13"/>
                    <a:pt x="27" y="13"/>
                    <a:pt x="27" y="13"/>
                  </a:cubicBezTo>
                  <a:lnTo>
                    <a:pt x="26" y="18"/>
                  </a:lnTo>
                  <a:close/>
                  <a:moveTo>
                    <a:pt x="18" y="18"/>
                  </a:moveTo>
                  <a:cubicBezTo>
                    <a:pt x="12" y="18"/>
                    <a:pt x="12" y="18"/>
                    <a:pt x="12" y="18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8" y="13"/>
                    <a:pt x="18" y="13"/>
                    <a:pt x="18" y="13"/>
                  </a:cubicBezTo>
                  <a:lnTo>
                    <a:pt x="18" y="18"/>
                  </a:lnTo>
                  <a:close/>
                  <a:moveTo>
                    <a:pt x="18" y="20"/>
                  </a:moveTo>
                  <a:cubicBezTo>
                    <a:pt x="19" y="25"/>
                    <a:pt x="19" y="25"/>
                    <a:pt x="19" y="25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2" y="20"/>
                    <a:pt x="12" y="20"/>
                    <a:pt x="12" y="20"/>
                  </a:cubicBezTo>
                  <a:lnTo>
                    <a:pt x="18" y="20"/>
                  </a:lnTo>
                  <a:close/>
                  <a:moveTo>
                    <a:pt x="11" y="25"/>
                  </a:moveTo>
                  <a:cubicBezTo>
                    <a:pt x="7" y="25"/>
                    <a:pt x="7" y="25"/>
                    <a:pt x="7" y="25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10" y="20"/>
                    <a:pt x="10" y="20"/>
                    <a:pt x="10" y="20"/>
                  </a:cubicBezTo>
                  <a:lnTo>
                    <a:pt x="11" y="25"/>
                  </a:lnTo>
                  <a:close/>
                  <a:moveTo>
                    <a:pt x="13" y="27"/>
                  </a:moveTo>
                  <a:cubicBezTo>
                    <a:pt x="19" y="27"/>
                    <a:pt x="19" y="27"/>
                    <a:pt x="19" y="27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4" y="32"/>
                    <a:pt x="14" y="32"/>
                    <a:pt x="14" y="32"/>
                  </a:cubicBezTo>
                  <a:lnTo>
                    <a:pt x="13" y="27"/>
                  </a:lnTo>
                  <a:close/>
                  <a:moveTo>
                    <a:pt x="21" y="27"/>
                  </a:moveTo>
                  <a:cubicBezTo>
                    <a:pt x="26" y="27"/>
                    <a:pt x="26" y="27"/>
                    <a:pt x="26" y="27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1" y="32"/>
                    <a:pt x="21" y="32"/>
                    <a:pt x="21" y="32"/>
                  </a:cubicBezTo>
                  <a:lnTo>
                    <a:pt x="21" y="27"/>
                  </a:lnTo>
                  <a:close/>
                  <a:moveTo>
                    <a:pt x="28" y="27"/>
                  </a:moveTo>
                  <a:cubicBezTo>
                    <a:pt x="34" y="27"/>
                    <a:pt x="34" y="27"/>
                    <a:pt x="34" y="27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28" y="32"/>
                    <a:pt x="28" y="32"/>
                    <a:pt x="28" y="32"/>
                  </a:cubicBezTo>
                  <a:lnTo>
                    <a:pt x="28" y="27"/>
                  </a:lnTo>
                  <a:close/>
                  <a:moveTo>
                    <a:pt x="36" y="27"/>
                  </a:moveTo>
                  <a:cubicBezTo>
                    <a:pt x="41" y="27"/>
                    <a:pt x="41" y="27"/>
                    <a:pt x="41" y="27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35" y="32"/>
                    <a:pt x="35" y="32"/>
                    <a:pt x="35" y="32"/>
                  </a:cubicBezTo>
                  <a:lnTo>
                    <a:pt x="36" y="27"/>
                  </a:lnTo>
                  <a:close/>
                  <a:moveTo>
                    <a:pt x="36" y="25"/>
                  </a:moveTo>
                  <a:cubicBezTo>
                    <a:pt x="37" y="20"/>
                    <a:pt x="37" y="20"/>
                    <a:pt x="37" y="20"/>
                  </a:cubicBezTo>
                  <a:cubicBezTo>
                    <a:pt x="43" y="20"/>
                    <a:pt x="43" y="20"/>
                    <a:pt x="43" y="20"/>
                  </a:cubicBezTo>
                  <a:cubicBezTo>
                    <a:pt x="42" y="25"/>
                    <a:pt x="42" y="25"/>
                    <a:pt x="42" y="25"/>
                  </a:cubicBezTo>
                  <a:lnTo>
                    <a:pt x="36" y="25"/>
                  </a:lnTo>
                  <a:close/>
                  <a:moveTo>
                    <a:pt x="4" y="13"/>
                  </a:moveTo>
                  <a:cubicBezTo>
                    <a:pt x="4" y="13"/>
                    <a:pt x="4" y="13"/>
                    <a:pt x="4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3"/>
                    <a:pt x="3" y="13"/>
                    <a:pt x="4" y="13"/>
                  </a:cubicBezTo>
                  <a:close/>
                  <a:moveTo>
                    <a:pt x="42" y="32"/>
                  </a:moveTo>
                  <a:cubicBezTo>
                    <a:pt x="42" y="32"/>
                    <a:pt x="42" y="32"/>
                    <a:pt x="42" y="32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6" y="27"/>
                    <a:pt x="46" y="27"/>
                    <a:pt x="46" y="27"/>
                  </a:cubicBezTo>
                  <a:cubicBezTo>
                    <a:pt x="45" y="30"/>
                    <a:pt x="45" y="30"/>
                    <a:pt x="45" y="30"/>
                  </a:cubicBezTo>
                  <a:cubicBezTo>
                    <a:pt x="45" y="31"/>
                    <a:pt x="43" y="32"/>
                    <a:pt x="42" y="32"/>
                  </a:cubicBezTo>
                  <a:close/>
                  <a:moveTo>
                    <a:pt x="13" y="44"/>
                  </a:moveTo>
                  <a:cubicBezTo>
                    <a:pt x="11" y="44"/>
                    <a:pt x="10" y="46"/>
                    <a:pt x="10" y="48"/>
                  </a:cubicBezTo>
                  <a:cubicBezTo>
                    <a:pt x="10" y="50"/>
                    <a:pt x="11" y="51"/>
                    <a:pt x="13" y="51"/>
                  </a:cubicBezTo>
                  <a:cubicBezTo>
                    <a:pt x="15" y="51"/>
                    <a:pt x="17" y="50"/>
                    <a:pt x="17" y="48"/>
                  </a:cubicBezTo>
                  <a:cubicBezTo>
                    <a:pt x="17" y="46"/>
                    <a:pt x="15" y="44"/>
                    <a:pt x="13" y="44"/>
                  </a:cubicBezTo>
                  <a:close/>
                  <a:moveTo>
                    <a:pt x="13" y="49"/>
                  </a:moveTo>
                  <a:cubicBezTo>
                    <a:pt x="13" y="49"/>
                    <a:pt x="12" y="48"/>
                    <a:pt x="12" y="48"/>
                  </a:cubicBezTo>
                  <a:cubicBezTo>
                    <a:pt x="12" y="47"/>
                    <a:pt x="13" y="46"/>
                    <a:pt x="13" y="46"/>
                  </a:cubicBezTo>
                  <a:cubicBezTo>
                    <a:pt x="14" y="46"/>
                    <a:pt x="15" y="47"/>
                    <a:pt x="15" y="48"/>
                  </a:cubicBezTo>
                  <a:cubicBezTo>
                    <a:pt x="15" y="48"/>
                    <a:pt x="14" y="49"/>
                    <a:pt x="13" y="49"/>
                  </a:cubicBezTo>
                  <a:close/>
                  <a:moveTo>
                    <a:pt x="40" y="44"/>
                  </a:moveTo>
                  <a:cubicBezTo>
                    <a:pt x="38" y="44"/>
                    <a:pt x="37" y="46"/>
                    <a:pt x="37" y="48"/>
                  </a:cubicBezTo>
                  <a:cubicBezTo>
                    <a:pt x="37" y="50"/>
                    <a:pt x="38" y="51"/>
                    <a:pt x="40" y="51"/>
                  </a:cubicBezTo>
                  <a:cubicBezTo>
                    <a:pt x="42" y="51"/>
                    <a:pt x="44" y="50"/>
                    <a:pt x="44" y="48"/>
                  </a:cubicBezTo>
                  <a:cubicBezTo>
                    <a:pt x="44" y="46"/>
                    <a:pt x="42" y="44"/>
                    <a:pt x="40" y="44"/>
                  </a:cubicBezTo>
                  <a:close/>
                  <a:moveTo>
                    <a:pt x="40" y="49"/>
                  </a:moveTo>
                  <a:cubicBezTo>
                    <a:pt x="39" y="49"/>
                    <a:pt x="39" y="48"/>
                    <a:pt x="39" y="48"/>
                  </a:cubicBezTo>
                  <a:cubicBezTo>
                    <a:pt x="39" y="47"/>
                    <a:pt x="39" y="46"/>
                    <a:pt x="40" y="46"/>
                  </a:cubicBezTo>
                  <a:cubicBezTo>
                    <a:pt x="41" y="46"/>
                    <a:pt x="42" y="47"/>
                    <a:pt x="42" y="48"/>
                  </a:cubicBezTo>
                  <a:cubicBezTo>
                    <a:pt x="42" y="48"/>
                    <a:pt x="41" y="49"/>
                    <a:pt x="40" y="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Freeform 24"/>
            <p:cNvSpPr>
              <a:spLocks noEditPoints="1"/>
            </p:cNvSpPr>
            <p:nvPr/>
          </p:nvSpPr>
          <p:spPr bwMode="auto">
            <a:xfrm>
              <a:off x="7596359" y="3087540"/>
              <a:ext cx="380570" cy="401423"/>
            </a:xfrm>
            <a:custGeom>
              <a:avLst/>
              <a:gdLst>
                <a:gd name="T0" fmla="*/ 22 w 62"/>
                <a:gd name="T1" fmla="*/ 32 h 65"/>
                <a:gd name="T2" fmla="*/ 22 w 62"/>
                <a:gd name="T3" fmla="*/ 52 h 65"/>
                <a:gd name="T4" fmla="*/ 26 w 62"/>
                <a:gd name="T5" fmla="*/ 43 h 65"/>
                <a:gd name="T6" fmla="*/ 47 w 62"/>
                <a:gd name="T7" fmla="*/ 7 h 65"/>
                <a:gd name="T8" fmla="*/ 47 w 62"/>
                <a:gd name="T9" fmla="*/ 19 h 65"/>
                <a:gd name="T10" fmla="*/ 40 w 62"/>
                <a:gd name="T11" fmla="*/ 37 h 65"/>
                <a:gd name="T12" fmla="*/ 36 w 62"/>
                <a:gd name="T13" fmla="*/ 27 h 65"/>
                <a:gd name="T14" fmla="*/ 32 w 62"/>
                <a:gd name="T15" fmla="*/ 26 h 65"/>
                <a:gd name="T16" fmla="*/ 24 w 62"/>
                <a:gd name="T17" fmla="*/ 22 h 65"/>
                <a:gd name="T18" fmla="*/ 18 w 62"/>
                <a:gd name="T19" fmla="*/ 21 h 65"/>
                <a:gd name="T20" fmla="*/ 11 w 62"/>
                <a:gd name="T21" fmla="*/ 28 h 65"/>
                <a:gd name="T22" fmla="*/ 6 w 62"/>
                <a:gd name="T23" fmla="*/ 28 h 65"/>
                <a:gd name="T24" fmla="*/ 3 w 62"/>
                <a:gd name="T25" fmla="*/ 38 h 65"/>
                <a:gd name="T26" fmla="*/ 0 w 62"/>
                <a:gd name="T27" fmla="*/ 43 h 65"/>
                <a:gd name="T28" fmla="*/ 3 w 62"/>
                <a:gd name="T29" fmla="*/ 47 h 65"/>
                <a:gd name="T30" fmla="*/ 6 w 62"/>
                <a:gd name="T31" fmla="*/ 58 h 65"/>
                <a:gd name="T32" fmla="*/ 11 w 62"/>
                <a:gd name="T33" fmla="*/ 58 h 65"/>
                <a:gd name="T34" fmla="*/ 18 w 62"/>
                <a:gd name="T35" fmla="*/ 65 h 65"/>
                <a:gd name="T36" fmla="*/ 24 w 62"/>
                <a:gd name="T37" fmla="*/ 64 h 65"/>
                <a:gd name="T38" fmla="*/ 32 w 62"/>
                <a:gd name="T39" fmla="*/ 60 h 65"/>
                <a:gd name="T40" fmla="*/ 36 w 62"/>
                <a:gd name="T41" fmla="*/ 59 h 65"/>
                <a:gd name="T42" fmla="*/ 40 w 62"/>
                <a:gd name="T43" fmla="*/ 49 h 65"/>
                <a:gd name="T44" fmla="*/ 44 w 62"/>
                <a:gd name="T45" fmla="*/ 46 h 65"/>
                <a:gd name="T46" fmla="*/ 38 w 62"/>
                <a:gd name="T47" fmla="*/ 53 h 65"/>
                <a:gd name="T48" fmla="*/ 22 w 62"/>
                <a:gd name="T49" fmla="*/ 58 h 65"/>
                <a:gd name="T50" fmla="*/ 6 w 62"/>
                <a:gd name="T51" fmla="*/ 53 h 65"/>
                <a:gd name="T52" fmla="*/ 7 w 62"/>
                <a:gd name="T53" fmla="*/ 38 h 65"/>
                <a:gd name="T54" fmla="*/ 18 w 62"/>
                <a:gd name="T55" fmla="*/ 24 h 65"/>
                <a:gd name="T56" fmla="*/ 36 w 62"/>
                <a:gd name="T57" fmla="*/ 30 h 65"/>
                <a:gd name="T58" fmla="*/ 41 w 62"/>
                <a:gd name="T59" fmla="*/ 44 h 65"/>
                <a:gd name="T60" fmla="*/ 59 w 62"/>
                <a:gd name="T61" fmla="*/ 11 h 65"/>
                <a:gd name="T62" fmla="*/ 60 w 62"/>
                <a:gd name="T63" fmla="*/ 7 h 65"/>
                <a:gd name="T64" fmla="*/ 54 w 62"/>
                <a:gd name="T65" fmla="*/ 4 h 65"/>
                <a:gd name="T66" fmla="*/ 49 w 62"/>
                <a:gd name="T67" fmla="*/ 0 h 65"/>
                <a:gd name="T68" fmla="*/ 46 w 62"/>
                <a:gd name="T69" fmla="*/ 0 h 65"/>
                <a:gd name="T70" fmla="*/ 40 w 62"/>
                <a:gd name="T71" fmla="*/ 4 h 65"/>
                <a:gd name="T72" fmla="*/ 38 w 62"/>
                <a:gd name="T73" fmla="*/ 4 h 65"/>
                <a:gd name="T74" fmla="*/ 35 w 62"/>
                <a:gd name="T75" fmla="*/ 11 h 65"/>
                <a:gd name="T76" fmla="*/ 33 w 62"/>
                <a:gd name="T77" fmla="*/ 14 h 65"/>
                <a:gd name="T78" fmla="*/ 35 w 62"/>
                <a:gd name="T79" fmla="*/ 18 h 65"/>
                <a:gd name="T80" fmla="*/ 37 w 62"/>
                <a:gd name="T81" fmla="*/ 24 h 65"/>
                <a:gd name="T82" fmla="*/ 40 w 62"/>
                <a:gd name="T83" fmla="*/ 25 h 65"/>
                <a:gd name="T84" fmla="*/ 46 w 62"/>
                <a:gd name="T85" fmla="*/ 28 h 65"/>
                <a:gd name="T86" fmla="*/ 49 w 62"/>
                <a:gd name="T87" fmla="*/ 29 h 65"/>
                <a:gd name="T88" fmla="*/ 54 w 62"/>
                <a:gd name="T89" fmla="*/ 24 h 65"/>
                <a:gd name="T90" fmla="*/ 57 w 62"/>
                <a:gd name="T91" fmla="*/ 24 h 65"/>
                <a:gd name="T92" fmla="*/ 59 w 62"/>
                <a:gd name="T93" fmla="*/ 18 h 65"/>
                <a:gd name="T94" fmla="*/ 61 w 62"/>
                <a:gd name="T95" fmla="*/ 12 h 65"/>
                <a:gd name="T96" fmla="*/ 52 w 62"/>
                <a:gd name="T97" fmla="*/ 22 h 65"/>
                <a:gd name="T98" fmla="*/ 43 w 62"/>
                <a:gd name="T99" fmla="*/ 25 h 65"/>
                <a:gd name="T100" fmla="*/ 36 w 62"/>
                <a:gd name="T101" fmla="*/ 15 h 65"/>
                <a:gd name="T102" fmla="*/ 38 w 62"/>
                <a:gd name="T103" fmla="*/ 7 h 65"/>
                <a:gd name="T104" fmla="*/ 50 w 62"/>
                <a:gd name="T105" fmla="*/ 3 h 65"/>
                <a:gd name="T106" fmla="*/ 56 w 62"/>
                <a:gd name="T107" fmla="*/ 1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2" h="65">
                  <a:moveTo>
                    <a:pt x="22" y="32"/>
                  </a:moveTo>
                  <a:cubicBezTo>
                    <a:pt x="15" y="32"/>
                    <a:pt x="11" y="37"/>
                    <a:pt x="11" y="43"/>
                  </a:cubicBezTo>
                  <a:cubicBezTo>
                    <a:pt x="11" y="49"/>
                    <a:pt x="15" y="54"/>
                    <a:pt x="22" y="54"/>
                  </a:cubicBezTo>
                  <a:cubicBezTo>
                    <a:pt x="28" y="54"/>
                    <a:pt x="33" y="49"/>
                    <a:pt x="33" y="43"/>
                  </a:cubicBezTo>
                  <a:cubicBezTo>
                    <a:pt x="33" y="37"/>
                    <a:pt x="28" y="32"/>
                    <a:pt x="22" y="32"/>
                  </a:cubicBezTo>
                  <a:close/>
                  <a:moveTo>
                    <a:pt x="22" y="52"/>
                  </a:moveTo>
                  <a:cubicBezTo>
                    <a:pt x="17" y="52"/>
                    <a:pt x="13" y="48"/>
                    <a:pt x="13" y="43"/>
                  </a:cubicBezTo>
                  <a:cubicBezTo>
                    <a:pt x="13" y="38"/>
                    <a:pt x="17" y="34"/>
                    <a:pt x="22" y="34"/>
                  </a:cubicBezTo>
                  <a:cubicBezTo>
                    <a:pt x="27" y="34"/>
                    <a:pt x="31" y="38"/>
                    <a:pt x="31" y="43"/>
                  </a:cubicBezTo>
                  <a:cubicBezTo>
                    <a:pt x="31" y="48"/>
                    <a:pt x="27" y="52"/>
                    <a:pt x="22" y="52"/>
                  </a:cubicBezTo>
                  <a:close/>
                  <a:moveTo>
                    <a:pt x="26" y="43"/>
                  </a:moveTo>
                  <a:cubicBezTo>
                    <a:pt x="26" y="45"/>
                    <a:pt x="24" y="47"/>
                    <a:pt x="22" y="47"/>
                  </a:cubicBezTo>
                  <a:cubicBezTo>
                    <a:pt x="19" y="47"/>
                    <a:pt x="17" y="45"/>
                    <a:pt x="17" y="43"/>
                  </a:cubicBezTo>
                  <a:cubicBezTo>
                    <a:pt x="17" y="40"/>
                    <a:pt x="19" y="38"/>
                    <a:pt x="22" y="38"/>
                  </a:cubicBezTo>
                  <a:cubicBezTo>
                    <a:pt x="24" y="38"/>
                    <a:pt x="26" y="40"/>
                    <a:pt x="26" y="43"/>
                  </a:cubicBezTo>
                  <a:close/>
                  <a:moveTo>
                    <a:pt x="47" y="7"/>
                  </a:moveTo>
                  <a:cubicBezTo>
                    <a:pt x="43" y="7"/>
                    <a:pt x="40" y="10"/>
                    <a:pt x="40" y="14"/>
                  </a:cubicBezTo>
                  <a:cubicBezTo>
                    <a:pt x="40" y="18"/>
                    <a:pt x="43" y="21"/>
                    <a:pt x="47" y="21"/>
                  </a:cubicBezTo>
                  <a:cubicBezTo>
                    <a:pt x="51" y="21"/>
                    <a:pt x="54" y="18"/>
                    <a:pt x="54" y="14"/>
                  </a:cubicBezTo>
                  <a:cubicBezTo>
                    <a:pt x="54" y="10"/>
                    <a:pt x="51" y="7"/>
                    <a:pt x="47" y="7"/>
                  </a:cubicBezTo>
                  <a:close/>
                  <a:moveTo>
                    <a:pt x="47" y="19"/>
                  </a:moveTo>
                  <a:cubicBezTo>
                    <a:pt x="44" y="19"/>
                    <a:pt x="42" y="17"/>
                    <a:pt x="42" y="14"/>
                  </a:cubicBezTo>
                  <a:cubicBezTo>
                    <a:pt x="42" y="12"/>
                    <a:pt x="44" y="9"/>
                    <a:pt x="47" y="9"/>
                  </a:cubicBezTo>
                  <a:cubicBezTo>
                    <a:pt x="49" y="9"/>
                    <a:pt x="52" y="12"/>
                    <a:pt x="52" y="14"/>
                  </a:cubicBezTo>
                  <a:cubicBezTo>
                    <a:pt x="52" y="17"/>
                    <a:pt x="49" y="19"/>
                    <a:pt x="47" y="19"/>
                  </a:cubicBezTo>
                  <a:close/>
                  <a:moveTo>
                    <a:pt x="43" y="39"/>
                  </a:moveTo>
                  <a:cubicBezTo>
                    <a:pt x="43" y="38"/>
                    <a:pt x="42" y="38"/>
                    <a:pt x="42" y="38"/>
                  </a:cubicBezTo>
                  <a:cubicBezTo>
                    <a:pt x="42" y="38"/>
                    <a:pt x="42" y="38"/>
                    <a:pt x="41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0" y="38"/>
                    <a:pt x="40" y="38"/>
                    <a:pt x="40" y="37"/>
                  </a:cubicBezTo>
                  <a:cubicBezTo>
                    <a:pt x="39" y="36"/>
                    <a:pt x="40" y="36"/>
                    <a:pt x="40" y="35"/>
                  </a:cubicBezTo>
                  <a:cubicBezTo>
                    <a:pt x="41" y="35"/>
                    <a:pt x="41" y="35"/>
                    <a:pt x="42" y="34"/>
                  </a:cubicBezTo>
                  <a:cubicBezTo>
                    <a:pt x="42" y="33"/>
                    <a:pt x="42" y="33"/>
                    <a:pt x="41" y="32"/>
                  </a:cubicBezTo>
                  <a:cubicBezTo>
                    <a:pt x="40" y="31"/>
                    <a:pt x="39" y="29"/>
                    <a:pt x="38" y="28"/>
                  </a:cubicBezTo>
                  <a:cubicBezTo>
                    <a:pt x="38" y="27"/>
                    <a:pt x="37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5" y="27"/>
                    <a:pt x="35" y="28"/>
                  </a:cubicBezTo>
                  <a:cubicBezTo>
                    <a:pt x="35" y="28"/>
                    <a:pt x="34" y="28"/>
                    <a:pt x="34" y="28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32" y="27"/>
                    <a:pt x="32" y="27"/>
                    <a:pt x="32" y="26"/>
                  </a:cubicBezTo>
                  <a:cubicBezTo>
                    <a:pt x="33" y="25"/>
                    <a:pt x="33" y="25"/>
                    <a:pt x="33" y="24"/>
                  </a:cubicBezTo>
                  <a:cubicBezTo>
                    <a:pt x="32" y="24"/>
                    <a:pt x="32" y="23"/>
                    <a:pt x="32" y="23"/>
                  </a:cubicBezTo>
                  <a:cubicBezTo>
                    <a:pt x="30" y="22"/>
                    <a:pt x="28" y="22"/>
                    <a:pt x="26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5" y="21"/>
                    <a:pt x="25" y="21"/>
                    <a:pt x="24" y="22"/>
                  </a:cubicBezTo>
                  <a:cubicBezTo>
                    <a:pt x="24" y="22"/>
                    <a:pt x="24" y="22"/>
                    <a:pt x="24" y="23"/>
                  </a:cubicBezTo>
                  <a:cubicBezTo>
                    <a:pt x="24" y="24"/>
                    <a:pt x="23" y="24"/>
                    <a:pt x="22" y="24"/>
                  </a:cubicBezTo>
                  <a:cubicBezTo>
                    <a:pt x="21" y="24"/>
                    <a:pt x="20" y="24"/>
                    <a:pt x="20" y="23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19" y="21"/>
                    <a:pt x="19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6" y="22"/>
                    <a:pt x="14" y="22"/>
                    <a:pt x="12" y="23"/>
                  </a:cubicBezTo>
                  <a:cubicBezTo>
                    <a:pt x="12" y="23"/>
                    <a:pt x="12" y="24"/>
                    <a:pt x="11" y="24"/>
                  </a:cubicBezTo>
                  <a:cubicBezTo>
                    <a:pt x="11" y="25"/>
                    <a:pt x="11" y="25"/>
                    <a:pt x="12" y="26"/>
                  </a:cubicBezTo>
                  <a:cubicBezTo>
                    <a:pt x="12" y="27"/>
                    <a:pt x="12" y="27"/>
                    <a:pt x="11" y="28"/>
                  </a:cubicBezTo>
                  <a:cubicBezTo>
                    <a:pt x="11" y="28"/>
                    <a:pt x="11" y="28"/>
                    <a:pt x="10" y="28"/>
                  </a:cubicBezTo>
                  <a:cubicBezTo>
                    <a:pt x="10" y="28"/>
                    <a:pt x="9" y="28"/>
                    <a:pt x="9" y="28"/>
                  </a:cubicBezTo>
                  <a:cubicBezTo>
                    <a:pt x="9" y="27"/>
                    <a:pt x="8" y="27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7" y="27"/>
                    <a:pt x="6" y="27"/>
                    <a:pt x="6" y="28"/>
                  </a:cubicBezTo>
                  <a:cubicBezTo>
                    <a:pt x="5" y="29"/>
                    <a:pt x="4" y="31"/>
                    <a:pt x="3" y="32"/>
                  </a:cubicBezTo>
                  <a:cubicBezTo>
                    <a:pt x="2" y="33"/>
                    <a:pt x="2" y="33"/>
                    <a:pt x="2" y="34"/>
                  </a:cubicBezTo>
                  <a:cubicBezTo>
                    <a:pt x="3" y="35"/>
                    <a:pt x="3" y="35"/>
                    <a:pt x="4" y="35"/>
                  </a:cubicBezTo>
                  <a:cubicBezTo>
                    <a:pt x="4" y="36"/>
                    <a:pt x="5" y="36"/>
                    <a:pt x="4" y="37"/>
                  </a:cubicBezTo>
                  <a:cubicBezTo>
                    <a:pt x="4" y="38"/>
                    <a:pt x="4" y="38"/>
                    <a:pt x="3" y="38"/>
                  </a:cubicBezTo>
                  <a:cubicBezTo>
                    <a:pt x="3" y="38"/>
                    <a:pt x="3" y="38"/>
                    <a:pt x="3" y="38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8"/>
                    <a:pt x="1" y="38"/>
                    <a:pt x="1" y="39"/>
                  </a:cubicBezTo>
                  <a:cubicBezTo>
                    <a:pt x="1" y="39"/>
                    <a:pt x="0" y="39"/>
                    <a:pt x="0" y="40"/>
                  </a:cubicBezTo>
                  <a:cubicBezTo>
                    <a:pt x="0" y="41"/>
                    <a:pt x="0" y="42"/>
                    <a:pt x="0" y="43"/>
                  </a:cubicBezTo>
                  <a:cubicBezTo>
                    <a:pt x="0" y="44"/>
                    <a:pt x="0" y="45"/>
                    <a:pt x="0" y="46"/>
                  </a:cubicBezTo>
                  <a:cubicBezTo>
                    <a:pt x="0" y="46"/>
                    <a:pt x="1" y="47"/>
                    <a:pt x="1" y="47"/>
                  </a:cubicBezTo>
                  <a:cubicBezTo>
                    <a:pt x="1" y="47"/>
                    <a:pt x="2" y="48"/>
                    <a:pt x="2" y="48"/>
                  </a:cubicBezTo>
                  <a:cubicBezTo>
                    <a:pt x="2" y="48"/>
                    <a:pt x="2" y="48"/>
                    <a:pt x="3" y="47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4" y="47"/>
                    <a:pt x="4" y="48"/>
                    <a:pt x="4" y="49"/>
                  </a:cubicBezTo>
                  <a:cubicBezTo>
                    <a:pt x="5" y="49"/>
                    <a:pt x="4" y="50"/>
                    <a:pt x="4" y="51"/>
                  </a:cubicBezTo>
                  <a:cubicBezTo>
                    <a:pt x="3" y="51"/>
                    <a:pt x="3" y="51"/>
                    <a:pt x="2" y="52"/>
                  </a:cubicBezTo>
                  <a:cubicBezTo>
                    <a:pt x="2" y="52"/>
                    <a:pt x="2" y="53"/>
                    <a:pt x="3" y="53"/>
                  </a:cubicBezTo>
                  <a:cubicBezTo>
                    <a:pt x="4" y="55"/>
                    <a:pt x="5" y="57"/>
                    <a:pt x="6" y="58"/>
                  </a:cubicBezTo>
                  <a:cubicBezTo>
                    <a:pt x="6" y="58"/>
                    <a:pt x="7" y="59"/>
                    <a:pt x="8" y="59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8" y="59"/>
                    <a:pt x="9" y="58"/>
                    <a:pt x="9" y="58"/>
                  </a:cubicBezTo>
                  <a:cubicBezTo>
                    <a:pt x="9" y="58"/>
                    <a:pt x="10" y="57"/>
                    <a:pt x="10" y="57"/>
                  </a:cubicBezTo>
                  <a:cubicBezTo>
                    <a:pt x="11" y="57"/>
                    <a:pt x="11" y="58"/>
                    <a:pt x="11" y="58"/>
                  </a:cubicBezTo>
                  <a:cubicBezTo>
                    <a:pt x="12" y="58"/>
                    <a:pt x="12" y="59"/>
                    <a:pt x="12" y="60"/>
                  </a:cubicBezTo>
                  <a:cubicBezTo>
                    <a:pt x="11" y="60"/>
                    <a:pt x="11" y="61"/>
                    <a:pt x="11" y="61"/>
                  </a:cubicBezTo>
                  <a:cubicBezTo>
                    <a:pt x="12" y="62"/>
                    <a:pt x="12" y="62"/>
                    <a:pt x="12" y="63"/>
                  </a:cubicBezTo>
                  <a:cubicBezTo>
                    <a:pt x="14" y="64"/>
                    <a:pt x="16" y="64"/>
                    <a:pt x="18" y="65"/>
                  </a:cubicBezTo>
                  <a:cubicBezTo>
                    <a:pt x="18" y="65"/>
                    <a:pt x="18" y="65"/>
                    <a:pt x="18" y="65"/>
                  </a:cubicBezTo>
                  <a:cubicBezTo>
                    <a:pt x="19" y="65"/>
                    <a:pt x="19" y="64"/>
                    <a:pt x="20" y="64"/>
                  </a:cubicBezTo>
                  <a:cubicBezTo>
                    <a:pt x="20" y="64"/>
                    <a:pt x="20" y="63"/>
                    <a:pt x="20" y="63"/>
                  </a:cubicBezTo>
                  <a:cubicBezTo>
                    <a:pt x="20" y="62"/>
                    <a:pt x="21" y="61"/>
                    <a:pt x="22" y="61"/>
                  </a:cubicBezTo>
                  <a:cubicBezTo>
                    <a:pt x="23" y="61"/>
                    <a:pt x="24" y="62"/>
                    <a:pt x="24" y="63"/>
                  </a:cubicBezTo>
                  <a:cubicBezTo>
                    <a:pt x="24" y="63"/>
                    <a:pt x="24" y="64"/>
                    <a:pt x="24" y="64"/>
                  </a:cubicBezTo>
                  <a:cubicBezTo>
                    <a:pt x="25" y="64"/>
                    <a:pt x="25" y="65"/>
                    <a:pt x="26" y="65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8" y="64"/>
                    <a:pt x="30" y="64"/>
                    <a:pt x="32" y="63"/>
                  </a:cubicBezTo>
                  <a:cubicBezTo>
                    <a:pt x="32" y="62"/>
                    <a:pt x="32" y="62"/>
                    <a:pt x="33" y="61"/>
                  </a:cubicBezTo>
                  <a:cubicBezTo>
                    <a:pt x="33" y="61"/>
                    <a:pt x="33" y="60"/>
                    <a:pt x="32" y="60"/>
                  </a:cubicBezTo>
                  <a:cubicBezTo>
                    <a:pt x="32" y="59"/>
                    <a:pt x="32" y="58"/>
                    <a:pt x="33" y="58"/>
                  </a:cubicBezTo>
                  <a:cubicBezTo>
                    <a:pt x="33" y="58"/>
                    <a:pt x="33" y="57"/>
                    <a:pt x="34" y="57"/>
                  </a:cubicBezTo>
                  <a:cubicBezTo>
                    <a:pt x="34" y="57"/>
                    <a:pt x="35" y="58"/>
                    <a:pt x="35" y="58"/>
                  </a:cubicBezTo>
                  <a:cubicBezTo>
                    <a:pt x="35" y="58"/>
                    <a:pt x="36" y="59"/>
                    <a:pt x="36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7" y="59"/>
                    <a:pt x="38" y="58"/>
                    <a:pt x="38" y="58"/>
                  </a:cubicBezTo>
                  <a:cubicBezTo>
                    <a:pt x="39" y="57"/>
                    <a:pt x="40" y="55"/>
                    <a:pt x="41" y="53"/>
                  </a:cubicBezTo>
                  <a:cubicBezTo>
                    <a:pt x="42" y="53"/>
                    <a:pt x="42" y="52"/>
                    <a:pt x="42" y="52"/>
                  </a:cubicBezTo>
                  <a:cubicBezTo>
                    <a:pt x="41" y="51"/>
                    <a:pt x="41" y="51"/>
                    <a:pt x="40" y="51"/>
                  </a:cubicBezTo>
                  <a:cubicBezTo>
                    <a:pt x="40" y="50"/>
                    <a:pt x="39" y="49"/>
                    <a:pt x="40" y="49"/>
                  </a:cubicBezTo>
                  <a:cubicBezTo>
                    <a:pt x="40" y="48"/>
                    <a:pt x="40" y="47"/>
                    <a:pt x="41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2" y="48"/>
                    <a:pt x="43" y="47"/>
                    <a:pt x="43" y="47"/>
                  </a:cubicBezTo>
                  <a:cubicBezTo>
                    <a:pt x="43" y="47"/>
                    <a:pt x="44" y="46"/>
                    <a:pt x="44" y="46"/>
                  </a:cubicBezTo>
                  <a:cubicBezTo>
                    <a:pt x="44" y="45"/>
                    <a:pt x="44" y="44"/>
                    <a:pt x="44" y="43"/>
                  </a:cubicBezTo>
                  <a:cubicBezTo>
                    <a:pt x="44" y="42"/>
                    <a:pt x="44" y="41"/>
                    <a:pt x="44" y="40"/>
                  </a:cubicBezTo>
                  <a:cubicBezTo>
                    <a:pt x="44" y="39"/>
                    <a:pt x="43" y="39"/>
                    <a:pt x="43" y="39"/>
                  </a:cubicBezTo>
                  <a:close/>
                  <a:moveTo>
                    <a:pt x="37" y="48"/>
                  </a:moveTo>
                  <a:cubicBezTo>
                    <a:pt x="36" y="50"/>
                    <a:pt x="37" y="52"/>
                    <a:pt x="38" y="53"/>
                  </a:cubicBezTo>
                  <a:cubicBezTo>
                    <a:pt x="38" y="54"/>
                    <a:pt x="37" y="54"/>
                    <a:pt x="36" y="55"/>
                  </a:cubicBezTo>
                  <a:cubicBezTo>
                    <a:pt x="35" y="54"/>
                    <a:pt x="33" y="54"/>
                    <a:pt x="31" y="55"/>
                  </a:cubicBezTo>
                  <a:cubicBezTo>
                    <a:pt x="29" y="57"/>
                    <a:pt x="29" y="59"/>
                    <a:pt x="29" y="60"/>
                  </a:cubicBezTo>
                  <a:cubicBezTo>
                    <a:pt x="28" y="61"/>
                    <a:pt x="27" y="61"/>
                    <a:pt x="26" y="61"/>
                  </a:cubicBezTo>
                  <a:cubicBezTo>
                    <a:pt x="26" y="60"/>
                    <a:pt x="24" y="58"/>
                    <a:pt x="22" y="58"/>
                  </a:cubicBezTo>
                  <a:cubicBezTo>
                    <a:pt x="20" y="58"/>
                    <a:pt x="18" y="60"/>
                    <a:pt x="18" y="61"/>
                  </a:cubicBezTo>
                  <a:cubicBezTo>
                    <a:pt x="17" y="61"/>
                    <a:pt x="16" y="61"/>
                    <a:pt x="15" y="60"/>
                  </a:cubicBezTo>
                  <a:cubicBezTo>
                    <a:pt x="15" y="59"/>
                    <a:pt x="15" y="57"/>
                    <a:pt x="13" y="55"/>
                  </a:cubicBezTo>
                  <a:cubicBezTo>
                    <a:pt x="11" y="54"/>
                    <a:pt x="9" y="54"/>
                    <a:pt x="8" y="55"/>
                  </a:cubicBezTo>
                  <a:cubicBezTo>
                    <a:pt x="7" y="54"/>
                    <a:pt x="6" y="54"/>
                    <a:pt x="6" y="53"/>
                  </a:cubicBezTo>
                  <a:cubicBezTo>
                    <a:pt x="7" y="52"/>
                    <a:pt x="8" y="50"/>
                    <a:pt x="7" y="48"/>
                  </a:cubicBezTo>
                  <a:cubicBezTo>
                    <a:pt x="7" y="46"/>
                    <a:pt x="5" y="44"/>
                    <a:pt x="3" y="44"/>
                  </a:cubicBezTo>
                  <a:cubicBezTo>
                    <a:pt x="3" y="44"/>
                    <a:pt x="3" y="43"/>
                    <a:pt x="3" y="43"/>
                  </a:cubicBezTo>
                  <a:cubicBezTo>
                    <a:pt x="3" y="42"/>
                    <a:pt x="3" y="42"/>
                    <a:pt x="3" y="41"/>
                  </a:cubicBezTo>
                  <a:cubicBezTo>
                    <a:pt x="5" y="41"/>
                    <a:pt x="7" y="40"/>
                    <a:pt x="7" y="38"/>
                  </a:cubicBezTo>
                  <a:cubicBezTo>
                    <a:pt x="8" y="36"/>
                    <a:pt x="7" y="34"/>
                    <a:pt x="6" y="33"/>
                  </a:cubicBezTo>
                  <a:cubicBezTo>
                    <a:pt x="6" y="32"/>
                    <a:pt x="7" y="31"/>
                    <a:pt x="8" y="30"/>
                  </a:cubicBezTo>
                  <a:cubicBezTo>
                    <a:pt x="9" y="32"/>
                    <a:pt x="11" y="32"/>
                    <a:pt x="13" y="30"/>
                  </a:cubicBezTo>
                  <a:cubicBezTo>
                    <a:pt x="15" y="29"/>
                    <a:pt x="15" y="27"/>
                    <a:pt x="15" y="25"/>
                  </a:cubicBezTo>
                  <a:cubicBezTo>
                    <a:pt x="16" y="25"/>
                    <a:pt x="17" y="25"/>
                    <a:pt x="18" y="24"/>
                  </a:cubicBezTo>
                  <a:cubicBezTo>
                    <a:pt x="18" y="26"/>
                    <a:pt x="20" y="27"/>
                    <a:pt x="22" y="27"/>
                  </a:cubicBezTo>
                  <a:cubicBezTo>
                    <a:pt x="24" y="27"/>
                    <a:pt x="26" y="26"/>
                    <a:pt x="26" y="24"/>
                  </a:cubicBezTo>
                  <a:cubicBezTo>
                    <a:pt x="27" y="25"/>
                    <a:pt x="28" y="25"/>
                    <a:pt x="29" y="25"/>
                  </a:cubicBezTo>
                  <a:cubicBezTo>
                    <a:pt x="29" y="27"/>
                    <a:pt x="29" y="29"/>
                    <a:pt x="31" y="30"/>
                  </a:cubicBezTo>
                  <a:cubicBezTo>
                    <a:pt x="33" y="32"/>
                    <a:pt x="35" y="32"/>
                    <a:pt x="36" y="30"/>
                  </a:cubicBezTo>
                  <a:cubicBezTo>
                    <a:pt x="37" y="31"/>
                    <a:pt x="38" y="32"/>
                    <a:pt x="38" y="33"/>
                  </a:cubicBezTo>
                  <a:cubicBezTo>
                    <a:pt x="37" y="34"/>
                    <a:pt x="36" y="36"/>
                    <a:pt x="37" y="38"/>
                  </a:cubicBezTo>
                  <a:cubicBezTo>
                    <a:pt x="37" y="40"/>
                    <a:pt x="39" y="41"/>
                    <a:pt x="41" y="41"/>
                  </a:cubicBezTo>
                  <a:cubicBezTo>
                    <a:pt x="41" y="42"/>
                    <a:pt x="41" y="42"/>
                    <a:pt x="41" y="43"/>
                  </a:cubicBezTo>
                  <a:cubicBezTo>
                    <a:pt x="41" y="43"/>
                    <a:pt x="41" y="44"/>
                    <a:pt x="41" y="44"/>
                  </a:cubicBezTo>
                  <a:cubicBezTo>
                    <a:pt x="39" y="44"/>
                    <a:pt x="37" y="46"/>
                    <a:pt x="37" y="48"/>
                  </a:cubicBezTo>
                  <a:close/>
                  <a:moveTo>
                    <a:pt x="61" y="12"/>
                  </a:moveTo>
                  <a:cubicBezTo>
                    <a:pt x="61" y="12"/>
                    <a:pt x="61" y="11"/>
                    <a:pt x="61" y="11"/>
                  </a:cubicBezTo>
                  <a:cubicBezTo>
                    <a:pt x="60" y="11"/>
                    <a:pt x="60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9" y="10"/>
                    <a:pt x="60" y="10"/>
                    <a:pt x="60" y="9"/>
                  </a:cubicBezTo>
                  <a:cubicBezTo>
                    <a:pt x="60" y="9"/>
                    <a:pt x="60" y="8"/>
                    <a:pt x="60" y="7"/>
                  </a:cubicBezTo>
                  <a:cubicBezTo>
                    <a:pt x="59" y="6"/>
                    <a:pt x="58" y="5"/>
                    <a:pt x="57" y="4"/>
                  </a:cubicBezTo>
                  <a:cubicBezTo>
                    <a:pt x="57" y="4"/>
                    <a:pt x="57" y="4"/>
                    <a:pt x="56" y="4"/>
                  </a:cubicBezTo>
                  <a:cubicBezTo>
                    <a:pt x="56" y="4"/>
                    <a:pt x="56" y="4"/>
                    <a:pt x="56" y="4"/>
                  </a:cubicBezTo>
                  <a:cubicBezTo>
                    <a:pt x="55" y="4"/>
                    <a:pt x="55" y="4"/>
                    <a:pt x="55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5" y="3"/>
                    <a:pt x="54" y="2"/>
                  </a:cubicBezTo>
                  <a:cubicBezTo>
                    <a:pt x="54" y="2"/>
                    <a:pt x="54" y="1"/>
                    <a:pt x="53" y="1"/>
                  </a:cubicBezTo>
                  <a:cubicBezTo>
                    <a:pt x="52" y="1"/>
                    <a:pt x="51" y="0"/>
                    <a:pt x="50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8" y="0"/>
                    <a:pt x="48" y="0"/>
                  </a:cubicBezTo>
                  <a:cubicBezTo>
                    <a:pt x="48" y="1"/>
                    <a:pt x="47" y="1"/>
                    <a:pt x="47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1"/>
                    <a:pt x="46" y="1"/>
                    <a:pt x="46" y="0"/>
                  </a:cubicBezTo>
                  <a:cubicBezTo>
                    <a:pt x="46" y="0"/>
                    <a:pt x="45" y="0"/>
                    <a:pt x="45" y="0"/>
                  </a:cubicBezTo>
                  <a:cubicBezTo>
                    <a:pt x="45" y="0"/>
                    <a:pt x="45" y="0"/>
                    <a:pt x="44" y="0"/>
                  </a:cubicBezTo>
                  <a:cubicBezTo>
                    <a:pt x="43" y="0"/>
                    <a:pt x="42" y="1"/>
                    <a:pt x="41" y="1"/>
                  </a:cubicBezTo>
                  <a:cubicBezTo>
                    <a:pt x="40" y="1"/>
                    <a:pt x="40" y="2"/>
                    <a:pt x="40" y="2"/>
                  </a:cubicBezTo>
                  <a:cubicBezTo>
                    <a:pt x="40" y="3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39" y="4"/>
                  </a:cubicBezTo>
                  <a:cubicBezTo>
                    <a:pt x="39" y="4"/>
                    <a:pt x="39" y="4"/>
                    <a:pt x="38" y="4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6" y="5"/>
                    <a:pt x="35" y="6"/>
                    <a:pt x="34" y="7"/>
                  </a:cubicBezTo>
                  <a:cubicBezTo>
                    <a:pt x="34" y="8"/>
                    <a:pt x="34" y="9"/>
                    <a:pt x="34" y="9"/>
                  </a:cubicBezTo>
                  <a:cubicBezTo>
                    <a:pt x="34" y="10"/>
                    <a:pt x="35" y="10"/>
                    <a:pt x="35" y="10"/>
                  </a:cubicBezTo>
                  <a:cubicBezTo>
                    <a:pt x="35" y="10"/>
                    <a:pt x="35" y="10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3" y="11"/>
                    <a:pt x="33" y="12"/>
                    <a:pt x="33" y="12"/>
                  </a:cubicBezTo>
                  <a:cubicBezTo>
                    <a:pt x="33" y="13"/>
                    <a:pt x="33" y="14"/>
                    <a:pt x="33" y="14"/>
                  </a:cubicBezTo>
                  <a:cubicBezTo>
                    <a:pt x="33" y="15"/>
                    <a:pt x="33" y="16"/>
                    <a:pt x="33" y="16"/>
                  </a:cubicBezTo>
                  <a:cubicBezTo>
                    <a:pt x="33" y="17"/>
                    <a:pt x="33" y="17"/>
                    <a:pt x="33" y="18"/>
                  </a:cubicBezTo>
                  <a:cubicBezTo>
                    <a:pt x="34" y="18"/>
                    <a:pt x="34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9"/>
                    <a:pt x="34" y="19"/>
                    <a:pt x="34" y="20"/>
                  </a:cubicBezTo>
                  <a:cubicBezTo>
                    <a:pt x="34" y="20"/>
                    <a:pt x="34" y="21"/>
                    <a:pt x="34" y="21"/>
                  </a:cubicBezTo>
                  <a:cubicBezTo>
                    <a:pt x="35" y="22"/>
                    <a:pt x="36" y="23"/>
                    <a:pt x="37" y="24"/>
                  </a:cubicBezTo>
                  <a:cubicBezTo>
                    <a:pt x="37" y="25"/>
                    <a:pt x="37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9" y="25"/>
                    <a:pt x="39" y="25"/>
                    <a:pt x="39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5"/>
                  </a:cubicBezTo>
                  <a:cubicBezTo>
                    <a:pt x="40" y="25"/>
                    <a:pt x="40" y="26"/>
                    <a:pt x="40" y="26"/>
                  </a:cubicBezTo>
                  <a:cubicBezTo>
                    <a:pt x="40" y="27"/>
                    <a:pt x="40" y="27"/>
                    <a:pt x="41" y="27"/>
                  </a:cubicBezTo>
                  <a:cubicBezTo>
                    <a:pt x="42" y="28"/>
                    <a:pt x="43" y="28"/>
                    <a:pt x="44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5" y="29"/>
                    <a:pt x="46" y="28"/>
                    <a:pt x="46" y="28"/>
                  </a:cubicBezTo>
                  <a:cubicBezTo>
                    <a:pt x="46" y="28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8" y="28"/>
                    <a:pt x="48" y="28"/>
                  </a:cubicBezTo>
                  <a:cubicBezTo>
                    <a:pt x="48" y="28"/>
                    <a:pt x="49" y="29"/>
                    <a:pt x="49" y="29"/>
                  </a:cubicBezTo>
                  <a:cubicBezTo>
                    <a:pt x="49" y="29"/>
                    <a:pt x="49" y="29"/>
                    <a:pt x="50" y="29"/>
                  </a:cubicBezTo>
                  <a:cubicBezTo>
                    <a:pt x="51" y="28"/>
                    <a:pt x="52" y="28"/>
                    <a:pt x="53" y="27"/>
                  </a:cubicBezTo>
                  <a:cubicBezTo>
                    <a:pt x="54" y="27"/>
                    <a:pt x="54" y="27"/>
                    <a:pt x="54" y="26"/>
                  </a:cubicBezTo>
                  <a:cubicBezTo>
                    <a:pt x="55" y="26"/>
                    <a:pt x="54" y="25"/>
                    <a:pt x="54" y="25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5" y="24"/>
                  </a:cubicBezTo>
                  <a:cubicBezTo>
                    <a:pt x="55" y="25"/>
                    <a:pt x="55" y="25"/>
                    <a:pt x="56" y="25"/>
                  </a:cubicBezTo>
                  <a:cubicBezTo>
                    <a:pt x="56" y="25"/>
                    <a:pt x="56" y="25"/>
                    <a:pt x="56" y="25"/>
                  </a:cubicBezTo>
                  <a:cubicBezTo>
                    <a:pt x="57" y="25"/>
                    <a:pt x="57" y="25"/>
                    <a:pt x="57" y="24"/>
                  </a:cubicBezTo>
                  <a:cubicBezTo>
                    <a:pt x="58" y="23"/>
                    <a:pt x="59" y="22"/>
                    <a:pt x="60" y="21"/>
                  </a:cubicBezTo>
                  <a:cubicBezTo>
                    <a:pt x="60" y="21"/>
                    <a:pt x="60" y="20"/>
                    <a:pt x="60" y="20"/>
                  </a:cubicBezTo>
                  <a:cubicBezTo>
                    <a:pt x="60" y="19"/>
                    <a:pt x="59" y="19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60" y="18"/>
                    <a:pt x="60" y="18"/>
                    <a:pt x="60" y="18"/>
                  </a:cubicBezTo>
                  <a:cubicBezTo>
                    <a:pt x="61" y="17"/>
                    <a:pt x="61" y="17"/>
                    <a:pt x="61" y="16"/>
                  </a:cubicBezTo>
                  <a:cubicBezTo>
                    <a:pt x="61" y="16"/>
                    <a:pt x="62" y="15"/>
                    <a:pt x="62" y="14"/>
                  </a:cubicBezTo>
                  <a:cubicBezTo>
                    <a:pt x="62" y="14"/>
                    <a:pt x="61" y="13"/>
                    <a:pt x="61" y="12"/>
                  </a:cubicBezTo>
                  <a:close/>
                  <a:moveTo>
                    <a:pt x="58" y="15"/>
                  </a:moveTo>
                  <a:cubicBezTo>
                    <a:pt x="57" y="15"/>
                    <a:pt x="56" y="16"/>
                    <a:pt x="56" y="17"/>
                  </a:cubicBezTo>
                  <a:cubicBezTo>
                    <a:pt x="55" y="18"/>
                    <a:pt x="56" y="20"/>
                    <a:pt x="57" y="21"/>
                  </a:cubicBezTo>
                  <a:cubicBezTo>
                    <a:pt x="56" y="21"/>
                    <a:pt x="56" y="21"/>
                    <a:pt x="56" y="22"/>
                  </a:cubicBezTo>
                  <a:cubicBezTo>
                    <a:pt x="55" y="21"/>
                    <a:pt x="53" y="21"/>
                    <a:pt x="52" y="22"/>
                  </a:cubicBezTo>
                  <a:cubicBezTo>
                    <a:pt x="51" y="23"/>
                    <a:pt x="51" y="24"/>
                    <a:pt x="51" y="25"/>
                  </a:cubicBezTo>
                  <a:cubicBezTo>
                    <a:pt x="51" y="25"/>
                    <a:pt x="50" y="25"/>
                    <a:pt x="50" y="25"/>
                  </a:cubicBezTo>
                  <a:cubicBezTo>
                    <a:pt x="49" y="24"/>
                    <a:pt x="48" y="24"/>
                    <a:pt x="47" y="24"/>
                  </a:cubicBezTo>
                  <a:cubicBezTo>
                    <a:pt x="46" y="24"/>
                    <a:pt x="45" y="24"/>
                    <a:pt x="44" y="25"/>
                  </a:cubicBezTo>
                  <a:cubicBezTo>
                    <a:pt x="44" y="25"/>
                    <a:pt x="43" y="25"/>
                    <a:pt x="43" y="25"/>
                  </a:cubicBezTo>
                  <a:cubicBezTo>
                    <a:pt x="43" y="24"/>
                    <a:pt x="43" y="23"/>
                    <a:pt x="42" y="22"/>
                  </a:cubicBezTo>
                  <a:cubicBezTo>
                    <a:pt x="41" y="21"/>
                    <a:pt x="39" y="21"/>
                    <a:pt x="38" y="22"/>
                  </a:cubicBezTo>
                  <a:cubicBezTo>
                    <a:pt x="38" y="21"/>
                    <a:pt x="38" y="21"/>
                    <a:pt x="37" y="21"/>
                  </a:cubicBezTo>
                  <a:cubicBezTo>
                    <a:pt x="38" y="20"/>
                    <a:pt x="39" y="18"/>
                    <a:pt x="38" y="17"/>
                  </a:cubicBezTo>
                  <a:cubicBezTo>
                    <a:pt x="38" y="16"/>
                    <a:pt x="37" y="15"/>
                    <a:pt x="36" y="15"/>
                  </a:cubicBezTo>
                  <a:cubicBezTo>
                    <a:pt x="36" y="15"/>
                    <a:pt x="36" y="15"/>
                    <a:pt x="36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7" y="14"/>
                    <a:pt x="38" y="13"/>
                    <a:pt x="38" y="11"/>
                  </a:cubicBezTo>
                  <a:cubicBezTo>
                    <a:pt x="39" y="10"/>
                    <a:pt x="38" y="9"/>
                    <a:pt x="37" y="8"/>
                  </a:cubicBezTo>
                  <a:cubicBezTo>
                    <a:pt x="38" y="8"/>
                    <a:pt x="38" y="7"/>
                    <a:pt x="38" y="7"/>
                  </a:cubicBezTo>
                  <a:cubicBezTo>
                    <a:pt x="39" y="8"/>
                    <a:pt x="41" y="8"/>
                    <a:pt x="42" y="7"/>
                  </a:cubicBezTo>
                  <a:cubicBezTo>
                    <a:pt x="43" y="6"/>
                    <a:pt x="43" y="5"/>
                    <a:pt x="43" y="4"/>
                  </a:cubicBezTo>
                  <a:cubicBezTo>
                    <a:pt x="43" y="3"/>
                    <a:pt x="44" y="3"/>
                    <a:pt x="44" y="3"/>
                  </a:cubicBezTo>
                  <a:cubicBezTo>
                    <a:pt x="45" y="4"/>
                    <a:pt x="46" y="5"/>
                    <a:pt x="47" y="5"/>
                  </a:cubicBezTo>
                  <a:cubicBezTo>
                    <a:pt x="48" y="5"/>
                    <a:pt x="49" y="4"/>
                    <a:pt x="50" y="3"/>
                  </a:cubicBezTo>
                  <a:cubicBezTo>
                    <a:pt x="50" y="3"/>
                    <a:pt x="51" y="3"/>
                    <a:pt x="51" y="4"/>
                  </a:cubicBezTo>
                  <a:cubicBezTo>
                    <a:pt x="51" y="5"/>
                    <a:pt x="51" y="6"/>
                    <a:pt x="52" y="7"/>
                  </a:cubicBezTo>
                  <a:cubicBezTo>
                    <a:pt x="53" y="8"/>
                    <a:pt x="55" y="8"/>
                    <a:pt x="56" y="7"/>
                  </a:cubicBezTo>
                  <a:cubicBezTo>
                    <a:pt x="56" y="7"/>
                    <a:pt x="56" y="8"/>
                    <a:pt x="57" y="8"/>
                  </a:cubicBezTo>
                  <a:cubicBezTo>
                    <a:pt x="56" y="9"/>
                    <a:pt x="55" y="10"/>
                    <a:pt x="56" y="11"/>
                  </a:cubicBezTo>
                  <a:cubicBezTo>
                    <a:pt x="56" y="13"/>
                    <a:pt x="57" y="14"/>
                    <a:pt x="58" y="14"/>
                  </a:cubicBezTo>
                  <a:cubicBezTo>
                    <a:pt x="58" y="14"/>
                    <a:pt x="59" y="14"/>
                    <a:pt x="59" y="14"/>
                  </a:cubicBezTo>
                  <a:cubicBezTo>
                    <a:pt x="59" y="15"/>
                    <a:pt x="58" y="15"/>
                    <a:pt x="58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Freeform 30"/>
            <p:cNvSpPr>
              <a:spLocks noEditPoints="1"/>
            </p:cNvSpPr>
            <p:nvPr/>
          </p:nvSpPr>
          <p:spPr bwMode="auto">
            <a:xfrm>
              <a:off x="4257861" y="2875584"/>
              <a:ext cx="353067" cy="335114"/>
            </a:xfrm>
            <a:custGeom>
              <a:avLst/>
              <a:gdLst>
                <a:gd name="T0" fmla="*/ 75 w 75"/>
                <a:gd name="T1" fmla="*/ 27 h 71"/>
                <a:gd name="T2" fmla="*/ 69 w 75"/>
                <a:gd name="T3" fmla="*/ 14 h 71"/>
                <a:gd name="T4" fmla="*/ 64 w 75"/>
                <a:gd name="T5" fmla="*/ 0 h 71"/>
                <a:gd name="T6" fmla="*/ 5 w 75"/>
                <a:gd name="T7" fmla="*/ 11 h 71"/>
                <a:gd name="T8" fmla="*/ 1 w 75"/>
                <a:gd name="T9" fmla="*/ 26 h 71"/>
                <a:gd name="T10" fmla="*/ 0 w 75"/>
                <a:gd name="T11" fmla="*/ 31 h 71"/>
                <a:gd name="T12" fmla="*/ 1 w 75"/>
                <a:gd name="T13" fmla="*/ 65 h 71"/>
                <a:gd name="T14" fmla="*/ 70 w 75"/>
                <a:gd name="T15" fmla="*/ 71 h 71"/>
                <a:gd name="T16" fmla="*/ 70 w 75"/>
                <a:gd name="T17" fmla="*/ 61 h 71"/>
                <a:gd name="T18" fmla="*/ 4 w 75"/>
                <a:gd name="T19" fmla="*/ 26 h 71"/>
                <a:gd name="T20" fmla="*/ 71 w 75"/>
                <a:gd name="T21" fmla="*/ 26 h 71"/>
                <a:gd name="T22" fmla="*/ 58 w 75"/>
                <a:gd name="T23" fmla="*/ 33 h 71"/>
                <a:gd name="T24" fmla="*/ 54 w 75"/>
                <a:gd name="T25" fmla="*/ 28 h 71"/>
                <a:gd name="T26" fmla="*/ 52 w 75"/>
                <a:gd name="T27" fmla="*/ 31 h 71"/>
                <a:gd name="T28" fmla="*/ 44 w 75"/>
                <a:gd name="T29" fmla="*/ 31 h 71"/>
                <a:gd name="T30" fmla="*/ 52 w 75"/>
                <a:gd name="T31" fmla="*/ 31 h 71"/>
                <a:gd name="T32" fmla="*/ 37 w 75"/>
                <a:gd name="T33" fmla="*/ 33 h 71"/>
                <a:gd name="T34" fmla="*/ 42 w 75"/>
                <a:gd name="T35" fmla="*/ 28 h 71"/>
                <a:gd name="T36" fmla="*/ 28 w 75"/>
                <a:gd name="T37" fmla="*/ 33 h 71"/>
                <a:gd name="T38" fmla="*/ 23 w 75"/>
                <a:gd name="T39" fmla="*/ 28 h 71"/>
                <a:gd name="T40" fmla="*/ 21 w 75"/>
                <a:gd name="T41" fmla="*/ 28 h 71"/>
                <a:gd name="T42" fmla="*/ 17 w 75"/>
                <a:gd name="T43" fmla="*/ 33 h 71"/>
                <a:gd name="T44" fmla="*/ 21 w 75"/>
                <a:gd name="T45" fmla="*/ 28 h 71"/>
                <a:gd name="T46" fmla="*/ 18 w 75"/>
                <a:gd name="T47" fmla="*/ 35 h 71"/>
                <a:gd name="T48" fmla="*/ 28 w 75"/>
                <a:gd name="T49" fmla="*/ 35 h 71"/>
                <a:gd name="T50" fmla="*/ 38 w 75"/>
                <a:gd name="T51" fmla="*/ 35 h 71"/>
                <a:gd name="T52" fmla="*/ 48 w 75"/>
                <a:gd name="T53" fmla="*/ 35 h 71"/>
                <a:gd name="T54" fmla="*/ 58 w 75"/>
                <a:gd name="T55" fmla="*/ 35 h 71"/>
                <a:gd name="T56" fmla="*/ 67 w 75"/>
                <a:gd name="T57" fmla="*/ 62 h 71"/>
                <a:gd name="T58" fmla="*/ 29 w 75"/>
                <a:gd name="T59" fmla="*/ 40 h 71"/>
                <a:gd name="T60" fmla="*/ 13 w 75"/>
                <a:gd name="T61" fmla="*/ 62 h 71"/>
                <a:gd name="T62" fmla="*/ 12 w 75"/>
                <a:gd name="T63" fmla="*/ 33 h 71"/>
                <a:gd name="T64" fmla="*/ 28 w 75"/>
                <a:gd name="T65" fmla="*/ 42 h 71"/>
                <a:gd name="T66" fmla="*/ 68 w 75"/>
                <a:gd name="T67" fmla="*/ 33 h 71"/>
                <a:gd name="T68" fmla="*/ 64 w 75"/>
                <a:gd name="T69" fmla="*/ 28 h 71"/>
                <a:gd name="T70" fmla="*/ 68 w 75"/>
                <a:gd name="T71" fmla="*/ 33 h 71"/>
                <a:gd name="T72" fmla="*/ 11 w 75"/>
                <a:gd name="T73" fmla="*/ 14 h 71"/>
                <a:gd name="T74" fmla="*/ 11 w 75"/>
                <a:gd name="T75" fmla="*/ 3 h 71"/>
                <a:gd name="T76" fmla="*/ 67 w 75"/>
                <a:gd name="T77" fmla="*/ 11 h 71"/>
                <a:gd name="T78" fmla="*/ 11 w 75"/>
                <a:gd name="T79" fmla="*/ 31 h 71"/>
                <a:gd name="T80" fmla="*/ 3 w 75"/>
                <a:gd name="T81" fmla="*/ 31 h 71"/>
                <a:gd name="T82" fmla="*/ 4 w 75"/>
                <a:gd name="T83" fmla="*/ 65 h 71"/>
                <a:gd name="T84" fmla="*/ 29 w 75"/>
                <a:gd name="T85" fmla="*/ 64 h 71"/>
                <a:gd name="T86" fmla="*/ 71 w 75"/>
                <a:gd name="T87" fmla="*/ 67 h 71"/>
                <a:gd name="T88" fmla="*/ 4 w 75"/>
                <a:gd name="T89" fmla="*/ 67 h 71"/>
                <a:gd name="T90" fmla="*/ 62 w 75"/>
                <a:gd name="T91" fmla="*/ 56 h 71"/>
                <a:gd name="T92" fmla="*/ 39 w 75"/>
                <a:gd name="T93" fmla="*/ 40 h 71"/>
                <a:gd name="T94" fmla="*/ 39 w 75"/>
                <a:gd name="T95" fmla="*/ 57 h 71"/>
                <a:gd name="T96" fmla="*/ 60 w 75"/>
                <a:gd name="T97" fmla="*/ 55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5" h="71">
                  <a:moveTo>
                    <a:pt x="75" y="31"/>
                  </a:moveTo>
                  <a:cubicBezTo>
                    <a:pt x="75" y="28"/>
                    <a:pt x="75" y="28"/>
                    <a:pt x="75" y="28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5" y="27"/>
                    <a:pt x="75" y="26"/>
                    <a:pt x="75" y="26"/>
                  </a:cubicBezTo>
                  <a:cubicBezTo>
                    <a:pt x="70" y="14"/>
                    <a:pt x="70" y="14"/>
                    <a:pt x="70" y="14"/>
                  </a:cubicBezTo>
                  <a:cubicBezTo>
                    <a:pt x="70" y="14"/>
                    <a:pt x="69" y="14"/>
                    <a:pt x="69" y="14"/>
                  </a:cubicBezTo>
                  <a:cubicBezTo>
                    <a:pt x="70" y="13"/>
                    <a:pt x="70" y="12"/>
                    <a:pt x="70" y="11"/>
                  </a:cubicBezTo>
                  <a:cubicBezTo>
                    <a:pt x="70" y="5"/>
                    <a:pt x="70" y="5"/>
                    <a:pt x="70" y="5"/>
                  </a:cubicBezTo>
                  <a:cubicBezTo>
                    <a:pt x="70" y="2"/>
                    <a:pt x="67" y="0"/>
                    <a:pt x="64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8" y="0"/>
                    <a:pt x="5" y="2"/>
                    <a:pt x="5" y="5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2"/>
                    <a:pt x="5" y="13"/>
                    <a:pt x="6" y="14"/>
                  </a:cubicBezTo>
                  <a:cubicBezTo>
                    <a:pt x="6" y="14"/>
                    <a:pt x="6" y="14"/>
                    <a:pt x="5" y="14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0" y="26"/>
                    <a:pt x="0" y="27"/>
                    <a:pt x="0" y="27"/>
                  </a:cubicBezTo>
                  <a:cubicBezTo>
                    <a:pt x="0" y="27"/>
                    <a:pt x="0" y="27"/>
                    <a:pt x="0" y="28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3"/>
                    <a:pt x="2" y="36"/>
                    <a:pt x="5" y="36"/>
                  </a:cubicBezTo>
                  <a:cubicBezTo>
                    <a:pt x="5" y="61"/>
                    <a:pt x="5" y="61"/>
                    <a:pt x="5" y="61"/>
                  </a:cubicBezTo>
                  <a:cubicBezTo>
                    <a:pt x="3" y="61"/>
                    <a:pt x="1" y="63"/>
                    <a:pt x="1" y="65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9"/>
                    <a:pt x="3" y="71"/>
                    <a:pt x="6" y="71"/>
                  </a:cubicBezTo>
                  <a:cubicBezTo>
                    <a:pt x="70" y="71"/>
                    <a:pt x="70" y="71"/>
                    <a:pt x="70" y="71"/>
                  </a:cubicBezTo>
                  <a:cubicBezTo>
                    <a:pt x="72" y="71"/>
                    <a:pt x="74" y="69"/>
                    <a:pt x="74" y="67"/>
                  </a:cubicBezTo>
                  <a:cubicBezTo>
                    <a:pt x="74" y="65"/>
                    <a:pt x="74" y="65"/>
                    <a:pt x="74" y="65"/>
                  </a:cubicBezTo>
                  <a:cubicBezTo>
                    <a:pt x="74" y="63"/>
                    <a:pt x="72" y="61"/>
                    <a:pt x="70" y="61"/>
                  </a:cubicBezTo>
                  <a:cubicBezTo>
                    <a:pt x="70" y="36"/>
                    <a:pt x="70" y="36"/>
                    <a:pt x="70" y="36"/>
                  </a:cubicBezTo>
                  <a:cubicBezTo>
                    <a:pt x="73" y="36"/>
                    <a:pt x="75" y="33"/>
                    <a:pt x="75" y="31"/>
                  </a:cubicBezTo>
                  <a:close/>
                  <a:moveTo>
                    <a:pt x="4" y="26"/>
                  </a:moveTo>
                  <a:cubicBezTo>
                    <a:pt x="8" y="16"/>
                    <a:pt x="8" y="16"/>
                    <a:pt x="8" y="16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71" y="26"/>
                    <a:pt x="71" y="26"/>
                    <a:pt x="71" y="26"/>
                  </a:cubicBezTo>
                  <a:lnTo>
                    <a:pt x="4" y="26"/>
                  </a:lnTo>
                  <a:close/>
                  <a:moveTo>
                    <a:pt x="62" y="31"/>
                  </a:moveTo>
                  <a:cubicBezTo>
                    <a:pt x="62" y="32"/>
                    <a:pt x="60" y="33"/>
                    <a:pt x="58" y="33"/>
                  </a:cubicBezTo>
                  <a:cubicBezTo>
                    <a:pt x="57" y="33"/>
                    <a:pt x="57" y="33"/>
                    <a:pt x="57" y="33"/>
                  </a:cubicBezTo>
                  <a:cubicBezTo>
                    <a:pt x="55" y="33"/>
                    <a:pt x="54" y="32"/>
                    <a:pt x="54" y="31"/>
                  </a:cubicBezTo>
                  <a:cubicBezTo>
                    <a:pt x="54" y="28"/>
                    <a:pt x="54" y="28"/>
                    <a:pt x="54" y="28"/>
                  </a:cubicBezTo>
                  <a:cubicBezTo>
                    <a:pt x="62" y="28"/>
                    <a:pt x="62" y="28"/>
                    <a:pt x="62" y="28"/>
                  </a:cubicBezTo>
                  <a:lnTo>
                    <a:pt x="62" y="31"/>
                  </a:lnTo>
                  <a:close/>
                  <a:moveTo>
                    <a:pt x="52" y="31"/>
                  </a:moveTo>
                  <a:cubicBezTo>
                    <a:pt x="52" y="32"/>
                    <a:pt x="50" y="33"/>
                    <a:pt x="48" y="33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5" y="33"/>
                    <a:pt x="44" y="32"/>
                    <a:pt x="44" y="31"/>
                  </a:cubicBezTo>
                  <a:cubicBezTo>
                    <a:pt x="44" y="28"/>
                    <a:pt x="44" y="28"/>
                    <a:pt x="44" y="28"/>
                  </a:cubicBezTo>
                  <a:cubicBezTo>
                    <a:pt x="52" y="28"/>
                    <a:pt x="52" y="28"/>
                    <a:pt x="52" y="28"/>
                  </a:cubicBezTo>
                  <a:lnTo>
                    <a:pt x="52" y="31"/>
                  </a:lnTo>
                  <a:close/>
                  <a:moveTo>
                    <a:pt x="42" y="31"/>
                  </a:moveTo>
                  <a:cubicBezTo>
                    <a:pt x="42" y="32"/>
                    <a:pt x="40" y="33"/>
                    <a:pt x="38" y="33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5" y="33"/>
                    <a:pt x="34" y="32"/>
                    <a:pt x="34" y="31"/>
                  </a:cubicBezTo>
                  <a:cubicBezTo>
                    <a:pt x="34" y="28"/>
                    <a:pt x="34" y="28"/>
                    <a:pt x="34" y="28"/>
                  </a:cubicBezTo>
                  <a:cubicBezTo>
                    <a:pt x="42" y="28"/>
                    <a:pt x="42" y="28"/>
                    <a:pt x="42" y="28"/>
                  </a:cubicBezTo>
                  <a:lnTo>
                    <a:pt x="42" y="31"/>
                  </a:lnTo>
                  <a:close/>
                  <a:moveTo>
                    <a:pt x="32" y="31"/>
                  </a:moveTo>
                  <a:cubicBezTo>
                    <a:pt x="32" y="32"/>
                    <a:pt x="30" y="33"/>
                    <a:pt x="28" y="3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5" y="33"/>
                    <a:pt x="23" y="32"/>
                    <a:pt x="23" y="31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32" y="28"/>
                    <a:pt x="32" y="28"/>
                    <a:pt x="32" y="28"/>
                  </a:cubicBezTo>
                  <a:lnTo>
                    <a:pt x="32" y="31"/>
                  </a:lnTo>
                  <a:close/>
                  <a:moveTo>
                    <a:pt x="21" y="28"/>
                  </a:moveTo>
                  <a:cubicBezTo>
                    <a:pt x="21" y="31"/>
                    <a:pt x="21" y="31"/>
                    <a:pt x="21" y="31"/>
                  </a:cubicBezTo>
                  <a:cubicBezTo>
                    <a:pt x="21" y="32"/>
                    <a:pt x="20" y="33"/>
                    <a:pt x="18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5" y="33"/>
                    <a:pt x="13" y="32"/>
                    <a:pt x="13" y="31"/>
                  </a:cubicBezTo>
                  <a:cubicBezTo>
                    <a:pt x="13" y="28"/>
                    <a:pt x="13" y="28"/>
                    <a:pt x="13" y="28"/>
                  </a:cubicBezTo>
                  <a:lnTo>
                    <a:pt x="21" y="28"/>
                  </a:lnTo>
                  <a:close/>
                  <a:moveTo>
                    <a:pt x="12" y="33"/>
                  </a:moveTo>
                  <a:cubicBezTo>
                    <a:pt x="13" y="35"/>
                    <a:pt x="15" y="35"/>
                    <a:pt x="17" y="35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20" y="35"/>
                    <a:pt x="21" y="35"/>
                    <a:pt x="22" y="33"/>
                  </a:cubicBezTo>
                  <a:cubicBezTo>
                    <a:pt x="23" y="35"/>
                    <a:pt x="25" y="35"/>
                    <a:pt x="27" y="35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30" y="35"/>
                    <a:pt x="32" y="35"/>
                    <a:pt x="33" y="33"/>
                  </a:cubicBezTo>
                  <a:cubicBezTo>
                    <a:pt x="34" y="35"/>
                    <a:pt x="35" y="35"/>
                    <a:pt x="37" y="35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40" y="35"/>
                    <a:pt x="42" y="35"/>
                    <a:pt x="43" y="33"/>
                  </a:cubicBezTo>
                  <a:cubicBezTo>
                    <a:pt x="44" y="35"/>
                    <a:pt x="45" y="35"/>
                    <a:pt x="47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50" y="35"/>
                    <a:pt x="52" y="35"/>
                    <a:pt x="53" y="33"/>
                  </a:cubicBezTo>
                  <a:cubicBezTo>
                    <a:pt x="54" y="35"/>
                    <a:pt x="55" y="35"/>
                    <a:pt x="57" y="35"/>
                  </a:cubicBezTo>
                  <a:cubicBezTo>
                    <a:pt x="58" y="35"/>
                    <a:pt x="58" y="35"/>
                    <a:pt x="58" y="35"/>
                  </a:cubicBezTo>
                  <a:cubicBezTo>
                    <a:pt x="60" y="35"/>
                    <a:pt x="62" y="35"/>
                    <a:pt x="63" y="33"/>
                  </a:cubicBezTo>
                  <a:cubicBezTo>
                    <a:pt x="64" y="35"/>
                    <a:pt x="65" y="35"/>
                    <a:pt x="67" y="35"/>
                  </a:cubicBezTo>
                  <a:cubicBezTo>
                    <a:pt x="67" y="62"/>
                    <a:pt x="67" y="62"/>
                    <a:pt x="67" y="62"/>
                  </a:cubicBezTo>
                  <a:cubicBezTo>
                    <a:pt x="30" y="62"/>
                    <a:pt x="30" y="62"/>
                    <a:pt x="30" y="62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0"/>
                    <a:pt x="30" y="40"/>
                    <a:pt x="2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3" y="40"/>
                    <a:pt x="13" y="40"/>
                    <a:pt x="13" y="41"/>
                  </a:cubicBezTo>
                  <a:cubicBezTo>
                    <a:pt x="13" y="62"/>
                    <a:pt x="13" y="62"/>
                    <a:pt x="13" y="62"/>
                  </a:cubicBezTo>
                  <a:cubicBezTo>
                    <a:pt x="8" y="62"/>
                    <a:pt x="8" y="62"/>
                    <a:pt x="8" y="62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10" y="35"/>
                    <a:pt x="11" y="35"/>
                    <a:pt x="12" y="33"/>
                  </a:cubicBezTo>
                  <a:close/>
                  <a:moveTo>
                    <a:pt x="15" y="62"/>
                  </a:moveTo>
                  <a:cubicBezTo>
                    <a:pt x="15" y="42"/>
                    <a:pt x="15" y="42"/>
                    <a:pt x="15" y="42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8" y="62"/>
                    <a:pt x="28" y="62"/>
                    <a:pt x="28" y="62"/>
                  </a:cubicBezTo>
                  <a:lnTo>
                    <a:pt x="15" y="62"/>
                  </a:lnTo>
                  <a:close/>
                  <a:moveTo>
                    <a:pt x="68" y="33"/>
                  </a:moveTo>
                  <a:cubicBezTo>
                    <a:pt x="67" y="33"/>
                    <a:pt x="67" y="33"/>
                    <a:pt x="67" y="33"/>
                  </a:cubicBezTo>
                  <a:cubicBezTo>
                    <a:pt x="65" y="33"/>
                    <a:pt x="64" y="32"/>
                    <a:pt x="64" y="31"/>
                  </a:cubicBezTo>
                  <a:cubicBezTo>
                    <a:pt x="64" y="28"/>
                    <a:pt x="64" y="28"/>
                    <a:pt x="64" y="28"/>
                  </a:cubicBezTo>
                  <a:cubicBezTo>
                    <a:pt x="72" y="28"/>
                    <a:pt x="72" y="28"/>
                    <a:pt x="72" y="28"/>
                  </a:cubicBezTo>
                  <a:cubicBezTo>
                    <a:pt x="72" y="31"/>
                    <a:pt x="72" y="31"/>
                    <a:pt x="72" y="31"/>
                  </a:cubicBezTo>
                  <a:cubicBezTo>
                    <a:pt x="72" y="32"/>
                    <a:pt x="70" y="33"/>
                    <a:pt x="68" y="33"/>
                  </a:cubicBezTo>
                  <a:close/>
                  <a:moveTo>
                    <a:pt x="67" y="11"/>
                  </a:moveTo>
                  <a:cubicBezTo>
                    <a:pt x="67" y="13"/>
                    <a:pt x="66" y="14"/>
                    <a:pt x="64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9" y="14"/>
                    <a:pt x="8" y="13"/>
                    <a:pt x="8" y="1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9" y="3"/>
                    <a:pt x="11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6" y="3"/>
                    <a:pt x="67" y="4"/>
                    <a:pt x="67" y="5"/>
                  </a:cubicBezTo>
                  <a:lnTo>
                    <a:pt x="67" y="11"/>
                  </a:lnTo>
                  <a:close/>
                  <a:moveTo>
                    <a:pt x="3" y="28"/>
                  </a:moveTo>
                  <a:cubicBezTo>
                    <a:pt x="11" y="28"/>
                    <a:pt x="11" y="28"/>
                    <a:pt x="11" y="28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1" y="32"/>
                    <a:pt x="10" y="33"/>
                    <a:pt x="8" y="33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5" y="33"/>
                    <a:pt x="3" y="32"/>
                    <a:pt x="3" y="31"/>
                  </a:cubicBezTo>
                  <a:lnTo>
                    <a:pt x="3" y="28"/>
                  </a:lnTo>
                  <a:close/>
                  <a:moveTo>
                    <a:pt x="4" y="67"/>
                  </a:moveTo>
                  <a:cubicBezTo>
                    <a:pt x="4" y="65"/>
                    <a:pt x="4" y="65"/>
                    <a:pt x="4" y="65"/>
                  </a:cubicBezTo>
                  <a:cubicBezTo>
                    <a:pt x="4" y="65"/>
                    <a:pt x="5" y="64"/>
                    <a:pt x="6" y="64"/>
                  </a:cubicBezTo>
                  <a:cubicBezTo>
                    <a:pt x="14" y="64"/>
                    <a:pt x="14" y="64"/>
                    <a:pt x="14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70" y="64"/>
                    <a:pt x="71" y="65"/>
                    <a:pt x="71" y="65"/>
                  </a:cubicBezTo>
                  <a:cubicBezTo>
                    <a:pt x="71" y="67"/>
                    <a:pt x="71" y="67"/>
                    <a:pt x="71" y="67"/>
                  </a:cubicBezTo>
                  <a:cubicBezTo>
                    <a:pt x="71" y="68"/>
                    <a:pt x="70" y="68"/>
                    <a:pt x="70" y="68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5" y="68"/>
                    <a:pt x="4" y="68"/>
                    <a:pt x="4" y="67"/>
                  </a:cubicBezTo>
                  <a:close/>
                  <a:moveTo>
                    <a:pt x="39" y="57"/>
                  </a:moveTo>
                  <a:cubicBezTo>
                    <a:pt x="61" y="57"/>
                    <a:pt x="61" y="57"/>
                    <a:pt x="61" y="57"/>
                  </a:cubicBezTo>
                  <a:cubicBezTo>
                    <a:pt x="62" y="57"/>
                    <a:pt x="62" y="56"/>
                    <a:pt x="62" y="56"/>
                  </a:cubicBezTo>
                  <a:cubicBezTo>
                    <a:pt x="62" y="41"/>
                    <a:pt x="62" y="41"/>
                    <a:pt x="62" y="41"/>
                  </a:cubicBezTo>
                  <a:cubicBezTo>
                    <a:pt x="62" y="40"/>
                    <a:pt x="62" y="40"/>
                    <a:pt x="61" y="40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8" y="40"/>
                    <a:pt x="38" y="40"/>
                    <a:pt x="38" y="41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8" y="56"/>
                    <a:pt x="38" y="57"/>
                    <a:pt x="39" y="57"/>
                  </a:cubicBezTo>
                  <a:close/>
                  <a:moveTo>
                    <a:pt x="40" y="42"/>
                  </a:moveTo>
                  <a:cubicBezTo>
                    <a:pt x="60" y="42"/>
                    <a:pt x="60" y="42"/>
                    <a:pt x="60" y="42"/>
                  </a:cubicBezTo>
                  <a:cubicBezTo>
                    <a:pt x="60" y="55"/>
                    <a:pt x="60" y="55"/>
                    <a:pt x="60" y="55"/>
                  </a:cubicBezTo>
                  <a:cubicBezTo>
                    <a:pt x="40" y="55"/>
                    <a:pt x="40" y="55"/>
                    <a:pt x="40" y="55"/>
                  </a:cubicBezTo>
                  <a:lnTo>
                    <a:pt x="40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Freeform 30"/>
            <p:cNvSpPr>
              <a:spLocks noEditPoints="1"/>
            </p:cNvSpPr>
            <p:nvPr/>
          </p:nvSpPr>
          <p:spPr bwMode="auto">
            <a:xfrm>
              <a:off x="4829880" y="6096357"/>
              <a:ext cx="353067" cy="335114"/>
            </a:xfrm>
            <a:custGeom>
              <a:avLst/>
              <a:gdLst>
                <a:gd name="T0" fmla="*/ 75 w 75"/>
                <a:gd name="T1" fmla="*/ 27 h 71"/>
                <a:gd name="T2" fmla="*/ 69 w 75"/>
                <a:gd name="T3" fmla="*/ 14 h 71"/>
                <a:gd name="T4" fmla="*/ 64 w 75"/>
                <a:gd name="T5" fmla="*/ 0 h 71"/>
                <a:gd name="T6" fmla="*/ 5 w 75"/>
                <a:gd name="T7" fmla="*/ 11 h 71"/>
                <a:gd name="T8" fmla="*/ 1 w 75"/>
                <a:gd name="T9" fmla="*/ 26 h 71"/>
                <a:gd name="T10" fmla="*/ 0 w 75"/>
                <a:gd name="T11" fmla="*/ 31 h 71"/>
                <a:gd name="T12" fmla="*/ 1 w 75"/>
                <a:gd name="T13" fmla="*/ 65 h 71"/>
                <a:gd name="T14" fmla="*/ 70 w 75"/>
                <a:gd name="T15" fmla="*/ 71 h 71"/>
                <a:gd name="T16" fmla="*/ 70 w 75"/>
                <a:gd name="T17" fmla="*/ 61 h 71"/>
                <a:gd name="T18" fmla="*/ 4 w 75"/>
                <a:gd name="T19" fmla="*/ 26 h 71"/>
                <a:gd name="T20" fmla="*/ 71 w 75"/>
                <a:gd name="T21" fmla="*/ 26 h 71"/>
                <a:gd name="T22" fmla="*/ 58 w 75"/>
                <a:gd name="T23" fmla="*/ 33 h 71"/>
                <a:gd name="T24" fmla="*/ 54 w 75"/>
                <a:gd name="T25" fmla="*/ 28 h 71"/>
                <a:gd name="T26" fmla="*/ 52 w 75"/>
                <a:gd name="T27" fmla="*/ 31 h 71"/>
                <a:gd name="T28" fmla="*/ 44 w 75"/>
                <a:gd name="T29" fmla="*/ 31 h 71"/>
                <a:gd name="T30" fmla="*/ 52 w 75"/>
                <a:gd name="T31" fmla="*/ 31 h 71"/>
                <a:gd name="T32" fmla="*/ 37 w 75"/>
                <a:gd name="T33" fmla="*/ 33 h 71"/>
                <a:gd name="T34" fmla="*/ 42 w 75"/>
                <a:gd name="T35" fmla="*/ 28 h 71"/>
                <a:gd name="T36" fmla="*/ 28 w 75"/>
                <a:gd name="T37" fmla="*/ 33 h 71"/>
                <a:gd name="T38" fmla="*/ 23 w 75"/>
                <a:gd name="T39" fmla="*/ 28 h 71"/>
                <a:gd name="T40" fmla="*/ 21 w 75"/>
                <a:gd name="T41" fmla="*/ 28 h 71"/>
                <a:gd name="T42" fmla="*/ 17 w 75"/>
                <a:gd name="T43" fmla="*/ 33 h 71"/>
                <a:gd name="T44" fmla="*/ 21 w 75"/>
                <a:gd name="T45" fmla="*/ 28 h 71"/>
                <a:gd name="T46" fmla="*/ 18 w 75"/>
                <a:gd name="T47" fmla="*/ 35 h 71"/>
                <a:gd name="T48" fmla="*/ 28 w 75"/>
                <a:gd name="T49" fmla="*/ 35 h 71"/>
                <a:gd name="T50" fmla="*/ 38 w 75"/>
                <a:gd name="T51" fmla="*/ 35 h 71"/>
                <a:gd name="T52" fmla="*/ 48 w 75"/>
                <a:gd name="T53" fmla="*/ 35 h 71"/>
                <a:gd name="T54" fmla="*/ 58 w 75"/>
                <a:gd name="T55" fmla="*/ 35 h 71"/>
                <a:gd name="T56" fmla="*/ 67 w 75"/>
                <a:gd name="T57" fmla="*/ 62 h 71"/>
                <a:gd name="T58" fmla="*/ 29 w 75"/>
                <a:gd name="T59" fmla="*/ 40 h 71"/>
                <a:gd name="T60" fmla="*/ 13 w 75"/>
                <a:gd name="T61" fmla="*/ 62 h 71"/>
                <a:gd name="T62" fmla="*/ 12 w 75"/>
                <a:gd name="T63" fmla="*/ 33 h 71"/>
                <a:gd name="T64" fmla="*/ 28 w 75"/>
                <a:gd name="T65" fmla="*/ 42 h 71"/>
                <a:gd name="T66" fmla="*/ 68 w 75"/>
                <a:gd name="T67" fmla="*/ 33 h 71"/>
                <a:gd name="T68" fmla="*/ 64 w 75"/>
                <a:gd name="T69" fmla="*/ 28 h 71"/>
                <a:gd name="T70" fmla="*/ 68 w 75"/>
                <a:gd name="T71" fmla="*/ 33 h 71"/>
                <a:gd name="T72" fmla="*/ 11 w 75"/>
                <a:gd name="T73" fmla="*/ 14 h 71"/>
                <a:gd name="T74" fmla="*/ 11 w 75"/>
                <a:gd name="T75" fmla="*/ 3 h 71"/>
                <a:gd name="T76" fmla="*/ 67 w 75"/>
                <a:gd name="T77" fmla="*/ 11 h 71"/>
                <a:gd name="T78" fmla="*/ 11 w 75"/>
                <a:gd name="T79" fmla="*/ 31 h 71"/>
                <a:gd name="T80" fmla="*/ 3 w 75"/>
                <a:gd name="T81" fmla="*/ 31 h 71"/>
                <a:gd name="T82" fmla="*/ 4 w 75"/>
                <a:gd name="T83" fmla="*/ 65 h 71"/>
                <a:gd name="T84" fmla="*/ 29 w 75"/>
                <a:gd name="T85" fmla="*/ 64 h 71"/>
                <a:gd name="T86" fmla="*/ 71 w 75"/>
                <a:gd name="T87" fmla="*/ 67 h 71"/>
                <a:gd name="T88" fmla="*/ 4 w 75"/>
                <a:gd name="T89" fmla="*/ 67 h 71"/>
                <a:gd name="T90" fmla="*/ 62 w 75"/>
                <a:gd name="T91" fmla="*/ 56 h 71"/>
                <a:gd name="T92" fmla="*/ 39 w 75"/>
                <a:gd name="T93" fmla="*/ 40 h 71"/>
                <a:gd name="T94" fmla="*/ 39 w 75"/>
                <a:gd name="T95" fmla="*/ 57 h 71"/>
                <a:gd name="T96" fmla="*/ 60 w 75"/>
                <a:gd name="T97" fmla="*/ 55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5" h="71">
                  <a:moveTo>
                    <a:pt x="75" y="31"/>
                  </a:moveTo>
                  <a:cubicBezTo>
                    <a:pt x="75" y="28"/>
                    <a:pt x="75" y="28"/>
                    <a:pt x="75" y="28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5" y="27"/>
                    <a:pt x="75" y="26"/>
                    <a:pt x="75" y="26"/>
                  </a:cubicBezTo>
                  <a:cubicBezTo>
                    <a:pt x="70" y="14"/>
                    <a:pt x="70" y="14"/>
                    <a:pt x="70" y="14"/>
                  </a:cubicBezTo>
                  <a:cubicBezTo>
                    <a:pt x="70" y="14"/>
                    <a:pt x="69" y="14"/>
                    <a:pt x="69" y="14"/>
                  </a:cubicBezTo>
                  <a:cubicBezTo>
                    <a:pt x="70" y="13"/>
                    <a:pt x="70" y="12"/>
                    <a:pt x="70" y="11"/>
                  </a:cubicBezTo>
                  <a:cubicBezTo>
                    <a:pt x="70" y="5"/>
                    <a:pt x="70" y="5"/>
                    <a:pt x="70" y="5"/>
                  </a:cubicBezTo>
                  <a:cubicBezTo>
                    <a:pt x="70" y="2"/>
                    <a:pt x="67" y="0"/>
                    <a:pt x="64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8" y="0"/>
                    <a:pt x="5" y="2"/>
                    <a:pt x="5" y="5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2"/>
                    <a:pt x="5" y="13"/>
                    <a:pt x="6" y="14"/>
                  </a:cubicBezTo>
                  <a:cubicBezTo>
                    <a:pt x="6" y="14"/>
                    <a:pt x="6" y="14"/>
                    <a:pt x="5" y="14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0" y="26"/>
                    <a:pt x="0" y="27"/>
                    <a:pt x="0" y="27"/>
                  </a:cubicBezTo>
                  <a:cubicBezTo>
                    <a:pt x="0" y="27"/>
                    <a:pt x="0" y="27"/>
                    <a:pt x="0" y="28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3"/>
                    <a:pt x="2" y="36"/>
                    <a:pt x="5" y="36"/>
                  </a:cubicBezTo>
                  <a:cubicBezTo>
                    <a:pt x="5" y="61"/>
                    <a:pt x="5" y="61"/>
                    <a:pt x="5" y="61"/>
                  </a:cubicBezTo>
                  <a:cubicBezTo>
                    <a:pt x="3" y="61"/>
                    <a:pt x="1" y="63"/>
                    <a:pt x="1" y="65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9"/>
                    <a:pt x="3" y="71"/>
                    <a:pt x="6" y="71"/>
                  </a:cubicBezTo>
                  <a:cubicBezTo>
                    <a:pt x="70" y="71"/>
                    <a:pt x="70" y="71"/>
                    <a:pt x="70" y="71"/>
                  </a:cubicBezTo>
                  <a:cubicBezTo>
                    <a:pt x="72" y="71"/>
                    <a:pt x="74" y="69"/>
                    <a:pt x="74" y="67"/>
                  </a:cubicBezTo>
                  <a:cubicBezTo>
                    <a:pt x="74" y="65"/>
                    <a:pt x="74" y="65"/>
                    <a:pt x="74" y="65"/>
                  </a:cubicBezTo>
                  <a:cubicBezTo>
                    <a:pt x="74" y="63"/>
                    <a:pt x="72" y="61"/>
                    <a:pt x="70" y="61"/>
                  </a:cubicBezTo>
                  <a:cubicBezTo>
                    <a:pt x="70" y="36"/>
                    <a:pt x="70" y="36"/>
                    <a:pt x="70" y="36"/>
                  </a:cubicBezTo>
                  <a:cubicBezTo>
                    <a:pt x="73" y="36"/>
                    <a:pt x="75" y="33"/>
                    <a:pt x="75" y="31"/>
                  </a:cubicBezTo>
                  <a:close/>
                  <a:moveTo>
                    <a:pt x="4" y="26"/>
                  </a:moveTo>
                  <a:cubicBezTo>
                    <a:pt x="8" y="16"/>
                    <a:pt x="8" y="16"/>
                    <a:pt x="8" y="16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71" y="26"/>
                    <a:pt x="71" y="26"/>
                    <a:pt x="71" y="26"/>
                  </a:cubicBezTo>
                  <a:lnTo>
                    <a:pt x="4" y="26"/>
                  </a:lnTo>
                  <a:close/>
                  <a:moveTo>
                    <a:pt x="62" y="31"/>
                  </a:moveTo>
                  <a:cubicBezTo>
                    <a:pt x="62" y="32"/>
                    <a:pt x="60" y="33"/>
                    <a:pt x="58" y="33"/>
                  </a:cubicBezTo>
                  <a:cubicBezTo>
                    <a:pt x="57" y="33"/>
                    <a:pt x="57" y="33"/>
                    <a:pt x="57" y="33"/>
                  </a:cubicBezTo>
                  <a:cubicBezTo>
                    <a:pt x="55" y="33"/>
                    <a:pt x="54" y="32"/>
                    <a:pt x="54" y="31"/>
                  </a:cubicBezTo>
                  <a:cubicBezTo>
                    <a:pt x="54" y="28"/>
                    <a:pt x="54" y="28"/>
                    <a:pt x="54" y="28"/>
                  </a:cubicBezTo>
                  <a:cubicBezTo>
                    <a:pt x="62" y="28"/>
                    <a:pt x="62" y="28"/>
                    <a:pt x="62" y="28"/>
                  </a:cubicBezTo>
                  <a:lnTo>
                    <a:pt x="62" y="31"/>
                  </a:lnTo>
                  <a:close/>
                  <a:moveTo>
                    <a:pt x="52" y="31"/>
                  </a:moveTo>
                  <a:cubicBezTo>
                    <a:pt x="52" y="32"/>
                    <a:pt x="50" y="33"/>
                    <a:pt x="48" y="33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5" y="33"/>
                    <a:pt x="44" y="32"/>
                    <a:pt x="44" y="31"/>
                  </a:cubicBezTo>
                  <a:cubicBezTo>
                    <a:pt x="44" y="28"/>
                    <a:pt x="44" y="28"/>
                    <a:pt x="44" y="28"/>
                  </a:cubicBezTo>
                  <a:cubicBezTo>
                    <a:pt x="52" y="28"/>
                    <a:pt x="52" y="28"/>
                    <a:pt x="52" y="28"/>
                  </a:cubicBezTo>
                  <a:lnTo>
                    <a:pt x="52" y="31"/>
                  </a:lnTo>
                  <a:close/>
                  <a:moveTo>
                    <a:pt x="42" y="31"/>
                  </a:moveTo>
                  <a:cubicBezTo>
                    <a:pt x="42" y="32"/>
                    <a:pt x="40" y="33"/>
                    <a:pt x="38" y="33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5" y="33"/>
                    <a:pt x="34" y="32"/>
                    <a:pt x="34" y="31"/>
                  </a:cubicBezTo>
                  <a:cubicBezTo>
                    <a:pt x="34" y="28"/>
                    <a:pt x="34" y="28"/>
                    <a:pt x="34" y="28"/>
                  </a:cubicBezTo>
                  <a:cubicBezTo>
                    <a:pt x="42" y="28"/>
                    <a:pt x="42" y="28"/>
                    <a:pt x="42" y="28"/>
                  </a:cubicBezTo>
                  <a:lnTo>
                    <a:pt x="42" y="31"/>
                  </a:lnTo>
                  <a:close/>
                  <a:moveTo>
                    <a:pt x="32" y="31"/>
                  </a:moveTo>
                  <a:cubicBezTo>
                    <a:pt x="32" y="32"/>
                    <a:pt x="30" y="33"/>
                    <a:pt x="28" y="3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5" y="33"/>
                    <a:pt x="23" y="32"/>
                    <a:pt x="23" y="31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32" y="28"/>
                    <a:pt x="32" y="28"/>
                    <a:pt x="32" y="28"/>
                  </a:cubicBezTo>
                  <a:lnTo>
                    <a:pt x="32" y="31"/>
                  </a:lnTo>
                  <a:close/>
                  <a:moveTo>
                    <a:pt x="21" y="28"/>
                  </a:moveTo>
                  <a:cubicBezTo>
                    <a:pt x="21" y="31"/>
                    <a:pt x="21" y="31"/>
                    <a:pt x="21" y="31"/>
                  </a:cubicBezTo>
                  <a:cubicBezTo>
                    <a:pt x="21" y="32"/>
                    <a:pt x="20" y="33"/>
                    <a:pt x="18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5" y="33"/>
                    <a:pt x="13" y="32"/>
                    <a:pt x="13" y="31"/>
                  </a:cubicBezTo>
                  <a:cubicBezTo>
                    <a:pt x="13" y="28"/>
                    <a:pt x="13" y="28"/>
                    <a:pt x="13" y="28"/>
                  </a:cubicBezTo>
                  <a:lnTo>
                    <a:pt x="21" y="28"/>
                  </a:lnTo>
                  <a:close/>
                  <a:moveTo>
                    <a:pt x="12" y="33"/>
                  </a:moveTo>
                  <a:cubicBezTo>
                    <a:pt x="13" y="35"/>
                    <a:pt x="15" y="35"/>
                    <a:pt x="17" y="35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20" y="35"/>
                    <a:pt x="21" y="35"/>
                    <a:pt x="22" y="33"/>
                  </a:cubicBezTo>
                  <a:cubicBezTo>
                    <a:pt x="23" y="35"/>
                    <a:pt x="25" y="35"/>
                    <a:pt x="27" y="35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30" y="35"/>
                    <a:pt x="32" y="35"/>
                    <a:pt x="33" y="33"/>
                  </a:cubicBezTo>
                  <a:cubicBezTo>
                    <a:pt x="34" y="35"/>
                    <a:pt x="35" y="35"/>
                    <a:pt x="37" y="35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40" y="35"/>
                    <a:pt x="42" y="35"/>
                    <a:pt x="43" y="33"/>
                  </a:cubicBezTo>
                  <a:cubicBezTo>
                    <a:pt x="44" y="35"/>
                    <a:pt x="45" y="35"/>
                    <a:pt x="47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50" y="35"/>
                    <a:pt x="52" y="35"/>
                    <a:pt x="53" y="33"/>
                  </a:cubicBezTo>
                  <a:cubicBezTo>
                    <a:pt x="54" y="35"/>
                    <a:pt x="55" y="35"/>
                    <a:pt x="57" y="35"/>
                  </a:cubicBezTo>
                  <a:cubicBezTo>
                    <a:pt x="58" y="35"/>
                    <a:pt x="58" y="35"/>
                    <a:pt x="58" y="35"/>
                  </a:cubicBezTo>
                  <a:cubicBezTo>
                    <a:pt x="60" y="35"/>
                    <a:pt x="62" y="35"/>
                    <a:pt x="63" y="33"/>
                  </a:cubicBezTo>
                  <a:cubicBezTo>
                    <a:pt x="64" y="35"/>
                    <a:pt x="65" y="35"/>
                    <a:pt x="67" y="35"/>
                  </a:cubicBezTo>
                  <a:cubicBezTo>
                    <a:pt x="67" y="62"/>
                    <a:pt x="67" y="62"/>
                    <a:pt x="67" y="62"/>
                  </a:cubicBezTo>
                  <a:cubicBezTo>
                    <a:pt x="30" y="62"/>
                    <a:pt x="30" y="62"/>
                    <a:pt x="30" y="62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0"/>
                    <a:pt x="30" y="40"/>
                    <a:pt x="2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3" y="40"/>
                    <a:pt x="13" y="40"/>
                    <a:pt x="13" y="41"/>
                  </a:cubicBezTo>
                  <a:cubicBezTo>
                    <a:pt x="13" y="62"/>
                    <a:pt x="13" y="62"/>
                    <a:pt x="13" y="62"/>
                  </a:cubicBezTo>
                  <a:cubicBezTo>
                    <a:pt x="8" y="62"/>
                    <a:pt x="8" y="62"/>
                    <a:pt x="8" y="62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10" y="35"/>
                    <a:pt x="11" y="35"/>
                    <a:pt x="12" y="33"/>
                  </a:cubicBezTo>
                  <a:close/>
                  <a:moveTo>
                    <a:pt x="15" y="62"/>
                  </a:moveTo>
                  <a:cubicBezTo>
                    <a:pt x="15" y="42"/>
                    <a:pt x="15" y="42"/>
                    <a:pt x="15" y="42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8" y="62"/>
                    <a:pt x="28" y="62"/>
                    <a:pt x="28" y="62"/>
                  </a:cubicBezTo>
                  <a:lnTo>
                    <a:pt x="15" y="62"/>
                  </a:lnTo>
                  <a:close/>
                  <a:moveTo>
                    <a:pt x="68" y="33"/>
                  </a:moveTo>
                  <a:cubicBezTo>
                    <a:pt x="67" y="33"/>
                    <a:pt x="67" y="33"/>
                    <a:pt x="67" y="33"/>
                  </a:cubicBezTo>
                  <a:cubicBezTo>
                    <a:pt x="65" y="33"/>
                    <a:pt x="64" y="32"/>
                    <a:pt x="64" y="31"/>
                  </a:cubicBezTo>
                  <a:cubicBezTo>
                    <a:pt x="64" y="28"/>
                    <a:pt x="64" y="28"/>
                    <a:pt x="64" y="28"/>
                  </a:cubicBezTo>
                  <a:cubicBezTo>
                    <a:pt x="72" y="28"/>
                    <a:pt x="72" y="28"/>
                    <a:pt x="72" y="28"/>
                  </a:cubicBezTo>
                  <a:cubicBezTo>
                    <a:pt x="72" y="31"/>
                    <a:pt x="72" y="31"/>
                    <a:pt x="72" y="31"/>
                  </a:cubicBezTo>
                  <a:cubicBezTo>
                    <a:pt x="72" y="32"/>
                    <a:pt x="70" y="33"/>
                    <a:pt x="68" y="33"/>
                  </a:cubicBezTo>
                  <a:close/>
                  <a:moveTo>
                    <a:pt x="67" y="11"/>
                  </a:moveTo>
                  <a:cubicBezTo>
                    <a:pt x="67" y="13"/>
                    <a:pt x="66" y="14"/>
                    <a:pt x="64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9" y="14"/>
                    <a:pt x="8" y="13"/>
                    <a:pt x="8" y="1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9" y="3"/>
                    <a:pt x="11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6" y="3"/>
                    <a:pt x="67" y="4"/>
                    <a:pt x="67" y="5"/>
                  </a:cubicBezTo>
                  <a:lnTo>
                    <a:pt x="67" y="11"/>
                  </a:lnTo>
                  <a:close/>
                  <a:moveTo>
                    <a:pt x="3" y="28"/>
                  </a:moveTo>
                  <a:cubicBezTo>
                    <a:pt x="11" y="28"/>
                    <a:pt x="11" y="28"/>
                    <a:pt x="11" y="28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1" y="32"/>
                    <a:pt x="10" y="33"/>
                    <a:pt x="8" y="33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5" y="33"/>
                    <a:pt x="3" y="32"/>
                    <a:pt x="3" y="31"/>
                  </a:cubicBezTo>
                  <a:lnTo>
                    <a:pt x="3" y="28"/>
                  </a:lnTo>
                  <a:close/>
                  <a:moveTo>
                    <a:pt x="4" y="67"/>
                  </a:moveTo>
                  <a:cubicBezTo>
                    <a:pt x="4" y="65"/>
                    <a:pt x="4" y="65"/>
                    <a:pt x="4" y="65"/>
                  </a:cubicBezTo>
                  <a:cubicBezTo>
                    <a:pt x="4" y="65"/>
                    <a:pt x="5" y="64"/>
                    <a:pt x="6" y="64"/>
                  </a:cubicBezTo>
                  <a:cubicBezTo>
                    <a:pt x="14" y="64"/>
                    <a:pt x="14" y="64"/>
                    <a:pt x="14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70" y="64"/>
                    <a:pt x="71" y="65"/>
                    <a:pt x="71" y="65"/>
                  </a:cubicBezTo>
                  <a:cubicBezTo>
                    <a:pt x="71" y="67"/>
                    <a:pt x="71" y="67"/>
                    <a:pt x="71" y="67"/>
                  </a:cubicBezTo>
                  <a:cubicBezTo>
                    <a:pt x="71" y="68"/>
                    <a:pt x="70" y="68"/>
                    <a:pt x="70" y="68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5" y="68"/>
                    <a:pt x="4" y="68"/>
                    <a:pt x="4" y="67"/>
                  </a:cubicBezTo>
                  <a:close/>
                  <a:moveTo>
                    <a:pt x="39" y="57"/>
                  </a:moveTo>
                  <a:cubicBezTo>
                    <a:pt x="61" y="57"/>
                    <a:pt x="61" y="57"/>
                    <a:pt x="61" y="57"/>
                  </a:cubicBezTo>
                  <a:cubicBezTo>
                    <a:pt x="62" y="57"/>
                    <a:pt x="62" y="56"/>
                    <a:pt x="62" y="56"/>
                  </a:cubicBezTo>
                  <a:cubicBezTo>
                    <a:pt x="62" y="41"/>
                    <a:pt x="62" y="41"/>
                    <a:pt x="62" y="41"/>
                  </a:cubicBezTo>
                  <a:cubicBezTo>
                    <a:pt x="62" y="40"/>
                    <a:pt x="62" y="40"/>
                    <a:pt x="61" y="40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8" y="40"/>
                    <a:pt x="38" y="40"/>
                    <a:pt x="38" y="41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8" y="56"/>
                    <a:pt x="38" y="57"/>
                    <a:pt x="39" y="57"/>
                  </a:cubicBezTo>
                  <a:close/>
                  <a:moveTo>
                    <a:pt x="40" y="42"/>
                  </a:moveTo>
                  <a:cubicBezTo>
                    <a:pt x="60" y="42"/>
                    <a:pt x="60" y="42"/>
                    <a:pt x="60" y="42"/>
                  </a:cubicBezTo>
                  <a:cubicBezTo>
                    <a:pt x="60" y="55"/>
                    <a:pt x="60" y="55"/>
                    <a:pt x="60" y="55"/>
                  </a:cubicBezTo>
                  <a:cubicBezTo>
                    <a:pt x="40" y="55"/>
                    <a:pt x="40" y="55"/>
                    <a:pt x="40" y="55"/>
                  </a:cubicBezTo>
                  <a:lnTo>
                    <a:pt x="40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Freeform 32"/>
            <p:cNvSpPr>
              <a:spLocks noEditPoints="1"/>
            </p:cNvSpPr>
            <p:nvPr/>
          </p:nvSpPr>
          <p:spPr bwMode="auto">
            <a:xfrm>
              <a:off x="6826410" y="6105313"/>
              <a:ext cx="366352" cy="409055"/>
            </a:xfrm>
            <a:custGeom>
              <a:avLst/>
              <a:gdLst>
                <a:gd name="T0" fmla="*/ 55 w 69"/>
                <a:gd name="T1" fmla="*/ 0 h 77"/>
                <a:gd name="T2" fmla="*/ 45 w 69"/>
                <a:gd name="T3" fmla="*/ 5 h 77"/>
                <a:gd name="T4" fmla="*/ 31 w 69"/>
                <a:gd name="T5" fmla="*/ 7 h 77"/>
                <a:gd name="T6" fmla="*/ 24 w 69"/>
                <a:gd name="T7" fmla="*/ 7 h 77"/>
                <a:gd name="T8" fmla="*/ 10 w 69"/>
                <a:gd name="T9" fmla="*/ 5 h 77"/>
                <a:gd name="T10" fmla="*/ 0 w 69"/>
                <a:gd name="T11" fmla="*/ 69 h 77"/>
                <a:gd name="T12" fmla="*/ 69 w 69"/>
                <a:gd name="T13" fmla="*/ 14 h 77"/>
                <a:gd name="T14" fmla="*/ 10 w 69"/>
                <a:gd name="T15" fmla="*/ 13 h 77"/>
                <a:gd name="T16" fmla="*/ 24 w 69"/>
                <a:gd name="T17" fmla="*/ 10 h 77"/>
                <a:gd name="T18" fmla="*/ 31 w 69"/>
                <a:gd name="T19" fmla="*/ 10 h 77"/>
                <a:gd name="T20" fmla="*/ 45 w 69"/>
                <a:gd name="T21" fmla="*/ 13 h 77"/>
                <a:gd name="T22" fmla="*/ 55 w 69"/>
                <a:gd name="T23" fmla="*/ 17 h 77"/>
                <a:gd name="T24" fmla="*/ 66 w 69"/>
                <a:gd name="T25" fmla="*/ 14 h 77"/>
                <a:gd name="T26" fmla="*/ 7 w 69"/>
                <a:gd name="T27" fmla="*/ 10 h 77"/>
                <a:gd name="T28" fmla="*/ 61 w 69"/>
                <a:gd name="T29" fmla="*/ 74 h 77"/>
                <a:gd name="T30" fmla="*/ 34 w 69"/>
                <a:gd name="T31" fmla="*/ 39 h 77"/>
                <a:gd name="T32" fmla="*/ 34 w 69"/>
                <a:gd name="T33" fmla="*/ 39 h 77"/>
                <a:gd name="T34" fmla="*/ 33 w 69"/>
                <a:gd name="T35" fmla="*/ 36 h 77"/>
                <a:gd name="T36" fmla="*/ 44 w 69"/>
                <a:gd name="T37" fmla="*/ 33 h 77"/>
                <a:gd name="T38" fmla="*/ 45 w 69"/>
                <a:gd name="T39" fmla="*/ 36 h 77"/>
                <a:gd name="T40" fmla="*/ 54 w 69"/>
                <a:gd name="T41" fmla="*/ 39 h 77"/>
                <a:gd name="T42" fmla="*/ 54 w 69"/>
                <a:gd name="T43" fmla="*/ 39 h 77"/>
                <a:gd name="T44" fmla="*/ 53 w 69"/>
                <a:gd name="T45" fmla="*/ 36 h 77"/>
                <a:gd name="T46" fmla="*/ 14 w 69"/>
                <a:gd name="T47" fmla="*/ 43 h 77"/>
                <a:gd name="T48" fmla="*/ 15 w 69"/>
                <a:gd name="T49" fmla="*/ 46 h 77"/>
                <a:gd name="T50" fmla="*/ 24 w 69"/>
                <a:gd name="T51" fmla="*/ 49 h 77"/>
                <a:gd name="T52" fmla="*/ 24 w 69"/>
                <a:gd name="T53" fmla="*/ 49 h 77"/>
                <a:gd name="T54" fmla="*/ 23 w 69"/>
                <a:gd name="T55" fmla="*/ 46 h 77"/>
                <a:gd name="T56" fmla="*/ 34 w 69"/>
                <a:gd name="T57" fmla="*/ 43 h 77"/>
                <a:gd name="T58" fmla="*/ 35 w 69"/>
                <a:gd name="T59" fmla="*/ 46 h 77"/>
                <a:gd name="T60" fmla="*/ 44 w 69"/>
                <a:gd name="T61" fmla="*/ 49 h 77"/>
                <a:gd name="T62" fmla="*/ 44 w 69"/>
                <a:gd name="T63" fmla="*/ 49 h 77"/>
                <a:gd name="T64" fmla="*/ 43 w 69"/>
                <a:gd name="T65" fmla="*/ 46 h 77"/>
                <a:gd name="T66" fmla="*/ 54 w 69"/>
                <a:gd name="T67" fmla="*/ 43 h 77"/>
                <a:gd name="T68" fmla="*/ 55 w 69"/>
                <a:gd name="T69" fmla="*/ 46 h 77"/>
                <a:gd name="T70" fmla="*/ 14 w 69"/>
                <a:gd name="T71" fmla="*/ 59 h 77"/>
                <a:gd name="T72" fmla="*/ 14 w 69"/>
                <a:gd name="T73" fmla="*/ 59 h 77"/>
                <a:gd name="T74" fmla="*/ 13 w 69"/>
                <a:gd name="T75" fmla="*/ 56 h 77"/>
                <a:gd name="T76" fmla="*/ 24 w 69"/>
                <a:gd name="T77" fmla="*/ 53 h 77"/>
                <a:gd name="T78" fmla="*/ 25 w 69"/>
                <a:gd name="T79" fmla="*/ 56 h 77"/>
                <a:gd name="T80" fmla="*/ 34 w 69"/>
                <a:gd name="T81" fmla="*/ 59 h 77"/>
                <a:gd name="T82" fmla="*/ 34 w 69"/>
                <a:gd name="T83" fmla="*/ 59 h 77"/>
                <a:gd name="T84" fmla="*/ 33 w 69"/>
                <a:gd name="T85" fmla="*/ 56 h 77"/>
                <a:gd name="T86" fmla="*/ 44 w 69"/>
                <a:gd name="T87" fmla="*/ 53 h 77"/>
                <a:gd name="T88" fmla="*/ 45 w 69"/>
                <a:gd name="T89" fmla="*/ 56 h 77"/>
                <a:gd name="T90" fmla="*/ 54 w 69"/>
                <a:gd name="T91" fmla="*/ 59 h 77"/>
                <a:gd name="T92" fmla="*/ 54 w 69"/>
                <a:gd name="T93" fmla="*/ 59 h 77"/>
                <a:gd name="T94" fmla="*/ 53 w 69"/>
                <a:gd name="T95" fmla="*/ 56 h 77"/>
                <a:gd name="T96" fmla="*/ 14 w 69"/>
                <a:gd name="T97" fmla="*/ 63 h 77"/>
                <a:gd name="T98" fmla="*/ 15 w 69"/>
                <a:gd name="T99" fmla="*/ 65 h 77"/>
                <a:gd name="T100" fmla="*/ 24 w 69"/>
                <a:gd name="T101" fmla="*/ 68 h 77"/>
                <a:gd name="T102" fmla="*/ 24 w 69"/>
                <a:gd name="T103" fmla="*/ 68 h 77"/>
                <a:gd name="T104" fmla="*/ 23 w 69"/>
                <a:gd name="T105" fmla="*/ 6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9" h="77">
                  <a:moveTo>
                    <a:pt x="61" y="7"/>
                  </a:moveTo>
                  <a:cubicBezTo>
                    <a:pt x="59" y="7"/>
                    <a:pt x="59" y="7"/>
                    <a:pt x="59" y="7"/>
                  </a:cubicBezTo>
                  <a:cubicBezTo>
                    <a:pt x="59" y="5"/>
                    <a:pt x="59" y="5"/>
                    <a:pt x="59" y="5"/>
                  </a:cubicBezTo>
                  <a:cubicBezTo>
                    <a:pt x="59" y="2"/>
                    <a:pt x="57" y="0"/>
                    <a:pt x="55" y="0"/>
                  </a:cubicBezTo>
                  <a:cubicBezTo>
                    <a:pt x="53" y="0"/>
                    <a:pt x="51" y="2"/>
                    <a:pt x="51" y="5"/>
                  </a:cubicBezTo>
                  <a:cubicBezTo>
                    <a:pt x="51" y="7"/>
                    <a:pt x="51" y="7"/>
                    <a:pt x="51" y="7"/>
                  </a:cubicBezTo>
                  <a:cubicBezTo>
                    <a:pt x="45" y="7"/>
                    <a:pt x="45" y="7"/>
                    <a:pt x="45" y="7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2"/>
                    <a:pt x="43" y="0"/>
                    <a:pt x="41" y="0"/>
                  </a:cubicBezTo>
                  <a:cubicBezTo>
                    <a:pt x="39" y="0"/>
                    <a:pt x="37" y="2"/>
                    <a:pt x="37" y="5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1" y="2"/>
                    <a:pt x="29" y="0"/>
                    <a:pt x="27" y="0"/>
                  </a:cubicBezTo>
                  <a:cubicBezTo>
                    <a:pt x="25" y="0"/>
                    <a:pt x="24" y="2"/>
                    <a:pt x="24" y="5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2"/>
                    <a:pt x="16" y="0"/>
                    <a:pt x="14" y="0"/>
                  </a:cubicBezTo>
                  <a:cubicBezTo>
                    <a:pt x="11" y="0"/>
                    <a:pt x="10" y="2"/>
                    <a:pt x="10" y="5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3" y="7"/>
                    <a:pt x="0" y="10"/>
                    <a:pt x="0" y="14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4"/>
                    <a:pt x="3" y="77"/>
                    <a:pt x="7" y="77"/>
                  </a:cubicBezTo>
                  <a:cubicBezTo>
                    <a:pt x="61" y="77"/>
                    <a:pt x="61" y="77"/>
                    <a:pt x="61" y="77"/>
                  </a:cubicBezTo>
                  <a:cubicBezTo>
                    <a:pt x="65" y="77"/>
                    <a:pt x="69" y="74"/>
                    <a:pt x="69" y="69"/>
                  </a:cubicBezTo>
                  <a:cubicBezTo>
                    <a:pt x="69" y="14"/>
                    <a:pt x="69" y="14"/>
                    <a:pt x="69" y="14"/>
                  </a:cubicBezTo>
                  <a:cubicBezTo>
                    <a:pt x="69" y="10"/>
                    <a:pt x="65" y="7"/>
                    <a:pt x="61" y="7"/>
                  </a:cubicBezTo>
                  <a:close/>
                  <a:moveTo>
                    <a:pt x="7" y="10"/>
                  </a:moveTo>
                  <a:cubicBezTo>
                    <a:pt x="10" y="10"/>
                    <a:pt x="10" y="10"/>
                    <a:pt x="10" y="10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5"/>
                    <a:pt x="11" y="17"/>
                    <a:pt x="14" y="17"/>
                  </a:cubicBezTo>
                  <a:cubicBezTo>
                    <a:pt x="16" y="17"/>
                    <a:pt x="17" y="15"/>
                    <a:pt x="17" y="13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5"/>
                    <a:pt x="25" y="17"/>
                    <a:pt x="27" y="17"/>
                  </a:cubicBezTo>
                  <a:cubicBezTo>
                    <a:pt x="29" y="17"/>
                    <a:pt x="31" y="15"/>
                    <a:pt x="31" y="13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7" y="15"/>
                    <a:pt x="39" y="17"/>
                    <a:pt x="41" y="17"/>
                  </a:cubicBezTo>
                  <a:cubicBezTo>
                    <a:pt x="43" y="17"/>
                    <a:pt x="45" y="15"/>
                    <a:pt x="45" y="13"/>
                  </a:cubicBezTo>
                  <a:cubicBezTo>
                    <a:pt x="45" y="10"/>
                    <a:pt x="45" y="10"/>
                    <a:pt x="45" y="10"/>
                  </a:cubicBezTo>
                  <a:cubicBezTo>
                    <a:pt x="51" y="10"/>
                    <a:pt x="51" y="10"/>
                    <a:pt x="51" y="10"/>
                  </a:cubicBezTo>
                  <a:cubicBezTo>
                    <a:pt x="51" y="13"/>
                    <a:pt x="51" y="13"/>
                    <a:pt x="51" y="13"/>
                  </a:cubicBezTo>
                  <a:cubicBezTo>
                    <a:pt x="51" y="15"/>
                    <a:pt x="53" y="17"/>
                    <a:pt x="55" y="17"/>
                  </a:cubicBezTo>
                  <a:cubicBezTo>
                    <a:pt x="57" y="17"/>
                    <a:pt x="59" y="15"/>
                    <a:pt x="59" y="13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61" y="10"/>
                    <a:pt x="61" y="10"/>
                    <a:pt x="61" y="10"/>
                  </a:cubicBezTo>
                  <a:cubicBezTo>
                    <a:pt x="64" y="10"/>
                    <a:pt x="66" y="12"/>
                    <a:pt x="66" y="14"/>
                  </a:cubicBezTo>
                  <a:cubicBezTo>
                    <a:pt x="66" y="26"/>
                    <a:pt x="66" y="26"/>
                    <a:pt x="66" y="26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2"/>
                    <a:pt x="5" y="10"/>
                    <a:pt x="7" y="10"/>
                  </a:cubicBezTo>
                  <a:close/>
                  <a:moveTo>
                    <a:pt x="3" y="28"/>
                  </a:moveTo>
                  <a:cubicBezTo>
                    <a:pt x="66" y="28"/>
                    <a:pt x="66" y="28"/>
                    <a:pt x="66" y="28"/>
                  </a:cubicBezTo>
                  <a:cubicBezTo>
                    <a:pt x="66" y="69"/>
                    <a:pt x="66" y="69"/>
                    <a:pt x="66" y="69"/>
                  </a:cubicBezTo>
                  <a:cubicBezTo>
                    <a:pt x="66" y="72"/>
                    <a:pt x="64" y="74"/>
                    <a:pt x="61" y="74"/>
                  </a:cubicBezTo>
                  <a:cubicBezTo>
                    <a:pt x="7" y="74"/>
                    <a:pt x="7" y="74"/>
                    <a:pt x="7" y="74"/>
                  </a:cubicBezTo>
                  <a:cubicBezTo>
                    <a:pt x="5" y="74"/>
                    <a:pt x="3" y="72"/>
                    <a:pt x="3" y="69"/>
                  </a:cubicBezTo>
                  <a:lnTo>
                    <a:pt x="3" y="28"/>
                  </a:lnTo>
                  <a:close/>
                  <a:moveTo>
                    <a:pt x="34" y="39"/>
                  </a:moveTo>
                  <a:cubicBezTo>
                    <a:pt x="36" y="39"/>
                    <a:pt x="37" y="38"/>
                    <a:pt x="37" y="36"/>
                  </a:cubicBezTo>
                  <a:cubicBezTo>
                    <a:pt x="37" y="34"/>
                    <a:pt x="36" y="33"/>
                    <a:pt x="34" y="33"/>
                  </a:cubicBezTo>
                  <a:cubicBezTo>
                    <a:pt x="33" y="33"/>
                    <a:pt x="31" y="34"/>
                    <a:pt x="31" y="36"/>
                  </a:cubicBezTo>
                  <a:cubicBezTo>
                    <a:pt x="31" y="38"/>
                    <a:pt x="33" y="39"/>
                    <a:pt x="34" y="39"/>
                  </a:cubicBezTo>
                  <a:close/>
                  <a:moveTo>
                    <a:pt x="34" y="35"/>
                  </a:moveTo>
                  <a:cubicBezTo>
                    <a:pt x="35" y="35"/>
                    <a:pt x="35" y="36"/>
                    <a:pt x="35" y="36"/>
                  </a:cubicBezTo>
                  <a:cubicBezTo>
                    <a:pt x="35" y="36"/>
                    <a:pt x="35" y="37"/>
                    <a:pt x="34" y="37"/>
                  </a:cubicBezTo>
                  <a:cubicBezTo>
                    <a:pt x="34" y="37"/>
                    <a:pt x="33" y="36"/>
                    <a:pt x="33" y="36"/>
                  </a:cubicBezTo>
                  <a:cubicBezTo>
                    <a:pt x="33" y="36"/>
                    <a:pt x="34" y="35"/>
                    <a:pt x="34" y="35"/>
                  </a:cubicBezTo>
                  <a:close/>
                  <a:moveTo>
                    <a:pt x="44" y="39"/>
                  </a:moveTo>
                  <a:cubicBezTo>
                    <a:pt x="46" y="39"/>
                    <a:pt x="47" y="38"/>
                    <a:pt x="47" y="36"/>
                  </a:cubicBezTo>
                  <a:cubicBezTo>
                    <a:pt x="47" y="34"/>
                    <a:pt x="46" y="33"/>
                    <a:pt x="44" y="33"/>
                  </a:cubicBezTo>
                  <a:cubicBezTo>
                    <a:pt x="43" y="33"/>
                    <a:pt x="41" y="34"/>
                    <a:pt x="41" y="36"/>
                  </a:cubicBezTo>
                  <a:cubicBezTo>
                    <a:pt x="41" y="38"/>
                    <a:pt x="43" y="39"/>
                    <a:pt x="44" y="39"/>
                  </a:cubicBezTo>
                  <a:close/>
                  <a:moveTo>
                    <a:pt x="44" y="35"/>
                  </a:moveTo>
                  <a:cubicBezTo>
                    <a:pt x="45" y="35"/>
                    <a:pt x="45" y="36"/>
                    <a:pt x="45" y="36"/>
                  </a:cubicBezTo>
                  <a:cubicBezTo>
                    <a:pt x="45" y="36"/>
                    <a:pt x="45" y="37"/>
                    <a:pt x="44" y="37"/>
                  </a:cubicBezTo>
                  <a:cubicBezTo>
                    <a:pt x="44" y="37"/>
                    <a:pt x="43" y="36"/>
                    <a:pt x="43" y="36"/>
                  </a:cubicBezTo>
                  <a:cubicBezTo>
                    <a:pt x="43" y="36"/>
                    <a:pt x="44" y="35"/>
                    <a:pt x="44" y="35"/>
                  </a:cubicBezTo>
                  <a:close/>
                  <a:moveTo>
                    <a:pt x="54" y="39"/>
                  </a:moveTo>
                  <a:cubicBezTo>
                    <a:pt x="56" y="39"/>
                    <a:pt x="57" y="38"/>
                    <a:pt x="57" y="36"/>
                  </a:cubicBezTo>
                  <a:cubicBezTo>
                    <a:pt x="57" y="34"/>
                    <a:pt x="56" y="33"/>
                    <a:pt x="54" y="33"/>
                  </a:cubicBezTo>
                  <a:cubicBezTo>
                    <a:pt x="52" y="33"/>
                    <a:pt x="51" y="34"/>
                    <a:pt x="51" y="36"/>
                  </a:cubicBezTo>
                  <a:cubicBezTo>
                    <a:pt x="51" y="38"/>
                    <a:pt x="52" y="39"/>
                    <a:pt x="54" y="39"/>
                  </a:cubicBezTo>
                  <a:close/>
                  <a:moveTo>
                    <a:pt x="54" y="35"/>
                  </a:moveTo>
                  <a:cubicBezTo>
                    <a:pt x="55" y="35"/>
                    <a:pt x="55" y="36"/>
                    <a:pt x="55" y="36"/>
                  </a:cubicBezTo>
                  <a:cubicBezTo>
                    <a:pt x="55" y="36"/>
                    <a:pt x="55" y="37"/>
                    <a:pt x="54" y="37"/>
                  </a:cubicBezTo>
                  <a:cubicBezTo>
                    <a:pt x="54" y="37"/>
                    <a:pt x="53" y="36"/>
                    <a:pt x="53" y="36"/>
                  </a:cubicBezTo>
                  <a:cubicBezTo>
                    <a:pt x="53" y="36"/>
                    <a:pt x="54" y="35"/>
                    <a:pt x="54" y="35"/>
                  </a:cubicBezTo>
                  <a:close/>
                  <a:moveTo>
                    <a:pt x="14" y="49"/>
                  </a:moveTo>
                  <a:cubicBezTo>
                    <a:pt x="16" y="49"/>
                    <a:pt x="17" y="47"/>
                    <a:pt x="17" y="46"/>
                  </a:cubicBezTo>
                  <a:cubicBezTo>
                    <a:pt x="17" y="44"/>
                    <a:pt x="16" y="43"/>
                    <a:pt x="14" y="43"/>
                  </a:cubicBezTo>
                  <a:cubicBezTo>
                    <a:pt x="13" y="43"/>
                    <a:pt x="11" y="44"/>
                    <a:pt x="11" y="46"/>
                  </a:cubicBezTo>
                  <a:cubicBezTo>
                    <a:pt x="11" y="47"/>
                    <a:pt x="13" y="49"/>
                    <a:pt x="14" y="49"/>
                  </a:cubicBezTo>
                  <a:close/>
                  <a:moveTo>
                    <a:pt x="14" y="45"/>
                  </a:moveTo>
                  <a:cubicBezTo>
                    <a:pt x="15" y="45"/>
                    <a:pt x="15" y="45"/>
                    <a:pt x="15" y="46"/>
                  </a:cubicBezTo>
                  <a:cubicBezTo>
                    <a:pt x="15" y="46"/>
                    <a:pt x="15" y="47"/>
                    <a:pt x="14" y="47"/>
                  </a:cubicBezTo>
                  <a:cubicBezTo>
                    <a:pt x="14" y="47"/>
                    <a:pt x="13" y="46"/>
                    <a:pt x="13" y="46"/>
                  </a:cubicBezTo>
                  <a:cubicBezTo>
                    <a:pt x="13" y="45"/>
                    <a:pt x="14" y="45"/>
                    <a:pt x="14" y="45"/>
                  </a:cubicBezTo>
                  <a:close/>
                  <a:moveTo>
                    <a:pt x="24" y="49"/>
                  </a:moveTo>
                  <a:cubicBezTo>
                    <a:pt x="26" y="49"/>
                    <a:pt x="27" y="47"/>
                    <a:pt x="27" y="46"/>
                  </a:cubicBezTo>
                  <a:cubicBezTo>
                    <a:pt x="27" y="44"/>
                    <a:pt x="26" y="43"/>
                    <a:pt x="24" y="43"/>
                  </a:cubicBezTo>
                  <a:cubicBezTo>
                    <a:pt x="23" y="43"/>
                    <a:pt x="21" y="44"/>
                    <a:pt x="21" y="46"/>
                  </a:cubicBezTo>
                  <a:cubicBezTo>
                    <a:pt x="21" y="47"/>
                    <a:pt x="23" y="49"/>
                    <a:pt x="24" y="49"/>
                  </a:cubicBezTo>
                  <a:close/>
                  <a:moveTo>
                    <a:pt x="24" y="45"/>
                  </a:moveTo>
                  <a:cubicBezTo>
                    <a:pt x="25" y="45"/>
                    <a:pt x="25" y="45"/>
                    <a:pt x="25" y="46"/>
                  </a:cubicBezTo>
                  <a:cubicBezTo>
                    <a:pt x="25" y="46"/>
                    <a:pt x="25" y="47"/>
                    <a:pt x="24" y="47"/>
                  </a:cubicBezTo>
                  <a:cubicBezTo>
                    <a:pt x="24" y="47"/>
                    <a:pt x="23" y="46"/>
                    <a:pt x="23" y="46"/>
                  </a:cubicBezTo>
                  <a:cubicBezTo>
                    <a:pt x="23" y="45"/>
                    <a:pt x="24" y="45"/>
                    <a:pt x="24" y="45"/>
                  </a:cubicBezTo>
                  <a:close/>
                  <a:moveTo>
                    <a:pt x="34" y="49"/>
                  </a:moveTo>
                  <a:cubicBezTo>
                    <a:pt x="36" y="49"/>
                    <a:pt x="37" y="47"/>
                    <a:pt x="37" y="46"/>
                  </a:cubicBezTo>
                  <a:cubicBezTo>
                    <a:pt x="37" y="44"/>
                    <a:pt x="36" y="43"/>
                    <a:pt x="34" y="43"/>
                  </a:cubicBezTo>
                  <a:cubicBezTo>
                    <a:pt x="33" y="43"/>
                    <a:pt x="31" y="44"/>
                    <a:pt x="31" y="46"/>
                  </a:cubicBezTo>
                  <a:cubicBezTo>
                    <a:pt x="31" y="47"/>
                    <a:pt x="33" y="49"/>
                    <a:pt x="34" y="49"/>
                  </a:cubicBezTo>
                  <a:close/>
                  <a:moveTo>
                    <a:pt x="34" y="45"/>
                  </a:moveTo>
                  <a:cubicBezTo>
                    <a:pt x="35" y="45"/>
                    <a:pt x="35" y="45"/>
                    <a:pt x="35" y="46"/>
                  </a:cubicBezTo>
                  <a:cubicBezTo>
                    <a:pt x="35" y="46"/>
                    <a:pt x="35" y="47"/>
                    <a:pt x="34" y="47"/>
                  </a:cubicBezTo>
                  <a:cubicBezTo>
                    <a:pt x="34" y="47"/>
                    <a:pt x="33" y="46"/>
                    <a:pt x="33" y="46"/>
                  </a:cubicBezTo>
                  <a:cubicBezTo>
                    <a:pt x="33" y="45"/>
                    <a:pt x="34" y="45"/>
                    <a:pt x="34" y="45"/>
                  </a:cubicBezTo>
                  <a:close/>
                  <a:moveTo>
                    <a:pt x="44" y="49"/>
                  </a:moveTo>
                  <a:cubicBezTo>
                    <a:pt x="46" y="49"/>
                    <a:pt x="47" y="47"/>
                    <a:pt x="47" y="46"/>
                  </a:cubicBezTo>
                  <a:cubicBezTo>
                    <a:pt x="47" y="44"/>
                    <a:pt x="46" y="43"/>
                    <a:pt x="44" y="43"/>
                  </a:cubicBezTo>
                  <a:cubicBezTo>
                    <a:pt x="43" y="43"/>
                    <a:pt x="41" y="44"/>
                    <a:pt x="41" y="46"/>
                  </a:cubicBezTo>
                  <a:cubicBezTo>
                    <a:pt x="41" y="47"/>
                    <a:pt x="43" y="49"/>
                    <a:pt x="44" y="49"/>
                  </a:cubicBezTo>
                  <a:close/>
                  <a:moveTo>
                    <a:pt x="44" y="45"/>
                  </a:moveTo>
                  <a:cubicBezTo>
                    <a:pt x="45" y="45"/>
                    <a:pt x="45" y="45"/>
                    <a:pt x="45" y="46"/>
                  </a:cubicBezTo>
                  <a:cubicBezTo>
                    <a:pt x="45" y="46"/>
                    <a:pt x="45" y="47"/>
                    <a:pt x="44" y="47"/>
                  </a:cubicBezTo>
                  <a:cubicBezTo>
                    <a:pt x="44" y="47"/>
                    <a:pt x="43" y="46"/>
                    <a:pt x="43" y="46"/>
                  </a:cubicBezTo>
                  <a:cubicBezTo>
                    <a:pt x="43" y="45"/>
                    <a:pt x="44" y="45"/>
                    <a:pt x="44" y="45"/>
                  </a:cubicBezTo>
                  <a:close/>
                  <a:moveTo>
                    <a:pt x="54" y="49"/>
                  </a:moveTo>
                  <a:cubicBezTo>
                    <a:pt x="56" y="49"/>
                    <a:pt x="57" y="47"/>
                    <a:pt x="57" y="46"/>
                  </a:cubicBezTo>
                  <a:cubicBezTo>
                    <a:pt x="57" y="44"/>
                    <a:pt x="56" y="43"/>
                    <a:pt x="54" y="43"/>
                  </a:cubicBezTo>
                  <a:cubicBezTo>
                    <a:pt x="52" y="43"/>
                    <a:pt x="51" y="44"/>
                    <a:pt x="51" y="46"/>
                  </a:cubicBezTo>
                  <a:cubicBezTo>
                    <a:pt x="51" y="47"/>
                    <a:pt x="52" y="49"/>
                    <a:pt x="54" y="49"/>
                  </a:cubicBezTo>
                  <a:close/>
                  <a:moveTo>
                    <a:pt x="54" y="45"/>
                  </a:moveTo>
                  <a:cubicBezTo>
                    <a:pt x="55" y="45"/>
                    <a:pt x="55" y="45"/>
                    <a:pt x="55" y="46"/>
                  </a:cubicBezTo>
                  <a:cubicBezTo>
                    <a:pt x="55" y="46"/>
                    <a:pt x="55" y="47"/>
                    <a:pt x="54" y="47"/>
                  </a:cubicBezTo>
                  <a:cubicBezTo>
                    <a:pt x="54" y="47"/>
                    <a:pt x="53" y="46"/>
                    <a:pt x="53" y="46"/>
                  </a:cubicBezTo>
                  <a:cubicBezTo>
                    <a:pt x="53" y="45"/>
                    <a:pt x="54" y="45"/>
                    <a:pt x="54" y="45"/>
                  </a:cubicBezTo>
                  <a:close/>
                  <a:moveTo>
                    <a:pt x="14" y="59"/>
                  </a:moveTo>
                  <a:cubicBezTo>
                    <a:pt x="16" y="59"/>
                    <a:pt x="17" y="57"/>
                    <a:pt x="17" y="56"/>
                  </a:cubicBezTo>
                  <a:cubicBezTo>
                    <a:pt x="17" y="54"/>
                    <a:pt x="16" y="53"/>
                    <a:pt x="14" y="53"/>
                  </a:cubicBezTo>
                  <a:cubicBezTo>
                    <a:pt x="13" y="53"/>
                    <a:pt x="11" y="54"/>
                    <a:pt x="11" y="56"/>
                  </a:cubicBezTo>
                  <a:cubicBezTo>
                    <a:pt x="11" y="57"/>
                    <a:pt x="13" y="59"/>
                    <a:pt x="14" y="59"/>
                  </a:cubicBezTo>
                  <a:close/>
                  <a:moveTo>
                    <a:pt x="14" y="55"/>
                  </a:moveTo>
                  <a:cubicBezTo>
                    <a:pt x="15" y="55"/>
                    <a:pt x="15" y="55"/>
                    <a:pt x="15" y="56"/>
                  </a:cubicBezTo>
                  <a:cubicBezTo>
                    <a:pt x="15" y="56"/>
                    <a:pt x="15" y="57"/>
                    <a:pt x="14" y="57"/>
                  </a:cubicBezTo>
                  <a:cubicBezTo>
                    <a:pt x="14" y="57"/>
                    <a:pt x="13" y="56"/>
                    <a:pt x="13" y="56"/>
                  </a:cubicBezTo>
                  <a:cubicBezTo>
                    <a:pt x="13" y="55"/>
                    <a:pt x="14" y="55"/>
                    <a:pt x="14" y="55"/>
                  </a:cubicBezTo>
                  <a:close/>
                  <a:moveTo>
                    <a:pt x="24" y="59"/>
                  </a:moveTo>
                  <a:cubicBezTo>
                    <a:pt x="26" y="59"/>
                    <a:pt x="27" y="57"/>
                    <a:pt x="27" y="56"/>
                  </a:cubicBezTo>
                  <a:cubicBezTo>
                    <a:pt x="27" y="54"/>
                    <a:pt x="26" y="53"/>
                    <a:pt x="24" y="53"/>
                  </a:cubicBezTo>
                  <a:cubicBezTo>
                    <a:pt x="23" y="53"/>
                    <a:pt x="21" y="54"/>
                    <a:pt x="21" y="56"/>
                  </a:cubicBezTo>
                  <a:cubicBezTo>
                    <a:pt x="21" y="57"/>
                    <a:pt x="23" y="59"/>
                    <a:pt x="24" y="59"/>
                  </a:cubicBezTo>
                  <a:close/>
                  <a:moveTo>
                    <a:pt x="24" y="55"/>
                  </a:moveTo>
                  <a:cubicBezTo>
                    <a:pt x="25" y="55"/>
                    <a:pt x="25" y="55"/>
                    <a:pt x="25" y="56"/>
                  </a:cubicBezTo>
                  <a:cubicBezTo>
                    <a:pt x="25" y="56"/>
                    <a:pt x="25" y="57"/>
                    <a:pt x="24" y="57"/>
                  </a:cubicBezTo>
                  <a:cubicBezTo>
                    <a:pt x="24" y="57"/>
                    <a:pt x="23" y="56"/>
                    <a:pt x="23" y="56"/>
                  </a:cubicBezTo>
                  <a:cubicBezTo>
                    <a:pt x="23" y="55"/>
                    <a:pt x="24" y="55"/>
                    <a:pt x="24" y="55"/>
                  </a:cubicBezTo>
                  <a:close/>
                  <a:moveTo>
                    <a:pt x="34" y="59"/>
                  </a:moveTo>
                  <a:cubicBezTo>
                    <a:pt x="36" y="59"/>
                    <a:pt x="37" y="57"/>
                    <a:pt x="37" y="56"/>
                  </a:cubicBezTo>
                  <a:cubicBezTo>
                    <a:pt x="37" y="54"/>
                    <a:pt x="36" y="53"/>
                    <a:pt x="34" y="53"/>
                  </a:cubicBezTo>
                  <a:cubicBezTo>
                    <a:pt x="33" y="53"/>
                    <a:pt x="31" y="54"/>
                    <a:pt x="31" y="56"/>
                  </a:cubicBezTo>
                  <a:cubicBezTo>
                    <a:pt x="31" y="57"/>
                    <a:pt x="33" y="59"/>
                    <a:pt x="34" y="59"/>
                  </a:cubicBezTo>
                  <a:close/>
                  <a:moveTo>
                    <a:pt x="34" y="55"/>
                  </a:moveTo>
                  <a:cubicBezTo>
                    <a:pt x="35" y="55"/>
                    <a:pt x="35" y="55"/>
                    <a:pt x="35" y="56"/>
                  </a:cubicBezTo>
                  <a:cubicBezTo>
                    <a:pt x="35" y="56"/>
                    <a:pt x="35" y="57"/>
                    <a:pt x="34" y="57"/>
                  </a:cubicBezTo>
                  <a:cubicBezTo>
                    <a:pt x="34" y="57"/>
                    <a:pt x="33" y="56"/>
                    <a:pt x="33" y="56"/>
                  </a:cubicBezTo>
                  <a:cubicBezTo>
                    <a:pt x="33" y="55"/>
                    <a:pt x="34" y="55"/>
                    <a:pt x="34" y="55"/>
                  </a:cubicBezTo>
                  <a:close/>
                  <a:moveTo>
                    <a:pt x="44" y="59"/>
                  </a:moveTo>
                  <a:cubicBezTo>
                    <a:pt x="46" y="59"/>
                    <a:pt x="47" y="57"/>
                    <a:pt x="47" y="56"/>
                  </a:cubicBezTo>
                  <a:cubicBezTo>
                    <a:pt x="47" y="54"/>
                    <a:pt x="46" y="53"/>
                    <a:pt x="44" y="53"/>
                  </a:cubicBezTo>
                  <a:cubicBezTo>
                    <a:pt x="43" y="53"/>
                    <a:pt x="41" y="54"/>
                    <a:pt x="41" y="56"/>
                  </a:cubicBezTo>
                  <a:cubicBezTo>
                    <a:pt x="41" y="57"/>
                    <a:pt x="43" y="59"/>
                    <a:pt x="44" y="59"/>
                  </a:cubicBezTo>
                  <a:close/>
                  <a:moveTo>
                    <a:pt x="44" y="55"/>
                  </a:moveTo>
                  <a:cubicBezTo>
                    <a:pt x="45" y="55"/>
                    <a:pt x="45" y="55"/>
                    <a:pt x="45" y="56"/>
                  </a:cubicBezTo>
                  <a:cubicBezTo>
                    <a:pt x="45" y="56"/>
                    <a:pt x="45" y="57"/>
                    <a:pt x="44" y="57"/>
                  </a:cubicBezTo>
                  <a:cubicBezTo>
                    <a:pt x="44" y="57"/>
                    <a:pt x="43" y="56"/>
                    <a:pt x="43" y="56"/>
                  </a:cubicBezTo>
                  <a:cubicBezTo>
                    <a:pt x="43" y="55"/>
                    <a:pt x="44" y="55"/>
                    <a:pt x="44" y="55"/>
                  </a:cubicBezTo>
                  <a:close/>
                  <a:moveTo>
                    <a:pt x="54" y="59"/>
                  </a:moveTo>
                  <a:cubicBezTo>
                    <a:pt x="56" y="59"/>
                    <a:pt x="57" y="57"/>
                    <a:pt x="57" y="56"/>
                  </a:cubicBezTo>
                  <a:cubicBezTo>
                    <a:pt x="57" y="54"/>
                    <a:pt x="56" y="53"/>
                    <a:pt x="54" y="53"/>
                  </a:cubicBezTo>
                  <a:cubicBezTo>
                    <a:pt x="52" y="53"/>
                    <a:pt x="51" y="54"/>
                    <a:pt x="51" y="56"/>
                  </a:cubicBezTo>
                  <a:cubicBezTo>
                    <a:pt x="51" y="57"/>
                    <a:pt x="52" y="59"/>
                    <a:pt x="54" y="59"/>
                  </a:cubicBezTo>
                  <a:close/>
                  <a:moveTo>
                    <a:pt x="54" y="55"/>
                  </a:moveTo>
                  <a:cubicBezTo>
                    <a:pt x="55" y="55"/>
                    <a:pt x="55" y="55"/>
                    <a:pt x="55" y="56"/>
                  </a:cubicBezTo>
                  <a:cubicBezTo>
                    <a:pt x="55" y="56"/>
                    <a:pt x="55" y="57"/>
                    <a:pt x="54" y="57"/>
                  </a:cubicBezTo>
                  <a:cubicBezTo>
                    <a:pt x="54" y="57"/>
                    <a:pt x="53" y="56"/>
                    <a:pt x="53" y="56"/>
                  </a:cubicBezTo>
                  <a:cubicBezTo>
                    <a:pt x="53" y="55"/>
                    <a:pt x="54" y="55"/>
                    <a:pt x="54" y="55"/>
                  </a:cubicBezTo>
                  <a:close/>
                  <a:moveTo>
                    <a:pt x="14" y="68"/>
                  </a:moveTo>
                  <a:cubicBezTo>
                    <a:pt x="16" y="68"/>
                    <a:pt x="17" y="67"/>
                    <a:pt x="17" y="65"/>
                  </a:cubicBezTo>
                  <a:cubicBezTo>
                    <a:pt x="17" y="64"/>
                    <a:pt x="16" y="63"/>
                    <a:pt x="14" y="63"/>
                  </a:cubicBezTo>
                  <a:cubicBezTo>
                    <a:pt x="13" y="63"/>
                    <a:pt x="11" y="64"/>
                    <a:pt x="11" y="65"/>
                  </a:cubicBezTo>
                  <a:cubicBezTo>
                    <a:pt x="11" y="67"/>
                    <a:pt x="13" y="68"/>
                    <a:pt x="14" y="68"/>
                  </a:cubicBezTo>
                  <a:close/>
                  <a:moveTo>
                    <a:pt x="14" y="65"/>
                  </a:moveTo>
                  <a:cubicBezTo>
                    <a:pt x="15" y="65"/>
                    <a:pt x="15" y="65"/>
                    <a:pt x="15" y="65"/>
                  </a:cubicBezTo>
                  <a:cubicBezTo>
                    <a:pt x="15" y="66"/>
                    <a:pt x="15" y="66"/>
                    <a:pt x="14" y="66"/>
                  </a:cubicBezTo>
                  <a:cubicBezTo>
                    <a:pt x="14" y="66"/>
                    <a:pt x="13" y="66"/>
                    <a:pt x="13" y="65"/>
                  </a:cubicBezTo>
                  <a:cubicBezTo>
                    <a:pt x="13" y="65"/>
                    <a:pt x="14" y="65"/>
                    <a:pt x="14" y="65"/>
                  </a:cubicBezTo>
                  <a:close/>
                  <a:moveTo>
                    <a:pt x="24" y="68"/>
                  </a:moveTo>
                  <a:cubicBezTo>
                    <a:pt x="26" y="68"/>
                    <a:pt x="27" y="67"/>
                    <a:pt x="27" y="65"/>
                  </a:cubicBezTo>
                  <a:cubicBezTo>
                    <a:pt x="27" y="64"/>
                    <a:pt x="26" y="63"/>
                    <a:pt x="24" y="63"/>
                  </a:cubicBezTo>
                  <a:cubicBezTo>
                    <a:pt x="23" y="63"/>
                    <a:pt x="21" y="64"/>
                    <a:pt x="21" y="65"/>
                  </a:cubicBezTo>
                  <a:cubicBezTo>
                    <a:pt x="21" y="67"/>
                    <a:pt x="23" y="68"/>
                    <a:pt x="24" y="68"/>
                  </a:cubicBezTo>
                  <a:close/>
                  <a:moveTo>
                    <a:pt x="24" y="65"/>
                  </a:moveTo>
                  <a:cubicBezTo>
                    <a:pt x="25" y="65"/>
                    <a:pt x="25" y="65"/>
                    <a:pt x="25" y="65"/>
                  </a:cubicBezTo>
                  <a:cubicBezTo>
                    <a:pt x="25" y="66"/>
                    <a:pt x="25" y="66"/>
                    <a:pt x="24" y="66"/>
                  </a:cubicBezTo>
                  <a:cubicBezTo>
                    <a:pt x="24" y="66"/>
                    <a:pt x="23" y="66"/>
                    <a:pt x="23" y="65"/>
                  </a:cubicBezTo>
                  <a:cubicBezTo>
                    <a:pt x="23" y="65"/>
                    <a:pt x="24" y="65"/>
                    <a:pt x="24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Freeform 14"/>
            <p:cNvSpPr>
              <a:spLocks noEditPoints="1"/>
            </p:cNvSpPr>
            <p:nvPr/>
          </p:nvSpPr>
          <p:spPr bwMode="auto">
            <a:xfrm>
              <a:off x="5982725" y="6349082"/>
              <a:ext cx="390810" cy="455946"/>
            </a:xfrm>
            <a:custGeom>
              <a:avLst/>
              <a:gdLst>
                <a:gd name="T0" fmla="*/ 36 w 56"/>
                <a:gd name="T1" fmla="*/ 14 h 65"/>
                <a:gd name="T2" fmla="*/ 43 w 56"/>
                <a:gd name="T3" fmla="*/ 2 h 65"/>
                <a:gd name="T4" fmla="*/ 41 w 56"/>
                <a:gd name="T5" fmla="*/ 0 h 65"/>
                <a:gd name="T6" fmla="*/ 13 w 56"/>
                <a:gd name="T7" fmla="*/ 1 h 65"/>
                <a:gd name="T8" fmla="*/ 20 w 56"/>
                <a:gd name="T9" fmla="*/ 14 h 65"/>
                <a:gd name="T10" fmla="*/ 0 w 56"/>
                <a:gd name="T11" fmla="*/ 37 h 65"/>
                <a:gd name="T12" fmla="*/ 7 w 56"/>
                <a:gd name="T13" fmla="*/ 65 h 65"/>
                <a:gd name="T14" fmla="*/ 56 w 56"/>
                <a:gd name="T15" fmla="*/ 58 h 65"/>
                <a:gd name="T16" fmla="*/ 36 w 56"/>
                <a:gd name="T17" fmla="*/ 15 h 65"/>
                <a:gd name="T18" fmla="*/ 23 w 56"/>
                <a:gd name="T19" fmla="*/ 4 h 65"/>
                <a:gd name="T20" fmla="*/ 21 w 56"/>
                <a:gd name="T21" fmla="*/ 5 h 65"/>
                <a:gd name="T22" fmla="*/ 22 w 56"/>
                <a:gd name="T23" fmla="*/ 13 h 65"/>
                <a:gd name="T24" fmla="*/ 39 w 56"/>
                <a:gd name="T25" fmla="*/ 3 h 65"/>
                <a:gd name="T26" fmla="*/ 26 w 56"/>
                <a:gd name="T27" fmla="*/ 13 h 65"/>
                <a:gd name="T28" fmla="*/ 33 w 56"/>
                <a:gd name="T29" fmla="*/ 15 h 65"/>
                <a:gd name="T30" fmla="*/ 23 w 56"/>
                <a:gd name="T31" fmla="*/ 16 h 65"/>
                <a:gd name="T32" fmla="*/ 53 w 56"/>
                <a:gd name="T33" fmla="*/ 58 h 65"/>
                <a:gd name="T34" fmla="*/ 7 w 56"/>
                <a:gd name="T35" fmla="*/ 62 h 65"/>
                <a:gd name="T36" fmla="*/ 3 w 56"/>
                <a:gd name="T37" fmla="*/ 37 h 65"/>
                <a:gd name="T38" fmla="*/ 34 w 56"/>
                <a:gd name="T39" fmla="*/ 18 h 65"/>
                <a:gd name="T40" fmla="*/ 53 w 56"/>
                <a:gd name="T41" fmla="*/ 58 h 65"/>
                <a:gd name="T42" fmla="*/ 8 w 56"/>
                <a:gd name="T43" fmla="*/ 54 h 65"/>
                <a:gd name="T44" fmla="*/ 12 w 56"/>
                <a:gd name="T45" fmla="*/ 58 h 65"/>
                <a:gd name="T46" fmla="*/ 6 w 56"/>
                <a:gd name="T47" fmla="*/ 54 h 65"/>
                <a:gd name="T48" fmla="*/ 23 w 56"/>
                <a:gd name="T49" fmla="*/ 21 h 65"/>
                <a:gd name="T50" fmla="*/ 23 w 56"/>
                <a:gd name="T51" fmla="*/ 23 h 65"/>
                <a:gd name="T52" fmla="*/ 28 w 56"/>
                <a:gd name="T53" fmla="*/ 28 h 65"/>
                <a:gd name="T54" fmla="*/ 28 w 56"/>
                <a:gd name="T55" fmla="*/ 53 h 65"/>
                <a:gd name="T56" fmla="*/ 28 w 56"/>
                <a:gd name="T57" fmla="*/ 28 h 65"/>
                <a:gd name="T58" fmla="*/ 17 w 56"/>
                <a:gd name="T59" fmla="*/ 41 h 65"/>
                <a:gd name="T60" fmla="*/ 38 w 56"/>
                <a:gd name="T61" fmla="*/ 41 h 65"/>
                <a:gd name="T62" fmla="*/ 26 w 56"/>
                <a:gd name="T63" fmla="*/ 37 h 65"/>
                <a:gd name="T64" fmla="*/ 32 w 56"/>
                <a:gd name="T65" fmla="*/ 44 h 65"/>
                <a:gd name="T66" fmla="*/ 29 w 56"/>
                <a:gd name="T67" fmla="*/ 49 h 65"/>
                <a:gd name="T68" fmla="*/ 27 w 56"/>
                <a:gd name="T69" fmla="*/ 49 h 65"/>
                <a:gd name="T70" fmla="*/ 24 w 56"/>
                <a:gd name="T71" fmla="*/ 44 h 65"/>
                <a:gd name="T72" fmla="*/ 26 w 56"/>
                <a:gd name="T73" fmla="*/ 44 h 65"/>
                <a:gd name="T74" fmla="*/ 30 w 56"/>
                <a:gd name="T75" fmla="*/ 44 h 65"/>
                <a:gd name="T76" fmla="*/ 24 w 56"/>
                <a:gd name="T77" fmla="*/ 37 h 65"/>
                <a:gd name="T78" fmla="*/ 27 w 56"/>
                <a:gd name="T79" fmla="*/ 32 h 65"/>
                <a:gd name="T80" fmla="*/ 29 w 56"/>
                <a:gd name="T81" fmla="*/ 32 h 65"/>
                <a:gd name="T82" fmla="*/ 32 w 56"/>
                <a:gd name="T83" fmla="*/ 37 h 65"/>
                <a:gd name="T84" fmla="*/ 30 w 56"/>
                <a:gd name="T85" fmla="*/ 37 h 65"/>
                <a:gd name="T86" fmla="*/ 26 w 56"/>
                <a:gd name="T87" fmla="*/ 3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" h="65">
                  <a:moveTo>
                    <a:pt x="36" y="15"/>
                  </a:moveTo>
                  <a:cubicBezTo>
                    <a:pt x="36" y="14"/>
                    <a:pt x="36" y="14"/>
                    <a:pt x="36" y="14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43" y="3"/>
                    <a:pt x="43" y="3"/>
                    <a:pt x="43" y="2"/>
                  </a:cubicBezTo>
                  <a:cubicBezTo>
                    <a:pt x="43" y="1"/>
                    <a:pt x="42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3" y="0"/>
                    <a:pt x="13" y="1"/>
                  </a:cubicBezTo>
                  <a:cubicBezTo>
                    <a:pt x="12" y="2"/>
                    <a:pt x="12" y="3"/>
                    <a:pt x="13" y="3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9" y="16"/>
                    <a:pt x="0" y="26"/>
                    <a:pt x="0" y="37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1"/>
                    <a:pt x="3" y="65"/>
                    <a:pt x="7" y="65"/>
                  </a:cubicBezTo>
                  <a:cubicBezTo>
                    <a:pt x="49" y="65"/>
                    <a:pt x="49" y="65"/>
                    <a:pt x="49" y="65"/>
                  </a:cubicBezTo>
                  <a:cubicBezTo>
                    <a:pt x="53" y="65"/>
                    <a:pt x="56" y="61"/>
                    <a:pt x="56" y="58"/>
                  </a:cubicBezTo>
                  <a:cubicBezTo>
                    <a:pt x="56" y="37"/>
                    <a:pt x="56" y="37"/>
                    <a:pt x="56" y="37"/>
                  </a:cubicBezTo>
                  <a:cubicBezTo>
                    <a:pt x="56" y="26"/>
                    <a:pt x="47" y="16"/>
                    <a:pt x="36" y="15"/>
                  </a:cubicBezTo>
                  <a:close/>
                  <a:moveTo>
                    <a:pt x="26" y="13"/>
                  </a:moveTo>
                  <a:cubicBezTo>
                    <a:pt x="23" y="4"/>
                    <a:pt x="23" y="4"/>
                    <a:pt x="23" y="4"/>
                  </a:cubicBezTo>
                  <a:cubicBezTo>
                    <a:pt x="22" y="3"/>
                    <a:pt x="22" y="3"/>
                    <a:pt x="21" y="3"/>
                  </a:cubicBezTo>
                  <a:cubicBezTo>
                    <a:pt x="21" y="4"/>
                    <a:pt x="21" y="4"/>
                    <a:pt x="21" y="5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33" y="13"/>
                    <a:pt x="33" y="13"/>
                    <a:pt x="33" y="13"/>
                  </a:cubicBezTo>
                  <a:lnTo>
                    <a:pt x="26" y="13"/>
                  </a:lnTo>
                  <a:close/>
                  <a:moveTo>
                    <a:pt x="23" y="15"/>
                  </a:moveTo>
                  <a:cubicBezTo>
                    <a:pt x="33" y="15"/>
                    <a:pt x="33" y="15"/>
                    <a:pt x="33" y="15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23" y="16"/>
                    <a:pt x="23" y="16"/>
                    <a:pt x="23" y="16"/>
                  </a:cubicBezTo>
                  <a:lnTo>
                    <a:pt x="23" y="15"/>
                  </a:lnTo>
                  <a:close/>
                  <a:moveTo>
                    <a:pt x="53" y="58"/>
                  </a:moveTo>
                  <a:cubicBezTo>
                    <a:pt x="53" y="60"/>
                    <a:pt x="51" y="62"/>
                    <a:pt x="49" y="62"/>
                  </a:cubicBezTo>
                  <a:cubicBezTo>
                    <a:pt x="7" y="62"/>
                    <a:pt x="7" y="62"/>
                    <a:pt x="7" y="62"/>
                  </a:cubicBezTo>
                  <a:cubicBezTo>
                    <a:pt x="5" y="62"/>
                    <a:pt x="3" y="60"/>
                    <a:pt x="3" y="58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3" y="26"/>
                    <a:pt x="11" y="18"/>
                    <a:pt x="22" y="18"/>
                  </a:cubicBezTo>
                  <a:cubicBezTo>
                    <a:pt x="34" y="18"/>
                    <a:pt x="34" y="18"/>
                    <a:pt x="34" y="18"/>
                  </a:cubicBezTo>
                  <a:cubicBezTo>
                    <a:pt x="44" y="18"/>
                    <a:pt x="53" y="26"/>
                    <a:pt x="53" y="37"/>
                  </a:cubicBezTo>
                  <a:lnTo>
                    <a:pt x="53" y="58"/>
                  </a:lnTo>
                  <a:close/>
                  <a:moveTo>
                    <a:pt x="8" y="38"/>
                  </a:moveTo>
                  <a:cubicBezTo>
                    <a:pt x="8" y="54"/>
                    <a:pt x="8" y="54"/>
                    <a:pt x="8" y="54"/>
                  </a:cubicBezTo>
                  <a:cubicBezTo>
                    <a:pt x="8" y="55"/>
                    <a:pt x="9" y="57"/>
                    <a:pt x="11" y="57"/>
                  </a:cubicBezTo>
                  <a:cubicBezTo>
                    <a:pt x="11" y="57"/>
                    <a:pt x="12" y="57"/>
                    <a:pt x="12" y="58"/>
                  </a:cubicBezTo>
                  <a:cubicBezTo>
                    <a:pt x="12" y="58"/>
                    <a:pt x="11" y="59"/>
                    <a:pt x="11" y="59"/>
                  </a:cubicBezTo>
                  <a:cubicBezTo>
                    <a:pt x="8" y="59"/>
                    <a:pt x="6" y="56"/>
                    <a:pt x="6" y="54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6" y="28"/>
                    <a:pt x="14" y="21"/>
                    <a:pt x="23" y="21"/>
                  </a:cubicBezTo>
                  <a:cubicBezTo>
                    <a:pt x="24" y="21"/>
                    <a:pt x="24" y="21"/>
                    <a:pt x="24" y="22"/>
                  </a:cubicBezTo>
                  <a:cubicBezTo>
                    <a:pt x="24" y="22"/>
                    <a:pt x="24" y="23"/>
                    <a:pt x="23" y="23"/>
                  </a:cubicBezTo>
                  <a:cubicBezTo>
                    <a:pt x="15" y="23"/>
                    <a:pt x="8" y="29"/>
                    <a:pt x="8" y="38"/>
                  </a:cubicBezTo>
                  <a:close/>
                  <a:moveTo>
                    <a:pt x="28" y="28"/>
                  </a:moveTo>
                  <a:cubicBezTo>
                    <a:pt x="21" y="28"/>
                    <a:pt x="15" y="34"/>
                    <a:pt x="15" y="41"/>
                  </a:cubicBezTo>
                  <a:cubicBezTo>
                    <a:pt x="15" y="47"/>
                    <a:pt x="21" y="53"/>
                    <a:pt x="28" y="53"/>
                  </a:cubicBezTo>
                  <a:cubicBezTo>
                    <a:pt x="35" y="53"/>
                    <a:pt x="40" y="47"/>
                    <a:pt x="40" y="41"/>
                  </a:cubicBezTo>
                  <a:cubicBezTo>
                    <a:pt x="40" y="34"/>
                    <a:pt x="35" y="28"/>
                    <a:pt x="28" y="28"/>
                  </a:cubicBezTo>
                  <a:close/>
                  <a:moveTo>
                    <a:pt x="28" y="51"/>
                  </a:moveTo>
                  <a:cubicBezTo>
                    <a:pt x="22" y="51"/>
                    <a:pt x="17" y="46"/>
                    <a:pt x="17" y="41"/>
                  </a:cubicBezTo>
                  <a:cubicBezTo>
                    <a:pt x="17" y="35"/>
                    <a:pt x="22" y="30"/>
                    <a:pt x="28" y="30"/>
                  </a:cubicBezTo>
                  <a:cubicBezTo>
                    <a:pt x="33" y="30"/>
                    <a:pt x="38" y="35"/>
                    <a:pt x="38" y="41"/>
                  </a:cubicBezTo>
                  <a:cubicBezTo>
                    <a:pt x="38" y="46"/>
                    <a:pt x="33" y="51"/>
                    <a:pt x="28" y="51"/>
                  </a:cubicBezTo>
                  <a:close/>
                  <a:moveTo>
                    <a:pt x="26" y="37"/>
                  </a:moveTo>
                  <a:cubicBezTo>
                    <a:pt x="26" y="39"/>
                    <a:pt x="27" y="40"/>
                    <a:pt x="28" y="40"/>
                  </a:cubicBezTo>
                  <a:cubicBezTo>
                    <a:pt x="30" y="40"/>
                    <a:pt x="32" y="41"/>
                    <a:pt x="32" y="44"/>
                  </a:cubicBezTo>
                  <a:cubicBezTo>
                    <a:pt x="32" y="46"/>
                    <a:pt x="31" y="47"/>
                    <a:pt x="29" y="48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7" y="50"/>
                    <a:pt x="27" y="49"/>
                    <a:pt x="27" y="49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5" y="47"/>
                    <a:pt x="24" y="46"/>
                    <a:pt x="24" y="44"/>
                  </a:cubicBezTo>
                  <a:cubicBezTo>
                    <a:pt x="24" y="43"/>
                    <a:pt x="24" y="43"/>
                    <a:pt x="25" y="43"/>
                  </a:cubicBezTo>
                  <a:cubicBezTo>
                    <a:pt x="25" y="43"/>
                    <a:pt x="26" y="43"/>
                    <a:pt x="26" y="44"/>
                  </a:cubicBezTo>
                  <a:cubicBezTo>
                    <a:pt x="26" y="45"/>
                    <a:pt x="27" y="46"/>
                    <a:pt x="28" y="46"/>
                  </a:cubicBezTo>
                  <a:cubicBezTo>
                    <a:pt x="29" y="46"/>
                    <a:pt x="30" y="45"/>
                    <a:pt x="30" y="44"/>
                  </a:cubicBezTo>
                  <a:cubicBezTo>
                    <a:pt x="30" y="42"/>
                    <a:pt x="29" y="42"/>
                    <a:pt x="28" y="42"/>
                  </a:cubicBezTo>
                  <a:cubicBezTo>
                    <a:pt x="25" y="42"/>
                    <a:pt x="24" y="40"/>
                    <a:pt x="24" y="37"/>
                  </a:cubicBezTo>
                  <a:cubicBezTo>
                    <a:pt x="24" y="36"/>
                    <a:pt x="25" y="34"/>
                    <a:pt x="27" y="34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7" y="32"/>
                    <a:pt x="27" y="31"/>
                    <a:pt x="28" y="31"/>
                  </a:cubicBezTo>
                  <a:cubicBezTo>
                    <a:pt x="28" y="31"/>
                    <a:pt x="29" y="32"/>
                    <a:pt x="29" y="32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30" y="34"/>
                    <a:pt x="32" y="35"/>
                    <a:pt x="32" y="37"/>
                  </a:cubicBezTo>
                  <a:cubicBezTo>
                    <a:pt x="32" y="38"/>
                    <a:pt x="31" y="38"/>
                    <a:pt x="31" y="38"/>
                  </a:cubicBezTo>
                  <a:cubicBezTo>
                    <a:pt x="30" y="38"/>
                    <a:pt x="30" y="38"/>
                    <a:pt x="30" y="37"/>
                  </a:cubicBezTo>
                  <a:cubicBezTo>
                    <a:pt x="30" y="36"/>
                    <a:pt x="29" y="35"/>
                    <a:pt x="28" y="35"/>
                  </a:cubicBezTo>
                  <a:cubicBezTo>
                    <a:pt x="27" y="35"/>
                    <a:pt x="26" y="36"/>
                    <a:pt x="26" y="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Freeform 41"/>
            <p:cNvSpPr>
              <a:spLocks noEditPoints="1"/>
            </p:cNvSpPr>
            <p:nvPr/>
          </p:nvSpPr>
          <p:spPr bwMode="auto">
            <a:xfrm>
              <a:off x="8353598" y="3863781"/>
              <a:ext cx="386783" cy="373891"/>
            </a:xfrm>
            <a:custGeom>
              <a:avLst/>
              <a:gdLst>
                <a:gd name="T0" fmla="*/ 12 w 63"/>
                <a:gd name="T1" fmla="*/ 10 h 61"/>
                <a:gd name="T2" fmla="*/ 13 w 63"/>
                <a:gd name="T3" fmla="*/ 10 h 61"/>
                <a:gd name="T4" fmla="*/ 13 w 63"/>
                <a:gd name="T5" fmla="*/ 12 h 61"/>
                <a:gd name="T6" fmla="*/ 13 w 63"/>
                <a:gd name="T7" fmla="*/ 29 h 61"/>
                <a:gd name="T8" fmla="*/ 13 w 63"/>
                <a:gd name="T9" fmla="*/ 31 h 61"/>
                <a:gd name="T10" fmla="*/ 13 w 63"/>
                <a:gd name="T11" fmla="*/ 31 h 61"/>
                <a:gd name="T12" fmla="*/ 12 w 63"/>
                <a:gd name="T13" fmla="*/ 31 h 61"/>
                <a:gd name="T14" fmla="*/ 12 w 63"/>
                <a:gd name="T15" fmla="*/ 10 h 61"/>
                <a:gd name="T16" fmla="*/ 61 w 63"/>
                <a:gd name="T17" fmla="*/ 59 h 61"/>
                <a:gd name="T18" fmla="*/ 56 w 63"/>
                <a:gd name="T19" fmla="*/ 61 h 61"/>
                <a:gd name="T20" fmla="*/ 51 w 63"/>
                <a:gd name="T21" fmla="*/ 59 h 61"/>
                <a:gd name="T22" fmla="*/ 38 w 63"/>
                <a:gd name="T23" fmla="*/ 47 h 61"/>
                <a:gd name="T24" fmla="*/ 36 w 63"/>
                <a:gd name="T25" fmla="*/ 42 h 61"/>
                <a:gd name="T26" fmla="*/ 32 w 63"/>
                <a:gd name="T27" fmla="*/ 38 h 61"/>
                <a:gd name="T28" fmla="*/ 22 w 63"/>
                <a:gd name="T29" fmla="*/ 41 h 61"/>
                <a:gd name="T30" fmla="*/ 8 w 63"/>
                <a:gd name="T31" fmla="*/ 35 h 61"/>
                <a:gd name="T32" fmla="*/ 8 w 63"/>
                <a:gd name="T33" fmla="*/ 6 h 61"/>
                <a:gd name="T34" fmla="*/ 22 w 63"/>
                <a:gd name="T35" fmla="*/ 0 h 61"/>
                <a:gd name="T36" fmla="*/ 36 w 63"/>
                <a:gd name="T37" fmla="*/ 6 h 61"/>
                <a:gd name="T38" fmla="*/ 39 w 63"/>
                <a:gd name="T39" fmla="*/ 31 h 61"/>
                <a:gd name="T40" fmla="*/ 43 w 63"/>
                <a:gd name="T41" fmla="*/ 35 h 61"/>
                <a:gd name="T42" fmla="*/ 48 w 63"/>
                <a:gd name="T43" fmla="*/ 37 h 61"/>
                <a:gd name="T44" fmla="*/ 60 w 63"/>
                <a:gd name="T45" fmla="*/ 49 h 61"/>
                <a:gd name="T46" fmla="*/ 61 w 63"/>
                <a:gd name="T47" fmla="*/ 59 h 61"/>
                <a:gd name="T48" fmla="*/ 10 w 63"/>
                <a:gd name="T49" fmla="*/ 8 h 61"/>
                <a:gd name="T50" fmla="*/ 5 w 63"/>
                <a:gd name="T51" fmla="*/ 21 h 61"/>
                <a:gd name="T52" fmla="*/ 10 w 63"/>
                <a:gd name="T53" fmla="*/ 33 h 61"/>
                <a:gd name="T54" fmla="*/ 22 w 63"/>
                <a:gd name="T55" fmla="*/ 38 h 61"/>
                <a:gd name="T56" fmla="*/ 34 w 63"/>
                <a:gd name="T57" fmla="*/ 33 h 61"/>
                <a:gd name="T58" fmla="*/ 39 w 63"/>
                <a:gd name="T59" fmla="*/ 21 h 61"/>
                <a:gd name="T60" fmla="*/ 34 w 63"/>
                <a:gd name="T61" fmla="*/ 8 h 61"/>
                <a:gd name="T62" fmla="*/ 22 w 63"/>
                <a:gd name="T63" fmla="*/ 3 h 61"/>
                <a:gd name="T64" fmla="*/ 10 w 63"/>
                <a:gd name="T65" fmla="*/ 8 h 61"/>
                <a:gd name="T66" fmla="*/ 36 w 63"/>
                <a:gd name="T67" fmla="*/ 34 h 61"/>
                <a:gd name="T68" fmla="*/ 34 w 63"/>
                <a:gd name="T69" fmla="*/ 35 h 61"/>
                <a:gd name="T70" fmla="*/ 38 w 63"/>
                <a:gd name="T71" fmla="*/ 39 h 61"/>
                <a:gd name="T72" fmla="*/ 39 w 63"/>
                <a:gd name="T73" fmla="*/ 37 h 61"/>
                <a:gd name="T74" fmla="*/ 40 w 63"/>
                <a:gd name="T75" fmla="*/ 36 h 61"/>
                <a:gd name="T76" fmla="*/ 37 w 63"/>
                <a:gd name="T77" fmla="*/ 33 h 61"/>
                <a:gd name="T78" fmla="*/ 36 w 63"/>
                <a:gd name="T79" fmla="*/ 34 h 61"/>
                <a:gd name="T80" fmla="*/ 41 w 63"/>
                <a:gd name="T81" fmla="*/ 44 h 61"/>
                <a:gd name="T82" fmla="*/ 53 w 63"/>
                <a:gd name="T83" fmla="*/ 57 h 61"/>
                <a:gd name="T84" fmla="*/ 58 w 63"/>
                <a:gd name="T85" fmla="*/ 57 h 61"/>
                <a:gd name="T86" fmla="*/ 60 w 63"/>
                <a:gd name="T87" fmla="*/ 54 h 61"/>
                <a:gd name="T88" fmla="*/ 58 w 63"/>
                <a:gd name="T89" fmla="*/ 51 h 61"/>
                <a:gd name="T90" fmla="*/ 46 w 63"/>
                <a:gd name="T91" fmla="*/ 39 h 61"/>
                <a:gd name="T92" fmla="*/ 43 w 63"/>
                <a:gd name="T93" fmla="*/ 38 h 61"/>
                <a:gd name="T94" fmla="*/ 42 w 63"/>
                <a:gd name="T95" fmla="*/ 38 h 61"/>
                <a:gd name="T96" fmla="*/ 41 w 63"/>
                <a:gd name="T97" fmla="*/ 38 h 61"/>
                <a:gd name="T98" fmla="*/ 40 w 63"/>
                <a:gd name="T99" fmla="*/ 39 h 61"/>
                <a:gd name="T100" fmla="*/ 40 w 63"/>
                <a:gd name="T101" fmla="*/ 40 h 61"/>
                <a:gd name="T102" fmla="*/ 39 w 63"/>
                <a:gd name="T103" fmla="*/ 40 h 61"/>
                <a:gd name="T104" fmla="*/ 41 w 63"/>
                <a:gd name="T105" fmla="*/ 44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3" h="61">
                  <a:moveTo>
                    <a:pt x="12" y="10"/>
                  </a:moveTo>
                  <a:cubicBezTo>
                    <a:pt x="12" y="10"/>
                    <a:pt x="13" y="10"/>
                    <a:pt x="13" y="10"/>
                  </a:cubicBezTo>
                  <a:cubicBezTo>
                    <a:pt x="14" y="11"/>
                    <a:pt x="14" y="11"/>
                    <a:pt x="13" y="12"/>
                  </a:cubicBezTo>
                  <a:cubicBezTo>
                    <a:pt x="8" y="17"/>
                    <a:pt x="8" y="24"/>
                    <a:pt x="13" y="29"/>
                  </a:cubicBezTo>
                  <a:cubicBezTo>
                    <a:pt x="14" y="30"/>
                    <a:pt x="14" y="30"/>
                    <a:pt x="13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6" y="25"/>
                    <a:pt x="6" y="16"/>
                    <a:pt x="12" y="10"/>
                  </a:cubicBezTo>
                  <a:close/>
                  <a:moveTo>
                    <a:pt x="61" y="59"/>
                  </a:moveTo>
                  <a:cubicBezTo>
                    <a:pt x="59" y="60"/>
                    <a:pt x="58" y="61"/>
                    <a:pt x="56" y="61"/>
                  </a:cubicBezTo>
                  <a:cubicBezTo>
                    <a:pt x="54" y="61"/>
                    <a:pt x="52" y="60"/>
                    <a:pt x="51" y="59"/>
                  </a:cubicBezTo>
                  <a:cubicBezTo>
                    <a:pt x="38" y="47"/>
                    <a:pt x="38" y="47"/>
                    <a:pt x="38" y="47"/>
                  </a:cubicBezTo>
                  <a:cubicBezTo>
                    <a:pt x="37" y="45"/>
                    <a:pt x="36" y="43"/>
                    <a:pt x="36" y="42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29" y="40"/>
                    <a:pt x="26" y="41"/>
                    <a:pt x="22" y="41"/>
                  </a:cubicBezTo>
                  <a:cubicBezTo>
                    <a:pt x="17" y="41"/>
                    <a:pt x="12" y="38"/>
                    <a:pt x="8" y="35"/>
                  </a:cubicBezTo>
                  <a:cubicBezTo>
                    <a:pt x="0" y="27"/>
                    <a:pt x="0" y="14"/>
                    <a:pt x="8" y="6"/>
                  </a:cubicBezTo>
                  <a:cubicBezTo>
                    <a:pt x="12" y="3"/>
                    <a:pt x="17" y="0"/>
                    <a:pt x="22" y="0"/>
                  </a:cubicBezTo>
                  <a:cubicBezTo>
                    <a:pt x="28" y="0"/>
                    <a:pt x="33" y="3"/>
                    <a:pt x="36" y="6"/>
                  </a:cubicBezTo>
                  <a:cubicBezTo>
                    <a:pt x="43" y="13"/>
                    <a:pt x="44" y="23"/>
                    <a:pt x="39" y="31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5" y="35"/>
                    <a:pt x="47" y="35"/>
                    <a:pt x="48" y="37"/>
                  </a:cubicBezTo>
                  <a:cubicBezTo>
                    <a:pt x="60" y="49"/>
                    <a:pt x="60" y="49"/>
                    <a:pt x="60" y="49"/>
                  </a:cubicBezTo>
                  <a:cubicBezTo>
                    <a:pt x="63" y="52"/>
                    <a:pt x="63" y="56"/>
                    <a:pt x="61" y="59"/>
                  </a:cubicBezTo>
                  <a:close/>
                  <a:moveTo>
                    <a:pt x="10" y="8"/>
                  </a:moveTo>
                  <a:cubicBezTo>
                    <a:pt x="7" y="12"/>
                    <a:pt x="5" y="16"/>
                    <a:pt x="5" y="21"/>
                  </a:cubicBezTo>
                  <a:cubicBezTo>
                    <a:pt x="5" y="25"/>
                    <a:pt x="7" y="29"/>
                    <a:pt x="10" y="33"/>
                  </a:cubicBezTo>
                  <a:cubicBezTo>
                    <a:pt x="13" y="36"/>
                    <a:pt x="18" y="38"/>
                    <a:pt x="22" y="38"/>
                  </a:cubicBezTo>
                  <a:cubicBezTo>
                    <a:pt x="27" y="38"/>
                    <a:pt x="31" y="36"/>
                    <a:pt x="34" y="33"/>
                  </a:cubicBezTo>
                  <a:cubicBezTo>
                    <a:pt x="37" y="29"/>
                    <a:pt x="39" y="25"/>
                    <a:pt x="39" y="21"/>
                  </a:cubicBezTo>
                  <a:cubicBezTo>
                    <a:pt x="39" y="16"/>
                    <a:pt x="37" y="12"/>
                    <a:pt x="34" y="8"/>
                  </a:cubicBezTo>
                  <a:cubicBezTo>
                    <a:pt x="31" y="5"/>
                    <a:pt x="27" y="3"/>
                    <a:pt x="22" y="3"/>
                  </a:cubicBezTo>
                  <a:cubicBezTo>
                    <a:pt x="18" y="3"/>
                    <a:pt x="13" y="5"/>
                    <a:pt x="10" y="8"/>
                  </a:cubicBezTo>
                  <a:close/>
                  <a:moveTo>
                    <a:pt x="36" y="34"/>
                  </a:moveTo>
                  <a:cubicBezTo>
                    <a:pt x="35" y="34"/>
                    <a:pt x="35" y="35"/>
                    <a:pt x="34" y="35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8" y="38"/>
                    <a:pt x="38" y="38"/>
                    <a:pt x="39" y="37"/>
                  </a:cubicBezTo>
                  <a:cubicBezTo>
                    <a:pt x="39" y="37"/>
                    <a:pt x="40" y="36"/>
                    <a:pt x="40" y="36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6" y="33"/>
                    <a:pt x="36" y="34"/>
                    <a:pt x="36" y="34"/>
                  </a:cubicBezTo>
                  <a:close/>
                  <a:moveTo>
                    <a:pt x="41" y="44"/>
                  </a:moveTo>
                  <a:cubicBezTo>
                    <a:pt x="53" y="57"/>
                    <a:pt x="53" y="57"/>
                    <a:pt x="53" y="57"/>
                  </a:cubicBezTo>
                  <a:cubicBezTo>
                    <a:pt x="54" y="58"/>
                    <a:pt x="57" y="58"/>
                    <a:pt x="58" y="57"/>
                  </a:cubicBezTo>
                  <a:cubicBezTo>
                    <a:pt x="59" y="56"/>
                    <a:pt x="60" y="55"/>
                    <a:pt x="60" y="54"/>
                  </a:cubicBezTo>
                  <a:cubicBezTo>
                    <a:pt x="60" y="53"/>
                    <a:pt x="59" y="52"/>
                    <a:pt x="58" y="51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5" y="38"/>
                    <a:pt x="44" y="38"/>
                    <a:pt x="43" y="38"/>
                  </a:cubicBezTo>
                  <a:cubicBezTo>
                    <a:pt x="43" y="38"/>
                    <a:pt x="42" y="38"/>
                    <a:pt x="42" y="38"/>
                  </a:cubicBezTo>
                  <a:cubicBezTo>
                    <a:pt x="42" y="38"/>
                    <a:pt x="42" y="38"/>
                    <a:pt x="41" y="38"/>
                  </a:cubicBezTo>
                  <a:cubicBezTo>
                    <a:pt x="41" y="38"/>
                    <a:pt x="41" y="38"/>
                    <a:pt x="40" y="39"/>
                  </a:cubicBezTo>
                  <a:cubicBezTo>
                    <a:pt x="40" y="39"/>
                    <a:pt x="40" y="39"/>
                    <a:pt x="40" y="40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9" y="42"/>
                    <a:pt x="39" y="43"/>
                    <a:pt x="41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Freeform 17"/>
            <p:cNvSpPr>
              <a:spLocks noEditPoints="1"/>
            </p:cNvSpPr>
            <p:nvPr/>
          </p:nvSpPr>
          <p:spPr bwMode="auto">
            <a:xfrm>
              <a:off x="4231782" y="4766800"/>
              <a:ext cx="416750" cy="353012"/>
            </a:xfrm>
            <a:custGeom>
              <a:avLst/>
              <a:gdLst>
                <a:gd name="T0" fmla="*/ 70 w 72"/>
                <a:gd name="T1" fmla="*/ 16 h 61"/>
                <a:gd name="T2" fmla="*/ 56 w 72"/>
                <a:gd name="T3" fmla="*/ 18 h 61"/>
                <a:gd name="T4" fmla="*/ 43 w 72"/>
                <a:gd name="T5" fmla="*/ 46 h 61"/>
                <a:gd name="T6" fmla="*/ 12 w 72"/>
                <a:gd name="T7" fmla="*/ 46 h 61"/>
                <a:gd name="T8" fmla="*/ 13 w 72"/>
                <a:gd name="T9" fmla="*/ 49 h 61"/>
                <a:gd name="T10" fmla="*/ 48 w 72"/>
                <a:gd name="T11" fmla="*/ 51 h 61"/>
                <a:gd name="T12" fmla="*/ 13 w 72"/>
                <a:gd name="T13" fmla="*/ 52 h 61"/>
                <a:gd name="T14" fmla="*/ 9 w 72"/>
                <a:gd name="T15" fmla="*/ 45 h 61"/>
                <a:gd name="T16" fmla="*/ 7 w 72"/>
                <a:gd name="T17" fmla="*/ 42 h 61"/>
                <a:gd name="T18" fmla="*/ 1 w 72"/>
                <a:gd name="T19" fmla="*/ 23 h 61"/>
                <a:gd name="T20" fmla="*/ 10 w 72"/>
                <a:gd name="T21" fmla="*/ 41 h 61"/>
                <a:gd name="T22" fmla="*/ 43 w 72"/>
                <a:gd name="T23" fmla="*/ 43 h 61"/>
                <a:gd name="T24" fmla="*/ 54 w 72"/>
                <a:gd name="T25" fmla="*/ 17 h 61"/>
                <a:gd name="T26" fmla="*/ 70 w 72"/>
                <a:gd name="T27" fmla="*/ 13 h 61"/>
                <a:gd name="T28" fmla="*/ 18 w 72"/>
                <a:gd name="T29" fmla="*/ 57 h 61"/>
                <a:gd name="T30" fmla="*/ 11 w 72"/>
                <a:gd name="T31" fmla="*/ 57 h 61"/>
                <a:gd name="T32" fmla="*/ 18 w 72"/>
                <a:gd name="T33" fmla="*/ 57 h 61"/>
                <a:gd name="T34" fmla="*/ 14 w 72"/>
                <a:gd name="T35" fmla="*/ 55 h 61"/>
                <a:gd name="T36" fmla="*/ 14 w 72"/>
                <a:gd name="T37" fmla="*/ 59 h 61"/>
                <a:gd name="T38" fmla="*/ 45 w 72"/>
                <a:gd name="T39" fmla="*/ 57 h 61"/>
                <a:gd name="T40" fmla="*/ 38 w 72"/>
                <a:gd name="T41" fmla="*/ 57 h 61"/>
                <a:gd name="T42" fmla="*/ 45 w 72"/>
                <a:gd name="T43" fmla="*/ 57 h 61"/>
                <a:gd name="T44" fmla="*/ 41 w 72"/>
                <a:gd name="T45" fmla="*/ 55 h 61"/>
                <a:gd name="T46" fmla="*/ 41 w 72"/>
                <a:gd name="T47" fmla="*/ 59 h 61"/>
                <a:gd name="T48" fmla="*/ 12 w 72"/>
                <a:gd name="T49" fmla="*/ 37 h 61"/>
                <a:gd name="T50" fmla="*/ 45 w 72"/>
                <a:gd name="T51" fmla="*/ 36 h 61"/>
                <a:gd name="T52" fmla="*/ 12 w 72"/>
                <a:gd name="T53" fmla="*/ 35 h 61"/>
                <a:gd name="T54" fmla="*/ 12 w 72"/>
                <a:gd name="T55" fmla="*/ 37 h 61"/>
                <a:gd name="T56" fmla="*/ 12 w 72"/>
                <a:gd name="T57" fmla="*/ 40 h 61"/>
                <a:gd name="T58" fmla="*/ 43 w 72"/>
                <a:gd name="T59" fmla="*/ 41 h 61"/>
                <a:gd name="T60" fmla="*/ 43 w 72"/>
                <a:gd name="T61" fmla="*/ 39 h 61"/>
                <a:gd name="T62" fmla="*/ 37 w 72"/>
                <a:gd name="T63" fmla="*/ 31 h 61"/>
                <a:gd name="T64" fmla="*/ 44 w 72"/>
                <a:gd name="T65" fmla="*/ 30 h 61"/>
                <a:gd name="T66" fmla="*/ 43 w 72"/>
                <a:gd name="T67" fmla="*/ 0 h 61"/>
                <a:gd name="T68" fmla="*/ 36 w 72"/>
                <a:gd name="T69" fmla="*/ 0 h 61"/>
                <a:gd name="T70" fmla="*/ 37 w 72"/>
                <a:gd name="T71" fmla="*/ 31 h 61"/>
                <a:gd name="T72" fmla="*/ 31 w 72"/>
                <a:gd name="T73" fmla="*/ 31 h 61"/>
                <a:gd name="T74" fmla="*/ 32 w 72"/>
                <a:gd name="T75" fmla="*/ 8 h 61"/>
                <a:gd name="T76" fmla="*/ 25 w 72"/>
                <a:gd name="T77" fmla="*/ 8 h 61"/>
                <a:gd name="T78" fmla="*/ 24 w 72"/>
                <a:gd name="T79" fmla="*/ 30 h 61"/>
                <a:gd name="T80" fmla="*/ 13 w 72"/>
                <a:gd name="T81" fmla="*/ 31 h 61"/>
                <a:gd name="T82" fmla="*/ 20 w 72"/>
                <a:gd name="T83" fmla="*/ 30 h 61"/>
                <a:gd name="T84" fmla="*/ 20 w 72"/>
                <a:gd name="T85" fmla="*/ 16 h 61"/>
                <a:gd name="T86" fmla="*/ 13 w 72"/>
                <a:gd name="T87" fmla="*/ 16 h 61"/>
                <a:gd name="T88" fmla="*/ 13 w 72"/>
                <a:gd name="T89" fmla="*/ 3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" h="61">
                  <a:moveTo>
                    <a:pt x="72" y="14"/>
                  </a:moveTo>
                  <a:cubicBezTo>
                    <a:pt x="72" y="15"/>
                    <a:pt x="71" y="16"/>
                    <a:pt x="70" y="16"/>
                  </a:cubicBezTo>
                  <a:cubicBezTo>
                    <a:pt x="59" y="16"/>
                    <a:pt x="59" y="16"/>
                    <a:pt x="59" y="16"/>
                  </a:cubicBezTo>
                  <a:cubicBezTo>
                    <a:pt x="58" y="16"/>
                    <a:pt x="57" y="17"/>
                    <a:pt x="56" y="18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8" y="44"/>
                    <a:pt x="46" y="46"/>
                    <a:pt x="43" y="46"/>
                  </a:cubicBezTo>
                  <a:cubicBezTo>
                    <a:pt x="13" y="46"/>
                    <a:pt x="13" y="46"/>
                    <a:pt x="13" y="46"/>
                  </a:cubicBezTo>
                  <a:cubicBezTo>
                    <a:pt x="13" y="46"/>
                    <a:pt x="12" y="46"/>
                    <a:pt x="12" y="46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49"/>
                    <a:pt x="12" y="49"/>
                    <a:pt x="13" y="49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7" y="49"/>
                    <a:pt x="48" y="50"/>
                    <a:pt x="48" y="51"/>
                  </a:cubicBezTo>
                  <a:cubicBezTo>
                    <a:pt x="48" y="52"/>
                    <a:pt x="47" y="52"/>
                    <a:pt x="47" y="52"/>
                  </a:cubicBezTo>
                  <a:cubicBezTo>
                    <a:pt x="13" y="52"/>
                    <a:pt x="13" y="52"/>
                    <a:pt x="13" y="52"/>
                  </a:cubicBezTo>
                  <a:cubicBezTo>
                    <a:pt x="11" y="52"/>
                    <a:pt x="9" y="50"/>
                    <a:pt x="9" y="48"/>
                  </a:cubicBezTo>
                  <a:cubicBezTo>
                    <a:pt x="9" y="45"/>
                    <a:pt x="9" y="45"/>
                    <a:pt x="9" y="45"/>
                  </a:cubicBezTo>
                  <a:cubicBezTo>
                    <a:pt x="9" y="45"/>
                    <a:pt x="9" y="44"/>
                    <a:pt x="9" y="44"/>
                  </a:cubicBezTo>
                  <a:cubicBezTo>
                    <a:pt x="8" y="44"/>
                    <a:pt x="8" y="43"/>
                    <a:pt x="7" y="42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4"/>
                    <a:pt x="0" y="23"/>
                    <a:pt x="1" y="23"/>
                  </a:cubicBezTo>
                  <a:cubicBezTo>
                    <a:pt x="1" y="22"/>
                    <a:pt x="2" y="23"/>
                    <a:pt x="3" y="24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11" y="42"/>
                    <a:pt x="12" y="43"/>
                    <a:pt x="13" y="43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44" y="43"/>
                    <a:pt x="46" y="42"/>
                    <a:pt x="46" y="41"/>
                  </a:cubicBezTo>
                  <a:cubicBezTo>
                    <a:pt x="54" y="17"/>
                    <a:pt x="54" y="17"/>
                    <a:pt x="54" y="17"/>
                  </a:cubicBezTo>
                  <a:cubicBezTo>
                    <a:pt x="54" y="15"/>
                    <a:pt x="57" y="13"/>
                    <a:pt x="59" y="13"/>
                  </a:cubicBezTo>
                  <a:cubicBezTo>
                    <a:pt x="70" y="13"/>
                    <a:pt x="70" y="13"/>
                    <a:pt x="70" y="13"/>
                  </a:cubicBezTo>
                  <a:cubicBezTo>
                    <a:pt x="71" y="13"/>
                    <a:pt x="72" y="13"/>
                    <a:pt x="72" y="14"/>
                  </a:cubicBezTo>
                  <a:close/>
                  <a:moveTo>
                    <a:pt x="18" y="57"/>
                  </a:moveTo>
                  <a:cubicBezTo>
                    <a:pt x="18" y="59"/>
                    <a:pt x="16" y="61"/>
                    <a:pt x="14" y="61"/>
                  </a:cubicBezTo>
                  <a:cubicBezTo>
                    <a:pt x="12" y="61"/>
                    <a:pt x="11" y="59"/>
                    <a:pt x="11" y="57"/>
                  </a:cubicBezTo>
                  <a:cubicBezTo>
                    <a:pt x="11" y="55"/>
                    <a:pt x="12" y="53"/>
                    <a:pt x="14" y="53"/>
                  </a:cubicBezTo>
                  <a:cubicBezTo>
                    <a:pt x="16" y="53"/>
                    <a:pt x="18" y="55"/>
                    <a:pt x="18" y="57"/>
                  </a:cubicBezTo>
                  <a:close/>
                  <a:moveTo>
                    <a:pt x="16" y="57"/>
                  </a:moveTo>
                  <a:cubicBezTo>
                    <a:pt x="16" y="56"/>
                    <a:pt x="15" y="55"/>
                    <a:pt x="14" y="55"/>
                  </a:cubicBezTo>
                  <a:cubicBezTo>
                    <a:pt x="14" y="55"/>
                    <a:pt x="13" y="56"/>
                    <a:pt x="13" y="57"/>
                  </a:cubicBezTo>
                  <a:cubicBezTo>
                    <a:pt x="13" y="58"/>
                    <a:pt x="14" y="59"/>
                    <a:pt x="14" y="59"/>
                  </a:cubicBezTo>
                  <a:cubicBezTo>
                    <a:pt x="15" y="59"/>
                    <a:pt x="16" y="58"/>
                    <a:pt x="16" y="57"/>
                  </a:cubicBezTo>
                  <a:close/>
                  <a:moveTo>
                    <a:pt x="45" y="57"/>
                  </a:moveTo>
                  <a:cubicBezTo>
                    <a:pt x="45" y="59"/>
                    <a:pt x="43" y="61"/>
                    <a:pt x="41" y="61"/>
                  </a:cubicBezTo>
                  <a:cubicBezTo>
                    <a:pt x="39" y="61"/>
                    <a:pt x="38" y="59"/>
                    <a:pt x="38" y="57"/>
                  </a:cubicBezTo>
                  <a:cubicBezTo>
                    <a:pt x="38" y="55"/>
                    <a:pt x="39" y="53"/>
                    <a:pt x="41" y="53"/>
                  </a:cubicBezTo>
                  <a:cubicBezTo>
                    <a:pt x="43" y="53"/>
                    <a:pt x="45" y="55"/>
                    <a:pt x="45" y="57"/>
                  </a:cubicBezTo>
                  <a:close/>
                  <a:moveTo>
                    <a:pt x="43" y="57"/>
                  </a:moveTo>
                  <a:cubicBezTo>
                    <a:pt x="43" y="56"/>
                    <a:pt x="42" y="55"/>
                    <a:pt x="41" y="55"/>
                  </a:cubicBezTo>
                  <a:cubicBezTo>
                    <a:pt x="40" y="55"/>
                    <a:pt x="40" y="56"/>
                    <a:pt x="40" y="57"/>
                  </a:cubicBezTo>
                  <a:cubicBezTo>
                    <a:pt x="40" y="58"/>
                    <a:pt x="40" y="59"/>
                    <a:pt x="41" y="59"/>
                  </a:cubicBezTo>
                  <a:cubicBezTo>
                    <a:pt x="42" y="59"/>
                    <a:pt x="43" y="58"/>
                    <a:pt x="43" y="57"/>
                  </a:cubicBezTo>
                  <a:close/>
                  <a:moveTo>
                    <a:pt x="12" y="37"/>
                  </a:moveTo>
                  <a:cubicBezTo>
                    <a:pt x="44" y="37"/>
                    <a:pt x="44" y="37"/>
                    <a:pt x="44" y="37"/>
                  </a:cubicBezTo>
                  <a:cubicBezTo>
                    <a:pt x="45" y="37"/>
                    <a:pt x="45" y="36"/>
                    <a:pt x="45" y="36"/>
                  </a:cubicBezTo>
                  <a:cubicBezTo>
                    <a:pt x="45" y="35"/>
                    <a:pt x="45" y="35"/>
                    <a:pt x="44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1" y="35"/>
                    <a:pt x="11" y="35"/>
                    <a:pt x="11" y="36"/>
                  </a:cubicBezTo>
                  <a:cubicBezTo>
                    <a:pt x="11" y="36"/>
                    <a:pt x="11" y="37"/>
                    <a:pt x="12" y="37"/>
                  </a:cubicBezTo>
                  <a:close/>
                  <a:moveTo>
                    <a:pt x="13" y="39"/>
                  </a:moveTo>
                  <a:cubicBezTo>
                    <a:pt x="13" y="39"/>
                    <a:pt x="12" y="40"/>
                    <a:pt x="12" y="40"/>
                  </a:cubicBezTo>
                  <a:cubicBezTo>
                    <a:pt x="12" y="41"/>
                    <a:pt x="13" y="41"/>
                    <a:pt x="13" y="41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4" y="41"/>
                    <a:pt x="44" y="41"/>
                    <a:pt x="44" y="40"/>
                  </a:cubicBezTo>
                  <a:cubicBezTo>
                    <a:pt x="44" y="40"/>
                    <a:pt x="44" y="39"/>
                    <a:pt x="43" y="39"/>
                  </a:cubicBezTo>
                  <a:lnTo>
                    <a:pt x="13" y="39"/>
                  </a:lnTo>
                  <a:close/>
                  <a:moveTo>
                    <a:pt x="37" y="31"/>
                  </a:moveTo>
                  <a:cubicBezTo>
                    <a:pt x="43" y="31"/>
                    <a:pt x="43" y="31"/>
                    <a:pt x="43" y="31"/>
                  </a:cubicBezTo>
                  <a:cubicBezTo>
                    <a:pt x="43" y="31"/>
                    <a:pt x="44" y="30"/>
                    <a:pt x="44" y="3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4" y="0"/>
                    <a:pt x="43" y="0"/>
                    <a:pt x="43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1"/>
                    <a:pt x="37" y="31"/>
                  </a:cubicBezTo>
                  <a:close/>
                  <a:moveTo>
                    <a:pt x="25" y="31"/>
                  </a:moveTo>
                  <a:cubicBezTo>
                    <a:pt x="31" y="31"/>
                    <a:pt x="31" y="31"/>
                    <a:pt x="31" y="31"/>
                  </a:cubicBezTo>
                  <a:cubicBezTo>
                    <a:pt x="32" y="31"/>
                    <a:pt x="32" y="30"/>
                    <a:pt x="32" y="30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2" y="8"/>
                    <a:pt x="32" y="8"/>
                    <a:pt x="31" y="8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5" y="8"/>
                    <a:pt x="24" y="8"/>
                    <a:pt x="24" y="8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5" y="31"/>
                    <a:pt x="25" y="31"/>
                  </a:cubicBezTo>
                  <a:close/>
                  <a:moveTo>
                    <a:pt x="13" y="31"/>
                  </a:move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0"/>
                    <a:pt x="20" y="30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1"/>
                    <a:pt x="13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Freeform 52"/>
            <p:cNvSpPr>
              <a:spLocks noEditPoints="1"/>
            </p:cNvSpPr>
            <p:nvPr/>
          </p:nvSpPr>
          <p:spPr bwMode="auto">
            <a:xfrm>
              <a:off x="7006293" y="4941622"/>
              <a:ext cx="503402" cy="473617"/>
            </a:xfrm>
            <a:custGeom>
              <a:avLst/>
              <a:gdLst>
                <a:gd name="T0" fmla="*/ 23 w 68"/>
                <a:gd name="T1" fmla="*/ 5 h 67"/>
                <a:gd name="T2" fmla="*/ 7 w 68"/>
                <a:gd name="T3" fmla="*/ 11 h 67"/>
                <a:gd name="T4" fmla="*/ 7 w 68"/>
                <a:gd name="T5" fmla="*/ 67 h 67"/>
                <a:gd name="T6" fmla="*/ 38 w 68"/>
                <a:gd name="T7" fmla="*/ 62 h 67"/>
                <a:gd name="T8" fmla="*/ 49 w 68"/>
                <a:gd name="T9" fmla="*/ 56 h 67"/>
                <a:gd name="T10" fmla="*/ 64 w 68"/>
                <a:gd name="T11" fmla="*/ 47 h 67"/>
                <a:gd name="T12" fmla="*/ 60 w 68"/>
                <a:gd name="T13" fmla="*/ 0 h 67"/>
                <a:gd name="T14" fmla="*/ 52 w 68"/>
                <a:gd name="T15" fmla="*/ 51 h 67"/>
                <a:gd name="T16" fmla="*/ 59 w 68"/>
                <a:gd name="T17" fmla="*/ 44 h 67"/>
                <a:gd name="T18" fmla="*/ 56 w 68"/>
                <a:gd name="T19" fmla="*/ 41 h 67"/>
                <a:gd name="T20" fmla="*/ 56 w 68"/>
                <a:gd name="T21" fmla="*/ 51 h 67"/>
                <a:gd name="T22" fmla="*/ 50 w 68"/>
                <a:gd name="T23" fmla="*/ 43 h 67"/>
                <a:gd name="T24" fmla="*/ 33 w 68"/>
                <a:gd name="T25" fmla="*/ 45 h 67"/>
                <a:gd name="T26" fmla="*/ 48 w 68"/>
                <a:gd name="T27" fmla="*/ 53 h 67"/>
                <a:gd name="T28" fmla="*/ 26 w 68"/>
                <a:gd name="T29" fmla="*/ 7 h 67"/>
                <a:gd name="T30" fmla="*/ 65 w 68"/>
                <a:gd name="T31" fmla="*/ 7 h 67"/>
                <a:gd name="T32" fmla="*/ 56 w 68"/>
                <a:gd name="T33" fmla="*/ 39 h 67"/>
                <a:gd name="T34" fmla="*/ 9 w 68"/>
                <a:gd name="T35" fmla="*/ 23 h 67"/>
                <a:gd name="T36" fmla="*/ 12 w 68"/>
                <a:gd name="T37" fmla="*/ 30 h 67"/>
                <a:gd name="T38" fmla="*/ 10 w 68"/>
                <a:gd name="T39" fmla="*/ 32 h 67"/>
                <a:gd name="T40" fmla="*/ 10 w 68"/>
                <a:gd name="T41" fmla="*/ 38 h 67"/>
                <a:gd name="T42" fmla="*/ 12 w 68"/>
                <a:gd name="T43" fmla="*/ 40 h 67"/>
                <a:gd name="T44" fmla="*/ 9 w 68"/>
                <a:gd name="T45" fmla="*/ 47 h 67"/>
                <a:gd name="T46" fmla="*/ 12 w 68"/>
                <a:gd name="T47" fmla="*/ 54 h 67"/>
                <a:gd name="T48" fmla="*/ 9 w 68"/>
                <a:gd name="T49" fmla="*/ 55 h 67"/>
                <a:gd name="T50" fmla="*/ 19 w 68"/>
                <a:gd name="T51" fmla="*/ 61 h 67"/>
                <a:gd name="T52" fmla="*/ 25 w 68"/>
                <a:gd name="T53" fmla="*/ 64 h 67"/>
                <a:gd name="T54" fmla="*/ 3 w 68"/>
                <a:gd name="T55" fmla="*/ 19 h 67"/>
                <a:gd name="T56" fmla="*/ 12 w 68"/>
                <a:gd name="T57" fmla="*/ 22 h 67"/>
                <a:gd name="T58" fmla="*/ 34 w 68"/>
                <a:gd name="T59" fmla="*/ 61 h 67"/>
                <a:gd name="T60" fmla="*/ 19 w 68"/>
                <a:gd name="T61" fmla="*/ 59 h 67"/>
                <a:gd name="T62" fmla="*/ 19 w 68"/>
                <a:gd name="T63" fmla="*/ 8 h 67"/>
                <a:gd name="T64" fmla="*/ 21 w 68"/>
                <a:gd name="T65" fmla="*/ 17 h 67"/>
                <a:gd name="T66" fmla="*/ 24 w 68"/>
                <a:gd name="T67" fmla="*/ 19 h 67"/>
                <a:gd name="T68" fmla="*/ 20 w 68"/>
                <a:gd name="T69" fmla="*/ 26 h 67"/>
                <a:gd name="T70" fmla="*/ 24 w 68"/>
                <a:gd name="T71" fmla="*/ 33 h 67"/>
                <a:gd name="T72" fmla="*/ 21 w 68"/>
                <a:gd name="T73" fmla="*/ 35 h 67"/>
                <a:gd name="T74" fmla="*/ 21 w 68"/>
                <a:gd name="T75" fmla="*/ 41 h 67"/>
                <a:gd name="T76" fmla="*/ 24 w 68"/>
                <a:gd name="T77" fmla="*/ 43 h 67"/>
                <a:gd name="T78" fmla="*/ 21 w 68"/>
                <a:gd name="T79" fmla="*/ 49 h 67"/>
                <a:gd name="T80" fmla="*/ 24 w 68"/>
                <a:gd name="T81" fmla="*/ 51 h 67"/>
                <a:gd name="T82" fmla="*/ 38 w 68"/>
                <a:gd name="T83" fmla="*/ 57 h 67"/>
                <a:gd name="T84" fmla="*/ 40 w 68"/>
                <a:gd name="T85" fmla="*/ 58 h 67"/>
                <a:gd name="T86" fmla="*/ 40 w 68"/>
                <a:gd name="T87" fmla="*/ 55 h 67"/>
                <a:gd name="T88" fmla="*/ 40 w 68"/>
                <a:gd name="T89" fmla="*/ 58 h 67"/>
                <a:gd name="T90" fmla="*/ 33 w 68"/>
                <a:gd name="T91" fmla="*/ 13 h 67"/>
                <a:gd name="T92" fmla="*/ 58 w 68"/>
                <a:gd name="T93" fmla="*/ 11 h 67"/>
                <a:gd name="T94" fmla="*/ 58 w 68"/>
                <a:gd name="T95" fmla="*/ 21 h 67"/>
                <a:gd name="T96" fmla="*/ 33 w 68"/>
                <a:gd name="T97" fmla="*/ 19 h 67"/>
                <a:gd name="T98" fmla="*/ 59 w 68"/>
                <a:gd name="T99" fmla="*/ 28 h 67"/>
                <a:gd name="T100" fmla="*/ 32 w 68"/>
                <a:gd name="T101" fmla="*/ 28 h 67"/>
                <a:gd name="T102" fmla="*/ 59 w 68"/>
                <a:gd name="T103" fmla="*/ 28 h 67"/>
                <a:gd name="T104" fmla="*/ 33 w 68"/>
                <a:gd name="T105" fmla="*/ 37 h 67"/>
                <a:gd name="T106" fmla="*/ 58 w 68"/>
                <a:gd name="T107" fmla="*/ 35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8" h="67">
                  <a:moveTo>
                    <a:pt x="60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27" y="0"/>
                    <a:pt x="24" y="2"/>
                    <a:pt x="23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5" y="5"/>
                    <a:pt x="13" y="8"/>
                    <a:pt x="12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3" y="11"/>
                    <a:pt x="0" y="14"/>
                    <a:pt x="0" y="19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4"/>
                    <a:pt x="3" y="67"/>
                    <a:pt x="7" y="67"/>
                  </a:cubicBezTo>
                  <a:cubicBezTo>
                    <a:pt x="25" y="67"/>
                    <a:pt x="25" y="67"/>
                    <a:pt x="25" y="67"/>
                  </a:cubicBezTo>
                  <a:cubicBezTo>
                    <a:pt x="29" y="67"/>
                    <a:pt x="33" y="66"/>
                    <a:pt x="35" y="64"/>
                  </a:cubicBezTo>
                  <a:cubicBezTo>
                    <a:pt x="38" y="62"/>
                    <a:pt x="38" y="62"/>
                    <a:pt x="38" y="62"/>
                  </a:cubicBezTo>
                  <a:cubicBezTo>
                    <a:pt x="41" y="62"/>
                    <a:pt x="45" y="60"/>
                    <a:pt x="47" y="59"/>
                  </a:cubicBezTo>
                  <a:cubicBezTo>
                    <a:pt x="48" y="57"/>
                    <a:pt x="48" y="57"/>
                    <a:pt x="48" y="57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53" y="56"/>
                    <a:pt x="57" y="55"/>
                    <a:pt x="59" y="53"/>
                  </a:cubicBezTo>
                  <a:cubicBezTo>
                    <a:pt x="62" y="50"/>
                    <a:pt x="62" y="50"/>
                    <a:pt x="62" y="50"/>
                  </a:cubicBezTo>
                  <a:cubicBezTo>
                    <a:pt x="64" y="47"/>
                    <a:pt x="64" y="47"/>
                    <a:pt x="64" y="47"/>
                  </a:cubicBezTo>
                  <a:cubicBezTo>
                    <a:pt x="66" y="46"/>
                    <a:pt x="68" y="41"/>
                    <a:pt x="68" y="38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8" y="3"/>
                    <a:pt x="64" y="0"/>
                    <a:pt x="60" y="0"/>
                  </a:cubicBezTo>
                  <a:close/>
                  <a:moveTo>
                    <a:pt x="52" y="53"/>
                  </a:moveTo>
                  <a:cubicBezTo>
                    <a:pt x="52" y="52"/>
                    <a:pt x="52" y="52"/>
                    <a:pt x="52" y="52"/>
                  </a:cubicBezTo>
                  <a:cubicBezTo>
                    <a:pt x="52" y="52"/>
                    <a:pt x="52" y="51"/>
                    <a:pt x="52" y="51"/>
                  </a:cubicBezTo>
                  <a:cubicBezTo>
                    <a:pt x="52" y="45"/>
                    <a:pt x="52" y="45"/>
                    <a:pt x="52" y="45"/>
                  </a:cubicBezTo>
                  <a:cubicBezTo>
                    <a:pt x="58" y="45"/>
                    <a:pt x="58" y="45"/>
                    <a:pt x="58" y="45"/>
                  </a:cubicBezTo>
                  <a:cubicBezTo>
                    <a:pt x="59" y="45"/>
                    <a:pt x="59" y="45"/>
                    <a:pt x="59" y="44"/>
                  </a:cubicBezTo>
                  <a:cubicBezTo>
                    <a:pt x="59" y="44"/>
                    <a:pt x="59" y="43"/>
                    <a:pt x="58" y="43"/>
                  </a:cubicBezTo>
                  <a:cubicBezTo>
                    <a:pt x="52" y="43"/>
                    <a:pt x="52" y="43"/>
                    <a:pt x="52" y="43"/>
                  </a:cubicBezTo>
                  <a:cubicBezTo>
                    <a:pt x="53" y="42"/>
                    <a:pt x="54" y="41"/>
                    <a:pt x="56" y="41"/>
                  </a:cubicBezTo>
                  <a:cubicBezTo>
                    <a:pt x="64" y="41"/>
                    <a:pt x="64" y="41"/>
                    <a:pt x="64" y="41"/>
                  </a:cubicBezTo>
                  <a:cubicBezTo>
                    <a:pt x="64" y="43"/>
                    <a:pt x="63" y="45"/>
                    <a:pt x="62" y="45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56" y="52"/>
                    <a:pt x="54" y="52"/>
                    <a:pt x="52" y="53"/>
                  </a:cubicBezTo>
                  <a:close/>
                  <a:moveTo>
                    <a:pt x="56" y="39"/>
                  </a:moveTo>
                  <a:cubicBezTo>
                    <a:pt x="53" y="39"/>
                    <a:pt x="51" y="41"/>
                    <a:pt x="50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2" y="43"/>
                    <a:pt x="32" y="44"/>
                    <a:pt x="32" y="44"/>
                  </a:cubicBezTo>
                  <a:cubicBezTo>
                    <a:pt x="32" y="45"/>
                    <a:pt x="32" y="45"/>
                    <a:pt x="33" y="45"/>
                  </a:cubicBezTo>
                  <a:cubicBezTo>
                    <a:pt x="50" y="45"/>
                    <a:pt x="50" y="45"/>
                    <a:pt x="50" y="45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48" y="53"/>
                    <a:pt x="48" y="53"/>
                    <a:pt x="48" y="53"/>
                  </a:cubicBezTo>
                  <a:cubicBezTo>
                    <a:pt x="31" y="53"/>
                    <a:pt x="31" y="53"/>
                    <a:pt x="31" y="53"/>
                  </a:cubicBezTo>
                  <a:cubicBezTo>
                    <a:pt x="28" y="53"/>
                    <a:pt x="26" y="51"/>
                    <a:pt x="26" y="49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5"/>
                    <a:pt x="28" y="3"/>
                    <a:pt x="31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3" y="3"/>
                    <a:pt x="65" y="5"/>
                    <a:pt x="65" y="7"/>
                  </a:cubicBezTo>
                  <a:cubicBezTo>
                    <a:pt x="65" y="38"/>
                    <a:pt x="65" y="38"/>
                    <a:pt x="65" y="38"/>
                  </a:cubicBezTo>
                  <a:cubicBezTo>
                    <a:pt x="65" y="38"/>
                    <a:pt x="65" y="39"/>
                    <a:pt x="65" y="39"/>
                  </a:cubicBezTo>
                  <a:lnTo>
                    <a:pt x="56" y="39"/>
                  </a:lnTo>
                  <a:close/>
                  <a:moveTo>
                    <a:pt x="12" y="22"/>
                  </a:moveTo>
                  <a:cubicBezTo>
                    <a:pt x="10" y="22"/>
                    <a:pt x="10" y="22"/>
                    <a:pt x="10" y="22"/>
                  </a:cubicBezTo>
                  <a:cubicBezTo>
                    <a:pt x="9" y="22"/>
                    <a:pt x="9" y="23"/>
                    <a:pt x="9" y="23"/>
                  </a:cubicBezTo>
                  <a:cubicBezTo>
                    <a:pt x="9" y="24"/>
                    <a:pt x="9" y="24"/>
                    <a:pt x="10" y="24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9" y="30"/>
                    <a:pt x="9" y="31"/>
                    <a:pt x="9" y="31"/>
                  </a:cubicBezTo>
                  <a:cubicBezTo>
                    <a:pt x="9" y="32"/>
                    <a:pt x="9" y="32"/>
                    <a:pt x="10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9" y="38"/>
                    <a:pt x="9" y="39"/>
                    <a:pt x="9" y="39"/>
                  </a:cubicBezTo>
                  <a:cubicBezTo>
                    <a:pt x="9" y="40"/>
                    <a:pt x="9" y="40"/>
                    <a:pt x="10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6"/>
                    <a:pt x="12" y="46"/>
                    <a:pt x="12" y="46"/>
                  </a:cubicBezTo>
                  <a:cubicBezTo>
                    <a:pt x="10" y="46"/>
                    <a:pt x="10" y="46"/>
                    <a:pt x="10" y="46"/>
                  </a:cubicBezTo>
                  <a:cubicBezTo>
                    <a:pt x="9" y="46"/>
                    <a:pt x="9" y="47"/>
                    <a:pt x="9" y="47"/>
                  </a:cubicBezTo>
                  <a:cubicBezTo>
                    <a:pt x="9" y="48"/>
                    <a:pt x="9" y="48"/>
                    <a:pt x="10" y="48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54"/>
                    <a:pt x="12" y="54"/>
                    <a:pt x="12" y="54"/>
                  </a:cubicBezTo>
                  <a:cubicBezTo>
                    <a:pt x="12" y="54"/>
                    <a:pt x="12" y="54"/>
                    <a:pt x="12" y="54"/>
                  </a:cubicBezTo>
                  <a:cubicBezTo>
                    <a:pt x="10" y="54"/>
                    <a:pt x="10" y="54"/>
                    <a:pt x="10" y="54"/>
                  </a:cubicBezTo>
                  <a:cubicBezTo>
                    <a:pt x="9" y="54"/>
                    <a:pt x="9" y="55"/>
                    <a:pt x="9" y="55"/>
                  </a:cubicBezTo>
                  <a:cubicBezTo>
                    <a:pt x="9" y="56"/>
                    <a:pt x="9" y="56"/>
                    <a:pt x="10" y="56"/>
                  </a:cubicBezTo>
                  <a:cubicBezTo>
                    <a:pt x="13" y="56"/>
                    <a:pt x="13" y="56"/>
                    <a:pt x="13" y="56"/>
                  </a:cubicBezTo>
                  <a:cubicBezTo>
                    <a:pt x="14" y="59"/>
                    <a:pt x="16" y="61"/>
                    <a:pt x="19" y="61"/>
                  </a:cubicBezTo>
                  <a:cubicBezTo>
                    <a:pt x="27" y="61"/>
                    <a:pt x="27" y="61"/>
                    <a:pt x="27" y="61"/>
                  </a:cubicBezTo>
                  <a:cubicBezTo>
                    <a:pt x="27" y="64"/>
                    <a:pt x="27" y="64"/>
                    <a:pt x="27" y="64"/>
                  </a:cubicBezTo>
                  <a:cubicBezTo>
                    <a:pt x="26" y="64"/>
                    <a:pt x="26" y="64"/>
                    <a:pt x="25" y="64"/>
                  </a:cubicBezTo>
                  <a:cubicBezTo>
                    <a:pt x="7" y="64"/>
                    <a:pt x="7" y="64"/>
                    <a:pt x="7" y="64"/>
                  </a:cubicBezTo>
                  <a:cubicBezTo>
                    <a:pt x="5" y="64"/>
                    <a:pt x="3" y="62"/>
                    <a:pt x="3" y="60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16"/>
                    <a:pt x="5" y="14"/>
                    <a:pt x="7" y="14"/>
                  </a:cubicBezTo>
                  <a:cubicBezTo>
                    <a:pt x="12" y="14"/>
                    <a:pt x="12" y="14"/>
                    <a:pt x="12" y="14"/>
                  </a:cubicBezTo>
                  <a:lnTo>
                    <a:pt x="12" y="22"/>
                  </a:lnTo>
                  <a:close/>
                  <a:moveTo>
                    <a:pt x="29" y="64"/>
                  </a:moveTo>
                  <a:cubicBezTo>
                    <a:pt x="29" y="61"/>
                    <a:pt x="29" y="61"/>
                    <a:pt x="29" y="61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2"/>
                    <a:pt x="33" y="62"/>
                    <a:pt x="33" y="62"/>
                  </a:cubicBezTo>
                  <a:cubicBezTo>
                    <a:pt x="32" y="63"/>
                    <a:pt x="31" y="63"/>
                    <a:pt x="29" y="64"/>
                  </a:cubicBezTo>
                  <a:close/>
                  <a:moveTo>
                    <a:pt x="19" y="59"/>
                  </a:moveTo>
                  <a:cubicBezTo>
                    <a:pt x="16" y="59"/>
                    <a:pt x="14" y="57"/>
                    <a:pt x="14" y="5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0"/>
                    <a:pt x="16" y="8"/>
                    <a:pt x="19" y="8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0" y="17"/>
                    <a:pt x="20" y="18"/>
                  </a:cubicBezTo>
                  <a:cubicBezTo>
                    <a:pt x="20" y="18"/>
                    <a:pt x="21" y="19"/>
                    <a:pt x="21" y="19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0" y="25"/>
                    <a:pt x="20" y="26"/>
                  </a:cubicBezTo>
                  <a:cubicBezTo>
                    <a:pt x="20" y="26"/>
                    <a:pt x="21" y="27"/>
                    <a:pt x="21" y="27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3"/>
                    <a:pt x="20" y="33"/>
                    <a:pt x="20" y="34"/>
                  </a:cubicBezTo>
                  <a:cubicBezTo>
                    <a:pt x="20" y="34"/>
                    <a:pt x="21" y="35"/>
                    <a:pt x="21" y="35"/>
                  </a:cubicBezTo>
                  <a:cubicBezTo>
                    <a:pt x="24" y="35"/>
                    <a:pt x="24" y="35"/>
                    <a:pt x="24" y="35"/>
                  </a:cubicBezTo>
                  <a:cubicBezTo>
                    <a:pt x="24" y="41"/>
                    <a:pt x="24" y="41"/>
                    <a:pt x="24" y="41"/>
                  </a:cubicBezTo>
                  <a:cubicBezTo>
                    <a:pt x="21" y="41"/>
                    <a:pt x="21" y="41"/>
                    <a:pt x="21" y="41"/>
                  </a:cubicBezTo>
                  <a:cubicBezTo>
                    <a:pt x="21" y="41"/>
                    <a:pt x="20" y="41"/>
                    <a:pt x="20" y="42"/>
                  </a:cubicBezTo>
                  <a:cubicBezTo>
                    <a:pt x="20" y="42"/>
                    <a:pt x="21" y="43"/>
                    <a:pt x="21" y="43"/>
                  </a:cubicBezTo>
                  <a:cubicBezTo>
                    <a:pt x="24" y="43"/>
                    <a:pt x="24" y="43"/>
                    <a:pt x="24" y="43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49"/>
                    <a:pt x="20" y="49"/>
                    <a:pt x="20" y="50"/>
                  </a:cubicBezTo>
                  <a:cubicBezTo>
                    <a:pt x="20" y="50"/>
                    <a:pt x="21" y="51"/>
                    <a:pt x="21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5" y="53"/>
                    <a:pt x="28" y="55"/>
                    <a:pt x="31" y="55"/>
                  </a:cubicBezTo>
                  <a:cubicBezTo>
                    <a:pt x="38" y="55"/>
                    <a:pt x="38" y="55"/>
                    <a:pt x="38" y="55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9"/>
                    <a:pt x="37" y="59"/>
                    <a:pt x="37" y="59"/>
                  </a:cubicBezTo>
                  <a:lnTo>
                    <a:pt x="19" y="59"/>
                  </a:lnTo>
                  <a:close/>
                  <a:moveTo>
                    <a:pt x="40" y="58"/>
                  </a:moveTo>
                  <a:cubicBezTo>
                    <a:pt x="40" y="58"/>
                    <a:pt x="40" y="58"/>
                    <a:pt x="40" y="58"/>
                  </a:cubicBezTo>
                  <a:cubicBezTo>
                    <a:pt x="41" y="57"/>
                    <a:pt x="41" y="57"/>
                    <a:pt x="40" y="57"/>
                  </a:cubicBezTo>
                  <a:cubicBezTo>
                    <a:pt x="40" y="55"/>
                    <a:pt x="40" y="55"/>
                    <a:pt x="40" y="55"/>
                  </a:cubicBezTo>
                  <a:cubicBezTo>
                    <a:pt x="46" y="55"/>
                    <a:pt x="46" y="55"/>
                    <a:pt x="46" y="55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4" y="57"/>
                    <a:pt x="42" y="58"/>
                    <a:pt x="40" y="58"/>
                  </a:cubicBezTo>
                  <a:close/>
                  <a:moveTo>
                    <a:pt x="59" y="12"/>
                  </a:moveTo>
                  <a:cubicBezTo>
                    <a:pt x="59" y="12"/>
                    <a:pt x="59" y="13"/>
                    <a:pt x="58" y="13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32" y="13"/>
                    <a:pt x="32" y="12"/>
                    <a:pt x="32" y="12"/>
                  </a:cubicBezTo>
                  <a:cubicBezTo>
                    <a:pt x="32" y="11"/>
                    <a:pt x="32" y="11"/>
                    <a:pt x="33" y="11"/>
                  </a:cubicBezTo>
                  <a:cubicBezTo>
                    <a:pt x="58" y="11"/>
                    <a:pt x="58" y="11"/>
                    <a:pt x="58" y="11"/>
                  </a:cubicBezTo>
                  <a:cubicBezTo>
                    <a:pt x="59" y="11"/>
                    <a:pt x="59" y="11"/>
                    <a:pt x="59" y="12"/>
                  </a:cubicBezTo>
                  <a:close/>
                  <a:moveTo>
                    <a:pt x="59" y="20"/>
                  </a:moveTo>
                  <a:cubicBezTo>
                    <a:pt x="59" y="21"/>
                    <a:pt x="59" y="21"/>
                    <a:pt x="58" y="21"/>
                  </a:cubicBezTo>
                  <a:cubicBezTo>
                    <a:pt x="33" y="21"/>
                    <a:pt x="33" y="21"/>
                    <a:pt x="33" y="21"/>
                  </a:cubicBezTo>
                  <a:cubicBezTo>
                    <a:pt x="32" y="21"/>
                    <a:pt x="32" y="21"/>
                    <a:pt x="32" y="20"/>
                  </a:cubicBezTo>
                  <a:cubicBezTo>
                    <a:pt x="32" y="19"/>
                    <a:pt x="32" y="19"/>
                    <a:pt x="33" y="19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59" y="19"/>
                    <a:pt x="59" y="19"/>
                    <a:pt x="59" y="20"/>
                  </a:cubicBezTo>
                  <a:close/>
                  <a:moveTo>
                    <a:pt x="59" y="28"/>
                  </a:moveTo>
                  <a:cubicBezTo>
                    <a:pt x="59" y="29"/>
                    <a:pt x="59" y="29"/>
                    <a:pt x="58" y="29"/>
                  </a:cubicBezTo>
                  <a:cubicBezTo>
                    <a:pt x="33" y="29"/>
                    <a:pt x="33" y="29"/>
                    <a:pt x="33" y="29"/>
                  </a:cubicBezTo>
                  <a:cubicBezTo>
                    <a:pt x="32" y="29"/>
                    <a:pt x="32" y="29"/>
                    <a:pt x="32" y="28"/>
                  </a:cubicBezTo>
                  <a:cubicBezTo>
                    <a:pt x="32" y="27"/>
                    <a:pt x="32" y="27"/>
                    <a:pt x="33" y="27"/>
                  </a:cubicBezTo>
                  <a:cubicBezTo>
                    <a:pt x="58" y="27"/>
                    <a:pt x="58" y="27"/>
                    <a:pt x="58" y="27"/>
                  </a:cubicBezTo>
                  <a:cubicBezTo>
                    <a:pt x="59" y="27"/>
                    <a:pt x="59" y="27"/>
                    <a:pt x="59" y="28"/>
                  </a:cubicBezTo>
                  <a:close/>
                  <a:moveTo>
                    <a:pt x="59" y="36"/>
                  </a:moveTo>
                  <a:cubicBezTo>
                    <a:pt x="59" y="37"/>
                    <a:pt x="59" y="37"/>
                    <a:pt x="58" y="37"/>
                  </a:cubicBezTo>
                  <a:cubicBezTo>
                    <a:pt x="33" y="37"/>
                    <a:pt x="33" y="37"/>
                    <a:pt x="33" y="37"/>
                  </a:cubicBezTo>
                  <a:cubicBezTo>
                    <a:pt x="32" y="37"/>
                    <a:pt x="32" y="37"/>
                    <a:pt x="32" y="36"/>
                  </a:cubicBezTo>
                  <a:cubicBezTo>
                    <a:pt x="32" y="36"/>
                    <a:pt x="32" y="35"/>
                    <a:pt x="33" y="35"/>
                  </a:cubicBezTo>
                  <a:cubicBezTo>
                    <a:pt x="58" y="35"/>
                    <a:pt x="58" y="35"/>
                    <a:pt x="58" y="35"/>
                  </a:cubicBezTo>
                  <a:cubicBezTo>
                    <a:pt x="59" y="35"/>
                    <a:pt x="59" y="36"/>
                    <a:pt x="59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Freeform 36"/>
            <p:cNvSpPr>
              <a:spLocks noEditPoints="1"/>
            </p:cNvSpPr>
            <p:nvPr/>
          </p:nvSpPr>
          <p:spPr bwMode="auto">
            <a:xfrm>
              <a:off x="7197800" y="4011142"/>
              <a:ext cx="496706" cy="414895"/>
            </a:xfrm>
            <a:custGeom>
              <a:avLst/>
              <a:gdLst>
                <a:gd name="T0" fmla="*/ 71 w 72"/>
                <a:gd name="T1" fmla="*/ 15 h 60"/>
                <a:gd name="T2" fmla="*/ 57 w 72"/>
                <a:gd name="T3" fmla="*/ 17 h 60"/>
                <a:gd name="T4" fmla="*/ 44 w 72"/>
                <a:gd name="T5" fmla="*/ 45 h 60"/>
                <a:gd name="T6" fmla="*/ 12 w 72"/>
                <a:gd name="T7" fmla="*/ 45 h 60"/>
                <a:gd name="T8" fmla="*/ 14 w 72"/>
                <a:gd name="T9" fmla="*/ 48 h 60"/>
                <a:gd name="T10" fmla="*/ 48 w 72"/>
                <a:gd name="T11" fmla="*/ 50 h 60"/>
                <a:gd name="T12" fmla="*/ 14 w 72"/>
                <a:gd name="T13" fmla="*/ 51 h 60"/>
                <a:gd name="T14" fmla="*/ 9 w 72"/>
                <a:gd name="T15" fmla="*/ 44 h 60"/>
                <a:gd name="T16" fmla="*/ 8 w 72"/>
                <a:gd name="T17" fmla="*/ 41 h 60"/>
                <a:gd name="T18" fmla="*/ 1 w 72"/>
                <a:gd name="T19" fmla="*/ 22 h 60"/>
                <a:gd name="T20" fmla="*/ 11 w 72"/>
                <a:gd name="T21" fmla="*/ 40 h 60"/>
                <a:gd name="T22" fmla="*/ 44 w 72"/>
                <a:gd name="T23" fmla="*/ 42 h 60"/>
                <a:gd name="T24" fmla="*/ 54 w 72"/>
                <a:gd name="T25" fmla="*/ 16 h 60"/>
                <a:gd name="T26" fmla="*/ 71 w 72"/>
                <a:gd name="T27" fmla="*/ 12 h 60"/>
                <a:gd name="T28" fmla="*/ 18 w 72"/>
                <a:gd name="T29" fmla="*/ 56 h 60"/>
                <a:gd name="T30" fmla="*/ 11 w 72"/>
                <a:gd name="T31" fmla="*/ 56 h 60"/>
                <a:gd name="T32" fmla="*/ 18 w 72"/>
                <a:gd name="T33" fmla="*/ 56 h 60"/>
                <a:gd name="T34" fmla="*/ 15 w 72"/>
                <a:gd name="T35" fmla="*/ 54 h 60"/>
                <a:gd name="T36" fmla="*/ 15 w 72"/>
                <a:gd name="T37" fmla="*/ 58 h 60"/>
                <a:gd name="T38" fmla="*/ 45 w 72"/>
                <a:gd name="T39" fmla="*/ 56 h 60"/>
                <a:gd name="T40" fmla="*/ 38 w 72"/>
                <a:gd name="T41" fmla="*/ 56 h 60"/>
                <a:gd name="T42" fmla="*/ 45 w 72"/>
                <a:gd name="T43" fmla="*/ 56 h 60"/>
                <a:gd name="T44" fmla="*/ 42 w 72"/>
                <a:gd name="T45" fmla="*/ 54 h 60"/>
                <a:gd name="T46" fmla="*/ 42 w 72"/>
                <a:gd name="T47" fmla="*/ 58 h 60"/>
                <a:gd name="T48" fmla="*/ 46 w 72"/>
                <a:gd name="T49" fmla="*/ 35 h 60"/>
                <a:gd name="T50" fmla="*/ 12 w 72"/>
                <a:gd name="T51" fmla="*/ 34 h 60"/>
                <a:gd name="T52" fmla="*/ 12 w 72"/>
                <a:gd name="T53" fmla="*/ 36 h 60"/>
                <a:gd name="T54" fmla="*/ 46 w 72"/>
                <a:gd name="T55" fmla="*/ 35 h 60"/>
                <a:gd name="T56" fmla="*/ 12 w 72"/>
                <a:gd name="T57" fmla="*/ 39 h 60"/>
                <a:gd name="T58" fmla="*/ 43 w 72"/>
                <a:gd name="T59" fmla="*/ 40 h 60"/>
                <a:gd name="T60" fmla="*/ 43 w 72"/>
                <a:gd name="T61" fmla="*/ 38 h 60"/>
                <a:gd name="T62" fmla="*/ 13 w 72"/>
                <a:gd name="T63" fmla="*/ 28 h 60"/>
                <a:gd name="T64" fmla="*/ 16 w 72"/>
                <a:gd name="T65" fmla="*/ 23 h 60"/>
                <a:gd name="T66" fmla="*/ 28 w 72"/>
                <a:gd name="T67" fmla="*/ 14 h 60"/>
                <a:gd name="T68" fmla="*/ 33 w 72"/>
                <a:gd name="T69" fmla="*/ 17 h 60"/>
                <a:gd name="T70" fmla="*/ 36 w 72"/>
                <a:gd name="T71" fmla="*/ 22 h 60"/>
                <a:gd name="T72" fmla="*/ 39 w 72"/>
                <a:gd name="T73" fmla="*/ 17 h 60"/>
                <a:gd name="T74" fmla="*/ 51 w 72"/>
                <a:gd name="T75" fmla="*/ 7 h 60"/>
                <a:gd name="T76" fmla="*/ 51 w 72"/>
                <a:gd name="T77" fmla="*/ 0 h 60"/>
                <a:gd name="T78" fmla="*/ 49 w 72"/>
                <a:gd name="T79" fmla="*/ 5 h 60"/>
                <a:gd name="T80" fmla="*/ 36 w 72"/>
                <a:gd name="T81" fmla="*/ 15 h 60"/>
                <a:gd name="T82" fmla="*/ 31 w 72"/>
                <a:gd name="T83" fmla="*/ 12 h 60"/>
                <a:gd name="T84" fmla="*/ 28 w 72"/>
                <a:gd name="T85" fmla="*/ 7 h 60"/>
                <a:gd name="T86" fmla="*/ 25 w 72"/>
                <a:gd name="T87" fmla="*/ 11 h 60"/>
                <a:gd name="T88" fmla="*/ 13 w 72"/>
                <a:gd name="T89" fmla="*/ 22 h 60"/>
                <a:gd name="T90" fmla="*/ 13 w 72"/>
                <a:gd name="T91" fmla="*/ 28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2" h="60">
                  <a:moveTo>
                    <a:pt x="72" y="13"/>
                  </a:moveTo>
                  <a:cubicBezTo>
                    <a:pt x="72" y="14"/>
                    <a:pt x="71" y="15"/>
                    <a:pt x="71" y="15"/>
                  </a:cubicBezTo>
                  <a:cubicBezTo>
                    <a:pt x="60" y="15"/>
                    <a:pt x="60" y="15"/>
                    <a:pt x="60" y="15"/>
                  </a:cubicBezTo>
                  <a:cubicBezTo>
                    <a:pt x="59" y="15"/>
                    <a:pt x="57" y="16"/>
                    <a:pt x="57" y="17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43"/>
                    <a:pt x="46" y="45"/>
                    <a:pt x="44" y="45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13" y="45"/>
                    <a:pt x="13" y="45"/>
                    <a:pt x="12" y="45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2" y="47"/>
                    <a:pt x="13" y="48"/>
                    <a:pt x="14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8" y="48"/>
                    <a:pt x="48" y="49"/>
                    <a:pt x="48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14" y="51"/>
                    <a:pt x="14" y="51"/>
                    <a:pt x="14" y="51"/>
                  </a:cubicBezTo>
                  <a:cubicBezTo>
                    <a:pt x="11" y="51"/>
                    <a:pt x="9" y="49"/>
                    <a:pt x="9" y="47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9" y="42"/>
                    <a:pt x="8" y="42"/>
                    <a:pt x="8" y="4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3"/>
                    <a:pt x="0" y="22"/>
                    <a:pt x="1" y="22"/>
                  </a:cubicBezTo>
                  <a:cubicBezTo>
                    <a:pt x="2" y="21"/>
                    <a:pt x="3" y="22"/>
                    <a:pt x="3" y="22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1" y="41"/>
                    <a:pt x="13" y="42"/>
                    <a:pt x="14" y="42"/>
                  </a:cubicBezTo>
                  <a:cubicBezTo>
                    <a:pt x="44" y="42"/>
                    <a:pt x="44" y="42"/>
                    <a:pt x="44" y="42"/>
                  </a:cubicBezTo>
                  <a:cubicBezTo>
                    <a:pt x="45" y="42"/>
                    <a:pt x="46" y="41"/>
                    <a:pt x="47" y="40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5" y="13"/>
                    <a:pt x="57" y="12"/>
                    <a:pt x="60" y="12"/>
                  </a:cubicBezTo>
                  <a:cubicBezTo>
                    <a:pt x="71" y="12"/>
                    <a:pt x="71" y="12"/>
                    <a:pt x="71" y="12"/>
                  </a:cubicBezTo>
                  <a:cubicBezTo>
                    <a:pt x="71" y="12"/>
                    <a:pt x="72" y="12"/>
                    <a:pt x="72" y="13"/>
                  </a:cubicBezTo>
                  <a:close/>
                  <a:moveTo>
                    <a:pt x="18" y="56"/>
                  </a:moveTo>
                  <a:cubicBezTo>
                    <a:pt x="18" y="58"/>
                    <a:pt x="17" y="60"/>
                    <a:pt x="15" y="60"/>
                  </a:cubicBezTo>
                  <a:cubicBezTo>
                    <a:pt x="13" y="60"/>
                    <a:pt x="11" y="58"/>
                    <a:pt x="11" y="56"/>
                  </a:cubicBezTo>
                  <a:cubicBezTo>
                    <a:pt x="11" y="54"/>
                    <a:pt x="13" y="52"/>
                    <a:pt x="15" y="52"/>
                  </a:cubicBezTo>
                  <a:cubicBezTo>
                    <a:pt x="17" y="52"/>
                    <a:pt x="18" y="54"/>
                    <a:pt x="18" y="56"/>
                  </a:cubicBezTo>
                  <a:close/>
                  <a:moveTo>
                    <a:pt x="16" y="56"/>
                  </a:moveTo>
                  <a:cubicBezTo>
                    <a:pt x="16" y="55"/>
                    <a:pt x="16" y="54"/>
                    <a:pt x="15" y="54"/>
                  </a:cubicBezTo>
                  <a:cubicBezTo>
                    <a:pt x="14" y="54"/>
                    <a:pt x="13" y="55"/>
                    <a:pt x="13" y="56"/>
                  </a:cubicBezTo>
                  <a:cubicBezTo>
                    <a:pt x="13" y="57"/>
                    <a:pt x="14" y="58"/>
                    <a:pt x="15" y="58"/>
                  </a:cubicBezTo>
                  <a:cubicBezTo>
                    <a:pt x="16" y="58"/>
                    <a:pt x="16" y="57"/>
                    <a:pt x="16" y="56"/>
                  </a:cubicBezTo>
                  <a:close/>
                  <a:moveTo>
                    <a:pt x="45" y="56"/>
                  </a:moveTo>
                  <a:cubicBezTo>
                    <a:pt x="45" y="58"/>
                    <a:pt x="44" y="60"/>
                    <a:pt x="42" y="60"/>
                  </a:cubicBezTo>
                  <a:cubicBezTo>
                    <a:pt x="40" y="60"/>
                    <a:pt x="38" y="58"/>
                    <a:pt x="38" y="56"/>
                  </a:cubicBezTo>
                  <a:cubicBezTo>
                    <a:pt x="38" y="54"/>
                    <a:pt x="40" y="52"/>
                    <a:pt x="42" y="52"/>
                  </a:cubicBezTo>
                  <a:cubicBezTo>
                    <a:pt x="44" y="52"/>
                    <a:pt x="45" y="54"/>
                    <a:pt x="45" y="56"/>
                  </a:cubicBezTo>
                  <a:close/>
                  <a:moveTo>
                    <a:pt x="43" y="56"/>
                  </a:moveTo>
                  <a:cubicBezTo>
                    <a:pt x="43" y="55"/>
                    <a:pt x="43" y="54"/>
                    <a:pt x="42" y="54"/>
                  </a:cubicBezTo>
                  <a:cubicBezTo>
                    <a:pt x="41" y="54"/>
                    <a:pt x="40" y="55"/>
                    <a:pt x="40" y="56"/>
                  </a:cubicBezTo>
                  <a:cubicBezTo>
                    <a:pt x="40" y="57"/>
                    <a:pt x="41" y="58"/>
                    <a:pt x="42" y="58"/>
                  </a:cubicBezTo>
                  <a:cubicBezTo>
                    <a:pt x="43" y="58"/>
                    <a:pt x="43" y="57"/>
                    <a:pt x="43" y="56"/>
                  </a:cubicBezTo>
                  <a:close/>
                  <a:moveTo>
                    <a:pt x="46" y="35"/>
                  </a:moveTo>
                  <a:cubicBezTo>
                    <a:pt x="46" y="34"/>
                    <a:pt x="45" y="34"/>
                    <a:pt x="45" y="34"/>
                  </a:cubicBezTo>
                  <a:cubicBezTo>
                    <a:pt x="12" y="34"/>
                    <a:pt x="12" y="34"/>
                    <a:pt x="12" y="34"/>
                  </a:cubicBezTo>
                  <a:cubicBezTo>
                    <a:pt x="11" y="34"/>
                    <a:pt x="11" y="34"/>
                    <a:pt x="11" y="35"/>
                  </a:cubicBezTo>
                  <a:cubicBezTo>
                    <a:pt x="11" y="35"/>
                    <a:pt x="11" y="36"/>
                    <a:pt x="12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6" y="35"/>
                    <a:pt x="46" y="35"/>
                  </a:cubicBezTo>
                  <a:close/>
                  <a:moveTo>
                    <a:pt x="13" y="38"/>
                  </a:moveTo>
                  <a:cubicBezTo>
                    <a:pt x="13" y="38"/>
                    <a:pt x="12" y="39"/>
                    <a:pt x="12" y="39"/>
                  </a:cubicBezTo>
                  <a:cubicBezTo>
                    <a:pt x="12" y="40"/>
                    <a:pt x="13" y="40"/>
                    <a:pt x="13" y="40"/>
                  </a:cubicBezTo>
                  <a:cubicBezTo>
                    <a:pt x="43" y="40"/>
                    <a:pt x="43" y="40"/>
                    <a:pt x="43" y="40"/>
                  </a:cubicBezTo>
                  <a:cubicBezTo>
                    <a:pt x="44" y="40"/>
                    <a:pt x="44" y="40"/>
                    <a:pt x="44" y="39"/>
                  </a:cubicBezTo>
                  <a:cubicBezTo>
                    <a:pt x="44" y="39"/>
                    <a:pt x="44" y="38"/>
                    <a:pt x="43" y="38"/>
                  </a:cubicBezTo>
                  <a:lnTo>
                    <a:pt x="13" y="38"/>
                  </a:lnTo>
                  <a:close/>
                  <a:moveTo>
                    <a:pt x="13" y="28"/>
                  </a:moveTo>
                  <a:cubicBezTo>
                    <a:pt x="14" y="28"/>
                    <a:pt x="16" y="27"/>
                    <a:pt x="16" y="25"/>
                  </a:cubicBezTo>
                  <a:cubicBezTo>
                    <a:pt x="16" y="24"/>
                    <a:pt x="16" y="24"/>
                    <a:pt x="16" y="2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7" y="13"/>
                    <a:pt x="27" y="14"/>
                    <a:pt x="28" y="14"/>
                  </a:cubicBezTo>
                  <a:cubicBezTo>
                    <a:pt x="28" y="14"/>
                    <a:pt x="29" y="13"/>
                    <a:pt x="29" y="13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3" y="18"/>
                    <a:pt x="33" y="18"/>
                    <a:pt x="33" y="19"/>
                  </a:cubicBezTo>
                  <a:cubicBezTo>
                    <a:pt x="33" y="20"/>
                    <a:pt x="34" y="22"/>
                    <a:pt x="36" y="22"/>
                  </a:cubicBezTo>
                  <a:cubicBezTo>
                    <a:pt x="38" y="22"/>
                    <a:pt x="39" y="20"/>
                    <a:pt x="39" y="19"/>
                  </a:cubicBezTo>
                  <a:cubicBezTo>
                    <a:pt x="39" y="18"/>
                    <a:pt x="39" y="18"/>
                    <a:pt x="39" y="17"/>
                  </a:cubicBezTo>
                  <a:cubicBezTo>
                    <a:pt x="50" y="6"/>
                    <a:pt x="50" y="6"/>
                    <a:pt x="50" y="6"/>
                  </a:cubicBezTo>
                  <a:cubicBezTo>
                    <a:pt x="50" y="7"/>
                    <a:pt x="51" y="7"/>
                    <a:pt x="51" y="7"/>
                  </a:cubicBezTo>
                  <a:cubicBezTo>
                    <a:pt x="53" y="7"/>
                    <a:pt x="54" y="5"/>
                    <a:pt x="54" y="4"/>
                  </a:cubicBezTo>
                  <a:cubicBezTo>
                    <a:pt x="54" y="2"/>
                    <a:pt x="53" y="0"/>
                    <a:pt x="51" y="0"/>
                  </a:cubicBezTo>
                  <a:cubicBezTo>
                    <a:pt x="50" y="0"/>
                    <a:pt x="48" y="2"/>
                    <a:pt x="48" y="4"/>
                  </a:cubicBezTo>
                  <a:cubicBezTo>
                    <a:pt x="48" y="4"/>
                    <a:pt x="48" y="5"/>
                    <a:pt x="49" y="5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7" y="16"/>
                    <a:pt x="37" y="15"/>
                    <a:pt x="36" y="15"/>
                  </a:cubicBezTo>
                  <a:cubicBezTo>
                    <a:pt x="36" y="15"/>
                    <a:pt x="35" y="16"/>
                    <a:pt x="35" y="16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1"/>
                    <a:pt x="31" y="11"/>
                    <a:pt x="31" y="10"/>
                  </a:cubicBezTo>
                  <a:cubicBezTo>
                    <a:pt x="31" y="9"/>
                    <a:pt x="30" y="7"/>
                    <a:pt x="28" y="7"/>
                  </a:cubicBezTo>
                  <a:cubicBezTo>
                    <a:pt x="26" y="7"/>
                    <a:pt x="25" y="9"/>
                    <a:pt x="25" y="10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2"/>
                    <a:pt x="13" y="22"/>
                    <a:pt x="13" y="22"/>
                  </a:cubicBezTo>
                  <a:cubicBezTo>
                    <a:pt x="11" y="22"/>
                    <a:pt x="10" y="23"/>
                    <a:pt x="10" y="25"/>
                  </a:cubicBezTo>
                  <a:cubicBezTo>
                    <a:pt x="10" y="27"/>
                    <a:pt x="11" y="28"/>
                    <a:pt x="13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Freeform 24"/>
            <p:cNvSpPr>
              <a:spLocks noEditPoints="1"/>
            </p:cNvSpPr>
            <p:nvPr/>
          </p:nvSpPr>
          <p:spPr bwMode="auto">
            <a:xfrm>
              <a:off x="5428829" y="1581445"/>
              <a:ext cx="339174" cy="357759"/>
            </a:xfrm>
            <a:custGeom>
              <a:avLst/>
              <a:gdLst>
                <a:gd name="T0" fmla="*/ 22 w 62"/>
                <a:gd name="T1" fmla="*/ 32 h 65"/>
                <a:gd name="T2" fmla="*/ 22 w 62"/>
                <a:gd name="T3" fmla="*/ 52 h 65"/>
                <a:gd name="T4" fmla="*/ 26 w 62"/>
                <a:gd name="T5" fmla="*/ 43 h 65"/>
                <a:gd name="T6" fmla="*/ 47 w 62"/>
                <a:gd name="T7" fmla="*/ 7 h 65"/>
                <a:gd name="T8" fmla="*/ 47 w 62"/>
                <a:gd name="T9" fmla="*/ 19 h 65"/>
                <a:gd name="T10" fmla="*/ 40 w 62"/>
                <a:gd name="T11" fmla="*/ 37 h 65"/>
                <a:gd name="T12" fmla="*/ 36 w 62"/>
                <a:gd name="T13" fmla="*/ 27 h 65"/>
                <a:gd name="T14" fmla="*/ 32 w 62"/>
                <a:gd name="T15" fmla="*/ 26 h 65"/>
                <a:gd name="T16" fmla="*/ 24 w 62"/>
                <a:gd name="T17" fmla="*/ 22 h 65"/>
                <a:gd name="T18" fmla="*/ 18 w 62"/>
                <a:gd name="T19" fmla="*/ 21 h 65"/>
                <a:gd name="T20" fmla="*/ 11 w 62"/>
                <a:gd name="T21" fmla="*/ 28 h 65"/>
                <a:gd name="T22" fmla="*/ 6 w 62"/>
                <a:gd name="T23" fmla="*/ 28 h 65"/>
                <a:gd name="T24" fmla="*/ 3 w 62"/>
                <a:gd name="T25" fmla="*/ 38 h 65"/>
                <a:gd name="T26" fmla="*/ 0 w 62"/>
                <a:gd name="T27" fmla="*/ 43 h 65"/>
                <a:gd name="T28" fmla="*/ 3 w 62"/>
                <a:gd name="T29" fmla="*/ 47 h 65"/>
                <a:gd name="T30" fmla="*/ 6 w 62"/>
                <a:gd name="T31" fmla="*/ 58 h 65"/>
                <a:gd name="T32" fmla="*/ 11 w 62"/>
                <a:gd name="T33" fmla="*/ 58 h 65"/>
                <a:gd name="T34" fmla="*/ 18 w 62"/>
                <a:gd name="T35" fmla="*/ 65 h 65"/>
                <a:gd name="T36" fmla="*/ 24 w 62"/>
                <a:gd name="T37" fmla="*/ 64 h 65"/>
                <a:gd name="T38" fmla="*/ 32 w 62"/>
                <a:gd name="T39" fmla="*/ 60 h 65"/>
                <a:gd name="T40" fmla="*/ 36 w 62"/>
                <a:gd name="T41" fmla="*/ 59 h 65"/>
                <a:gd name="T42" fmla="*/ 40 w 62"/>
                <a:gd name="T43" fmla="*/ 49 h 65"/>
                <a:gd name="T44" fmla="*/ 44 w 62"/>
                <a:gd name="T45" fmla="*/ 46 h 65"/>
                <a:gd name="T46" fmla="*/ 38 w 62"/>
                <a:gd name="T47" fmla="*/ 53 h 65"/>
                <a:gd name="T48" fmla="*/ 22 w 62"/>
                <a:gd name="T49" fmla="*/ 58 h 65"/>
                <a:gd name="T50" fmla="*/ 6 w 62"/>
                <a:gd name="T51" fmla="*/ 53 h 65"/>
                <a:gd name="T52" fmla="*/ 7 w 62"/>
                <a:gd name="T53" fmla="*/ 38 h 65"/>
                <a:gd name="T54" fmla="*/ 18 w 62"/>
                <a:gd name="T55" fmla="*/ 24 h 65"/>
                <a:gd name="T56" fmla="*/ 36 w 62"/>
                <a:gd name="T57" fmla="*/ 30 h 65"/>
                <a:gd name="T58" fmla="*/ 41 w 62"/>
                <a:gd name="T59" fmla="*/ 44 h 65"/>
                <a:gd name="T60" fmla="*/ 59 w 62"/>
                <a:gd name="T61" fmla="*/ 11 h 65"/>
                <a:gd name="T62" fmla="*/ 60 w 62"/>
                <a:gd name="T63" fmla="*/ 7 h 65"/>
                <a:gd name="T64" fmla="*/ 54 w 62"/>
                <a:gd name="T65" fmla="*/ 4 h 65"/>
                <a:gd name="T66" fmla="*/ 49 w 62"/>
                <a:gd name="T67" fmla="*/ 0 h 65"/>
                <a:gd name="T68" fmla="*/ 46 w 62"/>
                <a:gd name="T69" fmla="*/ 0 h 65"/>
                <a:gd name="T70" fmla="*/ 40 w 62"/>
                <a:gd name="T71" fmla="*/ 4 h 65"/>
                <a:gd name="T72" fmla="*/ 38 w 62"/>
                <a:gd name="T73" fmla="*/ 4 h 65"/>
                <a:gd name="T74" fmla="*/ 35 w 62"/>
                <a:gd name="T75" fmla="*/ 11 h 65"/>
                <a:gd name="T76" fmla="*/ 33 w 62"/>
                <a:gd name="T77" fmla="*/ 14 h 65"/>
                <a:gd name="T78" fmla="*/ 35 w 62"/>
                <a:gd name="T79" fmla="*/ 18 h 65"/>
                <a:gd name="T80" fmla="*/ 37 w 62"/>
                <a:gd name="T81" fmla="*/ 24 h 65"/>
                <a:gd name="T82" fmla="*/ 40 w 62"/>
                <a:gd name="T83" fmla="*/ 25 h 65"/>
                <a:gd name="T84" fmla="*/ 46 w 62"/>
                <a:gd name="T85" fmla="*/ 28 h 65"/>
                <a:gd name="T86" fmla="*/ 49 w 62"/>
                <a:gd name="T87" fmla="*/ 29 h 65"/>
                <a:gd name="T88" fmla="*/ 54 w 62"/>
                <a:gd name="T89" fmla="*/ 24 h 65"/>
                <a:gd name="T90" fmla="*/ 57 w 62"/>
                <a:gd name="T91" fmla="*/ 24 h 65"/>
                <a:gd name="T92" fmla="*/ 59 w 62"/>
                <a:gd name="T93" fmla="*/ 18 h 65"/>
                <a:gd name="T94" fmla="*/ 61 w 62"/>
                <a:gd name="T95" fmla="*/ 12 h 65"/>
                <a:gd name="T96" fmla="*/ 52 w 62"/>
                <a:gd name="T97" fmla="*/ 22 h 65"/>
                <a:gd name="T98" fmla="*/ 43 w 62"/>
                <a:gd name="T99" fmla="*/ 25 h 65"/>
                <a:gd name="T100" fmla="*/ 36 w 62"/>
                <a:gd name="T101" fmla="*/ 15 h 65"/>
                <a:gd name="T102" fmla="*/ 38 w 62"/>
                <a:gd name="T103" fmla="*/ 7 h 65"/>
                <a:gd name="T104" fmla="*/ 50 w 62"/>
                <a:gd name="T105" fmla="*/ 3 h 65"/>
                <a:gd name="T106" fmla="*/ 56 w 62"/>
                <a:gd name="T107" fmla="*/ 1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2" h="65">
                  <a:moveTo>
                    <a:pt x="22" y="32"/>
                  </a:moveTo>
                  <a:cubicBezTo>
                    <a:pt x="15" y="32"/>
                    <a:pt x="11" y="37"/>
                    <a:pt x="11" y="43"/>
                  </a:cubicBezTo>
                  <a:cubicBezTo>
                    <a:pt x="11" y="49"/>
                    <a:pt x="15" y="54"/>
                    <a:pt x="22" y="54"/>
                  </a:cubicBezTo>
                  <a:cubicBezTo>
                    <a:pt x="28" y="54"/>
                    <a:pt x="33" y="49"/>
                    <a:pt x="33" y="43"/>
                  </a:cubicBezTo>
                  <a:cubicBezTo>
                    <a:pt x="33" y="37"/>
                    <a:pt x="28" y="32"/>
                    <a:pt x="22" y="32"/>
                  </a:cubicBezTo>
                  <a:close/>
                  <a:moveTo>
                    <a:pt x="22" y="52"/>
                  </a:moveTo>
                  <a:cubicBezTo>
                    <a:pt x="17" y="52"/>
                    <a:pt x="13" y="48"/>
                    <a:pt x="13" y="43"/>
                  </a:cubicBezTo>
                  <a:cubicBezTo>
                    <a:pt x="13" y="38"/>
                    <a:pt x="17" y="34"/>
                    <a:pt x="22" y="34"/>
                  </a:cubicBezTo>
                  <a:cubicBezTo>
                    <a:pt x="27" y="34"/>
                    <a:pt x="31" y="38"/>
                    <a:pt x="31" y="43"/>
                  </a:cubicBezTo>
                  <a:cubicBezTo>
                    <a:pt x="31" y="48"/>
                    <a:pt x="27" y="52"/>
                    <a:pt x="22" y="52"/>
                  </a:cubicBezTo>
                  <a:close/>
                  <a:moveTo>
                    <a:pt x="26" y="43"/>
                  </a:moveTo>
                  <a:cubicBezTo>
                    <a:pt x="26" y="45"/>
                    <a:pt x="24" y="47"/>
                    <a:pt x="22" y="47"/>
                  </a:cubicBezTo>
                  <a:cubicBezTo>
                    <a:pt x="19" y="47"/>
                    <a:pt x="17" y="45"/>
                    <a:pt x="17" y="43"/>
                  </a:cubicBezTo>
                  <a:cubicBezTo>
                    <a:pt x="17" y="40"/>
                    <a:pt x="19" y="38"/>
                    <a:pt x="22" y="38"/>
                  </a:cubicBezTo>
                  <a:cubicBezTo>
                    <a:pt x="24" y="38"/>
                    <a:pt x="26" y="40"/>
                    <a:pt x="26" y="43"/>
                  </a:cubicBezTo>
                  <a:close/>
                  <a:moveTo>
                    <a:pt x="47" y="7"/>
                  </a:moveTo>
                  <a:cubicBezTo>
                    <a:pt x="43" y="7"/>
                    <a:pt x="40" y="10"/>
                    <a:pt x="40" y="14"/>
                  </a:cubicBezTo>
                  <a:cubicBezTo>
                    <a:pt x="40" y="18"/>
                    <a:pt x="43" y="21"/>
                    <a:pt x="47" y="21"/>
                  </a:cubicBezTo>
                  <a:cubicBezTo>
                    <a:pt x="51" y="21"/>
                    <a:pt x="54" y="18"/>
                    <a:pt x="54" y="14"/>
                  </a:cubicBezTo>
                  <a:cubicBezTo>
                    <a:pt x="54" y="10"/>
                    <a:pt x="51" y="7"/>
                    <a:pt x="47" y="7"/>
                  </a:cubicBezTo>
                  <a:close/>
                  <a:moveTo>
                    <a:pt x="47" y="19"/>
                  </a:moveTo>
                  <a:cubicBezTo>
                    <a:pt x="44" y="19"/>
                    <a:pt x="42" y="17"/>
                    <a:pt x="42" y="14"/>
                  </a:cubicBezTo>
                  <a:cubicBezTo>
                    <a:pt x="42" y="12"/>
                    <a:pt x="44" y="9"/>
                    <a:pt x="47" y="9"/>
                  </a:cubicBezTo>
                  <a:cubicBezTo>
                    <a:pt x="49" y="9"/>
                    <a:pt x="52" y="12"/>
                    <a:pt x="52" y="14"/>
                  </a:cubicBezTo>
                  <a:cubicBezTo>
                    <a:pt x="52" y="17"/>
                    <a:pt x="49" y="19"/>
                    <a:pt x="47" y="19"/>
                  </a:cubicBezTo>
                  <a:close/>
                  <a:moveTo>
                    <a:pt x="43" y="39"/>
                  </a:moveTo>
                  <a:cubicBezTo>
                    <a:pt x="43" y="38"/>
                    <a:pt x="42" y="38"/>
                    <a:pt x="42" y="38"/>
                  </a:cubicBezTo>
                  <a:cubicBezTo>
                    <a:pt x="42" y="38"/>
                    <a:pt x="42" y="38"/>
                    <a:pt x="41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0" y="38"/>
                    <a:pt x="40" y="38"/>
                    <a:pt x="40" y="37"/>
                  </a:cubicBezTo>
                  <a:cubicBezTo>
                    <a:pt x="39" y="36"/>
                    <a:pt x="40" y="36"/>
                    <a:pt x="40" y="35"/>
                  </a:cubicBezTo>
                  <a:cubicBezTo>
                    <a:pt x="41" y="35"/>
                    <a:pt x="41" y="35"/>
                    <a:pt x="42" y="34"/>
                  </a:cubicBezTo>
                  <a:cubicBezTo>
                    <a:pt x="42" y="33"/>
                    <a:pt x="42" y="33"/>
                    <a:pt x="41" y="32"/>
                  </a:cubicBezTo>
                  <a:cubicBezTo>
                    <a:pt x="40" y="31"/>
                    <a:pt x="39" y="29"/>
                    <a:pt x="38" y="28"/>
                  </a:cubicBezTo>
                  <a:cubicBezTo>
                    <a:pt x="38" y="27"/>
                    <a:pt x="37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5" y="27"/>
                    <a:pt x="35" y="28"/>
                  </a:cubicBezTo>
                  <a:cubicBezTo>
                    <a:pt x="35" y="28"/>
                    <a:pt x="34" y="28"/>
                    <a:pt x="34" y="28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32" y="27"/>
                    <a:pt x="32" y="27"/>
                    <a:pt x="32" y="26"/>
                  </a:cubicBezTo>
                  <a:cubicBezTo>
                    <a:pt x="33" y="25"/>
                    <a:pt x="33" y="25"/>
                    <a:pt x="33" y="24"/>
                  </a:cubicBezTo>
                  <a:cubicBezTo>
                    <a:pt x="32" y="24"/>
                    <a:pt x="32" y="23"/>
                    <a:pt x="32" y="23"/>
                  </a:cubicBezTo>
                  <a:cubicBezTo>
                    <a:pt x="30" y="22"/>
                    <a:pt x="28" y="22"/>
                    <a:pt x="26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5" y="21"/>
                    <a:pt x="25" y="21"/>
                    <a:pt x="24" y="22"/>
                  </a:cubicBezTo>
                  <a:cubicBezTo>
                    <a:pt x="24" y="22"/>
                    <a:pt x="24" y="22"/>
                    <a:pt x="24" y="23"/>
                  </a:cubicBezTo>
                  <a:cubicBezTo>
                    <a:pt x="24" y="24"/>
                    <a:pt x="23" y="24"/>
                    <a:pt x="22" y="24"/>
                  </a:cubicBezTo>
                  <a:cubicBezTo>
                    <a:pt x="21" y="24"/>
                    <a:pt x="20" y="24"/>
                    <a:pt x="20" y="23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19" y="21"/>
                    <a:pt x="19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6" y="22"/>
                    <a:pt x="14" y="22"/>
                    <a:pt x="12" y="23"/>
                  </a:cubicBezTo>
                  <a:cubicBezTo>
                    <a:pt x="12" y="23"/>
                    <a:pt x="12" y="24"/>
                    <a:pt x="11" y="24"/>
                  </a:cubicBezTo>
                  <a:cubicBezTo>
                    <a:pt x="11" y="25"/>
                    <a:pt x="11" y="25"/>
                    <a:pt x="12" y="26"/>
                  </a:cubicBezTo>
                  <a:cubicBezTo>
                    <a:pt x="12" y="27"/>
                    <a:pt x="12" y="27"/>
                    <a:pt x="11" y="28"/>
                  </a:cubicBezTo>
                  <a:cubicBezTo>
                    <a:pt x="11" y="28"/>
                    <a:pt x="11" y="28"/>
                    <a:pt x="10" y="28"/>
                  </a:cubicBezTo>
                  <a:cubicBezTo>
                    <a:pt x="10" y="28"/>
                    <a:pt x="9" y="28"/>
                    <a:pt x="9" y="28"/>
                  </a:cubicBezTo>
                  <a:cubicBezTo>
                    <a:pt x="9" y="27"/>
                    <a:pt x="8" y="27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7" y="27"/>
                    <a:pt x="6" y="27"/>
                    <a:pt x="6" y="28"/>
                  </a:cubicBezTo>
                  <a:cubicBezTo>
                    <a:pt x="5" y="29"/>
                    <a:pt x="4" y="31"/>
                    <a:pt x="3" y="32"/>
                  </a:cubicBezTo>
                  <a:cubicBezTo>
                    <a:pt x="2" y="33"/>
                    <a:pt x="2" y="33"/>
                    <a:pt x="2" y="34"/>
                  </a:cubicBezTo>
                  <a:cubicBezTo>
                    <a:pt x="3" y="35"/>
                    <a:pt x="3" y="35"/>
                    <a:pt x="4" y="35"/>
                  </a:cubicBezTo>
                  <a:cubicBezTo>
                    <a:pt x="4" y="36"/>
                    <a:pt x="5" y="36"/>
                    <a:pt x="4" y="37"/>
                  </a:cubicBezTo>
                  <a:cubicBezTo>
                    <a:pt x="4" y="38"/>
                    <a:pt x="4" y="38"/>
                    <a:pt x="3" y="38"/>
                  </a:cubicBezTo>
                  <a:cubicBezTo>
                    <a:pt x="3" y="38"/>
                    <a:pt x="3" y="38"/>
                    <a:pt x="3" y="38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8"/>
                    <a:pt x="1" y="38"/>
                    <a:pt x="1" y="39"/>
                  </a:cubicBezTo>
                  <a:cubicBezTo>
                    <a:pt x="1" y="39"/>
                    <a:pt x="0" y="39"/>
                    <a:pt x="0" y="40"/>
                  </a:cubicBezTo>
                  <a:cubicBezTo>
                    <a:pt x="0" y="41"/>
                    <a:pt x="0" y="42"/>
                    <a:pt x="0" y="43"/>
                  </a:cubicBezTo>
                  <a:cubicBezTo>
                    <a:pt x="0" y="44"/>
                    <a:pt x="0" y="45"/>
                    <a:pt x="0" y="46"/>
                  </a:cubicBezTo>
                  <a:cubicBezTo>
                    <a:pt x="0" y="46"/>
                    <a:pt x="1" y="47"/>
                    <a:pt x="1" y="47"/>
                  </a:cubicBezTo>
                  <a:cubicBezTo>
                    <a:pt x="1" y="47"/>
                    <a:pt x="2" y="48"/>
                    <a:pt x="2" y="48"/>
                  </a:cubicBezTo>
                  <a:cubicBezTo>
                    <a:pt x="2" y="48"/>
                    <a:pt x="2" y="48"/>
                    <a:pt x="3" y="47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4" y="47"/>
                    <a:pt x="4" y="48"/>
                    <a:pt x="4" y="49"/>
                  </a:cubicBezTo>
                  <a:cubicBezTo>
                    <a:pt x="5" y="49"/>
                    <a:pt x="4" y="50"/>
                    <a:pt x="4" y="51"/>
                  </a:cubicBezTo>
                  <a:cubicBezTo>
                    <a:pt x="3" y="51"/>
                    <a:pt x="3" y="51"/>
                    <a:pt x="2" y="52"/>
                  </a:cubicBezTo>
                  <a:cubicBezTo>
                    <a:pt x="2" y="52"/>
                    <a:pt x="2" y="53"/>
                    <a:pt x="3" y="53"/>
                  </a:cubicBezTo>
                  <a:cubicBezTo>
                    <a:pt x="4" y="55"/>
                    <a:pt x="5" y="57"/>
                    <a:pt x="6" y="58"/>
                  </a:cubicBezTo>
                  <a:cubicBezTo>
                    <a:pt x="6" y="58"/>
                    <a:pt x="7" y="59"/>
                    <a:pt x="8" y="59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8" y="59"/>
                    <a:pt x="9" y="58"/>
                    <a:pt x="9" y="58"/>
                  </a:cubicBezTo>
                  <a:cubicBezTo>
                    <a:pt x="9" y="58"/>
                    <a:pt x="10" y="57"/>
                    <a:pt x="10" y="57"/>
                  </a:cubicBezTo>
                  <a:cubicBezTo>
                    <a:pt x="11" y="57"/>
                    <a:pt x="11" y="58"/>
                    <a:pt x="11" y="58"/>
                  </a:cubicBezTo>
                  <a:cubicBezTo>
                    <a:pt x="12" y="58"/>
                    <a:pt x="12" y="59"/>
                    <a:pt x="12" y="60"/>
                  </a:cubicBezTo>
                  <a:cubicBezTo>
                    <a:pt x="11" y="60"/>
                    <a:pt x="11" y="61"/>
                    <a:pt x="11" y="61"/>
                  </a:cubicBezTo>
                  <a:cubicBezTo>
                    <a:pt x="12" y="62"/>
                    <a:pt x="12" y="62"/>
                    <a:pt x="12" y="63"/>
                  </a:cubicBezTo>
                  <a:cubicBezTo>
                    <a:pt x="14" y="64"/>
                    <a:pt x="16" y="64"/>
                    <a:pt x="18" y="65"/>
                  </a:cubicBezTo>
                  <a:cubicBezTo>
                    <a:pt x="18" y="65"/>
                    <a:pt x="18" y="65"/>
                    <a:pt x="18" y="65"/>
                  </a:cubicBezTo>
                  <a:cubicBezTo>
                    <a:pt x="19" y="65"/>
                    <a:pt x="19" y="64"/>
                    <a:pt x="20" y="64"/>
                  </a:cubicBezTo>
                  <a:cubicBezTo>
                    <a:pt x="20" y="64"/>
                    <a:pt x="20" y="63"/>
                    <a:pt x="20" y="63"/>
                  </a:cubicBezTo>
                  <a:cubicBezTo>
                    <a:pt x="20" y="62"/>
                    <a:pt x="21" y="61"/>
                    <a:pt x="22" y="61"/>
                  </a:cubicBezTo>
                  <a:cubicBezTo>
                    <a:pt x="23" y="61"/>
                    <a:pt x="24" y="62"/>
                    <a:pt x="24" y="63"/>
                  </a:cubicBezTo>
                  <a:cubicBezTo>
                    <a:pt x="24" y="63"/>
                    <a:pt x="24" y="64"/>
                    <a:pt x="24" y="64"/>
                  </a:cubicBezTo>
                  <a:cubicBezTo>
                    <a:pt x="25" y="64"/>
                    <a:pt x="25" y="65"/>
                    <a:pt x="26" y="65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8" y="64"/>
                    <a:pt x="30" y="64"/>
                    <a:pt x="32" y="63"/>
                  </a:cubicBezTo>
                  <a:cubicBezTo>
                    <a:pt x="32" y="62"/>
                    <a:pt x="32" y="62"/>
                    <a:pt x="33" y="61"/>
                  </a:cubicBezTo>
                  <a:cubicBezTo>
                    <a:pt x="33" y="61"/>
                    <a:pt x="33" y="60"/>
                    <a:pt x="32" y="60"/>
                  </a:cubicBezTo>
                  <a:cubicBezTo>
                    <a:pt x="32" y="59"/>
                    <a:pt x="32" y="58"/>
                    <a:pt x="33" y="58"/>
                  </a:cubicBezTo>
                  <a:cubicBezTo>
                    <a:pt x="33" y="58"/>
                    <a:pt x="33" y="57"/>
                    <a:pt x="34" y="57"/>
                  </a:cubicBezTo>
                  <a:cubicBezTo>
                    <a:pt x="34" y="57"/>
                    <a:pt x="35" y="58"/>
                    <a:pt x="35" y="58"/>
                  </a:cubicBezTo>
                  <a:cubicBezTo>
                    <a:pt x="35" y="58"/>
                    <a:pt x="36" y="59"/>
                    <a:pt x="36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7" y="59"/>
                    <a:pt x="38" y="58"/>
                    <a:pt x="38" y="58"/>
                  </a:cubicBezTo>
                  <a:cubicBezTo>
                    <a:pt x="39" y="57"/>
                    <a:pt x="40" y="55"/>
                    <a:pt x="41" y="53"/>
                  </a:cubicBezTo>
                  <a:cubicBezTo>
                    <a:pt x="42" y="53"/>
                    <a:pt x="42" y="52"/>
                    <a:pt x="42" y="52"/>
                  </a:cubicBezTo>
                  <a:cubicBezTo>
                    <a:pt x="41" y="51"/>
                    <a:pt x="41" y="51"/>
                    <a:pt x="40" y="51"/>
                  </a:cubicBezTo>
                  <a:cubicBezTo>
                    <a:pt x="40" y="50"/>
                    <a:pt x="39" y="49"/>
                    <a:pt x="40" y="49"/>
                  </a:cubicBezTo>
                  <a:cubicBezTo>
                    <a:pt x="40" y="48"/>
                    <a:pt x="40" y="47"/>
                    <a:pt x="41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2" y="48"/>
                    <a:pt x="43" y="47"/>
                    <a:pt x="43" y="47"/>
                  </a:cubicBezTo>
                  <a:cubicBezTo>
                    <a:pt x="43" y="47"/>
                    <a:pt x="44" y="46"/>
                    <a:pt x="44" y="46"/>
                  </a:cubicBezTo>
                  <a:cubicBezTo>
                    <a:pt x="44" y="45"/>
                    <a:pt x="44" y="44"/>
                    <a:pt x="44" y="43"/>
                  </a:cubicBezTo>
                  <a:cubicBezTo>
                    <a:pt x="44" y="42"/>
                    <a:pt x="44" y="41"/>
                    <a:pt x="44" y="40"/>
                  </a:cubicBezTo>
                  <a:cubicBezTo>
                    <a:pt x="44" y="39"/>
                    <a:pt x="43" y="39"/>
                    <a:pt x="43" y="39"/>
                  </a:cubicBezTo>
                  <a:close/>
                  <a:moveTo>
                    <a:pt x="37" y="48"/>
                  </a:moveTo>
                  <a:cubicBezTo>
                    <a:pt x="36" y="50"/>
                    <a:pt x="37" y="52"/>
                    <a:pt x="38" y="53"/>
                  </a:cubicBezTo>
                  <a:cubicBezTo>
                    <a:pt x="38" y="54"/>
                    <a:pt x="37" y="54"/>
                    <a:pt x="36" y="55"/>
                  </a:cubicBezTo>
                  <a:cubicBezTo>
                    <a:pt x="35" y="54"/>
                    <a:pt x="33" y="54"/>
                    <a:pt x="31" y="55"/>
                  </a:cubicBezTo>
                  <a:cubicBezTo>
                    <a:pt x="29" y="57"/>
                    <a:pt x="29" y="59"/>
                    <a:pt x="29" y="60"/>
                  </a:cubicBezTo>
                  <a:cubicBezTo>
                    <a:pt x="28" y="61"/>
                    <a:pt x="27" y="61"/>
                    <a:pt x="26" y="61"/>
                  </a:cubicBezTo>
                  <a:cubicBezTo>
                    <a:pt x="26" y="60"/>
                    <a:pt x="24" y="58"/>
                    <a:pt x="22" y="58"/>
                  </a:cubicBezTo>
                  <a:cubicBezTo>
                    <a:pt x="20" y="58"/>
                    <a:pt x="18" y="60"/>
                    <a:pt x="18" y="61"/>
                  </a:cubicBezTo>
                  <a:cubicBezTo>
                    <a:pt x="17" y="61"/>
                    <a:pt x="16" y="61"/>
                    <a:pt x="15" y="60"/>
                  </a:cubicBezTo>
                  <a:cubicBezTo>
                    <a:pt x="15" y="59"/>
                    <a:pt x="15" y="57"/>
                    <a:pt x="13" y="55"/>
                  </a:cubicBezTo>
                  <a:cubicBezTo>
                    <a:pt x="11" y="54"/>
                    <a:pt x="9" y="54"/>
                    <a:pt x="8" y="55"/>
                  </a:cubicBezTo>
                  <a:cubicBezTo>
                    <a:pt x="7" y="54"/>
                    <a:pt x="6" y="54"/>
                    <a:pt x="6" y="53"/>
                  </a:cubicBezTo>
                  <a:cubicBezTo>
                    <a:pt x="7" y="52"/>
                    <a:pt x="8" y="50"/>
                    <a:pt x="7" y="48"/>
                  </a:cubicBezTo>
                  <a:cubicBezTo>
                    <a:pt x="7" y="46"/>
                    <a:pt x="5" y="44"/>
                    <a:pt x="3" y="44"/>
                  </a:cubicBezTo>
                  <a:cubicBezTo>
                    <a:pt x="3" y="44"/>
                    <a:pt x="3" y="43"/>
                    <a:pt x="3" y="43"/>
                  </a:cubicBezTo>
                  <a:cubicBezTo>
                    <a:pt x="3" y="42"/>
                    <a:pt x="3" y="42"/>
                    <a:pt x="3" y="41"/>
                  </a:cubicBezTo>
                  <a:cubicBezTo>
                    <a:pt x="5" y="41"/>
                    <a:pt x="7" y="40"/>
                    <a:pt x="7" y="38"/>
                  </a:cubicBezTo>
                  <a:cubicBezTo>
                    <a:pt x="8" y="36"/>
                    <a:pt x="7" y="34"/>
                    <a:pt x="6" y="33"/>
                  </a:cubicBezTo>
                  <a:cubicBezTo>
                    <a:pt x="6" y="32"/>
                    <a:pt x="7" y="31"/>
                    <a:pt x="8" y="30"/>
                  </a:cubicBezTo>
                  <a:cubicBezTo>
                    <a:pt x="9" y="32"/>
                    <a:pt x="11" y="32"/>
                    <a:pt x="13" y="30"/>
                  </a:cubicBezTo>
                  <a:cubicBezTo>
                    <a:pt x="15" y="29"/>
                    <a:pt x="15" y="27"/>
                    <a:pt x="15" y="25"/>
                  </a:cubicBezTo>
                  <a:cubicBezTo>
                    <a:pt x="16" y="25"/>
                    <a:pt x="17" y="25"/>
                    <a:pt x="18" y="24"/>
                  </a:cubicBezTo>
                  <a:cubicBezTo>
                    <a:pt x="18" y="26"/>
                    <a:pt x="20" y="27"/>
                    <a:pt x="22" y="27"/>
                  </a:cubicBezTo>
                  <a:cubicBezTo>
                    <a:pt x="24" y="27"/>
                    <a:pt x="26" y="26"/>
                    <a:pt x="26" y="24"/>
                  </a:cubicBezTo>
                  <a:cubicBezTo>
                    <a:pt x="27" y="25"/>
                    <a:pt x="28" y="25"/>
                    <a:pt x="29" y="25"/>
                  </a:cubicBezTo>
                  <a:cubicBezTo>
                    <a:pt x="29" y="27"/>
                    <a:pt x="29" y="29"/>
                    <a:pt x="31" y="30"/>
                  </a:cubicBezTo>
                  <a:cubicBezTo>
                    <a:pt x="33" y="32"/>
                    <a:pt x="35" y="32"/>
                    <a:pt x="36" y="30"/>
                  </a:cubicBezTo>
                  <a:cubicBezTo>
                    <a:pt x="37" y="31"/>
                    <a:pt x="38" y="32"/>
                    <a:pt x="38" y="33"/>
                  </a:cubicBezTo>
                  <a:cubicBezTo>
                    <a:pt x="37" y="34"/>
                    <a:pt x="36" y="36"/>
                    <a:pt x="37" y="38"/>
                  </a:cubicBezTo>
                  <a:cubicBezTo>
                    <a:pt x="37" y="40"/>
                    <a:pt x="39" y="41"/>
                    <a:pt x="41" y="41"/>
                  </a:cubicBezTo>
                  <a:cubicBezTo>
                    <a:pt x="41" y="42"/>
                    <a:pt x="41" y="42"/>
                    <a:pt x="41" y="43"/>
                  </a:cubicBezTo>
                  <a:cubicBezTo>
                    <a:pt x="41" y="43"/>
                    <a:pt x="41" y="44"/>
                    <a:pt x="41" y="44"/>
                  </a:cubicBezTo>
                  <a:cubicBezTo>
                    <a:pt x="39" y="44"/>
                    <a:pt x="37" y="46"/>
                    <a:pt x="37" y="48"/>
                  </a:cubicBezTo>
                  <a:close/>
                  <a:moveTo>
                    <a:pt x="61" y="12"/>
                  </a:moveTo>
                  <a:cubicBezTo>
                    <a:pt x="61" y="12"/>
                    <a:pt x="61" y="11"/>
                    <a:pt x="61" y="11"/>
                  </a:cubicBezTo>
                  <a:cubicBezTo>
                    <a:pt x="60" y="11"/>
                    <a:pt x="60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9" y="10"/>
                    <a:pt x="60" y="10"/>
                    <a:pt x="60" y="9"/>
                  </a:cubicBezTo>
                  <a:cubicBezTo>
                    <a:pt x="60" y="9"/>
                    <a:pt x="60" y="8"/>
                    <a:pt x="60" y="7"/>
                  </a:cubicBezTo>
                  <a:cubicBezTo>
                    <a:pt x="59" y="6"/>
                    <a:pt x="58" y="5"/>
                    <a:pt x="57" y="4"/>
                  </a:cubicBezTo>
                  <a:cubicBezTo>
                    <a:pt x="57" y="4"/>
                    <a:pt x="57" y="4"/>
                    <a:pt x="56" y="4"/>
                  </a:cubicBezTo>
                  <a:cubicBezTo>
                    <a:pt x="56" y="4"/>
                    <a:pt x="56" y="4"/>
                    <a:pt x="56" y="4"/>
                  </a:cubicBezTo>
                  <a:cubicBezTo>
                    <a:pt x="55" y="4"/>
                    <a:pt x="55" y="4"/>
                    <a:pt x="55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5" y="3"/>
                    <a:pt x="54" y="2"/>
                  </a:cubicBezTo>
                  <a:cubicBezTo>
                    <a:pt x="54" y="2"/>
                    <a:pt x="54" y="1"/>
                    <a:pt x="53" y="1"/>
                  </a:cubicBezTo>
                  <a:cubicBezTo>
                    <a:pt x="52" y="1"/>
                    <a:pt x="51" y="0"/>
                    <a:pt x="50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8" y="0"/>
                    <a:pt x="48" y="0"/>
                  </a:cubicBezTo>
                  <a:cubicBezTo>
                    <a:pt x="48" y="1"/>
                    <a:pt x="47" y="1"/>
                    <a:pt x="47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1"/>
                    <a:pt x="46" y="1"/>
                    <a:pt x="46" y="0"/>
                  </a:cubicBezTo>
                  <a:cubicBezTo>
                    <a:pt x="46" y="0"/>
                    <a:pt x="45" y="0"/>
                    <a:pt x="45" y="0"/>
                  </a:cubicBezTo>
                  <a:cubicBezTo>
                    <a:pt x="45" y="0"/>
                    <a:pt x="45" y="0"/>
                    <a:pt x="44" y="0"/>
                  </a:cubicBezTo>
                  <a:cubicBezTo>
                    <a:pt x="43" y="0"/>
                    <a:pt x="42" y="1"/>
                    <a:pt x="41" y="1"/>
                  </a:cubicBezTo>
                  <a:cubicBezTo>
                    <a:pt x="40" y="1"/>
                    <a:pt x="40" y="2"/>
                    <a:pt x="40" y="2"/>
                  </a:cubicBezTo>
                  <a:cubicBezTo>
                    <a:pt x="40" y="3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39" y="4"/>
                  </a:cubicBezTo>
                  <a:cubicBezTo>
                    <a:pt x="39" y="4"/>
                    <a:pt x="39" y="4"/>
                    <a:pt x="38" y="4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6" y="5"/>
                    <a:pt x="35" y="6"/>
                    <a:pt x="34" y="7"/>
                  </a:cubicBezTo>
                  <a:cubicBezTo>
                    <a:pt x="34" y="8"/>
                    <a:pt x="34" y="9"/>
                    <a:pt x="34" y="9"/>
                  </a:cubicBezTo>
                  <a:cubicBezTo>
                    <a:pt x="34" y="10"/>
                    <a:pt x="35" y="10"/>
                    <a:pt x="35" y="10"/>
                  </a:cubicBezTo>
                  <a:cubicBezTo>
                    <a:pt x="35" y="10"/>
                    <a:pt x="35" y="10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3" y="11"/>
                    <a:pt x="33" y="12"/>
                    <a:pt x="33" y="12"/>
                  </a:cubicBezTo>
                  <a:cubicBezTo>
                    <a:pt x="33" y="13"/>
                    <a:pt x="33" y="14"/>
                    <a:pt x="33" y="14"/>
                  </a:cubicBezTo>
                  <a:cubicBezTo>
                    <a:pt x="33" y="15"/>
                    <a:pt x="33" y="16"/>
                    <a:pt x="33" y="16"/>
                  </a:cubicBezTo>
                  <a:cubicBezTo>
                    <a:pt x="33" y="17"/>
                    <a:pt x="33" y="17"/>
                    <a:pt x="33" y="18"/>
                  </a:cubicBezTo>
                  <a:cubicBezTo>
                    <a:pt x="34" y="18"/>
                    <a:pt x="34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9"/>
                    <a:pt x="34" y="19"/>
                    <a:pt x="34" y="20"/>
                  </a:cubicBezTo>
                  <a:cubicBezTo>
                    <a:pt x="34" y="20"/>
                    <a:pt x="34" y="21"/>
                    <a:pt x="34" y="21"/>
                  </a:cubicBezTo>
                  <a:cubicBezTo>
                    <a:pt x="35" y="22"/>
                    <a:pt x="36" y="23"/>
                    <a:pt x="37" y="24"/>
                  </a:cubicBezTo>
                  <a:cubicBezTo>
                    <a:pt x="37" y="25"/>
                    <a:pt x="37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9" y="25"/>
                    <a:pt x="39" y="25"/>
                    <a:pt x="39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5"/>
                  </a:cubicBezTo>
                  <a:cubicBezTo>
                    <a:pt x="40" y="25"/>
                    <a:pt x="40" y="26"/>
                    <a:pt x="40" y="26"/>
                  </a:cubicBezTo>
                  <a:cubicBezTo>
                    <a:pt x="40" y="27"/>
                    <a:pt x="40" y="27"/>
                    <a:pt x="41" y="27"/>
                  </a:cubicBezTo>
                  <a:cubicBezTo>
                    <a:pt x="42" y="28"/>
                    <a:pt x="43" y="28"/>
                    <a:pt x="44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5" y="29"/>
                    <a:pt x="46" y="28"/>
                    <a:pt x="46" y="28"/>
                  </a:cubicBezTo>
                  <a:cubicBezTo>
                    <a:pt x="46" y="28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8" y="28"/>
                    <a:pt x="48" y="28"/>
                  </a:cubicBezTo>
                  <a:cubicBezTo>
                    <a:pt x="48" y="28"/>
                    <a:pt x="49" y="29"/>
                    <a:pt x="49" y="29"/>
                  </a:cubicBezTo>
                  <a:cubicBezTo>
                    <a:pt x="49" y="29"/>
                    <a:pt x="49" y="29"/>
                    <a:pt x="50" y="29"/>
                  </a:cubicBezTo>
                  <a:cubicBezTo>
                    <a:pt x="51" y="28"/>
                    <a:pt x="52" y="28"/>
                    <a:pt x="53" y="27"/>
                  </a:cubicBezTo>
                  <a:cubicBezTo>
                    <a:pt x="54" y="27"/>
                    <a:pt x="54" y="27"/>
                    <a:pt x="54" y="26"/>
                  </a:cubicBezTo>
                  <a:cubicBezTo>
                    <a:pt x="55" y="26"/>
                    <a:pt x="54" y="25"/>
                    <a:pt x="54" y="25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5" y="24"/>
                  </a:cubicBezTo>
                  <a:cubicBezTo>
                    <a:pt x="55" y="25"/>
                    <a:pt x="55" y="25"/>
                    <a:pt x="56" y="25"/>
                  </a:cubicBezTo>
                  <a:cubicBezTo>
                    <a:pt x="56" y="25"/>
                    <a:pt x="56" y="25"/>
                    <a:pt x="56" y="25"/>
                  </a:cubicBezTo>
                  <a:cubicBezTo>
                    <a:pt x="57" y="25"/>
                    <a:pt x="57" y="25"/>
                    <a:pt x="57" y="24"/>
                  </a:cubicBezTo>
                  <a:cubicBezTo>
                    <a:pt x="58" y="23"/>
                    <a:pt x="59" y="22"/>
                    <a:pt x="60" y="21"/>
                  </a:cubicBezTo>
                  <a:cubicBezTo>
                    <a:pt x="60" y="21"/>
                    <a:pt x="60" y="20"/>
                    <a:pt x="60" y="20"/>
                  </a:cubicBezTo>
                  <a:cubicBezTo>
                    <a:pt x="60" y="19"/>
                    <a:pt x="59" y="19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60" y="18"/>
                    <a:pt x="60" y="18"/>
                    <a:pt x="60" y="18"/>
                  </a:cubicBezTo>
                  <a:cubicBezTo>
                    <a:pt x="61" y="17"/>
                    <a:pt x="61" y="17"/>
                    <a:pt x="61" y="16"/>
                  </a:cubicBezTo>
                  <a:cubicBezTo>
                    <a:pt x="61" y="16"/>
                    <a:pt x="62" y="15"/>
                    <a:pt x="62" y="14"/>
                  </a:cubicBezTo>
                  <a:cubicBezTo>
                    <a:pt x="62" y="14"/>
                    <a:pt x="61" y="13"/>
                    <a:pt x="61" y="12"/>
                  </a:cubicBezTo>
                  <a:close/>
                  <a:moveTo>
                    <a:pt x="58" y="15"/>
                  </a:moveTo>
                  <a:cubicBezTo>
                    <a:pt x="57" y="15"/>
                    <a:pt x="56" y="16"/>
                    <a:pt x="56" y="17"/>
                  </a:cubicBezTo>
                  <a:cubicBezTo>
                    <a:pt x="55" y="18"/>
                    <a:pt x="56" y="20"/>
                    <a:pt x="57" y="21"/>
                  </a:cubicBezTo>
                  <a:cubicBezTo>
                    <a:pt x="56" y="21"/>
                    <a:pt x="56" y="21"/>
                    <a:pt x="56" y="22"/>
                  </a:cubicBezTo>
                  <a:cubicBezTo>
                    <a:pt x="55" y="21"/>
                    <a:pt x="53" y="21"/>
                    <a:pt x="52" y="22"/>
                  </a:cubicBezTo>
                  <a:cubicBezTo>
                    <a:pt x="51" y="23"/>
                    <a:pt x="51" y="24"/>
                    <a:pt x="51" y="25"/>
                  </a:cubicBezTo>
                  <a:cubicBezTo>
                    <a:pt x="51" y="25"/>
                    <a:pt x="50" y="25"/>
                    <a:pt x="50" y="25"/>
                  </a:cubicBezTo>
                  <a:cubicBezTo>
                    <a:pt x="49" y="24"/>
                    <a:pt x="48" y="24"/>
                    <a:pt x="47" y="24"/>
                  </a:cubicBezTo>
                  <a:cubicBezTo>
                    <a:pt x="46" y="24"/>
                    <a:pt x="45" y="24"/>
                    <a:pt x="44" y="25"/>
                  </a:cubicBezTo>
                  <a:cubicBezTo>
                    <a:pt x="44" y="25"/>
                    <a:pt x="43" y="25"/>
                    <a:pt x="43" y="25"/>
                  </a:cubicBezTo>
                  <a:cubicBezTo>
                    <a:pt x="43" y="24"/>
                    <a:pt x="43" y="23"/>
                    <a:pt x="42" y="22"/>
                  </a:cubicBezTo>
                  <a:cubicBezTo>
                    <a:pt x="41" y="21"/>
                    <a:pt x="39" y="21"/>
                    <a:pt x="38" y="22"/>
                  </a:cubicBezTo>
                  <a:cubicBezTo>
                    <a:pt x="38" y="21"/>
                    <a:pt x="38" y="21"/>
                    <a:pt x="37" y="21"/>
                  </a:cubicBezTo>
                  <a:cubicBezTo>
                    <a:pt x="38" y="20"/>
                    <a:pt x="39" y="18"/>
                    <a:pt x="38" y="17"/>
                  </a:cubicBezTo>
                  <a:cubicBezTo>
                    <a:pt x="38" y="16"/>
                    <a:pt x="37" y="15"/>
                    <a:pt x="36" y="15"/>
                  </a:cubicBezTo>
                  <a:cubicBezTo>
                    <a:pt x="36" y="15"/>
                    <a:pt x="36" y="15"/>
                    <a:pt x="36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7" y="14"/>
                    <a:pt x="38" y="13"/>
                    <a:pt x="38" y="11"/>
                  </a:cubicBezTo>
                  <a:cubicBezTo>
                    <a:pt x="39" y="10"/>
                    <a:pt x="38" y="9"/>
                    <a:pt x="37" y="8"/>
                  </a:cubicBezTo>
                  <a:cubicBezTo>
                    <a:pt x="38" y="8"/>
                    <a:pt x="38" y="7"/>
                    <a:pt x="38" y="7"/>
                  </a:cubicBezTo>
                  <a:cubicBezTo>
                    <a:pt x="39" y="8"/>
                    <a:pt x="41" y="8"/>
                    <a:pt x="42" y="7"/>
                  </a:cubicBezTo>
                  <a:cubicBezTo>
                    <a:pt x="43" y="6"/>
                    <a:pt x="43" y="5"/>
                    <a:pt x="43" y="4"/>
                  </a:cubicBezTo>
                  <a:cubicBezTo>
                    <a:pt x="43" y="3"/>
                    <a:pt x="44" y="3"/>
                    <a:pt x="44" y="3"/>
                  </a:cubicBezTo>
                  <a:cubicBezTo>
                    <a:pt x="45" y="4"/>
                    <a:pt x="46" y="5"/>
                    <a:pt x="47" y="5"/>
                  </a:cubicBezTo>
                  <a:cubicBezTo>
                    <a:pt x="48" y="5"/>
                    <a:pt x="49" y="4"/>
                    <a:pt x="50" y="3"/>
                  </a:cubicBezTo>
                  <a:cubicBezTo>
                    <a:pt x="50" y="3"/>
                    <a:pt x="51" y="3"/>
                    <a:pt x="51" y="4"/>
                  </a:cubicBezTo>
                  <a:cubicBezTo>
                    <a:pt x="51" y="5"/>
                    <a:pt x="51" y="6"/>
                    <a:pt x="52" y="7"/>
                  </a:cubicBezTo>
                  <a:cubicBezTo>
                    <a:pt x="53" y="8"/>
                    <a:pt x="55" y="8"/>
                    <a:pt x="56" y="7"/>
                  </a:cubicBezTo>
                  <a:cubicBezTo>
                    <a:pt x="56" y="7"/>
                    <a:pt x="56" y="8"/>
                    <a:pt x="57" y="8"/>
                  </a:cubicBezTo>
                  <a:cubicBezTo>
                    <a:pt x="56" y="9"/>
                    <a:pt x="55" y="10"/>
                    <a:pt x="56" y="11"/>
                  </a:cubicBezTo>
                  <a:cubicBezTo>
                    <a:pt x="56" y="13"/>
                    <a:pt x="57" y="14"/>
                    <a:pt x="58" y="14"/>
                  </a:cubicBezTo>
                  <a:cubicBezTo>
                    <a:pt x="58" y="14"/>
                    <a:pt x="59" y="14"/>
                    <a:pt x="59" y="14"/>
                  </a:cubicBezTo>
                  <a:cubicBezTo>
                    <a:pt x="59" y="15"/>
                    <a:pt x="58" y="15"/>
                    <a:pt x="58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Freeform 78"/>
            <p:cNvSpPr>
              <a:spLocks noEditPoints="1"/>
            </p:cNvSpPr>
            <p:nvPr/>
          </p:nvSpPr>
          <p:spPr bwMode="auto">
            <a:xfrm>
              <a:off x="6973308" y="3475684"/>
              <a:ext cx="488527" cy="569946"/>
            </a:xfrm>
            <a:custGeom>
              <a:avLst/>
              <a:gdLst>
                <a:gd name="T0" fmla="*/ 18 w 58"/>
                <a:gd name="T1" fmla="*/ 37 h 68"/>
                <a:gd name="T2" fmla="*/ 17 w 58"/>
                <a:gd name="T3" fmla="*/ 31 h 68"/>
                <a:gd name="T4" fmla="*/ 40 w 58"/>
                <a:gd name="T5" fmla="*/ 16 h 68"/>
                <a:gd name="T6" fmla="*/ 17 w 58"/>
                <a:gd name="T7" fmla="*/ 30 h 68"/>
                <a:gd name="T8" fmla="*/ 44 w 58"/>
                <a:gd name="T9" fmla="*/ 18 h 68"/>
                <a:gd name="T10" fmla="*/ 17 w 58"/>
                <a:gd name="T11" fmla="*/ 23 h 68"/>
                <a:gd name="T12" fmla="*/ 30 w 58"/>
                <a:gd name="T13" fmla="*/ 16 h 68"/>
                <a:gd name="T14" fmla="*/ 14 w 58"/>
                <a:gd name="T15" fmla="*/ 21 h 68"/>
                <a:gd name="T16" fmla="*/ 34 w 58"/>
                <a:gd name="T17" fmla="*/ 66 h 68"/>
                <a:gd name="T18" fmla="*/ 28 w 58"/>
                <a:gd name="T19" fmla="*/ 68 h 68"/>
                <a:gd name="T20" fmla="*/ 20 w 58"/>
                <a:gd name="T21" fmla="*/ 62 h 68"/>
                <a:gd name="T22" fmla="*/ 23 w 58"/>
                <a:gd name="T23" fmla="*/ 50 h 68"/>
                <a:gd name="T24" fmla="*/ 17 w 58"/>
                <a:gd name="T25" fmla="*/ 44 h 68"/>
                <a:gd name="T26" fmla="*/ 40 w 58"/>
                <a:gd name="T27" fmla="*/ 30 h 68"/>
                <a:gd name="T28" fmla="*/ 25 w 58"/>
                <a:gd name="T29" fmla="*/ 41 h 68"/>
                <a:gd name="T30" fmla="*/ 29 w 58"/>
                <a:gd name="T31" fmla="*/ 50 h 68"/>
                <a:gd name="T32" fmla="*/ 40 w 58"/>
                <a:gd name="T33" fmla="*/ 39 h 68"/>
                <a:gd name="T34" fmla="*/ 35 w 58"/>
                <a:gd name="T35" fmla="*/ 50 h 68"/>
                <a:gd name="T36" fmla="*/ 34 w 58"/>
                <a:gd name="T37" fmla="*/ 52 h 68"/>
                <a:gd name="T38" fmla="*/ 33 w 58"/>
                <a:gd name="T39" fmla="*/ 52 h 68"/>
                <a:gd name="T40" fmla="*/ 28 w 58"/>
                <a:gd name="T41" fmla="*/ 52 h 68"/>
                <a:gd name="T42" fmla="*/ 22 w 58"/>
                <a:gd name="T43" fmla="*/ 54 h 68"/>
                <a:gd name="T44" fmla="*/ 25 w 58"/>
                <a:gd name="T45" fmla="*/ 64 h 68"/>
                <a:gd name="T46" fmla="*/ 36 w 58"/>
                <a:gd name="T47" fmla="*/ 62 h 68"/>
                <a:gd name="T48" fmla="*/ 39 w 58"/>
                <a:gd name="T49" fmla="*/ 9 h 68"/>
                <a:gd name="T50" fmla="*/ 41 w 58"/>
                <a:gd name="T51" fmla="*/ 10 h 68"/>
                <a:gd name="T52" fmla="*/ 42 w 58"/>
                <a:gd name="T53" fmla="*/ 4 h 68"/>
                <a:gd name="T54" fmla="*/ 15 w 58"/>
                <a:gd name="T55" fmla="*/ 54 h 68"/>
                <a:gd name="T56" fmla="*/ 19 w 58"/>
                <a:gd name="T57" fmla="*/ 49 h 68"/>
                <a:gd name="T58" fmla="*/ 48 w 58"/>
                <a:gd name="T59" fmla="*/ 19 h 68"/>
                <a:gd name="T60" fmla="*/ 54 w 58"/>
                <a:gd name="T61" fmla="*/ 14 h 68"/>
                <a:gd name="T62" fmla="*/ 47 w 58"/>
                <a:gd name="T63" fmla="*/ 18 h 68"/>
                <a:gd name="T64" fmla="*/ 4 w 58"/>
                <a:gd name="T65" fmla="*/ 42 h 68"/>
                <a:gd name="T66" fmla="*/ 5 w 58"/>
                <a:gd name="T67" fmla="*/ 44 h 68"/>
                <a:gd name="T68" fmla="*/ 9 w 58"/>
                <a:gd name="T69" fmla="*/ 39 h 68"/>
                <a:gd name="T70" fmla="*/ 50 w 58"/>
                <a:gd name="T71" fmla="*/ 29 h 68"/>
                <a:gd name="T72" fmla="*/ 58 w 58"/>
                <a:gd name="T73" fmla="*/ 29 h 68"/>
                <a:gd name="T74" fmla="*/ 7 w 58"/>
                <a:gd name="T75" fmla="*/ 28 h 68"/>
                <a:gd name="T76" fmla="*/ 1 w 58"/>
                <a:gd name="T77" fmla="*/ 30 h 68"/>
                <a:gd name="T78" fmla="*/ 49 w 58"/>
                <a:gd name="T79" fmla="*/ 39 h 68"/>
                <a:gd name="T80" fmla="*/ 53 w 58"/>
                <a:gd name="T81" fmla="*/ 44 h 68"/>
                <a:gd name="T82" fmla="*/ 54 w 58"/>
                <a:gd name="T83" fmla="*/ 42 h 68"/>
                <a:gd name="T84" fmla="*/ 4 w 58"/>
                <a:gd name="T85" fmla="*/ 14 h 68"/>
                <a:gd name="T86" fmla="*/ 10 w 58"/>
                <a:gd name="T87" fmla="*/ 19 h 68"/>
                <a:gd name="T88" fmla="*/ 5 w 58"/>
                <a:gd name="T89" fmla="*/ 14 h 68"/>
                <a:gd name="T90" fmla="*/ 39 w 58"/>
                <a:gd name="T91" fmla="*/ 49 h 68"/>
                <a:gd name="T92" fmla="*/ 44 w 58"/>
                <a:gd name="T93" fmla="*/ 54 h 68"/>
                <a:gd name="T94" fmla="*/ 17 w 58"/>
                <a:gd name="T95" fmla="*/ 10 h 68"/>
                <a:gd name="T96" fmla="*/ 19 w 58"/>
                <a:gd name="T97" fmla="*/ 9 h 68"/>
                <a:gd name="T98" fmla="*/ 14 w 58"/>
                <a:gd name="T99" fmla="*/ 5 h 68"/>
                <a:gd name="T100" fmla="*/ 30 w 58"/>
                <a:gd name="T101" fmla="*/ 7 h 68"/>
                <a:gd name="T102" fmla="*/ 28 w 58"/>
                <a:gd name="T103" fmla="*/ 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8" h="68">
                  <a:moveTo>
                    <a:pt x="44" y="25"/>
                  </a:moveTo>
                  <a:cubicBezTo>
                    <a:pt x="44" y="26"/>
                    <a:pt x="42" y="28"/>
                    <a:pt x="41" y="28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7"/>
                    <a:pt x="17" y="37"/>
                    <a:pt x="17" y="37"/>
                  </a:cubicBezTo>
                  <a:cubicBezTo>
                    <a:pt x="15" y="37"/>
                    <a:pt x="14" y="36"/>
                    <a:pt x="14" y="35"/>
                  </a:cubicBezTo>
                  <a:cubicBezTo>
                    <a:pt x="14" y="33"/>
                    <a:pt x="16" y="32"/>
                    <a:pt x="17" y="31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2" y="22"/>
                    <a:pt x="44" y="23"/>
                    <a:pt x="44" y="25"/>
                  </a:cubicBezTo>
                  <a:close/>
                  <a:moveTo>
                    <a:pt x="40" y="16"/>
                  </a:moveTo>
                  <a:cubicBezTo>
                    <a:pt x="17" y="24"/>
                    <a:pt x="17" y="24"/>
                    <a:pt x="17" y="24"/>
                  </a:cubicBezTo>
                  <a:cubicBezTo>
                    <a:pt x="16" y="25"/>
                    <a:pt x="14" y="26"/>
                    <a:pt x="14" y="28"/>
                  </a:cubicBezTo>
                  <a:cubicBezTo>
                    <a:pt x="14" y="29"/>
                    <a:pt x="15" y="30"/>
                    <a:pt x="17" y="30"/>
                  </a:cubicBezTo>
                  <a:cubicBezTo>
                    <a:pt x="17" y="30"/>
                    <a:pt x="18" y="30"/>
                    <a:pt x="18" y="30"/>
                  </a:cubicBezTo>
                  <a:cubicBezTo>
                    <a:pt x="41" y="21"/>
                    <a:pt x="41" y="21"/>
                    <a:pt x="41" y="21"/>
                  </a:cubicBezTo>
                  <a:cubicBezTo>
                    <a:pt x="42" y="21"/>
                    <a:pt x="44" y="19"/>
                    <a:pt x="44" y="18"/>
                  </a:cubicBezTo>
                  <a:cubicBezTo>
                    <a:pt x="44" y="16"/>
                    <a:pt x="42" y="15"/>
                    <a:pt x="40" y="16"/>
                  </a:cubicBezTo>
                  <a:close/>
                  <a:moveTo>
                    <a:pt x="14" y="21"/>
                  </a:moveTo>
                  <a:cubicBezTo>
                    <a:pt x="14" y="22"/>
                    <a:pt x="15" y="23"/>
                    <a:pt x="17" y="23"/>
                  </a:cubicBezTo>
                  <a:cubicBezTo>
                    <a:pt x="17" y="23"/>
                    <a:pt x="18" y="23"/>
                    <a:pt x="18" y="23"/>
                  </a:cubicBezTo>
                  <a:cubicBezTo>
                    <a:pt x="27" y="19"/>
                    <a:pt x="27" y="19"/>
                    <a:pt x="27" y="19"/>
                  </a:cubicBezTo>
                  <a:cubicBezTo>
                    <a:pt x="29" y="19"/>
                    <a:pt x="30" y="17"/>
                    <a:pt x="30" y="16"/>
                  </a:cubicBezTo>
                  <a:cubicBezTo>
                    <a:pt x="30" y="14"/>
                    <a:pt x="28" y="13"/>
                    <a:pt x="26" y="14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6" y="18"/>
                    <a:pt x="14" y="19"/>
                    <a:pt x="14" y="21"/>
                  </a:cubicBezTo>
                  <a:close/>
                  <a:moveTo>
                    <a:pt x="38" y="54"/>
                  </a:moveTo>
                  <a:cubicBezTo>
                    <a:pt x="38" y="62"/>
                    <a:pt x="38" y="62"/>
                    <a:pt x="38" y="62"/>
                  </a:cubicBezTo>
                  <a:cubicBezTo>
                    <a:pt x="38" y="64"/>
                    <a:pt x="36" y="66"/>
                    <a:pt x="34" y="66"/>
                  </a:cubicBezTo>
                  <a:cubicBezTo>
                    <a:pt x="33" y="66"/>
                    <a:pt x="33" y="66"/>
                    <a:pt x="33" y="66"/>
                  </a:cubicBezTo>
                  <a:cubicBezTo>
                    <a:pt x="33" y="67"/>
                    <a:pt x="32" y="68"/>
                    <a:pt x="30" y="68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26" y="68"/>
                    <a:pt x="25" y="67"/>
                    <a:pt x="25" y="66"/>
                  </a:cubicBezTo>
                  <a:cubicBezTo>
                    <a:pt x="24" y="66"/>
                    <a:pt x="24" y="66"/>
                    <a:pt x="24" y="66"/>
                  </a:cubicBezTo>
                  <a:cubicBezTo>
                    <a:pt x="22" y="66"/>
                    <a:pt x="20" y="64"/>
                    <a:pt x="20" y="62"/>
                  </a:cubicBezTo>
                  <a:cubicBezTo>
                    <a:pt x="20" y="54"/>
                    <a:pt x="20" y="54"/>
                    <a:pt x="20" y="54"/>
                  </a:cubicBezTo>
                  <a:cubicBezTo>
                    <a:pt x="20" y="52"/>
                    <a:pt x="22" y="51"/>
                    <a:pt x="23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3" y="47"/>
                    <a:pt x="21" y="44"/>
                    <a:pt x="20" y="43"/>
                  </a:cubicBezTo>
                  <a:cubicBezTo>
                    <a:pt x="18" y="44"/>
                    <a:pt x="18" y="44"/>
                    <a:pt x="18" y="44"/>
                  </a:cubicBezTo>
                  <a:cubicBezTo>
                    <a:pt x="18" y="44"/>
                    <a:pt x="17" y="44"/>
                    <a:pt x="17" y="44"/>
                  </a:cubicBezTo>
                  <a:cubicBezTo>
                    <a:pt x="15" y="44"/>
                    <a:pt x="14" y="43"/>
                    <a:pt x="14" y="42"/>
                  </a:cubicBezTo>
                  <a:cubicBezTo>
                    <a:pt x="14" y="40"/>
                    <a:pt x="16" y="39"/>
                    <a:pt x="17" y="38"/>
                  </a:cubicBezTo>
                  <a:cubicBezTo>
                    <a:pt x="40" y="30"/>
                    <a:pt x="40" y="30"/>
                    <a:pt x="40" y="30"/>
                  </a:cubicBezTo>
                  <a:cubicBezTo>
                    <a:pt x="42" y="29"/>
                    <a:pt x="44" y="30"/>
                    <a:pt x="44" y="32"/>
                  </a:cubicBezTo>
                  <a:cubicBezTo>
                    <a:pt x="44" y="33"/>
                    <a:pt x="42" y="35"/>
                    <a:pt x="41" y="36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7" y="43"/>
                    <a:pt x="29" y="46"/>
                    <a:pt x="29" y="5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9" y="43"/>
                    <a:pt x="36" y="38"/>
                    <a:pt x="37" y="38"/>
                  </a:cubicBezTo>
                  <a:cubicBezTo>
                    <a:pt x="38" y="37"/>
                    <a:pt x="39" y="38"/>
                    <a:pt x="40" y="39"/>
                  </a:cubicBezTo>
                  <a:cubicBezTo>
                    <a:pt x="41" y="40"/>
                    <a:pt x="41" y="42"/>
                    <a:pt x="39" y="43"/>
                  </a:cubicBezTo>
                  <a:cubicBezTo>
                    <a:pt x="39" y="43"/>
                    <a:pt x="35" y="46"/>
                    <a:pt x="35" y="50"/>
                  </a:cubicBezTo>
                  <a:cubicBezTo>
                    <a:pt x="35" y="50"/>
                    <a:pt x="35" y="50"/>
                    <a:pt x="35" y="50"/>
                  </a:cubicBezTo>
                  <a:cubicBezTo>
                    <a:pt x="36" y="51"/>
                    <a:pt x="38" y="52"/>
                    <a:pt x="38" y="54"/>
                  </a:cubicBezTo>
                  <a:close/>
                  <a:moveTo>
                    <a:pt x="36" y="54"/>
                  </a:moveTo>
                  <a:cubicBezTo>
                    <a:pt x="36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2"/>
                    <a:pt x="34" y="52"/>
                    <a:pt x="33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0" y="52"/>
                    <a:pt x="30" y="52"/>
                    <a:pt x="30" y="52"/>
                  </a:cubicBezTo>
                  <a:cubicBezTo>
                    <a:pt x="28" y="52"/>
                    <a:pt x="28" y="52"/>
                    <a:pt x="28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3" y="52"/>
                    <a:pt x="22" y="53"/>
                    <a:pt x="22" y="54"/>
                  </a:cubicBezTo>
                  <a:cubicBezTo>
                    <a:pt x="22" y="62"/>
                    <a:pt x="22" y="62"/>
                    <a:pt x="22" y="62"/>
                  </a:cubicBezTo>
                  <a:cubicBezTo>
                    <a:pt x="22" y="63"/>
                    <a:pt x="23" y="64"/>
                    <a:pt x="24" y="64"/>
                  </a:cubicBezTo>
                  <a:cubicBezTo>
                    <a:pt x="25" y="64"/>
                    <a:pt x="25" y="64"/>
                    <a:pt x="25" y="64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4" y="64"/>
                    <a:pt x="34" y="64"/>
                    <a:pt x="34" y="64"/>
                  </a:cubicBezTo>
                  <a:cubicBezTo>
                    <a:pt x="35" y="64"/>
                    <a:pt x="36" y="63"/>
                    <a:pt x="36" y="62"/>
                  </a:cubicBezTo>
                  <a:lnTo>
                    <a:pt x="36" y="54"/>
                  </a:lnTo>
                  <a:close/>
                  <a:moveTo>
                    <a:pt x="42" y="4"/>
                  </a:moveTo>
                  <a:cubicBezTo>
                    <a:pt x="39" y="9"/>
                    <a:pt x="39" y="9"/>
                    <a:pt x="39" y="9"/>
                  </a:cubicBezTo>
                  <a:cubicBezTo>
                    <a:pt x="39" y="10"/>
                    <a:pt x="39" y="10"/>
                    <a:pt x="40" y="11"/>
                  </a:cubicBezTo>
                  <a:cubicBezTo>
                    <a:pt x="40" y="11"/>
                    <a:pt x="40" y="11"/>
                    <a:pt x="40" y="11"/>
                  </a:cubicBezTo>
                  <a:cubicBezTo>
                    <a:pt x="40" y="11"/>
                    <a:pt x="41" y="11"/>
                    <a:pt x="41" y="10"/>
                  </a:cubicBezTo>
                  <a:cubicBezTo>
                    <a:pt x="44" y="5"/>
                    <a:pt x="44" y="5"/>
                    <a:pt x="44" y="5"/>
                  </a:cubicBezTo>
                  <a:cubicBezTo>
                    <a:pt x="44" y="5"/>
                    <a:pt x="44" y="4"/>
                    <a:pt x="44" y="4"/>
                  </a:cubicBezTo>
                  <a:cubicBezTo>
                    <a:pt x="43" y="4"/>
                    <a:pt x="42" y="4"/>
                    <a:pt x="42" y="4"/>
                  </a:cubicBezTo>
                  <a:close/>
                  <a:moveTo>
                    <a:pt x="17" y="48"/>
                  </a:moveTo>
                  <a:cubicBezTo>
                    <a:pt x="14" y="53"/>
                    <a:pt x="14" y="53"/>
                    <a:pt x="14" y="53"/>
                  </a:cubicBezTo>
                  <a:cubicBezTo>
                    <a:pt x="14" y="53"/>
                    <a:pt x="14" y="54"/>
                    <a:pt x="15" y="54"/>
                  </a:cubicBezTo>
                  <a:cubicBezTo>
                    <a:pt x="15" y="54"/>
                    <a:pt x="15" y="54"/>
                    <a:pt x="15" y="54"/>
                  </a:cubicBezTo>
                  <a:cubicBezTo>
                    <a:pt x="15" y="54"/>
                    <a:pt x="16" y="54"/>
                    <a:pt x="16" y="54"/>
                  </a:cubicBezTo>
                  <a:cubicBezTo>
                    <a:pt x="19" y="49"/>
                    <a:pt x="19" y="49"/>
                    <a:pt x="19" y="49"/>
                  </a:cubicBezTo>
                  <a:cubicBezTo>
                    <a:pt x="19" y="48"/>
                    <a:pt x="19" y="47"/>
                    <a:pt x="18" y="47"/>
                  </a:cubicBezTo>
                  <a:cubicBezTo>
                    <a:pt x="18" y="47"/>
                    <a:pt x="17" y="47"/>
                    <a:pt x="17" y="48"/>
                  </a:cubicBezTo>
                  <a:close/>
                  <a:moveTo>
                    <a:pt x="48" y="19"/>
                  </a:moveTo>
                  <a:cubicBezTo>
                    <a:pt x="48" y="19"/>
                    <a:pt x="48" y="19"/>
                    <a:pt x="49" y="19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4" y="16"/>
                    <a:pt x="54" y="15"/>
                    <a:pt x="54" y="14"/>
                  </a:cubicBezTo>
                  <a:cubicBezTo>
                    <a:pt x="54" y="14"/>
                    <a:pt x="53" y="14"/>
                    <a:pt x="53" y="14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7" y="17"/>
                    <a:pt x="47" y="18"/>
                    <a:pt x="47" y="18"/>
                  </a:cubicBezTo>
                  <a:cubicBezTo>
                    <a:pt x="47" y="19"/>
                    <a:pt x="48" y="19"/>
                    <a:pt x="48" y="19"/>
                  </a:cubicBezTo>
                  <a:close/>
                  <a:moveTo>
                    <a:pt x="9" y="39"/>
                  </a:moveTo>
                  <a:cubicBezTo>
                    <a:pt x="4" y="42"/>
                    <a:pt x="4" y="42"/>
                    <a:pt x="4" y="42"/>
                  </a:cubicBezTo>
                  <a:cubicBezTo>
                    <a:pt x="4" y="42"/>
                    <a:pt x="4" y="43"/>
                    <a:pt x="4" y="43"/>
                  </a:cubicBezTo>
                  <a:cubicBezTo>
                    <a:pt x="4" y="44"/>
                    <a:pt x="4" y="44"/>
                    <a:pt x="5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11" y="41"/>
                    <a:pt x="11" y="40"/>
                    <a:pt x="11" y="40"/>
                  </a:cubicBezTo>
                  <a:cubicBezTo>
                    <a:pt x="10" y="39"/>
                    <a:pt x="10" y="39"/>
                    <a:pt x="9" y="39"/>
                  </a:cubicBezTo>
                  <a:close/>
                  <a:moveTo>
                    <a:pt x="57" y="28"/>
                  </a:move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0" y="28"/>
                    <a:pt x="50" y="29"/>
                  </a:cubicBezTo>
                  <a:cubicBezTo>
                    <a:pt x="50" y="30"/>
                    <a:pt x="51" y="30"/>
                    <a:pt x="51" y="30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8" y="30"/>
                    <a:pt x="58" y="30"/>
                    <a:pt x="58" y="29"/>
                  </a:cubicBezTo>
                  <a:cubicBezTo>
                    <a:pt x="58" y="28"/>
                    <a:pt x="58" y="28"/>
                    <a:pt x="57" y="28"/>
                  </a:cubicBezTo>
                  <a:close/>
                  <a:moveTo>
                    <a:pt x="8" y="29"/>
                  </a:moveTo>
                  <a:cubicBezTo>
                    <a:pt x="8" y="28"/>
                    <a:pt x="7" y="28"/>
                    <a:pt x="7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8"/>
                    <a:pt x="0" y="28"/>
                    <a:pt x="0" y="29"/>
                  </a:cubicBezTo>
                  <a:cubicBezTo>
                    <a:pt x="0" y="30"/>
                    <a:pt x="0" y="30"/>
                    <a:pt x="1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30"/>
                    <a:pt x="8" y="30"/>
                    <a:pt x="8" y="29"/>
                  </a:cubicBezTo>
                  <a:close/>
                  <a:moveTo>
                    <a:pt x="49" y="39"/>
                  </a:moveTo>
                  <a:cubicBezTo>
                    <a:pt x="48" y="39"/>
                    <a:pt x="48" y="39"/>
                    <a:pt x="47" y="40"/>
                  </a:cubicBezTo>
                  <a:cubicBezTo>
                    <a:pt x="47" y="40"/>
                    <a:pt x="47" y="41"/>
                    <a:pt x="48" y="41"/>
                  </a:cubicBezTo>
                  <a:cubicBezTo>
                    <a:pt x="53" y="44"/>
                    <a:pt x="53" y="44"/>
                    <a:pt x="53" y="44"/>
                  </a:cubicBezTo>
                  <a:cubicBezTo>
                    <a:pt x="53" y="44"/>
                    <a:pt x="53" y="44"/>
                    <a:pt x="53" y="44"/>
                  </a:cubicBezTo>
                  <a:cubicBezTo>
                    <a:pt x="54" y="44"/>
                    <a:pt x="54" y="44"/>
                    <a:pt x="54" y="43"/>
                  </a:cubicBezTo>
                  <a:cubicBezTo>
                    <a:pt x="54" y="43"/>
                    <a:pt x="54" y="42"/>
                    <a:pt x="54" y="42"/>
                  </a:cubicBezTo>
                  <a:lnTo>
                    <a:pt x="49" y="39"/>
                  </a:lnTo>
                  <a:close/>
                  <a:moveTo>
                    <a:pt x="5" y="14"/>
                  </a:moveTo>
                  <a:cubicBezTo>
                    <a:pt x="5" y="14"/>
                    <a:pt x="4" y="14"/>
                    <a:pt x="4" y="14"/>
                  </a:cubicBezTo>
                  <a:cubicBezTo>
                    <a:pt x="4" y="15"/>
                    <a:pt x="4" y="16"/>
                    <a:pt x="4" y="16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1" y="19"/>
                    <a:pt x="11" y="18"/>
                  </a:cubicBezTo>
                  <a:cubicBezTo>
                    <a:pt x="11" y="18"/>
                    <a:pt x="11" y="17"/>
                    <a:pt x="10" y="17"/>
                  </a:cubicBezTo>
                  <a:lnTo>
                    <a:pt x="5" y="14"/>
                  </a:lnTo>
                  <a:close/>
                  <a:moveTo>
                    <a:pt x="41" y="48"/>
                  </a:moveTo>
                  <a:cubicBezTo>
                    <a:pt x="41" y="47"/>
                    <a:pt x="40" y="47"/>
                    <a:pt x="40" y="47"/>
                  </a:cubicBezTo>
                  <a:cubicBezTo>
                    <a:pt x="39" y="47"/>
                    <a:pt x="39" y="48"/>
                    <a:pt x="39" y="49"/>
                  </a:cubicBezTo>
                  <a:cubicBezTo>
                    <a:pt x="42" y="54"/>
                    <a:pt x="42" y="54"/>
                    <a:pt x="42" y="54"/>
                  </a:cubicBezTo>
                  <a:cubicBezTo>
                    <a:pt x="42" y="54"/>
                    <a:pt x="43" y="54"/>
                    <a:pt x="43" y="54"/>
                  </a:cubicBezTo>
                  <a:cubicBezTo>
                    <a:pt x="43" y="54"/>
                    <a:pt x="43" y="54"/>
                    <a:pt x="44" y="54"/>
                  </a:cubicBezTo>
                  <a:cubicBezTo>
                    <a:pt x="44" y="54"/>
                    <a:pt x="44" y="53"/>
                    <a:pt x="44" y="53"/>
                  </a:cubicBezTo>
                  <a:lnTo>
                    <a:pt x="41" y="48"/>
                  </a:lnTo>
                  <a:close/>
                  <a:moveTo>
                    <a:pt x="17" y="10"/>
                  </a:moveTo>
                  <a:cubicBezTo>
                    <a:pt x="17" y="11"/>
                    <a:pt x="18" y="11"/>
                    <a:pt x="18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9" y="10"/>
                    <a:pt x="19" y="10"/>
                    <a:pt x="19" y="9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5" y="4"/>
                    <a:pt x="15" y="4"/>
                  </a:cubicBezTo>
                  <a:cubicBezTo>
                    <a:pt x="14" y="4"/>
                    <a:pt x="14" y="5"/>
                    <a:pt x="14" y="5"/>
                  </a:cubicBezTo>
                  <a:lnTo>
                    <a:pt x="17" y="10"/>
                  </a:lnTo>
                  <a:close/>
                  <a:moveTo>
                    <a:pt x="29" y="8"/>
                  </a:moveTo>
                  <a:cubicBezTo>
                    <a:pt x="30" y="8"/>
                    <a:pt x="30" y="7"/>
                    <a:pt x="30" y="7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0"/>
                    <a:pt x="30" y="0"/>
                    <a:pt x="29" y="0"/>
                  </a:cubicBezTo>
                  <a:cubicBezTo>
                    <a:pt x="28" y="0"/>
                    <a:pt x="28" y="0"/>
                    <a:pt x="28" y="1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7"/>
                    <a:pt x="28" y="8"/>
                    <a:pt x="29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Freeform 54"/>
            <p:cNvSpPr>
              <a:spLocks noEditPoints="1"/>
            </p:cNvSpPr>
            <p:nvPr/>
          </p:nvSpPr>
          <p:spPr bwMode="auto">
            <a:xfrm>
              <a:off x="4410621" y="5722442"/>
              <a:ext cx="387472" cy="450072"/>
            </a:xfrm>
            <a:custGeom>
              <a:avLst/>
              <a:gdLst>
                <a:gd name="T0" fmla="*/ 31 w 62"/>
                <a:gd name="T1" fmla="*/ 49 h 70"/>
                <a:gd name="T2" fmla="*/ 45 w 62"/>
                <a:gd name="T3" fmla="*/ 35 h 70"/>
                <a:gd name="T4" fmla="*/ 45 w 62"/>
                <a:gd name="T5" fmla="*/ 8 h 70"/>
                <a:gd name="T6" fmla="*/ 17 w 62"/>
                <a:gd name="T7" fmla="*/ 8 h 70"/>
                <a:gd name="T8" fmla="*/ 17 w 62"/>
                <a:gd name="T9" fmla="*/ 35 h 70"/>
                <a:gd name="T10" fmla="*/ 31 w 62"/>
                <a:gd name="T11" fmla="*/ 49 h 70"/>
                <a:gd name="T12" fmla="*/ 31 w 62"/>
                <a:gd name="T13" fmla="*/ 8 h 70"/>
                <a:gd name="T14" fmla="*/ 44 w 62"/>
                <a:gd name="T15" fmla="*/ 21 h 70"/>
                <a:gd name="T16" fmla="*/ 31 w 62"/>
                <a:gd name="T17" fmla="*/ 34 h 70"/>
                <a:gd name="T18" fmla="*/ 18 w 62"/>
                <a:gd name="T19" fmla="*/ 21 h 70"/>
                <a:gd name="T20" fmla="*/ 31 w 62"/>
                <a:gd name="T21" fmla="*/ 8 h 70"/>
                <a:gd name="T22" fmla="*/ 25 w 62"/>
                <a:gd name="T23" fmla="*/ 50 h 70"/>
                <a:gd name="T24" fmla="*/ 27 w 62"/>
                <a:gd name="T25" fmla="*/ 48 h 70"/>
                <a:gd name="T26" fmla="*/ 30 w 62"/>
                <a:gd name="T27" fmla="*/ 50 h 70"/>
                <a:gd name="T28" fmla="*/ 31 w 62"/>
                <a:gd name="T29" fmla="*/ 51 h 70"/>
                <a:gd name="T30" fmla="*/ 32 w 62"/>
                <a:gd name="T31" fmla="*/ 50 h 70"/>
                <a:gd name="T32" fmla="*/ 34 w 62"/>
                <a:gd name="T33" fmla="*/ 48 h 70"/>
                <a:gd name="T34" fmla="*/ 37 w 62"/>
                <a:gd name="T35" fmla="*/ 50 h 70"/>
                <a:gd name="T36" fmla="*/ 31 w 62"/>
                <a:gd name="T37" fmla="*/ 53 h 70"/>
                <a:gd name="T38" fmla="*/ 25 w 62"/>
                <a:gd name="T39" fmla="*/ 50 h 70"/>
                <a:gd name="T40" fmla="*/ 8 w 62"/>
                <a:gd name="T41" fmla="*/ 53 h 70"/>
                <a:gd name="T42" fmla="*/ 31 w 62"/>
                <a:gd name="T43" fmla="*/ 62 h 70"/>
                <a:gd name="T44" fmla="*/ 54 w 62"/>
                <a:gd name="T45" fmla="*/ 53 h 70"/>
                <a:gd name="T46" fmla="*/ 39 w 62"/>
                <a:gd name="T47" fmla="*/ 44 h 70"/>
                <a:gd name="T48" fmla="*/ 35 w 62"/>
                <a:gd name="T49" fmla="*/ 47 h 70"/>
                <a:gd name="T50" fmla="*/ 44 w 62"/>
                <a:gd name="T51" fmla="*/ 51 h 70"/>
                <a:gd name="T52" fmla="*/ 31 w 62"/>
                <a:gd name="T53" fmla="*/ 54 h 70"/>
                <a:gd name="T54" fmla="*/ 18 w 62"/>
                <a:gd name="T55" fmla="*/ 51 h 70"/>
                <a:gd name="T56" fmla="*/ 26 w 62"/>
                <a:gd name="T57" fmla="*/ 47 h 70"/>
                <a:gd name="T58" fmla="*/ 23 w 62"/>
                <a:gd name="T59" fmla="*/ 44 h 70"/>
                <a:gd name="T60" fmla="*/ 8 w 62"/>
                <a:gd name="T61" fmla="*/ 53 h 70"/>
                <a:gd name="T62" fmla="*/ 16 w 62"/>
                <a:gd name="T63" fmla="*/ 51 h 70"/>
                <a:gd name="T64" fmla="*/ 31 w 62"/>
                <a:gd name="T65" fmla="*/ 56 h 70"/>
                <a:gd name="T66" fmla="*/ 46 w 62"/>
                <a:gd name="T67" fmla="*/ 51 h 70"/>
                <a:gd name="T68" fmla="*/ 42 w 62"/>
                <a:gd name="T69" fmla="*/ 47 h 70"/>
                <a:gd name="T70" fmla="*/ 52 w 62"/>
                <a:gd name="T71" fmla="*/ 53 h 70"/>
                <a:gd name="T72" fmla="*/ 31 w 62"/>
                <a:gd name="T73" fmla="*/ 60 h 70"/>
                <a:gd name="T74" fmla="*/ 10 w 62"/>
                <a:gd name="T75" fmla="*/ 53 h 70"/>
                <a:gd name="T76" fmla="*/ 20 w 62"/>
                <a:gd name="T77" fmla="*/ 47 h 70"/>
                <a:gd name="T78" fmla="*/ 16 w 62"/>
                <a:gd name="T79" fmla="*/ 51 h 70"/>
                <a:gd name="T80" fmla="*/ 62 w 62"/>
                <a:gd name="T81" fmla="*/ 55 h 70"/>
                <a:gd name="T82" fmla="*/ 31 w 62"/>
                <a:gd name="T83" fmla="*/ 70 h 70"/>
                <a:gd name="T84" fmla="*/ 0 w 62"/>
                <a:gd name="T85" fmla="*/ 55 h 70"/>
                <a:gd name="T86" fmla="*/ 20 w 62"/>
                <a:gd name="T87" fmla="*/ 41 h 70"/>
                <a:gd name="T88" fmla="*/ 23 w 62"/>
                <a:gd name="T89" fmla="*/ 44 h 70"/>
                <a:gd name="T90" fmla="*/ 3 w 62"/>
                <a:gd name="T91" fmla="*/ 55 h 70"/>
                <a:gd name="T92" fmla="*/ 31 w 62"/>
                <a:gd name="T93" fmla="*/ 67 h 70"/>
                <a:gd name="T94" fmla="*/ 59 w 62"/>
                <a:gd name="T95" fmla="*/ 55 h 70"/>
                <a:gd name="T96" fmla="*/ 39 w 62"/>
                <a:gd name="T97" fmla="*/ 44 h 70"/>
                <a:gd name="T98" fmla="*/ 42 w 62"/>
                <a:gd name="T99" fmla="*/ 41 h 70"/>
                <a:gd name="T100" fmla="*/ 62 w 62"/>
                <a:gd name="T101" fmla="*/ 55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2" h="70">
                  <a:moveTo>
                    <a:pt x="31" y="49"/>
                  </a:moveTo>
                  <a:cubicBezTo>
                    <a:pt x="45" y="35"/>
                    <a:pt x="45" y="35"/>
                    <a:pt x="45" y="35"/>
                  </a:cubicBezTo>
                  <a:cubicBezTo>
                    <a:pt x="52" y="27"/>
                    <a:pt x="52" y="15"/>
                    <a:pt x="45" y="8"/>
                  </a:cubicBezTo>
                  <a:cubicBezTo>
                    <a:pt x="37" y="0"/>
                    <a:pt x="25" y="0"/>
                    <a:pt x="17" y="8"/>
                  </a:cubicBezTo>
                  <a:cubicBezTo>
                    <a:pt x="10" y="15"/>
                    <a:pt x="10" y="27"/>
                    <a:pt x="17" y="35"/>
                  </a:cubicBezTo>
                  <a:lnTo>
                    <a:pt x="31" y="49"/>
                  </a:lnTo>
                  <a:close/>
                  <a:moveTo>
                    <a:pt x="31" y="8"/>
                  </a:moveTo>
                  <a:cubicBezTo>
                    <a:pt x="38" y="8"/>
                    <a:pt x="44" y="14"/>
                    <a:pt x="44" y="21"/>
                  </a:cubicBezTo>
                  <a:cubicBezTo>
                    <a:pt x="44" y="29"/>
                    <a:pt x="38" y="34"/>
                    <a:pt x="31" y="34"/>
                  </a:cubicBezTo>
                  <a:cubicBezTo>
                    <a:pt x="24" y="34"/>
                    <a:pt x="18" y="29"/>
                    <a:pt x="18" y="21"/>
                  </a:cubicBezTo>
                  <a:cubicBezTo>
                    <a:pt x="18" y="14"/>
                    <a:pt x="24" y="8"/>
                    <a:pt x="31" y="8"/>
                  </a:cubicBezTo>
                  <a:close/>
                  <a:moveTo>
                    <a:pt x="25" y="50"/>
                  </a:moveTo>
                  <a:cubicBezTo>
                    <a:pt x="25" y="49"/>
                    <a:pt x="26" y="49"/>
                    <a:pt x="27" y="48"/>
                  </a:cubicBezTo>
                  <a:cubicBezTo>
                    <a:pt x="30" y="50"/>
                    <a:pt x="30" y="50"/>
                    <a:pt x="30" y="50"/>
                  </a:cubicBezTo>
                  <a:cubicBezTo>
                    <a:pt x="30" y="51"/>
                    <a:pt x="30" y="51"/>
                    <a:pt x="31" y="51"/>
                  </a:cubicBezTo>
                  <a:cubicBezTo>
                    <a:pt x="31" y="51"/>
                    <a:pt x="32" y="51"/>
                    <a:pt x="32" y="50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6" y="49"/>
                    <a:pt x="37" y="49"/>
                    <a:pt x="37" y="50"/>
                  </a:cubicBezTo>
                  <a:cubicBezTo>
                    <a:pt x="37" y="52"/>
                    <a:pt x="34" y="53"/>
                    <a:pt x="31" y="53"/>
                  </a:cubicBezTo>
                  <a:cubicBezTo>
                    <a:pt x="28" y="53"/>
                    <a:pt x="25" y="52"/>
                    <a:pt x="25" y="50"/>
                  </a:cubicBezTo>
                  <a:close/>
                  <a:moveTo>
                    <a:pt x="8" y="53"/>
                  </a:moveTo>
                  <a:cubicBezTo>
                    <a:pt x="8" y="58"/>
                    <a:pt x="18" y="62"/>
                    <a:pt x="31" y="62"/>
                  </a:cubicBezTo>
                  <a:cubicBezTo>
                    <a:pt x="44" y="62"/>
                    <a:pt x="54" y="58"/>
                    <a:pt x="54" y="53"/>
                  </a:cubicBezTo>
                  <a:cubicBezTo>
                    <a:pt x="54" y="49"/>
                    <a:pt x="48" y="45"/>
                    <a:pt x="39" y="44"/>
                  </a:cubicBezTo>
                  <a:cubicBezTo>
                    <a:pt x="35" y="47"/>
                    <a:pt x="35" y="47"/>
                    <a:pt x="35" y="47"/>
                  </a:cubicBezTo>
                  <a:cubicBezTo>
                    <a:pt x="41" y="48"/>
                    <a:pt x="44" y="49"/>
                    <a:pt x="44" y="51"/>
                  </a:cubicBezTo>
                  <a:cubicBezTo>
                    <a:pt x="44" y="52"/>
                    <a:pt x="39" y="54"/>
                    <a:pt x="31" y="54"/>
                  </a:cubicBezTo>
                  <a:cubicBezTo>
                    <a:pt x="23" y="54"/>
                    <a:pt x="18" y="52"/>
                    <a:pt x="18" y="51"/>
                  </a:cubicBezTo>
                  <a:cubicBezTo>
                    <a:pt x="18" y="49"/>
                    <a:pt x="21" y="48"/>
                    <a:pt x="26" y="47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14" y="45"/>
                    <a:pt x="8" y="49"/>
                    <a:pt x="8" y="53"/>
                  </a:cubicBezTo>
                  <a:close/>
                  <a:moveTo>
                    <a:pt x="16" y="51"/>
                  </a:moveTo>
                  <a:cubicBezTo>
                    <a:pt x="16" y="54"/>
                    <a:pt x="23" y="56"/>
                    <a:pt x="31" y="56"/>
                  </a:cubicBezTo>
                  <a:cubicBezTo>
                    <a:pt x="39" y="56"/>
                    <a:pt x="46" y="54"/>
                    <a:pt x="46" y="51"/>
                  </a:cubicBezTo>
                  <a:cubicBezTo>
                    <a:pt x="46" y="49"/>
                    <a:pt x="44" y="47"/>
                    <a:pt x="42" y="47"/>
                  </a:cubicBezTo>
                  <a:cubicBezTo>
                    <a:pt x="48" y="48"/>
                    <a:pt x="52" y="50"/>
                    <a:pt x="52" y="53"/>
                  </a:cubicBezTo>
                  <a:cubicBezTo>
                    <a:pt x="52" y="56"/>
                    <a:pt x="43" y="60"/>
                    <a:pt x="31" y="60"/>
                  </a:cubicBezTo>
                  <a:cubicBezTo>
                    <a:pt x="19" y="60"/>
                    <a:pt x="10" y="56"/>
                    <a:pt x="10" y="53"/>
                  </a:cubicBezTo>
                  <a:cubicBezTo>
                    <a:pt x="10" y="50"/>
                    <a:pt x="14" y="48"/>
                    <a:pt x="20" y="47"/>
                  </a:cubicBezTo>
                  <a:cubicBezTo>
                    <a:pt x="17" y="47"/>
                    <a:pt x="16" y="49"/>
                    <a:pt x="16" y="51"/>
                  </a:cubicBezTo>
                  <a:close/>
                  <a:moveTo>
                    <a:pt x="62" y="55"/>
                  </a:moveTo>
                  <a:cubicBezTo>
                    <a:pt x="62" y="64"/>
                    <a:pt x="49" y="70"/>
                    <a:pt x="31" y="70"/>
                  </a:cubicBezTo>
                  <a:cubicBezTo>
                    <a:pt x="13" y="70"/>
                    <a:pt x="0" y="64"/>
                    <a:pt x="0" y="55"/>
                  </a:cubicBezTo>
                  <a:cubicBezTo>
                    <a:pt x="0" y="49"/>
                    <a:pt x="8" y="43"/>
                    <a:pt x="20" y="41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10" y="45"/>
                    <a:pt x="3" y="50"/>
                    <a:pt x="3" y="55"/>
                  </a:cubicBezTo>
                  <a:cubicBezTo>
                    <a:pt x="3" y="61"/>
                    <a:pt x="14" y="67"/>
                    <a:pt x="31" y="67"/>
                  </a:cubicBezTo>
                  <a:cubicBezTo>
                    <a:pt x="48" y="67"/>
                    <a:pt x="59" y="61"/>
                    <a:pt x="59" y="55"/>
                  </a:cubicBezTo>
                  <a:cubicBezTo>
                    <a:pt x="59" y="50"/>
                    <a:pt x="51" y="45"/>
                    <a:pt x="39" y="44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54" y="43"/>
                    <a:pt x="62" y="49"/>
                    <a:pt x="62" y="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Freeform 55"/>
            <p:cNvSpPr>
              <a:spLocks noEditPoints="1"/>
            </p:cNvSpPr>
            <p:nvPr/>
          </p:nvSpPr>
          <p:spPr bwMode="auto">
            <a:xfrm>
              <a:off x="8282444" y="4255260"/>
              <a:ext cx="400364" cy="438860"/>
            </a:xfrm>
            <a:custGeom>
              <a:avLst/>
              <a:gdLst>
                <a:gd name="T0" fmla="*/ 31 w 63"/>
                <a:gd name="T1" fmla="*/ 45 h 67"/>
                <a:gd name="T2" fmla="*/ 42 w 63"/>
                <a:gd name="T3" fmla="*/ 33 h 67"/>
                <a:gd name="T4" fmla="*/ 52 w 63"/>
                <a:gd name="T5" fmla="*/ 33 h 67"/>
                <a:gd name="T6" fmla="*/ 52 w 63"/>
                <a:gd name="T7" fmla="*/ 0 h 67"/>
                <a:gd name="T8" fmla="*/ 11 w 63"/>
                <a:gd name="T9" fmla="*/ 0 h 67"/>
                <a:gd name="T10" fmla="*/ 11 w 63"/>
                <a:gd name="T11" fmla="*/ 33 h 67"/>
                <a:gd name="T12" fmla="*/ 21 w 63"/>
                <a:gd name="T13" fmla="*/ 33 h 67"/>
                <a:gd name="T14" fmla="*/ 31 w 63"/>
                <a:gd name="T15" fmla="*/ 45 h 67"/>
                <a:gd name="T16" fmla="*/ 15 w 63"/>
                <a:gd name="T17" fmla="*/ 29 h 67"/>
                <a:gd name="T18" fmla="*/ 15 w 63"/>
                <a:gd name="T19" fmla="*/ 4 h 67"/>
                <a:gd name="T20" fmla="*/ 48 w 63"/>
                <a:gd name="T21" fmla="*/ 4 h 67"/>
                <a:gd name="T22" fmla="*/ 48 w 63"/>
                <a:gd name="T23" fmla="*/ 29 h 67"/>
                <a:gd name="T24" fmla="*/ 45 w 63"/>
                <a:gd name="T25" fmla="*/ 29 h 67"/>
                <a:gd name="T26" fmla="*/ 17 w 63"/>
                <a:gd name="T27" fmla="*/ 29 h 67"/>
                <a:gd name="T28" fmla="*/ 15 w 63"/>
                <a:gd name="T29" fmla="*/ 29 h 67"/>
                <a:gd name="T30" fmla="*/ 25 w 63"/>
                <a:gd name="T31" fmla="*/ 47 h 67"/>
                <a:gd name="T32" fmla="*/ 29 w 63"/>
                <a:gd name="T33" fmla="*/ 45 h 67"/>
                <a:gd name="T34" fmla="*/ 30 w 63"/>
                <a:gd name="T35" fmla="*/ 46 h 67"/>
                <a:gd name="T36" fmla="*/ 31 w 63"/>
                <a:gd name="T37" fmla="*/ 47 h 67"/>
                <a:gd name="T38" fmla="*/ 33 w 63"/>
                <a:gd name="T39" fmla="*/ 46 h 67"/>
                <a:gd name="T40" fmla="*/ 34 w 63"/>
                <a:gd name="T41" fmla="*/ 45 h 67"/>
                <a:gd name="T42" fmla="*/ 37 w 63"/>
                <a:gd name="T43" fmla="*/ 47 h 67"/>
                <a:gd name="T44" fmla="*/ 31 w 63"/>
                <a:gd name="T45" fmla="*/ 50 h 67"/>
                <a:gd name="T46" fmla="*/ 25 w 63"/>
                <a:gd name="T47" fmla="*/ 47 h 67"/>
                <a:gd name="T48" fmla="*/ 8 w 63"/>
                <a:gd name="T49" fmla="*/ 50 h 67"/>
                <a:gd name="T50" fmla="*/ 31 w 63"/>
                <a:gd name="T51" fmla="*/ 59 h 67"/>
                <a:gd name="T52" fmla="*/ 54 w 63"/>
                <a:gd name="T53" fmla="*/ 50 h 67"/>
                <a:gd name="T54" fmla="*/ 37 w 63"/>
                <a:gd name="T55" fmla="*/ 41 h 67"/>
                <a:gd name="T56" fmla="*/ 34 w 63"/>
                <a:gd name="T57" fmla="*/ 44 h 67"/>
                <a:gd name="T58" fmla="*/ 44 w 63"/>
                <a:gd name="T59" fmla="*/ 48 h 67"/>
                <a:gd name="T60" fmla="*/ 31 w 63"/>
                <a:gd name="T61" fmla="*/ 51 h 67"/>
                <a:gd name="T62" fmla="*/ 18 w 63"/>
                <a:gd name="T63" fmla="*/ 48 h 67"/>
                <a:gd name="T64" fmla="*/ 28 w 63"/>
                <a:gd name="T65" fmla="*/ 44 h 67"/>
                <a:gd name="T66" fmla="*/ 25 w 63"/>
                <a:gd name="T67" fmla="*/ 41 h 67"/>
                <a:gd name="T68" fmla="*/ 8 w 63"/>
                <a:gd name="T69" fmla="*/ 50 h 67"/>
                <a:gd name="T70" fmla="*/ 16 w 63"/>
                <a:gd name="T71" fmla="*/ 48 h 67"/>
                <a:gd name="T72" fmla="*/ 31 w 63"/>
                <a:gd name="T73" fmla="*/ 53 h 67"/>
                <a:gd name="T74" fmla="*/ 46 w 63"/>
                <a:gd name="T75" fmla="*/ 48 h 67"/>
                <a:gd name="T76" fmla="*/ 42 w 63"/>
                <a:gd name="T77" fmla="*/ 44 h 67"/>
                <a:gd name="T78" fmla="*/ 52 w 63"/>
                <a:gd name="T79" fmla="*/ 50 h 67"/>
                <a:gd name="T80" fmla="*/ 31 w 63"/>
                <a:gd name="T81" fmla="*/ 57 h 67"/>
                <a:gd name="T82" fmla="*/ 10 w 63"/>
                <a:gd name="T83" fmla="*/ 50 h 67"/>
                <a:gd name="T84" fmla="*/ 20 w 63"/>
                <a:gd name="T85" fmla="*/ 44 h 67"/>
                <a:gd name="T86" fmla="*/ 16 w 63"/>
                <a:gd name="T87" fmla="*/ 48 h 67"/>
                <a:gd name="T88" fmla="*/ 63 w 63"/>
                <a:gd name="T89" fmla="*/ 52 h 67"/>
                <a:gd name="T90" fmla="*/ 31 w 63"/>
                <a:gd name="T91" fmla="*/ 67 h 67"/>
                <a:gd name="T92" fmla="*/ 0 w 63"/>
                <a:gd name="T93" fmla="*/ 52 h 67"/>
                <a:gd name="T94" fmla="*/ 22 w 63"/>
                <a:gd name="T95" fmla="*/ 38 h 67"/>
                <a:gd name="T96" fmla="*/ 25 w 63"/>
                <a:gd name="T97" fmla="*/ 40 h 67"/>
                <a:gd name="T98" fmla="*/ 3 w 63"/>
                <a:gd name="T99" fmla="*/ 52 h 67"/>
                <a:gd name="T100" fmla="*/ 31 w 63"/>
                <a:gd name="T101" fmla="*/ 64 h 67"/>
                <a:gd name="T102" fmla="*/ 60 w 63"/>
                <a:gd name="T103" fmla="*/ 52 h 67"/>
                <a:gd name="T104" fmla="*/ 38 w 63"/>
                <a:gd name="T105" fmla="*/ 40 h 67"/>
                <a:gd name="T106" fmla="*/ 40 w 63"/>
                <a:gd name="T107" fmla="*/ 38 h 67"/>
                <a:gd name="T108" fmla="*/ 63 w 63"/>
                <a:gd name="T109" fmla="*/ 52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63" h="67">
                  <a:moveTo>
                    <a:pt x="31" y="45"/>
                  </a:moveTo>
                  <a:cubicBezTo>
                    <a:pt x="42" y="33"/>
                    <a:pt x="42" y="33"/>
                    <a:pt x="42" y="33"/>
                  </a:cubicBezTo>
                  <a:cubicBezTo>
                    <a:pt x="52" y="33"/>
                    <a:pt x="52" y="33"/>
                    <a:pt x="52" y="33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33"/>
                    <a:pt x="11" y="33"/>
                    <a:pt x="11" y="33"/>
                  </a:cubicBezTo>
                  <a:cubicBezTo>
                    <a:pt x="21" y="33"/>
                    <a:pt x="21" y="33"/>
                    <a:pt x="21" y="33"/>
                  </a:cubicBezTo>
                  <a:lnTo>
                    <a:pt x="31" y="45"/>
                  </a:lnTo>
                  <a:close/>
                  <a:moveTo>
                    <a:pt x="15" y="29"/>
                  </a:moveTo>
                  <a:cubicBezTo>
                    <a:pt x="15" y="4"/>
                    <a:pt x="15" y="4"/>
                    <a:pt x="15" y="4"/>
                  </a:cubicBezTo>
                  <a:cubicBezTo>
                    <a:pt x="48" y="4"/>
                    <a:pt x="48" y="4"/>
                    <a:pt x="48" y="4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17" y="29"/>
                    <a:pt x="17" y="29"/>
                    <a:pt x="17" y="29"/>
                  </a:cubicBezTo>
                  <a:lnTo>
                    <a:pt x="15" y="29"/>
                  </a:lnTo>
                  <a:close/>
                  <a:moveTo>
                    <a:pt x="25" y="47"/>
                  </a:moveTo>
                  <a:cubicBezTo>
                    <a:pt x="25" y="46"/>
                    <a:pt x="27" y="45"/>
                    <a:pt x="29" y="45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6"/>
                    <a:pt x="31" y="47"/>
                    <a:pt x="31" y="47"/>
                  </a:cubicBezTo>
                  <a:cubicBezTo>
                    <a:pt x="32" y="47"/>
                    <a:pt x="32" y="46"/>
                    <a:pt x="33" y="46"/>
                  </a:cubicBezTo>
                  <a:cubicBezTo>
                    <a:pt x="34" y="45"/>
                    <a:pt x="34" y="45"/>
                    <a:pt x="34" y="45"/>
                  </a:cubicBezTo>
                  <a:cubicBezTo>
                    <a:pt x="36" y="45"/>
                    <a:pt x="37" y="46"/>
                    <a:pt x="37" y="47"/>
                  </a:cubicBezTo>
                  <a:cubicBezTo>
                    <a:pt x="37" y="49"/>
                    <a:pt x="34" y="50"/>
                    <a:pt x="31" y="50"/>
                  </a:cubicBezTo>
                  <a:cubicBezTo>
                    <a:pt x="28" y="50"/>
                    <a:pt x="25" y="49"/>
                    <a:pt x="25" y="47"/>
                  </a:cubicBezTo>
                  <a:close/>
                  <a:moveTo>
                    <a:pt x="8" y="50"/>
                  </a:moveTo>
                  <a:cubicBezTo>
                    <a:pt x="8" y="55"/>
                    <a:pt x="18" y="59"/>
                    <a:pt x="31" y="59"/>
                  </a:cubicBezTo>
                  <a:cubicBezTo>
                    <a:pt x="44" y="59"/>
                    <a:pt x="54" y="55"/>
                    <a:pt x="54" y="50"/>
                  </a:cubicBezTo>
                  <a:cubicBezTo>
                    <a:pt x="54" y="45"/>
                    <a:pt x="47" y="42"/>
                    <a:pt x="37" y="41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41" y="45"/>
                    <a:pt x="44" y="46"/>
                    <a:pt x="44" y="48"/>
                  </a:cubicBezTo>
                  <a:cubicBezTo>
                    <a:pt x="44" y="49"/>
                    <a:pt x="39" y="51"/>
                    <a:pt x="31" y="51"/>
                  </a:cubicBezTo>
                  <a:cubicBezTo>
                    <a:pt x="23" y="51"/>
                    <a:pt x="18" y="49"/>
                    <a:pt x="18" y="48"/>
                  </a:cubicBezTo>
                  <a:cubicBezTo>
                    <a:pt x="18" y="46"/>
                    <a:pt x="22" y="45"/>
                    <a:pt x="28" y="44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15" y="42"/>
                    <a:pt x="8" y="45"/>
                    <a:pt x="8" y="50"/>
                  </a:cubicBezTo>
                  <a:close/>
                  <a:moveTo>
                    <a:pt x="16" y="48"/>
                  </a:moveTo>
                  <a:cubicBezTo>
                    <a:pt x="16" y="51"/>
                    <a:pt x="24" y="53"/>
                    <a:pt x="31" y="53"/>
                  </a:cubicBezTo>
                  <a:cubicBezTo>
                    <a:pt x="39" y="53"/>
                    <a:pt x="46" y="51"/>
                    <a:pt x="46" y="48"/>
                  </a:cubicBezTo>
                  <a:cubicBezTo>
                    <a:pt x="46" y="46"/>
                    <a:pt x="45" y="44"/>
                    <a:pt x="42" y="44"/>
                  </a:cubicBezTo>
                  <a:cubicBezTo>
                    <a:pt x="48" y="45"/>
                    <a:pt x="52" y="47"/>
                    <a:pt x="52" y="50"/>
                  </a:cubicBezTo>
                  <a:cubicBezTo>
                    <a:pt x="52" y="53"/>
                    <a:pt x="44" y="57"/>
                    <a:pt x="31" y="57"/>
                  </a:cubicBezTo>
                  <a:cubicBezTo>
                    <a:pt x="19" y="57"/>
                    <a:pt x="10" y="53"/>
                    <a:pt x="10" y="50"/>
                  </a:cubicBezTo>
                  <a:cubicBezTo>
                    <a:pt x="10" y="47"/>
                    <a:pt x="14" y="45"/>
                    <a:pt x="20" y="44"/>
                  </a:cubicBezTo>
                  <a:cubicBezTo>
                    <a:pt x="18" y="44"/>
                    <a:pt x="16" y="46"/>
                    <a:pt x="16" y="48"/>
                  </a:cubicBezTo>
                  <a:close/>
                  <a:moveTo>
                    <a:pt x="63" y="52"/>
                  </a:moveTo>
                  <a:cubicBezTo>
                    <a:pt x="63" y="61"/>
                    <a:pt x="49" y="67"/>
                    <a:pt x="31" y="67"/>
                  </a:cubicBezTo>
                  <a:cubicBezTo>
                    <a:pt x="14" y="67"/>
                    <a:pt x="0" y="61"/>
                    <a:pt x="0" y="52"/>
                  </a:cubicBezTo>
                  <a:cubicBezTo>
                    <a:pt x="0" y="45"/>
                    <a:pt x="9" y="40"/>
                    <a:pt x="22" y="38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11" y="42"/>
                    <a:pt x="3" y="47"/>
                    <a:pt x="3" y="52"/>
                  </a:cubicBezTo>
                  <a:cubicBezTo>
                    <a:pt x="3" y="58"/>
                    <a:pt x="14" y="64"/>
                    <a:pt x="31" y="64"/>
                  </a:cubicBezTo>
                  <a:cubicBezTo>
                    <a:pt x="48" y="64"/>
                    <a:pt x="60" y="58"/>
                    <a:pt x="60" y="52"/>
                  </a:cubicBezTo>
                  <a:cubicBezTo>
                    <a:pt x="60" y="47"/>
                    <a:pt x="51" y="42"/>
                    <a:pt x="38" y="40"/>
                  </a:cubicBezTo>
                  <a:cubicBezTo>
                    <a:pt x="40" y="38"/>
                    <a:pt x="40" y="38"/>
                    <a:pt x="40" y="38"/>
                  </a:cubicBezTo>
                  <a:cubicBezTo>
                    <a:pt x="53" y="40"/>
                    <a:pt x="63" y="45"/>
                    <a:pt x="63" y="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Freeform 55"/>
            <p:cNvSpPr>
              <a:spLocks noEditPoints="1"/>
            </p:cNvSpPr>
            <p:nvPr/>
          </p:nvSpPr>
          <p:spPr bwMode="auto">
            <a:xfrm>
              <a:off x="3916117" y="2413026"/>
              <a:ext cx="315665" cy="346017"/>
            </a:xfrm>
            <a:custGeom>
              <a:avLst/>
              <a:gdLst>
                <a:gd name="T0" fmla="*/ 31 w 63"/>
                <a:gd name="T1" fmla="*/ 45 h 67"/>
                <a:gd name="T2" fmla="*/ 42 w 63"/>
                <a:gd name="T3" fmla="*/ 33 h 67"/>
                <a:gd name="T4" fmla="*/ 52 w 63"/>
                <a:gd name="T5" fmla="*/ 33 h 67"/>
                <a:gd name="T6" fmla="*/ 52 w 63"/>
                <a:gd name="T7" fmla="*/ 0 h 67"/>
                <a:gd name="T8" fmla="*/ 11 w 63"/>
                <a:gd name="T9" fmla="*/ 0 h 67"/>
                <a:gd name="T10" fmla="*/ 11 w 63"/>
                <a:gd name="T11" fmla="*/ 33 h 67"/>
                <a:gd name="T12" fmla="*/ 21 w 63"/>
                <a:gd name="T13" fmla="*/ 33 h 67"/>
                <a:gd name="T14" fmla="*/ 31 w 63"/>
                <a:gd name="T15" fmla="*/ 45 h 67"/>
                <a:gd name="T16" fmla="*/ 15 w 63"/>
                <a:gd name="T17" fmla="*/ 29 h 67"/>
                <a:gd name="T18" fmla="*/ 15 w 63"/>
                <a:gd name="T19" fmla="*/ 4 h 67"/>
                <a:gd name="T20" fmla="*/ 48 w 63"/>
                <a:gd name="T21" fmla="*/ 4 h 67"/>
                <a:gd name="T22" fmla="*/ 48 w 63"/>
                <a:gd name="T23" fmla="*/ 29 h 67"/>
                <a:gd name="T24" fmla="*/ 45 w 63"/>
                <a:gd name="T25" fmla="*/ 29 h 67"/>
                <a:gd name="T26" fmla="*/ 17 w 63"/>
                <a:gd name="T27" fmla="*/ 29 h 67"/>
                <a:gd name="T28" fmla="*/ 15 w 63"/>
                <a:gd name="T29" fmla="*/ 29 h 67"/>
                <a:gd name="T30" fmla="*/ 25 w 63"/>
                <a:gd name="T31" fmla="*/ 47 h 67"/>
                <a:gd name="T32" fmla="*/ 29 w 63"/>
                <a:gd name="T33" fmla="*/ 45 h 67"/>
                <a:gd name="T34" fmla="*/ 30 w 63"/>
                <a:gd name="T35" fmla="*/ 46 h 67"/>
                <a:gd name="T36" fmla="*/ 31 w 63"/>
                <a:gd name="T37" fmla="*/ 47 h 67"/>
                <a:gd name="T38" fmla="*/ 33 w 63"/>
                <a:gd name="T39" fmla="*/ 46 h 67"/>
                <a:gd name="T40" fmla="*/ 34 w 63"/>
                <a:gd name="T41" fmla="*/ 45 h 67"/>
                <a:gd name="T42" fmla="*/ 37 w 63"/>
                <a:gd name="T43" fmla="*/ 47 h 67"/>
                <a:gd name="T44" fmla="*/ 31 w 63"/>
                <a:gd name="T45" fmla="*/ 50 h 67"/>
                <a:gd name="T46" fmla="*/ 25 w 63"/>
                <a:gd name="T47" fmla="*/ 47 h 67"/>
                <a:gd name="T48" fmla="*/ 8 w 63"/>
                <a:gd name="T49" fmla="*/ 50 h 67"/>
                <a:gd name="T50" fmla="*/ 31 w 63"/>
                <a:gd name="T51" fmla="*/ 59 h 67"/>
                <a:gd name="T52" fmla="*/ 54 w 63"/>
                <a:gd name="T53" fmla="*/ 50 h 67"/>
                <a:gd name="T54" fmla="*/ 37 w 63"/>
                <a:gd name="T55" fmla="*/ 41 h 67"/>
                <a:gd name="T56" fmla="*/ 34 w 63"/>
                <a:gd name="T57" fmla="*/ 44 h 67"/>
                <a:gd name="T58" fmla="*/ 44 w 63"/>
                <a:gd name="T59" fmla="*/ 48 h 67"/>
                <a:gd name="T60" fmla="*/ 31 w 63"/>
                <a:gd name="T61" fmla="*/ 51 h 67"/>
                <a:gd name="T62" fmla="*/ 18 w 63"/>
                <a:gd name="T63" fmla="*/ 48 h 67"/>
                <a:gd name="T64" fmla="*/ 28 w 63"/>
                <a:gd name="T65" fmla="*/ 44 h 67"/>
                <a:gd name="T66" fmla="*/ 25 w 63"/>
                <a:gd name="T67" fmla="*/ 41 h 67"/>
                <a:gd name="T68" fmla="*/ 8 w 63"/>
                <a:gd name="T69" fmla="*/ 50 h 67"/>
                <a:gd name="T70" fmla="*/ 16 w 63"/>
                <a:gd name="T71" fmla="*/ 48 h 67"/>
                <a:gd name="T72" fmla="*/ 31 w 63"/>
                <a:gd name="T73" fmla="*/ 53 h 67"/>
                <a:gd name="T74" fmla="*/ 46 w 63"/>
                <a:gd name="T75" fmla="*/ 48 h 67"/>
                <a:gd name="T76" fmla="*/ 42 w 63"/>
                <a:gd name="T77" fmla="*/ 44 h 67"/>
                <a:gd name="T78" fmla="*/ 52 w 63"/>
                <a:gd name="T79" fmla="*/ 50 h 67"/>
                <a:gd name="T80" fmla="*/ 31 w 63"/>
                <a:gd name="T81" fmla="*/ 57 h 67"/>
                <a:gd name="T82" fmla="*/ 10 w 63"/>
                <a:gd name="T83" fmla="*/ 50 h 67"/>
                <a:gd name="T84" fmla="*/ 20 w 63"/>
                <a:gd name="T85" fmla="*/ 44 h 67"/>
                <a:gd name="T86" fmla="*/ 16 w 63"/>
                <a:gd name="T87" fmla="*/ 48 h 67"/>
                <a:gd name="T88" fmla="*/ 63 w 63"/>
                <a:gd name="T89" fmla="*/ 52 h 67"/>
                <a:gd name="T90" fmla="*/ 31 w 63"/>
                <a:gd name="T91" fmla="*/ 67 h 67"/>
                <a:gd name="T92" fmla="*/ 0 w 63"/>
                <a:gd name="T93" fmla="*/ 52 h 67"/>
                <a:gd name="T94" fmla="*/ 22 w 63"/>
                <a:gd name="T95" fmla="*/ 38 h 67"/>
                <a:gd name="T96" fmla="*/ 25 w 63"/>
                <a:gd name="T97" fmla="*/ 40 h 67"/>
                <a:gd name="T98" fmla="*/ 3 w 63"/>
                <a:gd name="T99" fmla="*/ 52 h 67"/>
                <a:gd name="T100" fmla="*/ 31 w 63"/>
                <a:gd name="T101" fmla="*/ 64 h 67"/>
                <a:gd name="T102" fmla="*/ 60 w 63"/>
                <a:gd name="T103" fmla="*/ 52 h 67"/>
                <a:gd name="T104" fmla="*/ 38 w 63"/>
                <a:gd name="T105" fmla="*/ 40 h 67"/>
                <a:gd name="T106" fmla="*/ 40 w 63"/>
                <a:gd name="T107" fmla="*/ 38 h 67"/>
                <a:gd name="T108" fmla="*/ 63 w 63"/>
                <a:gd name="T109" fmla="*/ 52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63" h="67">
                  <a:moveTo>
                    <a:pt x="31" y="45"/>
                  </a:moveTo>
                  <a:cubicBezTo>
                    <a:pt x="42" y="33"/>
                    <a:pt x="42" y="33"/>
                    <a:pt x="42" y="33"/>
                  </a:cubicBezTo>
                  <a:cubicBezTo>
                    <a:pt x="52" y="33"/>
                    <a:pt x="52" y="33"/>
                    <a:pt x="52" y="33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33"/>
                    <a:pt x="11" y="33"/>
                    <a:pt x="11" y="33"/>
                  </a:cubicBezTo>
                  <a:cubicBezTo>
                    <a:pt x="21" y="33"/>
                    <a:pt x="21" y="33"/>
                    <a:pt x="21" y="33"/>
                  </a:cubicBezTo>
                  <a:lnTo>
                    <a:pt x="31" y="45"/>
                  </a:lnTo>
                  <a:close/>
                  <a:moveTo>
                    <a:pt x="15" y="29"/>
                  </a:moveTo>
                  <a:cubicBezTo>
                    <a:pt x="15" y="4"/>
                    <a:pt x="15" y="4"/>
                    <a:pt x="15" y="4"/>
                  </a:cubicBezTo>
                  <a:cubicBezTo>
                    <a:pt x="48" y="4"/>
                    <a:pt x="48" y="4"/>
                    <a:pt x="48" y="4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17" y="29"/>
                    <a:pt x="17" y="29"/>
                    <a:pt x="17" y="29"/>
                  </a:cubicBezTo>
                  <a:lnTo>
                    <a:pt x="15" y="29"/>
                  </a:lnTo>
                  <a:close/>
                  <a:moveTo>
                    <a:pt x="25" y="47"/>
                  </a:moveTo>
                  <a:cubicBezTo>
                    <a:pt x="25" y="46"/>
                    <a:pt x="27" y="45"/>
                    <a:pt x="29" y="45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6"/>
                    <a:pt x="31" y="47"/>
                    <a:pt x="31" y="47"/>
                  </a:cubicBezTo>
                  <a:cubicBezTo>
                    <a:pt x="32" y="47"/>
                    <a:pt x="32" y="46"/>
                    <a:pt x="33" y="46"/>
                  </a:cubicBezTo>
                  <a:cubicBezTo>
                    <a:pt x="34" y="45"/>
                    <a:pt x="34" y="45"/>
                    <a:pt x="34" y="45"/>
                  </a:cubicBezTo>
                  <a:cubicBezTo>
                    <a:pt x="36" y="45"/>
                    <a:pt x="37" y="46"/>
                    <a:pt x="37" y="47"/>
                  </a:cubicBezTo>
                  <a:cubicBezTo>
                    <a:pt x="37" y="49"/>
                    <a:pt x="34" y="50"/>
                    <a:pt x="31" y="50"/>
                  </a:cubicBezTo>
                  <a:cubicBezTo>
                    <a:pt x="28" y="50"/>
                    <a:pt x="25" y="49"/>
                    <a:pt x="25" y="47"/>
                  </a:cubicBezTo>
                  <a:close/>
                  <a:moveTo>
                    <a:pt x="8" y="50"/>
                  </a:moveTo>
                  <a:cubicBezTo>
                    <a:pt x="8" y="55"/>
                    <a:pt x="18" y="59"/>
                    <a:pt x="31" y="59"/>
                  </a:cubicBezTo>
                  <a:cubicBezTo>
                    <a:pt x="44" y="59"/>
                    <a:pt x="54" y="55"/>
                    <a:pt x="54" y="50"/>
                  </a:cubicBezTo>
                  <a:cubicBezTo>
                    <a:pt x="54" y="45"/>
                    <a:pt x="47" y="42"/>
                    <a:pt x="37" y="41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41" y="45"/>
                    <a:pt x="44" y="46"/>
                    <a:pt x="44" y="48"/>
                  </a:cubicBezTo>
                  <a:cubicBezTo>
                    <a:pt x="44" y="49"/>
                    <a:pt x="39" y="51"/>
                    <a:pt x="31" y="51"/>
                  </a:cubicBezTo>
                  <a:cubicBezTo>
                    <a:pt x="23" y="51"/>
                    <a:pt x="18" y="49"/>
                    <a:pt x="18" y="48"/>
                  </a:cubicBezTo>
                  <a:cubicBezTo>
                    <a:pt x="18" y="46"/>
                    <a:pt x="22" y="45"/>
                    <a:pt x="28" y="44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15" y="42"/>
                    <a:pt x="8" y="45"/>
                    <a:pt x="8" y="50"/>
                  </a:cubicBezTo>
                  <a:close/>
                  <a:moveTo>
                    <a:pt x="16" y="48"/>
                  </a:moveTo>
                  <a:cubicBezTo>
                    <a:pt x="16" y="51"/>
                    <a:pt x="24" y="53"/>
                    <a:pt x="31" y="53"/>
                  </a:cubicBezTo>
                  <a:cubicBezTo>
                    <a:pt x="39" y="53"/>
                    <a:pt x="46" y="51"/>
                    <a:pt x="46" y="48"/>
                  </a:cubicBezTo>
                  <a:cubicBezTo>
                    <a:pt x="46" y="46"/>
                    <a:pt x="45" y="44"/>
                    <a:pt x="42" y="44"/>
                  </a:cubicBezTo>
                  <a:cubicBezTo>
                    <a:pt x="48" y="45"/>
                    <a:pt x="52" y="47"/>
                    <a:pt x="52" y="50"/>
                  </a:cubicBezTo>
                  <a:cubicBezTo>
                    <a:pt x="52" y="53"/>
                    <a:pt x="44" y="57"/>
                    <a:pt x="31" y="57"/>
                  </a:cubicBezTo>
                  <a:cubicBezTo>
                    <a:pt x="19" y="57"/>
                    <a:pt x="10" y="53"/>
                    <a:pt x="10" y="50"/>
                  </a:cubicBezTo>
                  <a:cubicBezTo>
                    <a:pt x="10" y="47"/>
                    <a:pt x="14" y="45"/>
                    <a:pt x="20" y="44"/>
                  </a:cubicBezTo>
                  <a:cubicBezTo>
                    <a:pt x="18" y="44"/>
                    <a:pt x="16" y="46"/>
                    <a:pt x="16" y="48"/>
                  </a:cubicBezTo>
                  <a:close/>
                  <a:moveTo>
                    <a:pt x="63" y="52"/>
                  </a:moveTo>
                  <a:cubicBezTo>
                    <a:pt x="63" y="61"/>
                    <a:pt x="49" y="67"/>
                    <a:pt x="31" y="67"/>
                  </a:cubicBezTo>
                  <a:cubicBezTo>
                    <a:pt x="14" y="67"/>
                    <a:pt x="0" y="61"/>
                    <a:pt x="0" y="52"/>
                  </a:cubicBezTo>
                  <a:cubicBezTo>
                    <a:pt x="0" y="45"/>
                    <a:pt x="9" y="40"/>
                    <a:pt x="22" y="38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11" y="42"/>
                    <a:pt x="3" y="47"/>
                    <a:pt x="3" y="52"/>
                  </a:cubicBezTo>
                  <a:cubicBezTo>
                    <a:pt x="3" y="58"/>
                    <a:pt x="14" y="64"/>
                    <a:pt x="31" y="64"/>
                  </a:cubicBezTo>
                  <a:cubicBezTo>
                    <a:pt x="48" y="64"/>
                    <a:pt x="60" y="58"/>
                    <a:pt x="60" y="52"/>
                  </a:cubicBezTo>
                  <a:cubicBezTo>
                    <a:pt x="60" y="47"/>
                    <a:pt x="51" y="42"/>
                    <a:pt x="38" y="40"/>
                  </a:cubicBezTo>
                  <a:cubicBezTo>
                    <a:pt x="40" y="38"/>
                    <a:pt x="40" y="38"/>
                    <a:pt x="40" y="38"/>
                  </a:cubicBezTo>
                  <a:cubicBezTo>
                    <a:pt x="53" y="40"/>
                    <a:pt x="63" y="45"/>
                    <a:pt x="63" y="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Freeform 82"/>
            <p:cNvSpPr>
              <a:spLocks noEditPoints="1"/>
            </p:cNvSpPr>
            <p:nvPr/>
          </p:nvSpPr>
          <p:spPr bwMode="auto">
            <a:xfrm>
              <a:off x="5761237" y="3485094"/>
              <a:ext cx="301290" cy="301289"/>
            </a:xfrm>
            <a:custGeom>
              <a:avLst/>
              <a:gdLst>
                <a:gd name="T0" fmla="*/ 45 w 62"/>
                <a:gd name="T1" fmla="*/ 4 h 62"/>
                <a:gd name="T2" fmla="*/ 45 w 62"/>
                <a:gd name="T3" fmla="*/ 9 h 62"/>
                <a:gd name="T4" fmla="*/ 17 w 62"/>
                <a:gd name="T5" fmla="*/ 52 h 62"/>
                <a:gd name="T6" fmla="*/ 16 w 62"/>
                <a:gd name="T7" fmla="*/ 58 h 62"/>
                <a:gd name="T8" fmla="*/ 19 w 62"/>
                <a:gd name="T9" fmla="*/ 52 h 62"/>
                <a:gd name="T10" fmla="*/ 54 w 62"/>
                <a:gd name="T11" fmla="*/ 19 h 62"/>
                <a:gd name="T12" fmla="*/ 56 w 62"/>
                <a:gd name="T13" fmla="*/ 15 h 62"/>
                <a:gd name="T14" fmla="*/ 53 w 62"/>
                <a:gd name="T15" fmla="*/ 19 h 62"/>
                <a:gd name="T16" fmla="*/ 4 w 62"/>
                <a:gd name="T17" fmla="*/ 46 h 62"/>
                <a:gd name="T18" fmla="*/ 9 w 62"/>
                <a:gd name="T19" fmla="*/ 44 h 62"/>
                <a:gd name="T20" fmla="*/ 61 w 62"/>
                <a:gd name="T21" fmla="*/ 30 h 62"/>
                <a:gd name="T22" fmla="*/ 56 w 62"/>
                <a:gd name="T23" fmla="*/ 32 h 62"/>
                <a:gd name="T24" fmla="*/ 61 w 62"/>
                <a:gd name="T25" fmla="*/ 30 h 62"/>
                <a:gd name="T26" fmla="*/ 1 w 62"/>
                <a:gd name="T27" fmla="*/ 30 h 62"/>
                <a:gd name="T28" fmla="*/ 5 w 62"/>
                <a:gd name="T29" fmla="*/ 32 h 62"/>
                <a:gd name="T30" fmla="*/ 52 w 62"/>
                <a:gd name="T31" fmla="*/ 43 h 62"/>
                <a:gd name="T32" fmla="*/ 57 w 62"/>
                <a:gd name="T33" fmla="*/ 47 h 62"/>
                <a:gd name="T34" fmla="*/ 54 w 62"/>
                <a:gd name="T35" fmla="*/ 43 h 62"/>
                <a:gd name="T36" fmla="*/ 10 w 62"/>
                <a:gd name="T37" fmla="*/ 18 h 62"/>
                <a:gd name="T38" fmla="*/ 4 w 62"/>
                <a:gd name="T39" fmla="*/ 15 h 62"/>
                <a:gd name="T40" fmla="*/ 45 w 62"/>
                <a:gd name="T41" fmla="*/ 52 h 62"/>
                <a:gd name="T42" fmla="*/ 45 w 62"/>
                <a:gd name="T43" fmla="*/ 57 h 62"/>
                <a:gd name="T44" fmla="*/ 47 w 62"/>
                <a:gd name="T45" fmla="*/ 56 h 62"/>
                <a:gd name="T46" fmla="*/ 30 w 62"/>
                <a:gd name="T47" fmla="*/ 56 h 62"/>
                <a:gd name="T48" fmla="*/ 32 w 62"/>
                <a:gd name="T49" fmla="*/ 61 h 62"/>
                <a:gd name="T50" fmla="*/ 17 w 62"/>
                <a:gd name="T51" fmla="*/ 9 h 62"/>
                <a:gd name="T52" fmla="*/ 19 w 62"/>
                <a:gd name="T53" fmla="*/ 8 h 62"/>
                <a:gd name="T54" fmla="*/ 15 w 62"/>
                <a:gd name="T55" fmla="*/ 5 h 62"/>
                <a:gd name="T56" fmla="*/ 32 w 62"/>
                <a:gd name="T57" fmla="*/ 5 h 62"/>
                <a:gd name="T58" fmla="*/ 30 w 62"/>
                <a:gd name="T59" fmla="*/ 1 h 62"/>
                <a:gd name="T60" fmla="*/ 53 w 62"/>
                <a:gd name="T61" fmla="*/ 30 h 62"/>
                <a:gd name="T62" fmla="*/ 29 w 62"/>
                <a:gd name="T63" fmla="*/ 53 h 62"/>
                <a:gd name="T64" fmla="*/ 14 w 62"/>
                <a:gd name="T65" fmla="*/ 19 h 62"/>
                <a:gd name="T66" fmla="*/ 48 w 62"/>
                <a:gd name="T67" fmla="*/ 19 h 62"/>
                <a:gd name="T68" fmla="*/ 46 w 62"/>
                <a:gd name="T69" fmla="*/ 22 h 62"/>
                <a:gd name="T70" fmla="*/ 46 w 62"/>
                <a:gd name="T71" fmla="*/ 22 h 62"/>
                <a:gd name="T72" fmla="*/ 39 w 62"/>
                <a:gd name="T73" fmla="*/ 27 h 62"/>
                <a:gd name="T74" fmla="*/ 31 w 62"/>
                <a:gd name="T75" fmla="*/ 48 h 62"/>
                <a:gd name="T76" fmla="*/ 36 w 62"/>
                <a:gd name="T77" fmla="*/ 27 h 62"/>
                <a:gd name="T78" fmla="*/ 36 w 62"/>
                <a:gd name="T79" fmla="*/ 27 h 62"/>
                <a:gd name="T80" fmla="*/ 23 w 62"/>
                <a:gd name="T81" fmla="*/ 27 h 62"/>
                <a:gd name="T82" fmla="*/ 21 w 62"/>
                <a:gd name="T83" fmla="*/ 27 h 62"/>
                <a:gd name="T84" fmla="*/ 28 w 62"/>
                <a:gd name="T85" fmla="*/ 47 h 62"/>
                <a:gd name="T86" fmla="*/ 28 w 62"/>
                <a:gd name="T87" fmla="*/ 47 h 62"/>
                <a:gd name="T88" fmla="*/ 39 w 62"/>
                <a:gd name="T89" fmla="*/ 29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2" h="62">
                  <a:moveTo>
                    <a:pt x="43" y="9"/>
                  </a:moveTo>
                  <a:cubicBezTo>
                    <a:pt x="43" y="9"/>
                    <a:pt x="43" y="9"/>
                    <a:pt x="43" y="8"/>
                  </a:cubicBezTo>
                  <a:cubicBezTo>
                    <a:pt x="45" y="4"/>
                    <a:pt x="45" y="4"/>
                    <a:pt x="45" y="4"/>
                  </a:cubicBezTo>
                  <a:cubicBezTo>
                    <a:pt x="45" y="4"/>
                    <a:pt x="46" y="4"/>
                    <a:pt x="46" y="4"/>
                  </a:cubicBezTo>
                  <a:cubicBezTo>
                    <a:pt x="47" y="4"/>
                    <a:pt x="47" y="5"/>
                    <a:pt x="47" y="5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4" y="9"/>
                    <a:pt x="44" y="10"/>
                    <a:pt x="44" y="10"/>
                  </a:cubicBezTo>
                  <a:cubicBezTo>
                    <a:pt x="43" y="10"/>
                    <a:pt x="43" y="9"/>
                    <a:pt x="43" y="9"/>
                  </a:cubicBezTo>
                  <a:close/>
                  <a:moveTo>
                    <a:pt x="17" y="52"/>
                  </a:moveTo>
                  <a:cubicBezTo>
                    <a:pt x="15" y="56"/>
                    <a:pt x="15" y="56"/>
                    <a:pt x="15" y="56"/>
                  </a:cubicBezTo>
                  <a:cubicBezTo>
                    <a:pt x="15" y="57"/>
                    <a:pt x="15" y="57"/>
                    <a:pt x="15" y="58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16" y="58"/>
                    <a:pt x="17" y="57"/>
                    <a:pt x="17" y="57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9" y="53"/>
                    <a:pt x="19" y="52"/>
                    <a:pt x="19" y="52"/>
                  </a:cubicBezTo>
                  <a:cubicBezTo>
                    <a:pt x="18" y="52"/>
                    <a:pt x="18" y="52"/>
                    <a:pt x="17" y="52"/>
                  </a:cubicBezTo>
                  <a:close/>
                  <a:moveTo>
                    <a:pt x="53" y="19"/>
                  </a:moveTo>
                  <a:cubicBezTo>
                    <a:pt x="53" y="19"/>
                    <a:pt x="53" y="19"/>
                    <a:pt x="54" y="19"/>
                  </a:cubicBezTo>
                  <a:cubicBezTo>
                    <a:pt x="57" y="17"/>
                    <a:pt x="57" y="17"/>
                    <a:pt x="57" y="17"/>
                  </a:cubicBezTo>
                  <a:cubicBezTo>
                    <a:pt x="58" y="16"/>
                    <a:pt x="58" y="16"/>
                    <a:pt x="58" y="15"/>
                  </a:cubicBezTo>
                  <a:cubicBezTo>
                    <a:pt x="57" y="15"/>
                    <a:pt x="57" y="14"/>
                    <a:pt x="56" y="15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2" y="17"/>
                    <a:pt x="52" y="18"/>
                    <a:pt x="52" y="18"/>
                  </a:cubicBezTo>
                  <a:cubicBezTo>
                    <a:pt x="52" y="19"/>
                    <a:pt x="53" y="19"/>
                    <a:pt x="53" y="19"/>
                  </a:cubicBezTo>
                  <a:close/>
                  <a:moveTo>
                    <a:pt x="8" y="43"/>
                  </a:moveTo>
                  <a:cubicBezTo>
                    <a:pt x="4" y="45"/>
                    <a:pt x="4" y="45"/>
                    <a:pt x="4" y="45"/>
                  </a:cubicBezTo>
                  <a:cubicBezTo>
                    <a:pt x="4" y="45"/>
                    <a:pt x="4" y="46"/>
                    <a:pt x="4" y="46"/>
                  </a:cubicBezTo>
                  <a:cubicBezTo>
                    <a:pt x="4" y="46"/>
                    <a:pt x="5" y="47"/>
                    <a:pt x="5" y="47"/>
                  </a:cubicBezTo>
                  <a:cubicBezTo>
                    <a:pt x="5" y="47"/>
                    <a:pt x="5" y="47"/>
                    <a:pt x="5" y="47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10" y="44"/>
                    <a:pt x="10" y="43"/>
                    <a:pt x="10" y="43"/>
                  </a:cubicBezTo>
                  <a:cubicBezTo>
                    <a:pt x="9" y="42"/>
                    <a:pt x="9" y="42"/>
                    <a:pt x="8" y="43"/>
                  </a:cubicBezTo>
                  <a:close/>
                  <a:moveTo>
                    <a:pt x="61" y="30"/>
                  </a:moveTo>
                  <a:cubicBezTo>
                    <a:pt x="56" y="30"/>
                    <a:pt x="56" y="30"/>
                    <a:pt x="56" y="30"/>
                  </a:cubicBezTo>
                  <a:cubicBezTo>
                    <a:pt x="56" y="30"/>
                    <a:pt x="55" y="30"/>
                    <a:pt x="55" y="31"/>
                  </a:cubicBezTo>
                  <a:cubicBezTo>
                    <a:pt x="55" y="31"/>
                    <a:pt x="56" y="32"/>
                    <a:pt x="56" y="32"/>
                  </a:cubicBezTo>
                  <a:cubicBezTo>
                    <a:pt x="61" y="32"/>
                    <a:pt x="61" y="32"/>
                    <a:pt x="61" y="32"/>
                  </a:cubicBezTo>
                  <a:cubicBezTo>
                    <a:pt x="61" y="32"/>
                    <a:pt x="62" y="31"/>
                    <a:pt x="62" y="31"/>
                  </a:cubicBezTo>
                  <a:cubicBezTo>
                    <a:pt x="62" y="30"/>
                    <a:pt x="61" y="30"/>
                    <a:pt x="61" y="30"/>
                  </a:cubicBezTo>
                  <a:close/>
                  <a:moveTo>
                    <a:pt x="6" y="31"/>
                  </a:moveTo>
                  <a:cubicBezTo>
                    <a:pt x="6" y="30"/>
                    <a:pt x="6" y="30"/>
                    <a:pt x="5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0"/>
                    <a:pt x="0" y="30"/>
                    <a:pt x="0" y="31"/>
                  </a:cubicBezTo>
                  <a:cubicBezTo>
                    <a:pt x="0" y="31"/>
                    <a:pt x="0" y="32"/>
                    <a:pt x="1" y="32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6" y="32"/>
                    <a:pt x="6" y="31"/>
                    <a:pt x="6" y="31"/>
                  </a:cubicBezTo>
                  <a:close/>
                  <a:moveTo>
                    <a:pt x="54" y="43"/>
                  </a:moveTo>
                  <a:cubicBezTo>
                    <a:pt x="53" y="42"/>
                    <a:pt x="52" y="42"/>
                    <a:pt x="52" y="43"/>
                  </a:cubicBezTo>
                  <a:cubicBezTo>
                    <a:pt x="52" y="43"/>
                    <a:pt x="52" y="44"/>
                    <a:pt x="53" y="44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7" y="47"/>
                    <a:pt x="58" y="46"/>
                    <a:pt x="58" y="46"/>
                  </a:cubicBezTo>
                  <a:cubicBezTo>
                    <a:pt x="58" y="46"/>
                    <a:pt x="58" y="45"/>
                    <a:pt x="57" y="45"/>
                  </a:cubicBezTo>
                  <a:lnTo>
                    <a:pt x="54" y="43"/>
                  </a:lnTo>
                  <a:close/>
                  <a:moveTo>
                    <a:pt x="8" y="19"/>
                  </a:moveTo>
                  <a:cubicBezTo>
                    <a:pt x="8" y="19"/>
                    <a:pt x="9" y="19"/>
                    <a:pt x="9" y="19"/>
                  </a:cubicBezTo>
                  <a:cubicBezTo>
                    <a:pt x="9" y="19"/>
                    <a:pt x="9" y="19"/>
                    <a:pt x="10" y="18"/>
                  </a:cubicBezTo>
                  <a:cubicBezTo>
                    <a:pt x="10" y="18"/>
                    <a:pt x="10" y="17"/>
                    <a:pt x="9" y="17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4"/>
                    <a:pt x="4" y="15"/>
                    <a:pt x="4" y="15"/>
                  </a:cubicBezTo>
                  <a:cubicBezTo>
                    <a:pt x="4" y="16"/>
                    <a:pt x="4" y="16"/>
                    <a:pt x="4" y="17"/>
                  </a:cubicBezTo>
                  <a:lnTo>
                    <a:pt x="8" y="19"/>
                  </a:lnTo>
                  <a:close/>
                  <a:moveTo>
                    <a:pt x="45" y="52"/>
                  </a:moveTo>
                  <a:cubicBezTo>
                    <a:pt x="44" y="52"/>
                    <a:pt x="44" y="52"/>
                    <a:pt x="43" y="52"/>
                  </a:cubicBezTo>
                  <a:cubicBezTo>
                    <a:pt x="43" y="52"/>
                    <a:pt x="43" y="53"/>
                    <a:pt x="43" y="53"/>
                  </a:cubicBezTo>
                  <a:cubicBezTo>
                    <a:pt x="45" y="57"/>
                    <a:pt x="45" y="57"/>
                    <a:pt x="45" y="57"/>
                  </a:cubicBezTo>
                  <a:cubicBezTo>
                    <a:pt x="45" y="57"/>
                    <a:pt x="46" y="58"/>
                    <a:pt x="46" y="58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7" y="57"/>
                    <a:pt x="47" y="57"/>
                    <a:pt x="47" y="56"/>
                  </a:cubicBezTo>
                  <a:lnTo>
                    <a:pt x="45" y="52"/>
                  </a:lnTo>
                  <a:close/>
                  <a:moveTo>
                    <a:pt x="31" y="55"/>
                  </a:moveTo>
                  <a:cubicBezTo>
                    <a:pt x="30" y="55"/>
                    <a:pt x="30" y="56"/>
                    <a:pt x="30" y="56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1"/>
                    <a:pt x="30" y="62"/>
                    <a:pt x="31" y="62"/>
                  </a:cubicBezTo>
                  <a:cubicBezTo>
                    <a:pt x="31" y="62"/>
                    <a:pt x="32" y="61"/>
                    <a:pt x="32" y="61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32" y="56"/>
                    <a:pt x="31" y="55"/>
                    <a:pt x="31" y="55"/>
                  </a:cubicBezTo>
                  <a:close/>
                  <a:moveTo>
                    <a:pt x="17" y="9"/>
                  </a:moveTo>
                  <a:cubicBezTo>
                    <a:pt x="17" y="9"/>
                    <a:pt x="18" y="10"/>
                    <a:pt x="18" y="10"/>
                  </a:cubicBezTo>
                  <a:cubicBezTo>
                    <a:pt x="18" y="10"/>
                    <a:pt x="18" y="9"/>
                    <a:pt x="19" y="9"/>
                  </a:cubicBezTo>
                  <a:cubicBezTo>
                    <a:pt x="19" y="9"/>
                    <a:pt x="19" y="9"/>
                    <a:pt x="19" y="8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6" y="4"/>
                    <a:pt x="16" y="4"/>
                    <a:pt x="15" y="4"/>
                  </a:cubicBezTo>
                  <a:cubicBezTo>
                    <a:pt x="15" y="4"/>
                    <a:pt x="15" y="5"/>
                    <a:pt x="15" y="5"/>
                  </a:cubicBezTo>
                  <a:lnTo>
                    <a:pt x="17" y="9"/>
                  </a:lnTo>
                  <a:close/>
                  <a:moveTo>
                    <a:pt x="31" y="6"/>
                  </a:moveTo>
                  <a:cubicBezTo>
                    <a:pt x="31" y="6"/>
                    <a:pt x="32" y="6"/>
                    <a:pt x="32" y="5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0"/>
                    <a:pt x="31" y="0"/>
                    <a:pt x="31" y="0"/>
                  </a:cubicBezTo>
                  <a:cubicBezTo>
                    <a:pt x="30" y="0"/>
                    <a:pt x="30" y="0"/>
                    <a:pt x="30" y="1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0" y="6"/>
                    <a:pt x="30" y="6"/>
                    <a:pt x="31" y="6"/>
                  </a:cubicBezTo>
                  <a:close/>
                  <a:moveTo>
                    <a:pt x="53" y="30"/>
                  </a:moveTo>
                  <a:cubicBezTo>
                    <a:pt x="32" y="53"/>
                    <a:pt x="32" y="53"/>
                    <a:pt x="32" y="53"/>
                  </a:cubicBezTo>
                  <a:cubicBezTo>
                    <a:pt x="32" y="53"/>
                    <a:pt x="31" y="53"/>
                    <a:pt x="31" y="53"/>
                  </a:cubicBezTo>
                  <a:cubicBezTo>
                    <a:pt x="30" y="53"/>
                    <a:pt x="30" y="53"/>
                    <a:pt x="29" y="53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8" y="29"/>
                    <a:pt x="8" y="28"/>
                    <a:pt x="9" y="27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5" y="18"/>
                    <a:pt x="15" y="18"/>
                  </a:cubicBezTo>
                  <a:cubicBezTo>
                    <a:pt x="46" y="18"/>
                    <a:pt x="46" y="18"/>
                    <a:pt x="46" y="18"/>
                  </a:cubicBezTo>
                  <a:cubicBezTo>
                    <a:pt x="47" y="18"/>
                    <a:pt x="48" y="19"/>
                    <a:pt x="48" y="19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4" y="28"/>
                    <a:pt x="54" y="29"/>
                    <a:pt x="53" y="30"/>
                  </a:cubicBezTo>
                  <a:close/>
                  <a:moveTo>
                    <a:pt x="46" y="22"/>
                  </a:moveTo>
                  <a:cubicBezTo>
                    <a:pt x="41" y="27"/>
                    <a:pt x="41" y="27"/>
                    <a:pt x="41" y="27"/>
                  </a:cubicBezTo>
                  <a:cubicBezTo>
                    <a:pt x="50" y="27"/>
                    <a:pt x="50" y="27"/>
                    <a:pt x="50" y="27"/>
                  </a:cubicBezTo>
                  <a:lnTo>
                    <a:pt x="46" y="22"/>
                  </a:lnTo>
                  <a:close/>
                  <a:moveTo>
                    <a:pt x="44" y="21"/>
                  </a:moveTo>
                  <a:cubicBezTo>
                    <a:pt x="33" y="21"/>
                    <a:pt x="33" y="21"/>
                    <a:pt x="33" y="21"/>
                  </a:cubicBezTo>
                  <a:cubicBezTo>
                    <a:pt x="39" y="27"/>
                    <a:pt x="39" y="27"/>
                    <a:pt x="39" y="27"/>
                  </a:cubicBezTo>
                  <a:lnTo>
                    <a:pt x="44" y="21"/>
                  </a:lnTo>
                  <a:close/>
                  <a:moveTo>
                    <a:pt x="25" y="29"/>
                  </a:moveTo>
                  <a:cubicBezTo>
                    <a:pt x="31" y="48"/>
                    <a:pt x="31" y="48"/>
                    <a:pt x="31" y="48"/>
                  </a:cubicBezTo>
                  <a:cubicBezTo>
                    <a:pt x="37" y="29"/>
                    <a:pt x="37" y="29"/>
                    <a:pt x="37" y="29"/>
                  </a:cubicBezTo>
                  <a:lnTo>
                    <a:pt x="25" y="29"/>
                  </a:lnTo>
                  <a:close/>
                  <a:moveTo>
                    <a:pt x="36" y="27"/>
                  </a:moveTo>
                  <a:cubicBezTo>
                    <a:pt x="31" y="22"/>
                    <a:pt x="31" y="22"/>
                    <a:pt x="31" y="22"/>
                  </a:cubicBezTo>
                  <a:cubicBezTo>
                    <a:pt x="26" y="27"/>
                    <a:pt x="26" y="27"/>
                    <a:pt x="26" y="27"/>
                  </a:cubicBezTo>
                  <a:lnTo>
                    <a:pt x="36" y="27"/>
                  </a:lnTo>
                  <a:close/>
                  <a:moveTo>
                    <a:pt x="28" y="21"/>
                  </a:moveTo>
                  <a:cubicBezTo>
                    <a:pt x="18" y="21"/>
                    <a:pt x="18" y="21"/>
                    <a:pt x="18" y="21"/>
                  </a:cubicBezTo>
                  <a:cubicBezTo>
                    <a:pt x="23" y="27"/>
                    <a:pt x="23" y="27"/>
                    <a:pt x="23" y="27"/>
                  </a:cubicBezTo>
                  <a:lnTo>
                    <a:pt x="28" y="21"/>
                  </a:lnTo>
                  <a:close/>
                  <a:moveTo>
                    <a:pt x="12" y="27"/>
                  </a:moveTo>
                  <a:cubicBezTo>
                    <a:pt x="21" y="27"/>
                    <a:pt x="21" y="27"/>
                    <a:pt x="21" y="27"/>
                  </a:cubicBezTo>
                  <a:cubicBezTo>
                    <a:pt x="16" y="22"/>
                    <a:pt x="16" y="22"/>
                    <a:pt x="16" y="22"/>
                  </a:cubicBezTo>
                  <a:lnTo>
                    <a:pt x="12" y="27"/>
                  </a:lnTo>
                  <a:close/>
                  <a:moveTo>
                    <a:pt x="28" y="47"/>
                  </a:moveTo>
                  <a:cubicBezTo>
                    <a:pt x="22" y="29"/>
                    <a:pt x="22" y="29"/>
                    <a:pt x="22" y="29"/>
                  </a:cubicBezTo>
                  <a:cubicBezTo>
                    <a:pt x="12" y="29"/>
                    <a:pt x="12" y="29"/>
                    <a:pt x="12" y="29"/>
                  </a:cubicBezTo>
                  <a:lnTo>
                    <a:pt x="28" y="47"/>
                  </a:lnTo>
                  <a:close/>
                  <a:moveTo>
                    <a:pt x="33" y="47"/>
                  </a:moveTo>
                  <a:cubicBezTo>
                    <a:pt x="49" y="29"/>
                    <a:pt x="49" y="29"/>
                    <a:pt x="49" y="29"/>
                  </a:cubicBezTo>
                  <a:cubicBezTo>
                    <a:pt x="39" y="29"/>
                    <a:pt x="39" y="29"/>
                    <a:pt x="39" y="29"/>
                  </a:cubicBezTo>
                  <a:lnTo>
                    <a:pt x="33" y="4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Freeform 36"/>
            <p:cNvSpPr>
              <a:spLocks noEditPoints="1"/>
            </p:cNvSpPr>
            <p:nvPr/>
          </p:nvSpPr>
          <p:spPr bwMode="auto">
            <a:xfrm>
              <a:off x="6044340" y="5512059"/>
              <a:ext cx="368224" cy="307574"/>
            </a:xfrm>
            <a:custGeom>
              <a:avLst/>
              <a:gdLst>
                <a:gd name="T0" fmla="*/ 71 w 72"/>
                <a:gd name="T1" fmla="*/ 15 h 60"/>
                <a:gd name="T2" fmla="*/ 57 w 72"/>
                <a:gd name="T3" fmla="*/ 17 h 60"/>
                <a:gd name="T4" fmla="*/ 44 w 72"/>
                <a:gd name="T5" fmla="*/ 45 h 60"/>
                <a:gd name="T6" fmla="*/ 12 w 72"/>
                <a:gd name="T7" fmla="*/ 45 h 60"/>
                <a:gd name="T8" fmla="*/ 14 w 72"/>
                <a:gd name="T9" fmla="*/ 48 h 60"/>
                <a:gd name="T10" fmla="*/ 48 w 72"/>
                <a:gd name="T11" fmla="*/ 50 h 60"/>
                <a:gd name="T12" fmla="*/ 14 w 72"/>
                <a:gd name="T13" fmla="*/ 51 h 60"/>
                <a:gd name="T14" fmla="*/ 9 w 72"/>
                <a:gd name="T15" fmla="*/ 44 h 60"/>
                <a:gd name="T16" fmla="*/ 8 w 72"/>
                <a:gd name="T17" fmla="*/ 41 h 60"/>
                <a:gd name="T18" fmla="*/ 1 w 72"/>
                <a:gd name="T19" fmla="*/ 22 h 60"/>
                <a:gd name="T20" fmla="*/ 11 w 72"/>
                <a:gd name="T21" fmla="*/ 40 h 60"/>
                <a:gd name="T22" fmla="*/ 44 w 72"/>
                <a:gd name="T23" fmla="*/ 42 h 60"/>
                <a:gd name="T24" fmla="*/ 54 w 72"/>
                <a:gd name="T25" fmla="*/ 16 h 60"/>
                <a:gd name="T26" fmla="*/ 71 w 72"/>
                <a:gd name="T27" fmla="*/ 12 h 60"/>
                <a:gd name="T28" fmla="*/ 18 w 72"/>
                <a:gd name="T29" fmla="*/ 56 h 60"/>
                <a:gd name="T30" fmla="*/ 11 w 72"/>
                <a:gd name="T31" fmla="*/ 56 h 60"/>
                <a:gd name="T32" fmla="*/ 18 w 72"/>
                <a:gd name="T33" fmla="*/ 56 h 60"/>
                <a:gd name="T34" fmla="*/ 15 w 72"/>
                <a:gd name="T35" fmla="*/ 54 h 60"/>
                <a:gd name="T36" fmla="*/ 15 w 72"/>
                <a:gd name="T37" fmla="*/ 58 h 60"/>
                <a:gd name="T38" fmla="*/ 45 w 72"/>
                <a:gd name="T39" fmla="*/ 56 h 60"/>
                <a:gd name="T40" fmla="*/ 38 w 72"/>
                <a:gd name="T41" fmla="*/ 56 h 60"/>
                <a:gd name="T42" fmla="*/ 45 w 72"/>
                <a:gd name="T43" fmla="*/ 56 h 60"/>
                <a:gd name="T44" fmla="*/ 42 w 72"/>
                <a:gd name="T45" fmla="*/ 54 h 60"/>
                <a:gd name="T46" fmla="*/ 42 w 72"/>
                <a:gd name="T47" fmla="*/ 58 h 60"/>
                <a:gd name="T48" fmla="*/ 46 w 72"/>
                <a:gd name="T49" fmla="*/ 35 h 60"/>
                <a:gd name="T50" fmla="*/ 12 w 72"/>
                <a:gd name="T51" fmla="*/ 34 h 60"/>
                <a:gd name="T52" fmla="*/ 12 w 72"/>
                <a:gd name="T53" fmla="*/ 36 h 60"/>
                <a:gd name="T54" fmla="*/ 46 w 72"/>
                <a:gd name="T55" fmla="*/ 35 h 60"/>
                <a:gd name="T56" fmla="*/ 12 w 72"/>
                <a:gd name="T57" fmla="*/ 39 h 60"/>
                <a:gd name="T58" fmla="*/ 43 w 72"/>
                <a:gd name="T59" fmla="*/ 40 h 60"/>
                <a:gd name="T60" fmla="*/ 43 w 72"/>
                <a:gd name="T61" fmla="*/ 38 h 60"/>
                <a:gd name="T62" fmla="*/ 13 w 72"/>
                <a:gd name="T63" fmla="*/ 28 h 60"/>
                <a:gd name="T64" fmla="*/ 16 w 72"/>
                <a:gd name="T65" fmla="*/ 23 h 60"/>
                <a:gd name="T66" fmla="*/ 28 w 72"/>
                <a:gd name="T67" fmla="*/ 14 h 60"/>
                <a:gd name="T68" fmla="*/ 33 w 72"/>
                <a:gd name="T69" fmla="*/ 17 h 60"/>
                <a:gd name="T70" fmla="*/ 36 w 72"/>
                <a:gd name="T71" fmla="*/ 22 h 60"/>
                <a:gd name="T72" fmla="*/ 39 w 72"/>
                <a:gd name="T73" fmla="*/ 17 h 60"/>
                <a:gd name="T74" fmla="*/ 51 w 72"/>
                <a:gd name="T75" fmla="*/ 7 h 60"/>
                <a:gd name="T76" fmla="*/ 51 w 72"/>
                <a:gd name="T77" fmla="*/ 0 h 60"/>
                <a:gd name="T78" fmla="*/ 49 w 72"/>
                <a:gd name="T79" fmla="*/ 5 h 60"/>
                <a:gd name="T80" fmla="*/ 36 w 72"/>
                <a:gd name="T81" fmla="*/ 15 h 60"/>
                <a:gd name="T82" fmla="*/ 31 w 72"/>
                <a:gd name="T83" fmla="*/ 12 h 60"/>
                <a:gd name="T84" fmla="*/ 28 w 72"/>
                <a:gd name="T85" fmla="*/ 7 h 60"/>
                <a:gd name="T86" fmla="*/ 25 w 72"/>
                <a:gd name="T87" fmla="*/ 11 h 60"/>
                <a:gd name="T88" fmla="*/ 13 w 72"/>
                <a:gd name="T89" fmla="*/ 22 h 60"/>
                <a:gd name="T90" fmla="*/ 13 w 72"/>
                <a:gd name="T91" fmla="*/ 28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2" h="60">
                  <a:moveTo>
                    <a:pt x="72" y="13"/>
                  </a:moveTo>
                  <a:cubicBezTo>
                    <a:pt x="72" y="14"/>
                    <a:pt x="71" y="15"/>
                    <a:pt x="71" y="15"/>
                  </a:cubicBezTo>
                  <a:cubicBezTo>
                    <a:pt x="60" y="15"/>
                    <a:pt x="60" y="15"/>
                    <a:pt x="60" y="15"/>
                  </a:cubicBezTo>
                  <a:cubicBezTo>
                    <a:pt x="59" y="15"/>
                    <a:pt x="57" y="16"/>
                    <a:pt x="57" y="17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43"/>
                    <a:pt x="46" y="45"/>
                    <a:pt x="44" y="45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13" y="45"/>
                    <a:pt x="13" y="45"/>
                    <a:pt x="12" y="45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2" y="47"/>
                    <a:pt x="13" y="48"/>
                    <a:pt x="14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8" y="48"/>
                    <a:pt x="48" y="49"/>
                    <a:pt x="48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14" y="51"/>
                    <a:pt x="14" y="51"/>
                    <a:pt x="14" y="51"/>
                  </a:cubicBezTo>
                  <a:cubicBezTo>
                    <a:pt x="11" y="51"/>
                    <a:pt x="9" y="49"/>
                    <a:pt x="9" y="47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9" y="42"/>
                    <a:pt x="8" y="42"/>
                    <a:pt x="8" y="4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3"/>
                    <a:pt x="0" y="22"/>
                    <a:pt x="1" y="22"/>
                  </a:cubicBezTo>
                  <a:cubicBezTo>
                    <a:pt x="2" y="21"/>
                    <a:pt x="3" y="22"/>
                    <a:pt x="3" y="22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1" y="41"/>
                    <a:pt x="13" y="42"/>
                    <a:pt x="14" y="42"/>
                  </a:cubicBezTo>
                  <a:cubicBezTo>
                    <a:pt x="44" y="42"/>
                    <a:pt x="44" y="42"/>
                    <a:pt x="44" y="42"/>
                  </a:cubicBezTo>
                  <a:cubicBezTo>
                    <a:pt x="45" y="42"/>
                    <a:pt x="46" y="41"/>
                    <a:pt x="47" y="40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5" y="13"/>
                    <a:pt x="57" y="12"/>
                    <a:pt x="60" y="12"/>
                  </a:cubicBezTo>
                  <a:cubicBezTo>
                    <a:pt x="71" y="12"/>
                    <a:pt x="71" y="12"/>
                    <a:pt x="71" y="12"/>
                  </a:cubicBezTo>
                  <a:cubicBezTo>
                    <a:pt x="71" y="12"/>
                    <a:pt x="72" y="12"/>
                    <a:pt x="72" y="13"/>
                  </a:cubicBezTo>
                  <a:close/>
                  <a:moveTo>
                    <a:pt x="18" y="56"/>
                  </a:moveTo>
                  <a:cubicBezTo>
                    <a:pt x="18" y="58"/>
                    <a:pt x="17" y="60"/>
                    <a:pt x="15" y="60"/>
                  </a:cubicBezTo>
                  <a:cubicBezTo>
                    <a:pt x="13" y="60"/>
                    <a:pt x="11" y="58"/>
                    <a:pt x="11" y="56"/>
                  </a:cubicBezTo>
                  <a:cubicBezTo>
                    <a:pt x="11" y="54"/>
                    <a:pt x="13" y="52"/>
                    <a:pt x="15" y="52"/>
                  </a:cubicBezTo>
                  <a:cubicBezTo>
                    <a:pt x="17" y="52"/>
                    <a:pt x="18" y="54"/>
                    <a:pt x="18" y="56"/>
                  </a:cubicBezTo>
                  <a:close/>
                  <a:moveTo>
                    <a:pt x="16" y="56"/>
                  </a:moveTo>
                  <a:cubicBezTo>
                    <a:pt x="16" y="55"/>
                    <a:pt x="16" y="54"/>
                    <a:pt x="15" y="54"/>
                  </a:cubicBezTo>
                  <a:cubicBezTo>
                    <a:pt x="14" y="54"/>
                    <a:pt x="13" y="55"/>
                    <a:pt x="13" y="56"/>
                  </a:cubicBezTo>
                  <a:cubicBezTo>
                    <a:pt x="13" y="57"/>
                    <a:pt x="14" y="58"/>
                    <a:pt x="15" y="58"/>
                  </a:cubicBezTo>
                  <a:cubicBezTo>
                    <a:pt x="16" y="58"/>
                    <a:pt x="16" y="57"/>
                    <a:pt x="16" y="56"/>
                  </a:cubicBezTo>
                  <a:close/>
                  <a:moveTo>
                    <a:pt x="45" y="56"/>
                  </a:moveTo>
                  <a:cubicBezTo>
                    <a:pt x="45" y="58"/>
                    <a:pt x="44" y="60"/>
                    <a:pt x="42" y="60"/>
                  </a:cubicBezTo>
                  <a:cubicBezTo>
                    <a:pt x="40" y="60"/>
                    <a:pt x="38" y="58"/>
                    <a:pt x="38" y="56"/>
                  </a:cubicBezTo>
                  <a:cubicBezTo>
                    <a:pt x="38" y="54"/>
                    <a:pt x="40" y="52"/>
                    <a:pt x="42" y="52"/>
                  </a:cubicBezTo>
                  <a:cubicBezTo>
                    <a:pt x="44" y="52"/>
                    <a:pt x="45" y="54"/>
                    <a:pt x="45" y="56"/>
                  </a:cubicBezTo>
                  <a:close/>
                  <a:moveTo>
                    <a:pt x="43" y="56"/>
                  </a:moveTo>
                  <a:cubicBezTo>
                    <a:pt x="43" y="55"/>
                    <a:pt x="43" y="54"/>
                    <a:pt x="42" y="54"/>
                  </a:cubicBezTo>
                  <a:cubicBezTo>
                    <a:pt x="41" y="54"/>
                    <a:pt x="40" y="55"/>
                    <a:pt x="40" y="56"/>
                  </a:cubicBezTo>
                  <a:cubicBezTo>
                    <a:pt x="40" y="57"/>
                    <a:pt x="41" y="58"/>
                    <a:pt x="42" y="58"/>
                  </a:cubicBezTo>
                  <a:cubicBezTo>
                    <a:pt x="43" y="58"/>
                    <a:pt x="43" y="57"/>
                    <a:pt x="43" y="56"/>
                  </a:cubicBezTo>
                  <a:close/>
                  <a:moveTo>
                    <a:pt x="46" y="35"/>
                  </a:moveTo>
                  <a:cubicBezTo>
                    <a:pt x="46" y="34"/>
                    <a:pt x="45" y="34"/>
                    <a:pt x="45" y="34"/>
                  </a:cubicBezTo>
                  <a:cubicBezTo>
                    <a:pt x="12" y="34"/>
                    <a:pt x="12" y="34"/>
                    <a:pt x="12" y="34"/>
                  </a:cubicBezTo>
                  <a:cubicBezTo>
                    <a:pt x="11" y="34"/>
                    <a:pt x="11" y="34"/>
                    <a:pt x="11" y="35"/>
                  </a:cubicBezTo>
                  <a:cubicBezTo>
                    <a:pt x="11" y="35"/>
                    <a:pt x="11" y="36"/>
                    <a:pt x="12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6" y="35"/>
                    <a:pt x="46" y="35"/>
                  </a:cubicBezTo>
                  <a:close/>
                  <a:moveTo>
                    <a:pt x="13" y="38"/>
                  </a:moveTo>
                  <a:cubicBezTo>
                    <a:pt x="13" y="38"/>
                    <a:pt x="12" y="39"/>
                    <a:pt x="12" y="39"/>
                  </a:cubicBezTo>
                  <a:cubicBezTo>
                    <a:pt x="12" y="40"/>
                    <a:pt x="13" y="40"/>
                    <a:pt x="13" y="40"/>
                  </a:cubicBezTo>
                  <a:cubicBezTo>
                    <a:pt x="43" y="40"/>
                    <a:pt x="43" y="40"/>
                    <a:pt x="43" y="40"/>
                  </a:cubicBezTo>
                  <a:cubicBezTo>
                    <a:pt x="44" y="40"/>
                    <a:pt x="44" y="40"/>
                    <a:pt x="44" y="39"/>
                  </a:cubicBezTo>
                  <a:cubicBezTo>
                    <a:pt x="44" y="39"/>
                    <a:pt x="44" y="38"/>
                    <a:pt x="43" y="38"/>
                  </a:cubicBezTo>
                  <a:lnTo>
                    <a:pt x="13" y="38"/>
                  </a:lnTo>
                  <a:close/>
                  <a:moveTo>
                    <a:pt x="13" y="28"/>
                  </a:moveTo>
                  <a:cubicBezTo>
                    <a:pt x="14" y="28"/>
                    <a:pt x="16" y="27"/>
                    <a:pt x="16" y="25"/>
                  </a:cubicBezTo>
                  <a:cubicBezTo>
                    <a:pt x="16" y="24"/>
                    <a:pt x="16" y="24"/>
                    <a:pt x="16" y="2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7" y="13"/>
                    <a:pt x="27" y="14"/>
                    <a:pt x="28" y="14"/>
                  </a:cubicBezTo>
                  <a:cubicBezTo>
                    <a:pt x="28" y="14"/>
                    <a:pt x="29" y="13"/>
                    <a:pt x="29" y="13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3" y="18"/>
                    <a:pt x="33" y="18"/>
                    <a:pt x="33" y="19"/>
                  </a:cubicBezTo>
                  <a:cubicBezTo>
                    <a:pt x="33" y="20"/>
                    <a:pt x="34" y="22"/>
                    <a:pt x="36" y="22"/>
                  </a:cubicBezTo>
                  <a:cubicBezTo>
                    <a:pt x="38" y="22"/>
                    <a:pt x="39" y="20"/>
                    <a:pt x="39" y="19"/>
                  </a:cubicBezTo>
                  <a:cubicBezTo>
                    <a:pt x="39" y="18"/>
                    <a:pt x="39" y="18"/>
                    <a:pt x="39" y="17"/>
                  </a:cubicBezTo>
                  <a:cubicBezTo>
                    <a:pt x="50" y="6"/>
                    <a:pt x="50" y="6"/>
                    <a:pt x="50" y="6"/>
                  </a:cubicBezTo>
                  <a:cubicBezTo>
                    <a:pt x="50" y="7"/>
                    <a:pt x="51" y="7"/>
                    <a:pt x="51" y="7"/>
                  </a:cubicBezTo>
                  <a:cubicBezTo>
                    <a:pt x="53" y="7"/>
                    <a:pt x="54" y="5"/>
                    <a:pt x="54" y="4"/>
                  </a:cubicBezTo>
                  <a:cubicBezTo>
                    <a:pt x="54" y="2"/>
                    <a:pt x="53" y="0"/>
                    <a:pt x="51" y="0"/>
                  </a:cubicBezTo>
                  <a:cubicBezTo>
                    <a:pt x="50" y="0"/>
                    <a:pt x="48" y="2"/>
                    <a:pt x="48" y="4"/>
                  </a:cubicBezTo>
                  <a:cubicBezTo>
                    <a:pt x="48" y="4"/>
                    <a:pt x="48" y="5"/>
                    <a:pt x="49" y="5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7" y="16"/>
                    <a:pt x="37" y="15"/>
                    <a:pt x="36" y="15"/>
                  </a:cubicBezTo>
                  <a:cubicBezTo>
                    <a:pt x="36" y="15"/>
                    <a:pt x="35" y="16"/>
                    <a:pt x="35" y="16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1"/>
                    <a:pt x="31" y="11"/>
                    <a:pt x="31" y="10"/>
                  </a:cubicBezTo>
                  <a:cubicBezTo>
                    <a:pt x="31" y="9"/>
                    <a:pt x="30" y="7"/>
                    <a:pt x="28" y="7"/>
                  </a:cubicBezTo>
                  <a:cubicBezTo>
                    <a:pt x="26" y="7"/>
                    <a:pt x="25" y="9"/>
                    <a:pt x="25" y="10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2"/>
                    <a:pt x="13" y="22"/>
                    <a:pt x="13" y="22"/>
                  </a:cubicBezTo>
                  <a:cubicBezTo>
                    <a:pt x="11" y="22"/>
                    <a:pt x="10" y="23"/>
                    <a:pt x="10" y="25"/>
                  </a:cubicBezTo>
                  <a:cubicBezTo>
                    <a:pt x="10" y="27"/>
                    <a:pt x="11" y="28"/>
                    <a:pt x="13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Freeform 34"/>
            <p:cNvSpPr>
              <a:spLocks noEditPoints="1"/>
            </p:cNvSpPr>
            <p:nvPr/>
          </p:nvSpPr>
          <p:spPr bwMode="auto">
            <a:xfrm>
              <a:off x="6461247" y="6320200"/>
              <a:ext cx="315804" cy="423639"/>
            </a:xfrm>
            <a:custGeom>
              <a:avLst/>
              <a:gdLst>
                <a:gd name="T0" fmla="*/ 13 w 52"/>
                <a:gd name="T1" fmla="*/ 18 h 70"/>
                <a:gd name="T2" fmla="*/ 12 w 52"/>
                <a:gd name="T3" fmla="*/ 17 h 70"/>
                <a:gd name="T4" fmla="*/ 11 w 52"/>
                <a:gd name="T5" fmla="*/ 15 h 70"/>
                <a:gd name="T6" fmla="*/ 51 w 52"/>
                <a:gd name="T7" fmla="*/ 50 h 70"/>
                <a:gd name="T8" fmla="*/ 49 w 52"/>
                <a:gd name="T9" fmla="*/ 60 h 70"/>
                <a:gd name="T10" fmla="*/ 51 w 52"/>
                <a:gd name="T11" fmla="*/ 69 h 70"/>
                <a:gd name="T12" fmla="*/ 0 w 52"/>
                <a:gd name="T13" fmla="*/ 69 h 70"/>
                <a:gd name="T14" fmla="*/ 1 w 52"/>
                <a:gd name="T15" fmla="*/ 60 h 70"/>
                <a:gd name="T16" fmla="*/ 4 w 52"/>
                <a:gd name="T17" fmla="*/ 45 h 70"/>
                <a:gd name="T18" fmla="*/ 19 w 52"/>
                <a:gd name="T19" fmla="*/ 27 h 70"/>
                <a:gd name="T20" fmla="*/ 15 w 52"/>
                <a:gd name="T21" fmla="*/ 30 h 70"/>
                <a:gd name="T22" fmla="*/ 10 w 52"/>
                <a:gd name="T23" fmla="*/ 34 h 70"/>
                <a:gd name="T24" fmla="*/ 2 w 52"/>
                <a:gd name="T25" fmla="*/ 28 h 70"/>
                <a:gd name="T26" fmla="*/ 8 w 52"/>
                <a:gd name="T27" fmla="*/ 14 h 70"/>
                <a:gd name="T28" fmla="*/ 13 w 52"/>
                <a:gd name="T29" fmla="*/ 5 h 70"/>
                <a:gd name="T30" fmla="*/ 12 w 52"/>
                <a:gd name="T31" fmla="*/ 0 h 70"/>
                <a:gd name="T32" fmla="*/ 12 w 52"/>
                <a:gd name="T33" fmla="*/ 0 h 70"/>
                <a:gd name="T34" fmla="*/ 14 w 52"/>
                <a:gd name="T35" fmla="*/ 0 h 70"/>
                <a:gd name="T36" fmla="*/ 43 w 52"/>
                <a:gd name="T37" fmla="*/ 13 h 70"/>
                <a:gd name="T38" fmla="*/ 51 w 52"/>
                <a:gd name="T39" fmla="*/ 47 h 70"/>
                <a:gd name="T40" fmla="*/ 2 w 52"/>
                <a:gd name="T41" fmla="*/ 62 h 70"/>
                <a:gd name="T42" fmla="*/ 48 w 52"/>
                <a:gd name="T43" fmla="*/ 62 h 70"/>
                <a:gd name="T44" fmla="*/ 2 w 52"/>
                <a:gd name="T45" fmla="*/ 62 h 70"/>
                <a:gd name="T46" fmla="*/ 6 w 52"/>
                <a:gd name="T47" fmla="*/ 56 h 70"/>
                <a:gd name="T48" fmla="*/ 44 w 52"/>
                <a:gd name="T49" fmla="*/ 60 h 70"/>
                <a:gd name="T50" fmla="*/ 12 w 52"/>
                <a:gd name="T51" fmla="*/ 41 h 70"/>
                <a:gd name="T52" fmla="*/ 6 w 52"/>
                <a:gd name="T53" fmla="*/ 54 h 70"/>
                <a:gd name="T54" fmla="*/ 15 w 52"/>
                <a:gd name="T55" fmla="*/ 42 h 70"/>
                <a:gd name="T56" fmla="*/ 12 w 52"/>
                <a:gd name="T57" fmla="*/ 48 h 70"/>
                <a:gd name="T58" fmla="*/ 41 w 52"/>
                <a:gd name="T59" fmla="*/ 54 h 70"/>
                <a:gd name="T60" fmla="*/ 39 w 52"/>
                <a:gd name="T61" fmla="*/ 17 h 70"/>
                <a:gd name="T62" fmla="*/ 22 w 52"/>
                <a:gd name="T63" fmla="*/ 6 h 70"/>
                <a:gd name="T64" fmla="*/ 20 w 52"/>
                <a:gd name="T65" fmla="*/ 5 h 70"/>
                <a:gd name="T66" fmla="*/ 18 w 52"/>
                <a:gd name="T67" fmla="*/ 4 h 70"/>
                <a:gd name="T68" fmla="*/ 19 w 52"/>
                <a:gd name="T69" fmla="*/ 7 h 70"/>
                <a:gd name="T70" fmla="*/ 17 w 52"/>
                <a:gd name="T71" fmla="*/ 8 h 70"/>
                <a:gd name="T72" fmla="*/ 11 w 52"/>
                <a:gd name="T73" fmla="*/ 14 h 70"/>
                <a:gd name="T74" fmla="*/ 4 w 52"/>
                <a:gd name="T75" fmla="*/ 28 h 70"/>
                <a:gd name="T76" fmla="*/ 10 w 52"/>
                <a:gd name="T77" fmla="*/ 31 h 70"/>
                <a:gd name="T78" fmla="*/ 16 w 52"/>
                <a:gd name="T79" fmla="*/ 25 h 70"/>
                <a:gd name="T80" fmla="*/ 21 w 52"/>
                <a:gd name="T81" fmla="*/ 25 h 70"/>
                <a:gd name="T82" fmla="*/ 30 w 52"/>
                <a:gd name="T83" fmla="*/ 19 h 70"/>
                <a:gd name="T84" fmla="*/ 44 w 52"/>
                <a:gd name="T85" fmla="*/ 36 h 70"/>
                <a:gd name="T86" fmla="*/ 40 w 52"/>
                <a:gd name="T87" fmla="*/ 16 h 70"/>
                <a:gd name="T88" fmla="*/ 43 w 52"/>
                <a:gd name="T89" fmla="*/ 53 h 70"/>
                <a:gd name="T90" fmla="*/ 44 w 52"/>
                <a:gd name="T91" fmla="*/ 36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2" h="70">
                  <a:moveTo>
                    <a:pt x="16" y="14"/>
                  </a:moveTo>
                  <a:cubicBezTo>
                    <a:pt x="16" y="15"/>
                    <a:pt x="16" y="15"/>
                    <a:pt x="16" y="15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3" y="19"/>
                    <a:pt x="13" y="19"/>
                    <a:pt x="12" y="19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1" y="18"/>
                    <a:pt x="11" y="18"/>
                    <a:pt x="12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1" y="17"/>
                    <a:pt x="10" y="17"/>
                    <a:pt x="10" y="16"/>
                  </a:cubicBezTo>
                  <a:cubicBezTo>
                    <a:pt x="10" y="16"/>
                    <a:pt x="10" y="15"/>
                    <a:pt x="11" y="15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6" y="14"/>
                    <a:pt x="16" y="14"/>
                  </a:cubicBezTo>
                  <a:close/>
                  <a:moveTo>
                    <a:pt x="51" y="50"/>
                  </a:moveTo>
                  <a:cubicBezTo>
                    <a:pt x="46" y="54"/>
                    <a:pt x="46" y="54"/>
                    <a:pt x="46" y="54"/>
                  </a:cubicBezTo>
                  <a:cubicBezTo>
                    <a:pt x="48" y="55"/>
                    <a:pt x="49" y="56"/>
                    <a:pt x="49" y="58"/>
                  </a:cubicBezTo>
                  <a:cubicBezTo>
                    <a:pt x="49" y="59"/>
                    <a:pt x="49" y="59"/>
                    <a:pt x="49" y="60"/>
                  </a:cubicBezTo>
                  <a:cubicBezTo>
                    <a:pt x="49" y="60"/>
                    <a:pt x="49" y="60"/>
                    <a:pt x="49" y="60"/>
                  </a:cubicBezTo>
                  <a:cubicBezTo>
                    <a:pt x="50" y="60"/>
                    <a:pt x="51" y="60"/>
                    <a:pt x="51" y="61"/>
                  </a:cubicBezTo>
                  <a:cubicBezTo>
                    <a:pt x="51" y="69"/>
                    <a:pt x="51" y="69"/>
                    <a:pt x="51" y="69"/>
                  </a:cubicBezTo>
                  <a:cubicBezTo>
                    <a:pt x="51" y="69"/>
                    <a:pt x="50" y="70"/>
                    <a:pt x="49" y="70"/>
                  </a:cubicBezTo>
                  <a:cubicBezTo>
                    <a:pt x="1" y="70"/>
                    <a:pt x="1" y="70"/>
                    <a:pt x="1" y="70"/>
                  </a:cubicBezTo>
                  <a:cubicBezTo>
                    <a:pt x="0" y="70"/>
                    <a:pt x="0" y="69"/>
                    <a:pt x="0" y="69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60"/>
                    <a:pt x="0" y="60"/>
                    <a:pt x="1" y="60"/>
                  </a:cubicBezTo>
                  <a:cubicBezTo>
                    <a:pt x="1" y="60"/>
                    <a:pt x="1" y="60"/>
                    <a:pt x="1" y="60"/>
                  </a:cubicBezTo>
                  <a:cubicBezTo>
                    <a:pt x="1" y="59"/>
                    <a:pt x="1" y="59"/>
                    <a:pt x="1" y="58"/>
                  </a:cubicBezTo>
                  <a:cubicBezTo>
                    <a:pt x="1" y="57"/>
                    <a:pt x="2" y="55"/>
                    <a:pt x="3" y="54"/>
                  </a:cubicBezTo>
                  <a:cubicBezTo>
                    <a:pt x="3" y="53"/>
                    <a:pt x="2" y="49"/>
                    <a:pt x="4" y="45"/>
                  </a:cubicBezTo>
                  <a:cubicBezTo>
                    <a:pt x="5" y="43"/>
                    <a:pt x="8" y="41"/>
                    <a:pt x="11" y="39"/>
                  </a:cubicBezTo>
                  <a:cubicBezTo>
                    <a:pt x="13" y="37"/>
                    <a:pt x="16" y="35"/>
                    <a:pt x="18" y="33"/>
                  </a:cubicBezTo>
                  <a:cubicBezTo>
                    <a:pt x="19" y="31"/>
                    <a:pt x="19" y="29"/>
                    <a:pt x="19" y="27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18" y="27"/>
                    <a:pt x="17" y="27"/>
                    <a:pt x="16" y="27"/>
                  </a:cubicBezTo>
                  <a:cubicBezTo>
                    <a:pt x="16" y="27"/>
                    <a:pt x="15" y="28"/>
                    <a:pt x="15" y="30"/>
                  </a:cubicBezTo>
                  <a:cubicBezTo>
                    <a:pt x="14" y="31"/>
                    <a:pt x="14" y="32"/>
                    <a:pt x="13" y="32"/>
                  </a:cubicBezTo>
                  <a:cubicBezTo>
                    <a:pt x="13" y="33"/>
                    <a:pt x="12" y="34"/>
                    <a:pt x="10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9" y="34"/>
                    <a:pt x="8" y="33"/>
                    <a:pt x="7" y="32"/>
                  </a:cubicBezTo>
                  <a:cubicBezTo>
                    <a:pt x="6" y="32"/>
                    <a:pt x="6" y="32"/>
                    <a:pt x="5" y="31"/>
                  </a:cubicBezTo>
                  <a:cubicBezTo>
                    <a:pt x="4" y="31"/>
                    <a:pt x="2" y="30"/>
                    <a:pt x="2" y="28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2" y="25"/>
                    <a:pt x="2" y="23"/>
                    <a:pt x="4" y="20"/>
                  </a:cubicBezTo>
                  <a:cubicBezTo>
                    <a:pt x="7" y="17"/>
                    <a:pt x="8" y="15"/>
                    <a:pt x="8" y="14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8" y="13"/>
                    <a:pt x="9" y="12"/>
                    <a:pt x="14" y="6"/>
                  </a:cubicBezTo>
                  <a:cubicBezTo>
                    <a:pt x="14" y="6"/>
                    <a:pt x="14" y="5"/>
                    <a:pt x="13" y="5"/>
                  </a:cubicBezTo>
                  <a:cubicBezTo>
                    <a:pt x="13" y="4"/>
                    <a:pt x="12" y="2"/>
                    <a:pt x="12" y="2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8" y="1"/>
                    <a:pt x="20" y="2"/>
                  </a:cubicBezTo>
                  <a:cubicBezTo>
                    <a:pt x="21" y="2"/>
                    <a:pt x="23" y="2"/>
                    <a:pt x="24" y="2"/>
                  </a:cubicBezTo>
                  <a:cubicBezTo>
                    <a:pt x="30" y="2"/>
                    <a:pt x="37" y="4"/>
                    <a:pt x="43" y="13"/>
                  </a:cubicBezTo>
                  <a:cubicBezTo>
                    <a:pt x="48" y="22"/>
                    <a:pt x="47" y="30"/>
                    <a:pt x="47" y="36"/>
                  </a:cubicBezTo>
                  <a:cubicBezTo>
                    <a:pt x="47" y="39"/>
                    <a:pt x="46" y="41"/>
                    <a:pt x="47" y="42"/>
                  </a:cubicBezTo>
                  <a:cubicBezTo>
                    <a:pt x="48" y="45"/>
                    <a:pt x="51" y="47"/>
                    <a:pt x="51" y="47"/>
                  </a:cubicBezTo>
                  <a:cubicBezTo>
                    <a:pt x="52" y="48"/>
                    <a:pt x="52" y="48"/>
                    <a:pt x="52" y="48"/>
                  </a:cubicBezTo>
                  <a:cubicBezTo>
                    <a:pt x="52" y="49"/>
                    <a:pt x="52" y="49"/>
                    <a:pt x="51" y="50"/>
                  </a:cubicBezTo>
                  <a:close/>
                  <a:moveTo>
                    <a:pt x="2" y="62"/>
                  </a:moveTo>
                  <a:cubicBezTo>
                    <a:pt x="2" y="68"/>
                    <a:pt x="2" y="68"/>
                    <a:pt x="2" y="68"/>
                  </a:cubicBezTo>
                  <a:cubicBezTo>
                    <a:pt x="48" y="68"/>
                    <a:pt x="48" y="68"/>
                    <a:pt x="48" y="68"/>
                  </a:cubicBezTo>
                  <a:cubicBezTo>
                    <a:pt x="48" y="62"/>
                    <a:pt x="48" y="62"/>
                    <a:pt x="48" y="62"/>
                  </a:cubicBezTo>
                  <a:cubicBezTo>
                    <a:pt x="44" y="62"/>
                    <a:pt x="44" y="62"/>
                    <a:pt x="44" y="62"/>
                  </a:cubicBezTo>
                  <a:cubicBezTo>
                    <a:pt x="6" y="62"/>
                    <a:pt x="6" y="62"/>
                    <a:pt x="6" y="62"/>
                  </a:cubicBezTo>
                  <a:lnTo>
                    <a:pt x="2" y="62"/>
                  </a:lnTo>
                  <a:close/>
                  <a:moveTo>
                    <a:pt x="47" y="58"/>
                  </a:moveTo>
                  <a:cubicBezTo>
                    <a:pt x="47" y="57"/>
                    <a:pt x="46" y="56"/>
                    <a:pt x="44" y="56"/>
                  </a:cubicBezTo>
                  <a:cubicBezTo>
                    <a:pt x="6" y="56"/>
                    <a:pt x="6" y="56"/>
                    <a:pt x="6" y="56"/>
                  </a:cubicBezTo>
                  <a:cubicBezTo>
                    <a:pt x="4" y="56"/>
                    <a:pt x="3" y="57"/>
                    <a:pt x="3" y="58"/>
                  </a:cubicBezTo>
                  <a:cubicBezTo>
                    <a:pt x="3" y="59"/>
                    <a:pt x="4" y="60"/>
                    <a:pt x="6" y="60"/>
                  </a:cubicBezTo>
                  <a:cubicBezTo>
                    <a:pt x="44" y="60"/>
                    <a:pt x="44" y="60"/>
                    <a:pt x="44" y="60"/>
                  </a:cubicBezTo>
                  <a:cubicBezTo>
                    <a:pt x="46" y="60"/>
                    <a:pt x="47" y="59"/>
                    <a:pt x="47" y="58"/>
                  </a:cubicBezTo>
                  <a:close/>
                  <a:moveTo>
                    <a:pt x="20" y="34"/>
                  </a:moveTo>
                  <a:cubicBezTo>
                    <a:pt x="18" y="36"/>
                    <a:pt x="15" y="39"/>
                    <a:pt x="12" y="41"/>
                  </a:cubicBezTo>
                  <a:cubicBezTo>
                    <a:pt x="10" y="43"/>
                    <a:pt x="7" y="45"/>
                    <a:pt x="7" y="46"/>
                  </a:cubicBezTo>
                  <a:cubicBezTo>
                    <a:pt x="4" y="50"/>
                    <a:pt x="6" y="54"/>
                    <a:pt x="6" y="54"/>
                  </a:cubicBezTo>
                  <a:cubicBezTo>
                    <a:pt x="6" y="54"/>
                    <a:pt x="6" y="54"/>
                    <a:pt x="6" y="54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8" y="53"/>
                    <a:pt x="8" y="49"/>
                    <a:pt x="10" y="46"/>
                  </a:cubicBezTo>
                  <a:cubicBezTo>
                    <a:pt x="13" y="44"/>
                    <a:pt x="15" y="42"/>
                    <a:pt x="15" y="42"/>
                  </a:cubicBezTo>
                  <a:cubicBezTo>
                    <a:pt x="16" y="42"/>
                    <a:pt x="16" y="42"/>
                    <a:pt x="17" y="43"/>
                  </a:cubicBezTo>
                  <a:cubicBezTo>
                    <a:pt x="17" y="43"/>
                    <a:pt x="17" y="44"/>
                    <a:pt x="16" y="44"/>
                  </a:cubicBezTo>
                  <a:cubicBezTo>
                    <a:pt x="16" y="44"/>
                    <a:pt x="14" y="46"/>
                    <a:pt x="12" y="48"/>
                  </a:cubicBezTo>
                  <a:cubicBezTo>
                    <a:pt x="10" y="50"/>
                    <a:pt x="10" y="54"/>
                    <a:pt x="10" y="54"/>
                  </a:cubicBezTo>
                  <a:cubicBezTo>
                    <a:pt x="10" y="54"/>
                    <a:pt x="10" y="54"/>
                    <a:pt x="10" y="54"/>
                  </a:cubicBezTo>
                  <a:cubicBezTo>
                    <a:pt x="41" y="54"/>
                    <a:pt x="41" y="54"/>
                    <a:pt x="41" y="54"/>
                  </a:cubicBezTo>
                  <a:cubicBezTo>
                    <a:pt x="41" y="53"/>
                    <a:pt x="39" y="49"/>
                    <a:pt x="39" y="45"/>
                  </a:cubicBezTo>
                  <a:cubicBezTo>
                    <a:pt x="39" y="44"/>
                    <a:pt x="39" y="42"/>
                    <a:pt x="40" y="40"/>
                  </a:cubicBezTo>
                  <a:cubicBezTo>
                    <a:pt x="40" y="35"/>
                    <a:pt x="42" y="26"/>
                    <a:pt x="39" y="17"/>
                  </a:cubicBezTo>
                  <a:cubicBezTo>
                    <a:pt x="35" y="7"/>
                    <a:pt x="26" y="6"/>
                    <a:pt x="23" y="6"/>
                  </a:cubicBezTo>
                  <a:cubicBezTo>
                    <a:pt x="23" y="6"/>
                    <a:pt x="22" y="7"/>
                    <a:pt x="22" y="7"/>
                  </a:cubicBezTo>
                  <a:cubicBezTo>
                    <a:pt x="22" y="7"/>
                    <a:pt x="22" y="6"/>
                    <a:pt x="22" y="6"/>
                  </a:cubicBezTo>
                  <a:cubicBezTo>
                    <a:pt x="22" y="6"/>
                    <a:pt x="21" y="6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0" y="6"/>
                    <a:pt x="20" y="5"/>
                    <a:pt x="20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9" y="5"/>
                    <a:pt x="18" y="5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7" y="4"/>
                    <a:pt x="17" y="3"/>
                    <a:pt x="16" y="3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9" y="8"/>
                    <a:pt x="18" y="8"/>
                    <a:pt x="18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17" y="8"/>
                    <a:pt x="16" y="7"/>
                  </a:cubicBezTo>
                  <a:cubicBezTo>
                    <a:pt x="14" y="10"/>
                    <a:pt x="11" y="13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0" y="15"/>
                    <a:pt x="10" y="18"/>
                    <a:pt x="6" y="22"/>
                  </a:cubicBezTo>
                  <a:cubicBezTo>
                    <a:pt x="4" y="24"/>
                    <a:pt x="4" y="26"/>
                    <a:pt x="4" y="27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4" y="28"/>
                    <a:pt x="5" y="29"/>
                    <a:pt x="6" y="29"/>
                  </a:cubicBezTo>
                  <a:cubicBezTo>
                    <a:pt x="7" y="30"/>
                    <a:pt x="8" y="30"/>
                    <a:pt x="9" y="31"/>
                  </a:cubicBezTo>
                  <a:cubicBezTo>
                    <a:pt x="9" y="31"/>
                    <a:pt x="10" y="31"/>
                    <a:pt x="10" y="31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2" y="30"/>
                    <a:pt x="12" y="30"/>
                    <a:pt x="12" y="29"/>
                  </a:cubicBezTo>
                  <a:cubicBezTo>
                    <a:pt x="13" y="27"/>
                    <a:pt x="14" y="24"/>
                    <a:pt x="16" y="25"/>
                  </a:cubicBezTo>
                  <a:cubicBezTo>
                    <a:pt x="18" y="25"/>
                    <a:pt x="19" y="25"/>
                    <a:pt x="20" y="25"/>
                  </a:cubicBezTo>
                  <a:cubicBezTo>
                    <a:pt x="20" y="25"/>
                    <a:pt x="20" y="24"/>
                    <a:pt x="20" y="24"/>
                  </a:cubicBezTo>
                  <a:cubicBezTo>
                    <a:pt x="21" y="24"/>
                    <a:pt x="21" y="24"/>
                    <a:pt x="21" y="25"/>
                  </a:cubicBezTo>
                  <a:cubicBezTo>
                    <a:pt x="26" y="24"/>
                    <a:pt x="27" y="19"/>
                    <a:pt x="28" y="19"/>
                  </a:cubicBezTo>
                  <a:cubicBezTo>
                    <a:pt x="28" y="18"/>
                    <a:pt x="28" y="18"/>
                    <a:pt x="29" y="18"/>
                  </a:cubicBezTo>
                  <a:cubicBezTo>
                    <a:pt x="29" y="18"/>
                    <a:pt x="30" y="19"/>
                    <a:pt x="30" y="19"/>
                  </a:cubicBezTo>
                  <a:cubicBezTo>
                    <a:pt x="29" y="19"/>
                    <a:pt x="28" y="25"/>
                    <a:pt x="22" y="27"/>
                  </a:cubicBezTo>
                  <a:cubicBezTo>
                    <a:pt x="22" y="29"/>
                    <a:pt x="21" y="32"/>
                    <a:pt x="20" y="34"/>
                  </a:cubicBezTo>
                  <a:close/>
                  <a:moveTo>
                    <a:pt x="44" y="36"/>
                  </a:moveTo>
                  <a:cubicBezTo>
                    <a:pt x="45" y="30"/>
                    <a:pt x="45" y="22"/>
                    <a:pt x="40" y="14"/>
                  </a:cubicBezTo>
                  <a:cubicBezTo>
                    <a:pt x="37" y="8"/>
                    <a:pt x="32" y="6"/>
                    <a:pt x="28" y="5"/>
                  </a:cubicBezTo>
                  <a:cubicBezTo>
                    <a:pt x="33" y="6"/>
                    <a:pt x="38" y="9"/>
                    <a:pt x="40" y="16"/>
                  </a:cubicBezTo>
                  <a:cubicBezTo>
                    <a:pt x="44" y="26"/>
                    <a:pt x="42" y="35"/>
                    <a:pt x="42" y="41"/>
                  </a:cubicBezTo>
                  <a:cubicBezTo>
                    <a:pt x="41" y="42"/>
                    <a:pt x="41" y="44"/>
                    <a:pt x="41" y="45"/>
                  </a:cubicBezTo>
                  <a:cubicBezTo>
                    <a:pt x="41" y="48"/>
                    <a:pt x="42" y="51"/>
                    <a:pt x="43" y="53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8" y="47"/>
                    <a:pt x="46" y="45"/>
                    <a:pt x="45" y="43"/>
                  </a:cubicBezTo>
                  <a:cubicBezTo>
                    <a:pt x="44" y="41"/>
                    <a:pt x="44" y="39"/>
                    <a:pt x="44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Freeform 41"/>
            <p:cNvSpPr>
              <a:spLocks noEditPoints="1"/>
            </p:cNvSpPr>
            <p:nvPr/>
          </p:nvSpPr>
          <p:spPr bwMode="auto">
            <a:xfrm>
              <a:off x="5182947" y="6402039"/>
              <a:ext cx="354914" cy="343084"/>
            </a:xfrm>
            <a:custGeom>
              <a:avLst/>
              <a:gdLst>
                <a:gd name="T0" fmla="*/ 12 w 63"/>
                <a:gd name="T1" fmla="*/ 10 h 61"/>
                <a:gd name="T2" fmla="*/ 13 w 63"/>
                <a:gd name="T3" fmla="*/ 10 h 61"/>
                <a:gd name="T4" fmla="*/ 13 w 63"/>
                <a:gd name="T5" fmla="*/ 12 h 61"/>
                <a:gd name="T6" fmla="*/ 13 w 63"/>
                <a:gd name="T7" fmla="*/ 29 h 61"/>
                <a:gd name="T8" fmla="*/ 13 w 63"/>
                <a:gd name="T9" fmla="*/ 31 h 61"/>
                <a:gd name="T10" fmla="*/ 13 w 63"/>
                <a:gd name="T11" fmla="*/ 31 h 61"/>
                <a:gd name="T12" fmla="*/ 12 w 63"/>
                <a:gd name="T13" fmla="*/ 31 h 61"/>
                <a:gd name="T14" fmla="*/ 12 w 63"/>
                <a:gd name="T15" fmla="*/ 10 h 61"/>
                <a:gd name="T16" fmla="*/ 61 w 63"/>
                <a:gd name="T17" fmla="*/ 59 h 61"/>
                <a:gd name="T18" fmla="*/ 56 w 63"/>
                <a:gd name="T19" fmla="*/ 61 h 61"/>
                <a:gd name="T20" fmla="*/ 51 w 63"/>
                <a:gd name="T21" fmla="*/ 59 h 61"/>
                <a:gd name="T22" fmla="*/ 38 w 63"/>
                <a:gd name="T23" fmla="*/ 47 h 61"/>
                <a:gd name="T24" fmla="*/ 36 w 63"/>
                <a:gd name="T25" fmla="*/ 42 h 61"/>
                <a:gd name="T26" fmla="*/ 32 w 63"/>
                <a:gd name="T27" fmla="*/ 38 h 61"/>
                <a:gd name="T28" fmla="*/ 22 w 63"/>
                <a:gd name="T29" fmla="*/ 41 h 61"/>
                <a:gd name="T30" fmla="*/ 8 w 63"/>
                <a:gd name="T31" fmla="*/ 35 h 61"/>
                <a:gd name="T32" fmla="*/ 8 w 63"/>
                <a:gd name="T33" fmla="*/ 6 h 61"/>
                <a:gd name="T34" fmla="*/ 22 w 63"/>
                <a:gd name="T35" fmla="*/ 0 h 61"/>
                <a:gd name="T36" fmla="*/ 36 w 63"/>
                <a:gd name="T37" fmla="*/ 6 h 61"/>
                <a:gd name="T38" fmla="*/ 39 w 63"/>
                <a:gd name="T39" fmla="*/ 31 h 61"/>
                <a:gd name="T40" fmla="*/ 43 w 63"/>
                <a:gd name="T41" fmla="*/ 35 h 61"/>
                <a:gd name="T42" fmla="*/ 48 w 63"/>
                <a:gd name="T43" fmla="*/ 37 h 61"/>
                <a:gd name="T44" fmla="*/ 60 w 63"/>
                <a:gd name="T45" fmla="*/ 49 h 61"/>
                <a:gd name="T46" fmla="*/ 61 w 63"/>
                <a:gd name="T47" fmla="*/ 59 h 61"/>
                <a:gd name="T48" fmla="*/ 10 w 63"/>
                <a:gd name="T49" fmla="*/ 8 h 61"/>
                <a:gd name="T50" fmla="*/ 5 w 63"/>
                <a:gd name="T51" fmla="*/ 21 h 61"/>
                <a:gd name="T52" fmla="*/ 10 w 63"/>
                <a:gd name="T53" fmla="*/ 33 h 61"/>
                <a:gd name="T54" fmla="*/ 22 w 63"/>
                <a:gd name="T55" fmla="*/ 38 h 61"/>
                <a:gd name="T56" fmla="*/ 34 w 63"/>
                <a:gd name="T57" fmla="*/ 33 h 61"/>
                <a:gd name="T58" fmla="*/ 39 w 63"/>
                <a:gd name="T59" fmla="*/ 21 h 61"/>
                <a:gd name="T60" fmla="*/ 34 w 63"/>
                <a:gd name="T61" fmla="*/ 8 h 61"/>
                <a:gd name="T62" fmla="*/ 22 w 63"/>
                <a:gd name="T63" fmla="*/ 3 h 61"/>
                <a:gd name="T64" fmla="*/ 10 w 63"/>
                <a:gd name="T65" fmla="*/ 8 h 61"/>
                <a:gd name="T66" fmla="*/ 36 w 63"/>
                <a:gd name="T67" fmla="*/ 34 h 61"/>
                <a:gd name="T68" fmla="*/ 34 w 63"/>
                <a:gd name="T69" fmla="*/ 35 h 61"/>
                <a:gd name="T70" fmla="*/ 38 w 63"/>
                <a:gd name="T71" fmla="*/ 39 h 61"/>
                <a:gd name="T72" fmla="*/ 39 w 63"/>
                <a:gd name="T73" fmla="*/ 37 h 61"/>
                <a:gd name="T74" fmla="*/ 40 w 63"/>
                <a:gd name="T75" fmla="*/ 36 h 61"/>
                <a:gd name="T76" fmla="*/ 37 w 63"/>
                <a:gd name="T77" fmla="*/ 33 h 61"/>
                <a:gd name="T78" fmla="*/ 36 w 63"/>
                <a:gd name="T79" fmla="*/ 34 h 61"/>
                <a:gd name="T80" fmla="*/ 41 w 63"/>
                <a:gd name="T81" fmla="*/ 44 h 61"/>
                <a:gd name="T82" fmla="*/ 53 w 63"/>
                <a:gd name="T83" fmla="*/ 57 h 61"/>
                <a:gd name="T84" fmla="*/ 58 w 63"/>
                <a:gd name="T85" fmla="*/ 57 h 61"/>
                <a:gd name="T86" fmla="*/ 60 w 63"/>
                <a:gd name="T87" fmla="*/ 54 h 61"/>
                <a:gd name="T88" fmla="*/ 58 w 63"/>
                <a:gd name="T89" fmla="*/ 51 h 61"/>
                <a:gd name="T90" fmla="*/ 46 w 63"/>
                <a:gd name="T91" fmla="*/ 39 h 61"/>
                <a:gd name="T92" fmla="*/ 43 w 63"/>
                <a:gd name="T93" fmla="*/ 38 h 61"/>
                <a:gd name="T94" fmla="*/ 42 w 63"/>
                <a:gd name="T95" fmla="*/ 38 h 61"/>
                <a:gd name="T96" fmla="*/ 41 w 63"/>
                <a:gd name="T97" fmla="*/ 38 h 61"/>
                <a:gd name="T98" fmla="*/ 40 w 63"/>
                <a:gd name="T99" fmla="*/ 39 h 61"/>
                <a:gd name="T100" fmla="*/ 40 w 63"/>
                <a:gd name="T101" fmla="*/ 40 h 61"/>
                <a:gd name="T102" fmla="*/ 39 w 63"/>
                <a:gd name="T103" fmla="*/ 40 h 61"/>
                <a:gd name="T104" fmla="*/ 41 w 63"/>
                <a:gd name="T105" fmla="*/ 44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3" h="61">
                  <a:moveTo>
                    <a:pt x="12" y="10"/>
                  </a:moveTo>
                  <a:cubicBezTo>
                    <a:pt x="12" y="10"/>
                    <a:pt x="13" y="10"/>
                    <a:pt x="13" y="10"/>
                  </a:cubicBezTo>
                  <a:cubicBezTo>
                    <a:pt x="14" y="11"/>
                    <a:pt x="14" y="11"/>
                    <a:pt x="13" y="12"/>
                  </a:cubicBezTo>
                  <a:cubicBezTo>
                    <a:pt x="8" y="17"/>
                    <a:pt x="8" y="24"/>
                    <a:pt x="13" y="29"/>
                  </a:cubicBezTo>
                  <a:cubicBezTo>
                    <a:pt x="14" y="30"/>
                    <a:pt x="14" y="30"/>
                    <a:pt x="13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6" y="25"/>
                    <a:pt x="6" y="16"/>
                    <a:pt x="12" y="10"/>
                  </a:cubicBezTo>
                  <a:close/>
                  <a:moveTo>
                    <a:pt x="61" y="59"/>
                  </a:moveTo>
                  <a:cubicBezTo>
                    <a:pt x="59" y="60"/>
                    <a:pt x="58" y="61"/>
                    <a:pt x="56" y="61"/>
                  </a:cubicBezTo>
                  <a:cubicBezTo>
                    <a:pt x="54" y="61"/>
                    <a:pt x="52" y="60"/>
                    <a:pt x="51" y="59"/>
                  </a:cubicBezTo>
                  <a:cubicBezTo>
                    <a:pt x="38" y="47"/>
                    <a:pt x="38" y="47"/>
                    <a:pt x="38" y="47"/>
                  </a:cubicBezTo>
                  <a:cubicBezTo>
                    <a:pt x="37" y="45"/>
                    <a:pt x="36" y="43"/>
                    <a:pt x="36" y="42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29" y="40"/>
                    <a:pt x="26" y="41"/>
                    <a:pt x="22" y="41"/>
                  </a:cubicBezTo>
                  <a:cubicBezTo>
                    <a:pt x="17" y="41"/>
                    <a:pt x="12" y="38"/>
                    <a:pt x="8" y="35"/>
                  </a:cubicBezTo>
                  <a:cubicBezTo>
                    <a:pt x="0" y="27"/>
                    <a:pt x="0" y="14"/>
                    <a:pt x="8" y="6"/>
                  </a:cubicBezTo>
                  <a:cubicBezTo>
                    <a:pt x="12" y="3"/>
                    <a:pt x="17" y="0"/>
                    <a:pt x="22" y="0"/>
                  </a:cubicBezTo>
                  <a:cubicBezTo>
                    <a:pt x="28" y="0"/>
                    <a:pt x="33" y="3"/>
                    <a:pt x="36" y="6"/>
                  </a:cubicBezTo>
                  <a:cubicBezTo>
                    <a:pt x="43" y="13"/>
                    <a:pt x="44" y="23"/>
                    <a:pt x="39" y="31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5" y="35"/>
                    <a:pt x="47" y="35"/>
                    <a:pt x="48" y="37"/>
                  </a:cubicBezTo>
                  <a:cubicBezTo>
                    <a:pt x="60" y="49"/>
                    <a:pt x="60" y="49"/>
                    <a:pt x="60" y="49"/>
                  </a:cubicBezTo>
                  <a:cubicBezTo>
                    <a:pt x="63" y="52"/>
                    <a:pt x="63" y="56"/>
                    <a:pt x="61" y="59"/>
                  </a:cubicBezTo>
                  <a:close/>
                  <a:moveTo>
                    <a:pt x="10" y="8"/>
                  </a:moveTo>
                  <a:cubicBezTo>
                    <a:pt x="7" y="12"/>
                    <a:pt x="5" y="16"/>
                    <a:pt x="5" y="21"/>
                  </a:cubicBezTo>
                  <a:cubicBezTo>
                    <a:pt x="5" y="25"/>
                    <a:pt x="7" y="29"/>
                    <a:pt x="10" y="33"/>
                  </a:cubicBezTo>
                  <a:cubicBezTo>
                    <a:pt x="13" y="36"/>
                    <a:pt x="18" y="38"/>
                    <a:pt x="22" y="38"/>
                  </a:cubicBezTo>
                  <a:cubicBezTo>
                    <a:pt x="27" y="38"/>
                    <a:pt x="31" y="36"/>
                    <a:pt x="34" y="33"/>
                  </a:cubicBezTo>
                  <a:cubicBezTo>
                    <a:pt x="37" y="29"/>
                    <a:pt x="39" y="25"/>
                    <a:pt x="39" y="21"/>
                  </a:cubicBezTo>
                  <a:cubicBezTo>
                    <a:pt x="39" y="16"/>
                    <a:pt x="37" y="12"/>
                    <a:pt x="34" y="8"/>
                  </a:cubicBezTo>
                  <a:cubicBezTo>
                    <a:pt x="31" y="5"/>
                    <a:pt x="27" y="3"/>
                    <a:pt x="22" y="3"/>
                  </a:cubicBezTo>
                  <a:cubicBezTo>
                    <a:pt x="18" y="3"/>
                    <a:pt x="13" y="5"/>
                    <a:pt x="10" y="8"/>
                  </a:cubicBezTo>
                  <a:close/>
                  <a:moveTo>
                    <a:pt x="36" y="34"/>
                  </a:moveTo>
                  <a:cubicBezTo>
                    <a:pt x="35" y="34"/>
                    <a:pt x="35" y="35"/>
                    <a:pt x="34" y="35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8" y="38"/>
                    <a:pt x="38" y="38"/>
                    <a:pt x="39" y="37"/>
                  </a:cubicBezTo>
                  <a:cubicBezTo>
                    <a:pt x="39" y="37"/>
                    <a:pt x="40" y="36"/>
                    <a:pt x="40" y="36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6" y="33"/>
                    <a:pt x="36" y="34"/>
                    <a:pt x="36" y="34"/>
                  </a:cubicBezTo>
                  <a:close/>
                  <a:moveTo>
                    <a:pt x="41" y="44"/>
                  </a:moveTo>
                  <a:cubicBezTo>
                    <a:pt x="53" y="57"/>
                    <a:pt x="53" y="57"/>
                    <a:pt x="53" y="57"/>
                  </a:cubicBezTo>
                  <a:cubicBezTo>
                    <a:pt x="54" y="58"/>
                    <a:pt x="57" y="58"/>
                    <a:pt x="58" y="57"/>
                  </a:cubicBezTo>
                  <a:cubicBezTo>
                    <a:pt x="59" y="56"/>
                    <a:pt x="60" y="55"/>
                    <a:pt x="60" y="54"/>
                  </a:cubicBezTo>
                  <a:cubicBezTo>
                    <a:pt x="60" y="53"/>
                    <a:pt x="59" y="52"/>
                    <a:pt x="58" y="51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5" y="38"/>
                    <a:pt x="44" y="38"/>
                    <a:pt x="43" y="38"/>
                  </a:cubicBezTo>
                  <a:cubicBezTo>
                    <a:pt x="43" y="38"/>
                    <a:pt x="42" y="38"/>
                    <a:pt x="42" y="38"/>
                  </a:cubicBezTo>
                  <a:cubicBezTo>
                    <a:pt x="42" y="38"/>
                    <a:pt x="42" y="38"/>
                    <a:pt x="41" y="38"/>
                  </a:cubicBezTo>
                  <a:cubicBezTo>
                    <a:pt x="41" y="38"/>
                    <a:pt x="41" y="38"/>
                    <a:pt x="40" y="39"/>
                  </a:cubicBezTo>
                  <a:cubicBezTo>
                    <a:pt x="40" y="39"/>
                    <a:pt x="40" y="39"/>
                    <a:pt x="40" y="40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9" y="42"/>
                    <a:pt x="39" y="43"/>
                    <a:pt x="41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Freeform 54"/>
            <p:cNvSpPr>
              <a:spLocks noEditPoints="1"/>
            </p:cNvSpPr>
            <p:nvPr/>
          </p:nvSpPr>
          <p:spPr bwMode="auto">
            <a:xfrm>
              <a:off x="7515450" y="3586495"/>
              <a:ext cx="304249" cy="353403"/>
            </a:xfrm>
            <a:custGeom>
              <a:avLst/>
              <a:gdLst>
                <a:gd name="T0" fmla="*/ 31 w 62"/>
                <a:gd name="T1" fmla="*/ 49 h 70"/>
                <a:gd name="T2" fmla="*/ 45 w 62"/>
                <a:gd name="T3" fmla="*/ 35 h 70"/>
                <a:gd name="T4" fmla="*/ 45 w 62"/>
                <a:gd name="T5" fmla="*/ 8 h 70"/>
                <a:gd name="T6" fmla="*/ 17 w 62"/>
                <a:gd name="T7" fmla="*/ 8 h 70"/>
                <a:gd name="T8" fmla="*/ 17 w 62"/>
                <a:gd name="T9" fmla="*/ 35 h 70"/>
                <a:gd name="T10" fmla="*/ 31 w 62"/>
                <a:gd name="T11" fmla="*/ 49 h 70"/>
                <a:gd name="T12" fmla="*/ 31 w 62"/>
                <a:gd name="T13" fmla="*/ 8 h 70"/>
                <a:gd name="T14" fmla="*/ 44 w 62"/>
                <a:gd name="T15" fmla="*/ 21 h 70"/>
                <a:gd name="T16" fmla="*/ 31 w 62"/>
                <a:gd name="T17" fmla="*/ 34 h 70"/>
                <a:gd name="T18" fmla="*/ 18 w 62"/>
                <a:gd name="T19" fmla="*/ 21 h 70"/>
                <a:gd name="T20" fmla="*/ 31 w 62"/>
                <a:gd name="T21" fmla="*/ 8 h 70"/>
                <a:gd name="T22" fmla="*/ 25 w 62"/>
                <a:gd name="T23" fmla="*/ 50 h 70"/>
                <a:gd name="T24" fmla="*/ 27 w 62"/>
                <a:gd name="T25" fmla="*/ 48 h 70"/>
                <a:gd name="T26" fmla="*/ 30 w 62"/>
                <a:gd name="T27" fmla="*/ 50 h 70"/>
                <a:gd name="T28" fmla="*/ 31 w 62"/>
                <a:gd name="T29" fmla="*/ 51 h 70"/>
                <a:gd name="T30" fmla="*/ 32 w 62"/>
                <a:gd name="T31" fmla="*/ 50 h 70"/>
                <a:gd name="T32" fmla="*/ 34 w 62"/>
                <a:gd name="T33" fmla="*/ 48 h 70"/>
                <a:gd name="T34" fmla="*/ 37 w 62"/>
                <a:gd name="T35" fmla="*/ 50 h 70"/>
                <a:gd name="T36" fmla="*/ 31 w 62"/>
                <a:gd name="T37" fmla="*/ 53 h 70"/>
                <a:gd name="T38" fmla="*/ 25 w 62"/>
                <a:gd name="T39" fmla="*/ 50 h 70"/>
                <a:gd name="T40" fmla="*/ 8 w 62"/>
                <a:gd name="T41" fmla="*/ 53 h 70"/>
                <a:gd name="T42" fmla="*/ 31 w 62"/>
                <a:gd name="T43" fmla="*/ 62 h 70"/>
                <a:gd name="T44" fmla="*/ 54 w 62"/>
                <a:gd name="T45" fmla="*/ 53 h 70"/>
                <a:gd name="T46" fmla="*/ 39 w 62"/>
                <a:gd name="T47" fmla="*/ 44 h 70"/>
                <a:gd name="T48" fmla="*/ 35 w 62"/>
                <a:gd name="T49" fmla="*/ 47 h 70"/>
                <a:gd name="T50" fmla="*/ 44 w 62"/>
                <a:gd name="T51" fmla="*/ 51 h 70"/>
                <a:gd name="T52" fmla="*/ 31 w 62"/>
                <a:gd name="T53" fmla="*/ 54 h 70"/>
                <a:gd name="T54" fmla="*/ 18 w 62"/>
                <a:gd name="T55" fmla="*/ 51 h 70"/>
                <a:gd name="T56" fmla="*/ 26 w 62"/>
                <a:gd name="T57" fmla="*/ 47 h 70"/>
                <a:gd name="T58" fmla="*/ 23 w 62"/>
                <a:gd name="T59" fmla="*/ 44 h 70"/>
                <a:gd name="T60" fmla="*/ 8 w 62"/>
                <a:gd name="T61" fmla="*/ 53 h 70"/>
                <a:gd name="T62" fmla="*/ 16 w 62"/>
                <a:gd name="T63" fmla="*/ 51 h 70"/>
                <a:gd name="T64" fmla="*/ 31 w 62"/>
                <a:gd name="T65" fmla="*/ 56 h 70"/>
                <a:gd name="T66" fmla="*/ 46 w 62"/>
                <a:gd name="T67" fmla="*/ 51 h 70"/>
                <a:gd name="T68" fmla="*/ 42 w 62"/>
                <a:gd name="T69" fmla="*/ 47 h 70"/>
                <a:gd name="T70" fmla="*/ 52 w 62"/>
                <a:gd name="T71" fmla="*/ 53 h 70"/>
                <a:gd name="T72" fmla="*/ 31 w 62"/>
                <a:gd name="T73" fmla="*/ 60 h 70"/>
                <a:gd name="T74" fmla="*/ 10 w 62"/>
                <a:gd name="T75" fmla="*/ 53 h 70"/>
                <a:gd name="T76" fmla="*/ 20 w 62"/>
                <a:gd name="T77" fmla="*/ 47 h 70"/>
                <a:gd name="T78" fmla="*/ 16 w 62"/>
                <a:gd name="T79" fmla="*/ 51 h 70"/>
                <a:gd name="T80" fmla="*/ 62 w 62"/>
                <a:gd name="T81" fmla="*/ 55 h 70"/>
                <a:gd name="T82" fmla="*/ 31 w 62"/>
                <a:gd name="T83" fmla="*/ 70 h 70"/>
                <a:gd name="T84" fmla="*/ 0 w 62"/>
                <a:gd name="T85" fmla="*/ 55 h 70"/>
                <a:gd name="T86" fmla="*/ 20 w 62"/>
                <a:gd name="T87" fmla="*/ 41 h 70"/>
                <a:gd name="T88" fmla="*/ 23 w 62"/>
                <a:gd name="T89" fmla="*/ 44 h 70"/>
                <a:gd name="T90" fmla="*/ 3 w 62"/>
                <a:gd name="T91" fmla="*/ 55 h 70"/>
                <a:gd name="T92" fmla="*/ 31 w 62"/>
                <a:gd name="T93" fmla="*/ 67 h 70"/>
                <a:gd name="T94" fmla="*/ 59 w 62"/>
                <a:gd name="T95" fmla="*/ 55 h 70"/>
                <a:gd name="T96" fmla="*/ 39 w 62"/>
                <a:gd name="T97" fmla="*/ 44 h 70"/>
                <a:gd name="T98" fmla="*/ 42 w 62"/>
                <a:gd name="T99" fmla="*/ 41 h 70"/>
                <a:gd name="T100" fmla="*/ 62 w 62"/>
                <a:gd name="T101" fmla="*/ 55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2" h="70">
                  <a:moveTo>
                    <a:pt x="31" y="49"/>
                  </a:moveTo>
                  <a:cubicBezTo>
                    <a:pt x="45" y="35"/>
                    <a:pt x="45" y="35"/>
                    <a:pt x="45" y="35"/>
                  </a:cubicBezTo>
                  <a:cubicBezTo>
                    <a:pt x="52" y="27"/>
                    <a:pt x="52" y="15"/>
                    <a:pt x="45" y="8"/>
                  </a:cubicBezTo>
                  <a:cubicBezTo>
                    <a:pt x="37" y="0"/>
                    <a:pt x="25" y="0"/>
                    <a:pt x="17" y="8"/>
                  </a:cubicBezTo>
                  <a:cubicBezTo>
                    <a:pt x="10" y="15"/>
                    <a:pt x="10" y="27"/>
                    <a:pt x="17" y="35"/>
                  </a:cubicBezTo>
                  <a:lnTo>
                    <a:pt x="31" y="49"/>
                  </a:lnTo>
                  <a:close/>
                  <a:moveTo>
                    <a:pt x="31" y="8"/>
                  </a:moveTo>
                  <a:cubicBezTo>
                    <a:pt x="38" y="8"/>
                    <a:pt x="44" y="14"/>
                    <a:pt x="44" y="21"/>
                  </a:cubicBezTo>
                  <a:cubicBezTo>
                    <a:pt x="44" y="29"/>
                    <a:pt x="38" y="34"/>
                    <a:pt x="31" y="34"/>
                  </a:cubicBezTo>
                  <a:cubicBezTo>
                    <a:pt x="24" y="34"/>
                    <a:pt x="18" y="29"/>
                    <a:pt x="18" y="21"/>
                  </a:cubicBezTo>
                  <a:cubicBezTo>
                    <a:pt x="18" y="14"/>
                    <a:pt x="24" y="8"/>
                    <a:pt x="31" y="8"/>
                  </a:cubicBezTo>
                  <a:close/>
                  <a:moveTo>
                    <a:pt x="25" y="50"/>
                  </a:moveTo>
                  <a:cubicBezTo>
                    <a:pt x="25" y="49"/>
                    <a:pt x="26" y="49"/>
                    <a:pt x="27" y="48"/>
                  </a:cubicBezTo>
                  <a:cubicBezTo>
                    <a:pt x="30" y="50"/>
                    <a:pt x="30" y="50"/>
                    <a:pt x="30" y="50"/>
                  </a:cubicBezTo>
                  <a:cubicBezTo>
                    <a:pt x="30" y="51"/>
                    <a:pt x="30" y="51"/>
                    <a:pt x="31" y="51"/>
                  </a:cubicBezTo>
                  <a:cubicBezTo>
                    <a:pt x="31" y="51"/>
                    <a:pt x="32" y="51"/>
                    <a:pt x="32" y="50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6" y="49"/>
                    <a:pt x="37" y="49"/>
                    <a:pt x="37" y="50"/>
                  </a:cubicBezTo>
                  <a:cubicBezTo>
                    <a:pt x="37" y="52"/>
                    <a:pt x="34" y="53"/>
                    <a:pt x="31" y="53"/>
                  </a:cubicBezTo>
                  <a:cubicBezTo>
                    <a:pt x="28" y="53"/>
                    <a:pt x="25" y="52"/>
                    <a:pt x="25" y="50"/>
                  </a:cubicBezTo>
                  <a:close/>
                  <a:moveTo>
                    <a:pt x="8" y="53"/>
                  </a:moveTo>
                  <a:cubicBezTo>
                    <a:pt x="8" y="58"/>
                    <a:pt x="18" y="62"/>
                    <a:pt x="31" y="62"/>
                  </a:cubicBezTo>
                  <a:cubicBezTo>
                    <a:pt x="44" y="62"/>
                    <a:pt x="54" y="58"/>
                    <a:pt x="54" y="53"/>
                  </a:cubicBezTo>
                  <a:cubicBezTo>
                    <a:pt x="54" y="49"/>
                    <a:pt x="48" y="45"/>
                    <a:pt x="39" y="44"/>
                  </a:cubicBezTo>
                  <a:cubicBezTo>
                    <a:pt x="35" y="47"/>
                    <a:pt x="35" y="47"/>
                    <a:pt x="35" y="47"/>
                  </a:cubicBezTo>
                  <a:cubicBezTo>
                    <a:pt x="41" y="48"/>
                    <a:pt x="44" y="49"/>
                    <a:pt x="44" y="51"/>
                  </a:cubicBezTo>
                  <a:cubicBezTo>
                    <a:pt x="44" y="52"/>
                    <a:pt x="39" y="54"/>
                    <a:pt x="31" y="54"/>
                  </a:cubicBezTo>
                  <a:cubicBezTo>
                    <a:pt x="23" y="54"/>
                    <a:pt x="18" y="52"/>
                    <a:pt x="18" y="51"/>
                  </a:cubicBezTo>
                  <a:cubicBezTo>
                    <a:pt x="18" y="49"/>
                    <a:pt x="21" y="48"/>
                    <a:pt x="26" y="47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14" y="45"/>
                    <a:pt x="8" y="49"/>
                    <a:pt x="8" y="53"/>
                  </a:cubicBezTo>
                  <a:close/>
                  <a:moveTo>
                    <a:pt x="16" y="51"/>
                  </a:moveTo>
                  <a:cubicBezTo>
                    <a:pt x="16" y="54"/>
                    <a:pt x="23" y="56"/>
                    <a:pt x="31" y="56"/>
                  </a:cubicBezTo>
                  <a:cubicBezTo>
                    <a:pt x="39" y="56"/>
                    <a:pt x="46" y="54"/>
                    <a:pt x="46" y="51"/>
                  </a:cubicBezTo>
                  <a:cubicBezTo>
                    <a:pt x="46" y="49"/>
                    <a:pt x="44" y="47"/>
                    <a:pt x="42" y="47"/>
                  </a:cubicBezTo>
                  <a:cubicBezTo>
                    <a:pt x="48" y="48"/>
                    <a:pt x="52" y="50"/>
                    <a:pt x="52" y="53"/>
                  </a:cubicBezTo>
                  <a:cubicBezTo>
                    <a:pt x="52" y="56"/>
                    <a:pt x="43" y="60"/>
                    <a:pt x="31" y="60"/>
                  </a:cubicBezTo>
                  <a:cubicBezTo>
                    <a:pt x="19" y="60"/>
                    <a:pt x="10" y="56"/>
                    <a:pt x="10" y="53"/>
                  </a:cubicBezTo>
                  <a:cubicBezTo>
                    <a:pt x="10" y="50"/>
                    <a:pt x="14" y="48"/>
                    <a:pt x="20" y="47"/>
                  </a:cubicBezTo>
                  <a:cubicBezTo>
                    <a:pt x="17" y="47"/>
                    <a:pt x="16" y="49"/>
                    <a:pt x="16" y="51"/>
                  </a:cubicBezTo>
                  <a:close/>
                  <a:moveTo>
                    <a:pt x="62" y="55"/>
                  </a:moveTo>
                  <a:cubicBezTo>
                    <a:pt x="62" y="64"/>
                    <a:pt x="49" y="70"/>
                    <a:pt x="31" y="70"/>
                  </a:cubicBezTo>
                  <a:cubicBezTo>
                    <a:pt x="13" y="70"/>
                    <a:pt x="0" y="64"/>
                    <a:pt x="0" y="55"/>
                  </a:cubicBezTo>
                  <a:cubicBezTo>
                    <a:pt x="0" y="49"/>
                    <a:pt x="8" y="43"/>
                    <a:pt x="20" y="41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10" y="45"/>
                    <a:pt x="3" y="50"/>
                    <a:pt x="3" y="55"/>
                  </a:cubicBezTo>
                  <a:cubicBezTo>
                    <a:pt x="3" y="61"/>
                    <a:pt x="14" y="67"/>
                    <a:pt x="31" y="67"/>
                  </a:cubicBezTo>
                  <a:cubicBezTo>
                    <a:pt x="48" y="67"/>
                    <a:pt x="59" y="61"/>
                    <a:pt x="59" y="55"/>
                  </a:cubicBezTo>
                  <a:cubicBezTo>
                    <a:pt x="59" y="50"/>
                    <a:pt x="51" y="45"/>
                    <a:pt x="39" y="44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54" y="43"/>
                    <a:pt x="62" y="49"/>
                    <a:pt x="62" y="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Freeform 87"/>
            <p:cNvSpPr>
              <a:spLocks noEditPoints="1"/>
            </p:cNvSpPr>
            <p:nvPr/>
          </p:nvSpPr>
          <p:spPr bwMode="auto">
            <a:xfrm>
              <a:off x="6782300" y="5458516"/>
              <a:ext cx="332792" cy="332791"/>
            </a:xfrm>
            <a:custGeom>
              <a:avLst/>
              <a:gdLst>
                <a:gd name="T0" fmla="*/ 45 w 62"/>
                <a:gd name="T1" fmla="*/ 4 h 62"/>
                <a:gd name="T2" fmla="*/ 45 w 62"/>
                <a:gd name="T3" fmla="*/ 9 h 62"/>
                <a:gd name="T4" fmla="*/ 17 w 62"/>
                <a:gd name="T5" fmla="*/ 52 h 62"/>
                <a:gd name="T6" fmla="*/ 16 w 62"/>
                <a:gd name="T7" fmla="*/ 58 h 62"/>
                <a:gd name="T8" fmla="*/ 19 w 62"/>
                <a:gd name="T9" fmla="*/ 52 h 62"/>
                <a:gd name="T10" fmla="*/ 54 w 62"/>
                <a:gd name="T11" fmla="*/ 19 h 62"/>
                <a:gd name="T12" fmla="*/ 56 w 62"/>
                <a:gd name="T13" fmla="*/ 15 h 62"/>
                <a:gd name="T14" fmla="*/ 53 w 62"/>
                <a:gd name="T15" fmla="*/ 19 h 62"/>
                <a:gd name="T16" fmla="*/ 4 w 62"/>
                <a:gd name="T17" fmla="*/ 46 h 62"/>
                <a:gd name="T18" fmla="*/ 9 w 62"/>
                <a:gd name="T19" fmla="*/ 44 h 62"/>
                <a:gd name="T20" fmla="*/ 61 w 62"/>
                <a:gd name="T21" fmla="*/ 30 h 62"/>
                <a:gd name="T22" fmla="*/ 56 w 62"/>
                <a:gd name="T23" fmla="*/ 32 h 62"/>
                <a:gd name="T24" fmla="*/ 61 w 62"/>
                <a:gd name="T25" fmla="*/ 30 h 62"/>
                <a:gd name="T26" fmla="*/ 1 w 62"/>
                <a:gd name="T27" fmla="*/ 30 h 62"/>
                <a:gd name="T28" fmla="*/ 5 w 62"/>
                <a:gd name="T29" fmla="*/ 32 h 62"/>
                <a:gd name="T30" fmla="*/ 52 w 62"/>
                <a:gd name="T31" fmla="*/ 43 h 62"/>
                <a:gd name="T32" fmla="*/ 57 w 62"/>
                <a:gd name="T33" fmla="*/ 47 h 62"/>
                <a:gd name="T34" fmla="*/ 54 w 62"/>
                <a:gd name="T35" fmla="*/ 43 h 62"/>
                <a:gd name="T36" fmla="*/ 10 w 62"/>
                <a:gd name="T37" fmla="*/ 18 h 62"/>
                <a:gd name="T38" fmla="*/ 4 w 62"/>
                <a:gd name="T39" fmla="*/ 15 h 62"/>
                <a:gd name="T40" fmla="*/ 45 w 62"/>
                <a:gd name="T41" fmla="*/ 52 h 62"/>
                <a:gd name="T42" fmla="*/ 45 w 62"/>
                <a:gd name="T43" fmla="*/ 57 h 62"/>
                <a:gd name="T44" fmla="*/ 47 w 62"/>
                <a:gd name="T45" fmla="*/ 56 h 62"/>
                <a:gd name="T46" fmla="*/ 30 w 62"/>
                <a:gd name="T47" fmla="*/ 56 h 62"/>
                <a:gd name="T48" fmla="*/ 32 w 62"/>
                <a:gd name="T49" fmla="*/ 61 h 62"/>
                <a:gd name="T50" fmla="*/ 17 w 62"/>
                <a:gd name="T51" fmla="*/ 9 h 62"/>
                <a:gd name="T52" fmla="*/ 19 w 62"/>
                <a:gd name="T53" fmla="*/ 8 h 62"/>
                <a:gd name="T54" fmla="*/ 15 w 62"/>
                <a:gd name="T55" fmla="*/ 5 h 62"/>
                <a:gd name="T56" fmla="*/ 32 w 62"/>
                <a:gd name="T57" fmla="*/ 5 h 62"/>
                <a:gd name="T58" fmla="*/ 30 w 62"/>
                <a:gd name="T59" fmla="*/ 1 h 62"/>
                <a:gd name="T60" fmla="*/ 53 w 62"/>
                <a:gd name="T61" fmla="*/ 30 h 62"/>
                <a:gd name="T62" fmla="*/ 29 w 62"/>
                <a:gd name="T63" fmla="*/ 53 h 62"/>
                <a:gd name="T64" fmla="*/ 14 w 62"/>
                <a:gd name="T65" fmla="*/ 19 h 62"/>
                <a:gd name="T66" fmla="*/ 48 w 62"/>
                <a:gd name="T67" fmla="*/ 19 h 62"/>
                <a:gd name="T68" fmla="*/ 46 w 62"/>
                <a:gd name="T69" fmla="*/ 22 h 62"/>
                <a:gd name="T70" fmla="*/ 46 w 62"/>
                <a:gd name="T71" fmla="*/ 22 h 62"/>
                <a:gd name="T72" fmla="*/ 39 w 62"/>
                <a:gd name="T73" fmla="*/ 27 h 62"/>
                <a:gd name="T74" fmla="*/ 31 w 62"/>
                <a:gd name="T75" fmla="*/ 48 h 62"/>
                <a:gd name="T76" fmla="*/ 36 w 62"/>
                <a:gd name="T77" fmla="*/ 27 h 62"/>
                <a:gd name="T78" fmla="*/ 36 w 62"/>
                <a:gd name="T79" fmla="*/ 27 h 62"/>
                <a:gd name="T80" fmla="*/ 23 w 62"/>
                <a:gd name="T81" fmla="*/ 27 h 62"/>
                <a:gd name="T82" fmla="*/ 21 w 62"/>
                <a:gd name="T83" fmla="*/ 27 h 62"/>
                <a:gd name="T84" fmla="*/ 28 w 62"/>
                <a:gd name="T85" fmla="*/ 47 h 62"/>
                <a:gd name="T86" fmla="*/ 28 w 62"/>
                <a:gd name="T87" fmla="*/ 47 h 62"/>
                <a:gd name="T88" fmla="*/ 39 w 62"/>
                <a:gd name="T89" fmla="*/ 29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2" h="62">
                  <a:moveTo>
                    <a:pt x="43" y="9"/>
                  </a:moveTo>
                  <a:cubicBezTo>
                    <a:pt x="43" y="9"/>
                    <a:pt x="43" y="9"/>
                    <a:pt x="43" y="8"/>
                  </a:cubicBezTo>
                  <a:cubicBezTo>
                    <a:pt x="45" y="4"/>
                    <a:pt x="45" y="4"/>
                    <a:pt x="45" y="4"/>
                  </a:cubicBezTo>
                  <a:cubicBezTo>
                    <a:pt x="45" y="4"/>
                    <a:pt x="46" y="4"/>
                    <a:pt x="46" y="4"/>
                  </a:cubicBezTo>
                  <a:cubicBezTo>
                    <a:pt x="47" y="4"/>
                    <a:pt x="47" y="5"/>
                    <a:pt x="47" y="5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4" y="9"/>
                    <a:pt x="44" y="10"/>
                    <a:pt x="44" y="10"/>
                  </a:cubicBezTo>
                  <a:cubicBezTo>
                    <a:pt x="43" y="10"/>
                    <a:pt x="43" y="9"/>
                    <a:pt x="43" y="9"/>
                  </a:cubicBezTo>
                  <a:close/>
                  <a:moveTo>
                    <a:pt x="17" y="52"/>
                  </a:moveTo>
                  <a:cubicBezTo>
                    <a:pt x="15" y="56"/>
                    <a:pt x="15" y="56"/>
                    <a:pt x="15" y="56"/>
                  </a:cubicBezTo>
                  <a:cubicBezTo>
                    <a:pt x="15" y="57"/>
                    <a:pt x="15" y="57"/>
                    <a:pt x="15" y="58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16" y="58"/>
                    <a:pt x="17" y="57"/>
                    <a:pt x="17" y="57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9" y="53"/>
                    <a:pt x="19" y="52"/>
                    <a:pt x="19" y="52"/>
                  </a:cubicBezTo>
                  <a:cubicBezTo>
                    <a:pt x="18" y="52"/>
                    <a:pt x="18" y="52"/>
                    <a:pt x="17" y="52"/>
                  </a:cubicBezTo>
                  <a:close/>
                  <a:moveTo>
                    <a:pt x="53" y="19"/>
                  </a:moveTo>
                  <a:cubicBezTo>
                    <a:pt x="53" y="19"/>
                    <a:pt x="53" y="19"/>
                    <a:pt x="54" y="19"/>
                  </a:cubicBezTo>
                  <a:cubicBezTo>
                    <a:pt x="57" y="17"/>
                    <a:pt x="57" y="17"/>
                    <a:pt x="57" y="17"/>
                  </a:cubicBezTo>
                  <a:cubicBezTo>
                    <a:pt x="58" y="16"/>
                    <a:pt x="58" y="16"/>
                    <a:pt x="58" y="15"/>
                  </a:cubicBezTo>
                  <a:cubicBezTo>
                    <a:pt x="57" y="15"/>
                    <a:pt x="57" y="14"/>
                    <a:pt x="56" y="15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2" y="17"/>
                    <a:pt x="52" y="18"/>
                    <a:pt x="52" y="18"/>
                  </a:cubicBezTo>
                  <a:cubicBezTo>
                    <a:pt x="52" y="19"/>
                    <a:pt x="53" y="19"/>
                    <a:pt x="53" y="19"/>
                  </a:cubicBezTo>
                  <a:close/>
                  <a:moveTo>
                    <a:pt x="8" y="43"/>
                  </a:moveTo>
                  <a:cubicBezTo>
                    <a:pt x="4" y="45"/>
                    <a:pt x="4" y="45"/>
                    <a:pt x="4" y="45"/>
                  </a:cubicBezTo>
                  <a:cubicBezTo>
                    <a:pt x="4" y="45"/>
                    <a:pt x="4" y="46"/>
                    <a:pt x="4" y="46"/>
                  </a:cubicBezTo>
                  <a:cubicBezTo>
                    <a:pt x="4" y="46"/>
                    <a:pt x="5" y="47"/>
                    <a:pt x="5" y="47"/>
                  </a:cubicBezTo>
                  <a:cubicBezTo>
                    <a:pt x="5" y="47"/>
                    <a:pt x="5" y="47"/>
                    <a:pt x="5" y="47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10" y="44"/>
                    <a:pt x="10" y="43"/>
                    <a:pt x="10" y="43"/>
                  </a:cubicBezTo>
                  <a:cubicBezTo>
                    <a:pt x="9" y="42"/>
                    <a:pt x="9" y="42"/>
                    <a:pt x="8" y="43"/>
                  </a:cubicBezTo>
                  <a:close/>
                  <a:moveTo>
                    <a:pt x="61" y="30"/>
                  </a:moveTo>
                  <a:cubicBezTo>
                    <a:pt x="56" y="30"/>
                    <a:pt x="56" y="30"/>
                    <a:pt x="56" y="30"/>
                  </a:cubicBezTo>
                  <a:cubicBezTo>
                    <a:pt x="56" y="30"/>
                    <a:pt x="55" y="30"/>
                    <a:pt x="55" y="31"/>
                  </a:cubicBezTo>
                  <a:cubicBezTo>
                    <a:pt x="55" y="31"/>
                    <a:pt x="56" y="32"/>
                    <a:pt x="56" y="32"/>
                  </a:cubicBezTo>
                  <a:cubicBezTo>
                    <a:pt x="61" y="32"/>
                    <a:pt x="61" y="32"/>
                    <a:pt x="61" y="32"/>
                  </a:cubicBezTo>
                  <a:cubicBezTo>
                    <a:pt x="61" y="32"/>
                    <a:pt x="62" y="31"/>
                    <a:pt x="62" y="31"/>
                  </a:cubicBezTo>
                  <a:cubicBezTo>
                    <a:pt x="62" y="30"/>
                    <a:pt x="61" y="30"/>
                    <a:pt x="61" y="30"/>
                  </a:cubicBezTo>
                  <a:close/>
                  <a:moveTo>
                    <a:pt x="6" y="31"/>
                  </a:moveTo>
                  <a:cubicBezTo>
                    <a:pt x="6" y="30"/>
                    <a:pt x="6" y="30"/>
                    <a:pt x="5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0"/>
                    <a:pt x="0" y="30"/>
                    <a:pt x="0" y="31"/>
                  </a:cubicBezTo>
                  <a:cubicBezTo>
                    <a:pt x="0" y="31"/>
                    <a:pt x="0" y="32"/>
                    <a:pt x="1" y="32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6" y="32"/>
                    <a:pt x="6" y="31"/>
                    <a:pt x="6" y="31"/>
                  </a:cubicBezTo>
                  <a:close/>
                  <a:moveTo>
                    <a:pt x="54" y="43"/>
                  </a:moveTo>
                  <a:cubicBezTo>
                    <a:pt x="53" y="42"/>
                    <a:pt x="52" y="42"/>
                    <a:pt x="52" y="43"/>
                  </a:cubicBezTo>
                  <a:cubicBezTo>
                    <a:pt x="52" y="43"/>
                    <a:pt x="52" y="44"/>
                    <a:pt x="53" y="44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7" y="47"/>
                    <a:pt x="58" y="46"/>
                    <a:pt x="58" y="46"/>
                  </a:cubicBezTo>
                  <a:cubicBezTo>
                    <a:pt x="58" y="46"/>
                    <a:pt x="58" y="45"/>
                    <a:pt x="57" y="45"/>
                  </a:cubicBezTo>
                  <a:lnTo>
                    <a:pt x="54" y="43"/>
                  </a:lnTo>
                  <a:close/>
                  <a:moveTo>
                    <a:pt x="8" y="19"/>
                  </a:moveTo>
                  <a:cubicBezTo>
                    <a:pt x="8" y="19"/>
                    <a:pt x="9" y="19"/>
                    <a:pt x="9" y="19"/>
                  </a:cubicBezTo>
                  <a:cubicBezTo>
                    <a:pt x="9" y="19"/>
                    <a:pt x="9" y="19"/>
                    <a:pt x="10" y="18"/>
                  </a:cubicBezTo>
                  <a:cubicBezTo>
                    <a:pt x="10" y="18"/>
                    <a:pt x="10" y="17"/>
                    <a:pt x="9" y="17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4"/>
                    <a:pt x="4" y="15"/>
                    <a:pt x="4" y="15"/>
                  </a:cubicBezTo>
                  <a:cubicBezTo>
                    <a:pt x="4" y="16"/>
                    <a:pt x="4" y="16"/>
                    <a:pt x="4" y="17"/>
                  </a:cubicBezTo>
                  <a:lnTo>
                    <a:pt x="8" y="19"/>
                  </a:lnTo>
                  <a:close/>
                  <a:moveTo>
                    <a:pt x="45" y="52"/>
                  </a:moveTo>
                  <a:cubicBezTo>
                    <a:pt x="44" y="52"/>
                    <a:pt x="44" y="52"/>
                    <a:pt x="43" y="52"/>
                  </a:cubicBezTo>
                  <a:cubicBezTo>
                    <a:pt x="43" y="52"/>
                    <a:pt x="43" y="53"/>
                    <a:pt x="43" y="53"/>
                  </a:cubicBezTo>
                  <a:cubicBezTo>
                    <a:pt x="45" y="57"/>
                    <a:pt x="45" y="57"/>
                    <a:pt x="45" y="57"/>
                  </a:cubicBezTo>
                  <a:cubicBezTo>
                    <a:pt x="45" y="57"/>
                    <a:pt x="46" y="58"/>
                    <a:pt x="46" y="58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7" y="57"/>
                    <a:pt x="47" y="57"/>
                    <a:pt x="47" y="56"/>
                  </a:cubicBezTo>
                  <a:lnTo>
                    <a:pt x="45" y="52"/>
                  </a:lnTo>
                  <a:close/>
                  <a:moveTo>
                    <a:pt x="31" y="55"/>
                  </a:moveTo>
                  <a:cubicBezTo>
                    <a:pt x="30" y="55"/>
                    <a:pt x="30" y="56"/>
                    <a:pt x="30" y="56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1"/>
                    <a:pt x="30" y="62"/>
                    <a:pt x="31" y="62"/>
                  </a:cubicBezTo>
                  <a:cubicBezTo>
                    <a:pt x="31" y="62"/>
                    <a:pt x="32" y="61"/>
                    <a:pt x="32" y="61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32" y="56"/>
                    <a:pt x="31" y="55"/>
                    <a:pt x="31" y="55"/>
                  </a:cubicBezTo>
                  <a:close/>
                  <a:moveTo>
                    <a:pt x="17" y="9"/>
                  </a:moveTo>
                  <a:cubicBezTo>
                    <a:pt x="17" y="9"/>
                    <a:pt x="18" y="10"/>
                    <a:pt x="18" y="10"/>
                  </a:cubicBezTo>
                  <a:cubicBezTo>
                    <a:pt x="18" y="10"/>
                    <a:pt x="18" y="9"/>
                    <a:pt x="19" y="9"/>
                  </a:cubicBezTo>
                  <a:cubicBezTo>
                    <a:pt x="19" y="9"/>
                    <a:pt x="19" y="9"/>
                    <a:pt x="19" y="8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6" y="4"/>
                    <a:pt x="16" y="4"/>
                    <a:pt x="15" y="4"/>
                  </a:cubicBezTo>
                  <a:cubicBezTo>
                    <a:pt x="15" y="4"/>
                    <a:pt x="15" y="5"/>
                    <a:pt x="15" y="5"/>
                  </a:cubicBezTo>
                  <a:lnTo>
                    <a:pt x="17" y="9"/>
                  </a:lnTo>
                  <a:close/>
                  <a:moveTo>
                    <a:pt x="31" y="6"/>
                  </a:moveTo>
                  <a:cubicBezTo>
                    <a:pt x="31" y="6"/>
                    <a:pt x="32" y="6"/>
                    <a:pt x="32" y="5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0"/>
                    <a:pt x="31" y="0"/>
                    <a:pt x="31" y="0"/>
                  </a:cubicBezTo>
                  <a:cubicBezTo>
                    <a:pt x="30" y="0"/>
                    <a:pt x="30" y="0"/>
                    <a:pt x="30" y="1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0" y="6"/>
                    <a:pt x="30" y="6"/>
                    <a:pt x="31" y="6"/>
                  </a:cubicBezTo>
                  <a:close/>
                  <a:moveTo>
                    <a:pt x="53" y="30"/>
                  </a:moveTo>
                  <a:cubicBezTo>
                    <a:pt x="32" y="53"/>
                    <a:pt x="32" y="53"/>
                    <a:pt x="32" y="53"/>
                  </a:cubicBezTo>
                  <a:cubicBezTo>
                    <a:pt x="32" y="53"/>
                    <a:pt x="31" y="53"/>
                    <a:pt x="31" y="53"/>
                  </a:cubicBezTo>
                  <a:cubicBezTo>
                    <a:pt x="30" y="53"/>
                    <a:pt x="30" y="53"/>
                    <a:pt x="29" y="53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8" y="29"/>
                    <a:pt x="8" y="28"/>
                    <a:pt x="9" y="27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5" y="18"/>
                    <a:pt x="15" y="18"/>
                  </a:cubicBezTo>
                  <a:cubicBezTo>
                    <a:pt x="46" y="18"/>
                    <a:pt x="46" y="18"/>
                    <a:pt x="46" y="18"/>
                  </a:cubicBezTo>
                  <a:cubicBezTo>
                    <a:pt x="47" y="18"/>
                    <a:pt x="48" y="19"/>
                    <a:pt x="48" y="19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4" y="28"/>
                    <a:pt x="54" y="29"/>
                    <a:pt x="53" y="30"/>
                  </a:cubicBezTo>
                  <a:close/>
                  <a:moveTo>
                    <a:pt x="46" y="22"/>
                  </a:moveTo>
                  <a:cubicBezTo>
                    <a:pt x="41" y="27"/>
                    <a:pt x="41" y="27"/>
                    <a:pt x="41" y="27"/>
                  </a:cubicBezTo>
                  <a:cubicBezTo>
                    <a:pt x="50" y="27"/>
                    <a:pt x="50" y="27"/>
                    <a:pt x="50" y="27"/>
                  </a:cubicBezTo>
                  <a:lnTo>
                    <a:pt x="46" y="22"/>
                  </a:lnTo>
                  <a:close/>
                  <a:moveTo>
                    <a:pt x="44" y="21"/>
                  </a:moveTo>
                  <a:cubicBezTo>
                    <a:pt x="33" y="21"/>
                    <a:pt x="33" y="21"/>
                    <a:pt x="33" y="21"/>
                  </a:cubicBezTo>
                  <a:cubicBezTo>
                    <a:pt x="39" y="27"/>
                    <a:pt x="39" y="27"/>
                    <a:pt x="39" y="27"/>
                  </a:cubicBezTo>
                  <a:lnTo>
                    <a:pt x="44" y="21"/>
                  </a:lnTo>
                  <a:close/>
                  <a:moveTo>
                    <a:pt x="25" y="29"/>
                  </a:moveTo>
                  <a:cubicBezTo>
                    <a:pt x="31" y="48"/>
                    <a:pt x="31" y="48"/>
                    <a:pt x="31" y="48"/>
                  </a:cubicBezTo>
                  <a:cubicBezTo>
                    <a:pt x="37" y="29"/>
                    <a:pt x="37" y="29"/>
                    <a:pt x="37" y="29"/>
                  </a:cubicBezTo>
                  <a:lnTo>
                    <a:pt x="25" y="29"/>
                  </a:lnTo>
                  <a:close/>
                  <a:moveTo>
                    <a:pt x="36" y="27"/>
                  </a:moveTo>
                  <a:cubicBezTo>
                    <a:pt x="31" y="22"/>
                    <a:pt x="31" y="22"/>
                    <a:pt x="31" y="22"/>
                  </a:cubicBezTo>
                  <a:cubicBezTo>
                    <a:pt x="26" y="27"/>
                    <a:pt x="26" y="27"/>
                    <a:pt x="26" y="27"/>
                  </a:cubicBezTo>
                  <a:lnTo>
                    <a:pt x="36" y="27"/>
                  </a:lnTo>
                  <a:close/>
                  <a:moveTo>
                    <a:pt x="28" y="21"/>
                  </a:moveTo>
                  <a:cubicBezTo>
                    <a:pt x="18" y="21"/>
                    <a:pt x="18" y="21"/>
                    <a:pt x="18" y="21"/>
                  </a:cubicBezTo>
                  <a:cubicBezTo>
                    <a:pt x="23" y="27"/>
                    <a:pt x="23" y="27"/>
                    <a:pt x="23" y="27"/>
                  </a:cubicBezTo>
                  <a:lnTo>
                    <a:pt x="28" y="21"/>
                  </a:lnTo>
                  <a:close/>
                  <a:moveTo>
                    <a:pt x="12" y="27"/>
                  </a:moveTo>
                  <a:cubicBezTo>
                    <a:pt x="21" y="27"/>
                    <a:pt x="21" y="27"/>
                    <a:pt x="21" y="27"/>
                  </a:cubicBezTo>
                  <a:cubicBezTo>
                    <a:pt x="16" y="22"/>
                    <a:pt x="16" y="22"/>
                    <a:pt x="16" y="22"/>
                  </a:cubicBezTo>
                  <a:lnTo>
                    <a:pt x="12" y="27"/>
                  </a:lnTo>
                  <a:close/>
                  <a:moveTo>
                    <a:pt x="28" y="47"/>
                  </a:moveTo>
                  <a:cubicBezTo>
                    <a:pt x="22" y="29"/>
                    <a:pt x="22" y="29"/>
                    <a:pt x="22" y="29"/>
                  </a:cubicBezTo>
                  <a:cubicBezTo>
                    <a:pt x="12" y="29"/>
                    <a:pt x="12" y="29"/>
                    <a:pt x="12" y="29"/>
                  </a:cubicBezTo>
                  <a:lnTo>
                    <a:pt x="28" y="47"/>
                  </a:lnTo>
                  <a:close/>
                  <a:moveTo>
                    <a:pt x="33" y="47"/>
                  </a:moveTo>
                  <a:cubicBezTo>
                    <a:pt x="49" y="29"/>
                    <a:pt x="49" y="29"/>
                    <a:pt x="49" y="29"/>
                  </a:cubicBezTo>
                  <a:cubicBezTo>
                    <a:pt x="39" y="29"/>
                    <a:pt x="39" y="29"/>
                    <a:pt x="39" y="29"/>
                  </a:cubicBezTo>
                  <a:lnTo>
                    <a:pt x="33" y="4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Freeform 52"/>
            <p:cNvSpPr>
              <a:spLocks noEditPoints="1"/>
            </p:cNvSpPr>
            <p:nvPr/>
          </p:nvSpPr>
          <p:spPr bwMode="auto">
            <a:xfrm>
              <a:off x="5244372" y="5950415"/>
              <a:ext cx="316777" cy="298034"/>
            </a:xfrm>
            <a:custGeom>
              <a:avLst/>
              <a:gdLst>
                <a:gd name="T0" fmla="*/ 23 w 68"/>
                <a:gd name="T1" fmla="*/ 5 h 67"/>
                <a:gd name="T2" fmla="*/ 7 w 68"/>
                <a:gd name="T3" fmla="*/ 11 h 67"/>
                <a:gd name="T4" fmla="*/ 7 w 68"/>
                <a:gd name="T5" fmla="*/ 67 h 67"/>
                <a:gd name="T6" fmla="*/ 38 w 68"/>
                <a:gd name="T7" fmla="*/ 62 h 67"/>
                <a:gd name="T8" fmla="*/ 49 w 68"/>
                <a:gd name="T9" fmla="*/ 56 h 67"/>
                <a:gd name="T10" fmla="*/ 64 w 68"/>
                <a:gd name="T11" fmla="*/ 47 h 67"/>
                <a:gd name="T12" fmla="*/ 60 w 68"/>
                <a:gd name="T13" fmla="*/ 0 h 67"/>
                <a:gd name="T14" fmla="*/ 52 w 68"/>
                <a:gd name="T15" fmla="*/ 51 h 67"/>
                <a:gd name="T16" fmla="*/ 59 w 68"/>
                <a:gd name="T17" fmla="*/ 44 h 67"/>
                <a:gd name="T18" fmla="*/ 56 w 68"/>
                <a:gd name="T19" fmla="*/ 41 h 67"/>
                <a:gd name="T20" fmla="*/ 56 w 68"/>
                <a:gd name="T21" fmla="*/ 51 h 67"/>
                <a:gd name="T22" fmla="*/ 50 w 68"/>
                <a:gd name="T23" fmla="*/ 43 h 67"/>
                <a:gd name="T24" fmla="*/ 33 w 68"/>
                <a:gd name="T25" fmla="*/ 45 h 67"/>
                <a:gd name="T26" fmla="*/ 48 w 68"/>
                <a:gd name="T27" fmla="*/ 53 h 67"/>
                <a:gd name="T28" fmla="*/ 26 w 68"/>
                <a:gd name="T29" fmla="*/ 7 h 67"/>
                <a:gd name="T30" fmla="*/ 65 w 68"/>
                <a:gd name="T31" fmla="*/ 7 h 67"/>
                <a:gd name="T32" fmla="*/ 56 w 68"/>
                <a:gd name="T33" fmla="*/ 39 h 67"/>
                <a:gd name="T34" fmla="*/ 9 w 68"/>
                <a:gd name="T35" fmla="*/ 23 h 67"/>
                <a:gd name="T36" fmla="*/ 12 w 68"/>
                <a:gd name="T37" fmla="*/ 30 h 67"/>
                <a:gd name="T38" fmla="*/ 10 w 68"/>
                <a:gd name="T39" fmla="*/ 32 h 67"/>
                <a:gd name="T40" fmla="*/ 10 w 68"/>
                <a:gd name="T41" fmla="*/ 38 h 67"/>
                <a:gd name="T42" fmla="*/ 12 w 68"/>
                <a:gd name="T43" fmla="*/ 40 h 67"/>
                <a:gd name="T44" fmla="*/ 9 w 68"/>
                <a:gd name="T45" fmla="*/ 47 h 67"/>
                <a:gd name="T46" fmla="*/ 12 w 68"/>
                <a:gd name="T47" fmla="*/ 54 h 67"/>
                <a:gd name="T48" fmla="*/ 9 w 68"/>
                <a:gd name="T49" fmla="*/ 55 h 67"/>
                <a:gd name="T50" fmla="*/ 19 w 68"/>
                <a:gd name="T51" fmla="*/ 61 h 67"/>
                <a:gd name="T52" fmla="*/ 25 w 68"/>
                <a:gd name="T53" fmla="*/ 64 h 67"/>
                <a:gd name="T54" fmla="*/ 3 w 68"/>
                <a:gd name="T55" fmla="*/ 19 h 67"/>
                <a:gd name="T56" fmla="*/ 12 w 68"/>
                <a:gd name="T57" fmla="*/ 22 h 67"/>
                <a:gd name="T58" fmla="*/ 34 w 68"/>
                <a:gd name="T59" fmla="*/ 61 h 67"/>
                <a:gd name="T60" fmla="*/ 19 w 68"/>
                <a:gd name="T61" fmla="*/ 59 h 67"/>
                <a:gd name="T62" fmla="*/ 19 w 68"/>
                <a:gd name="T63" fmla="*/ 8 h 67"/>
                <a:gd name="T64" fmla="*/ 21 w 68"/>
                <a:gd name="T65" fmla="*/ 17 h 67"/>
                <a:gd name="T66" fmla="*/ 24 w 68"/>
                <a:gd name="T67" fmla="*/ 19 h 67"/>
                <a:gd name="T68" fmla="*/ 20 w 68"/>
                <a:gd name="T69" fmla="*/ 26 h 67"/>
                <a:gd name="T70" fmla="*/ 24 w 68"/>
                <a:gd name="T71" fmla="*/ 33 h 67"/>
                <a:gd name="T72" fmla="*/ 21 w 68"/>
                <a:gd name="T73" fmla="*/ 35 h 67"/>
                <a:gd name="T74" fmla="*/ 21 w 68"/>
                <a:gd name="T75" fmla="*/ 41 h 67"/>
                <a:gd name="T76" fmla="*/ 24 w 68"/>
                <a:gd name="T77" fmla="*/ 43 h 67"/>
                <a:gd name="T78" fmla="*/ 21 w 68"/>
                <a:gd name="T79" fmla="*/ 49 h 67"/>
                <a:gd name="T80" fmla="*/ 24 w 68"/>
                <a:gd name="T81" fmla="*/ 51 h 67"/>
                <a:gd name="T82" fmla="*/ 38 w 68"/>
                <a:gd name="T83" fmla="*/ 57 h 67"/>
                <a:gd name="T84" fmla="*/ 40 w 68"/>
                <a:gd name="T85" fmla="*/ 58 h 67"/>
                <a:gd name="T86" fmla="*/ 40 w 68"/>
                <a:gd name="T87" fmla="*/ 55 h 67"/>
                <a:gd name="T88" fmla="*/ 40 w 68"/>
                <a:gd name="T89" fmla="*/ 58 h 67"/>
                <a:gd name="T90" fmla="*/ 33 w 68"/>
                <a:gd name="T91" fmla="*/ 13 h 67"/>
                <a:gd name="T92" fmla="*/ 58 w 68"/>
                <a:gd name="T93" fmla="*/ 11 h 67"/>
                <a:gd name="T94" fmla="*/ 58 w 68"/>
                <a:gd name="T95" fmla="*/ 21 h 67"/>
                <a:gd name="T96" fmla="*/ 33 w 68"/>
                <a:gd name="T97" fmla="*/ 19 h 67"/>
                <a:gd name="T98" fmla="*/ 59 w 68"/>
                <a:gd name="T99" fmla="*/ 28 h 67"/>
                <a:gd name="T100" fmla="*/ 32 w 68"/>
                <a:gd name="T101" fmla="*/ 28 h 67"/>
                <a:gd name="T102" fmla="*/ 59 w 68"/>
                <a:gd name="T103" fmla="*/ 28 h 67"/>
                <a:gd name="T104" fmla="*/ 33 w 68"/>
                <a:gd name="T105" fmla="*/ 37 h 67"/>
                <a:gd name="T106" fmla="*/ 58 w 68"/>
                <a:gd name="T107" fmla="*/ 35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8" h="67">
                  <a:moveTo>
                    <a:pt x="60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27" y="0"/>
                    <a:pt x="24" y="2"/>
                    <a:pt x="23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5" y="5"/>
                    <a:pt x="13" y="8"/>
                    <a:pt x="12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3" y="11"/>
                    <a:pt x="0" y="14"/>
                    <a:pt x="0" y="19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4"/>
                    <a:pt x="3" y="67"/>
                    <a:pt x="7" y="67"/>
                  </a:cubicBezTo>
                  <a:cubicBezTo>
                    <a:pt x="25" y="67"/>
                    <a:pt x="25" y="67"/>
                    <a:pt x="25" y="67"/>
                  </a:cubicBezTo>
                  <a:cubicBezTo>
                    <a:pt x="29" y="67"/>
                    <a:pt x="33" y="66"/>
                    <a:pt x="35" y="64"/>
                  </a:cubicBezTo>
                  <a:cubicBezTo>
                    <a:pt x="38" y="62"/>
                    <a:pt x="38" y="62"/>
                    <a:pt x="38" y="62"/>
                  </a:cubicBezTo>
                  <a:cubicBezTo>
                    <a:pt x="41" y="62"/>
                    <a:pt x="45" y="60"/>
                    <a:pt x="47" y="59"/>
                  </a:cubicBezTo>
                  <a:cubicBezTo>
                    <a:pt x="48" y="57"/>
                    <a:pt x="48" y="57"/>
                    <a:pt x="48" y="57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53" y="56"/>
                    <a:pt x="57" y="55"/>
                    <a:pt x="59" y="53"/>
                  </a:cubicBezTo>
                  <a:cubicBezTo>
                    <a:pt x="62" y="50"/>
                    <a:pt x="62" y="50"/>
                    <a:pt x="62" y="50"/>
                  </a:cubicBezTo>
                  <a:cubicBezTo>
                    <a:pt x="64" y="47"/>
                    <a:pt x="64" y="47"/>
                    <a:pt x="64" y="47"/>
                  </a:cubicBezTo>
                  <a:cubicBezTo>
                    <a:pt x="66" y="46"/>
                    <a:pt x="68" y="41"/>
                    <a:pt x="68" y="38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8" y="3"/>
                    <a:pt x="64" y="0"/>
                    <a:pt x="60" y="0"/>
                  </a:cubicBezTo>
                  <a:close/>
                  <a:moveTo>
                    <a:pt x="52" y="53"/>
                  </a:moveTo>
                  <a:cubicBezTo>
                    <a:pt x="52" y="52"/>
                    <a:pt x="52" y="52"/>
                    <a:pt x="52" y="52"/>
                  </a:cubicBezTo>
                  <a:cubicBezTo>
                    <a:pt x="52" y="52"/>
                    <a:pt x="52" y="51"/>
                    <a:pt x="52" y="51"/>
                  </a:cubicBezTo>
                  <a:cubicBezTo>
                    <a:pt x="52" y="45"/>
                    <a:pt x="52" y="45"/>
                    <a:pt x="52" y="45"/>
                  </a:cubicBezTo>
                  <a:cubicBezTo>
                    <a:pt x="58" y="45"/>
                    <a:pt x="58" y="45"/>
                    <a:pt x="58" y="45"/>
                  </a:cubicBezTo>
                  <a:cubicBezTo>
                    <a:pt x="59" y="45"/>
                    <a:pt x="59" y="45"/>
                    <a:pt x="59" y="44"/>
                  </a:cubicBezTo>
                  <a:cubicBezTo>
                    <a:pt x="59" y="44"/>
                    <a:pt x="59" y="43"/>
                    <a:pt x="58" y="43"/>
                  </a:cubicBezTo>
                  <a:cubicBezTo>
                    <a:pt x="52" y="43"/>
                    <a:pt x="52" y="43"/>
                    <a:pt x="52" y="43"/>
                  </a:cubicBezTo>
                  <a:cubicBezTo>
                    <a:pt x="53" y="42"/>
                    <a:pt x="54" y="41"/>
                    <a:pt x="56" y="41"/>
                  </a:cubicBezTo>
                  <a:cubicBezTo>
                    <a:pt x="64" y="41"/>
                    <a:pt x="64" y="41"/>
                    <a:pt x="64" y="41"/>
                  </a:cubicBezTo>
                  <a:cubicBezTo>
                    <a:pt x="64" y="43"/>
                    <a:pt x="63" y="45"/>
                    <a:pt x="62" y="45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56" y="52"/>
                    <a:pt x="54" y="52"/>
                    <a:pt x="52" y="53"/>
                  </a:cubicBezTo>
                  <a:close/>
                  <a:moveTo>
                    <a:pt x="56" y="39"/>
                  </a:moveTo>
                  <a:cubicBezTo>
                    <a:pt x="53" y="39"/>
                    <a:pt x="51" y="41"/>
                    <a:pt x="50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2" y="43"/>
                    <a:pt x="32" y="44"/>
                    <a:pt x="32" y="44"/>
                  </a:cubicBezTo>
                  <a:cubicBezTo>
                    <a:pt x="32" y="45"/>
                    <a:pt x="32" y="45"/>
                    <a:pt x="33" y="45"/>
                  </a:cubicBezTo>
                  <a:cubicBezTo>
                    <a:pt x="50" y="45"/>
                    <a:pt x="50" y="45"/>
                    <a:pt x="50" y="45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48" y="53"/>
                    <a:pt x="48" y="53"/>
                    <a:pt x="48" y="53"/>
                  </a:cubicBezTo>
                  <a:cubicBezTo>
                    <a:pt x="31" y="53"/>
                    <a:pt x="31" y="53"/>
                    <a:pt x="31" y="53"/>
                  </a:cubicBezTo>
                  <a:cubicBezTo>
                    <a:pt x="28" y="53"/>
                    <a:pt x="26" y="51"/>
                    <a:pt x="26" y="49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5"/>
                    <a:pt x="28" y="3"/>
                    <a:pt x="31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3" y="3"/>
                    <a:pt x="65" y="5"/>
                    <a:pt x="65" y="7"/>
                  </a:cubicBezTo>
                  <a:cubicBezTo>
                    <a:pt x="65" y="38"/>
                    <a:pt x="65" y="38"/>
                    <a:pt x="65" y="38"/>
                  </a:cubicBezTo>
                  <a:cubicBezTo>
                    <a:pt x="65" y="38"/>
                    <a:pt x="65" y="39"/>
                    <a:pt x="65" y="39"/>
                  </a:cubicBezTo>
                  <a:lnTo>
                    <a:pt x="56" y="39"/>
                  </a:lnTo>
                  <a:close/>
                  <a:moveTo>
                    <a:pt x="12" y="22"/>
                  </a:moveTo>
                  <a:cubicBezTo>
                    <a:pt x="10" y="22"/>
                    <a:pt x="10" y="22"/>
                    <a:pt x="10" y="22"/>
                  </a:cubicBezTo>
                  <a:cubicBezTo>
                    <a:pt x="9" y="22"/>
                    <a:pt x="9" y="23"/>
                    <a:pt x="9" y="23"/>
                  </a:cubicBezTo>
                  <a:cubicBezTo>
                    <a:pt x="9" y="24"/>
                    <a:pt x="9" y="24"/>
                    <a:pt x="10" y="24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9" y="30"/>
                    <a:pt x="9" y="31"/>
                    <a:pt x="9" y="31"/>
                  </a:cubicBezTo>
                  <a:cubicBezTo>
                    <a:pt x="9" y="32"/>
                    <a:pt x="9" y="32"/>
                    <a:pt x="10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9" y="38"/>
                    <a:pt x="9" y="39"/>
                    <a:pt x="9" y="39"/>
                  </a:cubicBezTo>
                  <a:cubicBezTo>
                    <a:pt x="9" y="40"/>
                    <a:pt x="9" y="40"/>
                    <a:pt x="10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6"/>
                    <a:pt x="12" y="46"/>
                    <a:pt x="12" y="46"/>
                  </a:cubicBezTo>
                  <a:cubicBezTo>
                    <a:pt x="10" y="46"/>
                    <a:pt x="10" y="46"/>
                    <a:pt x="10" y="46"/>
                  </a:cubicBezTo>
                  <a:cubicBezTo>
                    <a:pt x="9" y="46"/>
                    <a:pt x="9" y="47"/>
                    <a:pt x="9" y="47"/>
                  </a:cubicBezTo>
                  <a:cubicBezTo>
                    <a:pt x="9" y="48"/>
                    <a:pt x="9" y="48"/>
                    <a:pt x="10" y="48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54"/>
                    <a:pt x="12" y="54"/>
                    <a:pt x="12" y="54"/>
                  </a:cubicBezTo>
                  <a:cubicBezTo>
                    <a:pt x="12" y="54"/>
                    <a:pt x="12" y="54"/>
                    <a:pt x="12" y="54"/>
                  </a:cubicBezTo>
                  <a:cubicBezTo>
                    <a:pt x="10" y="54"/>
                    <a:pt x="10" y="54"/>
                    <a:pt x="10" y="54"/>
                  </a:cubicBezTo>
                  <a:cubicBezTo>
                    <a:pt x="9" y="54"/>
                    <a:pt x="9" y="55"/>
                    <a:pt x="9" y="55"/>
                  </a:cubicBezTo>
                  <a:cubicBezTo>
                    <a:pt x="9" y="56"/>
                    <a:pt x="9" y="56"/>
                    <a:pt x="10" y="56"/>
                  </a:cubicBezTo>
                  <a:cubicBezTo>
                    <a:pt x="13" y="56"/>
                    <a:pt x="13" y="56"/>
                    <a:pt x="13" y="56"/>
                  </a:cubicBezTo>
                  <a:cubicBezTo>
                    <a:pt x="14" y="59"/>
                    <a:pt x="16" y="61"/>
                    <a:pt x="19" y="61"/>
                  </a:cubicBezTo>
                  <a:cubicBezTo>
                    <a:pt x="27" y="61"/>
                    <a:pt x="27" y="61"/>
                    <a:pt x="27" y="61"/>
                  </a:cubicBezTo>
                  <a:cubicBezTo>
                    <a:pt x="27" y="64"/>
                    <a:pt x="27" y="64"/>
                    <a:pt x="27" y="64"/>
                  </a:cubicBezTo>
                  <a:cubicBezTo>
                    <a:pt x="26" y="64"/>
                    <a:pt x="26" y="64"/>
                    <a:pt x="25" y="64"/>
                  </a:cubicBezTo>
                  <a:cubicBezTo>
                    <a:pt x="7" y="64"/>
                    <a:pt x="7" y="64"/>
                    <a:pt x="7" y="64"/>
                  </a:cubicBezTo>
                  <a:cubicBezTo>
                    <a:pt x="5" y="64"/>
                    <a:pt x="3" y="62"/>
                    <a:pt x="3" y="60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16"/>
                    <a:pt x="5" y="14"/>
                    <a:pt x="7" y="14"/>
                  </a:cubicBezTo>
                  <a:cubicBezTo>
                    <a:pt x="12" y="14"/>
                    <a:pt x="12" y="14"/>
                    <a:pt x="12" y="14"/>
                  </a:cubicBezTo>
                  <a:lnTo>
                    <a:pt x="12" y="22"/>
                  </a:lnTo>
                  <a:close/>
                  <a:moveTo>
                    <a:pt x="29" y="64"/>
                  </a:moveTo>
                  <a:cubicBezTo>
                    <a:pt x="29" y="61"/>
                    <a:pt x="29" y="61"/>
                    <a:pt x="29" y="61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2"/>
                    <a:pt x="33" y="62"/>
                    <a:pt x="33" y="62"/>
                  </a:cubicBezTo>
                  <a:cubicBezTo>
                    <a:pt x="32" y="63"/>
                    <a:pt x="31" y="63"/>
                    <a:pt x="29" y="64"/>
                  </a:cubicBezTo>
                  <a:close/>
                  <a:moveTo>
                    <a:pt x="19" y="59"/>
                  </a:moveTo>
                  <a:cubicBezTo>
                    <a:pt x="16" y="59"/>
                    <a:pt x="14" y="57"/>
                    <a:pt x="14" y="5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0"/>
                    <a:pt x="16" y="8"/>
                    <a:pt x="19" y="8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0" y="17"/>
                    <a:pt x="20" y="18"/>
                  </a:cubicBezTo>
                  <a:cubicBezTo>
                    <a:pt x="20" y="18"/>
                    <a:pt x="21" y="19"/>
                    <a:pt x="21" y="19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0" y="25"/>
                    <a:pt x="20" y="26"/>
                  </a:cubicBezTo>
                  <a:cubicBezTo>
                    <a:pt x="20" y="26"/>
                    <a:pt x="21" y="27"/>
                    <a:pt x="21" y="27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3"/>
                    <a:pt x="20" y="33"/>
                    <a:pt x="20" y="34"/>
                  </a:cubicBezTo>
                  <a:cubicBezTo>
                    <a:pt x="20" y="34"/>
                    <a:pt x="21" y="35"/>
                    <a:pt x="21" y="35"/>
                  </a:cubicBezTo>
                  <a:cubicBezTo>
                    <a:pt x="24" y="35"/>
                    <a:pt x="24" y="35"/>
                    <a:pt x="24" y="35"/>
                  </a:cubicBezTo>
                  <a:cubicBezTo>
                    <a:pt x="24" y="41"/>
                    <a:pt x="24" y="41"/>
                    <a:pt x="24" y="41"/>
                  </a:cubicBezTo>
                  <a:cubicBezTo>
                    <a:pt x="21" y="41"/>
                    <a:pt x="21" y="41"/>
                    <a:pt x="21" y="41"/>
                  </a:cubicBezTo>
                  <a:cubicBezTo>
                    <a:pt x="21" y="41"/>
                    <a:pt x="20" y="41"/>
                    <a:pt x="20" y="42"/>
                  </a:cubicBezTo>
                  <a:cubicBezTo>
                    <a:pt x="20" y="42"/>
                    <a:pt x="21" y="43"/>
                    <a:pt x="21" y="43"/>
                  </a:cubicBezTo>
                  <a:cubicBezTo>
                    <a:pt x="24" y="43"/>
                    <a:pt x="24" y="43"/>
                    <a:pt x="24" y="43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49"/>
                    <a:pt x="20" y="49"/>
                    <a:pt x="20" y="50"/>
                  </a:cubicBezTo>
                  <a:cubicBezTo>
                    <a:pt x="20" y="50"/>
                    <a:pt x="21" y="51"/>
                    <a:pt x="21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5" y="53"/>
                    <a:pt x="28" y="55"/>
                    <a:pt x="31" y="55"/>
                  </a:cubicBezTo>
                  <a:cubicBezTo>
                    <a:pt x="38" y="55"/>
                    <a:pt x="38" y="55"/>
                    <a:pt x="38" y="55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9"/>
                    <a:pt x="37" y="59"/>
                    <a:pt x="37" y="59"/>
                  </a:cubicBezTo>
                  <a:lnTo>
                    <a:pt x="19" y="59"/>
                  </a:lnTo>
                  <a:close/>
                  <a:moveTo>
                    <a:pt x="40" y="58"/>
                  </a:moveTo>
                  <a:cubicBezTo>
                    <a:pt x="40" y="58"/>
                    <a:pt x="40" y="58"/>
                    <a:pt x="40" y="58"/>
                  </a:cubicBezTo>
                  <a:cubicBezTo>
                    <a:pt x="41" y="57"/>
                    <a:pt x="41" y="57"/>
                    <a:pt x="40" y="57"/>
                  </a:cubicBezTo>
                  <a:cubicBezTo>
                    <a:pt x="40" y="55"/>
                    <a:pt x="40" y="55"/>
                    <a:pt x="40" y="55"/>
                  </a:cubicBezTo>
                  <a:cubicBezTo>
                    <a:pt x="46" y="55"/>
                    <a:pt x="46" y="55"/>
                    <a:pt x="46" y="55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4" y="57"/>
                    <a:pt x="42" y="58"/>
                    <a:pt x="40" y="58"/>
                  </a:cubicBezTo>
                  <a:close/>
                  <a:moveTo>
                    <a:pt x="59" y="12"/>
                  </a:moveTo>
                  <a:cubicBezTo>
                    <a:pt x="59" y="12"/>
                    <a:pt x="59" y="13"/>
                    <a:pt x="58" y="13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32" y="13"/>
                    <a:pt x="32" y="12"/>
                    <a:pt x="32" y="12"/>
                  </a:cubicBezTo>
                  <a:cubicBezTo>
                    <a:pt x="32" y="11"/>
                    <a:pt x="32" y="11"/>
                    <a:pt x="33" y="11"/>
                  </a:cubicBezTo>
                  <a:cubicBezTo>
                    <a:pt x="58" y="11"/>
                    <a:pt x="58" y="11"/>
                    <a:pt x="58" y="11"/>
                  </a:cubicBezTo>
                  <a:cubicBezTo>
                    <a:pt x="59" y="11"/>
                    <a:pt x="59" y="11"/>
                    <a:pt x="59" y="12"/>
                  </a:cubicBezTo>
                  <a:close/>
                  <a:moveTo>
                    <a:pt x="59" y="20"/>
                  </a:moveTo>
                  <a:cubicBezTo>
                    <a:pt x="59" y="21"/>
                    <a:pt x="59" y="21"/>
                    <a:pt x="58" y="21"/>
                  </a:cubicBezTo>
                  <a:cubicBezTo>
                    <a:pt x="33" y="21"/>
                    <a:pt x="33" y="21"/>
                    <a:pt x="33" y="21"/>
                  </a:cubicBezTo>
                  <a:cubicBezTo>
                    <a:pt x="32" y="21"/>
                    <a:pt x="32" y="21"/>
                    <a:pt x="32" y="20"/>
                  </a:cubicBezTo>
                  <a:cubicBezTo>
                    <a:pt x="32" y="19"/>
                    <a:pt x="32" y="19"/>
                    <a:pt x="33" y="19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59" y="19"/>
                    <a:pt x="59" y="19"/>
                    <a:pt x="59" y="20"/>
                  </a:cubicBezTo>
                  <a:close/>
                  <a:moveTo>
                    <a:pt x="59" y="28"/>
                  </a:moveTo>
                  <a:cubicBezTo>
                    <a:pt x="59" y="29"/>
                    <a:pt x="59" y="29"/>
                    <a:pt x="58" y="29"/>
                  </a:cubicBezTo>
                  <a:cubicBezTo>
                    <a:pt x="33" y="29"/>
                    <a:pt x="33" y="29"/>
                    <a:pt x="33" y="29"/>
                  </a:cubicBezTo>
                  <a:cubicBezTo>
                    <a:pt x="32" y="29"/>
                    <a:pt x="32" y="29"/>
                    <a:pt x="32" y="28"/>
                  </a:cubicBezTo>
                  <a:cubicBezTo>
                    <a:pt x="32" y="27"/>
                    <a:pt x="32" y="27"/>
                    <a:pt x="33" y="27"/>
                  </a:cubicBezTo>
                  <a:cubicBezTo>
                    <a:pt x="58" y="27"/>
                    <a:pt x="58" y="27"/>
                    <a:pt x="58" y="27"/>
                  </a:cubicBezTo>
                  <a:cubicBezTo>
                    <a:pt x="59" y="27"/>
                    <a:pt x="59" y="27"/>
                    <a:pt x="59" y="28"/>
                  </a:cubicBezTo>
                  <a:close/>
                  <a:moveTo>
                    <a:pt x="59" y="36"/>
                  </a:moveTo>
                  <a:cubicBezTo>
                    <a:pt x="59" y="37"/>
                    <a:pt x="59" y="37"/>
                    <a:pt x="58" y="37"/>
                  </a:cubicBezTo>
                  <a:cubicBezTo>
                    <a:pt x="33" y="37"/>
                    <a:pt x="33" y="37"/>
                    <a:pt x="33" y="37"/>
                  </a:cubicBezTo>
                  <a:cubicBezTo>
                    <a:pt x="32" y="37"/>
                    <a:pt x="32" y="37"/>
                    <a:pt x="32" y="36"/>
                  </a:cubicBezTo>
                  <a:cubicBezTo>
                    <a:pt x="32" y="36"/>
                    <a:pt x="32" y="35"/>
                    <a:pt x="33" y="35"/>
                  </a:cubicBezTo>
                  <a:cubicBezTo>
                    <a:pt x="58" y="35"/>
                    <a:pt x="58" y="35"/>
                    <a:pt x="58" y="35"/>
                  </a:cubicBezTo>
                  <a:cubicBezTo>
                    <a:pt x="59" y="35"/>
                    <a:pt x="59" y="36"/>
                    <a:pt x="59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0" name="Freeform 28"/>
            <p:cNvSpPr>
              <a:spLocks noEditPoints="1"/>
            </p:cNvSpPr>
            <p:nvPr/>
          </p:nvSpPr>
          <p:spPr bwMode="auto">
            <a:xfrm>
              <a:off x="6663668" y="4253054"/>
              <a:ext cx="530567" cy="430519"/>
            </a:xfrm>
            <a:custGeom>
              <a:avLst/>
              <a:gdLst>
                <a:gd name="T0" fmla="*/ 26 w 74"/>
                <a:gd name="T1" fmla="*/ 0 h 60"/>
                <a:gd name="T2" fmla="*/ 19 w 74"/>
                <a:gd name="T3" fmla="*/ 53 h 60"/>
                <a:gd name="T4" fmla="*/ 49 w 74"/>
                <a:gd name="T5" fmla="*/ 60 h 60"/>
                <a:gd name="T6" fmla="*/ 56 w 74"/>
                <a:gd name="T7" fmla="*/ 7 h 60"/>
                <a:gd name="T8" fmla="*/ 53 w 74"/>
                <a:gd name="T9" fmla="*/ 7 h 60"/>
                <a:gd name="T10" fmla="*/ 49 w 74"/>
                <a:gd name="T11" fmla="*/ 57 h 60"/>
                <a:gd name="T12" fmla="*/ 22 w 74"/>
                <a:gd name="T13" fmla="*/ 53 h 60"/>
                <a:gd name="T14" fmla="*/ 26 w 74"/>
                <a:gd name="T15" fmla="*/ 3 h 60"/>
                <a:gd name="T16" fmla="*/ 53 w 74"/>
                <a:gd name="T17" fmla="*/ 7 h 60"/>
                <a:gd name="T18" fmla="*/ 25 w 74"/>
                <a:gd name="T19" fmla="*/ 6 h 60"/>
                <a:gd name="T20" fmla="*/ 24 w 74"/>
                <a:gd name="T21" fmla="*/ 50 h 60"/>
                <a:gd name="T22" fmla="*/ 50 w 74"/>
                <a:gd name="T23" fmla="*/ 51 h 60"/>
                <a:gd name="T24" fmla="*/ 51 w 74"/>
                <a:gd name="T25" fmla="*/ 7 h 60"/>
                <a:gd name="T26" fmla="*/ 49 w 74"/>
                <a:gd name="T27" fmla="*/ 49 h 60"/>
                <a:gd name="T28" fmla="*/ 26 w 74"/>
                <a:gd name="T29" fmla="*/ 8 h 60"/>
                <a:gd name="T30" fmla="*/ 49 w 74"/>
                <a:gd name="T31" fmla="*/ 49 h 60"/>
                <a:gd name="T32" fmla="*/ 37 w 74"/>
                <a:gd name="T33" fmla="*/ 56 h 60"/>
                <a:gd name="T34" fmla="*/ 37 w 74"/>
                <a:gd name="T35" fmla="*/ 52 h 60"/>
                <a:gd name="T36" fmla="*/ 74 w 74"/>
                <a:gd name="T37" fmla="*/ 23 h 60"/>
                <a:gd name="T38" fmla="*/ 67 w 74"/>
                <a:gd name="T39" fmla="*/ 41 h 60"/>
                <a:gd name="T40" fmla="*/ 66 w 74"/>
                <a:gd name="T41" fmla="*/ 39 h 60"/>
                <a:gd name="T42" fmla="*/ 66 w 74"/>
                <a:gd name="T43" fmla="*/ 7 h 60"/>
                <a:gd name="T44" fmla="*/ 68 w 74"/>
                <a:gd name="T45" fmla="*/ 6 h 60"/>
                <a:gd name="T46" fmla="*/ 69 w 74"/>
                <a:gd name="T47" fmla="*/ 23 h 60"/>
                <a:gd name="T48" fmla="*/ 64 w 74"/>
                <a:gd name="T49" fmla="*/ 37 h 60"/>
                <a:gd name="T50" fmla="*/ 63 w 74"/>
                <a:gd name="T51" fmla="*/ 35 h 60"/>
                <a:gd name="T52" fmla="*/ 63 w 74"/>
                <a:gd name="T53" fmla="*/ 11 h 60"/>
                <a:gd name="T54" fmla="*/ 65 w 74"/>
                <a:gd name="T55" fmla="*/ 10 h 60"/>
                <a:gd name="T56" fmla="*/ 64 w 74"/>
                <a:gd name="T57" fmla="*/ 23 h 60"/>
                <a:gd name="T58" fmla="*/ 60 w 74"/>
                <a:gd name="T59" fmla="*/ 33 h 60"/>
                <a:gd name="T60" fmla="*/ 60 w 74"/>
                <a:gd name="T61" fmla="*/ 31 h 60"/>
                <a:gd name="T62" fmla="*/ 60 w 74"/>
                <a:gd name="T63" fmla="*/ 15 h 60"/>
                <a:gd name="T64" fmla="*/ 61 w 74"/>
                <a:gd name="T65" fmla="*/ 14 h 60"/>
                <a:gd name="T66" fmla="*/ 8 w 74"/>
                <a:gd name="T67" fmla="*/ 39 h 60"/>
                <a:gd name="T68" fmla="*/ 7 w 74"/>
                <a:gd name="T69" fmla="*/ 41 h 60"/>
                <a:gd name="T70" fmla="*/ 0 w 74"/>
                <a:gd name="T71" fmla="*/ 23 h 60"/>
                <a:gd name="T72" fmla="*/ 8 w 74"/>
                <a:gd name="T73" fmla="*/ 6 h 60"/>
                <a:gd name="T74" fmla="*/ 2 w 74"/>
                <a:gd name="T75" fmla="*/ 23 h 60"/>
                <a:gd name="T76" fmla="*/ 12 w 74"/>
                <a:gd name="T77" fmla="*/ 35 h 60"/>
                <a:gd name="T78" fmla="*/ 11 w 74"/>
                <a:gd name="T79" fmla="*/ 37 h 60"/>
                <a:gd name="T80" fmla="*/ 6 w 74"/>
                <a:gd name="T81" fmla="*/ 23 h 60"/>
                <a:gd name="T82" fmla="*/ 11 w 74"/>
                <a:gd name="T83" fmla="*/ 10 h 60"/>
                <a:gd name="T84" fmla="*/ 8 w 74"/>
                <a:gd name="T85" fmla="*/ 23 h 60"/>
                <a:gd name="T86" fmla="*/ 15 w 74"/>
                <a:gd name="T87" fmla="*/ 15 h 60"/>
                <a:gd name="T88" fmla="*/ 15 w 74"/>
                <a:gd name="T89" fmla="*/ 31 h 60"/>
                <a:gd name="T90" fmla="*/ 14 w 74"/>
                <a:gd name="T91" fmla="*/ 33 h 60"/>
                <a:gd name="T92" fmla="*/ 11 w 74"/>
                <a:gd name="T93" fmla="*/ 23 h 60"/>
                <a:gd name="T94" fmla="*/ 15 w 74"/>
                <a:gd name="T95" fmla="*/ 1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4" h="60">
                  <a:moveTo>
                    <a:pt x="49" y="0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22" y="0"/>
                    <a:pt x="19" y="3"/>
                    <a:pt x="19" y="7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9" y="56"/>
                    <a:pt x="22" y="60"/>
                    <a:pt x="26" y="60"/>
                  </a:cubicBezTo>
                  <a:cubicBezTo>
                    <a:pt x="49" y="60"/>
                    <a:pt x="49" y="60"/>
                    <a:pt x="49" y="60"/>
                  </a:cubicBezTo>
                  <a:cubicBezTo>
                    <a:pt x="53" y="60"/>
                    <a:pt x="56" y="56"/>
                    <a:pt x="56" y="53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6" y="3"/>
                    <a:pt x="53" y="0"/>
                    <a:pt x="49" y="0"/>
                  </a:cubicBezTo>
                  <a:close/>
                  <a:moveTo>
                    <a:pt x="53" y="7"/>
                  </a:moveTo>
                  <a:cubicBezTo>
                    <a:pt x="53" y="53"/>
                    <a:pt x="53" y="53"/>
                    <a:pt x="53" y="53"/>
                  </a:cubicBezTo>
                  <a:cubicBezTo>
                    <a:pt x="53" y="55"/>
                    <a:pt x="51" y="57"/>
                    <a:pt x="49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4" y="57"/>
                    <a:pt x="22" y="55"/>
                    <a:pt x="22" y="53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2" y="5"/>
                    <a:pt x="24" y="3"/>
                    <a:pt x="26" y="3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51" y="3"/>
                    <a:pt x="53" y="5"/>
                    <a:pt x="53" y="7"/>
                  </a:cubicBezTo>
                  <a:close/>
                  <a:moveTo>
                    <a:pt x="50" y="6"/>
                  </a:moveTo>
                  <a:cubicBezTo>
                    <a:pt x="25" y="6"/>
                    <a:pt x="25" y="6"/>
                    <a:pt x="25" y="6"/>
                  </a:cubicBezTo>
                  <a:cubicBezTo>
                    <a:pt x="24" y="6"/>
                    <a:pt x="24" y="6"/>
                    <a:pt x="24" y="7"/>
                  </a:cubicBezTo>
                  <a:cubicBezTo>
                    <a:pt x="24" y="50"/>
                    <a:pt x="24" y="50"/>
                    <a:pt x="24" y="50"/>
                  </a:cubicBezTo>
                  <a:cubicBezTo>
                    <a:pt x="24" y="51"/>
                    <a:pt x="24" y="51"/>
                    <a:pt x="25" y="51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50" y="51"/>
                    <a:pt x="51" y="51"/>
                    <a:pt x="51" y="50"/>
                  </a:cubicBezTo>
                  <a:cubicBezTo>
                    <a:pt x="51" y="7"/>
                    <a:pt x="51" y="7"/>
                    <a:pt x="51" y="7"/>
                  </a:cubicBezTo>
                  <a:cubicBezTo>
                    <a:pt x="51" y="6"/>
                    <a:pt x="50" y="6"/>
                    <a:pt x="50" y="6"/>
                  </a:cubicBezTo>
                  <a:close/>
                  <a:moveTo>
                    <a:pt x="49" y="49"/>
                  </a:moveTo>
                  <a:cubicBezTo>
                    <a:pt x="26" y="49"/>
                    <a:pt x="26" y="49"/>
                    <a:pt x="26" y="49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49" y="8"/>
                    <a:pt x="49" y="8"/>
                    <a:pt x="49" y="8"/>
                  </a:cubicBezTo>
                  <a:lnTo>
                    <a:pt x="49" y="49"/>
                  </a:lnTo>
                  <a:close/>
                  <a:moveTo>
                    <a:pt x="39" y="54"/>
                  </a:moveTo>
                  <a:cubicBezTo>
                    <a:pt x="39" y="55"/>
                    <a:pt x="38" y="56"/>
                    <a:pt x="37" y="56"/>
                  </a:cubicBezTo>
                  <a:cubicBezTo>
                    <a:pt x="36" y="56"/>
                    <a:pt x="35" y="55"/>
                    <a:pt x="35" y="54"/>
                  </a:cubicBezTo>
                  <a:cubicBezTo>
                    <a:pt x="35" y="53"/>
                    <a:pt x="36" y="52"/>
                    <a:pt x="37" y="52"/>
                  </a:cubicBezTo>
                  <a:cubicBezTo>
                    <a:pt x="38" y="52"/>
                    <a:pt x="39" y="53"/>
                    <a:pt x="39" y="54"/>
                  </a:cubicBezTo>
                  <a:close/>
                  <a:moveTo>
                    <a:pt x="74" y="23"/>
                  </a:moveTo>
                  <a:cubicBezTo>
                    <a:pt x="74" y="30"/>
                    <a:pt x="72" y="36"/>
                    <a:pt x="68" y="41"/>
                  </a:cubicBezTo>
                  <a:cubicBezTo>
                    <a:pt x="68" y="41"/>
                    <a:pt x="67" y="41"/>
                    <a:pt x="67" y="41"/>
                  </a:cubicBezTo>
                  <a:cubicBezTo>
                    <a:pt x="67" y="41"/>
                    <a:pt x="67" y="41"/>
                    <a:pt x="67" y="41"/>
                  </a:cubicBezTo>
                  <a:cubicBezTo>
                    <a:pt x="66" y="40"/>
                    <a:pt x="66" y="40"/>
                    <a:pt x="66" y="39"/>
                  </a:cubicBezTo>
                  <a:cubicBezTo>
                    <a:pt x="70" y="35"/>
                    <a:pt x="72" y="29"/>
                    <a:pt x="72" y="23"/>
                  </a:cubicBezTo>
                  <a:cubicBezTo>
                    <a:pt x="72" y="17"/>
                    <a:pt x="70" y="12"/>
                    <a:pt x="66" y="7"/>
                  </a:cubicBezTo>
                  <a:cubicBezTo>
                    <a:pt x="66" y="7"/>
                    <a:pt x="66" y="6"/>
                    <a:pt x="67" y="6"/>
                  </a:cubicBezTo>
                  <a:cubicBezTo>
                    <a:pt x="67" y="5"/>
                    <a:pt x="68" y="6"/>
                    <a:pt x="68" y="6"/>
                  </a:cubicBezTo>
                  <a:cubicBezTo>
                    <a:pt x="72" y="11"/>
                    <a:pt x="74" y="17"/>
                    <a:pt x="74" y="23"/>
                  </a:cubicBezTo>
                  <a:close/>
                  <a:moveTo>
                    <a:pt x="69" y="23"/>
                  </a:moveTo>
                  <a:cubicBezTo>
                    <a:pt x="69" y="28"/>
                    <a:pt x="67" y="33"/>
                    <a:pt x="65" y="36"/>
                  </a:cubicBezTo>
                  <a:cubicBezTo>
                    <a:pt x="64" y="37"/>
                    <a:pt x="64" y="37"/>
                    <a:pt x="64" y="37"/>
                  </a:cubicBezTo>
                  <a:cubicBezTo>
                    <a:pt x="64" y="37"/>
                    <a:pt x="63" y="37"/>
                    <a:pt x="63" y="37"/>
                  </a:cubicBezTo>
                  <a:cubicBezTo>
                    <a:pt x="63" y="36"/>
                    <a:pt x="63" y="36"/>
                    <a:pt x="63" y="35"/>
                  </a:cubicBezTo>
                  <a:cubicBezTo>
                    <a:pt x="66" y="32"/>
                    <a:pt x="67" y="28"/>
                    <a:pt x="67" y="23"/>
                  </a:cubicBezTo>
                  <a:cubicBezTo>
                    <a:pt x="67" y="19"/>
                    <a:pt x="66" y="15"/>
                    <a:pt x="63" y="11"/>
                  </a:cubicBezTo>
                  <a:cubicBezTo>
                    <a:pt x="63" y="11"/>
                    <a:pt x="63" y="10"/>
                    <a:pt x="63" y="10"/>
                  </a:cubicBezTo>
                  <a:cubicBezTo>
                    <a:pt x="64" y="10"/>
                    <a:pt x="64" y="10"/>
                    <a:pt x="65" y="10"/>
                  </a:cubicBezTo>
                  <a:cubicBezTo>
                    <a:pt x="67" y="14"/>
                    <a:pt x="69" y="19"/>
                    <a:pt x="69" y="23"/>
                  </a:cubicBezTo>
                  <a:close/>
                  <a:moveTo>
                    <a:pt x="64" y="23"/>
                  </a:moveTo>
                  <a:cubicBezTo>
                    <a:pt x="64" y="26"/>
                    <a:pt x="63" y="29"/>
                    <a:pt x="61" y="32"/>
                  </a:cubicBezTo>
                  <a:cubicBezTo>
                    <a:pt x="61" y="32"/>
                    <a:pt x="61" y="33"/>
                    <a:pt x="60" y="33"/>
                  </a:cubicBezTo>
                  <a:cubicBezTo>
                    <a:pt x="60" y="33"/>
                    <a:pt x="60" y="33"/>
                    <a:pt x="60" y="33"/>
                  </a:cubicBezTo>
                  <a:cubicBezTo>
                    <a:pt x="59" y="32"/>
                    <a:pt x="59" y="32"/>
                    <a:pt x="60" y="31"/>
                  </a:cubicBezTo>
                  <a:cubicBezTo>
                    <a:pt x="61" y="29"/>
                    <a:pt x="62" y="26"/>
                    <a:pt x="62" y="23"/>
                  </a:cubicBezTo>
                  <a:cubicBezTo>
                    <a:pt x="62" y="21"/>
                    <a:pt x="61" y="18"/>
                    <a:pt x="60" y="15"/>
                  </a:cubicBezTo>
                  <a:cubicBezTo>
                    <a:pt x="59" y="15"/>
                    <a:pt x="59" y="14"/>
                    <a:pt x="60" y="14"/>
                  </a:cubicBezTo>
                  <a:cubicBezTo>
                    <a:pt x="60" y="14"/>
                    <a:pt x="61" y="14"/>
                    <a:pt x="61" y="14"/>
                  </a:cubicBezTo>
                  <a:cubicBezTo>
                    <a:pt x="63" y="17"/>
                    <a:pt x="64" y="20"/>
                    <a:pt x="64" y="23"/>
                  </a:cubicBezTo>
                  <a:close/>
                  <a:moveTo>
                    <a:pt x="8" y="39"/>
                  </a:moveTo>
                  <a:cubicBezTo>
                    <a:pt x="9" y="40"/>
                    <a:pt x="8" y="40"/>
                    <a:pt x="8" y="41"/>
                  </a:cubicBezTo>
                  <a:cubicBezTo>
                    <a:pt x="8" y="41"/>
                    <a:pt x="8" y="41"/>
                    <a:pt x="7" y="41"/>
                  </a:cubicBezTo>
                  <a:cubicBezTo>
                    <a:pt x="7" y="41"/>
                    <a:pt x="7" y="41"/>
                    <a:pt x="7" y="41"/>
                  </a:cubicBezTo>
                  <a:cubicBezTo>
                    <a:pt x="3" y="36"/>
                    <a:pt x="0" y="30"/>
                    <a:pt x="0" y="23"/>
                  </a:cubicBezTo>
                  <a:cubicBezTo>
                    <a:pt x="0" y="17"/>
                    <a:pt x="3" y="11"/>
                    <a:pt x="7" y="6"/>
                  </a:cubicBezTo>
                  <a:cubicBezTo>
                    <a:pt x="7" y="6"/>
                    <a:pt x="8" y="5"/>
                    <a:pt x="8" y="6"/>
                  </a:cubicBezTo>
                  <a:cubicBezTo>
                    <a:pt x="8" y="6"/>
                    <a:pt x="9" y="7"/>
                    <a:pt x="8" y="7"/>
                  </a:cubicBezTo>
                  <a:cubicBezTo>
                    <a:pt x="5" y="12"/>
                    <a:pt x="2" y="17"/>
                    <a:pt x="2" y="23"/>
                  </a:cubicBezTo>
                  <a:cubicBezTo>
                    <a:pt x="2" y="29"/>
                    <a:pt x="5" y="35"/>
                    <a:pt x="8" y="39"/>
                  </a:cubicBezTo>
                  <a:close/>
                  <a:moveTo>
                    <a:pt x="12" y="35"/>
                  </a:moveTo>
                  <a:cubicBezTo>
                    <a:pt x="12" y="36"/>
                    <a:pt x="12" y="36"/>
                    <a:pt x="11" y="37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0" y="37"/>
                    <a:pt x="10" y="37"/>
                    <a:pt x="10" y="36"/>
                  </a:cubicBezTo>
                  <a:cubicBezTo>
                    <a:pt x="7" y="33"/>
                    <a:pt x="6" y="28"/>
                    <a:pt x="6" y="23"/>
                  </a:cubicBezTo>
                  <a:cubicBezTo>
                    <a:pt x="6" y="19"/>
                    <a:pt x="7" y="14"/>
                    <a:pt x="10" y="10"/>
                  </a:cubicBezTo>
                  <a:cubicBezTo>
                    <a:pt x="10" y="10"/>
                    <a:pt x="11" y="10"/>
                    <a:pt x="11" y="10"/>
                  </a:cubicBezTo>
                  <a:cubicBezTo>
                    <a:pt x="12" y="10"/>
                    <a:pt x="12" y="11"/>
                    <a:pt x="12" y="11"/>
                  </a:cubicBezTo>
                  <a:cubicBezTo>
                    <a:pt x="9" y="15"/>
                    <a:pt x="8" y="19"/>
                    <a:pt x="8" y="23"/>
                  </a:cubicBezTo>
                  <a:cubicBezTo>
                    <a:pt x="8" y="28"/>
                    <a:pt x="9" y="32"/>
                    <a:pt x="12" y="35"/>
                  </a:cubicBezTo>
                  <a:close/>
                  <a:moveTo>
                    <a:pt x="15" y="15"/>
                  </a:moveTo>
                  <a:cubicBezTo>
                    <a:pt x="14" y="18"/>
                    <a:pt x="13" y="21"/>
                    <a:pt x="13" y="23"/>
                  </a:cubicBezTo>
                  <a:cubicBezTo>
                    <a:pt x="13" y="26"/>
                    <a:pt x="14" y="29"/>
                    <a:pt x="15" y="31"/>
                  </a:cubicBezTo>
                  <a:cubicBezTo>
                    <a:pt x="15" y="32"/>
                    <a:pt x="15" y="32"/>
                    <a:pt x="15" y="33"/>
                  </a:cubicBezTo>
                  <a:cubicBezTo>
                    <a:pt x="15" y="33"/>
                    <a:pt x="14" y="33"/>
                    <a:pt x="14" y="33"/>
                  </a:cubicBezTo>
                  <a:cubicBezTo>
                    <a:pt x="14" y="33"/>
                    <a:pt x="14" y="32"/>
                    <a:pt x="13" y="32"/>
                  </a:cubicBezTo>
                  <a:cubicBezTo>
                    <a:pt x="12" y="29"/>
                    <a:pt x="11" y="26"/>
                    <a:pt x="11" y="23"/>
                  </a:cubicBezTo>
                  <a:cubicBezTo>
                    <a:pt x="11" y="20"/>
                    <a:pt x="12" y="17"/>
                    <a:pt x="13" y="14"/>
                  </a:cubicBezTo>
                  <a:cubicBezTo>
                    <a:pt x="14" y="14"/>
                    <a:pt x="14" y="14"/>
                    <a:pt x="15" y="14"/>
                  </a:cubicBezTo>
                  <a:cubicBezTo>
                    <a:pt x="15" y="14"/>
                    <a:pt x="15" y="15"/>
                    <a:pt x="15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Freeform 36"/>
            <p:cNvSpPr>
              <a:spLocks noEditPoints="1"/>
            </p:cNvSpPr>
            <p:nvPr/>
          </p:nvSpPr>
          <p:spPr bwMode="auto">
            <a:xfrm>
              <a:off x="5577325" y="4290527"/>
              <a:ext cx="182021" cy="182022"/>
            </a:xfrm>
            <a:custGeom>
              <a:avLst/>
              <a:gdLst>
                <a:gd name="T0" fmla="*/ 18 w 35"/>
                <a:gd name="T1" fmla="*/ 0 h 35"/>
                <a:gd name="T2" fmla="*/ 0 w 35"/>
                <a:gd name="T3" fmla="*/ 18 h 35"/>
                <a:gd name="T4" fmla="*/ 18 w 35"/>
                <a:gd name="T5" fmla="*/ 35 h 35"/>
                <a:gd name="T6" fmla="*/ 35 w 35"/>
                <a:gd name="T7" fmla="*/ 18 h 35"/>
                <a:gd name="T8" fmla="*/ 18 w 35"/>
                <a:gd name="T9" fmla="*/ 0 h 35"/>
                <a:gd name="T10" fmla="*/ 18 w 35"/>
                <a:gd name="T11" fmla="*/ 32 h 35"/>
                <a:gd name="T12" fmla="*/ 3 w 35"/>
                <a:gd name="T13" fmla="*/ 18 h 35"/>
                <a:gd name="T14" fmla="*/ 18 w 35"/>
                <a:gd name="T15" fmla="*/ 3 h 35"/>
                <a:gd name="T16" fmla="*/ 32 w 35"/>
                <a:gd name="T17" fmla="*/ 18 h 35"/>
                <a:gd name="T18" fmla="*/ 18 w 35"/>
                <a:gd name="T19" fmla="*/ 32 h 35"/>
                <a:gd name="T20" fmla="*/ 27 w 35"/>
                <a:gd name="T21" fmla="*/ 12 h 35"/>
                <a:gd name="T22" fmla="*/ 27 w 35"/>
                <a:gd name="T23" fmla="*/ 14 h 35"/>
                <a:gd name="T24" fmla="*/ 16 w 35"/>
                <a:gd name="T25" fmla="*/ 23 h 35"/>
                <a:gd name="T26" fmla="*/ 16 w 35"/>
                <a:gd name="T27" fmla="*/ 23 h 35"/>
                <a:gd name="T28" fmla="*/ 15 w 35"/>
                <a:gd name="T29" fmla="*/ 23 h 35"/>
                <a:gd name="T30" fmla="*/ 9 w 35"/>
                <a:gd name="T31" fmla="*/ 18 h 35"/>
                <a:gd name="T32" fmla="*/ 9 w 35"/>
                <a:gd name="T33" fmla="*/ 16 h 35"/>
                <a:gd name="T34" fmla="*/ 10 w 35"/>
                <a:gd name="T35" fmla="*/ 16 h 35"/>
                <a:gd name="T36" fmla="*/ 16 w 35"/>
                <a:gd name="T37" fmla="*/ 21 h 35"/>
                <a:gd name="T38" fmla="*/ 26 w 35"/>
                <a:gd name="T39" fmla="*/ 12 h 35"/>
                <a:gd name="T40" fmla="*/ 27 w 35"/>
                <a:gd name="T41" fmla="*/ 1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5" h="35">
                  <a:moveTo>
                    <a:pt x="18" y="0"/>
                  </a:moveTo>
                  <a:cubicBezTo>
                    <a:pt x="8" y="0"/>
                    <a:pt x="0" y="8"/>
                    <a:pt x="0" y="18"/>
                  </a:cubicBezTo>
                  <a:cubicBezTo>
                    <a:pt x="0" y="27"/>
                    <a:pt x="8" y="35"/>
                    <a:pt x="18" y="35"/>
                  </a:cubicBezTo>
                  <a:cubicBezTo>
                    <a:pt x="28" y="35"/>
                    <a:pt x="35" y="27"/>
                    <a:pt x="35" y="18"/>
                  </a:cubicBezTo>
                  <a:cubicBezTo>
                    <a:pt x="35" y="8"/>
                    <a:pt x="28" y="0"/>
                    <a:pt x="18" y="0"/>
                  </a:cubicBezTo>
                  <a:close/>
                  <a:moveTo>
                    <a:pt x="18" y="32"/>
                  </a:moveTo>
                  <a:cubicBezTo>
                    <a:pt x="10" y="32"/>
                    <a:pt x="3" y="26"/>
                    <a:pt x="3" y="18"/>
                  </a:cubicBezTo>
                  <a:cubicBezTo>
                    <a:pt x="3" y="10"/>
                    <a:pt x="10" y="3"/>
                    <a:pt x="18" y="3"/>
                  </a:cubicBezTo>
                  <a:cubicBezTo>
                    <a:pt x="26" y="3"/>
                    <a:pt x="32" y="10"/>
                    <a:pt x="32" y="18"/>
                  </a:cubicBezTo>
                  <a:cubicBezTo>
                    <a:pt x="32" y="26"/>
                    <a:pt x="26" y="32"/>
                    <a:pt x="18" y="32"/>
                  </a:cubicBezTo>
                  <a:close/>
                  <a:moveTo>
                    <a:pt x="27" y="12"/>
                  </a:moveTo>
                  <a:cubicBezTo>
                    <a:pt x="28" y="13"/>
                    <a:pt x="28" y="13"/>
                    <a:pt x="27" y="14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8" y="18"/>
                    <a:pt x="8" y="17"/>
                    <a:pt x="9" y="16"/>
                  </a:cubicBezTo>
                  <a:cubicBezTo>
                    <a:pt x="9" y="16"/>
                    <a:pt x="10" y="16"/>
                    <a:pt x="10" y="16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6" y="12"/>
                    <a:pt x="27" y="12"/>
                    <a:pt x="27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Freeform 24"/>
            <p:cNvSpPr>
              <a:spLocks noEditPoints="1"/>
            </p:cNvSpPr>
            <p:nvPr/>
          </p:nvSpPr>
          <p:spPr bwMode="auto">
            <a:xfrm>
              <a:off x="4864252" y="5497816"/>
              <a:ext cx="509068" cy="536962"/>
            </a:xfrm>
            <a:custGeom>
              <a:avLst/>
              <a:gdLst>
                <a:gd name="T0" fmla="*/ 22 w 62"/>
                <a:gd name="T1" fmla="*/ 32 h 65"/>
                <a:gd name="T2" fmla="*/ 22 w 62"/>
                <a:gd name="T3" fmla="*/ 52 h 65"/>
                <a:gd name="T4" fmla="*/ 26 w 62"/>
                <a:gd name="T5" fmla="*/ 43 h 65"/>
                <a:gd name="T6" fmla="*/ 47 w 62"/>
                <a:gd name="T7" fmla="*/ 7 h 65"/>
                <a:gd name="T8" fmla="*/ 47 w 62"/>
                <a:gd name="T9" fmla="*/ 19 h 65"/>
                <a:gd name="T10" fmla="*/ 40 w 62"/>
                <a:gd name="T11" fmla="*/ 37 h 65"/>
                <a:gd name="T12" fmla="*/ 36 w 62"/>
                <a:gd name="T13" fmla="*/ 27 h 65"/>
                <a:gd name="T14" fmla="*/ 32 w 62"/>
                <a:gd name="T15" fmla="*/ 26 h 65"/>
                <a:gd name="T16" fmla="*/ 24 w 62"/>
                <a:gd name="T17" fmla="*/ 22 h 65"/>
                <a:gd name="T18" fmla="*/ 18 w 62"/>
                <a:gd name="T19" fmla="*/ 21 h 65"/>
                <a:gd name="T20" fmla="*/ 11 w 62"/>
                <a:gd name="T21" fmla="*/ 28 h 65"/>
                <a:gd name="T22" fmla="*/ 6 w 62"/>
                <a:gd name="T23" fmla="*/ 28 h 65"/>
                <a:gd name="T24" fmla="*/ 3 w 62"/>
                <a:gd name="T25" fmla="*/ 38 h 65"/>
                <a:gd name="T26" fmla="*/ 0 w 62"/>
                <a:gd name="T27" fmla="*/ 43 h 65"/>
                <a:gd name="T28" fmla="*/ 3 w 62"/>
                <a:gd name="T29" fmla="*/ 47 h 65"/>
                <a:gd name="T30" fmla="*/ 6 w 62"/>
                <a:gd name="T31" fmla="*/ 58 h 65"/>
                <a:gd name="T32" fmla="*/ 11 w 62"/>
                <a:gd name="T33" fmla="*/ 58 h 65"/>
                <a:gd name="T34" fmla="*/ 18 w 62"/>
                <a:gd name="T35" fmla="*/ 65 h 65"/>
                <a:gd name="T36" fmla="*/ 24 w 62"/>
                <a:gd name="T37" fmla="*/ 64 h 65"/>
                <a:gd name="T38" fmla="*/ 32 w 62"/>
                <a:gd name="T39" fmla="*/ 60 h 65"/>
                <a:gd name="T40" fmla="*/ 36 w 62"/>
                <a:gd name="T41" fmla="*/ 59 h 65"/>
                <a:gd name="T42" fmla="*/ 40 w 62"/>
                <a:gd name="T43" fmla="*/ 49 h 65"/>
                <a:gd name="T44" fmla="*/ 44 w 62"/>
                <a:gd name="T45" fmla="*/ 46 h 65"/>
                <a:gd name="T46" fmla="*/ 38 w 62"/>
                <a:gd name="T47" fmla="*/ 53 h 65"/>
                <a:gd name="T48" fmla="*/ 22 w 62"/>
                <a:gd name="T49" fmla="*/ 58 h 65"/>
                <a:gd name="T50" fmla="*/ 6 w 62"/>
                <a:gd name="T51" fmla="*/ 53 h 65"/>
                <a:gd name="T52" fmla="*/ 7 w 62"/>
                <a:gd name="T53" fmla="*/ 38 h 65"/>
                <a:gd name="T54" fmla="*/ 18 w 62"/>
                <a:gd name="T55" fmla="*/ 24 h 65"/>
                <a:gd name="T56" fmla="*/ 36 w 62"/>
                <a:gd name="T57" fmla="*/ 30 h 65"/>
                <a:gd name="T58" fmla="*/ 41 w 62"/>
                <a:gd name="T59" fmla="*/ 44 h 65"/>
                <a:gd name="T60" fmla="*/ 59 w 62"/>
                <a:gd name="T61" fmla="*/ 11 h 65"/>
                <a:gd name="T62" fmla="*/ 60 w 62"/>
                <a:gd name="T63" fmla="*/ 7 h 65"/>
                <a:gd name="T64" fmla="*/ 54 w 62"/>
                <a:gd name="T65" fmla="*/ 4 h 65"/>
                <a:gd name="T66" fmla="*/ 49 w 62"/>
                <a:gd name="T67" fmla="*/ 0 h 65"/>
                <a:gd name="T68" fmla="*/ 46 w 62"/>
                <a:gd name="T69" fmla="*/ 0 h 65"/>
                <a:gd name="T70" fmla="*/ 40 w 62"/>
                <a:gd name="T71" fmla="*/ 4 h 65"/>
                <a:gd name="T72" fmla="*/ 38 w 62"/>
                <a:gd name="T73" fmla="*/ 4 h 65"/>
                <a:gd name="T74" fmla="*/ 35 w 62"/>
                <a:gd name="T75" fmla="*/ 11 h 65"/>
                <a:gd name="T76" fmla="*/ 33 w 62"/>
                <a:gd name="T77" fmla="*/ 14 h 65"/>
                <a:gd name="T78" fmla="*/ 35 w 62"/>
                <a:gd name="T79" fmla="*/ 18 h 65"/>
                <a:gd name="T80" fmla="*/ 37 w 62"/>
                <a:gd name="T81" fmla="*/ 24 h 65"/>
                <a:gd name="T82" fmla="*/ 40 w 62"/>
                <a:gd name="T83" fmla="*/ 25 h 65"/>
                <a:gd name="T84" fmla="*/ 46 w 62"/>
                <a:gd name="T85" fmla="*/ 28 h 65"/>
                <a:gd name="T86" fmla="*/ 49 w 62"/>
                <a:gd name="T87" fmla="*/ 29 h 65"/>
                <a:gd name="T88" fmla="*/ 54 w 62"/>
                <a:gd name="T89" fmla="*/ 24 h 65"/>
                <a:gd name="T90" fmla="*/ 57 w 62"/>
                <a:gd name="T91" fmla="*/ 24 h 65"/>
                <a:gd name="T92" fmla="*/ 59 w 62"/>
                <a:gd name="T93" fmla="*/ 18 h 65"/>
                <a:gd name="T94" fmla="*/ 61 w 62"/>
                <a:gd name="T95" fmla="*/ 12 h 65"/>
                <a:gd name="T96" fmla="*/ 52 w 62"/>
                <a:gd name="T97" fmla="*/ 22 h 65"/>
                <a:gd name="T98" fmla="*/ 43 w 62"/>
                <a:gd name="T99" fmla="*/ 25 h 65"/>
                <a:gd name="T100" fmla="*/ 36 w 62"/>
                <a:gd name="T101" fmla="*/ 15 h 65"/>
                <a:gd name="T102" fmla="*/ 38 w 62"/>
                <a:gd name="T103" fmla="*/ 7 h 65"/>
                <a:gd name="T104" fmla="*/ 50 w 62"/>
                <a:gd name="T105" fmla="*/ 3 h 65"/>
                <a:gd name="T106" fmla="*/ 56 w 62"/>
                <a:gd name="T107" fmla="*/ 1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2" h="65">
                  <a:moveTo>
                    <a:pt x="22" y="32"/>
                  </a:moveTo>
                  <a:cubicBezTo>
                    <a:pt x="15" y="32"/>
                    <a:pt x="11" y="37"/>
                    <a:pt x="11" y="43"/>
                  </a:cubicBezTo>
                  <a:cubicBezTo>
                    <a:pt x="11" y="49"/>
                    <a:pt x="15" y="54"/>
                    <a:pt x="22" y="54"/>
                  </a:cubicBezTo>
                  <a:cubicBezTo>
                    <a:pt x="28" y="54"/>
                    <a:pt x="33" y="49"/>
                    <a:pt x="33" y="43"/>
                  </a:cubicBezTo>
                  <a:cubicBezTo>
                    <a:pt x="33" y="37"/>
                    <a:pt x="28" y="32"/>
                    <a:pt x="22" y="32"/>
                  </a:cubicBezTo>
                  <a:close/>
                  <a:moveTo>
                    <a:pt x="22" y="52"/>
                  </a:moveTo>
                  <a:cubicBezTo>
                    <a:pt x="17" y="52"/>
                    <a:pt x="13" y="48"/>
                    <a:pt x="13" y="43"/>
                  </a:cubicBezTo>
                  <a:cubicBezTo>
                    <a:pt x="13" y="38"/>
                    <a:pt x="17" y="34"/>
                    <a:pt x="22" y="34"/>
                  </a:cubicBezTo>
                  <a:cubicBezTo>
                    <a:pt x="27" y="34"/>
                    <a:pt x="31" y="38"/>
                    <a:pt x="31" y="43"/>
                  </a:cubicBezTo>
                  <a:cubicBezTo>
                    <a:pt x="31" y="48"/>
                    <a:pt x="27" y="52"/>
                    <a:pt x="22" y="52"/>
                  </a:cubicBezTo>
                  <a:close/>
                  <a:moveTo>
                    <a:pt x="26" y="43"/>
                  </a:moveTo>
                  <a:cubicBezTo>
                    <a:pt x="26" y="45"/>
                    <a:pt x="24" y="47"/>
                    <a:pt x="22" y="47"/>
                  </a:cubicBezTo>
                  <a:cubicBezTo>
                    <a:pt x="19" y="47"/>
                    <a:pt x="17" y="45"/>
                    <a:pt x="17" y="43"/>
                  </a:cubicBezTo>
                  <a:cubicBezTo>
                    <a:pt x="17" y="40"/>
                    <a:pt x="19" y="38"/>
                    <a:pt x="22" y="38"/>
                  </a:cubicBezTo>
                  <a:cubicBezTo>
                    <a:pt x="24" y="38"/>
                    <a:pt x="26" y="40"/>
                    <a:pt x="26" y="43"/>
                  </a:cubicBezTo>
                  <a:close/>
                  <a:moveTo>
                    <a:pt x="47" y="7"/>
                  </a:moveTo>
                  <a:cubicBezTo>
                    <a:pt x="43" y="7"/>
                    <a:pt x="40" y="10"/>
                    <a:pt x="40" y="14"/>
                  </a:cubicBezTo>
                  <a:cubicBezTo>
                    <a:pt x="40" y="18"/>
                    <a:pt x="43" y="21"/>
                    <a:pt x="47" y="21"/>
                  </a:cubicBezTo>
                  <a:cubicBezTo>
                    <a:pt x="51" y="21"/>
                    <a:pt x="54" y="18"/>
                    <a:pt x="54" y="14"/>
                  </a:cubicBezTo>
                  <a:cubicBezTo>
                    <a:pt x="54" y="10"/>
                    <a:pt x="51" y="7"/>
                    <a:pt x="47" y="7"/>
                  </a:cubicBezTo>
                  <a:close/>
                  <a:moveTo>
                    <a:pt x="47" y="19"/>
                  </a:moveTo>
                  <a:cubicBezTo>
                    <a:pt x="44" y="19"/>
                    <a:pt x="42" y="17"/>
                    <a:pt x="42" y="14"/>
                  </a:cubicBezTo>
                  <a:cubicBezTo>
                    <a:pt x="42" y="12"/>
                    <a:pt x="44" y="9"/>
                    <a:pt x="47" y="9"/>
                  </a:cubicBezTo>
                  <a:cubicBezTo>
                    <a:pt x="49" y="9"/>
                    <a:pt x="52" y="12"/>
                    <a:pt x="52" y="14"/>
                  </a:cubicBezTo>
                  <a:cubicBezTo>
                    <a:pt x="52" y="17"/>
                    <a:pt x="49" y="19"/>
                    <a:pt x="47" y="19"/>
                  </a:cubicBezTo>
                  <a:close/>
                  <a:moveTo>
                    <a:pt x="43" y="39"/>
                  </a:moveTo>
                  <a:cubicBezTo>
                    <a:pt x="43" y="38"/>
                    <a:pt x="42" y="38"/>
                    <a:pt x="42" y="38"/>
                  </a:cubicBezTo>
                  <a:cubicBezTo>
                    <a:pt x="42" y="38"/>
                    <a:pt x="42" y="38"/>
                    <a:pt x="41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0" y="38"/>
                    <a:pt x="40" y="38"/>
                    <a:pt x="40" y="37"/>
                  </a:cubicBezTo>
                  <a:cubicBezTo>
                    <a:pt x="39" y="36"/>
                    <a:pt x="40" y="36"/>
                    <a:pt x="40" y="35"/>
                  </a:cubicBezTo>
                  <a:cubicBezTo>
                    <a:pt x="41" y="35"/>
                    <a:pt x="41" y="35"/>
                    <a:pt x="42" y="34"/>
                  </a:cubicBezTo>
                  <a:cubicBezTo>
                    <a:pt x="42" y="33"/>
                    <a:pt x="42" y="33"/>
                    <a:pt x="41" y="32"/>
                  </a:cubicBezTo>
                  <a:cubicBezTo>
                    <a:pt x="40" y="31"/>
                    <a:pt x="39" y="29"/>
                    <a:pt x="38" y="28"/>
                  </a:cubicBezTo>
                  <a:cubicBezTo>
                    <a:pt x="38" y="27"/>
                    <a:pt x="37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5" y="27"/>
                    <a:pt x="35" y="28"/>
                  </a:cubicBezTo>
                  <a:cubicBezTo>
                    <a:pt x="35" y="28"/>
                    <a:pt x="34" y="28"/>
                    <a:pt x="34" y="28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32" y="27"/>
                    <a:pt x="32" y="27"/>
                    <a:pt x="32" y="26"/>
                  </a:cubicBezTo>
                  <a:cubicBezTo>
                    <a:pt x="33" y="25"/>
                    <a:pt x="33" y="25"/>
                    <a:pt x="33" y="24"/>
                  </a:cubicBezTo>
                  <a:cubicBezTo>
                    <a:pt x="32" y="24"/>
                    <a:pt x="32" y="23"/>
                    <a:pt x="32" y="23"/>
                  </a:cubicBezTo>
                  <a:cubicBezTo>
                    <a:pt x="30" y="22"/>
                    <a:pt x="28" y="22"/>
                    <a:pt x="26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5" y="21"/>
                    <a:pt x="25" y="21"/>
                    <a:pt x="24" y="22"/>
                  </a:cubicBezTo>
                  <a:cubicBezTo>
                    <a:pt x="24" y="22"/>
                    <a:pt x="24" y="22"/>
                    <a:pt x="24" y="23"/>
                  </a:cubicBezTo>
                  <a:cubicBezTo>
                    <a:pt x="24" y="24"/>
                    <a:pt x="23" y="24"/>
                    <a:pt x="22" y="24"/>
                  </a:cubicBezTo>
                  <a:cubicBezTo>
                    <a:pt x="21" y="24"/>
                    <a:pt x="20" y="24"/>
                    <a:pt x="20" y="23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19" y="21"/>
                    <a:pt x="19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6" y="22"/>
                    <a:pt x="14" y="22"/>
                    <a:pt x="12" y="23"/>
                  </a:cubicBezTo>
                  <a:cubicBezTo>
                    <a:pt x="12" y="23"/>
                    <a:pt x="12" y="24"/>
                    <a:pt x="11" y="24"/>
                  </a:cubicBezTo>
                  <a:cubicBezTo>
                    <a:pt x="11" y="25"/>
                    <a:pt x="11" y="25"/>
                    <a:pt x="12" y="26"/>
                  </a:cubicBezTo>
                  <a:cubicBezTo>
                    <a:pt x="12" y="27"/>
                    <a:pt x="12" y="27"/>
                    <a:pt x="11" y="28"/>
                  </a:cubicBezTo>
                  <a:cubicBezTo>
                    <a:pt x="11" y="28"/>
                    <a:pt x="11" y="28"/>
                    <a:pt x="10" y="28"/>
                  </a:cubicBezTo>
                  <a:cubicBezTo>
                    <a:pt x="10" y="28"/>
                    <a:pt x="9" y="28"/>
                    <a:pt x="9" y="28"/>
                  </a:cubicBezTo>
                  <a:cubicBezTo>
                    <a:pt x="9" y="27"/>
                    <a:pt x="8" y="27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7" y="27"/>
                    <a:pt x="6" y="27"/>
                    <a:pt x="6" y="28"/>
                  </a:cubicBezTo>
                  <a:cubicBezTo>
                    <a:pt x="5" y="29"/>
                    <a:pt x="4" y="31"/>
                    <a:pt x="3" y="32"/>
                  </a:cubicBezTo>
                  <a:cubicBezTo>
                    <a:pt x="2" y="33"/>
                    <a:pt x="2" y="33"/>
                    <a:pt x="2" y="34"/>
                  </a:cubicBezTo>
                  <a:cubicBezTo>
                    <a:pt x="3" y="35"/>
                    <a:pt x="3" y="35"/>
                    <a:pt x="4" y="35"/>
                  </a:cubicBezTo>
                  <a:cubicBezTo>
                    <a:pt x="4" y="36"/>
                    <a:pt x="5" y="36"/>
                    <a:pt x="4" y="37"/>
                  </a:cubicBezTo>
                  <a:cubicBezTo>
                    <a:pt x="4" y="38"/>
                    <a:pt x="4" y="38"/>
                    <a:pt x="3" y="38"/>
                  </a:cubicBezTo>
                  <a:cubicBezTo>
                    <a:pt x="3" y="38"/>
                    <a:pt x="3" y="38"/>
                    <a:pt x="3" y="38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8"/>
                    <a:pt x="1" y="38"/>
                    <a:pt x="1" y="39"/>
                  </a:cubicBezTo>
                  <a:cubicBezTo>
                    <a:pt x="1" y="39"/>
                    <a:pt x="0" y="39"/>
                    <a:pt x="0" y="40"/>
                  </a:cubicBezTo>
                  <a:cubicBezTo>
                    <a:pt x="0" y="41"/>
                    <a:pt x="0" y="42"/>
                    <a:pt x="0" y="43"/>
                  </a:cubicBezTo>
                  <a:cubicBezTo>
                    <a:pt x="0" y="44"/>
                    <a:pt x="0" y="45"/>
                    <a:pt x="0" y="46"/>
                  </a:cubicBezTo>
                  <a:cubicBezTo>
                    <a:pt x="0" y="46"/>
                    <a:pt x="1" y="47"/>
                    <a:pt x="1" y="47"/>
                  </a:cubicBezTo>
                  <a:cubicBezTo>
                    <a:pt x="1" y="47"/>
                    <a:pt x="2" y="48"/>
                    <a:pt x="2" y="48"/>
                  </a:cubicBezTo>
                  <a:cubicBezTo>
                    <a:pt x="2" y="48"/>
                    <a:pt x="2" y="48"/>
                    <a:pt x="3" y="47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4" y="47"/>
                    <a:pt x="4" y="48"/>
                    <a:pt x="4" y="49"/>
                  </a:cubicBezTo>
                  <a:cubicBezTo>
                    <a:pt x="5" y="49"/>
                    <a:pt x="4" y="50"/>
                    <a:pt x="4" y="51"/>
                  </a:cubicBezTo>
                  <a:cubicBezTo>
                    <a:pt x="3" y="51"/>
                    <a:pt x="3" y="51"/>
                    <a:pt x="2" y="52"/>
                  </a:cubicBezTo>
                  <a:cubicBezTo>
                    <a:pt x="2" y="52"/>
                    <a:pt x="2" y="53"/>
                    <a:pt x="3" y="53"/>
                  </a:cubicBezTo>
                  <a:cubicBezTo>
                    <a:pt x="4" y="55"/>
                    <a:pt x="5" y="57"/>
                    <a:pt x="6" y="58"/>
                  </a:cubicBezTo>
                  <a:cubicBezTo>
                    <a:pt x="6" y="58"/>
                    <a:pt x="7" y="59"/>
                    <a:pt x="8" y="59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8" y="59"/>
                    <a:pt x="9" y="58"/>
                    <a:pt x="9" y="58"/>
                  </a:cubicBezTo>
                  <a:cubicBezTo>
                    <a:pt x="9" y="58"/>
                    <a:pt x="10" y="57"/>
                    <a:pt x="10" y="57"/>
                  </a:cubicBezTo>
                  <a:cubicBezTo>
                    <a:pt x="11" y="57"/>
                    <a:pt x="11" y="58"/>
                    <a:pt x="11" y="58"/>
                  </a:cubicBezTo>
                  <a:cubicBezTo>
                    <a:pt x="12" y="58"/>
                    <a:pt x="12" y="59"/>
                    <a:pt x="12" y="60"/>
                  </a:cubicBezTo>
                  <a:cubicBezTo>
                    <a:pt x="11" y="60"/>
                    <a:pt x="11" y="61"/>
                    <a:pt x="11" y="61"/>
                  </a:cubicBezTo>
                  <a:cubicBezTo>
                    <a:pt x="12" y="62"/>
                    <a:pt x="12" y="62"/>
                    <a:pt x="12" y="63"/>
                  </a:cubicBezTo>
                  <a:cubicBezTo>
                    <a:pt x="14" y="64"/>
                    <a:pt x="16" y="64"/>
                    <a:pt x="18" y="65"/>
                  </a:cubicBezTo>
                  <a:cubicBezTo>
                    <a:pt x="18" y="65"/>
                    <a:pt x="18" y="65"/>
                    <a:pt x="18" y="65"/>
                  </a:cubicBezTo>
                  <a:cubicBezTo>
                    <a:pt x="19" y="65"/>
                    <a:pt x="19" y="64"/>
                    <a:pt x="20" y="64"/>
                  </a:cubicBezTo>
                  <a:cubicBezTo>
                    <a:pt x="20" y="64"/>
                    <a:pt x="20" y="63"/>
                    <a:pt x="20" y="63"/>
                  </a:cubicBezTo>
                  <a:cubicBezTo>
                    <a:pt x="20" y="62"/>
                    <a:pt x="21" y="61"/>
                    <a:pt x="22" y="61"/>
                  </a:cubicBezTo>
                  <a:cubicBezTo>
                    <a:pt x="23" y="61"/>
                    <a:pt x="24" y="62"/>
                    <a:pt x="24" y="63"/>
                  </a:cubicBezTo>
                  <a:cubicBezTo>
                    <a:pt x="24" y="63"/>
                    <a:pt x="24" y="64"/>
                    <a:pt x="24" y="64"/>
                  </a:cubicBezTo>
                  <a:cubicBezTo>
                    <a:pt x="25" y="64"/>
                    <a:pt x="25" y="65"/>
                    <a:pt x="26" y="65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8" y="64"/>
                    <a:pt x="30" y="64"/>
                    <a:pt x="32" y="63"/>
                  </a:cubicBezTo>
                  <a:cubicBezTo>
                    <a:pt x="32" y="62"/>
                    <a:pt x="32" y="62"/>
                    <a:pt x="33" y="61"/>
                  </a:cubicBezTo>
                  <a:cubicBezTo>
                    <a:pt x="33" y="61"/>
                    <a:pt x="33" y="60"/>
                    <a:pt x="32" y="60"/>
                  </a:cubicBezTo>
                  <a:cubicBezTo>
                    <a:pt x="32" y="59"/>
                    <a:pt x="32" y="58"/>
                    <a:pt x="33" y="58"/>
                  </a:cubicBezTo>
                  <a:cubicBezTo>
                    <a:pt x="33" y="58"/>
                    <a:pt x="33" y="57"/>
                    <a:pt x="34" y="57"/>
                  </a:cubicBezTo>
                  <a:cubicBezTo>
                    <a:pt x="34" y="57"/>
                    <a:pt x="35" y="58"/>
                    <a:pt x="35" y="58"/>
                  </a:cubicBezTo>
                  <a:cubicBezTo>
                    <a:pt x="35" y="58"/>
                    <a:pt x="36" y="59"/>
                    <a:pt x="36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7" y="59"/>
                    <a:pt x="38" y="58"/>
                    <a:pt x="38" y="58"/>
                  </a:cubicBezTo>
                  <a:cubicBezTo>
                    <a:pt x="39" y="57"/>
                    <a:pt x="40" y="55"/>
                    <a:pt x="41" y="53"/>
                  </a:cubicBezTo>
                  <a:cubicBezTo>
                    <a:pt x="42" y="53"/>
                    <a:pt x="42" y="52"/>
                    <a:pt x="42" y="52"/>
                  </a:cubicBezTo>
                  <a:cubicBezTo>
                    <a:pt x="41" y="51"/>
                    <a:pt x="41" y="51"/>
                    <a:pt x="40" y="51"/>
                  </a:cubicBezTo>
                  <a:cubicBezTo>
                    <a:pt x="40" y="50"/>
                    <a:pt x="39" y="49"/>
                    <a:pt x="40" y="49"/>
                  </a:cubicBezTo>
                  <a:cubicBezTo>
                    <a:pt x="40" y="48"/>
                    <a:pt x="40" y="47"/>
                    <a:pt x="41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2" y="48"/>
                    <a:pt x="43" y="47"/>
                    <a:pt x="43" y="47"/>
                  </a:cubicBezTo>
                  <a:cubicBezTo>
                    <a:pt x="43" y="47"/>
                    <a:pt x="44" y="46"/>
                    <a:pt x="44" y="46"/>
                  </a:cubicBezTo>
                  <a:cubicBezTo>
                    <a:pt x="44" y="45"/>
                    <a:pt x="44" y="44"/>
                    <a:pt x="44" y="43"/>
                  </a:cubicBezTo>
                  <a:cubicBezTo>
                    <a:pt x="44" y="42"/>
                    <a:pt x="44" y="41"/>
                    <a:pt x="44" y="40"/>
                  </a:cubicBezTo>
                  <a:cubicBezTo>
                    <a:pt x="44" y="39"/>
                    <a:pt x="43" y="39"/>
                    <a:pt x="43" y="39"/>
                  </a:cubicBezTo>
                  <a:close/>
                  <a:moveTo>
                    <a:pt x="37" y="48"/>
                  </a:moveTo>
                  <a:cubicBezTo>
                    <a:pt x="36" y="50"/>
                    <a:pt x="37" y="52"/>
                    <a:pt x="38" y="53"/>
                  </a:cubicBezTo>
                  <a:cubicBezTo>
                    <a:pt x="38" y="54"/>
                    <a:pt x="37" y="54"/>
                    <a:pt x="36" y="55"/>
                  </a:cubicBezTo>
                  <a:cubicBezTo>
                    <a:pt x="35" y="54"/>
                    <a:pt x="33" y="54"/>
                    <a:pt x="31" y="55"/>
                  </a:cubicBezTo>
                  <a:cubicBezTo>
                    <a:pt x="29" y="57"/>
                    <a:pt x="29" y="59"/>
                    <a:pt x="29" y="60"/>
                  </a:cubicBezTo>
                  <a:cubicBezTo>
                    <a:pt x="28" y="61"/>
                    <a:pt x="27" y="61"/>
                    <a:pt x="26" y="61"/>
                  </a:cubicBezTo>
                  <a:cubicBezTo>
                    <a:pt x="26" y="60"/>
                    <a:pt x="24" y="58"/>
                    <a:pt x="22" y="58"/>
                  </a:cubicBezTo>
                  <a:cubicBezTo>
                    <a:pt x="20" y="58"/>
                    <a:pt x="18" y="60"/>
                    <a:pt x="18" y="61"/>
                  </a:cubicBezTo>
                  <a:cubicBezTo>
                    <a:pt x="17" y="61"/>
                    <a:pt x="16" y="61"/>
                    <a:pt x="15" y="60"/>
                  </a:cubicBezTo>
                  <a:cubicBezTo>
                    <a:pt x="15" y="59"/>
                    <a:pt x="15" y="57"/>
                    <a:pt x="13" y="55"/>
                  </a:cubicBezTo>
                  <a:cubicBezTo>
                    <a:pt x="11" y="54"/>
                    <a:pt x="9" y="54"/>
                    <a:pt x="8" y="55"/>
                  </a:cubicBezTo>
                  <a:cubicBezTo>
                    <a:pt x="7" y="54"/>
                    <a:pt x="6" y="54"/>
                    <a:pt x="6" y="53"/>
                  </a:cubicBezTo>
                  <a:cubicBezTo>
                    <a:pt x="7" y="52"/>
                    <a:pt x="8" y="50"/>
                    <a:pt x="7" y="48"/>
                  </a:cubicBezTo>
                  <a:cubicBezTo>
                    <a:pt x="7" y="46"/>
                    <a:pt x="5" y="44"/>
                    <a:pt x="3" y="44"/>
                  </a:cubicBezTo>
                  <a:cubicBezTo>
                    <a:pt x="3" y="44"/>
                    <a:pt x="3" y="43"/>
                    <a:pt x="3" y="43"/>
                  </a:cubicBezTo>
                  <a:cubicBezTo>
                    <a:pt x="3" y="42"/>
                    <a:pt x="3" y="42"/>
                    <a:pt x="3" y="41"/>
                  </a:cubicBezTo>
                  <a:cubicBezTo>
                    <a:pt x="5" y="41"/>
                    <a:pt x="7" y="40"/>
                    <a:pt x="7" y="38"/>
                  </a:cubicBezTo>
                  <a:cubicBezTo>
                    <a:pt x="8" y="36"/>
                    <a:pt x="7" y="34"/>
                    <a:pt x="6" y="33"/>
                  </a:cubicBezTo>
                  <a:cubicBezTo>
                    <a:pt x="6" y="32"/>
                    <a:pt x="7" y="31"/>
                    <a:pt x="8" y="30"/>
                  </a:cubicBezTo>
                  <a:cubicBezTo>
                    <a:pt x="9" y="32"/>
                    <a:pt x="11" y="32"/>
                    <a:pt x="13" y="30"/>
                  </a:cubicBezTo>
                  <a:cubicBezTo>
                    <a:pt x="15" y="29"/>
                    <a:pt x="15" y="27"/>
                    <a:pt x="15" y="25"/>
                  </a:cubicBezTo>
                  <a:cubicBezTo>
                    <a:pt x="16" y="25"/>
                    <a:pt x="17" y="25"/>
                    <a:pt x="18" y="24"/>
                  </a:cubicBezTo>
                  <a:cubicBezTo>
                    <a:pt x="18" y="26"/>
                    <a:pt x="20" y="27"/>
                    <a:pt x="22" y="27"/>
                  </a:cubicBezTo>
                  <a:cubicBezTo>
                    <a:pt x="24" y="27"/>
                    <a:pt x="26" y="26"/>
                    <a:pt x="26" y="24"/>
                  </a:cubicBezTo>
                  <a:cubicBezTo>
                    <a:pt x="27" y="25"/>
                    <a:pt x="28" y="25"/>
                    <a:pt x="29" y="25"/>
                  </a:cubicBezTo>
                  <a:cubicBezTo>
                    <a:pt x="29" y="27"/>
                    <a:pt x="29" y="29"/>
                    <a:pt x="31" y="30"/>
                  </a:cubicBezTo>
                  <a:cubicBezTo>
                    <a:pt x="33" y="32"/>
                    <a:pt x="35" y="32"/>
                    <a:pt x="36" y="30"/>
                  </a:cubicBezTo>
                  <a:cubicBezTo>
                    <a:pt x="37" y="31"/>
                    <a:pt x="38" y="32"/>
                    <a:pt x="38" y="33"/>
                  </a:cubicBezTo>
                  <a:cubicBezTo>
                    <a:pt x="37" y="34"/>
                    <a:pt x="36" y="36"/>
                    <a:pt x="37" y="38"/>
                  </a:cubicBezTo>
                  <a:cubicBezTo>
                    <a:pt x="37" y="40"/>
                    <a:pt x="39" y="41"/>
                    <a:pt x="41" y="41"/>
                  </a:cubicBezTo>
                  <a:cubicBezTo>
                    <a:pt x="41" y="42"/>
                    <a:pt x="41" y="42"/>
                    <a:pt x="41" y="43"/>
                  </a:cubicBezTo>
                  <a:cubicBezTo>
                    <a:pt x="41" y="43"/>
                    <a:pt x="41" y="44"/>
                    <a:pt x="41" y="44"/>
                  </a:cubicBezTo>
                  <a:cubicBezTo>
                    <a:pt x="39" y="44"/>
                    <a:pt x="37" y="46"/>
                    <a:pt x="37" y="48"/>
                  </a:cubicBezTo>
                  <a:close/>
                  <a:moveTo>
                    <a:pt x="61" y="12"/>
                  </a:moveTo>
                  <a:cubicBezTo>
                    <a:pt x="61" y="12"/>
                    <a:pt x="61" y="11"/>
                    <a:pt x="61" y="11"/>
                  </a:cubicBezTo>
                  <a:cubicBezTo>
                    <a:pt x="60" y="11"/>
                    <a:pt x="60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9" y="10"/>
                    <a:pt x="60" y="10"/>
                    <a:pt x="60" y="9"/>
                  </a:cubicBezTo>
                  <a:cubicBezTo>
                    <a:pt x="60" y="9"/>
                    <a:pt x="60" y="8"/>
                    <a:pt x="60" y="7"/>
                  </a:cubicBezTo>
                  <a:cubicBezTo>
                    <a:pt x="59" y="6"/>
                    <a:pt x="58" y="5"/>
                    <a:pt x="57" y="4"/>
                  </a:cubicBezTo>
                  <a:cubicBezTo>
                    <a:pt x="57" y="4"/>
                    <a:pt x="57" y="4"/>
                    <a:pt x="56" y="4"/>
                  </a:cubicBezTo>
                  <a:cubicBezTo>
                    <a:pt x="56" y="4"/>
                    <a:pt x="56" y="4"/>
                    <a:pt x="56" y="4"/>
                  </a:cubicBezTo>
                  <a:cubicBezTo>
                    <a:pt x="55" y="4"/>
                    <a:pt x="55" y="4"/>
                    <a:pt x="55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5" y="3"/>
                    <a:pt x="54" y="2"/>
                  </a:cubicBezTo>
                  <a:cubicBezTo>
                    <a:pt x="54" y="2"/>
                    <a:pt x="54" y="1"/>
                    <a:pt x="53" y="1"/>
                  </a:cubicBezTo>
                  <a:cubicBezTo>
                    <a:pt x="52" y="1"/>
                    <a:pt x="51" y="0"/>
                    <a:pt x="50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8" y="0"/>
                    <a:pt x="48" y="0"/>
                  </a:cubicBezTo>
                  <a:cubicBezTo>
                    <a:pt x="48" y="1"/>
                    <a:pt x="47" y="1"/>
                    <a:pt x="47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1"/>
                    <a:pt x="46" y="1"/>
                    <a:pt x="46" y="0"/>
                  </a:cubicBezTo>
                  <a:cubicBezTo>
                    <a:pt x="46" y="0"/>
                    <a:pt x="45" y="0"/>
                    <a:pt x="45" y="0"/>
                  </a:cubicBezTo>
                  <a:cubicBezTo>
                    <a:pt x="45" y="0"/>
                    <a:pt x="45" y="0"/>
                    <a:pt x="44" y="0"/>
                  </a:cubicBezTo>
                  <a:cubicBezTo>
                    <a:pt x="43" y="0"/>
                    <a:pt x="42" y="1"/>
                    <a:pt x="41" y="1"/>
                  </a:cubicBezTo>
                  <a:cubicBezTo>
                    <a:pt x="40" y="1"/>
                    <a:pt x="40" y="2"/>
                    <a:pt x="40" y="2"/>
                  </a:cubicBezTo>
                  <a:cubicBezTo>
                    <a:pt x="40" y="3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39" y="4"/>
                  </a:cubicBezTo>
                  <a:cubicBezTo>
                    <a:pt x="39" y="4"/>
                    <a:pt x="39" y="4"/>
                    <a:pt x="38" y="4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6" y="5"/>
                    <a:pt x="35" y="6"/>
                    <a:pt x="34" y="7"/>
                  </a:cubicBezTo>
                  <a:cubicBezTo>
                    <a:pt x="34" y="8"/>
                    <a:pt x="34" y="9"/>
                    <a:pt x="34" y="9"/>
                  </a:cubicBezTo>
                  <a:cubicBezTo>
                    <a:pt x="34" y="10"/>
                    <a:pt x="35" y="10"/>
                    <a:pt x="35" y="10"/>
                  </a:cubicBezTo>
                  <a:cubicBezTo>
                    <a:pt x="35" y="10"/>
                    <a:pt x="35" y="10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3" y="11"/>
                    <a:pt x="33" y="12"/>
                    <a:pt x="33" y="12"/>
                  </a:cubicBezTo>
                  <a:cubicBezTo>
                    <a:pt x="33" y="13"/>
                    <a:pt x="33" y="14"/>
                    <a:pt x="33" y="14"/>
                  </a:cubicBezTo>
                  <a:cubicBezTo>
                    <a:pt x="33" y="15"/>
                    <a:pt x="33" y="16"/>
                    <a:pt x="33" y="16"/>
                  </a:cubicBezTo>
                  <a:cubicBezTo>
                    <a:pt x="33" y="17"/>
                    <a:pt x="33" y="17"/>
                    <a:pt x="33" y="18"/>
                  </a:cubicBezTo>
                  <a:cubicBezTo>
                    <a:pt x="34" y="18"/>
                    <a:pt x="34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9"/>
                    <a:pt x="34" y="19"/>
                    <a:pt x="34" y="20"/>
                  </a:cubicBezTo>
                  <a:cubicBezTo>
                    <a:pt x="34" y="20"/>
                    <a:pt x="34" y="21"/>
                    <a:pt x="34" y="21"/>
                  </a:cubicBezTo>
                  <a:cubicBezTo>
                    <a:pt x="35" y="22"/>
                    <a:pt x="36" y="23"/>
                    <a:pt x="37" y="24"/>
                  </a:cubicBezTo>
                  <a:cubicBezTo>
                    <a:pt x="37" y="25"/>
                    <a:pt x="37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9" y="25"/>
                    <a:pt x="39" y="25"/>
                    <a:pt x="39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5"/>
                  </a:cubicBezTo>
                  <a:cubicBezTo>
                    <a:pt x="40" y="25"/>
                    <a:pt x="40" y="26"/>
                    <a:pt x="40" y="26"/>
                  </a:cubicBezTo>
                  <a:cubicBezTo>
                    <a:pt x="40" y="27"/>
                    <a:pt x="40" y="27"/>
                    <a:pt x="41" y="27"/>
                  </a:cubicBezTo>
                  <a:cubicBezTo>
                    <a:pt x="42" y="28"/>
                    <a:pt x="43" y="28"/>
                    <a:pt x="44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5" y="29"/>
                    <a:pt x="46" y="28"/>
                    <a:pt x="46" y="28"/>
                  </a:cubicBezTo>
                  <a:cubicBezTo>
                    <a:pt x="46" y="28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8" y="28"/>
                    <a:pt x="48" y="28"/>
                  </a:cubicBezTo>
                  <a:cubicBezTo>
                    <a:pt x="48" y="28"/>
                    <a:pt x="49" y="29"/>
                    <a:pt x="49" y="29"/>
                  </a:cubicBezTo>
                  <a:cubicBezTo>
                    <a:pt x="49" y="29"/>
                    <a:pt x="49" y="29"/>
                    <a:pt x="50" y="29"/>
                  </a:cubicBezTo>
                  <a:cubicBezTo>
                    <a:pt x="51" y="28"/>
                    <a:pt x="52" y="28"/>
                    <a:pt x="53" y="27"/>
                  </a:cubicBezTo>
                  <a:cubicBezTo>
                    <a:pt x="54" y="27"/>
                    <a:pt x="54" y="27"/>
                    <a:pt x="54" y="26"/>
                  </a:cubicBezTo>
                  <a:cubicBezTo>
                    <a:pt x="55" y="26"/>
                    <a:pt x="54" y="25"/>
                    <a:pt x="54" y="25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5" y="24"/>
                  </a:cubicBezTo>
                  <a:cubicBezTo>
                    <a:pt x="55" y="25"/>
                    <a:pt x="55" y="25"/>
                    <a:pt x="56" y="25"/>
                  </a:cubicBezTo>
                  <a:cubicBezTo>
                    <a:pt x="56" y="25"/>
                    <a:pt x="56" y="25"/>
                    <a:pt x="56" y="25"/>
                  </a:cubicBezTo>
                  <a:cubicBezTo>
                    <a:pt x="57" y="25"/>
                    <a:pt x="57" y="25"/>
                    <a:pt x="57" y="24"/>
                  </a:cubicBezTo>
                  <a:cubicBezTo>
                    <a:pt x="58" y="23"/>
                    <a:pt x="59" y="22"/>
                    <a:pt x="60" y="21"/>
                  </a:cubicBezTo>
                  <a:cubicBezTo>
                    <a:pt x="60" y="21"/>
                    <a:pt x="60" y="20"/>
                    <a:pt x="60" y="20"/>
                  </a:cubicBezTo>
                  <a:cubicBezTo>
                    <a:pt x="60" y="19"/>
                    <a:pt x="59" y="19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60" y="18"/>
                    <a:pt x="60" y="18"/>
                    <a:pt x="60" y="18"/>
                  </a:cubicBezTo>
                  <a:cubicBezTo>
                    <a:pt x="61" y="17"/>
                    <a:pt x="61" y="17"/>
                    <a:pt x="61" y="16"/>
                  </a:cubicBezTo>
                  <a:cubicBezTo>
                    <a:pt x="61" y="16"/>
                    <a:pt x="62" y="15"/>
                    <a:pt x="62" y="14"/>
                  </a:cubicBezTo>
                  <a:cubicBezTo>
                    <a:pt x="62" y="14"/>
                    <a:pt x="61" y="13"/>
                    <a:pt x="61" y="12"/>
                  </a:cubicBezTo>
                  <a:close/>
                  <a:moveTo>
                    <a:pt x="58" y="15"/>
                  </a:moveTo>
                  <a:cubicBezTo>
                    <a:pt x="57" y="15"/>
                    <a:pt x="56" y="16"/>
                    <a:pt x="56" y="17"/>
                  </a:cubicBezTo>
                  <a:cubicBezTo>
                    <a:pt x="55" y="18"/>
                    <a:pt x="56" y="20"/>
                    <a:pt x="57" y="21"/>
                  </a:cubicBezTo>
                  <a:cubicBezTo>
                    <a:pt x="56" y="21"/>
                    <a:pt x="56" y="21"/>
                    <a:pt x="56" y="22"/>
                  </a:cubicBezTo>
                  <a:cubicBezTo>
                    <a:pt x="55" y="21"/>
                    <a:pt x="53" y="21"/>
                    <a:pt x="52" y="22"/>
                  </a:cubicBezTo>
                  <a:cubicBezTo>
                    <a:pt x="51" y="23"/>
                    <a:pt x="51" y="24"/>
                    <a:pt x="51" y="25"/>
                  </a:cubicBezTo>
                  <a:cubicBezTo>
                    <a:pt x="51" y="25"/>
                    <a:pt x="50" y="25"/>
                    <a:pt x="50" y="25"/>
                  </a:cubicBezTo>
                  <a:cubicBezTo>
                    <a:pt x="49" y="24"/>
                    <a:pt x="48" y="24"/>
                    <a:pt x="47" y="24"/>
                  </a:cubicBezTo>
                  <a:cubicBezTo>
                    <a:pt x="46" y="24"/>
                    <a:pt x="45" y="24"/>
                    <a:pt x="44" y="25"/>
                  </a:cubicBezTo>
                  <a:cubicBezTo>
                    <a:pt x="44" y="25"/>
                    <a:pt x="43" y="25"/>
                    <a:pt x="43" y="25"/>
                  </a:cubicBezTo>
                  <a:cubicBezTo>
                    <a:pt x="43" y="24"/>
                    <a:pt x="43" y="23"/>
                    <a:pt x="42" y="22"/>
                  </a:cubicBezTo>
                  <a:cubicBezTo>
                    <a:pt x="41" y="21"/>
                    <a:pt x="39" y="21"/>
                    <a:pt x="38" y="22"/>
                  </a:cubicBezTo>
                  <a:cubicBezTo>
                    <a:pt x="38" y="21"/>
                    <a:pt x="38" y="21"/>
                    <a:pt x="37" y="21"/>
                  </a:cubicBezTo>
                  <a:cubicBezTo>
                    <a:pt x="38" y="20"/>
                    <a:pt x="39" y="18"/>
                    <a:pt x="38" y="17"/>
                  </a:cubicBezTo>
                  <a:cubicBezTo>
                    <a:pt x="38" y="16"/>
                    <a:pt x="37" y="15"/>
                    <a:pt x="36" y="15"/>
                  </a:cubicBezTo>
                  <a:cubicBezTo>
                    <a:pt x="36" y="15"/>
                    <a:pt x="36" y="15"/>
                    <a:pt x="36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7" y="14"/>
                    <a:pt x="38" y="13"/>
                    <a:pt x="38" y="11"/>
                  </a:cubicBezTo>
                  <a:cubicBezTo>
                    <a:pt x="39" y="10"/>
                    <a:pt x="38" y="9"/>
                    <a:pt x="37" y="8"/>
                  </a:cubicBezTo>
                  <a:cubicBezTo>
                    <a:pt x="38" y="8"/>
                    <a:pt x="38" y="7"/>
                    <a:pt x="38" y="7"/>
                  </a:cubicBezTo>
                  <a:cubicBezTo>
                    <a:pt x="39" y="8"/>
                    <a:pt x="41" y="8"/>
                    <a:pt x="42" y="7"/>
                  </a:cubicBezTo>
                  <a:cubicBezTo>
                    <a:pt x="43" y="6"/>
                    <a:pt x="43" y="5"/>
                    <a:pt x="43" y="4"/>
                  </a:cubicBezTo>
                  <a:cubicBezTo>
                    <a:pt x="43" y="3"/>
                    <a:pt x="44" y="3"/>
                    <a:pt x="44" y="3"/>
                  </a:cubicBezTo>
                  <a:cubicBezTo>
                    <a:pt x="45" y="4"/>
                    <a:pt x="46" y="5"/>
                    <a:pt x="47" y="5"/>
                  </a:cubicBezTo>
                  <a:cubicBezTo>
                    <a:pt x="48" y="5"/>
                    <a:pt x="49" y="4"/>
                    <a:pt x="50" y="3"/>
                  </a:cubicBezTo>
                  <a:cubicBezTo>
                    <a:pt x="50" y="3"/>
                    <a:pt x="51" y="3"/>
                    <a:pt x="51" y="4"/>
                  </a:cubicBezTo>
                  <a:cubicBezTo>
                    <a:pt x="51" y="5"/>
                    <a:pt x="51" y="6"/>
                    <a:pt x="52" y="7"/>
                  </a:cubicBezTo>
                  <a:cubicBezTo>
                    <a:pt x="53" y="8"/>
                    <a:pt x="55" y="8"/>
                    <a:pt x="56" y="7"/>
                  </a:cubicBezTo>
                  <a:cubicBezTo>
                    <a:pt x="56" y="7"/>
                    <a:pt x="56" y="8"/>
                    <a:pt x="57" y="8"/>
                  </a:cubicBezTo>
                  <a:cubicBezTo>
                    <a:pt x="56" y="9"/>
                    <a:pt x="55" y="10"/>
                    <a:pt x="56" y="11"/>
                  </a:cubicBezTo>
                  <a:cubicBezTo>
                    <a:pt x="56" y="13"/>
                    <a:pt x="57" y="14"/>
                    <a:pt x="58" y="14"/>
                  </a:cubicBezTo>
                  <a:cubicBezTo>
                    <a:pt x="58" y="14"/>
                    <a:pt x="59" y="14"/>
                    <a:pt x="59" y="14"/>
                  </a:cubicBezTo>
                  <a:cubicBezTo>
                    <a:pt x="59" y="15"/>
                    <a:pt x="58" y="15"/>
                    <a:pt x="58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" name="Freeform 33"/>
            <p:cNvSpPr>
              <a:spLocks noEditPoints="1"/>
            </p:cNvSpPr>
            <p:nvPr/>
          </p:nvSpPr>
          <p:spPr bwMode="auto">
            <a:xfrm>
              <a:off x="7948290" y="3894150"/>
              <a:ext cx="326659" cy="334627"/>
            </a:xfrm>
            <a:custGeom>
              <a:avLst/>
              <a:gdLst>
                <a:gd name="T0" fmla="*/ 8 w 52"/>
                <a:gd name="T1" fmla="*/ 19 h 53"/>
                <a:gd name="T2" fmla="*/ 8 w 52"/>
                <a:gd name="T3" fmla="*/ 19 h 53"/>
                <a:gd name="T4" fmla="*/ 8 w 52"/>
                <a:gd name="T5" fmla="*/ 18 h 53"/>
                <a:gd name="T6" fmla="*/ 8 w 52"/>
                <a:gd name="T7" fmla="*/ 17 h 53"/>
                <a:gd name="T8" fmla="*/ 8 w 52"/>
                <a:gd name="T9" fmla="*/ 17 h 53"/>
                <a:gd name="T10" fmla="*/ 15 w 52"/>
                <a:gd name="T11" fmla="*/ 10 h 53"/>
                <a:gd name="T12" fmla="*/ 17 w 52"/>
                <a:gd name="T13" fmla="*/ 10 h 53"/>
                <a:gd name="T14" fmla="*/ 17 w 52"/>
                <a:gd name="T15" fmla="*/ 12 h 53"/>
                <a:gd name="T16" fmla="*/ 13 w 52"/>
                <a:gd name="T17" fmla="*/ 17 h 53"/>
                <a:gd name="T18" fmla="*/ 39 w 52"/>
                <a:gd name="T19" fmla="*/ 17 h 53"/>
                <a:gd name="T20" fmla="*/ 40 w 52"/>
                <a:gd name="T21" fmla="*/ 18 h 53"/>
                <a:gd name="T22" fmla="*/ 39 w 52"/>
                <a:gd name="T23" fmla="*/ 20 h 53"/>
                <a:gd name="T24" fmla="*/ 13 w 52"/>
                <a:gd name="T25" fmla="*/ 20 h 53"/>
                <a:gd name="T26" fmla="*/ 17 w 52"/>
                <a:gd name="T27" fmla="*/ 24 h 53"/>
                <a:gd name="T28" fmla="*/ 17 w 52"/>
                <a:gd name="T29" fmla="*/ 26 h 53"/>
                <a:gd name="T30" fmla="*/ 16 w 52"/>
                <a:gd name="T31" fmla="*/ 26 h 53"/>
                <a:gd name="T32" fmla="*/ 15 w 52"/>
                <a:gd name="T33" fmla="*/ 26 h 53"/>
                <a:gd name="T34" fmla="*/ 8 w 52"/>
                <a:gd name="T35" fmla="*/ 19 h 53"/>
                <a:gd name="T36" fmla="*/ 43 w 52"/>
                <a:gd name="T37" fmla="*/ 34 h 53"/>
                <a:gd name="T38" fmla="*/ 43 w 52"/>
                <a:gd name="T39" fmla="*/ 34 h 53"/>
                <a:gd name="T40" fmla="*/ 36 w 52"/>
                <a:gd name="T41" fmla="*/ 27 h 53"/>
                <a:gd name="T42" fmla="*/ 34 w 52"/>
                <a:gd name="T43" fmla="*/ 27 h 53"/>
                <a:gd name="T44" fmla="*/ 34 w 52"/>
                <a:gd name="T45" fmla="*/ 29 h 53"/>
                <a:gd name="T46" fmla="*/ 39 w 52"/>
                <a:gd name="T47" fmla="*/ 33 h 53"/>
                <a:gd name="T48" fmla="*/ 13 w 52"/>
                <a:gd name="T49" fmla="*/ 33 h 53"/>
                <a:gd name="T50" fmla="*/ 11 w 52"/>
                <a:gd name="T51" fmla="*/ 35 h 53"/>
                <a:gd name="T52" fmla="*/ 13 w 52"/>
                <a:gd name="T53" fmla="*/ 36 h 53"/>
                <a:gd name="T54" fmla="*/ 39 w 52"/>
                <a:gd name="T55" fmla="*/ 36 h 53"/>
                <a:gd name="T56" fmla="*/ 34 w 52"/>
                <a:gd name="T57" fmla="*/ 41 h 53"/>
                <a:gd name="T58" fmla="*/ 34 w 52"/>
                <a:gd name="T59" fmla="*/ 43 h 53"/>
                <a:gd name="T60" fmla="*/ 35 w 52"/>
                <a:gd name="T61" fmla="*/ 43 h 53"/>
                <a:gd name="T62" fmla="*/ 36 w 52"/>
                <a:gd name="T63" fmla="*/ 43 h 53"/>
                <a:gd name="T64" fmla="*/ 43 w 52"/>
                <a:gd name="T65" fmla="*/ 36 h 53"/>
                <a:gd name="T66" fmla="*/ 43 w 52"/>
                <a:gd name="T67" fmla="*/ 36 h 53"/>
                <a:gd name="T68" fmla="*/ 44 w 52"/>
                <a:gd name="T69" fmla="*/ 35 h 53"/>
                <a:gd name="T70" fmla="*/ 43 w 52"/>
                <a:gd name="T71" fmla="*/ 34 h 53"/>
                <a:gd name="T72" fmla="*/ 52 w 52"/>
                <a:gd name="T73" fmla="*/ 7 h 53"/>
                <a:gd name="T74" fmla="*/ 52 w 52"/>
                <a:gd name="T75" fmla="*/ 45 h 53"/>
                <a:gd name="T76" fmla="*/ 45 w 52"/>
                <a:gd name="T77" fmla="*/ 53 h 53"/>
                <a:gd name="T78" fmla="*/ 7 w 52"/>
                <a:gd name="T79" fmla="*/ 53 h 53"/>
                <a:gd name="T80" fmla="*/ 0 w 52"/>
                <a:gd name="T81" fmla="*/ 45 h 53"/>
                <a:gd name="T82" fmla="*/ 0 w 52"/>
                <a:gd name="T83" fmla="*/ 7 h 53"/>
                <a:gd name="T84" fmla="*/ 7 w 52"/>
                <a:gd name="T85" fmla="*/ 0 h 53"/>
                <a:gd name="T86" fmla="*/ 45 w 52"/>
                <a:gd name="T87" fmla="*/ 0 h 53"/>
                <a:gd name="T88" fmla="*/ 52 w 52"/>
                <a:gd name="T89" fmla="*/ 7 h 53"/>
                <a:gd name="T90" fmla="*/ 49 w 52"/>
                <a:gd name="T91" fmla="*/ 7 h 53"/>
                <a:gd name="T92" fmla="*/ 45 w 52"/>
                <a:gd name="T93" fmla="*/ 3 h 53"/>
                <a:gd name="T94" fmla="*/ 7 w 52"/>
                <a:gd name="T95" fmla="*/ 3 h 53"/>
                <a:gd name="T96" fmla="*/ 3 w 52"/>
                <a:gd name="T97" fmla="*/ 7 h 53"/>
                <a:gd name="T98" fmla="*/ 3 w 52"/>
                <a:gd name="T99" fmla="*/ 45 h 53"/>
                <a:gd name="T100" fmla="*/ 7 w 52"/>
                <a:gd name="T101" fmla="*/ 50 h 53"/>
                <a:gd name="T102" fmla="*/ 45 w 52"/>
                <a:gd name="T103" fmla="*/ 50 h 53"/>
                <a:gd name="T104" fmla="*/ 49 w 52"/>
                <a:gd name="T105" fmla="*/ 45 h 53"/>
                <a:gd name="T106" fmla="*/ 49 w 52"/>
                <a:gd name="T107" fmla="*/ 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2" h="53">
                  <a:moveTo>
                    <a:pt x="8" y="19"/>
                  </a:move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8"/>
                    <a:pt x="8" y="18"/>
                  </a:cubicBezTo>
                  <a:cubicBezTo>
                    <a:pt x="8" y="18"/>
                    <a:pt x="8" y="17"/>
                    <a:pt x="8" y="17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9"/>
                    <a:pt x="16" y="9"/>
                    <a:pt x="17" y="10"/>
                  </a:cubicBezTo>
                  <a:cubicBezTo>
                    <a:pt x="18" y="11"/>
                    <a:pt x="18" y="12"/>
                    <a:pt x="17" y="12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40" y="17"/>
                    <a:pt x="40" y="17"/>
                    <a:pt x="40" y="18"/>
                  </a:cubicBezTo>
                  <a:cubicBezTo>
                    <a:pt x="40" y="19"/>
                    <a:pt x="40" y="20"/>
                    <a:pt x="39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8" y="24"/>
                    <a:pt x="18" y="25"/>
                    <a:pt x="17" y="26"/>
                  </a:cubicBezTo>
                  <a:cubicBezTo>
                    <a:pt x="17" y="26"/>
                    <a:pt x="16" y="26"/>
                    <a:pt x="16" y="26"/>
                  </a:cubicBezTo>
                  <a:cubicBezTo>
                    <a:pt x="16" y="26"/>
                    <a:pt x="15" y="26"/>
                    <a:pt x="15" y="26"/>
                  </a:cubicBezTo>
                  <a:lnTo>
                    <a:pt x="8" y="19"/>
                  </a:lnTo>
                  <a:close/>
                  <a:moveTo>
                    <a:pt x="43" y="34"/>
                  </a:moveTo>
                  <a:cubicBezTo>
                    <a:pt x="43" y="34"/>
                    <a:pt x="43" y="34"/>
                    <a:pt x="43" y="34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6"/>
                    <a:pt x="35" y="26"/>
                    <a:pt x="34" y="27"/>
                  </a:cubicBezTo>
                  <a:cubicBezTo>
                    <a:pt x="34" y="28"/>
                    <a:pt x="34" y="29"/>
                    <a:pt x="34" y="29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2" y="33"/>
                    <a:pt x="11" y="34"/>
                    <a:pt x="11" y="35"/>
                  </a:cubicBezTo>
                  <a:cubicBezTo>
                    <a:pt x="11" y="36"/>
                    <a:pt x="12" y="36"/>
                    <a:pt x="13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4" y="41"/>
                    <a:pt x="34" y="42"/>
                    <a:pt x="34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4" y="36"/>
                    <a:pt x="44" y="35"/>
                    <a:pt x="44" y="35"/>
                  </a:cubicBezTo>
                  <a:cubicBezTo>
                    <a:pt x="44" y="35"/>
                    <a:pt x="44" y="34"/>
                    <a:pt x="43" y="34"/>
                  </a:cubicBezTo>
                  <a:close/>
                  <a:moveTo>
                    <a:pt x="52" y="7"/>
                  </a:moveTo>
                  <a:cubicBezTo>
                    <a:pt x="52" y="45"/>
                    <a:pt x="52" y="45"/>
                    <a:pt x="52" y="45"/>
                  </a:cubicBezTo>
                  <a:cubicBezTo>
                    <a:pt x="52" y="49"/>
                    <a:pt x="49" y="53"/>
                    <a:pt x="45" y="53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3" y="53"/>
                    <a:pt x="0" y="49"/>
                    <a:pt x="0" y="45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4"/>
                    <a:pt x="3" y="0"/>
                    <a:pt x="7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9" y="0"/>
                    <a:pt x="52" y="4"/>
                    <a:pt x="52" y="7"/>
                  </a:cubicBezTo>
                  <a:close/>
                  <a:moveTo>
                    <a:pt x="49" y="7"/>
                  </a:moveTo>
                  <a:cubicBezTo>
                    <a:pt x="49" y="5"/>
                    <a:pt x="47" y="3"/>
                    <a:pt x="45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4" y="3"/>
                    <a:pt x="3" y="5"/>
                    <a:pt x="3" y="7"/>
                  </a:cubicBezTo>
                  <a:cubicBezTo>
                    <a:pt x="3" y="45"/>
                    <a:pt x="3" y="45"/>
                    <a:pt x="3" y="45"/>
                  </a:cubicBezTo>
                  <a:cubicBezTo>
                    <a:pt x="3" y="48"/>
                    <a:pt x="4" y="50"/>
                    <a:pt x="7" y="50"/>
                  </a:cubicBezTo>
                  <a:cubicBezTo>
                    <a:pt x="45" y="50"/>
                    <a:pt x="45" y="50"/>
                    <a:pt x="45" y="50"/>
                  </a:cubicBezTo>
                  <a:cubicBezTo>
                    <a:pt x="47" y="50"/>
                    <a:pt x="49" y="48"/>
                    <a:pt x="49" y="45"/>
                  </a:cubicBezTo>
                  <a:lnTo>
                    <a:pt x="49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" name="Freeform 16"/>
            <p:cNvSpPr>
              <a:spLocks noEditPoints="1"/>
            </p:cNvSpPr>
            <p:nvPr/>
          </p:nvSpPr>
          <p:spPr bwMode="auto">
            <a:xfrm>
              <a:off x="4592949" y="5273553"/>
              <a:ext cx="357957" cy="394671"/>
            </a:xfrm>
            <a:custGeom>
              <a:avLst/>
              <a:gdLst>
                <a:gd name="T0" fmla="*/ 33 w 66"/>
                <a:gd name="T1" fmla="*/ 0 h 73"/>
                <a:gd name="T2" fmla="*/ 26 w 66"/>
                <a:gd name="T3" fmla="*/ 6 h 73"/>
                <a:gd name="T4" fmla="*/ 39 w 66"/>
                <a:gd name="T5" fmla="*/ 7 h 73"/>
                <a:gd name="T6" fmla="*/ 28 w 66"/>
                <a:gd name="T7" fmla="*/ 5 h 73"/>
                <a:gd name="T8" fmla="*/ 33 w 66"/>
                <a:gd name="T9" fmla="*/ 1 h 73"/>
                <a:gd name="T10" fmla="*/ 28 w 66"/>
                <a:gd name="T11" fmla="*/ 5 h 73"/>
                <a:gd name="T12" fmla="*/ 50 w 66"/>
                <a:gd name="T13" fmla="*/ 13 h 73"/>
                <a:gd name="T14" fmla="*/ 55 w 66"/>
                <a:gd name="T15" fmla="*/ 15 h 73"/>
                <a:gd name="T16" fmla="*/ 54 w 66"/>
                <a:gd name="T17" fmla="*/ 8 h 73"/>
                <a:gd name="T18" fmla="*/ 45 w 66"/>
                <a:gd name="T19" fmla="*/ 8 h 73"/>
                <a:gd name="T20" fmla="*/ 49 w 66"/>
                <a:gd name="T21" fmla="*/ 11 h 73"/>
                <a:gd name="T22" fmla="*/ 33 w 66"/>
                <a:gd name="T23" fmla="*/ 7 h 73"/>
                <a:gd name="T24" fmla="*/ 17 w 66"/>
                <a:gd name="T25" fmla="*/ 12 h 73"/>
                <a:gd name="T26" fmla="*/ 21 w 66"/>
                <a:gd name="T27" fmla="*/ 8 h 73"/>
                <a:gd name="T28" fmla="*/ 14 w 66"/>
                <a:gd name="T29" fmla="*/ 6 h 73"/>
                <a:gd name="T30" fmla="*/ 10 w 66"/>
                <a:gd name="T31" fmla="*/ 15 h 73"/>
                <a:gd name="T32" fmla="*/ 15 w 66"/>
                <a:gd name="T33" fmla="*/ 12 h 73"/>
                <a:gd name="T34" fmla="*/ 15 w 66"/>
                <a:gd name="T35" fmla="*/ 13 h 73"/>
                <a:gd name="T36" fmla="*/ 0 w 66"/>
                <a:gd name="T37" fmla="*/ 35 h 73"/>
                <a:gd name="T38" fmla="*/ 4 w 66"/>
                <a:gd name="T39" fmla="*/ 43 h 73"/>
                <a:gd name="T40" fmla="*/ 14 w 66"/>
                <a:gd name="T41" fmla="*/ 60 h 73"/>
                <a:gd name="T42" fmla="*/ 11 w 66"/>
                <a:gd name="T43" fmla="*/ 68 h 73"/>
                <a:gd name="T44" fmla="*/ 12 w 66"/>
                <a:gd name="T45" fmla="*/ 73 h 73"/>
                <a:gd name="T46" fmla="*/ 15 w 66"/>
                <a:gd name="T47" fmla="*/ 70 h 73"/>
                <a:gd name="T48" fmla="*/ 20 w 66"/>
                <a:gd name="T49" fmla="*/ 63 h 73"/>
                <a:gd name="T50" fmla="*/ 46 w 66"/>
                <a:gd name="T51" fmla="*/ 63 h 73"/>
                <a:gd name="T52" fmla="*/ 52 w 66"/>
                <a:gd name="T53" fmla="*/ 70 h 73"/>
                <a:gd name="T54" fmla="*/ 57 w 66"/>
                <a:gd name="T55" fmla="*/ 71 h 73"/>
                <a:gd name="T56" fmla="*/ 56 w 66"/>
                <a:gd name="T57" fmla="*/ 67 h 73"/>
                <a:gd name="T58" fmla="*/ 62 w 66"/>
                <a:gd name="T59" fmla="*/ 43 h 73"/>
                <a:gd name="T60" fmla="*/ 66 w 66"/>
                <a:gd name="T61" fmla="*/ 35 h 73"/>
                <a:gd name="T62" fmla="*/ 2 w 66"/>
                <a:gd name="T63" fmla="*/ 38 h 73"/>
                <a:gd name="T64" fmla="*/ 3 w 66"/>
                <a:gd name="T65" fmla="*/ 32 h 73"/>
                <a:gd name="T66" fmla="*/ 3 w 66"/>
                <a:gd name="T67" fmla="*/ 41 h 73"/>
                <a:gd name="T68" fmla="*/ 47 w 66"/>
                <a:gd name="T69" fmla="*/ 8 h 73"/>
                <a:gd name="T70" fmla="*/ 53 w 66"/>
                <a:gd name="T71" fmla="*/ 10 h 73"/>
                <a:gd name="T72" fmla="*/ 47 w 66"/>
                <a:gd name="T73" fmla="*/ 8 h 73"/>
                <a:gd name="T74" fmla="*/ 12 w 66"/>
                <a:gd name="T75" fmla="*/ 10 h 73"/>
                <a:gd name="T76" fmla="*/ 17 w 66"/>
                <a:gd name="T77" fmla="*/ 7 h 73"/>
                <a:gd name="T78" fmla="*/ 11 w 66"/>
                <a:gd name="T79" fmla="*/ 13 h 73"/>
                <a:gd name="T80" fmla="*/ 12 w 66"/>
                <a:gd name="T81" fmla="*/ 66 h 73"/>
                <a:gd name="T82" fmla="*/ 17 w 66"/>
                <a:gd name="T83" fmla="*/ 64 h 73"/>
                <a:gd name="T84" fmla="*/ 53 w 66"/>
                <a:gd name="T85" fmla="*/ 66 h 73"/>
                <a:gd name="T86" fmla="*/ 48 w 66"/>
                <a:gd name="T87" fmla="*/ 64 h 73"/>
                <a:gd name="T88" fmla="*/ 53 w 66"/>
                <a:gd name="T89" fmla="*/ 66 h 73"/>
                <a:gd name="T90" fmla="*/ 6 w 66"/>
                <a:gd name="T91" fmla="*/ 37 h 73"/>
                <a:gd name="T92" fmla="*/ 60 w 66"/>
                <a:gd name="T93" fmla="*/ 37 h 73"/>
                <a:gd name="T94" fmla="*/ 64 w 66"/>
                <a:gd name="T95" fmla="*/ 38 h 73"/>
                <a:gd name="T96" fmla="*/ 62 w 66"/>
                <a:gd name="T97" fmla="*/ 37 h 73"/>
                <a:gd name="T98" fmla="*/ 64 w 66"/>
                <a:gd name="T99" fmla="*/ 35 h 73"/>
                <a:gd name="T100" fmla="*/ 33 w 66"/>
                <a:gd name="T101" fmla="*/ 12 h 73"/>
                <a:gd name="T102" fmla="*/ 33 w 66"/>
                <a:gd name="T103" fmla="*/ 61 h 73"/>
                <a:gd name="T104" fmla="*/ 33 w 66"/>
                <a:gd name="T105" fmla="*/ 12 h 73"/>
                <a:gd name="T106" fmla="*/ 10 w 66"/>
                <a:gd name="T107" fmla="*/ 37 h 73"/>
                <a:gd name="T108" fmla="*/ 56 w 66"/>
                <a:gd name="T109" fmla="*/ 37 h 73"/>
                <a:gd name="T110" fmla="*/ 36 w 66"/>
                <a:gd name="T111" fmla="*/ 35 h 73"/>
                <a:gd name="T112" fmla="*/ 49 w 66"/>
                <a:gd name="T113" fmla="*/ 38 h 73"/>
                <a:gd name="T114" fmla="*/ 32 w 66"/>
                <a:gd name="T115" fmla="*/ 40 h 73"/>
                <a:gd name="T116" fmla="*/ 31 w 66"/>
                <a:gd name="T117" fmla="*/ 32 h 73"/>
                <a:gd name="T118" fmla="*/ 34 w 66"/>
                <a:gd name="T119" fmla="*/ 16 h 73"/>
                <a:gd name="T120" fmla="*/ 36 w 66"/>
                <a:gd name="T121" fmla="*/ 3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6" h="73">
                  <a:moveTo>
                    <a:pt x="39" y="6"/>
                  </a:moveTo>
                  <a:cubicBezTo>
                    <a:pt x="39" y="2"/>
                    <a:pt x="37" y="0"/>
                    <a:pt x="33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29" y="0"/>
                    <a:pt x="26" y="2"/>
                    <a:pt x="26" y="6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39" y="7"/>
                    <a:pt x="39" y="7"/>
                    <a:pt x="39" y="7"/>
                  </a:cubicBezTo>
                  <a:lnTo>
                    <a:pt x="39" y="6"/>
                  </a:lnTo>
                  <a:close/>
                  <a:moveTo>
                    <a:pt x="28" y="5"/>
                  </a:moveTo>
                  <a:cubicBezTo>
                    <a:pt x="28" y="3"/>
                    <a:pt x="30" y="1"/>
                    <a:pt x="32" y="1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5" y="1"/>
                    <a:pt x="37" y="3"/>
                    <a:pt x="38" y="5"/>
                  </a:cubicBezTo>
                  <a:lnTo>
                    <a:pt x="28" y="5"/>
                  </a:lnTo>
                  <a:close/>
                  <a:moveTo>
                    <a:pt x="62" y="30"/>
                  </a:moveTo>
                  <a:cubicBezTo>
                    <a:pt x="60" y="23"/>
                    <a:pt x="56" y="17"/>
                    <a:pt x="50" y="13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5" y="15"/>
                    <a:pt x="55" y="15"/>
                    <a:pt x="55" y="15"/>
                  </a:cubicBezTo>
                  <a:cubicBezTo>
                    <a:pt x="55" y="15"/>
                    <a:pt x="55" y="15"/>
                    <a:pt x="55" y="15"/>
                  </a:cubicBezTo>
                  <a:cubicBezTo>
                    <a:pt x="57" y="13"/>
                    <a:pt x="56" y="10"/>
                    <a:pt x="54" y="8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49" y="5"/>
                    <a:pt x="46" y="6"/>
                    <a:pt x="45" y="8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4" y="9"/>
                    <a:pt x="39" y="7"/>
                    <a:pt x="33" y="7"/>
                  </a:cubicBezTo>
                  <a:cubicBezTo>
                    <a:pt x="27" y="7"/>
                    <a:pt x="21" y="9"/>
                    <a:pt x="17" y="12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0" y="6"/>
                    <a:pt x="17" y="5"/>
                    <a:pt x="14" y="6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9" y="10"/>
                    <a:pt x="9" y="13"/>
                    <a:pt x="10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0" y="17"/>
                    <a:pt x="5" y="23"/>
                    <a:pt x="4" y="30"/>
                  </a:cubicBezTo>
                  <a:cubicBezTo>
                    <a:pt x="2" y="31"/>
                    <a:pt x="0" y="33"/>
                    <a:pt x="0" y="35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41"/>
                    <a:pt x="2" y="43"/>
                    <a:pt x="4" y="43"/>
                  </a:cubicBezTo>
                  <a:cubicBezTo>
                    <a:pt x="5" y="50"/>
                    <a:pt x="9" y="56"/>
                    <a:pt x="14" y="60"/>
                  </a:cubicBezTo>
                  <a:cubicBezTo>
                    <a:pt x="14" y="60"/>
                    <a:pt x="14" y="60"/>
                    <a:pt x="14" y="60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9" y="71"/>
                    <a:pt x="9" y="71"/>
                    <a:pt x="9" y="71"/>
                  </a:cubicBezTo>
                  <a:cubicBezTo>
                    <a:pt x="12" y="73"/>
                    <a:pt x="12" y="73"/>
                    <a:pt x="12" y="73"/>
                  </a:cubicBezTo>
                  <a:cubicBezTo>
                    <a:pt x="14" y="70"/>
                    <a:pt x="14" y="70"/>
                    <a:pt x="14" y="70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20" y="63"/>
                    <a:pt x="20" y="63"/>
                    <a:pt x="20" y="63"/>
                  </a:cubicBezTo>
                  <a:cubicBezTo>
                    <a:pt x="20" y="63"/>
                    <a:pt x="20" y="63"/>
                    <a:pt x="20" y="63"/>
                  </a:cubicBezTo>
                  <a:cubicBezTo>
                    <a:pt x="24" y="65"/>
                    <a:pt x="28" y="66"/>
                    <a:pt x="33" y="66"/>
                  </a:cubicBezTo>
                  <a:cubicBezTo>
                    <a:pt x="37" y="66"/>
                    <a:pt x="42" y="65"/>
                    <a:pt x="46" y="63"/>
                  </a:cubicBezTo>
                  <a:cubicBezTo>
                    <a:pt x="50" y="70"/>
                    <a:pt x="50" y="70"/>
                    <a:pt x="50" y="70"/>
                  </a:cubicBezTo>
                  <a:cubicBezTo>
                    <a:pt x="52" y="70"/>
                    <a:pt x="52" y="70"/>
                    <a:pt x="52" y="70"/>
                  </a:cubicBezTo>
                  <a:cubicBezTo>
                    <a:pt x="54" y="73"/>
                    <a:pt x="54" y="73"/>
                    <a:pt x="54" y="73"/>
                  </a:cubicBezTo>
                  <a:cubicBezTo>
                    <a:pt x="57" y="71"/>
                    <a:pt x="57" y="71"/>
                    <a:pt x="57" y="71"/>
                  </a:cubicBezTo>
                  <a:cubicBezTo>
                    <a:pt x="55" y="68"/>
                    <a:pt x="55" y="68"/>
                    <a:pt x="55" y="68"/>
                  </a:cubicBezTo>
                  <a:cubicBezTo>
                    <a:pt x="56" y="67"/>
                    <a:pt x="56" y="67"/>
                    <a:pt x="56" y="67"/>
                  </a:cubicBezTo>
                  <a:cubicBezTo>
                    <a:pt x="51" y="60"/>
                    <a:pt x="51" y="60"/>
                    <a:pt x="51" y="60"/>
                  </a:cubicBezTo>
                  <a:cubicBezTo>
                    <a:pt x="57" y="56"/>
                    <a:pt x="60" y="50"/>
                    <a:pt x="62" y="43"/>
                  </a:cubicBezTo>
                  <a:cubicBezTo>
                    <a:pt x="64" y="43"/>
                    <a:pt x="66" y="41"/>
                    <a:pt x="66" y="38"/>
                  </a:cubicBezTo>
                  <a:cubicBezTo>
                    <a:pt x="66" y="35"/>
                    <a:pt x="66" y="35"/>
                    <a:pt x="66" y="35"/>
                  </a:cubicBezTo>
                  <a:cubicBezTo>
                    <a:pt x="66" y="33"/>
                    <a:pt x="64" y="31"/>
                    <a:pt x="62" y="30"/>
                  </a:cubicBezTo>
                  <a:close/>
                  <a:moveTo>
                    <a:pt x="2" y="38"/>
                  </a:moveTo>
                  <a:cubicBezTo>
                    <a:pt x="2" y="35"/>
                    <a:pt x="2" y="35"/>
                    <a:pt x="2" y="35"/>
                  </a:cubicBezTo>
                  <a:cubicBezTo>
                    <a:pt x="2" y="34"/>
                    <a:pt x="2" y="33"/>
                    <a:pt x="3" y="32"/>
                  </a:cubicBezTo>
                  <a:cubicBezTo>
                    <a:pt x="3" y="34"/>
                    <a:pt x="3" y="35"/>
                    <a:pt x="3" y="37"/>
                  </a:cubicBezTo>
                  <a:cubicBezTo>
                    <a:pt x="3" y="38"/>
                    <a:pt x="3" y="40"/>
                    <a:pt x="3" y="41"/>
                  </a:cubicBezTo>
                  <a:cubicBezTo>
                    <a:pt x="2" y="41"/>
                    <a:pt x="2" y="40"/>
                    <a:pt x="2" y="38"/>
                  </a:cubicBezTo>
                  <a:close/>
                  <a:moveTo>
                    <a:pt x="47" y="8"/>
                  </a:moveTo>
                  <a:cubicBezTo>
                    <a:pt x="48" y="7"/>
                    <a:pt x="49" y="7"/>
                    <a:pt x="50" y="8"/>
                  </a:cubicBezTo>
                  <a:cubicBezTo>
                    <a:pt x="53" y="10"/>
                    <a:pt x="53" y="10"/>
                    <a:pt x="53" y="10"/>
                  </a:cubicBezTo>
                  <a:cubicBezTo>
                    <a:pt x="54" y="10"/>
                    <a:pt x="55" y="12"/>
                    <a:pt x="54" y="13"/>
                  </a:cubicBezTo>
                  <a:lnTo>
                    <a:pt x="47" y="8"/>
                  </a:lnTo>
                  <a:close/>
                  <a:moveTo>
                    <a:pt x="11" y="13"/>
                  </a:moveTo>
                  <a:cubicBezTo>
                    <a:pt x="11" y="12"/>
                    <a:pt x="11" y="10"/>
                    <a:pt x="12" y="10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6" y="7"/>
                    <a:pt x="16" y="7"/>
                    <a:pt x="17" y="7"/>
                  </a:cubicBezTo>
                  <a:cubicBezTo>
                    <a:pt x="18" y="7"/>
                    <a:pt x="18" y="8"/>
                    <a:pt x="19" y="8"/>
                  </a:cubicBezTo>
                  <a:lnTo>
                    <a:pt x="11" y="13"/>
                  </a:lnTo>
                  <a:close/>
                  <a:moveTo>
                    <a:pt x="15" y="68"/>
                  </a:moveTo>
                  <a:cubicBezTo>
                    <a:pt x="12" y="66"/>
                    <a:pt x="12" y="66"/>
                    <a:pt x="12" y="66"/>
                  </a:cubicBezTo>
                  <a:cubicBezTo>
                    <a:pt x="15" y="62"/>
                    <a:pt x="15" y="62"/>
                    <a:pt x="15" y="62"/>
                  </a:cubicBezTo>
                  <a:cubicBezTo>
                    <a:pt x="17" y="64"/>
                    <a:pt x="17" y="64"/>
                    <a:pt x="17" y="64"/>
                  </a:cubicBezTo>
                  <a:lnTo>
                    <a:pt x="15" y="68"/>
                  </a:lnTo>
                  <a:close/>
                  <a:moveTo>
                    <a:pt x="53" y="66"/>
                  </a:moveTo>
                  <a:cubicBezTo>
                    <a:pt x="51" y="68"/>
                    <a:pt x="51" y="68"/>
                    <a:pt x="51" y="68"/>
                  </a:cubicBezTo>
                  <a:cubicBezTo>
                    <a:pt x="48" y="64"/>
                    <a:pt x="48" y="64"/>
                    <a:pt x="48" y="64"/>
                  </a:cubicBezTo>
                  <a:cubicBezTo>
                    <a:pt x="50" y="62"/>
                    <a:pt x="50" y="62"/>
                    <a:pt x="50" y="62"/>
                  </a:cubicBezTo>
                  <a:lnTo>
                    <a:pt x="53" y="66"/>
                  </a:lnTo>
                  <a:close/>
                  <a:moveTo>
                    <a:pt x="33" y="64"/>
                  </a:moveTo>
                  <a:cubicBezTo>
                    <a:pt x="18" y="64"/>
                    <a:pt x="6" y="52"/>
                    <a:pt x="6" y="37"/>
                  </a:cubicBezTo>
                  <a:cubicBezTo>
                    <a:pt x="6" y="22"/>
                    <a:pt x="18" y="10"/>
                    <a:pt x="33" y="10"/>
                  </a:cubicBezTo>
                  <a:cubicBezTo>
                    <a:pt x="48" y="10"/>
                    <a:pt x="60" y="22"/>
                    <a:pt x="60" y="37"/>
                  </a:cubicBezTo>
                  <a:cubicBezTo>
                    <a:pt x="60" y="52"/>
                    <a:pt x="48" y="64"/>
                    <a:pt x="33" y="64"/>
                  </a:cubicBezTo>
                  <a:close/>
                  <a:moveTo>
                    <a:pt x="64" y="38"/>
                  </a:moveTo>
                  <a:cubicBezTo>
                    <a:pt x="64" y="40"/>
                    <a:pt x="63" y="41"/>
                    <a:pt x="62" y="41"/>
                  </a:cubicBezTo>
                  <a:cubicBezTo>
                    <a:pt x="62" y="40"/>
                    <a:pt x="62" y="38"/>
                    <a:pt x="62" y="37"/>
                  </a:cubicBezTo>
                  <a:cubicBezTo>
                    <a:pt x="62" y="35"/>
                    <a:pt x="62" y="34"/>
                    <a:pt x="62" y="32"/>
                  </a:cubicBezTo>
                  <a:cubicBezTo>
                    <a:pt x="63" y="33"/>
                    <a:pt x="64" y="34"/>
                    <a:pt x="64" y="35"/>
                  </a:cubicBezTo>
                  <a:lnTo>
                    <a:pt x="64" y="38"/>
                  </a:lnTo>
                  <a:close/>
                  <a:moveTo>
                    <a:pt x="33" y="12"/>
                  </a:moveTo>
                  <a:cubicBezTo>
                    <a:pt x="19" y="12"/>
                    <a:pt x="8" y="23"/>
                    <a:pt x="8" y="37"/>
                  </a:cubicBezTo>
                  <a:cubicBezTo>
                    <a:pt x="8" y="50"/>
                    <a:pt x="19" y="61"/>
                    <a:pt x="33" y="61"/>
                  </a:cubicBezTo>
                  <a:cubicBezTo>
                    <a:pt x="46" y="61"/>
                    <a:pt x="57" y="50"/>
                    <a:pt x="57" y="37"/>
                  </a:cubicBezTo>
                  <a:cubicBezTo>
                    <a:pt x="57" y="23"/>
                    <a:pt x="46" y="12"/>
                    <a:pt x="33" y="12"/>
                  </a:cubicBezTo>
                  <a:close/>
                  <a:moveTo>
                    <a:pt x="33" y="60"/>
                  </a:moveTo>
                  <a:cubicBezTo>
                    <a:pt x="20" y="60"/>
                    <a:pt x="10" y="49"/>
                    <a:pt x="10" y="37"/>
                  </a:cubicBezTo>
                  <a:cubicBezTo>
                    <a:pt x="10" y="24"/>
                    <a:pt x="20" y="14"/>
                    <a:pt x="33" y="14"/>
                  </a:cubicBezTo>
                  <a:cubicBezTo>
                    <a:pt x="45" y="14"/>
                    <a:pt x="56" y="24"/>
                    <a:pt x="56" y="37"/>
                  </a:cubicBezTo>
                  <a:cubicBezTo>
                    <a:pt x="56" y="49"/>
                    <a:pt x="45" y="60"/>
                    <a:pt x="33" y="60"/>
                  </a:cubicBezTo>
                  <a:close/>
                  <a:moveTo>
                    <a:pt x="36" y="35"/>
                  </a:moveTo>
                  <a:cubicBezTo>
                    <a:pt x="49" y="35"/>
                    <a:pt x="49" y="35"/>
                    <a:pt x="49" y="35"/>
                  </a:cubicBezTo>
                  <a:cubicBezTo>
                    <a:pt x="49" y="38"/>
                    <a:pt x="49" y="38"/>
                    <a:pt x="49" y="38"/>
                  </a:cubicBezTo>
                  <a:cubicBezTo>
                    <a:pt x="36" y="38"/>
                    <a:pt x="36" y="38"/>
                    <a:pt x="36" y="38"/>
                  </a:cubicBezTo>
                  <a:cubicBezTo>
                    <a:pt x="35" y="40"/>
                    <a:pt x="34" y="40"/>
                    <a:pt x="32" y="40"/>
                  </a:cubicBezTo>
                  <a:cubicBezTo>
                    <a:pt x="30" y="40"/>
                    <a:pt x="28" y="39"/>
                    <a:pt x="28" y="36"/>
                  </a:cubicBezTo>
                  <a:cubicBezTo>
                    <a:pt x="28" y="34"/>
                    <a:pt x="29" y="33"/>
                    <a:pt x="31" y="32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35" y="33"/>
                    <a:pt x="36" y="34"/>
                    <a:pt x="36" y="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Freeform 30"/>
            <p:cNvSpPr>
              <a:spLocks noEditPoints="1"/>
            </p:cNvSpPr>
            <p:nvPr/>
          </p:nvSpPr>
          <p:spPr bwMode="auto">
            <a:xfrm>
              <a:off x="4059023" y="5187459"/>
              <a:ext cx="380904" cy="361535"/>
            </a:xfrm>
            <a:custGeom>
              <a:avLst/>
              <a:gdLst>
                <a:gd name="T0" fmla="*/ 75 w 75"/>
                <a:gd name="T1" fmla="*/ 27 h 71"/>
                <a:gd name="T2" fmla="*/ 69 w 75"/>
                <a:gd name="T3" fmla="*/ 14 h 71"/>
                <a:gd name="T4" fmla="*/ 64 w 75"/>
                <a:gd name="T5" fmla="*/ 0 h 71"/>
                <a:gd name="T6" fmla="*/ 5 w 75"/>
                <a:gd name="T7" fmla="*/ 11 h 71"/>
                <a:gd name="T8" fmla="*/ 1 w 75"/>
                <a:gd name="T9" fmla="*/ 26 h 71"/>
                <a:gd name="T10" fmla="*/ 0 w 75"/>
                <a:gd name="T11" fmla="*/ 31 h 71"/>
                <a:gd name="T12" fmla="*/ 1 w 75"/>
                <a:gd name="T13" fmla="*/ 65 h 71"/>
                <a:gd name="T14" fmla="*/ 70 w 75"/>
                <a:gd name="T15" fmla="*/ 71 h 71"/>
                <a:gd name="T16" fmla="*/ 70 w 75"/>
                <a:gd name="T17" fmla="*/ 61 h 71"/>
                <a:gd name="T18" fmla="*/ 4 w 75"/>
                <a:gd name="T19" fmla="*/ 26 h 71"/>
                <a:gd name="T20" fmla="*/ 71 w 75"/>
                <a:gd name="T21" fmla="*/ 26 h 71"/>
                <a:gd name="T22" fmla="*/ 58 w 75"/>
                <a:gd name="T23" fmla="*/ 33 h 71"/>
                <a:gd name="T24" fmla="*/ 54 w 75"/>
                <a:gd name="T25" fmla="*/ 28 h 71"/>
                <a:gd name="T26" fmla="*/ 52 w 75"/>
                <a:gd name="T27" fmla="*/ 31 h 71"/>
                <a:gd name="T28" fmla="*/ 44 w 75"/>
                <a:gd name="T29" fmla="*/ 31 h 71"/>
                <a:gd name="T30" fmla="*/ 52 w 75"/>
                <a:gd name="T31" fmla="*/ 31 h 71"/>
                <a:gd name="T32" fmla="*/ 37 w 75"/>
                <a:gd name="T33" fmla="*/ 33 h 71"/>
                <a:gd name="T34" fmla="*/ 42 w 75"/>
                <a:gd name="T35" fmla="*/ 28 h 71"/>
                <a:gd name="T36" fmla="*/ 28 w 75"/>
                <a:gd name="T37" fmla="*/ 33 h 71"/>
                <a:gd name="T38" fmla="*/ 23 w 75"/>
                <a:gd name="T39" fmla="*/ 28 h 71"/>
                <a:gd name="T40" fmla="*/ 21 w 75"/>
                <a:gd name="T41" fmla="*/ 28 h 71"/>
                <a:gd name="T42" fmla="*/ 17 w 75"/>
                <a:gd name="T43" fmla="*/ 33 h 71"/>
                <a:gd name="T44" fmla="*/ 21 w 75"/>
                <a:gd name="T45" fmla="*/ 28 h 71"/>
                <a:gd name="T46" fmla="*/ 18 w 75"/>
                <a:gd name="T47" fmla="*/ 35 h 71"/>
                <a:gd name="T48" fmla="*/ 28 w 75"/>
                <a:gd name="T49" fmla="*/ 35 h 71"/>
                <a:gd name="T50" fmla="*/ 38 w 75"/>
                <a:gd name="T51" fmla="*/ 35 h 71"/>
                <a:gd name="T52" fmla="*/ 48 w 75"/>
                <a:gd name="T53" fmla="*/ 35 h 71"/>
                <a:gd name="T54" fmla="*/ 58 w 75"/>
                <a:gd name="T55" fmla="*/ 35 h 71"/>
                <a:gd name="T56" fmla="*/ 67 w 75"/>
                <a:gd name="T57" fmla="*/ 62 h 71"/>
                <a:gd name="T58" fmla="*/ 29 w 75"/>
                <a:gd name="T59" fmla="*/ 40 h 71"/>
                <a:gd name="T60" fmla="*/ 13 w 75"/>
                <a:gd name="T61" fmla="*/ 62 h 71"/>
                <a:gd name="T62" fmla="*/ 12 w 75"/>
                <a:gd name="T63" fmla="*/ 33 h 71"/>
                <a:gd name="T64" fmla="*/ 28 w 75"/>
                <a:gd name="T65" fmla="*/ 42 h 71"/>
                <a:gd name="T66" fmla="*/ 68 w 75"/>
                <a:gd name="T67" fmla="*/ 33 h 71"/>
                <a:gd name="T68" fmla="*/ 64 w 75"/>
                <a:gd name="T69" fmla="*/ 28 h 71"/>
                <a:gd name="T70" fmla="*/ 68 w 75"/>
                <a:gd name="T71" fmla="*/ 33 h 71"/>
                <a:gd name="T72" fmla="*/ 11 w 75"/>
                <a:gd name="T73" fmla="*/ 14 h 71"/>
                <a:gd name="T74" fmla="*/ 11 w 75"/>
                <a:gd name="T75" fmla="*/ 3 h 71"/>
                <a:gd name="T76" fmla="*/ 67 w 75"/>
                <a:gd name="T77" fmla="*/ 11 h 71"/>
                <a:gd name="T78" fmla="*/ 11 w 75"/>
                <a:gd name="T79" fmla="*/ 31 h 71"/>
                <a:gd name="T80" fmla="*/ 3 w 75"/>
                <a:gd name="T81" fmla="*/ 31 h 71"/>
                <a:gd name="T82" fmla="*/ 4 w 75"/>
                <a:gd name="T83" fmla="*/ 65 h 71"/>
                <a:gd name="T84" fmla="*/ 29 w 75"/>
                <a:gd name="T85" fmla="*/ 64 h 71"/>
                <a:gd name="T86" fmla="*/ 71 w 75"/>
                <a:gd name="T87" fmla="*/ 67 h 71"/>
                <a:gd name="T88" fmla="*/ 4 w 75"/>
                <a:gd name="T89" fmla="*/ 67 h 71"/>
                <a:gd name="T90" fmla="*/ 62 w 75"/>
                <a:gd name="T91" fmla="*/ 56 h 71"/>
                <a:gd name="T92" fmla="*/ 39 w 75"/>
                <a:gd name="T93" fmla="*/ 40 h 71"/>
                <a:gd name="T94" fmla="*/ 39 w 75"/>
                <a:gd name="T95" fmla="*/ 57 h 71"/>
                <a:gd name="T96" fmla="*/ 60 w 75"/>
                <a:gd name="T97" fmla="*/ 55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5" h="71">
                  <a:moveTo>
                    <a:pt x="75" y="31"/>
                  </a:moveTo>
                  <a:cubicBezTo>
                    <a:pt x="75" y="28"/>
                    <a:pt x="75" y="28"/>
                    <a:pt x="75" y="28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5" y="27"/>
                    <a:pt x="75" y="26"/>
                    <a:pt x="75" y="26"/>
                  </a:cubicBezTo>
                  <a:cubicBezTo>
                    <a:pt x="70" y="14"/>
                    <a:pt x="70" y="14"/>
                    <a:pt x="70" y="14"/>
                  </a:cubicBezTo>
                  <a:cubicBezTo>
                    <a:pt x="70" y="14"/>
                    <a:pt x="69" y="14"/>
                    <a:pt x="69" y="14"/>
                  </a:cubicBezTo>
                  <a:cubicBezTo>
                    <a:pt x="70" y="13"/>
                    <a:pt x="70" y="12"/>
                    <a:pt x="70" y="11"/>
                  </a:cubicBezTo>
                  <a:cubicBezTo>
                    <a:pt x="70" y="5"/>
                    <a:pt x="70" y="5"/>
                    <a:pt x="70" y="5"/>
                  </a:cubicBezTo>
                  <a:cubicBezTo>
                    <a:pt x="70" y="2"/>
                    <a:pt x="67" y="0"/>
                    <a:pt x="64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8" y="0"/>
                    <a:pt x="5" y="2"/>
                    <a:pt x="5" y="5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2"/>
                    <a:pt x="5" y="13"/>
                    <a:pt x="6" y="14"/>
                  </a:cubicBezTo>
                  <a:cubicBezTo>
                    <a:pt x="6" y="14"/>
                    <a:pt x="6" y="14"/>
                    <a:pt x="5" y="14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0" y="26"/>
                    <a:pt x="0" y="27"/>
                    <a:pt x="0" y="27"/>
                  </a:cubicBezTo>
                  <a:cubicBezTo>
                    <a:pt x="0" y="27"/>
                    <a:pt x="0" y="27"/>
                    <a:pt x="0" y="28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3"/>
                    <a:pt x="2" y="36"/>
                    <a:pt x="5" y="36"/>
                  </a:cubicBezTo>
                  <a:cubicBezTo>
                    <a:pt x="5" y="61"/>
                    <a:pt x="5" y="61"/>
                    <a:pt x="5" y="61"/>
                  </a:cubicBezTo>
                  <a:cubicBezTo>
                    <a:pt x="3" y="61"/>
                    <a:pt x="1" y="63"/>
                    <a:pt x="1" y="65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9"/>
                    <a:pt x="3" y="71"/>
                    <a:pt x="6" y="71"/>
                  </a:cubicBezTo>
                  <a:cubicBezTo>
                    <a:pt x="70" y="71"/>
                    <a:pt x="70" y="71"/>
                    <a:pt x="70" y="71"/>
                  </a:cubicBezTo>
                  <a:cubicBezTo>
                    <a:pt x="72" y="71"/>
                    <a:pt x="74" y="69"/>
                    <a:pt x="74" y="67"/>
                  </a:cubicBezTo>
                  <a:cubicBezTo>
                    <a:pt x="74" y="65"/>
                    <a:pt x="74" y="65"/>
                    <a:pt x="74" y="65"/>
                  </a:cubicBezTo>
                  <a:cubicBezTo>
                    <a:pt x="74" y="63"/>
                    <a:pt x="72" y="61"/>
                    <a:pt x="70" y="61"/>
                  </a:cubicBezTo>
                  <a:cubicBezTo>
                    <a:pt x="70" y="36"/>
                    <a:pt x="70" y="36"/>
                    <a:pt x="70" y="36"/>
                  </a:cubicBezTo>
                  <a:cubicBezTo>
                    <a:pt x="73" y="36"/>
                    <a:pt x="75" y="33"/>
                    <a:pt x="75" y="31"/>
                  </a:cubicBezTo>
                  <a:close/>
                  <a:moveTo>
                    <a:pt x="4" y="26"/>
                  </a:moveTo>
                  <a:cubicBezTo>
                    <a:pt x="8" y="16"/>
                    <a:pt x="8" y="16"/>
                    <a:pt x="8" y="16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71" y="26"/>
                    <a:pt x="71" y="26"/>
                    <a:pt x="71" y="26"/>
                  </a:cubicBezTo>
                  <a:lnTo>
                    <a:pt x="4" y="26"/>
                  </a:lnTo>
                  <a:close/>
                  <a:moveTo>
                    <a:pt x="62" y="31"/>
                  </a:moveTo>
                  <a:cubicBezTo>
                    <a:pt x="62" y="32"/>
                    <a:pt x="60" y="33"/>
                    <a:pt x="58" y="33"/>
                  </a:cubicBezTo>
                  <a:cubicBezTo>
                    <a:pt x="57" y="33"/>
                    <a:pt x="57" y="33"/>
                    <a:pt x="57" y="33"/>
                  </a:cubicBezTo>
                  <a:cubicBezTo>
                    <a:pt x="55" y="33"/>
                    <a:pt x="54" y="32"/>
                    <a:pt x="54" y="31"/>
                  </a:cubicBezTo>
                  <a:cubicBezTo>
                    <a:pt x="54" y="28"/>
                    <a:pt x="54" y="28"/>
                    <a:pt x="54" y="28"/>
                  </a:cubicBezTo>
                  <a:cubicBezTo>
                    <a:pt x="62" y="28"/>
                    <a:pt x="62" y="28"/>
                    <a:pt x="62" y="28"/>
                  </a:cubicBezTo>
                  <a:lnTo>
                    <a:pt x="62" y="31"/>
                  </a:lnTo>
                  <a:close/>
                  <a:moveTo>
                    <a:pt x="52" y="31"/>
                  </a:moveTo>
                  <a:cubicBezTo>
                    <a:pt x="52" y="32"/>
                    <a:pt x="50" y="33"/>
                    <a:pt x="48" y="33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5" y="33"/>
                    <a:pt x="44" y="32"/>
                    <a:pt x="44" y="31"/>
                  </a:cubicBezTo>
                  <a:cubicBezTo>
                    <a:pt x="44" y="28"/>
                    <a:pt x="44" y="28"/>
                    <a:pt x="44" y="28"/>
                  </a:cubicBezTo>
                  <a:cubicBezTo>
                    <a:pt x="52" y="28"/>
                    <a:pt x="52" y="28"/>
                    <a:pt x="52" y="28"/>
                  </a:cubicBezTo>
                  <a:lnTo>
                    <a:pt x="52" y="31"/>
                  </a:lnTo>
                  <a:close/>
                  <a:moveTo>
                    <a:pt x="42" y="31"/>
                  </a:moveTo>
                  <a:cubicBezTo>
                    <a:pt x="42" y="32"/>
                    <a:pt x="40" y="33"/>
                    <a:pt x="38" y="33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5" y="33"/>
                    <a:pt x="34" y="32"/>
                    <a:pt x="34" y="31"/>
                  </a:cubicBezTo>
                  <a:cubicBezTo>
                    <a:pt x="34" y="28"/>
                    <a:pt x="34" y="28"/>
                    <a:pt x="34" y="28"/>
                  </a:cubicBezTo>
                  <a:cubicBezTo>
                    <a:pt x="42" y="28"/>
                    <a:pt x="42" y="28"/>
                    <a:pt x="42" y="28"/>
                  </a:cubicBezTo>
                  <a:lnTo>
                    <a:pt x="42" y="31"/>
                  </a:lnTo>
                  <a:close/>
                  <a:moveTo>
                    <a:pt x="32" y="31"/>
                  </a:moveTo>
                  <a:cubicBezTo>
                    <a:pt x="32" y="32"/>
                    <a:pt x="30" y="33"/>
                    <a:pt x="28" y="3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5" y="33"/>
                    <a:pt x="23" y="32"/>
                    <a:pt x="23" y="31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32" y="28"/>
                    <a:pt x="32" y="28"/>
                    <a:pt x="32" y="28"/>
                  </a:cubicBezTo>
                  <a:lnTo>
                    <a:pt x="32" y="31"/>
                  </a:lnTo>
                  <a:close/>
                  <a:moveTo>
                    <a:pt x="21" y="28"/>
                  </a:moveTo>
                  <a:cubicBezTo>
                    <a:pt x="21" y="31"/>
                    <a:pt x="21" y="31"/>
                    <a:pt x="21" y="31"/>
                  </a:cubicBezTo>
                  <a:cubicBezTo>
                    <a:pt x="21" y="32"/>
                    <a:pt x="20" y="33"/>
                    <a:pt x="18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5" y="33"/>
                    <a:pt x="13" y="32"/>
                    <a:pt x="13" y="31"/>
                  </a:cubicBezTo>
                  <a:cubicBezTo>
                    <a:pt x="13" y="28"/>
                    <a:pt x="13" y="28"/>
                    <a:pt x="13" y="28"/>
                  </a:cubicBezTo>
                  <a:lnTo>
                    <a:pt x="21" y="28"/>
                  </a:lnTo>
                  <a:close/>
                  <a:moveTo>
                    <a:pt x="12" y="33"/>
                  </a:moveTo>
                  <a:cubicBezTo>
                    <a:pt x="13" y="35"/>
                    <a:pt x="15" y="35"/>
                    <a:pt x="17" y="35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20" y="35"/>
                    <a:pt x="21" y="35"/>
                    <a:pt x="22" y="33"/>
                  </a:cubicBezTo>
                  <a:cubicBezTo>
                    <a:pt x="23" y="35"/>
                    <a:pt x="25" y="35"/>
                    <a:pt x="27" y="35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30" y="35"/>
                    <a:pt x="32" y="35"/>
                    <a:pt x="33" y="33"/>
                  </a:cubicBezTo>
                  <a:cubicBezTo>
                    <a:pt x="34" y="35"/>
                    <a:pt x="35" y="35"/>
                    <a:pt x="37" y="35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40" y="35"/>
                    <a:pt x="42" y="35"/>
                    <a:pt x="43" y="33"/>
                  </a:cubicBezTo>
                  <a:cubicBezTo>
                    <a:pt x="44" y="35"/>
                    <a:pt x="45" y="35"/>
                    <a:pt x="47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50" y="35"/>
                    <a:pt x="52" y="35"/>
                    <a:pt x="53" y="33"/>
                  </a:cubicBezTo>
                  <a:cubicBezTo>
                    <a:pt x="54" y="35"/>
                    <a:pt x="55" y="35"/>
                    <a:pt x="57" y="35"/>
                  </a:cubicBezTo>
                  <a:cubicBezTo>
                    <a:pt x="58" y="35"/>
                    <a:pt x="58" y="35"/>
                    <a:pt x="58" y="35"/>
                  </a:cubicBezTo>
                  <a:cubicBezTo>
                    <a:pt x="60" y="35"/>
                    <a:pt x="62" y="35"/>
                    <a:pt x="63" y="33"/>
                  </a:cubicBezTo>
                  <a:cubicBezTo>
                    <a:pt x="64" y="35"/>
                    <a:pt x="65" y="35"/>
                    <a:pt x="67" y="35"/>
                  </a:cubicBezTo>
                  <a:cubicBezTo>
                    <a:pt x="67" y="62"/>
                    <a:pt x="67" y="62"/>
                    <a:pt x="67" y="62"/>
                  </a:cubicBezTo>
                  <a:cubicBezTo>
                    <a:pt x="30" y="62"/>
                    <a:pt x="30" y="62"/>
                    <a:pt x="30" y="62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0"/>
                    <a:pt x="30" y="40"/>
                    <a:pt x="2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3" y="40"/>
                    <a:pt x="13" y="40"/>
                    <a:pt x="13" y="41"/>
                  </a:cubicBezTo>
                  <a:cubicBezTo>
                    <a:pt x="13" y="62"/>
                    <a:pt x="13" y="62"/>
                    <a:pt x="13" y="62"/>
                  </a:cubicBezTo>
                  <a:cubicBezTo>
                    <a:pt x="8" y="62"/>
                    <a:pt x="8" y="62"/>
                    <a:pt x="8" y="62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10" y="35"/>
                    <a:pt x="11" y="35"/>
                    <a:pt x="12" y="33"/>
                  </a:cubicBezTo>
                  <a:close/>
                  <a:moveTo>
                    <a:pt x="15" y="62"/>
                  </a:moveTo>
                  <a:cubicBezTo>
                    <a:pt x="15" y="42"/>
                    <a:pt x="15" y="42"/>
                    <a:pt x="15" y="42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8" y="62"/>
                    <a:pt x="28" y="62"/>
                    <a:pt x="28" y="62"/>
                  </a:cubicBezTo>
                  <a:lnTo>
                    <a:pt x="15" y="62"/>
                  </a:lnTo>
                  <a:close/>
                  <a:moveTo>
                    <a:pt x="68" y="33"/>
                  </a:moveTo>
                  <a:cubicBezTo>
                    <a:pt x="67" y="33"/>
                    <a:pt x="67" y="33"/>
                    <a:pt x="67" y="33"/>
                  </a:cubicBezTo>
                  <a:cubicBezTo>
                    <a:pt x="65" y="33"/>
                    <a:pt x="64" y="32"/>
                    <a:pt x="64" y="31"/>
                  </a:cubicBezTo>
                  <a:cubicBezTo>
                    <a:pt x="64" y="28"/>
                    <a:pt x="64" y="28"/>
                    <a:pt x="64" y="28"/>
                  </a:cubicBezTo>
                  <a:cubicBezTo>
                    <a:pt x="72" y="28"/>
                    <a:pt x="72" y="28"/>
                    <a:pt x="72" y="28"/>
                  </a:cubicBezTo>
                  <a:cubicBezTo>
                    <a:pt x="72" y="31"/>
                    <a:pt x="72" y="31"/>
                    <a:pt x="72" y="31"/>
                  </a:cubicBezTo>
                  <a:cubicBezTo>
                    <a:pt x="72" y="32"/>
                    <a:pt x="70" y="33"/>
                    <a:pt x="68" y="33"/>
                  </a:cubicBezTo>
                  <a:close/>
                  <a:moveTo>
                    <a:pt x="67" y="11"/>
                  </a:moveTo>
                  <a:cubicBezTo>
                    <a:pt x="67" y="13"/>
                    <a:pt x="66" y="14"/>
                    <a:pt x="64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9" y="14"/>
                    <a:pt x="8" y="13"/>
                    <a:pt x="8" y="1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9" y="3"/>
                    <a:pt x="11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6" y="3"/>
                    <a:pt x="67" y="4"/>
                    <a:pt x="67" y="5"/>
                  </a:cubicBezTo>
                  <a:lnTo>
                    <a:pt x="67" y="11"/>
                  </a:lnTo>
                  <a:close/>
                  <a:moveTo>
                    <a:pt x="3" y="28"/>
                  </a:moveTo>
                  <a:cubicBezTo>
                    <a:pt x="11" y="28"/>
                    <a:pt x="11" y="28"/>
                    <a:pt x="11" y="28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1" y="32"/>
                    <a:pt x="10" y="33"/>
                    <a:pt x="8" y="33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5" y="33"/>
                    <a:pt x="3" y="32"/>
                    <a:pt x="3" y="31"/>
                  </a:cubicBezTo>
                  <a:lnTo>
                    <a:pt x="3" y="28"/>
                  </a:lnTo>
                  <a:close/>
                  <a:moveTo>
                    <a:pt x="4" y="67"/>
                  </a:moveTo>
                  <a:cubicBezTo>
                    <a:pt x="4" y="65"/>
                    <a:pt x="4" y="65"/>
                    <a:pt x="4" y="65"/>
                  </a:cubicBezTo>
                  <a:cubicBezTo>
                    <a:pt x="4" y="65"/>
                    <a:pt x="5" y="64"/>
                    <a:pt x="6" y="64"/>
                  </a:cubicBezTo>
                  <a:cubicBezTo>
                    <a:pt x="14" y="64"/>
                    <a:pt x="14" y="64"/>
                    <a:pt x="14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70" y="64"/>
                    <a:pt x="71" y="65"/>
                    <a:pt x="71" y="65"/>
                  </a:cubicBezTo>
                  <a:cubicBezTo>
                    <a:pt x="71" y="67"/>
                    <a:pt x="71" y="67"/>
                    <a:pt x="71" y="67"/>
                  </a:cubicBezTo>
                  <a:cubicBezTo>
                    <a:pt x="71" y="68"/>
                    <a:pt x="70" y="68"/>
                    <a:pt x="70" y="68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5" y="68"/>
                    <a:pt x="4" y="68"/>
                    <a:pt x="4" y="67"/>
                  </a:cubicBezTo>
                  <a:close/>
                  <a:moveTo>
                    <a:pt x="39" y="57"/>
                  </a:moveTo>
                  <a:cubicBezTo>
                    <a:pt x="61" y="57"/>
                    <a:pt x="61" y="57"/>
                    <a:pt x="61" y="57"/>
                  </a:cubicBezTo>
                  <a:cubicBezTo>
                    <a:pt x="62" y="57"/>
                    <a:pt x="62" y="56"/>
                    <a:pt x="62" y="56"/>
                  </a:cubicBezTo>
                  <a:cubicBezTo>
                    <a:pt x="62" y="41"/>
                    <a:pt x="62" y="41"/>
                    <a:pt x="62" y="41"/>
                  </a:cubicBezTo>
                  <a:cubicBezTo>
                    <a:pt x="62" y="40"/>
                    <a:pt x="62" y="40"/>
                    <a:pt x="61" y="40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8" y="40"/>
                    <a:pt x="38" y="40"/>
                    <a:pt x="38" y="41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8" y="56"/>
                    <a:pt x="38" y="57"/>
                    <a:pt x="39" y="57"/>
                  </a:cubicBezTo>
                  <a:close/>
                  <a:moveTo>
                    <a:pt x="40" y="42"/>
                  </a:moveTo>
                  <a:cubicBezTo>
                    <a:pt x="60" y="42"/>
                    <a:pt x="60" y="42"/>
                    <a:pt x="60" y="42"/>
                  </a:cubicBezTo>
                  <a:cubicBezTo>
                    <a:pt x="60" y="55"/>
                    <a:pt x="60" y="55"/>
                    <a:pt x="60" y="55"/>
                  </a:cubicBezTo>
                  <a:cubicBezTo>
                    <a:pt x="40" y="55"/>
                    <a:pt x="40" y="55"/>
                    <a:pt x="40" y="55"/>
                  </a:cubicBezTo>
                  <a:lnTo>
                    <a:pt x="40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" name="Freeform 17"/>
            <p:cNvSpPr>
              <a:spLocks noEditPoints="1"/>
            </p:cNvSpPr>
            <p:nvPr/>
          </p:nvSpPr>
          <p:spPr bwMode="auto">
            <a:xfrm>
              <a:off x="7896926" y="4698910"/>
              <a:ext cx="465660" cy="394442"/>
            </a:xfrm>
            <a:custGeom>
              <a:avLst/>
              <a:gdLst>
                <a:gd name="T0" fmla="*/ 70 w 72"/>
                <a:gd name="T1" fmla="*/ 16 h 61"/>
                <a:gd name="T2" fmla="*/ 56 w 72"/>
                <a:gd name="T3" fmla="*/ 18 h 61"/>
                <a:gd name="T4" fmla="*/ 43 w 72"/>
                <a:gd name="T5" fmla="*/ 46 h 61"/>
                <a:gd name="T6" fmla="*/ 12 w 72"/>
                <a:gd name="T7" fmla="*/ 46 h 61"/>
                <a:gd name="T8" fmla="*/ 13 w 72"/>
                <a:gd name="T9" fmla="*/ 49 h 61"/>
                <a:gd name="T10" fmla="*/ 48 w 72"/>
                <a:gd name="T11" fmla="*/ 51 h 61"/>
                <a:gd name="T12" fmla="*/ 13 w 72"/>
                <a:gd name="T13" fmla="*/ 52 h 61"/>
                <a:gd name="T14" fmla="*/ 9 w 72"/>
                <a:gd name="T15" fmla="*/ 45 h 61"/>
                <a:gd name="T16" fmla="*/ 7 w 72"/>
                <a:gd name="T17" fmla="*/ 42 h 61"/>
                <a:gd name="T18" fmla="*/ 1 w 72"/>
                <a:gd name="T19" fmla="*/ 23 h 61"/>
                <a:gd name="T20" fmla="*/ 10 w 72"/>
                <a:gd name="T21" fmla="*/ 41 h 61"/>
                <a:gd name="T22" fmla="*/ 43 w 72"/>
                <a:gd name="T23" fmla="*/ 43 h 61"/>
                <a:gd name="T24" fmla="*/ 54 w 72"/>
                <a:gd name="T25" fmla="*/ 17 h 61"/>
                <a:gd name="T26" fmla="*/ 70 w 72"/>
                <a:gd name="T27" fmla="*/ 13 h 61"/>
                <a:gd name="T28" fmla="*/ 18 w 72"/>
                <a:gd name="T29" fmla="*/ 57 h 61"/>
                <a:gd name="T30" fmla="*/ 11 w 72"/>
                <a:gd name="T31" fmla="*/ 57 h 61"/>
                <a:gd name="T32" fmla="*/ 18 w 72"/>
                <a:gd name="T33" fmla="*/ 57 h 61"/>
                <a:gd name="T34" fmla="*/ 14 w 72"/>
                <a:gd name="T35" fmla="*/ 55 h 61"/>
                <a:gd name="T36" fmla="*/ 14 w 72"/>
                <a:gd name="T37" fmla="*/ 59 h 61"/>
                <a:gd name="T38" fmla="*/ 45 w 72"/>
                <a:gd name="T39" fmla="*/ 57 h 61"/>
                <a:gd name="T40" fmla="*/ 38 w 72"/>
                <a:gd name="T41" fmla="*/ 57 h 61"/>
                <a:gd name="T42" fmla="*/ 45 w 72"/>
                <a:gd name="T43" fmla="*/ 57 h 61"/>
                <a:gd name="T44" fmla="*/ 41 w 72"/>
                <a:gd name="T45" fmla="*/ 55 h 61"/>
                <a:gd name="T46" fmla="*/ 41 w 72"/>
                <a:gd name="T47" fmla="*/ 59 h 61"/>
                <a:gd name="T48" fmla="*/ 12 w 72"/>
                <a:gd name="T49" fmla="*/ 37 h 61"/>
                <a:gd name="T50" fmla="*/ 45 w 72"/>
                <a:gd name="T51" fmla="*/ 36 h 61"/>
                <a:gd name="T52" fmla="*/ 12 w 72"/>
                <a:gd name="T53" fmla="*/ 35 h 61"/>
                <a:gd name="T54" fmla="*/ 12 w 72"/>
                <a:gd name="T55" fmla="*/ 37 h 61"/>
                <a:gd name="T56" fmla="*/ 12 w 72"/>
                <a:gd name="T57" fmla="*/ 40 h 61"/>
                <a:gd name="T58" fmla="*/ 43 w 72"/>
                <a:gd name="T59" fmla="*/ 41 h 61"/>
                <a:gd name="T60" fmla="*/ 43 w 72"/>
                <a:gd name="T61" fmla="*/ 39 h 61"/>
                <a:gd name="T62" fmla="*/ 37 w 72"/>
                <a:gd name="T63" fmla="*/ 31 h 61"/>
                <a:gd name="T64" fmla="*/ 44 w 72"/>
                <a:gd name="T65" fmla="*/ 30 h 61"/>
                <a:gd name="T66" fmla="*/ 43 w 72"/>
                <a:gd name="T67" fmla="*/ 0 h 61"/>
                <a:gd name="T68" fmla="*/ 36 w 72"/>
                <a:gd name="T69" fmla="*/ 0 h 61"/>
                <a:gd name="T70" fmla="*/ 37 w 72"/>
                <a:gd name="T71" fmla="*/ 31 h 61"/>
                <a:gd name="T72" fmla="*/ 31 w 72"/>
                <a:gd name="T73" fmla="*/ 31 h 61"/>
                <a:gd name="T74" fmla="*/ 32 w 72"/>
                <a:gd name="T75" fmla="*/ 8 h 61"/>
                <a:gd name="T76" fmla="*/ 25 w 72"/>
                <a:gd name="T77" fmla="*/ 8 h 61"/>
                <a:gd name="T78" fmla="*/ 24 w 72"/>
                <a:gd name="T79" fmla="*/ 30 h 61"/>
                <a:gd name="T80" fmla="*/ 13 w 72"/>
                <a:gd name="T81" fmla="*/ 31 h 61"/>
                <a:gd name="T82" fmla="*/ 20 w 72"/>
                <a:gd name="T83" fmla="*/ 30 h 61"/>
                <a:gd name="T84" fmla="*/ 20 w 72"/>
                <a:gd name="T85" fmla="*/ 16 h 61"/>
                <a:gd name="T86" fmla="*/ 13 w 72"/>
                <a:gd name="T87" fmla="*/ 16 h 61"/>
                <a:gd name="T88" fmla="*/ 13 w 72"/>
                <a:gd name="T89" fmla="*/ 3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" h="61">
                  <a:moveTo>
                    <a:pt x="72" y="14"/>
                  </a:moveTo>
                  <a:cubicBezTo>
                    <a:pt x="72" y="15"/>
                    <a:pt x="71" y="16"/>
                    <a:pt x="70" y="16"/>
                  </a:cubicBezTo>
                  <a:cubicBezTo>
                    <a:pt x="59" y="16"/>
                    <a:pt x="59" y="16"/>
                    <a:pt x="59" y="16"/>
                  </a:cubicBezTo>
                  <a:cubicBezTo>
                    <a:pt x="58" y="16"/>
                    <a:pt x="57" y="17"/>
                    <a:pt x="56" y="18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8" y="44"/>
                    <a:pt x="46" y="46"/>
                    <a:pt x="43" y="46"/>
                  </a:cubicBezTo>
                  <a:cubicBezTo>
                    <a:pt x="13" y="46"/>
                    <a:pt x="13" y="46"/>
                    <a:pt x="13" y="46"/>
                  </a:cubicBezTo>
                  <a:cubicBezTo>
                    <a:pt x="13" y="46"/>
                    <a:pt x="12" y="46"/>
                    <a:pt x="12" y="46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49"/>
                    <a:pt x="12" y="49"/>
                    <a:pt x="13" y="49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7" y="49"/>
                    <a:pt x="48" y="50"/>
                    <a:pt x="48" y="51"/>
                  </a:cubicBezTo>
                  <a:cubicBezTo>
                    <a:pt x="48" y="52"/>
                    <a:pt x="47" y="52"/>
                    <a:pt x="47" y="52"/>
                  </a:cubicBezTo>
                  <a:cubicBezTo>
                    <a:pt x="13" y="52"/>
                    <a:pt x="13" y="52"/>
                    <a:pt x="13" y="52"/>
                  </a:cubicBezTo>
                  <a:cubicBezTo>
                    <a:pt x="11" y="52"/>
                    <a:pt x="9" y="50"/>
                    <a:pt x="9" y="48"/>
                  </a:cubicBezTo>
                  <a:cubicBezTo>
                    <a:pt x="9" y="45"/>
                    <a:pt x="9" y="45"/>
                    <a:pt x="9" y="45"/>
                  </a:cubicBezTo>
                  <a:cubicBezTo>
                    <a:pt x="9" y="45"/>
                    <a:pt x="9" y="44"/>
                    <a:pt x="9" y="44"/>
                  </a:cubicBezTo>
                  <a:cubicBezTo>
                    <a:pt x="8" y="44"/>
                    <a:pt x="8" y="43"/>
                    <a:pt x="7" y="42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4"/>
                    <a:pt x="0" y="23"/>
                    <a:pt x="1" y="23"/>
                  </a:cubicBezTo>
                  <a:cubicBezTo>
                    <a:pt x="1" y="22"/>
                    <a:pt x="2" y="23"/>
                    <a:pt x="3" y="24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11" y="42"/>
                    <a:pt x="12" y="43"/>
                    <a:pt x="13" y="43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44" y="43"/>
                    <a:pt x="46" y="42"/>
                    <a:pt x="46" y="41"/>
                  </a:cubicBezTo>
                  <a:cubicBezTo>
                    <a:pt x="54" y="17"/>
                    <a:pt x="54" y="17"/>
                    <a:pt x="54" y="17"/>
                  </a:cubicBezTo>
                  <a:cubicBezTo>
                    <a:pt x="54" y="15"/>
                    <a:pt x="57" y="13"/>
                    <a:pt x="59" y="13"/>
                  </a:cubicBezTo>
                  <a:cubicBezTo>
                    <a:pt x="70" y="13"/>
                    <a:pt x="70" y="13"/>
                    <a:pt x="70" y="13"/>
                  </a:cubicBezTo>
                  <a:cubicBezTo>
                    <a:pt x="71" y="13"/>
                    <a:pt x="72" y="13"/>
                    <a:pt x="72" y="14"/>
                  </a:cubicBezTo>
                  <a:close/>
                  <a:moveTo>
                    <a:pt x="18" y="57"/>
                  </a:moveTo>
                  <a:cubicBezTo>
                    <a:pt x="18" y="59"/>
                    <a:pt x="16" y="61"/>
                    <a:pt x="14" y="61"/>
                  </a:cubicBezTo>
                  <a:cubicBezTo>
                    <a:pt x="12" y="61"/>
                    <a:pt x="11" y="59"/>
                    <a:pt x="11" y="57"/>
                  </a:cubicBezTo>
                  <a:cubicBezTo>
                    <a:pt x="11" y="55"/>
                    <a:pt x="12" y="53"/>
                    <a:pt x="14" y="53"/>
                  </a:cubicBezTo>
                  <a:cubicBezTo>
                    <a:pt x="16" y="53"/>
                    <a:pt x="18" y="55"/>
                    <a:pt x="18" y="57"/>
                  </a:cubicBezTo>
                  <a:close/>
                  <a:moveTo>
                    <a:pt x="16" y="57"/>
                  </a:moveTo>
                  <a:cubicBezTo>
                    <a:pt x="16" y="56"/>
                    <a:pt x="15" y="55"/>
                    <a:pt x="14" y="55"/>
                  </a:cubicBezTo>
                  <a:cubicBezTo>
                    <a:pt x="14" y="55"/>
                    <a:pt x="13" y="56"/>
                    <a:pt x="13" y="57"/>
                  </a:cubicBezTo>
                  <a:cubicBezTo>
                    <a:pt x="13" y="58"/>
                    <a:pt x="14" y="59"/>
                    <a:pt x="14" y="59"/>
                  </a:cubicBezTo>
                  <a:cubicBezTo>
                    <a:pt x="15" y="59"/>
                    <a:pt x="16" y="58"/>
                    <a:pt x="16" y="57"/>
                  </a:cubicBezTo>
                  <a:close/>
                  <a:moveTo>
                    <a:pt x="45" y="57"/>
                  </a:moveTo>
                  <a:cubicBezTo>
                    <a:pt x="45" y="59"/>
                    <a:pt x="43" y="61"/>
                    <a:pt x="41" y="61"/>
                  </a:cubicBezTo>
                  <a:cubicBezTo>
                    <a:pt x="39" y="61"/>
                    <a:pt x="38" y="59"/>
                    <a:pt x="38" y="57"/>
                  </a:cubicBezTo>
                  <a:cubicBezTo>
                    <a:pt x="38" y="55"/>
                    <a:pt x="39" y="53"/>
                    <a:pt x="41" y="53"/>
                  </a:cubicBezTo>
                  <a:cubicBezTo>
                    <a:pt x="43" y="53"/>
                    <a:pt x="45" y="55"/>
                    <a:pt x="45" y="57"/>
                  </a:cubicBezTo>
                  <a:close/>
                  <a:moveTo>
                    <a:pt x="43" y="57"/>
                  </a:moveTo>
                  <a:cubicBezTo>
                    <a:pt x="43" y="56"/>
                    <a:pt x="42" y="55"/>
                    <a:pt x="41" y="55"/>
                  </a:cubicBezTo>
                  <a:cubicBezTo>
                    <a:pt x="40" y="55"/>
                    <a:pt x="40" y="56"/>
                    <a:pt x="40" y="57"/>
                  </a:cubicBezTo>
                  <a:cubicBezTo>
                    <a:pt x="40" y="58"/>
                    <a:pt x="40" y="59"/>
                    <a:pt x="41" y="59"/>
                  </a:cubicBezTo>
                  <a:cubicBezTo>
                    <a:pt x="42" y="59"/>
                    <a:pt x="43" y="58"/>
                    <a:pt x="43" y="57"/>
                  </a:cubicBezTo>
                  <a:close/>
                  <a:moveTo>
                    <a:pt x="12" y="37"/>
                  </a:moveTo>
                  <a:cubicBezTo>
                    <a:pt x="44" y="37"/>
                    <a:pt x="44" y="37"/>
                    <a:pt x="44" y="37"/>
                  </a:cubicBezTo>
                  <a:cubicBezTo>
                    <a:pt x="45" y="37"/>
                    <a:pt x="45" y="36"/>
                    <a:pt x="45" y="36"/>
                  </a:cubicBezTo>
                  <a:cubicBezTo>
                    <a:pt x="45" y="35"/>
                    <a:pt x="45" y="35"/>
                    <a:pt x="44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1" y="35"/>
                    <a:pt x="11" y="35"/>
                    <a:pt x="11" y="36"/>
                  </a:cubicBezTo>
                  <a:cubicBezTo>
                    <a:pt x="11" y="36"/>
                    <a:pt x="11" y="37"/>
                    <a:pt x="12" y="37"/>
                  </a:cubicBezTo>
                  <a:close/>
                  <a:moveTo>
                    <a:pt x="13" y="39"/>
                  </a:moveTo>
                  <a:cubicBezTo>
                    <a:pt x="13" y="39"/>
                    <a:pt x="12" y="40"/>
                    <a:pt x="12" y="40"/>
                  </a:cubicBezTo>
                  <a:cubicBezTo>
                    <a:pt x="12" y="41"/>
                    <a:pt x="13" y="41"/>
                    <a:pt x="13" y="41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4" y="41"/>
                    <a:pt x="44" y="41"/>
                    <a:pt x="44" y="40"/>
                  </a:cubicBezTo>
                  <a:cubicBezTo>
                    <a:pt x="44" y="40"/>
                    <a:pt x="44" y="39"/>
                    <a:pt x="43" y="39"/>
                  </a:cubicBezTo>
                  <a:lnTo>
                    <a:pt x="13" y="39"/>
                  </a:lnTo>
                  <a:close/>
                  <a:moveTo>
                    <a:pt x="37" y="31"/>
                  </a:moveTo>
                  <a:cubicBezTo>
                    <a:pt x="43" y="31"/>
                    <a:pt x="43" y="31"/>
                    <a:pt x="43" y="31"/>
                  </a:cubicBezTo>
                  <a:cubicBezTo>
                    <a:pt x="43" y="31"/>
                    <a:pt x="44" y="30"/>
                    <a:pt x="44" y="3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4" y="0"/>
                    <a:pt x="43" y="0"/>
                    <a:pt x="43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1"/>
                    <a:pt x="37" y="31"/>
                  </a:cubicBezTo>
                  <a:close/>
                  <a:moveTo>
                    <a:pt x="25" y="31"/>
                  </a:moveTo>
                  <a:cubicBezTo>
                    <a:pt x="31" y="31"/>
                    <a:pt x="31" y="31"/>
                    <a:pt x="31" y="31"/>
                  </a:cubicBezTo>
                  <a:cubicBezTo>
                    <a:pt x="32" y="31"/>
                    <a:pt x="32" y="30"/>
                    <a:pt x="32" y="30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2" y="8"/>
                    <a:pt x="32" y="8"/>
                    <a:pt x="31" y="8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5" y="8"/>
                    <a:pt x="24" y="8"/>
                    <a:pt x="24" y="8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5" y="31"/>
                    <a:pt x="25" y="31"/>
                  </a:cubicBezTo>
                  <a:close/>
                  <a:moveTo>
                    <a:pt x="13" y="31"/>
                  </a:move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0"/>
                    <a:pt x="20" y="30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1"/>
                    <a:pt x="13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Freeform 32"/>
            <p:cNvSpPr>
              <a:spLocks noEditPoints="1"/>
            </p:cNvSpPr>
            <p:nvPr/>
          </p:nvSpPr>
          <p:spPr bwMode="auto">
            <a:xfrm>
              <a:off x="7620505" y="4423577"/>
              <a:ext cx="315067" cy="351792"/>
            </a:xfrm>
            <a:custGeom>
              <a:avLst/>
              <a:gdLst>
                <a:gd name="T0" fmla="*/ 55 w 69"/>
                <a:gd name="T1" fmla="*/ 0 h 77"/>
                <a:gd name="T2" fmla="*/ 45 w 69"/>
                <a:gd name="T3" fmla="*/ 5 h 77"/>
                <a:gd name="T4" fmla="*/ 31 w 69"/>
                <a:gd name="T5" fmla="*/ 7 h 77"/>
                <a:gd name="T6" fmla="*/ 24 w 69"/>
                <a:gd name="T7" fmla="*/ 7 h 77"/>
                <a:gd name="T8" fmla="*/ 10 w 69"/>
                <a:gd name="T9" fmla="*/ 5 h 77"/>
                <a:gd name="T10" fmla="*/ 0 w 69"/>
                <a:gd name="T11" fmla="*/ 69 h 77"/>
                <a:gd name="T12" fmla="*/ 69 w 69"/>
                <a:gd name="T13" fmla="*/ 14 h 77"/>
                <a:gd name="T14" fmla="*/ 10 w 69"/>
                <a:gd name="T15" fmla="*/ 13 h 77"/>
                <a:gd name="T16" fmla="*/ 24 w 69"/>
                <a:gd name="T17" fmla="*/ 10 h 77"/>
                <a:gd name="T18" fmla="*/ 31 w 69"/>
                <a:gd name="T19" fmla="*/ 10 h 77"/>
                <a:gd name="T20" fmla="*/ 45 w 69"/>
                <a:gd name="T21" fmla="*/ 13 h 77"/>
                <a:gd name="T22" fmla="*/ 55 w 69"/>
                <a:gd name="T23" fmla="*/ 17 h 77"/>
                <a:gd name="T24" fmla="*/ 66 w 69"/>
                <a:gd name="T25" fmla="*/ 14 h 77"/>
                <a:gd name="T26" fmla="*/ 7 w 69"/>
                <a:gd name="T27" fmla="*/ 10 h 77"/>
                <a:gd name="T28" fmla="*/ 61 w 69"/>
                <a:gd name="T29" fmla="*/ 74 h 77"/>
                <a:gd name="T30" fmla="*/ 34 w 69"/>
                <a:gd name="T31" fmla="*/ 39 h 77"/>
                <a:gd name="T32" fmla="*/ 34 w 69"/>
                <a:gd name="T33" fmla="*/ 39 h 77"/>
                <a:gd name="T34" fmla="*/ 33 w 69"/>
                <a:gd name="T35" fmla="*/ 36 h 77"/>
                <a:gd name="T36" fmla="*/ 44 w 69"/>
                <a:gd name="T37" fmla="*/ 33 h 77"/>
                <a:gd name="T38" fmla="*/ 45 w 69"/>
                <a:gd name="T39" fmla="*/ 36 h 77"/>
                <a:gd name="T40" fmla="*/ 54 w 69"/>
                <a:gd name="T41" fmla="*/ 39 h 77"/>
                <a:gd name="T42" fmla="*/ 54 w 69"/>
                <a:gd name="T43" fmla="*/ 39 h 77"/>
                <a:gd name="T44" fmla="*/ 53 w 69"/>
                <a:gd name="T45" fmla="*/ 36 h 77"/>
                <a:gd name="T46" fmla="*/ 14 w 69"/>
                <a:gd name="T47" fmla="*/ 43 h 77"/>
                <a:gd name="T48" fmla="*/ 15 w 69"/>
                <a:gd name="T49" fmla="*/ 46 h 77"/>
                <a:gd name="T50" fmla="*/ 24 w 69"/>
                <a:gd name="T51" fmla="*/ 49 h 77"/>
                <a:gd name="T52" fmla="*/ 24 w 69"/>
                <a:gd name="T53" fmla="*/ 49 h 77"/>
                <a:gd name="T54" fmla="*/ 23 w 69"/>
                <a:gd name="T55" fmla="*/ 46 h 77"/>
                <a:gd name="T56" fmla="*/ 34 w 69"/>
                <a:gd name="T57" fmla="*/ 43 h 77"/>
                <a:gd name="T58" fmla="*/ 35 w 69"/>
                <a:gd name="T59" fmla="*/ 46 h 77"/>
                <a:gd name="T60" fmla="*/ 44 w 69"/>
                <a:gd name="T61" fmla="*/ 49 h 77"/>
                <a:gd name="T62" fmla="*/ 44 w 69"/>
                <a:gd name="T63" fmla="*/ 49 h 77"/>
                <a:gd name="T64" fmla="*/ 43 w 69"/>
                <a:gd name="T65" fmla="*/ 46 h 77"/>
                <a:gd name="T66" fmla="*/ 54 w 69"/>
                <a:gd name="T67" fmla="*/ 43 h 77"/>
                <a:gd name="T68" fmla="*/ 55 w 69"/>
                <a:gd name="T69" fmla="*/ 46 h 77"/>
                <a:gd name="T70" fmla="*/ 14 w 69"/>
                <a:gd name="T71" fmla="*/ 59 h 77"/>
                <a:gd name="T72" fmla="*/ 14 w 69"/>
                <a:gd name="T73" fmla="*/ 59 h 77"/>
                <a:gd name="T74" fmla="*/ 13 w 69"/>
                <a:gd name="T75" fmla="*/ 56 h 77"/>
                <a:gd name="T76" fmla="*/ 24 w 69"/>
                <a:gd name="T77" fmla="*/ 53 h 77"/>
                <a:gd name="T78" fmla="*/ 25 w 69"/>
                <a:gd name="T79" fmla="*/ 56 h 77"/>
                <a:gd name="T80" fmla="*/ 34 w 69"/>
                <a:gd name="T81" fmla="*/ 59 h 77"/>
                <a:gd name="T82" fmla="*/ 34 w 69"/>
                <a:gd name="T83" fmla="*/ 59 h 77"/>
                <a:gd name="T84" fmla="*/ 33 w 69"/>
                <a:gd name="T85" fmla="*/ 56 h 77"/>
                <a:gd name="T86" fmla="*/ 44 w 69"/>
                <a:gd name="T87" fmla="*/ 53 h 77"/>
                <a:gd name="T88" fmla="*/ 45 w 69"/>
                <a:gd name="T89" fmla="*/ 56 h 77"/>
                <a:gd name="T90" fmla="*/ 54 w 69"/>
                <a:gd name="T91" fmla="*/ 59 h 77"/>
                <a:gd name="T92" fmla="*/ 54 w 69"/>
                <a:gd name="T93" fmla="*/ 59 h 77"/>
                <a:gd name="T94" fmla="*/ 53 w 69"/>
                <a:gd name="T95" fmla="*/ 56 h 77"/>
                <a:gd name="T96" fmla="*/ 14 w 69"/>
                <a:gd name="T97" fmla="*/ 63 h 77"/>
                <a:gd name="T98" fmla="*/ 15 w 69"/>
                <a:gd name="T99" fmla="*/ 65 h 77"/>
                <a:gd name="T100" fmla="*/ 24 w 69"/>
                <a:gd name="T101" fmla="*/ 68 h 77"/>
                <a:gd name="T102" fmla="*/ 24 w 69"/>
                <a:gd name="T103" fmla="*/ 68 h 77"/>
                <a:gd name="T104" fmla="*/ 23 w 69"/>
                <a:gd name="T105" fmla="*/ 6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9" h="77">
                  <a:moveTo>
                    <a:pt x="61" y="7"/>
                  </a:moveTo>
                  <a:cubicBezTo>
                    <a:pt x="59" y="7"/>
                    <a:pt x="59" y="7"/>
                    <a:pt x="59" y="7"/>
                  </a:cubicBezTo>
                  <a:cubicBezTo>
                    <a:pt x="59" y="5"/>
                    <a:pt x="59" y="5"/>
                    <a:pt x="59" y="5"/>
                  </a:cubicBezTo>
                  <a:cubicBezTo>
                    <a:pt x="59" y="2"/>
                    <a:pt x="57" y="0"/>
                    <a:pt x="55" y="0"/>
                  </a:cubicBezTo>
                  <a:cubicBezTo>
                    <a:pt x="53" y="0"/>
                    <a:pt x="51" y="2"/>
                    <a:pt x="51" y="5"/>
                  </a:cubicBezTo>
                  <a:cubicBezTo>
                    <a:pt x="51" y="7"/>
                    <a:pt x="51" y="7"/>
                    <a:pt x="51" y="7"/>
                  </a:cubicBezTo>
                  <a:cubicBezTo>
                    <a:pt x="45" y="7"/>
                    <a:pt x="45" y="7"/>
                    <a:pt x="45" y="7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2"/>
                    <a:pt x="43" y="0"/>
                    <a:pt x="41" y="0"/>
                  </a:cubicBezTo>
                  <a:cubicBezTo>
                    <a:pt x="39" y="0"/>
                    <a:pt x="37" y="2"/>
                    <a:pt x="37" y="5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1" y="2"/>
                    <a:pt x="29" y="0"/>
                    <a:pt x="27" y="0"/>
                  </a:cubicBezTo>
                  <a:cubicBezTo>
                    <a:pt x="25" y="0"/>
                    <a:pt x="24" y="2"/>
                    <a:pt x="24" y="5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2"/>
                    <a:pt x="16" y="0"/>
                    <a:pt x="14" y="0"/>
                  </a:cubicBezTo>
                  <a:cubicBezTo>
                    <a:pt x="11" y="0"/>
                    <a:pt x="10" y="2"/>
                    <a:pt x="10" y="5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3" y="7"/>
                    <a:pt x="0" y="10"/>
                    <a:pt x="0" y="14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4"/>
                    <a:pt x="3" y="77"/>
                    <a:pt x="7" y="77"/>
                  </a:cubicBezTo>
                  <a:cubicBezTo>
                    <a:pt x="61" y="77"/>
                    <a:pt x="61" y="77"/>
                    <a:pt x="61" y="77"/>
                  </a:cubicBezTo>
                  <a:cubicBezTo>
                    <a:pt x="65" y="77"/>
                    <a:pt x="69" y="74"/>
                    <a:pt x="69" y="69"/>
                  </a:cubicBezTo>
                  <a:cubicBezTo>
                    <a:pt x="69" y="14"/>
                    <a:pt x="69" y="14"/>
                    <a:pt x="69" y="14"/>
                  </a:cubicBezTo>
                  <a:cubicBezTo>
                    <a:pt x="69" y="10"/>
                    <a:pt x="65" y="7"/>
                    <a:pt x="61" y="7"/>
                  </a:cubicBezTo>
                  <a:close/>
                  <a:moveTo>
                    <a:pt x="7" y="10"/>
                  </a:moveTo>
                  <a:cubicBezTo>
                    <a:pt x="10" y="10"/>
                    <a:pt x="10" y="10"/>
                    <a:pt x="10" y="10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5"/>
                    <a:pt x="11" y="17"/>
                    <a:pt x="14" y="17"/>
                  </a:cubicBezTo>
                  <a:cubicBezTo>
                    <a:pt x="16" y="17"/>
                    <a:pt x="17" y="15"/>
                    <a:pt x="17" y="13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5"/>
                    <a:pt x="25" y="17"/>
                    <a:pt x="27" y="17"/>
                  </a:cubicBezTo>
                  <a:cubicBezTo>
                    <a:pt x="29" y="17"/>
                    <a:pt x="31" y="15"/>
                    <a:pt x="31" y="13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7" y="15"/>
                    <a:pt x="39" y="17"/>
                    <a:pt x="41" y="17"/>
                  </a:cubicBezTo>
                  <a:cubicBezTo>
                    <a:pt x="43" y="17"/>
                    <a:pt x="45" y="15"/>
                    <a:pt x="45" y="13"/>
                  </a:cubicBezTo>
                  <a:cubicBezTo>
                    <a:pt x="45" y="10"/>
                    <a:pt x="45" y="10"/>
                    <a:pt x="45" y="10"/>
                  </a:cubicBezTo>
                  <a:cubicBezTo>
                    <a:pt x="51" y="10"/>
                    <a:pt x="51" y="10"/>
                    <a:pt x="51" y="10"/>
                  </a:cubicBezTo>
                  <a:cubicBezTo>
                    <a:pt x="51" y="13"/>
                    <a:pt x="51" y="13"/>
                    <a:pt x="51" y="13"/>
                  </a:cubicBezTo>
                  <a:cubicBezTo>
                    <a:pt x="51" y="15"/>
                    <a:pt x="53" y="17"/>
                    <a:pt x="55" y="17"/>
                  </a:cubicBezTo>
                  <a:cubicBezTo>
                    <a:pt x="57" y="17"/>
                    <a:pt x="59" y="15"/>
                    <a:pt x="59" y="13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61" y="10"/>
                    <a:pt x="61" y="10"/>
                    <a:pt x="61" y="10"/>
                  </a:cubicBezTo>
                  <a:cubicBezTo>
                    <a:pt x="64" y="10"/>
                    <a:pt x="66" y="12"/>
                    <a:pt x="66" y="14"/>
                  </a:cubicBezTo>
                  <a:cubicBezTo>
                    <a:pt x="66" y="26"/>
                    <a:pt x="66" y="26"/>
                    <a:pt x="66" y="26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2"/>
                    <a:pt x="5" y="10"/>
                    <a:pt x="7" y="10"/>
                  </a:cubicBezTo>
                  <a:close/>
                  <a:moveTo>
                    <a:pt x="3" y="28"/>
                  </a:moveTo>
                  <a:cubicBezTo>
                    <a:pt x="66" y="28"/>
                    <a:pt x="66" y="28"/>
                    <a:pt x="66" y="28"/>
                  </a:cubicBezTo>
                  <a:cubicBezTo>
                    <a:pt x="66" y="69"/>
                    <a:pt x="66" y="69"/>
                    <a:pt x="66" y="69"/>
                  </a:cubicBezTo>
                  <a:cubicBezTo>
                    <a:pt x="66" y="72"/>
                    <a:pt x="64" y="74"/>
                    <a:pt x="61" y="74"/>
                  </a:cubicBezTo>
                  <a:cubicBezTo>
                    <a:pt x="7" y="74"/>
                    <a:pt x="7" y="74"/>
                    <a:pt x="7" y="74"/>
                  </a:cubicBezTo>
                  <a:cubicBezTo>
                    <a:pt x="5" y="74"/>
                    <a:pt x="3" y="72"/>
                    <a:pt x="3" y="69"/>
                  </a:cubicBezTo>
                  <a:lnTo>
                    <a:pt x="3" y="28"/>
                  </a:lnTo>
                  <a:close/>
                  <a:moveTo>
                    <a:pt x="34" y="39"/>
                  </a:moveTo>
                  <a:cubicBezTo>
                    <a:pt x="36" y="39"/>
                    <a:pt x="37" y="38"/>
                    <a:pt x="37" y="36"/>
                  </a:cubicBezTo>
                  <a:cubicBezTo>
                    <a:pt x="37" y="34"/>
                    <a:pt x="36" y="33"/>
                    <a:pt x="34" y="33"/>
                  </a:cubicBezTo>
                  <a:cubicBezTo>
                    <a:pt x="33" y="33"/>
                    <a:pt x="31" y="34"/>
                    <a:pt x="31" y="36"/>
                  </a:cubicBezTo>
                  <a:cubicBezTo>
                    <a:pt x="31" y="38"/>
                    <a:pt x="33" y="39"/>
                    <a:pt x="34" y="39"/>
                  </a:cubicBezTo>
                  <a:close/>
                  <a:moveTo>
                    <a:pt x="34" y="35"/>
                  </a:moveTo>
                  <a:cubicBezTo>
                    <a:pt x="35" y="35"/>
                    <a:pt x="35" y="36"/>
                    <a:pt x="35" y="36"/>
                  </a:cubicBezTo>
                  <a:cubicBezTo>
                    <a:pt x="35" y="36"/>
                    <a:pt x="35" y="37"/>
                    <a:pt x="34" y="37"/>
                  </a:cubicBezTo>
                  <a:cubicBezTo>
                    <a:pt x="34" y="37"/>
                    <a:pt x="33" y="36"/>
                    <a:pt x="33" y="36"/>
                  </a:cubicBezTo>
                  <a:cubicBezTo>
                    <a:pt x="33" y="36"/>
                    <a:pt x="34" y="35"/>
                    <a:pt x="34" y="35"/>
                  </a:cubicBezTo>
                  <a:close/>
                  <a:moveTo>
                    <a:pt x="44" y="39"/>
                  </a:moveTo>
                  <a:cubicBezTo>
                    <a:pt x="46" y="39"/>
                    <a:pt x="47" y="38"/>
                    <a:pt x="47" y="36"/>
                  </a:cubicBezTo>
                  <a:cubicBezTo>
                    <a:pt x="47" y="34"/>
                    <a:pt x="46" y="33"/>
                    <a:pt x="44" y="33"/>
                  </a:cubicBezTo>
                  <a:cubicBezTo>
                    <a:pt x="43" y="33"/>
                    <a:pt x="41" y="34"/>
                    <a:pt x="41" y="36"/>
                  </a:cubicBezTo>
                  <a:cubicBezTo>
                    <a:pt x="41" y="38"/>
                    <a:pt x="43" y="39"/>
                    <a:pt x="44" y="39"/>
                  </a:cubicBezTo>
                  <a:close/>
                  <a:moveTo>
                    <a:pt x="44" y="35"/>
                  </a:moveTo>
                  <a:cubicBezTo>
                    <a:pt x="45" y="35"/>
                    <a:pt x="45" y="36"/>
                    <a:pt x="45" y="36"/>
                  </a:cubicBezTo>
                  <a:cubicBezTo>
                    <a:pt x="45" y="36"/>
                    <a:pt x="45" y="37"/>
                    <a:pt x="44" y="37"/>
                  </a:cubicBezTo>
                  <a:cubicBezTo>
                    <a:pt x="44" y="37"/>
                    <a:pt x="43" y="36"/>
                    <a:pt x="43" y="36"/>
                  </a:cubicBezTo>
                  <a:cubicBezTo>
                    <a:pt x="43" y="36"/>
                    <a:pt x="44" y="35"/>
                    <a:pt x="44" y="35"/>
                  </a:cubicBezTo>
                  <a:close/>
                  <a:moveTo>
                    <a:pt x="54" y="39"/>
                  </a:moveTo>
                  <a:cubicBezTo>
                    <a:pt x="56" y="39"/>
                    <a:pt x="57" y="38"/>
                    <a:pt x="57" y="36"/>
                  </a:cubicBezTo>
                  <a:cubicBezTo>
                    <a:pt x="57" y="34"/>
                    <a:pt x="56" y="33"/>
                    <a:pt x="54" y="33"/>
                  </a:cubicBezTo>
                  <a:cubicBezTo>
                    <a:pt x="52" y="33"/>
                    <a:pt x="51" y="34"/>
                    <a:pt x="51" y="36"/>
                  </a:cubicBezTo>
                  <a:cubicBezTo>
                    <a:pt x="51" y="38"/>
                    <a:pt x="52" y="39"/>
                    <a:pt x="54" y="39"/>
                  </a:cubicBezTo>
                  <a:close/>
                  <a:moveTo>
                    <a:pt x="54" y="35"/>
                  </a:moveTo>
                  <a:cubicBezTo>
                    <a:pt x="55" y="35"/>
                    <a:pt x="55" y="36"/>
                    <a:pt x="55" y="36"/>
                  </a:cubicBezTo>
                  <a:cubicBezTo>
                    <a:pt x="55" y="36"/>
                    <a:pt x="55" y="37"/>
                    <a:pt x="54" y="37"/>
                  </a:cubicBezTo>
                  <a:cubicBezTo>
                    <a:pt x="54" y="37"/>
                    <a:pt x="53" y="36"/>
                    <a:pt x="53" y="36"/>
                  </a:cubicBezTo>
                  <a:cubicBezTo>
                    <a:pt x="53" y="36"/>
                    <a:pt x="54" y="35"/>
                    <a:pt x="54" y="35"/>
                  </a:cubicBezTo>
                  <a:close/>
                  <a:moveTo>
                    <a:pt x="14" y="49"/>
                  </a:moveTo>
                  <a:cubicBezTo>
                    <a:pt x="16" y="49"/>
                    <a:pt x="17" y="47"/>
                    <a:pt x="17" y="46"/>
                  </a:cubicBezTo>
                  <a:cubicBezTo>
                    <a:pt x="17" y="44"/>
                    <a:pt x="16" y="43"/>
                    <a:pt x="14" y="43"/>
                  </a:cubicBezTo>
                  <a:cubicBezTo>
                    <a:pt x="13" y="43"/>
                    <a:pt x="11" y="44"/>
                    <a:pt x="11" y="46"/>
                  </a:cubicBezTo>
                  <a:cubicBezTo>
                    <a:pt x="11" y="47"/>
                    <a:pt x="13" y="49"/>
                    <a:pt x="14" y="49"/>
                  </a:cubicBezTo>
                  <a:close/>
                  <a:moveTo>
                    <a:pt x="14" y="45"/>
                  </a:moveTo>
                  <a:cubicBezTo>
                    <a:pt x="15" y="45"/>
                    <a:pt x="15" y="45"/>
                    <a:pt x="15" y="46"/>
                  </a:cubicBezTo>
                  <a:cubicBezTo>
                    <a:pt x="15" y="46"/>
                    <a:pt x="15" y="47"/>
                    <a:pt x="14" y="47"/>
                  </a:cubicBezTo>
                  <a:cubicBezTo>
                    <a:pt x="14" y="47"/>
                    <a:pt x="13" y="46"/>
                    <a:pt x="13" y="46"/>
                  </a:cubicBezTo>
                  <a:cubicBezTo>
                    <a:pt x="13" y="45"/>
                    <a:pt x="14" y="45"/>
                    <a:pt x="14" y="45"/>
                  </a:cubicBezTo>
                  <a:close/>
                  <a:moveTo>
                    <a:pt x="24" y="49"/>
                  </a:moveTo>
                  <a:cubicBezTo>
                    <a:pt x="26" y="49"/>
                    <a:pt x="27" y="47"/>
                    <a:pt x="27" y="46"/>
                  </a:cubicBezTo>
                  <a:cubicBezTo>
                    <a:pt x="27" y="44"/>
                    <a:pt x="26" y="43"/>
                    <a:pt x="24" y="43"/>
                  </a:cubicBezTo>
                  <a:cubicBezTo>
                    <a:pt x="23" y="43"/>
                    <a:pt x="21" y="44"/>
                    <a:pt x="21" y="46"/>
                  </a:cubicBezTo>
                  <a:cubicBezTo>
                    <a:pt x="21" y="47"/>
                    <a:pt x="23" y="49"/>
                    <a:pt x="24" y="49"/>
                  </a:cubicBezTo>
                  <a:close/>
                  <a:moveTo>
                    <a:pt x="24" y="45"/>
                  </a:moveTo>
                  <a:cubicBezTo>
                    <a:pt x="25" y="45"/>
                    <a:pt x="25" y="45"/>
                    <a:pt x="25" y="46"/>
                  </a:cubicBezTo>
                  <a:cubicBezTo>
                    <a:pt x="25" y="46"/>
                    <a:pt x="25" y="47"/>
                    <a:pt x="24" y="47"/>
                  </a:cubicBezTo>
                  <a:cubicBezTo>
                    <a:pt x="24" y="47"/>
                    <a:pt x="23" y="46"/>
                    <a:pt x="23" y="46"/>
                  </a:cubicBezTo>
                  <a:cubicBezTo>
                    <a:pt x="23" y="45"/>
                    <a:pt x="24" y="45"/>
                    <a:pt x="24" y="45"/>
                  </a:cubicBezTo>
                  <a:close/>
                  <a:moveTo>
                    <a:pt x="34" y="49"/>
                  </a:moveTo>
                  <a:cubicBezTo>
                    <a:pt x="36" y="49"/>
                    <a:pt x="37" y="47"/>
                    <a:pt x="37" y="46"/>
                  </a:cubicBezTo>
                  <a:cubicBezTo>
                    <a:pt x="37" y="44"/>
                    <a:pt x="36" y="43"/>
                    <a:pt x="34" y="43"/>
                  </a:cubicBezTo>
                  <a:cubicBezTo>
                    <a:pt x="33" y="43"/>
                    <a:pt x="31" y="44"/>
                    <a:pt x="31" y="46"/>
                  </a:cubicBezTo>
                  <a:cubicBezTo>
                    <a:pt x="31" y="47"/>
                    <a:pt x="33" y="49"/>
                    <a:pt x="34" y="49"/>
                  </a:cubicBezTo>
                  <a:close/>
                  <a:moveTo>
                    <a:pt x="34" y="45"/>
                  </a:moveTo>
                  <a:cubicBezTo>
                    <a:pt x="35" y="45"/>
                    <a:pt x="35" y="45"/>
                    <a:pt x="35" y="46"/>
                  </a:cubicBezTo>
                  <a:cubicBezTo>
                    <a:pt x="35" y="46"/>
                    <a:pt x="35" y="47"/>
                    <a:pt x="34" y="47"/>
                  </a:cubicBezTo>
                  <a:cubicBezTo>
                    <a:pt x="34" y="47"/>
                    <a:pt x="33" y="46"/>
                    <a:pt x="33" y="46"/>
                  </a:cubicBezTo>
                  <a:cubicBezTo>
                    <a:pt x="33" y="45"/>
                    <a:pt x="34" y="45"/>
                    <a:pt x="34" y="45"/>
                  </a:cubicBezTo>
                  <a:close/>
                  <a:moveTo>
                    <a:pt x="44" y="49"/>
                  </a:moveTo>
                  <a:cubicBezTo>
                    <a:pt x="46" y="49"/>
                    <a:pt x="47" y="47"/>
                    <a:pt x="47" y="46"/>
                  </a:cubicBezTo>
                  <a:cubicBezTo>
                    <a:pt x="47" y="44"/>
                    <a:pt x="46" y="43"/>
                    <a:pt x="44" y="43"/>
                  </a:cubicBezTo>
                  <a:cubicBezTo>
                    <a:pt x="43" y="43"/>
                    <a:pt x="41" y="44"/>
                    <a:pt x="41" y="46"/>
                  </a:cubicBezTo>
                  <a:cubicBezTo>
                    <a:pt x="41" y="47"/>
                    <a:pt x="43" y="49"/>
                    <a:pt x="44" y="49"/>
                  </a:cubicBezTo>
                  <a:close/>
                  <a:moveTo>
                    <a:pt x="44" y="45"/>
                  </a:moveTo>
                  <a:cubicBezTo>
                    <a:pt x="45" y="45"/>
                    <a:pt x="45" y="45"/>
                    <a:pt x="45" y="46"/>
                  </a:cubicBezTo>
                  <a:cubicBezTo>
                    <a:pt x="45" y="46"/>
                    <a:pt x="45" y="47"/>
                    <a:pt x="44" y="47"/>
                  </a:cubicBezTo>
                  <a:cubicBezTo>
                    <a:pt x="44" y="47"/>
                    <a:pt x="43" y="46"/>
                    <a:pt x="43" y="46"/>
                  </a:cubicBezTo>
                  <a:cubicBezTo>
                    <a:pt x="43" y="45"/>
                    <a:pt x="44" y="45"/>
                    <a:pt x="44" y="45"/>
                  </a:cubicBezTo>
                  <a:close/>
                  <a:moveTo>
                    <a:pt x="54" y="49"/>
                  </a:moveTo>
                  <a:cubicBezTo>
                    <a:pt x="56" y="49"/>
                    <a:pt x="57" y="47"/>
                    <a:pt x="57" y="46"/>
                  </a:cubicBezTo>
                  <a:cubicBezTo>
                    <a:pt x="57" y="44"/>
                    <a:pt x="56" y="43"/>
                    <a:pt x="54" y="43"/>
                  </a:cubicBezTo>
                  <a:cubicBezTo>
                    <a:pt x="52" y="43"/>
                    <a:pt x="51" y="44"/>
                    <a:pt x="51" y="46"/>
                  </a:cubicBezTo>
                  <a:cubicBezTo>
                    <a:pt x="51" y="47"/>
                    <a:pt x="52" y="49"/>
                    <a:pt x="54" y="49"/>
                  </a:cubicBezTo>
                  <a:close/>
                  <a:moveTo>
                    <a:pt x="54" y="45"/>
                  </a:moveTo>
                  <a:cubicBezTo>
                    <a:pt x="55" y="45"/>
                    <a:pt x="55" y="45"/>
                    <a:pt x="55" y="46"/>
                  </a:cubicBezTo>
                  <a:cubicBezTo>
                    <a:pt x="55" y="46"/>
                    <a:pt x="55" y="47"/>
                    <a:pt x="54" y="47"/>
                  </a:cubicBezTo>
                  <a:cubicBezTo>
                    <a:pt x="54" y="47"/>
                    <a:pt x="53" y="46"/>
                    <a:pt x="53" y="46"/>
                  </a:cubicBezTo>
                  <a:cubicBezTo>
                    <a:pt x="53" y="45"/>
                    <a:pt x="54" y="45"/>
                    <a:pt x="54" y="45"/>
                  </a:cubicBezTo>
                  <a:close/>
                  <a:moveTo>
                    <a:pt x="14" y="59"/>
                  </a:moveTo>
                  <a:cubicBezTo>
                    <a:pt x="16" y="59"/>
                    <a:pt x="17" y="57"/>
                    <a:pt x="17" y="56"/>
                  </a:cubicBezTo>
                  <a:cubicBezTo>
                    <a:pt x="17" y="54"/>
                    <a:pt x="16" y="53"/>
                    <a:pt x="14" y="53"/>
                  </a:cubicBezTo>
                  <a:cubicBezTo>
                    <a:pt x="13" y="53"/>
                    <a:pt x="11" y="54"/>
                    <a:pt x="11" y="56"/>
                  </a:cubicBezTo>
                  <a:cubicBezTo>
                    <a:pt x="11" y="57"/>
                    <a:pt x="13" y="59"/>
                    <a:pt x="14" y="59"/>
                  </a:cubicBezTo>
                  <a:close/>
                  <a:moveTo>
                    <a:pt x="14" y="55"/>
                  </a:moveTo>
                  <a:cubicBezTo>
                    <a:pt x="15" y="55"/>
                    <a:pt x="15" y="55"/>
                    <a:pt x="15" y="56"/>
                  </a:cubicBezTo>
                  <a:cubicBezTo>
                    <a:pt x="15" y="56"/>
                    <a:pt x="15" y="57"/>
                    <a:pt x="14" y="57"/>
                  </a:cubicBezTo>
                  <a:cubicBezTo>
                    <a:pt x="14" y="57"/>
                    <a:pt x="13" y="56"/>
                    <a:pt x="13" y="56"/>
                  </a:cubicBezTo>
                  <a:cubicBezTo>
                    <a:pt x="13" y="55"/>
                    <a:pt x="14" y="55"/>
                    <a:pt x="14" y="55"/>
                  </a:cubicBezTo>
                  <a:close/>
                  <a:moveTo>
                    <a:pt x="24" y="59"/>
                  </a:moveTo>
                  <a:cubicBezTo>
                    <a:pt x="26" y="59"/>
                    <a:pt x="27" y="57"/>
                    <a:pt x="27" y="56"/>
                  </a:cubicBezTo>
                  <a:cubicBezTo>
                    <a:pt x="27" y="54"/>
                    <a:pt x="26" y="53"/>
                    <a:pt x="24" y="53"/>
                  </a:cubicBezTo>
                  <a:cubicBezTo>
                    <a:pt x="23" y="53"/>
                    <a:pt x="21" y="54"/>
                    <a:pt x="21" y="56"/>
                  </a:cubicBezTo>
                  <a:cubicBezTo>
                    <a:pt x="21" y="57"/>
                    <a:pt x="23" y="59"/>
                    <a:pt x="24" y="59"/>
                  </a:cubicBezTo>
                  <a:close/>
                  <a:moveTo>
                    <a:pt x="24" y="55"/>
                  </a:moveTo>
                  <a:cubicBezTo>
                    <a:pt x="25" y="55"/>
                    <a:pt x="25" y="55"/>
                    <a:pt x="25" y="56"/>
                  </a:cubicBezTo>
                  <a:cubicBezTo>
                    <a:pt x="25" y="56"/>
                    <a:pt x="25" y="57"/>
                    <a:pt x="24" y="57"/>
                  </a:cubicBezTo>
                  <a:cubicBezTo>
                    <a:pt x="24" y="57"/>
                    <a:pt x="23" y="56"/>
                    <a:pt x="23" y="56"/>
                  </a:cubicBezTo>
                  <a:cubicBezTo>
                    <a:pt x="23" y="55"/>
                    <a:pt x="24" y="55"/>
                    <a:pt x="24" y="55"/>
                  </a:cubicBezTo>
                  <a:close/>
                  <a:moveTo>
                    <a:pt x="34" y="59"/>
                  </a:moveTo>
                  <a:cubicBezTo>
                    <a:pt x="36" y="59"/>
                    <a:pt x="37" y="57"/>
                    <a:pt x="37" y="56"/>
                  </a:cubicBezTo>
                  <a:cubicBezTo>
                    <a:pt x="37" y="54"/>
                    <a:pt x="36" y="53"/>
                    <a:pt x="34" y="53"/>
                  </a:cubicBezTo>
                  <a:cubicBezTo>
                    <a:pt x="33" y="53"/>
                    <a:pt x="31" y="54"/>
                    <a:pt x="31" y="56"/>
                  </a:cubicBezTo>
                  <a:cubicBezTo>
                    <a:pt x="31" y="57"/>
                    <a:pt x="33" y="59"/>
                    <a:pt x="34" y="59"/>
                  </a:cubicBezTo>
                  <a:close/>
                  <a:moveTo>
                    <a:pt x="34" y="55"/>
                  </a:moveTo>
                  <a:cubicBezTo>
                    <a:pt x="35" y="55"/>
                    <a:pt x="35" y="55"/>
                    <a:pt x="35" y="56"/>
                  </a:cubicBezTo>
                  <a:cubicBezTo>
                    <a:pt x="35" y="56"/>
                    <a:pt x="35" y="57"/>
                    <a:pt x="34" y="57"/>
                  </a:cubicBezTo>
                  <a:cubicBezTo>
                    <a:pt x="34" y="57"/>
                    <a:pt x="33" y="56"/>
                    <a:pt x="33" y="56"/>
                  </a:cubicBezTo>
                  <a:cubicBezTo>
                    <a:pt x="33" y="55"/>
                    <a:pt x="34" y="55"/>
                    <a:pt x="34" y="55"/>
                  </a:cubicBezTo>
                  <a:close/>
                  <a:moveTo>
                    <a:pt x="44" y="59"/>
                  </a:moveTo>
                  <a:cubicBezTo>
                    <a:pt x="46" y="59"/>
                    <a:pt x="47" y="57"/>
                    <a:pt x="47" y="56"/>
                  </a:cubicBezTo>
                  <a:cubicBezTo>
                    <a:pt x="47" y="54"/>
                    <a:pt x="46" y="53"/>
                    <a:pt x="44" y="53"/>
                  </a:cubicBezTo>
                  <a:cubicBezTo>
                    <a:pt x="43" y="53"/>
                    <a:pt x="41" y="54"/>
                    <a:pt x="41" y="56"/>
                  </a:cubicBezTo>
                  <a:cubicBezTo>
                    <a:pt x="41" y="57"/>
                    <a:pt x="43" y="59"/>
                    <a:pt x="44" y="59"/>
                  </a:cubicBezTo>
                  <a:close/>
                  <a:moveTo>
                    <a:pt x="44" y="55"/>
                  </a:moveTo>
                  <a:cubicBezTo>
                    <a:pt x="45" y="55"/>
                    <a:pt x="45" y="55"/>
                    <a:pt x="45" y="56"/>
                  </a:cubicBezTo>
                  <a:cubicBezTo>
                    <a:pt x="45" y="56"/>
                    <a:pt x="45" y="57"/>
                    <a:pt x="44" y="57"/>
                  </a:cubicBezTo>
                  <a:cubicBezTo>
                    <a:pt x="44" y="57"/>
                    <a:pt x="43" y="56"/>
                    <a:pt x="43" y="56"/>
                  </a:cubicBezTo>
                  <a:cubicBezTo>
                    <a:pt x="43" y="55"/>
                    <a:pt x="44" y="55"/>
                    <a:pt x="44" y="55"/>
                  </a:cubicBezTo>
                  <a:close/>
                  <a:moveTo>
                    <a:pt x="54" y="59"/>
                  </a:moveTo>
                  <a:cubicBezTo>
                    <a:pt x="56" y="59"/>
                    <a:pt x="57" y="57"/>
                    <a:pt x="57" y="56"/>
                  </a:cubicBezTo>
                  <a:cubicBezTo>
                    <a:pt x="57" y="54"/>
                    <a:pt x="56" y="53"/>
                    <a:pt x="54" y="53"/>
                  </a:cubicBezTo>
                  <a:cubicBezTo>
                    <a:pt x="52" y="53"/>
                    <a:pt x="51" y="54"/>
                    <a:pt x="51" y="56"/>
                  </a:cubicBezTo>
                  <a:cubicBezTo>
                    <a:pt x="51" y="57"/>
                    <a:pt x="52" y="59"/>
                    <a:pt x="54" y="59"/>
                  </a:cubicBezTo>
                  <a:close/>
                  <a:moveTo>
                    <a:pt x="54" y="55"/>
                  </a:moveTo>
                  <a:cubicBezTo>
                    <a:pt x="55" y="55"/>
                    <a:pt x="55" y="55"/>
                    <a:pt x="55" y="56"/>
                  </a:cubicBezTo>
                  <a:cubicBezTo>
                    <a:pt x="55" y="56"/>
                    <a:pt x="55" y="57"/>
                    <a:pt x="54" y="57"/>
                  </a:cubicBezTo>
                  <a:cubicBezTo>
                    <a:pt x="54" y="57"/>
                    <a:pt x="53" y="56"/>
                    <a:pt x="53" y="56"/>
                  </a:cubicBezTo>
                  <a:cubicBezTo>
                    <a:pt x="53" y="55"/>
                    <a:pt x="54" y="55"/>
                    <a:pt x="54" y="55"/>
                  </a:cubicBezTo>
                  <a:close/>
                  <a:moveTo>
                    <a:pt x="14" y="68"/>
                  </a:moveTo>
                  <a:cubicBezTo>
                    <a:pt x="16" y="68"/>
                    <a:pt x="17" y="67"/>
                    <a:pt x="17" y="65"/>
                  </a:cubicBezTo>
                  <a:cubicBezTo>
                    <a:pt x="17" y="64"/>
                    <a:pt x="16" y="63"/>
                    <a:pt x="14" y="63"/>
                  </a:cubicBezTo>
                  <a:cubicBezTo>
                    <a:pt x="13" y="63"/>
                    <a:pt x="11" y="64"/>
                    <a:pt x="11" y="65"/>
                  </a:cubicBezTo>
                  <a:cubicBezTo>
                    <a:pt x="11" y="67"/>
                    <a:pt x="13" y="68"/>
                    <a:pt x="14" y="68"/>
                  </a:cubicBezTo>
                  <a:close/>
                  <a:moveTo>
                    <a:pt x="14" y="65"/>
                  </a:moveTo>
                  <a:cubicBezTo>
                    <a:pt x="15" y="65"/>
                    <a:pt x="15" y="65"/>
                    <a:pt x="15" y="65"/>
                  </a:cubicBezTo>
                  <a:cubicBezTo>
                    <a:pt x="15" y="66"/>
                    <a:pt x="15" y="66"/>
                    <a:pt x="14" y="66"/>
                  </a:cubicBezTo>
                  <a:cubicBezTo>
                    <a:pt x="14" y="66"/>
                    <a:pt x="13" y="66"/>
                    <a:pt x="13" y="65"/>
                  </a:cubicBezTo>
                  <a:cubicBezTo>
                    <a:pt x="13" y="65"/>
                    <a:pt x="14" y="65"/>
                    <a:pt x="14" y="65"/>
                  </a:cubicBezTo>
                  <a:close/>
                  <a:moveTo>
                    <a:pt x="24" y="68"/>
                  </a:moveTo>
                  <a:cubicBezTo>
                    <a:pt x="26" y="68"/>
                    <a:pt x="27" y="67"/>
                    <a:pt x="27" y="65"/>
                  </a:cubicBezTo>
                  <a:cubicBezTo>
                    <a:pt x="27" y="64"/>
                    <a:pt x="26" y="63"/>
                    <a:pt x="24" y="63"/>
                  </a:cubicBezTo>
                  <a:cubicBezTo>
                    <a:pt x="23" y="63"/>
                    <a:pt x="21" y="64"/>
                    <a:pt x="21" y="65"/>
                  </a:cubicBezTo>
                  <a:cubicBezTo>
                    <a:pt x="21" y="67"/>
                    <a:pt x="23" y="68"/>
                    <a:pt x="24" y="68"/>
                  </a:cubicBezTo>
                  <a:close/>
                  <a:moveTo>
                    <a:pt x="24" y="65"/>
                  </a:moveTo>
                  <a:cubicBezTo>
                    <a:pt x="25" y="65"/>
                    <a:pt x="25" y="65"/>
                    <a:pt x="25" y="65"/>
                  </a:cubicBezTo>
                  <a:cubicBezTo>
                    <a:pt x="25" y="66"/>
                    <a:pt x="25" y="66"/>
                    <a:pt x="24" y="66"/>
                  </a:cubicBezTo>
                  <a:cubicBezTo>
                    <a:pt x="24" y="66"/>
                    <a:pt x="23" y="66"/>
                    <a:pt x="23" y="65"/>
                  </a:cubicBezTo>
                  <a:cubicBezTo>
                    <a:pt x="23" y="65"/>
                    <a:pt x="24" y="65"/>
                    <a:pt x="24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Freeform 14"/>
            <p:cNvSpPr>
              <a:spLocks noEditPoints="1"/>
            </p:cNvSpPr>
            <p:nvPr/>
          </p:nvSpPr>
          <p:spPr bwMode="auto">
            <a:xfrm>
              <a:off x="6256770" y="5751080"/>
              <a:ext cx="407881" cy="475862"/>
            </a:xfrm>
            <a:custGeom>
              <a:avLst/>
              <a:gdLst>
                <a:gd name="T0" fmla="*/ 36 w 56"/>
                <a:gd name="T1" fmla="*/ 14 h 65"/>
                <a:gd name="T2" fmla="*/ 43 w 56"/>
                <a:gd name="T3" fmla="*/ 2 h 65"/>
                <a:gd name="T4" fmla="*/ 41 w 56"/>
                <a:gd name="T5" fmla="*/ 0 h 65"/>
                <a:gd name="T6" fmla="*/ 13 w 56"/>
                <a:gd name="T7" fmla="*/ 1 h 65"/>
                <a:gd name="T8" fmla="*/ 20 w 56"/>
                <a:gd name="T9" fmla="*/ 14 h 65"/>
                <a:gd name="T10" fmla="*/ 0 w 56"/>
                <a:gd name="T11" fmla="*/ 37 h 65"/>
                <a:gd name="T12" fmla="*/ 7 w 56"/>
                <a:gd name="T13" fmla="*/ 65 h 65"/>
                <a:gd name="T14" fmla="*/ 56 w 56"/>
                <a:gd name="T15" fmla="*/ 58 h 65"/>
                <a:gd name="T16" fmla="*/ 36 w 56"/>
                <a:gd name="T17" fmla="*/ 15 h 65"/>
                <a:gd name="T18" fmla="*/ 23 w 56"/>
                <a:gd name="T19" fmla="*/ 4 h 65"/>
                <a:gd name="T20" fmla="*/ 21 w 56"/>
                <a:gd name="T21" fmla="*/ 5 h 65"/>
                <a:gd name="T22" fmla="*/ 22 w 56"/>
                <a:gd name="T23" fmla="*/ 13 h 65"/>
                <a:gd name="T24" fmla="*/ 39 w 56"/>
                <a:gd name="T25" fmla="*/ 3 h 65"/>
                <a:gd name="T26" fmla="*/ 26 w 56"/>
                <a:gd name="T27" fmla="*/ 13 h 65"/>
                <a:gd name="T28" fmla="*/ 33 w 56"/>
                <a:gd name="T29" fmla="*/ 15 h 65"/>
                <a:gd name="T30" fmla="*/ 23 w 56"/>
                <a:gd name="T31" fmla="*/ 16 h 65"/>
                <a:gd name="T32" fmla="*/ 53 w 56"/>
                <a:gd name="T33" fmla="*/ 58 h 65"/>
                <a:gd name="T34" fmla="*/ 7 w 56"/>
                <a:gd name="T35" fmla="*/ 62 h 65"/>
                <a:gd name="T36" fmla="*/ 3 w 56"/>
                <a:gd name="T37" fmla="*/ 37 h 65"/>
                <a:gd name="T38" fmla="*/ 34 w 56"/>
                <a:gd name="T39" fmla="*/ 18 h 65"/>
                <a:gd name="T40" fmla="*/ 53 w 56"/>
                <a:gd name="T41" fmla="*/ 58 h 65"/>
                <a:gd name="T42" fmla="*/ 8 w 56"/>
                <a:gd name="T43" fmla="*/ 54 h 65"/>
                <a:gd name="T44" fmla="*/ 12 w 56"/>
                <a:gd name="T45" fmla="*/ 58 h 65"/>
                <a:gd name="T46" fmla="*/ 6 w 56"/>
                <a:gd name="T47" fmla="*/ 54 h 65"/>
                <a:gd name="T48" fmla="*/ 23 w 56"/>
                <a:gd name="T49" fmla="*/ 21 h 65"/>
                <a:gd name="T50" fmla="*/ 23 w 56"/>
                <a:gd name="T51" fmla="*/ 23 h 65"/>
                <a:gd name="T52" fmla="*/ 28 w 56"/>
                <a:gd name="T53" fmla="*/ 28 h 65"/>
                <a:gd name="T54" fmla="*/ 28 w 56"/>
                <a:gd name="T55" fmla="*/ 53 h 65"/>
                <a:gd name="T56" fmla="*/ 28 w 56"/>
                <a:gd name="T57" fmla="*/ 28 h 65"/>
                <a:gd name="T58" fmla="*/ 17 w 56"/>
                <a:gd name="T59" fmla="*/ 41 h 65"/>
                <a:gd name="T60" fmla="*/ 38 w 56"/>
                <a:gd name="T61" fmla="*/ 41 h 65"/>
                <a:gd name="T62" fmla="*/ 26 w 56"/>
                <a:gd name="T63" fmla="*/ 37 h 65"/>
                <a:gd name="T64" fmla="*/ 32 w 56"/>
                <a:gd name="T65" fmla="*/ 44 h 65"/>
                <a:gd name="T66" fmla="*/ 29 w 56"/>
                <a:gd name="T67" fmla="*/ 49 h 65"/>
                <a:gd name="T68" fmla="*/ 27 w 56"/>
                <a:gd name="T69" fmla="*/ 49 h 65"/>
                <a:gd name="T70" fmla="*/ 24 w 56"/>
                <a:gd name="T71" fmla="*/ 44 h 65"/>
                <a:gd name="T72" fmla="*/ 26 w 56"/>
                <a:gd name="T73" fmla="*/ 44 h 65"/>
                <a:gd name="T74" fmla="*/ 30 w 56"/>
                <a:gd name="T75" fmla="*/ 44 h 65"/>
                <a:gd name="T76" fmla="*/ 24 w 56"/>
                <a:gd name="T77" fmla="*/ 37 h 65"/>
                <a:gd name="T78" fmla="*/ 27 w 56"/>
                <a:gd name="T79" fmla="*/ 32 h 65"/>
                <a:gd name="T80" fmla="*/ 29 w 56"/>
                <a:gd name="T81" fmla="*/ 32 h 65"/>
                <a:gd name="T82" fmla="*/ 32 w 56"/>
                <a:gd name="T83" fmla="*/ 37 h 65"/>
                <a:gd name="T84" fmla="*/ 30 w 56"/>
                <a:gd name="T85" fmla="*/ 37 h 65"/>
                <a:gd name="T86" fmla="*/ 26 w 56"/>
                <a:gd name="T87" fmla="*/ 3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" h="65">
                  <a:moveTo>
                    <a:pt x="36" y="15"/>
                  </a:moveTo>
                  <a:cubicBezTo>
                    <a:pt x="36" y="14"/>
                    <a:pt x="36" y="14"/>
                    <a:pt x="36" y="14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43" y="3"/>
                    <a:pt x="43" y="3"/>
                    <a:pt x="43" y="2"/>
                  </a:cubicBezTo>
                  <a:cubicBezTo>
                    <a:pt x="43" y="1"/>
                    <a:pt x="42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3" y="0"/>
                    <a:pt x="13" y="1"/>
                  </a:cubicBezTo>
                  <a:cubicBezTo>
                    <a:pt x="12" y="2"/>
                    <a:pt x="12" y="3"/>
                    <a:pt x="13" y="3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9" y="16"/>
                    <a:pt x="0" y="26"/>
                    <a:pt x="0" y="37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1"/>
                    <a:pt x="3" y="65"/>
                    <a:pt x="7" y="65"/>
                  </a:cubicBezTo>
                  <a:cubicBezTo>
                    <a:pt x="49" y="65"/>
                    <a:pt x="49" y="65"/>
                    <a:pt x="49" y="65"/>
                  </a:cubicBezTo>
                  <a:cubicBezTo>
                    <a:pt x="53" y="65"/>
                    <a:pt x="56" y="61"/>
                    <a:pt x="56" y="58"/>
                  </a:cubicBezTo>
                  <a:cubicBezTo>
                    <a:pt x="56" y="37"/>
                    <a:pt x="56" y="37"/>
                    <a:pt x="56" y="37"/>
                  </a:cubicBezTo>
                  <a:cubicBezTo>
                    <a:pt x="56" y="26"/>
                    <a:pt x="47" y="16"/>
                    <a:pt x="36" y="15"/>
                  </a:cubicBezTo>
                  <a:close/>
                  <a:moveTo>
                    <a:pt x="26" y="13"/>
                  </a:moveTo>
                  <a:cubicBezTo>
                    <a:pt x="23" y="4"/>
                    <a:pt x="23" y="4"/>
                    <a:pt x="23" y="4"/>
                  </a:cubicBezTo>
                  <a:cubicBezTo>
                    <a:pt x="22" y="3"/>
                    <a:pt x="22" y="3"/>
                    <a:pt x="21" y="3"/>
                  </a:cubicBezTo>
                  <a:cubicBezTo>
                    <a:pt x="21" y="4"/>
                    <a:pt x="21" y="4"/>
                    <a:pt x="21" y="5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33" y="13"/>
                    <a:pt x="33" y="13"/>
                    <a:pt x="33" y="13"/>
                  </a:cubicBezTo>
                  <a:lnTo>
                    <a:pt x="26" y="13"/>
                  </a:lnTo>
                  <a:close/>
                  <a:moveTo>
                    <a:pt x="23" y="15"/>
                  </a:moveTo>
                  <a:cubicBezTo>
                    <a:pt x="33" y="15"/>
                    <a:pt x="33" y="15"/>
                    <a:pt x="33" y="15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23" y="16"/>
                    <a:pt x="23" y="16"/>
                    <a:pt x="23" y="16"/>
                  </a:cubicBezTo>
                  <a:lnTo>
                    <a:pt x="23" y="15"/>
                  </a:lnTo>
                  <a:close/>
                  <a:moveTo>
                    <a:pt x="53" y="58"/>
                  </a:moveTo>
                  <a:cubicBezTo>
                    <a:pt x="53" y="60"/>
                    <a:pt x="51" y="62"/>
                    <a:pt x="49" y="62"/>
                  </a:cubicBezTo>
                  <a:cubicBezTo>
                    <a:pt x="7" y="62"/>
                    <a:pt x="7" y="62"/>
                    <a:pt x="7" y="62"/>
                  </a:cubicBezTo>
                  <a:cubicBezTo>
                    <a:pt x="5" y="62"/>
                    <a:pt x="3" y="60"/>
                    <a:pt x="3" y="58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3" y="26"/>
                    <a:pt x="11" y="18"/>
                    <a:pt x="22" y="18"/>
                  </a:cubicBezTo>
                  <a:cubicBezTo>
                    <a:pt x="34" y="18"/>
                    <a:pt x="34" y="18"/>
                    <a:pt x="34" y="18"/>
                  </a:cubicBezTo>
                  <a:cubicBezTo>
                    <a:pt x="44" y="18"/>
                    <a:pt x="53" y="26"/>
                    <a:pt x="53" y="37"/>
                  </a:cubicBezTo>
                  <a:lnTo>
                    <a:pt x="53" y="58"/>
                  </a:lnTo>
                  <a:close/>
                  <a:moveTo>
                    <a:pt x="8" y="38"/>
                  </a:moveTo>
                  <a:cubicBezTo>
                    <a:pt x="8" y="54"/>
                    <a:pt x="8" y="54"/>
                    <a:pt x="8" y="54"/>
                  </a:cubicBezTo>
                  <a:cubicBezTo>
                    <a:pt x="8" y="55"/>
                    <a:pt x="9" y="57"/>
                    <a:pt x="11" y="57"/>
                  </a:cubicBezTo>
                  <a:cubicBezTo>
                    <a:pt x="11" y="57"/>
                    <a:pt x="12" y="57"/>
                    <a:pt x="12" y="58"/>
                  </a:cubicBezTo>
                  <a:cubicBezTo>
                    <a:pt x="12" y="58"/>
                    <a:pt x="11" y="59"/>
                    <a:pt x="11" y="59"/>
                  </a:cubicBezTo>
                  <a:cubicBezTo>
                    <a:pt x="8" y="59"/>
                    <a:pt x="6" y="56"/>
                    <a:pt x="6" y="54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6" y="28"/>
                    <a:pt x="14" y="21"/>
                    <a:pt x="23" y="21"/>
                  </a:cubicBezTo>
                  <a:cubicBezTo>
                    <a:pt x="24" y="21"/>
                    <a:pt x="24" y="21"/>
                    <a:pt x="24" y="22"/>
                  </a:cubicBezTo>
                  <a:cubicBezTo>
                    <a:pt x="24" y="22"/>
                    <a:pt x="24" y="23"/>
                    <a:pt x="23" y="23"/>
                  </a:cubicBezTo>
                  <a:cubicBezTo>
                    <a:pt x="15" y="23"/>
                    <a:pt x="8" y="29"/>
                    <a:pt x="8" y="38"/>
                  </a:cubicBezTo>
                  <a:close/>
                  <a:moveTo>
                    <a:pt x="28" y="28"/>
                  </a:moveTo>
                  <a:cubicBezTo>
                    <a:pt x="21" y="28"/>
                    <a:pt x="15" y="34"/>
                    <a:pt x="15" y="41"/>
                  </a:cubicBezTo>
                  <a:cubicBezTo>
                    <a:pt x="15" y="47"/>
                    <a:pt x="21" y="53"/>
                    <a:pt x="28" y="53"/>
                  </a:cubicBezTo>
                  <a:cubicBezTo>
                    <a:pt x="35" y="53"/>
                    <a:pt x="40" y="47"/>
                    <a:pt x="40" y="41"/>
                  </a:cubicBezTo>
                  <a:cubicBezTo>
                    <a:pt x="40" y="34"/>
                    <a:pt x="35" y="28"/>
                    <a:pt x="28" y="28"/>
                  </a:cubicBezTo>
                  <a:close/>
                  <a:moveTo>
                    <a:pt x="28" y="51"/>
                  </a:moveTo>
                  <a:cubicBezTo>
                    <a:pt x="22" y="51"/>
                    <a:pt x="17" y="46"/>
                    <a:pt x="17" y="41"/>
                  </a:cubicBezTo>
                  <a:cubicBezTo>
                    <a:pt x="17" y="35"/>
                    <a:pt x="22" y="30"/>
                    <a:pt x="28" y="30"/>
                  </a:cubicBezTo>
                  <a:cubicBezTo>
                    <a:pt x="33" y="30"/>
                    <a:pt x="38" y="35"/>
                    <a:pt x="38" y="41"/>
                  </a:cubicBezTo>
                  <a:cubicBezTo>
                    <a:pt x="38" y="46"/>
                    <a:pt x="33" y="51"/>
                    <a:pt x="28" y="51"/>
                  </a:cubicBezTo>
                  <a:close/>
                  <a:moveTo>
                    <a:pt x="26" y="37"/>
                  </a:moveTo>
                  <a:cubicBezTo>
                    <a:pt x="26" y="39"/>
                    <a:pt x="27" y="40"/>
                    <a:pt x="28" y="40"/>
                  </a:cubicBezTo>
                  <a:cubicBezTo>
                    <a:pt x="30" y="40"/>
                    <a:pt x="32" y="41"/>
                    <a:pt x="32" y="44"/>
                  </a:cubicBezTo>
                  <a:cubicBezTo>
                    <a:pt x="32" y="46"/>
                    <a:pt x="31" y="47"/>
                    <a:pt x="29" y="48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7" y="50"/>
                    <a:pt x="27" y="49"/>
                    <a:pt x="27" y="49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5" y="47"/>
                    <a:pt x="24" y="46"/>
                    <a:pt x="24" y="44"/>
                  </a:cubicBezTo>
                  <a:cubicBezTo>
                    <a:pt x="24" y="43"/>
                    <a:pt x="24" y="43"/>
                    <a:pt x="25" y="43"/>
                  </a:cubicBezTo>
                  <a:cubicBezTo>
                    <a:pt x="25" y="43"/>
                    <a:pt x="26" y="43"/>
                    <a:pt x="26" y="44"/>
                  </a:cubicBezTo>
                  <a:cubicBezTo>
                    <a:pt x="26" y="45"/>
                    <a:pt x="27" y="46"/>
                    <a:pt x="28" y="46"/>
                  </a:cubicBezTo>
                  <a:cubicBezTo>
                    <a:pt x="29" y="46"/>
                    <a:pt x="30" y="45"/>
                    <a:pt x="30" y="44"/>
                  </a:cubicBezTo>
                  <a:cubicBezTo>
                    <a:pt x="30" y="42"/>
                    <a:pt x="29" y="42"/>
                    <a:pt x="28" y="42"/>
                  </a:cubicBezTo>
                  <a:cubicBezTo>
                    <a:pt x="25" y="42"/>
                    <a:pt x="24" y="40"/>
                    <a:pt x="24" y="37"/>
                  </a:cubicBezTo>
                  <a:cubicBezTo>
                    <a:pt x="24" y="36"/>
                    <a:pt x="25" y="34"/>
                    <a:pt x="27" y="34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7" y="32"/>
                    <a:pt x="27" y="31"/>
                    <a:pt x="28" y="31"/>
                  </a:cubicBezTo>
                  <a:cubicBezTo>
                    <a:pt x="28" y="31"/>
                    <a:pt x="29" y="32"/>
                    <a:pt x="29" y="32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30" y="34"/>
                    <a:pt x="32" y="35"/>
                    <a:pt x="32" y="37"/>
                  </a:cubicBezTo>
                  <a:cubicBezTo>
                    <a:pt x="32" y="38"/>
                    <a:pt x="31" y="38"/>
                    <a:pt x="31" y="38"/>
                  </a:cubicBezTo>
                  <a:cubicBezTo>
                    <a:pt x="30" y="38"/>
                    <a:pt x="30" y="38"/>
                    <a:pt x="30" y="37"/>
                  </a:cubicBezTo>
                  <a:cubicBezTo>
                    <a:pt x="30" y="36"/>
                    <a:pt x="29" y="35"/>
                    <a:pt x="28" y="35"/>
                  </a:cubicBezTo>
                  <a:cubicBezTo>
                    <a:pt x="27" y="35"/>
                    <a:pt x="26" y="36"/>
                    <a:pt x="26" y="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9" name="Freeform 59"/>
            <p:cNvSpPr>
              <a:spLocks noEditPoints="1"/>
            </p:cNvSpPr>
            <p:nvPr/>
          </p:nvSpPr>
          <p:spPr bwMode="auto">
            <a:xfrm>
              <a:off x="7069269" y="4579197"/>
              <a:ext cx="480692" cy="311800"/>
            </a:xfrm>
            <a:custGeom>
              <a:avLst/>
              <a:gdLst>
                <a:gd name="T0" fmla="*/ 28 w 77"/>
                <a:gd name="T1" fmla="*/ 2 h 48"/>
                <a:gd name="T2" fmla="*/ 10 w 77"/>
                <a:gd name="T3" fmla="*/ 9 h 48"/>
                <a:gd name="T4" fmla="*/ 0 w 77"/>
                <a:gd name="T5" fmla="*/ 34 h 48"/>
                <a:gd name="T6" fmla="*/ 9 w 77"/>
                <a:gd name="T7" fmla="*/ 42 h 48"/>
                <a:gd name="T8" fmla="*/ 10 w 77"/>
                <a:gd name="T9" fmla="*/ 44 h 48"/>
                <a:gd name="T10" fmla="*/ 12 w 77"/>
                <a:gd name="T11" fmla="*/ 46 h 48"/>
                <a:gd name="T12" fmla="*/ 14 w 77"/>
                <a:gd name="T13" fmla="*/ 47 h 48"/>
                <a:gd name="T14" fmla="*/ 16 w 77"/>
                <a:gd name="T15" fmla="*/ 48 h 48"/>
                <a:gd name="T16" fmla="*/ 19 w 77"/>
                <a:gd name="T17" fmla="*/ 48 h 48"/>
                <a:gd name="T18" fmla="*/ 22 w 77"/>
                <a:gd name="T19" fmla="*/ 47 h 48"/>
                <a:gd name="T20" fmla="*/ 24 w 77"/>
                <a:gd name="T21" fmla="*/ 46 h 48"/>
                <a:gd name="T22" fmla="*/ 25 w 77"/>
                <a:gd name="T23" fmla="*/ 43 h 48"/>
                <a:gd name="T24" fmla="*/ 50 w 77"/>
                <a:gd name="T25" fmla="*/ 42 h 48"/>
                <a:gd name="T26" fmla="*/ 51 w 77"/>
                <a:gd name="T27" fmla="*/ 44 h 48"/>
                <a:gd name="T28" fmla="*/ 52 w 77"/>
                <a:gd name="T29" fmla="*/ 46 h 48"/>
                <a:gd name="T30" fmla="*/ 54 w 77"/>
                <a:gd name="T31" fmla="*/ 47 h 48"/>
                <a:gd name="T32" fmla="*/ 56 w 77"/>
                <a:gd name="T33" fmla="*/ 48 h 48"/>
                <a:gd name="T34" fmla="*/ 60 w 77"/>
                <a:gd name="T35" fmla="*/ 48 h 48"/>
                <a:gd name="T36" fmla="*/ 63 w 77"/>
                <a:gd name="T37" fmla="*/ 47 h 48"/>
                <a:gd name="T38" fmla="*/ 64 w 77"/>
                <a:gd name="T39" fmla="*/ 46 h 48"/>
                <a:gd name="T40" fmla="*/ 66 w 77"/>
                <a:gd name="T41" fmla="*/ 43 h 48"/>
                <a:gd name="T42" fmla="*/ 75 w 77"/>
                <a:gd name="T43" fmla="*/ 42 h 48"/>
                <a:gd name="T44" fmla="*/ 77 w 77"/>
                <a:gd name="T45" fmla="*/ 2 h 48"/>
                <a:gd name="T46" fmla="*/ 3 w 77"/>
                <a:gd name="T47" fmla="*/ 39 h 48"/>
                <a:gd name="T48" fmla="*/ 10 w 77"/>
                <a:gd name="T49" fmla="*/ 35 h 48"/>
                <a:gd name="T50" fmla="*/ 21 w 77"/>
                <a:gd name="T51" fmla="*/ 42 h 48"/>
                <a:gd name="T52" fmla="*/ 20 w 77"/>
                <a:gd name="T53" fmla="*/ 43 h 48"/>
                <a:gd name="T54" fmla="*/ 16 w 77"/>
                <a:gd name="T55" fmla="*/ 44 h 48"/>
                <a:gd name="T56" fmla="*/ 14 w 77"/>
                <a:gd name="T57" fmla="*/ 42 h 48"/>
                <a:gd name="T58" fmla="*/ 13 w 77"/>
                <a:gd name="T59" fmla="*/ 40 h 48"/>
                <a:gd name="T60" fmla="*/ 15 w 77"/>
                <a:gd name="T61" fmla="*/ 36 h 48"/>
                <a:gd name="T62" fmla="*/ 17 w 77"/>
                <a:gd name="T63" fmla="*/ 35 h 48"/>
                <a:gd name="T64" fmla="*/ 20 w 77"/>
                <a:gd name="T65" fmla="*/ 36 h 48"/>
                <a:gd name="T66" fmla="*/ 22 w 77"/>
                <a:gd name="T67" fmla="*/ 40 h 48"/>
                <a:gd name="T68" fmla="*/ 17 w 77"/>
                <a:gd name="T69" fmla="*/ 31 h 48"/>
                <a:gd name="T70" fmla="*/ 3 w 77"/>
                <a:gd name="T71" fmla="*/ 32 h 48"/>
                <a:gd name="T72" fmla="*/ 12 w 77"/>
                <a:gd name="T73" fmla="*/ 12 h 48"/>
                <a:gd name="T74" fmla="*/ 29 w 77"/>
                <a:gd name="T75" fmla="*/ 12 h 48"/>
                <a:gd name="T76" fmla="*/ 23 w 77"/>
                <a:gd name="T77" fmla="*/ 33 h 48"/>
                <a:gd name="T78" fmla="*/ 25 w 77"/>
                <a:gd name="T79" fmla="*/ 35 h 48"/>
                <a:gd name="T80" fmla="*/ 51 w 77"/>
                <a:gd name="T81" fmla="*/ 35 h 48"/>
                <a:gd name="T82" fmla="*/ 62 w 77"/>
                <a:gd name="T83" fmla="*/ 42 h 48"/>
                <a:gd name="T84" fmla="*/ 60 w 77"/>
                <a:gd name="T85" fmla="*/ 43 h 48"/>
                <a:gd name="T86" fmla="*/ 56 w 77"/>
                <a:gd name="T87" fmla="*/ 44 h 48"/>
                <a:gd name="T88" fmla="*/ 54 w 77"/>
                <a:gd name="T89" fmla="*/ 42 h 48"/>
                <a:gd name="T90" fmla="*/ 54 w 77"/>
                <a:gd name="T91" fmla="*/ 40 h 48"/>
                <a:gd name="T92" fmla="*/ 55 w 77"/>
                <a:gd name="T93" fmla="*/ 36 h 48"/>
                <a:gd name="T94" fmla="*/ 58 w 77"/>
                <a:gd name="T95" fmla="*/ 35 h 48"/>
                <a:gd name="T96" fmla="*/ 61 w 77"/>
                <a:gd name="T97" fmla="*/ 36 h 48"/>
                <a:gd name="T98" fmla="*/ 63 w 77"/>
                <a:gd name="T99" fmla="*/ 40 h 48"/>
                <a:gd name="T100" fmla="*/ 66 w 77"/>
                <a:gd name="T101" fmla="*/ 39 h 48"/>
                <a:gd name="T102" fmla="*/ 74 w 77"/>
                <a:gd name="T103" fmla="*/ 39 h 48"/>
                <a:gd name="T104" fmla="*/ 58 w 77"/>
                <a:gd name="T105" fmla="*/ 31 h 48"/>
                <a:gd name="T106" fmla="*/ 31 w 77"/>
                <a:gd name="T107" fmla="*/ 32 h 48"/>
                <a:gd name="T108" fmla="*/ 74 w 77"/>
                <a:gd name="T109" fmla="*/ 3 h 48"/>
                <a:gd name="T110" fmla="*/ 18 w 77"/>
                <a:gd name="T111" fmla="*/ 29 h 48"/>
                <a:gd name="T112" fmla="*/ 14 w 77"/>
                <a:gd name="T113" fmla="*/ 27 h 48"/>
                <a:gd name="T114" fmla="*/ 26 w 77"/>
                <a:gd name="T115" fmla="*/ 13 h 48"/>
                <a:gd name="T116" fmla="*/ 6 w 77"/>
                <a:gd name="T117" fmla="*/ 23 h 48"/>
                <a:gd name="T118" fmla="*/ 26 w 77"/>
                <a:gd name="T119" fmla="*/ 25 h 48"/>
                <a:gd name="T120" fmla="*/ 26 w 77"/>
                <a:gd name="T121" fmla="*/ 13 h 48"/>
                <a:gd name="T122" fmla="*/ 14 w 77"/>
                <a:gd name="T123" fmla="*/ 1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7" h="48">
                  <a:moveTo>
                    <a:pt x="75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29" y="0"/>
                    <a:pt x="28" y="1"/>
                    <a:pt x="28" y="2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1" y="8"/>
                    <a:pt x="11" y="8"/>
                    <a:pt x="10" y="9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0" y="22"/>
                    <a:pt x="0" y="22"/>
                    <a:pt x="0" y="23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1"/>
                    <a:pt x="1" y="42"/>
                    <a:pt x="2" y="42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2"/>
                    <a:pt x="9" y="43"/>
                    <a:pt x="10" y="43"/>
                  </a:cubicBezTo>
                  <a:cubicBezTo>
                    <a:pt x="10" y="43"/>
                    <a:pt x="10" y="43"/>
                    <a:pt x="10" y="43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0" y="45"/>
                    <a:pt x="10" y="45"/>
                    <a:pt x="11" y="45"/>
                  </a:cubicBezTo>
                  <a:cubicBezTo>
                    <a:pt x="11" y="45"/>
                    <a:pt x="11" y="45"/>
                    <a:pt x="11" y="46"/>
                  </a:cubicBezTo>
                  <a:cubicBezTo>
                    <a:pt x="11" y="46"/>
                    <a:pt x="12" y="46"/>
                    <a:pt x="12" y="46"/>
                  </a:cubicBezTo>
                  <a:cubicBezTo>
                    <a:pt x="12" y="46"/>
                    <a:pt x="12" y="46"/>
                    <a:pt x="12" y="47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3" y="47"/>
                    <a:pt x="13" y="47"/>
                    <a:pt x="14" y="47"/>
                  </a:cubicBezTo>
                  <a:cubicBezTo>
                    <a:pt x="14" y="48"/>
                    <a:pt x="14" y="48"/>
                    <a:pt x="14" y="48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6" y="48"/>
                    <a:pt x="17" y="48"/>
                    <a:pt x="17" y="48"/>
                  </a:cubicBezTo>
                  <a:cubicBezTo>
                    <a:pt x="18" y="48"/>
                    <a:pt x="19" y="48"/>
                    <a:pt x="19" y="48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20" y="48"/>
                    <a:pt x="20" y="48"/>
                    <a:pt x="21" y="48"/>
                  </a:cubicBezTo>
                  <a:cubicBezTo>
                    <a:pt x="21" y="48"/>
                    <a:pt x="21" y="48"/>
                    <a:pt x="21" y="47"/>
                  </a:cubicBezTo>
                  <a:cubicBezTo>
                    <a:pt x="21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4" y="46"/>
                  </a:cubicBezTo>
                  <a:cubicBezTo>
                    <a:pt x="24" y="45"/>
                    <a:pt x="24" y="45"/>
                    <a:pt x="24" y="45"/>
                  </a:cubicBezTo>
                  <a:cubicBezTo>
                    <a:pt x="24" y="45"/>
                    <a:pt x="24" y="45"/>
                    <a:pt x="25" y="44"/>
                  </a:cubicBezTo>
                  <a:cubicBezTo>
                    <a:pt x="25" y="44"/>
                    <a:pt x="25" y="44"/>
                    <a:pt x="25" y="43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5" y="43"/>
                    <a:pt x="26" y="42"/>
                    <a:pt x="26" y="42"/>
                  </a:cubicBezTo>
                  <a:cubicBezTo>
                    <a:pt x="50" y="42"/>
                    <a:pt x="50" y="42"/>
                    <a:pt x="50" y="42"/>
                  </a:cubicBezTo>
                  <a:cubicBezTo>
                    <a:pt x="50" y="42"/>
                    <a:pt x="50" y="43"/>
                    <a:pt x="50" y="43"/>
                  </a:cubicBezTo>
                  <a:cubicBezTo>
                    <a:pt x="50" y="43"/>
                    <a:pt x="50" y="43"/>
                    <a:pt x="50" y="43"/>
                  </a:cubicBezTo>
                  <a:cubicBezTo>
                    <a:pt x="50" y="44"/>
                    <a:pt x="51" y="44"/>
                    <a:pt x="51" y="44"/>
                  </a:cubicBezTo>
                  <a:cubicBezTo>
                    <a:pt x="51" y="45"/>
                    <a:pt x="51" y="45"/>
                    <a:pt x="51" y="45"/>
                  </a:cubicBezTo>
                  <a:cubicBezTo>
                    <a:pt x="51" y="45"/>
                    <a:pt x="52" y="45"/>
                    <a:pt x="52" y="46"/>
                  </a:cubicBezTo>
                  <a:cubicBezTo>
                    <a:pt x="52" y="46"/>
                    <a:pt x="52" y="46"/>
                    <a:pt x="52" y="46"/>
                  </a:cubicBezTo>
                  <a:cubicBezTo>
                    <a:pt x="53" y="46"/>
                    <a:pt x="53" y="46"/>
                    <a:pt x="53" y="47"/>
                  </a:cubicBezTo>
                  <a:cubicBezTo>
                    <a:pt x="53" y="47"/>
                    <a:pt x="53" y="47"/>
                    <a:pt x="54" y="47"/>
                  </a:cubicBezTo>
                  <a:cubicBezTo>
                    <a:pt x="54" y="47"/>
                    <a:pt x="54" y="47"/>
                    <a:pt x="54" y="47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5" y="48"/>
                    <a:pt x="56" y="48"/>
                    <a:pt x="56" y="48"/>
                  </a:cubicBezTo>
                  <a:cubicBezTo>
                    <a:pt x="56" y="48"/>
                    <a:pt x="56" y="48"/>
                    <a:pt x="56" y="48"/>
                  </a:cubicBezTo>
                  <a:cubicBezTo>
                    <a:pt x="57" y="48"/>
                    <a:pt x="57" y="48"/>
                    <a:pt x="58" y="48"/>
                  </a:cubicBezTo>
                  <a:cubicBezTo>
                    <a:pt x="59" y="48"/>
                    <a:pt x="59" y="48"/>
                    <a:pt x="60" y="48"/>
                  </a:cubicBezTo>
                  <a:cubicBezTo>
                    <a:pt x="60" y="48"/>
                    <a:pt x="60" y="48"/>
                    <a:pt x="60" y="48"/>
                  </a:cubicBezTo>
                  <a:cubicBezTo>
                    <a:pt x="60" y="48"/>
                    <a:pt x="61" y="48"/>
                    <a:pt x="61" y="48"/>
                  </a:cubicBezTo>
                  <a:cubicBezTo>
                    <a:pt x="61" y="48"/>
                    <a:pt x="61" y="48"/>
                    <a:pt x="62" y="47"/>
                  </a:cubicBezTo>
                  <a:cubicBezTo>
                    <a:pt x="62" y="47"/>
                    <a:pt x="62" y="47"/>
                    <a:pt x="63" y="47"/>
                  </a:cubicBezTo>
                  <a:cubicBezTo>
                    <a:pt x="63" y="47"/>
                    <a:pt x="63" y="47"/>
                    <a:pt x="63" y="47"/>
                  </a:cubicBezTo>
                  <a:cubicBezTo>
                    <a:pt x="63" y="46"/>
                    <a:pt x="64" y="46"/>
                    <a:pt x="64" y="46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5"/>
                    <a:pt x="65" y="45"/>
                    <a:pt x="65" y="45"/>
                  </a:cubicBezTo>
                  <a:cubicBezTo>
                    <a:pt x="65" y="45"/>
                    <a:pt x="65" y="45"/>
                    <a:pt x="65" y="44"/>
                  </a:cubicBezTo>
                  <a:cubicBezTo>
                    <a:pt x="65" y="44"/>
                    <a:pt x="66" y="44"/>
                    <a:pt x="66" y="43"/>
                  </a:cubicBezTo>
                  <a:cubicBezTo>
                    <a:pt x="66" y="43"/>
                    <a:pt x="66" y="43"/>
                    <a:pt x="66" y="43"/>
                  </a:cubicBezTo>
                  <a:cubicBezTo>
                    <a:pt x="66" y="43"/>
                    <a:pt x="66" y="42"/>
                    <a:pt x="66" y="42"/>
                  </a:cubicBezTo>
                  <a:cubicBezTo>
                    <a:pt x="75" y="42"/>
                    <a:pt x="75" y="42"/>
                    <a:pt x="75" y="42"/>
                  </a:cubicBezTo>
                  <a:cubicBezTo>
                    <a:pt x="76" y="42"/>
                    <a:pt x="77" y="41"/>
                    <a:pt x="77" y="40"/>
                  </a:cubicBezTo>
                  <a:cubicBezTo>
                    <a:pt x="77" y="34"/>
                    <a:pt x="77" y="34"/>
                    <a:pt x="77" y="34"/>
                  </a:cubicBezTo>
                  <a:cubicBezTo>
                    <a:pt x="77" y="2"/>
                    <a:pt x="77" y="2"/>
                    <a:pt x="77" y="2"/>
                  </a:cubicBezTo>
                  <a:cubicBezTo>
                    <a:pt x="77" y="1"/>
                    <a:pt x="76" y="0"/>
                    <a:pt x="75" y="0"/>
                  </a:cubicBezTo>
                  <a:close/>
                  <a:moveTo>
                    <a:pt x="9" y="39"/>
                  </a:moveTo>
                  <a:cubicBezTo>
                    <a:pt x="3" y="39"/>
                    <a:pt x="3" y="39"/>
                    <a:pt x="3" y="39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10" y="36"/>
                    <a:pt x="9" y="37"/>
                    <a:pt x="9" y="39"/>
                  </a:cubicBezTo>
                  <a:close/>
                  <a:moveTo>
                    <a:pt x="22" y="41"/>
                  </a:moveTo>
                  <a:cubicBezTo>
                    <a:pt x="22" y="41"/>
                    <a:pt x="21" y="42"/>
                    <a:pt x="21" y="42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3"/>
                    <a:pt x="21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4"/>
                    <a:pt x="19" y="44"/>
                    <a:pt x="19" y="44"/>
                  </a:cubicBezTo>
                  <a:cubicBezTo>
                    <a:pt x="19" y="44"/>
                    <a:pt x="18" y="44"/>
                    <a:pt x="17" y="44"/>
                  </a:cubicBezTo>
                  <a:cubicBezTo>
                    <a:pt x="17" y="44"/>
                    <a:pt x="16" y="44"/>
                    <a:pt x="16" y="44"/>
                  </a:cubicBezTo>
                  <a:cubicBezTo>
                    <a:pt x="16" y="44"/>
                    <a:pt x="15" y="44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4" y="43"/>
                    <a:pt x="14" y="43"/>
                    <a:pt x="14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3" y="42"/>
                    <a:pt x="13" y="41"/>
                    <a:pt x="13" y="41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39"/>
                    <a:pt x="13" y="38"/>
                    <a:pt x="14" y="37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4" y="37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5" y="36"/>
                    <a:pt x="16" y="36"/>
                    <a:pt x="16" y="36"/>
                  </a:cubicBezTo>
                  <a:cubicBezTo>
                    <a:pt x="16" y="35"/>
                    <a:pt x="17" y="35"/>
                    <a:pt x="17" y="35"/>
                  </a:cubicBezTo>
                  <a:cubicBezTo>
                    <a:pt x="18" y="35"/>
                    <a:pt x="19" y="35"/>
                    <a:pt x="19" y="36"/>
                  </a:cubicBezTo>
                  <a:cubicBezTo>
                    <a:pt x="19" y="36"/>
                    <a:pt x="20" y="36"/>
                    <a:pt x="20" y="36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2" y="38"/>
                    <a:pt x="22" y="39"/>
                    <a:pt x="22" y="40"/>
                  </a:cubicBezTo>
                  <a:cubicBezTo>
                    <a:pt x="22" y="40"/>
                    <a:pt x="22" y="40"/>
                    <a:pt x="22" y="41"/>
                  </a:cubicBezTo>
                  <a:close/>
                  <a:moveTo>
                    <a:pt x="23" y="33"/>
                  </a:moveTo>
                  <a:cubicBezTo>
                    <a:pt x="21" y="32"/>
                    <a:pt x="19" y="31"/>
                    <a:pt x="17" y="31"/>
                  </a:cubicBezTo>
                  <a:cubicBezTo>
                    <a:pt x="15" y="31"/>
                    <a:pt x="13" y="32"/>
                    <a:pt x="12" y="33"/>
                  </a:cubicBezTo>
                  <a:cubicBezTo>
                    <a:pt x="4" y="33"/>
                    <a:pt x="4" y="33"/>
                    <a:pt x="4" y="33"/>
                  </a:cubicBezTo>
                  <a:cubicBezTo>
                    <a:pt x="4" y="33"/>
                    <a:pt x="3" y="33"/>
                    <a:pt x="3" y="32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3" y="24"/>
                    <a:pt x="4" y="23"/>
                    <a:pt x="4" y="2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1"/>
                    <a:pt x="13" y="11"/>
                    <a:pt x="14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9" y="11"/>
                    <a:pt x="29" y="11"/>
                    <a:pt x="29" y="12"/>
                  </a:cubicBezTo>
                  <a:cubicBezTo>
                    <a:pt x="29" y="32"/>
                    <a:pt x="29" y="32"/>
                    <a:pt x="29" y="32"/>
                  </a:cubicBezTo>
                  <a:cubicBezTo>
                    <a:pt x="29" y="33"/>
                    <a:pt x="29" y="33"/>
                    <a:pt x="28" y="33"/>
                  </a:cubicBezTo>
                  <a:lnTo>
                    <a:pt x="23" y="33"/>
                  </a:lnTo>
                  <a:close/>
                  <a:moveTo>
                    <a:pt x="50" y="39"/>
                  </a:moveTo>
                  <a:cubicBezTo>
                    <a:pt x="26" y="39"/>
                    <a:pt x="26" y="39"/>
                    <a:pt x="26" y="39"/>
                  </a:cubicBezTo>
                  <a:cubicBezTo>
                    <a:pt x="26" y="37"/>
                    <a:pt x="25" y="36"/>
                    <a:pt x="25" y="35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51" y="35"/>
                    <a:pt x="51" y="35"/>
                    <a:pt x="51" y="35"/>
                  </a:cubicBezTo>
                  <a:cubicBezTo>
                    <a:pt x="50" y="36"/>
                    <a:pt x="50" y="37"/>
                    <a:pt x="50" y="39"/>
                  </a:cubicBezTo>
                  <a:close/>
                  <a:moveTo>
                    <a:pt x="62" y="41"/>
                  </a:moveTo>
                  <a:cubicBezTo>
                    <a:pt x="62" y="41"/>
                    <a:pt x="62" y="42"/>
                    <a:pt x="62" y="42"/>
                  </a:cubicBezTo>
                  <a:cubicBezTo>
                    <a:pt x="62" y="42"/>
                    <a:pt x="62" y="42"/>
                    <a:pt x="62" y="42"/>
                  </a:cubicBezTo>
                  <a:cubicBezTo>
                    <a:pt x="61" y="43"/>
                    <a:pt x="61" y="43"/>
                    <a:pt x="61" y="43"/>
                  </a:cubicBezTo>
                  <a:cubicBezTo>
                    <a:pt x="61" y="43"/>
                    <a:pt x="61" y="43"/>
                    <a:pt x="60" y="43"/>
                  </a:cubicBezTo>
                  <a:cubicBezTo>
                    <a:pt x="60" y="44"/>
                    <a:pt x="60" y="44"/>
                    <a:pt x="60" y="44"/>
                  </a:cubicBezTo>
                  <a:cubicBezTo>
                    <a:pt x="59" y="44"/>
                    <a:pt x="59" y="44"/>
                    <a:pt x="58" y="44"/>
                  </a:cubicBezTo>
                  <a:cubicBezTo>
                    <a:pt x="57" y="44"/>
                    <a:pt x="57" y="44"/>
                    <a:pt x="56" y="44"/>
                  </a:cubicBezTo>
                  <a:cubicBezTo>
                    <a:pt x="56" y="44"/>
                    <a:pt x="56" y="44"/>
                    <a:pt x="56" y="43"/>
                  </a:cubicBezTo>
                  <a:cubicBezTo>
                    <a:pt x="56" y="43"/>
                    <a:pt x="55" y="43"/>
                    <a:pt x="55" y="43"/>
                  </a:cubicBezTo>
                  <a:cubicBezTo>
                    <a:pt x="55" y="43"/>
                    <a:pt x="55" y="43"/>
                    <a:pt x="54" y="42"/>
                  </a:cubicBezTo>
                  <a:cubicBezTo>
                    <a:pt x="54" y="42"/>
                    <a:pt x="54" y="42"/>
                    <a:pt x="54" y="42"/>
                  </a:cubicBezTo>
                  <a:cubicBezTo>
                    <a:pt x="54" y="42"/>
                    <a:pt x="54" y="41"/>
                    <a:pt x="54" y="41"/>
                  </a:cubicBezTo>
                  <a:cubicBezTo>
                    <a:pt x="54" y="40"/>
                    <a:pt x="54" y="40"/>
                    <a:pt x="54" y="40"/>
                  </a:cubicBezTo>
                  <a:cubicBezTo>
                    <a:pt x="54" y="39"/>
                    <a:pt x="54" y="38"/>
                    <a:pt x="54" y="37"/>
                  </a:cubicBezTo>
                  <a:cubicBezTo>
                    <a:pt x="54" y="37"/>
                    <a:pt x="54" y="37"/>
                    <a:pt x="54" y="37"/>
                  </a:cubicBezTo>
                  <a:cubicBezTo>
                    <a:pt x="55" y="37"/>
                    <a:pt x="55" y="37"/>
                    <a:pt x="55" y="36"/>
                  </a:cubicBezTo>
                  <a:cubicBezTo>
                    <a:pt x="55" y="36"/>
                    <a:pt x="55" y="36"/>
                    <a:pt x="56" y="36"/>
                  </a:cubicBezTo>
                  <a:cubicBezTo>
                    <a:pt x="56" y="36"/>
                    <a:pt x="56" y="36"/>
                    <a:pt x="56" y="36"/>
                  </a:cubicBezTo>
                  <a:cubicBezTo>
                    <a:pt x="57" y="35"/>
                    <a:pt x="57" y="35"/>
                    <a:pt x="58" y="35"/>
                  </a:cubicBezTo>
                  <a:cubicBezTo>
                    <a:pt x="59" y="35"/>
                    <a:pt x="59" y="35"/>
                    <a:pt x="60" y="36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61" y="36"/>
                    <a:pt x="61" y="36"/>
                    <a:pt x="61" y="36"/>
                  </a:cubicBezTo>
                  <a:cubicBezTo>
                    <a:pt x="61" y="37"/>
                    <a:pt x="61" y="37"/>
                    <a:pt x="62" y="37"/>
                  </a:cubicBezTo>
                  <a:cubicBezTo>
                    <a:pt x="62" y="37"/>
                    <a:pt x="62" y="37"/>
                    <a:pt x="62" y="37"/>
                  </a:cubicBezTo>
                  <a:cubicBezTo>
                    <a:pt x="62" y="38"/>
                    <a:pt x="63" y="39"/>
                    <a:pt x="63" y="40"/>
                  </a:cubicBezTo>
                  <a:cubicBezTo>
                    <a:pt x="63" y="40"/>
                    <a:pt x="62" y="40"/>
                    <a:pt x="62" y="41"/>
                  </a:cubicBezTo>
                  <a:close/>
                  <a:moveTo>
                    <a:pt x="74" y="39"/>
                  </a:moveTo>
                  <a:cubicBezTo>
                    <a:pt x="66" y="39"/>
                    <a:pt x="66" y="39"/>
                    <a:pt x="66" y="39"/>
                  </a:cubicBezTo>
                  <a:cubicBezTo>
                    <a:pt x="66" y="37"/>
                    <a:pt x="66" y="36"/>
                    <a:pt x="65" y="35"/>
                  </a:cubicBezTo>
                  <a:cubicBezTo>
                    <a:pt x="74" y="35"/>
                    <a:pt x="74" y="35"/>
                    <a:pt x="74" y="35"/>
                  </a:cubicBezTo>
                  <a:lnTo>
                    <a:pt x="74" y="39"/>
                  </a:lnTo>
                  <a:close/>
                  <a:moveTo>
                    <a:pt x="74" y="33"/>
                  </a:moveTo>
                  <a:cubicBezTo>
                    <a:pt x="63" y="33"/>
                    <a:pt x="63" y="33"/>
                    <a:pt x="63" y="33"/>
                  </a:cubicBezTo>
                  <a:cubicBezTo>
                    <a:pt x="62" y="32"/>
                    <a:pt x="60" y="31"/>
                    <a:pt x="58" y="31"/>
                  </a:cubicBezTo>
                  <a:cubicBezTo>
                    <a:pt x="56" y="31"/>
                    <a:pt x="54" y="32"/>
                    <a:pt x="53" y="3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74" y="3"/>
                    <a:pt x="74" y="3"/>
                    <a:pt x="74" y="3"/>
                  </a:cubicBezTo>
                  <a:lnTo>
                    <a:pt x="74" y="33"/>
                  </a:lnTo>
                  <a:close/>
                  <a:moveTo>
                    <a:pt x="19" y="28"/>
                  </a:moveTo>
                  <a:cubicBezTo>
                    <a:pt x="19" y="28"/>
                    <a:pt x="18" y="29"/>
                    <a:pt x="18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3" y="29"/>
                    <a:pt x="13" y="28"/>
                    <a:pt x="13" y="28"/>
                  </a:cubicBezTo>
                  <a:cubicBezTo>
                    <a:pt x="13" y="27"/>
                    <a:pt x="13" y="27"/>
                    <a:pt x="14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9" y="27"/>
                    <a:pt x="19" y="28"/>
                  </a:cubicBezTo>
                  <a:close/>
                  <a:moveTo>
                    <a:pt x="26" y="13"/>
                  </a:move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4"/>
                    <a:pt x="12" y="14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6" y="25"/>
                    <a:pt x="7" y="25"/>
                    <a:pt x="7" y="25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7" y="25"/>
                    <a:pt x="27" y="25"/>
                    <a:pt x="27" y="2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14"/>
                    <a:pt x="27" y="13"/>
                    <a:pt x="26" y="13"/>
                  </a:cubicBezTo>
                  <a:close/>
                  <a:moveTo>
                    <a:pt x="25" y="23"/>
                  </a:moveTo>
                  <a:cubicBezTo>
                    <a:pt x="9" y="23"/>
                    <a:pt x="9" y="23"/>
                    <a:pt x="9" y="23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25" y="15"/>
                    <a:pt x="25" y="15"/>
                    <a:pt x="25" y="15"/>
                  </a:cubicBezTo>
                  <a:lnTo>
                    <a:pt x="25" y="2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" name="Freeform 60"/>
            <p:cNvSpPr>
              <a:spLocks noEditPoints="1"/>
            </p:cNvSpPr>
            <p:nvPr/>
          </p:nvSpPr>
          <p:spPr bwMode="auto">
            <a:xfrm>
              <a:off x="5768003" y="5898171"/>
              <a:ext cx="353116" cy="230293"/>
            </a:xfrm>
            <a:custGeom>
              <a:avLst/>
              <a:gdLst>
                <a:gd name="T0" fmla="*/ 28 w 77"/>
                <a:gd name="T1" fmla="*/ 2 h 48"/>
                <a:gd name="T2" fmla="*/ 10 w 77"/>
                <a:gd name="T3" fmla="*/ 9 h 48"/>
                <a:gd name="T4" fmla="*/ 0 w 77"/>
                <a:gd name="T5" fmla="*/ 34 h 48"/>
                <a:gd name="T6" fmla="*/ 9 w 77"/>
                <a:gd name="T7" fmla="*/ 42 h 48"/>
                <a:gd name="T8" fmla="*/ 10 w 77"/>
                <a:gd name="T9" fmla="*/ 44 h 48"/>
                <a:gd name="T10" fmla="*/ 11 w 77"/>
                <a:gd name="T11" fmla="*/ 46 h 48"/>
                <a:gd name="T12" fmla="*/ 13 w 77"/>
                <a:gd name="T13" fmla="*/ 47 h 48"/>
                <a:gd name="T14" fmla="*/ 15 w 77"/>
                <a:gd name="T15" fmla="*/ 48 h 48"/>
                <a:gd name="T16" fmla="*/ 19 w 77"/>
                <a:gd name="T17" fmla="*/ 48 h 48"/>
                <a:gd name="T18" fmla="*/ 21 w 77"/>
                <a:gd name="T19" fmla="*/ 47 h 48"/>
                <a:gd name="T20" fmla="*/ 23 w 77"/>
                <a:gd name="T21" fmla="*/ 46 h 48"/>
                <a:gd name="T22" fmla="*/ 25 w 77"/>
                <a:gd name="T23" fmla="*/ 43 h 48"/>
                <a:gd name="T24" fmla="*/ 49 w 77"/>
                <a:gd name="T25" fmla="*/ 42 h 48"/>
                <a:gd name="T26" fmla="*/ 50 w 77"/>
                <a:gd name="T27" fmla="*/ 44 h 48"/>
                <a:gd name="T28" fmla="*/ 52 w 77"/>
                <a:gd name="T29" fmla="*/ 46 h 48"/>
                <a:gd name="T30" fmla="*/ 54 w 77"/>
                <a:gd name="T31" fmla="*/ 47 h 48"/>
                <a:gd name="T32" fmla="*/ 56 w 77"/>
                <a:gd name="T33" fmla="*/ 48 h 48"/>
                <a:gd name="T34" fmla="*/ 60 w 77"/>
                <a:gd name="T35" fmla="*/ 48 h 48"/>
                <a:gd name="T36" fmla="*/ 62 w 77"/>
                <a:gd name="T37" fmla="*/ 47 h 48"/>
                <a:gd name="T38" fmla="*/ 64 w 77"/>
                <a:gd name="T39" fmla="*/ 46 h 48"/>
                <a:gd name="T40" fmla="*/ 65 w 77"/>
                <a:gd name="T41" fmla="*/ 43 h 48"/>
                <a:gd name="T42" fmla="*/ 75 w 77"/>
                <a:gd name="T43" fmla="*/ 42 h 48"/>
                <a:gd name="T44" fmla="*/ 77 w 77"/>
                <a:gd name="T45" fmla="*/ 2 h 48"/>
                <a:gd name="T46" fmla="*/ 3 w 77"/>
                <a:gd name="T47" fmla="*/ 39 h 48"/>
                <a:gd name="T48" fmla="*/ 10 w 77"/>
                <a:gd name="T49" fmla="*/ 35 h 48"/>
                <a:gd name="T50" fmla="*/ 21 w 77"/>
                <a:gd name="T51" fmla="*/ 42 h 48"/>
                <a:gd name="T52" fmla="*/ 19 w 77"/>
                <a:gd name="T53" fmla="*/ 43 h 48"/>
                <a:gd name="T54" fmla="*/ 15 w 77"/>
                <a:gd name="T55" fmla="*/ 44 h 48"/>
                <a:gd name="T56" fmla="*/ 13 w 77"/>
                <a:gd name="T57" fmla="*/ 42 h 48"/>
                <a:gd name="T58" fmla="*/ 12 w 77"/>
                <a:gd name="T59" fmla="*/ 40 h 48"/>
                <a:gd name="T60" fmla="*/ 14 w 77"/>
                <a:gd name="T61" fmla="*/ 36 h 48"/>
                <a:gd name="T62" fmla="*/ 17 w 77"/>
                <a:gd name="T63" fmla="*/ 35 h 48"/>
                <a:gd name="T64" fmla="*/ 20 w 77"/>
                <a:gd name="T65" fmla="*/ 36 h 48"/>
                <a:gd name="T66" fmla="*/ 21 w 77"/>
                <a:gd name="T67" fmla="*/ 40 h 48"/>
                <a:gd name="T68" fmla="*/ 17 w 77"/>
                <a:gd name="T69" fmla="*/ 31 h 48"/>
                <a:gd name="T70" fmla="*/ 3 w 77"/>
                <a:gd name="T71" fmla="*/ 32 h 48"/>
                <a:gd name="T72" fmla="*/ 11 w 77"/>
                <a:gd name="T73" fmla="*/ 12 h 48"/>
                <a:gd name="T74" fmla="*/ 29 w 77"/>
                <a:gd name="T75" fmla="*/ 12 h 48"/>
                <a:gd name="T76" fmla="*/ 22 w 77"/>
                <a:gd name="T77" fmla="*/ 33 h 48"/>
                <a:gd name="T78" fmla="*/ 24 w 77"/>
                <a:gd name="T79" fmla="*/ 35 h 48"/>
                <a:gd name="T80" fmla="*/ 50 w 77"/>
                <a:gd name="T81" fmla="*/ 35 h 48"/>
                <a:gd name="T82" fmla="*/ 61 w 77"/>
                <a:gd name="T83" fmla="*/ 42 h 48"/>
                <a:gd name="T84" fmla="*/ 60 w 77"/>
                <a:gd name="T85" fmla="*/ 43 h 48"/>
                <a:gd name="T86" fmla="*/ 56 w 77"/>
                <a:gd name="T87" fmla="*/ 44 h 48"/>
                <a:gd name="T88" fmla="*/ 54 w 77"/>
                <a:gd name="T89" fmla="*/ 42 h 48"/>
                <a:gd name="T90" fmla="*/ 53 w 77"/>
                <a:gd name="T91" fmla="*/ 40 h 48"/>
                <a:gd name="T92" fmla="*/ 55 w 77"/>
                <a:gd name="T93" fmla="*/ 36 h 48"/>
                <a:gd name="T94" fmla="*/ 58 w 77"/>
                <a:gd name="T95" fmla="*/ 35 h 48"/>
                <a:gd name="T96" fmla="*/ 60 w 77"/>
                <a:gd name="T97" fmla="*/ 36 h 48"/>
                <a:gd name="T98" fmla="*/ 62 w 77"/>
                <a:gd name="T99" fmla="*/ 40 h 48"/>
                <a:gd name="T100" fmla="*/ 66 w 77"/>
                <a:gd name="T101" fmla="*/ 39 h 48"/>
                <a:gd name="T102" fmla="*/ 74 w 77"/>
                <a:gd name="T103" fmla="*/ 39 h 48"/>
                <a:gd name="T104" fmla="*/ 12 w 77"/>
                <a:gd name="T105" fmla="*/ 14 h 48"/>
                <a:gd name="T106" fmla="*/ 7 w 77"/>
                <a:gd name="T107" fmla="*/ 25 h 48"/>
                <a:gd name="T108" fmla="*/ 27 w 77"/>
                <a:gd name="T109" fmla="*/ 14 h 48"/>
                <a:gd name="T110" fmla="*/ 8 w 77"/>
                <a:gd name="T111" fmla="*/ 23 h 48"/>
                <a:gd name="T112" fmla="*/ 25 w 77"/>
                <a:gd name="T113" fmla="*/ 23 h 48"/>
                <a:gd name="T114" fmla="*/ 14 w 77"/>
                <a:gd name="T115" fmla="*/ 29 h 48"/>
                <a:gd name="T116" fmla="*/ 17 w 77"/>
                <a:gd name="T117" fmla="*/ 2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7" h="48">
                  <a:moveTo>
                    <a:pt x="75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29" y="0"/>
                    <a:pt x="28" y="1"/>
                    <a:pt x="28" y="2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0" y="8"/>
                    <a:pt x="10" y="9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3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1"/>
                    <a:pt x="1" y="42"/>
                    <a:pt x="2" y="42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2"/>
                    <a:pt x="9" y="43"/>
                    <a:pt x="9" y="43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9" y="44"/>
                    <a:pt x="10" y="44"/>
                    <a:pt x="10" y="44"/>
                  </a:cubicBezTo>
                  <a:cubicBezTo>
                    <a:pt x="10" y="45"/>
                    <a:pt x="10" y="45"/>
                    <a:pt x="10" y="45"/>
                  </a:cubicBezTo>
                  <a:cubicBezTo>
                    <a:pt x="10" y="45"/>
                    <a:pt x="11" y="45"/>
                    <a:pt x="11" y="46"/>
                  </a:cubicBezTo>
                  <a:cubicBezTo>
                    <a:pt x="11" y="46"/>
                    <a:pt x="11" y="46"/>
                    <a:pt x="11" y="46"/>
                  </a:cubicBezTo>
                  <a:cubicBezTo>
                    <a:pt x="11" y="46"/>
                    <a:pt x="12" y="46"/>
                    <a:pt x="12" y="47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3" y="48"/>
                    <a:pt x="14" y="48"/>
                    <a:pt x="14" y="48"/>
                  </a:cubicBezTo>
                  <a:cubicBezTo>
                    <a:pt x="14" y="48"/>
                    <a:pt x="14" y="48"/>
                    <a:pt x="15" y="48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6" y="48"/>
                    <a:pt x="16" y="48"/>
                    <a:pt x="17" y="48"/>
                  </a:cubicBezTo>
                  <a:cubicBezTo>
                    <a:pt x="17" y="48"/>
                    <a:pt x="18" y="48"/>
                    <a:pt x="19" y="48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9" y="48"/>
                    <a:pt x="20" y="48"/>
                    <a:pt x="20" y="48"/>
                  </a:cubicBezTo>
                  <a:cubicBezTo>
                    <a:pt x="20" y="48"/>
                    <a:pt x="20" y="48"/>
                    <a:pt x="21" y="47"/>
                  </a:cubicBezTo>
                  <a:cubicBezTo>
                    <a:pt x="21" y="47"/>
                    <a:pt x="21" y="47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5"/>
                    <a:pt x="24" y="45"/>
                    <a:pt x="24" y="45"/>
                  </a:cubicBezTo>
                  <a:cubicBezTo>
                    <a:pt x="24" y="45"/>
                    <a:pt x="24" y="45"/>
                    <a:pt x="24" y="44"/>
                  </a:cubicBezTo>
                  <a:cubicBezTo>
                    <a:pt x="24" y="44"/>
                    <a:pt x="25" y="44"/>
                    <a:pt x="25" y="43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5" y="43"/>
                    <a:pt x="25" y="42"/>
                    <a:pt x="25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2"/>
                    <a:pt x="49" y="43"/>
                    <a:pt x="50" y="43"/>
                  </a:cubicBezTo>
                  <a:cubicBezTo>
                    <a:pt x="50" y="43"/>
                    <a:pt x="50" y="43"/>
                    <a:pt x="50" y="43"/>
                  </a:cubicBezTo>
                  <a:cubicBezTo>
                    <a:pt x="50" y="44"/>
                    <a:pt x="50" y="44"/>
                    <a:pt x="50" y="44"/>
                  </a:cubicBezTo>
                  <a:cubicBezTo>
                    <a:pt x="51" y="45"/>
                    <a:pt x="51" y="45"/>
                    <a:pt x="51" y="45"/>
                  </a:cubicBezTo>
                  <a:cubicBezTo>
                    <a:pt x="51" y="45"/>
                    <a:pt x="51" y="45"/>
                    <a:pt x="51" y="46"/>
                  </a:cubicBezTo>
                  <a:cubicBezTo>
                    <a:pt x="52" y="46"/>
                    <a:pt x="52" y="46"/>
                    <a:pt x="52" y="46"/>
                  </a:cubicBezTo>
                  <a:cubicBezTo>
                    <a:pt x="52" y="46"/>
                    <a:pt x="52" y="46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4" y="47"/>
                    <a:pt x="54" y="47"/>
                  </a:cubicBezTo>
                  <a:cubicBezTo>
                    <a:pt x="54" y="48"/>
                    <a:pt x="54" y="48"/>
                    <a:pt x="54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6" y="48"/>
                    <a:pt x="56" y="48"/>
                    <a:pt x="56" y="48"/>
                  </a:cubicBezTo>
                  <a:cubicBezTo>
                    <a:pt x="56" y="48"/>
                    <a:pt x="57" y="48"/>
                    <a:pt x="58" y="48"/>
                  </a:cubicBezTo>
                  <a:cubicBezTo>
                    <a:pt x="58" y="48"/>
                    <a:pt x="59" y="48"/>
                    <a:pt x="59" y="48"/>
                  </a:cubicBezTo>
                  <a:cubicBezTo>
                    <a:pt x="59" y="48"/>
                    <a:pt x="59" y="48"/>
                    <a:pt x="60" y="48"/>
                  </a:cubicBezTo>
                  <a:cubicBezTo>
                    <a:pt x="60" y="48"/>
                    <a:pt x="60" y="48"/>
                    <a:pt x="61" y="48"/>
                  </a:cubicBezTo>
                  <a:cubicBezTo>
                    <a:pt x="61" y="48"/>
                    <a:pt x="61" y="48"/>
                    <a:pt x="61" y="47"/>
                  </a:cubicBezTo>
                  <a:cubicBezTo>
                    <a:pt x="61" y="47"/>
                    <a:pt x="62" y="47"/>
                    <a:pt x="62" y="47"/>
                  </a:cubicBezTo>
                  <a:cubicBezTo>
                    <a:pt x="62" y="47"/>
                    <a:pt x="62" y="47"/>
                    <a:pt x="63" y="47"/>
                  </a:cubicBezTo>
                  <a:cubicBezTo>
                    <a:pt x="63" y="46"/>
                    <a:pt x="63" y="46"/>
                    <a:pt x="63" y="46"/>
                  </a:cubicBezTo>
                  <a:cubicBezTo>
                    <a:pt x="63" y="46"/>
                    <a:pt x="64" y="46"/>
                    <a:pt x="64" y="46"/>
                  </a:cubicBezTo>
                  <a:cubicBezTo>
                    <a:pt x="64" y="45"/>
                    <a:pt x="64" y="45"/>
                    <a:pt x="64" y="45"/>
                  </a:cubicBezTo>
                  <a:cubicBezTo>
                    <a:pt x="64" y="45"/>
                    <a:pt x="65" y="45"/>
                    <a:pt x="65" y="44"/>
                  </a:cubicBezTo>
                  <a:cubicBezTo>
                    <a:pt x="65" y="44"/>
                    <a:pt x="65" y="44"/>
                    <a:pt x="65" y="43"/>
                  </a:cubicBezTo>
                  <a:cubicBezTo>
                    <a:pt x="65" y="43"/>
                    <a:pt x="65" y="43"/>
                    <a:pt x="65" y="43"/>
                  </a:cubicBezTo>
                  <a:cubicBezTo>
                    <a:pt x="66" y="43"/>
                    <a:pt x="66" y="42"/>
                    <a:pt x="66" y="42"/>
                  </a:cubicBezTo>
                  <a:cubicBezTo>
                    <a:pt x="75" y="42"/>
                    <a:pt x="75" y="42"/>
                    <a:pt x="75" y="42"/>
                  </a:cubicBezTo>
                  <a:cubicBezTo>
                    <a:pt x="76" y="42"/>
                    <a:pt x="77" y="41"/>
                    <a:pt x="77" y="40"/>
                  </a:cubicBezTo>
                  <a:cubicBezTo>
                    <a:pt x="77" y="34"/>
                    <a:pt x="77" y="34"/>
                    <a:pt x="77" y="34"/>
                  </a:cubicBezTo>
                  <a:cubicBezTo>
                    <a:pt x="77" y="2"/>
                    <a:pt x="77" y="2"/>
                    <a:pt x="77" y="2"/>
                  </a:cubicBezTo>
                  <a:cubicBezTo>
                    <a:pt x="77" y="1"/>
                    <a:pt x="76" y="0"/>
                    <a:pt x="75" y="0"/>
                  </a:cubicBezTo>
                  <a:close/>
                  <a:moveTo>
                    <a:pt x="8" y="39"/>
                  </a:moveTo>
                  <a:cubicBezTo>
                    <a:pt x="3" y="39"/>
                    <a:pt x="3" y="39"/>
                    <a:pt x="3" y="39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9" y="36"/>
                    <a:pt x="9" y="37"/>
                    <a:pt x="8" y="39"/>
                  </a:cubicBezTo>
                  <a:close/>
                  <a:moveTo>
                    <a:pt x="21" y="41"/>
                  </a:moveTo>
                  <a:cubicBezTo>
                    <a:pt x="21" y="41"/>
                    <a:pt x="21" y="42"/>
                    <a:pt x="21" y="42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19" y="43"/>
                    <a:pt x="19" y="43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8" y="44"/>
                    <a:pt x="17" y="44"/>
                    <a:pt x="17" y="44"/>
                  </a:cubicBezTo>
                  <a:cubicBezTo>
                    <a:pt x="16" y="44"/>
                    <a:pt x="16" y="44"/>
                    <a:pt x="15" y="44"/>
                  </a:cubicBezTo>
                  <a:cubicBezTo>
                    <a:pt x="15" y="44"/>
                    <a:pt x="15" y="44"/>
                    <a:pt x="15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3" y="43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1"/>
                    <a:pt x="13" y="41"/>
                  </a:cubicBezTo>
                  <a:cubicBezTo>
                    <a:pt x="13" y="40"/>
                    <a:pt x="12" y="40"/>
                    <a:pt x="12" y="40"/>
                  </a:cubicBezTo>
                  <a:cubicBezTo>
                    <a:pt x="12" y="39"/>
                    <a:pt x="13" y="38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4" y="37"/>
                    <a:pt x="14" y="36"/>
                  </a:cubicBezTo>
                  <a:cubicBezTo>
                    <a:pt x="14" y="36"/>
                    <a:pt x="14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6" y="35"/>
                    <a:pt x="16" y="35"/>
                    <a:pt x="17" y="35"/>
                  </a:cubicBezTo>
                  <a:cubicBezTo>
                    <a:pt x="17" y="35"/>
                    <a:pt x="18" y="35"/>
                    <a:pt x="19" y="36"/>
                  </a:cubicBezTo>
                  <a:cubicBezTo>
                    <a:pt x="19" y="36"/>
                    <a:pt x="19" y="36"/>
                    <a:pt x="19" y="36"/>
                  </a:cubicBezTo>
                  <a:cubicBezTo>
                    <a:pt x="19" y="36"/>
                    <a:pt x="20" y="36"/>
                    <a:pt x="20" y="36"/>
                  </a:cubicBezTo>
                  <a:cubicBezTo>
                    <a:pt x="20" y="37"/>
                    <a:pt x="20" y="37"/>
                    <a:pt x="21" y="37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1" y="38"/>
                    <a:pt x="21" y="39"/>
                    <a:pt x="21" y="40"/>
                  </a:cubicBezTo>
                  <a:cubicBezTo>
                    <a:pt x="21" y="40"/>
                    <a:pt x="21" y="40"/>
                    <a:pt x="21" y="41"/>
                  </a:cubicBezTo>
                  <a:close/>
                  <a:moveTo>
                    <a:pt x="22" y="33"/>
                  </a:moveTo>
                  <a:cubicBezTo>
                    <a:pt x="21" y="32"/>
                    <a:pt x="19" y="31"/>
                    <a:pt x="17" y="31"/>
                  </a:cubicBezTo>
                  <a:cubicBezTo>
                    <a:pt x="15" y="31"/>
                    <a:pt x="13" y="32"/>
                    <a:pt x="12" y="33"/>
                  </a:cubicBezTo>
                  <a:cubicBezTo>
                    <a:pt x="4" y="33"/>
                    <a:pt x="4" y="33"/>
                    <a:pt x="4" y="33"/>
                  </a:cubicBezTo>
                  <a:cubicBezTo>
                    <a:pt x="3" y="33"/>
                    <a:pt x="3" y="33"/>
                    <a:pt x="3" y="32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3" y="24"/>
                    <a:pt x="3" y="23"/>
                    <a:pt x="4" y="2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2" y="11"/>
                    <a:pt x="13" y="11"/>
                    <a:pt x="13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1"/>
                    <a:pt x="29" y="11"/>
                    <a:pt x="29" y="12"/>
                  </a:cubicBezTo>
                  <a:cubicBezTo>
                    <a:pt x="29" y="32"/>
                    <a:pt x="29" y="32"/>
                    <a:pt x="29" y="32"/>
                  </a:cubicBezTo>
                  <a:cubicBezTo>
                    <a:pt x="29" y="33"/>
                    <a:pt x="28" y="33"/>
                    <a:pt x="28" y="33"/>
                  </a:cubicBezTo>
                  <a:lnTo>
                    <a:pt x="22" y="33"/>
                  </a:lnTo>
                  <a:close/>
                  <a:moveTo>
                    <a:pt x="49" y="39"/>
                  </a:moveTo>
                  <a:cubicBezTo>
                    <a:pt x="25" y="39"/>
                    <a:pt x="25" y="39"/>
                    <a:pt x="25" y="39"/>
                  </a:cubicBezTo>
                  <a:cubicBezTo>
                    <a:pt x="25" y="37"/>
                    <a:pt x="25" y="36"/>
                    <a:pt x="24" y="35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0" y="36"/>
                    <a:pt x="49" y="37"/>
                    <a:pt x="49" y="39"/>
                  </a:cubicBezTo>
                  <a:close/>
                  <a:moveTo>
                    <a:pt x="62" y="41"/>
                  </a:moveTo>
                  <a:cubicBezTo>
                    <a:pt x="62" y="41"/>
                    <a:pt x="62" y="42"/>
                    <a:pt x="61" y="42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61" y="43"/>
                    <a:pt x="61" y="43"/>
                    <a:pt x="60" y="43"/>
                  </a:cubicBezTo>
                  <a:cubicBezTo>
                    <a:pt x="60" y="43"/>
                    <a:pt x="60" y="43"/>
                    <a:pt x="60" y="43"/>
                  </a:cubicBezTo>
                  <a:cubicBezTo>
                    <a:pt x="60" y="44"/>
                    <a:pt x="59" y="44"/>
                    <a:pt x="59" y="44"/>
                  </a:cubicBezTo>
                  <a:cubicBezTo>
                    <a:pt x="59" y="44"/>
                    <a:pt x="58" y="44"/>
                    <a:pt x="58" y="44"/>
                  </a:cubicBezTo>
                  <a:cubicBezTo>
                    <a:pt x="57" y="44"/>
                    <a:pt x="56" y="44"/>
                    <a:pt x="56" y="44"/>
                  </a:cubicBezTo>
                  <a:cubicBezTo>
                    <a:pt x="56" y="44"/>
                    <a:pt x="55" y="44"/>
                    <a:pt x="55" y="43"/>
                  </a:cubicBezTo>
                  <a:cubicBezTo>
                    <a:pt x="55" y="43"/>
                    <a:pt x="55" y="43"/>
                    <a:pt x="55" y="43"/>
                  </a:cubicBezTo>
                  <a:cubicBezTo>
                    <a:pt x="54" y="43"/>
                    <a:pt x="54" y="43"/>
                    <a:pt x="54" y="42"/>
                  </a:cubicBezTo>
                  <a:cubicBezTo>
                    <a:pt x="54" y="42"/>
                    <a:pt x="54" y="42"/>
                    <a:pt x="54" y="42"/>
                  </a:cubicBezTo>
                  <a:cubicBezTo>
                    <a:pt x="54" y="42"/>
                    <a:pt x="53" y="41"/>
                    <a:pt x="53" y="41"/>
                  </a:cubicBezTo>
                  <a:cubicBezTo>
                    <a:pt x="53" y="40"/>
                    <a:pt x="53" y="40"/>
                    <a:pt x="53" y="40"/>
                  </a:cubicBezTo>
                  <a:cubicBezTo>
                    <a:pt x="53" y="39"/>
                    <a:pt x="53" y="38"/>
                    <a:pt x="54" y="37"/>
                  </a:cubicBezTo>
                  <a:cubicBezTo>
                    <a:pt x="54" y="37"/>
                    <a:pt x="54" y="37"/>
                    <a:pt x="54" y="37"/>
                  </a:cubicBezTo>
                  <a:cubicBezTo>
                    <a:pt x="54" y="37"/>
                    <a:pt x="54" y="37"/>
                    <a:pt x="55" y="36"/>
                  </a:cubicBezTo>
                  <a:cubicBezTo>
                    <a:pt x="55" y="36"/>
                    <a:pt x="55" y="36"/>
                    <a:pt x="55" y="36"/>
                  </a:cubicBezTo>
                  <a:cubicBezTo>
                    <a:pt x="55" y="36"/>
                    <a:pt x="56" y="36"/>
                    <a:pt x="56" y="36"/>
                  </a:cubicBezTo>
                  <a:cubicBezTo>
                    <a:pt x="56" y="35"/>
                    <a:pt x="57" y="35"/>
                    <a:pt x="58" y="35"/>
                  </a:cubicBezTo>
                  <a:cubicBezTo>
                    <a:pt x="58" y="35"/>
                    <a:pt x="59" y="35"/>
                    <a:pt x="59" y="36"/>
                  </a:cubicBezTo>
                  <a:cubicBezTo>
                    <a:pt x="59" y="36"/>
                    <a:pt x="60" y="36"/>
                    <a:pt x="60" y="36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61" y="37"/>
                    <a:pt x="61" y="37"/>
                    <a:pt x="61" y="37"/>
                  </a:cubicBezTo>
                  <a:cubicBezTo>
                    <a:pt x="61" y="37"/>
                    <a:pt x="61" y="37"/>
                    <a:pt x="61" y="37"/>
                  </a:cubicBezTo>
                  <a:cubicBezTo>
                    <a:pt x="62" y="38"/>
                    <a:pt x="62" y="39"/>
                    <a:pt x="62" y="40"/>
                  </a:cubicBezTo>
                  <a:cubicBezTo>
                    <a:pt x="62" y="40"/>
                    <a:pt x="62" y="40"/>
                    <a:pt x="62" y="41"/>
                  </a:cubicBezTo>
                  <a:close/>
                  <a:moveTo>
                    <a:pt x="74" y="39"/>
                  </a:moveTo>
                  <a:cubicBezTo>
                    <a:pt x="66" y="39"/>
                    <a:pt x="66" y="39"/>
                    <a:pt x="66" y="39"/>
                  </a:cubicBezTo>
                  <a:cubicBezTo>
                    <a:pt x="66" y="37"/>
                    <a:pt x="65" y="36"/>
                    <a:pt x="65" y="35"/>
                  </a:cubicBezTo>
                  <a:cubicBezTo>
                    <a:pt x="74" y="35"/>
                    <a:pt x="74" y="35"/>
                    <a:pt x="74" y="35"/>
                  </a:cubicBezTo>
                  <a:lnTo>
                    <a:pt x="74" y="39"/>
                  </a:lnTo>
                  <a:close/>
                  <a:moveTo>
                    <a:pt x="26" y="13"/>
                  </a:moveTo>
                  <a:cubicBezTo>
                    <a:pt x="13" y="13"/>
                    <a:pt x="13" y="13"/>
                    <a:pt x="13" y="13"/>
                  </a:cubicBezTo>
                  <a:cubicBezTo>
                    <a:pt x="12" y="13"/>
                    <a:pt x="12" y="14"/>
                    <a:pt x="12" y="14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5" y="24"/>
                    <a:pt x="5" y="24"/>
                    <a:pt x="6" y="24"/>
                  </a:cubicBezTo>
                  <a:cubicBezTo>
                    <a:pt x="6" y="25"/>
                    <a:pt x="6" y="25"/>
                    <a:pt x="7" y="25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6" y="25"/>
                    <a:pt x="27" y="25"/>
                    <a:pt x="27" y="2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14"/>
                    <a:pt x="26" y="13"/>
                    <a:pt x="26" y="13"/>
                  </a:cubicBezTo>
                  <a:close/>
                  <a:moveTo>
                    <a:pt x="25" y="23"/>
                  </a:moveTo>
                  <a:cubicBezTo>
                    <a:pt x="8" y="23"/>
                    <a:pt x="8" y="23"/>
                    <a:pt x="8" y="23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5" y="15"/>
                    <a:pt x="25" y="15"/>
                    <a:pt x="25" y="15"/>
                  </a:cubicBezTo>
                  <a:lnTo>
                    <a:pt x="25" y="23"/>
                  </a:lnTo>
                  <a:close/>
                  <a:moveTo>
                    <a:pt x="18" y="28"/>
                  </a:moveTo>
                  <a:cubicBezTo>
                    <a:pt x="18" y="28"/>
                    <a:pt x="18" y="29"/>
                    <a:pt x="17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3" y="29"/>
                    <a:pt x="13" y="28"/>
                    <a:pt x="13" y="28"/>
                  </a:cubicBezTo>
                  <a:cubicBezTo>
                    <a:pt x="13" y="27"/>
                    <a:pt x="13" y="27"/>
                    <a:pt x="14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8" y="27"/>
                    <a:pt x="18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Freeform 60"/>
            <p:cNvSpPr>
              <a:spLocks noEditPoints="1"/>
            </p:cNvSpPr>
            <p:nvPr/>
          </p:nvSpPr>
          <p:spPr bwMode="auto">
            <a:xfrm>
              <a:off x="4665340" y="1776226"/>
              <a:ext cx="353116" cy="230293"/>
            </a:xfrm>
            <a:custGeom>
              <a:avLst/>
              <a:gdLst>
                <a:gd name="T0" fmla="*/ 28 w 77"/>
                <a:gd name="T1" fmla="*/ 2 h 48"/>
                <a:gd name="T2" fmla="*/ 10 w 77"/>
                <a:gd name="T3" fmla="*/ 9 h 48"/>
                <a:gd name="T4" fmla="*/ 0 w 77"/>
                <a:gd name="T5" fmla="*/ 34 h 48"/>
                <a:gd name="T6" fmla="*/ 9 w 77"/>
                <a:gd name="T7" fmla="*/ 42 h 48"/>
                <a:gd name="T8" fmla="*/ 10 w 77"/>
                <a:gd name="T9" fmla="*/ 44 h 48"/>
                <a:gd name="T10" fmla="*/ 11 w 77"/>
                <a:gd name="T11" fmla="*/ 46 h 48"/>
                <a:gd name="T12" fmla="*/ 13 w 77"/>
                <a:gd name="T13" fmla="*/ 47 h 48"/>
                <a:gd name="T14" fmla="*/ 15 w 77"/>
                <a:gd name="T15" fmla="*/ 48 h 48"/>
                <a:gd name="T16" fmla="*/ 19 w 77"/>
                <a:gd name="T17" fmla="*/ 48 h 48"/>
                <a:gd name="T18" fmla="*/ 21 w 77"/>
                <a:gd name="T19" fmla="*/ 47 h 48"/>
                <a:gd name="T20" fmla="*/ 23 w 77"/>
                <a:gd name="T21" fmla="*/ 46 h 48"/>
                <a:gd name="T22" fmla="*/ 25 w 77"/>
                <a:gd name="T23" fmla="*/ 43 h 48"/>
                <a:gd name="T24" fmla="*/ 49 w 77"/>
                <a:gd name="T25" fmla="*/ 42 h 48"/>
                <a:gd name="T26" fmla="*/ 50 w 77"/>
                <a:gd name="T27" fmla="*/ 44 h 48"/>
                <a:gd name="T28" fmla="*/ 52 w 77"/>
                <a:gd name="T29" fmla="*/ 46 h 48"/>
                <a:gd name="T30" fmla="*/ 54 w 77"/>
                <a:gd name="T31" fmla="*/ 47 h 48"/>
                <a:gd name="T32" fmla="*/ 56 w 77"/>
                <a:gd name="T33" fmla="*/ 48 h 48"/>
                <a:gd name="T34" fmla="*/ 60 w 77"/>
                <a:gd name="T35" fmla="*/ 48 h 48"/>
                <a:gd name="T36" fmla="*/ 62 w 77"/>
                <a:gd name="T37" fmla="*/ 47 h 48"/>
                <a:gd name="T38" fmla="*/ 64 w 77"/>
                <a:gd name="T39" fmla="*/ 46 h 48"/>
                <a:gd name="T40" fmla="*/ 65 w 77"/>
                <a:gd name="T41" fmla="*/ 43 h 48"/>
                <a:gd name="T42" fmla="*/ 75 w 77"/>
                <a:gd name="T43" fmla="*/ 42 h 48"/>
                <a:gd name="T44" fmla="*/ 77 w 77"/>
                <a:gd name="T45" fmla="*/ 2 h 48"/>
                <a:gd name="T46" fmla="*/ 3 w 77"/>
                <a:gd name="T47" fmla="*/ 39 h 48"/>
                <a:gd name="T48" fmla="*/ 10 w 77"/>
                <a:gd name="T49" fmla="*/ 35 h 48"/>
                <a:gd name="T50" fmla="*/ 21 w 77"/>
                <a:gd name="T51" fmla="*/ 42 h 48"/>
                <a:gd name="T52" fmla="*/ 19 w 77"/>
                <a:gd name="T53" fmla="*/ 43 h 48"/>
                <a:gd name="T54" fmla="*/ 15 w 77"/>
                <a:gd name="T55" fmla="*/ 44 h 48"/>
                <a:gd name="T56" fmla="*/ 13 w 77"/>
                <a:gd name="T57" fmla="*/ 42 h 48"/>
                <a:gd name="T58" fmla="*/ 12 w 77"/>
                <a:gd name="T59" fmla="*/ 40 h 48"/>
                <a:gd name="T60" fmla="*/ 14 w 77"/>
                <a:gd name="T61" fmla="*/ 36 h 48"/>
                <a:gd name="T62" fmla="*/ 17 w 77"/>
                <a:gd name="T63" fmla="*/ 35 h 48"/>
                <a:gd name="T64" fmla="*/ 20 w 77"/>
                <a:gd name="T65" fmla="*/ 36 h 48"/>
                <a:gd name="T66" fmla="*/ 21 w 77"/>
                <a:gd name="T67" fmla="*/ 40 h 48"/>
                <a:gd name="T68" fmla="*/ 17 w 77"/>
                <a:gd name="T69" fmla="*/ 31 h 48"/>
                <a:gd name="T70" fmla="*/ 3 w 77"/>
                <a:gd name="T71" fmla="*/ 32 h 48"/>
                <a:gd name="T72" fmla="*/ 11 w 77"/>
                <a:gd name="T73" fmla="*/ 12 h 48"/>
                <a:gd name="T74" fmla="*/ 29 w 77"/>
                <a:gd name="T75" fmla="*/ 12 h 48"/>
                <a:gd name="T76" fmla="*/ 22 w 77"/>
                <a:gd name="T77" fmla="*/ 33 h 48"/>
                <a:gd name="T78" fmla="*/ 24 w 77"/>
                <a:gd name="T79" fmla="*/ 35 h 48"/>
                <a:gd name="T80" fmla="*/ 50 w 77"/>
                <a:gd name="T81" fmla="*/ 35 h 48"/>
                <a:gd name="T82" fmla="*/ 61 w 77"/>
                <a:gd name="T83" fmla="*/ 42 h 48"/>
                <a:gd name="T84" fmla="*/ 60 w 77"/>
                <a:gd name="T85" fmla="*/ 43 h 48"/>
                <a:gd name="T86" fmla="*/ 56 w 77"/>
                <a:gd name="T87" fmla="*/ 44 h 48"/>
                <a:gd name="T88" fmla="*/ 54 w 77"/>
                <a:gd name="T89" fmla="*/ 42 h 48"/>
                <a:gd name="T90" fmla="*/ 53 w 77"/>
                <a:gd name="T91" fmla="*/ 40 h 48"/>
                <a:gd name="T92" fmla="*/ 55 w 77"/>
                <a:gd name="T93" fmla="*/ 36 h 48"/>
                <a:gd name="T94" fmla="*/ 58 w 77"/>
                <a:gd name="T95" fmla="*/ 35 h 48"/>
                <a:gd name="T96" fmla="*/ 60 w 77"/>
                <a:gd name="T97" fmla="*/ 36 h 48"/>
                <a:gd name="T98" fmla="*/ 62 w 77"/>
                <a:gd name="T99" fmla="*/ 40 h 48"/>
                <a:gd name="T100" fmla="*/ 66 w 77"/>
                <a:gd name="T101" fmla="*/ 39 h 48"/>
                <a:gd name="T102" fmla="*/ 74 w 77"/>
                <a:gd name="T103" fmla="*/ 39 h 48"/>
                <a:gd name="T104" fmla="*/ 12 w 77"/>
                <a:gd name="T105" fmla="*/ 14 h 48"/>
                <a:gd name="T106" fmla="*/ 7 w 77"/>
                <a:gd name="T107" fmla="*/ 25 h 48"/>
                <a:gd name="T108" fmla="*/ 27 w 77"/>
                <a:gd name="T109" fmla="*/ 14 h 48"/>
                <a:gd name="T110" fmla="*/ 8 w 77"/>
                <a:gd name="T111" fmla="*/ 23 h 48"/>
                <a:gd name="T112" fmla="*/ 25 w 77"/>
                <a:gd name="T113" fmla="*/ 23 h 48"/>
                <a:gd name="T114" fmla="*/ 14 w 77"/>
                <a:gd name="T115" fmla="*/ 29 h 48"/>
                <a:gd name="T116" fmla="*/ 17 w 77"/>
                <a:gd name="T117" fmla="*/ 2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7" h="48">
                  <a:moveTo>
                    <a:pt x="75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29" y="0"/>
                    <a:pt x="28" y="1"/>
                    <a:pt x="28" y="2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0" y="8"/>
                    <a:pt x="10" y="9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3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1"/>
                    <a:pt x="1" y="42"/>
                    <a:pt x="2" y="42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2"/>
                    <a:pt x="9" y="43"/>
                    <a:pt x="9" y="43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9" y="44"/>
                    <a:pt x="10" y="44"/>
                    <a:pt x="10" y="44"/>
                  </a:cubicBezTo>
                  <a:cubicBezTo>
                    <a:pt x="10" y="45"/>
                    <a:pt x="10" y="45"/>
                    <a:pt x="10" y="45"/>
                  </a:cubicBezTo>
                  <a:cubicBezTo>
                    <a:pt x="10" y="45"/>
                    <a:pt x="11" y="45"/>
                    <a:pt x="11" y="46"/>
                  </a:cubicBezTo>
                  <a:cubicBezTo>
                    <a:pt x="11" y="46"/>
                    <a:pt x="11" y="46"/>
                    <a:pt x="11" y="46"/>
                  </a:cubicBezTo>
                  <a:cubicBezTo>
                    <a:pt x="11" y="46"/>
                    <a:pt x="12" y="46"/>
                    <a:pt x="12" y="47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3" y="48"/>
                    <a:pt x="14" y="48"/>
                    <a:pt x="14" y="48"/>
                  </a:cubicBezTo>
                  <a:cubicBezTo>
                    <a:pt x="14" y="48"/>
                    <a:pt x="14" y="48"/>
                    <a:pt x="15" y="48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6" y="48"/>
                    <a:pt x="16" y="48"/>
                    <a:pt x="17" y="48"/>
                  </a:cubicBezTo>
                  <a:cubicBezTo>
                    <a:pt x="17" y="48"/>
                    <a:pt x="18" y="48"/>
                    <a:pt x="19" y="48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9" y="48"/>
                    <a:pt x="20" y="48"/>
                    <a:pt x="20" y="48"/>
                  </a:cubicBezTo>
                  <a:cubicBezTo>
                    <a:pt x="20" y="48"/>
                    <a:pt x="20" y="48"/>
                    <a:pt x="21" y="47"/>
                  </a:cubicBezTo>
                  <a:cubicBezTo>
                    <a:pt x="21" y="47"/>
                    <a:pt x="21" y="47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5"/>
                    <a:pt x="24" y="45"/>
                    <a:pt x="24" y="45"/>
                  </a:cubicBezTo>
                  <a:cubicBezTo>
                    <a:pt x="24" y="45"/>
                    <a:pt x="24" y="45"/>
                    <a:pt x="24" y="44"/>
                  </a:cubicBezTo>
                  <a:cubicBezTo>
                    <a:pt x="24" y="44"/>
                    <a:pt x="25" y="44"/>
                    <a:pt x="25" y="43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5" y="43"/>
                    <a:pt x="25" y="42"/>
                    <a:pt x="25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2"/>
                    <a:pt x="49" y="43"/>
                    <a:pt x="50" y="43"/>
                  </a:cubicBezTo>
                  <a:cubicBezTo>
                    <a:pt x="50" y="43"/>
                    <a:pt x="50" y="43"/>
                    <a:pt x="50" y="43"/>
                  </a:cubicBezTo>
                  <a:cubicBezTo>
                    <a:pt x="50" y="44"/>
                    <a:pt x="50" y="44"/>
                    <a:pt x="50" y="44"/>
                  </a:cubicBezTo>
                  <a:cubicBezTo>
                    <a:pt x="51" y="45"/>
                    <a:pt x="51" y="45"/>
                    <a:pt x="51" y="45"/>
                  </a:cubicBezTo>
                  <a:cubicBezTo>
                    <a:pt x="51" y="45"/>
                    <a:pt x="51" y="45"/>
                    <a:pt x="51" y="46"/>
                  </a:cubicBezTo>
                  <a:cubicBezTo>
                    <a:pt x="52" y="46"/>
                    <a:pt x="52" y="46"/>
                    <a:pt x="52" y="46"/>
                  </a:cubicBezTo>
                  <a:cubicBezTo>
                    <a:pt x="52" y="46"/>
                    <a:pt x="52" y="46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4" y="47"/>
                    <a:pt x="54" y="47"/>
                  </a:cubicBezTo>
                  <a:cubicBezTo>
                    <a:pt x="54" y="48"/>
                    <a:pt x="54" y="48"/>
                    <a:pt x="54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6" y="48"/>
                    <a:pt x="56" y="48"/>
                    <a:pt x="56" y="48"/>
                  </a:cubicBezTo>
                  <a:cubicBezTo>
                    <a:pt x="56" y="48"/>
                    <a:pt x="57" y="48"/>
                    <a:pt x="58" y="48"/>
                  </a:cubicBezTo>
                  <a:cubicBezTo>
                    <a:pt x="58" y="48"/>
                    <a:pt x="59" y="48"/>
                    <a:pt x="59" y="48"/>
                  </a:cubicBezTo>
                  <a:cubicBezTo>
                    <a:pt x="59" y="48"/>
                    <a:pt x="59" y="48"/>
                    <a:pt x="60" y="48"/>
                  </a:cubicBezTo>
                  <a:cubicBezTo>
                    <a:pt x="60" y="48"/>
                    <a:pt x="60" y="48"/>
                    <a:pt x="61" y="48"/>
                  </a:cubicBezTo>
                  <a:cubicBezTo>
                    <a:pt x="61" y="48"/>
                    <a:pt x="61" y="48"/>
                    <a:pt x="61" y="47"/>
                  </a:cubicBezTo>
                  <a:cubicBezTo>
                    <a:pt x="61" y="47"/>
                    <a:pt x="62" y="47"/>
                    <a:pt x="62" y="47"/>
                  </a:cubicBezTo>
                  <a:cubicBezTo>
                    <a:pt x="62" y="47"/>
                    <a:pt x="62" y="47"/>
                    <a:pt x="63" y="47"/>
                  </a:cubicBezTo>
                  <a:cubicBezTo>
                    <a:pt x="63" y="46"/>
                    <a:pt x="63" y="46"/>
                    <a:pt x="63" y="46"/>
                  </a:cubicBezTo>
                  <a:cubicBezTo>
                    <a:pt x="63" y="46"/>
                    <a:pt x="64" y="46"/>
                    <a:pt x="64" y="46"/>
                  </a:cubicBezTo>
                  <a:cubicBezTo>
                    <a:pt x="64" y="45"/>
                    <a:pt x="64" y="45"/>
                    <a:pt x="64" y="45"/>
                  </a:cubicBezTo>
                  <a:cubicBezTo>
                    <a:pt x="64" y="45"/>
                    <a:pt x="65" y="45"/>
                    <a:pt x="65" y="44"/>
                  </a:cubicBezTo>
                  <a:cubicBezTo>
                    <a:pt x="65" y="44"/>
                    <a:pt x="65" y="44"/>
                    <a:pt x="65" y="43"/>
                  </a:cubicBezTo>
                  <a:cubicBezTo>
                    <a:pt x="65" y="43"/>
                    <a:pt x="65" y="43"/>
                    <a:pt x="65" y="43"/>
                  </a:cubicBezTo>
                  <a:cubicBezTo>
                    <a:pt x="66" y="43"/>
                    <a:pt x="66" y="42"/>
                    <a:pt x="66" y="42"/>
                  </a:cubicBezTo>
                  <a:cubicBezTo>
                    <a:pt x="75" y="42"/>
                    <a:pt x="75" y="42"/>
                    <a:pt x="75" y="42"/>
                  </a:cubicBezTo>
                  <a:cubicBezTo>
                    <a:pt x="76" y="42"/>
                    <a:pt x="77" y="41"/>
                    <a:pt x="77" y="40"/>
                  </a:cubicBezTo>
                  <a:cubicBezTo>
                    <a:pt x="77" y="34"/>
                    <a:pt x="77" y="34"/>
                    <a:pt x="77" y="34"/>
                  </a:cubicBezTo>
                  <a:cubicBezTo>
                    <a:pt x="77" y="2"/>
                    <a:pt x="77" y="2"/>
                    <a:pt x="77" y="2"/>
                  </a:cubicBezTo>
                  <a:cubicBezTo>
                    <a:pt x="77" y="1"/>
                    <a:pt x="76" y="0"/>
                    <a:pt x="75" y="0"/>
                  </a:cubicBezTo>
                  <a:close/>
                  <a:moveTo>
                    <a:pt x="8" y="39"/>
                  </a:moveTo>
                  <a:cubicBezTo>
                    <a:pt x="3" y="39"/>
                    <a:pt x="3" y="39"/>
                    <a:pt x="3" y="39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9" y="36"/>
                    <a:pt x="9" y="37"/>
                    <a:pt x="8" y="39"/>
                  </a:cubicBezTo>
                  <a:close/>
                  <a:moveTo>
                    <a:pt x="21" y="41"/>
                  </a:moveTo>
                  <a:cubicBezTo>
                    <a:pt x="21" y="41"/>
                    <a:pt x="21" y="42"/>
                    <a:pt x="21" y="42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19" y="43"/>
                    <a:pt x="19" y="43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8" y="44"/>
                    <a:pt x="17" y="44"/>
                    <a:pt x="17" y="44"/>
                  </a:cubicBezTo>
                  <a:cubicBezTo>
                    <a:pt x="16" y="44"/>
                    <a:pt x="16" y="44"/>
                    <a:pt x="15" y="44"/>
                  </a:cubicBezTo>
                  <a:cubicBezTo>
                    <a:pt x="15" y="44"/>
                    <a:pt x="15" y="44"/>
                    <a:pt x="15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3" y="43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1"/>
                    <a:pt x="13" y="41"/>
                  </a:cubicBezTo>
                  <a:cubicBezTo>
                    <a:pt x="13" y="40"/>
                    <a:pt x="12" y="40"/>
                    <a:pt x="12" y="40"/>
                  </a:cubicBezTo>
                  <a:cubicBezTo>
                    <a:pt x="12" y="39"/>
                    <a:pt x="13" y="38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4" y="37"/>
                    <a:pt x="14" y="36"/>
                  </a:cubicBezTo>
                  <a:cubicBezTo>
                    <a:pt x="14" y="36"/>
                    <a:pt x="14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6" y="35"/>
                    <a:pt x="16" y="35"/>
                    <a:pt x="17" y="35"/>
                  </a:cubicBezTo>
                  <a:cubicBezTo>
                    <a:pt x="17" y="35"/>
                    <a:pt x="18" y="35"/>
                    <a:pt x="19" y="36"/>
                  </a:cubicBezTo>
                  <a:cubicBezTo>
                    <a:pt x="19" y="36"/>
                    <a:pt x="19" y="36"/>
                    <a:pt x="19" y="36"/>
                  </a:cubicBezTo>
                  <a:cubicBezTo>
                    <a:pt x="19" y="36"/>
                    <a:pt x="20" y="36"/>
                    <a:pt x="20" y="36"/>
                  </a:cubicBezTo>
                  <a:cubicBezTo>
                    <a:pt x="20" y="37"/>
                    <a:pt x="20" y="37"/>
                    <a:pt x="21" y="37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1" y="38"/>
                    <a:pt x="21" y="39"/>
                    <a:pt x="21" y="40"/>
                  </a:cubicBezTo>
                  <a:cubicBezTo>
                    <a:pt x="21" y="40"/>
                    <a:pt x="21" y="40"/>
                    <a:pt x="21" y="41"/>
                  </a:cubicBezTo>
                  <a:close/>
                  <a:moveTo>
                    <a:pt x="22" y="33"/>
                  </a:moveTo>
                  <a:cubicBezTo>
                    <a:pt x="21" y="32"/>
                    <a:pt x="19" y="31"/>
                    <a:pt x="17" y="31"/>
                  </a:cubicBezTo>
                  <a:cubicBezTo>
                    <a:pt x="15" y="31"/>
                    <a:pt x="13" y="32"/>
                    <a:pt x="12" y="33"/>
                  </a:cubicBezTo>
                  <a:cubicBezTo>
                    <a:pt x="4" y="33"/>
                    <a:pt x="4" y="33"/>
                    <a:pt x="4" y="33"/>
                  </a:cubicBezTo>
                  <a:cubicBezTo>
                    <a:pt x="3" y="33"/>
                    <a:pt x="3" y="33"/>
                    <a:pt x="3" y="32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3" y="24"/>
                    <a:pt x="3" y="23"/>
                    <a:pt x="4" y="2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2" y="11"/>
                    <a:pt x="13" y="11"/>
                    <a:pt x="13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1"/>
                    <a:pt x="29" y="11"/>
                    <a:pt x="29" y="12"/>
                  </a:cubicBezTo>
                  <a:cubicBezTo>
                    <a:pt x="29" y="32"/>
                    <a:pt x="29" y="32"/>
                    <a:pt x="29" y="32"/>
                  </a:cubicBezTo>
                  <a:cubicBezTo>
                    <a:pt x="29" y="33"/>
                    <a:pt x="28" y="33"/>
                    <a:pt x="28" y="33"/>
                  </a:cubicBezTo>
                  <a:lnTo>
                    <a:pt x="22" y="33"/>
                  </a:lnTo>
                  <a:close/>
                  <a:moveTo>
                    <a:pt x="49" y="39"/>
                  </a:moveTo>
                  <a:cubicBezTo>
                    <a:pt x="25" y="39"/>
                    <a:pt x="25" y="39"/>
                    <a:pt x="25" y="39"/>
                  </a:cubicBezTo>
                  <a:cubicBezTo>
                    <a:pt x="25" y="37"/>
                    <a:pt x="25" y="36"/>
                    <a:pt x="24" y="35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0" y="36"/>
                    <a:pt x="49" y="37"/>
                    <a:pt x="49" y="39"/>
                  </a:cubicBezTo>
                  <a:close/>
                  <a:moveTo>
                    <a:pt x="62" y="41"/>
                  </a:moveTo>
                  <a:cubicBezTo>
                    <a:pt x="62" y="41"/>
                    <a:pt x="62" y="42"/>
                    <a:pt x="61" y="42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61" y="43"/>
                    <a:pt x="61" y="43"/>
                    <a:pt x="60" y="43"/>
                  </a:cubicBezTo>
                  <a:cubicBezTo>
                    <a:pt x="60" y="43"/>
                    <a:pt x="60" y="43"/>
                    <a:pt x="60" y="43"/>
                  </a:cubicBezTo>
                  <a:cubicBezTo>
                    <a:pt x="60" y="44"/>
                    <a:pt x="59" y="44"/>
                    <a:pt x="59" y="44"/>
                  </a:cubicBezTo>
                  <a:cubicBezTo>
                    <a:pt x="59" y="44"/>
                    <a:pt x="58" y="44"/>
                    <a:pt x="58" y="44"/>
                  </a:cubicBezTo>
                  <a:cubicBezTo>
                    <a:pt x="57" y="44"/>
                    <a:pt x="56" y="44"/>
                    <a:pt x="56" y="44"/>
                  </a:cubicBezTo>
                  <a:cubicBezTo>
                    <a:pt x="56" y="44"/>
                    <a:pt x="55" y="44"/>
                    <a:pt x="55" y="43"/>
                  </a:cubicBezTo>
                  <a:cubicBezTo>
                    <a:pt x="55" y="43"/>
                    <a:pt x="55" y="43"/>
                    <a:pt x="55" y="43"/>
                  </a:cubicBezTo>
                  <a:cubicBezTo>
                    <a:pt x="54" y="43"/>
                    <a:pt x="54" y="43"/>
                    <a:pt x="54" y="42"/>
                  </a:cubicBezTo>
                  <a:cubicBezTo>
                    <a:pt x="54" y="42"/>
                    <a:pt x="54" y="42"/>
                    <a:pt x="54" y="42"/>
                  </a:cubicBezTo>
                  <a:cubicBezTo>
                    <a:pt x="54" y="42"/>
                    <a:pt x="53" y="41"/>
                    <a:pt x="53" y="41"/>
                  </a:cubicBezTo>
                  <a:cubicBezTo>
                    <a:pt x="53" y="40"/>
                    <a:pt x="53" y="40"/>
                    <a:pt x="53" y="40"/>
                  </a:cubicBezTo>
                  <a:cubicBezTo>
                    <a:pt x="53" y="39"/>
                    <a:pt x="53" y="38"/>
                    <a:pt x="54" y="37"/>
                  </a:cubicBezTo>
                  <a:cubicBezTo>
                    <a:pt x="54" y="37"/>
                    <a:pt x="54" y="37"/>
                    <a:pt x="54" y="37"/>
                  </a:cubicBezTo>
                  <a:cubicBezTo>
                    <a:pt x="54" y="37"/>
                    <a:pt x="54" y="37"/>
                    <a:pt x="55" y="36"/>
                  </a:cubicBezTo>
                  <a:cubicBezTo>
                    <a:pt x="55" y="36"/>
                    <a:pt x="55" y="36"/>
                    <a:pt x="55" y="36"/>
                  </a:cubicBezTo>
                  <a:cubicBezTo>
                    <a:pt x="55" y="36"/>
                    <a:pt x="56" y="36"/>
                    <a:pt x="56" y="36"/>
                  </a:cubicBezTo>
                  <a:cubicBezTo>
                    <a:pt x="56" y="35"/>
                    <a:pt x="57" y="35"/>
                    <a:pt x="58" y="35"/>
                  </a:cubicBezTo>
                  <a:cubicBezTo>
                    <a:pt x="58" y="35"/>
                    <a:pt x="59" y="35"/>
                    <a:pt x="59" y="36"/>
                  </a:cubicBezTo>
                  <a:cubicBezTo>
                    <a:pt x="59" y="36"/>
                    <a:pt x="60" y="36"/>
                    <a:pt x="60" y="36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61" y="37"/>
                    <a:pt x="61" y="37"/>
                    <a:pt x="61" y="37"/>
                  </a:cubicBezTo>
                  <a:cubicBezTo>
                    <a:pt x="61" y="37"/>
                    <a:pt x="61" y="37"/>
                    <a:pt x="61" y="37"/>
                  </a:cubicBezTo>
                  <a:cubicBezTo>
                    <a:pt x="62" y="38"/>
                    <a:pt x="62" y="39"/>
                    <a:pt x="62" y="40"/>
                  </a:cubicBezTo>
                  <a:cubicBezTo>
                    <a:pt x="62" y="40"/>
                    <a:pt x="62" y="40"/>
                    <a:pt x="62" y="41"/>
                  </a:cubicBezTo>
                  <a:close/>
                  <a:moveTo>
                    <a:pt x="74" y="39"/>
                  </a:moveTo>
                  <a:cubicBezTo>
                    <a:pt x="66" y="39"/>
                    <a:pt x="66" y="39"/>
                    <a:pt x="66" y="39"/>
                  </a:cubicBezTo>
                  <a:cubicBezTo>
                    <a:pt x="66" y="37"/>
                    <a:pt x="65" y="36"/>
                    <a:pt x="65" y="35"/>
                  </a:cubicBezTo>
                  <a:cubicBezTo>
                    <a:pt x="74" y="35"/>
                    <a:pt x="74" y="35"/>
                    <a:pt x="74" y="35"/>
                  </a:cubicBezTo>
                  <a:lnTo>
                    <a:pt x="74" y="39"/>
                  </a:lnTo>
                  <a:close/>
                  <a:moveTo>
                    <a:pt x="26" y="13"/>
                  </a:moveTo>
                  <a:cubicBezTo>
                    <a:pt x="13" y="13"/>
                    <a:pt x="13" y="13"/>
                    <a:pt x="13" y="13"/>
                  </a:cubicBezTo>
                  <a:cubicBezTo>
                    <a:pt x="12" y="13"/>
                    <a:pt x="12" y="14"/>
                    <a:pt x="12" y="14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5" y="24"/>
                    <a:pt x="5" y="24"/>
                    <a:pt x="6" y="24"/>
                  </a:cubicBezTo>
                  <a:cubicBezTo>
                    <a:pt x="6" y="25"/>
                    <a:pt x="6" y="25"/>
                    <a:pt x="7" y="25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6" y="25"/>
                    <a:pt x="27" y="25"/>
                    <a:pt x="27" y="2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14"/>
                    <a:pt x="26" y="13"/>
                    <a:pt x="26" y="13"/>
                  </a:cubicBezTo>
                  <a:close/>
                  <a:moveTo>
                    <a:pt x="25" y="23"/>
                  </a:moveTo>
                  <a:cubicBezTo>
                    <a:pt x="8" y="23"/>
                    <a:pt x="8" y="23"/>
                    <a:pt x="8" y="23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5" y="15"/>
                    <a:pt x="25" y="15"/>
                    <a:pt x="25" y="15"/>
                  </a:cubicBezTo>
                  <a:lnTo>
                    <a:pt x="25" y="23"/>
                  </a:lnTo>
                  <a:close/>
                  <a:moveTo>
                    <a:pt x="18" y="28"/>
                  </a:moveTo>
                  <a:cubicBezTo>
                    <a:pt x="18" y="28"/>
                    <a:pt x="18" y="29"/>
                    <a:pt x="17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3" y="29"/>
                    <a:pt x="13" y="28"/>
                    <a:pt x="13" y="28"/>
                  </a:cubicBezTo>
                  <a:cubicBezTo>
                    <a:pt x="13" y="27"/>
                    <a:pt x="13" y="27"/>
                    <a:pt x="14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8" y="27"/>
                    <a:pt x="18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" name="Freeform 60"/>
            <p:cNvSpPr>
              <a:spLocks noEditPoints="1"/>
            </p:cNvSpPr>
            <p:nvPr/>
          </p:nvSpPr>
          <p:spPr bwMode="auto">
            <a:xfrm>
              <a:off x="3649749" y="5244833"/>
              <a:ext cx="353116" cy="230293"/>
            </a:xfrm>
            <a:custGeom>
              <a:avLst/>
              <a:gdLst>
                <a:gd name="T0" fmla="*/ 28 w 77"/>
                <a:gd name="T1" fmla="*/ 2 h 48"/>
                <a:gd name="T2" fmla="*/ 10 w 77"/>
                <a:gd name="T3" fmla="*/ 9 h 48"/>
                <a:gd name="T4" fmla="*/ 0 w 77"/>
                <a:gd name="T5" fmla="*/ 34 h 48"/>
                <a:gd name="T6" fmla="*/ 9 w 77"/>
                <a:gd name="T7" fmla="*/ 42 h 48"/>
                <a:gd name="T8" fmla="*/ 10 w 77"/>
                <a:gd name="T9" fmla="*/ 44 h 48"/>
                <a:gd name="T10" fmla="*/ 11 w 77"/>
                <a:gd name="T11" fmla="*/ 46 h 48"/>
                <a:gd name="T12" fmla="*/ 13 w 77"/>
                <a:gd name="T13" fmla="*/ 47 h 48"/>
                <a:gd name="T14" fmla="*/ 15 w 77"/>
                <a:gd name="T15" fmla="*/ 48 h 48"/>
                <a:gd name="T16" fmla="*/ 19 w 77"/>
                <a:gd name="T17" fmla="*/ 48 h 48"/>
                <a:gd name="T18" fmla="*/ 21 w 77"/>
                <a:gd name="T19" fmla="*/ 47 h 48"/>
                <a:gd name="T20" fmla="*/ 23 w 77"/>
                <a:gd name="T21" fmla="*/ 46 h 48"/>
                <a:gd name="T22" fmla="*/ 25 w 77"/>
                <a:gd name="T23" fmla="*/ 43 h 48"/>
                <a:gd name="T24" fmla="*/ 49 w 77"/>
                <a:gd name="T25" fmla="*/ 42 h 48"/>
                <a:gd name="T26" fmla="*/ 50 w 77"/>
                <a:gd name="T27" fmla="*/ 44 h 48"/>
                <a:gd name="T28" fmla="*/ 52 w 77"/>
                <a:gd name="T29" fmla="*/ 46 h 48"/>
                <a:gd name="T30" fmla="*/ 54 w 77"/>
                <a:gd name="T31" fmla="*/ 47 h 48"/>
                <a:gd name="T32" fmla="*/ 56 w 77"/>
                <a:gd name="T33" fmla="*/ 48 h 48"/>
                <a:gd name="T34" fmla="*/ 60 w 77"/>
                <a:gd name="T35" fmla="*/ 48 h 48"/>
                <a:gd name="T36" fmla="*/ 62 w 77"/>
                <a:gd name="T37" fmla="*/ 47 h 48"/>
                <a:gd name="T38" fmla="*/ 64 w 77"/>
                <a:gd name="T39" fmla="*/ 46 h 48"/>
                <a:gd name="T40" fmla="*/ 65 w 77"/>
                <a:gd name="T41" fmla="*/ 43 h 48"/>
                <a:gd name="T42" fmla="*/ 75 w 77"/>
                <a:gd name="T43" fmla="*/ 42 h 48"/>
                <a:gd name="T44" fmla="*/ 77 w 77"/>
                <a:gd name="T45" fmla="*/ 2 h 48"/>
                <a:gd name="T46" fmla="*/ 3 w 77"/>
                <a:gd name="T47" fmla="*/ 39 h 48"/>
                <a:gd name="T48" fmla="*/ 10 w 77"/>
                <a:gd name="T49" fmla="*/ 35 h 48"/>
                <a:gd name="T50" fmla="*/ 21 w 77"/>
                <a:gd name="T51" fmla="*/ 42 h 48"/>
                <a:gd name="T52" fmla="*/ 19 w 77"/>
                <a:gd name="T53" fmla="*/ 43 h 48"/>
                <a:gd name="T54" fmla="*/ 15 w 77"/>
                <a:gd name="T55" fmla="*/ 44 h 48"/>
                <a:gd name="T56" fmla="*/ 13 w 77"/>
                <a:gd name="T57" fmla="*/ 42 h 48"/>
                <a:gd name="T58" fmla="*/ 12 w 77"/>
                <a:gd name="T59" fmla="*/ 40 h 48"/>
                <a:gd name="T60" fmla="*/ 14 w 77"/>
                <a:gd name="T61" fmla="*/ 36 h 48"/>
                <a:gd name="T62" fmla="*/ 17 w 77"/>
                <a:gd name="T63" fmla="*/ 35 h 48"/>
                <a:gd name="T64" fmla="*/ 20 w 77"/>
                <a:gd name="T65" fmla="*/ 36 h 48"/>
                <a:gd name="T66" fmla="*/ 21 w 77"/>
                <a:gd name="T67" fmla="*/ 40 h 48"/>
                <a:gd name="T68" fmla="*/ 17 w 77"/>
                <a:gd name="T69" fmla="*/ 31 h 48"/>
                <a:gd name="T70" fmla="*/ 3 w 77"/>
                <a:gd name="T71" fmla="*/ 32 h 48"/>
                <a:gd name="T72" fmla="*/ 11 w 77"/>
                <a:gd name="T73" fmla="*/ 12 h 48"/>
                <a:gd name="T74" fmla="*/ 29 w 77"/>
                <a:gd name="T75" fmla="*/ 12 h 48"/>
                <a:gd name="T76" fmla="*/ 22 w 77"/>
                <a:gd name="T77" fmla="*/ 33 h 48"/>
                <a:gd name="T78" fmla="*/ 24 w 77"/>
                <a:gd name="T79" fmla="*/ 35 h 48"/>
                <a:gd name="T80" fmla="*/ 50 w 77"/>
                <a:gd name="T81" fmla="*/ 35 h 48"/>
                <a:gd name="T82" fmla="*/ 61 w 77"/>
                <a:gd name="T83" fmla="*/ 42 h 48"/>
                <a:gd name="T84" fmla="*/ 60 w 77"/>
                <a:gd name="T85" fmla="*/ 43 h 48"/>
                <a:gd name="T86" fmla="*/ 56 w 77"/>
                <a:gd name="T87" fmla="*/ 44 h 48"/>
                <a:gd name="T88" fmla="*/ 54 w 77"/>
                <a:gd name="T89" fmla="*/ 42 h 48"/>
                <a:gd name="T90" fmla="*/ 53 w 77"/>
                <a:gd name="T91" fmla="*/ 40 h 48"/>
                <a:gd name="T92" fmla="*/ 55 w 77"/>
                <a:gd name="T93" fmla="*/ 36 h 48"/>
                <a:gd name="T94" fmla="*/ 58 w 77"/>
                <a:gd name="T95" fmla="*/ 35 h 48"/>
                <a:gd name="T96" fmla="*/ 60 w 77"/>
                <a:gd name="T97" fmla="*/ 36 h 48"/>
                <a:gd name="T98" fmla="*/ 62 w 77"/>
                <a:gd name="T99" fmla="*/ 40 h 48"/>
                <a:gd name="T100" fmla="*/ 66 w 77"/>
                <a:gd name="T101" fmla="*/ 39 h 48"/>
                <a:gd name="T102" fmla="*/ 74 w 77"/>
                <a:gd name="T103" fmla="*/ 39 h 48"/>
                <a:gd name="T104" fmla="*/ 12 w 77"/>
                <a:gd name="T105" fmla="*/ 14 h 48"/>
                <a:gd name="T106" fmla="*/ 7 w 77"/>
                <a:gd name="T107" fmla="*/ 25 h 48"/>
                <a:gd name="T108" fmla="*/ 27 w 77"/>
                <a:gd name="T109" fmla="*/ 14 h 48"/>
                <a:gd name="T110" fmla="*/ 8 w 77"/>
                <a:gd name="T111" fmla="*/ 23 h 48"/>
                <a:gd name="T112" fmla="*/ 25 w 77"/>
                <a:gd name="T113" fmla="*/ 23 h 48"/>
                <a:gd name="T114" fmla="*/ 14 w 77"/>
                <a:gd name="T115" fmla="*/ 29 h 48"/>
                <a:gd name="T116" fmla="*/ 17 w 77"/>
                <a:gd name="T117" fmla="*/ 2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7" h="48">
                  <a:moveTo>
                    <a:pt x="75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29" y="0"/>
                    <a:pt x="28" y="1"/>
                    <a:pt x="28" y="2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0" y="8"/>
                    <a:pt x="10" y="9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3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1"/>
                    <a:pt x="1" y="42"/>
                    <a:pt x="2" y="42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2"/>
                    <a:pt x="9" y="43"/>
                    <a:pt x="9" y="43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9" y="44"/>
                    <a:pt x="10" y="44"/>
                    <a:pt x="10" y="44"/>
                  </a:cubicBezTo>
                  <a:cubicBezTo>
                    <a:pt x="10" y="45"/>
                    <a:pt x="10" y="45"/>
                    <a:pt x="10" y="45"/>
                  </a:cubicBezTo>
                  <a:cubicBezTo>
                    <a:pt x="10" y="45"/>
                    <a:pt x="11" y="45"/>
                    <a:pt x="11" y="46"/>
                  </a:cubicBezTo>
                  <a:cubicBezTo>
                    <a:pt x="11" y="46"/>
                    <a:pt x="11" y="46"/>
                    <a:pt x="11" y="46"/>
                  </a:cubicBezTo>
                  <a:cubicBezTo>
                    <a:pt x="11" y="46"/>
                    <a:pt x="12" y="46"/>
                    <a:pt x="12" y="47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3" y="48"/>
                    <a:pt x="14" y="48"/>
                    <a:pt x="14" y="48"/>
                  </a:cubicBezTo>
                  <a:cubicBezTo>
                    <a:pt x="14" y="48"/>
                    <a:pt x="14" y="48"/>
                    <a:pt x="15" y="48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6" y="48"/>
                    <a:pt x="16" y="48"/>
                    <a:pt x="17" y="48"/>
                  </a:cubicBezTo>
                  <a:cubicBezTo>
                    <a:pt x="17" y="48"/>
                    <a:pt x="18" y="48"/>
                    <a:pt x="19" y="48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9" y="48"/>
                    <a:pt x="20" y="48"/>
                    <a:pt x="20" y="48"/>
                  </a:cubicBezTo>
                  <a:cubicBezTo>
                    <a:pt x="20" y="48"/>
                    <a:pt x="20" y="48"/>
                    <a:pt x="21" y="47"/>
                  </a:cubicBezTo>
                  <a:cubicBezTo>
                    <a:pt x="21" y="47"/>
                    <a:pt x="21" y="47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5"/>
                    <a:pt x="24" y="45"/>
                    <a:pt x="24" y="45"/>
                  </a:cubicBezTo>
                  <a:cubicBezTo>
                    <a:pt x="24" y="45"/>
                    <a:pt x="24" y="45"/>
                    <a:pt x="24" y="44"/>
                  </a:cubicBezTo>
                  <a:cubicBezTo>
                    <a:pt x="24" y="44"/>
                    <a:pt x="25" y="44"/>
                    <a:pt x="25" y="43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5" y="43"/>
                    <a:pt x="25" y="42"/>
                    <a:pt x="25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2"/>
                    <a:pt x="49" y="43"/>
                    <a:pt x="50" y="43"/>
                  </a:cubicBezTo>
                  <a:cubicBezTo>
                    <a:pt x="50" y="43"/>
                    <a:pt x="50" y="43"/>
                    <a:pt x="50" y="43"/>
                  </a:cubicBezTo>
                  <a:cubicBezTo>
                    <a:pt x="50" y="44"/>
                    <a:pt x="50" y="44"/>
                    <a:pt x="50" y="44"/>
                  </a:cubicBezTo>
                  <a:cubicBezTo>
                    <a:pt x="51" y="45"/>
                    <a:pt x="51" y="45"/>
                    <a:pt x="51" y="45"/>
                  </a:cubicBezTo>
                  <a:cubicBezTo>
                    <a:pt x="51" y="45"/>
                    <a:pt x="51" y="45"/>
                    <a:pt x="51" y="46"/>
                  </a:cubicBezTo>
                  <a:cubicBezTo>
                    <a:pt x="52" y="46"/>
                    <a:pt x="52" y="46"/>
                    <a:pt x="52" y="46"/>
                  </a:cubicBezTo>
                  <a:cubicBezTo>
                    <a:pt x="52" y="46"/>
                    <a:pt x="52" y="46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4" y="47"/>
                    <a:pt x="54" y="47"/>
                  </a:cubicBezTo>
                  <a:cubicBezTo>
                    <a:pt x="54" y="48"/>
                    <a:pt x="54" y="48"/>
                    <a:pt x="54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6" y="48"/>
                    <a:pt x="56" y="48"/>
                    <a:pt x="56" y="48"/>
                  </a:cubicBezTo>
                  <a:cubicBezTo>
                    <a:pt x="56" y="48"/>
                    <a:pt x="57" y="48"/>
                    <a:pt x="58" y="48"/>
                  </a:cubicBezTo>
                  <a:cubicBezTo>
                    <a:pt x="58" y="48"/>
                    <a:pt x="59" y="48"/>
                    <a:pt x="59" y="48"/>
                  </a:cubicBezTo>
                  <a:cubicBezTo>
                    <a:pt x="59" y="48"/>
                    <a:pt x="59" y="48"/>
                    <a:pt x="60" y="48"/>
                  </a:cubicBezTo>
                  <a:cubicBezTo>
                    <a:pt x="60" y="48"/>
                    <a:pt x="60" y="48"/>
                    <a:pt x="61" y="48"/>
                  </a:cubicBezTo>
                  <a:cubicBezTo>
                    <a:pt x="61" y="48"/>
                    <a:pt x="61" y="48"/>
                    <a:pt x="61" y="47"/>
                  </a:cubicBezTo>
                  <a:cubicBezTo>
                    <a:pt x="61" y="47"/>
                    <a:pt x="62" y="47"/>
                    <a:pt x="62" y="47"/>
                  </a:cubicBezTo>
                  <a:cubicBezTo>
                    <a:pt x="62" y="47"/>
                    <a:pt x="62" y="47"/>
                    <a:pt x="63" y="47"/>
                  </a:cubicBezTo>
                  <a:cubicBezTo>
                    <a:pt x="63" y="46"/>
                    <a:pt x="63" y="46"/>
                    <a:pt x="63" y="46"/>
                  </a:cubicBezTo>
                  <a:cubicBezTo>
                    <a:pt x="63" y="46"/>
                    <a:pt x="64" y="46"/>
                    <a:pt x="64" y="46"/>
                  </a:cubicBezTo>
                  <a:cubicBezTo>
                    <a:pt x="64" y="45"/>
                    <a:pt x="64" y="45"/>
                    <a:pt x="64" y="45"/>
                  </a:cubicBezTo>
                  <a:cubicBezTo>
                    <a:pt x="64" y="45"/>
                    <a:pt x="65" y="45"/>
                    <a:pt x="65" y="44"/>
                  </a:cubicBezTo>
                  <a:cubicBezTo>
                    <a:pt x="65" y="44"/>
                    <a:pt x="65" y="44"/>
                    <a:pt x="65" y="43"/>
                  </a:cubicBezTo>
                  <a:cubicBezTo>
                    <a:pt x="65" y="43"/>
                    <a:pt x="65" y="43"/>
                    <a:pt x="65" y="43"/>
                  </a:cubicBezTo>
                  <a:cubicBezTo>
                    <a:pt x="66" y="43"/>
                    <a:pt x="66" y="42"/>
                    <a:pt x="66" y="42"/>
                  </a:cubicBezTo>
                  <a:cubicBezTo>
                    <a:pt x="75" y="42"/>
                    <a:pt x="75" y="42"/>
                    <a:pt x="75" y="42"/>
                  </a:cubicBezTo>
                  <a:cubicBezTo>
                    <a:pt x="76" y="42"/>
                    <a:pt x="77" y="41"/>
                    <a:pt x="77" y="40"/>
                  </a:cubicBezTo>
                  <a:cubicBezTo>
                    <a:pt x="77" y="34"/>
                    <a:pt x="77" y="34"/>
                    <a:pt x="77" y="34"/>
                  </a:cubicBezTo>
                  <a:cubicBezTo>
                    <a:pt x="77" y="2"/>
                    <a:pt x="77" y="2"/>
                    <a:pt x="77" y="2"/>
                  </a:cubicBezTo>
                  <a:cubicBezTo>
                    <a:pt x="77" y="1"/>
                    <a:pt x="76" y="0"/>
                    <a:pt x="75" y="0"/>
                  </a:cubicBezTo>
                  <a:close/>
                  <a:moveTo>
                    <a:pt x="8" y="39"/>
                  </a:moveTo>
                  <a:cubicBezTo>
                    <a:pt x="3" y="39"/>
                    <a:pt x="3" y="39"/>
                    <a:pt x="3" y="39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9" y="36"/>
                    <a:pt x="9" y="37"/>
                    <a:pt x="8" y="39"/>
                  </a:cubicBezTo>
                  <a:close/>
                  <a:moveTo>
                    <a:pt x="21" y="41"/>
                  </a:moveTo>
                  <a:cubicBezTo>
                    <a:pt x="21" y="41"/>
                    <a:pt x="21" y="42"/>
                    <a:pt x="21" y="42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19" y="43"/>
                    <a:pt x="19" y="43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8" y="44"/>
                    <a:pt x="17" y="44"/>
                    <a:pt x="17" y="44"/>
                  </a:cubicBezTo>
                  <a:cubicBezTo>
                    <a:pt x="16" y="44"/>
                    <a:pt x="16" y="44"/>
                    <a:pt x="15" y="44"/>
                  </a:cubicBezTo>
                  <a:cubicBezTo>
                    <a:pt x="15" y="44"/>
                    <a:pt x="15" y="44"/>
                    <a:pt x="15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3" y="43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1"/>
                    <a:pt x="13" y="41"/>
                  </a:cubicBezTo>
                  <a:cubicBezTo>
                    <a:pt x="13" y="40"/>
                    <a:pt x="12" y="40"/>
                    <a:pt x="12" y="40"/>
                  </a:cubicBezTo>
                  <a:cubicBezTo>
                    <a:pt x="12" y="39"/>
                    <a:pt x="13" y="38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4" y="37"/>
                    <a:pt x="14" y="36"/>
                  </a:cubicBezTo>
                  <a:cubicBezTo>
                    <a:pt x="14" y="36"/>
                    <a:pt x="14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6" y="35"/>
                    <a:pt x="16" y="35"/>
                    <a:pt x="17" y="35"/>
                  </a:cubicBezTo>
                  <a:cubicBezTo>
                    <a:pt x="17" y="35"/>
                    <a:pt x="18" y="35"/>
                    <a:pt x="19" y="36"/>
                  </a:cubicBezTo>
                  <a:cubicBezTo>
                    <a:pt x="19" y="36"/>
                    <a:pt x="19" y="36"/>
                    <a:pt x="19" y="36"/>
                  </a:cubicBezTo>
                  <a:cubicBezTo>
                    <a:pt x="19" y="36"/>
                    <a:pt x="20" y="36"/>
                    <a:pt x="20" y="36"/>
                  </a:cubicBezTo>
                  <a:cubicBezTo>
                    <a:pt x="20" y="37"/>
                    <a:pt x="20" y="37"/>
                    <a:pt x="21" y="37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1" y="38"/>
                    <a:pt x="21" y="39"/>
                    <a:pt x="21" y="40"/>
                  </a:cubicBezTo>
                  <a:cubicBezTo>
                    <a:pt x="21" y="40"/>
                    <a:pt x="21" y="40"/>
                    <a:pt x="21" y="41"/>
                  </a:cubicBezTo>
                  <a:close/>
                  <a:moveTo>
                    <a:pt x="22" y="33"/>
                  </a:moveTo>
                  <a:cubicBezTo>
                    <a:pt x="21" y="32"/>
                    <a:pt x="19" y="31"/>
                    <a:pt x="17" y="31"/>
                  </a:cubicBezTo>
                  <a:cubicBezTo>
                    <a:pt x="15" y="31"/>
                    <a:pt x="13" y="32"/>
                    <a:pt x="12" y="33"/>
                  </a:cubicBezTo>
                  <a:cubicBezTo>
                    <a:pt x="4" y="33"/>
                    <a:pt x="4" y="33"/>
                    <a:pt x="4" y="33"/>
                  </a:cubicBezTo>
                  <a:cubicBezTo>
                    <a:pt x="3" y="33"/>
                    <a:pt x="3" y="33"/>
                    <a:pt x="3" y="32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3" y="24"/>
                    <a:pt x="3" y="23"/>
                    <a:pt x="4" y="2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2" y="11"/>
                    <a:pt x="13" y="11"/>
                    <a:pt x="13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1"/>
                    <a:pt x="29" y="11"/>
                    <a:pt x="29" y="12"/>
                  </a:cubicBezTo>
                  <a:cubicBezTo>
                    <a:pt x="29" y="32"/>
                    <a:pt x="29" y="32"/>
                    <a:pt x="29" y="32"/>
                  </a:cubicBezTo>
                  <a:cubicBezTo>
                    <a:pt x="29" y="33"/>
                    <a:pt x="28" y="33"/>
                    <a:pt x="28" y="33"/>
                  </a:cubicBezTo>
                  <a:lnTo>
                    <a:pt x="22" y="33"/>
                  </a:lnTo>
                  <a:close/>
                  <a:moveTo>
                    <a:pt x="49" y="39"/>
                  </a:moveTo>
                  <a:cubicBezTo>
                    <a:pt x="25" y="39"/>
                    <a:pt x="25" y="39"/>
                    <a:pt x="25" y="39"/>
                  </a:cubicBezTo>
                  <a:cubicBezTo>
                    <a:pt x="25" y="37"/>
                    <a:pt x="25" y="36"/>
                    <a:pt x="24" y="35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0" y="36"/>
                    <a:pt x="49" y="37"/>
                    <a:pt x="49" y="39"/>
                  </a:cubicBezTo>
                  <a:close/>
                  <a:moveTo>
                    <a:pt x="62" y="41"/>
                  </a:moveTo>
                  <a:cubicBezTo>
                    <a:pt x="62" y="41"/>
                    <a:pt x="62" y="42"/>
                    <a:pt x="61" y="42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61" y="43"/>
                    <a:pt x="61" y="43"/>
                    <a:pt x="60" y="43"/>
                  </a:cubicBezTo>
                  <a:cubicBezTo>
                    <a:pt x="60" y="43"/>
                    <a:pt x="60" y="43"/>
                    <a:pt x="60" y="43"/>
                  </a:cubicBezTo>
                  <a:cubicBezTo>
                    <a:pt x="60" y="44"/>
                    <a:pt x="59" y="44"/>
                    <a:pt x="59" y="44"/>
                  </a:cubicBezTo>
                  <a:cubicBezTo>
                    <a:pt x="59" y="44"/>
                    <a:pt x="58" y="44"/>
                    <a:pt x="58" y="44"/>
                  </a:cubicBezTo>
                  <a:cubicBezTo>
                    <a:pt x="57" y="44"/>
                    <a:pt x="56" y="44"/>
                    <a:pt x="56" y="44"/>
                  </a:cubicBezTo>
                  <a:cubicBezTo>
                    <a:pt x="56" y="44"/>
                    <a:pt x="55" y="44"/>
                    <a:pt x="55" y="43"/>
                  </a:cubicBezTo>
                  <a:cubicBezTo>
                    <a:pt x="55" y="43"/>
                    <a:pt x="55" y="43"/>
                    <a:pt x="55" y="43"/>
                  </a:cubicBezTo>
                  <a:cubicBezTo>
                    <a:pt x="54" y="43"/>
                    <a:pt x="54" y="43"/>
                    <a:pt x="54" y="42"/>
                  </a:cubicBezTo>
                  <a:cubicBezTo>
                    <a:pt x="54" y="42"/>
                    <a:pt x="54" y="42"/>
                    <a:pt x="54" y="42"/>
                  </a:cubicBezTo>
                  <a:cubicBezTo>
                    <a:pt x="54" y="42"/>
                    <a:pt x="53" y="41"/>
                    <a:pt x="53" y="41"/>
                  </a:cubicBezTo>
                  <a:cubicBezTo>
                    <a:pt x="53" y="40"/>
                    <a:pt x="53" y="40"/>
                    <a:pt x="53" y="40"/>
                  </a:cubicBezTo>
                  <a:cubicBezTo>
                    <a:pt x="53" y="39"/>
                    <a:pt x="53" y="38"/>
                    <a:pt x="54" y="37"/>
                  </a:cubicBezTo>
                  <a:cubicBezTo>
                    <a:pt x="54" y="37"/>
                    <a:pt x="54" y="37"/>
                    <a:pt x="54" y="37"/>
                  </a:cubicBezTo>
                  <a:cubicBezTo>
                    <a:pt x="54" y="37"/>
                    <a:pt x="54" y="37"/>
                    <a:pt x="55" y="36"/>
                  </a:cubicBezTo>
                  <a:cubicBezTo>
                    <a:pt x="55" y="36"/>
                    <a:pt x="55" y="36"/>
                    <a:pt x="55" y="36"/>
                  </a:cubicBezTo>
                  <a:cubicBezTo>
                    <a:pt x="55" y="36"/>
                    <a:pt x="56" y="36"/>
                    <a:pt x="56" y="36"/>
                  </a:cubicBezTo>
                  <a:cubicBezTo>
                    <a:pt x="56" y="35"/>
                    <a:pt x="57" y="35"/>
                    <a:pt x="58" y="35"/>
                  </a:cubicBezTo>
                  <a:cubicBezTo>
                    <a:pt x="58" y="35"/>
                    <a:pt x="59" y="35"/>
                    <a:pt x="59" y="36"/>
                  </a:cubicBezTo>
                  <a:cubicBezTo>
                    <a:pt x="59" y="36"/>
                    <a:pt x="60" y="36"/>
                    <a:pt x="60" y="36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61" y="37"/>
                    <a:pt x="61" y="37"/>
                    <a:pt x="61" y="37"/>
                  </a:cubicBezTo>
                  <a:cubicBezTo>
                    <a:pt x="61" y="37"/>
                    <a:pt x="61" y="37"/>
                    <a:pt x="61" y="37"/>
                  </a:cubicBezTo>
                  <a:cubicBezTo>
                    <a:pt x="62" y="38"/>
                    <a:pt x="62" y="39"/>
                    <a:pt x="62" y="40"/>
                  </a:cubicBezTo>
                  <a:cubicBezTo>
                    <a:pt x="62" y="40"/>
                    <a:pt x="62" y="40"/>
                    <a:pt x="62" y="41"/>
                  </a:cubicBezTo>
                  <a:close/>
                  <a:moveTo>
                    <a:pt x="74" y="39"/>
                  </a:moveTo>
                  <a:cubicBezTo>
                    <a:pt x="66" y="39"/>
                    <a:pt x="66" y="39"/>
                    <a:pt x="66" y="39"/>
                  </a:cubicBezTo>
                  <a:cubicBezTo>
                    <a:pt x="66" y="37"/>
                    <a:pt x="65" y="36"/>
                    <a:pt x="65" y="35"/>
                  </a:cubicBezTo>
                  <a:cubicBezTo>
                    <a:pt x="74" y="35"/>
                    <a:pt x="74" y="35"/>
                    <a:pt x="74" y="35"/>
                  </a:cubicBezTo>
                  <a:lnTo>
                    <a:pt x="74" y="39"/>
                  </a:lnTo>
                  <a:close/>
                  <a:moveTo>
                    <a:pt x="26" y="13"/>
                  </a:moveTo>
                  <a:cubicBezTo>
                    <a:pt x="13" y="13"/>
                    <a:pt x="13" y="13"/>
                    <a:pt x="13" y="13"/>
                  </a:cubicBezTo>
                  <a:cubicBezTo>
                    <a:pt x="12" y="13"/>
                    <a:pt x="12" y="14"/>
                    <a:pt x="12" y="14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5" y="24"/>
                    <a:pt x="5" y="24"/>
                    <a:pt x="6" y="24"/>
                  </a:cubicBezTo>
                  <a:cubicBezTo>
                    <a:pt x="6" y="25"/>
                    <a:pt x="6" y="25"/>
                    <a:pt x="7" y="25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6" y="25"/>
                    <a:pt x="27" y="25"/>
                    <a:pt x="27" y="2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14"/>
                    <a:pt x="26" y="13"/>
                    <a:pt x="26" y="13"/>
                  </a:cubicBezTo>
                  <a:close/>
                  <a:moveTo>
                    <a:pt x="25" y="23"/>
                  </a:moveTo>
                  <a:cubicBezTo>
                    <a:pt x="8" y="23"/>
                    <a:pt x="8" y="23"/>
                    <a:pt x="8" y="23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5" y="15"/>
                    <a:pt x="25" y="15"/>
                    <a:pt x="25" y="15"/>
                  </a:cubicBezTo>
                  <a:lnTo>
                    <a:pt x="25" y="23"/>
                  </a:lnTo>
                  <a:close/>
                  <a:moveTo>
                    <a:pt x="18" y="28"/>
                  </a:moveTo>
                  <a:cubicBezTo>
                    <a:pt x="18" y="28"/>
                    <a:pt x="18" y="29"/>
                    <a:pt x="17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3" y="29"/>
                    <a:pt x="13" y="28"/>
                    <a:pt x="13" y="28"/>
                  </a:cubicBezTo>
                  <a:cubicBezTo>
                    <a:pt x="13" y="27"/>
                    <a:pt x="13" y="27"/>
                    <a:pt x="14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8" y="27"/>
                    <a:pt x="18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" name="Freeform 64"/>
            <p:cNvSpPr>
              <a:spLocks noEditPoints="1"/>
            </p:cNvSpPr>
            <p:nvPr/>
          </p:nvSpPr>
          <p:spPr bwMode="auto">
            <a:xfrm>
              <a:off x="4261617" y="2164453"/>
              <a:ext cx="335451" cy="226092"/>
            </a:xfrm>
            <a:custGeom>
              <a:avLst/>
              <a:gdLst>
                <a:gd name="T0" fmla="*/ 58 w 58"/>
                <a:gd name="T1" fmla="*/ 18 h 38"/>
                <a:gd name="T2" fmla="*/ 31 w 58"/>
                <a:gd name="T3" fmla="*/ 0 h 38"/>
                <a:gd name="T4" fmla="*/ 1 w 58"/>
                <a:gd name="T5" fmla="*/ 18 h 38"/>
                <a:gd name="T6" fmla="*/ 0 w 58"/>
                <a:gd name="T7" fmla="*/ 20 h 38"/>
                <a:gd name="T8" fmla="*/ 31 w 58"/>
                <a:gd name="T9" fmla="*/ 38 h 38"/>
                <a:gd name="T10" fmla="*/ 58 w 58"/>
                <a:gd name="T11" fmla="*/ 20 h 38"/>
                <a:gd name="T12" fmla="*/ 58 w 58"/>
                <a:gd name="T13" fmla="*/ 18 h 38"/>
                <a:gd name="T14" fmla="*/ 18 w 58"/>
                <a:gd name="T15" fmla="*/ 19 h 38"/>
                <a:gd name="T16" fmla="*/ 16 w 58"/>
                <a:gd name="T17" fmla="*/ 19 h 38"/>
                <a:gd name="T18" fmla="*/ 28 w 58"/>
                <a:gd name="T19" fmla="*/ 34 h 38"/>
                <a:gd name="T20" fmla="*/ 4 w 58"/>
                <a:gd name="T21" fmla="*/ 19 h 38"/>
                <a:gd name="T22" fmla="*/ 27 w 58"/>
                <a:gd name="T23" fmla="*/ 4 h 38"/>
                <a:gd name="T24" fmla="*/ 19 w 58"/>
                <a:gd name="T25" fmla="*/ 9 h 38"/>
                <a:gd name="T26" fmla="*/ 21 w 58"/>
                <a:gd name="T27" fmla="*/ 10 h 38"/>
                <a:gd name="T28" fmla="*/ 31 w 58"/>
                <a:gd name="T29" fmla="*/ 5 h 38"/>
                <a:gd name="T30" fmla="*/ 45 w 58"/>
                <a:gd name="T31" fmla="*/ 19 h 38"/>
                <a:gd name="T32" fmla="*/ 31 w 58"/>
                <a:gd name="T33" fmla="*/ 33 h 38"/>
                <a:gd name="T34" fmla="*/ 18 w 58"/>
                <a:gd name="T35" fmla="*/ 19 h 38"/>
                <a:gd name="T36" fmla="*/ 36 w 58"/>
                <a:gd name="T37" fmla="*/ 34 h 38"/>
                <a:gd name="T38" fmla="*/ 47 w 58"/>
                <a:gd name="T39" fmla="*/ 19 h 38"/>
                <a:gd name="T40" fmla="*/ 38 w 58"/>
                <a:gd name="T41" fmla="*/ 4 h 38"/>
                <a:gd name="T42" fmla="*/ 55 w 58"/>
                <a:gd name="T43" fmla="*/ 19 h 38"/>
                <a:gd name="T44" fmla="*/ 36 w 58"/>
                <a:gd name="T45" fmla="*/ 34 h 38"/>
                <a:gd name="T46" fmla="*/ 40 w 58"/>
                <a:gd name="T47" fmla="*/ 19 h 38"/>
                <a:gd name="T48" fmla="*/ 31 w 58"/>
                <a:gd name="T49" fmla="*/ 28 h 38"/>
                <a:gd name="T50" fmla="*/ 23 w 58"/>
                <a:gd name="T51" fmla="*/ 19 h 38"/>
                <a:gd name="T52" fmla="*/ 31 w 58"/>
                <a:gd name="T53" fmla="*/ 19 h 38"/>
                <a:gd name="T54" fmla="*/ 24 w 58"/>
                <a:gd name="T55" fmla="*/ 14 h 38"/>
                <a:gd name="T56" fmla="*/ 31 w 58"/>
                <a:gd name="T57" fmla="*/ 10 h 38"/>
                <a:gd name="T58" fmla="*/ 40 w 58"/>
                <a:gd name="T59" fmla="*/ 1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8" h="38">
                  <a:moveTo>
                    <a:pt x="58" y="18"/>
                  </a:moveTo>
                  <a:cubicBezTo>
                    <a:pt x="57" y="18"/>
                    <a:pt x="47" y="0"/>
                    <a:pt x="31" y="0"/>
                  </a:cubicBezTo>
                  <a:cubicBezTo>
                    <a:pt x="15" y="0"/>
                    <a:pt x="1" y="17"/>
                    <a:pt x="1" y="18"/>
                  </a:cubicBezTo>
                  <a:cubicBezTo>
                    <a:pt x="0" y="19"/>
                    <a:pt x="0" y="19"/>
                    <a:pt x="0" y="20"/>
                  </a:cubicBezTo>
                  <a:cubicBezTo>
                    <a:pt x="1" y="21"/>
                    <a:pt x="13" y="38"/>
                    <a:pt x="31" y="38"/>
                  </a:cubicBezTo>
                  <a:cubicBezTo>
                    <a:pt x="49" y="38"/>
                    <a:pt x="57" y="20"/>
                    <a:pt x="58" y="20"/>
                  </a:cubicBezTo>
                  <a:cubicBezTo>
                    <a:pt x="58" y="19"/>
                    <a:pt x="58" y="19"/>
                    <a:pt x="58" y="18"/>
                  </a:cubicBezTo>
                  <a:close/>
                  <a:moveTo>
                    <a:pt x="18" y="19"/>
                  </a:moveTo>
                  <a:cubicBezTo>
                    <a:pt x="16" y="19"/>
                    <a:pt x="16" y="19"/>
                    <a:pt x="16" y="19"/>
                  </a:cubicBezTo>
                  <a:cubicBezTo>
                    <a:pt x="16" y="27"/>
                    <a:pt x="21" y="33"/>
                    <a:pt x="28" y="34"/>
                  </a:cubicBezTo>
                  <a:cubicBezTo>
                    <a:pt x="16" y="33"/>
                    <a:pt x="6" y="22"/>
                    <a:pt x="4" y="19"/>
                  </a:cubicBezTo>
                  <a:cubicBezTo>
                    <a:pt x="6" y="16"/>
                    <a:pt x="16" y="6"/>
                    <a:pt x="27" y="4"/>
                  </a:cubicBezTo>
                  <a:cubicBezTo>
                    <a:pt x="24" y="5"/>
                    <a:pt x="21" y="7"/>
                    <a:pt x="19" y="9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3" y="7"/>
                    <a:pt x="27" y="5"/>
                    <a:pt x="31" y="5"/>
                  </a:cubicBezTo>
                  <a:cubicBezTo>
                    <a:pt x="39" y="5"/>
                    <a:pt x="45" y="11"/>
                    <a:pt x="45" y="19"/>
                  </a:cubicBezTo>
                  <a:cubicBezTo>
                    <a:pt x="45" y="27"/>
                    <a:pt x="39" y="33"/>
                    <a:pt x="31" y="33"/>
                  </a:cubicBezTo>
                  <a:cubicBezTo>
                    <a:pt x="24" y="33"/>
                    <a:pt x="18" y="27"/>
                    <a:pt x="18" y="19"/>
                  </a:cubicBezTo>
                  <a:close/>
                  <a:moveTo>
                    <a:pt x="36" y="34"/>
                  </a:moveTo>
                  <a:cubicBezTo>
                    <a:pt x="42" y="32"/>
                    <a:pt x="47" y="26"/>
                    <a:pt x="47" y="19"/>
                  </a:cubicBezTo>
                  <a:cubicBezTo>
                    <a:pt x="47" y="12"/>
                    <a:pt x="43" y="7"/>
                    <a:pt x="38" y="4"/>
                  </a:cubicBezTo>
                  <a:cubicBezTo>
                    <a:pt x="47" y="8"/>
                    <a:pt x="53" y="17"/>
                    <a:pt x="55" y="19"/>
                  </a:cubicBezTo>
                  <a:cubicBezTo>
                    <a:pt x="53" y="22"/>
                    <a:pt x="47" y="32"/>
                    <a:pt x="36" y="34"/>
                  </a:cubicBezTo>
                  <a:close/>
                  <a:moveTo>
                    <a:pt x="40" y="19"/>
                  </a:moveTo>
                  <a:cubicBezTo>
                    <a:pt x="40" y="24"/>
                    <a:pt x="36" y="28"/>
                    <a:pt x="31" y="28"/>
                  </a:cubicBezTo>
                  <a:cubicBezTo>
                    <a:pt x="27" y="28"/>
                    <a:pt x="23" y="24"/>
                    <a:pt x="23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6" y="12"/>
                    <a:pt x="29" y="10"/>
                    <a:pt x="31" y="10"/>
                  </a:cubicBezTo>
                  <a:cubicBezTo>
                    <a:pt x="36" y="10"/>
                    <a:pt x="40" y="14"/>
                    <a:pt x="40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" name="Freeform 64"/>
            <p:cNvSpPr>
              <a:spLocks noEditPoints="1"/>
            </p:cNvSpPr>
            <p:nvPr/>
          </p:nvSpPr>
          <p:spPr bwMode="auto">
            <a:xfrm>
              <a:off x="5426891" y="5684387"/>
              <a:ext cx="335451" cy="226092"/>
            </a:xfrm>
            <a:custGeom>
              <a:avLst/>
              <a:gdLst>
                <a:gd name="T0" fmla="*/ 58 w 58"/>
                <a:gd name="T1" fmla="*/ 18 h 38"/>
                <a:gd name="T2" fmla="*/ 31 w 58"/>
                <a:gd name="T3" fmla="*/ 0 h 38"/>
                <a:gd name="T4" fmla="*/ 1 w 58"/>
                <a:gd name="T5" fmla="*/ 18 h 38"/>
                <a:gd name="T6" fmla="*/ 0 w 58"/>
                <a:gd name="T7" fmla="*/ 20 h 38"/>
                <a:gd name="T8" fmla="*/ 31 w 58"/>
                <a:gd name="T9" fmla="*/ 38 h 38"/>
                <a:gd name="T10" fmla="*/ 58 w 58"/>
                <a:gd name="T11" fmla="*/ 20 h 38"/>
                <a:gd name="T12" fmla="*/ 58 w 58"/>
                <a:gd name="T13" fmla="*/ 18 h 38"/>
                <a:gd name="T14" fmla="*/ 18 w 58"/>
                <a:gd name="T15" fmla="*/ 19 h 38"/>
                <a:gd name="T16" fmla="*/ 16 w 58"/>
                <a:gd name="T17" fmla="*/ 19 h 38"/>
                <a:gd name="T18" fmla="*/ 28 w 58"/>
                <a:gd name="T19" fmla="*/ 34 h 38"/>
                <a:gd name="T20" fmla="*/ 4 w 58"/>
                <a:gd name="T21" fmla="*/ 19 h 38"/>
                <a:gd name="T22" fmla="*/ 27 w 58"/>
                <a:gd name="T23" fmla="*/ 4 h 38"/>
                <a:gd name="T24" fmla="*/ 19 w 58"/>
                <a:gd name="T25" fmla="*/ 9 h 38"/>
                <a:gd name="T26" fmla="*/ 21 w 58"/>
                <a:gd name="T27" fmla="*/ 10 h 38"/>
                <a:gd name="T28" fmla="*/ 31 w 58"/>
                <a:gd name="T29" fmla="*/ 5 h 38"/>
                <a:gd name="T30" fmla="*/ 45 w 58"/>
                <a:gd name="T31" fmla="*/ 19 h 38"/>
                <a:gd name="T32" fmla="*/ 31 w 58"/>
                <a:gd name="T33" fmla="*/ 33 h 38"/>
                <a:gd name="T34" fmla="*/ 18 w 58"/>
                <a:gd name="T35" fmla="*/ 19 h 38"/>
                <a:gd name="T36" fmla="*/ 36 w 58"/>
                <a:gd name="T37" fmla="*/ 34 h 38"/>
                <a:gd name="T38" fmla="*/ 47 w 58"/>
                <a:gd name="T39" fmla="*/ 19 h 38"/>
                <a:gd name="T40" fmla="*/ 38 w 58"/>
                <a:gd name="T41" fmla="*/ 4 h 38"/>
                <a:gd name="T42" fmla="*/ 55 w 58"/>
                <a:gd name="T43" fmla="*/ 19 h 38"/>
                <a:gd name="T44" fmla="*/ 36 w 58"/>
                <a:gd name="T45" fmla="*/ 34 h 38"/>
                <a:gd name="T46" fmla="*/ 40 w 58"/>
                <a:gd name="T47" fmla="*/ 19 h 38"/>
                <a:gd name="T48" fmla="*/ 31 w 58"/>
                <a:gd name="T49" fmla="*/ 28 h 38"/>
                <a:gd name="T50" fmla="*/ 23 w 58"/>
                <a:gd name="T51" fmla="*/ 19 h 38"/>
                <a:gd name="T52" fmla="*/ 31 w 58"/>
                <a:gd name="T53" fmla="*/ 19 h 38"/>
                <a:gd name="T54" fmla="*/ 24 w 58"/>
                <a:gd name="T55" fmla="*/ 14 h 38"/>
                <a:gd name="T56" fmla="*/ 31 w 58"/>
                <a:gd name="T57" fmla="*/ 10 h 38"/>
                <a:gd name="T58" fmla="*/ 40 w 58"/>
                <a:gd name="T59" fmla="*/ 1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8" h="38">
                  <a:moveTo>
                    <a:pt x="58" y="18"/>
                  </a:moveTo>
                  <a:cubicBezTo>
                    <a:pt x="57" y="18"/>
                    <a:pt x="47" y="0"/>
                    <a:pt x="31" y="0"/>
                  </a:cubicBezTo>
                  <a:cubicBezTo>
                    <a:pt x="15" y="0"/>
                    <a:pt x="1" y="17"/>
                    <a:pt x="1" y="18"/>
                  </a:cubicBezTo>
                  <a:cubicBezTo>
                    <a:pt x="0" y="19"/>
                    <a:pt x="0" y="19"/>
                    <a:pt x="0" y="20"/>
                  </a:cubicBezTo>
                  <a:cubicBezTo>
                    <a:pt x="1" y="21"/>
                    <a:pt x="13" y="38"/>
                    <a:pt x="31" y="38"/>
                  </a:cubicBezTo>
                  <a:cubicBezTo>
                    <a:pt x="49" y="38"/>
                    <a:pt x="57" y="20"/>
                    <a:pt x="58" y="20"/>
                  </a:cubicBezTo>
                  <a:cubicBezTo>
                    <a:pt x="58" y="19"/>
                    <a:pt x="58" y="19"/>
                    <a:pt x="58" y="18"/>
                  </a:cubicBezTo>
                  <a:close/>
                  <a:moveTo>
                    <a:pt x="18" y="19"/>
                  </a:moveTo>
                  <a:cubicBezTo>
                    <a:pt x="16" y="19"/>
                    <a:pt x="16" y="19"/>
                    <a:pt x="16" y="19"/>
                  </a:cubicBezTo>
                  <a:cubicBezTo>
                    <a:pt x="16" y="27"/>
                    <a:pt x="21" y="33"/>
                    <a:pt x="28" y="34"/>
                  </a:cubicBezTo>
                  <a:cubicBezTo>
                    <a:pt x="16" y="33"/>
                    <a:pt x="6" y="22"/>
                    <a:pt x="4" y="19"/>
                  </a:cubicBezTo>
                  <a:cubicBezTo>
                    <a:pt x="6" y="16"/>
                    <a:pt x="16" y="6"/>
                    <a:pt x="27" y="4"/>
                  </a:cubicBezTo>
                  <a:cubicBezTo>
                    <a:pt x="24" y="5"/>
                    <a:pt x="21" y="7"/>
                    <a:pt x="19" y="9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3" y="7"/>
                    <a:pt x="27" y="5"/>
                    <a:pt x="31" y="5"/>
                  </a:cubicBezTo>
                  <a:cubicBezTo>
                    <a:pt x="39" y="5"/>
                    <a:pt x="45" y="11"/>
                    <a:pt x="45" y="19"/>
                  </a:cubicBezTo>
                  <a:cubicBezTo>
                    <a:pt x="45" y="27"/>
                    <a:pt x="39" y="33"/>
                    <a:pt x="31" y="33"/>
                  </a:cubicBezTo>
                  <a:cubicBezTo>
                    <a:pt x="24" y="33"/>
                    <a:pt x="18" y="27"/>
                    <a:pt x="18" y="19"/>
                  </a:cubicBezTo>
                  <a:close/>
                  <a:moveTo>
                    <a:pt x="36" y="34"/>
                  </a:moveTo>
                  <a:cubicBezTo>
                    <a:pt x="42" y="32"/>
                    <a:pt x="47" y="26"/>
                    <a:pt x="47" y="19"/>
                  </a:cubicBezTo>
                  <a:cubicBezTo>
                    <a:pt x="47" y="12"/>
                    <a:pt x="43" y="7"/>
                    <a:pt x="38" y="4"/>
                  </a:cubicBezTo>
                  <a:cubicBezTo>
                    <a:pt x="47" y="8"/>
                    <a:pt x="53" y="17"/>
                    <a:pt x="55" y="19"/>
                  </a:cubicBezTo>
                  <a:cubicBezTo>
                    <a:pt x="53" y="22"/>
                    <a:pt x="47" y="32"/>
                    <a:pt x="36" y="34"/>
                  </a:cubicBezTo>
                  <a:close/>
                  <a:moveTo>
                    <a:pt x="40" y="19"/>
                  </a:moveTo>
                  <a:cubicBezTo>
                    <a:pt x="40" y="24"/>
                    <a:pt x="36" y="28"/>
                    <a:pt x="31" y="28"/>
                  </a:cubicBezTo>
                  <a:cubicBezTo>
                    <a:pt x="27" y="28"/>
                    <a:pt x="23" y="24"/>
                    <a:pt x="23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6" y="12"/>
                    <a:pt x="29" y="10"/>
                    <a:pt x="31" y="10"/>
                  </a:cubicBezTo>
                  <a:cubicBezTo>
                    <a:pt x="36" y="10"/>
                    <a:pt x="40" y="14"/>
                    <a:pt x="40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Freeform 20"/>
            <p:cNvSpPr>
              <a:spLocks noEditPoints="1"/>
            </p:cNvSpPr>
            <p:nvPr/>
          </p:nvSpPr>
          <p:spPr bwMode="auto">
            <a:xfrm>
              <a:off x="7576395" y="4910866"/>
              <a:ext cx="292313" cy="271182"/>
            </a:xfrm>
            <a:custGeom>
              <a:avLst/>
              <a:gdLst>
                <a:gd name="T0" fmla="*/ 55 w 70"/>
                <a:gd name="T1" fmla="*/ 45 h 65"/>
                <a:gd name="T2" fmla="*/ 55 w 70"/>
                <a:gd name="T3" fmla="*/ 35 h 65"/>
                <a:gd name="T4" fmla="*/ 29 w 70"/>
                <a:gd name="T5" fmla="*/ 25 h 65"/>
                <a:gd name="T6" fmla="*/ 40 w 70"/>
                <a:gd name="T7" fmla="*/ 50 h 65"/>
                <a:gd name="T8" fmla="*/ 49 w 70"/>
                <a:gd name="T9" fmla="*/ 51 h 65"/>
                <a:gd name="T10" fmla="*/ 64 w 70"/>
                <a:gd name="T11" fmla="*/ 65 h 65"/>
                <a:gd name="T12" fmla="*/ 48 w 70"/>
                <a:gd name="T13" fmla="*/ 44 h 65"/>
                <a:gd name="T14" fmla="*/ 28 w 70"/>
                <a:gd name="T15" fmla="*/ 35 h 65"/>
                <a:gd name="T16" fmla="*/ 48 w 70"/>
                <a:gd name="T17" fmla="*/ 27 h 65"/>
                <a:gd name="T18" fmla="*/ 50 w 70"/>
                <a:gd name="T19" fmla="*/ 47 h 65"/>
                <a:gd name="T20" fmla="*/ 51 w 70"/>
                <a:gd name="T21" fmla="*/ 45 h 65"/>
                <a:gd name="T22" fmla="*/ 66 w 70"/>
                <a:gd name="T23" fmla="*/ 61 h 65"/>
                <a:gd name="T24" fmla="*/ 52 w 70"/>
                <a:gd name="T25" fmla="*/ 50 h 65"/>
                <a:gd name="T26" fmla="*/ 53 w 70"/>
                <a:gd name="T27" fmla="*/ 49 h 65"/>
                <a:gd name="T28" fmla="*/ 55 w 70"/>
                <a:gd name="T29" fmla="*/ 48 h 65"/>
                <a:gd name="T30" fmla="*/ 66 w 70"/>
                <a:gd name="T31" fmla="*/ 61 h 65"/>
                <a:gd name="T32" fmla="*/ 34 w 70"/>
                <a:gd name="T33" fmla="*/ 42 h 65"/>
                <a:gd name="T34" fmla="*/ 32 w 70"/>
                <a:gd name="T35" fmla="*/ 43 h 65"/>
                <a:gd name="T36" fmla="*/ 34 w 70"/>
                <a:gd name="T37" fmla="*/ 28 h 65"/>
                <a:gd name="T38" fmla="*/ 39 w 70"/>
                <a:gd name="T39" fmla="*/ 60 h 65"/>
                <a:gd name="T40" fmla="*/ 33 w 70"/>
                <a:gd name="T41" fmla="*/ 60 h 65"/>
                <a:gd name="T42" fmla="*/ 31 w 70"/>
                <a:gd name="T43" fmla="*/ 60 h 65"/>
                <a:gd name="T44" fmla="*/ 28 w 70"/>
                <a:gd name="T45" fmla="*/ 47 h 65"/>
                <a:gd name="T46" fmla="*/ 18 w 70"/>
                <a:gd name="T47" fmla="*/ 33 h 65"/>
                <a:gd name="T48" fmla="*/ 18 w 70"/>
                <a:gd name="T49" fmla="*/ 31 h 65"/>
                <a:gd name="T50" fmla="*/ 31 w 70"/>
                <a:gd name="T51" fmla="*/ 21 h 65"/>
                <a:gd name="T52" fmla="*/ 45 w 70"/>
                <a:gd name="T53" fmla="*/ 19 h 65"/>
                <a:gd name="T54" fmla="*/ 47 w 70"/>
                <a:gd name="T55" fmla="*/ 19 h 65"/>
                <a:gd name="T56" fmla="*/ 56 w 70"/>
                <a:gd name="T57" fmla="*/ 33 h 65"/>
                <a:gd name="T58" fmla="*/ 55 w 70"/>
                <a:gd name="T59" fmla="*/ 43 h 65"/>
                <a:gd name="T60" fmla="*/ 60 w 70"/>
                <a:gd name="T61" fmla="*/ 45 h 65"/>
                <a:gd name="T62" fmla="*/ 32 w 70"/>
                <a:gd name="T63" fmla="*/ 0 h 65"/>
                <a:gd name="T64" fmla="*/ 51 w 70"/>
                <a:gd name="T65" fmla="*/ 57 h 65"/>
                <a:gd name="T66" fmla="*/ 60 w 70"/>
                <a:gd name="T67" fmla="*/ 24 h 65"/>
                <a:gd name="T68" fmla="*/ 60 w 70"/>
                <a:gd name="T69" fmla="*/ 24 h 65"/>
                <a:gd name="T70" fmla="*/ 33 w 70"/>
                <a:gd name="T71" fmla="*/ 15 h 65"/>
                <a:gd name="T72" fmla="*/ 31 w 70"/>
                <a:gd name="T73" fmla="*/ 15 h 65"/>
                <a:gd name="T74" fmla="*/ 25 w 70"/>
                <a:gd name="T75" fmla="*/ 4 h 65"/>
                <a:gd name="T76" fmla="*/ 25 w 70"/>
                <a:gd name="T77" fmla="*/ 4 h 65"/>
                <a:gd name="T78" fmla="*/ 3 w 70"/>
                <a:gd name="T79" fmla="*/ 31 h 65"/>
                <a:gd name="T80" fmla="*/ 17 w 70"/>
                <a:gd name="T81" fmla="*/ 44 h 65"/>
                <a:gd name="T82" fmla="*/ 4 w 70"/>
                <a:gd name="T83" fmla="*/ 39 h 65"/>
                <a:gd name="T84" fmla="*/ 4 w 70"/>
                <a:gd name="T85" fmla="*/ 3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0" h="65">
                  <a:moveTo>
                    <a:pt x="68" y="55"/>
                  </a:moveTo>
                  <a:cubicBezTo>
                    <a:pt x="59" y="47"/>
                    <a:pt x="59" y="47"/>
                    <a:pt x="59" y="47"/>
                  </a:cubicBezTo>
                  <a:cubicBezTo>
                    <a:pt x="58" y="46"/>
                    <a:pt x="56" y="45"/>
                    <a:pt x="55" y="45"/>
                  </a:cubicBezTo>
                  <a:cubicBezTo>
                    <a:pt x="54" y="45"/>
                    <a:pt x="54" y="45"/>
                    <a:pt x="54" y="45"/>
                  </a:cubicBezTo>
                  <a:cubicBezTo>
                    <a:pt x="52" y="44"/>
                    <a:pt x="52" y="44"/>
                    <a:pt x="52" y="44"/>
                  </a:cubicBezTo>
                  <a:cubicBezTo>
                    <a:pt x="54" y="41"/>
                    <a:pt x="55" y="38"/>
                    <a:pt x="55" y="35"/>
                  </a:cubicBezTo>
                  <a:cubicBezTo>
                    <a:pt x="55" y="31"/>
                    <a:pt x="53" y="28"/>
                    <a:pt x="50" y="25"/>
                  </a:cubicBezTo>
                  <a:cubicBezTo>
                    <a:pt x="47" y="22"/>
                    <a:pt x="44" y="21"/>
                    <a:pt x="40" y="21"/>
                  </a:cubicBezTo>
                  <a:cubicBezTo>
                    <a:pt x="36" y="21"/>
                    <a:pt x="32" y="22"/>
                    <a:pt x="29" y="25"/>
                  </a:cubicBezTo>
                  <a:cubicBezTo>
                    <a:pt x="26" y="28"/>
                    <a:pt x="25" y="31"/>
                    <a:pt x="25" y="35"/>
                  </a:cubicBezTo>
                  <a:cubicBezTo>
                    <a:pt x="25" y="39"/>
                    <a:pt x="26" y="43"/>
                    <a:pt x="29" y="46"/>
                  </a:cubicBezTo>
                  <a:cubicBezTo>
                    <a:pt x="32" y="49"/>
                    <a:pt x="36" y="50"/>
                    <a:pt x="40" y="50"/>
                  </a:cubicBezTo>
                  <a:cubicBezTo>
                    <a:pt x="43" y="50"/>
                    <a:pt x="46" y="50"/>
                    <a:pt x="48" y="48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50"/>
                    <a:pt x="49" y="50"/>
                    <a:pt x="49" y="51"/>
                  </a:cubicBezTo>
                  <a:cubicBezTo>
                    <a:pt x="49" y="52"/>
                    <a:pt x="50" y="53"/>
                    <a:pt x="51" y="55"/>
                  </a:cubicBezTo>
                  <a:cubicBezTo>
                    <a:pt x="60" y="63"/>
                    <a:pt x="60" y="63"/>
                    <a:pt x="60" y="63"/>
                  </a:cubicBezTo>
                  <a:cubicBezTo>
                    <a:pt x="61" y="64"/>
                    <a:pt x="62" y="65"/>
                    <a:pt x="64" y="65"/>
                  </a:cubicBezTo>
                  <a:cubicBezTo>
                    <a:pt x="65" y="65"/>
                    <a:pt x="67" y="64"/>
                    <a:pt x="68" y="63"/>
                  </a:cubicBezTo>
                  <a:cubicBezTo>
                    <a:pt x="70" y="61"/>
                    <a:pt x="70" y="58"/>
                    <a:pt x="68" y="55"/>
                  </a:cubicBezTo>
                  <a:close/>
                  <a:moveTo>
                    <a:pt x="48" y="44"/>
                  </a:moveTo>
                  <a:cubicBezTo>
                    <a:pt x="46" y="46"/>
                    <a:pt x="43" y="47"/>
                    <a:pt x="40" y="47"/>
                  </a:cubicBezTo>
                  <a:cubicBezTo>
                    <a:pt x="37" y="47"/>
                    <a:pt x="34" y="46"/>
                    <a:pt x="31" y="44"/>
                  </a:cubicBezTo>
                  <a:cubicBezTo>
                    <a:pt x="29" y="42"/>
                    <a:pt x="28" y="39"/>
                    <a:pt x="28" y="35"/>
                  </a:cubicBezTo>
                  <a:cubicBezTo>
                    <a:pt x="28" y="32"/>
                    <a:pt x="29" y="29"/>
                    <a:pt x="31" y="27"/>
                  </a:cubicBezTo>
                  <a:cubicBezTo>
                    <a:pt x="34" y="25"/>
                    <a:pt x="37" y="24"/>
                    <a:pt x="40" y="24"/>
                  </a:cubicBezTo>
                  <a:cubicBezTo>
                    <a:pt x="43" y="24"/>
                    <a:pt x="46" y="25"/>
                    <a:pt x="48" y="27"/>
                  </a:cubicBezTo>
                  <a:cubicBezTo>
                    <a:pt x="53" y="32"/>
                    <a:pt x="53" y="39"/>
                    <a:pt x="48" y="44"/>
                  </a:cubicBezTo>
                  <a:close/>
                  <a:moveTo>
                    <a:pt x="51" y="47"/>
                  </a:moveTo>
                  <a:cubicBezTo>
                    <a:pt x="51" y="47"/>
                    <a:pt x="50" y="47"/>
                    <a:pt x="50" y="47"/>
                  </a:cubicBezTo>
                  <a:cubicBezTo>
                    <a:pt x="49" y="47"/>
                    <a:pt x="49" y="47"/>
                    <a:pt x="49" y="47"/>
                  </a:cubicBezTo>
                  <a:cubicBezTo>
                    <a:pt x="50" y="46"/>
                    <a:pt x="50" y="46"/>
                    <a:pt x="50" y="46"/>
                  </a:cubicBezTo>
                  <a:cubicBezTo>
                    <a:pt x="51" y="46"/>
                    <a:pt x="51" y="45"/>
                    <a:pt x="51" y="45"/>
                  </a:cubicBezTo>
                  <a:cubicBezTo>
                    <a:pt x="52" y="46"/>
                    <a:pt x="52" y="46"/>
                    <a:pt x="52" y="46"/>
                  </a:cubicBezTo>
                  <a:cubicBezTo>
                    <a:pt x="51" y="46"/>
                    <a:pt x="51" y="46"/>
                    <a:pt x="51" y="47"/>
                  </a:cubicBezTo>
                  <a:close/>
                  <a:moveTo>
                    <a:pt x="66" y="61"/>
                  </a:moveTo>
                  <a:cubicBezTo>
                    <a:pt x="65" y="62"/>
                    <a:pt x="63" y="62"/>
                    <a:pt x="62" y="61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3" y="52"/>
                    <a:pt x="52" y="51"/>
                    <a:pt x="52" y="50"/>
                  </a:cubicBezTo>
                  <a:cubicBezTo>
                    <a:pt x="52" y="50"/>
                    <a:pt x="52" y="50"/>
                    <a:pt x="52" y="50"/>
                  </a:cubicBezTo>
                  <a:cubicBezTo>
                    <a:pt x="52" y="50"/>
                    <a:pt x="52" y="49"/>
                    <a:pt x="52" y="49"/>
                  </a:cubicBezTo>
                  <a:cubicBezTo>
                    <a:pt x="53" y="49"/>
                    <a:pt x="53" y="49"/>
                    <a:pt x="53" y="49"/>
                  </a:cubicBezTo>
                  <a:cubicBezTo>
                    <a:pt x="53" y="48"/>
                    <a:pt x="53" y="48"/>
                    <a:pt x="54" y="48"/>
                  </a:cubicBezTo>
                  <a:cubicBezTo>
                    <a:pt x="54" y="48"/>
                    <a:pt x="54" y="48"/>
                    <a:pt x="54" y="48"/>
                  </a:cubicBezTo>
                  <a:cubicBezTo>
                    <a:pt x="54" y="48"/>
                    <a:pt x="54" y="48"/>
                    <a:pt x="55" y="48"/>
                  </a:cubicBezTo>
                  <a:cubicBezTo>
                    <a:pt x="55" y="48"/>
                    <a:pt x="56" y="48"/>
                    <a:pt x="57" y="49"/>
                  </a:cubicBezTo>
                  <a:cubicBezTo>
                    <a:pt x="65" y="58"/>
                    <a:pt x="65" y="58"/>
                    <a:pt x="65" y="58"/>
                  </a:cubicBezTo>
                  <a:cubicBezTo>
                    <a:pt x="66" y="59"/>
                    <a:pt x="67" y="60"/>
                    <a:pt x="66" y="61"/>
                  </a:cubicBezTo>
                  <a:close/>
                  <a:moveTo>
                    <a:pt x="34" y="29"/>
                  </a:moveTo>
                  <a:cubicBezTo>
                    <a:pt x="32" y="31"/>
                    <a:pt x="31" y="33"/>
                    <a:pt x="31" y="35"/>
                  </a:cubicBezTo>
                  <a:cubicBezTo>
                    <a:pt x="31" y="38"/>
                    <a:pt x="32" y="40"/>
                    <a:pt x="34" y="42"/>
                  </a:cubicBezTo>
                  <a:cubicBezTo>
                    <a:pt x="34" y="42"/>
                    <a:pt x="34" y="43"/>
                    <a:pt x="34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2" y="43"/>
                    <a:pt x="32" y="43"/>
                  </a:cubicBezTo>
                  <a:cubicBezTo>
                    <a:pt x="30" y="41"/>
                    <a:pt x="29" y="38"/>
                    <a:pt x="29" y="35"/>
                  </a:cubicBezTo>
                  <a:cubicBezTo>
                    <a:pt x="29" y="33"/>
                    <a:pt x="30" y="30"/>
                    <a:pt x="32" y="28"/>
                  </a:cubicBezTo>
                  <a:cubicBezTo>
                    <a:pt x="33" y="28"/>
                    <a:pt x="33" y="28"/>
                    <a:pt x="34" y="28"/>
                  </a:cubicBezTo>
                  <a:cubicBezTo>
                    <a:pt x="34" y="28"/>
                    <a:pt x="34" y="29"/>
                    <a:pt x="34" y="29"/>
                  </a:cubicBezTo>
                  <a:close/>
                  <a:moveTo>
                    <a:pt x="49" y="55"/>
                  </a:moveTo>
                  <a:cubicBezTo>
                    <a:pt x="46" y="57"/>
                    <a:pt x="43" y="59"/>
                    <a:pt x="39" y="60"/>
                  </a:cubicBezTo>
                  <a:cubicBezTo>
                    <a:pt x="41" y="58"/>
                    <a:pt x="43" y="55"/>
                    <a:pt x="45" y="52"/>
                  </a:cubicBezTo>
                  <a:cubicBezTo>
                    <a:pt x="44" y="52"/>
                    <a:pt x="43" y="52"/>
                    <a:pt x="42" y="52"/>
                  </a:cubicBezTo>
                  <a:cubicBezTo>
                    <a:pt x="40" y="57"/>
                    <a:pt x="37" y="60"/>
                    <a:pt x="33" y="60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2" y="51"/>
                    <a:pt x="32" y="50"/>
                    <a:pt x="31" y="50"/>
                  </a:cubicBezTo>
                  <a:cubicBezTo>
                    <a:pt x="31" y="60"/>
                    <a:pt x="31" y="60"/>
                    <a:pt x="31" y="60"/>
                  </a:cubicBezTo>
                  <a:cubicBezTo>
                    <a:pt x="26" y="60"/>
                    <a:pt x="22" y="54"/>
                    <a:pt x="20" y="47"/>
                  </a:cubicBezTo>
                  <a:cubicBezTo>
                    <a:pt x="22" y="47"/>
                    <a:pt x="25" y="48"/>
                    <a:pt x="28" y="48"/>
                  </a:cubicBezTo>
                  <a:cubicBezTo>
                    <a:pt x="28" y="48"/>
                    <a:pt x="28" y="48"/>
                    <a:pt x="28" y="47"/>
                  </a:cubicBezTo>
                  <a:cubicBezTo>
                    <a:pt x="27" y="47"/>
                    <a:pt x="27" y="46"/>
                    <a:pt x="26" y="46"/>
                  </a:cubicBezTo>
                  <a:cubicBezTo>
                    <a:pt x="24" y="45"/>
                    <a:pt x="21" y="45"/>
                    <a:pt x="19" y="44"/>
                  </a:cubicBezTo>
                  <a:cubicBezTo>
                    <a:pt x="18" y="41"/>
                    <a:pt x="18" y="37"/>
                    <a:pt x="18" y="33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26"/>
                    <a:pt x="18" y="22"/>
                    <a:pt x="19" y="19"/>
                  </a:cubicBezTo>
                  <a:cubicBezTo>
                    <a:pt x="23" y="18"/>
                    <a:pt x="27" y="17"/>
                    <a:pt x="31" y="17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2" y="21"/>
                    <a:pt x="32" y="20"/>
                    <a:pt x="33" y="20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7" y="17"/>
                    <a:pt x="41" y="18"/>
                    <a:pt x="45" y="19"/>
                  </a:cubicBezTo>
                  <a:cubicBezTo>
                    <a:pt x="45" y="19"/>
                    <a:pt x="45" y="19"/>
                    <a:pt x="45" y="20"/>
                  </a:cubicBezTo>
                  <a:cubicBezTo>
                    <a:pt x="46" y="20"/>
                    <a:pt x="47" y="20"/>
                    <a:pt x="48" y="21"/>
                  </a:cubicBezTo>
                  <a:cubicBezTo>
                    <a:pt x="47" y="20"/>
                    <a:pt x="47" y="20"/>
                    <a:pt x="47" y="19"/>
                  </a:cubicBezTo>
                  <a:cubicBezTo>
                    <a:pt x="55" y="22"/>
                    <a:pt x="60" y="26"/>
                    <a:pt x="61" y="31"/>
                  </a:cubicBezTo>
                  <a:cubicBezTo>
                    <a:pt x="56" y="31"/>
                    <a:pt x="56" y="31"/>
                    <a:pt x="56" y="31"/>
                  </a:cubicBezTo>
                  <a:cubicBezTo>
                    <a:pt x="56" y="31"/>
                    <a:pt x="56" y="32"/>
                    <a:pt x="56" y="33"/>
                  </a:cubicBezTo>
                  <a:cubicBezTo>
                    <a:pt x="61" y="33"/>
                    <a:pt x="61" y="33"/>
                    <a:pt x="61" y="33"/>
                  </a:cubicBezTo>
                  <a:cubicBezTo>
                    <a:pt x="61" y="35"/>
                    <a:pt x="59" y="38"/>
                    <a:pt x="56" y="40"/>
                  </a:cubicBezTo>
                  <a:cubicBezTo>
                    <a:pt x="56" y="41"/>
                    <a:pt x="55" y="42"/>
                    <a:pt x="55" y="43"/>
                  </a:cubicBezTo>
                  <a:cubicBezTo>
                    <a:pt x="57" y="41"/>
                    <a:pt x="59" y="40"/>
                    <a:pt x="60" y="39"/>
                  </a:cubicBezTo>
                  <a:cubicBezTo>
                    <a:pt x="60" y="40"/>
                    <a:pt x="59" y="42"/>
                    <a:pt x="58" y="44"/>
                  </a:cubicBezTo>
                  <a:cubicBezTo>
                    <a:pt x="59" y="44"/>
                    <a:pt x="60" y="45"/>
                    <a:pt x="60" y="45"/>
                  </a:cubicBezTo>
                  <a:cubicBezTo>
                    <a:pt x="61" y="46"/>
                    <a:pt x="61" y="46"/>
                    <a:pt x="61" y="46"/>
                  </a:cubicBezTo>
                  <a:cubicBezTo>
                    <a:pt x="63" y="41"/>
                    <a:pt x="64" y="37"/>
                    <a:pt x="64" y="32"/>
                  </a:cubicBezTo>
                  <a:cubicBezTo>
                    <a:pt x="64" y="14"/>
                    <a:pt x="50" y="0"/>
                    <a:pt x="32" y="0"/>
                  </a:cubicBezTo>
                  <a:cubicBezTo>
                    <a:pt x="15" y="0"/>
                    <a:pt x="0" y="14"/>
                    <a:pt x="0" y="32"/>
                  </a:cubicBezTo>
                  <a:cubicBezTo>
                    <a:pt x="0" y="49"/>
                    <a:pt x="15" y="63"/>
                    <a:pt x="32" y="63"/>
                  </a:cubicBezTo>
                  <a:cubicBezTo>
                    <a:pt x="39" y="63"/>
                    <a:pt x="46" y="61"/>
                    <a:pt x="51" y="57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49" y="56"/>
                    <a:pt x="49" y="55"/>
                    <a:pt x="49" y="55"/>
                  </a:cubicBezTo>
                  <a:close/>
                  <a:moveTo>
                    <a:pt x="60" y="24"/>
                  </a:moveTo>
                  <a:cubicBezTo>
                    <a:pt x="57" y="21"/>
                    <a:pt x="53" y="19"/>
                    <a:pt x="47" y="17"/>
                  </a:cubicBezTo>
                  <a:cubicBezTo>
                    <a:pt x="45" y="11"/>
                    <a:pt x="42" y="6"/>
                    <a:pt x="39" y="4"/>
                  </a:cubicBezTo>
                  <a:cubicBezTo>
                    <a:pt x="50" y="6"/>
                    <a:pt x="58" y="14"/>
                    <a:pt x="60" y="24"/>
                  </a:cubicBezTo>
                  <a:close/>
                  <a:moveTo>
                    <a:pt x="33" y="3"/>
                  </a:moveTo>
                  <a:cubicBezTo>
                    <a:pt x="38" y="3"/>
                    <a:pt x="42" y="9"/>
                    <a:pt x="44" y="16"/>
                  </a:cubicBezTo>
                  <a:cubicBezTo>
                    <a:pt x="41" y="16"/>
                    <a:pt x="37" y="15"/>
                    <a:pt x="33" y="15"/>
                  </a:cubicBezTo>
                  <a:lnTo>
                    <a:pt x="33" y="3"/>
                  </a:lnTo>
                  <a:close/>
                  <a:moveTo>
                    <a:pt x="31" y="3"/>
                  </a:moveTo>
                  <a:cubicBezTo>
                    <a:pt x="31" y="15"/>
                    <a:pt x="31" y="15"/>
                    <a:pt x="31" y="15"/>
                  </a:cubicBezTo>
                  <a:cubicBezTo>
                    <a:pt x="27" y="15"/>
                    <a:pt x="23" y="16"/>
                    <a:pt x="20" y="16"/>
                  </a:cubicBezTo>
                  <a:cubicBezTo>
                    <a:pt x="22" y="9"/>
                    <a:pt x="26" y="3"/>
                    <a:pt x="31" y="3"/>
                  </a:cubicBezTo>
                  <a:close/>
                  <a:moveTo>
                    <a:pt x="25" y="4"/>
                  </a:moveTo>
                  <a:cubicBezTo>
                    <a:pt x="22" y="6"/>
                    <a:pt x="19" y="11"/>
                    <a:pt x="18" y="17"/>
                  </a:cubicBezTo>
                  <a:cubicBezTo>
                    <a:pt x="12" y="19"/>
                    <a:pt x="7" y="21"/>
                    <a:pt x="4" y="24"/>
                  </a:cubicBezTo>
                  <a:cubicBezTo>
                    <a:pt x="7" y="14"/>
                    <a:pt x="15" y="6"/>
                    <a:pt x="25" y="4"/>
                  </a:cubicBezTo>
                  <a:close/>
                  <a:moveTo>
                    <a:pt x="17" y="19"/>
                  </a:moveTo>
                  <a:cubicBezTo>
                    <a:pt x="16" y="23"/>
                    <a:pt x="16" y="27"/>
                    <a:pt x="16" y="31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4" y="26"/>
                    <a:pt x="9" y="22"/>
                    <a:pt x="17" y="19"/>
                  </a:cubicBezTo>
                  <a:close/>
                  <a:moveTo>
                    <a:pt x="16" y="33"/>
                  </a:moveTo>
                  <a:cubicBezTo>
                    <a:pt x="16" y="37"/>
                    <a:pt x="16" y="40"/>
                    <a:pt x="17" y="44"/>
                  </a:cubicBezTo>
                  <a:cubicBezTo>
                    <a:pt x="9" y="41"/>
                    <a:pt x="4" y="37"/>
                    <a:pt x="3" y="33"/>
                  </a:cubicBezTo>
                  <a:lnTo>
                    <a:pt x="16" y="33"/>
                  </a:lnTo>
                  <a:close/>
                  <a:moveTo>
                    <a:pt x="4" y="39"/>
                  </a:moveTo>
                  <a:cubicBezTo>
                    <a:pt x="7" y="42"/>
                    <a:pt x="12" y="44"/>
                    <a:pt x="18" y="46"/>
                  </a:cubicBezTo>
                  <a:cubicBezTo>
                    <a:pt x="19" y="52"/>
                    <a:pt x="22" y="57"/>
                    <a:pt x="25" y="60"/>
                  </a:cubicBezTo>
                  <a:cubicBezTo>
                    <a:pt x="15" y="57"/>
                    <a:pt x="7" y="49"/>
                    <a:pt x="4" y="3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6" name="Freeform 64"/>
            <p:cNvSpPr>
              <a:spLocks noEditPoints="1"/>
            </p:cNvSpPr>
            <p:nvPr/>
          </p:nvSpPr>
          <p:spPr bwMode="auto">
            <a:xfrm>
              <a:off x="6394919" y="4568428"/>
              <a:ext cx="294878" cy="198746"/>
            </a:xfrm>
            <a:custGeom>
              <a:avLst/>
              <a:gdLst>
                <a:gd name="T0" fmla="*/ 58 w 58"/>
                <a:gd name="T1" fmla="*/ 18 h 38"/>
                <a:gd name="T2" fmla="*/ 31 w 58"/>
                <a:gd name="T3" fmla="*/ 0 h 38"/>
                <a:gd name="T4" fmla="*/ 1 w 58"/>
                <a:gd name="T5" fmla="*/ 18 h 38"/>
                <a:gd name="T6" fmla="*/ 0 w 58"/>
                <a:gd name="T7" fmla="*/ 20 h 38"/>
                <a:gd name="T8" fmla="*/ 31 w 58"/>
                <a:gd name="T9" fmla="*/ 38 h 38"/>
                <a:gd name="T10" fmla="*/ 58 w 58"/>
                <a:gd name="T11" fmla="*/ 20 h 38"/>
                <a:gd name="T12" fmla="*/ 58 w 58"/>
                <a:gd name="T13" fmla="*/ 18 h 38"/>
                <a:gd name="T14" fmla="*/ 18 w 58"/>
                <a:gd name="T15" fmla="*/ 19 h 38"/>
                <a:gd name="T16" fmla="*/ 16 w 58"/>
                <a:gd name="T17" fmla="*/ 19 h 38"/>
                <a:gd name="T18" fmla="*/ 28 w 58"/>
                <a:gd name="T19" fmla="*/ 34 h 38"/>
                <a:gd name="T20" fmla="*/ 4 w 58"/>
                <a:gd name="T21" fmla="*/ 19 h 38"/>
                <a:gd name="T22" fmla="*/ 27 w 58"/>
                <a:gd name="T23" fmla="*/ 4 h 38"/>
                <a:gd name="T24" fmla="*/ 19 w 58"/>
                <a:gd name="T25" fmla="*/ 9 h 38"/>
                <a:gd name="T26" fmla="*/ 21 w 58"/>
                <a:gd name="T27" fmla="*/ 10 h 38"/>
                <a:gd name="T28" fmla="*/ 31 w 58"/>
                <a:gd name="T29" fmla="*/ 5 h 38"/>
                <a:gd name="T30" fmla="*/ 45 w 58"/>
                <a:gd name="T31" fmla="*/ 19 h 38"/>
                <a:gd name="T32" fmla="*/ 31 w 58"/>
                <a:gd name="T33" fmla="*/ 33 h 38"/>
                <a:gd name="T34" fmla="*/ 18 w 58"/>
                <a:gd name="T35" fmla="*/ 19 h 38"/>
                <a:gd name="T36" fmla="*/ 36 w 58"/>
                <a:gd name="T37" fmla="*/ 34 h 38"/>
                <a:gd name="T38" fmla="*/ 47 w 58"/>
                <a:gd name="T39" fmla="*/ 19 h 38"/>
                <a:gd name="T40" fmla="*/ 38 w 58"/>
                <a:gd name="T41" fmla="*/ 4 h 38"/>
                <a:gd name="T42" fmla="*/ 55 w 58"/>
                <a:gd name="T43" fmla="*/ 19 h 38"/>
                <a:gd name="T44" fmla="*/ 36 w 58"/>
                <a:gd name="T45" fmla="*/ 34 h 38"/>
                <a:gd name="T46" fmla="*/ 40 w 58"/>
                <a:gd name="T47" fmla="*/ 19 h 38"/>
                <a:gd name="T48" fmla="*/ 31 w 58"/>
                <a:gd name="T49" fmla="*/ 28 h 38"/>
                <a:gd name="T50" fmla="*/ 23 w 58"/>
                <a:gd name="T51" fmla="*/ 19 h 38"/>
                <a:gd name="T52" fmla="*/ 31 w 58"/>
                <a:gd name="T53" fmla="*/ 19 h 38"/>
                <a:gd name="T54" fmla="*/ 24 w 58"/>
                <a:gd name="T55" fmla="*/ 14 h 38"/>
                <a:gd name="T56" fmla="*/ 31 w 58"/>
                <a:gd name="T57" fmla="*/ 10 h 38"/>
                <a:gd name="T58" fmla="*/ 40 w 58"/>
                <a:gd name="T59" fmla="*/ 1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8" h="38">
                  <a:moveTo>
                    <a:pt x="58" y="18"/>
                  </a:moveTo>
                  <a:cubicBezTo>
                    <a:pt x="57" y="18"/>
                    <a:pt x="47" y="0"/>
                    <a:pt x="31" y="0"/>
                  </a:cubicBezTo>
                  <a:cubicBezTo>
                    <a:pt x="15" y="0"/>
                    <a:pt x="1" y="17"/>
                    <a:pt x="1" y="18"/>
                  </a:cubicBezTo>
                  <a:cubicBezTo>
                    <a:pt x="0" y="19"/>
                    <a:pt x="0" y="19"/>
                    <a:pt x="0" y="20"/>
                  </a:cubicBezTo>
                  <a:cubicBezTo>
                    <a:pt x="1" y="21"/>
                    <a:pt x="13" y="38"/>
                    <a:pt x="31" y="38"/>
                  </a:cubicBezTo>
                  <a:cubicBezTo>
                    <a:pt x="49" y="38"/>
                    <a:pt x="57" y="20"/>
                    <a:pt x="58" y="20"/>
                  </a:cubicBezTo>
                  <a:cubicBezTo>
                    <a:pt x="58" y="19"/>
                    <a:pt x="58" y="19"/>
                    <a:pt x="58" y="18"/>
                  </a:cubicBezTo>
                  <a:close/>
                  <a:moveTo>
                    <a:pt x="18" y="19"/>
                  </a:moveTo>
                  <a:cubicBezTo>
                    <a:pt x="16" y="19"/>
                    <a:pt x="16" y="19"/>
                    <a:pt x="16" y="19"/>
                  </a:cubicBezTo>
                  <a:cubicBezTo>
                    <a:pt x="16" y="27"/>
                    <a:pt x="21" y="33"/>
                    <a:pt x="28" y="34"/>
                  </a:cubicBezTo>
                  <a:cubicBezTo>
                    <a:pt x="16" y="33"/>
                    <a:pt x="6" y="22"/>
                    <a:pt x="4" y="19"/>
                  </a:cubicBezTo>
                  <a:cubicBezTo>
                    <a:pt x="6" y="16"/>
                    <a:pt x="16" y="6"/>
                    <a:pt x="27" y="4"/>
                  </a:cubicBezTo>
                  <a:cubicBezTo>
                    <a:pt x="24" y="5"/>
                    <a:pt x="21" y="7"/>
                    <a:pt x="19" y="9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3" y="7"/>
                    <a:pt x="27" y="5"/>
                    <a:pt x="31" y="5"/>
                  </a:cubicBezTo>
                  <a:cubicBezTo>
                    <a:pt x="39" y="5"/>
                    <a:pt x="45" y="11"/>
                    <a:pt x="45" y="19"/>
                  </a:cubicBezTo>
                  <a:cubicBezTo>
                    <a:pt x="45" y="27"/>
                    <a:pt x="39" y="33"/>
                    <a:pt x="31" y="33"/>
                  </a:cubicBezTo>
                  <a:cubicBezTo>
                    <a:pt x="24" y="33"/>
                    <a:pt x="18" y="27"/>
                    <a:pt x="18" y="19"/>
                  </a:cubicBezTo>
                  <a:close/>
                  <a:moveTo>
                    <a:pt x="36" y="34"/>
                  </a:moveTo>
                  <a:cubicBezTo>
                    <a:pt x="42" y="32"/>
                    <a:pt x="47" y="26"/>
                    <a:pt x="47" y="19"/>
                  </a:cubicBezTo>
                  <a:cubicBezTo>
                    <a:pt x="47" y="12"/>
                    <a:pt x="43" y="7"/>
                    <a:pt x="38" y="4"/>
                  </a:cubicBezTo>
                  <a:cubicBezTo>
                    <a:pt x="47" y="8"/>
                    <a:pt x="53" y="17"/>
                    <a:pt x="55" y="19"/>
                  </a:cubicBezTo>
                  <a:cubicBezTo>
                    <a:pt x="53" y="22"/>
                    <a:pt x="47" y="32"/>
                    <a:pt x="36" y="34"/>
                  </a:cubicBezTo>
                  <a:close/>
                  <a:moveTo>
                    <a:pt x="40" y="19"/>
                  </a:moveTo>
                  <a:cubicBezTo>
                    <a:pt x="40" y="24"/>
                    <a:pt x="36" y="28"/>
                    <a:pt x="31" y="28"/>
                  </a:cubicBezTo>
                  <a:cubicBezTo>
                    <a:pt x="27" y="28"/>
                    <a:pt x="23" y="24"/>
                    <a:pt x="23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6" y="12"/>
                    <a:pt x="29" y="10"/>
                    <a:pt x="31" y="10"/>
                  </a:cubicBezTo>
                  <a:cubicBezTo>
                    <a:pt x="36" y="10"/>
                    <a:pt x="40" y="14"/>
                    <a:pt x="40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7" name="Freeform 35"/>
            <p:cNvSpPr>
              <a:spLocks noEditPoints="1"/>
            </p:cNvSpPr>
            <p:nvPr/>
          </p:nvSpPr>
          <p:spPr bwMode="auto">
            <a:xfrm>
              <a:off x="6842720" y="3912123"/>
              <a:ext cx="281540" cy="269066"/>
            </a:xfrm>
            <a:custGeom>
              <a:avLst/>
              <a:gdLst>
                <a:gd name="T0" fmla="*/ 44 w 67"/>
                <a:gd name="T1" fmla="*/ 21 h 64"/>
                <a:gd name="T2" fmla="*/ 25 w 67"/>
                <a:gd name="T3" fmla="*/ 19 h 64"/>
                <a:gd name="T4" fmla="*/ 24 w 67"/>
                <a:gd name="T5" fmla="*/ 21 h 64"/>
                <a:gd name="T6" fmla="*/ 16 w 67"/>
                <a:gd name="T7" fmla="*/ 30 h 64"/>
                <a:gd name="T8" fmla="*/ 26 w 67"/>
                <a:gd name="T9" fmla="*/ 36 h 64"/>
                <a:gd name="T10" fmla="*/ 32 w 67"/>
                <a:gd name="T11" fmla="*/ 42 h 64"/>
                <a:gd name="T12" fmla="*/ 26 w 67"/>
                <a:gd name="T13" fmla="*/ 48 h 64"/>
                <a:gd name="T14" fmla="*/ 42 w 67"/>
                <a:gd name="T15" fmla="*/ 48 h 64"/>
                <a:gd name="T16" fmla="*/ 36 w 67"/>
                <a:gd name="T17" fmla="*/ 42 h 64"/>
                <a:gd name="T18" fmla="*/ 42 w 67"/>
                <a:gd name="T19" fmla="*/ 36 h 64"/>
                <a:gd name="T20" fmla="*/ 51 w 67"/>
                <a:gd name="T21" fmla="*/ 30 h 64"/>
                <a:gd name="T22" fmla="*/ 19 w 67"/>
                <a:gd name="T23" fmla="*/ 30 h 64"/>
                <a:gd name="T24" fmla="*/ 24 w 67"/>
                <a:gd name="T25" fmla="*/ 31 h 64"/>
                <a:gd name="T26" fmla="*/ 48 w 67"/>
                <a:gd name="T27" fmla="*/ 30 h 64"/>
                <a:gd name="T28" fmla="*/ 44 w 67"/>
                <a:gd name="T29" fmla="*/ 31 h 64"/>
                <a:gd name="T30" fmla="*/ 48 w 67"/>
                <a:gd name="T31" fmla="*/ 30 h 64"/>
                <a:gd name="T32" fmla="*/ 61 w 67"/>
                <a:gd name="T33" fmla="*/ 20 h 64"/>
                <a:gd name="T34" fmla="*/ 51 w 67"/>
                <a:gd name="T35" fmla="*/ 9 h 64"/>
                <a:gd name="T36" fmla="*/ 43 w 67"/>
                <a:gd name="T37" fmla="*/ 0 h 64"/>
                <a:gd name="T38" fmla="*/ 30 w 67"/>
                <a:gd name="T39" fmla="*/ 2 h 64"/>
                <a:gd name="T40" fmla="*/ 19 w 67"/>
                <a:gd name="T41" fmla="*/ 6 h 64"/>
                <a:gd name="T42" fmla="*/ 7 w 67"/>
                <a:gd name="T43" fmla="*/ 13 h 64"/>
                <a:gd name="T44" fmla="*/ 4 w 67"/>
                <a:gd name="T45" fmla="*/ 26 h 64"/>
                <a:gd name="T46" fmla="*/ 7 w 67"/>
                <a:gd name="T47" fmla="*/ 41 h 64"/>
                <a:gd name="T48" fmla="*/ 13 w 67"/>
                <a:gd name="T49" fmla="*/ 55 h 64"/>
                <a:gd name="T50" fmla="*/ 24 w 67"/>
                <a:gd name="T51" fmla="*/ 64 h 64"/>
                <a:gd name="T52" fmla="*/ 34 w 67"/>
                <a:gd name="T53" fmla="*/ 61 h 64"/>
                <a:gd name="T54" fmla="*/ 44 w 67"/>
                <a:gd name="T55" fmla="*/ 64 h 64"/>
                <a:gd name="T56" fmla="*/ 54 w 67"/>
                <a:gd name="T57" fmla="*/ 55 h 64"/>
                <a:gd name="T58" fmla="*/ 61 w 67"/>
                <a:gd name="T59" fmla="*/ 41 h 64"/>
                <a:gd name="T60" fmla="*/ 63 w 67"/>
                <a:gd name="T61" fmla="*/ 26 h 64"/>
                <a:gd name="T62" fmla="*/ 58 w 67"/>
                <a:gd name="T63" fmla="*/ 19 h 64"/>
                <a:gd name="T64" fmla="*/ 54 w 67"/>
                <a:gd name="T65" fmla="*/ 13 h 64"/>
                <a:gd name="T66" fmla="*/ 46 w 67"/>
                <a:gd name="T67" fmla="*/ 7 h 64"/>
                <a:gd name="T68" fmla="*/ 39 w 67"/>
                <a:gd name="T69" fmla="*/ 5 h 64"/>
                <a:gd name="T70" fmla="*/ 29 w 67"/>
                <a:gd name="T71" fmla="*/ 5 h 64"/>
                <a:gd name="T72" fmla="*/ 22 w 67"/>
                <a:gd name="T73" fmla="*/ 7 h 64"/>
                <a:gd name="T74" fmla="*/ 18 w 67"/>
                <a:gd name="T75" fmla="*/ 12 h 64"/>
                <a:gd name="T76" fmla="*/ 9 w 67"/>
                <a:gd name="T77" fmla="*/ 14 h 64"/>
                <a:gd name="T78" fmla="*/ 6 w 67"/>
                <a:gd name="T79" fmla="*/ 28 h 64"/>
                <a:gd name="T80" fmla="*/ 9 w 67"/>
                <a:gd name="T81" fmla="*/ 40 h 64"/>
                <a:gd name="T82" fmla="*/ 9 w 67"/>
                <a:gd name="T83" fmla="*/ 50 h 64"/>
                <a:gd name="T84" fmla="*/ 18 w 67"/>
                <a:gd name="T85" fmla="*/ 53 h 64"/>
                <a:gd name="T86" fmla="*/ 24 w 67"/>
                <a:gd name="T87" fmla="*/ 61 h 64"/>
                <a:gd name="T88" fmla="*/ 33 w 67"/>
                <a:gd name="T89" fmla="*/ 58 h 64"/>
                <a:gd name="T90" fmla="*/ 43 w 67"/>
                <a:gd name="T91" fmla="*/ 61 h 64"/>
                <a:gd name="T92" fmla="*/ 48 w 67"/>
                <a:gd name="T93" fmla="*/ 53 h 64"/>
                <a:gd name="T94" fmla="*/ 10 w 67"/>
                <a:gd name="T95" fmla="*/ 32 h 64"/>
                <a:gd name="T96" fmla="*/ 34 w 67"/>
                <a:gd name="T97" fmla="*/ 56 h 64"/>
                <a:gd name="T98" fmla="*/ 49 w 67"/>
                <a:gd name="T99" fmla="*/ 53 h 64"/>
                <a:gd name="T100" fmla="*/ 58 w 67"/>
                <a:gd name="T101" fmla="*/ 50 h 64"/>
                <a:gd name="T102" fmla="*/ 60 w 67"/>
                <a:gd name="T103" fmla="*/ 32 h 64"/>
                <a:gd name="T104" fmla="*/ 64 w 67"/>
                <a:gd name="T105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7" h="64">
                  <a:moveTo>
                    <a:pt x="51" y="23"/>
                  </a:moveTo>
                  <a:cubicBezTo>
                    <a:pt x="51" y="22"/>
                    <a:pt x="51" y="21"/>
                    <a:pt x="50" y="21"/>
                  </a:cubicBezTo>
                  <a:cubicBezTo>
                    <a:pt x="44" y="21"/>
                    <a:pt x="44" y="21"/>
                    <a:pt x="44" y="21"/>
                  </a:cubicBezTo>
                  <a:cubicBezTo>
                    <a:pt x="44" y="20"/>
                    <a:pt x="44" y="20"/>
                    <a:pt x="44" y="20"/>
                  </a:cubicBezTo>
                  <a:cubicBezTo>
                    <a:pt x="44" y="20"/>
                    <a:pt x="44" y="19"/>
                    <a:pt x="43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6" y="22"/>
                    <a:pt x="16" y="23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16" y="33"/>
                    <a:pt x="20" y="35"/>
                    <a:pt x="22" y="37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24" y="37"/>
                    <a:pt x="25" y="37"/>
                    <a:pt x="26" y="36"/>
                  </a:cubicBezTo>
                  <a:cubicBezTo>
                    <a:pt x="27" y="37"/>
                    <a:pt x="28" y="38"/>
                    <a:pt x="30" y="39"/>
                  </a:cubicBezTo>
                  <a:cubicBezTo>
                    <a:pt x="30" y="39"/>
                    <a:pt x="31" y="39"/>
                    <a:pt x="31" y="40"/>
                  </a:cubicBezTo>
                  <a:cubicBezTo>
                    <a:pt x="31" y="40"/>
                    <a:pt x="32" y="41"/>
                    <a:pt x="32" y="42"/>
                  </a:cubicBezTo>
                  <a:cubicBezTo>
                    <a:pt x="32" y="45"/>
                    <a:pt x="30" y="46"/>
                    <a:pt x="30" y="46"/>
                  </a:cubicBezTo>
                  <a:cubicBezTo>
                    <a:pt x="30" y="46"/>
                    <a:pt x="28" y="47"/>
                    <a:pt x="26" y="47"/>
                  </a:cubicBezTo>
                  <a:cubicBezTo>
                    <a:pt x="26" y="47"/>
                    <a:pt x="26" y="48"/>
                    <a:pt x="26" y="48"/>
                  </a:cubicBezTo>
                  <a:cubicBezTo>
                    <a:pt x="26" y="49"/>
                    <a:pt x="26" y="49"/>
                    <a:pt x="27" y="49"/>
                  </a:cubicBezTo>
                  <a:cubicBezTo>
                    <a:pt x="41" y="49"/>
                    <a:pt x="41" y="49"/>
                    <a:pt x="41" y="49"/>
                  </a:cubicBezTo>
                  <a:cubicBezTo>
                    <a:pt x="42" y="49"/>
                    <a:pt x="42" y="49"/>
                    <a:pt x="42" y="48"/>
                  </a:cubicBezTo>
                  <a:cubicBezTo>
                    <a:pt x="42" y="48"/>
                    <a:pt x="42" y="47"/>
                    <a:pt x="42" y="47"/>
                  </a:cubicBezTo>
                  <a:cubicBezTo>
                    <a:pt x="40" y="47"/>
                    <a:pt x="38" y="46"/>
                    <a:pt x="38" y="46"/>
                  </a:cubicBezTo>
                  <a:cubicBezTo>
                    <a:pt x="37" y="46"/>
                    <a:pt x="36" y="45"/>
                    <a:pt x="36" y="42"/>
                  </a:cubicBezTo>
                  <a:cubicBezTo>
                    <a:pt x="36" y="41"/>
                    <a:pt x="37" y="40"/>
                    <a:pt x="37" y="39"/>
                  </a:cubicBezTo>
                  <a:cubicBezTo>
                    <a:pt x="37" y="39"/>
                    <a:pt x="38" y="39"/>
                    <a:pt x="38" y="39"/>
                  </a:cubicBezTo>
                  <a:cubicBezTo>
                    <a:pt x="40" y="38"/>
                    <a:pt x="41" y="37"/>
                    <a:pt x="42" y="36"/>
                  </a:cubicBezTo>
                  <a:cubicBezTo>
                    <a:pt x="43" y="37"/>
                    <a:pt x="44" y="37"/>
                    <a:pt x="44" y="37"/>
                  </a:cubicBezTo>
                  <a:cubicBezTo>
                    <a:pt x="45" y="37"/>
                    <a:pt x="45" y="37"/>
                    <a:pt x="46" y="37"/>
                  </a:cubicBezTo>
                  <a:cubicBezTo>
                    <a:pt x="48" y="35"/>
                    <a:pt x="51" y="33"/>
                    <a:pt x="51" y="30"/>
                  </a:cubicBezTo>
                  <a:lnTo>
                    <a:pt x="51" y="23"/>
                  </a:lnTo>
                  <a:close/>
                  <a:moveTo>
                    <a:pt x="23" y="34"/>
                  </a:moveTo>
                  <a:cubicBezTo>
                    <a:pt x="19" y="31"/>
                    <a:pt x="19" y="30"/>
                    <a:pt x="19" y="30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2"/>
                    <a:pt x="24" y="33"/>
                    <a:pt x="24" y="33"/>
                  </a:cubicBezTo>
                  <a:cubicBezTo>
                    <a:pt x="24" y="34"/>
                    <a:pt x="24" y="34"/>
                    <a:pt x="23" y="34"/>
                  </a:cubicBezTo>
                  <a:close/>
                  <a:moveTo>
                    <a:pt x="48" y="30"/>
                  </a:moveTo>
                  <a:cubicBezTo>
                    <a:pt x="48" y="30"/>
                    <a:pt x="48" y="31"/>
                    <a:pt x="44" y="34"/>
                  </a:cubicBezTo>
                  <a:cubicBezTo>
                    <a:pt x="44" y="34"/>
                    <a:pt x="44" y="34"/>
                    <a:pt x="44" y="33"/>
                  </a:cubicBezTo>
                  <a:cubicBezTo>
                    <a:pt x="44" y="33"/>
                    <a:pt x="44" y="32"/>
                    <a:pt x="44" y="31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8" y="24"/>
                    <a:pt x="48" y="24"/>
                    <a:pt x="48" y="24"/>
                  </a:cubicBezTo>
                  <a:lnTo>
                    <a:pt x="48" y="30"/>
                  </a:lnTo>
                  <a:close/>
                  <a:moveTo>
                    <a:pt x="63" y="26"/>
                  </a:moveTo>
                  <a:cubicBezTo>
                    <a:pt x="62" y="25"/>
                    <a:pt x="61" y="24"/>
                    <a:pt x="61" y="24"/>
                  </a:cubicBezTo>
                  <a:cubicBezTo>
                    <a:pt x="61" y="23"/>
                    <a:pt x="61" y="21"/>
                    <a:pt x="61" y="20"/>
                  </a:cubicBezTo>
                  <a:cubicBezTo>
                    <a:pt x="62" y="17"/>
                    <a:pt x="62" y="15"/>
                    <a:pt x="61" y="13"/>
                  </a:cubicBezTo>
                  <a:cubicBezTo>
                    <a:pt x="59" y="11"/>
                    <a:pt x="57" y="10"/>
                    <a:pt x="54" y="10"/>
                  </a:cubicBezTo>
                  <a:cubicBezTo>
                    <a:pt x="53" y="10"/>
                    <a:pt x="51" y="10"/>
                    <a:pt x="51" y="9"/>
                  </a:cubicBezTo>
                  <a:cubicBezTo>
                    <a:pt x="50" y="9"/>
                    <a:pt x="49" y="7"/>
                    <a:pt x="49" y="6"/>
                  </a:cubicBezTo>
                  <a:cubicBezTo>
                    <a:pt x="48" y="4"/>
                    <a:pt x="47" y="1"/>
                    <a:pt x="44" y="1"/>
                  </a:cubicBezTo>
                  <a:cubicBezTo>
                    <a:pt x="44" y="0"/>
                    <a:pt x="43" y="0"/>
                    <a:pt x="43" y="0"/>
                  </a:cubicBezTo>
                  <a:cubicBezTo>
                    <a:pt x="41" y="0"/>
                    <a:pt x="39" y="1"/>
                    <a:pt x="37" y="2"/>
                  </a:cubicBezTo>
                  <a:cubicBezTo>
                    <a:pt x="36" y="3"/>
                    <a:pt x="35" y="4"/>
                    <a:pt x="34" y="4"/>
                  </a:cubicBezTo>
                  <a:cubicBezTo>
                    <a:pt x="33" y="4"/>
                    <a:pt x="32" y="3"/>
                    <a:pt x="30" y="2"/>
                  </a:cubicBezTo>
                  <a:cubicBezTo>
                    <a:pt x="29" y="1"/>
                    <a:pt x="27" y="0"/>
                    <a:pt x="25" y="0"/>
                  </a:cubicBezTo>
                  <a:cubicBezTo>
                    <a:pt x="25" y="0"/>
                    <a:pt x="24" y="0"/>
                    <a:pt x="24" y="1"/>
                  </a:cubicBezTo>
                  <a:cubicBezTo>
                    <a:pt x="21" y="1"/>
                    <a:pt x="20" y="4"/>
                    <a:pt x="19" y="6"/>
                  </a:cubicBezTo>
                  <a:cubicBezTo>
                    <a:pt x="18" y="7"/>
                    <a:pt x="18" y="9"/>
                    <a:pt x="17" y="9"/>
                  </a:cubicBezTo>
                  <a:cubicBezTo>
                    <a:pt x="16" y="10"/>
                    <a:pt x="15" y="10"/>
                    <a:pt x="13" y="10"/>
                  </a:cubicBezTo>
                  <a:cubicBezTo>
                    <a:pt x="11" y="10"/>
                    <a:pt x="8" y="11"/>
                    <a:pt x="7" y="13"/>
                  </a:cubicBezTo>
                  <a:cubicBezTo>
                    <a:pt x="5" y="15"/>
                    <a:pt x="6" y="17"/>
                    <a:pt x="6" y="20"/>
                  </a:cubicBezTo>
                  <a:cubicBezTo>
                    <a:pt x="7" y="21"/>
                    <a:pt x="7" y="23"/>
                    <a:pt x="7" y="24"/>
                  </a:cubicBezTo>
                  <a:cubicBezTo>
                    <a:pt x="7" y="24"/>
                    <a:pt x="5" y="25"/>
                    <a:pt x="4" y="26"/>
                  </a:cubicBezTo>
                  <a:cubicBezTo>
                    <a:pt x="3" y="28"/>
                    <a:pt x="0" y="30"/>
                    <a:pt x="0" y="32"/>
                  </a:cubicBezTo>
                  <a:cubicBezTo>
                    <a:pt x="0" y="35"/>
                    <a:pt x="3" y="37"/>
                    <a:pt x="4" y="38"/>
                  </a:cubicBezTo>
                  <a:cubicBezTo>
                    <a:pt x="5" y="39"/>
                    <a:pt x="7" y="40"/>
                    <a:pt x="7" y="41"/>
                  </a:cubicBezTo>
                  <a:cubicBezTo>
                    <a:pt x="7" y="42"/>
                    <a:pt x="7" y="44"/>
                    <a:pt x="6" y="45"/>
                  </a:cubicBezTo>
                  <a:cubicBezTo>
                    <a:pt x="6" y="47"/>
                    <a:pt x="5" y="50"/>
                    <a:pt x="7" y="52"/>
                  </a:cubicBezTo>
                  <a:cubicBezTo>
                    <a:pt x="8" y="54"/>
                    <a:pt x="11" y="54"/>
                    <a:pt x="13" y="55"/>
                  </a:cubicBezTo>
                  <a:cubicBezTo>
                    <a:pt x="15" y="55"/>
                    <a:pt x="16" y="55"/>
                    <a:pt x="17" y="55"/>
                  </a:cubicBezTo>
                  <a:cubicBezTo>
                    <a:pt x="18" y="56"/>
                    <a:pt x="18" y="57"/>
                    <a:pt x="19" y="59"/>
                  </a:cubicBezTo>
                  <a:cubicBezTo>
                    <a:pt x="20" y="61"/>
                    <a:pt x="21" y="63"/>
                    <a:pt x="24" y="64"/>
                  </a:cubicBezTo>
                  <a:cubicBezTo>
                    <a:pt x="24" y="64"/>
                    <a:pt x="25" y="64"/>
                    <a:pt x="25" y="64"/>
                  </a:cubicBezTo>
                  <a:cubicBezTo>
                    <a:pt x="27" y="64"/>
                    <a:pt x="29" y="63"/>
                    <a:pt x="30" y="62"/>
                  </a:cubicBezTo>
                  <a:cubicBezTo>
                    <a:pt x="32" y="62"/>
                    <a:pt x="33" y="61"/>
                    <a:pt x="34" y="61"/>
                  </a:cubicBezTo>
                  <a:cubicBezTo>
                    <a:pt x="35" y="61"/>
                    <a:pt x="36" y="62"/>
                    <a:pt x="37" y="62"/>
                  </a:cubicBezTo>
                  <a:cubicBezTo>
                    <a:pt x="39" y="63"/>
                    <a:pt x="41" y="64"/>
                    <a:pt x="43" y="64"/>
                  </a:cubicBezTo>
                  <a:cubicBezTo>
                    <a:pt x="43" y="64"/>
                    <a:pt x="44" y="64"/>
                    <a:pt x="44" y="64"/>
                  </a:cubicBezTo>
                  <a:cubicBezTo>
                    <a:pt x="47" y="63"/>
                    <a:pt x="48" y="61"/>
                    <a:pt x="49" y="59"/>
                  </a:cubicBezTo>
                  <a:cubicBezTo>
                    <a:pt x="49" y="57"/>
                    <a:pt x="50" y="56"/>
                    <a:pt x="51" y="55"/>
                  </a:cubicBezTo>
                  <a:cubicBezTo>
                    <a:pt x="51" y="55"/>
                    <a:pt x="53" y="55"/>
                    <a:pt x="54" y="55"/>
                  </a:cubicBezTo>
                  <a:cubicBezTo>
                    <a:pt x="57" y="54"/>
                    <a:pt x="59" y="54"/>
                    <a:pt x="61" y="52"/>
                  </a:cubicBezTo>
                  <a:cubicBezTo>
                    <a:pt x="62" y="50"/>
                    <a:pt x="62" y="47"/>
                    <a:pt x="61" y="45"/>
                  </a:cubicBezTo>
                  <a:cubicBezTo>
                    <a:pt x="61" y="44"/>
                    <a:pt x="61" y="42"/>
                    <a:pt x="61" y="41"/>
                  </a:cubicBezTo>
                  <a:cubicBezTo>
                    <a:pt x="61" y="40"/>
                    <a:pt x="62" y="39"/>
                    <a:pt x="63" y="38"/>
                  </a:cubicBezTo>
                  <a:cubicBezTo>
                    <a:pt x="65" y="37"/>
                    <a:pt x="67" y="35"/>
                    <a:pt x="67" y="32"/>
                  </a:cubicBezTo>
                  <a:cubicBezTo>
                    <a:pt x="67" y="30"/>
                    <a:pt x="65" y="28"/>
                    <a:pt x="63" y="26"/>
                  </a:cubicBezTo>
                  <a:close/>
                  <a:moveTo>
                    <a:pt x="54" y="13"/>
                  </a:moveTo>
                  <a:cubicBezTo>
                    <a:pt x="56" y="13"/>
                    <a:pt x="58" y="13"/>
                    <a:pt x="58" y="14"/>
                  </a:cubicBezTo>
                  <a:cubicBezTo>
                    <a:pt x="59" y="15"/>
                    <a:pt x="59" y="17"/>
                    <a:pt x="58" y="19"/>
                  </a:cubicBezTo>
                  <a:cubicBezTo>
                    <a:pt x="58" y="21"/>
                    <a:pt x="58" y="22"/>
                    <a:pt x="58" y="24"/>
                  </a:cubicBezTo>
                  <a:cubicBezTo>
                    <a:pt x="56" y="19"/>
                    <a:pt x="53" y="15"/>
                    <a:pt x="49" y="12"/>
                  </a:cubicBezTo>
                  <a:cubicBezTo>
                    <a:pt x="51" y="13"/>
                    <a:pt x="52" y="13"/>
                    <a:pt x="54" y="13"/>
                  </a:cubicBezTo>
                  <a:close/>
                  <a:moveTo>
                    <a:pt x="39" y="5"/>
                  </a:moveTo>
                  <a:cubicBezTo>
                    <a:pt x="41" y="4"/>
                    <a:pt x="42" y="3"/>
                    <a:pt x="43" y="3"/>
                  </a:cubicBezTo>
                  <a:cubicBezTo>
                    <a:pt x="44" y="4"/>
                    <a:pt x="45" y="6"/>
                    <a:pt x="46" y="7"/>
                  </a:cubicBezTo>
                  <a:cubicBezTo>
                    <a:pt x="47" y="9"/>
                    <a:pt x="47" y="10"/>
                    <a:pt x="48" y="11"/>
                  </a:cubicBezTo>
                  <a:cubicBezTo>
                    <a:pt x="44" y="8"/>
                    <a:pt x="40" y="7"/>
                    <a:pt x="35" y="7"/>
                  </a:cubicBezTo>
                  <a:cubicBezTo>
                    <a:pt x="36" y="6"/>
                    <a:pt x="38" y="6"/>
                    <a:pt x="39" y="5"/>
                  </a:cubicBezTo>
                  <a:close/>
                  <a:moveTo>
                    <a:pt x="22" y="7"/>
                  </a:moveTo>
                  <a:cubicBezTo>
                    <a:pt x="22" y="6"/>
                    <a:pt x="23" y="4"/>
                    <a:pt x="24" y="3"/>
                  </a:cubicBezTo>
                  <a:cubicBezTo>
                    <a:pt x="26" y="3"/>
                    <a:pt x="27" y="4"/>
                    <a:pt x="29" y="5"/>
                  </a:cubicBezTo>
                  <a:cubicBezTo>
                    <a:pt x="30" y="6"/>
                    <a:pt x="32" y="6"/>
                    <a:pt x="33" y="7"/>
                  </a:cubicBezTo>
                  <a:cubicBezTo>
                    <a:pt x="28" y="7"/>
                    <a:pt x="23" y="8"/>
                    <a:pt x="19" y="11"/>
                  </a:cubicBezTo>
                  <a:cubicBezTo>
                    <a:pt x="20" y="10"/>
                    <a:pt x="21" y="9"/>
                    <a:pt x="22" y="7"/>
                  </a:cubicBezTo>
                  <a:close/>
                  <a:moveTo>
                    <a:pt x="9" y="14"/>
                  </a:moveTo>
                  <a:cubicBezTo>
                    <a:pt x="10" y="13"/>
                    <a:pt x="12" y="13"/>
                    <a:pt x="14" y="13"/>
                  </a:cubicBezTo>
                  <a:cubicBezTo>
                    <a:pt x="15" y="13"/>
                    <a:pt x="17" y="13"/>
                    <a:pt x="18" y="12"/>
                  </a:cubicBezTo>
                  <a:cubicBezTo>
                    <a:pt x="14" y="15"/>
                    <a:pt x="11" y="19"/>
                    <a:pt x="10" y="24"/>
                  </a:cubicBezTo>
                  <a:cubicBezTo>
                    <a:pt x="10" y="22"/>
                    <a:pt x="10" y="21"/>
                    <a:pt x="9" y="19"/>
                  </a:cubicBezTo>
                  <a:cubicBezTo>
                    <a:pt x="9" y="17"/>
                    <a:pt x="9" y="15"/>
                    <a:pt x="9" y="14"/>
                  </a:cubicBezTo>
                  <a:close/>
                  <a:moveTo>
                    <a:pt x="6" y="36"/>
                  </a:moveTo>
                  <a:cubicBezTo>
                    <a:pt x="5" y="35"/>
                    <a:pt x="3" y="34"/>
                    <a:pt x="3" y="32"/>
                  </a:cubicBezTo>
                  <a:cubicBezTo>
                    <a:pt x="3" y="31"/>
                    <a:pt x="5" y="30"/>
                    <a:pt x="6" y="28"/>
                  </a:cubicBezTo>
                  <a:cubicBezTo>
                    <a:pt x="8" y="27"/>
                    <a:pt x="9" y="26"/>
                    <a:pt x="9" y="25"/>
                  </a:cubicBezTo>
                  <a:cubicBezTo>
                    <a:pt x="9" y="27"/>
                    <a:pt x="8" y="30"/>
                    <a:pt x="8" y="32"/>
                  </a:cubicBezTo>
                  <a:cubicBezTo>
                    <a:pt x="8" y="35"/>
                    <a:pt x="9" y="37"/>
                    <a:pt x="9" y="40"/>
                  </a:cubicBezTo>
                  <a:cubicBezTo>
                    <a:pt x="9" y="38"/>
                    <a:pt x="8" y="37"/>
                    <a:pt x="6" y="36"/>
                  </a:cubicBezTo>
                  <a:close/>
                  <a:moveTo>
                    <a:pt x="14" y="52"/>
                  </a:moveTo>
                  <a:cubicBezTo>
                    <a:pt x="12" y="51"/>
                    <a:pt x="10" y="51"/>
                    <a:pt x="9" y="50"/>
                  </a:cubicBezTo>
                  <a:cubicBezTo>
                    <a:pt x="9" y="49"/>
                    <a:pt x="9" y="47"/>
                    <a:pt x="9" y="46"/>
                  </a:cubicBezTo>
                  <a:cubicBezTo>
                    <a:pt x="10" y="44"/>
                    <a:pt x="10" y="42"/>
                    <a:pt x="10" y="41"/>
                  </a:cubicBezTo>
                  <a:cubicBezTo>
                    <a:pt x="11" y="46"/>
                    <a:pt x="14" y="50"/>
                    <a:pt x="18" y="53"/>
                  </a:cubicBezTo>
                  <a:cubicBezTo>
                    <a:pt x="17" y="52"/>
                    <a:pt x="15" y="52"/>
                    <a:pt x="14" y="52"/>
                  </a:cubicBezTo>
                  <a:close/>
                  <a:moveTo>
                    <a:pt x="29" y="60"/>
                  </a:moveTo>
                  <a:cubicBezTo>
                    <a:pt x="27" y="61"/>
                    <a:pt x="26" y="62"/>
                    <a:pt x="24" y="61"/>
                  </a:cubicBezTo>
                  <a:cubicBezTo>
                    <a:pt x="23" y="61"/>
                    <a:pt x="22" y="59"/>
                    <a:pt x="22" y="57"/>
                  </a:cubicBezTo>
                  <a:cubicBezTo>
                    <a:pt x="21" y="56"/>
                    <a:pt x="20" y="54"/>
                    <a:pt x="19" y="53"/>
                  </a:cubicBezTo>
                  <a:cubicBezTo>
                    <a:pt x="23" y="56"/>
                    <a:pt x="28" y="58"/>
                    <a:pt x="33" y="58"/>
                  </a:cubicBezTo>
                  <a:cubicBezTo>
                    <a:pt x="32" y="58"/>
                    <a:pt x="30" y="59"/>
                    <a:pt x="29" y="60"/>
                  </a:cubicBezTo>
                  <a:close/>
                  <a:moveTo>
                    <a:pt x="46" y="57"/>
                  </a:moveTo>
                  <a:cubicBezTo>
                    <a:pt x="45" y="59"/>
                    <a:pt x="44" y="61"/>
                    <a:pt x="43" y="61"/>
                  </a:cubicBezTo>
                  <a:cubicBezTo>
                    <a:pt x="42" y="62"/>
                    <a:pt x="41" y="61"/>
                    <a:pt x="39" y="60"/>
                  </a:cubicBezTo>
                  <a:cubicBezTo>
                    <a:pt x="37" y="59"/>
                    <a:pt x="36" y="58"/>
                    <a:pt x="35" y="58"/>
                  </a:cubicBezTo>
                  <a:cubicBezTo>
                    <a:pt x="40" y="58"/>
                    <a:pt x="44" y="56"/>
                    <a:pt x="48" y="53"/>
                  </a:cubicBezTo>
                  <a:cubicBezTo>
                    <a:pt x="47" y="54"/>
                    <a:pt x="47" y="56"/>
                    <a:pt x="46" y="57"/>
                  </a:cubicBezTo>
                  <a:close/>
                  <a:moveTo>
                    <a:pt x="34" y="56"/>
                  </a:moveTo>
                  <a:cubicBezTo>
                    <a:pt x="21" y="56"/>
                    <a:pt x="10" y="45"/>
                    <a:pt x="10" y="32"/>
                  </a:cubicBezTo>
                  <a:cubicBezTo>
                    <a:pt x="10" y="19"/>
                    <a:pt x="21" y="9"/>
                    <a:pt x="34" y="9"/>
                  </a:cubicBezTo>
                  <a:cubicBezTo>
                    <a:pt x="47" y="9"/>
                    <a:pt x="58" y="19"/>
                    <a:pt x="58" y="32"/>
                  </a:cubicBezTo>
                  <a:cubicBezTo>
                    <a:pt x="58" y="45"/>
                    <a:pt x="47" y="56"/>
                    <a:pt x="34" y="56"/>
                  </a:cubicBezTo>
                  <a:close/>
                  <a:moveTo>
                    <a:pt x="58" y="50"/>
                  </a:moveTo>
                  <a:cubicBezTo>
                    <a:pt x="58" y="51"/>
                    <a:pt x="56" y="51"/>
                    <a:pt x="54" y="52"/>
                  </a:cubicBezTo>
                  <a:cubicBezTo>
                    <a:pt x="52" y="52"/>
                    <a:pt x="51" y="52"/>
                    <a:pt x="49" y="53"/>
                  </a:cubicBezTo>
                  <a:cubicBezTo>
                    <a:pt x="53" y="50"/>
                    <a:pt x="56" y="46"/>
                    <a:pt x="58" y="41"/>
                  </a:cubicBezTo>
                  <a:cubicBezTo>
                    <a:pt x="58" y="42"/>
                    <a:pt x="58" y="44"/>
                    <a:pt x="58" y="46"/>
                  </a:cubicBezTo>
                  <a:cubicBezTo>
                    <a:pt x="59" y="47"/>
                    <a:pt x="59" y="49"/>
                    <a:pt x="58" y="50"/>
                  </a:cubicBezTo>
                  <a:close/>
                  <a:moveTo>
                    <a:pt x="61" y="36"/>
                  </a:moveTo>
                  <a:cubicBezTo>
                    <a:pt x="60" y="37"/>
                    <a:pt x="59" y="38"/>
                    <a:pt x="58" y="40"/>
                  </a:cubicBezTo>
                  <a:cubicBezTo>
                    <a:pt x="59" y="37"/>
                    <a:pt x="60" y="35"/>
                    <a:pt x="60" y="32"/>
                  </a:cubicBezTo>
                  <a:cubicBezTo>
                    <a:pt x="60" y="30"/>
                    <a:pt x="59" y="27"/>
                    <a:pt x="58" y="25"/>
                  </a:cubicBezTo>
                  <a:cubicBezTo>
                    <a:pt x="59" y="26"/>
                    <a:pt x="60" y="27"/>
                    <a:pt x="61" y="28"/>
                  </a:cubicBezTo>
                  <a:cubicBezTo>
                    <a:pt x="63" y="30"/>
                    <a:pt x="64" y="31"/>
                    <a:pt x="64" y="32"/>
                  </a:cubicBezTo>
                  <a:cubicBezTo>
                    <a:pt x="64" y="34"/>
                    <a:pt x="63" y="35"/>
                    <a:pt x="6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8" name="Freeform 35"/>
            <p:cNvSpPr>
              <a:spLocks noEditPoints="1"/>
            </p:cNvSpPr>
            <p:nvPr/>
          </p:nvSpPr>
          <p:spPr bwMode="auto">
            <a:xfrm>
              <a:off x="5843290" y="5254807"/>
              <a:ext cx="328103" cy="313566"/>
            </a:xfrm>
            <a:custGeom>
              <a:avLst/>
              <a:gdLst>
                <a:gd name="T0" fmla="*/ 44 w 67"/>
                <a:gd name="T1" fmla="*/ 21 h 64"/>
                <a:gd name="T2" fmla="*/ 25 w 67"/>
                <a:gd name="T3" fmla="*/ 19 h 64"/>
                <a:gd name="T4" fmla="*/ 24 w 67"/>
                <a:gd name="T5" fmla="*/ 21 h 64"/>
                <a:gd name="T6" fmla="*/ 16 w 67"/>
                <a:gd name="T7" fmla="*/ 30 h 64"/>
                <a:gd name="T8" fmla="*/ 26 w 67"/>
                <a:gd name="T9" fmla="*/ 36 h 64"/>
                <a:gd name="T10" fmla="*/ 32 w 67"/>
                <a:gd name="T11" fmla="*/ 42 h 64"/>
                <a:gd name="T12" fmla="*/ 26 w 67"/>
                <a:gd name="T13" fmla="*/ 48 h 64"/>
                <a:gd name="T14" fmla="*/ 42 w 67"/>
                <a:gd name="T15" fmla="*/ 48 h 64"/>
                <a:gd name="T16" fmla="*/ 36 w 67"/>
                <a:gd name="T17" fmla="*/ 42 h 64"/>
                <a:gd name="T18" fmla="*/ 42 w 67"/>
                <a:gd name="T19" fmla="*/ 36 h 64"/>
                <a:gd name="T20" fmla="*/ 51 w 67"/>
                <a:gd name="T21" fmla="*/ 30 h 64"/>
                <a:gd name="T22" fmla="*/ 19 w 67"/>
                <a:gd name="T23" fmla="*/ 30 h 64"/>
                <a:gd name="T24" fmla="*/ 24 w 67"/>
                <a:gd name="T25" fmla="*/ 31 h 64"/>
                <a:gd name="T26" fmla="*/ 48 w 67"/>
                <a:gd name="T27" fmla="*/ 30 h 64"/>
                <a:gd name="T28" fmla="*/ 44 w 67"/>
                <a:gd name="T29" fmla="*/ 31 h 64"/>
                <a:gd name="T30" fmla="*/ 48 w 67"/>
                <a:gd name="T31" fmla="*/ 30 h 64"/>
                <a:gd name="T32" fmla="*/ 61 w 67"/>
                <a:gd name="T33" fmla="*/ 20 h 64"/>
                <a:gd name="T34" fmla="*/ 51 w 67"/>
                <a:gd name="T35" fmla="*/ 9 h 64"/>
                <a:gd name="T36" fmla="*/ 43 w 67"/>
                <a:gd name="T37" fmla="*/ 0 h 64"/>
                <a:gd name="T38" fmla="*/ 30 w 67"/>
                <a:gd name="T39" fmla="*/ 2 h 64"/>
                <a:gd name="T40" fmla="*/ 19 w 67"/>
                <a:gd name="T41" fmla="*/ 6 h 64"/>
                <a:gd name="T42" fmla="*/ 7 w 67"/>
                <a:gd name="T43" fmla="*/ 13 h 64"/>
                <a:gd name="T44" fmla="*/ 4 w 67"/>
                <a:gd name="T45" fmla="*/ 26 h 64"/>
                <a:gd name="T46" fmla="*/ 7 w 67"/>
                <a:gd name="T47" fmla="*/ 41 h 64"/>
                <a:gd name="T48" fmla="*/ 13 w 67"/>
                <a:gd name="T49" fmla="*/ 55 h 64"/>
                <a:gd name="T50" fmla="*/ 24 w 67"/>
                <a:gd name="T51" fmla="*/ 64 h 64"/>
                <a:gd name="T52" fmla="*/ 34 w 67"/>
                <a:gd name="T53" fmla="*/ 61 h 64"/>
                <a:gd name="T54" fmla="*/ 44 w 67"/>
                <a:gd name="T55" fmla="*/ 64 h 64"/>
                <a:gd name="T56" fmla="*/ 54 w 67"/>
                <a:gd name="T57" fmla="*/ 55 h 64"/>
                <a:gd name="T58" fmla="*/ 61 w 67"/>
                <a:gd name="T59" fmla="*/ 41 h 64"/>
                <a:gd name="T60" fmla="*/ 63 w 67"/>
                <a:gd name="T61" fmla="*/ 26 h 64"/>
                <a:gd name="T62" fmla="*/ 58 w 67"/>
                <a:gd name="T63" fmla="*/ 19 h 64"/>
                <a:gd name="T64" fmla="*/ 54 w 67"/>
                <a:gd name="T65" fmla="*/ 13 h 64"/>
                <a:gd name="T66" fmla="*/ 46 w 67"/>
                <a:gd name="T67" fmla="*/ 7 h 64"/>
                <a:gd name="T68" fmla="*/ 39 w 67"/>
                <a:gd name="T69" fmla="*/ 5 h 64"/>
                <a:gd name="T70" fmla="*/ 29 w 67"/>
                <a:gd name="T71" fmla="*/ 5 h 64"/>
                <a:gd name="T72" fmla="*/ 22 w 67"/>
                <a:gd name="T73" fmla="*/ 7 h 64"/>
                <a:gd name="T74" fmla="*/ 18 w 67"/>
                <a:gd name="T75" fmla="*/ 12 h 64"/>
                <a:gd name="T76" fmla="*/ 9 w 67"/>
                <a:gd name="T77" fmla="*/ 14 h 64"/>
                <a:gd name="T78" fmla="*/ 6 w 67"/>
                <a:gd name="T79" fmla="*/ 28 h 64"/>
                <a:gd name="T80" fmla="*/ 9 w 67"/>
                <a:gd name="T81" fmla="*/ 40 h 64"/>
                <a:gd name="T82" fmla="*/ 9 w 67"/>
                <a:gd name="T83" fmla="*/ 50 h 64"/>
                <a:gd name="T84" fmla="*/ 18 w 67"/>
                <a:gd name="T85" fmla="*/ 53 h 64"/>
                <a:gd name="T86" fmla="*/ 24 w 67"/>
                <a:gd name="T87" fmla="*/ 61 h 64"/>
                <a:gd name="T88" fmla="*/ 33 w 67"/>
                <a:gd name="T89" fmla="*/ 58 h 64"/>
                <a:gd name="T90" fmla="*/ 43 w 67"/>
                <a:gd name="T91" fmla="*/ 61 h 64"/>
                <a:gd name="T92" fmla="*/ 48 w 67"/>
                <a:gd name="T93" fmla="*/ 53 h 64"/>
                <a:gd name="T94" fmla="*/ 10 w 67"/>
                <a:gd name="T95" fmla="*/ 32 h 64"/>
                <a:gd name="T96" fmla="*/ 34 w 67"/>
                <a:gd name="T97" fmla="*/ 56 h 64"/>
                <a:gd name="T98" fmla="*/ 49 w 67"/>
                <a:gd name="T99" fmla="*/ 53 h 64"/>
                <a:gd name="T100" fmla="*/ 58 w 67"/>
                <a:gd name="T101" fmla="*/ 50 h 64"/>
                <a:gd name="T102" fmla="*/ 60 w 67"/>
                <a:gd name="T103" fmla="*/ 32 h 64"/>
                <a:gd name="T104" fmla="*/ 64 w 67"/>
                <a:gd name="T105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7" h="64">
                  <a:moveTo>
                    <a:pt x="51" y="23"/>
                  </a:moveTo>
                  <a:cubicBezTo>
                    <a:pt x="51" y="22"/>
                    <a:pt x="51" y="21"/>
                    <a:pt x="50" y="21"/>
                  </a:cubicBezTo>
                  <a:cubicBezTo>
                    <a:pt x="44" y="21"/>
                    <a:pt x="44" y="21"/>
                    <a:pt x="44" y="21"/>
                  </a:cubicBezTo>
                  <a:cubicBezTo>
                    <a:pt x="44" y="20"/>
                    <a:pt x="44" y="20"/>
                    <a:pt x="44" y="20"/>
                  </a:cubicBezTo>
                  <a:cubicBezTo>
                    <a:pt x="44" y="20"/>
                    <a:pt x="44" y="19"/>
                    <a:pt x="43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6" y="22"/>
                    <a:pt x="16" y="23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16" y="33"/>
                    <a:pt x="20" y="35"/>
                    <a:pt x="22" y="37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24" y="37"/>
                    <a:pt x="25" y="37"/>
                    <a:pt x="26" y="36"/>
                  </a:cubicBezTo>
                  <a:cubicBezTo>
                    <a:pt x="27" y="37"/>
                    <a:pt x="28" y="38"/>
                    <a:pt x="30" y="39"/>
                  </a:cubicBezTo>
                  <a:cubicBezTo>
                    <a:pt x="30" y="39"/>
                    <a:pt x="31" y="39"/>
                    <a:pt x="31" y="40"/>
                  </a:cubicBezTo>
                  <a:cubicBezTo>
                    <a:pt x="31" y="40"/>
                    <a:pt x="32" y="41"/>
                    <a:pt x="32" y="42"/>
                  </a:cubicBezTo>
                  <a:cubicBezTo>
                    <a:pt x="32" y="45"/>
                    <a:pt x="30" y="46"/>
                    <a:pt x="30" y="46"/>
                  </a:cubicBezTo>
                  <a:cubicBezTo>
                    <a:pt x="30" y="46"/>
                    <a:pt x="28" y="47"/>
                    <a:pt x="26" y="47"/>
                  </a:cubicBezTo>
                  <a:cubicBezTo>
                    <a:pt x="26" y="47"/>
                    <a:pt x="26" y="48"/>
                    <a:pt x="26" y="48"/>
                  </a:cubicBezTo>
                  <a:cubicBezTo>
                    <a:pt x="26" y="49"/>
                    <a:pt x="26" y="49"/>
                    <a:pt x="27" y="49"/>
                  </a:cubicBezTo>
                  <a:cubicBezTo>
                    <a:pt x="41" y="49"/>
                    <a:pt x="41" y="49"/>
                    <a:pt x="41" y="49"/>
                  </a:cubicBezTo>
                  <a:cubicBezTo>
                    <a:pt x="42" y="49"/>
                    <a:pt x="42" y="49"/>
                    <a:pt x="42" y="48"/>
                  </a:cubicBezTo>
                  <a:cubicBezTo>
                    <a:pt x="42" y="48"/>
                    <a:pt x="42" y="47"/>
                    <a:pt x="42" y="47"/>
                  </a:cubicBezTo>
                  <a:cubicBezTo>
                    <a:pt x="40" y="47"/>
                    <a:pt x="38" y="46"/>
                    <a:pt x="38" y="46"/>
                  </a:cubicBezTo>
                  <a:cubicBezTo>
                    <a:pt x="37" y="46"/>
                    <a:pt x="36" y="45"/>
                    <a:pt x="36" y="42"/>
                  </a:cubicBezTo>
                  <a:cubicBezTo>
                    <a:pt x="36" y="41"/>
                    <a:pt x="37" y="40"/>
                    <a:pt x="37" y="39"/>
                  </a:cubicBezTo>
                  <a:cubicBezTo>
                    <a:pt x="37" y="39"/>
                    <a:pt x="38" y="39"/>
                    <a:pt x="38" y="39"/>
                  </a:cubicBezTo>
                  <a:cubicBezTo>
                    <a:pt x="40" y="38"/>
                    <a:pt x="41" y="37"/>
                    <a:pt x="42" y="36"/>
                  </a:cubicBezTo>
                  <a:cubicBezTo>
                    <a:pt x="43" y="37"/>
                    <a:pt x="44" y="37"/>
                    <a:pt x="44" y="37"/>
                  </a:cubicBezTo>
                  <a:cubicBezTo>
                    <a:pt x="45" y="37"/>
                    <a:pt x="45" y="37"/>
                    <a:pt x="46" y="37"/>
                  </a:cubicBezTo>
                  <a:cubicBezTo>
                    <a:pt x="48" y="35"/>
                    <a:pt x="51" y="33"/>
                    <a:pt x="51" y="30"/>
                  </a:cubicBezTo>
                  <a:lnTo>
                    <a:pt x="51" y="23"/>
                  </a:lnTo>
                  <a:close/>
                  <a:moveTo>
                    <a:pt x="23" y="34"/>
                  </a:moveTo>
                  <a:cubicBezTo>
                    <a:pt x="19" y="31"/>
                    <a:pt x="19" y="30"/>
                    <a:pt x="19" y="30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2"/>
                    <a:pt x="24" y="33"/>
                    <a:pt x="24" y="33"/>
                  </a:cubicBezTo>
                  <a:cubicBezTo>
                    <a:pt x="24" y="34"/>
                    <a:pt x="24" y="34"/>
                    <a:pt x="23" y="34"/>
                  </a:cubicBezTo>
                  <a:close/>
                  <a:moveTo>
                    <a:pt x="48" y="30"/>
                  </a:moveTo>
                  <a:cubicBezTo>
                    <a:pt x="48" y="30"/>
                    <a:pt x="48" y="31"/>
                    <a:pt x="44" y="34"/>
                  </a:cubicBezTo>
                  <a:cubicBezTo>
                    <a:pt x="44" y="34"/>
                    <a:pt x="44" y="34"/>
                    <a:pt x="44" y="33"/>
                  </a:cubicBezTo>
                  <a:cubicBezTo>
                    <a:pt x="44" y="33"/>
                    <a:pt x="44" y="32"/>
                    <a:pt x="44" y="31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8" y="24"/>
                    <a:pt x="48" y="24"/>
                    <a:pt x="48" y="24"/>
                  </a:cubicBezTo>
                  <a:lnTo>
                    <a:pt x="48" y="30"/>
                  </a:lnTo>
                  <a:close/>
                  <a:moveTo>
                    <a:pt x="63" y="26"/>
                  </a:moveTo>
                  <a:cubicBezTo>
                    <a:pt x="62" y="25"/>
                    <a:pt x="61" y="24"/>
                    <a:pt x="61" y="24"/>
                  </a:cubicBezTo>
                  <a:cubicBezTo>
                    <a:pt x="61" y="23"/>
                    <a:pt x="61" y="21"/>
                    <a:pt x="61" y="20"/>
                  </a:cubicBezTo>
                  <a:cubicBezTo>
                    <a:pt x="62" y="17"/>
                    <a:pt x="62" y="15"/>
                    <a:pt x="61" y="13"/>
                  </a:cubicBezTo>
                  <a:cubicBezTo>
                    <a:pt x="59" y="11"/>
                    <a:pt x="57" y="10"/>
                    <a:pt x="54" y="10"/>
                  </a:cubicBezTo>
                  <a:cubicBezTo>
                    <a:pt x="53" y="10"/>
                    <a:pt x="51" y="10"/>
                    <a:pt x="51" y="9"/>
                  </a:cubicBezTo>
                  <a:cubicBezTo>
                    <a:pt x="50" y="9"/>
                    <a:pt x="49" y="7"/>
                    <a:pt x="49" y="6"/>
                  </a:cubicBezTo>
                  <a:cubicBezTo>
                    <a:pt x="48" y="4"/>
                    <a:pt x="47" y="1"/>
                    <a:pt x="44" y="1"/>
                  </a:cubicBezTo>
                  <a:cubicBezTo>
                    <a:pt x="44" y="0"/>
                    <a:pt x="43" y="0"/>
                    <a:pt x="43" y="0"/>
                  </a:cubicBezTo>
                  <a:cubicBezTo>
                    <a:pt x="41" y="0"/>
                    <a:pt x="39" y="1"/>
                    <a:pt x="37" y="2"/>
                  </a:cubicBezTo>
                  <a:cubicBezTo>
                    <a:pt x="36" y="3"/>
                    <a:pt x="35" y="4"/>
                    <a:pt x="34" y="4"/>
                  </a:cubicBezTo>
                  <a:cubicBezTo>
                    <a:pt x="33" y="4"/>
                    <a:pt x="32" y="3"/>
                    <a:pt x="30" y="2"/>
                  </a:cubicBezTo>
                  <a:cubicBezTo>
                    <a:pt x="29" y="1"/>
                    <a:pt x="27" y="0"/>
                    <a:pt x="25" y="0"/>
                  </a:cubicBezTo>
                  <a:cubicBezTo>
                    <a:pt x="25" y="0"/>
                    <a:pt x="24" y="0"/>
                    <a:pt x="24" y="1"/>
                  </a:cubicBezTo>
                  <a:cubicBezTo>
                    <a:pt x="21" y="1"/>
                    <a:pt x="20" y="4"/>
                    <a:pt x="19" y="6"/>
                  </a:cubicBezTo>
                  <a:cubicBezTo>
                    <a:pt x="18" y="7"/>
                    <a:pt x="18" y="9"/>
                    <a:pt x="17" y="9"/>
                  </a:cubicBezTo>
                  <a:cubicBezTo>
                    <a:pt x="16" y="10"/>
                    <a:pt x="15" y="10"/>
                    <a:pt x="13" y="10"/>
                  </a:cubicBezTo>
                  <a:cubicBezTo>
                    <a:pt x="11" y="10"/>
                    <a:pt x="8" y="11"/>
                    <a:pt x="7" y="13"/>
                  </a:cubicBezTo>
                  <a:cubicBezTo>
                    <a:pt x="5" y="15"/>
                    <a:pt x="6" y="17"/>
                    <a:pt x="6" y="20"/>
                  </a:cubicBezTo>
                  <a:cubicBezTo>
                    <a:pt x="7" y="21"/>
                    <a:pt x="7" y="23"/>
                    <a:pt x="7" y="24"/>
                  </a:cubicBezTo>
                  <a:cubicBezTo>
                    <a:pt x="7" y="24"/>
                    <a:pt x="5" y="25"/>
                    <a:pt x="4" y="26"/>
                  </a:cubicBezTo>
                  <a:cubicBezTo>
                    <a:pt x="3" y="28"/>
                    <a:pt x="0" y="30"/>
                    <a:pt x="0" y="32"/>
                  </a:cubicBezTo>
                  <a:cubicBezTo>
                    <a:pt x="0" y="35"/>
                    <a:pt x="3" y="37"/>
                    <a:pt x="4" y="38"/>
                  </a:cubicBezTo>
                  <a:cubicBezTo>
                    <a:pt x="5" y="39"/>
                    <a:pt x="7" y="40"/>
                    <a:pt x="7" y="41"/>
                  </a:cubicBezTo>
                  <a:cubicBezTo>
                    <a:pt x="7" y="42"/>
                    <a:pt x="7" y="44"/>
                    <a:pt x="6" y="45"/>
                  </a:cubicBezTo>
                  <a:cubicBezTo>
                    <a:pt x="6" y="47"/>
                    <a:pt x="5" y="50"/>
                    <a:pt x="7" y="52"/>
                  </a:cubicBezTo>
                  <a:cubicBezTo>
                    <a:pt x="8" y="54"/>
                    <a:pt x="11" y="54"/>
                    <a:pt x="13" y="55"/>
                  </a:cubicBezTo>
                  <a:cubicBezTo>
                    <a:pt x="15" y="55"/>
                    <a:pt x="16" y="55"/>
                    <a:pt x="17" y="55"/>
                  </a:cubicBezTo>
                  <a:cubicBezTo>
                    <a:pt x="18" y="56"/>
                    <a:pt x="18" y="57"/>
                    <a:pt x="19" y="59"/>
                  </a:cubicBezTo>
                  <a:cubicBezTo>
                    <a:pt x="20" y="61"/>
                    <a:pt x="21" y="63"/>
                    <a:pt x="24" y="64"/>
                  </a:cubicBezTo>
                  <a:cubicBezTo>
                    <a:pt x="24" y="64"/>
                    <a:pt x="25" y="64"/>
                    <a:pt x="25" y="64"/>
                  </a:cubicBezTo>
                  <a:cubicBezTo>
                    <a:pt x="27" y="64"/>
                    <a:pt x="29" y="63"/>
                    <a:pt x="30" y="62"/>
                  </a:cubicBezTo>
                  <a:cubicBezTo>
                    <a:pt x="32" y="62"/>
                    <a:pt x="33" y="61"/>
                    <a:pt x="34" y="61"/>
                  </a:cubicBezTo>
                  <a:cubicBezTo>
                    <a:pt x="35" y="61"/>
                    <a:pt x="36" y="62"/>
                    <a:pt x="37" y="62"/>
                  </a:cubicBezTo>
                  <a:cubicBezTo>
                    <a:pt x="39" y="63"/>
                    <a:pt x="41" y="64"/>
                    <a:pt x="43" y="64"/>
                  </a:cubicBezTo>
                  <a:cubicBezTo>
                    <a:pt x="43" y="64"/>
                    <a:pt x="44" y="64"/>
                    <a:pt x="44" y="64"/>
                  </a:cubicBezTo>
                  <a:cubicBezTo>
                    <a:pt x="47" y="63"/>
                    <a:pt x="48" y="61"/>
                    <a:pt x="49" y="59"/>
                  </a:cubicBezTo>
                  <a:cubicBezTo>
                    <a:pt x="49" y="57"/>
                    <a:pt x="50" y="56"/>
                    <a:pt x="51" y="55"/>
                  </a:cubicBezTo>
                  <a:cubicBezTo>
                    <a:pt x="51" y="55"/>
                    <a:pt x="53" y="55"/>
                    <a:pt x="54" y="55"/>
                  </a:cubicBezTo>
                  <a:cubicBezTo>
                    <a:pt x="57" y="54"/>
                    <a:pt x="59" y="54"/>
                    <a:pt x="61" y="52"/>
                  </a:cubicBezTo>
                  <a:cubicBezTo>
                    <a:pt x="62" y="50"/>
                    <a:pt x="62" y="47"/>
                    <a:pt x="61" y="45"/>
                  </a:cubicBezTo>
                  <a:cubicBezTo>
                    <a:pt x="61" y="44"/>
                    <a:pt x="61" y="42"/>
                    <a:pt x="61" y="41"/>
                  </a:cubicBezTo>
                  <a:cubicBezTo>
                    <a:pt x="61" y="40"/>
                    <a:pt x="62" y="39"/>
                    <a:pt x="63" y="38"/>
                  </a:cubicBezTo>
                  <a:cubicBezTo>
                    <a:pt x="65" y="37"/>
                    <a:pt x="67" y="35"/>
                    <a:pt x="67" y="32"/>
                  </a:cubicBezTo>
                  <a:cubicBezTo>
                    <a:pt x="67" y="30"/>
                    <a:pt x="65" y="28"/>
                    <a:pt x="63" y="26"/>
                  </a:cubicBezTo>
                  <a:close/>
                  <a:moveTo>
                    <a:pt x="54" y="13"/>
                  </a:moveTo>
                  <a:cubicBezTo>
                    <a:pt x="56" y="13"/>
                    <a:pt x="58" y="13"/>
                    <a:pt x="58" y="14"/>
                  </a:cubicBezTo>
                  <a:cubicBezTo>
                    <a:pt x="59" y="15"/>
                    <a:pt x="59" y="17"/>
                    <a:pt x="58" y="19"/>
                  </a:cubicBezTo>
                  <a:cubicBezTo>
                    <a:pt x="58" y="21"/>
                    <a:pt x="58" y="22"/>
                    <a:pt x="58" y="24"/>
                  </a:cubicBezTo>
                  <a:cubicBezTo>
                    <a:pt x="56" y="19"/>
                    <a:pt x="53" y="15"/>
                    <a:pt x="49" y="12"/>
                  </a:cubicBezTo>
                  <a:cubicBezTo>
                    <a:pt x="51" y="13"/>
                    <a:pt x="52" y="13"/>
                    <a:pt x="54" y="13"/>
                  </a:cubicBezTo>
                  <a:close/>
                  <a:moveTo>
                    <a:pt x="39" y="5"/>
                  </a:moveTo>
                  <a:cubicBezTo>
                    <a:pt x="41" y="4"/>
                    <a:pt x="42" y="3"/>
                    <a:pt x="43" y="3"/>
                  </a:cubicBezTo>
                  <a:cubicBezTo>
                    <a:pt x="44" y="4"/>
                    <a:pt x="45" y="6"/>
                    <a:pt x="46" y="7"/>
                  </a:cubicBezTo>
                  <a:cubicBezTo>
                    <a:pt x="47" y="9"/>
                    <a:pt x="47" y="10"/>
                    <a:pt x="48" y="11"/>
                  </a:cubicBezTo>
                  <a:cubicBezTo>
                    <a:pt x="44" y="8"/>
                    <a:pt x="40" y="7"/>
                    <a:pt x="35" y="7"/>
                  </a:cubicBezTo>
                  <a:cubicBezTo>
                    <a:pt x="36" y="6"/>
                    <a:pt x="38" y="6"/>
                    <a:pt x="39" y="5"/>
                  </a:cubicBezTo>
                  <a:close/>
                  <a:moveTo>
                    <a:pt x="22" y="7"/>
                  </a:moveTo>
                  <a:cubicBezTo>
                    <a:pt x="22" y="6"/>
                    <a:pt x="23" y="4"/>
                    <a:pt x="24" y="3"/>
                  </a:cubicBezTo>
                  <a:cubicBezTo>
                    <a:pt x="26" y="3"/>
                    <a:pt x="27" y="4"/>
                    <a:pt x="29" y="5"/>
                  </a:cubicBezTo>
                  <a:cubicBezTo>
                    <a:pt x="30" y="6"/>
                    <a:pt x="32" y="6"/>
                    <a:pt x="33" y="7"/>
                  </a:cubicBezTo>
                  <a:cubicBezTo>
                    <a:pt x="28" y="7"/>
                    <a:pt x="23" y="8"/>
                    <a:pt x="19" y="11"/>
                  </a:cubicBezTo>
                  <a:cubicBezTo>
                    <a:pt x="20" y="10"/>
                    <a:pt x="21" y="9"/>
                    <a:pt x="22" y="7"/>
                  </a:cubicBezTo>
                  <a:close/>
                  <a:moveTo>
                    <a:pt x="9" y="14"/>
                  </a:moveTo>
                  <a:cubicBezTo>
                    <a:pt x="10" y="13"/>
                    <a:pt x="12" y="13"/>
                    <a:pt x="14" y="13"/>
                  </a:cubicBezTo>
                  <a:cubicBezTo>
                    <a:pt x="15" y="13"/>
                    <a:pt x="17" y="13"/>
                    <a:pt x="18" y="12"/>
                  </a:cubicBezTo>
                  <a:cubicBezTo>
                    <a:pt x="14" y="15"/>
                    <a:pt x="11" y="19"/>
                    <a:pt x="10" y="24"/>
                  </a:cubicBezTo>
                  <a:cubicBezTo>
                    <a:pt x="10" y="22"/>
                    <a:pt x="10" y="21"/>
                    <a:pt x="9" y="19"/>
                  </a:cubicBezTo>
                  <a:cubicBezTo>
                    <a:pt x="9" y="17"/>
                    <a:pt x="9" y="15"/>
                    <a:pt x="9" y="14"/>
                  </a:cubicBezTo>
                  <a:close/>
                  <a:moveTo>
                    <a:pt x="6" y="36"/>
                  </a:moveTo>
                  <a:cubicBezTo>
                    <a:pt x="5" y="35"/>
                    <a:pt x="3" y="34"/>
                    <a:pt x="3" y="32"/>
                  </a:cubicBezTo>
                  <a:cubicBezTo>
                    <a:pt x="3" y="31"/>
                    <a:pt x="5" y="30"/>
                    <a:pt x="6" y="28"/>
                  </a:cubicBezTo>
                  <a:cubicBezTo>
                    <a:pt x="8" y="27"/>
                    <a:pt x="9" y="26"/>
                    <a:pt x="9" y="25"/>
                  </a:cubicBezTo>
                  <a:cubicBezTo>
                    <a:pt x="9" y="27"/>
                    <a:pt x="8" y="30"/>
                    <a:pt x="8" y="32"/>
                  </a:cubicBezTo>
                  <a:cubicBezTo>
                    <a:pt x="8" y="35"/>
                    <a:pt x="9" y="37"/>
                    <a:pt x="9" y="40"/>
                  </a:cubicBezTo>
                  <a:cubicBezTo>
                    <a:pt x="9" y="38"/>
                    <a:pt x="8" y="37"/>
                    <a:pt x="6" y="36"/>
                  </a:cubicBezTo>
                  <a:close/>
                  <a:moveTo>
                    <a:pt x="14" y="52"/>
                  </a:moveTo>
                  <a:cubicBezTo>
                    <a:pt x="12" y="51"/>
                    <a:pt x="10" y="51"/>
                    <a:pt x="9" y="50"/>
                  </a:cubicBezTo>
                  <a:cubicBezTo>
                    <a:pt x="9" y="49"/>
                    <a:pt x="9" y="47"/>
                    <a:pt x="9" y="46"/>
                  </a:cubicBezTo>
                  <a:cubicBezTo>
                    <a:pt x="10" y="44"/>
                    <a:pt x="10" y="42"/>
                    <a:pt x="10" y="41"/>
                  </a:cubicBezTo>
                  <a:cubicBezTo>
                    <a:pt x="11" y="46"/>
                    <a:pt x="14" y="50"/>
                    <a:pt x="18" y="53"/>
                  </a:cubicBezTo>
                  <a:cubicBezTo>
                    <a:pt x="17" y="52"/>
                    <a:pt x="15" y="52"/>
                    <a:pt x="14" y="52"/>
                  </a:cubicBezTo>
                  <a:close/>
                  <a:moveTo>
                    <a:pt x="29" y="60"/>
                  </a:moveTo>
                  <a:cubicBezTo>
                    <a:pt x="27" y="61"/>
                    <a:pt x="26" y="62"/>
                    <a:pt x="24" y="61"/>
                  </a:cubicBezTo>
                  <a:cubicBezTo>
                    <a:pt x="23" y="61"/>
                    <a:pt x="22" y="59"/>
                    <a:pt x="22" y="57"/>
                  </a:cubicBezTo>
                  <a:cubicBezTo>
                    <a:pt x="21" y="56"/>
                    <a:pt x="20" y="54"/>
                    <a:pt x="19" y="53"/>
                  </a:cubicBezTo>
                  <a:cubicBezTo>
                    <a:pt x="23" y="56"/>
                    <a:pt x="28" y="58"/>
                    <a:pt x="33" y="58"/>
                  </a:cubicBezTo>
                  <a:cubicBezTo>
                    <a:pt x="32" y="58"/>
                    <a:pt x="30" y="59"/>
                    <a:pt x="29" y="60"/>
                  </a:cubicBezTo>
                  <a:close/>
                  <a:moveTo>
                    <a:pt x="46" y="57"/>
                  </a:moveTo>
                  <a:cubicBezTo>
                    <a:pt x="45" y="59"/>
                    <a:pt x="44" y="61"/>
                    <a:pt x="43" y="61"/>
                  </a:cubicBezTo>
                  <a:cubicBezTo>
                    <a:pt x="42" y="62"/>
                    <a:pt x="41" y="61"/>
                    <a:pt x="39" y="60"/>
                  </a:cubicBezTo>
                  <a:cubicBezTo>
                    <a:pt x="37" y="59"/>
                    <a:pt x="36" y="58"/>
                    <a:pt x="35" y="58"/>
                  </a:cubicBezTo>
                  <a:cubicBezTo>
                    <a:pt x="40" y="58"/>
                    <a:pt x="44" y="56"/>
                    <a:pt x="48" y="53"/>
                  </a:cubicBezTo>
                  <a:cubicBezTo>
                    <a:pt x="47" y="54"/>
                    <a:pt x="47" y="56"/>
                    <a:pt x="46" y="57"/>
                  </a:cubicBezTo>
                  <a:close/>
                  <a:moveTo>
                    <a:pt x="34" y="56"/>
                  </a:moveTo>
                  <a:cubicBezTo>
                    <a:pt x="21" y="56"/>
                    <a:pt x="10" y="45"/>
                    <a:pt x="10" y="32"/>
                  </a:cubicBezTo>
                  <a:cubicBezTo>
                    <a:pt x="10" y="19"/>
                    <a:pt x="21" y="9"/>
                    <a:pt x="34" y="9"/>
                  </a:cubicBezTo>
                  <a:cubicBezTo>
                    <a:pt x="47" y="9"/>
                    <a:pt x="58" y="19"/>
                    <a:pt x="58" y="32"/>
                  </a:cubicBezTo>
                  <a:cubicBezTo>
                    <a:pt x="58" y="45"/>
                    <a:pt x="47" y="56"/>
                    <a:pt x="34" y="56"/>
                  </a:cubicBezTo>
                  <a:close/>
                  <a:moveTo>
                    <a:pt x="58" y="50"/>
                  </a:moveTo>
                  <a:cubicBezTo>
                    <a:pt x="58" y="51"/>
                    <a:pt x="56" y="51"/>
                    <a:pt x="54" y="52"/>
                  </a:cubicBezTo>
                  <a:cubicBezTo>
                    <a:pt x="52" y="52"/>
                    <a:pt x="51" y="52"/>
                    <a:pt x="49" y="53"/>
                  </a:cubicBezTo>
                  <a:cubicBezTo>
                    <a:pt x="53" y="50"/>
                    <a:pt x="56" y="46"/>
                    <a:pt x="58" y="41"/>
                  </a:cubicBezTo>
                  <a:cubicBezTo>
                    <a:pt x="58" y="42"/>
                    <a:pt x="58" y="44"/>
                    <a:pt x="58" y="46"/>
                  </a:cubicBezTo>
                  <a:cubicBezTo>
                    <a:pt x="59" y="47"/>
                    <a:pt x="59" y="49"/>
                    <a:pt x="58" y="50"/>
                  </a:cubicBezTo>
                  <a:close/>
                  <a:moveTo>
                    <a:pt x="61" y="36"/>
                  </a:moveTo>
                  <a:cubicBezTo>
                    <a:pt x="60" y="37"/>
                    <a:pt x="59" y="38"/>
                    <a:pt x="58" y="40"/>
                  </a:cubicBezTo>
                  <a:cubicBezTo>
                    <a:pt x="59" y="37"/>
                    <a:pt x="60" y="35"/>
                    <a:pt x="60" y="32"/>
                  </a:cubicBezTo>
                  <a:cubicBezTo>
                    <a:pt x="60" y="30"/>
                    <a:pt x="59" y="27"/>
                    <a:pt x="58" y="25"/>
                  </a:cubicBezTo>
                  <a:cubicBezTo>
                    <a:pt x="59" y="26"/>
                    <a:pt x="60" y="27"/>
                    <a:pt x="61" y="28"/>
                  </a:cubicBezTo>
                  <a:cubicBezTo>
                    <a:pt x="63" y="30"/>
                    <a:pt x="64" y="31"/>
                    <a:pt x="64" y="32"/>
                  </a:cubicBezTo>
                  <a:cubicBezTo>
                    <a:pt x="64" y="34"/>
                    <a:pt x="63" y="35"/>
                    <a:pt x="6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9" name="Freeform 33"/>
            <p:cNvSpPr>
              <a:spLocks noEditPoints="1"/>
            </p:cNvSpPr>
            <p:nvPr/>
          </p:nvSpPr>
          <p:spPr bwMode="auto">
            <a:xfrm>
              <a:off x="6480791" y="5397488"/>
              <a:ext cx="282099" cy="288980"/>
            </a:xfrm>
            <a:custGeom>
              <a:avLst/>
              <a:gdLst>
                <a:gd name="T0" fmla="*/ 8 w 52"/>
                <a:gd name="T1" fmla="*/ 19 h 53"/>
                <a:gd name="T2" fmla="*/ 8 w 52"/>
                <a:gd name="T3" fmla="*/ 19 h 53"/>
                <a:gd name="T4" fmla="*/ 8 w 52"/>
                <a:gd name="T5" fmla="*/ 18 h 53"/>
                <a:gd name="T6" fmla="*/ 8 w 52"/>
                <a:gd name="T7" fmla="*/ 17 h 53"/>
                <a:gd name="T8" fmla="*/ 8 w 52"/>
                <a:gd name="T9" fmla="*/ 17 h 53"/>
                <a:gd name="T10" fmla="*/ 15 w 52"/>
                <a:gd name="T11" fmla="*/ 10 h 53"/>
                <a:gd name="T12" fmla="*/ 17 w 52"/>
                <a:gd name="T13" fmla="*/ 10 h 53"/>
                <a:gd name="T14" fmla="*/ 17 w 52"/>
                <a:gd name="T15" fmla="*/ 12 h 53"/>
                <a:gd name="T16" fmla="*/ 13 w 52"/>
                <a:gd name="T17" fmla="*/ 17 h 53"/>
                <a:gd name="T18" fmla="*/ 39 w 52"/>
                <a:gd name="T19" fmla="*/ 17 h 53"/>
                <a:gd name="T20" fmla="*/ 40 w 52"/>
                <a:gd name="T21" fmla="*/ 18 h 53"/>
                <a:gd name="T22" fmla="*/ 39 w 52"/>
                <a:gd name="T23" fmla="*/ 20 h 53"/>
                <a:gd name="T24" fmla="*/ 13 w 52"/>
                <a:gd name="T25" fmla="*/ 20 h 53"/>
                <a:gd name="T26" fmla="*/ 17 w 52"/>
                <a:gd name="T27" fmla="*/ 24 h 53"/>
                <a:gd name="T28" fmla="*/ 17 w 52"/>
                <a:gd name="T29" fmla="*/ 26 h 53"/>
                <a:gd name="T30" fmla="*/ 16 w 52"/>
                <a:gd name="T31" fmla="*/ 26 h 53"/>
                <a:gd name="T32" fmla="*/ 15 w 52"/>
                <a:gd name="T33" fmla="*/ 26 h 53"/>
                <a:gd name="T34" fmla="*/ 8 w 52"/>
                <a:gd name="T35" fmla="*/ 19 h 53"/>
                <a:gd name="T36" fmla="*/ 43 w 52"/>
                <a:gd name="T37" fmla="*/ 34 h 53"/>
                <a:gd name="T38" fmla="*/ 43 w 52"/>
                <a:gd name="T39" fmla="*/ 34 h 53"/>
                <a:gd name="T40" fmla="*/ 36 w 52"/>
                <a:gd name="T41" fmla="*/ 27 h 53"/>
                <a:gd name="T42" fmla="*/ 34 w 52"/>
                <a:gd name="T43" fmla="*/ 27 h 53"/>
                <a:gd name="T44" fmla="*/ 34 w 52"/>
                <a:gd name="T45" fmla="*/ 29 h 53"/>
                <a:gd name="T46" fmla="*/ 39 w 52"/>
                <a:gd name="T47" fmla="*/ 33 h 53"/>
                <a:gd name="T48" fmla="*/ 13 w 52"/>
                <a:gd name="T49" fmla="*/ 33 h 53"/>
                <a:gd name="T50" fmla="*/ 11 w 52"/>
                <a:gd name="T51" fmla="*/ 35 h 53"/>
                <a:gd name="T52" fmla="*/ 13 w 52"/>
                <a:gd name="T53" fmla="*/ 36 h 53"/>
                <a:gd name="T54" fmla="*/ 39 w 52"/>
                <a:gd name="T55" fmla="*/ 36 h 53"/>
                <a:gd name="T56" fmla="*/ 34 w 52"/>
                <a:gd name="T57" fmla="*/ 41 h 53"/>
                <a:gd name="T58" fmla="*/ 34 w 52"/>
                <a:gd name="T59" fmla="*/ 43 h 53"/>
                <a:gd name="T60" fmla="*/ 35 w 52"/>
                <a:gd name="T61" fmla="*/ 43 h 53"/>
                <a:gd name="T62" fmla="*/ 36 w 52"/>
                <a:gd name="T63" fmla="*/ 43 h 53"/>
                <a:gd name="T64" fmla="*/ 43 w 52"/>
                <a:gd name="T65" fmla="*/ 36 h 53"/>
                <a:gd name="T66" fmla="*/ 43 w 52"/>
                <a:gd name="T67" fmla="*/ 36 h 53"/>
                <a:gd name="T68" fmla="*/ 44 w 52"/>
                <a:gd name="T69" fmla="*/ 35 h 53"/>
                <a:gd name="T70" fmla="*/ 43 w 52"/>
                <a:gd name="T71" fmla="*/ 34 h 53"/>
                <a:gd name="T72" fmla="*/ 52 w 52"/>
                <a:gd name="T73" fmla="*/ 7 h 53"/>
                <a:gd name="T74" fmla="*/ 52 w 52"/>
                <a:gd name="T75" fmla="*/ 45 h 53"/>
                <a:gd name="T76" fmla="*/ 45 w 52"/>
                <a:gd name="T77" fmla="*/ 53 h 53"/>
                <a:gd name="T78" fmla="*/ 7 w 52"/>
                <a:gd name="T79" fmla="*/ 53 h 53"/>
                <a:gd name="T80" fmla="*/ 0 w 52"/>
                <a:gd name="T81" fmla="*/ 45 h 53"/>
                <a:gd name="T82" fmla="*/ 0 w 52"/>
                <a:gd name="T83" fmla="*/ 7 h 53"/>
                <a:gd name="T84" fmla="*/ 7 w 52"/>
                <a:gd name="T85" fmla="*/ 0 h 53"/>
                <a:gd name="T86" fmla="*/ 45 w 52"/>
                <a:gd name="T87" fmla="*/ 0 h 53"/>
                <a:gd name="T88" fmla="*/ 52 w 52"/>
                <a:gd name="T89" fmla="*/ 7 h 53"/>
                <a:gd name="T90" fmla="*/ 49 w 52"/>
                <a:gd name="T91" fmla="*/ 7 h 53"/>
                <a:gd name="T92" fmla="*/ 45 w 52"/>
                <a:gd name="T93" fmla="*/ 3 h 53"/>
                <a:gd name="T94" fmla="*/ 7 w 52"/>
                <a:gd name="T95" fmla="*/ 3 h 53"/>
                <a:gd name="T96" fmla="*/ 3 w 52"/>
                <a:gd name="T97" fmla="*/ 7 h 53"/>
                <a:gd name="T98" fmla="*/ 3 w 52"/>
                <a:gd name="T99" fmla="*/ 45 h 53"/>
                <a:gd name="T100" fmla="*/ 7 w 52"/>
                <a:gd name="T101" fmla="*/ 50 h 53"/>
                <a:gd name="T102" fmla="*/ 45 w 52"/>
                <a:gd name="T103" fmla="*/ 50 h 53"/>
                <a:gd name="T104" fmla="*/ 49 w 52"/>
                <a:gd name="T105" fmla="*/ 45 h 53"/>
                <a:gd name="T106" fmla="*/ 49 w 52"/>
                <a:gd name="T107" fmla="*/ 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2" h="53">
                  <a:moveTo>
                    <a:pt x="8" y="19"/>
                  </a:move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8"/>
                    <a:pt x="8" y="18"/>
                  </a:cubicBezTo>
                  <a:cubicBezTo>
                    <a:pt x="8" y="18"/>
                    <a:pt x="8" y="17"/>
                    <a:pt x="8" y="17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9"/>
                    <a:pt x="16" y="9"/>
                    <a:pt x="17" y="10"/>
                  </a:cubicBezTo>
                  <a:cubicBezTo>
                    <a:pt x="18" y="11"/>
                    <a:pt x="18" y="12"/>
                    <a:pt x="17" y="12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40" y="17"/>
                    <a:pt x="40" y="17"/>
                    <a:pt x="40" y="18"/>
                  </a:cubicBezTo>
                  <a:cubicBezTo>
                    <a:pt x="40" y="19"/>
                    <a:pt x="40" y="20"/>
                    <a:pt x="39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8" y="24"/>
                    <a:pt x="18" y="25"/>
                    <a:pt x="17" y="26"/>
                  </a:cubicBezTo>
                  <a:cubicBezTo>
                    <a:pt x="17" y="26"/>
                    <a:pt x="16" y="26"/>
                    <a:pt x="16" y="26"/>
                  </a:cubicBezTo>
                  <a:cubicBezTo>
                    <a:pt x="16" y="26"/>
                    <a:pt x="15" y="26"/>
                    <a:pt x="15" y="26"/>
                  </a:cubicBezTo>
                  <a:lnTo>
                    <a:pt x="8" y="19"/>
                  </a:lnTo>
                  <a:close/>
                  <a:moveTo>
                    <a:pt x="43" y="34"/>
                  </a:moveTo>
                  <a:cubicBezTo>
                    <a:pt x="43" y="34"/>
                    <a:pt x="43" y="34"/>
                    <a:pt x="43" y="34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6"/>
                    <a:pt x="35" y="26"/>
                    <a:pt x="34" y="27"/>
                  </a:cubicBezTo>
                  <a:cubicBezTo>
                    <a:pt x="34" y="28"/>
                    <a:pt x="34" y="29"/>
                    <a:pt x="34" y="29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2" y="33"/>
                    <a:pt x="11" y="34"/>
                    <a:pt x="11" y="35"/>
                  </a:cubicBezTo>
                  <a:cubicBezTo>
                    <a:pt x="11" y="36"/>
                    <a:pt x="12" y="36"/>
                    <a:pt x="13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4" y="41"/>
                    <a:pt x="34" y="42"/>
                    <a:pt x="34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4" y="36"/>
                    <a:pt x="44" y="35"/>
                    <a:pt x="44" y="35"/>
                  </a:cubicBezTo>
                  <a:cubicBezTo>
                    <a:pt x="44" y="35"/>
                    <a:pt x="44" y="34"/>
                    <a:pt x="43" y="34"/>
                  </a:cubicBezTo>
                  <a:close/>
                  <a:moveTo>
                    <a:pt x="52" y="7"/>
                  </a:moveTo>
                  <a:cubicBezTo>
                    <a:pt x="52" y="45"/>
                    <a:pt x="52" y="45"/>
                    <a:pt x="52" y="45"/>
                  </a:cubicBezTo>
                  <a:cubicBezTo>
                    <a:pt x="52" y="49"/>
                    <a:pt x="49" y="53"/>
                    <a:pt x="45" y="53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3" y="53"/>
                    <a:pt x="0" y="49"/>
                    <a:pt x="0" y="45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4"/>
                    <a:pt x="3" y="0"/>
                    <a:pt x="7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9" y="0"/>
                    <a:pt x="52" y="4"/>
                    <a:pt x="52" y="7"/>
                  </a:cubicBezTo>
                  <a:close/>
                  <a:moveTo>
                    <a:pt x="49" y="7"/>
                  </a:moveTo>
                  <a:cubicBezTo>
                    <a:pt x="49" y="5"/>
                    <a:pt x="47" y="3"/>
                    <a:pt x="45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4" y="3"/>
                    <a:pt x="3" y="5"/>
                    <a:pt x="3" y="7"/>
                  </a:cubicBezTo>
                  <a:cubicBezTo>
                    <a:pt x="3" y="45"/>
                    <a:pt x="3" y="45"/>
                    <a:pt x="3" y="45"/>
                  </a:cubicBezTo>
                  <a:cubicBezTo>
                    <a:pt x="3" y="48"/>
                    <a:pt x="4" y="50"/>
                    <a:pt x="7" y="50"/>
                  </a:cubicBezTo>
                  <a:cubicBezTo>
                    <a:pt x="45" y="50"/>
                    <a:pt x="45" y="50"/>
                    <a:pt x="45" y="50"/>
                  </a:cubicBezTo>
                  <a:cubicBezTo>
                    <a:pt x="47" y="50"/>
                    <a:pt x="49" y="48"/>
                    <a:pt x="49" y="45"/>
                  </a:cubicBezTo>
                  <a:lnTo>
                    <a:pt x="49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Freeform 38"/>
            <p:cNvSpPr>
              <a:spLocks noEditPoints="1"/>
            </p:cNvSpPr>
            <p:nvPr/>
          </p:nvSpPr>
          <p:spPr bwMode="auto">
            <a:xfrm>
              <a:off x="7965069" y="4244772"/>
              <a:ext cx="355281" cy="316061"/>
            </a:xfrm>
            <a:custGeom>
              <a:avLst/>
              <a:gdLst>
                <a:gd name="T0" fmla="*/ 63 w 65"/>
                <a:gd name="T1" fmla="*/ 24 h 58"/>
                <a:gd name="T2" fmla="*/ 49 w 65"/>
                <a:gd name="T3" fmla="*/ 22 h 58"/>
                <a:gd name="T4" fmla="*/ 42 w 65"/>
                <a:gd name="T5" fmla="*/ 16 h 58"/>
                <a:gd name="T6" fmla="*/ 32 w 65"/>
                <a:gd name="T7" fmla="*/ 6 h 58"/>
                <a:gd name="T8" fmla="*/ 24 w 65"/>
                <a:gd name="T9" fmla="*/ 0 h 58"/>
                <a:gd name="T10" fmla="*/ 24 w 65"/>
                <a:gd name="T11" fmla="*/ 23 h 58"/>
                <a:gd name="T12" fmla="*/ 21 w 65"/>
                <a:gd name="T13" fmla="*/ 22 h 58"/>
                <a:gd name="T14" fmla="*/ 3 w 65"/>
                <a:gd name="T15" fmla="*/ 28 h 58"/>
                <a:gd name="T16" fmla="*/ 0 w 65"/>
                <a:gd name="T17" fmla="*/ 34 h 58"/>
                <a:gd name="T18" fmla="*/ 2 w 65"/>
                <a:gd name="T19" fmla="*/ 41 h 58"/>
                <a:gd name="T20" fmla="*/ 5 w 65"/>
                <a:gd name="T21" fmla="*/ 48 h 58"/>
                <a:gd name="T22" fmla="*/ 10 w 65"/>
                <a:gd name="T23" fmla="*/ 55 h 58"/>
                <a:gd name="T24" fmla="*/ 35 w 65"/>
                <a:gd name="T25" fmla="*/ 57 h 58"/>
                <a:gd name="T26" fmla="*/ 45 w 65"/>
                <a:gd name="T27" fmla="*/ 55 h 58"/>
                <a:gd name="T28" fmla="*/ 60 w 65"/>
                <a:gd name="T29" fmla="*/ 57 h 58"/>
                <a:gd name="T30" fmla="*/ 64 w 65"/>
                <a:gd name="T31" fmla="*/ 26 h 58"/>
                <a:gd name="T32" fmla="*/ 9 w 65"/>
                <a:gd name="T33" fmla="*/ 25 h 58"/>
                <a:gd name="T34" fmla="*/ 24 w 65"/>
                <a:gd name="T35" fmla="*/ 28 h 58"/>
                <a:gd name="T36" fmla="*/ 9 w 65"/>
                <a:gd name="T37" fmla="*/ 30 h 58"/>
                <a:gd name="T38" fmla="*/ 9 w 65"/>
                <a:gd name="T39" fmla="*/ 25 h 58"/>
                <a:gd name="T40" fmla="*/ 18 w 65"/>
                <a:gd name="T41" fmla="*/ 32 h 58"/>
                <a:gd name="T42" fmla="*/ 18 w 65"/>
                <a:gd name="T43" fmla="*/ 37 h 58"/>
                <a:gd name="T44" fmla="*/ 6 w 65"/>
                <a:gd name="T45" fmla="*/ 37 h 58"/>
                <a:gd name="T46" fmla="*/ 6 w 65"/>
                <a:gd name="T47" fmla="*/ 32 h 58"/>
                <a:gd name="T48" fmla="*/ 18 w 65"/>
                <a:gd name="T49" fmla="*/ 39 h 58"/>
                <a:gd name="T50" fmla="*/ 23 w 65"/>
                <a:gd name="T51" fmla="*/ 41 h 58"/>
                <a:gd name="T52" fmla="*/ 11 w 65"/>
                <a:gd name="T53" fmla="*/ 43 h 58"/>
                <a:gd name="T54" fmla="*/ 5 w 65"/>
                <a:gd name="T55" fmla="*/ 41 h 58"/>
                <a:gd name="T56" fmla="*/ 11 w 65"/>
                <a:gd name="T57" fmla="*/ 45 h 58"/>
                <a:gd name="T58" fmla="*/ 23 w 65"/>
                <a:gd name="T59" fmla="*/ 45 h 58"/>
                <a:gd name="T60" fmla="*/ 23 w 65"/>
                <a:gd name="T61" fmla="*/ 50 h 58"/>
                <a:gd name="T62" fmla="*/ 8 w 65"/>
                <a:gd name="T63" fmla="*/ 48 h 58"/>
                <a:gd name="T64" fmla="*/ 23 w 65"/>
                <a:gd name="T65" fmla="*/ 52 h 58"/>
                <a:gd name="T66" fmla="*/ 24 w 65"/>
                <a:gd name="T67" fmla="*/ 44 h 58"/>
                <a:gd name="T68" fmla="*/ 22 w 65"/>
                <a:gd name="T69" fmla="*/ 37 h 58"/>
                <a:gd name="T70" fmla="*/ 21 w 65"/>
                <a:gd name="T71" fmla="*/ 32 h 58"/>
                <a:gd name="T72" fmla="*/ 26 w 65"/>
                <a:gd name="T73" fmla="*/ 26 h 58"/>
                <a:gd name="T74" fmla="*/ 28 w 65"/>
                <a:gd name="T75" fmla="*/ 31 h 58"/>
                <a:gd name="T76" fmla="*/ 39 w 65"/>
                <a:gd name="T77" fmla="*/ 40 h 58"/>
                <a:gd name="T78" fmla="*/ 30 w 65"/>
                <a:gd name="T79" fmla="*/ 31 h 58"/>
                <a:gd name="T80" fmla="*/ 29 w 65"/>
                <a:gd name="T81" fmla="*/ 24 h 58"/>
                <a:gd name="T82" fmla="*/ 29 w 65"/>
                <a:gd name="T83" fmla="*/ 24 h 58"/>
                <a:gd name="T84" fmla="*/ 22 w 65"/>
                <a:gd name="T85" fmla="*/ 8 h 58"/>
                <a:gd name="T86" fmla="*/ 28 w 65"/>
                <a:gd name="T87" fmla="*/ 4 h 58"/>
                <a:gd name="T88" fmla="*/ 32 w 65"/>
                <a:gd name="T89" fmla="*/ 14 h 58"/>
                <a:gd name="T90" fmla="*/ 43 w 65"/>
                <a:gd name="T91" fmla="*/ 20 h 58"/>
                <a:gd name="T92" fmla="*/ 46 w 65"/>
                <a:gd name="T93" fmla="*/ 50 h 58"/>
                <a:gd name="T94" fmla="*/ 12 w 65"/>
                <a:gd name="T95" fmla="*/ 52 h 58"/>
                <a:gd name="T96" fmla="*/ 23 w 65"/>
                <a:gd name="T97" fmla="*/ 52 h 58"/>
                <a:gd name="T98" fmla="*/ 61 w 65"/>
                <a:gd name="T99" fmla="*/ 27 h 58"/>
                <a:gd name="T100" fmla="*/ 48 w 65"/>
                <a:gd name="T101" fmla="*/ 5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5" h="58">
                  <a:moveTo>
                    <a:pt x="64" y="24"/>
                  </a:moveTo>
                  <a:cubicBezTo>
                    <a:pt x="64" y="24"/>
                    <a:pt x="63" y="24"/>
                    <a:pt x="63" y="24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7" y="20"/>
                    <a:pt x="46" y="18"/>
                    <a:pt x="45" y="18"/>
                  </a:cubicBezTo>
                  <a:cubicBezTo>
                    <a:pt x="44" y="17"/>
                    <a:pt x="43" y="17"/>
                    <a:pt x="42" y="16"/>
                  </a:cubicBezTo>
                  <a:cubicBezTo>
                    <a:pt x="39" y="15"/>
                    <a:pt x="37" y="14"/>
                    <a:pt x="35" y="12"/>
                  </a:cubicBezTo>
                  <a:cubicBezTo>
                    <a:pt x="33" y="10"/>
                    <a:pt x="32" y="8"/>
                    <a:pt x="32" y="6"/>
                  </a:cubicBezTo>
                  <a:cubicBezTo>
                    <a:pt x="31" y="4"/>
                    <a:pt x="31" y="2"/>
                    <a:pt x="30" y="1"/>
                  </a:cubicBezTo>
                  <a:cubicBezTo>
                    <a:pt x="28" y="0"/>
                    <a:pt x="26" y="0"/>
                    <a:pt x="24" y="0"/>
                  </a:cubicBezTo>
                  <a:cubicBezTo>
                    <a:pt x="22" y="1"/>
                    <a:pt x="20" y="4"/>
                    <a:pt x="20" y="7"/>
                  </a:cubicBezTo>
                  <a:cubicBezTo>
                    <a:pt x="19" y="14"/>
                    <a:pt x="22" y="19"/>
                    <a:pt x="24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3" y="22"/>
                    <a:pt x="22" y="22"/>
                    <a:pt x="21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6" y="22"/>
                    <a:pt x="3" y="25"/>
                    <a:pt x="3" y="28"/>
                  </a:cubicBezTo>
                  <a:cubicBezTo>
                    <a:pt x="3" y="28"/>
                    <a:pt x="3" y="29"/>
                    <a:pt x="4" y="29"/>
                  </a:cubicBezTo>
                  <a:cubicBezTo>
                    <a:pt x="1" y="30"/>
                    <a:pt x="0" y="32"/>
                    <a:pt x="0" y="34"/>
                  </a:cubicBezTo>
                  <a:cubicBezTo>
                    <a:pt x="0" y="36"/>
                    <a:pt x="1" y="38"/>
                    <a:pt x="2" y="39"/>
                  </a:cubicBezTo>
                  <a:cubicBezTo>
                    <a:pt x="2" y="40"/>
                    <a:pt x="2" y="40"/>
                    <a:pt x="2" y="41"/>
                  </a:cubicBezTo>
                  <a:cubicBezTo>
                    <a:pt x="2" y="43"/>
                    <a:pt x="3" y="45"/>
                    <a:pt x="5" y="46"/>
                  </a:cubicBezTo>
                  <a:cubicBezTo>
                    <a:pt x="5" y="46"/>
                    <a:pt x="5" y="47"/>
                    <a:pt x="5" y="48"/>
                  </a:cubicBezTo>
                  <a:cubicBezTo>
                    <a:pt x="5" y="50"/>
                    <a:pt x="6" y="52"/>
                    <a:pt x="8" y="53"/>
                  </a:cubicBezTo>
                  <a:cubicBezTo>
                    <a:pt x="9" y="53"/>
                    <a:pt x="9" y="54"/>
                    <a:pt x="10" y="55"/>
                  </a:cubicBezTo>
                  <a:cubicBezTo>
                    <a:pt x="13" y="57"/>
                    <a:pt x="24" y="58"/>
                    <a:pt x="30" y="58"/>
                  </a:cubicBezTo>
                  <a:cubicBezTo>
                    <a:pt x="32" y="58"/>
                    <a:pt x="34" y="58"/>
                    <a:pt x="35" y="57"/>
                  </a:cubicBezTo>
                  <a:cubicBezTo>
                    <a:pt x="38" y="57"/>
                    <a:pt x="41" y="56"/>
                    <a:pt x="45" y="54"/>
                  </a:cubicBezTo>
                  <a:cubicBezTo>
                    <a:pt x="45" y="55"/>
                    <a:pt x="45" y="55"/>
                    <a:pt x="45" y="55"/>
                  </a:cubicBezTo>
                  <a:cubicBezTo>
                    <a:pt x="45" y="56"/>
                    <a:pt x="46" y="56"/>
                    <a:pt x="46" y="56"/>
                  </a:cubicBezTo>
                  <a:cubicBezTo>
                    <a:pt x="60" y="57"/>
                    <a:pt x="60" y="57"/>
                    <a:pt x="60" y="57"/>
                  </a:cubicBezTo>
                  <a:cubicBezTo>
                    <a:pt x="61" y="57"/>
                    <a:pt x="62" y="56"/>
                    <a:pt x="62" y="55"/>
                  </a:cubicBezTo>
                  <a:cubicBezTo>
                    <a:pt x="64" y="26"/>
                    <a:pt x="64" y="26"/>
                    <a:pt x="64" y="26"/>
                  </a:cubicBezTo>
                  <a:cubicBezTo>
                    <a:pt x="65" y="25"/>
                    <a:pt x="64" y="25"/>
                    <a:pt x="64" y="24"/>
                  </a:cubicBezTo>
                  <a:close/>
                  <a:moveTo>
                    <a:pt x="9" y="25"/>
                  </a:moveTo>
                  <a:cubicBezTo>
                    <a:pt x="21" y="25"/>
                    <a:pt x="21" y="25"/>
                    <a:pt x="21" y="25"/>
                  </a:cubicBezTo>
                  <a:cubicBezTo>
                    <a:pt x="23" y="25"/>
                    <a:pt x="24" y="26"/>
                    <a:pt x="24" y="28"/>
                  </a:cubicBezTo>
                  <a:cubicBezTo>
                    <a:pt x="24" y="29"/>
                    <a:pt x="23" y="30"/>
                    <a:pt x="21" y="30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8" y="30"/>
                    <a:pt x="6" y="29"/>
                    <a:pt x="6" y="28"/>
                  </a:cubicBezTo>
                  <a:cubicBezTo>
                    <a:pt x="6" y="26"/>
                    <a:pt x="8" y="25"/>
                    <a:pt x="9" y="25"/>
                  </a:cubicBezTo>
                  <a:close/>
                  <a:moveTo>
                    <a:pt x="6" y="32"/>
                  </a:moveTo>
                  <a:cubicBezTo>
                    <a:pt x="18" y="32"/>
                    <a:pt x="18" y="32"/>
                    <a:pt x="18" y="32"/>
                  </a:cubicBezTo>
                  <a:cubicBezTo>
                    <a:pt x="19" y="32"/>
                    <a:pt x="21" y="33"/>
                    <a:pt x="21" y="34"/>
                  </a:cubicBezTo>
                  <a:cubicBezTo>
                    <a:pt x="21" y="36"/>
                    <a:pt x="19" y="37"/>
                    <a:pt x="1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6" y="37"/>
                    <a:pt x="6" y="37"/>
                    <a:pt x="6" y="37"/>
                  </a:cubicBezTo>
                  <a:cubicBezTo>
                    <a:pt x="4" y="37"/>
                    <a:pt x="3" y="36"/>
                    <a:pt x="3" y="34"/>
                  </a:cubicBezTo>
                  <a:cubicBezTo>
                    <a:pt x="3" y="33"/>
                    <a:pt x="4" y="32"/>
                    <a:pt x="6" y="32"/>
                  </a:cubicBezTo>
                  <a:close/>
                  <a:moveTo>
                    <a:pt x="8" y="39"/>
                  </a:moveTo>
                  <a:cubicBezTo>
                    <a:pt x="18" y="39"/>
                    <a:pt x="18" y="39"/>
                    <a:pt x="18" y="39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2" y="39"/>
                    <a:pt x="23" y="40"/>
                    <a:pt x="23" y="41"/>
                  </a:cubicBezTo>
                  <a:cubicBezTo>
                    <a:pt x="23" y="42"/>
                    <a:pt x="22" y="43"/>
                    <a:pt x="20" y="43"/>
                  </a:cubicBezTo>
                  <a:cubicBezTo>
                    <a:pt x="11" y="43"/>
                    <a:pt x="11" y="43"/>
                    <a:pt x="11" y="43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6" y="43"/>
                    <a:pt x="5" y="42"/>
                    <a:pt x="5" y="41"/>
                  </a:cubicBezTo>
                  <a:cubicBezTo>
                    <a:pt x="5" y="40"/>
                    <a:pt x="6" y="39"/>
                    <a:pt x="8" y="39"/>
                  </a:cubicBezTo>
                  <a:close/>
                  <a:moveTo>
                    <a:pt x="11" y="45"/>
                  </a:moveTo>
                  <a:cubicBezTo>
                    <a:pt x="20" y="45"/>
                    <a:pt x="20" y="45"/>
                    <a:pt x="20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5" y="45"/>
                    <a:pt x="26" y="47"/>
                    <a:pt x="26" y="48"/>
                  </a:cubicBezTo>
                  <a:cubicBezTo>
                    <a:pt x="26" y="49"/>
                    <a:pt x="25" y="50"/>
                    <a:pt x="23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9" y="50"/>
                    <a:pt x="8" y="49"/>
                    <a:pt x="8" y="48"/>
                  </a:cubicBezTo>
                  <a:cubicBezTo>
                    <a:pt x="8" y="47"/>
                    <a:pt x="9" y="45"/>
                    <a:pt x="11" y="45"/>
                  </a:cubicBezTo>
                  <a:close/>
                  <a:moveTo>
                    <a:pt x="23" y="52"/>
                  </a:moveTo>
                  <a:cubicBezTo>
                    <a:pt x="26" y="52"/>
                    <a:pt x="28" y="50"/>
                    <a:pt x="28" y="48"/>
                  </a:cubicBezTo>
                  <a:cubicBezTo>
                    <a:pt x="28" y="46"/>
                    <a:pt x="26" y="44"/>
                    <a:pt x="24" y="44"/>
                  </a:cubicBezTo>
                  <a:cubicBezTo>
                    <a:pt x="25" y="43"/>
                    <a:pt x="25" y="42"/>
                    <a:pt x="25" y="41"/>
                  </a:cubicBezTo>
                  <a:cubicBezTo>
                    <a:pt x="25" y="39"/>
                    <a:pt x="24" y="38"/>
                    <a:pt x="22" y="37"/>
                  </a:cubicBezTo>
                  <a:cubicBezTo>
                    <a:pt x="22" y="36"/>
                    <a:pt x="23" y="35"/>
                    <a:pt x="23" y="34"/>
                  </a:cubicBezTo>
                  <a:cubicBezTo>
                    <a:pt x="23" y="33"/>
                    <a:pt x="22" y="33"/>
                    <a:pt x="21" y="32"/>
                  </a:cubicBezTo>
                  <a:cubicBezTo>
                    <a:pt x="24" y="32"/>
                    <a:pt x="26" y="30"/>
                    <a:pt x="26" y="28"/>
                  </a:cubicBezTo>
                  <a:cubicBezTo>
                    <a:pt x="26" y="27"/>
                    <a:pt x="26" y="26"/>
                    <a:pt x="26" y="26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8" y="27"/>
                    <a:pt x="28" y="29"/>
                    <a:pt x="28" y="31"/>
                  </a:cubicBezTo>
                  <a:cubicBezTo>
                    <a:pt x="29" y="38"/>
                    <a:pt x="37" y="41"/>
                    <a:pt x="37" y="41"/>
                  </a:cubicBezTo>
                  <a:cubicBezTo>
                    <a:pt x="38" y="41"/>
                    <a:pt x="38" y="41"/>
                    <a:pt x="39" y="40"/>
                  </a:cubicBezTo>
                  <a:cubicBezTo>
                    <a:pt x="39" y="40"/>
                    <a:pt x="38" y="39"/>
                    <a:pt x="38" y="39"/>
                  </a:cubicBezTo>
                  <a:cubicBezTo>
                    <a:pt x="38" y="39"/>
                    <a:pt x="31" y="37"/>
                    <a:pt x="30" y="31"/>
                  </a:cubicBezTo>
                  <a:cubicBezTo>
                    <a:pt x="30" y="28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3"/>
                  </a:cubicBezTo>
                  <a:cubicBezTo>
                    <a:pt x="29" y="23"/>
                    <a:pt x="21" y="16"/>
                    <a:pt x="22" y="8"/>
                  </a:cubicBezTo>
                  <a:cubicBezTo>
                    <a:pt x="23" y="5"/>
                    <a:pt x="24" y="4"/>
                    <a:pt x="25" y="3"/>
                  </a:cubicBezTo>
                  <a:cubicBezTo>
                    <a:pt x="26" y="3"/>
                    <a:pt x="27" y="3"/>
                    <a:pt x="28" y="4"/>
                  </a:cubicBezTo>
                  <a:cubicBezTo>
                    <a:pt x="28" y="4"/>
                    <a:pt x="29" y="5"/>
                    <a:pt x="29" y="7"/>
                  </a:cubicBezTo>
                  <a:cubicBezTo>
                    <a:pt x="30" y="9"/>
                    <a:pt x="31" y="11"/>
                    <a:pt x="32" y="14"/>
                  </a:cubicBezTo>
                  <a:cubicBezTo>
                    <a:pt x="35" y="17"/>
                    <a:pt x="38" y="18"/>
                    <a:pt x="40" y="19"/>
                  </a:cubicBezTo>
                  <a:cubicBezTo>
                    <a:pt x="41" y="19"/>
                    <a:pt x="42" y="20"/>
                    <a:pt x="43" y="20"/>
                  </a:cubicBezTo>
                  <a:cubicBezTo>
                    <a:pt x="44" y="21"/>
                    <a:pt x="47" y="25"/>
                    <a:pt x="48" y="26"/>
                  </a:cubicBezTo>
                  <a:cubicBezTo>
                    <a:pt x="46" y="50"/>
                    <a:pt x="46" y="50"/>
                    <a:pt x="46" y="50"/>
                  </a:cubicBezTo>
                  <a:cubicBezTo>
                    <a:pt x="43" y="52"/>
                    <a:pt x="39" y="54"/>
                    <a:pt x="34" y="54"/>
                  </a:cubicBezTo>
                  <a:cubicBezTo>
                    <a:pt x="27" y="55"/>
                    <a:pt x="14" y="54"/>
                    <a:pt x="12" y="52"/>
                  </a:cubicBezTo>
                  <a:cubicBezTo>
                    <a:pt x="12" y="52"/>
                    <a:pt x="12" y="52"/>
                    <a:pt x="12" y="52"/>
                  </a:cubicBezTo>
                  <a:lnTo>
                    <a:pt x="23" y="52"/>
                  </a:lnTo>
                  <a:close/>
                  <a:moveTo>
                    <a:pt x="50" y="26"/>
                  </a:moveTo>
                  <a:cubicBezTo>
                    <a:pt x="61" y="27"/>
                    <a:pt x="61" y="27"/>
                    <a:pt x="61" y="27"/>
                  </a:cubicBezTo>
                  <a:cubicBezTo>
                    <a:pt x="59" y="54"/>
                    <a:pt x="59" y="54"/>
                    <a:pt x="59" y="54"/>
                  </a:cubicBezTo>
                  <a:cubicBezTo>
                    <a:pt x="48" y="53"/>
                    <a:pt x="48" y="53"/>
                    <a:pt x="48" y="53"/>
                  </a:cubicBezTo>
                  <a:lnTo>
                    <a:pt x="50" y="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Freeform 64"/>
            <p:cNvSpPr>
              <a:spLocks noEditPoints="1"/>
            </p:cNvSpPr>
            <p:nvPr/>
          </p:nvSpPr>
          <p:spPr bwMode="auto">
            <a:xfrm>
              <a:off x="7632991" y="4154948"/>
              <a:ext cx="278989" cy="188037"/>
            </a:xfrm>
            <a:custGeom>
              <a:avLst/>
              <a:gdLst>
                <a:gd name="T0" fmla="*/ 58 w 58"/>
                <a:gd name="T1" fmla="*/ 18 h 38"/>
                <a:gd name="T2" fmla="*/ 31 w 58"/>
                <a:gd name="T3" fmla="*/ 0 h 38"/>
                <a:gd name="T4" fmla="*/ 1 w 58"/>
                <a:gd name="T5" fmla="*/ 18 h 38"/>
                <a:gd name="T6" fmla="*/ 0 w 58"/>
                <a:gd name="T7" fmla="*/ 20 h 38"/>
                <a:gd name="T8" fmla="*/ 31 w 58"/>
                <a:gd name="T9" fmla="*/ 38 h 38"/>
                <a:gd name="T10" fmla="*/ 58 w 58"/>
                <a:gd name="T11" fmla="*/ 20 h 38"/>
                <a:gd name="T12" fmla="*/ 58 w 58"/>
                <a:gd name="T13" fmla="*/ 18 h 38"/>
                <a:gd name="T14" fmla="*/ 18 w 58"/>
                <a:gd name="T15" fmla="*/ 19 h 38"/>
                <a:gd name="T16" fmla="*/ 16 w 58"/>
                <a:gd name="T17" fmla="*/ 19 h 38"/>
                <a:gd name="T18" fmla="*/ 28 w 58"/>
                <a:gd name="T19" fmla="*/ 34 h 38"/>
                <a:gd name="T20" fmla="*/ 4 w 58"/>
                <a:gd name="T21" fmla="*/ 19 h 38"/>
                <a:gd name="T22" fmla="*/ 27 w 58"/>
                <a:gd name="T23" fmla="*/ 4 h 38"/>
                <a:gd name="T24" fmla="*/ 19 w 58"/>
                <a:gd name="T25" fmla="*/ 9 h 38"/>
                <a:gd name="T26" fmla="*/ 21 w 58"/>
                <a:gd name="T27" fmla="*/ 10 h 38"/>
                <a:gd name="T28" fmla="*/ 31 w 58"/>
                <a:gd name="T29" fmla="*/ 5 h 38"/>
                <a:gd name="T30" fmla="*/ 45 w 58"/>
                <a:gd name="T31" fmla="*/ 19 h 38"/>
                <a:gd name="T32" fmla="*/ 31 w 58"/>
                <a:gd name="T33" fmla="*/ 33 h 38"/>
                <a:gd name="T34" fmla="*/ 18 w 58"/>
                <a:gd name="T35" fmla="*/ 19 h 38"/>
                <a:gd name="T36" fmla="*/ 36 w 58"/>
                <a:gd name="T37" fmla="*/ 34 h 38"/>
                <a:gd name="T38" fmla="*/ 47 w 58"/>
                <a:gd name="T39" fmla="*/ 19 h 38"/>
                <a:gd name="T40" fmla="*/ 38 w 58"/>
                <a:gd name="T41" fmla="*/ 4 h 38"/>
                <a:gd name="T42" fmla="*/ 55 w 58"/>
                <a:gd name="T43" fmla="*/ 19 h 38"/>
                <a:gd name="T44" fmla="*/ 36 w 58"/>
                <a:gd name="T45" fmla="*/ 34 h 38"/>
                <a:gd name="T46" fmla="*/ 40 w 58"/>
                <a:gd name="T47" fmla="*/ 19 h 38"/>
                <a:gd name="T48" fmla="*/ 31 w 58"/>
                <a:gd name="T49" fmla="*/ 28 h 38"/>
                <a:gd name="T50" fmla="*/ 23 w 58"/>
                <a:gd name="T51" fmla="*/ 19 h 38"/>
                <a:gd name="T52" fmla="*/ 31 w 58"/>
                <a:gd name="T53" fmla="*/ 19 h 38"/>
                <a:gd name="T54" fmla="*/ 24 w 58"/>
                <a:gd name="T55" fmla="*/ 14 h 38"/>
                <a:gd name="T56" fmla="*/ 31 w 58"/>
                <a:gd name="T57" fmla="*/ 10 h 38"/>
                <a:gd name="T58" fmla="*/ 40 w 58"/>
                <a:gd name="T59" fmla="*/ 1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8" h="38">
                  <a:moveTo>
                    <a:pt x="58" y="18"/>
                  </a:moveTo>
                  <a:cubicBezTo>
                    <a:pt x="57" y="18"/>
                    <a:pt x="47" y="0"/>
                    <a:pt x="31" y="0"/>
                  </a:cubicBezTo>
                  <a:cubicBezTo>
                    <a:pt x="15" y="0"/>
                    <a:pt x="1" y="17"/>
                    <a:pt x="1" y="18"/>
                  </a:cubicBezTo>
                  <a:cubicBezTo>
                    <a:pt x="0" y="19"/>
                    <a:pt x="0" y="19"/>
                    <a:pt x="0" y="20"/>
                  </a:cubicBezTo>
                  <a:cubicBezTo>
                    <a:pt x="1" y="21"/>
                    <a:pt x="13" y="38"/>
                    <a:pt x="31" y="38"/>
                  </a:cubicBezTo>
                  <a:cubicBezTo>
                    <a:pt x="49" y="38"/>
                    <a:pt x="57" y="20"/>
                    <a:pt x="58" y="20"/>
                  </a:cubicBezTo>
                  <a:cubicBezTo>
                    <a:pt x="58" y="19"/>
                    <a:pt x="58" y="19"/>
                    <a:pt x="58" y="18"/>
                  </a:cubicBezTo>
                  <a:close/>
                  <a:moveTo>
                    <a:pt x="18" y="19"/>
                  </a:moveTo>
                  <a:cubicBezTo>
                    <a:pt x="16" y="19"/>
                    <a:pt x="16" y="19"/>
                    <a:pt x="16" y="19"/>
                  </a:cubicBezTo>
                  <a:cubicBezTo>
                    <a:pt x="16" y="27"/>
                    <a:pt x="21" y="33"/>
                    <a:pt x="28" y="34"/>
                  </a:cubicBezTo>
                  <a:cubicBezTo>
                    <a:pt x="16" y="33"/>
                    <a:pt x="6" y="22"/>
                    <a:pt x="4" y="19"/>
                  </a:cubicBezTo>
                  <a:cubicBezTo>
                    <a:pt x="6" y="16"/>
                    <a:pt x="16" y="6"/>
                    <a:pt x="27" y="4"/>
                  </a:cubicBezTo>
                  <a:cubicBezTo>
                    <a:pt x="24" y="5"/>
                    <a:pt x="21" y="7"/>
                    <a:pt x="19" y="9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3" y="7"/>
                    <a:pt x="27" y="5"/>
                    <a:pt x="31" y="5"/>
                  </a:cubicBezTo>
                  <a:cubicBezTo>
                    <a:pt x="39" y="5"/>
                    <a:pt x="45" y="11"/>
                    <a:pt x="45" y="19"/>
                  </a:cubicBezTo>
                  <a:cubicBezTo>
                    <a:pt x="45" y="27"/>
                    <a:pt x="39" y="33"/>
                    <a:pt x="31" y="33"/>
                  </a:cubicBezTo>
                  <a:cubicBezTo>
                    <a:pt x="24" y="33"/>
                    <a:pt x="18" y="27"/>
                    <a:pt x="18" y="19"/>
                  </a:cubicBezTo>
                  <a:close/>
                  <a:moveTo>
                    <a:pt x="36" y="34"/>
                  </a:moveTo>
                  <a:cubicBezTo>
                    <a:pt x="42" y="32"/>
                    <a:pt x="47" y="26"/>
                    <a:pt x="47" y="19"/>
                  </a:cubicBezTo>
                  <a:cubicBezTo>
                    <a:pt x="47" y="12"/>
                    <a:pt x="43" y="7"/>
                    <a:pt x="38" y="4"/>
                  </a:cubicBezTo>
                  <a:cubicBezTo>
                    <a:pt x="47" y="8"/>
                    <a:pt x="53" y="17"/>
                    <a:pt x="55" y="19"/>
                  </a:cubicBezTo>
                  <a:cubicBezTo>
                    <a:pt x="53" y="22"/>
                    <a:pt x="47" y="32"/>
                    <a:pt x="36" y="34"/>
                  </a:cubicBezTo>
                  <a:close/>
                  <a:moveTo>
                    <a:pt x="40" y="19"/>
                  </a:moveTo>
                  <a:cubicBezTo>
                    <a:pt x="40" y="24"/>
                    <a:pt x="36" y="28"/>
                    <a:pt x="31" y="28"/>
                  </a:cubicBezTo>
                  <a:cubicBezTo>
                    <a:pt x="27" y="28"/>
                    <a:pt x="23" y="24"/>
                    <a:pt x="23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6" y="12"/>
                    <a:pt x="29" y="10"/>
                    <a:pt x="31" y="10"/>
                  </a:cubicBezTo>
                  <a:cubicBezTo>
                    <a:pt x="36" y="10"/>
                    <a:pt x="40" y="14"/>
                    <a:pt x="40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3" name="Oval 112"/>
          <p:cNvSpPr/>
          <p:nvPr/>
        </p:nvSpPr>
        <p:spPr>
          <a:xfrm>
            <a:off x="6454995" y="2819211"/>
            <a:ext cx="959268" cy="959268"/>
          </a:xfrm>
          <a:prstGeom prst="ellipse">
            <a:avLst/>
          </a:prstGeom>
          <a:solidFill>
            <a:schemeClr val="accent6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Oval 114"/>
          <p:cNvSpPr/>
          <p:nvPr/>
        </p:nvSpPr>
        <p:spPr>
          <a:xfrm>
            <a:off x="4543665" y="4415593"/>
            <a:ext cx="1138505" cy="1138505"/>
          </a:xfrm>
          <a:prstGeom prst="ellipse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Oval 116"/>
          <p:cNvSpPr/>
          <p:nvPr/>
        </p:nvSpPr>
        <p:spPr>
          <a:xfrm>
            <a:off x="6247700" y="2316614"/>
            <a:ext cx="498597" cy="498597"/>
          </a:xfrm>
          <a:prstGeom prst="ellipse">
            <a:avLst/>
          </a:prstGeom>
          <a:solidFill>
            <a:schemeClr val="accent6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8" name="Oval 117"/>
          <p:cNvSpPr/>
          <p:nvPr/>
        </p:nvSpPr>
        <p:spPr>
          <a:xfrm>
            <a:off x="7497047" y="3112829"/>
            <a:ext cx="295655" cy="295655"/>
          </a:xfrm>
          <a:prstGeom prst="ellipse">
            <a:avLst/>
          </a:prstGeom>
          <a:solidFill>
            <a:schemeClr val="accent6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Oval 118"/>
          <p:cNvSpPr/>
          <p:nvPr/>
        </p:nvSpPr>
        <p:spPr>
          <a:xfrm>
            <a:off x="7427667" y="3515123"/>
            <a:ext cx="209306" cy="209306"/>
          </a:xfrm>
          <a:prstGeom prst="ellipse">
            <a:avLst/>
          </a:prstGeom>
          <a:solidFill>
            <a:schemeClr val="accent6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Oval 119"/>
          <p:cNvSpPr/>
          <p:nvPr/>
        </p:nvSpPr>
        <p:spPr>
          <a:xfrm>
            <a:off x="6301987" y="2929639"/>
            <a:ext cx="178991" cy="178991"/>
          </a:xfrm>
          <a:prstGeom prst="ellipse">
            <a:avLst/>
          </a:prstGeom>
          <a:solidFill>
            <a:schemeClr val="accent6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Oval 127"/>
          <p:cNvSpPr/>
          <p:nvPr/>
        </p:nvSpPr>
        <p:spPr>
          <a:xfrm>
            <a:off x="4214634" y="4073628"/>
            <a:ext cx="514448" cy="51444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" name="Oval 128"/>
          <p:cNvSpPr/>
          <p:nvPr/>
        </p:nvSpPr>
        <p:spPr>
          <a:xfrm>
            <a:off x="4268216" y="4726408"/>
            <a:ext cx="190439" cy="19043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9" name="Group 148"/>
          <p:cNvGrpSpPr/>
          <p:nvPr/>
        </p:nvGrpSpPr>
        <p:grpSpPr>
          <a:xfrm>
            <a:off x="5013333" y="3316703"/>
            <a:ext cx="2165350" cy="2908301"/>
            <a:chOff x="9231313" y="1628775"/>
            <a:chExt cx="2165350" cy="2908301"/>
          </a:xfrm>
        </p:grpSpPr>
        <p:sp>
          <p:nvSpPr>
            <p:cNvPr id="135" name="Freeform 5"/>
            <p:cNvSpPr>
              <a:spLocks/>
            </p:cNvSpPr>
            <p:nvPr/>
          </p:nvSpPr>
          <p:spPr bwMode="auto">
            <a:xfrm>
              <a:off x="9231313" y="3363913"/>
              <a:ext cx="2165350" cy="1173163"/>
            </a:xfrm>
            <a:custGeom>
              <a:avLst/>
              <a:gdLst>
                <a:gd name="T0" fmla="*/ 293 w 311"/>
                <a:gd name="T1" fmla="*/ 58 h 169"/>
                <a:gd name="T2" fmla="*/ 154 w 311"/>
                <a:gd name="T3" fmla="*/ 0 h 169"/>
                <a:gd name="T4" fmla="*/ 16 w 311"/>
                <a:gd name="T5" fmla="*/ 58 h 169"/>
                <a:gd name="T6" fmla="*/ 0 w 311"/>
                <a:gd name="T7" fmla="*/ 124 h 169"/>
                <a:gd name="T8" fmla="*/ 154 w 311"/>
                <a:gd name="T9" fmla="*/ 169 h 169"/>
                <a:gd name="T10" fmla="*/ 311 w 311"/>
                <a:gd name="T11" fmla="*/ 123 h 169"/>
                <a:gd name="T12" fmla="*/ 293 w 311"/>
                <a:gd name="T13" fmla="*/ 58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1" h="169">
                  <a:moveTo>
                    <a:pt x="293" y="58"/>
                  </a:moveTo>
                  <a:cubicBezTo>
                    <a:pt x="274" y="22"/>
                    <a:pt x="154" y="0"/>
                    <a:pt x="154" y="0"/>
                  </a:cubicBezTo>
                  <a:cubicBezTo>
                    <a:pt x="154" y="0"/>
                    <a:pt x="34" y="22"/>
                    <a:pt x="16" y="58"/>
                  </a:cubicBezTo>
                  <a:cubicBezTo>
                    <a:pt x="10" y="79"/>
                    <a:pt x="4" y="104"/>
                    <a:pt x="0" y="124"/>
                  </a:cubicBezTo>
                  <a:cubicBezTo>
                    <a:pt x="44" y="152"/>
                    <a:pt x="97" y="169"/>
                    <a:pt x="154" y="169"/>
                  </a:cubicBezTo>
                  <a:cubicBezTo>
                    <a:pt x="212" y="169"/>
                    <a:pt x="266" y="152"/>
                    <a:pt x="311" y="123"/>
                  </a:cubicBezTo>
                  <a:cubicBezTo>
                    <a:pt x="307" y="102"/>
                    <a:pt x="301" y="78"/>
                    <a:pt x="293" y="58"/>
                  </a:cubicBezTo>
                </a:path>
              </a:pathLst>
            </a:custGeom>
            <a:solidFill>
              <a:srgbClr val="F1C9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6" name="Freeform 6"/>
            <p:cNvSpPr>
              <a:spLocks/>
            </p:cNvSpPr>
            <p:nvPr/>
          </p:nvSpPr>
          <p:spPr bwMode="auto">
            <a:xfrm>
              <a:off x="10304463" y="3363913"/>
              <a:ext cx="1092200" cy="1173163"/>
            </a:xfrm>
            <a:custGeom>
              <a:avLst/>
              <a:gdLst>
                <a:gd name="T0" fmla="*/ 0 w 157"/>
                <a:gd name="T1" fmla="*/ 169 h 169"/>
                <a:gd name="T2" fmla="*/ 157 w 157"/>
                <a:gd name="T3" fmla="*/ 123 h 169"/>
                <a:gd name="T4" fmla="*/ 139 w 157"/>
                <a:gd name="T5" fmla="*/ 58 h 169"/>
                <a:gd name="T6" fmla="*/ 0 w 157"/>
                <a:gd name="T7" fmla="*/ 0 h 169"/>
                <a:gd name="T8" fmla="*/ 0 w 157"/>
                <a:gd name="T9" fmla="*/ 169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7" h="169">
                  <a:moveTo>
                    <a:pt x="0" y="169"/>
                  </a:moveTo>
                  <a:cubicBezTo>
                    <a:pt x="58" y="169"/>
                    <a:pt x="112" y="152"/>
                    <a:pt x="157" y="123"/>
                  </a:cubicBezTo>
                  <a:cubicBezTo>
                    <a:pt x="153" y="102"/>
                    <a:pt x="147" y="78"/>
                    <a:pt x="139" y="58"/>
                  </a:cubicBezTo>
                  <a:cubicBezTo>
                    <a:pt x="120" y="22"/>
                    <a:pt x="0" y="0"/>
                    <a:pt x="0" y="0"/>
                  </a:cubicBezTo>
                  <a:cubicBezTo>
                    <a:pt x="0" y="169"/>
                    <a:pt x="0" y="169"/>
                    <a:pt x="0" y="169"/>
                  </a:cubicBezTo>
                </a:path>
              </a:pathLst>
            </a:custGeom>
            <a:solidFill>
              <a:srgbClr val="E4B6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7" name="Rectangle 7"/>
            <p:cNvSpPr>
              <a:spLocks noChangeArrowheads="1"/>
            </p:cNvSpPr>
            <p:nvPr/>
          </p:nvSpPr>
          <p:spPr bwMode="auto">
            <a:xfrm>
              <a:off x="10080625" y="2865438"/>
              <a:ext cx="452437" cy="762000"/>
            </a:xfrm>
            <a:prstGeom prst="rect">
              <a:avLst/>
            </a:prstGeom>
            <a:solidFill>
              <a:srgbClr val="F1C9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8" name="Rectangle 8"/>
            <p:cNvSpPr>
              <a:spLocks noChangeArrowheads="1"/>
            </p:cNvSpPr>
            <p:nvPr/>
          </p:nvSpPr>
          <p:spPr bwMode="auto">
            <a:xfrm>
              <a:off x="10080625" y="2865438"/>
              <a:ext cx="452437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9" name="Rectangle 9"/>
            <p:cNvSpPr>
              <a:spLocks noChangeArrowheads="1"/>
            </p:cNvSpPr>
            <p:nvPr/>
          </p:nvSpPr>
          <p:spPr bwMode="auto">
            <a:xfrm>
              <a:off x="10304463" y="2865438"/>
              <a:ext cx="228600" cy="762000"/>
            </a:xfrm>
            <a:prstGeom prst="rect">
              <a:avLst/>
            </a:prstGeom>
            <a:solidFill>
              <a:srgbClr val="E4B6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0" name="Rectangle 10"/>
            <p:cNvSpPr>
              <a:spLocks noChangeArrowheads="1"/>
            </p:cNvSpPr>
            <p:nvPr/>
          </p:nvSpPr>
          <p:spPr bwMode="auto">
            <a:xfrm>
              <a:off x="10304463" y="2865438"/>
              <a:ext cx="2286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1" name="Freeform 11"/>
            <p:cNvSpPr>
              <a:spLocks/>
            </p:cNvSpPr>
            <p:nvPr/>
          </p:nvSpPr>
          <p:spPr bwMode="auto">
            <a:xfrm>
              <a:off x="10080625" y="2865438"/>
              <a:ext cx="223837" cy="527050"/>
            </a:xfrm>
            <a:custGeom>
              <a:avLst/>
              <a:gdLst>
                <a:gd name="T0" fmla="*/ 32 w 32"/>
                <a:gd name="T1" fmla="*/ 0 h 76"/>
                <a:gd name="T2" fmla="*/ 0 w 32"/>
                <a:gd name="T3" fmla="*/ 0 h 76"/>
                <a:gd name="T4" fmla="*/ 0 w 32"/>
                <a:gd name="T5" fmla="*/ 51 h 76"/>
                <a:gd name="T6" fmla="*/ 32 w 32"/>
                <a:gd name="T7" fmla="*/ 76 h 76"/>
                <a:gd name="T8" fmla="*/ 32 w 32"/>
                <a:gd name="T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76">
                  <a:moveTo>
                    <a:pt x="3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4" y="63"/>
                    <a:pt x="18" y="72"/>
                    <a:pt x="32" y="76"/>
                  </a:cubicBezTo>
                  <a:cubicBezTo>
                    <a:pt x="32" y="0"/>
                    <a:pt x="32" y="0"/>
                    <a:pt x="32" y="0"/>
                  </a:cubicBezTo>
                </a:path>
              </a:pathLst>
            </a:custGeom>
            <a:solidFill>
              <a:srgbClr val="EEC2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2" name="Freeform 12"/>
            <p:cNvSpPr>
              <a:spLocks/>
            </p:cNvSpPr>
            <p:nvPr/>
          </p:nvSpPr>
          <p:spPr bwMode="auto">
            <a:xfrm>
              <a:off x="10304463" y="2865438"/>
              <a:ext cx="228600" cy="533400"/>
            </a:xfrm>
            <a:custGeom>
              <a:avLst/>
              <a:gdLst>
                <a:gd name="T0" fmla="*/ 33 w 33"/>
                <a:gd name="T1" fmla="*/ 0 h 77"/>
                <a:gd name="T2" fmla="*/ 0 w 33"/>
                <a:gd name="T3" fmla="*/ 0 h 77"/>
                <a:gd name="T4" fmla="*/ 0 w 33"/>
                <a:gd name="T5" fmla="*/ 76 h 77"/>
                <a:gd name="T6" fmla="*/ 15 w 33"/>
                <a:gd name="T7" fmla="*/ 77 h 77"/>
                <a:gd name="T8" fmla="*/ 33 w 33"/>
                <a:gd name="T9" fmla="*/ 74 h 77"/>
                <a:gd name="T10" fmla="*/ 33 w 33"/>
                <a:gd name="T11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77">
                  <a:moveTo>
                    <a:pt x="33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5" y="77"/>
                    <a:pt x="10" y="77"/>
                    <a:pt x="15" y="77"/>
                  </a:cubicBezTo>
                  <a:cubicBezTo>
                    <a:pt x="21" y="77"/>
                    <a:pt x="27" y="76"/>
                    <a:pt x="33" y="74"/>
                  </a:cubicBezTo>
                  <a:cubicBezTo>
                    <a:pt x="33" y="0"/>
                    <a:pt x="33" y="0"/>
                    <a:pt x="33" y="0"/>
                  </a:cubicBezTo>
                </a:path>
              </a:pathLst>
            </a:custGeom>
            <a:solidFill>
              <a:srgbClr val="E1B0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3" name="Freeform 13"/>
            <p:cNvSpPr>
              <a:spLocks/>
            </p:cNvSpPr>
            <p:nvPr/>
          </p:nvSpPr>
          <p:spPr bwMode="auto">
            <a:xfrm>
              <a:off x="9718675" y="1643063"/>
              <a:ext cx="1169987" cy="1603375"/>
            </a:xfrm>
            <a:custGeom>
              <a:avLst/>
              <a:gdLst>
                <a:gd name="T0" fmla="*/ 168 w 168"/>
                <a:gd name="T1" fmla="*/ 107 h 231"/>
                <a:gd name="T2" fmla="*/ 84 w 168"/>
                <a:gd name="T3" fmla="*/ 0 h 231"/>
                <a:gd name="T4" fmla="*/ 0 w 168"/>
                <a:gd name="T5" fmla="*/ 107 h 231"/>
                <a:gd name="T6" fmla="*/ 84 w 168"/>
                <a:gd name="T7" fmla="*/ 231 h 231"/>
                <a:gd name="T8" fmla="*/ 168 w 168"/>
                <a:gd name="T9" fmla="*/ 107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8" h="231">
                  <a:moveTo>
                    <a:pt x="168" y="107"/>
                  </a:moveTo>
                  <a:cubicBezTo>
                    <a:pt x="168" y="39"/>
                    <a:pt x="131" y="0"/>
                    <a:pt x="84" y="0"/>
                  </a:cubicBezTo>
                  <a:cubicBezTo>
                    <a:pt x="38" y="0"/>
                    <a:pt x="0" y="39"/>
                    <a:pt x="0" y="107"/>
                  </a:cubicBezTo>
                  <a:cubicBezTo>
                    <a:pt x="0" y="199"/>
                    <a:pt x="38" y="231"/>
                    <a:pt x="84" y="231"/>
                  </a:cubicBezTo>
                  <a:cubicBezTo>
                    <a:pt x="131" y="231"/>
                    <a:pt x="168" y="195"/>
                    <a:pt x="168" y="107"/>
                  </a:cubicBezTo>
                  <a:close/>
                </a:path>
              </a:pathLst>
            </a:custGeom>
            <a:solidFill>
              <a:srgbClr val="F1C9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4" name="Freeform 14"/>
            <p:cNvSpPr>
              <a:spLocks/>
            </p:cNvSpPr>
            <p:nvPr/>
          </p:nvSpPr>
          <p:spPr bwMode="auto">
            <a:xfrm>
              <a:off x="10623550" y="2233613"/>
              <a:ext cx="419100" cy="492125"/>
            </a:xfrm>
            <a:custGeom>
              <a:avLst/>
              <a:gdLst>
                <a:gd name="T0" fmla="*/ 26 w 60"/>
                <a:gd name="T1" fmla="*/ 70 h 71"/>
                <a:gd name="T2" fmla="*/ 3 w 60"/>
                <a:gd name="T3" fmla="*/ 33 h 71"/>
                <a:gd name="T4" fmla="*/ 35 w 60"/>
                <a:gd name="T5" fmla="*/ 2 h 71"/>
                <a:gd name="T6" fmla="*/ 58 w 60"/>
                <a:gd name="T7" fmla="*/ 39 h 71"/>
                <a:gd name="T8" fmla="*/ 26 w 60"/>
                <a:gd name="T9" fmla="*/ 7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71">
                  <a:moveTo>
                    <a:pt x="26" y="70"/>
                  </a:moveTo>
                  <a:cubicBezTo>
                    <a:pt x="10" y="68"/>
                    <a:pt x="0" y="52"/>
                    <a:pt x="3" y="33"/>
                  </a:cubicBezTo>
                  <a:cubicBezTo>
                    <a:pt x="5" y="14"/>
                    <a:pt x="20" y="0"/>
                    <a:pt x="35" y="2"/>
                  </a:cubicBezTo>
                  <a:cubicBezTo>
                    <a:pt x="50" y="4"/>
                    <a:pt x="60" y="20"/>
                    <a:pt x="58" y="39"/>
                  </a:cubicBezTo>
                  <a:cubicBezTo>
                    <a:pt x="55" y="57"/>
                    <a:pt x="41" y="71"/>
                    <a:pt x="26" y="70"/>
                  </a:cubicBezTo>
                  <a:close/>
                </a:path>
              </a:pathLst>
            </a:custGeom>
            <a:solidFill>
              <a:srgbClr val="E4B6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5" name="Freeform 15"/>
            <p:cNvSpPr>
              <a:spLocks/>
            </p:cNvSpPr>
            <p:nvPr/>
          </p:nvSpPr>
          <p:spPr bwMode="auto">
            <a:xfrm>
              <a:off x="9572625" y="2233613"/>
              <a:ext cx="417512" cy="492125"/>
            </a:xfrm>
            <a:custGeom>
              <a:avLst/>
              <a:gdLst>
                <a:gd name="T0" fmla="*/ 3 w 60"/>
                <a:gd name="T1" fmla="*/ 39 h 71"/>
                <a:gd name="T2" fmla="*/ 25 w 60"/>
                <a:gd name="T3" fmla="*/ 2 h 71"/>
                <a:gd name="T4" fmla="*/ 58 w 60"/>
                <a:gd name="T5" fmla="*/ 33 h 71"/>
                <a:gd name="T6" fmla="*/ 35 w 60"/>
                <a:gd name="T7" fmla="*/ 70 h 71"/>
                <a:gd name="T8" fmla="*/ 3 w 60"/>
                <a:gd name="T9" fmla="*/ 39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71">
                  <a:moveTo>
                    <a:pt x="3" y="39"/>
                  </a:moveTo>
                  <a:cubicBezTo>
                    <a:pt x="0" y="20"/>
                    <a:pt x="10" y="4"/>
                    <a:pt x="25" y="2"/>
                  </a:cubicBezTo>
                  <a:cubicBezTo>
                    <a:pt x="41" y="0"/>
                    <a:pt x="55" y="14"/>
                    <a:pt x="58" y="33"/>
                  </a:cubicBezTo>
                  <a:cubicBezTo>
                    <a:pt x="60" y="52"/>
                    <a:pt x="50" y="68"/>
                    <a:pt x="35" y="70"/>
                  </a:cubicBezTo>
                  <a:cubicBezTo>
                    <a:pt x="20" y="71"/>
                    <a:pt x="5" y="57"/>
                    <a:pt x="3" y="39"/>
                  </a:cubicBezTo>
                  <a:close/>
                </a:path>
              </a:pathLst>
            </a:custGeom>
            <a:solidFill>
              <a:srgbClr val="F1C9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6" name="Freeform 16"/>
            <p:cNvSpPr>
              <a:spLocks/>
            </p:cNvSpPr>
            <p:nvPr/>
          </p:nvSpPr>
          <p:spPr bwMode="auto">
            <a:xfrm>
              <a:off x="10304463" y="1643063"/>
              <a:ext cx="584200" cy="1603375"/>
            </a:xfrm>
            <a:custGeom>
              <a:avLst/>
              <a:gdLst>
                <a:gd name="T0" fmla="*/ 84 w 84"/>
                <a:gd name="T1" fmla="*/ 107 h 231"/>
                <a:gd name="T2" fmla="*/ 0 w 84"/>
                <a:gd name="T3" fmla="*/ 0 h 231"/>
                <a:gd name="T4" fmla="*/ 0 w 84"/>
                <a:gd name="T5" fmla="*/ 231 h 231"/>
                <a:gd name="T6" fmla="*/ 84 w 84"/>
                <a:gd name="T7" fmla="*/ 107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" h="231">
                  <a:moveTo>
                    <a:pt x="84" y="107"/>
                  </a:moveTo>
                  <a:cubicBezTo>
                    <a:pt x="84" y="39"/>
                    <a:pt x="47" y="0"/>
                    <a:pt x="0" y="0"/>
                  </a:cubicBezTo>
                  <a:cubicBezTo>
                    <a:pt x="0" y="231"/>
                    <a:pt x="0" y="231"/>
                    <a:pt x="0" y="231"/>
                  </a:cubicBezTo>
                  <a:cubicBezTo>
                    <a:pt x="47" y="231"/>
                    <a:pt x="84" y="195"/>
                    <a:pt x="84" y="107"/>
                  </a:cubicBezTo>
                  <a:close/>
                </a:path>
              </a:pathLst>
            </a:custGeom>
            <a:solidFill>
              <a:srgbClr val="E4B6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7" name="Freeform 17"/>
            <p:cNvSpPr>
              <a:spLocks/>
            </p:cNvSpPr>
            <p:nvPr/>
          </p:nvSpPr>
          <p:spPr bwMode="auto">
            <a:xfrm>
              <a:off x="9607550" y="1628775"/>
              <a:ext cx="1447800" cy="915988"/>
            </a:xfrm>
            <a:custGeom>
              <a:avLst/>
              <a:gdLst>
                <a:gd name="T0" fmla="*/ 20 w 208"/>
                <a:gd name="T1" fmla="*/ 132 h 132"/>
                <a:gd name="T2" fmla="*/ 36 w 208"/>
                <a:gd name="T3" fmla="*/ 67 h 132"/>
                <a:gd name="T4" fmla="*/ 166 w 208"/>
                <a:gd name="T5" fmla="*/ 67 h 132"/>
                <a:gd name="T6" fmla="*/ 187 w 208"/>
                <a:gd name="T7" fmla="*/ 132 h 132"/>
                <a:gd name="T8" fmla="*/ 204 w 208"/>
                <a:gd name="T9" fmla="*/ 23 h 132"/>
                <a:gd name="T10" fmla="*/ 100 w 208"/>
                <a:gd name="T11" fmla="*/ 0 h 132"/>
                <a:gd name="T12" fmla="*/ 0 w 208"/>
                <a:gd name="T13" fmla="*/ 26 h 132"/>
                <a:gd name="T14" fmla="*/ 20 w 208"/>
                <a:gd name="T15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8" h="132">
                  <a:moveTo>
                    <a:pt x="20" y="132"/>
                  </a:moveTo>
                  <a:cubicBezTo>
                    <a:pt x="20" y="132"/>
                    <a:pt x="31" y="110"/>
                    <a:pt x="36" y="67"/>
                  </a:cubicBezTo>
                  <a:cubicBezTo>
                    <a:pt x="71" y="100"/>
                    <a:pt x="112" y="105"/>
                    <a:pt x="166" y="67"/>
                  </a:cubicBezTo>
                  <a:cubicBezTo>
                    <a:pt x="168" y="98"/>
                    <a:pt x="177" y="117"/>
                    <a:pt x="187" y="132"/>
                  </a:cubicBezTo>
                  <a:cubicBezTo>
                    <a:pt x="194" y="78"/>
                    <a:pt x="208" y="52"/>
                    <a:pt x="204" y="23"/>
                  </a:cubicBezTo>
                  <a:cubicBezTo>
                    <a:pt x="167" y="29"/>
                    <a:pt x="155" y="0"/>
                    <a:pt x="100" y="0"/>
                  </a:cubicBezTo>
                  <a:cubicBezTo>
                    <a:pt x="46" y="0"/>
                    <a:pt x="34" y="28"/>
                    <a:pt x="0" y="26"/>
                  </a:cubicBezTo>
                  <a:cubicBezTo>
                    <a:pt x="0" y="59"/>
                    <a:pt x="16" y="77"/>
                    <a:pt x="20" y="13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" name="Freeform 18"/>
            <p:cNvSpPr>
              <a:spLocks/>
            </p:cNvSpPr>
            <p:nvPr/>
          </p:nvSpPr>
          <p:spPr bwMode="auto">
            <a:xfrm>
              <a:off x="9231313" y="3419475"/>
              <a:ext cx="2165350" cy="1117600"/>
            </a:xfrm>
            <a:custGeom>
              <a:avLst/>
              <a:gdLst>
                <a:gd name="T0" fmla="*/ 293 w 311"/>
                <a:gd name="T1" fmla="*/ 50 h 161"/>
                <a:gd name="T2" fmla="*/ 191 w 311"/>
                <a:gd name="T3" fmla="*/ 0 h 161"/>
                <a:gd name="T4" fmla="*/ 154 w 311"/>
                <a:gd name="T5" fmla="*/ 34 h 161"/>
                <a:gd name="T6" fmla="*/ 118 w 311"/>
                <a:gd name="T7" fmla="*/ 0 h 161"/>
                <a:gd name="T8" fmla="*/ 16 w 311"/>
                <a:gd name="T9" fmla="*/ 50 h 161"/>
                <a:gd name="T10" fmla="*/ 0 w 311"/>
                <a:gd name="T11" fmla="*/ 116 h 161"/>
                <a:gd name="T12" fmla="*/ 154 w 311"/>
                <a:gd name="T13" fmla="*/ 161 h 161"/>
                <a:gd name="T14" fmla="*/ 311 w 311"/>
                <a:gd name="T15" fmla="*/ 115 h 161"/>
                <a:gd name="T16" fmla="*/ 293 w 311"/>
                <a:gd name="T17" fmla="*/ 5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1" h="161">
                  <a:moveTo>
                    <a:pt x="293" y="50"/>
                  </a:moveTo>
                  <a:cubicBezTo>
                    <a:pt x="281" y="27"/>
                    <a:pt x="228" y="10"/>
                    <a:pt x="191" y="0"/>
                  </a:cubicBezTo>
                  <a:cubicBezTo>
                    <a:pt x="189" y="19"/>
                    <a:pt x="174" y="34"/>
                    <a:pt x="154" y="34"/>
                  </a:cubicBezTo>
                  <a:cubicBezTo>
                    <a:pt x="135" y="34"/>
                    <a:pt x="120" y="19"/>
                    <a:pt x="118" y="0"/>
                  </a:cubicBezTo>
                  <a:cubicBezTo>
                    <a:pt x="81" y="10"/>
                    <a:pt x="28" y="27"/>
                    <a:pt x="16" y="50"/>
                  </a:cubicBezTo>
                  <a:cubicBezTo>
                    <a:pt x="10" y="71"/>
                    <a:pt x="4" y="96"/>
                    <a:pt x="0" y="116"/>
                  </a:cubicBezTo>
                  <a:cubicBezTo>
                    <a:pt x="44" y="144"/>
                    <a:pt x="97" y="161"/>
                    <a:pt x="154" y="161"/>
                  </a:cubicBezTo>
                  <a:cubicBezTo>
                    <a:pt x="212" y="161"/>
                    <a:pt x="266" y="144"/>
                    <a:pt x="311" y="115"/>
                  </a:cubicBezTo>
                  <a:cubicBezTo>
                    <a:pt x="307" y="94"/>
                    <a:pt x="301" y="70"/>
                    <a:pt x="293" y="5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4" name="Oval 113"/>
          <p:cNvSpPr/>
          <p:nvPr/>
        </p:nvSpPr>
        <p:spPr>
          <a:xfrm>
            <a:off x="6678295" y="3987655"/>
            <a:ext cx="1255980" cy="1255980"/>
          </a:xfrm>
          <a:prstGeom prst="ellipse">
            <a:avLst/>
          </a:pr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" name="Oval 121"/>
          <p:cNvSpPr/>
          <p:nvPr/>
        </p:nvSpPr>
        <p:spPr>
          <a:xfrm>
            <a:off x="6500722" y="5070995"/>
            <a:ext cx="438511" cy="438511"/>
          </a:xfrm>
          <a:prstGeom prst="ellipse">
            <a:avLst/>
          </a:pr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" name="Oval 122"/>
          <p:cNvSpPr/>
          <p:nvPr/>
        </p:nvSpPr>
        <p:spPr>
          <a:xfrm>
            <a:off x="7039422" y="5363835"/>
            <a:ext cx="213651" cy="213651"/>
          </a:xfrm>
          <a:prstGeom prst="ellipse">
            <a:avLst/>
          </a:pr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4" name="Oval 123"/>
          <p:cNvSpPr/>
          <p:nvPr/>
        </p:nvSpPr>
        <p:spPr>
          <a:xfrm>
            <a:off x="7162423" y="3845248"/>
            <a:ext cx="153318" cy="153318"/>
          </a:xfrm>
          <a:prstGeom prst="ellipse">
            <a:avLst/>
          </a:pr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Oval 124"/>
          <p:cNvSpPr/>
          <p:nvPr/>
        </p:nvSpPr>
        <p:spPr>
          <a:xfrm>
            <a:off x="7640809" y="5225836"/>
            <a:ext cx="153318" cy="153318"/>
          </a:xfrm>
          <a:prstGeom prst="ellipse">
            <a:avLst/>
          </a:pr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Oval 111"/>
          <p:cNvSpPr/>
          <p:nvPr/>
        </p:nvSpPr>
        <p:spPr>
          <a:xfrm>
            <a:off x="4543667" y="2504260"/>
            <a:ext cx="1274219" cy="1274219"/>
          </a:xfrm>
          <a:prstGeom prst="ellipse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0" name="Rectangle 149"/>
          <p:cNvSpPr/>
          <p:nvPr/>
        </p:nvSpPr>
        <p:spPr>
          <a:xfrm>
            <a:off x="433173" y="2287606"/>
            <a:ext cx="3078746" cy="120032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  <a:r>
              <a: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eaque quae ab illo inventore veritatis et quasi architecto beatae vitae dicta sunt explicabo. </a:t>
            </a:r>
          </a:p>
        </p:txBody>
      </p:sp>
      <p:sp>
        <p:nvSpPr>
          <p:cNvPr id="151" name="Rectangle 150"/>
          <p:cNvSpPr/>
          <p:nvPr/>
        </p:nvSpPr>
        <p:spPr>
          <a:xfrm>
            <a:off x="433173" y="4333692"/>
            <a:ext cx="3078746" cy="120032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  <a:r>
              <a: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eaque quae ab illo inventore veritatis et quasi architecto beatae vitae dicta sunt explicabo. </a:t>
            </a:r>
          </a:p>
        </p:txBody>
      </p:sp>
      <p:sp>
        <p:nvSpPr>
          <p:cNvPr id="154" name="TextBox 153"/>
          <p:cNvSpPr txBox="1"/>
          <p:nvPr/>
        </p:nvSpPr>
        <p:spPr>
          <a:xfrm>
            <a:off x="433173" y="2077455"/>
            <a:ext cx="10518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Idea One</a:t>
            </a:r>
            <a:endParaRPr lang="id-ID" sz="16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5" name="TextBox 154"/>
          <p:cNvSpPr txBox="1"/>
          <p:nvPr/>
        </p:nvSpPr>
        <p:spPr>
          <a:xfrm>
            <a:off x="433173" y="4136547"/>
            <a:ext cx="10478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Idea Two</a:t>
            </a:r>
            <a:endParaRPr lang="id-ID" sz="16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6" name="Rectangle 155"/>
          <p:cNvSpPr/>
          <p:nvPr/>
        </p:nvSpPr>
        <p:spPr>
          <a:xfrm>
            <a:off x="8607964" y="2287606"/>
            <a:ext cx="3078746" cy="120032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  <a:r>
              <a: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eaque quae ab illo inventore veritatis et quasi architecto beatae vitae dicta sunt explicabo. </a:t>
            </a:r>
          </a:p>
        </p:txBody>
      </p:sp>
      <p:sp>
        <p:nvSpPr>
          <p:cNvPr id="157" name="Rectangle 156"/>
          <p:cNvSpPr/>
          <p:nvPr/>
        </p:nvSpPr>
        <p:spPr>
          <a:xfrm>
            <a:off x="8607964" y="4333692"/>
            <a:ext cx="3078746" cy="120032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  <a:r>
              <a: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eaque quae ab illo inventore veritatis et quasi architecto beatae vitae dicta sunt explicabo. </a:t>
            </a:r>
          </a:p>
        </p:txBody>
      </p:sp>
      <p:sp>
        <p:nvSpPr>
          <p:cNvPr id="158" name="TextBox 157"/>
          <p:cNvSpPr txBox="1"/>
          <p:nvPr/>
        </p:nvSpPr>
        <p:spPr>
          <a:xfrm>
            <a:off x="8607964" y="2077455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Idea Three</a:t>
            </a:r>
            <a:endParaRPr lang="id-ID" sz="1600" b="1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9" name="TextBox 158"/>
          <p:cNvSpPr txBox="1"/>
          <p:nvPr/>
        </p:nvSpPr>
        <p:spPr>
          <a:xfrm>
            <a:off x="8607964" y="4136547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Idea Four</a:t>
            </a:r>
            <a:endParaRPr lang="id-ID" sz="1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" name="Freeform 164"/>
          <p:cNvSpPr>
            <a:spLocks noEditPoints="1"/>
          </p:cNvSpPr>
          <p:nvPr/>
        </p:nvSpPr>
        <p:spPr bwMode="auto">
          <a:xfrm>
            <a:off x="7036774" y="4388079"/>
            <a:ext cx="516453" cy="497816"/>
          </a:xfrm>
          <a:custGeom>
            <a:avLst/>
            <a:gdLst>
              <a:gd name="T0" fmla="*/ 42 w 82"/>
              <a:gd name="T1" fmla="*/ 48 h 76"/>
              <a:gd name="T2" fmla="*/ 37 w 82"/>
              <a:gd name="T3" fmla="*/ 41 h 76"/>
              <a:gd name="T4" fmla="*/ 36 w 82"/>
              <a:gd name="T5" fmla="*/ 35 h 76"/>
              <a:gd name="T6" fmla="*/ 42 w 82"/>
              <a:gd name="T7" fmla="*/ 30 h 76"/>
              <a:gd name="T8" fmla="*/ 38 w 82"/>
              <a:gd name="T9" fmla="*/ 35 h 76"/>
              <a:gd name="T10" fmla="*/ 56 w 82"/>
              <a:gd name="T11" fmla="*/ 38 h 76"/>
              <a:gd name="T12" fmla="*/ 54 w 82"/>
              <a:gd name="T13" fmla="*/ 38 h 76"/>
              <a:gd name="T14" fmla="*/ 78 w 82"/>
              <a:gd name="T15" fmla="*/ 50 h 76"/>
              <a:gd name="T16" fmla="*/ 28 w 82"/>
              <a:gd name="T17" fmla="*/ 76 h 76"/>
              <a:gd name="T18" fmla="*/ 14 w 82"/>
              <a:gd name="T19" fmla="*/ 66 h 76"/>
              <a:gd name="T20" fmla="*/ 4 w 82"/>
              <a:gd name="T21" fmla="*/ 52 h 76"/>
              <a:gd name="T22" fmla="*/ 2 w 82"/>
              <a:gd name="T23" fmla="*/ 29 h 76"/>
              <a:gd name="T24" fmla="*/ 51 w 82"/>
              <a:gd name="T25" fmla="*/ 2 h 76"/>
              <a:gd name="T26" fmla="*/ 68 w 82"/>
              <a:gd name="T27" fmla="*/ 11 h 76"/>
              <a:gd name="T28" fmla="*/ 79 w 82"/>
              <a:gd name="T29" fmla="*/ 25 h 76"/>
              <a:gd name="T30" fmla="*/ 77 w 82"/>
              <a:gd name="T31" fmla="*/ 34 h 76"/>
              <a:gd name="T32" fmla="*/ 78 w 82"/>
              <a:gd name="T33" fmla="*/ 36 h 76"/>
              <a:gd name="T34" fmla="*/ 77 w 82"/>
              <a:gd name="T35" fmla="*/ 47 h 76"/>
              <a:gd name="T36" fmla="*/ 75 w 82"/>
              <a:gd name="T37" fmla="*/ 47 h 76"/>
              <a:gd name="T38" fmla="*/ 65 w 82"/>
              <a:gd name="T39" fmla="*/ 22 h 76"/>
              <a:gd name="T40" fmla="*/ 10 w 82"/>
              <a:gd name="T41" fmla="*/ 30 h 76"/>
              <a:gd name="T42" fmla="*/ 10 w 82"/>
              <a:gd name="T43" fmla="*/ 46 h 76"/>
              <a:gd name="T44" fmla="*/ 65 w 82"/>
              <a:gd name="T45" fmla="*/ 55 h 76"/>
              <a:gd name="T46" fmla="*/ 24 w 82"/>
              <a:gd name="T47" fmla="*/ 62 h 76"/>
              <a:gd name="T48" fmla="*/ 20 w 82"/>
              <a:gd name="T49" fmla="*/ 61 h 76"/>
              <a:gd name="T50" fmla="*/ 12 w 82"/>
              <a:gd name="T51" fmla="*/ 61 h 76"/>
              <a:gd name="T52" fmla="*/ 15 w 82"/>
              <a:gd name="T53" fmla="*/ 54 h 76"/>
              <a:gd name="T54" fmla="*/ 9 w 82"/>
              <a:gd name="T55" fmla="*/ 56 h 76"/>
              <a:gd name="T56" fmla="*/ 10 w 82"/>
              <a:gd name="T57" fmla="*/ 28 h 76"/>
              <a:gd name="T58" fmla="*/ 7 w 82"/>
              <a:gd name="T59" fmla="*/ 23 h 76"/>
              <a:gd name="T60" fmla="*/ 22 w 82"/>
              <a:gd name="T61" fmla="*/ 61 h 76"/>
              <a:gd name="T62" fmla="*/ 28 w 82"/>
              <a:gd name="T63" fmla="*/ 65 h 76"/>
              <a:gd name="T64" fmla="*/ 49 w 82"/>
              <a:gd name="T65" fmla="*/ 8 h 76"/>
              <a:gd name="T66" fmla="*/ 54 w 82"/>
              <a:gd name="T67" fmla="*/ 10 h 76"/>
              <a:gd name="T68" fmla="*/ 53 w 82"/>
              <a:gd name="T69" fmla="*/ 4 h 76"/>
              <a:gd name="T70" fmla="*/ 57 w 82"/>
              <a:gd name="T71" fmla="*/ 15 h 76"/>
              <a:gd name="T72" fmla="*/ 62 w 82"/>
              <a:gd name="T73" fmla="*/ 8 h 76"/>
              <a:gd name="T74" fmla="*/ 62 w 82"/>
              <a:gd name="T75" fmla="*/ 15 h 76"/>
              <a:gd name="T76" fmla="*/ 71 w 82"/>
              <a:gd name="T77" fmla="*/ 19 h 76"/>
              <a:gd name="T78" fmla="*/ 69 w 82"/>
              <a:gd name="T79" fmla="*/ 14 h 76"/>
              <a:gd name="T80" fmla="*/ 47 w 82"/>
              <a:gd name="T81" fmla="*/ 19 h 76"/>
              <a:gd name="T82" fmla="*/ 47 w 82"/>
              <a:gd name="T83" fmla="*/ 19 h 76"/>
              <a:gd name="T84" fmla="*/ 42 w 82"/>
              <a:gd name="T85" fmla="*/ 18 h 76"/>
              <a:gd name="T86" fmla="*/ 37 w 82"/>
              <a:gd name="T87" fmla="*/ 19 h 76"/>
              <a:gd name="T88" fmla="*/ 67 w 82"/>
              <a:gd name="T89" fmla="*/ 56 h 76"/>
              <a:gd name="T90" fmla="*/ 72 w 82"/>
              <a:gd name="T91" fmla="*/ 48 h 76"/>
              <a:gd name="T92" fmla="*/ 67 w 82"/>
              <a:gd name="T93" fmla="*/ 21 h 76"/>
              <a:gd name="T94" fmla="*/ 75 w 82"/>
              <a:gd name="T95" fmla="*/ 28 h 76"/>
              <a:gd name="T96" fmla="*/ 5 w 82"/>
              <a:gd name="T97" fmla="*/ 30 h 76"/>
              <a:gd name="T98" fmla="*/ 5 w 82"/>
              <a:gd name="T99" fmla="*/ 43 h 76"/>
              <a:gd name="T100" fmla="*/ 29 w 82"/>
              <a:gd name="T101" fmla="*/ 72 h 76"/>
              <a:gd name="T102" fmla="*/ 32 w 82"/>
              <a:gd name="T103" fmla="*/ 65 h 76"/>
              <a:gd name="T104" fmla="*/ 28 w 82"/>
              <a:gd name="T105" fmla="*/ 67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82" h="76">
                <a:moveTo>
                  <a:pt x="38" y="35"/>
                </a:moveTo>
                <a:cubicBezTo>
                  <a:pt x="38" y="36"/>
                  <a:pt x="40" y="37"/>
                  <a:pt x="41" y="37"/>
                </a:cubicBezTo>
                <a:cubicBezTo>
                  <a:pt x="44" y="37"/>
                  <a:pt x="46" y="39"/>
                  <a:pt x="46" y="42"/>
                </a:cubicBezTo>
                <a:cubicBezTo>
                  <a:pt x="46" y="44"/>
                  <a:pt x="44" y="46"/>
                  <a:pt x="42" y="47"/>
                </a:cubicBezTo>
                <a:cubicBezTo>
                  <a:pt x="42" y="48"/>
                  <a:pt x="42" y="48"/>
                  <a:pt x="42" y="48"/>
                </a:cubicBezTo>
                <a:cubicBezTo>
                  <a:pt x="42" y="49"/>
                  <a:pt x="42" y="49"/>
                  <a:pt x="41" y="49"/>
                </a:cubicBezTo>
                <a:cubicBezTo>
                  <a:pt x="41" y="49"/>
                  <a:pt x="40" y="49"/>
                  <a:pt x="40" y="48"/>
                </a:cubicBezTo>
                <a:cubicBezTo>
                  <a:pt x="40" y="47"/>
                  <a:pt x="40" y="47"/>
                  <a:pt x="40" y="47"/>
                </a:cubicBezTo>
                <a:cubicBezTo>
                  <a:pt x="38" y="46"/>
                  <a:pt x="36" y="44"/>
                  <a:pt x="36" y="42"/>
                </a:cubicBezTo>
                <a:cubicBezTo>
                  <a:pt x="36" y="42"/>
                  <a:pt x="37" y="41"/>
                  <a:pt x="37" y="41"/>
                </a:cubicBezTo>
                <a:cubicBezTo>
                  <a:pt x="38" y="41"/>
                  <a:pt x="38" y="42"/>
                  <a:pt x="38" y="42"/>
                </a:cubicBezTo>
                <a:cubicBezTo>
                  <a:pt x="38" y="44"/>
                  <a:pt x="40" y="45"/>
                  <a:pt x="41" y="45"/>
                </a:cubicBezTo>
                <a:cubicBezTo>
                  <a:pt x="43" y="45"/>
                  <a:pt x="44" y="44"/>
                  <a:pt x="44" y="42"/>
                </a:cubicBezTo>
                <a:cubicBezTo>
                  <a:pt x="44" y="41"/>
                  <a:pt x="43" y="39"/>
                  <a:pt x="41" y="39"/>
                </a:cubicBezTo>
                <a:cubicBezTo>
                  <a:pt x="39" y="39"/>
                  <a:pt x="36" y="37"/>
                  <a:pt x="36" y="35"/>
                </a:cubicBezTo>
                <a:cubicBezTo>
                  <a:pt x="36" y="32"/>
                  <a:pt x="38" y="31"/>
                  <a:pt x="40" y="30"/>
                </a:cubicBezTo>
                <a:cubicBezTo>
                  <a:pt x="40" y="28"/>
                  <a:pt x="40" y="28"/>
                  <a:pt x="40" y="28"/>
                </a:cubicBezTo>
                <a:cubicBezTo>
                  <a:pt x="40" y="28"/>
                  <a:pt x="40" y="27"/>
                  <a:pt x="41" y="27"/>
                </a:cubicBezTo>
                <a:cubicBezTo>
                  <a:pt x="41" y="27"/>
                  <a:pt x="42" y="28"/>
                  <a:pt x="42" y="28"/>
                </a:cubicBezTo>
                <a:cubicBezTo>
                  <a:pt x="42" y="30"/>
                  <a:pt x="42" y="30"/>
                  <a:pt x="42" y="30"/>
                </a:cubicBezTo>
                <a:cubicBezTo>
                  <a:pt x="44" y="30"/>
                  <a:pt x="46" y="32"/>
                  <a:pt x="46" y="35"/>
                </a:cubicBezTo>
                <a:cubicBezTo>
                  <a:pt x="46" y="35"/>
                  <a:pt x="45" y="36"/>
                  <a:pt x="45" y="36"/>
                </a:cubicBezTo>
                <a:cubicBezTo>
                  <a:pt x="44" y="36"/>
                  <a:pt x="44" y="35"/>
                  <a:pt x="44" y="35"/>
                </a:cubicBezTo>
                <a:cubicBezTo>
                  <a:pt x="44" y="33"/>
                  <a:pt x="43" y="32"/>
                  <a:pt x="41" y="32"/>
                </a:cubicBezTo>
                <a:cubicBezTo>
                  <a:pt x="40" y="32"/>
                  <a:pt x="38" y="33"/>
                  <a:pt x="38" y="35"/>
                </a:cubicBezTo>
                <a:close/>
                <a:moveTo>
                  <a:pt x="56" y="38"/>
                </a:moveTo>
                <a:cubicBezTo>
                  <a:pt x="56" y="46"/>
                  <a:pt x="49" y="53"/>
                  <a:pt x="41" y="53"/>
                </a:cubicBezTo>
                <a:cubicBezTo>
                  <a:pt x="33" y="53"/>
                  <a:pt x="27" y="46"/>
                  <a:pt x="27" y="38"/>
                </a:cubicBezTo>
                <a:cubicBezTo>
                  <a:pt x="27" y="30"/>
                  <a:pt x="33" y="24"/>
                  <a:pt x="41" y="24"/>
                </a:cubicBezTo>
                <a:cubicBezTo>
                  <a:pt x="49" y="24"/>
                  <a:pt x="56" y="30"/>
                  <a:pt x="56" y="38"/>
                </a:cubicBezTo>
                <a:close/>
                <a:moveTo>
                  <a:pt x="54" y="38"/>
                </a:moveTo>
                <a:cubicBezTo>
                  <a:pt x="54" y="31"/>
                  <a:pt x="48" y="26"/>
                  <a:pt x="41" y="26"/>
                </a:cubicBezTo>
                <a:cubicBezTo>
                  <a:pt x="34" y="26"/>
                  <a:pt x="29" y="31"/>
                  <a:pt x="29" y="38"/>
                </a:cubicBezTo>
                <a:cubicBezTo>
                  <a:pt x="29" y="45"/>
                  <a:pt x="34" y="51"/>
                  <a:pt x="41" y="51"/>
                </a:cubicBezTo>
                <a:cubicBezTo>
                  <a:pt x="48" y="51"/>
                  <a:pt x="54" y="45"/>
                  <a:pt x="54" y="38"/>
                </a:cubicBezTo>
                <a:close/>
                <a:moveTo>
                  <a:pt x="81" y="38"/>
                </a:moveTo>
                <a:cubicBezTo>
                  <a:pt x="81" y="39"/>
                  <a:pt x="80" y="40"/>
                  <a:pt x="80" y="40"/>
                </a:cubicBezTo>
                <a:cubicBezTo>
                  <a:pt x="81" y="44"/>
                  <a:pt x="81" y="44"/>
                  <a:pt x="81" y="44"/>
                </a:cubicBezTo>
                <a:cubicBezTo>
                  <a:pt x="81" y="45"/>
                  <a:pt x="81" y="47"/>
                  <a:pt x="80" y="48"/>
                </a:cubicBezTo>
                <a:cubicBezTo>
                  <a:pt x="80" y="49"/>
                  <a:pt x="79" y="49"/>
                  <a:pt x="78" y="50"/>
                </a:cubicBezTo>
                <a:cubicBezTo>
                  <a:pt x="78" y="53"/>
                  <a:pt x="78" y="53"/>
                  <a:pt x="78" y="53"/>
                </a:cubicBezTo>
                <a:cubicBezTo>
                  <a:pt x="78" y="56"/>
                  <a:pt x="76" y="59"/>
                  <a:pt x="73" y="59"/>
                </a:cubicBezTo>
                <a:cubicBezTo>
                  <a:pt x="49" y="59"/>
                  <a:pt x="49" y="59"/>
                  <a:pt x="49" y="59"/>
                </a:cubicBezTo>
                <a:cubicBezTo>
                  <a:pt x="31" y="75"/>
                  <a:pt x="31" y="75"/>
                  <a:pt x="31" y="75"/>
                </a:cubicBezTo>
                <a:cubicBezTo>
                  <a:pt x="30" y="76"/>
                  <a:pt x="29" y="76"/>
                  <a:pt x="28" y="76"/>
                </a:cubicBezTo>
                <a:cubicBezTo>
                  <a:pt x="26" y="76"/>
                  <a:pt x="25" y="75"/>
                  <a:pt x="24" y="74"/>
                </a:cubicBezTo>
                <a:cubicBezTo>
                  <a:pt x="21" y="72"/>
                  <a:pt x="21" y="72"/>
                  <a:pt x="21" y="72"/>
                </a:cubicBezTo>
                <a:cubicBezTo>
                  <a:pt x="19" y="72"/>
                  <a:pt x="17" y="71"/>
                  <a:pt x="16" y="69"/>
                </a:cubicBezTo>
                <a:cubicBezTo>
                  <a:pt x="14" y="66"/>
                  <a:pt x="14" y="66"/>
                  <a:pt x="14" y="66"/>
                </a:cubicBezTo>
                <a:cubicBezTo>
                  <a:pt x="14" y="66"/>
                  <a:pt x="14" y="66"/>
                  <a:pt x="14" y="66"/>
                </a:cubicBezTo>
                <a:cubicBezTo>
                  <a:pt x="12" y="66"/>
                  <a:pt x="9" y="64"/>
                  <a:pt x="9" y="62"/>
                </a:cubicBezTo>
                <a:cubicBezTo>
                  <a:pt x="8" y="58"/>
                  <a:pt x="8" y="58"/>
                  <a:pt x="8" y="58"/>
                </a:cubicBezTo>
                <a:cubicBezTo>
                  <a:pt x="6" y="58"/>
                  <a:pt x="4" y="56"/>
                  <a:pt x="4" y="53"/>
                </a:cubicBezTo>
                <a:cubicBezTo>
                  <a:pt x="4" y="53"/>
                  <a:pt x="4" y="53"/>
                  <a:pt x="4" y="53"/>
                </a:cubicBezTo>
                <a:cubicBezTo>
                  <a:pt x="4" y="52"/>
                  <a:pt x="4" y="52"/>
                  <a:pt x="4" y="52"/>
                </a:cubicBezTo>
                <a:cubicBezTo>
                  <a:pt x="2" y="50"/>
                  <a:pt x="2" y="48"/>
                  <a:pt x="3" y="46"/>
                </a:cubicBezTo>
                <a:cubicBezTo>
                  <a:pt x="1" y="42"/>
                  <a:pt x="1" y="42"/>
                  <a:pt x="1" y="42"/>
                </a:cubicBezTo>
                <a:cubicBezTo>
                  <a:pt x="0" y="40"/>
                  <a:pt x="1" y="38"/>
                  <a:pt x="3" y="36"/>
                </a:cubicBezTo>
                <a:cubicBezTo>
                  <a:pt x="2" y="33"/>
                  <a:pt x="2" y="33"/>
                  <a:pt x="2" y="33"/>
                </a:cubicBezTo>
                <a:cubicBezTo>
                  <a:pt x="1" y="31"/>
                  <a:pt x="1" y="30"/>
                  <a:pt x="2" y="29"/>
                </a:cubicBezTo>
                <a:cubicBezTo>
                  <a:pt x="3" y="28"/>
                  <a:pt x="3" y="27"/>
                  <a:pt x="4" y="27"/>
                </a:cubicBezTo>
                <a:cubicBezTo>
                  <a:pt x="4" y="23"/>
                  <a:pt x="4" y="23"/>
                  <a:pt x="4" y="23"/>
                </a:cubicBezTo>
                <a:cubicBezTo>
                  <a:pt x="4" y="20"/>
                  <a:pt x="6" y="18"/>
                  <a:pt x="9" y="18"/>
                </a:cubicBezTo>
                <a:cubicBezTo>
                  <a:pt x="33" y="18"/>
                  <a:pt x="33" y="18"/>
                  <a:pt x="33" y="18"/>
                </a:cubicBezTo>
                <a:cubicBezTo>
                  <a:pt x="51" y="2"/>
                  <a:pt x="51" y="2"/>
                  <a:pt x="51" y="2"/>
                </a:cubicBezTo>
                <a:cubicBezTo>
                  <a:pt x="53" y="0"/>
                  <a:pt x="57" y="0"/>
                  <a:pt x="58" y="2"/>
                </a:cubicBezTo>
                <a:cubicBezTo>
                  <a:pt x="61" y="5"/>
                  <a:pt x="61" y="5"/>
                  <a:pt x="61" y="5"/>
                </a:cubicBezTo>
                <a:cubicBezTo>
                  <a:pt x="62" y="5"/>
                  <a:pt x="64" y="5"/>
                  <a:pt x="65" y="6"/>
                </a:cubicBezTo>
                <a:cubicBezTo>
                  <a:pt x="66" y="7"/>
                  <a:pt x="66" y="7"/>
                  <a:pt x="67" y="8"/>
                </a:cubicBezTo>
                <a:cubicBezTo>
                  <a:pt x="68" y="11"/>
                  <a:pt x="68" y="11"/>
                  <a:pt x="68" y="11"/>
                </a:cubicBezTo>
                <a:cubicBezTo>
                  <a:pt x="71" y="11"/>
                  <a:pt x="73" y="13"/>
                  <a:pt x="73" y="15"/>
                </a:cubicBezTo>
                <a:cubicBezTo>
                  <a:pt x="74" y="18"/>
                  <a:pt x="74" y="18"/>
                  <a:pt x="74" y="18"/>
                </a:cubicBezTo>
                <a:cubicBezTo>
                  <a:pt x="76" y="19"/>
                  <a:pt x="78" y="21"/>
                  <a:pt x="78" y="23"/>
                </a:cubicBezTo>
                <a:cubicBezTo>
                  <a:pt x="78" y="24"/>
                  <a:pt x="78" y="24"/>
                  <a:pt x="78" y="24"/>
                </a:cubicBezTo>
                <a:cubicBezTo>
                  <a:pt x="79" y="25"/>
                  <a:pt x="79" y="25"/>
                  <a:pt x="79" y="25"/>
                </a:cubicBezTo>
                <a:cubicBezTo>
                  <a:pt x="80" y="27"/>
                  <a:pt x="80" y="29"/>
                  <a:pt x="79" y="31"/>
                </a:cubicBezTo>
                <a:cubicBezTo>
                  <a:pt x="81" y="34"/>
                  <a:pt x="81" y="34"/>
                  <a:pt x="81" y="34"/>
                </a:cubicBezTo>
                <a:cubicBezTo>
                  <a:pt x="81" y="36"/>
                  <a:pt x="82" y="37"/>
                  <a:pt x="81" y="38"/>
                </a:cubicBezTo>
                <a:close/>
                <a:moveTo>
                  <a:pt x="78" y="36"/>
                </a:moveTo>
                <a:cubicBezTo>
                  <a:pt x="77" y="34"/>
                  <a:pt x="77" y="34"/>
                  <a:pt x="77" y="34"/>
                </a:cubicBezTo>
                <a:cubicBezTo>
                  <a:pt x="77" y="34"/>
                  <a:pt x="77" y="34"/>
                  <a:pt x="77" y="34"/>
                </a:cubicBezTo>
                <a:cubicBezTo>
                  <a:pt x="78" y="38"/>
                  <a:pt x="78" y="38"/>
                  <a:pt x="78" y="38"/>
                </a:cubicBezTo>
                <a:cubicBezTo>
                  <a:pt x="78" y="38"/>
                  <a:pt x="78" y="38"/>
                  <a:pt x="78" y="38"/>
                </a:cubicBezTo>
                <a:cubicBezTo>
                  <a:pt x="78" y="38"/>
                  <a:pt x="78" y="38"/>
                  <a:pt x="78" y="37"/>
                </a:cubicBezTo>
                <a:cubicBezTo>
                  <a:pt x="79" y="37"/>
                  <a:pt x="78" y="36"/>
                  <a:pt x="78" y="36"/>
                </a:cubicBezTo>
                <a:close/>
                <a:moveTo>
                  <a:pt x="77" y="47"/>
                </a:moveTo>
                <a:cubicBezTo>
                  <a:pt x="77" y="47"/>
                  <a:pt x="77" y="47"/>
                  <a:pt x="77" y="46"/>
                </a:cubicBezTo>
                <a:cubicBezTo>
                  <a:pt x="78" y="46"/>
                  <a:pt x="78" y="45"/>
                  <a:pt x="78" y="45"/>
                </a:cubicBezTo>
                <a:cubicBezTo>
                  <a:pt x="77" y="42"/>
                  <a:pt x="77" y="42"/>
                  <a:pt x="77" y="42"/>
                </a:cubicBezTo>
                <a:lnTo>
                  <a:pt x="77" y="47"/>
                </a:lnTo>
                <a:close/>
                <a:moveTo>
                  <a:pt x="65" y="55"/>
                </a:moveTo>
                <a:cubicBezTo>
                  <a:pt x="65" y="54"/>
                  <a:pt x="65" y="54"/>
                  <a:pt x="65" y="54"/>
                </a:cubicBezTo>
                <a:cubicBezTo>
                  <a:pt x="65" y="50"/>
                  <a:pt x="68" y="46"/>
                  <a:pt x="72" y="46"/>
                </a:cubicBezTo>
                <a:cubicBezTo>
                  <a:pt x="74" y="46"/>
                  <a:pt x="74" y="46"/>
                  <a:pt x="74" y="46"/>
                </a:cubicBezTo>
                <a:cubicBezTo>
                  <a:pt x="74" y="46"/>
                  <a:pt x="75" y="46"/>
                  <a:pt x="75" y="47"/>
                </a:cubicBezTo>
                <a:cubicBezTo>
                  <a:pt x="75" y="30"/>
                  <a:pt x="75" y="30"/>
                  <a:pt x="75" y="30"/>
                </a:cubicBezTo>
                <a:cubicBezTo>
                  <a:pt x="75" y="30"/>
                  <a:pt x="74" y="30"/>
                  <a:pt x="74" y="30"/>
                </a:cubicBezTo>
                <a:cubicBezTo>
                  <a:pt x="72" y="30"/>
                  <a:pt x="72" y="30"/>
                  <a:pt x="72" y="30"/>
                </a:cubicBezTo>
                <a:cubicBezTo>
                  <a:pt x="68" y="30"/>
                  <a:pt x="65" y="27"/>
                  <a:pt x="65" y="23"/>
                </a:cubicBezTo>
                <a:cubicBezTo>
                  <a:pt x="65" y="22"/>
                  <a:pt x="65" y="22"/>
                  <a:pt x="65" y="22"/>
                </a:cubicBezTo>
                <a:cubicBezTo>
                  <a:pt x="65" y="22"/>
                  <a:pt x="65" y="21"/>
                  <a:pt x="65" y="21"/>
                </a:cubicBezTo>
                <a:cubicBezTo>
                  <a:pt x="17" y="21"/>
                  <a:pt x="17" y="21"/>
                  <a:pt x="17" y="21"/>
                </a:cubicBezTo>
                <a:cubicBezTo>
                  <a:pt x="17" y="21"/>
                  <a:pt x="17" y="22"/>
                  <a:pt x="17" y="22"/>
                </a:cubicBezTo>
                <a:cubicBezTo>
                  <a:pt x="17" y="23"/>
                  <a:pt x="17" y="23"/>
                  <a:pt x="17" y="23"/>
                </a:cubicBezTo>
                <a:cubicBezTo>
                  <a:pt x="17" y="27"/>
                  <a:pt x="14" y="30"/>
                  <a:pt x="10" y="30"/>
                </a:cubicBezTo>
                <a:cubicBezTo>
                  <a:pt x="9" y="30"/>
                  <a:pt x="9" y="30"/>
                  <a:pt x="9" y="30"/>
                </a:cubicBezTo>
                <a:cubicBezTo>
                  <a:pt x="8" y="30"/>
                  <a:pt x="8" y="30"/>
                  <a:pt x="7" y="30"/>
                </a:cubicBezTo>
                <a:cubicBezTo>
                  <a:pt x="7" y="47"/>
                  <a:pt x="7" y="47"/>
                  <a:pt x="7" y="47"/>
                </a:cubicBezTo>
                <a:cubicBezTo>
                  <a:pt x="8" y="46"/>
                  <a:pt x="8" y="46"/>
                  <a:pt x="9" y="46"/>
                </a:cubicBezTo>
                <a:cubicBezTo>
                  <a:pt x="10" y="46"/>
                  <a:pt x="10" y="46"/>
                  <a:pt x="10" y="46"/>
                </a:cubicBezTo>
                <a:cubicBezTo>
                  <a:pt x="14" y="46"/>
                  <a:pt x="17" y="50"/>
                  <a:pt x="17" y="54"/>
                </a:cubicBezTo>
                <a:cubicBezTo>
                  <a:pt x="17" y="55"/>
                  <a:pt x="17" y="55"/>
                  <a:pt x="17" y="55"/>
                </a:cubicBezTo>
                <a:cubicBezTo>
                  <a:pt x="17" y="55"/>
                  <a:pt x="17" y="55"/>
                  <a:pt x="17" y="56"/>
                </a:cubicBezTo>
                <a:cubicBezTo>
                  <a:pt x="65" y="56"/>
                  <a:pt x="65" y="56"/>
                  <a:pt x="65" y="56"/>
                </a:cubicBezTo>
                <a:cubicBezTo>
                  <a:pt x="65" y="55"/>
                  <a:pt x="65" y="55"/>
                  <a:pt x="65" y="55"/>
                </a:cubicBezTo>
                <a:close/>
                <a:moveTo>
                  <a:pt x="21" y="68"/>
                </a:moveTo>
                <a:cubicBezTo>
                  <a:pt x="26" y="66"/>
                  <a:pt x="26" y="66"/>
                  <a:pt x="26" y="66"/>
                </a:cubicBezTo>
                <a:cubicBezTo>
                  <a:pt x="26" y="66"/>
                  <a:pt x="26" y="65"/>
                  <a:pt x="26" y="65"/>
                </a:cubicBezTo>
                <a:cubicBezTo>
                  <a:pt x="25" y="64"/>
                  <a:pt x="25" y="64"/>
                  <a:pt x="25" y="64"/>
                </a:cubicBezTo>
                <a:cubicBezTo>
                  <a:pt x="25" y="63"/>
                  <a:pt x="25" y="63"/>
                  <a:pt x="24" y="62"/>
                </a:cubicBezTo>
                <a:cubicBezTo>
                  <a:pt x="16" y="64"/>
                  <a:pt x="16" y="64"/>
                  <a:pt x="16" y="64"/>
                </a:cubicBezTo>
                <a:cubicBezTo>
                  <a:pt x="18" y="68"/>
                  <a:pt x="18" y="68"/>
                  <a:pt x="18" y="68"/>
                </a:cubicBezTo>
                <a:cubicBezTo>
                  <a:pt x="19" y="69"/>
                  <a:pt x="20" y="69"/>
                  <a:pt x="21" y="68"/>
                </a:cubicBezTo>
                <a:close/>
                <a:moveTo>
                  <a:pt x="20" y="61"/>
                </a:moveTo>
                <a:cubicBezTo>
                  <a:pt x="20" y="61"/>
                  <a:pt x="20" y="61"/>
                  <a:pt x="20" y="61"/>
                </a:cubicBezTo>
                <a:cubicBezTo>
                  <a:pt x="20" y="59"/>
                  <a:pt x="20" y="59"/>
                  <a:pt x="20" y="59"/>
                </a:cubicBezTo>
                <a:cubicBezTo>
                  <a:pt x="19" y="59"/>
                  <a:pt x="19" y="58"/>
                  <a:pt x="19" y="58"/>
                </a:cubicBezTo>
                <a:cubicBezTo>
                  <a:pt x="16" y="58"/>
                  <a:pt x="16" y="58"/>
                  <a:pt x="16" y="58"/>
                </a:cubicBezTo>
                <a:cubicBezTo>
                  <a:pt x="11" y="58"/>
                  <a:pt x="11" y="58"/>
                  <a:pt x="11" y="58"/>
                </a:cubicBezTo>
                <a:cubicBezTo>
                  <a:pt x="12" y="61"/>
                  <a:pt x="12" y="61"/>
                  <a:pt x="12" y="61"/>
                </a:cubicBezTo>
                <a:cubicBezTo>
                  <a:pt x="12" y="62"/>
                  <a:pt x="13" y="63"/>
                  <a:pt x="14" y="63"/>
                </a:cubicBezTo>
                <a:lnTo>
                  <a:pt x="20" y="61"/>
                </a:lnTo>
                <a:close/>
                <a:moveTo>
                  <a:pt x="15" y="56"/>
                </a:moveTo>
                <a:cubicBezTo>
                  <a:pt x="15" y="55"/>
                  <a:pt x="15" y="55"/>
                  <a:pt x="15" y="55"/>
                </a:cubicBezTo>
                <a:cubicBezTo>
                  <a:pt x="15" y="54"/>
                  <a:pt x="15" y="54"/>
                  <a:pt x="15" y="54"/>
                </a:cubicBezTo>
                <a:cubicBezTo>
                  <a:pt x="15" y="51"/>
                  <a:pt x="13" y="48"/>
                  <a:pt x="10" y="48"/>
                </a:cubicBezTo>
                <a:cubicBezTo>
                  <a:pt x="9" y="48"/>
                  <a:pt x="9" y="48"/>
                  <a:pt x="9" y="48"/>
                </a:cubicBezTo>
                <a:cubicBezTo>
                  <a:pt x="8" y="48"/>
                  <a:pt x="8" y="48"/>
                  <a:pt x="7" y="49"/>
                </a:cubicBezTo>
                <a:cubicBezTo>
                  <a:pt x="7" y="53"/>
                  <a:pt x="7" y="53"/>
                  <a:pt x="7" y="53"/>
                </a:cubicBezTo>
                <a:cubicBezTo>
                  <a:pt x="7" y="55"/>
                  <a:pt x="8" y="56"/>
                  <a:pt x="9" y="56"/>
                </a:cubicBezTo>
                <a:lnTo>
                  <a:pt x="15" y="56"/>
                </a:lnTo>
                <a:close/>
                <a:moveTo>
                  <a:pt x="7" y="23"/>
                </a:moveTo>
                <a:cubicBezTo>
                  <a:pt x="7" y="28"/>
                  <a:pt x="7" y="28"/>
                  <a:pt x="7" y="28"/>
                </a:cubicBezTo>
                <a:cubicBezTo>
                  <a:pt x="8" y="28"/>
                  <a:pt x="8" y="28"/>
                  <a:pt x="9" y="28"/>
                </a:cubicBezTo>
                <a:cubicBezTo>
                  <a:pt x="10" y="28"/>
                  <a:pt x="10" y="28"/>
                  <a:pt x="10" y="28"/>
                </a:cubicBezTo>
                <a:cubicBezTo>
                  <a:pt x="13" y="28"/>
                  <a:pt x="15" y="26"/>
                  <a:pt x="15" y="23"/>
                </a:cubicBezTo>
                <a:cubicBezTo>
                  <a:pt x="15" y="22"/>
                  <a:pt x="15" y="22"/>
                  <a:pt x="15" y="22"/>
                </a:cubicBezTo>
                <a:cubicBezTo>
                  <a:pt x="15" y="22"/>
                  <a:pt x="15" y="21"/>
                  <a:pt x="15" y="21"/>
                </a:cubicBezTo>
                <a:cubicBezTo>
                  <a:pt x="9" y="21"/>
                  <a:pt x="9" y="21"/>
                  <a:pt x="9" y="21"/>
                </a:cubicBezTo>
                <a:cubicBezTo>
                  <a:pt x="8" y="21"/>
                  <a:pt x="7" y="22"/>
                  <a:pt x="7" y="23"/>
                </a:cubicBezTo>
                <a:close/>
                <a:moveTo>
                  <a:pt x="35" y="58"/>
                </a:moveTo>
                <a:cubicBezTo>
                  <a:pt x="21" y="58"/>
                  <a:pt x="21" y="58"/>
                  <a:pt x="21" y="58"/>
                </a:cubicBezTo>
                <a:cubicBezTo>
                  <a:pt x="21" y="58"/>
                  <a:pt x="21" y="58"/>
                  <a:pt x="22" y="59"/>
                </a:cubicBezTo>
                <a:cubicBezTo>
                  <a:pt x="22" y="60"/>
                  <a:pt x="22" y="60"/>
                  <a:pt x="22" y="60"/>
                </a:cubicBezTo>
                <a:cubicBezTo>
                  <a:pt x="22" y="60"/>
                  <a:pt x="22" y="61"/>
                  <a:pt x="22" y="61"/>
                </a:cubicBezTo>
                <a:lnTo>
                  <a:pt x="35" y="58"/>
                </a:lnTo>
                <a:close/>
                <a:moveTo>
                  <a:pt x="26" y="62"/>
                </a:moveTo>
                <a:cubicBezTo>
                  <a:pt x="27" y="62"/>
                  <a:pt x="27" y="63"/>
                  <a:pt x="27" y="63"/>
                </a:cubicBezTo>
                <a:cubicBezTo>
                  <a:pt x="28" y="64"/>
                  <a:pt x="28" y="64"/>
                  <a:pt x="28" y="64"/>
                </a:cubicBezTo>
                <a:cubicBezTo>
                  <a:pt x="28" y="64"/>
                  <a:pt x="28" y="65"/>
                  <a:pt x="28" y="65"/>
                </a:cubicBezTo>
                <a:cubicBezTo>
                  <a:pt x="40" y="58"/>
                  <a:pt x="40" y="58"/>
                  <a:pt x="40" y="58"/>
                </a:cubicBezTo>
                <a:cubicBezTo>
                  <a:pt x="43" y="58"/>
                  <a:pt x="43" y="58"/>
                  <a:pt x="43" y="58"/>
                </a:cubicBezTo>
                <a:lnTo>
                  <a:pt x="26" y="62"/>
                </a:lnTo>
                <a:close/>
                <a:moveTo>
                  <a:pt x="53" y="4"/>
                </a:moveTo>
                <a:cubicBezTo>
                  <a:pt x="49" y="8"/>
                  <a:pt x="49" y="8"/>
                  <a:pt x="49" y="8"/>
                </a:cubicBezTo>
                <a:cubicBezTo>
                  <a:pt x="49" y="8"/>
                  <a:pt x="49" y="9"/>
                  <a:pt x="49" y="9"/>
                </a:cubicBezTo>
                <a:cubicBezTo>
                  <a:pt x="50" y="10"/>
                  <a:pt x="50" y="10"/>
                  <a:pt x="50" y="10"/>
                </a:cubicBezTo>
                <a:cubicBezTo>
                  <a:pt x="51" y="10"/>
                  <a:pt x="51" y="11"/>
                  <a:pt x="52" y="11"/>
                </a:cubicBezTo>
                <a:cubicBezTo>
                  <a:pt x="51" y="12"/>
                  <a:pt x="51" y="12"/>
                  <a:pt x="51" y="12"/>
                </a:cubicBezTo>
                <a:cubicBezTo>
                  <a:pt x="54" y="10"/>
                  <a:pt x="54" y="10"/>
                  <a:pt x="54" y="10"/>
                </a:cubicBezTo>
                <a:cubicBezTo>
                  <a:pt x="54" y="10"/>
                  <a:pt x="54" y="10"/>
                  <a:pt x="54" y="10"/>
                </a:cubicBezTo>
                <a:cubicBezTo>
                  <a:pt x="55" y="9"/>
                  <a:pt x="55" y="9"/>
                  <a:pt x="55" y="9"/>
                </a:cubicBezTo>
                <a:cubicBezTo>
                  <a:pt x="59" y="7"/>
                  <a:pt x="59" y="7"/>
                  <a:pt x="59" y="7"/>
                </a:cubicBezTo>
                <a:cubicBezTo>
                  <a:pt x="56" y="4"/>
                  <a:pt x="56" y="4"/>
                  <a:pt x="56" y="4"/>
                </a:cubicBezTo>
                <a:cubicBezTo>
                  <a:pt x="56" y="4"/>
                  <a:pt x="54" y="4"/>
                  <a:pt x="53" y="4"/>
                </a:cubicBezTo>
                <a:close/>
                <a:moveTo>
                  <a:pt x="56" y="11"/>
                </a:moveTo>
                <a:cubicBezTo>
                  <a:pt x="56" y="11"/>
                  <a:pt x="56" y="11"/>
                  <a:pt x="56" y="12"/>
                </a:cubicBezTo>
                <a:cubicBezTo>
                  <a:pt x="57" y="13"/>
                  <a:pt x="57" y="13"/>
                  <a:pt x="57" y="13"/>
                </a:cubicBezTo>
                <a:cubicBezTo>
                  <a:pt x="57" y="13"/>
                  <a:pt x="58" y="14"/>
                  <a:pt x="58" y="14"/>
                </a:cubicBezTo>
                <a:cubicBezTo>
                  <a:pt x="57" y="15"/>
                  <a:pt x="57" y="15"/>
                  <a:pt x="57" y="15"/>
                </a:cubicBezTo>
                <a:cubicBezTo>
                  <a:pt x="66" y="12"/>
                  <a:pt x="66" y="12"/>
                  <a:pt x="66" y="12"/>
                </a:cubicBezTo>
                <a:cubicBezTo>
                  <a:pt x="64" y="9"/>
                  <a:pt x="64" y="9"/>
                  <a:pt x="64" y="9"/>
                </a:cubicBezTo>
                <a:cubicBezTo>
                  <a:pt x="64" y="9"/>
                  <a:pt x="64" y="9"/>
                  <a:pt x="63" y="8"/>
                </a:cubicBezTo>
                <a:cubicBezTo>
                  <a:pt x="63" y="8"/>
                  <a:pt x="63" y="8"/>
                  <a:pt x="63" y="8"/>
                </a:cubicBezTo>
                <a:cubicBezTo>
                  <a:pt x="63" y="8"/>
                  <a:pt x="63" y="8"/>
                  <a:pt x="62" y="8"/>
                </a:cubicBezTo>
                <a:cubicBezTo>
                  <a:pt x="62" y="8"/>
                  <a:pt x="62" y="8"/>
                  <a:pt x="62" y="8"/>
                </a:cubicBezTo>
                <a:cubicBezTo>
                  <a:pt x="62" y="8"/>
                  <a:pt x="62" y="8"/>
                  <a:pt x="61" y="8"/>
                </a:cubicBezTo>
                <a:cubicBezTo>
                  <a:pt x="61" y="8"/>
                  <a:pt x="61" y="8"/>
                  <a:pt x="61" y="8"/>
                </a:cubicBezTo>
                <a:lnTo>
                  <a:pt x="56" y="11"/>
                </a:lnTo>
                <a:close/>
                <a:moveTo>
                  <a:pt x="62" y="15"/>
                </a:moveTo>
                <a:cubicBezTo>
                  <a:pt x="62" y="16"/>
                  <a:pt x="62" y="16"/>
                  <a:pt x="62" y="16"/>
                </a:cubicBezTo>
                <a:cubicBezTo>
                  <a:pt x="63" y="17"/>
                  <a:pt x="63" y="17"/>
                  <a:pt x="63" y="17"/>
                </a:cubicBezTo>
                <a:cubicBezTo>
                  <a:pt x="63" y="18"/>
                  <a:pt x="63" y="19"/>
                  <a:pt x="64" y="19"/>
                </a:cubicBezTo>
                <a:cubicBezTo>
                  <a:pt x="66" y="19"/>
                  <a:pt x="66" y="19"/>
                  <a:pt x="66" y="19"/>
                </a:cubicBezTo>
                <a:cubicBezTo>
                  <a:pt x="71" y="19"/>
                  <a:pt x="71" y="19"/>
                  <a:pt x="71" y="19"/>
                </a:cubicBezTo>
                <a:cubicBezTo>
                  <a:pt x="70" y="16"/>
                  <a:pt x="70" y="16"/>
                  <a:pt x="70" y="16"/>
                </a:cubicBezTo>
                <a:cubicBezTo>
                  <a:pt x="70" y="15"/>
                  <a:pt x="70" y="15"/>
                  <a:pt x="70" y="15"/>
                </a:cubicBezTo>
                <a:cubicBezTo>
                  <a:pt x="70" y="15"/>
                  <a:pt x="70" y="15"/>
                  <a:pt x="70" y="15"/>
                </a:cubicBezTo>
                <a:cubicBezTo>
                  <a:pt x="70" y="15"/>
                  <a:pt x="70" y="14"/>
                  <a:pt x="70" y="14"/>
                </a:cubicBezTo>
                <a:cubicBezTo>
                  <a:pt x="69" y="14"/>
                  <a:pt x="69" y="14"/>
                  <a:pt x="69" y="14"/>
                </a:cubicBezTo>
                <a:cubicBezTo>
                  <a:pt x="69" y="14"/>
                  <a:pt x="69" y="14"/>
                  <a:pt x="69" y="14"/>
                </a:cubicBezTo>
                <a:cubicBezTo>
                  <a:pt x="69" y="14"/>
                  <a:pt x="69" y="14"/>
                  <a:pt x="69" y="14"/>
                </a:cubicBezTo>
                <a:cubicBezTo>
                  <a:pt x="68" y="14"/>
                  <a:pt x="68" y="14"/>
                  <a:pt x="68" y="14"/>
                </a:cubicBezTo>
                <a:lnTo>
                  <a:pt x="62" y="15"/>
                </a:lnTo>
                <a:close/>
                <a:moveTo>
                  <a:pt x="47" y="19"/>
                </a:moveTo>
                <a:cubicBezTo>
                  <a:pt x="61" y="19"/>
                  <a:pt x="61" y="19"/>
                  <a:pt x="61" y="19"/>
                </a:cubicBezTo>
                <a:cubicBezTo>
                  <a:pt x="61" y="19"/>
                  <a:pt x="61" y="18"/>
                  <a:pt x="61" y="18"/>
                </a:cubicBezTo>
                <a:cubicBezTo>
                  <a:pt x="60" y="17"/>
                  <a:pt x="60" y="17"/>
                  <a:pt x="60" y="17"/>
                </a:cubicBezTo>
                <a:cubicBezTo>
                  <a:pt x="60" y="16"/>
                  <a:pt x="60" y="16"/>
                  <a:pt x="60" y="16"/>
                </a:cubicBezTo>
                <a:lnTo>
                  <a:pt x="47" y="19"/>
                </a:lnTo>
                <a:close/>
                <a:moveTo>
                  <a:pt x="56" y="15"/>
                </a:moveTo>
                <a:cubicBezTo>
                  <a:pt x="56" y="15"/>
                  <a:pt x="55" y="14"/>
                  <a:pt x="55" y="14"/>
                </a:cubicBezTo>
                <a:cubicBezTo>
                  <a:pt x="55" y="13"/>
                  <a:pt x="55" y="13"/>
                  <a:pt x="55" y="13"/>
                </a:cubicBezTo>
                <a:cubicBezTo>
                  <a:pt x="54" y="12"/>
                  <a:pt x="54" y="12"/>
                  <a:pt x="54" y="12"/>
                </a:cubicBezTo>
                <a:cubicBezTo>
                  <a:pt x="42" y="18"/>
                  <a:pt x="42" y="18"/>
                  <a:pt x="42" y="18"/>
                </a:cubicBezTo>
                <a:lnTo>
                  <a:pt x="56" y="15"/>
                </a:lnTo>
                <a:close/>
                <a:moveTo>
                  <a:pt x="49" y="11"/>
                </a:moveTo>
                <a:cubicBezTo>
                  <a:pt x="48" y="10"/>
                  <a:pt x="48" y="10"/>
                  <a:pt x="48" y="10"/>
                </a:cubicBezTo>
                <a:cubicBezTo>
                  <a:pt x="48" y="10"/>
                  <a:pt x="48" y="10"/>
                  <a:pt x="48" y="10"/>
                </a:cubicBezTo>
                <a:cubicBezTo>
                  <a:pt x="37" y="19"/>
                  <a:pt x="37" y="19"/>
                  <a:pt x="37" y="19"/>
                </a:cubicBezTo>
                <a:cubicBezTo>
                  <a:pt x="36" y="19"/>
                  <a:pt x="36" y="19"/>
                  <a:pt x="36" y="19"/>
                </a:cubicBezTo>
                <a:cubicBezTo>
                  <a:pt x="50" y="12"/>
                  <a:pt x="50" y="12"/>
                  <a:pt x="50" y="12"/>
                </a:cubicBezTo>
                <a:cubicBezTo>
                  <a:pt x="49" y="12"/>
                  <a:pt x="49" y="11"/>
                  <a:pt x="49" y="11"/>
                </a:cubicBezTo>
                <a:close/>
                <a:moveTo>
                  <a:pt x="67" y="55"/>
                </a:moveTo>
                <a:cubicBezTo>
                  <a:pt x="67" y="55"/>
                  <a:pt x="67" y="55"/>
                  <a:pt x="67" y="56"/>
                </a:cubicBezTo>
                <a:cubicBezTo>
                  <a:pt x="73" y="56"/>
                  <a:pt x="73" y="56"/>
                  <a:pt x="73" y="56"/>
                </a:cubicBezTo>
                <a:cubicBezTo>
                  <a:pt x="74" y="56"/>
                  <a:pt x="75" y="55"/>
                  <a:pt x="75" y="53"/>
                </a:cubicBezTo>
                <a:cubicBezTo>
                  <a:pt x="75" y="49"/>
                  <a:pt x="75" y="49"/>
                  <a:pt x="75" y="49"/>
                </a:cubicBezTo>
                <a:cubicBezTo>
                  <a:pt x="75" y="48"/>
                  <a:pt x="74" y="48"/>
                  <a:pt x="74" y="48"/>
                </a:cubicBezTo>
                <a:cubicBezTo>
                  <a:pt x="72" y="48"/>
                  <a:pt x="72" y="48"/>
                  <a:pt x="72" y="48"/>
                </a:cubicBezTo>
                <a:cubicBezTo>
                  <a:pt x="69" y="48"/>
                  <a:pt x="67" y="51"/>
                  <a:pt x="67" y="54"/>
                </a:cubicBezTo>
                <a:lnTo>
                  <a:pt x="67" y="55"/>
                </a:lnTo>
                <a:close/>
                <a:moveTo>
                  <a:pt x="75" y="23"/>
                </a:moveTo>
                <a:cubicBezTo>
                  <a:pt x="75" y="22"/>
                  <a:pt x="74" y="21"/>
                  <a:pt x="73" y="21"/>
                </a:cubicBezTo>
                <a:cubicBezTo>
                  <a:pt x="67" y="21"/>
                  <a:pt x="67" y="21"/>
                  <a:pt x="67" y="21"/>
                </a:cubicBezTo>
                <a:cubicBezTo>
                  <a:pt x="67" y="21"/>
                  <a:pt x="67" y="22"/>
                  <a:pt x="67" y="22"/>
                </a:cubicBezTo>
                <a:cubicBezTo>
                  <a:pt x="67" y="23"/>
                  <a:pt x="67" y="23"/>
                  <a:pt x="67" y="23"/>
                </a:cubicBezTo>
                <a:cubicBezTo>
                  <a:pt x="67" y="26"/>
                  <a:pt x="69" y="28"/>
                  <a:pt x="72" y="28"/>
                </a:cubicBezTo>
                <a:cubicBezTo>
                  <a:pt x="74" y="28"/>
                  <a:pt x="74" y="28"/>
                  <a:pt x="74" y="28"/>
                </a:cubicBezTo>
                <a:cubicBezTo>
                  <a:pt x="74" y="28"/>
                  <a:pt x="75" y="28"/>
                  <a:pt x="75" y="28"/>
                </a:cubicBezTo>
                <a:lnTo>
                  <a:pt x="75" y="23"/>
                </a:lnTo>
                <a:close/>
                <a:moveTo>
                  <a:pt x="5" y="32"/>
                </a:moveTo>
                <a:cubicBezTo>
                  <a:pt x="5" y="35"/>
                  <a:pt x="5" y="35"/>
                  <a:pt x="5" y="35"/>
                </a:cubicBezTo>
                <a:cubicBezTo>
                  <a:pt x="5" y="30"/>
                  <a:pt x="5" y="30"/>
                  <a:pt x="5" y="30"/>
                </a:cubicBezTo>
                <a:cubicBezTo>
                  <a:pt x="5" y="30"/>
                  <a:pt x="5" y="30"/>
                  <a:pt x="5" y="30"/>
                </a:cubicBezTo>
                <a:cubicBezTo>
                  <a:pt x="4" y="31"/>
                  <a:pt x="4" y="31"/>
                  <a:pt x="5" y="32"/>
                </a:cubicBezTo>
                <a:close/>
                <a:moveTo>
                  <a:pt x="4" y="39"/>
                </a:moveTo>
                <a:cubicBezTo>
                  <a:pt x="4" y="39"/>
                  <a:pt x="4" y="40"/>
                  <a:pt x="4" y="41"/>
                </a:cubicBezTo>
                <a:cubicBezTo>
                  <a:pt x="5" y="43"/>
                  <a:pt x="5" y="43"/>
                  <a:pt x="5" y="43"/>
                </a:cubicBezTo>
                <a:cubicBezTo>
                  <a:pt x="5" y="43"/>
                  <a:pt x="5" y="43"/>
                  <a:pt x="5" y="43"/>
                </a:cubicBezTo>
                <a:lnTo>
                  <a:pt x="4" y="39"/>
                </a:lnTo>
                <a:close/>
                <a:moveTo>
                  <a:pt x="23" y="70"/>
                </a:moveTo>
                <a:cubicBezTo>
                  <a:pt x="23" y="69"/>
                  <a:pt x="23" y="69"/>
                  <a:pt x="23" y="69"/>
                </a:cubicBezTo>
                <a:cubicBezTo>
                  <a:pt x="26" y="72"/>
                  <a:pt x="26" y="72"/>
                  <a:pt x="26" y="72"/>
                </a:cubicBezTo>
                <a:cubicBezTo>
                  <a:pt x="27" y="73"/>
                  <a:pt x="28" y="73"/>
                  <a:pt x="29" y="72"/>
                </a:cubicBezTo>
                <a:cubicBezTo>
                  <a:pt x="33" y="69"/>
                  <a:pt x="33" y="69"/>
                  <a:pt x="33" y="69"/>
                </a:cubicBezTo>
                <a:cubicBezTo>
                  <a:pt x="33" y="68"/>
                  <a:pt x="33" y="68"/>
                  <a:pt x="33" y="68"/>
                </a:cubicBezTo>
                <a:cubicBezTo>
                  <a:pt x="32" y="67"/>
                  <a:pt x="32" y="67"/>
                  <a:pt x="32" y="67"/>
                </a:cubicBezTo>
                <a:cubicBezTo>
                  <a:pt x="32" y="67"/>
                  <a:pt x="31" y="66"/>
                  <a:pt x="30" y="66"/>
                </a:cubicBezTo>
                <a:cubicBezTo>
                  <a:pt x="32" y="65"/>
                  <a:pt x="32" y="65"/>
                  <a:pt x="32" y="65"/>
                </a:cubicBezTo>
                <a:cubicBezTo>
                  <a:pt x="33" y="65"/>
                  <a:pt x="33" y="65"/>
                  <a:pt x="33" y="66"/>
                </a:cubicBezTo>
                <a:cubicBezTo>
                  <a:pt x="34" y="67"/>
                  <a:pt x="34" y="67"/>
                  <a:pt x="34" y="67"/>
                </a:cubicBezTo>
                <a:cubicBezTo>
                  <a:pt x="34" y="67"/>
                  <a:pt x="35" y="67"/>
                  <a:pt x="35" y="67"/>
                </a:cubicBezTo>
                <a:cubicBezTo>
                  <a:pt x="45" y="58"/>
                  <a:pt x="45" y="58"/>
                  <a:pt x="45" y="58"/>
                </a:cubicBezTo>
                <a:cubicBezTo>
                  <a:pt x="28" y="67"/>
                  <a:pt x="28" y="67"/>
                  <a:pt x="28" y="67"/>
                </a:cubicBezTo>
                <a:cubicBezTo>
                  <a:pt x="28" y="67"/>
                  <a:pt x="28" y="67"/>
                  <a:pt x="28" y="67"/>
                </a:cubicBezTo>
                <a:cubicBezTo>
                  <a:pt x="23" y="70"/>
                  <a:pt x="23" y="70"/>
                  <a:pt x="23" y="7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0" name="Freeform 191"/>
          <p:cNvSpPr>
            <a:spLocks/>
          </p:cNvSpPr>
          <p:nvPr/>
        </p:nvSpPr>
        <p:spPr bwMode="auto">
          <a:xfrm>
            <a:off x="5007830" y="2904400"/>
            <a:ext cx="364712" cy="428602"/>
          </a:xfrm>
          <a:custGeom>
            <a:avLst/>
            <a:gdLst>
              <a:gd name="T0" fmla="*/ 53 w 58"/>
              <a:gd name="T1" fmla="*/ 31 h 66"/>
              <a:gd name="T2" fmla="*/ 27 w 58"/>
              <a:gd name="T3" fmla="*/ 54 h 66"/>
              <a:gd name="T4" fmla="*/ 10 w 58"/>
              <a:gd name="T5" fmla="*/ 54 h 66"/>
              <a:gd name="T6" fmla="*/ 9 w 58"/>
              <a:gd name="T7" fmla="*/ 59 h 66"/>
              <a:gd name="T8" fmla="*/ 10 w 58"/>
              <a:gd name="T9" fmla="*/ 66 h 66"/>
              <a:gd name="T10" fmla="*/ 7 w 58"/>
              <a:gd name="T11" fmla="*/ 66 h 66"/>
              <a:gd name="T12" fmla="*/ 13 w 58"/>
              <a:gd name="T13" fmla="*/ 45 h 66"/>
              <a:gd name="T14" fmla="*/ 44 w 58"/>
              <a:gd name="T15" fmla="*/ 26 h 66"/>
              <a:gd name="T16" fmla="*/ 50 w 58"/>
              <a:gd name="T17" fmla="*/ 10 h 66"/>
              <a:gd name="T18" fmla="*/ 40 w 58"/>
              <a:gd name="T19" fmla="*/ 27 h 66"/>
              <a:gd name="T20" fmla="*/ 40 w 58"/>
              <a:gd name="T21" fmla="*/ 25 h 66"/>
              <a:gd name="T22" fmla="*/ 41 w 58"/>
              <a:gd name="T23" fmla="*/ 19 h 66"/>
              <a:gd name="T24" fmla="*/ 39 w 58"/>
              <a:gd name="T25" fmla="*/ 25 h 66"/>
              <a:gd name="T26" fmla="*/ 38 w 58"/>
              <a:gd name="T27" fmla="*/ 28 h 66"/>
              <a:gd name="T28" fmla="*/ 29 w 58"/>
              <a:gd name="T29" fmla="*/ 33 h 66"/>
              <a:gd name="T30" fmla="*/ 29 w 58"/>
              <a:gd name="T31" fmla="*/ 29 h 66"/>
              <a:gd name="T32" fmla="*/ 31 w 58"/>
              <a:gd name="T33" fmla="*/ 23 h 66"/>
              <a:gd name="T34" fmla="*/ 31 w 58"/>
              <a:gd name="T35" fmla="*/ 21 h 66"/>
              <a:gd name="T36" fmla="*/ 28 w 58"/>
              <a:gd name="T37" fmla="*/ 28 h 66"/>
              <a:gd name="T38" fmla="*/ 27 w 58"/>
              <a:gd name="T39" fmla="*/ 33 h 66"/>
              <a:gd name="T40" fmla="*/ 15 w 58"/>
              <a:gd name="T41" fmla="*/ 39 h 66"/>
              <a:gd name="T42" fmla="*/ 15 w 58"/>
              <a:gd name="T43" fmla="*/ 36 h 66"/>
              <a:gd name="T44" fmla="*/ 15 w 58"/>
              <a:gd name="T45" fmla="*/ 32 h 66"/>
              <a:gd name="T46" fmla="*/ 18 w 58"/>
              <a:gd name="T47" fmla="*/ 25 h 66"/>
              <a:gd name="T48" fmla="*/ 20 w 58"/>
              <a:gd name="T49" fmla="*/ 22 h 66"/>
              <a:gd name="T50" fmla="*/ 14 w 58"/>
              <a:gd name="T51" fmla="*/ 31 h 66"/>
              <a:gd name="T52" fmla="*/ 12 w 58"/>
              <a:gd name="T53" fmla="*/ 40 h 66"/>
              <a:gd name="T54" fmla="*/ 12 w 58"/>
              <a:gd name="T55" fmla="*/ 40 h 66"/>
              <a:gd name="T56" fmla="*/ 4 w 58"/>
              <a:gd name="T57" fmla="*/ 47 h 66"/>
              <a:gd name="T58" fmla="*/ 7 w 58"/>
              <a:gd name="T59" fmla="*/ 23 h 66"/>
              <a:gd name="T60" fmla="*/ 39 w 58"/>
              <a:gd name="T61" fmla="*/ 12 h 66"/>
              <a:gd name="T62" fmla="*/ 50 w 58"/>
              <a:gd name="T63" fmla="*/ 0 h 66"/>
              <a:gd name="T64" fmla="*/ 53 w 58"/>
              <a:gd name="T65" fmla="*/ 31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58" h="66">
                <a:moveTo>
                  <a:pt x="53" y="31"/>
                </a:moveTo>
                <a:cubicBezTo>
                  <a:pt x="48" y="45"/>
                  <a:pt x="35" y="52"/>
                  <a:pt x="27" y="54"/>
                </a:cubicBezTo>
                <a:cubicBezTo>
                  <a:pt x="19" y="55"/>
                  <a:pt x="10" y="54"/>
                  <a:pt x="10" y="54"/>
                </a:cubicBezTo>
                <a:cubicBezTo>
                  <a:pt x="10" y="54"/>
                  <a:pt x="9" y="56"/>
                  <a:pt x="9" y="59"/>
                </a:cubicBezTo>
                <a:cubicBezTo>
                  <a:pt x="9" y="62"/>
                  <a:pt x="10" y="65"/>
                  <a:pt x="10" y="66"/>
                </a:cubicBezTo>
                <a:cubicBezTo>
                  <a:pt x="7" y="66"/>
                  <a:pt x="7" y="66"/>
                  <a:pt x="7" y="66"/>
                </a:cubicBezTo>
                <a:cubicBezTo>
                  <a:pt x="6" y="63"/>
                  <a:pt x="4" y="52"/>
                  <a:pt x="13" y="45"/>
                </a:cubicBezTo>
                <a:cubicBezTo>
                  <a:pt x="22" y="36"/>
                  <a:pt x="37" y="37"/>
                  <a:pt x="44" y="26"/>
                </a:cubicBezTo>
                <a:cubicBezTo>
                  <a:pt x="50" y="18"/>
                  <a:pt x="50" y="10"/>
                  <a:pt x="50" y="10"/>
                </a:cubicBezTo>
                <a:cubicBezTo>
                  <a:pt x="50" y="10"/>
                  <a:pt x="47" y="23"/>
                  <a:pt x="40" y="27"/>
                </a:cubicBezTo>
                <a:cubicBezTo>
                  <a:pt x="40" y="27"/>
                  <a:pt x="40" y="26"/>
                  <a:pt x="40" y="25"/>
                </a:cubicBezTo>
                <a:cubicBezTo>
                  <a:pt x="40" y="23"/>
                  <a:pt x="41" y="21"/>
                  <a:pt x="41" y="19"/>
                </a:cubicBezTo>
                <a:cubicBezTo>
                  <a:pt x="40" y="21"/>
                  <a:pt x="40" y="23"/>
                  <a:pt x="39" y="25"/>
                </a:cubicBezTo>
                <a:cubicBezTo>
                  <a:pt x="39" y="26"/>
                  <a:pt x="39" y="27"/>
                  <a:pt x="38" y="28"/>
                </a:cubicBezTo>
                <a:cubicBezTo>
                  <a:pt x="36" y="30"/>
                  <a:pt x="33" y="31"/>
                  <a:pt x="29" y="33"/>
                </a:cubicBezTo>
                <a:cubicBezTo>
                  <a:pt x="29" y="31"/>
                  <a:pt x="29" y="30"/>
                  <a:pt x="29" y="29"/>
                </a:cubicBezTo>
                <a:cubicBezTo>
                  <a:pt x="29" y="27"/>
                  <a:pt x="30" y="25"/>
                  <a:pt x="31" y="23"/>
                </a:cubicBezTo>
                <a:cubicBezTo>
                  <a:pt x="31" y="22"/>
                  <a:pt x="31" y="21"/>
                  <a:pt x="31" y="21"/>
                </a:cubicBezTo>
                <a:cubicBezTo>
                  <a:pt x="31" y="21"/>
                  <a:pt x="29" y="24"/>
                  <a:pt x="28" y="28"/>
                </a:cubicBezTo>
                <a:cubicBezTo>
                  <a:pt x="27" y="30"/>
                  <a:pt x="27" y="32"/>
                  <a:pt x="27" y="33"/>
                </a:cubicBezTo>
                <a:cubicBezTo>
                  <a:pt x="22" y="35"/>
                  <a:pt x="18" y="37"/>
                  <a:pt x="15" y="39"/>
                </a:cubicBezTo>
                <a:cubicBezTo>
                  <a:pt x="15" y="38"/>
                  <a:pt x="15" y="37"/>
                  <a:pt x="15" y="36"/>
                </a:cubicBezTo>
                <a:cubicBezTo>
                  <a:pt x="15" y="34"/>
                  <a:pt x="15" y="33"/>
                  <a:pt x="15" y="32"/>
                </a:cubicBezTo>
                <a:cubicBezTo>
                  <a:pt x="16" y="29"/>
                  <a:pt x="17" y="27"/>
                  <a:pt x="18" y="25"/>
                </a:cubicBezTo>
                <a:cubicBezTo>
                  <a:pt x="19" y="23"/>
                  <a:pt x="20" y="22"/>
                  <a:pt x="20" y="22"/>
                </a:cubicBezTo>
                <a:cubicBezTo>
                  <a:pt x="20" y="22"/>
                  <a:pt x="16" y="26"/>
                  <a:pt x="14" y="31"/>
                </a:cubicBezTo>
                <a:cubicBezTo>
                  <a:pt x="13" y="35"/>
                  <a:pt x="13" y="38"/>
                  <a:pt x="12" y="40"/>
                </a:cubicBezTo>
                <a:cubicBezTo>
                  <a:pt x="12" y="40"/>
                  <a:pt x="12" y="40"/>
                  <a:pt x="12" y="40"/>
                </a:cubicBezTo>
                <a:cubicBezTo>
                  <a:pt x="6" y="44"/>
                  <a:pt x="4" y="47"/>
                  <a:pt x="4" y="47"/>
                </a:cubicBezTo>
                <a:cubicBezTo>
                  <a:pt x="4" y="47"/>
                  <a:pt x="0" y="34"/>
                  <a:pt x="7" y="23"/>
                </a:cubicBezTo>
                <a:cubicBezTo>
                  <a:pt x="15" y="13"/>
                  <a:pt x="31" y="17"/>
                  <a:pt x="39" y="12"/>
                </a:cubicBezTo>
                <a:cubicBezTo>
                  <a:pt x="48" y="8"/>
                  <a:pt x="50" y="0"/>
                  <a:pt x="50" y="0"/>
                </a:cubicBezTo>
                <a:cubicBezTo>
                  <a:pt x="50" y="0"/>
                  <a:pt x="58" y="17"/>
                  <a:pt x="53" y="31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1" name="Freeform 57"/>
          <p:cNvSpPr>
            <a:spLocks noEditPoints="1"/>
          </p:cNvSpPr>
          <p:nvPr/>
        </p:nvSpPr>
        <p:spPr bwMode="auto">
          <a:xfrm>
            <a:off x="6782382" y="3065584"/>
            <a:ext cx="320529" cy="412109"/>
          </a:xfrm>
          <a:custGeom>
            <a:avLst/>
            <a:gdLst>
              <a:gd name="T0" fmla="*/ 56 w 62"/>
              <a:gd name="T1" fmla="*/ 58 h 77"/>
              <a:gd name="T2" fmla="*/ 43 w 62"/>
              <a:gd name="T3" fmla="*/ 57 h 77"/>
              <a:gd name="T4" fmla="*/ 40 w 62"/>
              <a:gd name="T5" fmla="*/ 50 h 77"/>
              <a:gd name="T6" fmla="*/ 52 w 62"/>
              <a:gd name="T7" fmla="*/ 6 h 77"/>
              <a:gd name="T8" fmla="*/ 48 w 62"/>
              <a:gd name="T9" fmla="*/ 1 h 77"/>
              <a:gd name="T10" fmla="*/ 31 w 62"/>
              <a:gd name="T11" fmla="*/ 37 h 77"/>
              <a:gd name="T12" fmla="*/ 15 w 62"/>
              <a:gd name="T13" fmla="*/ 1 h 77"/>
              <a:gd name="T14" fmla="*/ 13 w 62"/>
              <a:gd name="T15" fmla="*/ 2 h 77"/>
              <a:gd name="T16" fmla="*/ 22 w 62"/>
              <a:gd name="T17" fmla="*/ 50 h 77"/>
              <a:gd name="T18" fmla="*/ 22 w 62"/>
              <a:gd name="T19" fmla="*/ 51 h 77"/>
              <a:gd name="T20" fmla="*/ 16 w 62"/>
              <a:gd name="T21" fmla="*/ 56 h 77"/>
              <a:gd name="T22" fmla="*/ 1 w 62"/>
              <a:gd name="T23" fmla="*/ 66 h 77"/>
              <a:gd name="T24" fmla="*/ 7 w 62"/>
              <a:gd name="T25" fmla="*/ 77 h 77"/>
              <a:gd name="T26" fmla="*/ 19 w 62"/>
              <a:gd name="T27" fmla="*/ 70 h 77"/>
              <a:gd name="T28" fmla="*/ 30 w 62"/>
              <a:gd name="T29" fmla="*/ 52 h 77"/>
              <a:gd name="T30" fmla="*/ 31 w 62"/>
              <a:gd name="T31" fmla="*/ 52 h 77"/>
              <a:gd name="T32" fmla="*/ 31 w 62"/>
              <a:gd name="T33" fmla="*/ 52 h 77"/>
              <a:gd name="T34" fmla="*/ 32 w 62"/>
              <a:gd name="T35" fmla="*/ 52 h 77"/>
              <a:gd name="T36" fmla="*/ 43 w 62"/>
              <a:gd name="T37" fmla="*/ 70 h 77"/>
              <a:gd name="T38" fmla="*/ 43 w 62"/>
              <a:gd name="T39" fmla="*/ 70 h 77"/>
              <a:gd name="T40" fmla="*/ 53 w 62"/>
              <a:gd name="T41" fmla="*/ 77 h 77"/>
              <a:gd name="T42" fmla="*/ 61 w 62"/>
              <a:gd name="T43" fmla="*/ 73 h 77"/>
              <a:gd name="T44" fmla="*/ 54 w 62"/>
              <a:gd name="T45" fmla="*/ 61 h 77"/>
              <a:gd name="T46" fmla="*/ 59 w 62"/>
              <a:gd name="T47" fmla="*/ 72 h 77"/>
              <a:gd name="T48" fmla="*/ 50 w 62"/>
              <a:gd name="T49" fmla="*/ 73 h 77"/>
              <a:gd name="T50" fmla="*/ 43 w 62"/>
              <a:gd name="T51" fmla="*/ 60 h 77"/>
              <a:gd name="T52" fmla="*/ 54 w 62"/>
              <a:gd name="T53" fmla="*/ 61 h 77"/>
              <a:gd name="T54" fmla="*/ 28 w 62"/>
              <a:gd name="T55" fmla="*/ 49 h 77"/>
              <a:gd name="T56" fmla="*/ 14 w 62"/>
              <a:gd name="T57" fmla="*/ 7 h 77"/>
              <a:gd name="T58" fmla="*/ 33 w 62"/>
              <a:gd name="T59" fmla="*/ 48 h 77"/>
              <a:gd name="T60" fmla="*/ 38 w 62"/>
              <a:gd name="T61" fmla="*/ 52 h 77"/>
              <a:gd name="T62" fmla="*/ 33 w 62"/>
              <a:gd name="T63" fmla="*/ 50 h 77"/>
              <a:gd name="T64" fmla="*/ 28 w 62"/>
              <a:gd name="T65" fmla="*/ 51 h 77"/>
              <a:gd name="T66" fmla="*/ 25 w 62"/>
              <a:gd name="T67" fmla="*/ 52 h 77"/>
              <a:gd name="T68" fmla="*/ 38 w 62"/>
              <a:gd name="T69" fmla="*/ 48 h 77"/>
              <a:gd name="T70" fmla="*/ 35 w 62"/>
              <a:gd name="T71" fmla="*/ 48 h 77"/>
              <a:gd name="T72" fmla="*/ 32 w 62"/>
              <a:gd name="T73" fmla="*/ 42 h 77"/>
              <a:gd name="T74" fmla="*/ 49 w 62"/>
              <a:gd name="T75" fmla="*/ 7 h 77"/>
              <a:gd name="T76" fmla="*/ 19 w 62"/>
              <a:gd name="T77" fmla="*/ 60 h 77"/>
              <a:gd name="T78" fmla="*/ 8 w 62"/>
              <a:gd name="T79" fmla="*/ 74 h 77"/>
              <a:gd name="T80" fmla="*/ 9 w 62"/>
              <a:gd name="T81" fmla="*/ 61 h 77"/>
              <a:gd name="T82" fmla="*/ 14 w 62"/>
              <a:gd name="T83" fmla="*/ 58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62" h="77">
                <a:moveTo>
                  <a:pt x="61" y="66"/>
                </a:moveTo>
                <a:cubicBezTo>
                  <a:pt x="60" y="63"/>
                  <a:pt x="58" y="60"/>
                  <a:pt x="56" y="58"/>
                </a:cubicBezTo>
                <a:cubicBezTo>
                  <a:pt x="52" y="56"/>
                  <a:pt x="49" y="55"/>
                  <a:pt x="47" y="56"/>
                </a:cubicBezTo>
                <a:cubicBezTo>
                  <a:pt x="43" y="57"/>
                  <a:pt x="43" y="57"/>
                  <a:pt x="43" y="57"/>
                </a:cubicBezTo>
                <a:cubicBezTo>
                  <a:pt x="41" y="51"/>
                  <a:pt x="41" y="51"/>
                  <a:pt x="41" y="51"/>
                </a:cubicBezTo>
                <a:cubicBezTo>
                  <a:pt x="40" y="51"/>
                  <a:pt x="40" y="50"/>
                  <a:pt x="40" y="50"/>
                </a:cubicBezTo>
                <a:cubicBezTo>
                  <a:pt x="40" y="50"/>
                  <a:pt x="40" y="50"/>
                  <a:pt x="40" y="50"/>
                </a:cubicBezTo>
                <a:cubicBezTo>
                  <a:pt x="43" y="48"/>
                  <a:pt x="53" y="13"/>
                  <a:pt x="52" y="6"/>
                </a:cubicBezTo>
                <a:cubicBezTo>
                  <a:pt x="51" y="5"/>
                  <a:pt x="50" y="3"/>
                  <a:pt x="50" y="2"/>
                </a:cubicBezTo>
                <a:cubicBezTo>
                  <a:pt x="49" y="1"/>
                  <a:pt x="49" y="0"/>
                  <a:pt x="48" y="1"/>
                </a:cubicBezTo>
                <a:cubicBezTo>
                  <a:pt x="47" y="1"/>
                  <a:pt x="46" y="1"/>
                  <a:pt x="46" y="2"/>
                </a:cubicBezTo>
                <a:cubicBezTo>
                  <a:pt x="31" y="37"/>
                  <a:pt x="31" y="37"/>
                  <a:pt x="31" y="37"/>
                </a:cubicBezTo>
                <a:cubicBezTo>
                  <a:pt x="17" y="2"/>
                  <a:pt x="17" y="2"/>
                  <a:pt x="17" y="2"/>
                </a:cubicBezTo>
                <a:cubicBezTo>
                  <a:pt x="16" y="1"/>
                  <a:pt x="16" y="1"/>
                  <a:pt x="15" y="1"/>
                </a:cubicBezTo>
                <a:cubicBezTo>
                  <a:pt x="15" y="0"/>
                  <a:pt x="15" y="0"/>
                  <a:pt x="15" y="0"/>
                </a:cubicBezTo>
                <a:cubicBezTo>
                  <a:pt x="14" y="0"/>
                  <a:pt x="13" y="1"/>
                  <a:pt x="13" y="2"/>
                </a:cubicBezTo>
                <a:cubicBezTo>
                  <a:pt x="13" y="2"/>
                  <a:pt x="11" y="5"/>
                  <a:pt x="11" y="6"/>
                </a:cubicBezTo>
                <a:cubicBezTo>
                  <a:pt x="10" y="13"/>
                  <a:pt x="20" y="48"/>
                  <a:pt x="22" y="50"/>
                </a:cubicBezTo>
                <a:cubicBezTo>
                  <a:pt x="22" y="50"/>
                  <a:pt x="23" y="50"/>
                  <a:pt x="23" y="50"/>
                </a:cubicBezTo>
                <a:cubicBezTo>
                  <a:pt x="22" y="50"/>
                  <a:pt x="22" y="51"/>
                  <a:pt x="22" y="51"/>
                </a:cubicBezTo>
                <a:cubicBezTo>
                  <a:pt x="19" y="57"/>
                  <a:pt x="19" y="57"/>
                  <a:pt x="19" y="57"/>
                </a:cubicBezTo>
                <a:cubicBezTo>
                  <a:pt x="16" y="56"/>
                  <a:pt x="16" y="56"/>
                  <a:pt x="16" y="56"/>
                </a:cubicBezTo>
                <a:cubicBezTo>
                  <a:pt x="13" y="55"/>
                  <a:pt x="10" y="56"/>
                  <a:pt x="7" y="58"/>
                </a:cubicBezTo>
                <a:cubicBezTo>
                  <a:pt x="5" y="60"/>
                  <a:pt x="2" y="63"/>
                  <a:pt x="1" y="66"/>
                </a:cubicBezTo>
                <a:cubicBezTo>
                  <a:pt x="0" y="69"/>
                  <a:pt x="0" y="72"/>
                  <a:pt x="2" y="74"/>
                </a:cubicBezTo>
                <a:cubicBezTo>
                  <a:pt x="3" y="75"/>
                  <a:pt x="5" y="76"/>
                  <a:pt x="7" y="77"/>
                </a:cubicBezTo>
                <a:cubicBezTo>
                  <a:pt x="8" y="77"/>
                  <a:pt x="9" y="77"/>
                  <a:pt x="10" y="77"/>
                </a:cubicBezTo>
                <a:cubicBezTo>
                  <a:pt x="14" y="77"/>
                  <a:pt x="18" y="74"/>
                  <a:pt x="19" y="70"/>
                </a:cubicBezTo>
                <a:cubicBezTo>
                  <a:pt x="25" y="57"/>
                  <a:pt x="25" y="57"/>
                  <a:pt x="25" y="57"/>
                </a:cubicBezTo>
                <a:cubicBezTo>
                  <a:pt x="26" y="54"/>
                  <a:pt x="28" y="53"/>
                  <a:pt x="30" y="52"/>
                </a:cubicBezTo>
                <a:cubicBezTo>
                  <a:pt x="31" y="52"/>
                  <a:pt x="31" y="52"/>
                  <a:pt x="31" y="52"/>
                </a:cubicBezTo>
                <a:cubicBezTo>
                  <a:pt x="31" y="52"/>
                  <a:pt x="31" y="52"/>
                  <a:pt x="31" y="52"/>
                </a:cubicBezTo>
                <a:cubicBezTo>
                  <a:pt x="31" y="52"/>
                  <a:pt x="31" y="52"/>
                  <a:pt x="31" y="52"/>
                </a:cubicBezTo>
                <a:cubicBezTo>
                  <a:pt x="31" y="52"/>
                  <a:pt x="31" y="52"/>
                  <a:pt x="31" y="52"/>
                </a:cubicBezTo>
                <a:cubicBezTo>
                  <a:pt x="31" y="52"/>
                  <a:pt x="32" y="52"/>
                  <a:pt x="32" y="52"/>
                </a:cubicBezTo>
                <a:cubicBezTo>
                  <a:pt x="32" y="52"/>
                  <a:pt x="32" y="52"/>
                  <a:pt x="32" y="52"/>
                </a:cubicBezTo>
                <a:cubicBezTo>
                  <a:pt x="34" y="53"/>
                  <a:pt x="36" y="54"/>
                  <a:pt x="38" y="57"/>
                </a:cubicBezTo>
                <a:cubicBezTo>
                  <a:pt x="43" y="70"/>
                  <a:pt x="43" y="70"/>
                  <a:pt x="43" y="70"/>
                </a:cubicBezTo>
                <a:cubicBezTo>
                  <a:pt x="43" y="70"/>
                  <a:pt x="43" y="70"/>
                  <a:pt x="43" y="70"/>
                </a:cubicBezTo>
                <a:cubicBezTo>
                  <a:pt x="43" y="70"/>
                  <a:pt x="43" y="70"/>
                  <a:pt x="43" y="70"/>
                </a:cubicBezTo>
                <a:cubicBezTo>
                  <a:pt x="44" y="73"/>
                  <a:pt x="46" y="75"/>
                  <a:pt x="48" y="76"/>
                </a:cubicBezTo>
                <a:cubicBezTo>
                  <a:pt x="50" y="77"/>
                  <a:pt x="51" y="77"/>
                  <a:pt x="53" y="77"/>
                </a:cubicBezTo>
                <a:cubicBezTo>
                  <a:pt x="54" y="77"/>
                  <a:pt x="55" y="77"/>
                  <a:pt x="56" y="77"/>
                </a:cubicBezTo>
                <a:cubicBezTo>
                  <a:pt x="58" y="76"/>
                  <a:pt x="60" y="75"/>
                  <a:pt x="61" y="73"/>
                </a:cubicBezTo>
                <a:cubicBezTo>
                  <a:pt x="62" y="71"/>
                  <a:pt x="62" y="69"/>
                  <a:pt x="61" y="66"/>
                </a:cubicBezTo>
                <a:close/>
                <a:moveTo>
                  <a:pt x="54" y="61"/>
                </a:moveTo>
                <a:cubicBezTo>
                  <a:pt x="56" y="62"/>
                  <a:pt x="58" y="65"/>
                  <a:pt x="59" y="67"/>
                </a:cubicBezTo>
                <a:cubicBezTo>
                  <a:pt x="60" y="70"/>
                  <a:pt x="59" y="71"/>
                  <a:pt x="59" y="72"/>
                </a:cubicBezTo>
                <a:cubicBezTo>
                  <a:pt x="58" y="73"/>
                  <a:pt x="56" y="73"/>
                  <a:pt x="55" y="74"/>
                </a:cubicBezTo>
                <a:cubicBezTo>
                  <a:pt x="53" y="75"/>
                  <a:pt x="51" y="74"/>
                  <a:pt x="50" y="73"/>
                </a:cubicBezTo>
                <a:cubicBezTo>
                  <a:pt x="49" y="73"/>
                  <a:pt x="49" y="73"/>
                  <a:pt x="48" y="72"/>
                </a:cubicBezTo>
                <a:cubicBezTo>
                  <a:pt x="43" y="60"/>
                  <a:pt x="43" y="60"/>
                  <a:pt x="43" y="60"/>
                </a:cubicBezTo>
                <a:cubicBezTo>
                  <a:pt x="48" y="58"/>
                  <a:pt x="48" y="58"/>
                  <a:pt x="48" y="58"/>
                </a:cubicBezTo>
                <a:cubicBezTo>
                  <a:pt x="49" y="58"/>
                  <a:pt x="51" y="59"/>
                  <a:pt x="54" y="61"/>
                </a:cubicBezTo>
                <a:close/>
                <a:moveTo>
                  <a:pt x="33" y="50"/>
                </a:moveTo>
                <a:cubicBezTo>
                  <a:pt x="31" y="49"/>
                  <a:pt x="29" y="49"/>
                  <a:pt x="28" y="49"/>
                </a:cubicBezTo>
                <a:cubicBezTo>
                  <a:pt x="26" y="48"/>
                  <a:pt x="25" y="48"/>
                  <a:pt x="24" y="48"/>
                </a:cubicBezTo>
                <a:cubicBezTo>
                  <a:pt x="23" y="46"/>
                  <a:pt x="13" y="13"/>
                  <a:pt x="14" y="7"/>
                </a:cubicBezTo>
                <a:cubicBezTo>
                  <a:pt x="14" y="6"/>
                  <a:pt x="14" y="6"/>
                  <a:pt x="15" y="5"/>
                </a:cubicBezTo>
                <a:cubicBezTo>
                  <a:pt x="33" y="48"/>
                  <a:pt x="33" y="48"/>
                  <a:pt x="33" y="48"/>
                </a:cubicBezTo>
                <a:cubicBezTo>
                  <a:pt x="33" y="49"/>
                  <a:pt x="33" y="49"/>
                  <a:pt x="34" y="49"/>
                </a:cubicBezTo>
                <a:cubicBezTo>
                  <a:pt x="35" y="50"/>
                  <a:pt x="37" y="51"/>
                  <a:pt x="38" y="52"/>
                </a:cubicBezTo>
                <a:cubicBezTo>
                  <a:pt x="38" y="52"/>
                  <a:pt x="38" y="52"/>
                  <a:pt x="38" y="52"/>
                </a:cubicBezTo>
                <a:cubicBezTo>
                  <a:pt x="36" y="51"/>
                  <a:pt x="35" y="50"/>
                  <a:pt x="33" y="50"/>
                </a:cubicBezTo>
                <a:close/>
                <a:moveTo>
                  <a:pt x="27" y="50"/>
                </a:moveTo>
                <a:cubicBezTo>
                  <a:pt x="27" y="50"/>
                  <a:pt x="27" y="50"/>
                  <a:pt x="28" y="51"/>
                </a:cubicBezTo>
                <a:cubicBezTo>
                  <a:pt x="27" y="51"/>
                  <a:pt x="26" y="51"/>
                  <a:pt x="25" y="52"/>
                </a:cubicBezTo>
                <a:cubicBezTo>
                  <a:pt x="25" y="52"/>
                  <a:pt x="25" y="52"/>
                  <a:pt x="25" y="52"/>
                </a:cubicBezTo>
                <a:cubicBezTo>
                  <a:pt x="25" y="51"/>
                  <a:pt x="26" y="51"/>
                  <a:pt x="27" y="50"/>
                </a:cubicBezTo>
                <a:close/>
                <a:moveTo>
                  <a:pt x="38" y="48"/>
                </a:moveTo>
                <a:cubicBezTo>
                  <a:pt x="38" y="48"/>
                  <a:pt x="37" y="48"/>
                  <a:pt x="36" y="48"/>
                </a:cubicBezTo>
                <a:cubicBezTo>
                  <a:pt x="36" y="48"/>
                  <a:pt x="35" y="48"/>
                  <a:pt x="35" y="48"/>
                </a:cubicBezTo>
                <a:cubicBezTo>
                  <a:pt x="35" y="47"/>
                  <a:pt x="34" y="47"/>
                  <a:pt x="34" y="47"/>
                </a:cubicBezTo>
                <a:cubicBezTo>
                  <a:pt x="32" y="42"/>
                  <a:pt x="32" y="42"/>
                  <a:pt x="32" y="42"/>
                </a:cubicBezTo>
                <a:cubicBezTo>
                  <a:pt x="37" y="32"/>
                  <a:pt x="45" y="12"/>
                  <a:pt x="48" y="5"/>
                </a:cubicBezTo>
                <a:cubicBezTo>
                  <a:pt x="48" y="6"/>
                  <a:pt x="49" y="6"/>
                  <a:pt x="49" y="7"/>
                </a:cubicBezTo>
                <a:cubicBezTo>
                  <a:pt x="50" y="13"/>
                  <a:pt x="40" y="46"/>
                  <a:pt x="38" y="48"/>
                </a:cubicBezTo>
                <a:close/>
                <a:moveTo>
                  <a:pt x="19" y="60"/>
                </a:moveTo>
                <a:cubicBezTo>
                  <a:pt x="14" y="72"/>
                  <a:pt x="14" y="72"/>
                  <a:pt x="14" y="72"/>
                </a:cubicBezTo>
                <a:cubicBezTo>
                  <a:pt x="12" y="74"/>
                  <a:pt x="10" y="75"/>
                  <a:pt x="8" y="74"/>
                </a:cubicBezTo>
                <a:cubicBezTo>
                  <a:pt x="4" y="72"/>
                  <a:pt x="2" y="71"/>
                  <a:pt x="4" y="67"/>
                </a:cubicBezTo>
                <a:cubicBezTo>
                  <a:pt x="5" y="65"/>
                  <a:pt x="7" y="62"/>
                  <a:pt x="9" y="61"/>
                </a:cubicBezTo>
                <a:cubicBezTo>
                  <a:pt x="11" y="59"/>
                  <a:pt x="12" y="58"/>
                  <a:pt x="14" y="58"/>
                </a:cubicBezTo>
                <a:cubicBezTo>
                  <a:pt x="14" y="58"/>
                  <a:pt x="14" y="58"/>
                  <a:pt x="14" y="58"/>
                </a:cubicBezTo>
                <a:lnTo>
                  <a:pt x="19" y="6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" name="Freeform 204"/>
          <p:cNvSpPr>
            <a:spLocks noEditPoints="1"/>
          </p:cNvSpPr>
          <p:nvPr/>
        </p:nvSpPr>
        <p:spPr bwMode="auto">
          <a:xfrm>
            <a:off x="4876000" y="4785923"/>
            <a:ext cx="473021" cy="418822"/>
          </a:xfrm>
          <a:custGeom>
            <a:avLst/>
            <a:gdLst>
              <a:gd name="T0" fmla="*/ 40 w 81"/>
              <a:gd name="T1" fmla="*/ 0 h 69"/>
              <a:gd name="T2" fmla="*/ 40 w 81"/>
              <a:gd name="T3" fmla="*/ 0 h 69"/>
              <a:gd name="T4" fmla="*/ 34 w 81"/>
              <a:gd name="T5" fmla="*/ 1 h 69"/>
              <a:gd name="T6" fmla="*/ 8 w 81"/>
              <a:gd name="T7" fmla="*/ 13 h 69"/>
              <a:gd name="T8" fmla="*/ 0 w 81"/>
              <a:gd name="T9" fmla="*/ 30 h 69"/>
              <a:gd name="T10" fmla="*/ 3 w 81"/>
              <a:gd name="T11" fmla="*/ 29 h 69"/>
              <a:gd name="T12" fmla="*/ 3 w 81"/>
              <a:gd name="T13" fmla="*/ 28 h 69"/>
              <a:gd name="T14" fmla="*/ 19 w 81"/>
              <a:gd name="T15" fmla="*/ 30 h 69"/>
              <a:gd name="T16" fmla="*/ 22 w 81"/>
              <a:gd name="T17" fmla="*/ 30 h 69"/>
              <a:gd name="T18" fmla="*/ 22 w 81"/>
              <a:gd name="T19" fmla="*/ 30 h 69"/>
              <a:gd name="T20" fmla="*/ 24 w 81"/>
              <a:gd name="T21" fmla="*/ 28 h 69"/>
              <a:gd name="T22" fmla="*/ 27 w 81"/>
              <a:gd name="T23" fmla="*/ 30 h 69"/>
              <a:gd name="T24" fmla="*/ 28 w 81"/>
              <a:gd name="T25" fmla="*/ 30 h 69"/>
              <a:gd name="T26" fmla="*/ 33 w 81"/>
              <a:gd name="T27" fmla="*/ 27 h 69"/>
              <a:gd name="T28" fmla="*/ 38 w 81"/>
              <a:gd name="T29" fmla="*/ 57 h 69"/>
              <a:gd name="T30" fmla="*/ 34 w 81"/>
              <a:gd name="T31" fmla="*/ 63 h 69"/>
              <a:gd name="T32" fmla="*/ 36 w 81"/>
              <a:gd name="T33" fmla="*/ 69 h 69"/>
              <a:gd name="T34" fmla="*/ 42 w 81"/>
              <a:gd name="T35" fmla="*/ 56 h 69"/>
              <a:gd name="T36" fmla="*/ 52 w 81"/>
              <a:gd name="T37" fmla="*/ 29 h 69"/>
              <a:gd name="T38" fmla="*/ 53 w 81"/>
              <a:gd name="T39" fmla="*/ 30 h 69"/>
              <a:gd name="T40" fmla="*/ 54 w 81"/>
              <a:gd name="T41" fmla="*/ 30 h 69"/>
              <a:gd name="T42" fmla="*/ 56 w 81"/>
              <a:gd name="T43" fmla="*/ 28 h 69"/>
              <a:gd name="T44" fmla="*/ 59 w 81"/>
              <a:gd name="T45" fmla="*/ 31 h 69"/>
              <a:gd name="T46" fmla="*/ 70 w 81"/>
              <a:gd name="T47" fmla="*/ 26 h 69"/>
              <a:gd name="T48" fmla="*/ 78 w 81"/>
              <a:gd name="T49" fmla="*/ 29 h 69"/>
              <a:gd name="T50" fmla="*/ 79 w 81"/>
              <a:gd name="T51" fmla="*/ 30 h 69"/>
              <a:gd name="T52" fmla="*/ 81 w 81"/>
              <a:gd name="T53" fmla="*/ 28 h 69"/>
              <a:gd name="T54" fmla="*/ 56 w 81"/>
              <a:gd name="T55" fmla="*/ 25 h 69"/>
              <a:gd name="T56" fmla="*/ 46 w 81"/>
              <a:gd name="T57" fmla="*/ 4 h 69"/>
              <a:gd name="T58" fmla="*/ 52 w 81"/>
              <a:gd name="T59" fmla="*/ 4 h 69"/>
              <a:gd name="T60" fmla="*/ 56 w 81"/>
              <a:gd name="T61" fmla="*/ 6 h 69"/>
              <a:gd name="T62" fmla="*/ 61 w 81"/>
              <a:gd name="T63" fmla="*/ 8 h 69"/>
              <a:gd name="T64" fmla="*/ 65 w 81"/>
              <a:gd name="T65" fmla="*/ 10 h 69"/>
              <a:gd name="T66" fmla="*/ 68 w 81"/>
              <a:gd name="T67" fmla="*/ 13 h 69"/>
              <a:gd name="T68" fmla="*/ 71 w 81"/>
              <a:gd name="T69" fmla="*/ 16 h 69"/>
              <a:gd name="T70" fmla="*/ 73 w 81"/>
              <a:gd name="T71" fmla="*/ 18 h 69"/>
              <a:gd name="T72" fmla="*/ 56 w 81"/>
              <a:gd name="T73" fmla="*/ 25 h 69"/>
              <a:gd name="T74" fmla="*/ 14 w 81"/>
              <a:gd name="T75" fmla="*/ 22 h 69"/>
              <a:gd name="T76" fmla="*/ 29 w 81"/>
              <a:gd name="T77" fmla="*/ 4 h 69"/>
              <a:gd name="T78" fmla="*/ 34 w 81"/>
              <a:gd name="T79" fmla="*/ 4 h 69"/>
              <a:gd name="T80" fmla="*/ 25 w 81"/>
              <a:gd name="T81" fmla="*/ 25 h 69"/>
              <a:gd name="T82" fmla="*/ 29 w 81"/>
              <a:gd name="T83" fmla="*/ 25 h 69"/>
              <a:gd name="T84" fmla="*/ 40 w 81"/>
              <a:gd name="T85" fmla="*/ 3 h 69"/>
              <a:gd name="T86" fmla="*/ 48 w 81"/>
              <a:gd name="T87" fmla="*/ 24 h 69"/>
              <a:gd name="T88" fmla="*/ 40 w 81"/>
              <a:gd name="T89" fmla="*/ 23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81" h="69">
                <a:moveTo>
                  <a:pt x="81" y="28"/>
                </a:moveTo>
                <a:cubicBezTo>
                  <a:pt x="81" y="28"/>
                  <a:pt x="80" y="25"/>
                  <a:pt x="78" y="22"/>
                </a:cubicBezTo>
                <a:cubicBezTo>
                  <a:pt x="74" y="14"/>
                  <a:pt x="63" y="0"/>
                  <a:pt x="40" y="0"/>
                </a:cubicBezTo>
                <a:cubicBezTo>
                  <a:pt x="40" y="0"/>
                  <a:pt x="40" y="0"/>
                  <a:pt x="40" y="0"/>
                </a:cubicBezTo>
                <a:cubicBezTo>
                  <a:pt x="40" y="0"/>
                  <a:pt x="40" y="0"/>
                  <a:pt x="40" y="0"/>
                </a:cubicBezTo>
                <a:cubicBezTo>
                  <a:pt x="40" y="0"/>
                  <a:pt x="40" y="0"/>
                  <a:pt x="40" y="0"/>
                </a:cubicBezTo>
                <a:cubicBezTo>
                  <a:pt x="40" y="0"/>
                  <a:pt x="40" y="0"/>
                  <a:pt x="40" y="0"/>
                </a:cubicBezTo>
                <a:cubicBezTo>
                  <a:pt x="38" y="0"/>
                  <a:pt x="37" y="0"/>
                  <a:pt x="35" y="0"/>
                </a:cubicBezTo>
                <a:cubicBezTo>
                  <a:pt x="34" y="0"/>
                  <a:pt x="34" y="1"/>
                  <a:pt x="34" y="1"/>
                </a:cubicBezTo>
                <a:cubicBezTo>
                  <a:pt x="32" y="1"/>
                  <a:pt x="31" y="1"/>
                  <a:pt x="29" y="1"/>
                </a:cubicBezTo>
                <a:cubicBezTo>
                  <a:pt x="29" y="1"/>
                  <a:pt x="29" y="1"/>
                  <a:pt x="29" y="1"/>
                </a:cubicBezTo>
                <a:cubicBezTo>
                  <a:pt x="21" y="3"/>
                  <a:pt x="14" y="7"/>
                  <a:pt x="8" y="13"/>
                </a:cubicBezTo>
                <a:cubicBezTo>
                  <a:pt x="2" y="20"/>
                  <a:pt x="0" y="28"/>
                  <a:pt x="0" y="28"/>
                </a:cubicBezTo>
                <a:cubicBezTo>
                  <a:pt x="0" y="28"/>
                  <a:pt x="0" y="28"/>
                  <a:pt x="0" y="29"/>
                </a:cubicBezTo>
                <a:cubicBezTo>
                  <a:pt x="0" y="29"/>
                  <a:pt x="0" y="30"/>
                  <a:pt x="0" y="30"/>
                </a:cubicBezTo>
                <a:cubicBezTo>
                  <a:pt x="1" y="30"/>
                  <a:pt x="2" y="30"/>
                  <a:pt x="2" y="29"/>
                </a:cubicBezTo>
                <a:cubicBezTo>
                  <a:pt x="2" y="29"/>
                  <a:pt x="2" y="29"/>
                  <a:pt x="2" y="29"/>
                </a:cubicBezTo>
                <a:cubicBezTo>
                  <a:pt x="3" y="29"/>
                  <a:pt x="3" y="29"/>
                  <a:pt x="3" y="29"/>
                </a:cubicBezTo>
                <a:cubicBezTo>
                  <a:pt x="3" y="29"/>
                  <a:pt x="3" y="29"/>
                  <a:pt x="3" y="29"/>
                </a:cubicBezTo>
                <a:cubicBezTo>
                  <a:pt x="3" y="29"/>
                  <a:pt x="3" y="29"/>
                  <a:pt x="3" y="28"/>
                </a:cubicBezTo>
                <a:cubicBezTo>
                  <a:pt x="3" y="28"/>
                  <a:pt x="3" y="28"/>
                  <a:pt x="3" y="28"/>
                </a:cubicBezTo>
                <a:cubicBezTo>
                  <a:pt x="4" y="28"/>
                  <a:pt x="4" y="28"/>
                  <a:pt x="4" y="28"/>
                </a:cubicBezTo>
                <a:cubicBezTo>
                  <a:pt x="6" y="27"/>
                  <a:pt x="8" y="26"/>
                  <a:pt x="11" y="26"/>
                </a:cubicBezTo>
                <a:cubicBezTo>
                  <a:pt x="17" y="26"/>
                  <a:pt x="19" y="30"/>
                  <a:pt x="19" y="30"/>
                </a:cubicBezTo>
                <a:cubicBezTo>
                  <a:pt x="20" y="31"/>
                  <a:pt x="20" y="31"/>
                  <a:pt x="21" y="31"/>
                </a:cubicBezTo>
                <a:cubicBezTo>
                  <a:pt x="21" y="31"/>
                  <a:pt x="22" y="31"/>
                  <a:pt x="22" y="30"/>
                </a:cubicBezTo>
                <a:cubicBezTo>
                  <a:pt x="22" y="30"/>
                  <a:pt x="22" y="30"/>
                  <a:pt x="22" y="30"/>
                </a:cubicBezTo>
                <a:cubicBezTo>
                  <a:pt x="22" y="30"/>
                  <a:pt x="22" y="30"/>
                  <a:pt x="22" y="30"/>
                </a:cubicBezTo>
                <a:cubicBezTo>
                  <a:pt x="22" y="30"/>
                  <a:pt x="22" y="30"/>
                  <a:pt x="22" y="30"/>
                </a:cubicBezTo>
                <a:cubicBezTo>
                  <a:pt x="22" y="30"/>
                  <a:pt x="22" y="30"/>
                  <a:pt x="22" y="30"/>
                </a:cubicBezTo>
                <a:cubicBezTo>
                  <a:pt x="22" y="30"/>
                  <a:pt x="22" y="30"/>
                  <a:pt x="22" y="30"/>
                </a:cubicBezTo>
                <a:cubicBezTo>
                  <a:pt x="22" y="30"/>
                  <a:pt x="22" y="30"/>
                  <a:pt x="22" y="30"/>
                </a:cubicBezTo>
                <a:cubicBezTo>
                  <a:pt x="22" y="30"/>
                  <a:pt x="23" y="29"/>
                  <a:pt x="24" y="28"/>
                </a:cubicBezTo>
                <a:cubicBezTo>
                  <a:pt x="26" y="29"/>
                  <a:pt x="26" y="29"/>
                  <a:pt x="26" y="29"/>
                </a:cubicBezTo>
                <a:cubicBezTo>
                  <a:pt x="26" y="29"/>
                  <a:pt x="26" y="29"/>
                  <a:pt x="26" y="30"/>
                </a:cubicBezTo>
                <a:cubicBezTo>
                  <a:pt x="27" y="30"/>
                  <a:pt x="27" y="30"/>
                  <a:pt x="27" y="30"/>
                </a:cubicBezTo>
                <a:cubicBezTo>
                  <a:pt x="27" y="30"/>
                  <a:pt x="27" y="30"/>
                  <a:pt x="27" y="30"/>
                </a:cubicBezTo>
                <a:cubicBezTo>
                  <a:pt x="28" y="30"/>
                  <a:pt x="28" y="30"/>
                  <a:pt x="28" y="30"/>
                </a:cubicBezTo>
                <a:cubicBezTo>
                  <a:pt x="28" y="30"/>
                  <a:pt x="28" y="30"/>
                  <a:pt x="28" y="30"/>
                </a:cubicBezTo>
                <a:cubicBezTo>
                  <a:pt x="28" y="30"/>
                  <a:pt x="28" y="29"/>
                  <a:pt x="28" y="29"/>
                </a:cubicBezTo>
                <a:cubicBezTo>
                  <a:pt x="28" y="29"/>
                  <a:pt x="28" y="29"/>
                  <a:pt x="28" y="29"/>
                </a:cubicBezTo>
                <a:cubicBezTo>
                  <a:pt x="29" y="29"/>
                  <a:pt x="30" y="28"/>
                  <a:pt x="33" y="27"/>
                </a:cubicBezTo>
                <a:cubicBezTo>
                  <a:pt x="37" y="27"/>
                  <a:pt x="38" y="29"/>
                  <a:pt x="39" y="30"/>
                </a:cubicBezTo>
                <a:cubicBezTo>
                  <a:pt x="39" y="56"/>
                  <a:pt x="39" y="56"/>
                  <a:pt x="39" y="56"/>
                </a:cubicBezTo>
                <a:cubicBezTo>
                  <a:pt x="39" y="56"/>
                  <a:pt x="38" y="56"/>
                  <a:pt x="38" y="57"/>
                </a:cubicBezTo>
                <a:cubicBezTo>
                  <a:pt x="38" y="63"/>
                  <a:pt x="38" y="63"/>
                  <a:pt x="38" y="63"/>
                </a:cubicBezTo>
                <a:cubicBezTo>
                  <a:pt x="38" y="64"/>
                  <a:pt x="37" y="65"/>
                  <a:pt x="36" y="65"/>
                </a:cubicBezTo>
                <a:cubicBezTo>
                  <a:pt x="35" y="65"/>
                  <a:pt x="34" y="64"/>
                  <a:pt x="34" y="63"/>
                </a:cubicBezTo>
                <a:cubicBezTo>
                  <a:pt x="34" y="61"/>
                  <a:pt x="33" y="61"/>
                  <a:pt x="32" y="61"/>
                </a:cubicBezTo>
                <a:cubicBezTo>
                  <a:pt x="31" y="61"/>
                  <a:pt x="30" y="61"/>
                  <a:pt x="30" y="63"/>
                </a:cubicBezTo>
                <a:cubicBezTo>
                  <a:pt x="30" y="66"/>
                  <a:pt x="33" y="69"/>
                  <a:pt x="36" y="69"/>
                </a:cubicBezTo>
                <a:cubicBezTo>
                  <a:pt x="40" y="69"/>
                  <a:pt x="42" y="66"/>
                  <a:pt x="42" y="63"/>
                </a:cubicBezTo>
                <a:cubicBezTo>
                  <a:pt x="42" y="57"/>
                  <a:pt x="42" y="57"/>
                  <a:pt x="42" y="57"/>
                </a:cubicBezTo>
                <a:cubicBezTo>
                  <a:pt x="42" y="56"/>
                  <a:pt x="42" y="56"/>
                  <a:pt x="42" y="56"/>
                </a:cubicBezTo>
                <a:cubicBezTo>
                  <a:pt x="42" y="30"/>
                  <a:pt x="42" y="30"/>
                  <a:pt x="42" y="30"/>
                </a:cubicBezTo>
                <a:cubicBezTo>
                  <a:pt x="43" y="29"/>
                  <a:pt x="44" y="27"/>
                  <a:pt x="48" y="27"/>
                </a:cubicBezTo>
                <a:cubicBezTo>
                  <a:pt x="51" y="28"/>
                  <a:pt x="52" y="29"/>
                  <a:pt x="52" y="29"/>
                </a:cubicBezTo>
                <a:cubicBezTo>
                  <a:pt x="52" y="29"/>
                  <a:pt x="52" y="29"/>
                  <a:pt x="52" y="29"/>
                </a:cubicBezTo>
                <a:cubicBezTo>
                  <a:pt x="52" y="30"/>
                  <a:pt x="52" y="30"/>
                  <a:pt x="53" y="30"/>
                </a:cubicBezTo>
                <a:cubicBezTo>
                  <a:pt x="53" y="30"/>
                  <a:pt x="53" y="30"/>
                  <a:pt x="53" y="30"/>
                </a:cubicBezTo>
                <a:cubicBezTo>
                  <a:pt x="53" y="30"/>
                  <a:pt x="53" y="30"/>
                  <a:pt x="53" y="30"/>
                </a:cubicBezTo>
                <a:cubicBezTo>
                  <a:pt x="54" y="30"/>
                  <a:pt x="54" y="30"/>
                  <a:pt x="54" y="30"/>
                </a:cubicBezTo>
                <a:cubicBezTo>
                  <a:pt x="54" y="30"/>
                  <a:pt x="54" y="30"/>
                  <a:pt x="54" y="30"/>
                </a:cubicBezTo>
                <a:cubicBezTo>
                  <a:pt x="54" y="30"/>
                  <a:pt x="54" y="30"/>
                  <a:pt x="55" y="29"/>
                </a:cubicBezTo>
                <a:cubicBezTo>
                  <a:pt x="55" y="29"/>
                  <a:pt x="55" y="29"/>
                  <a:pt x="55" y="29"/>
                </a:cubicBezTo>
                <a:cubicBezTo>
                  <a:pt x="55" y="29"/>
                  <a:pt x="55" y="29"/>
                  <a:pt x="56" y="28"/>
                </a:cubicBezTo>
                <a:cubicBezTo>
                  <a:pt x="58" y="29"/>
                  <a:pt x="58" y="30"/>
                  <a:pt x="59" y="30"/>
                </a:cubicBezTo>
                <a:cubicBezTo>
                  <a:pt x="59" y="30"/>
                  <a:pt x="59" y="30"/>
                  <a:pt x="59" y="30"/>
                </a:cubicBezTo>
                <a:cubicBezTo>
                  <a:pt x="59" y="30"/>
                  <a:pt x="59" y="31"/>
                  <a:pt x="59" y="31"/>
                </a:cubicBezTo>
                <a:cubicBezTo>
                  <a:pt x="59" y="31"/>
                  <a:pt x="60" y="31"/>
                  <a:pt x="60" y="31"/>
                </a:cubicBezTo>
                <a:cubicBezTo>
                  <a:pt x="61" y="31"/>
                  <a:pt x="61" y="31"/>
                  <a:pt x="61" y="30"/>
                </a:cubicBezTo>
                <a:cubicBezTo>
                  <a:pt x="61" y="30"/>
                  <a:pt x="64" y="26"/>
                  <a:pt x="70" y="26"/>
                </a:cubicBezTo>
                <a:cubicBezTo>
                  <a:pt x="73" y="26"/>
                  <a:pt x="75" y="27"/>
                  <a:pt x="77" y="28"/>
                </a:cubicBezTo>
                <a:cubicBezTo>
                  <a:pt x="77" y="28"/>
                  <a:pt x="77" y="28"/>
                  <a:pt x="77" y="28"/>
                </a:cubicBezTo>
                <a:cubicBezTo>
                  <a:pt x="78" y="29"/>
                  <a:pt x="78" y="29"/>
                  <a:pt x="78" y="29"/>
                </a:cubicBezTo>
                <a:cubicBezTo>
                  <a:pt x="78" y="29"/>
                  <a:pt x="78" y="29"/>
                  <a:pt x="79" y="29"/>
                </a:cubicBezTo>
                <a:cubicBezTo>
                  <a:pt x="79" y="30"/>
                  <a:pt x="79" y="30"/>
                  <a:pt x="79" y="30"/>
                </a:cubicBezTo>
                <a:cubicBezTo>
                  <a:pt x="79" y="30"/>
                  <a:pt x="79" y="30"/>
                  <a:pt x="79" y="30"/>
                </a:cubicBezTo>
                <a:cubicBezTo>
                  <a:pt x="80" y="30"/>
                  <a:pt x="80" y="30"/>
                  <a:pt x="80" y="30"/>
                </a:cubicBezTo>
                <a:cubicBezTo>
                  <a:pt x="80" y="30"/>
                  <a:pt x="80" y="30"/>
                  <a:pt x="80" y="30"/>
                </a:cubicBezTo>
                <a:cubicBezTo>
                  <a:pt x="81" y="29"/>
                  <a:pt x="81" y="29"/>
                  <a:pt x="81" y="28"/>
                </a:cubicBezTo>
                <a:cubicBezTo>
                  <a:pt x="81" y="28"/>
                  <a:pt x="81" y="28"/>
                  <a:pt x="81" y="28"/>
                </a:cubicBezTo>
                <a:cubicBezTo>
                  <a:pt x="81" y="28"/>
                  <a:pt x="81" y="28"/>
                  <a:pt x="81" y="28"/>
                </a:cubicBezTo>
                <a:close/>
                <a:moveTo>
                  <a:pt x="56" y="25"/>
                </a:moveTo>
                <a:cubicBezTo>
                  <a:pt x="56" y="25"/>
                  <a:pt x="56" y="25"/>
                  <a:pt x="56" y="25"/>
                </a:cubicBezTo>
                <a:cubicBezTo>
                  <a:pt x="55" y="25"/>
                  <a:pt x="55" y="26"/>
                  <a:pt x="54" y="26"/>
                </a:cubicBezTo>
                <a:cubicBezTo>
                  <a:pt x="53" y="21"/>
                  <a:pt x="51" y="9"/>
                  <a:pt x="46" y="4"/>
                </a:cubicBezTo>
                <a:cubicBezTo>
                  <a:pt x="47" y="4"/>
                  <a:pt x="48" y="4"/>
                  <a:pt x="48" y="4"/>
                </a:cubicBezTo>
                <a:cubicBezTo>
                  <a:pt x="49" y="4"/>
                  <a:pt x="49" y="4"/>
                  <a:pt x="49" y="4"/>
                </a:cubicBezTo>
                <a:cubicBezTo>
                  <a:pt x="50" y="4"/>
                  <a:pt x="51" y="4"/>
                  <a:pt x="52" y="4"/>
                </a:cubicBezTo>
                <a:cubicBezTo>
                  <a:pt x="52" y="5"/>
                  <a:pt x="53" y="5"/>
                  <a:pt x="53" y="5"/>
                </a:cubicBezTo>
                <a:cubicBezTo>
                  <a:pt x="54" y="5"/>
                  <a:pt x="54" y="5"/>
                  <a:pt x="55" y="5"/>
                </a:cubicBezTo>
                <a:cubicBezTo>
                  <a:pt x="56" y="6"/>
                  <a:pt x="56" y="6"/>
                  <a:pt x="56" y="6"/>
                </a:cubicBezTo>
                <a:cubicBezTo>
                  <a:pt x="57" y="6"/>
                  <a:pt x="58" y="6"/>
                  <a:pt x="58" y="7"/>
                </a:cubicBezTo>
                <a:cubicBezTo>
                  <a:pt x="59" y="7"/>
                  <a:pt x="59" y="7"/>
                  <a:pt x="59" y="7"/>
                </a:cubicBezTo>
                <a:cubicBezTo>
                  <a:pt x="60" y="7"/>
                  <a:pt x="61" y="8"/>
                  <a:pt x="61" y="8"/>
                </a:cubicBezTo>
                <a:cubicBezTo>
                  <a:pt x="61" y="8"/>
                  <a:pt x="62" y="8"/>
                  <a:pt x="62" y="9"/>
                </a:cubicBezTo>
                <a:cubicBezTo>
                  <a:pt x="63" y="9"/>
                  <a:pt x="63" y="9"/>
                  <a:pt x="63" y="9"/>
                </a:cubicBezTo>
                <a:cubicBezTo>
                  <a:pt x="64" y="10"/>
                  <a:pt x="64" y="10"/>
                  <a:pt x="65" y="10"/>
                </a:cubicBezTo>
                <a:cubicBezTo>
                  <a:pt x="65" y="11"/>
                  <a:pt x="65" y="11"/>
                  <a:pt x="66" y="11"/>
                </a:cubicBezTo>
                <a:cubicBezTo>
                  <a:pt x="66" y="11"/>
                  <a:pt x="67" y="12"/>
                  <a:pt x="67" y="12"/>
                </a:cubicBezTo>
                <a:cubicBezTo>
                  <a:pt x="67" y="12"/>
                  <a:pt x="68" y="13"/>
                  <a:pt x="68" y="13"/>
                </a:cubicBezTo>
                <a:cubicBezTo>
                  <a:pt x="68" y="13"/>
                  <a:pt x="69" y="14"/>
                  <a:pt x="69" y="14"/>
                </a:cubicBezTo>
                <a:cubicBezTo>
                  <a:pt x="69" y="14"/>
                  <a:pt x="69" y="14"/>
                  <a:pt x="70" y="14"/>
                </a:cubicBezTo>
                <a:cubicBezTo>
                  <a:pt x="70" y="15"/>
                  <a:pt x="71" y="15"/>
                  <a:pt x="71" y="16"/>
                </a:cubicBezTo>
                <a:cubicBezTo>
                  <a:pt x="71" y="16"/>
                  <a:pt x="71" y="16"/>
                  <a:pt x="71" y="16"/>
                </a:cubicBezTo>
                <a:cubicBezTo>
                  <a:pt x="72" y="17"/>
                  <a:pt x="72" y="17"/>
                  <a:pt x="72" y="18"/>
                </a:cubicBezTo>
                <a:cubicBezTo>
                  <a:pt x="72" y="18"/>
                  <a:pt x="73" y="18"/>
                  <a:pt x="73" y="18"/>
                </a:cubicBezTo>
                <a:cubicBezTo>
                  <a:pt x="74" y="20"/>
                  <a:pt x="76" y="23"/>
                  <a:pt x="76" y="24"/>
                </a:cubicBezTo>
                <a:cubicBezTo>
                  <a:pt x="74" y="23"/>
                  <a:pt x="71" y="22"/>
                  <a:pt x="67" y="22"/>
                </a:cubicBezTo>
                <a:cubicBezTo>
                  <a:pt x="62" y="22"/>
                  <a:pt x="58" y="24"/>
                  <a:pt x="56" y="25"/>
                </a:cubicBezTo>
                <a:close/>
                <a:moveTo>
                  <a:pt x="25" y="25"/>
                </a:moveTo>
                <a:cubicBezTo>
                  <a:pt x="25" y="25"/>
                  <a:pt x="25" y="25"/>
                  <a:pt x="25" y="25"/>
                </a:cubicBezTo>
                <a:cubicBezTo>
                  <a:pt x="23" y="24"/>
                  <a:pt x="19" y="22"/>
                  <a:pt x="14" y="22"/>
                </a:cubicBezTo>
                <a:cubicBezTo>
                  <a:pt x="10" y="22"/>
                  <a:pt x="7" y="23"/>
                  <a:pt x="4" y="24"/>
                </a:cubicBezTo>
                <a:cubicBezTo>
                  <a:pt x="7" y="18"/>
                  <a:pt x="14" y="8"/>
                  <a:pt x="29" y="5"/>
                </a:cubicBezTo>
                <a:cubicBezTo>
                  <a:pt x="29" y="4"/>
                  <a:pt x="29" y="4"/>
                  <a:pt x="29" y="4"/>
                </a:cubicBezTo>
                <a:cubicBezTo>
                  <a:pt x="30" y="4"/>
                  <a:pt x="31" y="4"/>
                  <a:pt x="32" y="4"/>
                </a:cubicBezTo>
                <a:cubicBezTo>
                  <a:pt x="33" y="4"/>
                  <a:pt x="33" y="4"/>
                  <a:pt x="34" y="4"/>
                </a:cubicBezTo>
                <a:cubicBezTo>
                  <a:pt x="34" y="4"/>
                  <a:pt x="34" y="4"/>
                  <a:pt x="34" y="4"/>
                </a:cubicBezTo>
                <a:cubicBezTo>
                  <a:pt x="29" y="9"/>
                  <a:pt x="27" y="21"/>
                  <a:pt x="27" y="26"/>
                </a:cubicBezTo>
                <a:cubicBezTo>
                  <a:pt x="27" y="26"/>
                  <a:pt x="27" y="26"/>
                  <a:pt x="26" y="26"/>
                </a:cubicBezTo>
                <a:cubicBezTo>
                  <a:pt x="26" y="25"/>
                  <a:pt x="26" y="25"/>
                  <a:pt x="25" y="25"/>
                </a:cubicBezTo>
                <a:close/>
                <a:moveTo>
                  <a:pt x="33" y="23"/>
                </a:moveTo>
                <a:cubicBezTo>
                  <a:pt x="33" y="23"/>
                  <a:pt x="33" y="23"/>
                  <a:pt x="33" y="24"/>
                </a:cubicBezTo>
                <a:cubicBezTo>
                  <a:pt x="31" y="24"/>
                  <a:pt x="30" y="25"/>
                  <a:pt x="29" y="25"/>
                </a:cubicBezTo>
                <a:cubicBezTo>
                  <a:pt x="30" y="18"/>
                  <a:pt x="33" y="6"/>
                  <a:pt x="38" y="3"/>
                </a:cubicBezTo>
                <a:cubicBezTo>
                  <a:pt x="39" y="3"/>
                  <a:pt x="39" y="3"/>
                  <a:pt x="40" y="3"/>
                </a:cubicBezTo>
                <a:cubicBezTo>
                  <a:pt x="40" y="3"/>
                  <a:pt x="40" y="3"/>
                  <a:pt x="40" y="3"/>
                </a:cubicBezTo>
                <a:cubicBezTo>
                  <a:pt x="41" y="3"/>
                  <a:pt x="42" y="3"/>
                  <a:pt x="43" y="3"/>
                </a:cubicBezTo>
                <a:cubicBezTo>
                  <a:pt x="48" y="6"/>
                  <a:pt x="51" y="18"/>
                  <a:pt x="52" y="25"/>
                </a:cubicBezTo>
                <a:cubicBezTo>
                  <a:pt x="51" y="25"/>
                  <a:pt x="50" y="24"/>
                  <a:pt x="48" y="24"/>
                </a:cubicBezTo>
                <a:cubicBezTo>
                  <a:pt x="48" y="23"/>
                  <a:pt x="48" y="23"/>
                  <a:pt x="47" y="23"/>
                </a:cubicBezTo>
                <a:cubicBezTo>
                  <a:pt x="47" y="24"/>
                  <a:pt x="47" y="24"/>
                  <a:pt x="47" y="24"/>
                </a:cubicBezTo>
                <a:cubicBezTo>
                  <a:pt x="45" y="23"/>
                  <a:pt x="43" y="23"/>
                  <a:pt x="40" y="23"/>
                </a:cubicBezTo>
                <a:cubicBezTo>
                  <a:pt x="38" y="23"/>
                  <a:pt x="36" y="23"/>
                  <a:pt x="34" y="24"/>
                </a:cubicBezTo>
                <a:cubicBezTo>
                  <a:pt x="34" y="24"/>
                  <a:pt x="34" y="24"/>
                  <a:pt x="33" y="23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Slide Number Placeholder 115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fld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8680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0" dur="500" fill="hold"/>
                                            <p:tgtEl>
                                              <p:spTgt spid="1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1" dur="500" fill="hold"/>
                                            <p:tgtEl>
                                              <p:spTgt spid="1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3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4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1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1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1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1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1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1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8" dur="500"/>
                                            <p:tgtEl>
                                              <p:spTgt spid="1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1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1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1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6" dur="5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8" dur="500"/>
                                            <p:tgtEl>
                                              <p:spTgt spid="1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9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1" dur="5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3" dur="500"/>
                                            <p:tgtEl>
                                              <p:spTgt spid="1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6" dur="5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7" dur="5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1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9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1" dur="5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2" dur="5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3" dur="500"/>
                                            <p:tgtEl>
                                              <p:spTgt spid="1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4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6" dur="50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7" dur="50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8" dur="500"/>
                                            <p:tgtEl>
                                              <p:spTgt spid="1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9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1" dur="50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2" dur="50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3" dur="500"/>
                                            <p:tgtEl>
                                              <p:spTgt spid="1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8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7" dur="500" fill="hold"/>
                                            <p:tgtEl>
                                              <p:spTgt spid="16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8" dur="500" fill="hold"/>
                                            <p:tgtEl>
                                              <p:spTgt spid="16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9" dur="500"/>
                                            <p:tgtEl>
                                              <p:spTgt spid="1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2" dur="5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3" dur="5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4" dur="5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7" dur="500" fill="hold"/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8" dur="500" fill="hold"/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9" dur="500"/>
                                            <p:tgtEl>
                                              <p:spTgt spid="1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2" dur="500" fill="hold"/>
                                            <p:tgtEl>
                                              <p:spTgt spid="16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3" dur="500" fill="hold"/>
                                            <p:tgtEl>
                                              <p:spTgt spid="16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4" dur="500"/>
                                            <p:tgtEl>
                                              <p:spTgt spid="1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7" dur="500" fill="hold"/>
                                            <p:tgtEl>
                                              <p:spTgt spid="1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8" dur="500" fill="hold"/>
                                            <p:tgtEl>
                                              <p:spTgt spid="1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9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1" dur="500" fill="hold"/>
                                            <p:tgtEl>
                                              <p:spTgt spid="1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2" dur="500" fill="hold"/>
                                            <p:tgtEl>
                                              <p:spTgt spid="1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5" dur="500" fill="hold"/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6" dur="500" fill="hold"/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7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9" dur="500" fill="hold"/>
                                            <p:tgtEl>
                                              <p:spTgt spid="1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0" dur="500" fill="hold"/>
                                            <p:tgtEl>
                                              <p:spTgt spid="1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1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3" dur="500" fill="hold"/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4" dur="500" fill="hold"/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7" dur="500" fill="hold"/>
                                            <p:tgtEl>
                                              <p:spTgt spid="1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8" dur="500" fill="hold"/>
                                            <p:tgtEl>
                                              <p:spTgt spid="1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9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1" dur="500" fill="hold"/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2" dur="500" fill="hold"/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5" dur="500" fill="hold"/>
                                            <p:tgtEl>
                                              <p:spTgt spid="1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6" dur="500" fill="hold"/>
                                            <p:tgtEl>
                                              <p:spTgt spid="1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3" grpId="0" animBg="1"/>
          <p:bldP spid="115" grpId="0" animBg="1"/>
          <p:bldP spid="117" grpId="0" animBg="1"/>
          <p:bldP spid="118" grpId="0" animBg="1"/>
          <p:bldP spid="119" grpId="0" animBg="1"/>
          <p:bldP spid="120" grpId="0" animBg="1"/>
          <p:bldP spid="128" grpId="0" animBg="1"/>
          <p:bldP spid="129" grpId="0" animBg="1"/>
          <p:bldP spid="114" grpId="0" animBg="1"/>
          <p:bldP spid="122" grpId="0" animBg="1"/>
          <p:bldP spid="123" grpId="0" animBg="1"/>
          <p:bldP spid="124" grpId="0" animBg="1"/>
          <p:bldP spid="125" grpId="0" animBg="1"/>
          <p:bldP spid="112" grpId="0" animBg="1"/>
          <p:bldP spid="150" grpId="0"/>
          <p:bldP spid="151" grpId="0"/>
          <p:bldP spid="154" grpId="0"/>
          <p:bldP spid="155" grpId="0"/>
          <p:bldP spid="156" grpId="0"/>
          <p:bldP spid="157" grpId="0"/>
          <p:bldP spid="158" grpId="0"/>
          <p:bldP spid="159" grpId="0"/>
          <p:bldP spid="153" grpId="0" animBg="1"/>
          <p:bldP spid="160" grpId="0" animBg="1"/>
          <p:bldP spid="161" grpId="0" animBg="1"/>
          <p:bldP spid="162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500" fill="hold"/>
                                            <p:tgtEl>
                                              <p:spTgt spid="1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3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4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1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1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1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1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1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1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8" dur="500"/>
                                            <p:tgtEl>
                                              <p:spTgt spid="1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1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1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1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6" dur="5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8" dur="500"/>
                                            <p:tgtEl>
                                              <p:spTgt spid="1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9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1" dur="5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3" dur="500"/>
                                            <p:tgtEl>
                                              <p:spTgt spid="1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6" dur="5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7" dur="5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1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9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1" dur="5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2" dur="5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3" dur="500"/>
                                            <p:tgtEl>
                                              <p:spTgt spid="1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4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6" dur="50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7" dur="50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8" dur="500"/>
                                            <p:tgtEl>
                                              <p:spTgt spid="1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9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1" dur="50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2" dur="50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3" dur="500"/>
                                            <p:tgtEl>
                                              <p:spTgt spid="1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8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7" dur="500" fill="hold"/>
                                            <p:tgtEl>
                                              <p:spTgt spid="16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8" dur="500" fill="hold"/>
                                            <p:tgtEl>
                                              <p:spTgt spid="16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9" dur="500"/>
                                            <p:tgtEl>
                                              <p:spTgt spid="1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2" dur="5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3" dur="5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4" dur="5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7" dur="500" fill="hold"/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8" dur="500" fill="hold"/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9" dur="500"/>
                                            <p:tgtEl>
                                              <p:spTgt spid="1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2" dur="500" fill="hold"/>
                                            <p:tgtEl>
                                              <p:spTgt spid="16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3" dur="500" fill="hold"/>
                                            <p:tgtEl>
                                              <p:spTgt spid="16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4" dur="500"/>
                                            <p:tgtEl>
                                              <p:spTgt spid="1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7" dur="500" fill="hold"/>
                                            <p:tgtEl>
                                              <p:spTgt spid="1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8" dur="500" fill="hold"/>
                                            <p:tgtEl>
                                              <p:spTgt spid="1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9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1" dur="500" fill="hold"/>
                                            <p:tgtEl>
                                              <p:spTgt spid="1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2" dur="500" fill="hold"/>
                                            <p:tgtEl>
                                              <p:spTgt spid="1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5" dur="500" fill="hold"/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6" dur="500" fill="hold"/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7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9" dur="500" fill="hold"/>
                                            <p:tgtEl>
                                              <p:spTgt spid="1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0" dur="500" fill="hold"/>
                                            <p:tgtEl>
                                              <p:spTgt spid="1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1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3" dur="500" fill="hold"/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4" dur="500" fill="hold"/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7" dur="500" fill="hold"/>
                                            <p:tgtEl>
                                              <p:spTgt spid="1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8" dur="500" fill="hold"/>
                                            <p:tgtEl>
                                              <p:spTgt spid="1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9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1" dur="500" fill="hold"/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2" dur="500" fill="hold"/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5" dur="500" fill="hold"/>
                                            <p:tgtEl>
                                              <p:spTgt spid="1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6" dur="500" fill="hold"/>
                                            <p:tgtEl>
                                              <p:spTgt spid="1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3" grpId="0" animBg="1"/>
          <p:bldP spid="115" grpId="0" animBg="1"/>
          <p:bldP spid="117" grpId="0" animBg="1"/>
          <p:bldP spid="118" grpId="0" animBg="1"/>
          <p:bldP spid="119" grpId="0" animBg="1"/>
          <p:bldP spid="120" grpId="0" animBg="1"/>
          <p:bldP spid="128" grpId="0" animBg="1"/>
          <p:bldP spid="129" grpId="0" animBg="1"/>
          <p:bldP spid="114" grpId="0" animBg="1"/>
          <p:bldP spid="122" grpId="0" animBg="1"/>
          <p:bldP spid="123" grpId="0" animBg="1"/>
          <p:bldP spid="124" grpId="0" animBg="1"/>
          <p:bldP spid="125" grpId="0" animBg="1"/>
          <p:bldP spid="112" grpId="0" animBg="1"/>
          <p:bldP spid="150" grpId="0"/>
          <p:bldP spid="151" grpId="0"/>
          <p:bldP spid="154" grpId="0"/>
          <p:bldP spid="155" grpId="0"/>
          <p:bldP spid="156" grpId="0"/>
          <p:bldP spid="157" grpId="0"/>
          <p:bldP spid="158" grpId="0"/>
          <p:bldP spid="159" grpId="0"/>
          <p:bldP spid="153" grpId="0" animBg="1"/>
          <p:bldP spid="160" grpId="0" animBg="1"/>
          <p:bldP spid="161" grpId="0" animBg="1"/>
          <p:bldP spid="162" grpId="0" animBg="1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Confused</a:t>
            </a:r>
          </a:p>
        </p:txBody>
      </p:sp>
      <p:sp>
        <p:nvSpPr>
          <p:cNvPr id="15" name="Freeform 13"/>
          <p:cNvSpPr>
            <a:spLocks noEditPoints="1"/>
          </p:cNvSpPr>
          <p:nvPr/>
        </p:nvSpPr>
        <p:spPr bwMode="auto">
          <a:xfrm>
            <a:off x="5334001" y="1839912"/>
            <a:ext cx="1609725" cy="739775"/>
          </a:xfrm>
          <a:custGeom>
            <a:avLst/>
            <a:gdLst>
              <a:gd name="T0" fmla="*/ 187 w 749"/>
              <a:gd name="T1" fmla="*/ 339 h 345"/>
              <a:gd name="T2" fmla="*/ 166 w 749"/>
              <a:gd name="T3" fmla="*/ 318 h 345"/>
              <a:gd name="T4" fmla="*/ 158 w 749"/>
              <a:gd name="T5" fmla="*/ 289 h 345"/>
              <a:gd name="T6" fmla="*/ 137 w 749"/>
              <a:gd name="T7" fmla="*/ 239 h 345"/>
              <a:gd name="T8" fmla="*/ 119 w 749"/>
              <a:gd name="T9" fmla="*/ 177 h 345"/>
              <a:gd name="T10" fmla="*/ 25 w 749"/>
              <a:gd name="T11" fmla="*/ 271 h 345"/>
              <a:gd name="T12" fmla="*/ 46 w 749"/>
              <a:gd name="T13" fmla="*/ 250 h 345"/>
              <a:gd name="T14" fmla="*/ 98 w 749"/>
              <a:gd name="T15" fmla="*/ 198 h 345"/>
              <a:gd name="T16" fmla="*/ 108 w 749"/>
              <a:gd name="T17" fmla="*/ 234 h 345"/>
              <a:gd name="T18" fmla="*/ 137 w 749"/>
              <a:gd name="T19" fmla="*/ 310 h 345"/>
              <a:gd name="T20" fmla="*/ 158 w 749"/>
              <a:gd name="T21" fmla="*/ 289 h 345"/>
              <a:gd name="T22" fmla="*/ 343 w 749"/>
              <a:gd name="T23" fmla="*/ 267 h 345"/>
              <a:gd name="T24" fmla="*/ 381 w 749"/>
              <a:gd name="T25" fmla="*/ 267 h 345"/>
              <a:gd name="T26" fmla="*/ 362 w 749"/>
              <a:gd name="T27" fmla="*/ 0 h 345"/>
              <a:gd name="T28" fmla="*/ 297 w 749"/>
              <a:gd name="T29" fmla="*/ 101 h 345"/>
              <a:gd name="T30" fmla="*/ 362 w 749"/>
              <a:gd name="T31" fmla="*/ 36 h 345"/>
              <a:gd name="T32" fmla="*/ 394 w 749"/>
              <a:gd name="T33" fmla="*/ 115 h 345"/>
              <a:gd name="T34" fmla="*/ 343 w 749"/>
              <a:gd name="T35" fmla="*/ 185 h 345"/>
              <a:gd name="T36" fmla="*/ 362 w 749"/>
              <a:gd name="T37" fmla="*/ 233 h 345"/>
              <a:gd name="T38" fmla="*/ 380 w 749"/>
              <a:gd name="T39" fmla="*/ 185 h 345"/>
              <a:gd name="T40" fmla="*/ 420 w 749"/>
              <a:gd name="T41" fmla="*/ 141 h 345"/>
              <a:gd name="T42" fmla="*/ 362 w 749"/>
              <a:gd name="T43" fmla="*/ 0 h 345"/>
              <a:gd name="T44" fmla="*/ 630 w 749"/>
              <a:gd name="T45" fmla="*/ 177 h 345"/>
              <a:gd name="T46" fmla="*/ 650 w 749"/>
              <a:gd name="T47" fmla="*/ 198 h 345"/>
              <a:gd name="T48" fmla="*/ 703 w 749"/>
              <a:gd name="T49" fmla="*/ 250 h 345"/>
              <a:gd name="T50" fmla="*/ 667 w 749"/>
              <a:gd name="T51" fmla="*/ 260 h 345"/>
              <a:gd name="T52" fmla="*/ 591 w 749"/>
              <a:gd name="T53" fmla="*/ 289 h 345"/>
              <a:gd name="T54" fmla="*/ 612 w 749"/>
              <a:gd name="T55" fmla="*/ 310 h 345"/>
              <a:gd name="T56" fmla="*/ 662 w 749"/>
              <a:gd name="T57" fmla="*/ 289 h 345"/>
              <a:gd name="T58" fmla="*/ 723 w 749"/>
              <a:gd name="T59" fmla="*/ 271 h 345"/>
              <a:gd name="T60" fmla="*/ 562 w 749"/>
              <a:gd name="T61" fmla="*/ 318 h 345"/>
              <a:gd name="T62" fmla="*/ 583 w 749"/>
              <a:gd name="T63" fmla="*/ 339 h 345"/>
              <a:gd name="T64" fmla="*/ 562 w 749"/>
              <a:gd name="T65" fmla="*/ 318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749" h="345">
                <a:moveTo>
                  <a:pt x="187" y="318"/>
                </a:moveTo>
                <a:cubicBezTo>
                  <a:pt x="193" y="324"/>
                  <a:pt x="193" y="333"/>
                  <a:pt x="187" y="339"/>
                </a:cubicBezTo>
                <a:cubicBezTo>
                  <a:pt x="182" y="345"/>
                  <a:pt x="172" y="345"/>
                  <a:pt x="166" y="339"/>
                </a:cubicBezTo>
                <a:cubicBezTo>
                  <a:pt x="160" y="333"/>
                  <a:pt x="160" y="324"/>
                  <a:pt x="166" y="318"/>
                </a:cubicBezTo>
                <a:cubicBezTo>
                  <a:pt x="172" y="312"/>
                  <a:pt x="182" y="312"/>
                  <a:pt x="187" y="318"/>
                </a:cubicBezTo>
                <a:close/>
                <a:moveTo>
                  <a:pt x="158" y="289"/>
                </a:moveTo>
                <a:cubicBezTo>
                  <a:pt x="141" y="272"/>
                  <a:pt x="141" y="272"/>
                  <a:pt x="141" y="272"/>
                </a:cubicBezTo>
                <a:cubicBezTo>
                  <a:pt x="133" y="264"/>
                  <a:pt x="134" y="254"/>
                  <a:pt x="137" y="239"/>
                </a:cubicBezTo>
                <a:cubicBezTo>
                  <a:pt x="138" y="234"/>
                  <a:pt x="139" y="229"/>
                  <a:pt x="139" y="224"/>
                </a:cubicBezTo>
                <a:cubicBezTo>
                  <a:pt x="139" y="207"/>
                  <a:pt x="132" y="190"/>
                  <a:pt x="119" y="177"/>
                </a:cubicBezTo>
                <a:cubicBezTo>
                  <a:pt x="93" y="151"/>
                  <a:pt x="51" y="151"/>
                  <a:pt x="25" y="177"/>
                </a:cubicBezTo>
                <a:cubicBezTo>
                  <a:pt x="0" y="203"/>
                  <a:pt x="0" y="245"/>
                  <a:pt x="25" y="271"/>
                </a:cubicBezTo>
                <a:cubicBezTo>
                  <a:pt x="31" y="277"/>
                  <a:pt x="41" y="277"/>
                  <a:pt x="46" y="271"/>
                </a:cubicBezTo>
                <a:cubicBezTo>
                  <a:pt x="52" y="265"/>
                  <a:pt x="52" y="256"/>
                  <a:pt x="46" y="250"/>
                </a:cubicBezTo>
                <a:cubicBezTo>
                  <a:pt x="32" y="236"/>
                  <a:pt x="32" y="213"/>
                  <a:pt x="46" y="198"/>
                </a:cubicBezTo>
                <a:cubicBezTo>
                  <a:pt x="61" y="184"/>
                  <a:pt x="84" y="184"/>
                  <a:pt x="98" y="198"/>
                </a:cubicBezTo>
                <a:cubicBezTo>
                  <a:pt x="105" y="205"/>
                  <a:pt x="109" y="214"/>
                  <a:pt x="109" y="224"/>
                </a:cubicBezTo>
                <a:cubicBezTo>
                  <a:pt x="109" y="226"/>
                  <a:pt x="109" y="230"/>
                  <a:pt x="108" y="234"/>
                </a:cubicBezTo>
                <a:cubicBezTo>
                  <a:pt x="105" y="248"/>
                  <a:pt x="100" y="273"/>
                  <a:pt x="120" y="293"/>
                </a:cubicBezTo>
                <a:cubicBezTo>
                  <a:pt x="137" y="310"/>
                  <a:pt x="137" y="310"/>
                  <a:pt x="137" y="310"/>
                </a:cubicBezTo>
                <a:cubicBezTo>
                  <a:pt x="143" y="315"/>
                  <a:pt x="152" y="315"/>
                  <a:pt x="158" y="310"/>
                </a:cubicBezTo>
                <a:cubicBezTo>
                  <a:pt x="163" y="304"/>
                  <a:pt x="163" y="294"/>
                  <a:pt x="158" y="289"/>
                </a:cubicBezTo>
                <a:close/>
                <a:moveTo>
                  <a:pt x="362" y="248"/>
                </a:moveTo>
                <a:cubicBezTo>
                  <a:pt x="352" y="248"/>
                  <a:pt x="343" y="256"/>
                  <a:pt x="343" y="267"/>
                </a:cubicBezTo>
                <a:cubicBezTo>
                  <a:pt x="343" y="277"/>
                  <a:pt x="352" y="285"/>
                  <a:pt x="362" y="285"/>
                </a:cubicBezTo>
                <a:cubicBezTo>
                  <a:pt x="372" y="285"/>
                  <a:pt x="381" y="277"/>
                  <a:pt x="381" y="267"/>
                </a:cubicBezTo>
                <a:cubicBezTo>
                  <a:pt x="381" y="256"/>
                  <a:pt x="372" y="248"/>
                  <a:pt x="362" y="248"/>
                </a:cubicBezTo>
                <a:close/>
                <a:moveTo>
                  <a:pt x="362" y="0"/>
                </a:moveTo>
                <a:cubicBezTo>
                  <a:pt x="316" y="0"/>
                  <a:pt x="279" y="37"/>
                  <a:pt x="279" y="82"/>
                </a:cubicBezTo>
                <a:cubicBezTo>
                  <a:pt x="279" y="93"/>
                  <a:pt x="287" y="101"/>
                  <a:pt x="297" y="101"/>
                </a:cubicBezTo>
                <a:cubicBezTo>
                  <a:pt x="308" y="101"/>
                  <a:pt x="316" y="93"/>
                  <a:pt x="316" y="82"/>
                </a:cubicBezTo>
                <a:cubicBezTo>
                  <a:pt x="316" y="57"/>
                  <a:pt x="336" y="36"/>
                  <a:pt x="362" y="36"/>
                </a:cubicBezTo>
                <a:cubicBezTo>
                  <a:pt x="387" y="36"/>
                  <a:pt x="408" y="57"/>
                  <a:pt x="408" y="82"/>
                </a:cubicBezTo>
                <a:cubicBezTo>
                  <a:pt x="408" y="95"/>
                  <a:pt x="403" y="106"/>
                  <a:pt x="394" y="115"/>
                </a:cubicBezTo>
                <a:cubicBezTo>
                  <a:pt x="393" y="117"/>
                  <a:pt x="389" y="119"/>
                  <a:pt x="385" y="122"/>
                </a:cubicBezTo>
                <a:cubicBezTo>
                  <a:pt x="369" y="132"/>
                  <a:pt x="343" y="150"/>
                  <a:pt x="343" y="185"/>
                </a:cubicBezTo>
                <a:cubicBezTo>
                  <a:pt x="343" y="215"/>
                  <a:pt x="343" y="215"/>
                  <a:pt x="343" y="215"/>
                </a:cubicBezTo>
                <a:cubicBezTo>
                  <a:pt x="343" y="225"/>
                  <a:pt x="352" y="233"/>
                  <a:pt x="362" y="233"/>
                </a:cubicBezTo>
                <a:cubicBezTo>
                  <a:pt x="372" y="233"/>
                  <a:pt x="380" y="225"/>
                  <a:pt x="380" y="215"/>
                </a:cubicBezTo>
                <a:cubicBezTo>
                  <a:pt x="380" y="185"/>
                  <a:pt x="380" y="185"/>
                  <a:pt x="380" y="185"/>
                </a:cubicBezTo>
                <a:cubicBezTo>
                  <a:pt x="380" y="171"/>
                  <a:pt x="390" y="163"/>
                  <a:pt x="405" y="152"/>
                </a:cubicBezTo>
                <a:cubicBezTo>
                  <a:pt x="411" y="149"/>
                  <a:pt x="416" y="145"/>
                  <a:pt x="420" y="141"/>
                </a:cubicBezTo>
                <a:cubicBezTo>
                  <a:pt x="436" y="125"/>
                  <a:pt x="444" y="104"/>
                  <a:pt x="444" y="82"/>
                </a:cubicBezTo>
                <a:cubicBezTo>
                  <a:pt x="444" y="37"/>
                  <a:pt x="407" y="0"/>
                  <a:pt x="362" y="0"/>
                </a:cubicBezTo>
                <a:close/>
                <a:moveTo>
                  <a:pt x="723" y="177"/>
                </a:moveTo>
                <a:cubicBezTo>
                  <a:pt x="698" y="151"/>
                  <a:pt x="656" y="151"/>
                  <a:pt x="630" y="177"/>
                </a:cubicBezTo>
                <a:cubicBezTo>
                  <a:pt x="624" y="183"/>
                  <a:pt x="624" y="192"/>
                  <a:pt x="630" y="198"/>
                </a:cubicBezTo>
                <a:cubicBezTo>
                  <a:pt x="635" y="204"/>
                  <a:pt x="645" y="204"/>
                  <a:pt x="650" y="198"/>
                </a:cubicBezTo>
                <a:cubicBezTo>
                  <a:pt x="665" y="184"/>
                  <a:pt x="688" y="184"/>
                  <a:pt x="703" y="198"/>
                </a:cubicBezTo>
                <a:cubicBezTo>
                  <a:pt x="717" y="213"/>
                  <a:pt x="717" y="236"/>
                  <a:pt x="703" y="250"/>
                </a:cubicBezTo>
                <a:cubicBezTo>
                  <a:pt x="696" y="257"/>
                  <a:pt x="686" y="261"/>
                  <a:pt x="677" y="261"/>
                </a:cubicBezTo>
                <a:cubicBezTo>
                  <a:pt x="675" y="261"/>
                  <a:pt x="671" y="260"/>
                  <a:pt x="667" y="260"/>
                </a:cubicBezTo>
                <a:cubicBezTo>
                  <a:pt x="653" y="257"/>
                  <a:pt x="628" y="252"/>
                  <a:pt x="608" y="272"/>
                </a:cubicBezTo>
                <a:cubicBezTo>
                  <a:pt x="591" y="289"/>
                  <a:pt x="591" y="289"/>
                  <a:pt x="591" y="289"/>
                </a:cubicBezTo>
                <a:cubicBezTo>
                  <a:pt x="585" y="294"/>
                  <a:pt x="585" y="304"/>
                  <a:pt x="591" y="310"/>
                </a:cubicBezTo>
                <a:cubicBezTo>
                  <a:pt x="597" y="315"/>
                  <a:pt x="606" y="315"/>
                  <a:pt x="612" y="310"/>
                </a:cubicBezTo>
                <a:cubicBezTo>
                  <a:pt x="629" y="293"/>
                  <a:pt x="629" y="293"/>
                  <a:pt x="629" y="293"/>
                </a:cubicBezTo>
                <a:cubicBezTo>
                  <a:pt x="637" y="285"/>
                  <a:pt x="647" y="286"/>
                  <a:pt x="662" y="289"/>
                </a:cubicBezTo>
                <a:cubicBezTo>
                  <a:pt x="667" y="290"/>
                  <a:pt x="672" y="291"/>
                  <a:pt x="677" y="291"/>
                </a:cubicBezTo>
                <a:cubicBezTo>
                  <a:pt x="694" y="291"/>
                  <a:pt x="711" y="284"/>
                  <a:pt x="723" y="271"/>
                </a:cubicBezTo>
                <a:cubicBezTo>
                  <a:pt x="749" y="245"/>
                  <a:pt x="749" y="203"/>
                  <a:pt x="723" y="177"/>
                </a:cubicBezTo>
                <a:close/>
                <a:moveTo>
                  <a:pt x="562" y="318"/>
                </a:moveTo>
                <a:cubicBezTo>
                  <a:pt x="556" y="324"/>
                  <a:pt x="556" y="334"/>
                  <a:pt x="562" y="339"/>
                </a:cubicBezTo>
                <a:cubicBezTo>
                  <a:pt x="568" y="345"/>
                  <a:pt x="577" y="345"/>
                  <a:pt x="583" y="339"/>
                </a:cubicBezTo>
                <a:cubicBezTo>
                  <a:pt x="589" y="334"/>
                  <a:pt x="589" y="324"/>
                  <a:pt x="583" y="318"/>
                </a:cubicBezTo>
                <a:cubicBezTo>
                  <a:pt x="577" y="312"/>
                  <a:pt x="568" y="312"/>
                  <a:pt x="562" y="31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641726" y="2574925"/>
            <a:ext cx="4881563" cy="4397376"/>
            <a:chOff x="3641726" y="2574925"/>
            <a:chExt cx="4881563" cy="4397376"/>
          </a:xfrm>
        </p:grpSpPr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4137026" y="3475038"/>
              <a:ext cx="4002088" cy="3497263"/>
            </a:xfrm>
            <a:custGeom>
              <a:avLst/>
              <a:gdLst>
                <a:gd name="T0" fmla="*/ 1787 w 1862"/>
                <a:gd name="T1" fmla="*/ 235 h 1629"/>
                <a:gd name="T2" fmla="*/ 1710 w 1862"/>
                <a:gd name="T3" fmla="*/ 221 h 1629"/>
                <a:gd name="T4" fmla="*/ 1622 w 1862"/>
                <a:gd name="T5" fmla="*/ 333 h 1629"/>
                <a:gd name="T6" fmla="*/ 1546 w 1862"/>
                <a:gd name="T7" fmla="*/ 407 h 1629"/>
                <a:gd name="T8" fmla="*/ 1513 w 1862"/>
                <a:gd name="T9" fmla="*/ 468 h 1629"/>
                <a:gd name="T10" fmla="*/ 1474 w 1862"/>
                <a:gd name="T11" fmla="*/ 506 h 1629"/>
                <a:gd name="T12" fmla="*/ 1413 w 1862"/>
                <a:gd name="T13" fmla="*/ 300 h 1629"/>
                <a:gd name="T14" fmla="*/ 1350 w 1862"/>
                <a:gd name="T15" fmla="*/ 177 h 1629"/>
                <a:gd name="T16" fmla="*/ 1153 w 1862"/>
                <a:gd name="T17" fmla="*/ 83 h 1629"/>
                <a:gd name="T18" fmla="*/ 1066 w 1862"/>
                <a:gd name="T19" fmla="*/ 28 h 1629"/>
                <a:gd name="T20" fmla="*/ 1045 w 1862"/>
                <a:gd name="T21" fmla="*/ 18 h 1629"/>
                <a:gd name="T22" fmla="*/ 1013 w 1862"/>
                <a:gd name="T23" fmla="*/ 563 h 1629"/>
                <a:gd name="T24" fmla="*/ 825 w 1862"/>
                <a:gd name="T25" fmla="*/ 903 h 1629"/>
                <a:gd name="T26" fmla="*/ 764 w 1862"/>
                <a:gd name="T27" fmla="*/ 82 h 1629"/>
                <a:gd name="T28" fmla="*/ 804 w 1862"/>
                <a:gd name="T29" fmla="*/ 0 h 1629"/>
                <a:gd name="T30" fmla="*/ 724 w 1862"/>
                <a:gd name="T31" fmla="*/ 63 h 1629"/>
                <a:gd name="T32" fmla="*/ 491 w 1862"/>
                <a:gd name="T33" fmla="*/ 159 h 1629"/>
                <a:gd name="T34" fmla="*/ 435 w 1862"/>
                <a:gd name="T35" fmla="*/ 312 h 1629"/>
                <a:gd name="T36" fmla="*/ 403 w 1862"/>
                <a:gd name="T37" fmla="*/ 500 h 1629"/>
                <a:gd name="T38" fmla="*/ 376 w 1862"/>
                <a:gd name="T39" fmla="*/ 551 h 1629"/>
                <a:gd name="T40" fmla="*/ 341 w 1862"/>
                <a:gd name="T41" fmla="*/ 519 h 1629"/>
                <a:gd name="T42" fmla="*/ 284 w 1862"/>
                <a:gd name="T43" fmla="*/ 479 h 1629"/>
                <a:gd name="T44" fmla="*/ 192 w 1862"/>
                <a:gd name="T45" fmla="*/ 379 h 1629"/>
                <a:gd name="T46" fmla="*/ 116 w 1862"/>
                <a:gd name="T47" fmla="*/ 317 h 1629"/>
                <a:gd name="T48" fmla="*/ 95 w 1862"/>
                <a:gd name="T49" fmla="*/ 310 h 1629"/>
                <a:gd name="T50" fmla="*/ 1 w 1862"/>
                <a:gd name="T51" fmla="*/ 456 h 1629"/>
                <a:gd name="T52" fmla="*/ 61 w 1862"/>
                <a:gd name="T53" fmla="*/ 516 h 1629"/>
                <a:gd name="T54" fmla="*/ 85 w 1862"/>
                <a:gd name="T55" fmla="*/ 536 h 1629"/>
                <a:gd name="T56" fmla="*/ 160 w 1862"/>
                <a:gd name="T57" fmla="*/ 611 h 1629"/>
                <a:gd name="T58" fmla="*/ 243 w 1862"/>
                <a:gd name="T59" fmla="*/ 702 h 1629"/>
                <a:gd name="T60" fmla="*/ 321 w 1862"/>
                <a:gd name="T61" fmla="*/ 750 h 1629"/>
                <a:gd name="T62" fmla="*/ 395 w 1862"/>
                <a:gd name="T63" fmla="*/ 808 h 1629"/>
                <a:gd name="T64" fmla="*/ 480 w 1862"/>
                <a:gd name="T65" fmla="*/ 775 h 1629"/>
                <a:gd name="T66" fmla="*/ 517 w 1862"/>
                <a:gd name="T67" fmla="*/ 815 h 1629"/>
                <a:gd name="T68" fmla="*/ 496 w 1862"/>
                <a:gd name="T69" fmla="*/ 1263 h 1629"/>
                <a:gd name="T70" fmla="*/ 518 w 1862"/>
                <a:gd name="T71" fmla="*/ 1388 h 1629"/>
                <a:gd name="T72" fmla="*/ 520 w 1862"/>
                <a:gd name="T73" fmla="*/ 1526 h 1629"/>
                <a:gd name="T74" fmla="*/ 839 w 1862"/>
                <a:gd name="T75" fmla="*/ 1591 h 1629"/>
                <a:gd name="T76" fmla="*/ 865 w 1862"/>
                <a:gd name="T77" fmla="*/ 1461 h 1629"/>
                <a:gd name="T78" fmla="*/ 916 w 1862"/>
                <a:gd name="T79" fmla="*/ 1424 h 1629"/>
                <a:gd name="T80" fmla="*/ 979 w 1862"/>
                <a:gd name="T81" fmla="*/ 1629 h 1629"/>
                <a:gd name="T82" fmla="*/ 1291 w 1862"/>
                <a:gd name="T83" fmla="*/ 1421 h 1629"/>
                <a:gd name="T84" fmla="*/ 1381 w 1862"/>
                <a:gd name="T85" fmla="*/ 1394 h 1629"/>
                <a:gd name="T86" fmla="*/ 1334 w 1862"/>
                <a:gd name="T87" fmla="*/ 944 h 1629"/>
                <a:gd name="T88" fmla="*/ 1347 w 1862"/>
                <a:gd name="T89" fmla="*/ 703 h 1629"/>
                <a:gd name="T90" fmla="*/ 1469 w 1862"/>
                <a:gd name="T91" fmla="*/ 770 h 1629"/>
                <a:gd name="T92" fmla="*/ 1523 w 1862"/>
                <a:gd name="T93" fmla="*/ 756 h 1629"/>
                <a:gd name="T94" fmla="*/ 1634 w 1862"/>
                <a:gd name="T95" fmla="*/ 635 h 1629"/>
                <a:gd name="T96" fmla="*/ 1725 w 1862"/>
                <a:gd name="T97" fmla="*/ 509 h 1629"/>
                <a:gd name="T98" fmla="*/ 1805 w 1862"/>
                <a:gd name="T99" fmla="*/ 397 h 1629"/>
                <a:gd name="T100" fmla="*/ 1861 w 1862"/>
                <a:gd name="T101" fmla="*/ 296 h 1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862" h="1629">
                  <a:moveTo>
                    <a:pt x="1861" y="296"/>
                  </a:moveTo>
                  <a:cubicBezTo>
                    <a:pt x="1853" y="287"/>
                    <a:pt x="1846" y="277"/>
                    <a:pt x="1836" y="269"/>
                  </a:cubicBezTo>
                  <a:cubicBezTo>
                    <a:pt x="1836" y="269"/>
                    <a:pt x="1815" y="248"/>
                    <a:pt x="1787" y="235"/>
                  </a:cubicBezTo>
                  <a:cubicBezTo>
                    <a:pt x="1759" y="222"/>
                    <a:pt x="1736" y="214"/>
                    <a:pt x="1736" y="214"/>
                  </a:cubicBezTo>
                  <a:cubicBezTo>
                    <a:pt x="1731" y="214"/>
                    <a:pt x="1727" y="210"/>
                    <a:pt x="1722" y="211"/>
                  </a:cubicBezTo>
                  <a:cubicBezTo>
                    <a:pt x="1717" y="212"/>
                    <a:pt x="1713" y="217"/>
                    <a:pt x="1710" y="221"/>
                  </a:cubicBezTo>
                  <a:cubicBezTo>
                    <a:pt x="1701" y="233"/>
                    <a:pt x="1691" y="246"/>
                    <a:pt x="1681" y="258"/>
                  </a:cubicBezTo>
                  <a:cubicBezTo>
                    <a:pt x="1671" y="271"/>
                    <a:pt x="1661" y="284"/>
                    <a:pt x="1650" y="296"/>
                  </a:cubicBezTo>
                  <a:cubicBezTo>
                    <a:pt x="1640" y="308"/>
                    <a:pt x="1630" y="319"/>
                    <a:pt x="1622" y="333"/>
                  </a:cubicBezTo>
                  <a:cubicBezTo>
                    <a:pt x="1613" y="349"/>
                    <a:pt x="1605" y="365"/>
                    <a:pt x="1595" y="380"/>
                  </a:cubicBezTo>
                  <a:cubicBezTo>
                    <a:pt x="1587" y="384"/>
                    <a:pt x="1579" y="388"/>
                    <a:pt x="1571" y="392"/>
                  </a:cubicBezTo>
                  <a:cubicBezTo>
                    <a:pt x="1563" y="397"/>
                    <a:pt x="1553" y="401"/>
                    <a:pt x="1546" y="407"/>
                  </a:cubicBezTo>
                  <a:cubicBezTo>
                    <a:pt x="1539" y="413"/>
                    <a:pt x="1536" y="421"/>
                    <a:pt x="1532" y="429"/>
                  </a:cubicBezTo>
                  <a:cubicBezTo>
                    <a:pt x="1527" y="440"/>
                    <a:pt x="1521" y="450"/>
                    <a:pt x="1516" y="461"/>
                  </a:cubicBezTo>
                  <a:cubicBezTo>
                    <a:pt x="1515" y="464"/>
                    <a:pt x="1514" y="466"/>
                    <a:pt x="1513" y="468"/>
                  </a:cubicBezTo>
                  <a:cubicBezTo>
                    <a:pt x="1505" y="476"/>
                    <a:pt x="1497" y="482"/>
                    <a:pt x="1489" y="489"/>
                  </a:cubicBezTo>
                  <a:cubicBezTo>
                    <a:pt x="1484" y="495"/>
                    <a:pt x="1481" y="500"/>
                    <a:pt x="1478" y="506"/>
                  </a:cubicBezTo>
                  <a:cubicBezTo>
                    <a:pt x="1477" y="506"/>
                    <a:pt x="1475" y="506"/>
                    <a:pt x="1474" y="506"/>
                  </a:cubicBezTo>
                  <a:cubicBezTo>
                    <a:pt x="1471" y="493"/>
                    <a:pt x="1469" y="479"/>
                    <a:pt x="1466" y="466"/>
                  </a:cubicBezTo>
                  <a:cubicBezTo>
                    <a:pt x="1460" y="440"/>
                    <a:pt x="1452" y="415"/>
                    <a:pt x="1443" y="389"/>
                  </a:cubicBezTo>
                  <a:cubicBezTo>
                    <a:pt x="1433" y="360"/>
                    <a:pt x="1422" y="330"/>
                    <a:pt x="1413" y="300"/>
                  </a:cubicBezTo>
                  <a:cubicBezTo>
                    <a:pt x="1407" y="279"/>
                    <a:pt x="1398" y="258"/>
                    <a:pt x="1388" y="238"/>
                  </a:cubicBezTo>
                  <a:cubicBezTo>
                    <a:pt x="1379" y="220"/>
                    <a:pt x="1370" y="200"/>
                    <a:pt x="1358" y="184"/>
                  </a:cubicBezTo>
                  <a:cubicBezTo>
                    <a:pt x="1356" y="181"/>
                    <a:pt x="1353" y="179"/>
                    <a:pt x="1350" y="177"/>
                  </a:cubicBezTo>
                  <a:cubicBezTo>
                    <a:pt x="1343" y="174"/>
                    <a:pt x="1336" y="170"/>
                    <a:pt x="1329" y="167"/>
                  </a:cubicBezTo>
                  <a:cubicBezTo>
                    <a:pt x="1287" y="145"/>
                    <a:pt x="1245" y="124"/>
                    <a:pt x="1202" y="103"/>
                  </a:cubicBezTo>
                  <a:cubicBezTo>
                    <a:pt x="1186" y="95"/>
                    <a:pt x="1169" y="89"/>
                    <a:pt x="1153" y="83"/>
                  </a:cubicBezTo>
                  <a:cubicBezTo>
                    <a:pt x="1139" y="78"/>
                    <a:pt x="1126" y="74"/>
                    <a:pt x="1114" y="66"/>
                  </a:cubicBezTo>
                  <a:cubicBezTo>
                    <a:pt x="1107" y="61"/>
                    <a:pt x="1101" y="54"/>
                    <a:pt x="1094" y="49"/>
                  </a:cubicBezTo>
                  <a:cubicBezTo>
                    <a:pt x="1085" y="42"/>
                    <a:pt x="1075" y="35"/>
                    <a:pt x="1066" y="28"/>
                  </a:cubicBezTo>
                  <a:cubicBezTo>
                    <a:pt x="1059" y="24"/>
                    <a:pt x="1052" y="19"/>
                    <a:pt x="1045" y="14"/>
                  </a:cubicBezTo>
                  <a:cubicBezTo>
                    <a:pt x="1045" y="15"/>
                    <a:pt x="1045" y="17"/>
                    <a:pt x="1045" y="18"/>
                  </a:cubicBezTo>
                  <a:cubicBezTo>
                    <a:pt x="1045" y="18"/>
                    <a:pt x="1045" y="18"/>
                    <a:pt x="1045" y="18"/>
                  </a:cubicBezTo>
                  <a:cubicBezTo>
                    <a:pt x="1049" y="36"/>
                    <a:pt x="1060" y="74"/>
                    <a:pt x="1061" y="82"/>
                  </a:cubicBezTo>
                  <a:cubicBezTo>
                    <a:pt x="1063" y="93"/>
                    <a:pt x="1060" y="128"/>
                    <a:pt x="1052" y="213"/>
                  </a:cubicBezTo>
                  <a:cubicBezTo>
                    <a:pt x="1044" y="298"/>
                    <a:pt x="1022" y="485"/>
                    <a:pt x="1013" y="563"/>
                  </a:cubicBezTo>
                  <a:cubicBezTo>
                    <a:pt x="1004" y="641"/>
                    <a:pt x="976" y="910"/>
                    <a:pt x="976" y="910"/>
                  </a:cubicBezTo>
                  <a:cubicBezTo>
                    <a:pt x="976" y="910"/>
                    <a:pt x="953" y="912"/>
                    <a:pt x="929" y="910"/>
                  </a:cubicBezTo>
                  <a:cubicBezTo>
                    <a:pt x="905" y="908"/>
                    <a:pt x="825" y="903"/>
                    <a:pt x="825" y="903"/>
                  </a:cubicBezTo>
                  <a:cubicBezTo>
                    <a:pt x="825" y="903"/>
                    <a:pt x="821" y="794"/>
                    <a:pt x="818" y="750"/>
                  </a:cubicBezTo>
                  <a:cubicBezTo>
                    <a:pt x="815" y="706"/>
                    <a:pt x="792" y="471"/>
                    <a:pt x="785" y="378"/>
                  </a:cubicBezTo>
                  <a:cubicBezTo>
                    <a:pt x="779" y="285"/>
                    <a:pt x="764" y="82"/>
                    <a:pt x="764" y="82"/>
                  </a:cubicBezTo>
                  <a:cubicBezTo>
                    <a:pt x="764" y="82"/>
                    <a:pt x="773" y="60"/>
                    <a:pt x="784" y="38"/>
                  </a:cubicBezTo>
                  <a:cubicBezTo>
                    <a:pt x="792" y="22"/>
                    <a:pt x="800" y="11"/>
                    <a:pt x="804" y="5"/>
                  </a:cubicBezTo>
                  <a:cubicBezTo>
                    <a:pt x="804" y="4"/>
                    <a:pt x="804" y="2"/>
                    <a:pt x="804" y="0"/>
                  </a:cubicBezTo>
                  <a:cubicBezTo>
                    <a:pt x="801" y="1"/>
                    <a:pt x="798" y="3"/>
                    <a:pt x="795" y="4"/>
                  </a:cubicBezTo>
                  <a:cubicBezTo>
                    <a:pt x="783" y="12"/>
                    <a:pt x="772" y="22"/>
                    <a:pt x="762" y="32"/>
                  </a:cubicBezTo>
                  <a:cubicBezTo>
                    <a:pt x="751" y="44"/>
                    <a:pt x="738" y="55"/>
                    <a:pt x="724" y="63"/>
                  </a:cubicBezTo>
                  <a:cubicBezTo>
                    <a:pt x="716" y="68"/>
                    <a:pt x="708" y="71"/>
                    <a:pt x="700" y="74"/>
                  </a:cubicBezTo>
                  <a:cubicBezTo>
                    <a:pt x="690" y="78"/>
                    <a:pt x="681" y="82"/>
                    <a:pt x="672" y="85"/>
                  </a:cubicBezTo>
                  <a:cubicBezTo>
                    <a:pt x="612" y="110"/>
                    <a:pt x="551" y="135"/>
                    <a:pt x="491" y="159"/>
                  </a:cubicBezTo>
                  <a:cubicBezTo>
                    <a:pt x="485" y="161"/>
                    <a:pt x="483" y="172"/>
                    <a:pt x="482" y="176"/>
                  </a:cubicBezTo>
                  <a:cubicBezTo>
                    <a:pt x="473" y="196"/>
                    <a:pt x="466" y="216"/>
                    <a:pt x="458" y="237"/>
                  </a:cubicBezTo>
                  <a:cubicBezTo>
                    <a:pt x="450" y="261"/>
                    <a:pt x="441" y="286"/>
                    <a:pt x="435" y="312"/>
                  </a:cubicBezTo>
                  <a:cubicBezTo>
                    <a:pt x="427" y="340"/>
                    <a:pt x="424" y="368"/>
                    <a:pt x="417" y="396"/>
                  </a:cubicBezTo>
                  <a:cubicBezTo>
                    <a:pt x="412" y="417"/>
                    <a:pt x="404" y="439"/>
                    <a:pt x="403" y="461"/>
                  </a:cubicBezTo>
                  <a:cubicBezTo>
                    <a:pt x="403" y="474"/>
                    <a:pt x="403" y="487"/>
                    <a:pt x="403" y="500"/>
                  </a:cubicBezTo>
                  <a:cubicBezTo>
                    <a:pt x="400" y="509"/>
                    <a:pt x="398" y="518"/>
                    <a:pt x="396" y="526"/>
                  </a:cubicBezTo>
                  <a:cubicBezTo>
                    <a:pt x="393" y="535"/>
                    <a:pt x="393" y="544"/>
                    <a:pt x="393" y="553"/>
                  </a:cubicBezTo>
                  <a:cubicBezTo>
                    <a:pt x="387" y="553"/>
                    <a:pt x="381" y="553"/>
                    <a:pt x="376" y="551"/>
                  </a:cubicBezTo>
                  <a:cubicBezTo>
                    <a:pt x="375" y="551"/>
                    <a:pt x="373" y="550"/>
                    <a:pt x="370" y="549"/>
                  </a:cubicBezTo>
                  <a:cubicBezTo>
                    <a:pt x="367" y="546"/>
                    <a:pt x="363" y="543"/>
                    <a:pt x="359" y="539"/>
                  </a:cubicBezTo>
                  <a:cubicBezTo>
                    <a:pt x="352" y="533"/>
                    <a:pt x="347" y="526"/>
                    <a:pt x="341" y="519"/>
                  </a:cubicBezTo>
                  <a:cubicBezTo>
                    <a:pt x="335" y="512"/>
                    <a:pt x="329" y="508"/>
                    <a:pt x="322" y="504"/>
                  </a:cubicBezTo>
                  <a:cubicBezTo>
                    <a:pt x="310" y="497"/>
                    <a:pt x="299" y="487"/>
                    <a:pt x="285" y="482"/>
                  </a:cubicBezTo>
                  <a:cubicBezTo>
                    <a:pt x="285" y="481"/>
                    <a:pt x="284" y="480"/>
                    <a:pt x="284" y="479"/>
                  </a:cubicBezTo>
                  <a:cubicBezTo>
                    <a:pt x="275" y="464"/>
                    <a:pt x="262" y="453"/>
                    <a:pt x="249" y="443"/>
                  </a:cubicBezTo>
                  <a:cubicBezTo>
                    <a:pt x="236" y="433"/>
                    <a:pt x="223" y="424"/>
                    <a:pt x="211" y="413"/>
                  </a:cubicBezTo>
                  <a:cubicBezTo>
                    <a:pt x="205" y="401"/>
                    <a:pt x="200" y="390"/>
                    <a:pt x="192" y="379"/>
                  </a:cubicBezTo>
                  <a:cubicBezTo>
                    <a:pt x="187" y="371"/>
                    <a:pt x="179" y="365"/>
                    <a:pt x="171" y="360"/>
                  </a:cubicBezTo>
                  <a:cubicBezTo>
                    <a:pt x="160" y="352"/>
                    <a:pt x="149" y="346"/>
                    <a:pt x="139" y="337"/>
                  </a:cubicBezTo>
                  <a:cubicBezTo>
                    <a:pt x="131" y="330"/>
                    <a:pt x="124" y="323"/>
                    <a:pt x="116" y="317"/>
                  </a:cubicBezTo>
                  <a:cubicBezTo>
                    <a:pt x="113" y="315"/>
                    <a:pt x="107" y="309"/>
                    <a:pt x="104" y="311"/>
                  </a:cubicBezTo>
                  <a:cubicBezTo>
                    <a:pt x="103" y="311"/>
                    <a:pt x="103" y="311"/>
                    <a:pt x="103" y="311"/>
                  </a:cubicBezTo>
                  <a:cubicBezTo>
                    <a:pt x="100" y="311"/>
                    <a:pt x="98" y="310"/>
                    <a:pt x="95" y="310"/>
                  </a:cubicBezTo>
                  <a:cubicBezTo>
                    <a:pt x="80" y="313"/>
                    <a:pt x="41" y="336"/>
                    <a:pt x="28" y="353"/>
                  </a:cubicBezTo>
                  <a:cubicBezTo>
                    <a:pt x="2" y="384"/>
                    <a:pt x="2" y="413"/>
                    <a:pt x="2" y="424"/>
                  </a:cubicBezTo>
                  <a:cubicBezTo>
                    <a:pt x="2" y="435"/>
                    <a:pt x="0" y="445"/>
                    <a:pt x="1" y="456"/>
                  </a:cubicBezTo>
                  <a:cubicBezTo>
                    <a:pt x="1" y="463"/>
                    <a:pt x="4" y="467"/>
                    <a:pt x="9" y="471"/>
                  </a:cubicBezTo>
                  <a:cubicBezTo>
                    <a:pt x="18" y="479"/>
                    <a:pt x="26" y="486"/>
                    <a:pt x="35" y="493"/>
                  </a:cubicBezTo>
                  <a:cubicBezTo>
                    <a:pt x="44" y="500"/>
                    <a:pt x="54" y="507"/>
                    <a:pt x="61" y="516"/>
                  </a:cubicBezTo>
                  <a:cubicBezTo>
                    <a:pt x="65" y="521"/>
                    <a:pt x="70" y="524"/>
                    <a:pt x="76" y="525"/>
                  </a:cubicBezTo>
                  <a:cubicBezTo>
                    <a:pt x="77" y="526"/>
                    <a:pt x="78" y="526"/>
                    <a:pt x="78" y="526"/>
                  </a:cubicBezTo>
                  <a:cubicBezTo>
                    <a:pt x="81" y="529"/>
                    <a:pt x="83" y="533"/>
                    <a:pt x="85" y="536"/>
                  </a:cubicBezTo>
                  <a:cubicBezTo>
                    <a:pt x="93" y="548"/>
                    <a:pt x="100" y="561"/>
                    <a:pt x="108" y="572"/>
                  </a:cubicBezTo>
                  <a:cubicBezTo>
                    <a:pt x="113" y="580"/>
                    <a:pt x="121" y="585"/>
                    <a:pt x="128" y="591"/>
                  </a:cubicBezTo>
                  <a:cubicBezTo>
                    <a:pt x="138" y="598"/>
                    <a:pt x="149" y="605"/>
                    <a:pt x="160" y="611"/>
                  </a:cubicBezTo>
                  <a:cubicBezTo>
                    <a:pt x="165" y="627"/>
                    <a:pt x="181" y="639"/>
                    <a:pt x="191" y="651"/>
                  </a:cubicBezTo>
                  <a:cubicBezTo>
                    <a:pt x="199" y="659"/>
                    <a:pt x="205" y="669"/>
                    <a:pt x="212" y="678"/>
                  </a:cubicBezTo>
                  <a:cubicBezTo>
                    <a:pt x="221" y="688"/>
                    <a:pt x="232" y="695"/>
                    <a:pt x="243" y="702"/>
                  </a:cubicBezTo>
                  <a:cubicBezTo>
                    <a:pt x="255" y="710"/>
                    <a:pt x="266" y="719"/>
                    <a:pt x="279" y="726"/>
                  </a:cubicBezTo>
                  <a:cubicBezTo>
                    <a:pt x="291" y="734"/>
                    <a:pt x="305" y="741"/>
                    <a:pt x="318" y="748"/>
                  </a:cubicBezTo>
                  <a:cubicBezTo>
                    <a:pt x="319" y="749"/>
                    <a:pt x="320" y="749"/>
                    <a:pt x="321" y="750"/>
                  </a:cubicBezTo>
                  <a:cubicBezTo>
                    <a:pt x="322" y="751"/>
                    <a:pt x="323" y="752"/>
                    <a:pt x="324" y="753"/>
                  </a:cubicBezTo>
                  <a:cubicBezTo>
                    <a:pt x="341" y="767"/>
                    <a:pt x="357" y="780"/>
                    <a:pt x="375" y="793"/>
                  </a:cubicBezTo>
                  <a:cubicBezTo>
                    <a:pt x="381" y="798"/>
                    <a:pt x="388" y="803"/>
                    <a:pt x="395" y="808"/>
                  </a:cubicBezTo>
                  <a:cubicBezTo>
                    <a:pt x="401" y="812"/>
                    <a:pt x="407" y="812"/>
                    <a:pt x="414" y="812"/>
                  </a:cubicBezTo>
                  <a:cubicBezTo>
                    <a:pt x="424" y="811"/>
                    <a:pt x="436" y="810"/>
                    <a:pt x="444" y="805"/>
                  </a:cubicBezTo>
                  <a:cubicBezTo>
                    <a:pt x="457" y="797"/>
                    <a:pt x="469" y="786"/>
                    <a:pt x="480" y="775"/>
                  </a:cubicBezTo>
                  <a:cubicBezTo>
                    <a:pt x="491" y="763"/>
                    <a:pt x="500" y="751"/>
                    <a:pt x="508" y="738"/>
                  </a:cubicBezTo>
                  <a:cubicBezTo>
                    <a:pt x="509" y="746"/>
                    <a:pt x="510" y="754"/>
                    <a:pt x="511" y="762"/>
                  </a:cubicBezTo>
                  <a:cubicBezTo>
                    <a:pt x="513" y="780"/>
                    <a:pt x="515" y="797"/>
                    <a:pt x="517" y="815"/>
                  </a:cubicBezTo>
                  <a:cubicBezTo>
                    <a:pt x="518" y="819"/>
                    <a:pt x="518" y="823"/>
                    <a:pt x="519" y="827"/>
                  </a:cubicBezTo>
                  <a:cubicBezTo>
                    <a:pt x="519" y="899"/>
                    <a:pt x="519" y="972"/>
                    <a:pt x="514" y="1044"/>
                  </a:cubicBezTo>
                  <a:cubicBezTo>
                    <a:pt x="509" y="1117"/>
                    <a:pt x="501" y="1190"/>
                    <a:pt x="496" y="1263"/>
                  </a:cubicBezTo>
                  <a:cubicBezTo>
                    <a:pt x="493" y="1302"/>
                    <a:pt x="490" y="1341"/>
                    <a:pt x="490" y="1381"/>
                  </a:cubicBezTo>
                  <a:cubicBezTo>
                    <a:pt x="490" y="1382"/>
                    <a:pt x="491" y="1383"/>
                    <a:pt x="492" y="1383"/>
                  </a:cubicBezTo>
                  <a:cubicBezTo>
                    <a:pt x="501" y="1385"/>
                    <a:pt x="509" y="1386"/>
                    <a:pt x="518" y="1388"/>
                  </a:cubicBezTo>
                  <a:cubicBezTo>
                    <a:pt x="518" y="1399"/>
                    <a:pt x="519" y="1409"/>
                    <a:pt x="520" y="1419"/>
                  </a:cubicBezTo>
                  <a:cubicBezTo>
                    <a:pt x="520" y="1420"/>
                    <a:pt x="520" y="1420"/>
                    <a:pt x="520" y="1421"/>
                  </a:cubicBezTo>
                  <a:cubicBezTo>
                    <a:pt x="520" y="1456"/>
                    <a:pt x="521" y="1491"/>
                    <a:pt x="520" y="1526"/>
                  </a:cubicBezTo>
                  <a:cubicBezTo>
                    <a:pt x="520" y="1560"/>
                    <a:pt x="518" y="1595"/>
                    <a:pt x="517" y="1629"/>
                  </a:cubicBezTo>
                  <a:cubicBezTo>
                    <a:pt x="833" y="1629"/>
                    <a:pt x="833" y="1629"/>
                    <a:pt x="833" y="1629"/>
                  </a:cubicBezTo>
                  <a:cubicBezTo>
                    <a:pt x="835" y="1616"/>
                    <a:pt x="837" y="1603"/>
                    <a:pt x="839" y="1591"/>
                  </a:cubicBezTo>
                  <a:cubicBezTo>
                    <a:pt x="841" y="1576"/>
                    <a:pt x="844" y="1561"/>
                    <a:pt x="847" y="1546"/>
                  </a:cubicBezTo>
                  <a:cubicBezTo>
                    <a:pt x="850" y="1536"/>
                    <a:pt x="853" y="1527"/>
                    <a:pt x="857" y="1518"/>
                  </a:cubicBezTo>
                  <a:cubicBezTo>
                    <a:pt x="864" y="1499"/>
                    <a:pt x="858" y="1480"/>
                    <a:pt x="865" y="1461"/>
                  </a:cubicBezTo>
                  <a:cubicBezTo>
                    <a:pt x="869" y="1452"/>
                    <a:pt x="873" y="1442"/>
                    <a:pt x="876" y="1432"/>
                  </a:cubicBezTo>
                  <a:cubicBezTo>
                    <a:pt x="876" y="1432"/>
                    <a:pt x="876" y="1431"/>
                    <a:pt x="877" y="1431"/>
                  </a:cubicBezTo>
                  <a:cubicBezTo>
                    <a:pt x="877" y="1434"/>
                    <a:pt x="895" y="1430"/>
                    <a:pt x="916" y="1424"/>
                  </a:cubicBezTo>
                  <a:cubicBezTo>
                    <a:pt x="946" y="1461"/>
                    <a:pt x="946" y="1461"/>
                    <a:pt x="946" y="1461"/>
                  </a:cubicBezTo>
                  <a:cubicBezTo>
                    <a:pt x="947" y="1463"/>
                    <a:pt x="970" y="1576"/>
                    <a:pt x="972" y="1591"/>
                  </a:cubicBezTo>
                  <a:cubicBezTo>
                    <a:pt x="974" y="1603"/>
                    <a:pt x="977" y="1616"/>
                    <a:pt x="979" y="1629"/>
                  </a:cubicBezTo>
                  <a:cubicBezTo>
                    <a:pt x="1294" y="1629"/>
                    <a:pt x="1294" y="1629"/>
                    <a:pt x="1294" y="1629"/>
                  </a:cubicBezTo>
                  <a:cubicBezTo>
                    <a:pt x="1293" y="1595"/>
                    <a:pt x="1292" y="1560"/>
                    <a:pt x="1291" y="1526"/>
                  </a:cubicBezTo>
                  <a:cubicBezTo>
                    <a:pt x="1291" y="1491"/>
                    <a:pt x="1291" y="1456"/>
                    <a:pt x="1291" y="1421"/>
                  </a:cubicBezTo>
                  <a:cubicBezTo>
                    <a:pt x="1288" y="1415"/>
                    <a:pt x="1288" y="1415"/>
                    <a:pt x="1288" y="1415"/>
                  </a:cubicBezTo>
                  <a:cubicBezTo>
                    <a:pt x="1319" y="1408"/>
                    <a:pt x="1349" y="1402"/>
                    <a:pt x="1380" y="1397"/>
                  </a:cubicBezTo>
                  <a:cubicBezTo>
                    <a:pt x="1381" y="1397"/>
                    <a:pt x="1382" y="1395"/>
                    <a:pt x="1381" y="1394"/>
                  </a:cubicBezTo>
                  <a:cubicBezTo>
                    <a:pt x="1371" y="1345"/>
                    <a:pt x="1374" y="1295"/>
                    <a:pt x="1370" y="1245"/>
                  </a:cubicBezTo>
                  <a:cubicBezTo>
                    <a:pt x="1366" y="1193"/>
                    <a:pt x="1359" y="1142"/>
                    <a:pt x="1352" y="1091"/>
                  </a:cubicBezTo>
                  <a:cubicBezTo>
                    <a:pt x="1344" y="1042"/>
                    <a:pt x="1339" y="993"/>
                    <a:pt x="1334" y="944"/>
                  </a:cubicBezTo>
                  <a:cubicBezTo>
                    <a:pt x="1330" y="898"/>
                    <a:pt x="1327" y="851"/>
                    <a:pt x="1329" y="805"/>
                  </a:cubicBezTo>
                  <a:cubicBezTo>
                    <a:pt x="1331" y="768"/>
                    <a:pt x="1334" y="731"/>
                    <a:pt x="1337" y="695"/>
                  </a:cubicBezTo>
                  <a:cubicBezTo>
                    <a:pt x="1340" y="698"/>
                    <a:pt x="1344" y="700"/>
                    <a:pt x="1347" y="703"/>
                  </a:cubicBezTo>
                  <a:cubicBezTo>
                    <a:pt x="1363" y="717"/>
                    <a:pt x="1379" y="731"/>
                    <a:pt x="1396" y="744"/>
                  </a:cubicBezTo>
                  <a:cubicBezTo>
                    <a:pt x="1407" y="753"/>
                    <a:pt x="1420" y="760"/>
                    <a:pt x="1433" y="765"/>
                  </a:cubicBezTo>
                  <a:cubicBezTo>
                    <a:pt x="1445" y="770"/>
                    <a:pt x="1458" y="769"/>
                    <a:pt x="1469" y="770"/>
                  </a:cubicBezTo>
                  <a:cubicBezTo>
                    <a:pt x="1475" y="771"/>
                    <a:pt x="1481" y="771"/>
                    <a:pt x="1487" y="772"/>
                  </a:cubicBezTo>
                  <a:cubicBezTo>
                    <a:pt x="1489" y="773"/>
                    <a:pt x="1493" y="774"/>
                    <a:pt x="1495" y="773"/>
                  </a:cubicBezTo>
                  <a:cubicBezTo>
                    <a:pt x="1505" y="769"/>
                    <a:pt x="1514" y="762"/>
                    <a:pt x="1523" y="756"/>
                  </a:cubicBezTo>
                  <a:cubicBezTo>
                    <a:pt x="1545" y="738"/>
                    <a:pt x="1565" y="717"/>
                    <a:pt x="1584" y="696"/>
                  </a:cubicBezTo>
                  <a:cubicBezTo>
                    <a:pt x="1592" y="687"/>
                    <a:pt x="1600" y="677"/>
                    <a:pt x="1608" y="667"/>
                  </a:cubicBezTo>
                  <a:cubicBezTo>
                    <a:pt x="1617" y="656"/>
                    <a:pt x="1625" y="645"/>
                    <a:pt x="1634" y="635"/>
                  </a:cubicBezTo>
                  <a:cubicBezTo>
                    <a:pt x="1646" y="622"/>
                    <a:pt x="1660" y="610"/>
                    <a:pt x="1672" y="597"/>
                  </a:cubicBezTo>
                  <a:cubicBezTo>
                    <a:pt x="1684" y="583"/>
                    <a:pt x="1694" y="569"/>
                    <a:pt x="1704" y="554"/>
                  </a:cubicBezTo>
                  <a:cubicBezTo>
                    <a:pt x="1713" y="540"/>
                    <a:pt x="1719" y="525"/>
                    <a:pt x="1725" y="509"/>
                  </a:cubicBezTo>
                  <a:cubicBezTo>
                    <a:pt x="1732" y="490"/>
                    <a:pt x="1739" y="472"/>
                    <a:pt x="1748" y="455"/>
                  </a:cubicBezTo>
                  <a:cubicBezTo>
                    <a:pt x="1749" y="454"/>
                    <a:pt x="1750" y="453"/>
                    <a:pt x="1751" y="452"/>
                  </a:cubicBezTo>
                  <a:cubicBezTo>
                    <a:pt x="1771" y="436"/>
                    <a:pt x="1790" y="417"/>
                    <a:pt x="1805" y="397"/>
                  </a:cubicBezTo>
                  <a:cubicBezTo>
                    <a:pt x="1819" y="377"/>
                    <a:pt x="1828" y="354"/>
                    <a:pt x="1841" y="333"/>
                  </a:cubicBezTo>
                  <a:cubicBezTo>
                    <a:pt x="1848" y="322"/>
                    <a:pt x="1855" y="311"/>
                    <a:pt x="1862" y="299"/>
                  </a:cubicBezTo>
                  <a:cubicBezTo>
                    <a:pt x="1862" y="298"/>
                    <a:pt x="1862" y="297"/>
                    <a:pt x="1861" y="29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Freeform 6"/>
            <p:cNvSpPr>
              <a:spLocks noEditPoints="1"/>
            </p:cNvSpPr>
            <p:nvPr/>
          </p:nvSpPr>
          <p:spPr bwMode="auto">
            <a:xfrm>
              <a:off x="5772151" y="2574925"/>
              <a:ext cx="738188" cy="1193800"/>
            </a:xfrm>
            <a:custGeom>
              <a:avLst/>
              <a:gdLst>
                <a:gd name="T0" fmla="*/ 318 w 343"/>
                <a:gd name="T1" fmla="*/ 219 h 556"/>
                <a:gd name="T2" fmla="*/ 325 w 343"/>
                <a:gd name="T3" fmla="*/ 168 h 556"/>
                <a:gd name="T4" fmla="*/ 279 w 343"/>
                <a:gd name="T5" fmla="*/ 51 h 556"/>
                <a:gd name="T6" fmla="*/ 260 w 343"/>
                <a:gd name="T7" fmla="*/ 38 h 556"/>
                <a:gd name="T8" fmla="*/ 175 w 343"/>
                <a:gd name="T9" fmla="*/ 1 h 556"/>
                <a:gd name="T10" fmla="*/ 89 w 343"/>
                <a:gd name="T11" fmla="*/ 31 h 556"/>
                <a:gd name="T12" fmla="*/ 21 w 343"/>
                <a:gd name="T13" fmla="*/ 126 h 556"/>
                <a:gd name="T14" fmla="*/ 11 w 343"/>
                <a:gd name="T15" fmla="*/ 206 h 556"/>
                <a:gd name="T16" fmla="*/ 1 w 343"/>
                <a:gd name="T17" fmla="*/ 254 h 556"/>
                <a:gd name="T18" fmla="*/ 10 w 343"/>
                <a:gd name="T19" fmla="*/ 288 h 556"/>
                <a:gd name="T20" fmla="*/ 27 w 343"/>
                <a:gd name="T21" fmla="*/ 321 h 556"/>
                <a:gd name="T22" fmla="*/ 44 w 343"/>
                <a:gd name="T23" fmla="*/ 339 h 556"/>
                <a:gd name="T24" fmla="*/ 41 w 343"/>
                <a:gd name="T25" fmla="*/ 463 h 556"/>
                <a:gd name="T26" fmla="*/ 79 w 343"/>
                <a:gd name="T27" fmla="*/ 513 h 556"/>
                <a:gd name="T28" fmla="*/ 132 w 343"/>
                <a:gd name="T29" fmla="*/ 553 h 556"/>
                <a:gd name="T30" fmla="*/ 186 w 343"/>
                <a:gd name="T31" fmla="*/ 532 h 556"/>
                <a:gd name="T32" fmla="*/ 283 w 343"/>
                <a:gd name="T33" fmla="*/ 447 h 556"/>
                <a:gd name="T34" fmla="*/ 284 w 343"/>
                <a:gd name="T35" fmla="*/ 410 h 556"/>
                <a:gd name="T36" fmla="*/ 284 w 343"/>
                <a:gd name="T37" fmla="*/ 368 h 556"/>
                <a:gd name="T38" fmla="*/ 296 w 343"/>
                <a:gd name="T39" fmla="*/ 319 h 556"/>
                <a:gd name="T40" fmla="*/ 314 w 343"/>
                <a:gd name="T41" fmla="*/ 309 h 556"/>
                <a:gd name="T42" fmla="*/ 328 w 343"/>
                <a:gd name="T43" fmla="*/ 283 h 556"/>
                <a:gd name="T44" fmla="*/ 335 w 343"/>
                <a:gd name="T45" fmla="*/ 218 h 556"/>
                <a:gd name="T46" fmla="*/ 278 w 343"/>
                <a:gd name="T47" fmla="*/ 446 h 556"/>
                <a:gd name="T48" fmla="*/ 209 w 343"/>
                <a:gd name="T49" fmla="*/ 515 h 556"/>
                <a:gd name="T50" fmla="*/ 137 w 343"/>
                <a:gd name="T51" fmla="*/ 550 h 556"/>
                <a:gd name="T52" fmla="*/ 51 w 343"/>
                <a:gd name="T53" fmla="*/ 472 h 556"/>
                <a:gd name="T54" fmla="*/ 46 w 343"/>
                <a:gd name="T55" fmla="*/ 464 h 556"/>
                <a:gd name="T56" fmla="*/ 49 w 343"/>
                <a:gd name="T57" fmla="*/ 356 h 556"/>
                <a:gd name="T58" fmla="*/ 100 w 343"/>
                <a:gd name="T59" fmla="*/ 420 h 556"/>
                <a:gd name="T60" fmla="*/ 195 w 343"/>
                <a:gd name="T61" fmla="*/ 450 h 556"/>
                <a:gd name="T62" fmla="*/ 274 w 343"/>
                <a:gd name="T63" fmla="*/ 385 h 556"/>
                <a:gd name="T64" fmla="*/ 279 w 343"/>
                <a:gd name="T65" fmla="*/ 410 h 556"/>
                <a:gd name="T66" fmla="*/ 279 w 343"/>
                <a:gd name="T67" fmla="*/ 444 h 556"/>
                <a:gd name="T68" fmla="*/ 276 w 343"/>
                <a:gd name="T69" fmla="*/ 372 h 556"/>
                <a:gd name="T70" fmla="*/ 211 w 343"/>
                <a:gd name="T71" fmla="*/ 440 h 556"/>
                <a:gd name="T72" fmla="*/ 101 w 343"/>
                <a:gd name="T73" fmla="*/ 415 h 556"/>
                <a:gd name="T74" fmla="*/ 45 w 343"/>
                <a:gd name="T75" fmla="*/ 320 h 556"/>
                <a:gd name="T76" fmla="*/ 45 w 343"/>
                <a:gd name="T77" fmla="*/ 316 h 556"/>
                <a:gd name="T78" fmla="*/ 40 w 343"/>
                <a:gd name="T79" fmla="*/ 269 h 556"/>
                <a:gd name="T80" fmla="*/ 39 w 343"/>
                <a:gd name="T81" fmla="*/ 313 h 556"/>
                <a:gd name="T82" fmla="*/ 18 w 343"/>
                <a:gd name="T83" fmla="*/ 293 h 556"/>
                <a:gd name="T84" fmla="*/ 5 w 343"/>
                <a:gd name="T85" fmla="*/ 254 h 556"/>
                <a:gd name="T86" fmla="*/ 8 w 343"/>
                <a:gd name="T87" fmla="*/ 215 h 556"/>
                <a:gd name="T88" fmla="*/ 33 w 343"/>
                <a:gd name="T89" fmla="*/ 254 h 556"/>
                <a:gd name="T90" fmla="*/ 37 w 343"/>
                <a:gd name="T91" fmla="*/ 225 h 556"/>
                <a:gd name="T92" fmla="*/ 42 w 343"/>
                <a:gd name="T93" fmla="*/ 189 h 556"/>
                <a:gd name="T94" fmla="*/ 39 w 343"/>
                <a:gd name="T95" fmla="*/ 144 h 556"/>
                <a:gd name="T96" fmla="*/ 84 w 343"/>
                <a:gd name="T97" fmla="*/ 82 h 556"/>
                <a:gd name="T98" fmla="*/ 169 w 343"/>
                <a:gd name="T99" fmla="*/ 85 h 556"/>
                <a:gd name="T100" fmla="*/ 251 w 343"/>
                <a:gd name="T101" fmla="*/ 79 h 556"/>
                <a:gd name="T102" fmla="*/ 294 w 343"/>
                <a:gd name="T103" fmla="*/ 107 h 556"/>
                <a:gd name="T104" fmla="*/ 293 w 343"/>
                <a:gd name="T105" fmla="*/ 191 h 556"/>
                <a:gd name="T106" fmla="*/ 299 w 343"/>
                <a:gd name="T107" fmla="*/ 236 h 556"/>
                <a:gd name="T108" fmla="*/ 299 w 343"/>
                <a:gd name="T109" fmla="*/ 271 h 556"/>
                <a:gd name="T110" fmla="*/ 276 w 343"/>
                <a:gd name="T111" fmla="*/ 372 h 556"/>
                <a:gd name="T112" fmla="*/ 316 w 343"/>
                <a:gd name="T113" fmla="*/ 293 h 556"/>
                <a:gd name="T114" fmla="*/ 297 w 343"/>
                <a:gd name="T115" fmla="*/ 313 h 556"/>
                <a:gd name="T116" fmla="*/ 316 w 343"/>
                <a:gd name="T117" fmla="*/ 228 h 556"/>
                <a:gd name="T118" fmla="*/ 319 w 343"/>
                <a:gd name="T119" fmla="*/ 225 h 556"/>
                <a:gd name="T120" fmla="*/ 327 w 343"/>
                <a:gd name="T121" fmla="*/ 220 h 556"/>
                <a:gd name="T122" fmla="*/ 332 w 343"/>
                <a:gd name="T123" fmla="*/ 256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43" h="556">
                  <a:moveTo>
                    <a:pt x="335" y="218"/>
                  </a:moveTo>
                  <a:cubicBezTo>
                    <a:pt x="332" y="214"/>
                    <a:pt x="323" y="216"/>
                    <a:pt x="318" y="219"/>
                  </a:cubicBezTo>
                  <a:cubicBezTo>
                    <a:pt x="319" y="214"/>
                    <a:pt x="320" y="209"/>
                    <a:pt x="320" y="204"/>
                  </a:cubicBezTo>
                  <a:cubicBezTo>
                    <a:pt x="322" y="192"/>
                    <a:pt x="324" y="180"/>
                    <a:pt x="325" y="168"/>
                  </a:cubicBezTo>
                  <a:cubicBezTo>
                    <a:pt x="328" y="136"/>
                    <a:pt x="320" y="107"/>
                    <a:pt x="306" y="79"/>
                  </a:cubicBezTo>
                  <a:cubicBezTo>
                    <a:pt x="300" y="68"/>
                    <a:pt x="288" y="59"/>
                    <a:pt x="279" y="51"/>
                  </a:cubicBezTo>
                  <a:cubicBezTo>
                    <a:pt x="273" y="46"/>
                    <a:pt x="267" y="42"/>
                    <a:pt x="260" y="39"/>
                  </a:cubicBezTo>
                  <a:cubicBezTo>
                    <a:pt x="260" y="39"/>
                    <a:pt x="260" y="38"/>
                    <a:pt x="260" y="38"/>
                  </a:cubicBezTo>
                  <a:cubicBezTo>
                    <a:pt x="247" y="19"/>
                    <a:pt x="222" y="10"/>
                    <a:pt x="201" y="5"/>
                  </a:cubicBezTo>
                  <a:cubicBezTo>
                    <a:pt x="193" y="2"/>
                    <a:pt x="184" y="0"/>
                    <a:pt x="175" y="1"/>
                  </a:cubicBezTo>
                  <a:cubicBezTo>
                    <a:pt x="161" y="1"/>
                    <a:pt x="145" y="7"/>
                    <a:pt x="132" y="12"/>
                  </a:cubicBezTo>
                  <a:cubicBezTo>
                    <a:pt x="117" y="17"/>
                    <a:pt x="103" y="24"/>
                    <a:pt x="89" y="31"/>
                  </a:cubicBezTo>
                  <a:cubicBezTo>
                    <a:pt x="75" y="39"/>
                    <a:pt x="62" y="46"/>
                    <a:pt x="51" y="56"/>
                  </a:cubicBezTo>
                  <a:cubicBezTo>
                    <a:pt x="32" y="74"/>
                    <a:pt x="25" y="102"/>
                    <a:pt x="21" y="126"/>
                  </a:cubicBezTo>
                  <a:cubicBezTo>
                    <a:pt x="17" y="153"/>
                    <a:pt x="16" y="181"/>
                    <a:pt x="21" y="209"/>
                  </a:cubicBezTo>
                  <a:cubicBezTo>
                    <a:pt x="18" y="207"/>
                    <a:pt x="15" y="205"/>
                    <a:pt x="11" y="206"/>
                  </a:cubicBezTo>
                  <a:cubicBezTo>
                    <a:pt x="6" y="206"/>
                    <a:pt x="4" y="213"/>
                    <a:pt x="3" y="217"/>
                  </a:cubicBezTo>
                  <a:cubicBezTo>
                    <a:pt x="0" y="229"/>
                    <a:pt x="1" y="241"/>
                    <a:pt x="1" y="254"/>
                  </a:cubicBezTo>
                  <a:cubicBezTo>
                    <a:pt x="0" y="262"/>
                    <a:pt x="2" y="268"/>
                    <a:pt x="5" y="276"/>
                  </a:cubicBezTo>
                  <a:cubicBezTo>
                    <a:pt x="7" y="280"/>
                    <a:pt x="9" y="284"/>
                    <a:pt x="10" y="288"/>
                  </a:cubicBezTo>
                  <a:cubicBezTo>
                    <a:pt x="13" y="293"/>
                    <a:pt x="14" y="298"/>
                    <a:pt x="16" y="304"/>
                  </a:cubicBezTo>
                  <a:cubicBezTo>
                    <a:pt x="17" y="310"/>
                    <a:pt x="21" y="319"/>
                    <a:pt x="27" y="321"/>
                  </a:cubicBezTo>
                  <a:cubicBezTo>
                    <a:pt x="32" y="323"/>
                    <a:pt x="36" y="321"/>
                    <a:pt x="40" y="319"/>
                  </a:cubicBezTo>
                  <a:cubicBezTo>
                    <a:pt x="41" y="325"/>
                    <a:pt x="42" y="332"/>
                    <a:pt x="44" y="339"/>
                  </a:cubicBezTo>
                  <a:cubicBezTo>
                    <a:pt x="44" y="339"/>
                    <a:pt x="44" y="339"/>
                    <a:pt x="44" y="339"/>
                  </a:cubicBezTo>
                  <a:cubicBezTo>
                    <a:pt x="44" y="380"/>
                    <a:pt x="44" y="422"/>
                    <a:pt x="41" y="463"/>
                  </a:cubicBezTo>
                  <a:cubicBezTo>
                    <a:pt x="41" y="468"/>
                    <a:pt x="47" y="475"/>
                    <a:pt x="49" y="478"/>
                  </a:cubicBezTo>
                  <a:cubicBezTo>
                    <a:pt x="58" y="491"/>
                    <a:pt x="68" y="503"/>
                    <a:pt x="79" y="513"/>
                  </a:cubicBezTo>
                  <a:cubicBezTo>
                    <a:pt x="92" y="525"/>
                    <a:pt x="106" y="535"/>
                    <a:pt x="120" y="545"/>
                  </a:cubicBezTo>
                  <a:cubicBezTo>
                    <a:pt x="124" y="548"/>
                    <a:pt x="128" y="550"/>
                    <a:pt x="132" y="553"/>
                  </a:cubicBezTo>
                  <a:cubicBezTo>
                    <a:pt x="134" y="554"/>
                    <a:pt x="136" y="556"/>
                    <a:pt x="138" y="555"/>
                  </a:cubicBezTo>
                  <a:cubicBezTo>
                    <a:pt x="154" y="547"/>
                    <a:pt x="170" y="540"/>
                    <a:pt x="186" y="532"/>
                  </a:cubicBezTo>
                  <a:cubicBezTo>
                    <a:pt x="208" y="521"/>
                    <a:pt x="233" y="513"/>
                    <a:pt x="250" y="495"/>
                  </a:cubicBezTo>
                  <a:cubicBezTo>
                    <a:pt x="264" y="481"/>
                    <a:pt x="275" y="464"/>
                    <a:pt x="283" y="447"/>
                  </a:cubicBezTo>
                  <a:cubicBezTo>
                    <a:pt x="284" y="444"/>
                    <a:pt x="284" y="440"/>
                    <a:pt x="284" y="437"/>
                  </a:cubicBezTo>
                  <a:cubicBezTo>
                    <a:pt x="284" y="428"/>
                    <a:pt x="284" y="419"/>
                    <a:pt x="284" y="410"/>
                  </a:cubicBezTo>
                  <a:cubicBezTo>
                    <a:pt x="284" y="396"/>
                    <a:pt x="284" y="382"/>
                    <a:pt x="284" y="368"/>
                  </a:cubicBezTo>
                  <a:cubicBezTo>
                    <a:pt x="284" y="368"/>
                    <a:pt x="284" y="368"/>
                    <a:pt x="284" y="368"/>
                  </a:cubicBezTo>
                  <a:cubicBezTo>
                    <a:pt x="287" y="360"/>
                    <a:pt x="289" y="353"/>
                    <a:pt x="290" y="345"/>
                  </a:cubicBezTo>
                  <a:cubicBezTo>
                    <a:pt x="292" y="337"/>
                    <a:pt x="294" y="328"/>
                    <a:pt x="296" y="319"/>
                  </a:cubicBezTo>
                  <a:cubicBezTo>
                    <a:pt x="297" y="319"/>
                    <a:pt x="299" y="319"/>
                    <a:pt x="300" y="319"/>
                  </a:cubicBezTo>
                  <a:cubicBezTo>
                    <a:pt x="306" y="318"/>
                    <a:pt x="310" y="314"/>
                    <a:pt x="314" y="309"/>
                  </a:cubicBezTo>
                  <a:cubicBezTo>
                    <a:pt x="316" y="306"/>
                    <a:pt x="318" y="302"/>
                    <a:pt x="320" y="299"/>
                  </a:cubicBezTo>
                  <a:cubicBezTo>
                    <a:pt x="322" y="293"/>
                    <a:pt x="325" y="288"/>
                    <a:pt x="328" y="283"/>
                  </a:cubicBezTo>
                  <a:cubicBezTo>
                    <a:pt x="333" y="273"/>
                    <a:pt x="335" y="264"/>
                    <a:pt x="337" y="254"/>
                  </a:cubicBezTo>
                  <a:cubicBezTo>
                    <a:pt x="339" y="244"/>
                    <a:pt x="343" y="227"/>
                    <a:pt x="335" y="218"/>
                  </a:cubicBezTo>
                  <a:close/>
                  <a:moveTo>
                    <a:pt x="279" y="445"/>
                  </a:moveTo>
                  <a:cubicBezTo>
                    <a:pt x="279" y="445"/>
                    <a:pt x="278" y="445"/>
                    <a:pt x="278" y="446"/>
                  </a:cubicBezTo>
                  <a:cubicBezTo>
                    <a:pt x="269" y="464"/>
                    <a:pt x="257" y="483"/>
                    <a:pt x="241" y="497"/>
                  </a:cubicBezTo>
                  <a:cubicBezTo>
                    <a:pt x="232" y="505"/>
                    <a:pt x="221" y="510"/>
                    <a:pt x="209" y="515"/>
                  </a:cubicBezTo>
                  <a:cubicBezTo>
                    <a:pt x="197" y="521"/>
                    <a:pt x="185" y="527"/>
                    <a:pt x="173" y="533"/>
                  </a:cubicBezTo>
                  <a:cubicBezTo>
                    <a:pt x="161" y="538"/>
                    <a:pt x="149" y="544"/>
                    <a:pt x="137" y="550"/>
                  </a:cubicBezTo>
                  <a:cubicBezTo>
                    <a:pt x="116" y="537"/>
                    <a:pt x="95" y="522"/>
                    <a:pt x="78" y="505"/>
                  </a:cubicBezTo>
                  <a:cubicBezTo>
                    <a:pt x="68" y="495"/>
                    <a:pt x="59" y="484"/>
                    <a:pt x="51" y="472"/>
                  </a:cubicBezTo>
                  <a:cubicBezTo>
                    <a:pt x="49" y="469"/>
                    <a:pt x="48" y="467"/>
                    <a:pt x="46" y="464"/>
                  </a:cubicBezTo>
                  <a:cubicBezTo>
                    <a:pt x="46" y="464"/>
                    <a:pt x="46" y="464"/>
                    <a:pt x="46" y="464"/>
                  </a:cubicBezTo>
                  <a:cubicBezTo>
                    <a:pt x="46" y="462"/>
                    <a:pt x="46" y="461"/>
                    <a:pt x="46" y="460"/>
                  </a:cubicBezTo>
                  <a:cubicBezTo>
                    <a:pt x="48" y="425"/>
                    <a:pt x="49" y="391"/>
                    <a:pt x="49" y="356"/>
                  </a:cubicBezTo>
                  <a:cubicBezTo>
                    <a:pt x="53" y="367"/>
                    <a:pt x="59" y="378"/>
                    <a:pt x="65" y="387"/>
                  </a:cubicBezTo>
                  <a:cubicBezTo>
                    <a:pt x="75" y="399"/>
                    <a:pt x="87" y="410"/>
                    <a:pt x="100" y="420"/>
                  </a:cubicBezTo>
                  <a:cubicBezTo>
                    <a:pt x="117" y="435"/>
                    <a:pt x="136" y="443"/>
                    <a:pt x="158" y="448"/>
                  </a:cubicBezTo>
                  <a:cubicBezTo>
                    <a:pt x="170" y="450"/>
                    <a:pt x="183" y="451"/>
                    <a:pt x="195" y="450"/>
                  </a:cubicBezTo>
                  <a:cubicBezTo>
                    <a:pt x="208" y="448"/>
                    <a:pt x="218" y="443"/>
                    <a:pt x="228" y="435"/>
                  </a:cubicBezTo>
                  <a:cubicBezTo>
                    <a:pt x="246" y="421"/>
                    <a:pt x="261" y="404"/>
                    <a:pt x="274" y="385"/>
                  </a:cubicBezTo>
                  <a:cubicBezTo>
                    <a:pt x="276" y="383"/>
                    <a:pt x="277" y="380"/>
                    <a:pt x="279" y="378"/>
                  </a:cubicBezTo>
                  <a:cubicBezTo>
                    <a:pt x="279" y="388"/>
                    <a:pt x="279" y="399"/>
                    <a:pt x="279" y="410"/>
                  </a:cubicBezTo>
                  <a:cubicBezTo>
                    <a:pt x="279" y="419"/>
                    <a:pt x="279" y="428"/>
                    <a:pt x="279" y="437"/>
                  </a:cubicBezTo>
                  <a:cubicBezTo>
                    <a:pt x="279" y="439"/>
                    <a:pt x="279" y="442"/>
                    <a:pt x="279" y="444"/>
                  </a:cubicBezTo>
                  <a:cubicBezTo>
                    <a:pt x="279" y="445"/>
                    <a:pt x="279" y="445"/>
                    <a:pt x="279" y="445"/>
                  </a:cubicBezTo>
                  <a:close/>
                  <a:moveTo>
                    <a:pt x="276" y="372"/>
                  </a:moveTo>
                  <a:cubicBezTo>
                    <a:pt x="268" y="386"/>
                    <a:pt x="258" y="399"/>
                    <a:pt x="247" y="411"/>
                  </a:cubicBezTo>
                  <a:cubicBezTo>
                    <a:pt x="237" y="422"/>
                    <a:pt x="225" y="434"/>
                    <a:pt x="211" y="440"/>
                  </a:cubicBezTo>
                  <a:cubicBezTo>
                    <a:pt x="191" y="451"/>
                    <a:pt x="164" y="445"/>
                    <a:pt x="144" y="439"/>
                  </a:cubicBezTo>
                  <a:cubicBezTo>
                    <a:pt x="128" y="434"/>
                    <a:pt x="114" y="426"/>
                    <a:pt x="101" y="415"/>
                  </a:cubicBezTo>
                  <a:cubicBezTo>
                    <a:pt x="85" y="402"/>
                    <a:pt x="70" y="387"/>
                    <a:pt x="60" y="369"/>
                  </a:cubicBezTo>
                  <a:cubicBezTo>
                    <a:pt x="52" y="353"/>
                    <a:pt x="48" y="337"/>
                    <a:pt x="45" y="320"/>
                  </a:cubicBezTo>
                  <a:cubicBezTo>
                    <a:pt x="45" y="319"/>
                    <a:pt x="45" y="317"/>
                    <a:pt x="45" y="316"/>
                  </a:cubicBezTo>
                  <a:cubicBezTo>
                    <a:pt x="45" y="316"/>
                    <a:pt x="45" y="316"/>
                    <a:pt x="45" y="316"/>
                  </a:cubicBezTo>
                  <a:cubicBezTo>
                    <a:pt x="47" y="315"/>
                    <a:pt x="46" y="312"/>
                    <a:pt x="44" y="311"/>
                  </a:cubicBezTo>
                  <a:cubicBezTo>
                    <a:pt x="42" y="297"/>
                    <a:pt x="40" y="283"/>
                    <a:pt x="40" y="269"/>
                  </a:cubicBezTo>
                  <a:cubicBezTo>
                    <a:pt x="39" y="266"/>
                    <a:pt x="34" y="266"/>
                    <a:pt x="35" y="269"/>
                  </a:cubicBezTo>
                  <a:cubicBezTo>
                    <a:pt x="36" y="284"/>
                    <a:pt x="37" y="299"/>
                    <a:pt x="39" y="313"/>
                  </a:cubicBezTo>
                  <a:cubicBezTo>
                    <a:pt x="35" y="316"/>
                    <a:pt x="31" y="318"/>
                    <a:pt x="26" y="314"/>
                  </a:cubicBezTo>
                  <a:cubicBezTo>
                    <a:pt x="21" y="309"/>
                    <a:pt x="20" y="300"/>
                    <a:pt x="18" y="293"/>
                  </a:cubicBezTo>
                  <a:cubicBezTo>
                    <a:pt x="16" y="287"/>
                    <a:pt x="13" y="281"/>
                    <a:pt x="10" y="276"/>
                  </a:cubicBezTo>
                  <a:cubicBezTo>
                    <a:pt x="7" y="269"/>
                    <a:pt x="5" y="262"/>
                    <a:pt x="5" y="254"/>
                  </a:cubicBezTo>
                  <a:cubicBezTo>
                    <a:pt x="5" y="245"/>
                    <a:pt x="6" y="236"/>
                    <a:pt x="6" y="227"/>
                  </a:cubicBezTo>
                  <a:cubicBezTo>
                    <a:pt x="7" y="223"/>
                    <a:pt x="7" y="219"/>
                    <a:pt x="8" y="215"/>
                  </a:cubicBezTo>
                  <a:cubicBezTo>
                    <a:pt x="11" y="207"/>
                    <a:pt x="17" y="212"/>
                    <a:pt x="22" y="215"/>
                  </a:cubicBezTo>
                  <a:cubicBezTo>
                    <a:pt x="24" y="228"/>
                    <a:pt x="28" y="241"/>
                    <a:pt x="33" y="254"/>
                  </a:cubicBezTo>
                  <a:cubicBezTo>
                    <a:pt x="34" y="256"/>
                    <a:pt x="38" y="256"/>
                    <a:pt x="38" y="253"/>
                  </a:cubicBezTo>
                  <a:cubicBezTo>
                    <a:pt x="37" y="244"/>
                    <a:pt x="37" y="235"/>
                    <a:pt x="37" y="225"/>
                  </a:cubicBezTo>
                  <a:cubicBezTo>
                    <a:pt x="38" y="220"/>
                    <a:pt x="40" y="215"/>
                    <a:pt x="41" y="210"/>
                  </a:cubicBezTo>
                  <a:cubicBezTo>
                    <a:pt x="42" y="203"/>
                    <a:pt x="42" y="196"/>
                    <a:pt x="42" y="189"/>
                  </a:cubicBezTo>
                  <a:cubicBezTo>
                    <a:pt x="42" y="181"/>
                    <a:pt x="40" y="174"/>
                    <a:pt x="39" y="166"/>
                  </a:cubicBezTo>
                  <a:cubicBezTo>
                    <a:pt x="38" y="159"/>
                    <a:pt x="38" y="151"/>
                    <a:pt x="39" y="144"/>
                  </a:cubicBezTo>
                  <a:cubicBezTo>
                    <a:pt x="41" y="129"/>
                    <a:pt x="47" y="114"/>
                    <a:pt x="56" y="102"/>
                  </a:cubicBezTo>
                  <a:cubicBezTo>
                    <a:pt x="63" y="92"/>
                    <a:pt x="72" y="85"/>
                    <a:pt x="84" y="82"/>
                  </a:cubicBezTo>
                  <a:cubicBezTo>
                    <a:pt x="96" y="78"/>
                    <a:pt x="108" y="79"/>
                    <a:pt x="120" y="80"/>
                  </a:cubicBezTo>
                  <a:cubicBezTo>
                    <a:pt x="136" y="81"/>
                    <a:pt x="153" y="84"/>
                    <a:pt x="169" y="85"/>
                  </a:cubicBezTo>
                  <a:cubicBezTo>
                    <a:pt x="186" y="87"/>
                    <a:pt x="202" y="86"/>
                    <a:pt x="218" y="83"/>
                  </a:cubicBezTo>
                  <a:cubicBezTo>
                    <a:pt x="229" y="82"/>
                    <a:pt x="240" y="80"/>
                    <a:pt x="251" y="79"/>
                  </a:cubicBezTo>
                  <a:cubicBezTo>
                    <a:pt x="260" y="79"/>
                    <a:pt x="272" y="79"/>
                    <a:pt x="279" y="84"/>
                  </a:cubicBezTo>
                  <a:cubicBezTo>
                    <a:pt x="287" y="89"/>
                    <a:pt x="291" y="99"/>
                    <a:pt x="294" y="107"/>
                  </a:cubicBezTo>
                  <a:cubicBezTo>
                    <a:pt x="300" y="121"/>
                    <a:pt x="302" y="136"/>
                    <a:pt x="302" y="151"/>
                  </a:cubicBezTo>
                  <a:cubicBezTo>
                    <a:pt x="302" y="165"/>
                    <a:pt x="296" y="178"/>
                    <a:pt x="293" y="191"/>
                  </a:cubicBezTo>
                  <a:cubicBezTo>
                    <a:pt x="290" y="201"/>
                    <a:pt x="293" y="213"/>
                    <a:pt x="296" y="223"/>
                  </a:cubicBezTo>
                  <a:cubicBezTo>
                    <a:pt x="297" y="227"/>
                    <a:pt x="299" y="231"/>
                    <a:pt x="299" y="236"/>
                  </a:cubicBezTo>
                  <a:cubicBezTo>
                    <a:pt x="300" y="241"/>
                    <a:pt x="300" y="246"/>
                    <a:pt x="300" y="251"/>
                  </a:cubicBezTo>
                  <a:cubicBezTo>
                    <a:pt x="300" y="258"/>
                    <a:pt x="299" y="264"/>
                    <a:pt x="299" y="271"/>
                  </a:cubicBezTo>
                  <a:cubicBezTo>
                    <a:pt x="297" y="285"/>
                    <a:pt x="294" y="299"/>
                    <a:pt x="292" y="313"/>
                  </a:cubicBezTo>
                  <a:cubicBezTo>
                    <a:pt x="288" y="333"/>
                    <a:pt x="286" y="354"/>
                    <a:pt x="276" y="372"/>
                  </a:cubicBezTo>
                  <a:close/>
                  <a:moveTo>
                    <a:pt x="332" y="256"/>
                  </a:moveTo>
                  <a:cubicBezTo>
                    <a:pt x="329" y="270"/>
                    <a:pt x="323" y="281"/>
                    <a:pt x="316" y="293"/>
                  </a:cubicBezTo>
                  <a:cubicBezTo>
                    <a:pt x="313" y="299"/>
                    <a:pt x="312" y="304"/>
                    <a:pt x="308" y="309"/>
                  </a:cubicBezTo>
                  <a:cubicBezTo>
                    <a:pt x="307" y="310"/>
                    <a:pt x="297" y="317"/>
                    <a:pt x="297" y="313"/>
                  </a:cubicBezTo>
                  <a:cubicBezTo>
                    <a:pt x="299" y="299"/>
                    <a:pt x="302" y="285"/>
                    <a:pt x="304" y="271"/>
                  </a:cubicBezTo>
                  <a:cubicBezTo>
                    <a:pt x="308" y="257"/>
                    <a:pt x="312" y="242"/>
                    <a:pt x="316" y="228"/>
                  </a:cubicBezTo>
                  <a:cubicBezTo>
                    <a:pt x="318" y="228"/>
                    <a:pt x="320" y="227"/>
                    <a:pt x="319" y="226"/>
                  </a:cubicBezTo>
                  <a:cubicBezTo>
                    <a:pt x="319" y="225"/>
                    <a:pt x="319" y="225"/>
                    <a:pt x="319" y="225"/>
                  </a:cubicBezTo>
                  <a:cubicBezTo>
                    <a:pt x="320" y="225"/>
                    <a:pt x="320" y="224"/>
                    <a:pt x="321" y="224"/>
                  </a:cubicBezTo>
                  <a:cubicBezTo>
                    <a:pt x="323" y="222"/>
                    <a:pt x="325" y="221"/>
                    <a:pt x="327" y="220"/>
                  </a:cubicBezTo>
                  <a:cubicBezTo>
                    <a:pt x="333" y="219"/>
                    <a:pt x="334" y="227"/>
                    <a:pt x="334" y="231"/>
                  </a:cubicBezTo>
                  <a:cubicBezTo>
                    <a:pt x="335" y="239"/>
                    <a:pt x="333" y="248"/>
                    <a:pt x="332" y="256"/>
                  </a:cubicBez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7"/>
            <p:cNvSpPr>
              <a:spLocks noEditPoints="1"/>
            </p:cNvSpPr>
            <p:nvPr/>
          </p:nvSpPr>
          <p:spPr bwMode="auto">
            <a:xfrm>
              <a:off x="5783263" y="2743200"/>
              <a:ext cx="709613" cy="1012825"/>
            </a:xfrm>
            <a:custGeom>
              <a:avLst/>
              <a:gdLst>
                <a:gd name="T0" fmla="*/ 274 w 330"/>
                <a:gd name="T1" fmla="*/ 367 h 472"/>
                <a:gd name="T2" fmla="*/ 236 w 330"/>
                <a:gd name="T3" fmla="*/ 419 h 472"/>
                <a:gd name="T4" fmla="*/ 168 w 330"/>
                <a:gd name="T5" fmla="*/ 455 h 472"/>
                <a:gd name="T6" fmla="*/ 73 w 330"/>
                <a:gd name="T7" fmla="*/ 427 h 472"/>
                <a:gd name="T8" fmla="*/ 41 w 330"/>
                <a:gd name="T9" fmla="*/ 386 h 472"/>
                <a:gd name="T10" fmla="*/ 41 w 330"/>
                <a:gd name="T11" fmla="*/ 382 h 472"/>
                <a:gd name="T12" fmla="*/ 60 w 330"/>
                <a:gd name="T13" fmla="*/ 309 h 472"/>
                <a:gd name="T14" fmla="*/ 153 w 330"/>
                <a:gd name="T15" fmla="*/ 370 h 472"/>
                <a:gd name="T16" fmla="*/ 223 w 330"/>
                <a:gd name="T17" fmla="*/ 357 h 472"/>
                <a:gd name="T18" fmla="*/ 274 w 330"/>
                <a:gd name="T19" fmla="*/ 300 h 472"/>
                <a:gd name="T20" fmla="*/ 274 w 330"/>
                <a:gd name="T21" fmla="*/ 359 h 472"/>
                <a:gd name="T22" fmla="*/ 295 w 330"/>
                <a:gd name="T23" fmla="*/ 173 h 472"/>
                <a:gd name="T24" fmla="*/ 291 w 330"/>
                <a:gd name="T25" fmla="*/ 145 h 472"/>
                <a:gd name="T26" fmla="*/ 297 w 330"/>
                <a:gd name="T27" fmla="*/ 73 h 472"/>
                <a:gd name="T28" fmla="*/ 274 w 330"/>
                <a:gd name="T29" fmla="*/ 6 h 472"/>
                <a:gd name="T30" fmla="*/ 213 w 330"/>
                <a:gd name="T31" fmla="*/ 5 h 472"/>
                <a:gd name="T32" fmla="*/ 115 w 330"/>
                <a:gd name="T33" fmla="*/ 2 h 472"/>
                <a:gd name="T34" fmla="*/ 51 w 330"/>
                <a:gd name="T35" fmla="*/ 24 h 472"/>
                <a:gd name="T36" fmla="*/ 34 w 330"/>
                <a:gd name="T37" fmla="*/ 88 h 472"/>
                <a:gd name="T38" fmla="*/ 36 w 330"/>
                <a:gd name="T39" fmla="*/ 132 h 472"/>
                <a:gd name="T40" fmla="*/ 33 w 330"/>
                <a:gd name="T41" fmla="*/ 175 h 472"/>
                <a:gd name="T42" fmla="*/ 17 w 330"/>
                <a:gd name="T43" fmla="*/ 137 h 472"/>
                <a:gd name="T44" fmla="*/ 1 w 330"/>
                <a:gd name="T45" fmla="*/ 149 h 472"/>
                <a:gd name="T46" fmla="*/ 5 w 330"/>
                <a:gd name="T47" fmla="*/ 198 h 472"/>
                <a:gd name="T48" fmla="*/ 21 w 330"/>
                <a:gd name="T49" fmla="*/ 236 h 472"/>
                <a:gd name="T50" fmla="*/ 30 w 330"/>
                <a:gd name="T51" fmla="*/ 191 h 472"/>
                <a:gd name="T52" fmla="*/ 39 w 330"/>
                <a:gd name="T53" fmla="*/ 233 h 472"/>
                <a:gd name="T54" fmla="*/ 40 w 330"/>
                <a:gd name="T55" fmla="*/ 238 h 472"/>
                <a:gd name="T56" fmla="*/ 55 w 330"/>
                <a:gd name="T57" fmla="*/ 291 h 472"/>
                <a:gd name="T58" fmla="*/ 139 w 330"/>
                <a:gd name="T59" fmla="*/ 361 h 472"/>
                <a:gd name="T60" fmla="*/ 242 w 330"/>
                <a:gd name="T61" fmla="*/ 333 h 472"/>
                <a:gd name="T62" fmla="*/ 287 w 330"/>
                <a:gd name="T63" fmla="*/ 235 h 472"/>
                <a:gd name="T64" fmla="*/ 295 w 330"/>
                <a:gd name="T65" fmla="*/ 173 h 472"/>
                <a:gd name="T66" fmla="*/ 322 w 330"/>
                <a:gd name="T67" fmla="*/ 142 h 472"/>
                <a:gd name="T68" fmla="*/ 314 w 330"/>
                <a:gd name="T69" fmla="*/ 147 h 472"/>
                <a:gd name="T70" fmla="*/ 311 w 330"/>
                <a:gd name="T71" fmla="*/ 150 h 472"/>
                <a:gd name="T72" fmla="*/ 292 w 330"/>
                <a:gd name="T73" fmla="*/ 235 h 472"/>
                <a:gd name="T74" fmla="*/ 311 w 330"/>
                <a:gd name="T75" fmla="*/ 215 h 472"/>
                <a:gd name="T76" fmla="*/ 329 w 330"/>
                <a:gd name="T77" fmla="*/ 153 h 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30" h="472">
                  <a:moveTo>
                    <a:pt x="274" y="366"/>
                  </a:moveTo>
                  <a:cubicBezTo>
                    <a:pt x="274" y="367"/>
                    <a:pt x="274" y="367"/>
                    <a:pt x="274" y="367"/>
                  </a:cubicBezTo>
                  <a:cubicBezTo>
                    <a:pt x="274" y="367"/>
                    <a:pt x="273" y="367"/>
                    <a:pt x="273" y="368"/>
                  </a:cubicBezTo>
                  <a:cubicBezTo>
                    <a:pt x="264" y="386"/>
                    <a:pt x="252" y="405"/>
                    <a:pt x="236" y="419"/>
                  </a:cubicBezTo>
                  <a:cubicBezTo>
                    <a:pt x="227" y="427"/>
                    <a:pt x="216" y="432"/>
                    <a:pt x="204" y="437"/>
                  </a:cubicBezTo>
                  <a:cubicBezTo>
                    <a:pt x="192" y="443"/>
                    <a:pt x="180" y="449"/>
                    <a:pt x="168" y="455"/>
                  </a:cubicBezTo>
                  <a:cubicBezTo>
                    <a:pt x="156" y="460"/>
                    <a:pt x="144" y="466"/>
                    <a:pt x="132" y="472"/>
                  </a:cubicBezTo>
                  <a:cubicBezTo>
                    <a:pt x="111" y="459"/>
                    <a:pt x="90" y="444"/>
                    <a:pt x="73" y="427"/>
                  </a:cubicBezTo>
                  <a:cubicBezTo>
                    <a:pt x="63" y="417"/>
                    <a:pt x="54" y="406"/>
                    <a:pt x="46" y="394"/>
                  </a:cubicBezTo>
                  <a:cubicBezTo>
                    <a:pt x="44" y="391"/>
                    <a:pt x="43" y="389"/>
                    <a:pt x="41" y="386"/>
                  </a:cubicBezTo>
                  <a:cubicBezTo>
                    <a:pt x="41" y="386"/>
                    <a:pt x="41" y="386"/>
                    <a:pt x="41" y="386"/>
                  </a:cubicBezTo>
                  <a:cubicBezTo>
                    <a:pt x="41" y="384"/>
                    <a:pt x="41" y="383"/>
                    <a:pt x="41" y="382"/>
                  </a:cubicBezTo>
                  <a:cubicBezTo>
                    <a:pt x="43" y="347"/>
                    <a:pt x="44" y="313"/>
                    <a:pt x="44" y="278"/>
                  </a:cubicBezTo>
                  <a:cubicBezTo>
                    <a:pt x="48" y="289"/>
                    <a:pt x="54" y="300"/>
                    <a:pt x="60" y="309"/>
                  </a:cubicBezTo>
                  <a:cubicBezTo>
                    <a:pt x="70" y="321"/>
                    <a:pt x="82" y="332"/>
                    <a:pt x="95" y="342"/>
                  </a:cubicBezTo>
                  <a:cubicBezTo>
                    <a:pt x="112" y="357"/>
                    <a:pt x="131" y="365"/>
                    <a:pt x="153" y="370"/>
                  </a:cubicBezTo>
                  <a:cubicBezTo>
                    <a:pt x="165" y="372"/>
                    <a:pt x="178" y="373"/>
                    <a:pt x="190" y="372"/>
                  </a:cubicBezTo>
                  <a:cubicBezTo>
                    <a:pt x="203" y="370"/>
                    <a:pt x="213" y="365"/>
                    <a:pt x="223" y="357"/>
                  </a:cubicBezTo>
                  <a:cubicBezTo>
                    <a:pt x="241" y="343"/>
                    <a:pt x="256" y="326"/>
                    <a:pt x="269" y="307"/>
                  </a:cubicBezTo>
                  <a:cubicBezTo>
                    <a:pt x="271" y="305"/>
                    <a:pt x="272" y="302"/>
                    <a:pt x="274" y="300"/>
                  </a:cubicBezTo>
                  <a:cubicBezTo>
                    <a:pt x="274" y="310"/>
                    <a:pt x="274" y="321"/>
                    <a:pt x="274" y="332"/>
                  </a:cubicBezTo>
                  <a:cubicBezTo>
                    <a:pt x="274" y="341"/>
                    <a:pt x="274" y="350"/>
                    <a:pt x="274" y="359"/>
                  </a:cubicBezTo>
                  <a:cubicBezTo>
                    <a:pt x="274" y="361"/>
                    <a:pt x="274" y="364"/>
                    <a:pt x="274" y="366"/>
                  </a:cubicBezTo>
                  <a:close/>
                  <a:moveTo>
                    <a:pt x="295" y="173"/>
                  </a:moveTo>
                  <a:cubicBezTo>
                    <a:pt x="295" y="168"/>
                    <a:pt x="295" y="163"/>
                    <a:pt x="294" y="158"/>
                  </a:cubicBezTo>
                  <a:cubicBezTo>
                    <a:pt x="294" y="153"/>
                    <a:pt x="292" y="149"/>
                    <a:pt x="291" y="145"/>
                  </a:cubicBezTo>
                  <a:cubicBezTo>
                    <a:pt x="288" y="135"/>
                    <a:pt x="285" y="123"/>
                    <a:pt x="288" y="113"/>
                  </a:cubicBezTo>
                  <a:cubicBezTo>
                    <a:pt x="291" y="100"/>
                    <a:pt x="297" y="87"/>
                    <a:pt x="297" y="73"/>
                  </a:cubicBezTo>
                  <a:cubicBezTo>
                    <a:pt x="297" y="58"/>
                    <a:pt x="295" y="43"/>
                    <a:pt x="289" y="29"/>
                  </a:cubicBezTo>
                  <a:cubicBezTo>
                    <a:pt x="286" y="21"/>
                    <a:pt x="282" y="11"/>
                    <a:pt x="274" y="6"/>
                  </a:cubicBezTo>
                  <a:cubicBezTo>
                    <a:pt x="267" y="1"/>
                    <a:pt x="255" y="1"/>
                    <a:pt x="246" y="1"/>
                  </a:cubicBezTo>
                  <a:cubicBezTo>
                    <a:pt x="235" y="2"/>
                    <a:pt x="224" y="4"/>
                    <a:pt x="213" y="5"/>
                  </a:cubicBezTo>
                  <a:cubicBezTo>
                    <a:pt x="197" y="8"/>
                    <a:pt x="181" y="9"/>
                    <a:pt x="164" y="7"/>
                  </a:cubicBezTo>
                  <a:cubicBezTo>
                    <a:pt x="148" y="6"/>
                    <a:pt x="131" y="3"/>
                    <a:pt x="115" y="2"/>
                  </a:cubicBezTo>
                  <a:cubicBezTo>
                    <a:pt x="103" y="1"/>
                    <a:pt x="91" y="0"/>
                    <a:pt x="79" y="4"/>
                  </a:cubicBezTo>
                  <a:cubicBezTo>
                    <a:pt x="67" y="7"/>
                    <a:pt x="58" y="14"/>
                    <a:pt x="51" y="24"/>
                  </a:cubicBezTo>
                  <a:cubicBezTo>
                    <a:pt x="42" y="36"/>
                    <a:pt x="36" y="51"/>
                    <a:pt x="34" y="66"/>
                  </a:cubicBezTo>
                  <a:cubicBezTo>
                    <a:pt x="33" y="73"/>
                    <a:pt x="33" y="81"/>
                    <a:pt x="34" y="88"/>
                  </a:cubicBezTo>
                  <a:cubicBezTo>
                    <a:pt x="35" y="96"/>
                    <a:pt x="37" y="103"/>
                    <a:pt x="37" y="111"/>
                  </a:cubicBezTo>
                  <a:cubicBezTo>
                    <a:pt x="37" y="118"/>
                    <a:pt x="37" y="125"/>
                    <a:pt x="36" y="132"/>
                  </a:cubicBezTo>
                  <a:cubicBezTo>
                    <a:pt x="35" y="137"/>
                    <a:pt x="33" y="142"/>
                    <a:pt x="32" y="147"/>
                  </a:cubicBezTo>
                  <a:cubicBezTo>
                    <a:pt x="32" y="157"/>
                    <a:pt x="32" y="166"/>
                    <a:pt x="33" y="175"/>
                  </a:cubicBezTo>
                  <a:cubicBezTo>
                    <a:pt x="33" y="178"/>
                    <a:pt x="29" y="178"/>
                    <a:pt x="28" y="176"/>
                  </a:cubicBezTo>
                  <a:cubicBezTo>
                    <a:pt x="23" y="163"/>
                    <a:pt x="19" y="150"/>
                    <a:pt x="17" y="137"/>
                  </a:cubicBezTo>
                  <a:cubicBezTo>
                    <a:pt x="12" y="134"/>
                    <a:pt x="6" y="129"/>
                    <a:pt x="3" y="137"/>
                  </a:cubicBezTo>
                  <a:cubicBezTo>
                    <a:pt x="2" y="141"/>
                    <a:pt x="2" y="145"/>
                    <a:pt x="1" y="149"/>
                  </a:cubicBezTo>
                  <a:cubicBezTo>
                    <a:pt x="1" y="158"/>
                    <a:pt x="0" y="167"/>
                    <a:pt x="0" y="176"/>
                  </a:cubicBezTo>
                  <a:cubicBezTo>
                    <a:pt x="0" y="184"/>
                    <a:pt x="2" y="191"/>
                    <a:pt x="5" y="198"/>
                  </a:cubicBezTo>
                  <a:cubicBezTo>
                    <a:pt x="8" y="203"/>
                    <a:pt x="11" y="209"/>
                    <a:pt x="13" y="215"/>
                  </a:cubicBezTo>
                  <a:cubicBezTo>
                    <a:pt x="15" y="222"/>
                    <a:pt x="16" y="231"/>
                    <a:pt x="21" y="236"/>
                  </a:cubicBezTo>
                  <a:cubicBezTo>
                    <a:pt x="26" y="240"/>
                    <a:pt x="30" y="238"/>
                    <a:pt x="34" y="235"/>
                  </a:cubicBezTo>
                  <a:cubicBezTo>
                    <a:pt x="32" y="221"/>
                    <a:pt x="31" y="206"/>
                    <a:pt x="30" y="191"/>
                  </a:cubicBezTo>
                  <a:cubicBezTo>
                    <a:pt x="29" y="188"/>
                    <a:pt x="34" y="188"/>
                    <a:pt x="35" y="191"/>
                  </a:cubicBezTo>
                  <a:cubicBezTo>
                    <a:pt x="35" y="205"/>
                    <a:pt x="37" y="219"/>
                    <a:pt x="39" y="233"/>
                  </a:cubicBezTo>
                  <a:cubicBezTo>
                    <a:pt x="41" y="234"/>
                    <a:pt x="42" y="237"/>
                    <a:pt x="40" y="238"/>
                  </a:cubicBezTo>
                  <a:cubicBezTo>
                    <a:pt x="40" y="238"/>
                    <a:pt x="40" y="238"/>
                    <a:pt x="40" y="238"/>
                  </a:cubicBezTo>
                  <a:cubicBezTo>
                    <a:pt x="40" y="239"/>
                    <a:pt x="40" y="241"/>
                    <a:pt x="40" y="242"/>
                  </a:cubicBezTo>
                  <a:cubicBezTo>
                    <a:pt x="43" y="259"/>
                    <a:pt x="47" y="275"/>
                    <a:pt x="55" y="291"/>
                  </a:cubicBezTo>
                  <a:cubicBezTo>
                    <a:pt x="65" y="309"/>
                    <a:pt x="80" y="324"/>
                    <a:pt x="96" y="337"/>
                  </a:cubicBezTo>
                  <a:cubicBezTo>
                    <a:pt x="109" y="348"/>
                    <a:pt x="123" y="356"/>
                    <a:pt x="139" y="361"/>
                  </a:cubicBezTo>
                  <a:cubicBezTo>
                    <a:pt x="159" y="367"/>
                    <a:pt x="186" y="373"/>
                    <a:pt x="206" y="362"/>
                  </a:cubicBezTo>
                  <a:cubicBezTo>
                    <a:pt x="220" y="356"/>
                    <a:pt x="232" y="344"/>
                    <a:pt x="242" y="333"/>
                  </a:cubicBezTo>
                  <a:cubicBezTo>
                    <a:pt x="253" y="321"/>
                    <a:pt x="263" y="308"/>
                    <a:pt x="271" y="294"/>
                  </a:cubicBezTo>
                  <a:cubicBezTo>
                    <a:pt x="281" y="276"/>
                    <a:pt x="283" y="255"/>
                    <a:pt x="287" y="235"/>
                  </a:cubicBezTo>
                  <a:cubicBezTo>
                    <a:pt x="289" y="221"/>
                    <a:pt x="292" y="207"/>
                    <a:pt x="294" y="193"/>
                  </a:cubicBezTo>
                  <a:cubicBezTo>
                    <a:pt x="294" y="186"/>
                    <a:pt x="295" y="180"/>
                    <a:pt x="295" y="173"/>
                  </a:cubicBezTo>
                  <a:close/>
                  <a:moveTo>
                    <a:pt x="329" y="153"/>
                  </a:moveTo>
                  <a:cubicBezTo>
                    <a:pt x="329" y="149"/>
                    <a:pt x="328" y="141"/>
                    <a:pt x="322" y="142"/>
                  </a:cubicBezTo>
                  <a:cubicBezTo>
                    <a:pt x="320" y="143"/>
                    <a:pt x="318" y="144"/>
                    <a:pt x="316" y="146"/>
                  </a:cubicBezTo>
                  <a:cubicBezTo>
                    <a:pt x="315" y="146"/>
                    <a:pt x="315" y="147"/>
                    <a:pt x="314" y="147"/>
                  </a:cubicBezTo>
                  <a:cubicBezTo>
                    <a:pt x="314" y="147"/>
                    <a:pt x="314" y="147"/>
                    <a:pt x="314" y="148"/>
                  </a:cubicBezTo>
                  <a:cubicBezTo>
                    <a:pt x="315" y="149"/>
                    <a:pt x="313" y="150"/>
                    <a:pt x="311" y="150"/>
                  </a:cubicBezTo>
                  <a:cubicBezTo>
                    <a:pt x="307" y="164"/>
                    <a:pt x="303" y="179"/>
                    <a:pt x="299" y="193"/>
                  </a:cubicBezTo>
                  <a:cubicBezTo>
                    <a:pt x="297" y="207"/>
                    <a:pt x="294" y="221"/>
                    <a:pt x="292" y="235"/>
                  </a:cubicBezTo>
                  <a:cubicBezTo>
                    <a:pt x="292" y="239"/>
                    <a:pt x="302" y="232"/>
                    <a:pt x="303" y="231"/>
                  </a:cubicBezTo>
                  <a:cubicBezTo>
                    <a:pt x="307" y="226"/>
                    <a:pt x="308" y="221"/>
                    <a:pt x="311" y="215"/>
                  </a:cubicBezTo>
                  <a:cubicBezTo>
                    <a:pt x="318" y="203"/>
                    <a:pt x="324" y="192"/>
                    <a:pt x="327" y="178"/>
                  </a:cubicBezTo>
                  <a:cubicBezTo>
                    <a:pt x="328" y="170"/>
                    <a:pt x="330" y="161"/>
                    <a:pt x="329" y="15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5780088" y="3486150"/>
              <a:ext cx="641350" cy="1946275"/>
            </a:xfrm>
            <a:custGeom>
              <a:avLst/>
              <a:gdLst>
                <a:gd name="T0" fmla="*/ 281 w 299"/>
                <a:gd name="T1" fmla="*/ 13 h 907"/>
                <a:gd name="T2" fmla="*/ 280 w 299"/>
                <a:gd name="T3" fmla="*/ 23 h 907"/>
                <a:gd name="T4" fmla="*/ 247 w 299"/>
                <a:gd name="T5" fmla="*/ 71 h 907"/>
                <a:gd name="T6" fmla="*/ 183 w 299"/>
                <a:gd name="T7" fmla="*/ 108 h 907"/>
                <a:gd name="T8" fmla="*/ 135 w 299"/>
                <a:gd name="T9" fmla="*/ 131 h 907"/>
                <a:gd name="T10" fmla="*/ 129 w 299"/>
                <a:gd name="T11" fmla="*/ 129 h 907"/>
                <a:gd name="T12" fmla="*/ 117 w 299"/>
                <a:gd name="T13" fmla="*/ 121 h 907"/>
                <a:gd name="T14" fmla="*/ 76 w 299"/>
                <a:gd name="T15" fmla="*/ 89 h 907"/>
                <a:gd name="T16" fmla="*/ 46 w 299"/>
                <a:gd name="T17" fmla="*/ 54 h 907"/>
                <a:gd name="T18" fmla="*/ 38 w 299"/>
                <a:gd name="T19" fmla="*/ 39 h 907"/>
                <a:gd name="T20" fmla="*/ 40 w 299"/>
                <a:gd name="T21" fmla="*/ 0 h 907"/>
                <a:gd name="T22" fmla="*/ 20 w 299"/>
                <a:gd name="T23" fmla="*/ 33 h 907"/>
                <a:gd name="T24" fmla="*/ 0 w 299"/>
                <a:gd name="T25" fmla="*/ 77 h 907"/>
                <a:gd name="T26" fmla="*/ 21 w 299"/>
                <a:gd name="T27" fmla="*/ 373 h 907"/>
                <a:gd name="T28" fmla="*/ 54 w 299"/>
                <a:gd name="T29" fmla="*/ 745 h 907"/>
                <a:gd name="T30" fmla="*/ 61 w 299"/>
                <a:gd name="T31" fmla="*/ 898 h 907"/>
                <a:gd name="T32" fmla="*/ 165 w 299"/>
                <a:gd name="T33" fmla="*/ 905 h 907"/>
                <a:gd name="T34" fmla="*/ 212 w 299"/>
                <a:gd name="T35" fmla="*/ 905 h 907"/>
                <a:gd name="T36" fmla="*/ 249 w 299"/>
                <a:gd name="T37" fmla="*/ 558 h 907"/>
                <a:gd name="T38" fmla="*/ 288 w 299"/>
                <a:gd name="T39" fmla="*/ 208 h 907"/>
                <a:gd name="T40" fmla="*/ 297 w 299"/>
                <a:gd name="T41" fmla="*/ 77 h 907"/>
                <a:gd name="T42" fmla="*/ 281 w 299"/>
                <a:gd name="T43" fmla="*/ 13 h 9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99" h="907">
                  <a:moveTo>
                    <a:pt x="281" y="13"/>
                  </a:moveTo>
                  <a:cubicBezTo>
                    <a:pt x="281" y="16"/>
                    <a:pt x="281" y="21"/>
                    <a:pt x="280" y="23"/>
                  </a:cubicBezTo>
                  <a:cubicBezTo>
                    <a:pt x="272" y="40"/>
                    <a:pt x="261" y="57"/>
                    <a:pt x="247" y="71"/>
                  </a:cubicBezTo>
                  <a:cubicBezTo>
                    <a:pt x="230" y="89"/>
                    <a:pt x="205" y="97"/>
                    <a:pt x="183" y="108"/>
                  </a:cubicBezTo>
                  <a:cubicBezTo>
                    <a:pt x="167" y="116"/>
                    <a:pt x="151" y="123"/>
                    <a:pt x="135" y="131"/>
                  </a:cubicBezTo>
                  <a:cubicBezTo>
                    <a:pt x="133" y="132"/>
                    <a:pt x="131" y="130"/>
                    <a:pt x="129" y="129"/>
                  </a:cubicBezTo>
                  <a:cubicBezTo>
                    <a:pt x="125" y="126"/>
                    <a:pt x="121" y="124"/>
                    <a:pt x="117" y="121"/>
                  </a:cubicBezTo>
                  <a:cubicBezTo>
                    <a:pt x="103" y="111"/>
                    <a:pt x="89" y="101"/>
                    <a:pt x="76" y="89"/>
                  </a:cubicBezTo>
                  <a:cubicBezTo>
                    <a:pt x="65" y="79"/>
                    <a:pt x="55" y="67"/>
                    <a:pt x="46" y="54"/>
                  </a:cubicBezTo>
                  <a:cubicBezTo>
                    <a:pt x="44" y="51"/>
                    <a:pt x="38" y="44"/>
                    <a:pt x="38" y="39"/>
                  </a:cubicBezTo>
                  <a:cubicBezTo>
                    <a:pt x="39" y="26"/>
                    <a:pt x="39" y="13"/>
                    <a:pt x="40" y="0"/>
                  </a:cubicBezTo>
                  <a:cubicBezTo>
                    <a:pt x="36" y="6"/>
                    <a:pt x="28" y="17"/>
                    <a:pt x="20" y="33"/>
                  </a:cubicBezTo>
                  <a:cubicBezTo>
                    <a:pt x="9" y="55"/>
                    <a:pt x="0" y="77"/>
                    <a:pt x="0" y="77"/>
                  </a:cubicBezTo>
                  <a:cubicBezTo>
                    <a:pt x="0" y="77"/>
                    <a:pt x="15" y="280"/>
                    <a:pt x="21" y="373"/>
                  </a:cubicBezTo>
                  <a:cubicBezTo>
                    <a:pt x="28" y="466"/>
                    <a:pt x="51" y="701"/>
                    <a:pt x="54" y="745"/>
                  </a:cubicBezTo>
                  <a:cubicBezTo>
                    <a:pt x="57" y="789"/>
                    <a:pt x="61" y="898"/>
                    <a:pt x="61" y="898"/>
                  </a:cubicBezTo>
                  <a:cubicBezTo>
                    <a:pt x="61" y="898"/>
                    <a:pt x="141" y="903"/>
                    <a:pt x="165" y="905"/>
                  </a:cubicBezTo>
                  <a:cubicBezTo>
                    <a:pt x="189" y="907"/>
                    <a:pt x="212" y="905"/>
                    <a:pt x="212" y="905"/>
                  </a:cubicBezTo>
                  <a:cubicBezTo>
                    <a:pt x="212" y="905"/>
                    <a:pt x="240" y="636"/>
                    <a:pt x="249" y="558"/>
                  </a:cubicBezTo>
                  <a:cubicBezTo>
                    <a:pt x="258" y="480"/>
                    <a:pt x="280" y="293"/>
                    <a:pt x="288" y="208"/>
                  </a:cubicBezTo>
                  <a:cubicBezTo>
                    <a:pt x="296" y="123"/>
                    <a:pt x="299" y="88"/>
                    <a:pt x="297" y="77"/>
                  </a:cubicBezTo>
                  <a:cubicBezTo>
                    <a:pt x="296" y="69"/>
                    <a:pt x="285" y="31"/>
                    <a:pt x="281" y="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Freeform 9"/>
            <p:cNvSpPr>
              <a:spLocks noEditPoints="1"/>
            </p:cNvSpPr>
            <p:nvPr/>
          </p:nvSpPr>
          <p:spPr bwMode="auto">
            <a:xfrm>
              <a:off x="5780088" y="3486150"/>
              <a:ext cx="639763" cy="1944688"/>
            </a:xfrm>
            <a:custGeom>
              <a:avLst/>
              <a:gdLst>
                <a:gd name="T0" fmla="*/ 54 w 298"/>
                <a:gd name="T1" fmla="*/ 745 h 906"/>
                <a:gd name="T2" fmla="*/ 66 w 298"/>
                <a:gd name="T3" fmla="*/ 578 h 906"/>
                <a:gd name="T4" fmla="*/ 41 w 298"/>
                <a:gd name="T5" fmla="*/ 446 h 906"/>
                <a:gd name="T6" fmla="*/ 17 w 298"/>
                <a:gd name="T7" fmla="*/ 218 h 906"/>
                <a:gd name="T8" fmla="*/ 38 w 298"/>
                <a:gd name="T9" fmla="*/ 204 h 906"/>
                <a:gd name="T10" fmla="*/ 17 w 298"/>
                <a:gd name="T11" fmla="*/ 106 h 906"/>
                <a:gd name="T12" fmla="*/ 65 w 298"/>
                <a:gd name="T13" fmla="*/ 86 h 906"/>
                <a:gd name="T14" fmla="*/ 76 w 298"/>
                <a:gd name="T15" fmla="*/ 89 h 906"/>
                <a:gd name="T16" fmla="*/ 38 w 298"/>
                <a:gd name="T17" fmla="*/ 39 h 906"/>
                <a:gd name="T18" fmla="*/ 20 w 298"/>
                <a:gd name="T19" fmla="*/ 33 h 906"/>
                <a:gd name="T20" fmla="*/ 21 w 298"/>
                <a:gd name="T21" fmla="*/ 373 h 906"/>
                <a:gd name="T22" fmla="*/ 60 w 298"/>
                <a:gd name="T23" fmla="*/ 637 h 906"/>
                <a:gd name="T24" fmla="*/ 81 w 298"/>
                <a:gd name="T25" fmla="*/ 150 h 906"/>
                <a:gd name="T26" fmla="*/ 72 w 298"/>
                <a:gd name="T27" fmla="*/ 192 h 906"/>
                <a:gd name="T28" fmla="*/ 87 w 298"/>
                <a:gd name="T29" fmla="*/ 166 h 906"/>
                <a:gd name="T30" fmla="*/ 94 w 298"/>
                <a:gd name="T31" fmla="*/ 144 h 906"/>
                <a:gd name="T32" fmla="*/ 212 w 298"/>
                <a:gd name="T33" fmla="*/ 905 h 906"/>
                <a:gd name="T34" fmla="*/ 195 w 298"/>
                <a:gd name="T35" fmla="*/ 906 h 906"/>
                <a:gd name="T36" fmla="*/ 195 w 298"/>
                <a:gd name="T37" fmla="*/ 832 h 906"/>
                <a:gd name="T38" fmla="*/ 145 w 298"/>
                <a:gd name="T39" fmla="*/ 904 h 906"/>
                <a:gd name="T40" fmla="*/ 192 w 298"/>
                <a:gd name="T41" fmla="*/ 906 h 906"/>
                <a:gd name="T42" fmla="*/ 194 w 298"/>
                <a:gd name="T43" fmla="*/ 853 h 906"/>
                <a:gd name="T44" fmla="*/ 297 w 298"/>
                <a:gd name="T45" fmla="*/ 77 h 906"/>
                <a:gd name="T46" fmla="*/ 280 w 298"/>
                <a:gd name="T47" fmla="*/ 23 h 906"/>
                <a:gd name="T48" fmla="*/ 207 w 298"/>
                <a:gd name="T49" fmla="*/ 97 h 906"/>
                <a:gd name="T50" fmla="*/ 265 w 298"/>
                <a:gd name="T51" fmla="*/ 82 h 906"/>
                <a:gd name="T52" fmla="*/ 233 w 298"/>
                <a:gd name="T53" fmla="*/ 179 h 906"/>
                <a:gd name="T54" fmla="*/ 200 w 298"/>
                <a:gd name="T55" fmla="*/ 158 h 906"/>
                <a:gd name="T56" fmla="*/ 182 w 298"/>
                <a:gd name="T57" fmla="*/ 196 h 906"/>
                <a:gd name="T58" fmla="*/ 176 w 298"/>
                <a:gd name="T59" fmla="*/ 242 h 906"/>
                <a:gd name="T60" fmla="*/ 183 w 298"/>
                <a:gd name="T61" fmla="*/ 242 h 906"/>
                <a:gd name="T62" fmla="*/ 209 w 298"/>
                <a:gd name="T63" fmla="*/ 181 h 906"/>
                <a:gd name="T64" fmla="*/ 270 w 298"/>
                <a:gd name="T65" fmla="*/ 167 h 906"/>
                <a:gd name="T66" fmla="*/ 296 w 298"/>
                <a:gd name="T67" fmla="*/ 124 h 906"/>
                <a:gd name="T68" fmla="*/ 238 w 298"/>
                <a:gd name="T69" fmla="*/ 550 h 906"/>
                <a:gd name="T70" fmla="*/ 212 w 298"/>
                <a:gd name="T71" fmla="*/ 562 h 906"/>
                <a:gd name="T72" fmla="*/ 235 w 298"/>
                <a:gd name="T73" fmla="*/ 684 h 906"/>
                <a:gd name="T74" fmla="*/ 258 w 298"/>
                <a:gd name="T75" fmla="*/ 484 h 906"/>
                <a:gd name="T76" fmla="*/ 238 w 298"/>
                <a:gd name="T77" fmla="*/ 550 h 906"/>
                <a:gd name="T78" fmla="*/ 105 w 298"/>
                <a:gd name="T79" fmla="*/ 901 h 906"/>
                <a:gd name="T80" fmla="*/ 61 w 298"/>
                <a:gd name="T81" fmla="*/ 898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98" h="906">
                  <a:moveTo>
                    <a:pt x="54" y="741"/>
                  </a:moveTo>
                  <a:cubicBezTo>
                    <a:pt x="54" y="742"/>
                    <a:pt x="54" y="743"/>
                    <a:pt x="54" y="745"/>
                  </a:cubicBezTo>
                  <a:cubicBezTo>
                    <a:pt x="54" y="743"/>
                    <a:pt x="54" y="742"/>
                    <a:pt x="54" y="741"/>
                  </a:cubicBezTo>
                  <a:close/>
                  <a:moveTo>
                    <a:pt x="66" y="578"/>
                  </a:moveTo>
                  <a:cubicBezTo>
                    <a:pt x="61" y="567"/>
                    <a:pt x="54" y="553"/>
                    <a:pt x="49" y="536"/>
                  </a:cubicBezTo>
                  <a:cubicBezTo>
                    <a:pt x="37" y="501"/>
                    <a:pt x="43" y="474"/>
                    <a:pt x="41" y="446"/>
                  </a:cubicBezTo>
                  <a:cubicBezTo>
                    <a:pt x="40" y="418"/>
                    <a:pt x="32" y="358"/>
                    <a:pt x="28" y="316"/>
                  </a:cubicBezTo>
                  <a:cubicBezTo>
                    <a:pt x="25" y="273"/>
                    <a:pt x="22" y="228"/>
                    <a:pt x="17" y="218"/>
                  </a:cubicBezTo>
                  <a:cubicBezTo>
                    <a:pt x="12" y="209"/>
                    <a:pt x="15" y="184"/>
                    <a:pt x="20" y="177"/>
                  </a:cubicBezTo>
                  <a:cubicBezTo>
                    <a:pt x="25" y="170"/>
                    <a:pt x="38" y="204"/>
                    <a:pt x="38" y="204"/>
                  </a:cubicBezTo>
                  <a:cubicBezTo>
                    <a:pt x="38" y="204"/>
                    <a:pt x="22" y="154"/>
                    <a:pt x="18" y="146"/>
                  </a:cubicBezTo>
                  <a:cubicBezTo>
                    <a:pt x="14" y="139"/>
                    <a:pt x="17" y="130"/>
                    <a:pt x="17" y="106"/>
                  </a:cubicBezTo>
                  <a:cubicBezTo>
                    <a:pt x="17" y="82"/>
                    <a:pt x="23" y="73"/>
                    <a:pt x="32" y="57"/>
                  </a:cubicBezTo>
                  <a:cubicBezTo>
                    <a:pt x="41" y="42"/>
                    <a:pt x="51" y="78"/>
                    <a:pt x="65" y="86"/>
                  </a:cubicBezTo>
                  <a:cubicBezTo>
                    <a:pt x="70" y="89"/>
                    <a:pt x="76" y="91"/>
                    <a:pt x="81" y="94"/>
                  </a:cubicBezTo>
                  <a:cubicBezTo>
                    <a:pt x="80" y="92"/>
                    <a:pt x="78" y="91"/>
                    <a:pt x="76" y="89"/>
                  </a:cubicBezTo>
                  <a:cubicBezTo>
                    <a:pt x="65" y="79"/>
                    <a:pt x="55" y="67"/>
                    <a:pt x="46" y="54"/>
                  </a:cubicBezTo>
                  <a:cubicBezTo>
                    <a:pt x="44" y="51"/>
                    <a:pt x="38" y="44"/>
                    <a:pt x="38" y="39"/>
                  </a:cubicBezTo>
                  <a:cubicBezTo>
                    <a:pt x="39" y="26"/>
                    <a:pt x="39" y="13"/>
                    <a:pt x="40" y="0"/>
                  </a:cubicBezTo>
                  <a:cubicBezTo>
                    <a:pt x="36" y="6"/>
                    <a:pt x="28" y="17"/>
                    <a:pt x="20" y="33"/>
                  </a:cubicBezTo>
                  <a:cubicBezTo>
                    <a:pt x="9" y="55"/>
                    <a:pt x="0" y="77"/>
                    <a:pt x="0" y="77"/>
                  </a:cubicBezTo>
                  <a:cubicBezTo>
                    <a:pt x="0" y="77"/>
                    <a:pt x="15" y="280"/>
                    <a:pt x="21" y="373"/>
                  </a:cubicBezTo>
                  <a:cubicBezTo>
                    <a:pt x="27" y="454"/>
                    <a:pt x="45" y="643"/>
                    <a:pt x="52" y="719"/>
                  </a:cubicBezTo>
                  <a:cubicBezTo>
                    <a:pt x="54" y="687"/>
                    <a:pt x="57" y="655"/>
                    <a:pt x="60" y="637"/>
                  </a:cubicBezTo>
                  <a:cubicBezTo>
                    <a:pt x="61" y="627"/>
                    <a:pt x="63" y="606"/>
                    <a:pt x="66" y="578"/>
                  </a:cubicBezTo>
                  <a:close/>
                  <a:moveTo>
                    <a:pt x="81" y="150"/>
                  </a:moveTo>
                  <a:cubicBezTo>
                    <a:pt x="65" y="161"/>
                    <a:pt x="37" y="218"/>
                    <a:pt x="37" y="218"/>
                  </a:cubicBezTo>
                  <a:cubicBezTo>
                    <a:pt x="37" y="218"/>
                    <a:pt x="60" y="201"/>
                    <a:pt x="72" y="192"/>
                  </a:cubicBezTo>
                  <a:cubicBezTo>
                    <a:pt x="85" y="183"/>
                    <a:pt x="78" y="184"/>
                    <a:pt x="82" y="171"/>
                  </a:cubicBezTo>
                  <a:cubicBezTo>
                    <a:pt x="83" y="168"/>
                    <a:pt x="85" y="167"/>
                    <a:pt x="87" y="166"/>
                  </a:cubicBezTo>
                  <a:cubicBezTo>
                    <a:pt x="84" y="162"/>
                    <a:pt x="81" y="159"/>
                    <a:pt x="81" y="159"/>
                  </a:cubicBezTo>
                  <a:cubicBezTo>
                    <a:pt x="81" y="159"/>
                    <a:pt x="87" y="151"/>
                    <a:pt x="94" y="144"/>
                  </a:cubicBezTo>
                  <a:cubicBezTo>
                    <a:pt x="90" y="144"/>
                    <a:pt x="85" y="146"/>
                    <a:pt x="81" y="150"/>
                  </a:cubicBezTo>
                  <a:close/>
                  <a:moveTo>
                    <a:pt x="212" y="905"/>
                  </a:moveTo>
                  <a:cubicBezTo>
                    <a:pt x="212" y="905"/>
                    <a:pt x="214" y="879"/>
                    <a:pt x="218" y="840"/>
                  </a:cubicBezTo>
                  <a:cubicBezTo>
                    <a:pt x="208" y="873"/>
                    <a:pt x="196" y="903"/>
                    <a:pt x="195" y="906"/>
                  </a:cubicBezTo>
                  <a:cubicBezTo>
                    <a:pt x="205" y="905"/>
                    <a:pt x="212" y="905"/>
                    <a:pt x="212" y="905"/>
                  </a:cubicBezTo>
                  <a:close/>
                  <a:moveTo>
                    <a:pt x="195" y="832"/>
                  </a:moveTo>
                  <a:cubicBezTo>
                    <a:pt x="194" y="841"/>
                    <a:pt x="192" y="849"/>
                    <a:pt x="190" y="853"/>
                  </a:cubicBezTo>
                  <a:cubicBezTo>
                    <a:pt x="186" y="860"/>
                    <a:pt x="163" y="885"/>
                    <a:pt x="145" y="904"/>
                  </a:cubicBezTo>
                  <a:cubicBezTo>
                    <a:pt x="153" y="904"/>
                    <a:pt x="160" y="905"/>
                    <a:pt x="165" y="905"/>
                  </a:cubicBezTo>
                  <a:cubicBezTo>
                    <a:pt x="175" y="906"/>
                    <a:pt x="185" y="906"/>
                    <a:pt x="192" y="906"/>
                  </a:cubicBezTo>
                  <a:cubicBezTo>
                    <a:pt x="177" y="905"/>
                    <a:pt x="177" y="905"/>
                    <a:pt x="177" y="905"/>
                  </a:cubicBezTo>
                  <a:cubicBezTo>
                    <a:pt x="177" y="905"/>
                    <a:pt x="190" y="879"/>
                    <a:pt x="194" y="853"/>
                  </a:cubicBezTo>
                  <a:cubicBezTo>
                    <a:pt x="195" y="848"/>
                    <a:pt x="195" y="840"/>
                    <a:pt x="195" y="832"/>
                  </a:cubicBezTo>
                  <a:close/>
                  <a:moveTo>
                    <a:pt x="297" y="77"/>
                  </a:moveTo>
                  <a:cubicBezTo>
                    <a:pt x="296" y="69"/>
                    <a:pt x="285" y="31"/>
                    <a:pt x="281" y="13"/>
                  </a:cubicBezTo>
                  <a:cubicBezTo>
                    <a:pt x="281" y="16"/>
                    <a:pt x="281" y="21"/>
                    <a:pt x="280" y="23"/>
                  </a:cubicBezTo>
                  <a:cubicBezTo>
                    <a:pt x="272" y="40"/>
                    <a:pt x="261" y="57"/>
                    <a:pt x="247" y="71"/>
                  </a:cubicBezTo>
                  <a:cubicBezTo>
                    <a:pt x="236" y="83"/>
                    <a:pt x="222" y="90"/>
                    <a:pt x="207" y="97"/>
                  </a:cubicBezTo>
                  <a:cubicBezTo>
                    <a:pt x="216" y="94"/>
                    <a:pt x="225" y="91"/>
                    <a:pt x="232" y="89"/>
                  </a:cubicBezTo>
                  <a:cubicBezTo>
                    <a:pt x="256" y="82"/>
                    <a:pt x="261" y="72"/>
                    <a:pt x="265" y="82"/>
                  </a:cubicBezTo>
                  <a:cubicBezTo>
                    <a:pt x="269" y="91"/>
                    <a:pt x="263" y="116"/>
                    <a:pt x="254" y="143"/>
                  </a:cubicBezTo>
                  <a:cubicBezTo>
                    <a:pt x="245" y="170"/>
                    <a:pt x="237" y="179"/>
                    <a:pt x="233" y="179"/>
                  </a:cubicBezTo>
                  <a:cubicBezTo>
                    <a:pt x="229" y="179"/>
                    <a:pt x="202" y="156"/>
                    <a:pt x="202" y="156"/>
                  </a:cubicBezTo>
                  <a:cubicBezTo>
                    <a:pt x="202" y="156"/>
                    <a:pt x="201" y="157"/>
                    <a:pt x="200" y="158"/>
                  </a:cubicBezTo>
                  <a:cubicBezTo>
                    <a:pt x="202" y="160"/>
                    <a:pt x="203" y="161"/>
                    <a:pt x="203" y="161"/>
                  </a:cubicBezTo>
                  <a:cubicBezTo>
                    <a:pt x="203" y="161"/>
                    <a:pt x="189" y="184"/>
                    <a:pt x="182" y="196"/>
                  </a:cubicBezTo>
                  <a:cubicBezTo>
                    <a:pt x="174" y="209"/>
                    <a:pt x="168" y="215"/>
                    <a:pt x="168" y="215"/>
                  </a:cubicBezTo>
                  <a:cubicBezTo>
                    <a:pt x="168" y="215"/>
                    <a:pt x="170" y="231"/>
                    <a:pt x="176" y="242"/>
                  </a:cubicBezTo>
                  <a:cubicBezTo>
                    <a:pt x="179" y="248"/>
                    <a:pt x="183" y="288"/>
                    <a:pt x="186" y="327"/>
                  </a:cubicBezTo>
                  <a:cubicBezTo>
                    <a:pt x="184" y="290"/>
                    <a:pt x="183" y="249"/>
                    <a:pt x="183" y="242"/>
                  </a:cubicBezTo>
                  <a:cubicBezTo>
                    <a:pt x="185" y="227"/>
                    <a:pt x="191" y="194"/>
                    <a:pt x="196" y="189"/>
                  </a:cubicBezTo>
                  <a:cubicBezTo>
                    <a:pt x="201" y="183"/>
                    <a:pt x="209" y="181"/>
                    <a:pt x="209" y="181"/>
                  </a:cubicBezTo>
                  <a:cubicBezTo>
                    <a:pt x="242" y="211"/>
                    <a:pt x="242" y="211"/>
                    <a:pt x="242" y="211"/>
                  </a:cubicBezTo>
                  <a:cubicBezTo>
                    <a:pt x="242" y="211"/>
                    <a:pt x="261" y="179"/>
                    <a:pt x="270" y="167"/>
                  </a:cubicBezTo>
                  <a:cubicBezTo>
                    <a:pt x="279" y="155"/>
                    <a:pt x="284" y="155"/>
                    <a:pt x="285" y="145"/>
                  </a:cubicBezTo>
                  <a:cubicBezTo>
                    <a:pt x="285" y="139"/>
                    <a:pt x="291" y="130"/>
                    <a:pt x="296" y="124"/>
                  </a:cubicBezTo>
                  <a:cubicBezTo>
                    <a:pt x="298" y="97"/>
                    <a:pt x="298" y="83"/>
                    <a:pt x="297" y="77"/>
                  </a:cubicBezTo>
                  <a:close/>
                  <a:moveTo>
                    <a:pt x="238" y="550"/>
                  </a:moveTo>
                  <a:cubicBezTo>
                    <a:pt x="235" y="541"/>
                    <a:pt x="233" y="410"/>
                    <a:pt x="233" y="410"/>
                  </a:cubicBezTo>
                  <a:cubicBezTo>
                    <a:pt x="233" y="410"/>
                    <a:pt x="212" y="549"/>
                    <a:pt x="212" y="562"/>
                  </a:cubicBezTo>
                  <a:cubicBezTo>
                    <a:pt x="212" y="575"/>
                    <a:pt x="231" y="598"/>
                    <a:pt x="233" y="610"/>
                  </a:cubicBezTo>
                  <a:cubicBezTo>
                    <a:pt x="234" y="616"/>
                    <a:pt x="235" y="648"/>
                    <a:pt x="235" y="684"/>
                  </a:cubicBezTo>
                  <a:cubicBezTo>
                    <a:pt x="241" y="632"/>
                    <a:pt x="246" y="584"/>
                    <a:pt x="249" y="558"/>
                  </a:cubicBezTo>
                  <a:cubicBezTo>
                    <a:pt x="251" y="539"/>
                    <a:pt x="254" y="513"/>
                    <a:pt x="258" y="484"/>
                  </a:cubicBezTo>
                  <a:cubicBezTo>
                    <a:pt x="256" y="493"/>
                    <a:pt x="255" y="499"/>
                    <a:pt x="255" y="503"/>
                  </a:cubicBezTo>
                  <a:cubicBezTo>
                    <a:pt x="249" y="536"/>
                    <a:pt x="242" y="560"/>
                    <a:pt x="238" y="550"/>
                  </a:cubicBezTo>
                  <a:close/>
                  <a:moveTo>
                    <a:pt x="61" y="898"/>
                  </a:moveTo>
                  <a:cubicBezTo>
                    <a:pt x="61" y="898"/>
                    <a:pt x="81" y="899"/>
                    <a:pt x="105" y="901"/>
                  </a:cubicBezTo>
                  <a:cubicBezTo>
                    <a:pt x="58" y="831"/>
                    <a:pt x="58" y="831"/>
                    <a:pt x="58" y="831"/>
                  </a:cubicBezTo>
                  <a:cubicBezTo>
                    <a:pt x="60" y="867"/>
                    <a:pt x="61" y="898"/>
                    <a:pt x="61" y="898"/>
                  </a:cubicBezTo>
                  <a:close/>
                </a:path>
              </a:pathLst>
            </a:custGeom>
            <a:solidFill>
              <a:srgbClr val="A6A8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5891213" y="3762375"/>
              <a:ext cx="328613" cy="1711325"/>
            </a:xfrm>
            <a:custGeom>
              <a:avLst/>
              <a:gdLst>
                <a:gd name="T0" fmla="*/ 124 w 153"/>
                <a:gd name="T1" fmla="*/ 113 h 797"/>
                <a:gd name="T2" fmla="*/ 116 w 153"/>
                <a:gd name="T3" fmla="*/ 86 h 797"/>
                <a:gd name="T4" fmla="*/ 130 w 153"/>
                <a:gd name="T5" fmla="*/ 67 h 797"/>
                <a:gd name="T6" fmla="*/ 151 w 153"/>
                <a:gd name="T7" fmla="*/ 32 h 797"/>
                <a:gd name="T8" fmla="*/ 128 w 153"/>
                <a:gd name="T9" fmla="*/ 11 h 797"/>
                <a:gd name="T10" fmla="*/ 116 w 153"/>
                <a:gd name="T11" fmla="*/ 4 h 797"/>
                <a:gd name="T12" fmla="*/ 116 w 153"/>
                <a:gd name="T13" fmla="*/ 0 h 797"/>
                <a:gd name="T14" fmla="*/ 57 w 153"/>
                <a:gd name="T15" fmla="*/ 5 h 797"/>
                <a:gd name="T16" fmla="*/ 29 w 153"/>
                <a:gd name="T17" fmla="*/ 30 h 797"/>
                <a:gd name="T18" fmla="*/ 57 w 153"/>
                <a:gd name="T19" fmla="*/ 65 h 797"/>
                <a:gd name="T20" fmla="*/ 72 w 153"/>
                <a:gd name="T21" fmla="*/ 82 h 797"/>
                <a:gd name="T22" fmla="*/ 44 w 153"/>
                <a:gd name="T23" fmla="*/ 145 h 797"/>
                <a:gd name="T24" fmla="*/ 8 w 153"/>
                <a:gd name="T25" fmla="*/ 508 h 797"/>
                <a:gd name="T26" fmla="*/ 0 w 153"/>
                <a:gd name="T27" fmla="*/ 590 h 797"/>
                <a:gd name="T28" fmla="*/ 2 w 153"/>
                <a:gd name="T29" fmla="*/ 616 h 797"/>
                <a:gd name="T30" fmla="*/ 6 w 153"/>
                <a:gd name="T31" fmla="*/ 702 h 797"/>
                <a:gd name="T32" fmla="*/ 70 w 153"/>
                <a:gd name="T33" fmla="*/ 797 h 797"/>
                <a:gd name="T34" fmla="*/ 138 w 153"/>
                <a:gd name="T35" fmla="*/ 724 h 797"/>
                <a:gd name="T36" fmla="*/ 151 w 153"/>
                <a:gd name="T37" fmla="*/ 631 h 797"/>
                <a:gd name="T38" fmla="*/ 138 w 153"/>
                <a:gd name="T39" fmla="*/ 265 h 797"/>
                <a:gd name="T40" fmla="*/ 124 w 153"/>
                <a:gd name="T41" fmla="*/ 113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53" h="797">
                  <a:moveTo>
                    <a:pt x="124" y="113"/>
                  </a:moveTo>
                  <a:cubicBezTo>
                    <a:pt x="118" y="102"/>
                    <a:pt x="116" y="86"/>
                    <a:pt x="116" y="86"/>
                  </a:cubicBezTo>
                  <a:cubicBezTo>
                    <a:pt x="116" y="86"/>
                    <a:pt x="122" y="80"/>
                    <a:pt x="130" y="67"/>
                  </a:cubicBezTo>
                  <a:cubicBezTo>
                    <a:pt x="137" y="55"/>
                    <a:pt x="151" y="32"/>
                    <a:pt x="151" y="32"/>
                  </a:cubicBezTo>
                  <a:cubicBezTo>
                    <a:pt x="151" y="32"/>
                    <a:pt x="133" y="16"/>
                    <a:pt x="128" y="11"/>
                  </a:cubicBezTo>
                  <a:cubicBezTo>
                    <a:pt x="123" y="7"/>
                    <a:pt x="116" y="4"/>
                    <a:pt x="116" y="4"/>
                  </a:cubicBezTo>
                  <a:cubicBezTo>
                    <a:pt x="116" y="0"/>
                    <a:pt x="116" y="0"/>
                    <a:pt x="116" y="0"/>
                  </a:cubicBezTo>
                  <a:cubicBezTo>
                    <a:pt x="107" y="2"/>
                    <a:pt x="68" y="2"/>
                    <a:pt x="57" y="5"/>
                  </a:cubicBezTo>
                  <a:cubicBezTo>
                    <a:pt x="45" y="8"/>
                    <a:pt x="29" y="30"/>
                    <a:pt x="29" y="30"/>
                  </a:cubicBezTo>
                  <a:cubicBezTo>
                    <a:pt x="29" y="30"/>
                    <a:pt x="50" y="55"/>
                    <a:pt x="57" y="65"/>
                  </a:cubicBezTo>
                  <a:cubicBezTo>
                    <a:pt x="63" y="74"/>
                    <a:pt x="72" y="82"/>
                    <a:pt x="72" y="82"/>
                  </a:cubicBezTo>
                  <a:cubicBezTo>
                    <a:pt x="72" y="82"/>
                    <a:pt x="51" y="112"/>
                    <a:pt x="44" y="145"/>
                  </a:cubicBezTo>
                  <a:cubicBezTo>
                    <a:pt x="38" y="178"/>
                    <a:pt x="14" y="464"/>
                    <a:pt x="8" y="508"/>
                  </a:cubicBezTo>
                  <a:cubicBezTo>
                    <a:pt x="5" y="526"/>
                    <a:pt x="2" y="558"/>
                    <a:pt x="0" y="590"/>
                  </a:cubicBezTo>
                  <a:cubicBezTo>
                    <a:pt x="1" y="601"/>
                    <a:pt x="2" y="610"/>
                    <a:pt x="2" y="616"/>
                  </a:cubicBezTo>
                  <a:cubicBezTo>
                    <a:pt x="3" y="636"/>
                    <a:pt x="5" y="671"/>
                    <a:pt x="6" y="702"/>
                  </a:cubicBezTo>
                  <a:cubicBezTo>
                    <a:pt x="70" y="797"/>
                    <a:pt x="70" y="797"/>
                    <a:pt x="70" y="797"/>
                  </a:cubicBezTo>
                  <a:cubicBezTo>
                    <a:pt x="70" y="797"/>
                    <a:pt x="131" y="737"/>
                    <a:pt x="138" y="724"/>
                  </a:cubicBezTo>
                  <a:cubicBezTo>
                    <a:pt x="145" y="710"/>
                    <a:pt x="150" y="648"/>
                    <a:pt x="151" y="631"/>
                  </a:cubicBezTo>
                  <a:cubicBezTo>
                    <a:pt x="153" y="613"/>
                    <a:pt x="139" y="308"/>
                    <a:pt x="138" y="265"/>
                  </a:cubicBezTo>
                  <a:cubicBezTo>
                    <a:pt x="137" y="221"/>
                    <a:pt x="129" y="124"/>
                    <a:pt x="124" y="1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Freeform 11"/>
            <p:cNvSpPr>
              <a:spLocks noEditPoints="1"/>
            </p:cNvSpPr>
            <p:nvPr/>
          </p:nvSpPr>
          <p:spPr bwMode="auto">
            <a:xfrm>
              <a:off x="3641726" y="3586163"/>
              <a:ext cx="4881563" cy="804863"/>
            </a:xfrm>
            <a:custGeom>
              <a:avLst/>
              <a:gdLst>
                <a:gd name="T0" fmla="*/ 2190 w 2272"/>
                <a:gd name="T1" fmla="*/ 35 h 375"/>
                <a:gd name="T2" fmla="*/ 2153 w 2272"/>
                <a:gd name="T3" fmla="*/ 52 h 375"/>
                <a:gd name="T4" fmla="*/ 2097 w 2272"/>
                <a:gd name="T5" fmla="*/ 113 h 375"/>
                <a:gd name="T6" fmla="*/ 2089 w 2272"/>
                <a:gd name="T7" fmla="*/ 65 h 375"/>
                <a:gd name="T8" fmla="*/ 2007 w 2272"/>
                <a:gd name="T9" fmla="*/ 134 h 375"/>
                <a:gd name="T10" fmla="*/ 1952 w 2272"/>
                <a:gd name="T11" fmla="*/ 186 h 375"/>
                <a:gd name="T12" fmla="*/ 2054 w 2272"/>
                <a:gd name="T13" fmla="*/ 235 h 375"/>
                <a:gd name="T14" fmla="*/ 2131 w 2272"/>
                <a:gd name="T15" fmla="*/ 167 h 375"/>
                <a:gd name="T16" fmla="*/ 2236 w 2272"/>
                <a:gd name="T17" fmla="*/ 60 h 375"/>
                <a:gd name="T18" fmla="*/ 2204 w 2272"/>
                <a:gd name="T19" fmla="*/ 24 h 375"/>
                <a:gd name="T20" fmla="*/ 2223 w 2272"/>
                <a:gd name="T21" fmla="*/ 23 h 375"/>
                <a:gd name="T22" fmla="*/ 2031 w 2272"/>
                <a:gd name="T23" fmla="*/ 135 h 375"/>
                <a:gd name="T24" fmla="*/ 2056 w 2272"/>
                <a:gd name="T25" fmla="*/ 122 h 375"/>
                <a:gd name="T26" fmla="*/ 2082 w 2272"/>
                <a:gd name="T27" fmla="*/ 73 h 375"/>
                <a:gd name="T28" fmla="*/ 2076 w 2272"/>
                <a:gd name="T29" fmla="*/ 127 h 375"/>
                <a:gd name="T30" fmla="*/ 2027 w 2272"/>
                <a:gd name="T31" fmla="*/ 136 h 375"/>
                <a:gd name="T32" fmla="*/ 2219 w 2272"/>
                <a:gd name="T33" fmla="*/ 71 h 375"/>
                <a:gd name="T34" fmla="*/ 2131 w 2272"/>
                <a:gd name="T35" fmla="*/ 159 h 375"/>
                <a:gd name="T36" fmla="*/ 2052 w 2272"/>
                <a:gd name="T37" fmla="*/ 230 h 375"/>
                <a:gd name="T38" fmla="*/ 1956 w 2272"/>
                <a:gd name="T39" fmla="*/ 189 h 375"/>
                <a:gd name="T40" fmla="*/ 2013 w 2272"/>
                <a:gd name="T41" fmla="*/ 138 h 375"/>
                <a:gd name="T42" fmla="*/ 1993 w 2272"/>
                <a:gd name="T43" fmla="*/ 157 h 375"/>
                <a:gd name="T44" fmla="*/ 2072 w 2272"/>
                <a:gd name="T45" fmla="*/ 142 h 375"/>
                <a:gd name="T46" fmla="*/ 2100 w 2272"/>
                <a:gd name="T47" fmla="*/ 121 h 375"/>
                <a:gd name="T48" fmla="*/ 2149 w 2272"/>
                <a:gd name="T49" fmla="*/ 54 h 375"/>
                <a:gd name="T50" fmla="*/ 2139 w 2272"/>
                <a:gd name="T51" fmla="*/ 101 h 375"/>
                <a:gd name="T52" fmla="*/ 2087 w 2272"/>
                <a:gd name="T53" fmla="*/ 172 h 375"/>
                <a:gd name="T54" fmla="*/ 2142 w 2272"/>
                <a:gd name="T55" fmla="*/ 107 h 375"/>
                <a:gd name="T56" fmla="*/ 2223 w 2272"/>
                <a:gd name="T57" fmla="*/ 28 h 375"/>
                <a:gd name="T58" fmla="*/ 2196 w 2272"/>
                <a:gd name="T59" fmla="*/ 75 h 375"/>
                <a:gd name="T60" fmla="*/ 2162 w 2272"/>
                <a:gd name="T61" fmla="*/ 130 h 375"/>
                <a:gd name="T62" fmla="*/ 2226 w 2272"/>
                <a:gd name="T63" fmla="*/ 47 h 375"/>
                <a:gd name="T64" fmla="*/ 2255 w 2272"/>
                <a:gd name="T65" fmla="*/ 26 h 375"/>
                <a:gd name="T66" fmla="*/ 225 w 2272"/>
                <a:gd name="T67" fmla="*/ 194 h 375"/>
                <a:gd name="T68" fmla="*/ 179 w 2272"/>
                <a:gd name="T69" fmla="*/ 214 h 375"/>
                <a:gd name="T70" fmla="*/ 139 w 2272"/>
                <a:gd name="T71" fmla="*/ 212 h 375"/>
                <a:gd name="T72" fmla="*/ 98 w 2272"/>
                <a:gd name="T73" fmla="*/ 195 h 375"/>
                <a:gd name="T74" fmla="*/ 44 w 2272"/>
                <a:gd name="T75" fmla="*/ 157 h 375"/>
                <a:gd name="T76" fmla="*/ 39 w 2272"/>
                <a:gd name="T77" fmla="*/ 208 h 375"/>
                <a:gd name="T78" fmla="*/ 143 w 2272"/>
                <a:gd name="T79" fmla="*/ 291 h 375"/>
                <a:gd name="T80" fmla="*/ 241 w 2272"/>
                <a:gd name="T81" fmla="*/ 343 h 375"/>
                <a:gd name="T82" fmla="*/ 352 w 2272"/>
                <a:gd name="T83" fmla="*/ 305 h 375"/>
                <a:gd name="T84" fmla="*/ 50 w 2272"/>
                <a:gd name="T85" fmla="*/ 211 h 375"/>
                <a:gd name="T86" fmla="*/ 34 w 2272"/>
                <a:gd name="T87" fmla="*/ 158 h 375"/>
                <a:gd name="T88" fmla="*/ 95 w 2272"/>
                <a:gd name="T89" fmla="*/ 253 h 375"/>
                <a:gd name="T90" fmla="*/ 326 w 2272"/>
                <a:gd name="T91" fmla="*/ 297 h 375"/>
                <a:gd name="T92" fmla="*/ 337 w 2272"/>
                <a:gd name="T93" fmla="*/ 319 h 375"/>
                <a:gd name="T94" fmla="*/ 203 w 2272"/>
                <a:gd name="T95" fmla="*/ 318 h 375"/>
                <a:gd name="T96" fmla="*/ 119 w 2272"/>
                <a:gd name="T97" fmla="*/ 266 h 375"/>
                <a:gd name="T98" fmla="*/ 28 w 2272"/>
                <a:gd name="T99" fmla="*/ 169 h 375"/>
                <a:gd name="T100" fmla="*/ 103 w 2272"/>
                <a:gd name="T101" fmla="*/ 211 h 375"/>
                <a:gd name="T102" fmla="*/ 156 w 2272"/>
                <a:gd name="T103" fmla="*/ 290 h 375"/>
                <a:gd name="T104" fmla="*/ 126 w 2272"/>
                <a:gd name="T105" fmla="*/ 252 h 375"/>
                <a:gd name="T106" fmla="*/ 102 w 2272"/>
                <a:gd name="T107" fmla="*/ 186 h 375"/>
                <a:gd name="T108" fmla="*/ 143 w 2272"/>
                <a:gd name="T109" fmla="*/ 226 h 375"/>
                <a:gd name="T110" fmla="*/ 197 w 2272"/>
                <a:gd name="T111" fmla="*/ 265 h 375"/>
                <a:gd name="T112" fmla="*/ 173 w 2272"/>
                <a:gd name="T113" fmla="*/ 247 h 375"/>
                <a:gd name="T114" fmla="*/ 151 w 2272"/>
                <a:gd name="T115" fmla="*/ 229 h 375"/>
                <a:gd name="T116" fmla="*/ 266 w 2272"/>
                <a:gd name="T117" fmla="*/ 245 h 375"/>
                <a:gd name="T118" fmla="*/ 201 w 2272"/>
                <a:gd name="T119" fmla="*/ 225 h 375"/>
                <a:gd name="T120" fmla="*/ 205 w 2272"/>
                <a:gd name="T121" fmla="*/ 183 h 375"/>
                <a:gd name="T122" fmla="*/ 325 w 2272"/>
                <a:gd name="T123" fmla="*/ 273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272" h="375">
                  <a:moveTo>
                    <a:pt x="2254" y="0"/>
                  </a:moveTo>
                  <a:cubicBezTo>
                    <a:pt x="2246" y="0"/>
                    <a:pt x="2240" y="5"/>
                    <a:pt x="2234" y="10"/>
                  </a:cubicBezTo>
                  <a:cubicBezTo>
                    <a:pt x="2230" y="6"/>
                    <a:pt x="2219" y="10"/>
                    <a:pt x="2214" y="11"/>
                  </a:cubicBezTo>
                  <a:cubicBezTo>
                    <a:pt x="2203" y="14"/>
                    <a:pt x="2196" y="26"/>
                    <a:pt x="2190" y="35"/>
                  </a:cubicBezTo>
                  <a:cubicBezTo>
                    <a:pt x="2182" y="47"/>
                    <a:pt x="2172" y="58"/>
                    <a:pt x="2164" y="70"/>
                  </a:cubicBezTo>
                  <a:cubicBezTo>
                    <a:pt x="2158" y="77"/>
                    <a:pt x="2153" y="86"/>
                    <a:pt x="2146" y="92"/>
                  </a:cubicBezTo>
                  <a:cubicBezTo>
                    <a:pt x="2147" y="87"/>
                    <a:pt x="2147" y="83"/>
                    <a:pt x="2149" y="78"/>
                  </a:cubicBezTo>
                  <a:cubicBezTo>
                    <a:pt x="2151" y="70"/>
                    <a:pt x="2155" y="60"/>
                    <a:pt x="2153" y="52"/>
                  </a:cubicBezTo>
                  <a:cubicBezTo>
                    <a:pt x="2151" y="44"/>
                    <a:pt x="2144" y="44"/>
                    <a:pt x="2137" y="47"/>
                  </a:cubicBezTo>
                  <a:cubicBezTo>
                    <a:pt x="2128" y="51"/>
                    <a:pt x="2122" y="59"/>
                    <a:pt x="2119" y="68"/>
                  </a:cubicBezTo>
                  <a:cubicBezTo>
                    <a:pt x="2116" y="79"/>
                    <a:pt x="2117" y="90"/>
                    <a:pt x="2109" y="98"/>
                  </a:cubicBezTo>
                  <a:cubicBezTo>
                    <a:pt x="2104" y="103"/>
                    <a:pt x="2099" y="107"/>
                    <a:pt x="2097" y="113"/>
                  </a:cubicBezTo>
                  <a:cubicBezTo>
                    <a:pt x="2094" y="113"/>
                    <a:pt x="2092" y="114"/>
                    <a:pt x="2090" y="115"/>
                  </a:cubicBezTo>
                  <a:cubicBezTo>
                    <a:pt x="2096" y="106"/>
                    <a:pt x="2103" y="99"/>
                    <a:pt x="2107" y="89"/>
                  </a:cubicBezTo>
                  <a:cubicBezTo>
                    <a:pt x="2109" y="83"/>
                    <a:pt x="2108" y="77"/>
                    <a:pt x="2106" y="71"/>
                  </a:cubicBezTo>
                  <a:cubicBezTo>
                    <a:pt x="2102" y="65"/>
                    <a:pt x="2095" y="65"/>
                    <a:pt x="2089" y="65"/>
                  </a:cubicBezTo>
                  <a:cubicBezTo>
                    <a:pt x="2075" y="66"/>
                    <a:pt x="2065" y="81"/>
                    <a:pt x="2059" y="92"/>
                  </a:cubicBezTo>
                  <a:cubicBezTo>
                    <a:pt x="2055" y="100"/>
                    <a:pt x="2051" y="107"/>
                    <a:pt x="2045" y="114"/>
                  </a:cubicBezTo>
                  <a:cubicBezTo>
                    <a:pt x="2041" y="120"/>
                    <a:pt x="2035" y="124"/>
                    <a:pt x="2030" y="130"/>
                  </a:cubicBezTo>
                  <a:cubicBezTo>
                    <a:pt x="2023" y="131"/>
                    <a:pt x="2015" y="132"/>
                    <a:pt x="2007" y="134"/>
                  </a:cubicBezTo>
                  <a:cubicBezTo>
                    <a:pt x="2000" y="135"/>
                    <a:pt x="1993" y="137"/>
                    <a:pt x="1987" y="140"/>
                  </a:cubicBezTo>
                  <a:cubicBezTo>
                    <a:pt x="1982" y="143"/>
                    <a:pt x="1979" y="147"/>
                    <a:pt x="1976" y="151"/>
                  </a:cubicBezTo>
                  <a:cubicBezTo>
                    <a:pt x="1972" y="156"/>
                    <a:pt x="1969" y="162"/>
                    <a:pt x="1965" y="168"/>
                  </a:cubicBezTo>
                  <a:cubicBezTo>
                    <a:pt x="1961" y="174"/>
                    <a:pt x="1957" y="182"/>
                    <a:pt x="1952" y="186"/>
                  </a:cubicBezTo>
                  <a:cubicBezTo>
                    <a:pt x="1950" y="188"/>
                    <a:pt x="1951" y="192"/>
                    <a:pt x="1952" y="194"/>
                  </a:cubicBezTo>
                  <a:cubicBezTo>
                    <a:pt x="1956" y="203"/>
                    <a:pt x="1966" y="211"/>
                    <a:pt x="1974" y="216"/>
                  </a:cubicBezTo>
                  <a:cubicBezTo>
                    <a:pt x="1984" y="224"/>
                    <a:pt x="1995" y="228"/>
                    <a:pt x="2007" y="231"/>
                  </a:cubicBezTo>
                  <a:cubicBezTo>
                    <a:pt x="2022" y="234"/>
                    <a:pt x="2038" y="236"/>
                    <a:pt x="2054" y="235"/>
                  </a:cubicBezTo>
                  <a:cubicBezTo>
                    <a:pt x="2055" y="235"/>
                    <a:pt x="2056" y="235"/>
                    <a:pt x="2056" y="234"/>
                  </a:cubicBezTo>
                  <a:cubicBezTo>
                    <a:pt x="2060" y="227"/>
                    <a:pt x="2068" y="221"/>
                    <a:pt x="2074" y="216"/>
                  </a:cubicBezTo>
                  <a:cubicBezTo>
                    <a:pt x="2081" y="210"/>
                    <a:pt x="2090" y="204"/>
                    <a:pt x="2098" y="199"/>
                  </a:cubicBezTo>
                  <a:cubicBezTo>
                    <a:pt x="2111" y="191"/>
                    <a:pt x="2121" y="178"/>
                    <a:pt x="2131" y="167"/>
                  </a:cubicBezTo>
                  <a:cubicBezTo>
                    <a:pt x="2142" y="154"/>
                    <a:pt x="2154" y="144"/>
                    <a:pt x="2168" y="135"/>
                  </a:cubicBezTo>
                  <a:cubicBezTo>
                    <a:pt x="2174" y="132"/>
                    <a:pt x="2180" y="128"/>
                    <a:pt x="2186" y="123"/>
                  </a:cubicBezTo>
                  <a:cubicBezTo>
                    <a:pt x="2192" y="118"/>
                    <a:pt x="2196" y="111"/>
                    <a:pt x="2201" y="104"/>
                  </a:cubicBezTo>
                  <a:cubicBezTo>
                    <a:pt x="2212" y="88"/>
                    <a:pt x="2224" y="74"/>
                    <a:pt x="2236" y="60"/>
                  </a:cubicBezTo>
                  <a:cubicBezTo>
                    <a:pt x="2242" y="53"/>
                    <a:pt x="2247" y="46"/>
                    <a:pt x="2251" y="39"/>
                  </a:cubicBezTo>
                  <a:cubicBezTo>
                    <a:pt x="2257" y="31"/>
                    <a:pt x="2263" y="25"/>
                    <a:pt x="2267" y="16"/>
                  </a:cubicBezTo>
                  <a:cubicBezTo>
                    <a:pt x="2272" y="5"/>
                    <a:pt x="2265" y="0"/>
                    <a:pt x="2254" y="0"/>
                  </a:cubicBezTo>
                  <a:close/>
                  <a:moveTo>
                    <a:pt x="2204" y="24"/>
                  </a:moveTo>
                  <a:cubicBezTo>
                    <a:pt x="2208" y="20"/>
                    <a:pt x="2212" y="17"/>
                    <a:pt x="2218" y="16"/>
                  </a:cubicBezTo>
                  <a:cubicBezTo>
                    <a:pt x="2219" y="15"/>
                    <a:pt x="2229" y="12"/>
                    <a:pt x="2231" y="14"/>
                  </a:cubicBezTo>
                  <a:cubicBezTo>
                    <a:pt x="2228" y="17"/>
                    <a:pt x="2226" y="19"/>
                    <a:pt x="2224" y="21"/>
                  </a:cubicBezTo>
                  <a:cubicBezTo>
                    <a:pt x="2224" y="22"/>
                    <a:pt x="2223" y="22"/>
                    <a:pt x="2223" y="23"/>
                  </a:cubicBezTo>
                  <a:cubicBezTo>
                    <a:pt x="2218" y="23"/>
                    <a:pt x="2212" y="25"/>
                    <a:pt x="2210" y="26"/>
                  </a:cubicBezTo>
                  <a:cubicBezTo>
                    <a:pt x="2204" y="29"/>
                    <a:pt x="2199" y="33"/>
                    <a:pt x="2194" y="37"/>
                  </a:cubicBezTo>
                  <a:cubicBezTo>
                    <a:pt x="2197" y="33"/>
                    <a:pt x="2200" y="28"/>
                    <a:pt x="2204" y="24"/>
                  </a:cubicBezTo>
                  <a:close/>
                  <a:moveTo>
                    <a:pt x="2031" y="135"/>
                  </a:moveTo>
                  <a:cubicBezTo>
                    <a:pt x="2032" y="135"/>
                    <a:pt x="2032" y="135"/>
                    <a:pt x="2033" y="134"/>
                  </a:cubicBezTo>
                  <a:cubicBezTo>
                    <a:pt x="2036" y="134"/>
                    <a:pt x="2039" y="133"/>
                    <a:pt x="2042" y="132"/>
                  </a:cubicBezTo>
                  <a:cubicBezTo>
                    <a:pt x="2048" y="131"/>
                    <a:pt x="2054" y="130"/>
                    <a:pt x="2059" y="127"/>
                  </a:cubicBezTo>
                  <a:cubicBezTo>
                    <a:pt x="2062" y="125"/>
                    <a:pt x="2059" y="120"/>
                    <a:pt x="2056" y="122"/>
                  </a:cubicBezTo>
                  <a:cubicBezTo>
                    <a:pt x="2051" y="126"/>
                    <a:pt x="2045" y="127"/>
                    <a:pt x="2038" y="128"/>
                  </a:cubicBezTo>
                  <a:cubicBezTo>
                    <a:pt x="2041" y="125"/>
                    <a:pt x="2044" y="123"/>
                    <a:pt x="2047" y="120"/>
                  </a:cubicBezTo>
                  <a:cubicBezTo>
                    <a:pt x="2051" y="116"/>
                    <a:pt x="2054" y="111"/>
                    <a:pt x="2057" y="106"/>
                  </a:cubicBezTo>
                  <a:cubicBezTo>
                    <a:pt x="2065" y="94"/>
                    <a:pt x="2069" y="81"/>
                    <a:pt x="2082" y="73"/>
                  </a:cubicBezTo>
                  <a:cubicBezTo>
                    <a:pt x="2087" y="69"/>
                    <a:pt x="2097" y="68"/>
                    <a:pt x="2101" y="74"/>
                  </a:cubicBezTo>
                  <a:cubicBezTo>
                    <a:pt x="2105" y="80"/>
                    <a:pt x="2102" y="88"/>
                    <a:pt x="2099" y="93"/>
                  </a:cubicBezTo>
                  <a:cubicBezTo>
                    <a:pt x="2094" y="103"/>
                    <a:pt x="2085" y="111"/>
                    <a:pt x="2081" y="121"/>
                  </a:cubicBezTo>
                  <a:cubicBezTo>
                    <a:pt x="2079" y="123"/>
                    <a:pt x="2077" y="125"/>
                    <a:pt x="2076" y="127"/>
                  </a:cubicBezTo>
                  <a:cubicBezTo>
                    <a:pt x="2076" y="127"/>
                    <a:pt x="2076" y="127"/>
                    <a:pt x="2076" y="127"/>
                  </a:cubicBezTo>
                  <a:cubicBezTo>
                    <a:pt x="2074" y="127"/>
                    <a:pt x="2073" y="127"/>
                    <a:pt x="2071" y="128"/>
                  </a:cubicBezTo>
                  <a:cubicBezTo>
                    <a:pt x="2071" y="128"/>
                    <a:pt x="2071" y="128"/>
                    <a:pt x="2071" y="128"/>
                  </a:cubicBezTo>
                  <a:cubicBezTo>
                    <a:pt x="2057" y="134"/>
                    <a:pt x="2042" y="134"/>
                    <a:pt x="2027" y="136"/>
                  </a:cubicBezTo>
                  <a:cubicBezTo>
                    <a:pt x="2028" y="135"/>
                    <a:pt x="2030" y="135"/>
                    <a:pt x="2031" y="135"/>
                  </a:cubicBezTo>
                  <a:close/>
                  <a:moveTo>
                    <a:pt x="2255" y="26"/>
                  </a:moveTo>
                  <a:cubicBezTo>
                    <a:pt x="2249" y="34"/>
                    <a:pt x="2244" y="42"/>
                    <a:pt x="2238" y="50"/>
                  </a:cubicBezTo>
                  <a:cubicBezTo>
                    <a:pt x="2233" y="57"/>
                    <a:pt x="2226" y="64"/>
                    <a:pt x="2219" y="71"/>
                  </a:cubicBezTo>
                  <a:cubicBezTo>
                    <a:pt x="2214" y="78"/>
                    <a:pt x="2208" y="85"/>
                    <a:pt x="2203" y="93"/>
                  </a:cubicBezTo>
                  <a:cubicBezTo>
                    <a:pt x="2198" y="100"/>
                    <a:pt x="2193" y="108"/>
                    <a:pt x="2187" y="114"/>
                  </a:cubicBezTo>
                  <a:cubicBezTo>
                    <a:pt x="2182" y="121"/>
                    <a:pt x="2174" y="126"/>
                    <a:pt x="2167" y="130"/>
                  </a:cubicBezTo>
                  <a:cubicBezTo>
                    <a:pt x="2154" y="139"/>
                    <a:pt x="2142" y="147"/>
                    <a:pt x="2131" y="159"/>
                  </a:cubicBezTo>
                  <a:cubicBezTo>
                    <a:pt x="2120" y="171"/>
                    <a:pt x="2110" y="184"/>
                    <a:pt x="2097" y="194"/>
                  </a:cubicBezTo>
                  <a:cubicBezTo>
                    <a:pt x="2083" y="203"/>
                    <a:pt x="2069" y="213"/>
                    <a:pt x="2057" y="225"/>
                  </a:cubicBezTo>
                  <a:cubicBezTo>
                    <a:pt x="2056" y="226"/>
                    <a:pt x="2051" y="230"/>
                    <a:pt x="2054" y="230"/>
                  </a:cubicBezTo>
                  <a:cubicBezTo>
                    <a:pt x="2053" y="230"/>
                    <a:pt x="2053" y="230"/>
                    <a:pt x="2052" y="230"/>
                  </a:cubicBezTo>
                  <a:cubicBezTo>
                    <a:pt x="2048" y="230"/>
                    <a:pt x="2045" y="230"/>
                    <a:pt x="2042" y="230"/>
                  </a:cubicBezTo>
                  <a:cubicBezTo>
                    <a:pt x="2024" y="229"/>
                    <a:pt x="2006" y="227"/>
                    <a:pt x="1989" y="220"/>
                  </a:cubicBezTo>
                  <a:cubicBezTo>
                    <a:pt x="1979" y="215"/>
                    <a:pt x="1971" y="208"/>
                    <a:pt x="1964" y="201"/>
                  </a:cubicBezTo>
                  <a:cubicBezTo>
                    <a:pt x="1962" y="199"/>
                    <a:pt x="1955" y="192"/>
                    <a:pt x="1956" y="189"/>
                  </a:cubicBezTo>
                  <a:cubicBezTo>
                    <a:pt x="1956" y="189"/>
                    <a:pt x="1957" y="188"/>
                    <a:pt x="1957" y="188"/>
                  </a:cubicBezTo>
                  <a:cubicBezTo>
                    <a:pt x="1961" y="183"/>
                    <a:pt x="1964" y="179"/>
                    <a:pt x="1967" y="174"/>
                  </a:cubicBezTo>
                  <a:cubicBezTo>
                    <a:pt x="1973" y="165"/>
                    <a:pt x="1978" y="155"/>
                    <a:pt x="1985" y="148"/>
                  </a:cubicBezTo>
                  <a:cubicBezTo>
                    <a:pt x="1991" y="141"/>
                    <a:pt x="2003" y="139"/>
                    <a:pt x="2013" y="138"/>
                  </a:cubicBezTo>
                  <a:cubicBezTo>
                    <a:pt x="2007" y="140"/>
                    <a:pt x="2002" y="144"/>
                    <a:pt x="1997" y="148"/>
                  </a:cubicBezTo>
                  <a:cubicBezTo>
                    <a:pt x="1991" y="152"/>
                    <a:pt x="1983" y="157"/>
                    <a:pt x="1980" y="163"/>
                  </a:cubicBezTo>
                  <a:cubicBezTo>
                    <a:pt x="1979" y="166"/>
                    <a:pt x="1984" y="168"/>
                    <a:pt x="1985" y="165"/>
                  </a:cubicBezTo>
                  <a:cubicBezTo>
                    <a:pt x="1986" y="161"/>
                    <a:pt x="1990" y="160"/>
                    <a:pt x="1993" y="157"/>
                  </a:cubicBezTo>
                  <a:cubicBezTo>
                    <a:pt x="1996" y="155"/>
                    <a:pt x="2000" y="152"/>
                    <a:pt x="2003" y="149"/>
                  </a:cubicBezTo>
                  <a:cubicBezTo>
                    <a:pt x="2011" y="143"/>
                    <a:pt x="2019" y="141"/>
                    <a:pt x="2029" y="140"/>
                  </a:cubicBezTo>
                  <a:cubicBezTo>
                    <a:pt x="2044" y="139"/>
                    <a:pt x="2059" y="139"/>
                    <a:pt x="2073" y="133"/>
                  </a:cubicBezTo>
                  <a:cubicBezTo>
                    <a:pt x="2072" y="136"/>
                    <a:pt x="2071" y="139"/>
                    <a:pt x="2072" y="142"/>
                  </a:cubicBezTo>
                  <a:cubicBezTo>
                    <a:pt x="2072" y="145"/>
                    <a:pt x="2077" y="145"/>
                    <a:pt x="2076" y="142"/>
                  </a:cubicBezTo>
                  <a:cubicBezTo>
                    <a:pt x="2076" y="131"/>
                    <a:pt x="2085" y="122"/>
                    <a:pt x="2095" y="118"/>
                  </a:cubicBezTo>
                  <a:cubicBezTo>
                    <a:pt x="2095" y="119"/>
                    <a:pt x="2095" y="120"/>
                    <a:pt x="2095" y="121"/>
                  </a:cubicBezTo>
                  <a:cubicBezTo>
                    <a:pt x="2095" y="124"/>
                    <a:pt x="2100" y="124"/>
                    <a:pt x="2100" y="121"/>
                  </a:cubicBezTo>
                  <a:cubicBezTo>
                    <a:pt x="2100" y="111"/>
                    <a:pt x="2108" y="106"/>
                    <a:pt x="2114" y="100"/>
                  </a:cubicBezTo>
                  <a:cubicBezTo>
                    <a:pt x="2120" y="94"/>
                    <a:pt x="2121" y="86"/>
                    <a:pt x="2122" y="78"/>
                  </a:cubicBezTo>
                  <a:cubicBezTo>
                    <a:pt x="2124" y="67"/>
                    <a:pt x="2128" y="57"/>
                    <a:pt x="2138" y="52"/>
                  </a:cubicBezTo>
                  <a:cubicBezTo>
                    <a:pt x="2142" y="50"/>
                    <a:pt x="2148" y="48"/>
                    <a:pt x="2149" y="54"/>
                  </a:cubicBezTo>
                  <a:cubicBezTo>
                    <a:pt x="2149" y="58"/>
                    <a:pt x="2148" y="61"/>
                    <a:pt x="2147" y="65"/>
                  </a:cubicBezTo>
                  <a:cubicBezTo>
                    <a:pt x="2145" y="73"/>
                    <a:pt x="2143" y="80"/>
                    <a:pt x="2141" y="88"/>
                  </a:cubicBezTo>
                  <a:cubicBezTo>
                    <a:pt x="2141" y="92"/>
                    <a:pt x="2140" y="96"/>
                    <a:pt x="2139" y="100"/>
                  </a:cubicBezTo>
                  <a:cubicBezTo>
                    <a:pt x="2139" y="101"/>
                    <a:pt x="2139" y="101"/>
                    <a:pt x="2139" y="101"/>
                  </a:cubicBezTo>
                  <a:cubicBezTo>
                    <a:pt x="2139" y="101"/>
                    <a:pt x="2139" y="102"/>
                    <a:pt x="2138" y="102"/>
                  </a:cubicBezTo>
                  <a:cubicBezTo>
                    <a:pt x="2136" y="108"/>
                    <a:pt x="2133" y="114"/>
                    <a:pt x="2130" y="119"/>
                  </a:cubicBezTo>
                  <a:cubicBezTo>
                    <a:pt x="2123" y="131"/>
                    <a:pt x="2114" y="142"/>
                    <a:pt x="2105" y="152"/>
                  </a:cubicBezTo>
                  <a:cubicBezTo>
                    <a:pt x="2099" y="158"/>
                    <a:pt x="2089" y="163"/>
                    <a:pt x="2087" y="172"/>
                  </a:cubicBezTo>
                  <a:cubicBezTo>
                    <a:pt x="2086" y="175"/>
                    <a:pt x="2091" y="176"/>
                    <a:pt x="2091" y="173"/>
                  </a:cubicBezTo>
                  <a:cubicBezTo>
                    <a:pt x="2093" y="167"/>
                    <a:pt x="2099" y="164"/>
                    <a:pt x="2103" y="161"/>
                  </a:cubicBezTo>
                  <a:cubicBezTo>
                    <a:pt x="2109" y="156"/>
                    <a:pt x="2114" y="150"/>
                    <a:pt x="2118" y="144"/>
                  </a:cubicBezTo>
                  <a:cubicBezTo>
                    <a:pt x="2127" y="132"/>
                    <a:pt x="2135" y="120"/>
                    <a:pt x="2142" y="107"/>
                  </a:cubicBezTo>
                  <a:cubicBezTo>
                    <a:pt x="2142" y="106"/>
                    <a:pt x="2143" y="104"/>
                    <a:pt x="2143" y="103"/>
                  </a:cubicBezTo>
                  <a:cubicBezTo>
                    <a:pt x="2157" y="90"/>
                    <a:pt x="2168" y="74"/>
                    <a:pt x="2180" y="59"/>
                  </a:cubicBezTo>
                  <a:cubicBezTo>
                    <a:pt x="2187" y="51"/>
                    <a:pt x="2194" y="43"/>
                    <a:pt x="2202" y="37"/>
                  </a:cubicBezTo>
                  <a:cubicBezTo>
                    <a:pt x="2207" y="33"/>
                    <a:pt x="2216" y="28"/>
                    <a:pt x="2223" y="28"/>
                  </a:cubicBezTo>
                  <a:cubicBezTo>
                    <a:pt x="2224" y="28"/>
                    <a:pt x="2224" y="28"/>
                    <a:pt x="2224" y="28"/>
                  </a:cubicBezTo>
                  <a:cubicBezTo>
                    <a:pt x="2226" y="28"/>
                    <a:pt x="2227" y="28"/>
                    <a:pt x="2229" y="29"/>
                  </a:cubicBezTo>
                  <a:cubicBezTo>
                    <a:pt x="2234" y="31"/>
                    <a:pt x="2218" y="49"/>
                    <a:pt x="2216" y="51"/>
                  </a:cubicBezTo>
                  <a:cubicBezTo>
                    <a:pt x="2209" y="59"/>
                    <a:pt x="2203" y="67"/>
                    <a:pt x="2196" y="75"/>
                  </a:cubicBezTo>
                  <a:cubicBezTo>
                    <a:pt x="2191" y="82"/>
                    <a:pt x="2185" y="89"/>
                    <a:pt x="2180" y="97"/>
                  </a:cubicBezTo>
                  <a:cubicBezTo>
                    <a:pt x="2177" y="102"/>
                    <a:pt x="2175" y="107"/>
                    <a:pt x="2172" y="112"/>
                  </a:cubicBezTo>
                  <a:cubicBezTo>
                    <a:pt x="2169" y="118"/>
                    <a:pt x="2163" y="121"/>
                    <a:pt x="2159" y="126"/>
                  </a:cubicBezTo>
                  <a:cubicBezTo>
                    <a:pt x="2157" y="129"/>
                    <a:pt x="2160" y="132"/>
                    <a:pt x="2162" y="130"/>
                  </a:cubicBezTo>
                  <a:cubicBezTo>
                    <a:pt x="2166" y="125"/>
                    <a:pt x="2171" y="122"/>
                    <a:pt x="2174" y="118"/>
                  </a:cubicBezTo>
                  <a:cubicBezTo>
                    <a:pt x="2178" y="112"/>
                    <a:pt x="2181" y="106"/>
                    <a:pt x="2185" y="100"/>
                  </a:cubicBezTo>
                  <a:cubicBezTo>
                    <a:pt x="2191" y="90"/>
                    <a:pt x="2198" y="81"/>
                    <a:pt x="2205" y="72"/>
                  </a:cubicBezTo>
                  <a:cubicBezTo>
                    <a:pt x="2212" y="64"/>
                    <a:pt x="2219" y="55"/>
                    <a:pt x="2226" y="47"/>
                  </a:cubicBezTo>
                  <a:cubicBezTo>
                    <a:pt x="2230" y="42"/>
                    <a:pt x="2238" y="32"/>
                    <a:pt x="2232" y="25"/>
                  </a:cubicBezTo>
                  <a:cubicBezTo>
                    <a:pt x="2232" y="24"/>
                    <a:pt x="2230" y="24"/>
                    <a:pt x="2229" y="23"/>
                  </a:cubicBezTo>
                  <a:cubicBezTo>
                    <a:pt x="2238" y="14"/>
                    <a:pt x="2246" y="3"/>
                    <a:pt x="2260" y="6"/>
                  </a:cubicBezTo>
                  <a:cubicBezTo>
                    <a:pt x="2269" y="8"/>
                    <a:pt x="2258" y="22"/>
                    <a:pt x="2255" y="26"/>
                  </a:cubicBezTo>
                  <a:close/>
                  <a:moveTo>
                    <a:pt x="299" y="239"/>
                  </a:moveTo>
                  <a:cubicBezTo>
                    <a:pt x="294" y="236"/>
                    <a:pt x="289" y="233"/>
                    <a:pt x="283" y="230"/>
                  </a:cubicBezTo>
                  <a:cubicBezTo>
                    <a:pt x="278" y="227"/>
                    <a:pt x="272" y="226"/>
                    <a:pt x="267" y="224"/>
                  </a:cubicBezTo>
                  <a:cubicBezTo>
                    <a:pt x="250" y="218"/>
                    <a:pt x="238" y="206"/>
                    <a:pt x="225" y="194"/>
                  </a:cubicBezTo>
                  <a:cubicBezTo>
                    <a:pt x="217" y="187"/>
                    <a:pt x="206" y="174"/>
                    <a:pt x="194" y="174"/>
                  </a:cubicBezTo>
                  <a:cubicBezTo>
                    <a:pt x="188" y="173"/>
                    <a:pt x="182" y="175"/>
                    <a:pt x="176" y="179"/>
                  </a:cubicBezTo>
                  <a:cubicBezTo>
                    <a:pt x="173" y="181"/>
                    <a:pt x="168" y="184"/>
                    <a:pt x="167" y="189"/>
                  </a:cubicBezTo>
                  <a:cubicBezTo>
                    <a:pt x="167" y="198"/>
                    <a:pt x="174" y="207"/>
                    <a:pt x="179" y="214"/>
                  </a:cubicBezTo>
                  <a:cubicBezTo>
                    <a:pt x="186" y="222"/>
                    <a:pt x="196" y="227"/>
                    <a:pt x="203" y="235"/>
                  </a:cubicBezTo>
                  <a:cubicBezTo>
                    <a:pt x="184" y="234"/>
                    <a:pt x="166" y="228"/>
                    <a:pt x="148" y="223"/>
                  </a:cubicBezTo>
                  <a:cubicBezTo>
                    <a:pt x="147" y="223"/>
                    <a:pt x="147" y="223"/>
                    <a:pt x="147" y="223"/>
                  </a:cubicBezTo>
                  <a:cubicBezTo>
                    <a:pt x="144" y="220"/>
                    <a:pt x="142" y="216"/>
                    <a:pt x="139" y="212"/>
                  </a:cubicBezTo>
                  <a:cubicBezTo>
                    <a:pt x="136" y="207"/>
                    <a:pt x="135" y="200"/>
                    <a:pt x="132" y="195"/>
                  </a:cubicBezTo>
                  <a:cubicBezTo>
                    <a:pt x="130" y="189"/>
                    <a:pt x="126" y="185"/>
                    <a:pt x="121" y="182"/>
                  </a:cubicBezTo>
                  <a:cubicBezTo>
                    <a:pt x="115" y="179"/>
                    <a:pt x="101" y="175"/>
                    <a:pt x="97" y="184"/>
                  </a:cubicBezTo>
                  <a:cubicBezTo>
                    <a:pt x="96" y="187"/>
                    <a:pt x="97" y="191"/>
                    <a:pt x="98" y="195"/>
                  </a:cubicBezTo>
                  <a:cubicBezTo>
                    <a:pt x="98" y="197"/>
                    <a:pt x="99" y="199"/>
                    <a:pt x="100" y="200"/>
                  </a:cubicBezTo>
                  <a:cubicBezTo>
                    <a:pt x="93" y="193"/>
                    <a:pt x="85" y="186"/>
                    <a:pt x="78" y="179"/>
                  </a:cubicBezTo>
                  <a:cubicBezTo>
                    <a:pt x="70" y="172"/>
                    <a:pt x="57" y="160"/>
                    <a:pt x="45" y="158"/>
                  </a:cubicBezTo>
                  <a:cubicBezTo>
                    <a:pt x="45" y="157"/>
                    <a:pt x="45" y="157"/>
                    <a:pt x="44" y="157"/>
                  </a:cubicBezTo>
                  <a:cubicBezTo>
                    <a:pt x="37" y="154"/>
                    <a:pt x="30" y="151"/>
                    <a:pt x="22" y="151"/>
                  </a:cubicBezTo>
                  <a:cubicBezTo>
                    <a:pt x="14" y="150"/>
                    <a:pt x="0" y="160"/>
                    <a:pt x="3" y="170"/>
                  </a:cubicBezTo>
                  <a:cubicBezTo>
                    <a:pt x="4" y="176"/>
                    <a:pt x="12" y="181"/>
                    <a:pt x="16" y="185"/>
                  </a:cubicBezTo>
                  <a:cubicBezTo>
                    <a:pt x="24" y="193"/>
                    <a:pt x="31" y="200"/>
                    <a:pt x="39" y="208"/>
                  </a:cubicBezTo>
                  <a:cubicBezTo>
                    <a:pt x="51" y="220"/>
                    <a:pt x="63" y="233"/>
                    <a:pt x="75" y="245"/>
                  </a:cubicBezTo>
                  <a:cubicBezTo>
                    <a:pt x="87" y="255"/>
                    <a:pt x="101" y="263"/>
                    <a:pt x="114" y="271"/>
                  </a:cubicBezTo>
                  <a:cubicBezTo>
                    <a:pt x="115" y="271"/>
                    <a:pt x="116" y="271"/>
                    <a:pt x="116" y="271"/>
                  </a:cubicBezTo>
                  <a:cubicBezTo>
                    <a:pt x="125" y="278"/>
                    <a:pt x="134" y="284"/>
                    <a:pt x="143" y="291"/>
                  </a:cubicBezTo>
                  <a:cubicBezTo>
                    <a:pt x="149" y="296"/>
                    <a:pt x="156" y="301"/>
                    <a:pt x="162" y="307"/>
                  </a:cubicBezTo>
                  <a:cubicBezTo>
                    <a:pt x="165" y="310"/>
                    <a:pt x="171" y="311"/>
                    <a:pt x="175" y="313"/>
                  </a:cubicBezTo>
                  <a:cubicBezTo>
                    <a:pt x="184" y="316"/>
                    <a:pt x="193" y="319"/>
                    <a:pt x="202" y="323"/>
                  </a:cubicBezTo>
                  <a:cubicBezTo>
                    <a:pt x="215" y="330"/>
                    <a:pt x="228" y="337"/>
                    <a:pt x="241" y="343"/>
                  </a:cubicBezTo>
                  <a:cubicBezTo>
                    <a:pt x="250" y="348"/>
                    <a:pt x="258" y="352"/>
                    <a:pt x="266" y="358"/>
                  </a:cubicBezTo>
                  <a:cubicBezTo>
                    <a:pt x="272" y="363"/>
                    <a:pt x="280" y="367"/>
                    <a:pt x="284" y="373"/>
                  </a:cubicBezTo>
                  <a:cubicBezTo>
                    <a:pt x="285" y="374"/>
                    <a:pt x="287" y="375"/>
                    <a:pt x="288" y="374"/>
                  </a:cubicBezTo>
                  <a:cubicBezTo>
                    <a:pt x="315" y="357"/>
                    <a:pt x="335" y="331"/>
                    <a:pt x="352" y="305"/>
                  </a:cubicBezTo>
                  <a:cubicBezTo>
                    <a:pt x="353" y="304"/>
                    <a:pt x="353" y="303"/>
                    <a:pt x="352" y="302"/>
                  </a:cubicBezTo>
                  <a:cubicBezTo>
                    <a:pt x="335" y="282"/>
                    <a:pt x="323" y="253"/>
                    <a:pt x="299" y="239"/>
                  </a:cubicBezTo>
                  <a:close/>
                  <a:moveTo>
                    <a:pt x="82" y="244"/>
                  </a:moveTo>
                  <a:cubicBezTo>
                    <a:pt x="70" y="234"/>
                    <a:pt x="61" y="222"/>
                    <a:pt x="50" y="211"/>
                  </a:cubicBezTo>
                  <a:cubicBezTo>
                    <a:pt x="38" y="200"/>
                    <a:pt x="26" y="188"/>
                    <a:pt x="14" y="176"/>
                  </a:cubicBezTo>
                  <a:cubicBezTo>
                    <a:pt x="12" y="174"/>
                    <a:pt x="10" y="173"/>
                    <a:pt x="9" y="171"/>
                  </a:cubicBezTo>
                  <a:cubicBezTo>
                    <a:pt x="3" y="166"/>
                    <a:pt x="15" y="156"/>
                    <a:pt x="20" y="156"/>
                  </a:cubicBezTo>
                  <a:cubicBezTo>
                    <a:pt x="24" y="155"/>
                    <a:pt x="29" y="156"/>
                    <a:pt x="34" y="158"/>
                  </a:cubicBezTo>
                  <a:cubicBezTo>
                    <a:pt x="31" y="159"/>
                    <a:pt x="27" y="162"/>
                    <a:pt x="24" y="166"/>
                  </a:cubicBezTo>
                  <a:cubicBezTo>
                    <a:pt x="18" y="176"/>
                    <a:pt x="30" y="184"/>
                    <a:pt x="36" y="190"/>
                  </a:cubicBezTo>
                  <a:cubicBezTo>
                    <a:pt x="43" y="197"/>
                    <a:pt x="50" y="203"/>
                    <a:pt x="56" y="211"/>
                  </a:cubicBezTo>
                  <a:cubicBezTo>
                    <a:pt x="68" y="226"/>
                    <a:pt x="81" y="240"/>
                    <a:pt x="95" y="253"/>
                  </a:cubicBezTo>
                  <a:cubicBezTo>
                    <a:pt x="91" y="250"/>
                    <a:pt x="86" y="247"/>
                    <a:pt x="82" y="244"/>
                  </a:cubicBezTo>
                  <a:close/>
                  <a:moveTo>
                    <a:pt x="339" y="315"/>
                  </a:moveTo>
                  <a:cubicBezTo>
                    <a:pt x="339" y="315"/>
                    <a:pt x="339" y="314"/>
                    <a:pt x="338" y="314"/>
                  </a:cubicBezTo>
                  <a:cubicBezTo>
                    <a:pt x="333" y="309"/>
                    <a:pt x="330" y="303"/>
                    <a:pt x="326" y="297"/>
                  </a:cubicBezTo>
                  <a:cubicBezTo>
                    <a:pt x="321" y="290"/>
                    <a:pt x="316" y="280"/>
                    <a:pt x="307" y="277"/>
                  </a:cubicBezTo>
                  <a:cubicBezTo>
                    <a:pt x="304" y="275"/>
                    <a:pt x="301" y="280"/>
                    <a:pt x="304" y="281"/>
                  </a:cubicBezTo>
                  <a:cubicBezTo>
                    <a:pt x="314" y="285"/>
                    <a:pt x="320" y="297"/>
                    <a:pt x="326" y="305"/>
                  </a:cubicBezTo>
                  <a:cubicBezTo>
                    <a:pt x="329" y="310"/>
                    <a:pt x="333" y="315"/>
                    <a:pt x="337" y="319"/>
                  </a:cubicBezTo>
                  <a:cubicBezTo>
                    <a:pt x="323" y="338"/>
                    <a:pt x="307" y="356"/>
                    <a:pt x="287" y="369"/>
                  </a:cubicBezTo>
                  <a:cubicBezTo>
                    <a:pt x="282" y="363"/>
                    <a:pt x="274" y="358"/>
                    <a:pt x="268" y="353"/>
                  </a:cubicBezTo>
                  <a:cubicBezTo>
                    <a:pt x="260" y="347"/>
                    <a:pt x="251" y="343"/>
                    <a:pt x="242" y="338"/>
                  </a:cubicBezTo>
                  <a:cubicBezTo>
                    <a:pt x="229" y="332"/>
                    <a:pt x="216" y="325"/>
                    <a:pt x="203" y="318"/>
                  </a:cubicBezTo>
                  <a:cubicBezTo>
                    <a:pt x="196" y="314"/>
                    <a:pt x="188" y="311"/>
                    <a:pt x="180" y="309"/>
                  </a:cubicBezTo>
                  <a:cubicBezTo>
                    <a:pt x="175" y="307"/>
                    <a:pt x="168" y="306"/>
                    <a:pt x="164" y="302"/>
                  </a:cubicBezTo>
                  <a:cubicBezTo>
                    <a:pt x="158" y="296"/>
                    <a:pt x="150" y="291"/>
                    <a:pt x="143" y="285"/>
                  </a:cubicBezTo>
                  <a:cubicBezTo>
                    <a:pt x="135" y="279"/>
                    <a:pt x="127" y="273"/>
                    <a:pt x="119" y="266"/>
                  </a:cubicBezTo>
                  <a:cubicBezTo>
                    <a:pt x="105" y="256"/>
                    <a:pt x="90" y="244"/>
                    <a:pt x="79" y="231"/>
                  </a:cubicBezTo>
                  <a:cubicBezTo>
                    <a:pt x="72" y="222"/>
                    <a:pt x="64" y="214"/>
                    <a:pt x="58" y="206"/>
                  </a:cubicBezTo>
                  <a:cubicBezTo>
                    <a:pt x="52" y="197"/>
                    <a:pt x="44" y="190"/>
                    <a:pt x="37" y="183"/>
                  </a:cubicBezTo>
                  <a:cubicBezTo>
                    <a:pt x="33" y="180"/>
                    <a:pt x="25" y="175"/>
                    <a:pt x="28" y="169"/>
                  </a:cubicBezTo>
                  <a:cubicBezTo>
                    <a:pt x="34" y="158"/>
                    <a:pt x="47" y="162"/>
                    <a:pt x="55" y="167"/>
                  </a:cubicBezTo>
                  <a:cubicBezTo>
                    <a:pt x="63" y="171"/>
                    <a:pt x="70" y="179"/>
                    <a:pt x="77" y="185"/>
                  </a:cubicBezTo>
                  <a:cubicBezTo>
                    <a:pt x="84" y="192"/>
                    <a:pt x="92" y="199"/>
                    <a:pt x="99" y="206"/>
                  </a:cubicBezTo>
                  <a:cubicBezTo>
                    <a:pt x="100" y="208"/>
                    <a:pt x="102" y="209"/>
                    <a:pt x="103" y="211"/>
                  </a:cubicBezTo>
                  <a:cubicBezTo>
                    <a:pt x="104" y="211"/>
                    <a:pt x="104" y="212"/>
                    <a:pt x="104" y="213"/>
                  </a:cubicBezTo>
                  <a:cubicBezTo>
                    <a:pt x="107" y="225"/>
                    <a:pt x="111" y="237"/>
                    <a:pt x="117" y="248"/>
                  </a:cubicBezTo>
                  <a:cubicBezTo>
                    <a:pt x="123" y="259"/>
                    <a:pt x="131" y="269"/>
                    <a:pt x="141" y="278"/>
                  </a:cubicBezTo>
                  <a:cubicBezTo>
                    <a:pt x="145" y="282"/>
                    <a:pt x="151" y="286"/>
                    <a:pt x="156" y="290"/>
                  </a:cubicBezTo>
                  <a:cubicBezTo>
                    <a:pt x="161" y="295"/>
                    <a:pt x="166" y="300"/>
                    <a:pt x="171" y="305"/>
                  </a:cubicBezTo>
                  <a:cubicBezTo>
                    <a:pt x="173" y="308"/>
                    <a:pt x="176" y="304"/>
                    <a:pt x="174" y="302"/>
                  </a:cubicBezTo>
                  <a:cubicBezTo>
                    <a:pt x="167" y="294"/>
                    <a:pt x="160" y="286"/>
                    <a:pt x="152" y="280"/>
                  </a:cubicBezTo>
                  <a:cubicBezTo>
                    <a:pt x="141" y="273"/>
                    <a:pt x="133" y="263"/>
                    <a:pt x="126" y="252"/>
                  </a:cubicBezTo>
                  <a:cubicBezTo>
                    <a:pt x="120" y="243"/>
                    <a:pt x="115" y="233"/>
                    <a:pt x="112" y="223"/>
                  </a:cubicBezTo>
                  <a:cubicBezTo>
                    <a:pt x="110" y="217"/>
                    <a:pt x="109" y="212"/>
                    <a:pt x="107" y="206"/>
                  </a:cubicBezTo>
                  <a:cubicBezTo>
                    <a:pt x="106" y="201"/>
                    <a:pt x="104" y="197"/>
                    <a:pt x="102" y="192"/>
                  </a:cubicBezTo>
                  <a:cubicBezTo>
                    <a:pt x="102" y="190"/>
                    <a:pt x="101" y="188"/>
                    <a:pt x="102" y="186"/>
                  </a:cubicBezTo>
                  <a:cubicBezTo>
                    <a:pt x="103" y="182"/>
                    <a:pt x="110" y="183"/>
                    <a:pt x="112" y="184"/>
                  </a:cubicBezTo>
                  <a:cubicBezTo>
                    <a:pt x="119" y="186"/>
                    <a:pt x="124" y="190"/>
                    <a:pt x="127" y="196"/>
                  </a:cubicBezTo>
                  <a:cubicBezTo>
                    <a:pt x="130" y="200"/>
                    <a:pt x="131" y="206"/>
                    <a:pt x="133" y="211"/>
                  </a:cubicBezTo>
                  <a:cubicBezTo>
                    <a:pt x="135" y="217"/>
                    <a:pt x="140" y="221"/>
                    <a:pt x="143" y="226"/>
                  </a:cubicBezTo>
                  <a:cubicBezTo>
                    <a:pt x="149" y="235"/>
                    <a:pt x="155" y="244"/>
                    <a:pt x="163" y="251"/>
                  </a:cubicBezTo>
                  <a:cubicBezTo>
                    <a:pt x="167" y="254"/>
                    <a:pt x="171" y="256"/>
                    <a:pt x="175" y="258"/>
                  </a:cubicBezTo>
                  <a:cubicBezTo>
                    <a:pt x="182" y="261"/>
                    <a:pt x="188" y="264"/>
                    <a:pt x="193" y="269"/>
                  </a:cubicBezTo>
                  <a:cubicBezTo>
                    <a:pt x="196" y="271"/>
                    <a:pt x="199" y="267"/>
                    <a:pt x="197" y="265"/>
                  </a:cubicBezTo>
                  <a:cubicBezTo>
                    <a:pt x="192" y="261"/>
                    <a:pt x="186" y="258"/>
                    <a:pt x="180" y="254"/>
                  </a:cubicBezTo>
                  <a:cubicBezTo>
                    <a:pt x="174" y="251"/>
                    <a:pt x="169" y="249"/>
                    <a:pt x="164" y="245"/>
                  </a:cubicBezTo>
                  <a:cubicBezTo>
                    <a:pt x="163" y="244"/>
                    <a:pt x="162" y="243"/>
                    <a:pt x="161" y="242"/>
                  </a:cubicBezTo>
                  <a:cubicBezTo>
                    <a:pt x="165" y="244"/>
                    <a:pt x="169" y="245"/>
                    <a:pt x="173" y="247"/>
                  </a:cubicBezTo>
                  <a:cubicBezTo>
                    <a:pt x="173" y="247"/>
                    <a:pt x="173" y="247"/>
                    <a:pt x="173" y="247"/>
                  </a:cubicBezTo>
                  <a:cubicBezTo>
                    <a:pt x="176" y="248"/>
                    <a:pt x="178" y="243"/>
                    <a:pt x="175" y="242"/>
                  </a:cubicBezTo>
                  <a:cubicBezTo>
                    <a:pt x="168" y="240"/>
                    <a:pt x="161" y="237"/>
                    <a:pt x="154" y="234"/>
                  </a:cubicBezTo>
                  <a:cubicBezTo>
                    <a:pt x="153" y="232"/>
                    <a:pt x="152" y="231"/>
                    <a:pt x="151" y="229"/>
                  </a:cubicBezTo>
                  <a:cubicBezTo>
                    <a:pt x="169" y="234"/>
                    <a:pt x="188" y="240"/>
                    <a:pt x="207" y="240"/>
                  </a:cubicBezTo>
                  <a:cubicBezTo>
                    <a:pt x="208" y="241"/>
                    <a:pt x="209" y="241"/>
                    <a:pt x="210" y="240"/>
                  </a:cubicBezTo>
                  <a:cubicBezTo>
                    <a:pt x="211" y="240"/>
                    <a:pt x="211" y="240"/>
                    <a:pt x="211" y="240"/>
                  </a:cubicBezTo>
                  <a:cubicBezTo>
                    <a:pt x="229" y="239"/>
                    <a:pt x="250" y="235"/>
                    <a:pt x="266" y="245"/>
                  </a:cubicBezTo>
                  <a:cubicBezTo>
                    <a:pt x="269" y="246"/>
                    <a:pt x="271" y="242"/>
                    <a:pt x="269" y="241"/>
                  </a:cubicBezTo>
                  <a:cubicBezTo>
                    <a:pt x="253" y="231"/>
                    <a:pt x="233" y="233"/>
                    <a:pt x="216" y="235"/>
                  </a:cubicBezTo>
                  <a:cubicBezTo>
                    <a:pt x="214" y="235"/>
                    <a:pt x="212" y="235"/>
                    <a:pt x="210" y="235"/>
                  </a:cubicBezTo>
                  <a:cubicBezTo>
                    <a:pt x="207" y="231"/>
                    <a:pt x="204" y="228"/>
                    <a:pt x="201" y="225"/>
                  </a:cubicBezTo>
                  <a:cubicBezTo>
                    <a:pt x="197" y="221"/>
                    <a:pt x="192" y="219"/>
                    <a:pt x="188" y="216"/>
                  </a:cubicBezTo>
                  <a:cubicBezTo>
                    <a:pt x="181" y="210"/>
                    <a:pt x="175" y="200"/>
                    <a:pt x="173" y="191"/>
                  </a:cubicBezTo>
                  <a:cubicBezTo>
                    <a:pt x="171" y="186"/>
                    <a:pt x="180" y="182"/>
                    <a:pt x="185" y="180"/>
                  </a:cubicBezTo>
                  <a:cubicBezTo>
                    <a:pt x="192" y="177"/>
                    <a:pt x="198" y="179"/>
                    <a:pt x="205" y="183"/>
                  </a:cubicBezTo>
                  <a:cubicBezTo>
                    <a:pt x="217" y="191"/>
                    <a:pt x="226" y="203"/>
                    <a:pt x="237" y="212"/>
                  </a:cubicBezTo>
                  <a:cubicBezTo>
                    <a:pt x="247" y="220"/>
                    <a:pt x="257" y="226"/>
                    <a:pt x="270" y="230"/>
                  </a:cubicBezTo>
                  <a:cubicBezTo>
                    <a:pt x="280" y="234"/>
                    <a:pt x="290" y="239"/>
                    <a:pt x="300" y="245"/>
                  </a:cubicBezTo>
                  <a:cubicBezTo>
                    <a:pt x="310" y="251"/>
                    <a:pt x="318" y="263"/>
                    <a:pt x="325" y="273"/>
                  </a:cubicBezTo>
                  <a:cubicBezTo>
                    <a:pt x="332" y="284"/>
                    <a:pt x="339" y="294"/>
                    <a:pt x="347" y="304"/>
                  </a:cubicBezTo>
                  <a:cubicBezTo>
                    <a:pt x="345" y="308"/>
                    <a:pt x="342" y="312"/>
                    <a:pt x="339" y="315"/>
                  </a:cubicBez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Freeform 12"/>
            <p:cNvSpPr>
              <a:spLocks noEditPoints="1"/>
            </p:cNvSpPr>
            <p:nvPr/>
          </p:nvSpPr>
          <p:spPr bwMode="auto">
            <a:xfrm>
              <a:off x="3648076" y="3592513"/>
              <a:ext cx="4868863" cy="785813"/>
            </a:xfrm>
            <a:custGeom>
              <a:avLst/>
              <a:gdLst>
                <a:gd name="T0" fmla="*/ 47 w 2266"/>
                <a:gd name="T1" fmla="*/ 208 h 366"/>
                <a:gd name="T2" fmla="*/ 17 w 2266"/>
                <a:gd name="T3" fmla="*/ 153 h 366"/>
                <a:gd name="T4" fmla="*/ 33 w 2266"/>
                <a:gd name="T5" fmla="*/ 187 h 366"/>
                <a:gd name="T6" fmla="*/ 2220 w 2266"/>
                <a:gd name="T7" fmla="*/ 20 h 366"/>
                <a:gd name="T8" fmla="*/ 2215 w 2266"/>
                <a:gd name="T9" fmla="*/ 13 h 366"/>
                <a:gd name="T10" fmla="*/ 2207 w 2266"/>
                <a:gd name="T11" fmla="*/ 23 h 366"/>
                <a:gd name="T12" fmla="*/ 267 w 2266"/>
                <a:gd name="T13" fmla="*/ 227 h 366"/>
                <a:gd name="T14" fmla="*/ 182 w 2266"/>
                <a:gd name="T15" fmla="*/ 177 h 366"/>
                <a:gd name="T16" fmla="*/ 198 w 2266"/>
                <a:gd name="T17" fmla="*/ 222 h 366"/>
                <a:gd name="T18" fmla="*/ 266 w 2266"/>
                <a:gd name="T19" fmla="*/ 238 h 366"/>
                <a:gd name="T20" fmla="*/ 207 w 2266"/>
                <a:gd name="T21" fmla="*/ 237 h 366"/>
                <a:gd name="T22" fmla="*/ 151 w 2266"/>
                <a:gd name="T23" fmla="*/ 231 h 366"/>
                <a:gd name="T24" fmla="*/ 170 w 2266"/>
                <a:gd name="T25" fmla="*/ 244 h 366"/>
                <a:gd name="T26" fmla="*/ 177 w 2266"/>
                <a:gd name="T27" fmla="*/ 251 h 366"/>
                <a:gd name="T28" fmla="*/ 172 w 2266"/>
                <a:gd name="T29" fmla="*/ 255 h 366"/>
                <a:gd name="T30" fmla="*/ 130 w 2266"/>
                <a:gd name="T31" fmla="*/ 208 h 366"/>
                <a:gd name="T32" fmla="*/ 99 w 2266"/>
                <a:gd name="T33" fmla="*/ 183 h 366"/>
                <a:gd name="T34" fmla="*/ 109 w 2266"/>
                <a:gd name="T35" fmla="*/ 220 h 366"/>
                <a:gd name="T36" fmla="*/ 171 w 2266"/>
                <a:gd name="T37" fmla="*/ 299 h 366"/>
                <a:gd name="T38" fmla="*/ 138 w 2266"/>
                <a:gd name="T39" fmla="*/ 275 h 366"/>
                <a:gd name="T40" fmla="*/ 100 w 2266"/>
                <a:gd name="T41" fmla="*/ 208 h 366"/>
                <a:gd name="T42" fmla="*/ 52 w 2266"/>
                <a:gd name="T43" fmla="*/ 164 h 366"/>
                <a:gd name="T44" fmla="*/ 55 w 2266"/>
                <a:gd name="T45" fmla="*/ 203 h 366"/>
                <a:gd name="T46" fmla="*/ 140 w 2266"/>
                <a:gd name="T47" fmla="*/ 282 h 366"/>
                <a:gd name="T48" fmla="*/ 200 w 2266"/>
                <a:gd name="T49" fmla="*/ 315 h 366"/>
                <a:gd name="T50" fmla="*/ 284 w 2266"/>
                <a:gd name="T51" fmla="*/ 366 h 366"/>
                <a:gd name="T52" fmla="*/ 301 w 2266"/>
                <a:gd name="T53" fmla="*/ 278 h 366"/>
                <a:gd name="T54" fmla="*/ 335 w 2266"/>
                <a:gd name="T55" fmla="*/ 311 h 366"/>
                <a:gd name="T56" fmla="*/ 322 w 2266"/>
                <a:gd name="T57" fmla="*/ 270 h 366"/>
                <a:gd name="T58" fmla="*/ 2226 w 2266"/>
                <a:gd name="T59" fmla="*/ 20 h 366"/>
                <a:gd name="T60" fmla="*/ 2202 w 2266"/>
                <a:gd name="T61" fmla="*/ 69 h 366"/>
                <a:gd name="T62" fmla="*/ 2159 w 2266"/>
                <a:gd name="T63" fmla="*/ 127 h 366"/>
                <a:gd name="T64" fmla="*/ 2177 w 2266"/>
                <a:gd name="T65" fmla="*/ 94 h 366"/>
                <a:gd name="T66" fmla="*/ 2226 w 2266"/>
                <a:gd name="T67" fmla="*/ 26 h 366"/>
                <a:gd name="T68" fmla="*/ 2199 w 2266"/>
                <a:gd name="T69" fmla="*/ 34 h 366"/>
                <a:gd name="T70" fmla="*/ 2139 w 2266"/>
                <a:gd name="T71" fmla="*/ 104 h 366"/>
                <a:gd name="T72" fmla="*/ 2088 w 2266"/>
                <a:gd name="T73" fmla="*/ 170 h 366"/>
                <a:gd name="T74" fmla="*/ 2127 w 2266"/>
                <a:gd name="T75" fmla="*/ 116 h 366"/>
                <a:gd name="T76" fmla="*/ 2136 w 2266"/>
                <a:gd name="T77" fmla="*/ 97 h 366"/>
                <a:gd name="T78" fmla="*/ 2146 w 2266"/>
                <a:gd name="T79" fmla="*/ 51 h 366"/>
                <a:gd name="T80" fmla="*/ 2111 w 2266"/>
                <a:gd name="T81" fmla="*/ 97 h 366"/>
                <a:gd name="T82" fmla="*/ 2092 w 2266"/>
                <a:gd name="T83" fmla="*/ 115 h 366"/>
                <a:gd name="T84" fmla="*/ 2070 w 2266"/>
                <a:gd name="T85" fmla="*/ 130 h 366"/>
                <a:gd name="T86" fmla="*/ 1990 w 2266"/>
                <a:gd name="T87" fmla="*/ 154 h 366"/>
                <a:gd name="T88" fmla="*/ 1994 w 2266"/>
                <a:gd name="T89" fmla="*/ 145 h 366"/>
                <a:gd name="T90" fmla="*/ 1964 w 2266"/>
                <a:gd name="T91" fmla="*/ 171 h 366"/>
                <a:gd name="T92" fmla="*/ 1961 w 2266"/>
                <a:gd name="T93" fmla="*/ 198 h 366"/>
                <a:gd name="T94" fmla="*/ 2049 w 2266"/>
                <a:gd name="T95" fmla="*/ 227 h 366"/>
                <a:gd name="T96" fmla="*/ 2094 w 2266"/>
                <a:gd name="T97" fmla="*/ 191 h 366"/>
                <a:gd name="T98" fmla="*/ 2184 w 2266"/>
                <a:gd name="T99" fmla="*/ 111 h 366"/>
                <a:gd name="T100" fmla="*/ 2235 w 2266"/>
                <a:gd name="T101" fmla="*/ 47 h 366"/>
                <a:gd name="T102" fmla="*/ 2068 w 2266"/>
                <a:gd name="T103" fmla="*/ 125 h 366"/>
                <a:gd name="T104" fmla="*/ 2078 w 2266"/>
                <a:gd name="T105" fmla="*/ 118 h 366"/>
                <a:gd name="T106" fmla="*/ 2079 w 2266"/>
                <a:gd name="T107" fmla="*/ 70 h 366"/>
                <a:gd name="T108" fmla="*/ 2035 w 2266"/>
                <a:gd name="T109" fmla="*/ 125 h 366"/>
                <a:gd name="T110" fmla="*/ 2039 w 2266"/>
                <a:gd name="T111" fmla="*/ 129 h 366"/>
                <a:gd name="T112" fmla="*/ 2024 w 2266"/>
                <a:gd name="T113" fmla="*/ 133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266" h="366">
                  <a:moveTo>
                    <a:pt x="92" y="250"/>
                  </a:moveTo>
                  <a:cubicBezTo>
                    <a:pt x="88" y="247"/>
                    <a:pt x="83" y="244"/>
                    <a:pt x="79" y="241"/>
                  </a:cubicBezTo>
                  <a:cubicBezTo>
                    <a:pt x="67" y="231"/>
                    <a:pt x="58" y="219"/>
                    <a:pt x="47" y="208"/>
                  </a:cubicBezTo>
                  <a:cubicBezTo>
                    <a:pt x="35" y="197"/>
                    <a:pt x="23" y="185"/>
                    <a:pt x="11" y="173"/>
                  </a:cubicBezTo>
                  <a:cubicBezTo>
                    <a:pt x="9" y="171"/>
                    <a:pt x="7" y="170"/>
                    <a:pt x="6" y="168"/>
                  </a:cubicBezTo>
                  <a:cubicBezTo>
                    <a:pt x="0" y="163"/>
                    <a:pt x="12" y="153"/>
                    <a:pt x="17" y="153"/>
                  </a:cubicBezTo>
                  <a:cubicBezTo>
                    <a:pt x="21" y="152"/>
                    <a:pt x="26" y="153"/>
                    <a:pt x="31" y="155"/>
                  </a:cubicBezTo>
                  <a:cubicBezTo>
                    <a:pt x="28" y="156"/>
                    <a:pt x="24" y="159"/>
                    <a:pt x="21" y="163"/>
                  </a:cubicBezTo>
                  <a:cubicBezTo>
                    <a:pt x="15" y="173"/>
                    <a:pt x="27" y="181"/>
                    <a:pt x="33" y="187"/>
                  </a:cubicBezTo>
                  <a:cubicBezTo>
                    <a:pt x="40" y="194"/>
                    <a:pt x="47" y="200"/>
                    <a:pt x="53" y="208"/>
                  </a:cubicBezTo>
                  <a:cubicBezTo>
                    <a:pt x="65" y="223"/>
                    <a:pt x="78" y="237"/>
                    <a:pt x="92" y="250"/>
                  </a:cubicBezTo>
                  <a:close/>
                  <a:moveTo>
                    <a:pt x="2220" y="20"/>
                  </a:moveTo>
                  <a:cubicBezTo>
                    <a:pt x="2220" y="19"/>
                    <a:pt x="2221" y="19"/>
                    <a:pt x="2221" y="18"/>
                  </a:cubicBezTo>
                  <a:cubicBezTo>
                    <a:pt x="2223" y="16"/>
                    <a:pt x="2225" y="14"/>
                    <a:pt x="2228" y="11"/>
                  </a:cubicBezTo>
                  <a:cubicBezTo>
                    <a:pt x="2226" y="9"/>
                    <a:pt x="2216" y="12"/>
                    <a:pt x="2215" y="13"/>
                  </a:cubicBezTo>
                  <a:cubicBezTo>
                    <a:pt x="2209" y="14"/>
                    <a:pt x="2205" y="17"/>
                    <a:pt x="2201" y="21"/>
                  </a:cubicBezTo>
                  <a:cubicBezTo>
                    <a:pt x="2197" y="25"/>
                    <a:pt x="2194" y="30"/>
                    <a:pt x="2191" y="34"/>
                  </a:cubicBezTo>
                  <a:cubicBezTo>
                    <a:pt x="2196" y="30"/>
                    <a:pt x="2201" y="26"/>
                    <a:pt x="2207" y="23"/>
                  </a:cubicBezTo>
                  <a:cubicBezTo>
                    <a:pt x="2209" y="22"/>
                    <a:pt x="2215" y="20"/>
                    <a:pt x="2220" y="20"/>
                  </a:cubicBezTo>
                  <a:close/>
                  <a:moveTo>
                    <a:pt x="297" y="242"/>
                  </a:moveTo>
                  <a:cubicBezTo>
                    <a:pt x="287" y="236"/>
                    <a:pt x="277" y="231"/>
                    <a:pt x="267" y="227"/>
                  </a:cubicBezTo>
                  <a:cubicBezTo>
                    <a:pt x="254" y="223"/>
                    <a:pt x="244" y="217"/>
                    <a:pt x="234" y="209"/>
                  </a:cubicBezTo>
                  <a:cubicBezTo>
                    <a:pt x="223" y="200"/>
                    <a:pt x="214" y="188"/>
                    <a:pt x="202" y="180"/>
                  </a:cubicBezTo>
                  <a:cubicBezTo>
                    <a:pt x="195" y="176"/>
                    <a:pt x="189" y="174"/>
                    <a:pt x="182" y="177"/>
                  </a:cubicBezTo>
                  <a:cubicBezTo>
                    <a:pt x="177" y="179"/>
                    <a:pt x="168" y="183"/>
                    <a:pt x="170" y="188"/>
                  </a:cubicBezTo>
                  <a:cubicBezTo>
                    <a:pt x="172" y="197"/>
                    <a:pt x="178" y="207"/>
                    <a:pt x="185" y="213"/>
                  </a:cubicBezTo>
                  <a:cubicBezTo>
                    <a:pt x="189" y="216"/>
                    <a:pt x="194" y="218"/>
                    <a:pt x="198" y="222"/>
                  </a:cubicBezTo>
                  <a:cubicBezTo>
                    <a:pt x="201" y="225"/>
                    <a:pt x="204" y="228"/>
                    <a:pt x="207" y="232"/>
                  </a:cubicBezTo>
                  <a:cubicBezTo>
                    <a:pt x="209" y="232"/>
                    <a:pt x="211" y="232"/>
                    <a:pt x="213" y="232"/>
                  </a:cubicBezTo>
                  <a:cubicBezTo>
                    <a:pt x="230" y="230"/>
                    <a:pt x="250" y="228"/>
                    <a:pt x="266" y="238"/>
                  </a:cubicBezTo>
                  <a:cubicBezTo>
                    <a:pt x="268" y="239"/>
                    <a:pt x="266" y="243"/>
                    <a:pt x="263" y="242"/>
                  </a:cubicBezTo>
                  <a:cubicBezTo>
                    <a:pt x="247" y="232"/>
                    <a:pt x="226" y="236"/>
                    <a:pt x="208" y="237"/>
                  </a:cubicBezTo>
                  <a:cubicBezTo>
                    <a:pt x="208" y="237"/>
                    <a:pt x="208" y="237"/>
                    <a:pt x="207" y="237"/>
                  </a:cubicBezTo>
                  <a:cubicBezTo>
                    <a:pt x="206" y="238"/>
                    <a:pt x="205" y="238"/>
                    <a:pt x="204" y="237"/>
                  </a:cubicBezTo>
                  <a:cubicBezTo>
                    <a:pt x="185" y="237"/>
                    <a:pt x="166" y="231"/>
                    <a:pt x="148" y="226"/>
                  </a:cubicBezTo>
                  <a:cubicBezTo>
                    <a:pt x="149" y="228"/>
                    <a:pt x="150" y="229"/>
                    <a:pt x="151" y="231"/>
                  </a:cubicBezTo>
                  <a:cubicBezTo>
                    <a:pt x="158" y="234"/>
                    <a:pt x="165" y="237"/>
                    <a:pt x="172" y="239"/>
                  </a:cubicBezTo>
                  <a:cubicBezTo>
                    <a:pt x="175" y="240"/>
                    <a:pt x="173" y="245"/>
                    <a:pt x="170" y="244"/>
                  </a:cubicBezTo>
                  <a:cubicBezTo>
                    <a:pt x="170" y="244"/>
                    <a:pt x="170" y="244"/>
                    <a:pt x="170" y="244"/>
                  </a:cubicBezTo>
                  <a:cubicBezTo>
                    <a:pt x="166" y="242"/>
                    <a:pt x="162" y="241"/>
                    <a:pt x="158" y="239"/>
                  </a:cubicBezTo>
                  <a:cubicBezTo>
                    <a:pt x="159" y="240"/>
                    <a:pt x="160" y="241"/>
                    <a:pt x="161" y="242"/>
                  </a:cubicBezTo>
                  <a:cubicBezTo>
                    <a:pt x="166" y="246"/>
                    <a:pt x="171" y="248"/>
                    <a:pt x="177" y="251"/>
                  </a:cubicBezTo>
                  <a:cubicBezTo>
                    <a:pt x="183" y="255"/>
                    <a:pt x="189" y="258"/>
                    <a:pt x="194" y="262"/>
                  </a:cubicBezTo>
                  <a:cubicBezTo>
                    <a:pt x="196" y="264"/>
                    <a:pt x="193" y="268"/>
                    <a:pt x="190" y="266"/>
                  </a:cubicBezTo>
                  <a:cubicBezTo>
                    <a:pt x="185" y="261"/>
                    <a:pt x="179" y="258"/>
                    <a:pt x="172" y="255"/>
                  </a:cubicBezTo>
                  <a:cubicBezTo>
                    <a:pt x="168" y="253"/>
                    <a:pt x="164" y="251"/>
                    <a:pt x="160" y="248"/>
                  </a:cubicBezTo>
                  <a:cubicBezTo>
                    <a:pt x="152" y="241"/>
                    <a:pt x="146" y="232"/>
                    <a:pt x="140" y="223"/>
                  </a:cubicBezTo>
                  <a:cubicBezTo>
                    <a:pt x="137" y="218"/>
                    <a:pt x="132" y="214"/>
                    <a:pt x="130" y="208"/>
                  </a:cubicBezTo>
                  <a:cubicBezTo>
                    <a:pt x="128" y="203"/>
                    <a:pt x="127" y="197"/>
                    <a:pt x="124" y="193"/>
                  </a:cubicBezTo>
                  <a:cubicBezTo>
                    <a:pt x="121" y="187"/>
                    <a:pt x="116" y="183"/>
                    <a:pt x="109" y="181"/>
                  </a:cubicBezTo>
                  <a:cubicBezTo>
                    <a:pt x="107" y="180"/>
                    <a:pt x="100" y="179"/>
                    <a:pt x="99" y="183"/>
                  </a:cubicBezTo>
                  <a:cubicBezTo>
                    <a:pt x="98" y="185"/>
                    <a:pt x="99" y="187"/>
                    <a:pt x="99" y="189"/>
                  </a:cubicBezTo>
                  <a:cubicBezTo>
                    <a:pt x="101" y="194"/>
                    <a:pt x="103" y="198"/>
                    <a:pt x="104" y="203"/>
                  </a:cubicBezTo>
                  <a:cubicBezTo>
                    <a:pt x="106" y="209"/>
                    <a:pt x="107" y="214"/>
                    <a:pt x="109" y="220"/>
                  </a:cubicBezTo>
                  <a:cubicBezTo>
                    <a:pt x="112" y="230"/>
                    <a:pt x="117" y="240"/>
                    <a:pt x="123" y="249"/>
                  </a:cubicBezTo>
                  <a:cubicBezTo>
                    <a:pt x="130" y="260"/>
                    <a:pt x="138" y="270"/>
                    <a:pt x="149" y="277"/>
                  </a:cubicBezTo>
                  <a:cubicBezTo>
                    <a:pt x="157" y="283"/>
                    <a:pt x="164" y="291"/>
                    <a:pt x="171" y="299"/>
                  </a:cubicBezTo>
                  <a:cubicBezTo>
                    <a:pt x="173" y="301"/>
                    <a:pt x="170" y="305"/>
                    <a:pt x="168" y="302"/>
                  </a:cubicBezTo>
                  <a:cubicBezTo>
                    <a:pt x="163" y="297"/>
                    <a:pt x="158" y="292"/>
                    <a:pt x="153" y="287"/>
                  </a:cubicBezTo>
                  <a:cubicBezTo>
                    <a:pt x="148" y="283"/>
                    <a:pt x="142" y="279"/>
                    <a:pt x="138" y="275"/>
                  </a:cubicBezTo>
                  <a:cubicBezTo>
                    <a:pt x="128" y="266"/>
                    <a:pt x="120" y="256"/>
                    <a:pt x="114" y="245"/>
                  </a:cubicBezTo>
                  <a:cubicBezTo>
                    <a:pt x="108" y="234"/>
                    <a:pt x="104" y="222"/>
                    <a:pt x="101" y="210"/>
                  </a:cubicBezTo>
                  <a:cubicBezTo>
                    <a:pt x="101" y="209"/>
                    <a:pt x="101" y="208"/>
                    <a:pt x="100" y="208"/>
                  </a:cubicBezTo>
                  <a:cubicBezTo>
                    <a:pt x="99" y="206"/>
                    <a:pt x="97" y="205"/>
                    <a:pt x="96" y="203"/>
                  </a:cubicBezTo>
                  <a:cubicBezTo>
                    <a:pt x="89" y="196"/>
                    <a:pt x="81" y="189"/>
                    <a:pt x="74" y="182"/>
                  </a:cubicBezTo>
                  <a:cubicBezTo>
                    <a:pt x="67" y="176"/>
                    <a:pt x="60" y="168"/>
                    <a:pt x="52" y="164"/>
                  </a:cubicBezTo>
                  <a:cubicBezTo>
                    <a:pt x="44" y="159"/>
                    <a:pt x="31" y="155"/>
                    <a:pt x="25" y="166"/>
                  </a:cubicBezTo>
                  <a:cubicBezTo>
                    <a:pt x="22" y="172"/>
                    <a:pt x="30" y="177"/>
                    <a:pt x="34" y="180"/>
                  </a:cubicBezTo>
                  <a:cubicBezTo>
                    <a:pt x="41" y="187"/>
                    <a:pt x="49" y="194"/>
                    <a:pt x="55" y="203"/>
                  </a:cubicBezTo>
                  <a:cubicBezTo>
                    <a:pt x="61" y="211"/>
                    <a:pt x="69" y="219"/>
                    <a:pt x="76" y="228"/>
                  </a:cubicBezTo>
                  <a:cubicBezTo>
                    <a:pt x="87" y="241"/>
                    <a:pt x="102" y="253"/>
                    <a:pt x="116" y="263"/>
                  </a:cubicBezTo>
                  <a:cubicBezTo>
                    <a:pt x="124" y="270"/>
                    <a:pt x="132" y="276"/>
                    <a:pt x="140" y="282"/>
                  </a:cubicBezTo>
                  <a:cubicBezTo>
                    <a:pt x="147" y="288"/>
                    <a:pt x="155" y="293"/>
                    <a:pt x="161" y="299"/>
                  </a:cubicBezTo>
                  <a:cubicBezTo>
                    <a:pt x="165" y="303"/>
                    <a:pt x="172" y="304"/>
                    <a:pt x="177" y="306"/>
                  </a:cubicBezTo>
                  <a:cubicBezTo>
                    <a:pt x="185" y="308"/>
                    <a:pt x="193" y="311"/>
                    <a:pt x="200" y="315"/>
                  </a:cubicBezTo>
                  <a:cubicBezTo>
                    <a:pt x="213" y="322"/>
                    <a:pt x="226" y="329"/>
                    <a:pt x="239" y="335"/>
                  </a:cubicBezTo>
                  <a:cubicBezTo>
                    <a:pt x="248" y="340"/>
                    <a:pt x="257" y="344"/>
                    <a:pt x="265" y="350"/>
                  </a:cubicBezTo>
                  <a:cubicBezTo>
                    <a:pt x="271" y="355"/>
                    <a:pt x="279" y="360"/>
                    <a:pt x="284" y="366"/>
                  </a:cubicBezTo>
                  <a:cubicBezTo>
                    <a:pt x="304" y="353"/>
                    <a:pt x="320" y="335"/>
                    <a:pt x="334" y="316"/>
                  </a:cubicBezTo>
                  <a:cubicBezTo>
                    <a:pt x="330" y="312"/>
                    <a:pt x="326" y="307"/>
                    <a:pt x="323" y="302"/>
                  </a:cubicBezTo>
                  <a:cubicBezTo>
                    <a:pt x="317" y="294"/>
                    <a:pt x="311" y="282"/>
                    <a:pt x="301" y="278"/>
                  </a:cubicBezTo>
                  <a:cubicBezTo>
                    <a:pt x="298" y="277"/>
                    <a:pt x="301" y="272"/>
                    <a:pt x="304" y="274"/>
                  </a:cubicBezTo>
                  <a:cubicBezTo>
                    <a:pt x="313" y="277"/>
                    <a:pt x="318" y="287"/>
                    <a:pt x="323" y="294"/>
                  </a:cubicBezTo>
                  <a:cubicBezTo>
                    <a:pt x="327" y="300"/>
                    <a:pt x="330" y="306"/>
                    <a:pt x="335" y="311"/>
                  </a:cubicBezTo>
                  <a:cubicBezTo>
                    <a:pt x="336" y="311"/>
                    <a:pt x="336" y="312"/>
                    <a:pt x="336" y="312"/>
                  </a:cubicBezTo>
                  <a:cubicBezTo>
                    <a:pt x="339" y="309"/>
                    <a:pt x="342" y="305"/>
                    <a:pt x="344" y="301"/>
                  </a:cubicBezTo>
                  <a:cubicBezTo>
                    <a:pt x="336" y="291"/>
                    <a:pt x="329" y="281"/>
                    <a:pt x="322" y="270"/>
                  </a:cubicBezTo>
                  <a:cubicBezTo>
                    <a:pt x="315" y="260"/>
                    <a:pt x="307" y="248"/>
                    <a:pt x="297" y="242"/>
                  </a:cubicBezTo>
                  <a:close/>
                  <a:moveTo>
                    <a:pt x="2257" y="3"/>
                  </a:moveTo>
                  <a:cubicBezTo>
                    <a:pt x="2243" y="0"/>
                    <a:pt x="2235" y="11"/>
                    <a:pt x="2226" y="20"/>
                  </a:cubicBezTo>
                  <a:cubicBezTo>
                    <a:pt x="2227" y="21"/>
                    <a:pt x="2229" y="21"/>
                    <a:pt x="2229" y="22"/>
                  </a:cubicBezTo>
                  <a:cubicBezTo>
                    <a:pt x="2235" y="29"/>
                    <a:pt x="2227" y="39"/>
                    <a:pt x="2223" y="44"/>
                  </a:cubicBezTo>
                  <a:cubicBezTo>
                    <a:pt x="2216" y="52"/>
                    <a:pt x="2209" y="61"/>
                    <a:pt x="2202" y="69"/>
                  </a:cubicBezTo>
                  <a:cubicBezTo>
                    <a:pt x="2195" y="78"/>
                    <a:pt x="2188" y="87"/>
                    <a:pt x="2182" y="97"/>
                  </a:cubicBezTo>
                  <a:cubicBezTo>
                    <a:pt x="2178" y="103"/>
                    <a:pt x="2175" y="109"/>
                    <a:pt x="2171" y="115"/>
                  </a:cubicBezTo>
                  <a:cubicBezTo>
                    <a:pt x="2168" y="119"/>
                    <a:pt x="2163" y="122"/>
                    <a:pt x="2159" y="127"/>
                  </a:cubicBezTo>
                  <a:cubicBezTo>
                    <a:pt x="2157" y="129"/>
                    <a:pt x="2154" y="126"/>
                    <a:pt x="2156" y="123"/>
                  </a:cubicBezTo>
                  <a:cubicBezTo>
                    <a:pt x="2160" y="118"/>
                    <a:pt x="2166" y="115"/>
                    <a:pt x="2169" y="109"/>
                  </a:cubicBezTo>
                  <a:cubicBezTo>
                    <a:pt x="2172" y="104"/>
                    <a:pt x="2174" y="99"/>
                    <a:pt x="2177" y="94"/>
                  </a:cubicBezTo>
                  <a:cubicBezTo>
                    <a:pt x="2182" y="86"/>
                    <a:pt x="2188" y="79"/>
                    <a:pt x="2193" y="72"/>
                  </a:cubicBezTo>
                  <a:cubicBezTo>
                    <a:pt x="2200" y="64"/>
                    <a:pt x="2206" y="56"/>
                    <a:pt x="2213" y="48"/>
                  </a:cubicBezTo>
                  <a:cubicBezTo>
                    <a:pt x="2215" y="46"/>
                    <a:pt x="2231" y="28"/>
                    <a:pt x="2226" y="26"/>
                  </a:cubicBezTo>
                  <a:cubicBezTo>
                    <a:pt x="2224" y="25"/>
                    <a:pt x="2223" y="25"/>
                    <a:pt x="2221" y="25"/>
                  </a:cubicBezTo>
                  <a:cubicBezTo>
                    <a:pt x="2221" y="25"/>
                    <a:pt x="2221" y="25"/>
                    <a:pt x="2220" y="25"/>
                  </a:cubicBezTo>
                  <a:cubicBezTo>
                    <a:pt x="2213" y="25"/>
                    <a:pt x="2204" y="30"/>
                    <a:pt x="2199" y="34"/>
                  </a:cubicBezTo>
                  <a:cubicBezTo>
                    <a:pt x="2191" y="40"/>
                    <a:pt x="2184" y="48"/>
                    <a:pt x="2177" y="56"/>
                  </a:cubicBezTo>
                  <a:cubicBezTo>
                    <a:pt x="2165" y="71"/>
                    <a:pt x="2154" y="87"/>
                    <a:pt x="2140" y="100"/>
                  </a:cubicBezTo>
                  <a:cubicBezTo>
                    <a:pt x="2140" y="101"/>
                    <a:pt x="2139" y="103"/>
                    <a:pt x="2139" y="104"/>
                  </a:cubicBezTo>
                  <a:cubicBezTo>
                    <a:pt x="2132" y="117"/>
                    <a:pt x="2124" y="129"/>
                    <a:pt x="2115" y="141"/>
                  </a:cubicBezTo>
                  <a:cubicBezTo>
                    <a:pt x="2111" y="147"/>
                    <a:pt x="2106" y="153"/>
                    <a:pt x="2100" y="158"/>
                  </a:cubicBezTo>
                  <a:cubicBezTo>
                    <a:pt x="2096" y="161"/>
                    <a:pt x="2090" y="164"/>
                    <a:pt x="2088" y="170"/>
                  </a:cubicBezTo>
                  <a:cubicBezTo>
                    <a:pt x="2088" y="173"/>
                    <a:pt x="2083" y="172"/>
                    <a:pt x="2084" y="169"/>
                  </a:cubicBezTo>
                  <a:cubicBezTo>
                    <a:pt x="2086" y="160"/>
                    <a:pt x="2096" y="155"/>
                    <a:pt x="2102" y="149"/>
                  </a:cubicBezTo>
                  <a:cubicBezTo>
                    <a:pt x="2111" y="139"/>
                    <a:pt x="2120" y="128"/>
                    <a:pt x="2127" y="116"/>
                  </a:cubicBezTo>
                  <a:cubicBezTo>
                    <a:pt x="2130" y="111"/>
                    <a:pt x="2133" y="105"/>
                    <a:pt x="2135" y="99"/>
                  </a:cubicBezTo>
                  <a:cubicBezTo>
                    <a:pt x="2136" y="99"/>
                    <a:pt x="2136" y="98"/>
                    <a:pt x="2136" y="98"/>
                  </a:cubicBezTo>
                  <a:cubicBezTo>
                    <a:pt x="2136" y="98"/>
                    <a:pt x="2136" y="98"/>
                    <a:pt x="2136" y="97"/>
                  </a:cubicBezTo>
                  <a:cubicBezTo>
                    <a:pt x="2137" y="93"/>
                    <a:pt x="2138" y="89"/>
                    <a:pt x="2138" y="85"/>
                  </a:cubicBezTo>
                  <a:cubicBezTo>
                    <a:pt x="2140" y="77"/>
                    <a:pt x="2142" y="70"/>
                    <a:pt x="2144" y="62"/>
                  </a:cubicBezTo>
                  <a:cubicBezTo>
                    <a:pt x="2145" y="58"/>
                    <a:pt x="2146" y="55"/>
                    <a:pt x="2146" y="51"/>
                  </a:cubicBezTo>
                  <a:cubicBezTo>
                    <a:pt x="2145" y="45"/>
                    <a:pt x="2139" y="47"/>
                    <a:pt x="2135" y="49"/>
                  </a:cubicBezTo>
                  <a:cubicBezTo>
                    <a:pt x="2125" y="54"/>
                    <a:pt x="2121" y="64"/>
                    <a:pt x="2119" y="75"/>
                  </a:cubicBezTo>
                  <a:cubicBezTo>
                    <a:pt x="2118" y="83"/>
                    <a:pt x="2117" y="91"/>
                    <a:pt x="2111" y="97"/>
                  </a:cubicBezTo>
                  <a:cubicBezTo>
                    <a:pt x="2105" y="103"/>
                    <a:pt x="2097" y="108"/>
                    <a:pt x="2097" y="118"/>
                  </a:cubicBezTo>
                  <a:cubicBezTo>
                    <a:pt x="2097" y="121"/>
                    <a:pt x="2092" y="121"/>
                    <a:pt x="2092" y="118"/>
                  </a:cubicBezTo>
                  <a:cubicBezTo>
                    <a:pt x="2092" y="117"/>
                    <a:pt x="2092" y="116"/>
                    <a:pt x="2092" y="115"/>
                  </a:cubicBezTo>
                  <a:cubicBezTo>
                    <a:pt x="2082" y="119"/>
                    <a:pt x="2073" y="128"/>
                    <a:pt x="2073" y="139"/>
                  </a:cubicBezTo>
                  <a:cubicBezTo>
                    <a:pt x="2074" y="142"/>
                    <a:pt x="2069" y="142"/>
                    <a:pt x="2069" y="139"/>
                  </a:cubicBezTo>
                  <a:cubicBezTo>
                    <a:pt x="2068" y="136"/>
                    <a:pt x="2069" y="133"/>
                    <a:pt x="2070" y="130"/>
                  </a:cubicBezTo>
                  <a:cubicBezTo>
                    <a:pt x="2056" y="136"/>
                    <a:pt x="2041" y="136"/>
                    <a:pt x="2026" y="137"/>
                  </a:cubicBezTo>
                  <a:cubicBezTo>
                    <a:pt x="2016" y="138"/>
                    <a:pt x="2008" y="140"/>
                    <a:pt x="2000" y="146"/>
                  </a:cubicBezTo>
                  <a:cubicBezTo>
                    <a:pt x="1997" y="149"/>
                    <a:pt x="1993" y="152"/>
                    <a:pt x="1990" y="154"/>
                  </a:cubicBezTo>
                  <a:cubicBezTo>
                    <a:pt x="1987" y="157"/>
                    <a:pt x="1983" y="158"/>
                    <a:pt x="1982" y="162"/>
                  </a:cubicBezTo>
                  <a:cubicBezTo>
                    <a:pt x="1981" y="165"/>
                    <a:pt x="1976" y="163"/>
                    <a:pt x="1977" y="160"/>
                  </a:cubicBezTo>
                  <a:cubicBezTo>
                    <a:pt x="1980" y="154"/>
                    <a:pt x="1988" y="149"/>
                    <a:pt x="1994" y="145"/>
                  </a:cubicBezTo>
                  <a:cubicBezTo>
                    <a:pt x="1999" y="141"/>
                    <a:pt x="2004" y="137"/>
                    <a:pt x="2010" y="135"/>
                  </a:cubicBezTo>
                  <a:cubicBezTo>
                    <a:pt x="2000" y="136"/>
                    <a:pt x="1988" y="138"/>
                    <a:pt x="1982" y="145"/>
                  </a:cubicBezTo>
                  <a:cubicBezTo>
                    <a:pt x="1975" y="152"/>
                    <a:pt x="1970" y="162"/>
                    <a:pt x="1964" y="171"/>
                  </a:cubicBezTo>
                  <a:cubicBezTo>
                    <a:pt x="1961" y="176"/>
                    <a:pt x="1958" y="180"/>
                    <a:pt x="1954" y="185"/>
                  </a:cubicBezTo>
                  <a:cubicBezTo>
                    <a:pt x="1954" y="185"/>
                    <a:pt x="1953" y="186"/>
                    <a:pt x="1953" y="186"/>
                  </a:cubicBezTo>
                  <a:cubicBezTo>
                    <a:pt x="1952" y="189"/>
                    <a:pt x="1959" y="196"/>
                    <a:pt x="1961" y="198"/>
                  </a:cubicBezTo>
                  <a:cubicBezTo>
                    <a:pt x="1968" y="205"/>
                    <a:pt x="1976" y="212"/>
                    <a:pt x="1986" y="217"/>
                  </a:cubicBezTo>
                  <a:cubicBezTo>
                    <a:pt x="2003" y="224"/>
                    <a:pt x="2021" y="226"/>
                    <a:pt x="2039" y="227"/>
                  </a:cubicBezTo>
                  <a:cubicBezTo>
                    <a:pt x="2042" y="227"/>
                    <a:pt x="2045" y="227"/>
                    <a:pt x="2049" y="227"/>
                  </a:cubicBezTo>
                  <a:cubicBezTo>
                    <a:pt x="2050" y="227"/>
                    <a:pt x="2050" y="227"/>
                    <a:pt x="2051" y="227"/>
                  </a:cubicBezTo>
                  <a:cubicBezTo>
                    <a:pt x="2048" y="227"/>
                    <a:pt x="2053" y="223"/>
                    <a:pt x="2054" y="222"/>
                  </a:cubicBezTo>
                  <a:cubicBezTo>
                    <a:pt x="2066" y="210"/>
                    <a:pt x="2080" y="200"/>
                    <a:pt x="2094" y="191"/>
                  </a:cubicBezTo>
                  <a:cubicBezTo>
                    <a:pt x="2107" y="181"/>
                    <a:pt x="2117" y="168"/>
                    <a:pt x="2128" y="156"/>
                  </a:cubicBezTo>
                  <a:cubicBezTo>
                    <a:pt x="2139" y="144"/>
                    <a:pt x="2151" y="136"/>
                    <a:pt x="2164" y="127"/>
                  </a:cubicBezTo>
                  <a:cubicBezTo>
                    <a:pt x="2171" y="123"/>
                    <a:pt x="2179" y="118"/>
                    <a:pt x="2184" y="111"/>
                  </a:cubicBezTo>
                  <a:cubicBezTo>
                    <a:pt x="2190" y="105"/>
                    <a:pt x="2195" y="97"/>
                    <a:pt x="2200" y="90"/>
                  </a:cubicBezTo>
                  <a:cubicBezTo>
                    <a:pt x="2205" y="82"/>
                    <a:pt x="2211" y="75"/>
                    <a:pt x="2216" y="68"/>
                  </a:cubicBezTo>
                  <a:cubicBezTo>
                    <a:pt x="2223" y="61"/>
                    <a:pt x="2230" y="54"/>
                    <a:pt x="2235" y="47"/>
                  </a:cubicBezTo>
                  <a:cubicBezTo>
                    <a:pt x="2241" y="39"/>
                    <a:pt x="2246" y="31"/>
                    <a:pt x="2252" y="23"/>
                  </a:cubicBezTo>
                  <a:cubicBezTo>
                    <a:pt x="2255" y="19"/>
                    <a:pt x="2266" y="5"/>
                    <a:pt x="2257" y="3"/>
                  </a:cubicBezTo>
                  <a:close/>
                  <a:moveTo>
                    <a:pt x="2068" y="125"/>
                  </a:moveTo>
                  <a:cubicBezTo>
                    <a:pt x="2070" y="124"/>
                    <a:pt x="2071" y="124"/>
                    <a:pt x="2073" y="124"/>
                  </a:cubicBezTo>
                  <a:cubicBezTo>
                    <a:pt x="2073" y="124"/>
                    <a:pt x="2073" y="124"/>
                    <a:pt x="2073" y="124"/>
                  </a:cubicBezTo>
                  <a:cubicBezTo>
                    <a:pt x="2074" y="122"/>
                    <a:pt x="2076" y="120"/>
                    <a:pt x="2078" y="118"/>
                  </a:cubicBezTo>
                  <a:cubicBezTo>
                    <a:pt x="2082" y="108"/>
                    <a:pt x="2091" y="100"/>
                    <a:pt x="2096" y="90"/>
                  </a:cubicBezTo>
                  <a:cubicBezTo>
                    <a:pt x="2099" y="85"/>
                    <a:pt x="2102" y="77"/>
                    <a:pt x="2098" y="71"/>
                  </a:cubicBezTo>
                  <a:cubicBezTo>
                    <a:pt x="2094" y="65"/>
                    <a:pt x="2084" y="66"/>
                    <a:pt x="2079" y="70"/>
                  </a:cubicBezTo>
                  <a:cubicBezTo>
                    <a:pt x="2066" y="78"/>
                    <a:pt x="2062" y="91"/>
                    <a:pt x="2054" y="103"/>
                  </a:cubicBezTo>
                  <a:cubicBezTo>
                    <a:pt x="2051" y="108"/>
                    <a:pt x="2048" y="113"/>
                    <a:pt x="2044" y="117"/>
                  </a:cubicBezTo>
                  <a:cubicBezTo>
                    <a:pt x="2041" y="120"/>
                    <a:pt x="2038" y="122"/>
                    <a:pt x="2035" y="125"/>
                  </a:cubicBezTo>
                  <a:cubicBezTo>
                    <a:pt x="2042" y="124"/>
                    <a:pt x="2048" y="123"/>
                    <a:pt x="2053" y="119"/>
                  </a:cubicBezTo>
                  <a:cubicBezTo>
                    <a:pt x="2056" y="117"/>
                    <a:pt x="2059" y="122"/>
                    <a:pt x="2056" y="124"/>
                  </a:cubicBezTo>
                  <a:cubicBezTo>
                    <a:pt x="2051" y="127"/>
                    <a:pt x="2045" y="128"/>
                    <a:pt x="2039" y="129"/>
                  </a:cubicBezTo>
                  <a:cubicBezTo>
                    <a:pt x="2036" y="130"/>
                    <a:pt x="2033" y="131"/>
                    <a:pt x="2030" y="131"/>
                  </a:cubicBezTo>
                  <a:cubicBezTo>
                    <a:pt x="2029" y="132"/>
                    <a:pt x="2029" y="132"/>
                    <a:pt x="2028" y="132"/>
                  </a:cubicBezTo>
                  <a:cubicBezTo>
                    <a:pt x="2027" y="132"/>
                    <a:pt x="2025" y="132"/>
                    <a:pt x="2024" y="133"/>
                  </a:cubicBezTo>
                  <a:cubicBezTo>
                    <a:pt x="2039" y="131"/>
                    <a:pt x="2054" y="131"/>
                    <a:pt x="2068" y="125"/>
                  </a:cubicBezTo>
                  <a:cubicBezTo>
                    <a:pt x="2068" y="125"/>
                    <a:pt x="2068" y="125"/>
                    <a:pt x="2068" y="12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auto">
            <a:xfrm>
              <a:off x="5867401" y="6869113"/>
              <a:ext cx="34925" cy="103188"/>
            </a:xfrm>
            <a:custGeom>
              <a:avLst/>
              <a:gdLst>
                <a:gd name="T0" fmla="*/ 3 w 16"/>
                <a:gd name="T1" fmla="*/ 48 h 48"/>
                <a:gd name="T2" fmla="*/ 16 w 16"/>
                <a:gd name="T3" fmla="*/ 0 h 48"/>
                <a:gd name="T4" fmla="*/ 0 w 16"/>
                <a:gd name="T5" fmla="*/ 48 h 48"/>
                <a:gd name="T6" fmla="*/ 3 w 16"/>
                <a:gd name="T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48">
                  <a:moveTo>
                    <a:pt x="3" y="48"/>
                  </a:moveTo>
                  <a:cubicBezTo>
                    <a:pt x="11" y="21"/>
                    <a:pt x="16" y="0"/>
                    <a:pt x="16" y="0"/>
                  </a:cubicBezTo>
                  <a:cubicBezTo>
                    <a:pt x="16" y="0"/>
                    <a:pt x="9" y="21"/>
                    <a:pt x="0" y="48"/>
                  </a:cubicBezTo>
                  <a:lnTo>
                    <a:pt x="3" y="48"/>
                  </a:lnTo>
                  <a:close/>
                </a:path>
              </a:pathLst>
            </a:custGeom>
            <a:solidFill>
              <a:srgbClr val="4040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auto">
            <a:xfrm>
              <a:off x="5775326" y="6919913"/>
              <a:ext cx="19050" cy="52388"/>
            </a:xfrm>
            <a:custGeom>
              <a:avLst/>
              <a:gdLst>
                <a:gd name="T0" fmla="*/ 1 w 9"/>
                <a:gd name="T1" fmla="*/ 24 h 24"/>
                <a:gd name="T2" fmla="*/ 9 w 9"/>
                <a:gd name="T3" fmla="*/ 0 h 24"/>
                <a:gd name="T4" fmla="*/ 0 w 9"/>
                <a:gd name="T5" fmla="*/ 24 h 24"/>
                <a:gd name="T6" fmla="*/ 1 w 9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24">
                  <a:moveTo>
                    <a:pt x="1" y="24"/>
                  </a:moveTo>
                  <a:cubicBezTo>
                    <a:pt x="6" y="10"/>
                    <a:pt x="9" y="0"/>
                    <a:pt x="9" y="0"/>
                  </a:cubicBezTo>
                  <a:cubicBezTo>
                    <a:pt x="9" y="0"/>
                    <a:pt x="6" y="9"/>
                    <a:pt x="0" y="24"/>
                  </a:cubicBezTo>
                  <a:lnTo>
                    <a:pt x="1" y="24"/>
                  </a:lnTo>
                  <a:close/>
                </a:path>
              </a:pathLst>
            </a:custGeom>
            <a:solidFill>
              <a:srgbClr val="4040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auto">
            <a:xfrm>
              <a:off x="5248276" y="6481763"/>
              <a:ext cx="315913" cy="490538"/>
            </a:xfrm>
            <a:custGeom>
              <a:avLst/>
              <a:gdLst>
                <a:gd name="T0" fmla="*/ 0 w 147"/>
                <a:gd name="T1" fmla="*/ 228 h 228"/>
                <a:gd name="T2" fmla="*/ 140 w 147"/>
                <a:gd name="T3" fmla="*/ 228 h 228"/>
                <a:gd name="T4" fmla="*/ 147 w 147"/>
                <a:gd name="T5" fmla="*/ 209 h 228"/>
                <a:gd name="T6" fmla="*/ 141 w 147"/>
                <a:gd name="T7" fmla="*/ 85 h 228"/>
                <a:gd name="T8" fmla="*/ 125 w 147"/>
                <a:gd name="T9" fmla="*/ 43 h 228"/>
                <a:gd name="T10" fmla="*/ 39 w 147"/>
                <a:gd name="T11" fmla="*/ 13 h 228"/>
                <a:gd name="T12" fmla="*/ 1 w 147"/>
                <a:gd name="T13" fmla="*/ 0 h 228"/>
                <a:gd name="T14" fmla="*/ 3 w 147"/>
                <a:gd name="T15" fmla="*/ 18 h 228"/>
                <a:gd name="T16" fmla="*/ 3 w 147"/>
                <a:gd name="T17" fmla="*/ 20 h 228"/>
                <a:gd name="T18" fmla="*/ 3 w 147"/>
                <a:gd name="T19" fmla="*/ 125 h 228"/>
                <a:gd name="T20" fmla="*/ 0 w 147"/>
                <a:gd name="T21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7" h="228">
                  <a:moveTo>
                    <a:pt x="0" y="228"/>
                  </a:moveTo>
                  <a:cubicBezTo>
                    <a:pt x="140" y="228"/>
                    <a:pt x="140" y="228"/>
                    <a:pt x="140" y="228"/>
                  </a:cubicBezTo>
                  <a:cubicBezTo>
                    <a:pt x="144" y="219"/>
                    <a:pt x="147" y="211"/>
                    <a:pt x="147" y="209"/>
                  </a:cubicBezTo>
                  <a:cubicBezTo>
                    <a:pt x="147" y="200"/>
                    <a:pt x="142" y="127"/>
                    <a:pt x="141" y="85"/>
                  </a:cubicBezTo>
                  <a:cubicBezTo>
                    <a:pt x="139" y="43"/>
                    <a:pt x="131" y="51"/>
                    <a:pt x="125" y="43"/>
                  </a:cubicBezTo>
                  <a:cubicBezTo>
                    <a:pt x="119" y="34"/>
                    <a:pt x="66" y="25"/>
                    <a:pt x="39" y="13"/>
                  </a:cubicBezTo>
                  <a:cubicBezTo>
                    <a:pt x="25" y="7"/>
                    <a:pt x="12" y="3"/>
                    <a:pt x="1" y="0"/>
                  </a:cubicBezTo>
                  <a:cubicBezTo>
                    <a:pt x="2" y="6"/>
                    <a:pt x="3" y="12"/>
                    <a:pt x="3" y="18"/>
                  </a:cubicBezTo>
                  <a:cubicBezTo>
                    <a:pt x="3" y="19"/>
                    <a:pt x="3" y="19"/>
                    <a:pt x="3" y="20"/>
                  </a:cubicBezTo>
                  <a:cubicBezTo>
                    <a:pt x="3" y="55"/>
                    <a:pt x="4" y="90"/>
                    <a:pt x="3" y="125"/>
                  </a:cubicBezTo>
                  <a:cubicBezTo>
                    <a:pt x="3" y="159"/>
                    <a:pt x="1" y="194"/>
                    <a:pt x="0" y="228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auto">
            <a:xfrm>
              <a:off x="6218238" y="5335588"/>
              <a:ext cx="463550" cy="1187450"/>
            </a:xfrm>
            <a:custGeom>
              <a:avLst/>
              <a:gdLst>
                <a:gd name="T0" fmla="*/ 70 w 216"/>
                <a:gd name="T1" fmla="*/ 498 h 553"/>
                <a:gd name="T2" fmla="*/ 216 w 216"/>
                <a:gd name="T3" fmla="*/ 553 h 553"/>
                <a:gd name="T4" fmla="*/ 72 w 216"/>
                <a:gd name="T5" fmla="*/ 432 h 553"/>
                <a:gd name="T6" fmla="*/ 14 w 216"/>
                <a:gd name="T7" fmla="*/ 183 h 553"/>
                <a:gd name="T8" fmla="*/ 13 w 216"/>
                <a:gd name="T9" fmla="*/ 0 h 553"/>
                <a:gd name="T10" fmla="*/ 1 w 216"/>
                <a:gd name="T11" fmla="*/ 199 h 553"/>
                <a:gd name="T12" fmla="*/ 10 w 216"/>
                <a:gd name="T13" fmla="*/ 428 h 553"/>
                <a:gd name="T14" fmla="*/ 70 w 216"/>
                <a:gd name="T15" fmla="*/ 498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6" h="553">
                  <a:moveTo>
                    <a:pt x="70" y="498"/>
                  </a:moveTo>
                  <a:cubicBezTo>
                    <a:pt x="97" y="515"/>
                    <a:pt x="216" y="553"/>
                    <a:pt x="216" y="553"/>
                  </a:cubicBezTo>
                  <a:cubicBezTo>
                    <a:pt x="216" y="553"/>
                    <a:pt x="92" y="473"/>
                    <a:pt x="72" y="432"/>
                  </a:cubicBezTo>
                  <a:cubicBezTo>
                    <a:pt x="52" y="391"/>
                    <a:pt x="15" y="238"/>
                    <a:pt x="14" y="183"/>
                  </a:cubicBezTo>
                  <a:cubicBezTo>
                    <a:pt x="13" y="128"/>
                    <a:pt x="13" y="0"/>
                    <a:pt x="13" y="0"/>
                  </a:cubicBezTo>
                  <a:cubicBezTo>
                    <a:pt x="13" y="0"/>
                    <a:pt x="3" y="128"/>
                    <a:pt x="1" y="199"/>
                  </a:cubicBezTo>
                  <a:cubicBezTo>
                    <a:pt x="0" y="270"/>
                    <a:pt x="4" y="408"/>
                    <a:pt x="10" y="428"/>
                  </a:cubicBezTo>
                  <a:cubicBezTo>
                    <a:pt x="16" y="448"/>
                    <a:pt x="43" y="480"/>
                    <a:pt x="70" y="498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auto">
            <a:xfrm>
              <a:off x="6753226" y="6535738"/>
              <a:ext cx="165100" cy="436563"/>
            </a:xfrm>
            <a:custGeom>
              <a:avLst/>
              <a:gdLst>
                <a:gd name="T0" fmla="*/ 74 w 77"/>
                <a:gd name="T1" fmla="*/ 100 h 203"/>
                <a:gd name="T2" fmla="*/ 74 w 77"/>
                <a:gd name="T3" fmla="*/ 0 h 203"/>
                <a:gd name="T4" fmla="*/ 52 w 77"/>
                <a:gd name="T5" fmla="*/ 8 h 203"/>
                <a:gd name="T6" fmla="*/ 1 w 77"/>
                <a:gd name="T7" fmla="*/ 25 h 203"/>
                <a:gd name="T8" fmla="*/ 16 w 77"/>
                <a:gd name="T9" fmla="*/ 202 h 203"/>
                <a:gd name="T10" fmla="*/ 16 w 77"/>
                <a:gd name="T11" fmla="*/ 203 h 203"/>
                <a:gd name="T12" fmla="*/ 77 w 77"/>
                <a:gd name="T13" fmla="*/ 203 h 203"/>
                <a:gd name="T14" fmla="*/ 74 w 77"/>
                <a:gd name="T15" fmla="*/ 10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" h="203">
                  <a:moveTo>
                    <a:pt x="74" y="100"/>
                  </a:moveTo>
                  <a:cubicBezTo>
                    <a:pt x="74" y="67"/>
                    <a:pt x="74" y="33"/>
                    <a:pt x="74" y="0"/>
                  </a:cubicBezTo>
                  <a:cubicBezTo>
                    <a:pt x="66" y="2"/>
                    <a:pt x="58" y="5"/>
                    <a:pt x="52" y="8"/>
                  </a:cubicBezTo>
                  <a:cubicBezTo>
                    <a:pt x="31" y="15"/>
                    <a:pt x="2" y="19"/>
                    <a:pt x="1" y="25"/>
                  </a:cubicBezTo>
                  <a:cubicBezTo>
                    <a:pt x="0" y="31"/>
                    <a:pt x="15" y="141"/>
                    <a:pt x="16" y="202"/>
                  </a:cubicBezTo>
                  <a:cubicBezTo>
                    <a:pt x="16" y="202"/>
                    <a:pt x="16" y="203"/>
                    <a:pt x="16" y="203"/>
                  </a:cubicBezTo>
                  <a:cubicBezTo>
                    <a:pt x="77" y="203"/>
                    <a:pt x="77" y="203"/>
                    <a:pt x="77" y="203"/>
                  </a:cubicBezTo>
                  <a:cubicBezTo>
                    <a:pt x="76" y="169"/>
                    <a:pt x="75" y="134"/>
                    <a:pt x="74" y="10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auto">
            <a:xfrm>
              <a:off x="5653088" y="5597525"/>
              <a:ext cx="534988" cy="1225550"/>
            </a:xfrm>
            <a:custGeom>
              <a:avLst/>
              <a:gdLst>
                <a:gd name="T0" fmla="*/ 0 w 249"/>
                <a:gd name="T1" fmla="*/ 571 h 571"/>
                <a:gd name="T2" fmla="*/ 126 w 249"/>
                <a:gd name="T3" fmla="*/ 400 h 571"/>
                <a:gd name="T4" fmla="*/ 141 w 249"/>
                <a:gd name="T5" fmla="*/ 289 h 571"/>
                <a:gd name="T6" fmla="*/ 171 w 249"/>
                <a:gd name="T7" fmla="*/ 302 h 571"/>
                <a:gd name="T8" fmla="*/ 191 w 249"/>
                <a:gd name="T9" fmla="*/ 420 h 571"/>
                <a:gd name="T10" fmla="*/ 214 w 249"/>
                <a:gd name="T11" fmla="*/ 257 h 571"/>
                <a:gd name="T12" fmla="*/ 204 w 249"/>
                <a:gd name="T13" fmla="*/ 368 h 571"/>
                <a:gd name="T14" fmla="*/ 224 w 249"/>
                <a:gd name="T15" fmla="*/ 313 h 571"/>
                <a:gd name="T16" fmla="*/ 244 w 249"/>
                <a:gd name="T17" fmla="*/ 202 h 571"/>
                <a:gd name="T18" fmla="*/ 249 w 249"/>
                <a:gd name="T19" fmla="*/ 35 h 571"/>
                <a:gd name="T20" fmla="*/ 232 w 249"/>
                <a:gd name="T21" fmla="*/ 11 h 571"/>
                <a:gd name="T22" fmla="*/ 194 w 249"/>
                <a:gd name="T23" fmla="*/ 10 h 571"/>
                <a:gd name="T24" fmla="*/ 198 w 249"/>
                <a:gd name="T25" fmla="*/ 159 h 571"/>
                <a:gd name="T26" fmla="*/ 193 w 249"/>
                <a:gd name="T27" fmla="*/ 300 h 571"/>
                <a:gd name="T28" fmla="*/ 188 w 249"/>
                <a:gd name="T29" fmla="*/ 126 h 571"/>
                <a:gd name="T30" fmla="*/ 186 w 249"/>
                <a:gd name="T31" fmla="*/ 6 h 571"/>
                <a:gd name="T32" fmla="*/ 169 w 249"/>
                <a:gd name="T33" fmla="*/ 1 h 571"/>
                <a:gd name="T34" fmla="*/ 148 w 249"/>
                <a:gd name="T35" fmla="*/ 6 h 571"/>
                <a:gd name="T36" fmla="*/ 135 w 249"/>
                <a:gd name="T37" fmla="*/ 114 h 571"/>
                <a:gd name="T38" fmla="*/ 118 w 249"/>
                <a:gd name="T39" fmla="*/ 270 h 571"/>
                <a:gd name="T40" fmla="*/ 0 w 249"/>
                <a:gd name="T41" fmla="*/ 571 h 5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49" h="571">
                  <a:moveTo>
                    <a:pt x="0" y="571"/>
                  </a:moveTo>
                  <a:cubicBezTo>
                    <a:pt x="0" y="571"/>
                    <a:pt x="115" y="435"/>
                    <a:pt x="126" y="400"/>
                  </a:cubicBezTo>
                  <a:cubicBezTo>
                    <a:pt x="138" y="365"/>
                    <a:pt x="135" y="292"/>
                    <a:pt x="141" y="289"/>
                  </a:cubicBezTo>
                  <a:cubicBezTo>
                    <a:pt x="148" y="285"/>
                    <a:pt x="169" y="280"/>
                    <a:pt x="171" y="302"/>
                  </a:cubicBezTo>
                  <a:cubicBezTo>
                    <a:pt x="173" y="323"/>
                    <a:pt x="191" y="415"/>
                    <a:pt x="191" y="420"/>
                  </a:cubicBezTo>
                  <a:cubicBezTo>
                    <a:pt x="191" y="425"/>
                    <a:pt x="214" y="257"/>
                    <a:pt x="214" y="257"/>
                  </a:cubicBezTo>
                  <a:cubicBezTo>
                    <a:pt x="214" y="257"/>
                    <a:pt x="203" y="348"/>
                    <a:pt x="204" y="368"/>
                  </a:cubicBezTo>
                  <a:cubicBezTo>
                    <a:pt x="206" y="388"/>
                    <a:pt x="218" y="342"/>
                    <a:pt x="224" y="313"/>
                  </a:cubicBezTo>
                  <a:cubicBezTo>
                    <a:pt x="231" y="285"/>
                    <a:pt x="246" y="230"/>
                    <a:pt x="244" y="202"/>
                  </a:cubicBezTo>
                  <a:cubicBezTo>
                    <a:pt x="242" y="174"/>
                    <a:pt x="249" y="40"/>
                    <a:pt x="249" y="35"/>
                  </a:cubicBezTo>
                  <a:cubicBezTo>
                    <a:pt x="249" y="30"/>
                    <a:pt x="241" y="13"/>
                    <a:pt x="232" y="11"/>
                  </a:cubicBezTo>
                  <a:cubicBezTo>
                    <a:pt x="224" y="10"/>
                    <a:pt x="194" y="10"/>
                    <a:pt x="194" y="10"/>
                  </a:cubicBezTo>
                  <a:cubicBezTo>
                    <a:pt x="194" y="10"/>
                    <a:pt x="198" y="133"/>
                    <a:pt x="198" y="159"/>
                  </a:cubicBezTo>
                  <a:cubicBezTo>
                    <a:pt x="198" y="186"/>
                    <a:pt x="193" y="300"/>
                    <a:pt x="193" y="300"/>
                  </a:cubicBezTo>
                  <a:cubicBezTo>
                    <a:pt x="193" y="300"/>
                    <a:pt x="188" y="172"/>
                    <a:pt x="188" y="126"/>
                  </a:cubicBezTo>
                  <a:cubicBezTo>
                    <a:pt x="188" y="79"/>
                    <a:pt x="186" y="6"/>
                    <a:pt x="186" y="6"/>
                  </a:cubicBezTo>
                  <a:cubicBezTo>
                    <a:pt x="186" y="6"/>
                    <a:pt x="179" y="3"/>
                    <a:pt x="169" y="1"/>
                  </a:cubicBezTo>
                  <a:cubicBezTo>
                    <a:pt x="159" y="0"/>
                    <a:pt x="148" y="6"/>
                    <a:pt x="148" y="6"/>
                  </a:cubicBezTo>
                  <a:cubicBezTo>
                    <a:pt x="148" y="6"/>
                    <a:pt x="140" y="76"/>
                    <a:pt x="135" y="114"/>
                  </a:cubicBezTo>
                  <a:cubicBezTo>
                    <a:pt x="130" y="152"/>
                    <a:pt x="125" y="192"/>
                    <a:pt x="118" y="270"/>
                  </a:cubicBezTo>
                  <a:cubicBezTo>
                    <a:pt x="111" y="348"/>
                    <a:pt x="0" y="571"/>
                    <a:pt x="0" y="571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Freeform 20"/>
            <p:cNvSpPr>
              <a:spLocks noEditPoints="1"/>
            </p:cNvSpPr>
            <p:nvPr/>
          </p:nvSpPr>
          <p:spPr bwMode="auto">
            <a:xfrm>
              <a:off x="4137026" y="3475038"/>
              <a:ext cx="1773238" cy="2981325"/>
            </a:xfrm>
            <a:custGeom>
              <a:avLst/>
              <a:gdLst>
                <a:gd name="T0" fmla="*/ 61 w 825"/>
                <a:gd name="T1" fmla="*/ 516 h 1389"/>
                <a:gd name="T2" fmla="*/ 85 w 825"/>
                <a:gd name="T3" fmla="*/ 536 h 1389"/>
                <a:gd name="T4" fmla="*/ 160 w 825"/>
                <a:gd name="T5" fmla="*/ 611 h 1389"/>
                <a:gd name="T6" fmla="*/ 243 w 825"/>
                <a:gd name="T7" fmla="*/ 702 h 1389"/>
                <a:gd name="T8" fmla="*/ 321 w 825"/>
                <a:gd name="T9" fmla="*/ 750 h 1389"/>
                <a:gd name="T10" fmla="*/ 395 w 825"/>
                <a:gd name="T11" fmla="*/ 808 h 1389"/>
                <a:gd name="T12" fmla="*/ 480 w 825"/>
                <a:gd name="T13" fmla="*/ 775 h 1389"/>
                <a:gd name="T14" fmla="*/ 517 w 825"/>
                <a:gd name="T15" fmla="*/ 815 h 1389"/>
                <a:gd name="T16" fmla="*/ 496 w 825"/>
                <a:gd name="T17" fmla="*/ 1263 h 1389"/>
                <a:gd name="T18" fmla="*/ 517 w 825"/>
                <a:gd name="T19" fmla="*/ 1388 h 1389"/>
                <a:gd name="T20" fmla="*/ 788 w 825"/>
                <a:gd name="T21" fmla="*/ 1218 h 1389"/>
                <a:gd name="T22" fmla="*/ 785 w 825"/>
                <a:gd name="T23" fmla="*/ 378 h 1389"/>
                <a:gd name="T24" fmla="*/ 804 w 825"/>
                <a:gd name="T25" fmla="*/ 5 h 1389"/>
                <a:gd name="T26" fmla="*/ 762 w 825"/>
                <a:gd name="T27" fmla="*/ 32 h 1389"/>
                <a:gd name="T28" fmla="*/ 673 w 825"/>
                <a:gd name="T29" fmla="*/ 197 h 1389"/>
                <a:gd name="T30" fmla="*/ 694 w 825"/>
                <a:gd name="T31" fmla="*/ 377 h 1389"/>
                <a:gd name="T32" fmla="*/ 636 w 825"/>
                <a:gd name="T33" fmla="*/ 218 h 1389"/>
                <a:gd name="T34" fmla="*/ 571 w 825"/>
                <a:gd name="T35" fmla="*/ 513 h 1389"/>
                <a:gd name="T36" fmla="*/ 560 w 825"/>
                <a:gd name="T37" fmla="*/ 194 h 1389"/>
                <a:gd name="T38" fmla="*/ 611 w 825"/>
                <a:gd name="T39" fmla="*/ 110 h 1389"/>
                <a:gd name="T40" fmla="*/ 458 w 825"/>
                <a:gd name="T41" fmla="*/ 237 h 1389"/>
                <a:gd name="T42" fmla="*/ 403 w 825"/>
                <a:gd name="T43" fmla="*/ 461 h 1389"/>
                <a:gd name="T44" fmla="*/ 393 w 825"/>
                <a:gd name="T45" fmla="*/ 553 h 1389"/>
                <a:gd name="T46" fmla="*/ 364 w 825"/>
                <a:gd name="T47" fmla="*/ 543 h 1389"/>
                <a:gd name="T48" fmla="*/ 445 w 825"/>
                <a:gd name="T49" fmla="*/ 636 h 1389"/>
                <a:gd name="T50" fmla="*/ 430 w 825"/>
                <a:gd name="T51" fmla="*/ 573 h 1389"/>
                <a:gd name="T52" fmla="*/ 399 w 825"/>
                <a:gd name="T53" fmla="*/ 551 h 1389"/>
                <a:gd name="T54" fmla="*/ 439 w 825"/>
                <a:gd name="T55" fmla="*/ 514 h 1389"/>
                <a:gd name="T56" fmla="*/ 473 w 825"/>
                <a:gd name="T57" fmla="*/ 412 h 1389"/>
                <a:gd name="T58" fmla="*/ 454 w 825"/>
                <a:gd name="T59" fmla="*/ 393 h 1389"/>
                <a:gd name="T60" fmla="*/ 494 w 825"/>
                <a:gd name="T61" fmla="*/ 537 h 1389"/>
                <a:gd name="T62" fmla="*/ 472 w 825"/>
                <a:gd name="T63" fmla="*/ 672 h 1389"/>
                <a:gd name="T64" fmla="*/ 443 w 825"/>
                <a:gd name="T65" fmla="*/ 653 h 1389"/>
                <a:gd name="T66" fmla="*/ 439 w 825"/>
                <a:gd name="T67" fmla="*/ 706 h 1389"/>
                <a:gd name="T68" fmla="*/ 424 w 825"/>
                <a:gd name="T69" fmla="*/ 790 h 1389"/>
                <a:gd name="T70" fmla="*/ 288 w 825"/>
                <a:gd name="T71" fmla="*/ 513 h 1389"/>
                <a:gd name="T72" fmla="*/ 348 w 825"/>
                <a:gd name="T73" fmla="*/ 756 h 1389"/>
                <a:gd name="T74" fmla="*/ 270 w 825"/>
                <a:gd name="T75" fmla="*/ 607 h 1389"/>
                <a:gd name="T76" fmla="*/ 239 w 825"/>
                <a:gd name="T77" fmla="*/ 561 h 1389"/>
                <a:gd name="T78" fmla="*/ 220 w 825"/>
                <a:gd name="T79" fmla="*/ 645 h 1389"/>
                <a:gd name="T80" fmla="*/ 200 w 825"/>
                <a:gd name="T81" fmla="*/ 483 h 1389"/>
                <a:gd name="T82" fmla="*/ 171 w 825"/>
                <a:gd name="T83" fmla="*/ 518 h 1389"/>
                <a:gd name="T84" fmla="*/ 127 w 825"/>
                <a:gd name="T85" fmla="*/ 527 h 1389"/>
                <a:gd name="T86" fmla="*/ 81 w 825"/>
                <a:gd name="T87" fmla="*/ 471 h 1389"/>
                <a:gd name="T88" fmla="*/ 63 w 825"/>
                <a:gd name="T89" fmla="*/ 421 h 1389"/>
                <a:gd name="T90" fmla="*/ 2 w 825"/>
                <a:gd name="T91" fmla="*/ 424 h 1389"/>
                <a:gd name="T92" fmla="*/ 459 w 825"/>
                <a:gd name="T93" fmla="*/ 357 h 1389"/>
                <a:gd name="T94" fmla="*/ 490 w 825"/>
                <a:gd name="T95" fmla="*/ 233 h 1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25" h="1389">
                  <a:moveTo>
                    <a:pt x="9" y="471"/>
                  </a:moveTo>
                  <a:cubicBezTo>
                    <a:pt x="18" y="479"/>
                    <a:pt x="26" y="486"/>
                    <a:pt x="35" y="493"/>
                  </a:cubicBezTo>
                  <a:cubicBezTo>
                    <a:pt x="44" y="500"/>
                    <a:pt x="54" y="507"/>
                    <a:pt x="61" y="516"/>
                  </a:cubicBezTo>
                  <a:cubicBezTo>
                    <a:pt x="65" y="521"/>
                    <a:pt x="70" y="524"/>
                    <a:pt x="76" y="525"/>
                  </a:cubicBezTo>
                  <a:cubicBezTo>
                    <a:pt x="77" y="526"/>
                    <a:pt x="78" y="526"/>
                    <a:pt x="78" y="526"/>
                  </a:cubicBezTo>
                  <a:cubicBezTo>
                    <a:pt x="81" y="529"/>
                    <a:pt x="83" y="533"/>
                    <a:pt x="85" y="536"/>
                  </a:cubicBezTo>
                  <a:cubicBezTo>
                    <a:pt x="93" y="548"/>
                    <a:pt x="100" y="561"/>
                    <a:pt x="108" y="572"/>
                  </a:cubicBezTo>
                  <a:cubicBezTo>
                    <a:pt x="113" y="580"/>
                    <a:pt x="121" y="585"/>
                    <a:pt x="128" y="591"/>
                  </a:cubicBezTo>
                  <a:cubicBezTo>
                    <a:pt x="138" y="598"/>
                    <a:pt x="149" y="605"/>
                    <a:pt x="160" y="611"/>
                  </a:cubicBezTo>
                  <a:cubicBezTo>
                    <a:pt x="165" y="627"/>
                    <a:pt x="181" y="639"/>
                    <a:pt x="191" y="651"/>
                  </a:cubicBezTo>
                  <a:cubicBezTo>
                    <a:pt x="199" y="659"/>
                    <a:pt x="205" y="669"/>
                    <a:pt x="212" y="678"/>
                  </a:cubicBezTo>
                  <a:cubicBezTo>
                    <a:pt x="221" y="688"/>
                    <a:pt x="232" y="695"/>
                    <a:pt x="243" y="702"/>
                  </a:cubicBezTo>
                  <a:cubicBezTo>
                    <a:pt x="255" y="710"/>
                    <a:pt x="266" y="719"/>
                    <a:pt x="279" y="726"/>
                  </a:cubicBezTo>
                  <a:cubicBezTo>
                    <a:pt x="291" y="734"/>
                    <a:pt x="305" y="741"/>
                    <a:pt x="318" y="748"/>
                  </a:cubicBezTo>
                  <a:cubicBezTo>
                    <a:pt x="319" y="749"/>
                    <a:pt x="320" y="749"/>
                    <a:pt x="321" y="750"/>
                  </a:cubicBezTo>
                  <a:cubicBezTo>
                    <a:pt x="322" y="751"/>
                    <a:pt x="323" y="752"/>
                    <a:pt x="324" y="753"/>
                  </a:cubicBezTo>
                  <a:cubicBezTo>
                    <a:pt x="341" y="767"/>
                    <a:pt x="357" y="780"/>
                    <a:pt x="375" y="793"/>
                  </a:cubicBezTo>
                  <a:cubicBezTo>
                    <a:pt x="381" y="798"/>
                    <a:pt x="388" y="803"/>
                    <a:pt x="395" y="808"/>
                  </a:cubicBezTo>
                  <a:cubicBezTo>
                    <a:pt x="401" y="812"/>
                    <a:pt x="407" y="812"/>
                    <a:pt x="414" y="812"/>
                  </a:cubicBezTo>
                  <a:cubicBezTo>
                    <a:pt x="424" y="811"/>
                    <a:pt x="436" y="810"/>
                    <a:pt x="444" y="805"/>
                  </a:cubicBezTo>
                  <a:cubicBezTo>
                    <a:pt x="457" y="797"/>
                    <a:pt x="469" y="786"/>
                    <a:pt x="480" y="775"/>
                  </a:cubicBezTo>
                  <a:cubicBezTo>
                    <a:pt x="491" y="763"/>
                    <a:pt x="500" y="751"/>
                    <a:pt x="508" y="738"/>
                  </a:cubicBezTo>
                  <a:cubicBezTo>
                    <a:pt x="509" y="746"/>
                    <a:pt x="510" y="754"/>
                    <a:pt x="511" y="762"/>
                  </a:cubicBezTo>
                  <a:cubicBezTo>
                    <a:pt x="513" y="780"/>
                    <a:pt x="515" y="797"/>
                    <a:pt x="517" y="815"/>
                  </a:cubicBezTo>
                  <a:cubicBezTo>
                    <a:pt x="518" y="819"/>
                    <a:pt x="518" y="823"/>
                    <a:pt x="519" y="827"/>
                  </a:cubicBezTo>
                  <a:cubicBezTo>
                    <a:pt x="519" y="899"/>
                    <a:pt x="519" y="972"/>
                    <a:pt x="514" y="1044"/>
                  </a:cubicBezTo>
                  <a:cubicBezTo>
                    <a:pt x="509" y="1117"/>
                    <a:pt x="501" y="1190"/>
                    <a:pt x="496" y="1263"/>
                  </a:cubicBezTo>
                  <a:cubicBezTo>
                    <a:pt x="493" y="1302"/>
                    <a:pt x="490" y="1341"/>
                    <a:pt x="490" y="1381"/>
                  </a:cubicBezTo>
                  <a:cubicBezTo>
                    <a:pt x="490" y="1382"/>
                    <a:pt x="491" y="1383"/>
                    <a:pt x="492" y="1383"/>
                  </a:cubicBezTo>
                  <a:cubicBezTo>
                    <a:pt x="500" y="1385"/>
                    <a:pt x="509" y="1386"/>
                    <a:pt x="517" y="1388"/>
                  </a:cubicBezTo>
                  <a:cubicBezTo>
                    <a:pt x="527" y="1388"/>
                    <a:pt x="537" y="1389"/>
                    <a:pt x="544" y="1389"/>
                  </a:cubicBezTo>
                  <a:cubicBezTo>
                    <a:pt x="564" y="1389"/>
                    <a:pt x="654" y="1385"/>
                    <a:pt x="690" y="1377"/>
                  </a:cubicBezTo>
                  <a:cubicBezTo>
                    <a:pt x="727" y="1369"/>
                    <a:pt x="760" y="1337"/>
                    <a:pt x="788" y="1218"/>
                  </a:cubicBezTo>
                  <a:cubicBezTo>
                    <a:pt x="816" y="1098"/>
                    <a:pt x="825" y="903"/>
                    <a:pt x="825" y="903"/>
                  </a:cubicBezTo>
                  <a:cubicBezTo>
                    <a:pt x="825" y="903"/>
                    <a:pt x="821" y="794"/>
                    <a:pt x="818" y="750"/>
                  </a:cubicBezTo>
                  <a:cubicBezTo>
                    <a:pt x="815" y="706"/>
                    <a:pt x="792" y="471"/>
                    <a:pt x="785" y="378"/>
                  </a:cubicBezTo>
                  <a:cubicBezTo>
                    <a:pt x="779" y="285"/>
                    <a:pt x="764" y="82"/>
                    <a:pt x="764" y="82"/>
                  </a:cubicBezTo>
                  <a:cubicBezTo>
                    <a:pt x="764" y="82"/>
                    <a:pt x="773" y="60"/>
                    <a:pt x="784" y="38"/>
                  </a:cubicBezTo>
                  <a:cubicBezTo>
                    <a:pt x="792" y="22"/>
                    <a:pt x="800" y="11"/>
                    <a:pt x="804" y="5"/>
                  </a:cubicBezTo>
                  <a:cubicBezTo>
                    <a:pt x="804" y="4"/>
                    <a:pt x="804" y="2"/>
                    <a:pt x="804" y="0"/>
                  </a:cubicBezTo>
                  <a:cubicBezTo>
                    <a:pt x="801" y="1"/>
                    <a:pt x="798" y="3"/>
                    <a:pt x="795" y="4"/>
                  </a:cubicBezTo>
                  <a:cubicBezTo>
                    <a:pt x="783" y="12"/>
                    <a:pt x="772" y="22"/>
                    <a:pt x="762" y="32"/>
                  </a:cubicBezTo>
                  <a:cubicBezTo>
                    <a:pt x="754" y="41"/>
                    <a:pt x="745" y="49"/>
                    <a:pt x="735" y="56"/>
                  </a:cubicBezTo>
                  <a:cubicBezTo>
                    <a:pt x="725" y="72"/>
                    <a:pt x="711" y="95"/>
                    <a:pt x="704" y="111"/>
                  </a:cubicBezTo>
                  <a:cubicBezTo>
                    <a:pt x="693" y="137"/>
                    <a:pt x="673" y="197"/>
                    <a:pt x="673" y="197"/>
                  </a:cubicBezTo>
                  <a:cubicBezTo>
                    <a:pt x="696" y="224"/>
                    <a:pt x="696" y="224"/>
                    <a:pt x="696" y="224"/>
                  </a:cubicBezTo>
                  <a:cubicBezTo>
                    <a:pt x="666" y="263"/>
                    <a:pt x="666" y="263"/>
                    <a:pt x="666" y="263"/>
                  </a:cubicBezTo>
                  <a:cubicBezTo>
                    <a:pt x="666" y="263"/>
                    <a:pt x="681" y="330"/>
                    <a:pt x="694" y="377"/>
                  </a:cubicBezTo>
                  <a:cubicBezTo>
                    <a:pt x="708" y="425"/>
                    <a:pt x="749" y="640"/>
                    <a:pt x="749" y="640"/>
                  </a:cubicBezTo>
                  <a:cubicBezTo>
                    <a:pt x="749" y="640"/>
                    <a:pt x="669" y="359"/>
                    <a:pt x="659" y="334"/>
                  </a:cubicBezTo>
                  <a:cubicBezTo>
                    <a:pt x="649" y="309"/>
                    <a:pt x="636" y="214"/>
                    <a:pt x="636" y="218"/>
                  </a:cubicBezTo>
                  <a:cubicBezTo>
                    <a:pt x="636" y="220"/>
                    <a:pt x="613" y="306"/>
                    <a:pt x="605" y="406"/>
                  </a:cubicBezTo>
                  <a:cubicBezTo>
                    <a:pt x="592" y="555"/>
                    <a:pt x="592" y="736"/>
                    <a:pt x="592" y="736"/>
                  </a:cubicBezTo>
                  <a:cubicBezTo>
                    <a:pt x="592" y="736"/>
                    <a:pt x="574" y="542"/>
                    <a:pt x="571" y="513"/>
                  </a:cubicBezTo>
                  <a:cubicBezTo>
                    <a:pt x="569" y="485"/>
                    <a:pt x="566" y="316"/>
                    <a:pt x="593" y="245"/>
                  </a:cubicBezTo>
                  <a:cubicBezTo>
                    <a:pt x="621" y="175"/>
                    <a:pt x="648" y="137"/>
                    <a:pt x="648" y="137"/>
                  </a:cubicBezTo>
                  <a:cubicBezTo>
                    <a:pt x="648" y="137"/>
                    <a:pt x="577" y="173"/>
                    <a:pt x="560" y="194"/>
                  </a:cubicBezTo>
                  <a:cubicBezTo>
                    <a:pt x="542" y="216"/>
                    <a:pt x="520" y="285"/>
                    <a:pt x="514" y="302"/>
                  </a:cubicBezTo>
                  <a:cubicBezTo>
                    <a:pt x="508" y="318"/>
                    <a:pt x="515" y="254"/>
                    <a:pt x="527" y="223"/>
                  </a:cubicBezTo>
                  <a:cubicBezTo>
                    <a:pt x="536" y="201"/>
                    <a:pt x="584" y="142"/>
                    <a:pt x="611" y="110"/>
                  </a:cubicBezTo>
                  <a:cubicBezTo>
                    <a:pt x="571" y="127"/>
                    <a:pt x="531" y="143"/>
                    <a:pt x="491" y="159"/>
                  </a:cubicBezTo>
                  <a:cubicBezTo>
                    <a:pt x="485" y="161"/>
                    <a:pt x="483" y="172"/>
                    <a:pt x="482" y="176"/>
                  </a:cubicBezTo>
                  <a:cubicBezTo>
                    <a:pt x="473" y="196"/>
                    <a:pt x="466" y="216"/>
                    <a:pt x="458" y="237"/>
                  </a:cubicBezTo>
                  <a:cubicBezTo>
                    <a:pt x="450" y="261"/>
                    <a:pt x="441" y="286"/>
                    <a:pt x="435" y="312"/>
                  </a:cubicBezTo>
                  <a:cubicBezTo>
                    <a:pt x="427" y="340"/>
                    <a:pt x="424" y="368"/>
                    <a:pt x="417" y="396"/>
                  </a:cubicBezTo>
                  <a:cubicBezTo>
                    <a:pt x="412" y="417"/>
                    <a:pt x="404" y="439"/>
                    <a:pt x="403" y="461"/>
                  </a:cubicBezTo>
                  <a:cubicBezTo>
                    <a:pt x="403" y="474"/>
                    <a:pt x="403" y="487"/>
                    <a:pt x="403" y="500"/>
                  </a:cubicBezTo>
                  <a:cubicBezTo>
                    <a:pt x="400" y="509"/>
                    <a:pt x="398" y="518"/>
                    <a:pt x="396" y="526"/>
                  </a:cubicBezTo>
                  <a:cubicBezTo>
                    <a:pt x="393" y="535"/>
                    <a:pt x="393" y="544"/>
                    <a:pt x="393" y="553"/>
                  </a:cubicBezTo>
                  <a:cubicBezTo>
                    <a:pt x="387" y="553"/>
                    <a:pt x="381" y="553"/>
                    <a:pt x="376" y="551"/>
                  </a:cubicBezTo>
                  <a:cubicBezTo>
                    <a:pt x="375" y="551"/>
                    <a:pt x="373" y="550"/>
                    <a:pt x="370" y="549"/>
                  </a:cubicBezTo>
                  <a:cubicBezTo>
                    <a:pt x="368" y="547"/>
                    <a:pt x="366" y="545"/>
                    <a:pt x="364" y="543"/>
                  </a:cubicBezTo>
                  <a:cubicBezTo>
                    <a:pt x="365" y="547"/>
                    <a:pt x="367" y="550"/>
                    <a:pt x="368" y="552"/>
                  </a:cubicBezTo>
                  <a:cubicBezTo>
                    <a:pt x="374" y="561"/>
                    <a:pt x="389" y="565"/>
                    <a:pt x="399" y="572"/>
                  </a:cubicBezTo>
                  <a:cubicBezTo>
                    <a:pt x="409" y="580"/>
                    <a:pt x="445" y="636"/>
                    <a:pt x="445" y="636"/>
                  </a:cubicBezTo>
                  <a:cubicBezTo>
                    <a:pt x="445" y="636"/>
                    <a:pt x="441" y="609"/>
                    <a:pt x="428" y="590"/>
                  </a:cubicBezTo>
                  <a:cubicBezTo>
                    <a:pt x="415" y="572"/>
                    <a:pt x="407" y="570"/>
                    <a:pt x="407" y="570"/>
                  </a:cubicBezTo>
                  <a:cubicBezTo>
                    <a:pt x="407" y="570"/>
                    <a:pt x="417" y="570"/>
                    <a:pt x="430" y="573"/>
                  </a:cubicBezTo>
                  <a:cubicBezTo>
                    <a:pt x="444" y="575"/>
                    <a:pt x="484" y="617"/>
                    <a:pt x="484" y="617"/>
                  </a:cubicBezTo>
                  <a:cubicBezTo>
                    <a:pt x="484" y="617"/>
                    <a:pt x="453" y="560"/>
                    <a:pt x="436" y="553"/>
                  </a:cubicBezTo>
                  <a:cubicBezTo>
                    <a:pt x="420" y="546"/>
                    <a:pt x="399" y="551"/>
                    <a:pt x="399" y="551"/>
                  </a:cubicBezTo>
                  <a:cubicBezTo>
                    <a:pt x="399" y="551"/>
                    <a:pt x="409" y="543"/>
                    <a:pt x="427" y="532"/>
                  </a:cubicBezTo>
                  <a:cubicBezTo>
                    <a:pt x="445" y="521"/>
                    <a:pt x="481" y="518"/>
                    <a:pt x="481" y="518"/>
                  </a:cubicBezTo>
                  <a:cubicBezTo>
                    <a:pt x="481" y="518"/>
                    <a:pt x="451" y="511"/>
                    <a:pt x="439" y="514"/>
                  </a:cubicBezTo>
                  <a:cubicBezTo>
                    <a:pt x="426" y="516"/>
                    <a:pt x="410" y="521"/>
                    <a:pt x="416" y="507"/>
                  </a:cubicBezTo>
                  <a:cubicBezTo>
                    <a:pt x="423" y="492"/>
                    <a:pt x="438" y="482"/>
                    <a:pt x="453" y="463"/>
                  </a:cubicBezTo>
                  <a:cubicBezTo>
                    <a:pt x="468" y="443"/>
                    <a:pt x="473" y="412"/>
                    <a:pt x="473" y="412"/>
                  </a:cubicBezTo>
                  <a:cubicBezTo>
                    <a:pt x="473" y="412"/>
                    <a:pt x="421" y="470"/>
                    <a:pt x="418" y="474"/>
                  </a:cubicBezTo>
                  <a:cubicBezTo>
                    <a:pt x="415" y="478"/>
                    <a:pt x="410" y="471"/>
                    <a:pt x="419" y="449"/>
                  </a:cubicBezTo>
                  <a:cubicBezTo>
                    <a:pt x="427" y="428"/>
                    <a:pt x="435" y="424"/>
                    <a:pt x="454" y="393"/>
                  </a:cubicBezTo>
                  <a:cubicBezTo>
                    <a:pt x="472" y="362"/>
                    <a:pt x="497" y="341"/>
                    <a:pt x="497" y="341"/>
                  </a:cubicBezTo>
                  <a:cubicBezTo>
                    <a:pt x="497" y="341"/>
                    <a:pt x="497" y="386"/>
                    <a:pt x="498" y="407"/>
                  </a:cubicBezTo>
                  <a:cubicBezTo>
                    <a:pt x="498" y="428"/>
                    <a:pt x="493" y="496"/>
                    <a:pt x="494" y="537"/>
                  </a:cubicBezTo>
                  <a:cubicBezTo>
                    <a:pt x="495" y="579"/>
                    <a:pt x="507" y="697"/>
                    <a:pt x="507" y="697"/>
                  </a:cubicBezTo>
                  <a:cubicBezTo>
                    <a:pt x="507" y="697"/>
                    <a:pt x="503" y="728"/>
                    <a:pt x="499" y="719"/>
                  </a:cubicBezTo>
                  <a:cubicBezTo>
                    <a:pt x="495" y="710"/>
                    <a:pt x="472" y="672"/>
                    <a:pt x="472" y="672"/>
                  </a:cubicBezTo>
                  <a:cubicBezTo>
                    <a:pt x="472" y="672"/>
                    <a:pt x="490" y="728"/>
                    <a:pt x="489" y="739"/>
                  </a:cubicBezTo>
                  <a:cubicBezTo>
                    <a:pt x="488" y="750"/>
                    <a:pt x="482" y="756"/>
                    <a:pt x="477" y="725"/>
                  </a:cubicBezTo>
                  <a:cubicBezTo>
                    <a:pt x="472" y="694"/>
                    <a:pt x="443" y="653"/>
                    <a:pt x="443" y="653"/>
                  </a:cubicBezTo>
                  <a:cubicBezTo>
                    <a:pt x="443" y="653"/>
                    <a:pt x="464" y="728"/>
                    <a:pt x="464" y="757"/>
                  </a:cubicBezTo>
                  <a:cubicBezTo>
                    <a:pt x="464" y="786"/>
                    <a:pt x="437" y="799"/>
                    <a:pt x="442" y="785"/>
                  </a:cubicBezTo>
                  <a:cubicBezTo>
                    <a:pt x="447" y="772"/>
                    <a:pt x="445" y="744"/>
                    <a:pt x="439" y="706"/>
                  </a:cubicBezTo>
                  <a:cubicBezTo>
                    <a:pt x="434" y="668"/>
                    <a:pt x="397" y="633"/>
                    <a:pt x="397" y="633"/>
                  </a:cubicBezTo>
                  <a:cubicBezTo>
                    <a:pt x="397" y="633"/>
                    <a:pt x="413" y="673"/>
                    <a:pt x="418" y="689"/>
                  </a:cubicBezTo>
                  <a:cubicBezTo>
                    <a:pt x="423" y="705"/>
                    <a:pt x="427" y="779"/>
                    <a:pt x="424" y="790"/>
                  </a:cubicBezTo>
                  <a:cubicBezTo>
                    <a:pt x="420" y="800"/>
                    <a:pt x="413" y="792"/>
                    <a:pt x="400" y="762"/>
                  </a:cubicBezTo>
                  <a:cubicBezTo>
                    <a:pt x="386" y="732"/>
                    <a:pt x="354" y="640"/>
                    <a:pt x="342" y="600"/>
                  </a:cubicBezTo>
                  <a:cubicBezTo>
                    <a:pt x="329" y="560"/>
                    <a:pt x="288" y="513"/>
                    <a:pt x="288" y="513"/>
                  </a:cubicBezTo>
                  <a:cubicBezTo>
                    <a:pt x="288" y="513"/>
                    <a:pt x="309" y="554"/>
                    <a:pt x="328" y="622"/>
                  </a:cubicBezTo>
                  <a:cubicBezTo>
                    <a:pt x="347" y="690"/>
                    <a:pt x="375" y="770"/>
                    <a:pt x="377" y="777"/>
                  </a:cubicBezTo>
                  <a:cubicBezTo>
                    <a:pt x="380" y="784"/>
                    <a:pt x="356" y="773"/>
                    <a:pt x="348" y="756"/>
                  </a:cubicBezTo>
                  <a:cubicBezTo>
                    <a:pt x="340" y="740"/>
                    <a:pt x="322" y="695"/>
                    <a:pt x="300" y="651"/>
                  </a:cubicBezTo>
                  <a:cubicBezTo>
                    <a:pt x="278" y="607"/>
                    <a:pt x="259" y="536"/>
                    <a:pt x="259" y="536"/>
                  </a:cubicBezTo>
                  <a:cubicBezTo>
                    <a:pt x="259" y="536"/>
                    <a:pt x="265" y="585"/>
                    <a:pt x="270" y="607"/>
                  </a:cubicBezTo>
                  <a:cubicBezTo>
                    <a:pt x="275" y="629"/>
                    <a:pt x="297" y="688"/>
                    <a:pt x="300" y="705"/>
                  </a:cubicBezTo>
                  <a:cubicBezTo>
                    <a:pt x="303" y="721"/>
                    <a:pt x="284" y="712"/>
                    <a:pt x="273" y="692"/>
                  </a:cubicBezTo>
                  <a:cubicBezTo>
                    <a:pt x="261" y="673"/>
                    <a:pt x="249" y="604"/>
                    <a:pt x="239" y="561"/>
                  </a:cubicBezTo>
                  <a:cubicBezTo>
                    <a:pt x="229" y="518"/>
                    <a:pt x="223" y="507"/>
                    <a:pt x="220" y="508"/>
                  </a:cubicBezTo>
                  <a:cubicBezTo>
                    <a:pt x="216" y="509"/>
                    <a:pt x="216" y="547"/>
                    <a:pt x="220" y="575"/>
                  </a:cubicBezTo>
                  <a:cubicBezTo>
                    <a:pt x="223" y="602"/>
                    <a:pt x="229" y="646"/>
                    <a:pt x="220" y="645"/>
                  </a:cubicBezTo>
                  <a:cubicBezTo>
                    <a:pt x="210" y="644"/>
                    <a:pt x="207" y="590"/>
                    <a:pt x="205" y="554"/>
                  </a:cubicBezTo>
                  <a:cubicBezTo>
                    <a:pt x="204" y="518"/>
                    <a:pt x="206" y="453"/>
                    <a:pt x="206" y="453"/>
                  </a:cubicBezTo>
                  <a:cubicBezTo>
                    <a:pt x="206" y="453"/>
                    <a:pt x="200" y="475"/>
                    <a:pt x="200" y="483"/>
                  </a:cubicBezTo>
                  <a:cubicBezTo>
                    <a:pt x="199" y="492"/>
                    <a:pt x="188" y="547"/>
                    <a:pt x="186" y="580"/>
                  </a:cubicBezTo>
                  <a:cubicBezTo>
                    <a:pt x="185" y="614"/>
                    <a:pt x="184" y="626"/>
                    <a:pt x="179" y="616"/>
                  </a:cubicBezTo>
                  <a:cubicBezTo>
                    <a:pt x="174" y="606"/>
                    <a:pt x="172" y="565"/>
                    <a:pt x="171" y="518"/>
                  </a:cubicBezTo>
                  <a:cubicBezTo>
                    <a:pt x="171" y="472"/>
                    <a:pt x="151" y="419"/>
                    <a:pt x="151" y="419"/>
                  </a:cubicBezTo>
                  <a:cubicBezTo>
                    <a:pt x="151" y="419"/>
                    <a:pt x="151" y="437"/>
                    <a:pt x="152" y="451"/>
                  </a:cubicBezTo>
                  <a:cubicBezTo>
                    <a:pt x="153" y="465"/>
                    <a:pt x="137" y="522"/>
                    <a:pt x="127" y="527"/>
                  </a:cubicBezTo>
                  <a:cubicBezTo>
                    <a:pt x="117" y="532"/>
                    <a:pt x="119" y="507"/>
                    <a:pt x="122" y="471"/>
                  </a:cubicBezTo>
                  <a:cubicBezTo>
                    <a:pt x="124" y="435"/>
                    <a:pt x="123" y="388"/>
                    <a:pt x="123" y="388"/>
                  </a:cubicBezTo>
                  <a:cubicBezTo>
                    <a:pt x="123" y="388"/>
                    <a:pt x="88" y="464"/>
                    <a:pt x="81" y="471"/>
                  </a:cubicBezTo>
                  <a:cubicBezTo>
                    <a:pt x="74" y="477"/>
                    <a:pt x="85" y="439"/>
                    <a:pt x="91" y="422"/>
                  </a:cubicBezTo>
                  <a:cubicBezTo>
                    <a:pt x="97" y="404"/>
                    <a:pt x="95" y="392"/>
                    <a:pt x="95" y="392"/>
                  </a:cubicBezTo>
                  <a:cubicBezTo>
                    <a:pt x="63" y="421"/>
                    <a:pt x="63" y="421"/>
                    <a:pt x="63" y="421"/>
                  </a:cubicBezTo>
                  <a:cubicBezTo>
                    <a:pt x="51" y="427"/>
                    <a:pt x="32" y="452"/>
                    <a:pt x="16" y="446"/>
                  </a:cubicBezTo>
                  <a:cubicBezTo>
                    <a:pt x="7" y="443"/>
                    <a:pt x="4" y="427"/>
                    <a:pt x="2" y="417"/>
                  </a:cubicBezTo>
                  <a:cubicBezTo>
                    <a:pt x="2" y="420"/>
                    <a:pt x="2" y="422"/>
                    <a:pt x="2" y="424"/>
                  </a:cubicBezTo>
                  <a:cubicBezTo>
                    <a:pt x="2" y="435"/>
                    <a:pt x="0" y="445"/>
                    <a:pt x="1" y="456"/>
                  </a:cubicBezTo>
                  <a:cubicBezTo>
                    <a:pt x="1" y="463"/>
                    <a:pt x="4" y="467"/>
                    <a:pt x="9" y="471"/>
                  </a:cubicBezTo>
                  <a:close/>
                  <a:moveTo>
                    <a:pt x="459" y="357"/>
                  </a:moveTo>
                  <a:cubicBezTo>
                    <a:pt x="454" y="365"/>
                    <a:pt x="435" y="398"/>
                    <a:pt x="427" y="401"/>
                  </a:cubicBezTo>
                  <a:cubicBezTo>
                    <a:pt x="431" y="378"/>
                    <a:pt x="447" y="333"/>
                    <a:pt x="457" y="311"/>
                  </a:cubicBezTo>
                  <a:cubicBezTo>
                    <a:pt x="472" y="276"/>
                    <a:pt x="489" y="235"/>
                    <a:pt x="490" y="233"/>
                  </a:cubicBezTo>
                  <a:cubicBezTo>
                    <a:pt x="490" y="233"/>
                    <a:pt x="473" y="335"/>
                    <a:pt x="459" y="357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auto">
            <a:xfrm>
              <a:off x="5599113" y="6907213"/>
              <a:ext cx="77788" cy="65088"/>
            </a:xfrm>
            <a:custGeom>
              <a:avLst/>
              <a:gdLst>
                <a:gd name="T0" fmla="*/ 13 w 36"/>
                <a:gd name="T1" fmla="*/ 30 h 30"/>
                <a:gd name="T2" fmla="*/ 36 w 36"/>
                <a:gd name="T3" fmla="*/ 0 h 30"/>
                <a:gd name="T4" fmla="*/ 0 w 36"/>
                <a:gd name="T5" fmla="*/ 30 h 30"/>
                <a:gd name="T6" fmla="*/ 13 w 36"/>
                <a:gd name="T7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0">
                  <a:moveTo>
                    <a:pt x="13" y="30"/>
                  </a:moveTo>
                  <a:cubicBezTo>
                    <a:pt x="26" y="13"/>
                    <a:pt x="36" y="0"/>
                    <a:pt x="36" y="0"/>
                  </a:cubicBezTo>
                  <a:cubicBezTo>
                    <a:pt x="36" y="0"/>
                    <a:pt x="20" y="11"/>
                    <a:pt x="0" y="30"/>
                  </a:cubicBezTo>
                  <a:lnTo>
                    <a:pt x="13" y="30"/>
                  </a:lnTo>
                  <a:close/>
                </a:path>
              </a:pathLst>
            </a:custGeom>
            <a:solidFill>
              <a:srgbClr val="4040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auto">
            <a:xfrm>
              <a:off x="6262688" y="3505200"/>
              <a:ext cx="1876425" cy="2990850"/>
            </a:xfrm>
            <a:custGeom>
              <a:avLst/>
              <a:gdLst>
                <a:gd name="T0" fmla="*/ 844 w 873"/>
                <a:gd name="T1" fmla="*/ 252 h 1393"/>
                <a:gd name="T2" fmla="*/ 737 w 873"/>
                <a:gd name="T3" fmla="*/ 418 h 1393"/>
                <a:gd name="T4" fmla="*/ 640 w 873"/>
                <a:gd name="T5" fmla="*/ 604 h 1393"/>
                <a:gd name="T6" fmla="*/ 627 w 873"/>
                <a:gd name="T7" fmla="*/ 545 h 1393"/>
                <a:gd name="T8" fmla="*/ 482 w 873"/>
                <a:gd name="T9" fmla="*/ 745 h 1393"/>
                <a:gd name="T10" fmla="*/ 429 w 873"/>
                <a:gd name="T11" fmla="*/ 686 h 1393"/>
                <a:gd name="T12" fmla="*/ 419 w 873"/>
                <a:gd name="T13" fmla="*/ 570 h 1393"/>
                <a:gd name="T14" fmla="*/ 381 w 873"/>
                <a:gd name="T15" fmla="*/ 607 h 1393"/>
                <a:gd name="T16" fmla="*/ 355 w 873"/>
                <a:gd name="T17" fmla="*/ 665 h 1393"/>
                <a:gd name="T18" fmla="*/ 346 w 873"/>
                <a:gd name="T19" fmla="*/ 318 h 1393"/>
                <a:gd name="T20" fmla="*/ 436 w 873"/>
                <a:gd name="T21" fmla="*/ 363 h 1393"/>
                <a:gd name="T22" fmla="*/ 416 w 873"/>
                <a:gd name="T23" fmla="*/ 428 h 1393"/>
                <a:gd name="T24" fmla="*/ 425 w 873"/>
                <a:gd name="T25" fmla="*/ 462 h 1393"/>
                <a:gd name="T26" fmla="*/ 466 w 873"/>
                <a:gd name="T27" fmla="*/ 493 h 1393"/>
                <a:gd name="T28" fmla="*/ 465 w 873"/>
                <a:gd name="T29" fmla="*/ 532 h 1393"/>
                <a:gd name="T30" fmla="*/ 500 w 873"/>
                <a:gd name="T31" fmla="*/ 599 h 1393"/>
                <a:gd name="T32" fmla="*/ 575 w 873"/>
                <a:gd name="T33" fmla="*/ 406 h 1393"/>
                <a:gd name="T34" fmla="*/ 638 w 873"/>
                <a:gd name="T35" fmla="*/ 342 h 1393"/>
                <a:gd name="T36" fmla="*/ 695 w 873"/>
                <a:gd name="T37" fmla="*/ 383 h 1393"/>
                <a:gd name="T38" fmla="*/ 792 w 873"/>
                <a:gd name="T39" fmla="*/ 218 h 1393"/>
                <a:gd name="T40" fmla="*/ 721 w 873"/>
                <a:gd name="T41" fmla="*/ 207 h 1393"/>
                <a:gd name="T42" fmla="*/ 633 w 873"/>
                <a:gd name="T43" fmla="*/ 319 h 1393"/>
                <a:gd name="T44" fmla="*/ 557 w 873"/>
                <a:gd name="T45" fmla="*/ 393 h 1393"/>
                <a:gd name="T46" fmla="*/ 524 w 873"/>
                <a:gd name="T47" fmla="*/ 454 h 1393"/>
                <a:gd name="T48" fmla="*/ 485 w 873"/>
                <a:gd name="T49" fmla="*/ 492 h 1393"/>
                <a:gd name="T50" fmla="*/ 424 w 873"/>
                <a:gd name="T51" fmla="*/ 286 h 1393"/>
                <a:gd name="T52" fmla="*/ 361 w 873"/>
                <a:gd name="T53" fmla="*/ 163 h 1393"/>
                <a:gd name="T54" fmla="*/ 164 w 873"/>
                <a:gd name="T55" fmla="*/ 69 h 1393"/>
                <a:gd name="T56" fmla="*/ 77 w 873"/>
                <a:gd name="T57" fmla="*/ 14 h 1393"/>
                <a:gd name="T58" fmla="*/ 56 w 873"/>
                <a:gd name="T59" fmla="*/ 4 h 1393"/>
                <a:gd name="T60" fmla="*/ 24 w 873"/>
                <a:gd name="T61" fmla="*/ 549 h 1393"/>
                <a:gd name="T62" fmla="*/ 144 w 873"/>
                <a:gd name="T63" fmla="*/ 292 h 1393"/>
                <a:gd name="T64" fmla="*/ 85 w 873"/>
                <a:gd name="T65" fmla="*/ 1078 h 1393"/>
                <a:gd name="T66" fmla="*/ 227 w 873"/>
                <a:gd name="T67" fmla="*/ 195 h 1393"/>
                <a:gd name="T68" fmla="*/ 249 w 873"/>
                <a:gd name="T69" fmla="*/ 1018 h 1393"/>
                <a:gd name="T70" fmla="*/ 332 w 873"/>
                <a:gd name="T71" fmla="*/ 892 h 1393"/>
                <a:gd name="T72" fmla="*/ 338 w 873"/>
                <a:gd name="T73" fmla="*/ 1393 h 1393"/>
                <a:gd name="T74" fmla="*/ 381 w 873"/>
                <a:gd name="T75" fmla="*/ 1231 h 1393"/>
                <a:gd name="T76" fmla="*/ 340 w 873"/>
                <a:gd name="T77" fmla="*/ 791 h 1393"/>
                <a:gd name="T78" fmla="*/ 407 w 873"/>
                <a:gd name="T79" fmla="*/ 730 h 1393"/>
                <a:gd name="T80" fmla="*/ 498 w 873"/>
                <a:gd name="T81" fmla="*/ 758 h 1393"/>
                <a:gd name="T82" fmla="*/ 595 w 873"/>
                <a:gd name="T83" fmla="*/ 682 h 1393"/>
                <a:gd name="T84" fmla="*/ 683 w 873"/>
                <a:gd name="T85" fmla="*/ 583 h 1393"/>
                <a:gd name="T86" fmla="*/ 759 w 873"/>
                <a:gd name="T87" fmla="*/ 441 h 1393"/>
                <a:gd name="T88" fmla="*/ 852 w 873"/>
                <a:gd name="T89" fmla="*/ 319 h 1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73" h="1393">
                  <a:moveTo>
                    <a:pt x="872" y="282"/>
                  </a:moveTo>
                  <a:cubicBezTo>
                    <a:pt x="864" y="273"/>
                    <a:pt x="857" y="263"/>
                    <a:pt x="847" y="255"/>
                  </a:cubicBezTo>
                  <a:cubicBezTo>
                    <a:pt x="847" y="255"/>
                    <a:pt x="846" y="254"/>
                    <a:pt x="844" y="252"/>
                  </a:cubicBezTo>
                  <a:cubicBezTo>
                    <a:pt x="850" y="265"/>
                    <a:pt x="856" y="285"/>
                    <a:pt x="853" y="293"/>
                  </a:cubicBezTo>
                  <a:cubicBezTo>
                    <a:pt x="849" y="302"/>
                    <a:pt x="790" y="388"/>
                    <a:pt x="775" y="404"/>
                  </a:cubicBezTo>
                  <a:cubicBezTo>
                    <a:pt x="760" y="420"/>
                    <a:pt x="737" y="418"/>
                    <a:pt x="737" y="418"/>
                  </a:cubicBezTo>
                  <a:cubicBezTo>
                    <a:pt x="737" y="418"/>
                    <a:pt x="736" y="441"/>
                    <a:pt x="735" y="447"/>
                  </a:cubicBezTo>
                  <a:cubicBezTo>
                    <a:pt x="734" y="454"/>
                    <a:pt x="710" y="508"/>
                    <a:pt x="688" y="540"/>
                  </a:cubicBezTo>
                  <a:cubicBezTo>
                    <a:pt x="666" y="572"/>
                    <a:pt x="640" y="604"/>
                    <a:pt x="640" y="604"/>
                  </a:cubicBezTo>
                  <a:cubicBezTo>
                    <a:pt x="640" y="604"/>
                    <a:pt x="639" y="578"/>
                    <a:pt x="638" y="558"/>
                  </a:cubicBezTo>
                  <a:cubicBezTo>
                    <a:pt x="637" y="538"/>
                    <a:pt x="637" y="491"/>
                    <a:pt x="637" y="491"/>
                  </a:cubicBezTo>
                  <a:cubicBezTo>
                    <a:pt x="637" y="491"/>
                    <a:pt x="631" y="517"/>
                    <a:pt x="627" y="545"/>
                  </a:cubicBezTo>
                  <a:cubicBezTo>
                    <a:pt x="623" y="573"/>
                    <a:pt x="620" y="616"/>
                    <a:pt x="607" y="644"/>
                  </a:cubicBezTo>
                  <a:cubicBezTo>
                    <a:pt x="594" y="671"/>
                    <a:pt x="549" y="709"/>
                    <a:pt x="542" y="721"/>
                  </a:cubicBezTo>
                  <a:cubicBezTo>
                    <a:pt x="534" y="734"/>
                    <a:pt x="488" y="751"/>
                    <a:pt x="482" y="745"/>
                  </a:cubicBezTo>
                  <a:cubicBezTo>
                    <a:pt x="475" y="739"/>
                    <a:pt x="462" y="731"/>
                    <a:pt x="453" y="706"/>
                  </a:cubicBezTo>
                  <a:cubicBezTo>
                    <a:pt x="444" y="681"/>
                    <a:pt x="456" y="625"/>
                    <a:pt x="456" y="625"/>
                  </a:cubicBezTo>
                  <a:cubicBezTo>
                    <a:pt x="456" y="625"/>
                    <a:pt x="434" y="655"/>
                    <a:pt x="429" y="686"/>
                  </a:cubicBezTo>
                  <a:cubicBezTo>
                    <a:pt x="423" y="717"/>
                    <a:pt x="426" y="724"/>
                    <a:pt x="424" y="720"/>
                  </a:cubicBezTo>
                  <a:cubicBezTo>
                    <a:pt x="422" y="716"/>
                    <a:pt x="414" y="698"/>
                    <a:pt x="411" y="657"/>
                  </a:cubicBezTo>
                  <a:cubicBezTo>
                    <a:pt x="408" y="617"/>
                    <a:pt x="419" y="570"/>
                    <a:pt x="419" y="570"/>
                  </a:cubicBezTo>
                  <a:cubicBezTo>
                    <a:pt x="419" y="570"/>
                    <a:pt x="404" y="593"/>
                    <a:pt x="390" y="614"/>
                  </a:cubicBezTo>
                  <a:cubicBezTo>
                    <a:pt x="376" y="634"/>
                    <a:pt x="374" y="657"/>
                    <a:pt x="374" y="657"/>
                  </a:cubicBezTo>
                  <a:cubicBezTo>
                    <a:pt x="374" y="657"/>
                    <a:pt x="376" y="626"/>
                    <a:pt x="381" y="607"/>
                  </a:cubicBezTo>
                  <a:cubicBezTo>
                    <a:pt x="386" y="589"/>
                    <a:pt x="398" y="560"/>
                    <a:pt x="398" y="560"/>
                  </a:cubicBezTo>
                  <a:cubicBezTo>
                    <a:pt x="398" y="560"/>
                    <a:pt x="377" y="583"/>
                    <a:pt x="367" y="606"/>
                  </a:cubicBezTo>
                  <a:cubicBezTo>
                    <a:pt x="357" y="628"/>
                    <a:pt x="355" y="665"/>
                    <a:pt x="355" y="665"/>
                  </a:cubicBezTo>
                  <a:cubicBezTo>
                    <a:pt x="355" y="665"/>
                    <a:pt x="351" y="642"/>
                    <a:pt x="353" y="617"/>
                  </a:cubicBezTo>
                  <a:cubicBezTo>
                    <a:pt x="354" y="592"/>
                    <a:pt x="356" y="529"/>
                    <a:pt x="353" y="499"/>
                  </a:cubicBezTo>
                  <a:cubicBezTo>
                    <a:pt x="351" y="469"/>
                    <a:pt x="347" y="366"/>
                    <a:pt x="346" y="318"/>
                  </a:cubicBezTo>
                  <a:cubicBezTo>
                    <a:pt x="346" y="270"/>
                    <a:pt x="351" y="216"/>
                    <a:pt x="356" y="215"/>
                  </a:cubicBezTo>
                  <a:cubicBezTo>
                    <a:pt x="361" y="213"/>
                    <a:pt x="386" y="228"/>
                    <a:pt x="397" y="245"/>
                  </a:cubicBezTo>
                  <a:cubicBezTo>
                    <a:pt x="408" y="262"/>
                    <a:pt x="426" y="340"/>
                    <a:pt x="436" y="363"/>
                  </a:cubicBezTo>
                  <a:cubicBezTo>
                    <a:pt x="447" y="385"/>
                    <a:pt x="463" y="442"/>
                    <a:pt x="463" y="442"/>
                  </a:cubicBezTo>
                  <a:cubicBezTo>
                    <a:pt x="463" y="442"/>
                    <a:pt x="453" y="431"/>
                    <a:pt x="444" y="427"/>
                  </a:cubicBezTo>
                  <a:cubicBezTo>
                    <a:pt x="434" y="423"/>
                    <a:pt x="416" y="428"/>
                    <a:pt x="416" y="428"/>
                  </a:cubicBezTo>
                  <a:cubicBezTo>
                    <a:pt x="416" y="428"/>
                    <a:pt x="433" y="438"/>
                    <a:pt x="445" y="445"/>
                  </a:cubicBezTo>
                  <a:cubicBezTo>
                    <a:pt x="457" y="452"/>
                    <a:pt x="454" y="454"/>
                    <a:pt x="454" y="454"/>
                  </a:cubicBezTo>
                  <a:cubicBezTo>
                    <a:pt x="454" y="454"/>
                    <a:pt x="439" y="457"/>
                    <a:pt x="425" y="462"/>
                  </a:cubicBezTo>
                  <a:cubicBezTo>
                    <a:pt x="411" y="467"/>
                    <a:pt x="399" y="505"/>
                    <a:pt x="399" y="505"/>
                  </a:cubicBezTo>
                  <a:cubicBezTo>
                    <a:pt x="399" y="505"/>
                    <a:pt x="412" y="487"/>
                    <a:pt x="429" y="483"/>
                  </a:cubicBezTo>
                  <a:cubicBezTo>
                    <a:pt x="446" y="478"/>
                    <a:pt x="466" y="493"/>
                    <a:pt x="466" y="493"/>
                  </a:cubicBezTo>
                  <a:cubicBezTo>
                    <a:pt x="466" y="493"/>
                    <a:pt x="434" y="548"/>
                    <a:pt x="432" y="559"/>
                  </a:cubicBezTo>
                  <a:cubicBezTo>
                    <a:pt x="429" y="570"/>
                    <a:pt x="440" y="596"/>
                    <a:pt x="440" y="596"/>
                  </a:cubicBezTo>
                  <a:cubicBezTo>
                    <a:pt x="440" y="596"/>
                    <a:pt x="457" y="548"/>
                    <a:pt x="465" y="532"/>
                  </a:cubicBezTo>
                  <a:cubicBezTo>
                    <a:pt x="472" y="517"/>
                    <a:pt x="487" y="508"/>
                    <a:pt x="487" y="508"/>
                  </a:cubicBezTo>
                  <a:cubicBezTo>
                    <a:pt x="487" y="508"/>
                    <a:pt x="484" y="539"/>
                    <a:pt x="484" y="556"/>
                  </a:cubicBezTo>
                  <a:cubicBezTo>
                    <a:pt x="484" y="574"/>
                    <a:pt x="500" y="599"/>
                    <a:pt x="500" y="599"/>
                  </a:cubicBezTo>
                  <a:cubicBezTo>
                    <a:pt x="500" y="599"/>
                    <a:pt x="506" y="526"/>
                    <a:pt x="517" y="496"/>
                  </a:cubicBezTo>
                  <a:cubicBezTo>
                    <a:pt x="528" y="466"/>
                    <a:pt x="545" y="466"/>
                    <a:pt x="552" y="454"/>
                  </a:cubicBezTo>
                  <a:cubicBezTo>
                    <a:pt x="559" y="441"/>
                    <a:pt x="568" y="414"/>
                    <a:pt x="575" y="406"/>
                  </a:cubicBezTo>
                  <a:cubicBezTo>
                    <a:pt x="583" y="399"/>
                    <a:pt x="607" y="380"/>
                    <a:pt x="607" y="380"/>
                  </a:cubicBezTo>
                  <a:cubicBezTo>
                    <a:pt x="603" y="424"/>
                    <a:pt x="603" y="424"/>
                    <a:pt x="603" y="424"/>
                  </a:cubicBezTo>
                  <a:cubicBezTo>
                    <a:pt x="603" y="424"/>
                    <a:pt x="633" y="366"/>
                    <a:pt x="638" y="342"/>
                  </a:cubicBezTo>
                  <a:cubicBezTo>
                    <a:pt x="643" y="319"/>
                    <a:pt x="668" y="299"/>
                    <a:pt x="668" y="299"/>
                  </a:cubicBezTo>
                  <a:cubicBezTo>
                    <a:pt x="668" y="299"/>
                    <a:pt x="669" y="332"/>
                    <a:pt x="672" y="342"/>
                  </a:cubicBezTo>
                  <a:cubicBezTo>
                    <a:pt x="676" y="352"/>
                    <a:pt x="695" y="383"/>
                    <a:pt x="695" y="383"/>
                  </a:cubicBezTo>
                  <a:cubicBezTo>
                    <a:pt x="695" y="383"/>
                    <a:pt x="703" y="287"/>
                    <a:pt x="708" y="271"/>
                  </a:cubicBezTo>
                  <a:cubicBezTo>
                    <a:pt x="713" y="255"/>
                    <a:pt x="720" y="238"/>
                    <a:pt x="731" y="227"/>
                  </a:cubicBezTo>
                  <a:cubicBezTo>
                    <a:pt x="740" y="219"/>
                    <a:pt x="774" y="218"/>
                    <a:pt x="792" y="218"/>
                  </a:cubicBezTo>
                  <a:cubicBezTo>
                    <a:pt x="767" y="207"/>
                    <a:pt x="747" y="200"/>
                    <a:pt x="747" y="200"/>
                  </a:cubicBezTo>
                  <a:cubicBezTo>
                    <a:pt x="742" y="200"/>
                    <a:pt x="738" y="196"/>
                    <a:pt x="733" y="197"/>
                  </a:cubicBezTo>
                  <a:cubicBezTo>
                    <a:pt x="728" y="198"/>
                    <a:pt x="724" y="203"/>
                    <a:pt x="721" y="207"/>
                  </a:cubicBezTo>
                  <a:cubicBezTo>
                    <a:pt x="712" y="219"/>
                    <a:pt x="702" y="232"/>
                    <a:pt x="692" y="244"/>
                  </a:cubicBezTo>
                  <a:cubicBezTo>
                    <a:pt x="682" y="257"/>
                    <a:pt x="672" y="270"/>
                    <a:pt x="661" y="282"/>
                  </a:cubicBezTo>
                  <a:cubicBezTo>
                    <a:pt x="651" y="294"/>
                    <a:pt x="641" y="305"/>
                    <a:pt x="633" y="319"/>
                  </a:cubicBezTo>
                  <a:cubicBezTo>
                    <a:pt x="624" y="335"/>
                    <a:pt x="616" y="351"/>
                    <a:pt x="606" y="366"/>
                  </a:cubicBezTo>
                  <a:cubicBezTo>
                    <a:pt x="598" y="370"/>
                    <a:pt x="590" y="374"/>
                    <a:pt x="582" y="378"/>
                  </a:cubicBezTo>
                  <a:cubicBezTo>
                    <a:pt x="574" y="383"/>
                    <a:pt x="564" y="387"/>
                    <a:pt x="557" y="393"/>
                  </a:cubicBezTo>
                  <a:cubicBezTo>
                    <a:pt x="550" y="399"/>
                    <a:pt x="547" y="407"/>
                    <a:pt x="543" y="415"/>
                  </a:cubicBezTo>
                  <a:cubicBezTo>
                    <a:pt x="538" y="426"/>
                    <a:pt x="532" y="436"/>
                    <a:pt x="527" y="447"/>
                  </a:cubicBezTo>
                  <a:cubicBezTo>
                    <a:pt x="526" y="450"/>
                    <a:pt x="525" y="452"/>
                    <a:pt x="524" y="454"/>
                  </a:cubicBezTo>
                  <a:cubicBezTo>
                    <a:pt x="516" y="462"/>
                    <a:pt x="508" y="468"/>
                    <a:pt x="500" y="475"/>
                  </a:cubicBezTo>
                  <a:cubicBezTo>
                    <a:pt x="495" y="481"/>
                    <a:pt x="492" y="486"/>
                    <a:pt x="489" y="492"/>
                  </a:cubicBezTo>
                  <a:cubicBezTo>
                    <a:pt x="488" y="492"/>
                    <a:pt x="486" y="492"/>
                    <a:pt x="485" y="492"/>
                  </a:cubicBezTo>
                  <a:cubicBezTo>
                    <a:pt x="482" y="479"/>
                    <a:pt x="480" y="465"/>
                    <a:pt x="477" y="452"/>
                  </a:cubicBezTo>
                  <a:cubicBezTo>
                    <a:pt x="471" y="426"/>
                    <a:pt x="463" y="401"/>
                    <a:pt x="454" y="375"/>
                  </a:cubicBezTo>
                  <a:cubicBezTo>
                    <a:pt x="444" y="346"/>
                    <a:pt x="433" y="316"/>
                    <a:pt x="424" y="286"/>
                  </a:cubicBezTo>
                  <a:cubicBezTo>
                    <a:pt x="418" y="265"/>
                    <a:pt x="409" y="244"/>
                    <a:pt x="399" y="224"/>
                  </a:cubicBezTo>
                  <a:cubicBezTo>
                    <a:pt x="390" y="206"/>
                    <a:pt x="381" y="186"/>
                    <a:pt x="369" y="170"/>
                  </a:cubicBezTo>
                  <a:cubicBezTo>
                    <a:pt x="367" y="167"/>
                    <a:pt x="364" y="165"/>
                    <a:pt x="361" y="163"/>
                  </a:cubicBezTo>
                  <a:cubicBezTo>
                    <a:pt x="354" y="160"/>
                    <a:pt x="347" y="156"/>
                    <a:pt x="340" y="153"/>
                  </a:cubicBezTo>
                  <a:cubicBezTo>
                    <a:pt x="298" y="131"/>
                    <a:pt x="256" y="110"/>
                    <a:pt x="213" y="89"/>
                  </a:cubicBezTo>
                  <a:cubicBezTo>
                    <a:pt x="197" y="81"/>
                    <a:pt x="180" y="75"/>
                    <a:pt x="164" y="69"/>
                  </a:cubicBezTo>
                  <a:cubicBezTo>
                    <a:pt x="150" y="64"/>
                    <a:pt x="137" y="60"/>
                    <a:pt x="125" y="52"/>
                  </a:cubicBezTo>
                  <a:cubicBezTo>
                    <a:pt x="118" y="47"/>
                    <a:pt x="112" y="40"/>
                    <a:pt x="105" y="35"/>
                  </a:cubicBezTo>
                  <a:cubicBezTo>
                    <a:pt x="96" y="28"/>
                    <a:pt x="86" y="21"/>
                    <a:pt x="77" y="14"/>
                  </a:cubicBezTo>
                  <a:cubicBezTo>
                    <a:pt x="70" y="10"/>
                    <a:pt x="63" y="5"/>
                    <a:pt x="56" y="0"/>
                  </a:cubicBezTo>
                  <a:cubicBezTo>
                    <a:pt x="56" y="1"/>
                    <a:pt x="56" y="3"/>
                    <a:pt x="56" y="4"/>
                  </a:cubicBezTo>
                  <a:cubicBezTo>
                    <a:pt x="56" y="4"/>
                    <a:pt x="56" y="4"/>
                    <a:pt x="56" y="4"/>
                  </a:cubicBezTo>
                  <a:cubicBezTo>
                    <a:pt x="60" y="22"/>
                    <a:pt x="71" y="60"/>
                    <a:pt x="72" y="68"/>
                  </a:cubicBezTo>
                  <a:cubicBezTo>
                    <a:pt x="74" y="79"/>
                    <a:pt x="71" y="114"/>
                    <a:pt x="63" y="199"/>
                  </a:cubicBezTo>
                  <a:cubicBezTo>
                    <a:pt x="55" y="284"/>
                    <a:pt x="33" y="471"/>
                    <a:pt x="24" y="549"/>
                  </a:cubicBezTo>
                  <a:cubicBezTo>
                    <a:pt x="19" y="591"/>
                    <a:pt x="8" y="690"/>
                    <a:pt x="0" y="772"/>
                  </a:cubicBezTo>
                  <a:cubicBezTo>
                    <a:pt x="15" y="724"/>
                    <a:pt x="40" y="648"/>
                    <a:pt x="56" y="596"/>
                  </a:cubicBezTo>
                  <a:cubicBezTo>
                    <a:pt x="80" y="523"/>
                    <a:pt x="144" y="292"/>
                    <a:pt x="144" y="292"/>
                  </a:cubicBezTo>
                  <a:cubicBezTo>
                    <a:pt x="144" y="292"/>
                    <a:pt x="119" y="462"/>
                    <a:pt x="96" y="561"/>
                  </a:cubicBezTo>
                  <a:cubicBezTo>
                    <a:pt x="73" y="661"/>
                    <a:pt x="43" y="746"/>
                    <a:pt x="50" y="789"/>
                  </a:cubicBezTo>
                  <a:cubicBezTo>
                    <a:pt x="56" y="832"/>
                    <a:pt x="81" y="1068"/>
                    <a:pt x="85" y="1078"/>
                  </a:cubicBezTo>
                  <a:cubicBezTo>
                    <a:pt x="88" y="1088"/>
                    <a:pt x="98" y="955"/>
                    <a:pt x="113" y="877"/>
                  </a:cubicBezTo>
                  <a:cubicBezTo>
                    <a:pt x="128" y="799"/>
                    <a:pt x="136" y="691"/>
                    <a:pt x="168" y="570"/>
                  </a:cubicBezTo>
                  <a:cubicBezTo>
                    <a:pt x="199" y="449"/>
                    <a:pt x="227" y="195"/>
                    <a:pt x="227" y="195"/>
                  </a:cubicBezTo>
                  <a:cubicBezTo>
                    <a:pt x="227" y="195"/>
                    <a:pt x="279" y="477"/>
                    <a:pt x="262" y="575"/>
                  </a:cubicBezTo>
                  <a:cubicBezTo>
                    <a:pt x="246" y="673"/>
                    <a:pt x="249" y="724"/>
                    <a:pt x="246" y="771"/>
                  </a:cubicBezTo>
                  <a:cubicBezTo>
                    <a:pt x="242" y="817"/>
                    <a:pt x="249" y="1018"/>
                    <a:pt x="249" y="1018"/>
                  </a:cubicBezTo>
                  <a:cubicBezTo>
                    <a:pt x="249" y="1018"/>
                    <a:pt x="272" y="961"/>
                    <a:pt x="289" y="892"/>
                  </a:cubicBezTo>
                  <a:cubicBezTo>
                    <a:pt x="305" y="822"/>
                    <a:pt x="324" y="731"/>
                    <a:pt x="324" y="731"/>
                  </a:cubicBezTo>
                  <a:cubicBezTo>
                    <a:pt x="324" y="731"/>
                    <a:pt x="327" y="844"/>
                    <a:pt x="332" y="892"/>
                  </a:cubicBezTo>
                  <a:cubicBezTo>
                    <a:pt x="337" y="940"/>
                    <a:pt x="355" y="1186"/>
                    <a:pt x="362" y="1219"/>
                  </a:cubicBezTo>
                  <a:cubicBezTo>
                    <a:pt x="368" y="1252"/>
                    <a:pt x="370" y="1333"/>
                    <a:pt x="363" y="1350"/>
                  </a:cubicBezTo>
                  <a:cubicBezTo>
                    <a:pt x="359" y="1362"/>
                    <a:pt x="346" y="1382"/>
                    <a:pt x="338" y="1393"/>
                  </a:cubicBezTo>
                  <a:cubicBezTo>
                    <a:pt x="356" y="1389"/>
                    <a:pt x="373" y="1386"/>
                    <a:pt x="391" y="1383"/>
                  </a:cubicBezTo>
                  <a:cubicBezTo>
                    <a:pt x="392" y="1383"/>
                    <a:pt x="393" y="1381"/>
                    <a:pt x="392" y="1380"/>
                  </a:cubicBezTo>
                  <a:cubicBezTo>
                    <a:pt x="382" y="1331"/>
                    <a:pt x="385" y="1281"/>
                    <a:pt x="381" y="1231"/>
                  </a:cubicBezTo>
                  <a:cubicBezTo>
                    <a:pt x="377" y="1179"/>
                    <a:pt x="370" y="1128"/>
                    <a:pt x="363" y="1077"/>
                  </a:cubicBezTo>
                  <a:cubicBezTo>
                    <a:pt x="355" y="1028"/>
                    <a:pt x="350" y="979"/>
                    <a:pt x="345" y="930"/>
                  </a:cubicBezTo>
                  <a:cubicBezTo>
                    <a:pt x="341" y="884"/>
                    <a:pt x="338" y="837"/>
                    <a:pt x="340" y="791"/>
                  </a:cubicBezTo>
                  <a:cubicBezTo>
                    <a:pt x="342" y="754"/>
                    <a:pt x="345" y="717"/>
                    <a:pt x="348" y="681"/>
                  </a:cubicBezTo>
                  <a:cubicBezTo>
                    <a:pt x="351" y="684"/>
                    <a:pt x="355" y="686"/>
                    <a:pt x="358" y="689"/>
                  </a:cubicBezTo>
                  <a:cubicBezTo>
                    <a:pt x="374" y="703"/>
                    <a:pt x="390" y="717"/>
                    <a:pt x="407" y="730"/>
                  </a:cubicBezTo>
                  <a:cubicBezTo>
                    <a:pt x="418" y="739"/>
                    <a:pt x="431" y="746"/>
                    <a:pt x="444" y="751"/>
                  </a:cubicBezTo>
                  <a:cubicBezTo>
                    <a:pt x="456" y="756"/>
                    <a:pt x="469" y="755"/>
                    <a:pt x="480" y="756"/>
                  </a:cubicBezTo>
                  <a:cubicBezTo>
                    <a:pt x="486" y="757"/>
                    <a:pt x="492" y="757"/>
                    <a:pt x="498" y="758"/>
                  </a:cubicBezTo>
                  <a:cubicBezTo>
                    <a:pt x="500" y="759"/>
                    <a:pt x="504" y="760"/>
                    <a:pt x="506" y="759"/>
                  </a:cubicBezTo>
                  <a:cubicBezTo>
                    <a:pt x="516" y="755"/>
                    <a:pt x="525" y="748"/>
                    <a:pt x="534" y="742"/>
                  </a:cubicBezTo>
                  <a:cubicBezTo>
                    <a:pt x="556" y="724"/>
                    <a:pt x="576" y="703"/>
                    <a:pt x="595" y="682"/>
                  </a:cubicBezTo>
                  <a:cubicBezTo>
                    <a:pt x="603" y="673"/>
                    <a:pt x="611" y="663"/>
                    <a:pt x="619" y="653"/>
                  </a:cubicBezTo>
                  <a:cubicBezTo>
                    <a:pt x="628" y="642"/>
                    <a:pt x="636" y="631"/>
                    <a:pt x="645" y="621"/>
                  </a:cubicBezTo>
                  <a:cubicBezTo>
                    <a:pt x="657" y="608"/>
                    <a:pt x="671" y="596"/>
                    <a:pt x="683" y="583"/>
                  </a:cubicBezTo>
                  <a:cubicBezTo>
                    <a:pt x="695" y="569"/>
                    <a:pt x="705" y="555"/>
                    <a:pt x="715" y="540"/>
                  </a:cubicBezTo>
                  <a:cubicBezTo>
                    <a:pt x="724" y="526"/>
                    <a:pt x="730" y="511"/>
                    <a:pt x="736" y="495"/>
                  </a:cubicBezTo>
                  <a:cubicBezTo>
                    <a:pt x="743" y="476"/>
                    <a:pt x="750" y="458"/>
                    <a:pt x="759" y="441"/>
                  </a:cubicBezTo>
                  <a:cubicBezTo>
                    <a:pt x="760" y="440"/>
                    <a:pt x="761" y="439"/>
                    <a:pt x="762" y="438"/>
                  </a:cubicBezTo>
                  <a:cubicBezTo>
                    <a:pt x="782" y="422"/>
                    <a:pt x="801" y="403"/>
                    <a:pt x="816" y="383"/>
                  </a:cubicBezTo>
                  <a:cubicBezTo>
                    <a:pt x="830" y="363"/>
                    <a:pt x="839" y="340"/>
                    <a:pt x="852" y="319"/>
                  </a:cubicBezTo>
                  <a:cubicBezTo>
                    <a:pt x="859" y="308"/>
                    <a:pt x="866" y="297"/>
                    <a:pt x="873" y="285"/>
                  </a:cubicBezTo>
                  <a:cubicBezTo>
                    <a:pt x="873" y="284"/>
                    <a:pt x="873" y="283"/>
                    <a:pt x="872" y="282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auto">
            <a:xfrm>
              <a:off x="6170613" y="6356350"/>
              <a:ext cx="279400" cy="615950"/>
            </a:xfrm>
            <a:custGeom>
              <a:avLst/>
              <a:gdLst>
                <a:gd name="T0" fmla="*/ 129 w 130"/>
                <a:gd name="T1" fmla="*/ 156 h 287"/>
                <a:gd name="T2" fmla="*/ 91 w 130"/>
                <a:gd name="T3" fmla="*/ 48 h 287"/>
                <a:gd name="T4" fmla="*/ 40 w 130"/>
                <a:gd name="T5" fmla="*/ 0 h 287"/>
                <a:gd name="T6" fmla="*/ 5 w 130"/>
                <a:gd name="T7" fmla="*/ 74 h 287"/>
                <a:gd name="T8" fmla="*/ 0 w 130"/>
                <a:gd name="T9" fmla="*/ 120 h 287"/>
                <a:gd name="T10" fmla="*/ 26 w 130"/>
                <a:gd name="T11" fmla="*/ 249 h 287"/>
                <a:gd name="T12" fmla="*/ 33 w 130"/>
                <a:gd name="T13" fmla="*/ 287 h 287"/>
                <a:gd name="T14" fmla="*/ 126 w 130"/>
                <a:gd name="T15" fmla="*/ 287 h 287"/>
                <a:gd name="T16" fmla="*/ 129 w 130"/>
                <a:gd name="T17" fmla="*/ 156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0" h="287">
                  <a:moveTo>
                    <a:pt x="129" y="156"/>
                  </a:moveTo>
                  <a:cubicBezTo>
                    <a:pt x="128" y="104"/>
                    <a:pt x="101" y="59"/>
                    <a:pt x="91" y="48"/>
                  </a:cubicBezTo>
                  <a:cubicBezTo>
                    <a:pt x="81" y="36"/>
                    <a:pt x="40" y="0"/>
                    <a:pt x="40" y="0"/>
                  </a:cubicBezTo>
                  <a:cubicBezTo>
                    <a:pt x="40" y="0"/>
                    <a:pt x="11" y="44"/>
                    <a:pt x="5" y="74"/>
                  </a:cubicBezTo>
                  <a:cubicBezTo>
                    <a:pt x="2" y="88"/>
                    <a:pt x="1" y="106"/>
                    <a:pt x="0" y="120"/>
                  </a:cubicBezTo>
                  <a:cubicBezTo>
                    <a:pt x="2" y="130"/>
                    <a:pt x="24" y="234"/>
                    <a:pt x="26" y="249"/>
                  </a:cubicBezTo>
                  <a:cubicBezTo>
                    <a:pt x="28" y="261"/>
                    <a:pt x="31" y="274"/>
                    <a:pt x="33" y="287"/>
                  </a:cubicBezTo>
                  <a:cubicBezTo>
                    <a:pt x="126" y="287"/>
                    <a:pt x="126" y="287"/>
                    <a:pt x="126" y="287"/>
                  </a:cubicBezTo>
                  <a:cubicBezTo>
                    <a:pt x="128" y="235"/>
                    <a:pt x="130" y="182"/>
                    <a:pt x="129" y="156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850B88C-06E3-4021-9A24-44808BF70FF2}"/>
              </a:ext>
            </a:extLst>
          </p:cNvPr>
          <p:cNvGrpSpPr/>
          <p:nvPr/>
        </p:nvGrpSpPr>
        <p:grpSpPr>
          <a:xfrm>
            <a:off x="615462" y="1810453"/>
            <a:ext cx="3142152" cy="2947547"/>
            <a:chOff x="615462" y="1810453"/>
            <a:chExt cx="3142152" cy="2947547"/>
          </a:xfrm>
        </p:grpSpPr>
        <p:sp>
          <p:nvSpPr>
            <p:cNvPr id="27" name="Point"/>
            <p:cNvSpPr txBox="1"/>
            <p:nvPr/>
          </p:nvSpPr>
          <p:spPr>
            <a:xfrm>
              <a:off x="1012331" y="2726675"/>
              <a:ext cx="1899138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Lorem ipsum dolor</a:t>
              </a:r>
            </a:p>
            <a:p>
              <a:endPara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endParaRPr>
            </a:p>
            <a:p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Sit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amet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consectetur</a:t>
              </a:r>
              <a:endPara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endParaRPr>
            </a:p>
            <a:p>
              <a:endPara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endParaRPr>
            </a:p>
            <a:p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Adipiscing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dolore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elit</a:t>
              </a:r>
              <a:endPara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endParaRPr>
            </a:p>
            <a:p>
              <a:endPara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endParaRPr>
            </a:p>
            <a:p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Incididunt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ut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labore</a:t>
              </a:r>
              <a:endPara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endParaRPr>
            </a:p>
            <a:p>
              <a:endPara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endParaRPr>
            </a:p>
            <a:p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Veniam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,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quis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nostrud</a:t>
              </a:r>
              <a:endParaRPr lang="ru-RU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28" name="Point"/>
            <p:cNvSpPr/>
            <p:nvPr/>
          </p:nvSpPr>
          <p:spPr>
            <a:xfrm>
              <a:off x="717062" y="4489456"/>
              <a:ext cx="234598" cy="2309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3" y="21600"/>
                  </a:moveTo>
                  <a:cubicBezTo>
                    <a:pt x="4759" y="21600"/>
                    <a:pt x="0" y="16759"/>
                    <a:pt x="0" y="10800"/>
                  </a:cubicBezTo>
                  <a:cubicBezTo>
                    <a:pt x="0" y="4841"/>
                    <a:pt x="4759" y="0"/>
                    <a:pt x="10983" y="0"/>
                  </a:cubicBezTo>
                  <a:cubicBezTo>
                    <a:pt x="16841" y="0"/>
                    <a:pt x="21600" y="4841"/>
                    <a:pt x="21600" y="10800"/>
                  </a:cubicBezTo>
                  <a:cubicBezTo>
                    <a:pt x="21600" y="16759"/>
                    <a:pt x="16841" y="21600"/>
                    <a:pt x="10983" y="21600"/>
                  </a:cubicBezTo>
                  <a:close/>
                  <a:moveTo>
                    <a:pt x="17207" y="9683"/>
                  </a:moveTo>
                  <a:cubicBezTo>
                    <a:pt x="17207" y="9310"/>
                    <a:pt x="16841" y="8938"/>
                    <a:pt x="16108" y="8938"/>
                  </a:cubicBezTo>
                  <a:cubicBezTo>
                    <a:pt x="5492" y="8938"/>
                    <a:pt x="5492" y="8938"/>
                    <a:pt x="5492" y="8938"/>
                  </a:cubicBezTo>
                  <a:cubicBezTo>
                    <a:pt x="5125" y="8938"/>
                    <a:pt x="4759" y="9310"/>
                    <a:pt x="4759" y="9683"/>
                  </a:cubicBezTo>
                  <a:cubicBezTo>
                    <a:pt x="4759" y="11545"/>
                    <a:pt x="4759" y="11545"/>
                    <a:pt x="4759" y="11545"/>
                  </a:cubicBezTo>
                  <a:cubicBezTo>
                    <a:pt x="4759" y="11917"/>
                    <a:pt x="5125" y="12662"/>
                    <a:pt x="5492" y="12662"/>
                  </a:cubicBezTo>
                  <a:cubicBezTo>
                    <a:pt x="16108" y="12662"/>
                    <a:pt x="16108" y="12662"/>
                    <a:pt x="16108" y="12662"/>
                  </a:cubicBezTo>
                  <a:cubicBezTo>
                    <a:pt x="16841" y="12662"/>
                    <a:pt x="17207" y="11917"/>
                    <a:pt x="17207" y="11545"/>
                  </a:cubicBezTo>
                  <a:lnTo>
                    <a:pt x="17207" y="9683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 algn="l" defTabSz="457200">
                <a:def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>
                <a:solidFill>
                  <a:schemeClr val="tx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Point"/>
            <p:cNvSpPr/>
            <p:nvPr/>
          </p:nvSpPr>
          <p:spPr>
            <a:xfrm>
              <a:off x="718535" y="3635857"/>
              <a:ext cx="231652" cy="2316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604" y="21600"/>
                  </a:moveTo>
                  <a:cubicBezTo>
                    <a:pt x="4713" y="21600"/>
                    <a:pt x="0" y="16887"/>
                    <a:pt x="0" y="10996"/>
                  </a:cubicBezTo>
                  <a:cubicBezTo>
                    <a:pt x="0" y="5105"/>
                    <a:pt x="4713" y="0"/>
                    <a:pt x="10604" y="0"/>
                  </a:cubicBezTo>
                  <a:cubicBezTo>
                    <a:pt x="16495" y="0"/>
                    <a:pt x="21600" y="5105"/>
                    <a:pt x="21600" y="10996"/>
                  </a:cubicBezTo>
                  <a:cubicBezTo>
                    <a:pt x="21600" y="16887"/>
                    <a:pt x="16495" y="21600"/>
                    <a:pt x="10604" y="21600"/>
                  </a:cubicBezTo>
                  <a:close/>
                  <a:moveTo>
                    <a:pt x="16887" y="9818"/>
                  </a:moveTo>
                  <a:cubicBezTo>
                    <a:pt x="16887" y="9425"/>
                    <a:pt x="16495" y="9033"/>
                    <a:pt x="16102" y="9033"/>
                  </a:cubicBezTo>
                  <a:cubicBezTo>
                    <a:pt x="12567" y="9033"/>
                    <a:pt x="12567" y="9033"/>
                    <a:pt x="12567" y="9033"/>
                  </a:cubicBezTo>
                  <a:cubicBezTo>
                    <a:pt x="12567" y="5498"/>
                    <a:pt x="12567" y="5498"/>
                    <a:pt x="12567" y="5498"/>
                  </a:cubicBezTo>
                  <a:cubicBezTo>
                    <a:pt x="12567" y="5105"/>
                    <a:pt x="12175" y="4713"/>
                    <a:pt x="11389" y="4713"/>
                  </a:cubicBezTo>
                  <a:cubicBezTo>
                    <a:pt x="9818" y="4713"/>
                    <a:pt x="9818" y="4713"/>
                    <a:pt x="9818" y="4713"/>
                  </a:cubicBezTo>
                  <a:cubicBezTo>
                    <a:pt x="9425" y="4713"/>
                    <a:pt x="9033" y="5105"/>
                    <a:pt x="9033" y="5498"/>
                  </a:cubicBezTo>
                  <a:cubicBezTo>
                    <a:pt x="9033" y="9033"/>
                    <a:pt x="9033" y="9033"/>
                    <a:pt x="9033" y="9033"/>
                  </a:cubicBezTo>
                  <a:cubicBezTo>
                    <a:pt x="5105" y="9033"/>
                    <a:pt x="5105" y="9033"/>
                    <a:pt x="5105" y="9033"/>
                  </a:cubicBezTo>
                  <a:cubicBezTo>
                    <a:pt x="4713" y="9033"/>
                    <a:pt x="4320" y="9425"/>
                    <a:pt x="4320" y="9818"/>
                  </a:cubicBezTo>
                  <a:cubicBezTo>
                    <a:pt x="4320" y="11782"/>
                    <a:pt x="4320" y="11782"/>
                    <a:pt x="4320" y="11782"/>
                  </a:cubicBezTo>
                  <a:cubicBezTo>
                    <a:pt x="4320" y="12175"/>
                    <a:pt x="4713" y="12567"/>
                    <a:pt x="5105" y="12567"/>
                  </a:cubicBezTo>
                  <a:cubicBezTo>
                    <a:pt x="9033" y="12567"/>
                    <a:pt x="9033" y="12567"/>
                    <a:pt x="9033" y="12567"/>
                  </a:cubicBezTo>
                  <a:cubicBezTo>
                    <a:pt x="9033" y="16102"/>
                    <a:pt x="9033" y="16102"/>
                    <a:pt x="9033" y="16102"/>
                  </a:cubicBezTo>
                  <a:cubicBezTo>
                    <a:pt x="9033" y="16887"/>
                    <a:pt x="9425" y="17280"/>
                    <a:pt x="9818" y="17280"/>
                  </a:cubicBezTo>
                  <a:cubicBezTo>
                    <a:pt x="11389" y="17280"/>
                    <a:pt x="11389" y="17280"/>
                    <a:pt x="11389" y="17280"/>
                  </a:cubicBezTo>
                  <a:cubicBezTo>
                    <a:pt x="12175" y="17280"/>
                    <a:pt x="12567" y="16887"/>
                    <a:pt x="12567" y="16102"/>
                  </a:cubicBezTo>
                  <a:cubicBezTo>
                    <a:pt x="12567" y="12567"/>
                    <a:pt x="12567" y="12567"/>
                    <a:pt x="12567" y="12567"/>
                  </a:cubicBezTo>
                  <a:cubicBezTo>
                    <a:pt x="16102" y="12567"/>
                    <a:pt x="16102" y="12567"/>
                    <a:pt x="16102" y="12567"/>
                  </a:cubicBezTo>
                  <a:cubicBezTo>
                    <a:pt x="16495" y="12567"/>
                    <a:pt x="16887" y="12175"/>
                    <a:pt x="16887" y="11782"/>
                  </a:cubicBezTo>
                  <a:lnTo>
                    <a:pt x="16887" y="9818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 algn="l" defTabSz="457200">
                <a:def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Point"/>
            <p:cNvSpPr/>
            <p:nvPr/>
          </p:nvSpPr>
          <p:spPr>
            <a:xfrm>
              <a:off x="717062" y="4063017"/>
              <a:ext cx="234598" cy="2309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3" y="21600"/>
                  </a:moveTo>
                  <a:cubicBezTo>
                    <a:pt x="4759" y="21600"/>
                    <a:pt x="0" y="16759"/>
                    <a:pt x="0" y="10800"/>
                  </a:cubicBezTo>
                  <a:cubicBezTo>
                    <a:pt x="0" y="4841"/>
                    <a:pt x="4759" y="0"/>
                    <a:pt x="10983" y="0"/>
                  </a:cubicBezTo>
                  <a:cubicBezTo>
                    <a:pt x="16841" y="0"/>
                    <a:pt x="21600" y="4841"/>
                    <a:pt x="21600" y="10800"/>
                  </a:cubicBezTo>
                  <a:cubicBezTo>
                    <a:pt x="21600" y="16759"/>
                    <a:pt x="16841" y="21600"/>
                    <a:pt x="10983" y="21600"/>
                  </a:cubicBezTo>
                  <a:close/>
                  <a:moveTo>
                    <a:pt x="17207" y="9683"/>
                  </a:moveTo>
                  <a:cubicBezTo>
                    <a:pt x="17207" y="9310"/>
                    <a:pt x="16841" y="8938"/>
                    <a:pt x="16108" y="8938"/>
                  </a:cubicBezTo>
                  <a:cubicBezTo>
                    <a:pt x="5492" y="8938"/>
                    <a:pt x="5492" y="8938"/>
                    <a:pt x="5492" y="8938"/>
                  </a:cubicBezTo>
                  <a:cubicBezTo>
                    <a:pt x="5125" y="8938"/>
                    <a:pt x="4759" y="9310"/>
                    <a:pt x="4759" y="9683"/>
                  </a:cubicBezTo>
                  <a:cubicBezTo>
                    <a:pt x="4759" y="11545"/>
                    <a:pt x="4759" y="11545"/>
                    <a:pt x="4759" y="11545"/>
                  </a:cubicBezTo>
                  <a:cubicBezTo>
                    <a:pt x="4759" y="11917"/>
                    <a:pt x="5125" y="12662"/>
                    <a:pt x="5492" y="12662"/>
                  </a:cubicBezTo>
                  <a:cubicBezTo>
                    <a:pt x="16108" y="12662"/>
                    <a:pt x="16108" y="12662"/>
                    <a:pt x="16108" y="12662"/>
                  </a:cubicBezTo>
                  <a:cubicBezTo>
                    <a:pt x="16841" y="12662"/>
                    <a:pt x="17207" y="11917"/>
                    <a:pt x="17207" y="11545"/>
                  </a:cubicBezTo>
                  <a:lnTo>
                    <a:pt x="17207" y="9683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 algn="l" defTabSz="457200">
                <a:def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>
                <a:solidFill>
                  <a:schemeClr val="tx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Point"/>
            <p:cNvSpPr/>
            <p:nvPr/>
          </p:nvSpPr>
          <p:spPr>
            <a:xfrm>
              <a:off x="718535" y="3208697"/>
              <a:ext cx="231652" cy="2316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604" y="21600"/>
                  </a:moveTo>
                  <a:cubicBezTo>
                    <a:pt x="4713" y="21600"/>
                    <a:pt x="0" y="16887"/>
                    <a:pt x="0" y="10996"/>
                  </a:cubicBezTo>
                  <a:cubicBezTo>
                    <a:pt x="0" y="5105"/>
                    <a:pt x="4713" y="0"/>
                    <a:pt x="10604" y="0"/>
                  </a:cubicBezTo>
                  <a:cubicBezTo>
                    <a:pt x="16495" y="0"/>
                    <a:pt x="21600" y="5105"/>
                    <a:pt x="21600" y="10996"/>
                  </a:cubicBezTo>
                  <a:cubicBezTo>
                    <a:pt x="21600" y="16887"/>
                    <a:pt x="16495" y="21600"/>
                    <a:pt x="10604" y="21600"/>
                  </a:cubicBezTo>
                  <a:close/>
                  <a:moveTo>
                    <a:pt x="16887" y="9818"/>
                  </a:moveTo>
                  <a:cubicBezTo>
                    <a:pt x="16887" y="9425"/>
                    <a:pt x="16495" y="9033"/>
                    <a:pt x="16102" y="9033"/>
                  </a:cubicBezTo>
                  <a:cubicBezTo>
                    <a:pt x="12567" y="9033"/>
                    <a:pt x="12567" y="9033"/>
                    <a:pt x="12567" y="9033"/>
                  </a:cubicBezTo>
                  <a:cubicBezTo>
                    <a:pt x="12567" y="5498"/>
                    <a:pt x="12567" y="5498"/>
                    <a:pt x="12567" y="5498"/>
                  </a:cubicBezTo>
                  <a:cubicBezTo>
                    <a:pt x="12567" y="5105"/>
                    <a:pt x="12175" y="4713"/>
                    <a:pt x="11389" y="4713"/>
                  </a:cubicBezTo>
                  <a:cubicBezTo>
                    <a:pt x="9818" y="4713"/>
                    <a:pt x="9818" y="4713"/>
                    <a:pt x="9818" y="4713"/>
                  </a:cubicBezTo>
                  <a:cubicBezTo>
                    <a:pt x="9425" y="4713"/>
                    <a:pt x="9033" y="5105"/>
                    <a:pt x="9033" y="5498"/>
                  </a:cubicBezTo>
                  <a:cubicBezTo>
                    <a:pt x="9033" y="9033"/>
                    <a:pt x="9033" y="9033"/>
                    <a:pt x="9033" y="9033"/>
                  </a:cubicBezTo>
                  <a:cubicBezTo>
                    <a:pt x="5105" y="9033"/>
                    <a:pt x="5105" y="9033"/>
                    <a:pt x="5105" y="9033"/>
                  </a:cubicBezTo>
                  <a:cubicBezTo>
                    <a:pt x="4713" y="9033"/>
                    <a:pt x="4320" y="9425"/>
                    <a:pt x="4320" y="9818"/>
                  </a:cubicBezTo>
                  <a:cubicBezTo>
                    <a:pt x="4320" y="11782"/>
                    <a:pt x="4320" y="11782"/>
                    <a:pt x="4320" y="11782"/>
                  </a:cubicBezTo>
                  <a:cubicBezTo>
                    <a:pt x="4320" y="12175"/>
                    <a:pt x="4713" y="12567"/>
                    <a:pt x="5105" y="12567"/>
                  </a:cubicBezTo>
                  <a:cubicBezTo>
                    <a:pt x="9033" y="12567"/>
                    <a:pt x="9033" y="12567"/>
                    <a:pt x="9033" y="12567"/>
                  </a:cubicBezTo>
                  <a:cubicBezTo>
                    <a:pt x="9033" y="16102"/>
                    <a:pt x="9033" y="16102"/>
                    <a:pt x="9033" y="16102"/>
                  </a:cubicBezTo>
                  <a:cubicBezTo>
                    <a:pt x="9033" y="16887"/>
                    <a:pt x="9425" y="17280"/>
                    <a:pt x="9818" y="17280"/>
                  </a:cubicBezTo>
                  <a:cubicBezTo>
                    <a:pt x="11389" y="17280"/>
                    <a:pt x="11389" y="17280"/>
                    <a:pt x="11389" y="17280"/>
                  </a:cubicBezTo>
                  <a:cubicBezTo>
                    <a:pt x="12175" y="17280"/>
                    <a:pt x="12567" y="16887"/>
                    <a:pt x="12567" y="16102"/>
                  </a:cubicBezTo>
                  <a:cubicBezTo>
                    <a:pt x="12567" y="12567"/>
                    <a:pt x="12567" y="12567"/>
                    <a:pt x="12567" y="12567"/>
                  </a:cubicBezTo>
                  <a:cubicBezTo>
                    <a:pt x="16102" y="12567"/>
                    <a:pt x="16102" y="12567"/>
                    <a:pt x="16102" y="12567"/>
                  </a:cubicBezTo>
                  <a:cubicBezTo>
                    <a:pt x="16495" y="12567"/>
                    <a:pt x="16887" y="12175"/>
                    <a:pt x="16887" y="11782"/>
                  </a:cubicBezTo>
                  <a:lnTo>
                    <a:pt x="16887" y="9818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 algn="l" defTabSz="457200">
                <a:def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Point"/>
            <p:cNvSpPr/>
            <p:nvPr/>
          </p:nvSpPr>
          <p:spPr>
            <a:xfrm>
              <a:off x="718535" y="2781537"/>
              <a:ext cx="231652" cy="2316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604" y="21600"/>
                  </a:moveTo>
                  <a:cubicBezTo>
                    <a:pt x="4713" y="21600"/>
                    <a:pt x="0" y="16887"/>
                    <a:pt x="0" y="10996"/>
                  </a:cubicBezTo>
                  <a:cubicBezTo>
                    <a:pt x="0" y="5105"/>
                    <a:pt x="4713" y="0"/>
                    <a:pt x="10604" y="0"/>
                  </a:cubicBezTo>
                  <a:cubicBezTo>
                    <a:pt x="16495" y="0"/>
                    <a:pt x="21600" y="5105"/>
                    <a:pt x="21600" y="10996"/>
                  </a:cubicBezTo>
                  <a:cubicBezTo>
                    <a:pt x="21600" y="16887"/>
                    <a:pt x="16495" y="21600"/>
                    <a:pt x="10604" y="21600"/>
                  </a:cubicBezTo>
                  <a:close/>
                  <a:moveTo>
                    <a:pt x="16887" y="9818"/>
                  </a:moveTo>
                  <a:cubicBezTo>
                    <a:pt x="16887" y="9425"/>
                    <a:pt x="16495" y="9033"/>
                    <a:pt x="16102" y="9033"/>
                  </a:cubicBezTo>
                  <a:cubicBezTo>
                    <a:pt x="12567" y="9033"/>
                    <a:pt x="12567" y="9033"/>
                    <a:pt x="12567" y="9033"/>
                  </a:cubicBezTo>
                  <a:cubicBezTo>
                    <a:pt x="12567" y="5498"/>
                    <a:pt x="12567" y="5498"/>
                    <a:pt x="12567" y="5498"/>
                  </a:cubicBezTo>
                  <a:cubicBezTo>
                    <a:pt x="12567" y="5105"/>
                    <a:pt x="12175" y="4713"/>
                    <a:pt x="11389" y="4713"/>
                  </a:cubicBezTo>
                  <a:cubicBezTo>
                    <a:pt x="9818" y="4713"/>
                    <a:pt x="9818" y="4713"/>
                    <a:pt x="9818" y="4713"/>
                  </a:cubicBezTo>
                  <a:cubicBezTo>
                    <a:pt x="9425" y="4713"/>
                    <a:pt x="9033" y="5105"/>
                    <a:pt x="9033" y="5498"/>
                  </a:cubicBezTo>
                  <a:cubicBezTo>
                    <a:pt x="9033" y="9033"/>
                    <a:pt x="9033" y="9033"/>
                    <a:pt x="9033" y="9033"/>
                  </a:cubicBezTo>
                  <a:cubicBezTo>
                    <a:pt x="5105" y="9033"/>
                    <a:pt x="5105" y="9033"/>
                    <a:pt x="5105" y="9033"/>
                  </a:cubicBezTo>
                  <a:cubicBezTo>
                    <a:pt x="4713" y="9033"/>
                    <a:pt x="4320" y="9425"/>
                    <a:pt x="4320" y="9818"/>
                  </a:cubicBezTo>
                  <a:cubicBezTo>
                    <a:pt x="4320" y="11782"/>
                    <a:pt x="4320" y="11782"/>
                    <a:pt x="4320" y="11782"/>
                  </a:cubicBezTo>
                  <a:cubicBezTo>
                    <a:pt x="4320" y="12175"/>
                    <a:pt x="4713" y="12567"/>
                    <a:pt x="5105" y="12567"/>
                  </a:cubicBezTo>
                  <a:cubicBezTo>
                    <a:pt x="9033" y="12567"/>
                    <a:pt x="9033" y="12567"/>
                    <a:pt x="9033" y="12567"/>
                  </a:cubicBezTo>
                  <a:cubicBezTo>
                    <a:pt x="9033" y="16102"/>
                    <a:pt x="9033" y="16102"/>
                    <a:pt x="9033" y="16102"/>
                  </a:cubicBezTo>
                  <a:cubicBezTo>
                    <a:pt x="9033" y="16887"/>
                    <a:pt x="9425" y="17280"/>
                    <a:pt x="9818" y="17280"/>
                  </a:cubicBezTo>
                  <a:cubicBezTo>
                    <a:pt x="11389" y="17280"/>
                    <a:pt x="11389" y="17280"/>
                    <a:pt x="11389" y="17280"/>
                  </a:cubicBezTo>
                  <a:cubicBezTo>
                    <a:pt x="12175" y="17280"/>
                    <a:pt x="12567" y="16887"/>
                    <a:pt x="12567" y="16102"/>
                  </a:cubicBezTo>
                  <a:cubicBezTo>
                    <a:pt x="12567" y="12567"/>
                    <a:pt x="12567" y="12567"/>
                    <a:pt x="12567" y="12567"/>
                  </a:cubicBezTo>
                  <a:cubicBezTo>
                    <a:pt x="16102" y="12567"/>
                    <a:pt x="16102" y="12567"/>
                    <a:pt x="16102" y="12567"/>
                  </a:cubicBezTo>
                  <a:cubicBezTo>
                    <a:pt x="16495" y="12567"/>
                    <a:pt x="16887" y="12175"/>
                    <a:pt x="16887" y="11782"/>
                  </a:cubicBezTo>
                  <a:lnTo>
                    <a:pt x="16887" y="9818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 algn="l" defTabSz="457200">
                <a:def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15462" y="1810453"/>
              <a:ext cx="854959" cy="349702"/>
            </a:xfrm>
            <a:prstGeom prst="rect">
              <a:avLst/>
            </a:prstGeom>
            <a:noFill/>
          </p:spPr>
          <p:txBody>
            <a:bodyPr wrap="none" lIns="72000" tIns="36000" rIns="72000" bIns="36000" rtlCol="0" anchor="t">
              <a:spAutoFit/>
            </a:bodyPr>
            <a:lstStyle/>
            <a:p>
              <a:r>
                <a:rPr lang="en-US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Plan A</a:t>
              </a:r>
              <a:endParaRPr lang="id-ID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615462" y="2116498"/>
              <a:ext cx="3142152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Put your great paragraph here, make it awesome with your own style.</a:t>
              </a:r>
              <a:endParaRPr lang="id-ID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64D06A3-5B25-4EE6-90C8-2E5E309CD423}"/>
              </a:ext>
            </a:extLst>
          </p:cNvPr>
          <p:cNvGrpSpPr/>
          <p:nvPr/>
        </p:nvGrpSpPr>
        <p:grpSpPr>
          <a:xfrm>
            <a:off x="8770946" y="1810453"/>
            <a:ext cx="3142152" cy="2947547"/>
            <a:chOff x="8770946" y="1810453"/>
            <a:chExt cx="3142152" cy="2947547"/>
          </a:xfrm>
        </p:grpSpPr>
        <p:sp>
          <p:nvSpPr>
            <p:cNvPr id="36" name="TextBox 35"/>
            <p:cNvSpPr txBox="1"/>
            <p:nvPr/>
          </p:nvSpPr>
          <p:spPr>
            <a:xfrm>
              <a:off x="9167815" y="2726675"/>
              <a:ext cx="1899138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Lorem ipsum dolor</a:t>
              </a:r>
            </a:p>
            <a:p>
              <a:endPara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endParaRPr>
            </a:p>
            <a:p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Sit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amet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consectetur</a:t>
              </a:r>
              <a:endPara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endParaRPr>
            </a:p>
            <a:p>
              <a:endPara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endParaRPr>
            </a:p>
            <a:p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Adipiscing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dolore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elit</a:t>
              </a:r>
              <a:endPara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endParaRPr>
            </a:p>
            <a:p>
              <a:endPara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endParaRPr>
            </a:p>
            <a:p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Incididunt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ut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labore</a:t>
              </a:r>
              <a:endPara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endParaRPr>
            </a:p>
            <a:p>
              <a:endPara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endParaRPr>
            </a:p>
            <a:p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Veniam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,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quis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nostrud</a:t>
              </a:r>
              <a:endParaRPr lang="ru-RU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37" name="Point"/>
            <p:cNvSpPr/>
            <p:nvPr/>
          </p:nvSpPr>
          <p:spPr>
            <a:xfrm>
              <a:off x="8872546" y="3194056"/>
              <a:ext cx="234598" cy="2309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3" y="21600"/>
                  </a:moveTo>
                  <a:cubicBezTo>
                    <a:pt x="4759" y="21600"/>
                    <a:pt x="0" y="16759"/>
                    <a:pt x="0" y="10800"/>
                  </a:cubicBezTo>
                  <a:cubicBezTo>
                    <a:pt x="0" y="4841"/>
                    <a:pt x="4759" y="0"/>
                    <a:pt x="10983" y="0"/>
                  </a:cubicBezTo>
                  <a:cubicBezTo>
                    <a:pt x="16841" y="0"/>
                    <a:pt x="21600" y="4841"/>
                    <a:pt x="21600" y="10800"/>
                  </a:cubicBezTo>
                  <a:cubicBezTo>
                    <a:pt x="21600" y="16759"/>
                    <a:pt x="16841" y="21600"/>
                    <a:pt x="10983" y="21600"/>
                  </a:cubicBezTo>
                  <a:close/>
                  <a:moveTo>
                    <a:pt x="17207" y="9683"/>
                  </a:moveTo>
                  <a:cubicBezTo>
                    <a:pt x="17207" y="9310"/>
                    <a:pt x="16841" y="8938"/>
                    <a:pt x="16108" y="8938"/>
                  </a:cubicBezTo>
                  <a:cubicBezTo>
                    <a:pt x="5492" y="8938"/>
                    <a:pt x="5492" y="8938"/>
                    <a:pt x="5492" y="8938"/>
                  </a:cubicBezTo>
                  <a:cubicBezTo>
                    <a:pt x="5125" y="8938"/>
                    <a:pt x="4759" y="9310"/>
                    <a:pt x="4759" y="9683"/>
                  </a:cubicBezTo>
                  <a:cubicBezTo>
                    <a:pt x="4759" y="11545"/>
                    <a:pt x="4759" y="11545"/>
                    <a:pt x="4759" y="11545"/>
                  </a:cubicBezTo>
                  <a:cubicBezTo>
                    <a:pt x="4759" y="11917"/>
                    <a:pt x="5125" y="12662"/>
                    <a:pt x="5492" y="12662"/>
                  </a:cubicBezTo>
                  <a:cubicBezTo>
                    <a:pt x="16108" y="12662"/>
                    <a:pt x="16108" y="12662"/>
                    <a:pt x="16108" y="12662"/>
                  </a:cubicBezTo>
                  <a:cubicBezTo>
                    <a:pt x="16841" y="12662"/>
                    <a:pt x="17207" y="11917"/>
                    <a:pt x="17207" y="11545"/>
                  </a:cubicBezTo>
                  <a:lnTo>
                    <a:pt x="17207" y="9683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 algn="l" defTabSz="457200">
                <a:def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>
                <a:solidFill>
                  <a:schemeClr val="tx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Point"/>
            <p:cNvSpPr/>
            <p:nvPr/>
          </p:nvSpPr>
          <p:spPr>
            <a:xfrm>
              <a:off x="8874019" y="4046055"/>
              <a:ext cx="231652" cy="2316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604" y="21600"/>
                  </a:moveTo>
                  <a:cubicBezTo>
                    <a:pt x="4713" y="21600"/>
                    <a:pt x="0" y="16887"/>
                    <a:pt x="0" y="10996"/>
                  </a:cubicBezTo>
                  <a:cubicBezTo>
                    <a:pt x="0" y="5105"/>
                    <a:pt x="4713" y="0"/>
                    <a:pt x="10604" y="0"/>
                  </a:cubicBezTo>
                  <a:cubicBezTo>
                    <a:pt x="16495" y="0"/>
                    <a:pt x="21600" y="5105"/>
                    <a:pt x="21600" y="10996"/>
                  </a:cubicBezTo>
                  <a:cubicBezTo>
                    <a:pt x="21600" y="16887"/>
                    <a:pt x="16495" y="21600"/>
                    <a:pt x="10604" y="21600"/>
                  </a:cubicBezTo>
                  <a:close/>
                  <a:moveTo>
                    <a:pt x="16887" y="9818"/>
                  </a:moveTo>
                  <a:cubicBezTo>
                    <a:pt x="16887" y="9425"/>
                    <a:pt x="16495" y="9033"/>
                    <a:pt x="16102" y="9033"/>
                  </a:cubicBezTo>
                  <a:cubicBezTo>
                    <a:pt x="12567" y="9033"/>
                    <a:pt x="12567" y="9033"/>
                    <a:pt x="12567" y="9033"/>
                  </a:cubicBezTo>
                  <a:cubicBezTo>
                    <a:pt x="12567" y="5498"/>
                    <a:pt x="12567" y="5498"/>
                    <a:pt x="12567" y="5498"/>
                  </a:cubicBezTo>
                  <a:cubicBezTo>
                    <a:pt x="12567" y="5105"/>
                    <a:pt x="12175" y="4713"/>
                    <a:pt x="11389" y="4713"/>
                  </a:cubicBezTo>
                  <a:cubicBezTo>
                    <a:pt x="9818" y="4713"/>
                    <a:pt x="9818" y="4713"/>
                    <a:pt x="9818" y="4713"/>
                  </a:cubicBezTo>
                  <a:cubicBezTo>
                    <a:pt x="9425" y="4713"/>
                    <a:pt x="9033" y="5105"/>
                    <a:pt x="9033" y="5498"/>
                  </a:cubicBezTo>
                  <a:cubicBezTo>
                    <a:pt x="9033" y="9033"/>
                    <a:pt x="9033" y="9033"/>
                    <a:pt x="9033" y="9033"/>
                  </a:cubicBezTo>
                  <a:cubicBezTo>
                    <a:pt x="5105" y="9033"/>
                    <a:pt x="5105" y="9033"/>
                    <a:pt x="5105" y="9033"/>
                  </a:cubicBezTo>
                  <a:cubicBezTo>
                    <a:pt x="4713" y="9033"/>
                    <a:pt x="4320" y="9425"/>
                    <a:pt x="4320" y="9818"/>
                  </a:cubicBezTo>
                  <a:cubicBezTo>
                    <a:pt x="4320" y="11782"/>
                    <a:pt x="4320" y="11782"/>
                    <a:pt x="4320" y="11782"/>
                  </a:cubicBezTo>
                  <a:cubicBezTo>
                    <a:pt x="4320" y="12175"/>
                    <a:pt x="4713" y="12567"/>
                    <a:pt x="5105" y="12567"/>
                  </a:cubicBezTo>
                  <a:cubicBezTo>
                    <a:pt x="9033" y="12567"/>
                    <a:pt x="9033" y="12567"/>
                    <a:pt x="9033" y="12567"/>
                  </a:cubicBezTo>
                  <a:cubicBezTo>
                    <a:pt x="9033" y="16102"/>
                    <a:pt x="9033" y="16102"/>
                    <a:pt x="9033" y="16102"/>
                  </a:cubicBezTo>
                  <a:cubicBezTo>
                    <a:pt x="9033" y="16887"/>
                    <a:pt x="9425" y="17280"/>
                    <a:pt x="9818" y="17280"/>
                  </a:cubicBezTo>
                  <a:cubicBezTo>
                    <a:pt x="11389" y="17280"/>
                    <a:pt x="11389" y="17280"/>
                    <a:pt x="11389" y="17280"/>
                  </a:cubicBezTo>
                  <a:cubicBezTo>
                    <a:pt x="12175" y="17280"/>
                    <a:pt x="12567" y="16887"/>
                    <a:pt x="12567" y="16102"/>
                  </a:cubicBezTo>
                  <a:cubicBezTo>
                    <a:pt x="12567" y="12567"/>
                    <a:pt x="12567" y="12567"/>
                    <a:pt x="12567" y="12567"/>
                  </a:cubicBezTo>
                  <a:cubicBezTo>
                    <a:pt x="16102" y="12567"/>
                    <a:pt x="16102" y="12567"/>
                    <a:pt x="16102" y="12567"/>
                  </a:cubicBezTo>
                  <a:cubicBezTo>
                    <a:pt x="16495" y="12567"/>
                    <a:pt x="16887" y="12175"/>
                    <a:pt x="16887" y="11782"/>
                  </a:cubicBezTo>
                  <a:lnTo>
                    <a:pt x="16887" y="9818"/>
                  </a:ln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 algn="l" defTabSz="457200">
                <a:def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Point"/>
            <p:cNvSpPr/>
            <p:nvPr/>
          </p:nvSpPr>
          <p:spPr>
            <a:xfrm>
              <a:off x="8872546" y="3636217"/>
              <a:ext cx="234598" cy="2309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3" y="21600"/>
                  </a:moveTo>
                  <a:cubicBezTo>
                    <a:pt x="4759" y="21600"/>
                    <a:pt x="0" y="16759"/>
                    <a:pt x="0" y="10800"/>
                  </a:cubicBezTo>
                  <a:cubicBezTo>
                    <a:pt x="0" y="4841"/>
                    <a:pt x="4759" y="0"/>
                    <a:pt x="10983" y="0"/>
                  </a:cubicBezTo>
                  <a:cubicBezTo>
                    <a:pt x="16841" y="0"/>
                    <a:pt x="21600" y="4841"/>
                    <a:pt x="21600" y="10800"/>
                  </a:cubicBezTo>
                  <a:cubicBezTo>
                    <a:pt x="21600" y="16759"/>
                    <a:pt x="16841" y="21600"/>
                    <a:pt x="10983" y="21600"/>
                  </a:cubicBezTo>
                  <a:close/>
                  <a:moveTo>
                    <a:pt x="17207" y="9683"/>
                  </a:moveTo>
                  <a:cubicBezTo>
                    <a:pt x="17207" y="9310"/>
                    <a:pt x="16841" y="8938"/>
                    <a:pt x="16108" y="8938"/>
                  </a:cubicBezTo>
                  <a:cubicBezTo>
                    <a:pt x="5492" y="8938"/>
                    <a:pt x="5492" y="8938"/>
                    <a:pt x="5492" y="8938"/>
                  </a:cubicBezTo>
                  <a:cubicBezTo>
                    <a:pt x="5125" y="8938"/>
                    <a:pt x="4759" y="9310"/>
                    <a:pt x="4759" y="9683"/>
                  </a:cubicBezTo>
                  <a:cubicBezTo>
                    <a:pt x="4759" y="11545"/>
                    <a:pt x="4759" y="11545"/>
                    <a:pt x="4759" y="11545"/>
                  </a:cubicBezTo>
                  <a:cubicBezTo>
                    <a:pt x="4759" y="11917"/>
                    <a:pt x="5125" y="12662"/>
                    <a:pt x="5492" y="12662"/>
                  </a:cubicBezTo>
                  <a:cubicBezTo>
                    <a:pt x="16108" y="12662"/>
                    <a:pt x="16108" y="12662"/>
                    <a:pt x="16108" y="12662"/>
                  </a:cubicBezTo>
                  <a:cubicBezTo>
                    <a:pt x="16841" y="12662"/>
                    <a:pt x="17207" y="11917"/>
                    <a:pt x="17207" y="11545"/>
                  </a:cubicBezTo>
                  <a:lnTo>
                    <a:pt x="17207" y="9683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 algn="l" defTabSz="457200">
                <a:def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>
                <a:solidFill>
                  <a:schemeClr val="tx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Point"/>
            <p:cNvSpPr/>
            <p:nvPr/>
          </p:nvSpPr>
          <p:spPr>
            <a:xfrm>
              <a:off x="8874019" y="4471854"/>
              <a:ext cx="231652" cy="2316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604" y="21600"/>
                  </a:moveTo>
                  <a:cubicBezTo>
                    <a:pt x="4713" y="21600"/>
                    <a:pt x="0" y="16887"/>
                    <a:pt x="0" y="10996"/>
                  </a:cubicBezTo>
                  <a:cubicBezTo>
                    <a:pt x="0" y="5105"/>
                    <a:pt x="4713" y="0"/>
                    <a:pt x="10604" y="0"/>
                  </a:cubicBezTo>
                  <a:cubicBezTo>
                    <a:pt x="16495" y="0"/>
                    <a:pt x="21600" y="5105"/>
                    <a:pt x="21600" y="10996"/>
                  </a:cubicBezTo>
                  <a:cubicBezTo>
                    <a:pt x="21600" y="16887"/>
                    <a:pt x="16495" y="21600"/>
                    <a:pt x="10604" y="21600"/>
                  </a:cubicBezTo>
                  <a:close/>
                  <a:moveTo>
                    <a:pt x="16887" y="9818"/>
                  </a:moveTo>
                  <a:cubicBezTo>
                    <a:pt x="16887" y="9425"/>
                    <a:pt x="16495" y="9033"/>
                    <a:pt x="16102" y="9033"/>
                  </a:cubicBezTo>
                  <a:cubicBezTo>
                    <a:pt x="12567" y="9033"/>
                    <a:pt x="12567" y="9033"/>
                    <a:pt x="12567" y="9033"/>
                  </a:cubicBezTo>
                  <a:cubicBezTo>
                    <a:pt x="12567" y="5498"/>
                    <a:pt x="12567" y="5498"/>
                    <a:pt x="12567" y="5498"/>
                  </a:cubicBezTo>
                  <a:cubicBezTo>
                    <a:pt x="12567" y="5105"/>
                    <a:pt x="12175" y="4713"/>
                    <a:pt x="11389" y="4713"/>
                  </a:cubicBezTo>
                  <a:cubicBezTo>
                    <a:pt x="9818" y="4713"/>
                    <a:pt x="9818" y="4713"/>
                    <a:pt x="9818" y="4713"/>
                  </a:cubicBezTo>
                  <a:cubicBezTo>
                    <a:pt x="9425" y="4713"/>
                    <a:pt x="9033" y="5105"/>
                    <a:pt x="9033" y="5498"/>
                  </a:cubicBezTo>
                  <a:cubicBezTo>
                    <a:pt x="9033" y="9033"/>
                    <a:pt x="9033" y="9033"/>
                    <a:pt x="9033" y="9033"/>
                  </a:cubicBezTo>
                  <a:cubicBezTo>
                    <a:pt x="5105" y="9033"/>
                    <a:pt x="5105" y="9033"/>
                    <a:pt x="5105" y="9033"/>
                  </a:cubicBezTo>
                  <a:cubicBezTo>
                    <a:pt x="4713" y="9033"/>
                    <a:pt x="4320" y="9425"/>
                    <a:pt x="4320" y="9818"/>
                  </a:cubicBezTo>
                  <a:cubicBezTo>
                    <a:pt x="4320" y="11782"/>
                    <a:pt x="4320" y="11782"/>
                    <a:pt x="4320" y="11782"/>
                  </a:cubicBezTo>
                  <a:cubicBezTo>
                    <a:pt x="4320" y="12175"/>
                    <a:pt x="4713" y="12567"/>
                    <a:pt x="5105" y="12567"/>
                  </a:cubicBezTo>
                  <a:cubicBezTo>
                    <a:pt x="9033" y="12567"/>
                    <a:pt x="9033" y="12567"/>
                    <a:pt x="9033" y="12567"/>
                  </a:cubicBezTo>
                  <a:cubicBezTo>
                    <a:pt x="9033" y="16102"/>
                    <a:pt x="9033" y="16102"/>
                    <a:pt x="9033" y="16102"/>
                  </a:cubicBezTo>
                  <a:cubicBezTo>
                    <a:pt x="9033" y="16887"/>
                    <a:pt x="9425" y="17280"/>
                    <a:pt x="9818" y="17280"/>
                  </a:cubicBezTo>
                  <a:cubicBezTo>
                    <a:pt x="11389" y="17280"/>
                    <a:pt x="11389" y="17280"/>
                    <a:pt x="11389" y="17280"/>
                  </a:cubicBezTo>
                  <a:cubicBezTo>
                    <a:pt x="12175" y="17280"/>
                    <a:pt x="12567" y="16887"/>
                    <a:pt x="12567" y="16102"/>
                  </a:cubicBezTo>
                  <a:cubicBezTo>
                    <a:pt x="12567" y="12567"/>
                    <a:pt x="12567" y="12567"/>
                    <a:pt x="12567" y="12567"/>
                  </a:cubicBezTo>
                  <a:cubicBezTo>
                    <a:pt x="16102" y="12567"/>
                    <a:pt x="16102" y="12567"/>
                    <a:pt x="16102" y="12567"/>
                  </a:cubicBezTo>
                  <a:cubicBezTo>
                    <a:pt x="16495" y="12567"/>
                    <a:pt x="16887" y="12175"/>
                    <a:pt x="16887" y="11782"/>
                  </a:cubicBezTo>
                  <a:lnTo>
                    <a:pt x="16887" y="9818"/>
                  </a:ln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 algn="l" defTabSz="457200">
                <a:def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Point"/>
            <p:cNvSpPr/>
            <p:nvPr/>
          </p:nvSpPr>
          <p:spPr>
            <a:xfrm>
              <a:off x="8874019" y="2781537"/>
              <a:ext cx="231652" cy="2316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604" y="21600"/>
                  </a:moveTo>
                  <a:cubicBezTo>
                    <a:pt x="4713" y="21600"/>
                    <a:pt x="0" y="16887"/>
                    <a:pt x="0" y="10996"/>
                  </a:cubicBezTo>
                  <a:cubicBezTo>
                    <a:pt x="0" y="5105"/>
                    <a:pt x="4713" y="0"/>
                    <a:pt x="10604" y="0"/>
                  </a:cubicBezTo>
                  <a:cubicBezTo>
                    <a:pt x="16495" y="0"/>
                    <a:pt x="21600" y="5105"/>
                    <a:pt x="21600" y="10996"/>
                  </a:cubicBezTo>
                  <a:cubicBezTo>
                    <a:pt x="21600" y="16887"/>
                    <a:pt x="16495" y="21600"/>
                    <a:pt x="10604" y="21600"/>
                  </a:cubicBezTo>
                  <a:close/>
                  <a:moveTo>
                    <a:pt x="16887" y="9818"/>
                  </a:moveTo>
                  <a:cubicBezTo>
                    <a:pt x="16887" y="9425"/>
                    <a:pt x="16495" y="9033"/>
                    <a:pt x="16102" y="9033"/>
                  </a:cubicBezTo>
                  <a:cubicBezTo>
                    <a:pt x="12567" y="9033"/>
                    <a:pt x="12567" y="9033"/>
                    <a:pt x="12567" y="9033"/>
                  </a:cubicBezTo>
                  <a:cubicBezTo>
                    <a:pt x="12567" y="5498"/>
                    <a:pt x="12567" y="5498"/>
                    <a:pt x="12567" y="5498"/>
                  </a:cubicBezTo>
                  <a:cubicBezTo>
                    <a:pt x="12567" y="5105"/>
                    <a:pt x="12175" y="4713"/>
                    <a:pt x="11389" y="4713"/>
                  </a:cubicBezTo>
                  <a:cubicBezTo>
                    <a:pt x="9818" y="4713"/>
                    <a:pt x="9818" y="4713"/>
                    <a:pt x="9818" y="4713"/>
                  </a:cubicBezTo>
                  <a:cubicBezTo>
                    <a:pt x="9425" y="4713"/>
                    <a:pt x="9033" y="5105"/>
                    <a:pt x="9033" y="5498"/>
                  </a:cubicBezTo>
                  <a:cubicBezTo>
                    <a:pt x="9033" y="9033"/>
                    <a:pt x="9033" y="9033"/>
                    <a:pt x="9033" y="9033"/>
                  </a:cubicBezTo>
                  <a:cubicBezTo>
                    <a:pt x="5105" y="9033"/>
                    <a:pt x="5105" y="9033"/>
                    <a:pt x="5105" y="9033"/>
                  </a:cubicBezTo>
                  <a:cubicBezTo>
                    <a:pt x="4713" y="9033"/>
                    <a:pt x="4320" y="9425"/>
                    <a:pt x="4320" y="9818"/>
                  </a:cubicBezTo>
                  <a:cubicBezTo>
                    <a:pt x="4320" y="11782"/>
                    <a:pt x="4320" y="11782"/>
                    <a:pt x="4320" y="11782"/>
                  </a:cubicBezTo>
                  <a:cubicBezTo>
                    <a:pt x="4320" y="12175"/>
                    <a:pt x="4713" y="12567"/>
                    <a:pt x="5105" y="12567"/>
                  </a:cubicBezTo>
                  <a:cubicBezTo>
                    <a:pt x="9033" y="12567"/>
                    <a:pt x="9033" y="12567"/>
                    <a:pt x="9033" y="12567"/>
                  </a:cubicBezTo>
                  <a:cubicBezTo>
                    <a:pt x="9033" y="16102"/>
                    <a:pt x="9033" y="16102"/>
                    <a:pt x="9033" y="16102"/>
                  </a:cubicBezTo>
                  <a:cubicBezTo>
                    <a:pt x="9033" y="16887"/>
                    <a:pt x="9425" y="17280"/>
                    <a:pt x="9818" y="17280"/>
                  </a:cubicBezTo>
                  <a:cubicBezTo>
                    <a:pt x="11389" y="17280"/>
                    <a:pt x="11389" y="17280"/>
                    <a:pt x="11389" y="17280"/>
                  </a:cubicBezTo>
                  <a:cubicBezTo>
                    <a:pt x="12175" y="17280"/>
                    <a:pt x="12567" y="16887"/>
                    <a:pt x="12567" y="16102"/>
                  </a:cubicBezTo>
                  <a:cubicBezTo>
                    <a:pt x="12567" y="12567"/>
                    <a:pt x="12567" y="12567"/>
                    <a:pt x="12567" y="12567"/>
                  </a:cubicBezTo>
                  <a:cubicBezTo>
                    <a:pt x="16102" y="12567"/>
                    <a:pt x="16102" y="12567"/>
                    <a:pt x="16102" y="12567"/>
                  </a:cubicBezTo>
                  <a:cubicBezTo>
                    <a:pt x="16495" y="12567"/>
                    <a:pt x="16887" y="12175"/>
                    <a:pt x="16887" y="11782"/>
                  </a:cubicBezTo>
                  <a:lnTo>
                    <a:pt x="16887" y="9818"/>
                  </a:ln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lvl="0" algn="l" defTabSz="457200">
                <a:def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8770946" y="1810453"/>
              <a:ext cx="863552" cy="349702"/>
            </a:xfrm>
            <a:prstGeom prst="rect">
              <a:avLst/>
            </a:prstGeom>
            <a:noFill/>
          </p:spPr>
          <p:txBody>
            <a:bodyPr wrap="none" lIns="72000" tIns="36000" rIns="72000" bIns="36000" rtlCol="0" anchor="t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Plan B</a:t>
              </a:r>
              <a:endParaRPr lang="id-ID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8770946" y="2116498"/>
              <a:ext cx="3142152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Put your great paragraph here, make it awesome with your own style.</a:t>
              </a:r>
              <a:endParaRPr lang="id-ID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4" name="Oval 43"/>
          <p:cNvSpPr/>
          <p:nvPr/>
        </p:nvSpPr>
        <p:spPr>
          <a:xfrm>
            <a:off x="3452071" y="2587814"/>
            <a:ext cx="1209111" cy="120911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Oval 44"/>
          <p:cNvSpPr/>
          <p:nvPr/>
        </p:nvSpPr>
        <p:spPr>
          <a:xfrm>
            <a:off x="7205939" y="2451619"/>
            <a:ext cx="1209111" cy="120911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Freeform 47"/>
          <p:cNvSpPr>
            <a:spLocks noEditPoints="1"/>
          </p:cNvSpPr>
          <p:nvPr/>
        </p:nvSpPr>
        <p:spPr bwMode="auto">
          <a:xfrm>
            <a:off x="7600427" y="2764612"/>
            <a:ext cx="477283" cy="557879"/>
          </a:xfrm>
          <a:custGeom>
            <a:avLst/>
            <a:gdLst>
              <a:gd name="T0" fmla="*/ 113 w 160"/>
              <a:gd name="T1" fmla="*/ 176 h 187"/>
              <a:gd name="T2" fmla="*/ 21 w 160"/>
              <a:gd name="T3" fmla="*/ 187 h 187"/>
              <a:gd name="T4" fmla="*/ 0 w 160"/>
              <a:gd name="T5" fmla="*/ 25 h 187"/>
              <a:gd name="T6" fmla="*/ 7 w 160"/>
              <a:gd name="T7" fmla="*/ 25 h 187"/>
              <a:gd name="T8" fmla="*/ 21 w 160"/>
              <a:gd name="T9" fmla="*/ 180 h 187"/>
              <a:gd name="T10" fmla="*/ 105 w 160"/>
              <a:gd name="T11" fmla="*/ 176 h 187"/>
              <a:gd name="T12" fmla="*/ 119 w 160"/>
              <a:gd name="T13" fmla="*/ 21 h 187"/>
              <a:gd name="T14" fmla="*/ 28 w 160"/>
              <a:gd name="T15" fmla="*/ 67 h 187"/>
              <a:gd name="T16" fmla="*/ 50 w 160"/>
              <a:gd name="T17" fmla="*/ 74 h 187"/>
              <a:gd name="T18" fmla="*/ 56 w 160"/>
              <a:gd name="T19" fmla="*/ 52 h 187"/>
              <a:gd name="T20" fmla="*/ 35 w 160"/>
              <a:gd name="T21" fmla="*/ 46 h 187"/>
              <a:gd name="T22" fmla="*/ 28 w 160"/>
              <a:gd name="T23" fmla="*/ 67 h 187"/>
              <a:gd name="T24" fmla="*/ 79 w 160"/>
              <a:gd name="T25" fmla="*/ 88 h 187"/>
              <a:gd name="T26" fmla="*/ 94 w 160"/>
              <a:gd name="T27" fmla="*/ 75 h 187"/>
              <a:gd name="T28" fmla="*/ 82 w 160"/>
              <a:gd name="T29" fmla="*/ 60 h 187"/>
              <a:gd name="T30" fmla="*/ 66 w 160"/>
              <a:gd name="T31" fmla="*/ 72 h 187"/>
              <a:gd name="T32" fmla="*/ 59 w 160"/>
              <a:gd name="T33" fmla="*/ 124 h 187"/>
              <a:gd name="T34" fmla="*/ 59 w 160"/>
              <a:gd name="T35" fmla="*/ 124 h 187"/>
              <a:gd name="T36" fmla="*/ 71 w 160"/>
              <a:gd name="T37" fmla="*/ 124 h 187"/>
              <a:gd name="T38" fmla="*/ 74 w 160"/>
              <a:gd name="T39" fmla="*/ 108 h 187"/>
              <a:gd name="T40" fmla="*/ 59 w 160"/>
              <a:gd name="T41" fmla="*/ 105 h 187"/>
              <a:gd name="T42" fmla="*/ 56 w 160"/>
              <a:gd name="T43" fmla="*/ 120 h 187"/>
              <a:gd name="T44" fmla="*/ 77 w 160"/>
              <a:gd name="T45" fmla="*/ 89 h 187"/>
              <a:gd name="T46" fmla="*/ 77 w 160"/>
              <a:gd name="T47" fmla="*/ 89 h 187"/>
              <a:gd name="T48" fmla="*/ 16 w 160"/>
              <a:gd name="T49" fmla="*/ 65 h 187"/>
              <a:gd name="T50" fmla="*/ 27 w 160"/>
              <a:gd name="T51" fmla="*/ 71 h 187"/>
              <a:gd name="T52" fmla="*/ 47 w 160"/>
              <a:gd name="T53" fmla="*/ 80 h 187"/>
              <a:gd name="T54" fmla="*/ 58 w 160"/>
              <a:gd name="T55" fmla="*/ 65 h 187"/>
              <a:gd name="T56" fmla="*/ 62 w 160"/>
              <a:gd name="T57" fmla="*/ 68 h 187"/>
              <a:gd name="T58" fmla="*/ 70 w 160"/>
              <a:gd name="T59" fmla="*/ 88 h 187"/>
              <a:gd name="T60" fmla="*/ 80 w 160"/>
              <a:gd name="T61" fmla="*/ 92 h 187"/>
              <a:gd name="T62" fmla="*/ 98 w 160"/>
              <a:gd name="T63" fmla="*/ 74 h 187"/>
              <a:gd name="T64" fmla="*/ 95 w 160"/>
              <a:gd name="T65" fmla="*/ 70 h 187"/>
              <a:gd name="T66" fmla="*/ 93 w 160"/>
              <a:gd name="T67" fmla="*/ 65 h 187"/>
              <a:gd name="T68" fmla="*/ 99 w 160"/>
              <a:gd name="T69" fmla="*/ 35 h 187"/>
              <a:gd name="T70" fmla="*/ 119 w 160"/>
              <a:gd name="T71" fmla="*/ 9 h 187"/>
              <a:gd name="T72" fmla="*/ 160 w 160"/>
              <a:gd name="T73" fmla="*/ 8 h 187"/>
              <a:gd name="T74" fmla="*/ 107 w 160"/>
              <a:gd name="T75" fmla="*/ 34 h 187"/>
              <a:gd name="T76" fmla="*/ 104 w 160"/>
              <a:gd name="T77" fmla="*/ 65 h 187"/>
              <a:gd name="T78" fmla="*/ 100 w 160"/>
              <a:gd name="T79" fmla="*/ 174 h 187"/>
              <a:gd name="T80" fmla="*/ 82 w 160"/>
              <a:gd name="T81" fmla="*/ 99 h 187"/>
              <a:gd name="T82" fmla="*/ 91 w 160"/>
              <a:gd name="T83" fmla="*/ 99 h 187"/>
              <a:gd name="T84" fmla="*/ 82 w 160"/>
              <a:gd name="T85" fmla="*/ 99 h 187"/>
              <a:gd name="T86" fmla="*/ 72 w 160"/>
              <a:gd name="T87" fmla="*/ 143 h 187"/>
              <a:gd name="T88" fmla="*/ 72 w 160"/>
              <a:gd name="T89" fmla="*/ 151 h 187"/>
              <a:gd name="T90" fmla="*/ 55 w 160"/>
              <a:gd name="T91" fmla="*/ 89 h 187"/>
              <a:gd name="T92" fmla="*/ 61 w 160"/>
              <a:gd name="T93" fmla="*/ 89 h 187"/>
              <a:gd name="T94" fmla="*/ 55 w 160"/>
              <a:gd name="T95" fmla="*/ 89 h 187"/>
              <a:gd name="T96" fmla="*/ 52 w 160"/>
              <a:gd name="T97" fmla="*/ 121 h 187"/>
              <a:gd name="T98" fmla="*/ 71 w 160"/>
              <a:gd name="T99" fmla="*/ 128 h 187"/>
              <a:gd name="T100" fmla="*/ 78 w 160"/>
              <a:gd name="T101" fmla="*/ 108 h 187"/>
              <a:gd name="T102" fmla="*/ 70 w 160"/>
              <a:gd name="T103" fmla="*/ 101 h 187"/>
              <a:gd name="T104" fmla="*/ 51 w 160"/>
              <a:gd name="T105" fmla="*/ 109 h 187"/>
              <a:gd name="T106" fmla="*/ 53 w 160"/>
              <a:gd name="T107" fmla="*/ 137 h 187"/>
              <a:gd name="T108" fmla="*/ 53 w 160"/>
              <a:gd name="T109" fmla="*/ 130 h 187"/>
              <a:gd name="T110" fmla="*/ 34 w 160"/>
              <a:gd name="T111" fmla="*/ 93 h 187"/>
              <a:gd name="T112" fmla="*/ 39 w 160"/>
              <a:gd name="T113" fmla="*/ 93 h 187"/>
              <a:gd name="T114" fmla="*/ 34 w 160"/>
              <a:gd name="T115" fmla="*/ 93 h 187"/>
              <a:gd name="T116" fmla="*/ 38 w 160"/>
              <a:gd name="T117" fmla="*/ 115 h 187"/>
              <a:gd name="T118" fmla="*/ 38 w 160"/>
              <a:gd name="T119" fmla="*/ 105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60" h="187">
                <a:moveTo>
                  <a:pt x="122" y="25"/>
                </a:moveTo>
                <a:cubicBezTo>
                  <a:pt x="113" y="176"/>
                  <a:pt x="113" y="176"/>
                  <a:pt x="113" y="176"/>
                </a:cubicBezTo>
                <a:cubicBezTo>
                  <a:pt x="112" y="182"/>
                  <a:pt x="107" y="187"/>
                  <a:pt x="101" y="187"/>
                </a:cubicBezTo>
                <a:cubicBezTo>
                  <a:pt x="21" y="187"/>
                  <a:pt x="21" y="187"/>
                  <a:pt x="21" y="187"/>
                </a:cubicBezTo>
                <a:cubicBezTo>
                  <a:pt x="15" y="187"/>
                  <a:pt x="10" y="182"/>
                  <a:pt x="9" y="176"/>
                </a:cubicBezTo>
                <a:cubicBezTo>
                  <a:pt x="0" y="25"/>
                  <a:pt x="0" y="25"/>
                  <a:pt x="0" y="25"/>
                </a:cubicBezTo>
                <a:cubicBezTo>
                  <a:pt x="0" y="23"/>
                  <a:pt x="1" y="21"/>
                  <a:pt x="3" y="21"/>
                </a:cubicBezTo>
                <a:cubicBezTo>
                  <a:pt x="6" y="21"/>
                  <a:pt x="7" y="23"/>
                  <a:pt x="7" y="25"/>
                </a:cubicBezTo>
                <a:cubicBezTo>
                  <a:pt x="17" y="176"/>
                  <a:pt x="17" y="176"/>
                  <a:pt x="17" y="176"/>
                </a:cubicBezTo>
                <a:cubicBezTo>
                  <a:pt x="17" y="178"/>
                  <a:pt x="19" y="180"/>
                  <a:pt x="21" y="180"/>
                </a:cubicBezTo>
                <a:cubicBezTo>
                  <a:pt x="101" y="180"/>
                  <a:pt x="101" y="180"/>
                  <a:pt x="101" y="180"/>
                </a:cubicBezTo>
                <a:cubicBezTo>
                  <a:pt x="103" y="180"/>
                  <a:pt x="105" y="178"/>
                  <a:pt x="105" y="176"/>
                </a:cubicBezTo>
                <a:cubicBezTo>
                  <a:pt x="115" y="25"/>
                  <a:pt x="115" y="25"/>
                  <a:pt x="115" y="25"/>
                </a:cubicBezTo>
                <a:cubicBezTo>
                  <a:pt x="115" y="23"/>
                  <a:pt x="117" y="21"/>
                  <a:pt x="119" y="21"/>
                </a:cubicBezTo>
                <a:cubicBezTo>
                  <a:pt x="121" y="21"/>
                  <a:pt x="122" y="23"/>
                  <a:pt x="122" y="25"/>
                </a:cubicBezTo>
                <a:close/>
                <a:moveTo>
                  <a:pt x="28" y="67"/>
                </a:moveTo>
                <a:cubicBezTo>
                  <a:pt x="45" y="75"/>
                  <a:pt x="45" y="75"/>
                  <a:pt x="45" y="75"/>
                </a:cubicBezTo>
                <a:cubicBezTo>
                  <a:pt x="47" y="76"/>
                  <a:pt x="49" y="76"/>
                  <a:pt x="50" y="74"/>
                </a:cubicBezTo>
                <a:cubicBezTo>
                  <a:pt x="58" y="57"/>
                  <a:pt x="58" y="57"/>
                  <a:pt x="58" y="57"/>
                </a:cubicBezTo>
                <a:cubicBezTo>
                  <a:pt x="59" y="55"/>
                  <a:pt x="58" y="53"/>
                  <a:pt x="56" y="52"/>
                </a:cubicBezTo>
                <a:cubicBezTo>
                  <a:pt x="40" y="44"/>
                  <a:pt x="40" y="44"/>
                  <a:pt x="40" y="44"/>
                </a:cubicBezTo>
                <a:cubicBezTo>
                  <a:pt x="38" y="43"/>
                  <a:pt x="36" y="44"/>
                  <a:pt x="35" y="46"/>
                </a:cubicBezTo>
                <a:cubicBezTo>
                  <a:pt x="27" y="62"/>
                  <a:pt x="27" y="62"/>
                  <a:pt x="27" y="62"/>
                </a:cubicBezTo>
                <a:cubicBezTo>
                  <a:pt x="26" y="64"/>
                  <a:pt x="26" y="67"/>
                  <a:pt x="28" y="67"/>
                </a:cubicBezTo>
                <a:close/>
                <a:moveTo>
                  <a:pt x="73" y="87"/>
                </a:moveTo>
                <a:cubicBezTo>
                  <a:pt x="74" y="88"/>
                  <a:pt x="77" y="89"/>
                  <a:pt x="79" y="88"/>
                </a:cubicBezTo>
                <a:cubicBezTo>
                  <a:pt x="93" y="81"/>
                  <a:pt x="93" y="81"/>
                  <a:pt x="93" y="81"/>
                </a:cubicBezTo>
                <a:cubicBezTo>
                  <a:pt x="95" y="80"/>
                  <a:pt x="95" y="77"/>
                  <a:pt x="94" y="75"/>
                </a:cubicBezTo>
                <a:cubicBezTo>
                  <a:pt x="87" y="61"/>
                  <a:pt x="87" y="61"/>
                  <a:pt x="87" y="61"/>
                </a:cubicBezTo>
                <a:cubicBezTo>
                  <a:pt x="86" y="59"/>
                  <a:pt x="84" y="59"/>
                  <a:pt x="82" y="60"/>
                </a:cubicBezTo>
                <a:cubicBezTo>
                  <a:pt x="67" y="67"/>
                  <a:pt x="67" y="67"/>
                  <a:pt x="67" y="67"/>
                </a:cubicBezTo>
                <a:cubicBezTo>
                  <a:pt x="66" y="68"/>
                  <a:pt x="65" y="70"/>
                  <a:pt x="66" y="72"/>
                </a:cubicBezTo>
                <a:lnTo>
                  <a:pt x="73" y="87"/>
                </a:lnTo>
                <a:close/>
                <a:moveTo>
                  <a:pt x="59" y="124"/>
                </a:moveTo>
                <a:cubicBezTo>
                  <a:pt x="59" y="124"/>
                  <a:pt x="59" y="124"/>
                  <a:pt x="59" y="124"/>
                </a:cubicBezTo>
                <a:cubicBezTo>
                  <a:pt x="59" y="124"/>
                  <a:pt x="59" y="124"/>
                  <a:pt x="59" y="124"/>
                </a:cubicBezTo>
                <a:cubicBezTo>
                  <a:pt x="59" y="124"/>
                  <a:pt x="59" y="124"/>
                  <a:pt x="59" y="124"/>
                </a:cubicBezTo>
                <a:cubicBezTo>
                  <a:pt x="71" y="124"/>
                  <a:pt x="71" y="124"/>
                  <a:pt x="71" y="124"/>
                </a:cubicBezTo>
                <a:cubicBezTo>
                  <a:pt x="73" y="124"/>
                  <a:pt x="75" y="122"/>
                  <a:pt x="75" y="120"/>
                </a:cubicBezTo>
                <a:cubicBezTo>
                  <a:pt x="74" y="108"/>
                  <a:pt x="74" y="108"/>
                  <a:pt x="74" y="108"/>
                </a:cubicBezTo>
                <a:cubicBezTo>
                  <a:pt x="74" y="106"/>
                  <a:pt x="73" y="105"/>
                  <a:pt x="71" y="105"/>
                </a:cubicBezTo>
                <a:cubicBezTo>
                  <a:pt x="59" y="105"/>
                  <a:pt x="59" y="105"/>
                  <a:pt x="59" y="105"/>
                </a:cubicBezTo>
                <a:cubicBezTo>
                  <a:pt x="57" y="105"/>
                  <a:pt x="55" y="107"/>
                  <a:pt x="55" y="109"/>
                </a:cubicBezTo>
                <a:cubicBezTo>
                  <a:pt x="56" y="120"/>
                  <a:pt x="56" y="120"/>
                  <a:pt x="56" y="120"/>
                </a:cubicBezTo>
                <a:cubicBezTo>
                  <a:pt x="56" y="122"/>
                  <a:pt x="57" y="124"/>
                  <a:pt x="59" y="124"/>
                </a:cubicBezTo>
                <a:close/>
                <a:moveTo>
                  <a:pt x="77" y="89"/>
                </a:moveTo>
                <a:cubicBezTo>
                  <a:pt x="77" y="89"/>
                  <a:pt x="77" y="89"/>
                  <a:pt x="77" y="89"/>
                </a:cubicBezTo>
                <a:cubicBezTo>
                  <a:pt x="77" y="89"/>
                  <a:pt x="77" y="89"/>
                  <a:pt x="77" y="89"/>
                </a:cubicBezTo>
                <a:close/>
                <a:moveTo>
                  <a:pt x="22" y="174"/>
                </a:moveTo>
                <a:cubicBezTo>
                  <a:pt x="16" y="65"/>
                  <a:pt x="16" y="65"/>
                  <a:pt x="16" y="65"/>
                </a:cubicBezTo>
                <a:cubicBezTo>
                  <a:pt x="23" y="65"/>
                  <a:pt x="23" y="65"/>
                  <a:pt x="23" y="65"/>
                </a:cubicBezTo>
                <a:cubicBezTo>
                  <a:pt x="23" y="68"/>
                  <a:pt x="24" y="70"/>
                  <a:pt x="27" y="71"/>
                </a:cubicBezTo>
                <a:cubicBezTo>
                  <a:pt x="43" y="79"/>
                  <a:pt x="43" y="79"/>
                  <a:pt x="43" y="79"/>
                </a:cubicBezTo>
                <a:cubicBezTo>
                  <a:pt x="44" y="79"/>
                  <a:pt x="45" y="80"/>
                  <a:pt x="47" y="80"/>
                </a:cubicBezTo>
                <a:cubicBezTo>
                  <a:pt x="49" y="80"/>
                  <a:pt x="52" y="78"/>
                  <a:pt x="53" y="75"/>
                </a:cubicBezTo>
                <a:cubicBezTo>
                  <a:pt x="58" y="65"/>
                  <a:pt x="58" y="65"/>
                  <a:pt x="58" y="65"/>
                </a:cubicBezTo>
                <a:cubicBezTo>
                  <a:pt x="64" y="65"/>
                  <a:pt x="64" y="65"/>
                  <a:pt x="64" y="65"/>
                </a:cubicBezTo>
                <a:cubicBezTo>
                  <a:pt x="63" y="66"/>
                  <a:pt x="62" y="67"/>
                  <a:pt x="62" y="68"/>
                </a:cubicBezTo>
                <a:cubicBezTo>
                  <a:pt x="61" y="70"/>
                  <a:pt x="62" y="72"/>
                  <a:pt x="63" y="74"/>
                </a:cubicBezTo>
                <a:cubicBezTo>
                  <a:pt x="70" y="88"/>
                  <a:pt x="70" y="88"/>
                  <a:pt x="70" y="88"/>
                </a:cubicBezTo>
                <a:cubicBezTo>
                  <a:pt x="71" y="91"/>
                  <a:pt x="74" y="92"/>
                  <a:pt x="77" y="92"/>
                </a:cubicBezTo>
                <a:cubicBezTo>
                  <a:pt x="78" y="92"/>
                  <a:pt x="79" y="92"/>
                  <a:pt x="80" y="92"/>
                </a:cubicBezTo>
                <a:cubicBezTo>
                  <a:pt x="95" y="84"/>
                  <a:pt x="95" y="84"/>
                  <a:pt x="95" y="84"/>
                </a:cubicBezTo>
                <a:cubicBezTo>
                  <a:pt x="98" y="82"/>
                  <a:pt x="100" y="77"/>
                  <a:pt x="98" y="74"/>
                </a:cubicBezTo>
                <a:cubicBezTo>
                  <a:pt x="96" y="70"/>
                  <a:pt x="96" y="70"/>
                  <a:pt x="96" y="70"/>
                </a:cubicBezTo>
                <a:cubicBezTo>
                  <a:pt x="95" y="70"/>
                  <a:pt x="95" y="70"/>
                  <a:pt x="95" y="70"/>
                </a:cubicBezTo>
                <a:cubicBezTo>
                  <a:pt x="95" y="70"/>
                  <a:pt x="95" y="70"/>
                  <a:pt x="95" y="69"/>
                </a:cubicBezTo>
                <a:cubicBezTo>
                  <a:pt x="93" y="65"/>
                  <a:pt x="93" y="65"/>
                  <a:pt x="93" y="65"/>
                </a:cubicBezTo>
                <a:cubicBezTo>
                  <a:pt x="96" y="65"/>
                  <a:pt x="96" y="65"/>
                  <a:pt x="96" y="65"/>
                </a:cubicBezTo>
                <a:cubicBezTo>
                  <a:pt x="97" y="57"/>
                  <a:pt x="99" y="40"/>
                  <a:pt x="99" y="35"/>
                </a:cubicBezTo>
                <a:cubicBezTo>
                  <a:pt x="99" y="33"/>
                  <a:pt x="99" y="33"/>
                  <a:pt x="99" y="33"/>
                </a:cubicBezTo>
                <a:cubicBezTo>
                  <a:pt x="100" y="26"/>
                  <a:pt x="101" y="13"/>
                  <a:pt x="119" y="9"/>
                </a:cubicBezTo>
                <a:cubicBezTo>
                  <a:pt x="136" y="5"/>
                  <a:pt x="158" y="1"/>
                  <a:pt x="159" y="0"/>
                </a:cubicBezTo>
                <a:cubicBezTo>
                  <a:pt x="160" y="8"/>
                  <a:pt x="160" y="8"/>
                  <a:pt x="160" y="8"/>
                </a:cubicBezTo>
                <a:cubicBezTo>
                  <a:pt x="160" y="8"/>
                  <a:pt x="137" y="12"/>
                  <a:pt x="121" y="16"/>
                </a:cubicBezTo>
                <a:cubicBezTo>
                  <a:pt x="108" y="19"/>
                  <a:pt x="108" y="27"/>
                  <a:pt x="107" y="34"/>
                </a:cubicBezTo>
                <a:cubicBezTo>
                  <a:pt x="107" y="35"/>
                  <a:pt x="107" y="35"/>
                  <a:pt x="107" y="35"/>
                </a:cubicBezTo>
                <a:cubicBezTo>
                  <a:pt x="106" y="41"/>
                  <a:pt x="104" y="57"/>
                  <a:pt x="104" y="65"/>
                </a:cubicBezTo>
                <a:cubicBezTo>
                  <a:pt x="107" y="65"/>
                  <a:pt x="107" y="65"/>
                  <a:pt x="107" y="65"/>
                </a:cubicBezTo>
                <a:cubicBezTo>
                  <a:pt x="100" y="174"/>
                  <a:pt x="100" y="174"/>
                  <a:pt x="100" y="174"/>
                </a:cubicBezTo>
                <a:lnTo>
                  <a:pt x="22" y="174"/>
                </a:lnTo>
                <a:close/>
                <a:moveTo>
                  <a:pt x="82" y="99"/>
                </a:moveTo>
                <a:cubicBezTo>
                  <a:pt x="82" y="102"/>
                  <a:pt x="84" y="104"/>
                  <a:pt x="87" y="104"/>
                </a:cubicBezTo>
                <a:cubicBezTo>
                  <a:pt x="89" y="104"/>
                  <a:pt x="91" y="102"/>
                  <a:pt x="91" y="99"/>
                </a:cubicBezTo>
                <a:cubicBezTo>
                  <a:pt x="91" y="97"/>
                  <a:pt x="89" y="95"/>
                  <a:pt x="87" y="95"/>
                </a:cubicBezTo>
                <a:cubicBezTo>
                  <a:pt x="84" y="95"/>
                  <a:pt x="82" y="97"/>
                  <a:pt x="82" y="99"/>
                </a:cubicBezTo>
                <a:close/>
                <a:moveTo>
                  <a:pt x="76" y="147"/>
                </a:moveTo>
                <a:cubicBezTo>
                  <a:pt x="76" y="145"/>
                  <a:pt x="74" y="143"/>
                  <a:pt x="72" y="143"/>
                </a:cubicBezTo>
                <a:cubicBezTo>
                  <a:pt x="70" y="143"/>
                  <a:pt x="68" y="145"/>
                  <a:pt x="68" y="147"/>
                </a:cubicBezTo>
                <a:cubicBezTo>
                  <a:pt x="68" y="149"/>
                  <a:pt x="70" y="151"/>
                  <a:pt x="72" y="151"/>
                </a:cubicBezTo>
                <a:cubicBezTo>
                  <a:pt x="74" y="151"/>
                  <a:pt x="76" y="149"/>
                  <a:pt x="76" y="147"/>
                </a:cubicBezTo>
                <a:close/>
                <a:moveTo>
                  <a:pt x="55" y="89"/>
                </a:moveTo>
                <a:cubicBezTo>
                  <a:pt x="55" y="90"/>
                  <a:pt x="57" y="92"/>
                  <a:pt x="58" y="92"/>
                </a:cubicBezTo>
                <a:cubicBezTo>
                  <a:pt x="60" y="92"/>
                  <a:pt x="61" y="90"/>
                  <a:pt x="61" y="89"/>
                </a:cubicBezTo>
                <a:cubicBezTo>
                  <a:pt x="61" y="87"/>
                  <a:pt x="60" y="85"/>
                  <a:pt x="58" y="85"/>
                </a:cubicBezTo>
                <a:cubicBezTo>
                  <a:pt x="57" y="85"/>
                  <a:pt x="55" y="87"/>
                  <a:pt x="55" y="89"/>
                </a:cubicBezTo>
                <a:close/>
                <a:moveTo>
                  <a:pt x="51" y="109"/>
                </a:moveTo>
                <a:cubicBezTo>
                  <a:pt x="52" y="121"/>
                  <a:pt x="52" y="121"/>
                  <a:pt x="52" y="121"/>
                </a:cubicBezTo>
                <a:cubicBezTo>
                  <a:pt x="52" y="125"/>
                  <a:pt x="55" y="128"/>
                  <a:pt x="59" y="128"/>
                </a:cubicBezTo>
                <a:cubicBezTo>
                  <a:pt x="71" y="128"/>
                  <a:pt x="71" y="128"/>
                  <a:pt x="71" y="128"/>
                </a:cubicBezTo>
                <a:cubicBezTo>
                  <a:pt x="75" y="127"/>
                  <a:pt x="79" y="124"/>
                  <a:pt x="79" y="120"/>
                </a:cubicBezTo>
                <a:cubicBezTo>
                  <a:pt x="78" y="108"/>
                  <a:pt x="78" y="108"/>
                  <a:pt x="78" y="108"/>
                </a:cubicBezTo>
                <a:cubicBezTo>
                  <a:pt x="78" y="104"/>
                  <a:pt x="75" y="101"/>
                  <a:pt x="70" y="101"/>
                </a:cubicBezTo>
                <a:cubicBezTo>
                  <a:pt x="70" y="101"/>
                  <a:pt x="70" y="101"/>
                  <a:pt x="70" y="101"/>
                </a:cubicBezTo>
                <a:cubicBezTo>
                  <a:pt x="59" y="101"/>
                  <a:pt x="59" y="101"/>
                  <a:pt x="59" y="101"/>
                </a:cubicBezTo>
                <a:cubicBezTo>
                  <a:pt x="55" y="101"/>
                  <a:pt x="51" y="105"/>
                  <a:pt x="51" y="109"/>
                </a:cubicBezTo>
                <a:close/>
                <a:moveTo>
                  <a:pt x="50" y="133"/>
                </a:moveTo>
                <a:cubicBezTo>
                  <a:pt x="50" y="135"/>
                  <a:pt x="51" y="137"/>
                  <a:pt x="53" y="137"/>
                </a:cubicBezTo>
                <a:cubicBezTo>
                  <a:pt x="55" y="137"/>
                  <a:pt x="56" y="135"/>
                  <a:pt x="56" y="133"/>
                </a:cubicBezTo>
                <a:cubicBezTo>
                  <a:pt x="56" y="132"/>
                  <a:pt x="55" y="130"/>
                  <a:pt x="53" y="130"/>
                </a:cubicBezTo>
                <a:cubicBezTo>
                  <a:pt x="51" y="130"/>
                  <a:pt x="50" y="132"/>
                  <a:pt x="50" y="133"/>
                </a:cubicBezTo>
                <a:close/>
                <a:moveTo>
                  <a:pt x="34" y="93"/>
                </a:moveTo>
                <a:cubicBezTo>
                  <a:pt x="34" y="95"/>
                  <a:pt x="35" y="96"/>
                  <a:pt x="37" y="96"/>
                </a:cubicBezTo>
                <a:cubicBezTo>
                  <a:pt x="38" y="96"/>
                  <a:pt x="39" y="95"/>
                  <a:pt x="39" y="93"/>
                </a:cubicBezTo>
                <a:cubicBezTo>
                  <a:pt x="39" y="92"/>
                  <a:pt x="38" y="91"/>
                  <a:pt x="37" y="91"/>
                </a:cubicBezTo>
                <a:cubicBezTo>
                  <a:pt x="35" y="91"/>
                  <a:pt x="34" y="92"/>
                  <a:pt x="34" y="93"/>
                </a:cubicBezTo>
                <a:close/>
                <a:moveTo>
                  <a:pt x="33" y="110"/>
                </a:moveTo>
                <a:cubicBezTo>
                  <a:pt x="33" y="113"/>
                  <a:pt x="35" y="115"/>
                  <a:pt x="38" y="115"/>
                </a:cubicBezTo>
                <a:cubicBezTo>
                  <a:pt x="41" y="115"/>
                  <a:pt x="43" y="113"/>
                  <a:pt x="43" y="110"/>
                </a:cubicBezTo>
                <a:cubicBezTo>
                  <a:pt x="43" y="108"/>
                  <a:pt x="41" y="105"/>
                  <a:pt x="38" y="105"/>
                </a:cubicBezTo>
                <a:cubicBezTo>
                  <a:pt x="35" y="105"/>
                  <a:pt x="33" y="108"/>
                  <a:pt x="33" y="1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endParaRPr lang="en-US" sz="7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Freeform 48"/>
          <p:cNvSpPr>
            <a:spLocks noEditPoints="1"/>
          </p:cNvSpPr>
          <p:nvPr/>
        </p:nvSpPr>
        <p:spPr bwMode="auto">
          <a:xfrm>
            <a:off x="3863634" y="2913541"/>
            <a:ext cx="368981" cy="580547"/>
          </a:xfrm>
          <a:custGeom>
            <a:avLst/>
            <a:gdLst>
              <a:gd name="T0" fmla="*/ 77 w 124"/>
              <a:gd name="T1" fmla="*/ 26 h 195"/>
              <a:gd name="T2" fmla="*/ 62 w 124"/>
              <a:gd name="T3" fmla="*/ 26 h 195"/>
              <a:gd name="T4" fmla="*/ 70 w 124"/>
              <a:gd name="T5" fmla="*/ 23 h 195"/>
              <a:gd name="T6" fmla="*/ 70 w 124"/>
              <a:gd name="T7" fmla="*/ 30 h 195"/>
              <a:gd name="T8" fmla="*/ 70 w 124"/>
              <a:gd name="T9" fmla="*/ 23 h 195"/>
              <a:gd name="T10" fmla="*/ 86 w 124"/>
              <a:gd name="T11" fmla="*/ 117 h 195"/>
              <a:gd name="T12" fmla="*/ 109 w 124"/>
              <a:gd name="T13" fmla="*/ 3 h 195"/>
              <a:gd name="T14" fmla="*/ 107 w 124"/>
              <a:gd name="T15" fmla="*/ 0 h 195"/>
              <a:gd name="T16" fmla="*/ 105 w 124"/>
              <a:gd name="T17" fmla="*/ 0 h 195"/>
              <a:gd name="T18" fmla="*/ 20 w 124"/>
              <a:gd name="T19" fmla="*/ 0 h 195"/>
              <a:gd name="T20" fmla="*/ 3 w 124"/>
              <a:gd name="T21" fmla="*/ 84 h 195"/>
              <a:gd name="T22" fmla="*/ 46 w 124"/>
              <a:gd name="T23" fmla="*/ 119 h 195"/>
              <a:gd name="T24" fmla="*/ 56 w 124"/>
              <a:gd name="T25" fmla="*/ 187 h 195"/>
              <a:gd name="T26" fmla="*/ 17 w 124"/>
              <a:gd name="T27" fmla="*/ 191 h 195"/>
              <a:gd name="T28" fmla="*/ 103 w 124"/>
              <a:gd name="T29" fmla="*/ 195 h 195"/>
              <a:gd name="T30" fmla="*/ 103 w 124"/>
              <a:gd name="T31" fmla="*/ 187 h 195"/>
              <a:gd name="T32" fmla="*/ 68 w 124"/>
              <a:gd name="T33" fmla="*/ 140 h 195"/>
              <a:gd name="T34" fmla="*/ 62 w 124"/>
              <a:gd name="T35" fmla="*/ 111 h 195"/>
              <a:gd name="T36" fmla="*/ 11 w 124"/>
              <a:gd name="T37" fmla="*/ 85 h 195"/>
              <a:gd name="T38" fmla="*/ 23 w 124"/>
              <a:gd name="T39" fmla="*/ 4 h 195"/>
              <a:gd name="T40" fmla="*/ 102 w 124"/>
              <a:gd name="T41" fmla="*/ 5 h 195"/>
              <a:gd name="T42" fmla="*/ 84 w 124"/>
              <a:gd name="T43" fmla="*/ 109 h 195"/>
              <a:gd name="T44" fmla="*/ 107 w 124"/>
              <a:gd name="T45" fmla="*/ 86 h 195"/>
              <a:gd name="T46" fmla="*/ 87 w 124"/>
              <a:gd name="T47" fmla="*/ 47 h 195"/>
              <a:gd name="T48" fmla="*/ 68 w 124"/>
              <a:gd name="T49" fmla="*/ 45 h 195"/>
              <a:gd name="T50" fmla="*/ 44 w 124"/>
              <a:gd name="T51" fmla="*/ 29 h 195"/>
              <a:gd name="T52" fmla="*/ 23 w 124"/>
              <a:gd name="T53" fmla="*/ 43 h 195"/>
              <a:gd name="T54" fmla="*/ 41 w 124"/>
              <a:gd name="T55" fmla="*/ 104 h 195"/>
              <a:gd name="T56" fmla="*/ 83 w 124"/>
              <a:gd name="T57" fmla="*/ 104 h 195"/>
              <a:gd name="T58" fmla="*/ 37 w 124"/>
              <a:gd name="T59" fmla="*/ 74 h 195"/>
              <a:gd name="T60" fmla="*/ 37 w 124"/>
              <a:gd name="T61" fmla="*/ 67 h 195"/>
              <a:gd name="T62" fmla="*/ 37 w 124"/>
              <a:gd name="T63" fmla="*/ 74 h 195"/>
              <a:gd name="T64" fmla="*/ 37 w 124"/>
              <a:gd name="T65" fmla="*/ 39 h 195"/>
              <a:gd name="T66" fmla="*/ 37 w 124"/>
              <a:gd name="T67" fmla="*/ 38 h 195"/>
              <a:gd name="T68" fmla="*/ 52 w 124"/>
              <a:gd name="T69" fmla="*/ 39 h 195"/>
              <a:gd name="T70" fmla="*/ 44 w 124"/>
              <a:gd name="T71" fmla="*/ 49 h 195"/>
              <a:gd name="T72" fmla="*/ 55 w 124"/>
              <a:gd name="T73" fmla="*/ 70 h 195"/>
              <a:gd name="T74" fmla="*/ 55 w 124"/>
              <a:gd name="T75" fmla="*/ 55 h 195"/>
              <a:gd name="T76" fmla="*/ 55 w 124"/>
              <a:gd name="T77" fmla="*/ 70 h 195"/>
              <a:gd name="T78" fmla="*/ 72 w 124"/>
              <a:gd name="T79" fmla="*/ 78 h 195"/>
              <a:gd name="T80" fmla="*/ 80 w 124"/>
              <a:gd name="T81" fmla="*/ 78 h 195"/>
              <a:gd name="T82" fmla="*/ 77 w 124"/>
              <a:gd name="T83" fmla="*/ 55 h 195"/>
              <a:gd name="T84" fmla="*/ 71 w 124"/>
              <a:gd name="T85" fmla="*/ 47 h 195"/>
              <a:gd name="T86" fmla="*/ 72 w 124"/>
              <a:gd name="T87" fmla="*/ 46 h 195"/>
              <a:gd name="T88" fmla="*/ 83 w 124"/>
              <a:gd name="T89" fmla="*/ 47 h 195"/>
              <a:gd name="T90" fmla="*/ 77 w 124"/>
              <a:gd name="T91" fmla="*/ 55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24" h="195">
                <a:moveTo>
                  <a:pt x="70" y="34"/>
                </a:moveTo>
                <a:cubicBezTo>
                  <a:pt x="74" y="34"/>
                  <a:pt x="77" y="30"/>
                  <a:pt x="77" y="26"/>
                </a:cubicBezTo>
                <a:cubicBezTo>
                  <a:pt x="77" y="22"/>
                  <a:pt x="74" y="19"/>
                  <a:pt x="70" y="19"/>
                </a:cubicBezTo>
                <a:cubicBezTo>
                  <a:pt x="65" y="19"/>
                  <a:pt x="62" y="22"/>
                  <a:pt x="62" y="26"/>
                </a:cubicBezTo>
                <a:cubicBezTo>
                  <a:pt x="62" y="30"/>
                  <a:pt x="65" y="34"/>
                  <a:pt x="70" y="34"/>
                </a:cubicBezTo>
                <a:close/>
                <a:moveTo>
                  <a:pt x="70" y="23"/>
                </a:moveTo>
                <a:cubicBezTo>
                  <a:pt x="72" y="23"/>
                  <a:pt x="73" y="24"/>
                  <a:pt x="73" y="26"/>
                </a:cubicBezTo>
                <a:cubicBezTo>
                  <a:pt x="73" y="28"/>
                  <a:pt x="72" y="30"/>
                  <a:pt x="70" y="30"/>
                </a:cubicBezTo>
                <a:cubicBezTo>
                  <a:pt x="68" y="30"/>
                  <a:pt x="66" y="28"/>
                  <a:pt x="66" y="26"/>
                </a:cubicBezTo>
                <a:cubicBezTo>
                  <a:pt x="66" y="24"/>
                  <a:pt x="68" y="23"/>
                  <a:pt x="70" y="23"/>
                </a:cubicBezTo>
                <a:close/>
                <a:moveTo>
                  <a:pt x="78" y="119"/>
                </a:moveTo>
                <a:cubicBezTo>
                  <a:pt x="80" y="119"/>
                  <a:pt x="83" y="118"/>
                  <a:pt x="86" y="117"/>
                </a:cubicBezTo>
                <a:cubicBezTo>
                  <a:pt x="100" y="114"/>
                  <a:pt x="124" y="109"/>
                  <a:pt x="121" y="84"/>
                </a:cubicBezTo>
                <a:cubicBezTo>
                  <a:pt x="118" y="57"/>
                  <a:pt x="110" y="4"/>
                  <a:pt x="109" y="3"/>
                </a:cubicBezTo>
                <a:cubicBezTo>
                  <a:pt x="109" y="2"/>
                  <a:pt x="108" y="1"/>
                  <a:pt x="107" y="0"/>
                </a:cubicBezTo>
                <a:cubicBezTo>
                  <a:pt x="107" y="0"/>
                  <a:pt x="107" y="0"/>
                  <a:pt x="107" y="0"/>
                </a:cubicBezTo>
                <a:cubicBezTo>
                  <a:pt x="106" y="0"/>
                  <a:pt x="106" y="0"/>
                  <a:pt x="105" y="0"/>
                </a:cubicBezTo>
                <a:cubicBezTo>
                  <a:pt x="105" y="0"/>
                  <a:pt x="105" y="0"/>
                  <a:pt x="105" y="0"/>
                </a:cubicBezTo>
                <a:cubicBezTo>
                  <a:pt x="20" y="0"/>
                  <a:pt x="20" y="0"/>
                  <a:pt x="20" y="0"/>
                </a:cubicBezTo>
                <a:cubicBezTo>
                  <a:pt x="20" y="0"/>
                  <a:pt x="20" y="0"/>
                  <a:pt x="20" y="0"/>
                </a:cubicBezTo>
                <a:cubicBezTo>
                  <a:pt x="17" y="0"/>
                  <a:pt x="15" y="1"/>
                  <a:pt x="15" y="3"/>
                </a:cubicBezTo>
                <a:cubicBezTo>
                  <a:pt x="15" y="4"/>
                  <a:pt x="7" y="57"/>
                  <a:pt x="3" y="84"/>
                </a:cubicBezTo>
                <a:cubicBezTo>
                  <a:pt x="0" y="109"/>
                  <a:pt x="25" y="114"/>
                  <a:pt x="38" y="117"/>
                </a:cubicBezTo>
                <a:cubicBezTo>
                  <a:pt x="42" y="118"/>
                  <a:pt x="45" y="119"/>
                  <a:pt x="46" y="119"/>
                </a:cubicBezTo>
                <a:cubicBezTo>
                  <a:pt x="53" y="122"/>
                  <a:pt x="56" y="125"/>
                  <a:pt x="56" y="140"/>
                </a:cubicBezTo>
                <a:cubicBezTo>
                  <a:pt x="56" y="187"/>
                  <a:pt x="56" y="187"/>
                  <a:pt x="56" y="187"/>
                </a:cubicBezTo>
                <a:cubicBezTo>
                  <a:pt x="21" y="187"/>
                  <a:pt x="21" y="187"/>
                  <a:pt x="21" y="187"/>
                </a:cubicBezTo>
                <a:cubicBezTo>
                  <a:pt x="19" y="187"/>
                  <a:pt x="17" y="188"/>
                  <a:pt x="17" y="191"/>
                </a:cubicBezTo>
                <a:cubicBezTo>
                  <a:pt x="17" y="193"/>
                  <a:pt x="19" y="195"/>
                  <a:pt x="21" y="195"/>
                </a:cubicBezTo>
                <a:cubicBezTo>
                  <a:pt x="103" y="195"/>
                  <a:pt x="103" y="195"/>
                  <a:pt x="103" y="195"/>
                </a:cubicBezTo>
                <a:cubicBezTo>
                  <a:pt x="106" y="195"/>
                  <a:pt x="107" y="193"/>
                  <a:pt x="107" y="191"/>
                </a:cubicBezTo>
                <a:cubicBezTo>
                  <a:pt x="107" y="188"/>
                  <a:pt x="106" y="187"/>
                  <a:pt x="103" y="187"/>
                </a:cubicBezTo>
                <a:cubicBezTo>
                  <a:pt x="68" y="187"/>
                  <a:pt x="68" y="187"/>
                  <a:pt x="68" y="187"/>
                </a:cubicBezTo>
                <a:cubicBezTo>
                  <a:pt x="68" y="140"/>
                  <a:pt x="68" y="140"/>
                  <a:pt x="68" y="140"/>
                </a:cubicBezTo>
                <a:cubicBezTo>
                  <a:pt x="68" y="125"/>
                  <a:pt x="72" y="122"/>
                  <a:pt x="78" y="119"/>
                </a:cubicBezTo>
                <a:close/>
                <a:moveTo>
                  <a:pt x="62" y="111"/>
                </a:moveTo>
                <a:cubicBezTo>
                  <a:pt x="52" y="111"/>
                  <a:pt x="42" y="110"/>
                  <a:pt x="40" y="109"/>
                </a:cubicBezTo>
                <a:cubicBezTo>
                  <a:pt x="24" y="106"/>
                  <a:pt x="9" y="101"/>
                  <a:pt x="11" y="85"/>
                </a:cubicBezTo>
                <a:cubicBezTo>
                  <a:pt x="15" y="58"/>
                  <a:pt x="23" y="5"/>
                  <a:pt x="23" y="5"/>
                </a:cubicBezTo>
                <a:cubicBezTo>
                  <a:pt x="23" y="5"/>
                  <a:pt x="23" y="4"/>
                  <a:pt x="23" y="4"/>
                </a:cubicBezTo>
                <a:cubicBezTo>
                  <a:pt x="102" y="4"/>
                  <a:pt x="102" y="4"/>
                  <a:pt x="102" y="4"/>
                </a:cubicBezTo>
                <a:cubicBezTo>
                  <a:pt x="102" y="4"/>
                  <a:pt x="102" y="5"/>
                  <a:pt x="102" y="5"/>
                </a:cubicBezTo>
                <a:cubicBezTo>
                  <a:pt x="102" y="5"/>
                  <a:pt x="110" y="58"/>
                  <a:pt x="113" y="85"/>
                </a:cubicBezTo>
                <a:cubicBezTo>
                  <a:pt x="115" y="101"/>
                  <a:pt x="101" y="106"/>
                  <a:pt x="84" y="109"/>
                </a:cubicBezTo>
                <a:cubicBezTo>
                  <a:pt x="82" y="110"/>
                  <a:pt x="72" y="111"/>
                  <a:pt x="62" y="111"/>
                </a:cubicBezTo>
                <a:close/>
                <a:moveTo>
                  <a:pt x="107" y="86"/>
                </a:moveTo>
                <a:cubicBezTo>
                  <a:pt x="106" y="74"/>
                  <a:pt x="103" y="58"/>
                  <a:pt x="101" y="43"/>
                </a:cubicBezTo>
                <a:cubicBezTo>
                  <a:pt x="101" y="43"/>
                  <a:pt x="97" y="46"/>
                  <a:pt x="87" y="47"/>
                </a:cubicBezTo>
                <a:cubicBezTo>
                  <a:pt x="86" y="42"/>
                  <a:pt x="82" y="39"/>
                  <a:pt x="77" y="39"/>
                </a:cubicBezTo>
                <a:cubicBezTo>
                  <a:pt x="73" y="39"/>
                  <a:pt x="70" y="41"/>
                  <a:pt x="68" y="45"/>
                </a:cubicBezTo>
                <a:cubicBezTo>
                  <a:pt x="64" y="43"/>
                  <a:pt x="60" y="42"/>
                  <a:pt x="56" y="41"/>
                </a:cubicBezTo>
                <a:cubicBezTo>
                  <a:pt x="56" y="34"/>
                  <a:pt x="51" y="29"/>
                  <a:pt x="44" y="29"/>
                </a:cubicBezTo>
                <a:cubicBezTo>
                  <a:pt x="39" y="29"/>
                  <a:pt x="34" y="33"/>
                  <a:pt x="33" y="39"/>
                </a:cubicBezTo>
                <a:cubicBezTo>
                  <a:pt x="27" y="40"/>
                  <a:pt x="23" y="43"/>
                  <a:pt x="23" y="43"/>
                </a:cubicBezTo>
                <a:cubicBezTo>
                  <a:pt x="21" y="58"/>
                  <a:pt x="19" y="74"/>
                  <a:pt x="17" y="86"/>
                </a:cubicBezTo>
                <a:cubicBezTo>
                  <a:pt x="16" y="95"/>
                  <a:pt x="22" y="99"/>
                  <a:pt x="41" y="104"/>
                </a:cubicBezTo>
                <a:cubicBezTo>
                  <a:pt x="43" y="104"/>
                  <a:pt x="52" y="105"/>
                  <a:pt x="62" y="105"/>
                </a:cubicBezTo>
                <a:cubicBezTo>
                  <a:pt x="72" y="105"/>
                  <a:pt x="82" y="104"/>
                  <a:pt x="83" y="104"/>
                </a:cubicBezTo>
                <a:cubicBezTo>
                  <a:pt x="103" y="99"/>
                  <a:pt x="109" y="95"/>
                  <a:pt x="107" y="86"/>
                </a:cubicBezTo>
                <a:close/>
                <a:moveTo>
                  <a:pt x="37" y="74"/>
                </a:moveTo>
                <a:cubicBezTo>
                  <a:pt x="35" y="74"/>
                  <a:pt x="33" y="72"/>
                  <a:pt x="33" y="71"/>
                </a:cubicBezTo>
                <a:cubicBezTo>
                  <a:pt x="33" y="69"/>
                  <a:pt x="35" y="67"/>
                  <a:pt x="37" y="67"/>
                </a:cubicBezTo>
                <a:cubicBezTo>
                  <a:pt x="39" y="67"/>
                  <a:pt x="40" y="69"/>
                  <a:pt x="40" y="71"/>
                </a:cubicBezTo>
                <a:cubicBezTo>
                  <a:pt x="40" y="72"/>
                  <a:pt x="39" y="74"/>
                  <a:pt x="37" y="74"/>
                </a:cubicBezTo>
                <a:close/>
                <a:moveTo>
                  <a:pt x="37" y="41"/>
                </a:moveTo>
                <a:cubicBezTo>
                  <a:pt x="37" y="40"/>
                  <a:pt x="37" y="40"/>
                  <a:pt x="37" y="39"/>
                </a:cubicBezTo>
                <a:cubicBezTo>
                  <a:pt x="37" y="39"/>
                  <a:pt x="37" y="39"/>
                  <a:pt x="37" y="39"/>
                </a:cubicBezTo>
                <a:cubicBezTo>
                  <a:pt x="37" y="39"/>
                  <a:pt x="37" y="38"/>
                  <a:pt x="37" y="38"/>
                </a:cubicBezTo>
                <a:cubicBezTo>
                  <a:pt x="39" y="35"/>
                  <a:pt x="41" y="33"/>
                  <a:pt x="44" y="33"/>
                </a:cubicBezTo>
                <a:cubicBezTo>
                  <a:pt x="48" y="33"/>
                  <a:pt x="51" y="36"/>
                  <a:pt x="52" y="39"/>
                </a:cubicBezTo>
                <a:cubicBezTo>
                  <a:pt x="52" y="40"/>
                  <a:pt x="52" y="40"/>
                  <a:pt x="52" y="41"/>
                </a:cubicBezTo>
                <a:cubicBezTo>
                  <a:pt x="52" y="45"/>
                  <a:pt x="49" y="49"/>
                  <a:pt x="44" y="49"/>
                </a:cubicBezTo>
                <a:cubicBezTo>
                  <a:pt x="40" y="49"/>
                  <a:pt x="37" y="45"/>
                  <a:pt x="37" y="41"/>
                </a:cubicBezTo>
                <a:close/>
                <a:moveTo>
                  <a:pt x="55" y="70"/>
                </a:moveTo>
                <a:cubicBezTo>
                  <a:pt x="51" y="70"/>
                  <a:pt x="48" y="67"/>
                  <a:pt x="48" y="63"/>
                </a:cubicBezTo>
                <a:cubicBezTo>
                  <a:pt x="48" y="58"/>
                  <a:pt x="51" y="55"/>
                  <a:pt x="55" y="55"/>
                </a:cubicBezTo>
                <a:cubicBezTo>
                  <a:pt x="60" y="55"/>
                  <a:pt x="63" y="58"/>
                  <a:pt x="63" y="63"/>
                </a:cubicBezTo>
                <a:cubicBezTo>
                  <a:pt x="63" y="67"/>
                  <a:pt x="60" y="70"/>
                  <a:pt x="55" y="70"/>
                </a:cubicBezTo>
                <a:close/>
                <a:moveTo>
                  <a:pt x="76" y="82"/>
                </a:moveTo>
                <a:cubicBezTo>
                  <a:pt x="74" y="82"/>
                  <a:pt x="72" y="80"/>
                  <a:pt x="72" y="78"/>
                </a:cubicBezTo>
                <a:cubicBezTo>
                  <a:pt x="72" y="76"/>
                  <a:pt x="74" y="74"/>
                  <a:pt x="76" y="74"/>
                </a:cubicBezTo>
                <a:cubicBezTo>
                  <a:pt x="78" y="74"/>
                  <a:pt x="80" y="76"/>
                  <a:pt x="80" y="78"/>
                </a:cubicBezTo>
                <a:cubicBezTo>
                  <a:pt x="80" y="80"/>
                  <a:pt x="78" y="82"/>
                  <a:pt x="76" y="82"/>
                </a:cubicBezTo>
                <a:close/>
                <a:moveTo>
                  <a:pt x="77" y="55"/>
                </a:moveTo>
                <a:cubicBezTo>
                  <a:pt x="74" y="55"/>
                  <a:pt x="71" y="52"/>
                  <a:pt x="71" y="49"/>
                </a:cubicBezTo>
                <a:cubicBezTo>
                  <a:pt x="71" y="48"/>
                  <a:pt x="71" y="48"/>
                  <a:pt x="71" y="47"/>
                </a:cubicBezTo>
                <a:cubicBezTo>
                  <a:pt x="71" y="47"/>
                  <a:pt x="71" y="47"/>
                  <a:pt x="72" y="47"/>
                </a:cubicBezTo>
                <a:cubicBezTo>
                  <a:pt x="72" y="47"/>
                  <a:pt x="72" y="46"/>
                  <a:pt x="72" y="46"/>
                </a:cubicBezTo>
                <a:cubicBezTo>
                  <a:pt x="73" y="44"/>
                  <a:pt x="75" y="43"/>
                  <a:pt x="77" y="43"/>
                </a:cubicBezTo>
                <a:cubicBezTo>
                  <a:pt x="80" y="43"/>
                  <a:pt x="82" y="45"/>
                  <a:pt x="83" y="47"/>
                </a:cubicBezTo>
                <a:cubicBezTo>
                  <a:pt x="83" y="48"/>
                  <a:pt x="83" y="48"/>
                  <a:pt x="83" y="49"/>
                </a:cubicBezTo>
                <a:cubicBezTo>
                  <a:pt x="83" y="52"/>
                  <a:pt x="80" y="55"/>
                  <a:pt x="77" y="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endParaRPr lang="en-US" sz="7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769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decel="94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4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2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6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7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43" presetID="2" presetClass="entr" presetSubtype="4" decel="8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2" presetClass="entr" presetSubtype="4" decel="8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15" grpId="0" animBg="1"/>
          <p:bldP spid="44" grpId="0" animBg="1"/>
          <p:bldP spid="45" grpId="0" animBg="1"/>
          <p:bldP spid="48" grpId="0" animBg="1"/>
          <p:bldP spid="49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decel="94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6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7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43" presetID="2" presetClass="entr" presetSubtype="4" decel="8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2" presetClass="entr" presetSubtype="4" decel="8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15" grpId="0" animBg="1"/>
          <p:bldP spid="44" grpId="0" animBg="1"/>
          <p:bldP spid="45" grpId="0" animBg="1"/>
          <p:bldP spid="48" grpId="0" animBg="1"/>
          <p:bldP spid="49" grpId="0" animBg="1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Woman</a:t>
            </a:r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Confused</a:t>
            </a:r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9096823" y="2747963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6623499" y="2513013"/>
            <a:ext cx="5403849" cy="5332413"/>
            <a:chOff x="6623499" y="2513013"/>
            <a:chExt cx="5403849" cy="5332413"/>
          </a:xfrm>
        </p:grpSpPr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8733286" y="2698750"/>
              <a:ext cx="765175" cy="1036638"/>
            </a:xfrm>
            <a:custGeom>
              <a:avLst/>
              <a:gdLst>
                <a:gd name="T0" fmla="*/ 0 w 282"/>
                <a:gd name="T1" fmla="*/ 259 h 382"/>
                <a:gd name="T2" fmla="*/ 17 w 282"/>
                <a:gd name="T3" fmla="*/ 306 h 382"/>
                <a:gd name="T4" fmla="*/ 68 w 282"/>
                <a:gd name="T5" fmla="*/ 370 h 382"/>
                <a:gd name="T6" fmla="*/ 191 w 282"/>
                <a:gd name="T7" fmla="*/ 354 h 382"/>
                <a:gd name="T8" fmla="*/ 238 w 282"/>
                <a:gd name="T9" fmla="*/ 302 h 382"/>
                <a:gd name="T10" fmla="*/ 253 w 282"/>
                <a:gd name="T11" fmla="*/ 269 h 382"/>
                <a:gd name="T12" fmla="*/ 258 w 282"/>
                <a:gd name="T13" fmla="*/ 251 h 382"/>
                <a:gd name="T14" fmla="*/ 262 w 282"/>
                <a:gd name="T15" fmla="*/ 257 h 382"/>
                <a:gd name="T16" fmla="*/ 280 w 282"/>
                <a:gd name="T17" fmla="*/ 236 h 382"/>
                <a:gd name="T18" fmla="*/ 282 w 282"/>
                <a:gd name="T19" fmla="*/ 184 h 382"/>
                <a:gd name="T20" fmla="*/ 258 w 282"/>
                <a:gd name="T21" fmla="*/ 193 h 382"/>
                <a:gd name="T22" fmla="*/ 246 w 282"/>
                <a:gd name="T23" fmla="*/ 152 h 382"/>
                <a:gd name="T24" fmla="*/ 231 w 282"/>
                <a:gd name="T25" fmla="*/ 108 h 382"/>
                <a:gd name="T26" fmla="*/ 214 w 282"/>
                <a:gd name="T27" fmla="*/ 76 h 382"/>
                <a:gd name="T28" fmla="*/ 201 w 282"/>
                <a:gd name="T29" fmla="*/ 33 h 382"/>
                <a:gd name="T30" fmla="*/ 205 w 282"/>
                <a:gd name="T31" fmla="*/ 53 h 382"/>
                <a:gd name="T32" fmla="*/ 211 w 282"/>
                <a:gd name="T33" fmla="*/ 102 h 382"/>
                <a:gd name="T34" fmla="*/ 209 w 282"/>
                <a:gd name="T35" fmla="*/ 103 h 382"/>
                <a:gd name="T36" fmla="*/ 194 w 282"/>
                <a:gd name="T37" fmla="*/ 56 h 382"/>
                <a:gd name="T38" fmla="*/ 186 w 282"/>
                <a:gd name="T39" fmla="*/ 33 h 382"/>
                <a:gd name="T40" fmla="*/ 185 w 282"/>
                <a:gd name="T41" fmla="*/ 29 h 382"/>
                <a:gd name="T42" fmla="*/ 181 w 282"/>
                <a:gd name="T43" fmla="*/ 17 h 382"/>
                <a:gd name="T44" fmla="*/ 179 w 282"/>
                <a:gd name="T45" fmla="*/ 13 h 382"/>
                <a:gd name="T46" fmla="*/ 174 w 282"/>
                <a:gd name="T47" fmla="*/ 11 h 382"/>
                <a:gd name="T48" fmla="*/ 164 w 282"/>
                <a:gd name="T49" fmla="*/ 7 h 382"/>
                <a:gd name="T50" fmla="*/ 163 w 282"/>
                <a:gd name="T51" fmla="*/ 6 h 382"/>
                <a:gd name="T52" fmla="*/ 145 w 282"/>
                <a:gd name="T53" fmla="*/ 11 h 382"/>
                <a:gd name="T54" fmla="*/ 134 w 282"/>
                <a:gd name="T55" fmla="*/ 18 h 382"/>
                <a:gd name="T56" fmla="*/ 134 w 282"/>
                <a:gd name="T57" fmla="*/ 18 h 382"/>
                <a:gd name="T58" fmla="*/ 133 w 282"/>
                <a:gd name="T59" fmla="*/ 19 h 382"/>
                <a:gd name="T60" fmla="*/ 125 w 282"/>
                <a:gd name="T61" fmla="*/ 27 h 382"/>
                <a:gd name="T62" fmla="*/ 115 w 282"/>
                <a:gd name="T63" fmla="*/ 38 h 382"/>
                <a:gd name="T64" fmla="*/ 107 w 282"/>
                <a:gd name="T65" fmla="*/ 53 h 382"/>
                <a:gd name="T66" fmla="*/ 80 w 282"/>
                <a:gd name="T67" fmla="*/ 140 h 382"/>
                <a:gd name="T68" fmla="*/ 70 w 282"/>
                <a:gd name="T69" fmla="*/ 192 h 382"/>
                <a:gd name="T70" fmla="*/ 69 w 282"/>
                <a:gd name="T71" fmla="*/ 192 h 382"/>
                <a:gd name="T72" fmla="*/ 73 w 282"/>
                <a:gd name="T73" fmla="*/ 139 h 382"/>
                <a:gd name="T74" fmla="*/ 94 w 282"/>
                <a:gd name="T75" fmla="*/ 46 h 382"/>
                <a:gd name="T76" fmla="*/ 104 w 282"/>
                <a:gd name="T77" fmla="*/ 30 h 382"/>
                <a:gd name="T78" fmla="*/ 116 w 282"/>
                <a:gd name="T79" fmla="*/ 17 h 382"/>
                <a:gd name="T80" fmla="*/ 125 w 282"/>
                <a:gd name="T81" fmla="*/ 10 h 382"/>
                <a:gd name="T82" fmla="*/ 126 w 282"/>
                <a:gd name="T83" fmla="*/ 9 h 382"/>
                <a:gd name="T84" fmla="*/ 127 w 282"/>
                <a:gd name="T85" fmla="*/ 8 h 382"/>
                <a:gd name="T86" fmla="*/ 142 w 282"/>
                <a:gd name="T87" fmla="*/ 2 h 382"/>
                <a:gd name="T88" fmla="*/ 140 w 282"/>
                <a:gd name="T89" fmla="*/ 1 h 382"/>
                <a:gd name="T90" fmla="*/ 32 w 282"/>
                <a:gd name="T91" fmla="*/ 96 h 382"/>
                <a:gd name="T92" fmla="*/ 8 w 282"/>
                <a:gd name="T93" fmla="*/ 245 h 382"/>
                <a:gd name="T94" fmla="*/ 26 w 282"/>
                <a:gd name="T95" fmla="*/ 303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82" h="382">
                  <a:moveTo>
                    <a:pt x="26" y="303"/>
                  </a:moveTo>
                  <a:cubicBezTo>
                    <a:pt x="15" y="292"/>
                    <a:pt x="6" y="275"/>
                    <a:pt x="0" y="259"/>
                  </a:cubicBezTo>
                  <a:cubicBezTo>
                    <a:pt x="2" y="263"/>
                    <a:pt x="3" y="266"/>
                    <a:pt x="4" y="270"/>
                  </a:cubicBezTo>
                  <a:cubicBezTo>
                    <a:pt x="8" y="282"/>
                    <a:pt x="10" y="295"/>
                    <a:pt x="17" y="306"/>
                  </a:cubicBezTo>
                  <a:cubicBezTo>
                    <a:pt x="24" y="319"/>
                    <a:pt x="32" y="331"/>
                    <a:pt x="41" y="343"/>
                  </a:cubicBezTo>
                  <a:cubicBezTo>
                    <a:pt x="49" y="353"/>
                    <a:pt x="56" y="364"/>
                    <a:pt x="68" y="370"/>
                  </a:cubicBezTo>
                  <a:cubicBezTo>
                    <a:pt x="82" y="377"/>
                    <a:pt x="101" y="382"/>
                    <a:pt x="118" y="381"/>
                  </a:cubicBezTo>
                  <a:cubicBezTo>
                    <a:pt x="143" y="379"/>
                    <a:pt x="169" y="366"/>
                    <a:pt x="191" y="354"/>
                  </a:cubicBezTo>
                  <a:cubicBezTo>
                    <a:pt x="200" y="349"/>
                    <a:pt x="209" y="344"/>
                    <a:pt x="216" y="336"/>
                  </a:cubicBezTo>
                  <a:cubicBezTo>
                    <a:pt x="225" y="326"/>
                    <a:pt x="232" y="314"/>
                    <a:pt x="238" y="302"/>
                  </a:cubicBezTo>
                  <a:cubicBezTo>
                    <a:pt x="244" y="291"/>
                    <a:pt x="248" y="280"/>
                    <a:pt x="253" y="269"/>
                  </a:cubicBezTo>
                  <a:cubicBezTo>
                    <a:pt x="253" y="269"/>
                    <a:pt x="253" y="269"/>
                    <a:pt x="253" y="269"/>
                  </a:cubicBezTo>
                  <a:cubicBezTo>
                    <a:pt x="253" y="268"/>
                    <a:pt x="253" y="268"/>
                    <a:pt x="253" y="267"/>
                  </a:cubicBezTo>
                  <a:cubicBezTo>
                    <a:pt x="255" y="262"/>
                    <a:pt x="257" y="257"/>
                    <a:pt x="258" y="251"/>
                  </a:cubicBezTo>
                  <a:cubicBezTo>
                    <a:pt x="259" y="248"/>
                    <a:pt x="264" y="249"/>
                    <a:pt x="264" y="252"/>
                  </a:cubicBezTo>
                  <a:cubicBezTo>
                    <a:pt x="263" y="254"/>
                    <a:pt x="263" y="255"/>
                    <a:pt x="262" y="257"/>
                  </a:cubicBezTo>
                  <a:cubicBezTo>
                    <a:pt x="266" y="255"/>
                    <a:pt x="270" y="253"/>
                    <a:pt x="273" y="250"/>
                  </a:cubicBezTo>
                  <a:cubicBezTo>
                    <a:pt x="277" y="246"/>
                    <a:pt x="279" y="241"/>
                    <a:pt x="280" y="236"/>
                  </a:cubicBezTo>
                  <a:cubicBezTo>
                    <a:pt x="282" y="224"/>
                    <a:pt x="282" y="211"/>
                    <a:pt x="282" y="199"/>
                  </a:cubicBezTo>
                  <a:cubicBezTo>
                    <a:pt x="282" y="194"/>
                    <a:pt x="282" y="189"/>
                    <a:pt x="282" y="184"/>
                  </a:cubicBezTo>
                  <a:cubicBezTo>
                    <a:pt x="282" y="178"/>
                    <a:pt x="280" y="161"/>
                    <a:pt x="271" y="170"/>
                  </a:cubicBezTo>
                  <a:cubicBezTo>
                    <a:pt x="265" y="176"/>
                    <a:pt x="261" y="185"/>
                    <a:pt x="258" y="193"/>
                  </a:cubicBezTo>
                  <a:cubicBezTo>
                    <a:pt x="257" y="196"/>
                    <a:pt x="254" y="196"/>
                    <a:pt x="253" y="193"/>
                  </a:cubicBezTo>
                  <a:cubicBezTo>
                    <a:pt x="252" y="179"/>
                    <a:pt x="249" y="166"/>
                    <a:pt x="246" y="152"/>
                  </a:cubicBezTo>
                  <a:cubicBezTo>
                    <a:pt x="245" y="143"/>
                    <a:pt x="244" y="134"/>
                    <a:pt x="241" y="125"/>
                  </a:cubicBezTo>
                  <a:cubicBezTo>
                    <a:pt x="239" y="119"/>
                    <a:pt x="235" y="113"/>
                    <a:pt x="231" y="108"/>
                  </a:cubicBezTo>
                  <a:cubicBezTo>
                    <a:pt x="226" y="101"/>
                    <a:pt x="219" y="94"/>
                    <a:pt x="214" y="86"/>
                  </a:cubicBezTo>
                  <a:cubicBezTo>
                    <a:pt x="213" y="84"/>
                    <a:pt x="214" y="78"/>
                    <a:pt x="214" y="76"/>
                  </a:cubicBezTo>
                  <a:cubicBezTo>
                    <a:pt x="214" y="68"/>
                    <a:pt x="213" y="60"/>
                    <a:pt x="211" y="52"/>
                  </a:cubicBezTo>
                  <a:cubicBezTo>
                    <a:pt x="208" y="45"/>
                    <a:pt x="205" y="38"/>
                    <a:pt x="201" y="33"/>
                  </a:cubicBezTo>
                  <a:cubicBezTo>
                    <a:pt x="202" y="35"/>
                    <a:pt x="202" y="37"/>
                    <a:pt x="203" y="40"/>
                  </a:cubicBezTo>
                  <a:cubicBezTo>
                    <a:pt x="204" y="44"/>
                    <a:pt x="205" y="48"/>
                    <a:pt x="205" y="53"/>
                  </a:cubicBezTo>
                  <a:cubicBezTo>
                    <a:pt x="207" y="62"/>
                    <a:pt x="208" y="71"/>
                    <a:pt x="209" y="80"/>
                  </a:cubicBezTo>
                  <a:cubicBezTo>
                    <a:pt x="209" y="89"/>
                    <a:pt x="210" y="96"/>
                    <a:pt x="211" y="102"/>
                  </a:cubicBezTo>
                  <a:cubicBezTo>
                    <a:pt x="211" y="108"/>
                    <a:pt x="212" y="111"/>
                    <a:pt x="212" y="111"/>
                  </a:cubicBezTo>
                  <a:cubicBezTo>
                    <a:pt x="212" y="111"/>
                    <a:pt x="211" y="108"/>
                    <a:pt x="209" y="103"/>
                  </a:cubicBezTo>
                  <a:cubicBezTo>
                    <a:pt x="207" y="97"/>
                    <a:pt x="204" y="90"/>
                    <a:pt x="202" y="81"/>
                  </a:cubicBezTo>
                  <a:cubicBezTo>
                    <a:pt x="199" y="73"/>
                    <a:pt x="196" y="64"/>
                    <a:pt x="194" y="56"/>
                  </a:cubicBezTo>
                  <a:cubicBezTo>
                    <a:pt x="193" y="51"/>
                    <a:pt x="191" y="47"/>
                    <a:pt x="190" y="44"/>
                  </a:cubicBezTo>
                  <a:cubicBezTo>
                    <a:pt x="189" y="40"/>
                    <a:pt x="187" y="36"/>
                    <a:pt x="186" y="33"/>
                  </a:cubicBezTo>
                  <a:cubicBezTo>
                    <a:pt x="186" y="31"/>
                    <a:pt x="186" y="31"/>
                    <a:pt x="186" y="31"/>
                  </a:cubicBezTo>
                  <a:cubicBezTo>
                    <a:pt x="185" y="29"/>
                    <a:pt x="185" y="29"/>
                    <a:pt x="185" y="29"/>
                  </a:cubicBezTo>
                  <a:cubicBezTo>
                    <a:pt x="185" y="27"/>
                    <a:pt x="184" y="26"/>
                    <a:pt x="184" y="24"/>
                  </a:cubicBezTo>
                  <a:cubicBezTo>
                    <a:pt x="183" y="22"/>
                    <a:pt x="182" y="19"/>
                    <a:pt x="181" y="17"/>
                  </a:cubicBezTo>
                  <a:cubicBezTo>
                    <a:pt x="180" y="16"/>
                    <a:pt x="180" y="15"/>
                    <a:pt x="179" y="14"/>
                  </a:cubicBezTo>
                  <a:cubicBezTo>
                    <a:pt x="179" y="14"/>
                    <a:pt x="179" y="14"/>
                    <a:pt x="179" y="13"/>
                  </a:cubicBezTo>
                  <a:cubicBezTo>
                    <a:pt x="178" y="13"/>
                    <a:pt x="176" y="12"/>
                    <a:pt x="175" y="12"/>
                  </a:cubicBezTo>
                  <a:cubicBezTo>
                    <a:pt x="174" y="12"/>
                    <a:pt x="174" y="11"/>
                    <a:pt x="174" y="11"/>
                  </a:cubicBezTo>
                  <a:cubicBezTo>
                    <a:pt x="171" y="10"/>
                    <a:pt x="167" y="8"/>
                    <a:pt x="164" y="7"/>
                  </a:cubicBezTo>
                  <a:cubicBezTo>
                    <a:pt x="164" y="7"/>
                    <a:pt x="164" y="7"/>
                    <a:pt x="164" y="7"/>
                  </a:cubicBezTo>
                  <a:cubicBezTo>
                    <a:pt x="164" y="7"/>
                    <a:pt x="164" y="7"/>
                    <a:pt x="164" y="7"/>
                  </a:cubicBezTo>
                  <a:cubicBezTo>
                    <a:pt x="163" y="6"/>
                    <a:pt x="163" y="6"/>
                    <a:pt x="163" y="6"/>
                  </a:cubicBezTo>
                  <a:cubicBezTo>
                    <a:pt x="162" y="6"/>
                    <a:pt x="162" y="6"/>
                    <a:pt x="161" y="6"/>
                  </a:cubicBezTo>
                  <a:cubicBezTo>
                    <a:pt x="157" y="6"/>
                    <a:pt x="152" y="8"/>
                    <a:pt x="145" y="11"/>
                  </a:cubicBezTo>
                  <a:cubicBezTo>
                    <a:pt x="142" y="13"/>
                    <a:pt x="139" y="15"/>
                    <a:pt x="135" y="17"/>
                  </a:cubicBezTo>
                  <a:cubicBezTo>
                    <a:pt x="134" y="18"/>
                    <a:pt x="134" y="18"/>
                    <a:pt x="134" y="18"/>
                  </a:cubicBezTo>
                  <a:cubicBezTo>
                    <a:pt x="134" y="18"/>
                    <a:pt x="134" y="18"/>
                    <a:pt x="134" y="18"/>
                  </a:cubicBezTo>
                  <a:cubicBezTo>
                    <a:pt x="134" y="18"/>
                    <a:pt x="134" y="18"/>
                    <a:pt x="134" y="18"/>
                  </a:cubicBezTo>
                  <a:cubicBezTo>
                    <a:pt x="134" y="18"/>
                    <a:pt x="134" y="18"/>
                    <a:pt x="134" y="18"/>
                  </a:cubicBezTo>
                  <a:cubicBezTo>
                    <a:pt x="133" y="19"/>
                    <a:pt x="133" y="19"/>
                    <a:pt x="133" y="19"/>
                  </a:cubicBezTo>
                  <a:cubicBezTo>
                    <a:pt x="132" y="20"/>
                    <a:pt x="131" y="21"/>
                    <a:pt x="131" y="22"/>
                  </a:cubicBezTo>
                  <a:cubicBezTo>
                    <a:pt x="129" y="23"/>
                    <a:pt x="127" y="25"/>
                    <a:pt x="125" y="27"/>
                  </a:cubicBezTo>
                  <a:cubicBezTo>
                    <a:pt x="123" y="29"/>
                    <a:pt x="122" y="31"/>
                    <a:pt x="120" y="32"/>
                  </a:cubicBezTo>
                  <a:cubicBezTo>
                    <a:pt x="119" y="34"/>
                    <a:pt x="117" y="36"/>
                    <a:pt x="115" y="38"/>
                  </a:cubicBezTo>
                  <a:cubicBezTo>
                    <a:pt x="114" y="41"/>
                    <a:pt x="112" y="43"/>
                    <a:pt x="111" y="45"/>
                  </a:cubicBezTo>
                  <a:cubicBezTo>
                    <a:pt x="109" y="47"/>
                    <a:pt x="108" y="50"/>
                    <a:pt x="107" y="53"/>
                  </a:cubicBezTo>
                  <a:cubicBezTo>
                    <a:pt x="101" y="63"/>
                    <a:pt x="95" y="76"/>
                    <a:pt x="91" y="92"/>
                  </a:cubicBezTo>
                  <a:cubicBezTo>
                    <a:pt x="86" y="107"/>
                    <a:pt x="83" y="124"/>
                    <a:pt x="80" y="140"/>
                  </a:cubicBezTo>
                  <a:cubicBezTo>
                    <a:pt x="77" y="155"/>
                    <a:pt x="75" y="169"/>
                    <a:pt x="72" y="180"/>
                  </a:cubicBezTo>
                  <a:cubicBezTo>
                    <a:pt x="71" y="185"/>
                    <a:pt x="70" y="189"/>
                    <a:pt x="70" y="192"/>
                  </a:cubicBezTo>
                  <a:cubicBezTo>
                    <a:pt x="69" y="195"/>
                    <a:pt x="68" y="196"/>
                    <a:pt x="68" y="196"/>
                  </a:cubicBezTo>
                  <a:cubicBezTo>
                    <a:pt x="68" y="196"/>
                    <a:pt x="69" y="195"/>
                    <a:pt x="69" y="192"/>
                  </a:cubicBezTo>
                  <a:cubicBezTo>
                    <a:pt x="69" y="189"/>
                    <a:pt x="70" y="185"/>
                    <a:pt x="70" y="179"/>
                  </a:cubicBezTo>
                  <a:cubicBezTo>
                    <a:pt x="71" y="169"/>
                    <a:pt x="72" y="155"/>
                    <a:pt x="73" y="139"/>
                  </a:cubicBezTo>
                  <a:cubicBezTo>
                    <a:pt x="74" y="123"/>
                    <a:pt x="76" y="105"/>
                    <a:pt x="79" y="89"/>
                  </a:cubicBezTo>
                  <a:cubicBezTo>
                    <a:pt x="82" y="72"/>
                    <a:pt x="88" y="57"/>
                    <a:pt x="94" y="46"/>
                  </a:cubicBezTo>
                  <a:cubicBezTo>
                    <a:pt x="96" y="43"/>
                    <a:pt x="97" y="40"/>
                    <a:pt x="99" y="38"/>
                  </a:cubicBezTo>
                  <a:cubicBezTo>
                    <a:pt x="101" y="35"/>
                    <a:pt x="103" y="33"/>
                    <a:pt x="104" y="30"/>
                  </a:cubicBezTo>
                  <a:cubicBezTo>
                    <a:pt x="106" y="28"/>
                    <a:pt x="108" y="25"/>
                    <a:pt x="110" y="23"/>
                  </a:cubicBezTo>
                  <a:cubicBezTo>
                    <a:pt x="112" y="21"/>
                    <a:pt x="114" y="19"/>
                    <a:pt x="116" y="17"/>
                  </a:cubicBezTo>
                  <a:cubicBezTo>
                    <a:pt x="118" y="15"/>
                    <a:pt x="120" y="14"/>
                    <a:pt x="122" y="12"/>
                  </a:cubicBezTo>
                  <a:cubicBezTo>
                    <a:pt x="123" y="11"/>
                    <a:pt x="124" y="11"/>
                    <a:pt x="125" y="10"/>
                  </a:cubicBezTo>
                  <a:cubicBezTo>
                    <a:pt x="126" y="9"/>
                    <a:pt x="126" y="9"/>
                    <a:pt x="126" y="9"/>
                  </a:cubicBezTo>
                  <a:cubicBezTo>
                    <a:pt x="126" y="9"/>
                    <a:pt x="126" y="9"/>
                    <a:pt x="126" y="9"/>
                  </a:cubicBezTo>
                  <a:cubicBezTo>
                    <a:pt x="127" y="9"/>
                    <a:pt x="127" y="9"/>
                    <a:pt x="127" y="9"/>
                  </a:cubicBezTo>
                  <a:cubicBezTo>
                    <a:pt x="127" y="8"/>
                    <a:pt x="127" y="8"/>
                    <a:pt x="127" y="8"/>
                  </a:cubicBezTo>
                  <a:cubicBezTo>
                    <a:pt x="128" y="8"/>
                    <a:pt x="128" y="8"/>
                    <a:pt x="129" y="7"/>
                  </a:cubicBezTo>
                  <a:cubicBezTo>
                    <a:pt x="133" y="5"/>
                    <a:pt x="138" y="3"/>
                    <a:pt x="142" y="2"/>
                  </a:cubicBezTo>
                  <a:cubicBezTo>
                    <a:pt x="142" y="1"/>
                    <a:pt x="143" y="1"/>
                    <a:pt x="144" y="1"/>
                  </a:cubicBezTo>
                  <a:cubicBezTo>
                    <a:pt x="143" y="1"/>
                    <a:pt x="141" y="1"/>
                    <a:pt x="140" y="1"/>
                  </a:cubicBezTo>
                  <a:cubicBezTo>
                    <a:pt x="127" y="0"/>
                    <a:pt x="115" y="10"/>
                    <a:pt x="104" y="16"/>
                  </a:cubicBezTo>
                  <a:cubicBezTo>
                    <a:pt x="72" y="35"/>
                    <a:pt x="48" y="62"/>
                    <a:pt x="32" y="96"/>
                  </a:cubicBezTo>
                  <a:cubicBezTo>
                    <a:pt x="19" y="123"/>
                    <a:pt x="11" y="152"/>
                    <a:pt x="8" y="182"/>
                  </a:cubicBezTo>
                  <a:cubicBezTo>
                    <a:pt x="5" y="203"/>
                    <a:pt x="3" y="225"/>
                    <a:pt x="8" y="245"/>
                  </a:cubicBezTo>
                  <a:cubicBezTo>
                    <a:pt x="13" y="264"/>
                    <a:pt x="20" y="283"/>
                    <a:pt x="30" y="300"/>
                  </a:cubicBezTo>
                  <a:cubicBezTo>
                    <a:pt x="32" y="302"/>
                    <a:pt x="29" y="305"/>
                    <a:pt x="26" y="30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88" name="Group 87"/>
            <p:cNvGrpSpPr/>
            <p:nvPr/>
          </p:nvGrpSpPr>
          <p:grpSpPr>
            <a:xfrm>
              <a:off x="6623499" y="2513013"/>
              <a:ext cx="5403849" cy="5332413"/>
              <a:chOff x="6353176" y="2513013"/>
              <a:chExt cx="5403849" cy="5332413"/>
            </a:xfrm>
          </p:grpSpPr>
          <p:sp>
            <p:nvSpPr>
              <p:cNvPr id="6" name="Freeform 5"/>
              <p:cNvSpPr>
                <a:spLocks noEditPoints="1"/>
              </p:cNvSpPr>
              <p:nvPr/>
            </p:nvSpPr>
            <p:spPr bwMode="auto">
              <a:xfrm>
                <a:off x="6969125" y="2513013"/>
                <a:ext cx="4192587" cy="5332413"/>
              </a:xfrm>
              <a:custGeom>
                <a:avLst/>
                <a:gdLst>
                  <a:gd name="T0" fmla="*/ 167 w 1544"/>
                  <a:gd name="T1" fmla="*/ 1179 h 1967"/>
                  <a:gd name="T2" fmla="*/ 301 w 1544"/>
                  <a:gd name="T3" fmla="*/ 1229 h 1967"/>
                  <a:gd name="T4" fmla="*/ 366 w 1544"/>
                  <a:gd name="T5" fmla="*/ 1127 h 1967"/>
                  <a:gd name="T6" fmla="*/ 415 w 1544"/>
                  <a:gd name="T7" fmla="*/ 1091 h 1967"/>
                  <a:gd name="T8" fmla="*/ 313 w 1544"/>
                  <a:gd name="T9" fmla="*/ 1618 h 1967"/>
                  <a:gd name="T10" fmla="*/ 382 w 1544"/>
                  <a:gd name="T11" fmla="*/ 1967 h 1967"/>
                  <a:gd name="T12" fmla="*/ 1041 w 1544"/>
                  <a:gd name="T13" fmla="*/ 1715 h 1967"/>
                  <a:gd name="T14" fmla="*/ 1027 w 1544"/>
                  <a:gd name="T15" fmla="*/ 1402 h 1967"/>
                  <a:gd name="T16" fmla="*/ 972 w 1544"/>
                  <a:gd name="T17" fmla="*/ 1219 h 1967"/>
                  <a:gd name="T18" fmla="*/ 1059 w 1544"/>
                  <a:gd name="T19" fmla="*/ 1104 h 1967"/>
                  <a:gd name="T20" fmla="*/ 1230 w 1544"/>
                  <a:gd name="T21" fmla="*/ 1230 h 1967"/>
                  <a:gd name="T22" fmla="*/ 1541 w 1544"/>
                  <a:gd name="T23" fmla="*/ 859 h 1967"/>
                  <a:gd name="T24" fmla="*/ 1341 w 1544"/>
                  <a:gd name="T25" fmla="*/ 827 h 1967"/>
                  <a:gd name="T26" fmla="*/ 1256 w 1544"/>
                  <a:gd name="T27" fmla="*/ 945 h 1967"/>
                  <a:gd name="T28" fmla="*/ 1194 w 1544"/>
                  <a:gd name="T29" fmla="*/ 960 h 1967"/>
                  <a:gd name="T30" fmla="*/ 1121 w 1544"/>
                  <a:gd name="T31" fmla="*/ 813 h 1967"/>
                  <a:gd name="T32" fmla="*/ 1098 w 1544"/>
                  <a:gd name="T33" fmla="*/ 722 h 1967"/>
                  <a:gd name="T34" fmla="*/ 1017 w 1544"/>
                  <a:gd name="T35" fmla="*/ 572 h 1967"/>
                  <a:gd name="T36" fmla="*/ 835 w 1544"/>
                  <a:gd name="T37" fmla="*/ 307 h 1967"/>
                  <a:gd name="T38" fmla="*/ 723 w 1544"/>
                  <a:gd name="T39" fmla="*/ 25 h 1967"/>
                  <a:gd name="T40" fmla="*/ 515 w 1544"/>
                  <a:gd name="T41" fmla="*/ 169 h 1967"/>
                  <a:gd name="T42" fmla="*/ 526 w 1544"/>
                  <a:gd name="T43" fmla="*/ 320 h 1967"/>
                  <a:gd name="T44" fmla="*/ 529 w 1544"/>
                  <a:gd name="T45" fmla="*/ 304 h 1967"/>
                  <a:gd name="T46" fmla="*/ 537 w 1544"/>
                  <a:gd name="T47" fmla="*/ 348 h 1967"/>
                  <a:gd name="T48" fmla="*/ 548 w 1544"/>
                  <a:gd name="T49" fmla="*/ 351 h 1967"/>
                  <a:gd name="T50" fmla="*/ 576 w 1544"/>
                  <a:gd name="T51" fmla="*/ 401 h 1967"/>
                  <a:gd name="T52" fmla="*/ 451 w 1544"/>
                  <a:gd name="T53" fmla="*/ 547 h 1967"/>
                  <a:gd name="T54" fmla="*/ 284 w 1544"/>
                  <a:gd name="T55" fmla="*/ 621 h 1967"/>
                  <a:gd name="T56" fmla="*/ 256 w 1544"/>
                  <a:gd name="T57" fmla="*/ 715 h 1967"/>
                  <a:gd name="T58" fmla="*/ 242 w 1544"/>
                  <a:gd name="T59" fmla="*/ 898 h 1967"/>
                  <a:gd name="T60" fmla="*/ 194 w 1544"/>
                  <a:gd name="T61" fmla="*/ 884 h 1967"/>
                  <a:gd name="T62" fmla="*/ 113 w 1544"/>
                  <a:gd name="T63" fmla="*/ 753 h 1967"/>
                  <a:gd name="T64" fmla="*/ 2 w 1544"/>
                  <a:gd name="T65" fmla="*/ 864 h 1967"/>
                  <a:gd name="T66" fmla="*/ 576 w 1544"/>
                  <a:gd name="T67" fmla="*/ 372 h 1967"/>
                  <a:gd name="T68" fmla="*/ 694 w 1544"/>
                  <a:gd name="T69" fmla="*/ 70 h 1967"/>
                  <a:gd name="T70" fmla="*/ 675 w 1544"/>
                  <a:gd name="T71" fmla="*/ 79 h 1967"/>
                  <a:gd name="T72" fmla="*/ 629 w 1544"/>
                  <a:gd name="T73" fmla="*/ 158 h 1967"/>
                  <a:gd name="T74" fmla="*/ 630 w 1544"/>
                  <a:gd name="T75" fmla="*/ 209 h 1967"/>
                  <a:gd name="T76" fmla="*/ 681 w 1544"/>
                  <a:gd name="T77" fmla="*/ 91 h 1967"/>
                  <a:gd name="T78" fmla="*/ 695 w 1544"/>
                  <a:gd name="T79" fmla="*/ 80 h 1967"/>
                  <a:gd name="T80" fmla="*/ 725 w 1544"/>
                  <a:gd name="T81" fmla="*/ 81 h 1967"/>
                  <a:gd name="T82" fmla="*/ 736 w 1544"/>
                  <a:gd name="T83" fmla="*/ 102 h 1967"/>
                  <a:gd name="T84" fmla="*/ 759 w 1544"/>
                  <a:gd name="T85" fmla="*/ 149 h 1967"/>
                  <a:gd name="T86" fmla="*/ 781 w 1544"/>
                  <a:gd name="T87" fmla="*/ 177 h 1967"/>
                  <a:gd name="T88" fmla="*/ 832 w 1544"/>
                  <a:gd name="T89" fmla="*/ 268 h 1967"/>
                  <a:gd name="T90" fmla="*/ 803 w 1544"/>
                  <a:gd name="T91" fmla="*/ 338 h 1967"/>
                  <a:gd name="T92" fmla="*/ 591 w 1544"/>
                  <a:gd name="T93" fmla="*/ 412 h 1967"/>
                  <a:gd name="T94" fmla="*/ 652 w 1544"/>
                  <a:gd name="T95" fmla="*/ 454 h 1967"/>
                  <a:gd name="T96" fmla="*/ 761 w 1544"/>
                  <a:gd name="T97" fmla="*/ 572 h 1967"/>
                  <a:gd name="T98" fmla="*/ 683 w 1544"/>
                  <a:gd name="T99" fmla="*/ 684 h 1967"/>
                  <a:gd name="T100" fmla="*/ 570 w 1544"/>
                  <a:gd name="T101" fmla="*/ 491 h 1967"/>
                  <a:gd name="T102" fmla="*/ 681 w 1544"/>
                  <a:gd name="T103" fmla="*/ 704 h 1967"/>
                  <a:gd name="T104" fmla="*/ 764 w 1544"/>
                  <a:gd name="T105" fmla="*/ 582 h 1967"/>
                  <a:gd name="T106" fmla="*/ 764 w 1544"/>
                  <a:gd name="T107" fmla="*/ 1411 h 19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544" h="1967">
                    <a:moveTo>
                      <a:pt x="10" y="886"/>
                    </a:moveTo>
                    <a:cubicBezTo>
                      <a:pt x="18" y="902"/>
                      <a:pt x="27" y="918"/>
                      <a:pt x="34" y="934"/>
                    </a:cubicBezTo>
                    <a:cubicBezTo>
                      <a:pt x="41" y="951"/>
                      <a:pt x="48" y="967"/>
                      <a:pt x="59" y="982"/>
                    </a:cubicBezTo>
                    <a:cubicBezTo>
                      <a:pt x="68" y="996"/>
                      <a:pt x="78" y="1008"/>
                      <a:pt x="87" y="1021"/>
                    </a:cubicBezTo>
                    <a:cubicBezTo>
                      <a:pt x="96" y="1035"/>
                      <a:pt x="105" y="1050"/>
                      <a:pt x="114" y="1065"/>
                    </a:cubicBezTo>
                    <a:cubicBezTo>
                      <a:pt x="132" y="1096"/>
                      <a:pt x="149" y="1127"/>
                      <a:pt x="167" y="1158"/>
                    </a:cubicBezTo>
                    <a:cubicBezTo>
                      <a:pt x="167" y="1165"/>
                      <a:pt x="166" y="1172"/>
                      <a:pt x="167" y="1179"/>
                    </a:cubicBezTo>
                    <a:cubicBezTo>
                      <a:pt x="167" y="1184"/>
                      <a:pt x="167" y="1190"/>
                      <a:pt x="170" y="1193"/>
                    </a:cubicBezTo>
                    <a:cubicBezTo>
                      <a:pt x="174" y="1199"/>
                      <a:pt x="179" y="1204"/>
                      <a:pt x="184" y="1209"/>
                    </a:cubicBezTo>
                    <a:cubicBezTo>
                      <a:pt x="198" y="1224"/>
                      <a:pt x="215" y="1237"/>
                      <a:pt x="235" y="1244"/>
                    </a:cubicBezTo>
                    <a:cubicBezTo>
                      <a:pt x="251" y="1249"/>
                      <a:pt x="263" y="1243"/>
                      <a:pt x="276" y="1236"/>
                    </a:cubicBezTo>
                    <a:cubicBezTo>
                      <a:pt x="276" y="1236"/>
                      <a:pt x="277" y="1236"/>
                      <a:pt x="278" y="1236"/>
                    </a:cubicBezTo>
                    <a:cubicBezTo>
                      <a:pt x="282" y="1237"/>
                      <a:pt x="286" y="1238"/>
                      <a:pt x="290" y="1237"/>
                    </a:cubicBezTo>
                    <a:cubicBezTo>
                      <a:pt x="294" y="1236"/>
                      <a:pt x="298" y="1231"/>
                      <a:pt x="301" y="1229"/>
                    </a:cubicBezTo>
                    <a:cubicBezTo>
                      <a:pt x="306" y="1225"/>
                      <a:pt x="309" y="1220"/>
                      <a:pt x="313" y="1215"/>
                    </a:cubicBezTo>
                    <a:cubicBezTo>
                      <a:pt x="317" y="1210"/>
                      <a:pt x="320" y="1205"/>
                      <a:pt x="324" y="1199"/>
                    </a:cubicBezTo>
                    <a:cubicBezTo>
                      <a:pt x="327" y="1194"/>
                      <a:pt x="331" y="1190"/>
                      <a:pt x="335" y="1185"/>
                    </a:cubicBezTo>
                    <a:cubicBezTo>
                      <a:pt x="339" y="1180"/>
                      <a:pt x="341" y="1175"/>
                      <a:pt x="343" y="1169"/>
                    </a:cubicBezTo>
                    <a:cubicBezTo>
                      <a:pt x="344" y="1167"/>
                      <a:pt x="346" y="1166"/>
                      <a:pt x="348" y="1164"/>
                    </a:cubicBezTo>
                    <a:cubicBezTo>
                      <a:pt x="352" y="1159"/>
                      <a:pt x="356" y="1154"/>
                      <a:pt x="359" y="1149"/>
                    </a:cubicBezTo>
                    <a:cubicBezTo>
                      <a:pt x="362" y="1142"/>
                      <a:pt x="364" y="1135"/>
                      <a:pt x="366" y="1127"/>
                    </a:cubicBezTo>
                    <a:cubicBezTo>
                      <a:pt x="368" y="1119"/>
                      <a:pt x="370" y="1111"/>
                      <a:pt x="374" y="1104"/>
                    </a:cubicBezTo>
                    <a:cubicBezTo>
                      <a:pt x="377" y="1098"/>
                      <a:pt x="384" y="1095"/>
                      <a:pt x="387" y="1088"/>
                    </a:cubicBezTo>
                    <a:cubicBezTo>
                      <a:pt x="390" y="1083"/>
                      <a:pt x="387" y="1075"/>
                      <a:pt x="388" y="1069"/>
                    </a:cubicBezTo>
                    <a:cubicBezTo>
                      <a:pt x="389" y="1062"/>
                      <a:pt x="391" y="1055"/>
                      <a:pt x="392" y="1048"/>
                    </a:cubicBezTo>
                    <a:cubicBezTo>
                      <a:pt x="393" y="1048"/>
                      <a:pt x="393" y="1047"/>
                      <a:pt x="394" y="1046"/>
                    </a:cubicBezTo>
                    <a:cubicBezTo>
                      <a:pt x="399" y="1057"/>
                      <a:pt x="404" y="1067"/>
                      <a:pt x="409" y="1078"/>
                    </a:cubicBezTo>
                    <a:cubicBezTo>
                      <a:pt x="411" y="1082"/>
                      <a:pt x="413" y="1086"/>
                      <a:pt x="415" y="1091"/>
                    </a:cubicBezTo>
                    <a:cubicBezTo>
                      <a:pt x="415" y="1092"/>
                      <a:pt x="415" y="1094"/>
                      <a:pt x="415" y="1095"/>
                    </a:cubicBezTo>
                    <a:cubicBezTo>
                      <a:pt x="416" y="1105"/>
                      <a:pt x="418" y="1114"/>
                      <a:pt x="420" y="1123"/>
                    </a:cubicBezTo>
                    <a:cubicBezTo>
                      <a:pt x="424" y="1146"/>
                      <a:pt x="427" y="1169"/>
                      <a:pt x="428" y="1192"/>
                    </a:cubicBezTo>
                    <a:cubicBezTo>
                      <a:pt x="428" y="1193"/>
                      <a:pt x="428" y="1194"/>
                      <a:pt x="428" y="1195"/>
                    </a:cubicBezTo>
                    <a:cubicBezTo>
                      <a:pt x="424" y="1230"/>
                      <a:pt x="415" y="1265"/>
                      <a:pt x="404" y="1299"/>
                    </a:cubicBezTo>
                    <a:cubicBezTo>
                      <a:pt x="393" y="1336"/>
                      <a:pt x="380" y="1373"/>
                      <a:pt x="368" y="1410"/>
                    </a:cubicBezTo>
                    <a:cubicBezTo>
                      <a:pt x="347" y="1478"/>
                      <a:pt x="323" y="1547"/>
                      <a:pt x="313" y="1618"/>
                    </a:cubicBezTo>
                    <a:cubicBezTo>
                      <a:pt x="312" y="1626"/>
                      <a:pt x="311" y="1634"/>
                      <a:pt x="311" y="1643"/>
                    </a:cubicBezTo>
                    <a:cubicBezTo>
                      <a:pt x="311" y="1644"/>
                      <a:pt x="311" y="1645"/>
                      <a:pt x="312" y="1645"/>
                    </a:cubicBezTo>
                    <a:cubicBezTo>
                      <a:pt x="328" y="1652"/>
                      <a:pt x="343" y="1661"/>
                      <a:pt x="359" y="1667"/>
                    </a:cubicBezTo>
                    <a:cubicBezTo>
                      <a:pt x="359" y="1667"/>
                      <a:pt x="359" y="1667"/>
                      <a:pt x="359" y="1667"/>
                    </a:cubicBezTo>
                    <a:cubicBezTo>
                      <a:pt x="359" y="1690"/>
                      <a:pt x="360" y="1712"/>
                      <a:pt x="361" y="1735"/>
                    </a:cubicBezTo>
                    <a:cubicBezTo>
                      <a:pt x="362" y="1760"/>
                      <a:pt x="365" y="1784"/>
                      <a:pt x="368" y="1809"/>
                    </a:cubicBezTo>
                    <a:cubicBezTo>
                      <a:pt x="375" y="1862"/>
                      <a:pt x="379" y="1914"/>
                      <a:pt x="382" y="1967"/>
                    </a:cubicBezTo>
                    <a:cubicBezTo>
                      <a:pt x="1016" y="1967"/>
                      <a:pt x="1016" y="1967"/>
                      <a:pt x="1016" y="1967"/>
                    </a:cubicBezTo>
                    <a:cubicBezTo>
                      <a:pt x="1016" y="1967"/>
                      <a:pt x="1016" y="1967"/>
                      <a:pt x="1016" y="1966"/>
                    </a:cubicBezTo>
                    <a:cubicBezTo>
                      <a:pt x="1018" y="1953"/>
                      <a:pt x="1021" y="1941"/>
                      <a:pt x="1023" y="1928"/>
                    </a:cubicBezTo>
                    <a:cubicBezTo>
                      <a:pt x="1024" y="1918"/>
                      <a:pt x="1024" y="1909"/>
                      <a:pt x="1024" y="1900"/>
                    </a:cubicBezTo>
                    <a:cubicBezTo>
                      <a:pt x="1026" y="1890"/>
                      <a:pt x="1028" y="1880"/>
                      <a:pt x="1030" y="1869"/>
                    </a:cubicBezTo>
                    <a:cubicBezTo>
                      <a:pt x="1034" y="1846"/>
                      <a:pt x="1037" y="1822"/>
                      <a:pt x="1039" y="1797"/>
                    </a:cubicBezTo>
                    <a:cubicBezTo>
                      <a:pt x="1041" y="1770"/>
                      <a:pt x="1041" y="1743"/>
                      <a:pt x="1041" y="1715"/>
                    </a:cubicBezTo>
                    <a:cubicBezTo>
                      <a:pt x="1041" y="1701"/>
                      <a:pt x="1040" y="1687"/>
                      <a:pt x="1039" y="1673"/>
                    </a:cubicBezTo>
                    <a:cubicBezTo>
                      <a:pt x="1043" y="1670"/>
                      <a:pt x="1046" y="1668"/>
                      <a:pt x="1050" y="1665"/>
                    </a:cubicBezTo>
                    <a:cubicBezTo>
                      <a:pt x="1056" y="1660"/>
                      <a:pt x="1062" y="1655"/>
                      <a:pt x="1069" y="1651"/>
                    </a:cubicBezTo>
                    <a:cubicBezTo>
                      <a:pt x="1074" y="1648"/>
                      <a:pt x="1080" y="1644"/>
                      <a:pt x="1084" y="1639"/>
                    </a:cubicBezTo>
                    <a:cubicBezTo>
                      <a:pt x="1086" y="1636"/>
                      <a:pt x="1086" y="1633"/>
                      <a:pt x="1085" y="1629"/>
                    </a:cubicBezTo>
                    <a:cubicBezTo>
                      <a:pt x="1079" y="1593"/>
                      <a:pt x="1068" y="1558"/>
                      <a:pt x="1058" y="1523"/>
                    </a:cubicBezTo>
                    <a:cubicBezTo>
                      <a:pt x="1048" y="1483"/>
                      <a:pt x="1037" y="1443"/>
                      <a:pt x="1027" y="1402"/>
                    </a:cubicBezTo>
                    <a:cubicBezTo>
                      <a:pt x="1025" y="1395"/>
                      <a:pt x="1024" y="1388"/>
                      <a:pt x="1022" y="1382"/>
                    </a:cubicBezTo>
                    <a:cubicBezTo>
                      <a:pt x="1019" y="1365"/>
                      <a:pt x="1012" y="1348"/>
                      <a:pt x="1006" y="1332"/>
                    </a:cubicBezTo>
                    <a:cubicBezTo>
                      <a:pt x="1000" y="1315"/>
                      <a:pt x="996" y="1298"/>
                      <a:pt x="991" y="1281"/>
                    </a:cubicBezTo>
                    <a:cubicBezTo>
                      <a:pt x="988" y="1272"/>
                      <a:pt x="985" y="1263"/>
                      <a:pt x="982" y="1254"/>
                    </a:cubicBezTo>
                    <a:cubicBezTo>
                      <a:pt x="979" y="1245"/>
                      <a:pt x="976" y="1236"/>
                      <a:pt x="975" y="1227"/>
                    </a:cubicBezTo>
                    <a:cubicBezTo>
                      <a:pt x="975" y="1226"/>
                      <a:pt x="974" y="1225"/>
                      <a:pt x="973" y="1225"/>
                    </a:cubicBezTo>
                    <a:cubicBezTo>
                      <a:pt x="973" y="1223"/>
                      <a:pt x="973" y="1221"/>
                      <a:pt x="972" y="1219"/>
                    </a:cubicBezTo>
                    <a:cubicBezTo>
                      <a:pt x="969" y="1201"/>
                      <a:pt x="966" y="1184"/>
                      <a:pt x="963" y="1166"/>
                    </a:cubicBezTo>
                    <a:cubicBezTo>
                      <a:pt x="960" y="1154"/>
                      <a:pt x="957" y="1142"/>
                      <a:pt x="955" y="1130"/>
                    </a:cubicBezTo>
                    <a:cubicBezTo>
                      <a:pt x="959" y="1107"/>
                      <a:pt x="964" y="1084"/>
                      <a:pt x="968" y="1060"/>
                    </a:cubicBezTo>
                    <a:cubicBezTo>
                      <a:pt x="977" y="1037"/>
                      <a:pt x="985" y="1014"/>
                      <a:pt x="991" y="990"/>
                    </a:cubicBezTo>
                    <a:cubicBezTo>
                      <a:pt x="999" y="998"/>
                      <a:pt x="1002" y="1011"/>
                      <a:pt x="1006" y="1021"/>
                    </a:cubicBezTo>
                    <a:cubicBezTo>
                      <a:pt x="1011" y="1036"/>
                      <a:pt x="1021" y="1046"/>
                      <a:pt x="1032" y="1057"/>
                    </a:cubicBezTo>
                    <a:cubicBezTo>
                      <a:pt x="1044" y="1071"/>
                      <a:pt x="1049" y="1089"/>
                      <a:pt x="1059" y="1104"/>
                    </a:cubicBezTo>
                    <a:cubicBezTo>
                      <a:pt x="1068" y="1116"/>
                      <a:pt x="1078" y="1128"/>
                      <a:pt x="1088" y="1138"/>
                    </a:cubicBezTo>
                    <a:cubicBezTo>
                      <a:pt x="1099" y="1149"/>
                      <a:pt x="1110" y="1160"/>
                      <a:pt x="1122" y="1170"/>
                    </a:cubicBezTo>
                    <a:cubicBezTo>
                      <a:pt x="1128" y="1176"/>
                      <a:pt x="1135" y="1181"/>
                      <a:pt x="1141" y="1187"/>
                    </a:cubicBezTo>
                    <a:cubicBezTo>
                      <a:pt x="1146" y="1192"/>
                      <a:pt x="1151" y="1198"/>
                      <a:pt x="1157" y="1202"/>
                    </a:cubicBezTo>
                    <a:cubicBezTo>
                      <a:pt x="1169" y="1211"/>
                      <a:pt x="1183" y="1216"/>
                      <a:pt x="1197" y="1221"/>
                    </a:cubicBezTo>
                    <a:cubicBezTo>
                      <a:pt x="1204" y="1223"/>
                      <a:pt x="1210" y="1225"/>
                      <a:pt x="1217" y="1227"/>
                    </a:cubicBezTo>
                    <a:cubicBezTo>
                      <a:pt x="1221" y="1228"/>
                      <a:pt x="1226" y="1231"/>
                      <a:pt x="1230" y="1230"/>
                    </a:cubicBezTo>
                    <a:cubicBezTo>
                      <a:pt x="1240" y="1227"/>
                      <a:pt x="1248" y="1218"/>
                      <a:pt x="1254" y="1210"/>
                    </a:cubicBezTo>
                    <a:cubicBezTo>
                      <a:pt x="1259" y="1203"/>
                      <a:pt x="1265" y="1196"/>
                      <a:pt x="1270" y="1189"/>
                    </a:cubicBezTo>
                    <a:cubicBezTo>
                      <a:pt x="1285" y="1170"/>
                      <a:pt x="1300" y="1150"/>
                      <a:pt x="1316" y="1131"/>
                    </a:cubicBezTo>
                    <a:cubicBezTo>
                      <a:pt x="1344" y="1096"/>
                      <a:pt x="1377" y="1066"/>
                      <a:pt x="1403" y="1031"/>
                    </a:cubicBezTo>
                    <a:cubicBezTo>
                      <a:pt x="1432" y="992"/>
                      <a:pt x="1471" y="963"/>
                      <a:pt x="1501" y="925"/>
                    </a:cubicBezTo>
                    <a:cubicBezTo>
                      <a:pt x="1515" y="907"/>
                      <a:pt x="1528" y="889"/>
                      <a:pt x="1541" y="870"/>
                    </a:cubicBezTo>
                    <a:cubicBezTo>
                      <a:pt x="1544" y="865"/>
                      <a:pt x="1544" y="864"/>
                      <a:pt x="1541" y="859"/>
                    </a:cubicBezTo>
                    <a:cubicBezTo>
                      <a:pt x="1534" y="847"/>
                      <a:pt x="1526" y="836"/>
                      <a:pt x="1517" y="826"/>
                    </a:cubicBezTo>
                    <a:cubicBezTo>
                      <a:pt x="1500" y="810"/>
                      <a:pt x="1481" y="796"/>
                      <a:pt x="1463" y="781"/>
                    </a:cubicBezTo>
                    <a:cubicBezTo>
                      <a:pt x="1455" y="774"/>
                      <a:pt x="1446" y="767"/>
                      <a:pt x="1437" y="760"/>
                    </a:cubicBezTo>
                    <a:cubicBezTo>
                      <a:pt x="1432" y="756"/>
                      <a:pt x="1426" y="751"/>
                      <a:pt x="1420" y="750"/>
                    </a:cubicBezTo>
                    <a:cubicBezTo>
                      <a:pt x="1411" y="747"/>
                      <a:pt x="1404" y="751"/>
                      <a:pt x="1399" y="758"/>
                    </a:cubicBezTo>
                    <a:cubicBezTo>
                      <a:pt x="1394" y="765"/>
                      <a:pt x="1388" y="772"/>
                      <a:pt x="1383" y="778"/>
                    </a:cubicBezTo>
                    <a:cubicBezTo>
                      <a:pt x="1369" y="795"/>
                      <a:pt x="1356" y="811"/>
                      <a:pt x="1341" y="827"/>
                    </a:cubicBezTo>
                    <a:cubicBezTo>
                      <a:pt x="1337" y="832"/>
                      <a:pt x="1332" y="837"/>
                      <a:pt x="1328" y="843"/>
                    </a:cubicBezTo>
                    <a:cubicBezTo>
                      <a:pt x="1323" y="851"/>
                      <a:pt x="1321" y="861"/>
                      <a:pt x="1317" y="869"/>
                    </a:cubicBezTo>
                    <a:cubicBezTo>
                      <a:pt x="1312" y="877"/>
                      <a:pt x="1305" y="882"/>
                      <a:pt x="1298" y="887"/>
                    </a:cubicBezTo>
                    <a:cubicBezTo>
                      <a:pt x="1293" y="891"/>
                      <a:pt x="1290" y="897"/>
                      <a:pt x="1287" y="902"/>
                    </a:cubicBezTo>
                    <a:cubicBezTo>
                      <a:pt x="1282" y="910"/>
                      <a:pt x="1278" y="917"/>
                      <a:pt x="1273" y="925"/>
                    </a:cubicBezTo>
                    <a:cubicBezTo>
                      <a:pt x="1268" y="931"/>
                      <a:pt x="1262" y="936"/>
                      <a:pt x="1257" y="942"/>
                    </a:cubicBezTo>
                    <a:cubicBezTo>
                      <a:pt x="1257" y="943"/>
                      <a:pt x="1256" y="944"/>
                      <a:pt x="1256" y="945"/>
                    </a:cubicBezTo>
                    <a:cubicBezTo>
                      <a:pt x="1253" y="946"/>
                      <a:pt x="1251" y="948"/>
                      <a:pt x="1249" y="949"/>
                    </a:cubicBezTo>
                    <a:cubicBezTo>
                      <a:pt x="1239" y="956"/>
                      <a:pt x="1236" y="964"/>
                      <a:pt x="1231" y="974"/>
                    </a:cubicBezTo>
                    <a:cubicBezTo>
                      <a:pt x="1227" y="982"/>
                      <a:pt x="1219" y="987"/>
                      <a:pt x="1213" y="992"/>
                    </a:cubicBezTo>
                    <a:cubicBezTo>
                      <a:pt x="1212" y="994"/>
                      <a:pt x="1210" y="995"/>
                      <a:pt x="1209" y="997"/>
                    </a:cubicBezTo>
                    <a:cubicBezTo>
                      <a:pt x="1209" y="992"/>
                      <a:pt x="1208" y="988"/>
                      <a:pt x="1207" y="985"/>
                    </a:cubicBezTo>
                    <a:cubicBezTo>
                      <a:pt x="1205" y="980"/>
                      <a:pt x="1201" y="977"/>
                      <a:pt x="1198" y="973"/>
                    </a:cubicBezTo>
                    <a:cubicBezTo>
                      <a:pt x="1196" y="969"/>
                      <a:pt x="1194" y="964"/>
                      <a:pt x="1194" y="960"/>
                    </a:cubicBezTo>
                    <a:cubicBezTo>
                      <a:pt x="1195" y="955"/>
                      <a:pt x="1195" y="950"/>
                      <a:pt x="1194" y="945"/>
                    </a:cubicBezTo>
                    <a:cubicBezTo>
                      <a:pt x="1191" y="938"/>
                      <a:pt x="1185" y="933"/>
                      <a:pt x="1180" y="927"/>
                    </a:cubicBezTo>
                    <a:cubicBezTo>
                      <a:pt x="1174" y="920"/>
                      <a:pt x="1168" y="913"/>
                      <a:pt x="1163" y="906"/>
                    </a:cubicBezTo>
                    <a:cubicBezTo>
                      <a:pt x="1155" y="896"/>
                      <a:pt x="1148" y="888"/>
                      <a:pt x="1142" y="878"/>
                    </a:cubicBezTo>
                    <a:cubicBezTo>
                      <a:pt x="1138" y="871"/>
                      <a:pt x="1138" y="865"/>
                      <a:pt x="1138" y="857"/>
                    </a:cubicBezTo>
                    <a:cubicBezTo>
                      <a:pt x="1138" y="852"/>
                      <a:pt x="1137" y="848"/>
                      <a:pt x="1135" y="843"/>
                    </a:cubicBezTo>
                    <a:cubicBezTo>
                      <a:pt x="1129" y="833"/>
                      <a:pt x="1124" y="824"/>
                      <a:pt x="1121" y="813"/>
                    </a:cubicBezTo>
                    <a:cubicBezTo>
                      <a:pt x="1121" y="811"/>
                      <a:pt x="1120" y="806"/>
                      <a:pt x="1119" y="802"/>
                    </a:cubicBezTo>
                    <a:cubicBezTo>
                      <a:pt x="1119" y="800"/>
                      <a:pt x="1120" y="797"/>
                      <a:pt x="1120" y="794"/>
                    </a:cubicBezTo>
                    <a:cubicBezTo>
                      <a:pt x="1121" y="787"/>
                      <a:pt x="1123" y="781"/>
                      <a:pt x="1122" y="774"/>
                    </a:cubicBezTo>
                    <a:cubicBezTo>
                      <a:pt x="1122" y="770"/>
                      <a:pt x="1119" y="765"/>
                      <a:pt x="1117" y="761"/>
                    </a:cubicBezTo>
                    <a:cubicBezTo>
                      <a:pt x="1113" y="754"/>
                      <a:pt x="1108" y="748"/>
                      <a:pt x="1105" y="741"/>
                    </a:cubicBezTo>
                    <a:cubicBezTo>
                      <a:pt x="1104" y="738"/>
                      <a:pt x="1103" y="734"/>
                      <a:pt x="1101" y="730"/>
                    </a:cubicBezTo>
                    <a:cubicBezTo>
                      <a:pt x="1101" y="728"/>
                      <a:pt x="1099" y="725"/>
                      <a:pt x="1098" y="722"/>
                    </a:cubicBezTo>
                    <a:cubicBezTo>
                      <a:pt x="1099" y="717"/>
                      <a:pt x="1099" y="712"/>
                      <a:pt x="1098" y="708"/>
                    </a:cubicBezTo>
                    <a:cubicBezTo>
                      <a:pt x="1097" y="696"/>
                      <a:pt x="1093" y="685"/>
                      <a:pt x="1089" y="674"/>
                    </a:cubicBezTo>
                    <a:cubicBezTo>
                      <a:pt x="1085" y="663"/>
                      <a:pt x="1082" y="651"/>
                      <a:pt x="1077" y="641"/>
                    </a:cubicBezTo>
                    <a:cubicBezTo>
                      <a:pt x="1070" y="627"/>
                      <a:pt x="1060" y="615"/>
                      <a:pt x="1051" y="604"/>
                    </a:cubicBezTo>
                    <a:cubicBezTo>
                      <a:pt x="1046" y="598"/>
                      <a:pt x="1041" y="592"/>
                      <a:pt x="1037" y="585"/>
                    </a:cubicBezTo>
                    <a:cubicBezTo>
                      <a:pt x="1035" y="581"/>
                      <a:pt x="1033" y="578"/>
                      <a:pt x="1029" y="576"/>
                    </a:cubicBezTo>
                    <a:cubicBezTo>
                      <a:pt x="1026" y="575"/>
                      <a:pt x="1021" y="573"/>
                      <a:pt x="1017" y="572"/>
                    </a:cubicBezTo>
                    <a:cubicBezTo>
                      <a:pt x="1014" y="569"/>
                      <a:pt x="1008" y="568"/>
                      <a:pt x="1004" y="567"/>
                    </a:cubicBezTo>
                    <a:cubicBezTo>
                      <a:pt x="996" y="565"/>
                      <a:pt x="988" y="563"/>
                      <a:pt x="980" y="562"/>
                    </a:cubicBezTo>
                    <a:cubicBezTo>
                      <a:pt x="961" y="559"/>
                      <a:pt x="942" y="557"/>
                      <a:pt x="923" y="554"/>
                    </a:cubicBezTo>
                    <a:cubicBezTo>
                      <a:pt x="904" y="552"/>
                      <a:pt x="884" y="548"/>
                      <a:pt x="865" y="543"/>
                    </a:cubicBezTo>
                    <a:cubicBezTo>
                      <a:pt x="864" y="521"/>
                      <a:pt x="855" y="432"/>
                      <a:pt x="849" y="404"/>
                    </a:cubicBezTo>
                    <a:cubicBezTo>
                      <a:pt x="843" y="376"/>
                      <a:pt x="826" y="323"/>
                      <a:pt x="826" y="323"/>
                    </a:cubicBezTo>
                    <a:cubicBezTo>
                      <a:pt x="830" y="319"/>
                      <a:pt x="833" y="314"/>
                      <a:pt x="835" y="307"/>
                    </a:cubicBezTo>
                    <a:cubicBezTo>
                      <a:pt x="838" y="292"/>
                      <a:pt x="837" y="276"/>
                      <a:pt x="837" y="260"/>
                    </a:cubicBezTo>
                    <a:cubicBezTo>
                      <a:pt x="837" y="254"/>
                      <a:pt x="837" y="239"/>
                      <a:pt x="832" y="234"/>
                    </a:cubicBezTo>
                    <a:cubicBezTo>
                      <a:pt x="834" y="210"/>
                      <a:pt x="832" y="185"/>
                      <a:pt x="826" y="162"/>
                    </a:cubicBezTo>
                    <a:cubicBezTo>
                      <a:pt x="818" y="132"/>
                      <a:pt x="802" y="105"/>
                      <a:pt x="789" y="77"/>
                    </a:cubicBezTo>
                    <a:cubicBezTo>
                      <a:pt x="779" y="58"/>
                      <a:pt x="760" y="43"/>
                      <a:pt x="740" y="39"/>
                    </a:cubicBezTo>
                    <a:cubicBezTo>
                      <a:pt x="739" y="39"/>
                      <a:pt x="738" y="38"/>
                      <a:pt x="737" y="37"/>
                    </a:cubicBezTo>
                    <a:cubicBezTo>
                      <a:pt x="732" y="33"/>
                      <a:pt x="728" y="29"/>
                      <a:pt x="723" y="25"/>
                    </a:cubicBezTo>
                    <a:cubicBezTo>
                      <a:pt x="711" y="16"/>
                      <a:pt x="699" y="10"/>
                      <a:pt x="684" y="7"/>
                    </a:cubicBezTo>
                    <a:cubicBezTo>
                      <a:pt x="657" y="0"/>
                      <a:pt x="631" y="6"/>
                      <a:pt x="607" y="20"/>
                    </a:cubicBezTo>
                    <a:cubicBezTo>
                      <a:pt x="599" y="25"/>
                      <a:pt x="589" y="30"/>
                      <a:pt x="582" y="36"/>
                    </a:cubicBezTo>
                    <a:cubicBezTo>
                      <a:pt x="572" y="44"/>
                      <a:pt x="564" y="53"/>
                      <a:pt x="557" y="63"/>
                    </a:cubicBezTo>
                    <a:cubicBezTo>
                      <a:pt x="545" y="79"/>
                      <a:pt x="533" y="97"/>
                      <a:pt x="523" y="114"/>
                    </a:cubicBezTo>
                    <a:cubicBezTo>
                      <a:pt x="519" y="120"/>
                      <a:pt x="519" y="128"/>
                      <a:pt x="518" y="134"/>
                    </a:cubicBezTo>
                    <a:cubicBezTo>
                      <a:pt x="517" y="146"/>
                      <a:pt x="516" y="157"/>
                      <a:pt x="515" y="169"/>
                    </a:cubicBezTo>
                    <a:cubicBezTo>
                      <a:pt x="514" y="181"/>
                      <a:pt x="512" y="193"/>
                      <a:pt x="513" y="205"/>
                    </a:cubicBezTo>
                    <a:cubicBezTo>
                      <a:pt x="514" y="217"/>
                      <a:pt x="516" y="228"/>
                      <a:pt x="518" y="240"/>
                    </a:cubicBezTo>
                    <a:cubicBezTo>
                      <a:pt x="519" y="246"/>
                      <a:pt x="520" y="253"/>
                      <a:pt x="521" y="259"/>
                    </a:cubicBezTo>
                    <a:cubicBezTo>
                      <a:pt x="521" y="278"/>
                      <a:pt x="521" y="294"/>
                      <a:pt x="523" y="306"/>
                    </a:cubicBezTo>
                    <a:cubicBezTo>
                      <a:pt x="523" y="308"/>
                      <a:pt x="524" y="309"/>
                      <a:pt x="524" y="310"/>
                    </a:cubicBezTo>
                    <a:cubicBezTo>
                      <a:pt x="524" y="312"/>
                      <a:pt x="524" y="313"/>
                      <a:pt x="525" y="314"/>
                    </a:cubicBezTo>
                    <a:cubicBezTo>
                      <a:pt x="525" y="317"/>
                      <a:pt x="526" y="319"/>
                      <a:pt x="526" y="320"/>
                    </a:cubicBezTo>
                    <a:cubicBezTo>
                      <a:pt x="527" y="324"/>
                      <a:pt x="527" y="326"/>
                      <a:pt x="527" y="326"/>
                    </a:cubicBezTo>
                    <a:cubicBezTo>
                      <a:pt x="527" y="326"/>
                      <a:pt x="527" y="324"/>
                      <a:pt x="527" y="320"/>
                    </a:cubicBezTo>
                    <a:cubicBezTo>
                      <a:pt x="526" y="319"/>
                      <a:pt x="526" y="317"/>
                      <a:pt x="526" y="314"/>
                    </a:cubicBezTo>
                    <a:cubicBezTo>
                      <a:pt x="526" y="313"/>
                      <a:pt x="526" y="312"/>
                      <a:pt x="526" y="310"/>
                    </a:cubicBezTo>
                    <a:cubicBezTo>
                      <a:pt x="525" y="309"/>
                      <a:pt x="525" y="307"/>
                      <a:pt x="525" y="306"/>
                    </a:cubicBezTo>
                    <a:cubicBezTo>
                      <a:pt x="525" y="300"/>
                      <a:pt x="525" y="292"/>
                      <a:pt x="526" y="284"/>
                    </a:cubicBezTo>
                    <a:cubicBezTo>
                      <a:pt x="527" y="291"/>
                      <a:pt x="528" y="298"/>
                      <a:pt x="529" y="304"/>
                    </a:cubicBezTo>
                    <a:cubicBezTo>
                      <a:pt x="529" y="312"/>
                      <a:pt x="530" y="320"/>
                      <a:pt x="530" y="327"/>
                    </a:cubicBezTo>
                    <a:cubicBezTo>
                      <a:pt x="530" y="331"/>
                      <a:pt x="531" y="334"/>
                      <a:pt x="531" y="338"/>
                    </a:cubicBezTo>
                    <a:cubicBezTo>
                      <a:pt x="531" y="342"/>
                      <a:pt x="532" y="345"/>
                      <a:pt x="532" y="349"/>
                    </a:cubicBezTo>
                    <a:cubicBezTo>
                      <a:pt x="533" y="355"/>
                      <a:pt x="534" y="361"/>
                      <a:pt x="535" y="366"/>
                    </a:cubicBezTo>
                    <a:cubicBezTo>
                      <a:pt x="537" y="376"/>
                      <a:pt x="538" y="382"/>
                      <a:pt x="538" y="382"/>
                    </a:cubicBezTo>
                    <a:cubicBezTo>
                      <a:pt x="538" y="382"/>
                      <a:pt x="538" y="376"/>
                      <a:pt x="537" y="366"/>
                    </a:cubicBezTo>
                    <a:cubicBezTo>
                      <a:pt x="536" y="361"/>
                      <a:pt x="537" y="355"/>
                      <a:pt x="537" y="348"/>
                    </a:cubicBezTo>
                    <a:cubicBezTo>
                      <a:pt x="537" y="345"/>
                      <a:pt x="536" y="342"/>
                      <a:pt x="537" y="338"/>
                    </a:cubicBezTo>
                    <a:cubicBezTo>
                      <a:pt x="537" y="334"/>
                      <a:pt x="537" y="331"/>
                      <a:pt x="537" y="327"/>
                    </a:cubicBezTo>
                    <a:cubicBezTo>
                      <a:pt x="537" y="320"/>
                      <a:pt x="538" y="314"/>
                      <a:pt x="539" y="307"/>
                    </a:cubicBezTo>
                    <a:cubicBezTo>
                      <a:pt x="539" y="312"/>
                      <a:pt x="540" y="316"/>
                      <a:pt x="541" y="321"/>
                    </a:cubicBezTo>
                    <a:cubicBezTo>
                      <a:pt x="542" y="324"/>
                      <a:pt x="542" y="328"/>
                      <a:pt x="543" y="331"/>
                    </a:cubicBezTo>
                    <a:cubicBezTo>
                      <a:pt x="544" y="335"/>
                      <a:pt x="545" y="338"/>
                      <a:pt x="546" y="342"/>
                    </a:cubicBezTo>
                    <a:cubicBezTo>
                      <a:pt x="546" y="345"/>
                      <a:pt x="547" y="348"/>
                      <a:pt x="548" y="351"/>
                    </a:cubicBezTo>
                    <a:cubicBezTo>
                      <a:pt x="549" y="353"/>
                      <a:pt x="550" y="356"/>
                      <a:pt x="551" y="358"/>
                    </a:cubicBezTo>
                    <a:cubicBezTo>
                      <a:pt x="554" y="367"/>
                      <a:pt x="556" y="373"/>
                      <a:pt x="556" y="373"/>
                    </a:cubicBezTo>
                    <a:cubicBezTo>
                      <a:pt x="556" y="373"/>
                      <a:pt x="555" y="367"/>
                      <a:pt x="553" y="358"/>
                    </a:cubicBezTo>
                    <a:cubicBezTo>
                      <a:pt x="552" y="355"/>
                      <a:pt x="552" y="353"/>
                      <a:pt x="551" y="350"/>
                    </a:cubicBezTo>
                    <a:cubicBezTo>
                      <a:pt x="551" y="349"/>
                      <a:pt x="551" y="348"/>
                      <a:pt x="551" y="348"/>
                    </a:cubicBezTo>
                    <a:cubicBezTo>
                      <a:pt x="554" y="357"/>
                      <a:pt x="556" y="366"/>
                      <a:pt x="561" y="375"/>
                    </a:cubicBezTo>
                    <a:cubicBezTo>
                      <a:pt x="565" y="384"/>
                      <a:pt x="571" y="392"/>
                      <a:pt x="576" y="401"/>
                    </a:cubicBezTo>
                    <a:cubicBezTo>
                      <a:pt x="577" y="409"/>
                      <a:pt x="579" y="430"/>
                      <a:pt x="574" y="465"/>
                    </a:cubicBezTo>
                    <a:cubicBezTo>
                      <a:pt x="573" y="466"/>
                      <a:pt x="572" y="466"/>
                      <a:pt x="571" y="467"/>
                    </a:cubicBezTo>
                    <a:cubicBezTo>
                      <a:pt x="560" y="477"/>
                      <a:pt x="549" y="486"/>
                      <a:pt x="538" y="494"/>
                    </a:cubicBezTo>
                    <a:cubicBezTo>
                      <a:pt x="530" y="501"/>
                      <a:pt x="522" y="508"/>
                      <a:pt x="515" y="515"/>
                    </a:cubicBezTo>
                    <a:cubicBezTo>
                      <a:pt x="509" y="518"/>
                      <a:pt x="504" y="521"/>
                      <a:pt x="498" y="525"/>
                    </a:cubicBezTo>
                    <a:cubicBezTo>
                      <a:pt x="492" y="529"/>
                      <a:pt x="485" y="533"/>
                      <a:pt x="478" y="537"/>
                    </a:cubicBezTo>
                    <a:cubicBezTo>
                      <a:pt x="469" y="541"/>
                      <a:pt x="460" y="544"/>
                      <a:pt x="451" y="547"/>
                    </a:cubicBezTo>
                    <a:cubicBezTo>
                      <a:pt x="410" y="561"/>
                      <a:pt x="368" y="570"/>
                      <a:pt x="325" y="573"/>
                    </a:cubicBezTo>
                    <a:cubicBezTo>
                      <a:pt x="324" y="573"/>
                      <a:pt x="323" y="574"/>
                      <a:pt x="323" y="575"/>
                    </a:cubicBezTo>
                    <a:cubicBezTo>
                      <a:pt x="322" y="576"/>
                      <a:pt x="322" y="576"/>
                      <a:pt x="322" y="577"/>
                    </a:cubicBezTo>
                    <a:cubicBezTo>
                      <a:pt x="317" y="577"/>
                      <a:pt x="311" y="579"/>
                      <a:pt x="306" y="581"/>
                    </a:cubicBezTo>
                    <a:cubicBezTo>
                      <a:pt x="299" y="585"/>
                      <a:pt x="296" y="592"/>
                      <a:pt x="294" y="599"/>
                    </a:cubicBezTo>
                    <a:cubicBezTo>
                      <a:pt x="294" y="599"/>
                      <a:pt x="294" y="600"/>
                      <a:pt x="294" y="601"/>
                    </a:cubicBezTo>
                    <a:cubicBezTo>
                      <a:pt x="294" y="608"/>
                      <a:pt x="287" y="614"/>
                      <a:pt x="284" y="621"/>
                    </a:cubicBezTo>
                    <a:cubicBezTo>
                      <a:pt x="281" y="626"/>
                      <a:pt x="281" y="631"/>
                      <a:pt x="282" y="637"/>
                    </a:cubicBezTo>
                    <a:cubicBezTo>
                      <a:pt x="281" y="637"/>
                      <a:pt x="281" y="638"/>
                      <a:pt x="281" y="639"/>
                    </a:cubicBezTo>
                    <a:cubicBezTo>
                      <a:pt x="281" y="640"/>
                      <a:pt x="281" y="641"/>
                      <a:pt x="281" y="641"/>
                    </a:cubicBezTo>
                    <a:cubicBezTo>
                      <a:pt x="281" y="647"/>
                      <a:pt x="279" y="653"/>
                      <a:pt x="277" y="659"/>
                    </a:cubicBezTo>
                    <a:cubicBezTo>
                      <a:pt x="274" y="665"/>
                      <a:pt x="272" y="672"/>
                      <a:pt x="270" y="679"/>
                    </a:cubicBezTo>
                    <a:cubicBezTo>
                      <a:pt x="266" y="689"/>
                      <a:pt x="258" y="701"/>
                      <a:pt x="257" y="713"/>
                    </a:cubicBezTo>
                    <a:cubicBezTo>
                      <a:pt x="257" y="713"/>
                      <a:pt x="256" y="714"/>
                      <a:pt x="256" y="715"/>
                    </a:cubicBezTo>
                    <a:cubicBezTo>
                      <a:pt x="257" y="731"/>
                      <a:pt x="253" y="747"/>
                      <a:pt x="249" y="763"/>
                    </a:cubicBezTo>
                    <a:cubicBezTo>
                      <a:pt x="246" y="779"/>
                      <a:pt x="241" y="794"/>
                      <a:pt x="234" y="810"/>
                    </a:cubicBezTo>
                    <a:cubicBezTo>
                      <a:pt x="232" y="816"/>
                      <a:pt x="229" y="822"/>
                      <a:pt x="230" y="828"/>
                    </a:cubicBezTo>
                    <a:cubicBezTo>
                      <a:pt x="230" y="832"/>
                      <a:pt x="231" y="835"/>
                      <a:pt x="233" y="838"/>
                    </a:cubicBezTo>
                    <a:cubicBezTo>
                      <a:pt x="233" y="843"/>
                      <a:pt x="233" y="849"/>
                      <a:pt x="233" y="854"/>
                    </a:cubicBezTo>
                    <a:cubicBezTo>
                      <a:pt x="232" y="862"/>
                      <a:pt x="230" y="870"/>
                      <a:pt x="231" y="877"/>
                    </a:cubicBezTo>
                    <a:cubicBezTo>
                      <a:pt x="233" y="884"/>
                      <a:pt x="238" y="891"/>
                      <a:pt x="242" y="898"/>
                    </a:cubicBezTo>
                    <a:cubicBezTo>
                      <a:pt x="240" y="907"/>
                      <a:pt x="239" y="916"/>
                      <a:pt x="241" y="925"/>
                    </a:cubicBezTo>
                    <a:cubicBezTo>
                      <a:pt x="243" y="932"/>
                      <a:pt x="239" y="941"/>
                      <a:pt x="238" y="947"/>
                    </a:cubicBezTo>
                    <a:cubicBezTo>
                      <a:pt x="237" y="950"/>
                      <a:pt x="235" y="956"/>
                      <a:pt x="233" y="959"/>
                    </a:cubicBezTo>
                    <a:cubicBezTo>
                      <a:pt x="230" y="954"/>
                      <a:pt x="228" y="950"/>
                      <a:pt x="224" y="946"/>
                    </a:cubicBezTo>
                    <a:cubicBezTo>
                      <a:pt x="218" y="937"/>
                      <a:pt x="208" y="930"/>
                      <a:pt x="203" y="920"/>
                    </a:cubicBezTo>
                    <a:cubicBezTo>
                      <a:pt x="199" y="911"/>
                      <a:pt x="198" y="902"/>
                      <a:pt x="193" y="894"/>
                    </a:cubicBezTo>
                    <a:cubicBezTo>
                      <a:pt x="193" y="890"/>
                      <a:pt x="194" y="887"/>
                      <a:pt x="194" y="884"/>
                    </a:cubicBezTo>
                    <a:cubicBezTo>
                      <a:pt x="194" y="877"/>
                      <a:pt x="192" y="872"/>
                      <a:pt x="189" y="867"/>
                    </a:cubicBezTo>
                    <a:cubicBezTo>
                      <a:pt x="184" y="858"/>
                      <a:pt x="182" y="850"/>
                      <a:pt x="178" y="841"/>
                    </a:cubicBezTo>
                    <a:cubicBezTo>
                      <a:pt x="172" y="823"/>
                      <a:pt x="159" y="809"/>
                      <a:pt x="150" y="793"/>
                    </a:cubicBezTo>
                    <a:cubicBezTo>
                      <a:pt x="146" y="786"/>
                      <a:pt x="142" y="778"/>
                      <a:pt x="139" y="770"/>
                    </a:cubicBezTo>
                    <a:cubicBezTo>
                      <a:pt x="137" y="765"/>
                      <a:pt x="136" y="758"/>
                      <a:pt x="132" y="755"/>
                    </a:cubicBezTo>
                    <a:cubicBezTo>
                      <a:pt x="129" y="753"/>
                      <a:pt x="124" y="748"/>
                      <a:pt x="120" y="750"/>
                    </a:cubicBezTo>
                    <a:cubicBezTo>
                      <a:pt x="118" y="751"/>
                      <a:pt x="115" y="752"/>
                      <a:pt x="113" y="753"/>
                    </a:cubicBezTo>
                    <a:cubicBezTo>
                      <a:pt x="103" y="758"/>
                      <a:pt x="92" y="763"/>
                      <a:pt x="83" y="769"/>
                    </a:cubicBezTo>
                    <a:cubicBezTo>
                      <a:pt x="73" y="774"/>
                      <a:pt x="65" y="779"/>
                      <a:pt x="58" y="787"/>
                    </a:cubicBezTo>
                    <a:cubicBezTo>
                      <a:pt x="45" y="801"/>
                      <a:pt x="34" y="816"/>
                      <a:pt x="24" y="831"/>
                    </a:cubicBezTo>
                    <a:cubicBezTo>
                      <a:pt x="19" y="839"/>
                      <a:pt x="14" y="847"/>
                      <a:pt x="9" y="854"/>
                    </a:cubicBezTo>
                    <a:cubicBezTo>
                      <a:pt x="7" y="857"/>
                      <a:pt x="6" y="859"/>
                      <a:pt x="4" y="862"/>
                    </a:cubicBezTo>
                    <a:cubicBezTo>
                      <a:pt x="3" y="863"/>
                      <a:pt x="3" y="863"/>
                      <a:pt x="3" y="864"/>
                    </a:cubicBezTo>
                    <a:cubicBezTo>
                      <a:pt x="2" y="864"/>
                      <a:pt x="2" y="864"/>
                      <a:pt x="2" y="864"/>
                    </a:cubicBezTo>
                    <a:cubicBezTo>
                      <a:pt x="2" y="864"/>
                      <a:pt x="2" y="864"/>
                      <a:pt x="2" y="864"/>
                    </a:cubicBezTo>
                    <a:cubicBezTo>
                      <a:pt x="0" y="866"/>
                      <a:pt x="2" y="870"/>
                      <a:pt x="3" y="872"/>
                    </a:cubicBezTo>
                    <a:cubicBezTo>
                      <a:pt x="5" y="877"/>
                      <a:pt x="8" y="882"/>
                      <a:pt x="10" y="886"/>
                    </a:cubicBezTo>
                    <a:close/>
                    <a:moveTo>
                      <a:pt x="567" y="375"/>
                    </a:moveTo>
                    <a:cubicBezTo>
                      <a:pt x="560" y="364"/>
                      <a:pt x="558" y="351"/>
                      <a:pt x="554" y="339"/>
                    </a:cubicBezTo>
                    <a:cubicBezTo>
                      <a:pt x="553" y="335"/>
                      <a:pt x="552" y="332"/>
                      <a:pt x="550" y="328"/>
                    </a:cubicBezTo>
                    <a:cubicBezTo>
                      <a:pt x="556" y="344"/>
                      <a:pt x="565" y="361"/>
                      <a:pt x="576" y="372"/>
                    </a:cubicBezTo>
                    <a:cubicBezTo>
                      <a:pt x="579" y="374"/>
                      <a:pt x="582" y="371"/>
                      <a:pt x="580" y="369"/>
                    </a:cubicBezTo>
                    <a:cubicBezTo>
                      <a:pt x="570" y="352"/>
                      <a:pt x="563" y="333"/>
                      <a:pt x="558" y="314"/>
                    </a:cubicBezTo>
                    <a:cubicBezTo>
                      <a:pt x="553" y="294"/>
                      <a:pt x="555" y="272"/>
                      <a:pt x="558" y="251"/>
                    </a:cubicBezTo>
                    <a:cubicBezTo>
                      <a:pt x="561" y="221"/>
                      <a:pt x="569" y="192"/>
                      <a:pt x="582" y="165"/>
                    </a:cubicBezTo>
                    <a:cubicBezTo>
                      <a:pt x="598" y="131"/>
                      <a:pt x="622" y="104"/>
                      <a:pt x="654" y="85"/>
                    </a:cubicBezTo>
                    <a:cubicBezTo>
                      <a:pt x="665" y="79"/>
                      <a:pt x="677" y="69"/>
                      <a:pt x="690" y="70"/>
                    </a:cubicBezTo>
                    <a:cubicBezTo>
                      <a:pt x="691" y="70"/>
                      <a:pt x="693" y="70"/>
                      <a:pt x="694" y="70"/>
                    </a:cubicBezTo>
                    <a:cubicBezTo>
                      <a:pt x="693" y="70"/>
                      <a:pt x="692" y="70"/>
                      <a:pt x="692" y="71"/>
                    </a:cubicBezTo>
                    <a:cubicBezTo>
                      <a:pt x="688" y="72"/>
                      <a:pt x="683" y="74"/>
                      <a:pt x="679" y="76"/>
                    </a:cubicBezTo>
                    <a:cubicBezTo>
                      <a:pt x="678" y="77"/>
                      <a:pt x="678" y="77"/>
                      <a:pt x="677" y="77"/>
                    </a:cubicBezTo>
                    <a:cubicBezTo>
                      <a:pt x="677" y="78"/>
                      <a:pt x="677" y="78"/>
                      <a:pt x="677" y="78"/>
                    </a:cubicBezTo>
                    <a:cubicBezTo>
                      <a:pt x="676" y="78"/>
                      <a:pt x="676" y="78"/>
                      <a:pt x="676" y="78"/>
                    </a:cubicBezTo>
                    <a:cubicBezTo>
                      <a:pt x="676" y="78"/>
                      <a:pt x="676" y="78"/>
                      <a:pt x="676" y="78"/>
                    </a:cubicBezTo>
                    <a:cubicBezTo>
                      <a:pt x="675" y="79"/>
                      <a:pt x="675" y="79"/>
                      <a:pt x="675" y="79"/>
                    </a:cubicBezTo>
                    <a:cubicBezTo>
                      <a:pt x="674" y="80"/>
                      <a:pt x="673" y="80"/>
                      <a:pt x="672" y="81"/>
                    </a:cubicBezTo>
                    <a:cubicBezTo>
                      <a:pt x="670" y="83"/>
                      <a:pt x="668" y="84"/>
                      <a:pt x="666" y="86"/>
                    </a:cubicBezTo>
                    <a:cubicBezTo>
                      <a:pt x="664" y="88"/>
                      <a:pt x="662" y="90"/>
                      <a:pt x="660" y="92"/>
                    </a:cubicBezTo>
                    <a:cubicBezTo>
                      <a:pt x="658" y="94"/>
                      <a:pt x="656" y="97"/>
                      <a:pt x="654" y="99"/>
                    </a:cubicBezTo>
                    <a:cubicBezTo>
                      <a:pt x="653" y="102"/>
                      <a:pt x="651" y="104"/>
                      <a:pt x="649" y="107"/>
                    </a:cubicBezTo>
                    <a:cubicBezTo>
                      <a:pt x="647" y="109"/>
                      <a:pt x="646" y="112"/>
                      <a:pt x="644" y="115"/>
                    </a:cubicBezTo>
                    <a:cubicBezTo>
                      <a:pt x="638" y="126"/>
                      <a:pt x="632" y="141"/>
                      <a:pt x="629" y="158"/>
                    </a:cubicBezTo>
                    <a:cubicBezTo>
                      <a:pt x="626" y="174"/>
                      <a:pt x="624" y="192"/>
                      <a:pt x="623" y="208"/>
                    </a:cubicBezTo>
                    <a:cubicBezTo>
                      <a:pt x="622" y="224"/>
                      <a:pt x="621" y="238"/>
                      <a:pt x="620" y="248"/>
                    </a:cubicBezTo>
                    <a:cubicBezTo>
                      <a:pt x="620" y="254"/>
                      <a:pt x="619" y="258"/>
                      <a:pt x="619" y="261"/>
                    </a:cubicBezTo>
                    <a:cubicBezTo>
                      <a:pt x="619" y="264"/>
                      <a:pt x="618" y="265"/>
                      <a:pt x="618" y="265"/>
                    </a:cubicBezTo>
                    <a:cubicBezTo>
                      <a:pt x="618" y="265"/>
                      <a:pt x="619" y="264"/>
                      <a:pt x="620" y="261"/>
                    </a:cubicBezTo>
                    <a:cubicBezTo>
                      <a:pt x="620" y="258"/>
                      <a:pt x="621" y="254"/>
                      <a:pt x="622" y="249"/>
                    </a:cubicBezTo>
                    <a:cubicBezTo>
                      <a:pt x="625" y="238"/>
                      <a:pt x="627" y="224"/>
                      <a:pt x="630" y="209"/>
                    </a:cubicBezTo>
                    <a:cubicBezTo>
                      <a:pt x="633" y="193"/>
                      <a:pt x="636" y="176"/>
                      <a:pt x="641" y="161"/>
                    </a:cubicBezTo>
                    <a:cubicBezTo>
                      <a:pt x="645" y="145"/>
                      <a:pt x="651" y="132"/>
                      <a:pt x="657" y="122"/>
                    </a:cubicBezTo>
                    <a:cubicBezTo>
                      <a:pt x="658" y="119"/>
                      <a:pt x="659" y="116"/>
                      <a:pt x="661" y="114"/>
                    </a:cubicBezTo>
                    <a:cubicBezTo>
                      <a:pt x="662" y="112"/>
                      <a:pt x="664" y="110"/>
                      <a:pt x="665" y="107"/>
                    </a:cubicBezTo>
                    <a:cubicBezTo>
                      <a:pt x="667" y="105"/>
                      <a:pt x="669" y="103"/>
                      <a:pt x="670" y="101"/>
                    </a:cubicBezTo>
                    <a:cubicBezTo>
                      <a:pt x="672" y="100"/>
                      <a:pt x="673" y="98"/>
                      <a:pt x="675" y="96"/>
                    </a:cubicBezTo>
                    <a:cubicBezTo>
                      <a:pt x="677" y="94"/>
                      <a:pt x="679" y="92"/>
                      <a:pt x="681" y="91"/>
                    </a:cubicBezTo>
                    <a:cubicBezTo>
                      <a:pt x="681" y="90"/>
                      <a:pt x="682" y="89"/>
                      <a:pt x="683" y="88"/>
                    </a:cubicBezTo>
                    <a:cubicBezTo>
                      <a:pt x="684" y="87"/>
                      <a:pt x="684" y="87"/>
                      <a:pt x="684" y="87"/>
                    </a:cubicBezTo>
                    <a:cubicBezTo>
                      <a:pt x="684" y="87"/>
                      <a:pt x="684" y="87"/>
                      <a:pt x="684" y="87"/>
                    </a:cubicBezTo>
                    <a:cubicBezTo>
                      <a:pt x="684" y="87"/>
                      <a:pt x="684" y="87"/>
                      <a:pt x="684" y="87"/>
                    </a:cubicBezTo>
                    <a:cubicBezTo>
                      <a:pt x="684" y="87"/>
                      <a:pt x="684" y="87"/>
                      <a:pt x="684" y="87"/>
                    </a:cubicBezTo>
                    <a:cubicBezTo>
                      <a:pt x="685" y="86"/>
                      <a:pt x="685" y="86"/>
                      <a:pt x="685" y="86"/>
                    </a:cubicBezTo>
                    <a:cubicBezTo>
                      <a:pt x="689" y="84"/>
                      <a:pt x="692" y="82"/>
                      <a:pt x="695" y="80"/>
                    </a:cubicBezTo>
                    <a:cubicBezTo>
                      <a:pt x="702" y="77"/>
                      <a:pt x="707" y="75"/>
                      <a:pt x="711" y="75"/>
                    </a:cubicBezTo>
                    <a:cubicBezTo>
                      <a:pt x="712" y="75"/>
                      <a:pt x="712" y="75"/>
                      <a:pt x="713" y="75"/>
                    </a:cubicBezTo>
                    <a:cubicBezTo>
                      <a:pt x="713" y="75"/>
                      <a:pt x="713" y="75"/>
                      <a:pt x="714" y="76"/>
                    </a:cubicBezTo>
                    <a:cubicBezTo>
                      <a:pt x="714" y="76"/>
                      <a:pt x="714" y="76"/>
                      <a:pt x="714" y="76"/>
                    </a:cubicBezTo>
                    <a:cubicBezTo>
                      <a:pt x="714" y="76"/>
                      <a:pt x="714" y="76"/>
                      <a:pt x="714" y="76"/>
                    </a:cubicBezTo>
                    <a:cubicBezTo>
                      <a:pt x="717" y="77"/>
                      <a:pt x="721" y="79"/>
                      <a:pt x="724" y="80"/>
                    </a:cubicBezTo>
                    <a:cubicBezTo>
                      <a:pt x="724" y="80"/>
                      <a:pt x="724" y="81"/>
                      <a:pt x="725" y="81"/>
                    </a:cubicBezTo>
                    <a:cubicBezTo>
                      <a:pt x="726" y="81"/>
                      <a:pt x="728" y="82"/>
                      <a:pt x="729" y="82"/>
                    </a:cubicBezTo>
                    <a:cubicBezTo>
                      <a:pt x="729" y="83"/>
                      <a:pt x="729" y="83"/>
                      <a:pt x="729" y="83"/>
                    </a:cubicBezTo>
                    <a:cubicBezTo>
                      <a:pt x="730" y="84"/>
                      <a:pt x="730" y="85"/>
                      <a:pt x="731" y="86"/>
                    </a:cubicBezTo>
                    <a:cubicBezTo>
                      <a:pt x="732" y="88"/>
                      <a:pt x="733" y="91"/>
                      <a:pt x="734" y="93"/>
                    </a:cubicBezTo>
                    <a:cubicBezTo>
                      <a:pt x="734" y="95"/>
                      <a:pt x="735" y="96"/>
                      <a:pt x="735" y="98"/>
                    </a:cubicBezTo>
                    <a:cubicBezTo>
                      <a:pt x="736" y="100"/>
                      <a:pt x="736" y="100"/>
                      <a:pt x="736" y="100"/>
                    </a:cubicBezTo>
                    <a:cubicBezTo>
                      <a:pt x="736" y="102"/>
                      <a:pt x="736" y="102"/>
                      <a:pt x="736" y="102"/>
                    </a:cubicBezTo>
                    <a:cubicBezTo>
                      <a:pt x="737" y="105"/>
                      <a:pt x="739" y="109"/>
                      <a:pt x="740" y="113"/>
                    </a:cubicBezTo>
                    <a:cubicBezTo>
                      <a:pt x="741" y="116"/>
                      <a:pt x="743" y="120"/>
                      <a:pt x="744" y="125"/>
                    </a:cubicBezTo>
                    <a:cubicBezTo>
                      <a:pt x="746" y="133"/>
                      <a:pt x="749" y="142"/>
                      <a:pt x="752" y="150"/>
                    </a:cubicBezTo>
                    <a:cubicBezTo>
                      <a:pt x="754" y="159"/>
                      <a:pt x="757" y="166"/>
                      <a:pt x="759" y="172"/>
                    </a:cubicBezTo>
                    <a:cubicBezTo>
                      <a:pt x="761" y="177"/>
                      <a:pt x="762" y="180"/>
                      <a:pt x="762" y="180"/>
                    </a:cubicBezTo>
                    <a:cubicBezTo>
                      <a:pt x="762" y="180"/>
                      <a:pt x="761" y="177"/>
                      <a:pt x="761" y="171"/>
                    </a:cubicBezTo>
                    <a:cubicBezTo>
                      <a:pt x="760" y="165"/>
                      <a:pt x="759" y="158"/>
                      <a:pt x="759" y="149"/>
                    </a:cubicBezTo>
                    <a:cubicBezTo>
                      <a:pt x="758" y="140"/>
                      <a:pt x="757" y="131"/>
                      <a:pt x="755" y="122"/>
                    </a:cubicBezTo>
                    <a:cubicBezTo>
                      <a:pt x="755" y="117"/>
                      <a:pt x="754" y="113"/>
                      <a:pt x="753" y="109"/>
                    </a:cubicBezTo>
                    <a:cubicBezTo>
                      <a:pt x="752" y="106"/>
                      <a:pt x="752" y="104"/>
                      <a:pt x="751" y="102"/>
                    </a:cubicBezTo>
                    <a:cubicBezTo>
                      <a:pt x="755" y="107"/>
                      <a:pt x="758" y="114"/>
                      <a:pt x="761" y="121"/>
                    </a:cubicBezTo>
                    <a:cubicBezTo>
                      <a:pt x="763" y="129"/>
                      <a:pt x="764" y="137"/>
                      <a:pt x="764" y="145"/>
                    </a:cubicBezTo>
                    <a:cubicBezTo>
                      <a:pt x="764" y="147"/>
                      <a:pt x="763" y="153"/>
                      <a:pt x="764" y="155"/>
                    </a:cubicBezTo>
                    <a:cubicBezTo>
                      <a:pt x="769" y="163"/>
                      <a:pt x="776" y="170"/>
                      <a:pt x="781" y="177"/>
                    </a:cubicBezTo>
                    <a:cubicBezTo>
                      <a:pt x="785" y="182"/>
                      <a:pt x="789" y="188"/>
                      <a:pt x="791" y="194"/>
                    </a:cubicBezTo>
                    <a:cubicBezTo>
                      <a:pt x="794" y="203"/>
                      <a:pt x="795" y="212"/>
                      <a:pt x="796" y="221"/>
                    </a:cubicBezTo>
                    <a:cubicBezTo>
                      <a:pt x="799" y="235"/>
                      <a:pt x="802" y="248"/>
                      <a:pt x="803" y="262"/>
                    </a:cubicBezTo>
                    <a:cubicBezTo>
                      <a:pt x="804" y="265"/>
                      <a:pt x="807" y="265"/>
                      <a:pt x="808" y="262"/>
                    </a:cubicBezTo>
                    <a:cubicBezTo>
                      <a:pt x="811" y="254"/>
                      <a:pt x="815" y="245"/>
                      <a:pt x="821" y="239"/>
                    </a:cubicBezTo>
                    <a:cubicBezTo>
                      <a:pt x="830" y="230"/>
                      <a:pt x="832" y="247"/>
                      <a:pt x="832" y="253"/>
                    </a:cubicBezTo>
                    <a:cubicBezTo>
                      <a:pt x="832" y="258"/>
                      <a:pt x="832" y="263"/>
                      <a:pt x="832" y="268"/>
                    </a:cubicBezTo>
                    <a:cubicBezTo>
                      <a:pt x="832" y="280"/>
                      <a:pt x="832" y="293"/>
                      <a:pt x="830" y="305"/>
                    </a:cubicBezTo>
                    <a:cubicBezTo>
                      <a:pt x="829" y="310"/>
                      <a:pt x="827" y="315"/>
                      <a:pt x="823" y="319"/>
                    </a:cubicBezTo>
                    <a:cubicBezTo>
                      <a:pt x="820" y="322"/>
                      <a:pt x="816" y="324"/>
                      <a:pt x="812" y="326"/>
                    </a:cubicBezTo>
                    <a:cubicBezTo>
                      <a:pt x="813" y="324"/>
                      <a:pt x="813" y="323"/>
                      <a:pt x="814" y="321"/>
                    </a:cubicBezTo>
                    <a:cubicBezTo>
                      <a:pt x="814" y="318"/>
                      <a:pt x="809" y="317"/>
                      <a:pt x="808" y="320"/>
                    </a:cubicBezTo>
                    <a:cubicBezTo>
                      <a:pt x="807" y="326"/>
                      <a:pt x="805" y="331"/>
                      <a:pt x="803" y="336"/>
                    </a:cubicBezTo>
                    <a:cubicBezTo>
                      <a:pt x="803" y="337"/>
                      <a:pt x="803" y="337"/>
                      <a:pt x="803" y="338"/>
                    </a:cubicBezTo>
                    <a:cubicBezTo>
                      <a:pt x="803" y="338"/>
                      <a:pt x="803" y="338"/>
                      <a:pt x="803" y="338"/>
                    </a:cubicBezTo>
                    <a:cubicBezTo>
                      <a:pt x="798" y="349"/>
                      <a:pt x="794" y="360"/>
                      <a:pt x="788" y="371"/>
                    </a:cubicBezTo>
                    <a:cubicBezTo>
                      <a:pt x="782" y="383"/>
                      <a:pt x="775" y="395"/>
                      <a:pt x="766" y="405"/>
                    </a:cubicBezTo>
                    <a:cubicBezTo>
                      <a:pt x="759" y="413"/>
                      <a:pt x="750" y="418"/>
                      <a:pt x="741" y="423"/>
                    </a:cubicBezTo>
                    <a:cubicBezTo>
                      <a:pt x="719" y="435"/>
                      <a:pt x="693" y="448"/>
                      <a:pt x="668" y="450"/>
                    </a:cubicBezTo>
                    <a:cubicBezTo>
                      <a:pt x="651" y="451"/>
                      <a:pt x="632" y="446"/>
                      <a:pt x="618" y="439"/>
                    </a:cubicBezTo>
                    <a:cubicBezTo>
                      <a:pt x="606" y="433"/>
                      <a:pt x="599" y="422"/>
                      <a:pt x="591" y="412"/>
                    </a:cubicBezTo>
                    <a:cubicBezTo>
                      <a:pt x="582" y="400"/>
                      <a:pt x="574" y="388"/>
                      <a:pt x="567" y="375"/>
                    </a:cubicBezTo>
                    <a:close/>
                    <a:moveTo>
                      <a:pt x="580" y="439"/>
                    </a:moveTo>
                    <a:cubicBezTo>
                      <a:pt x="582" y="425"/>
                      <a:pt x="582" y="414"/>
                      <a:pt x="581" y="408"/>
                    </a:cubicBezTo>
                    <a:cubicBezTo>
                      <a:pt x="582" y="409"/>
                      <a:pt x="583" y="411"/>
                      <a:pt x="585" y="412"/>
                    </a:cubicBezTo>
                    <a:cubicBezTo>
                      <a:pt x="589" y="418"/>
                      <a:pt x="594" y="425"/>
                      <a:pt x="600" y="431"/>
                    </a:cubicBezTo>
                    <a:cubicBezTo>
                      <a:pt x="608" y="439"/>
                      <a:pt x="608" y="439"/>
                      <a:pt x="608" y="439"/>
                    </a:cubicBezTo>
                    <a:cubicBezTo>
                      <a:pt x="620" y="448"/>
                      <a:pt x="637" y="452"/>
                      <a:pt x="652" y="454"/>
                    </a:cubicBezTo>
                    <a:cubicBezTo>
                      <a:pt x="677" y="457"/>
                      <a:pt x="702" y="448"/>
                      <a:pt x="724" y="437"/>
                    </a:cubicBezTo>
                    <a:cubicBezTo>
                      <a:pt x="739" y="431"/>
                      <a:pt x="752" y="424"/>
                      <a:pt x="763" y="414"/>
                    </a:cubicBezTo>
                    <a:cubicBezTo>
                      <a:pt x="763" y="420"/>
                      <a:pt x="763" y="429"/>
                      <a:pt x="763" y="436"/>
                    </a:cubicBezTo>
                    <a:cubicBezTo>
                      <a:pt x="764" y="447"/>
                      <a:pt x="767" y="489"/>
                      <a:pt x="767" y="489"/>
                    </a:cubicBezTo>
                    <a:cubicBezTo>
                      <a:pt x="764" y="499"/>
                      <a:pt x="763" y="511"/>
                      <a:pt x="762" y="522"/>
                    </a:cubicBezTo>
                    <a:cubicBezTo>
                      <a:pt x="761" y="537"/>
                      <a:pt x="761" y="553"/>
                      <a:pt x="762" y="569"/>
                    </a:cubicBezTo>
                    <a:cubicBezTo>
                      <a:pt x="762" y="571"/>
                      <a:pt x="762" y="570"/>
                      <a:pt x="761" y="572"/>
                    </a:cubicBezTo>
                    <a:cubicBezTo>
                      <a:pt x="760" y="576"/>
                      <a:pt x="759" y="580"/>
                      <a:pt x="757" y="584"/>
                    </a:cubicBezTo>
                    <a:cubicBezTo>
                      <a:pt x="753" y="597"/>
                      <a:pt x="748" y="609"/>
                      <a:pt x="741" y="620"/>
                    </a:cubicBezTo>
                    <a:cubicBezTo>
                      <a:pt x="732" y="634"/>
                      <a:pt x="718" y="643"/>
                      <a:pt x="704" y="652"/>
                    </a:cubicBezTo>
                    <a:cubicBezTo>
                      <a:pt x="700" y="654"/>
                      <a:pt x="694" y="656"/>
                      <a:pt x="691" y="660"/>
                    </a:cubicBezTo>
                    <a:cubicBezTo>
                      <a:pt x="689" y="662"/>
                      <a:pt x="689" y="668"/>
                      <a:pt x="688" y="671"/>
                    </a:cubicBezTo>
                    <a:cubicBezTo>
                      <a:pt x="687" y="677"/>
                      <a:pt x="685" y="683"/>
                      <a:pt x="684" y="690"/>
                    </a:cubicBezTo>
                    <a:cubicBezTo>
                      <a:pt x="683" y="688"/>
                      <a:pt x="683" y="686"/>
                      <a:pt x="683" y="684"/>
                    </a:cubicBezTo>
                    <a:cubicBezTo>
                      <a:pt x="682" y="679"/>
                      <a:pt x="682" y="672"/>
                      <a:pt x="680" y="668"/>
                    </a:cubicBezTo>
                    <a:cubicBezTo>
                      <a:pt x="671" y="648"/>
                      <a:pt x="659" y="631"/>
                      <a:pt x="646" y="614"/>
                    </a:cubicBezTo>
                    <a:cubicBezTo>
                      <a:pt x="627" y="592"/>
                      <a:pt x="611" y="567"/>
                      <a:pt x="596" y="542"/>
                    </a:cubicBezTo>
                    <a:cubicBezTo>
                      <a:pt x="585" y="522"/>
                      <a:pt x="580" y="510"/>
                      <a:pt x="575" y="488"/>
                    </a:cubicBezTo>
                    <a:cubicBezTo>
                      <a:pt x="575" y="488"/>
                      <a:pt x="578" y="458"/>
                      <a:pt x="580" y="439"/>
                    </a:cubicBezTo>
                    <a:close/>
                    <a:moveTo>
                      <a:pt x="569" y="536"/>
                    </a:moveTo>
                    <a:cubicBezTo>
                      <a:pt x="571" y="523"/>
                      <a:pt x="570" y="504"/>
                      <a:pt x="570" y="491"/>
                    </a:cubicBezTo>
                    <a:cubicBezTo>
                      <a:pt x="582" y="536"/>
                      <a:pt x="609" y="576"/>
                      <a:pt x="638" y="613"/>
                    </a:cubicBezTo>
                    <a:cubicBezTo>
                      <a:pt x="646" y="623"/>
                      <a:pt x="655" y="632"/>
                      <a:pt x="662" y="644"/>
                    </a:cubicBezTo>
                    <a:cubicBezTo>
                      <a:pt x="667" y="652"/>
                      <a:pt x="671" y="661"/>
                      <a:pt x="675" y="670"/>
                    </a:cubicBezTo>
                    <a:cubicBezTo>
                      <a:pt x="676" y="671"/>
                      <a:pt x="676" y="670"/>
                      <a:pt x="676" y="670"/>
                    </a:cubicBezTo>
                    <a:cubicBezTo>
                      <a:pt x="676" y="671"/>
                      <a:pt x="676" y="672"/>
                      <a:pt x="676" y="673"/>
                    </a:cubicBezTo>
                    <a:cubicBezTo>
                      <a:pt x="677" y="677"/>
                      <a:pt x="677" y="681"/>
                      <a:pt x="678" y="685"/>
                    </a:cubicBezTo>
                    <a:cubicBezTo>
                      <a:pt x="679" y="692"/>
                      <a:pt x="680" y="698"/>
                      <a:pt x="681" y="704"/>
                    </a:cubicBezTo>
                    <a:cubicBezTo>
                      <a:pt x="681" y="707"/>
                      <a:pt x="685" y="707"/>
                      <a:pt x="686" y="704"/>
                    </a:cubicBezTo>
                    <a:cubicBezTo>
                      <a:pt x="689" y="691"/>
                      <a:pt x="692" y="677"/>
                      <a:pt x="695" y="663"/>
                    </a:cubicBezTo>
                    <a:cubicBezTo>
                      <a:pt x="695" y="663"/>
                      <a:pt x="696" y="663"/>
                      <a:pt x="696" y="663"/>
                    </a:cubicBezTo>
                    <a:cubicBezTo>
                      <a:pt x="698" y="662"/>
                      <a:pt x="700" y="661"/>
                      <a:pt x="702" y="659"/>
                    </a:cubicBezTo>
                    <a:cubicBezTo>
                      <a:pt x="709" y="655"/>
                      <a:pt x="715" y="651"/>
                      <a:pt x="722" y="646"/>
                    </a:cubicBezTo>
                    <a:cubicBezTo>
                      <a:pt x="733" y="637"/>
                      <a:pt x="742" y="628"/>
                      <a:pt x="749" y="616"/>
                    </a:cubicBezTo>
                    <a:cubicBezTo>
                      <a:pt x="755" y="605"/>
                      <a:pt x="760" y="594"/>
                      <a:pt x="764" y="582"/>
                    </a:cubicBezTo>
                    <a:cubicBezTo>
                      <a:pt x="764" y="580"/>
                      <a:pt x="765" y="579"/>
                      <a:pt x="765" y="577"/>
                    </a:cubicBezTo>
                    <a:cubicBezTo>
                      <a:pt x="769" y="600"/>
                      <a:pt x="783" y="689"/>
                      <a:pt x="788" y="719"/>
                    </a:cubicBezTo>
                    <a:cubicBezTo>
                      <a:pt x="793" y="755"/>
                      <a:pt x="818" y="856"/>
                      <a:pt x="810" y="947"/>
                    </a:cubicBezTo>
                    <a:cubicBezTo>
                      <a:pt x="802" y="1039"/>
                      <a:pt x="800" y="1201"/>
                      <a:pt x="798" y="1243"/>
                    </a:cubicBezTo>
                    <a:cubicBezTo>
                      <a:pt x="796" y="1284"/>
                      <a:pt x="798" y="1360"/>
                      <a:pt x="798" y="1360"/>
                    </a:cubicBezTo>
                    <a:cubicBezTo>
                      <a:pt x="802" y="1396"/>
                      <a:pt x="802" y="1396"/>
                      <a:pt x="802" y="1396"/>
                    </a:cubicBezTo>
                    <a:cubicBezTo>
                      <a:pt x="802" y="1396"/>
                      <a:pt x="795" y="1405"/>
                      <a:pt x="764" y="1411"/>
                    </a:cubicBezTo>
                    <a:cubicBezTo>
                      <a:pt x="733" y="1416"/>
                      <a:pt x="680" y="1417"/>
                      <a:pt x="654" y="1411"/>
                    </a:cubicBezTo>
                    <a:cubicBezTo>
                      <a:pt x="628" y="1404"/>
                      <a:pt x="617" y="1403"/>
                      <a:pt x="617" y="1403"/>
                    </a:cubicBezTo>
                    <a:cubicBezTo>
                      <a:pt x="617" y="1403"/>
                      <a:pt x="615" y="1273"/>
                      <a:pt x="617" y="1236"/>
                    </a:cubicBezTo>
                    <a:cubicBezTo>
                      <a:pt x="618" y="1198"/>
                      <a:pt x="602" y="1044"/>
                      <a:pt x="592" y="989"/>
                    </a:cubicBezTo>
                    <a:cubicBezTo>
                      <a:pt x="582" y="935"/>
                      <a:pt x="566" y="756"/>
                      <a:pt x="569" y="686"/>
                    </a:cubicBezTo>
                    <a:cubicBezTo>
                      <a:pt x="573" y="616"/>
                      <a:pt x="567" y="555"/>
                      <a:pt x="569" y="53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87" name="Group 86"/>
              <p:cNvGrpSpPr/>
              <p:nvPr/>
            </p:nvGrpSpPr>
            <p:grpSpPr>
              <a:xfrm>
                <a:off x="6353176" y="3617913"/>
                <a:ext cx="5403849" cy="4227513"/>
                <a:chOff x="6353176" y="3617913"/>
                <a:chExt cx="5403849" cy="4227513"/>
              </a:xfrm>
            </p:grpSpPr>
            <p:sp>
              <p:nvSpPr>
                <p:cNvPr id="7" name="Freeform 6"/>
                <p:cNvSpPr>
                  <a:spLocks noEditPoints="1"/>
                </p:cNvSpPr>
                <p:nvPr/>
              </p:nvSpPr>
              <p:spPr bwMode="auto">
                <a:xfrm>
                  <a:off x="6353176" y="4087813"/>
                  <a:ext cx="5403849" cy="620713"/>
                </a:xfrm>
                <a:custGeom>
                  <a:avLst/>
                  <a:gdLst>
                    <a:gd name="T0" fmla="*/ 253 w 1990"/>
                    <a:gd name="T1" fmla="*/ 93 h 229"/>
                    <a:gd name="T2" fmla="*/ 172 w 1990"/>
                    <a:gd name="T3" fmla="*/ 66 h 229"/>
                    <a:gd name="T4" fmla="*/ 157 w 1990"/>
                    <a:gd name="T5" fmla="*/ 47 h 229"/>
                    <a:gd name="T6" fmla="*/ 134 w 1990"/>
                    <a:gd name="T7" fmla="*/ 74 h 229"/>
                    <a:gd name="T8" fmla="*/ 37 w 1990"/>
                    <a:gd name="T9" fmla="*/ 8 h 229"/>
                    <a:gd name="T10" fmla="*/ 26 w 1990"/>
                    <a:gd name="T11" fmla="*/ 40 h 229"/>
                    <a:gd name="T12" fmla="*/ 172 w 1990"/>
                    <a:gd name="T13" fmla="*/ 155 h 229"/>
                    <a:gd name="T14" fmla="*/ 266 w 1990"/>
                    <a:gd name="T15" fmla="*/ 227 h 229"/>
                    <a:gd name="T16" fmla="*/ 342 w 1990"/>
                    <a:gd name="T17" fmla="*/ 171 h 229"/>
                    <a:gd name="T18" fmla="*/ 78 w 1990"/>
                    <a:gd name="T19" fmla="*/ 27 h 229"/>
                    <a:gd name="T20" fmla="*/ 52 w 1990"/>
                    <a:gd name="T21" fmla="*/ 11 h 229"/>
                    <a:gd name="T22" fmla="*/ 223 w 1990"/>
                    <a:gd name="T23" fmla="*/ 179 h 229"/>
                    <a:gd name="T24" fmla="*/ 101 w 1990"/>
                    <a:gd name="T25" fmla="*/ 104 h 229"/>
                    <a:gd name="T26" fmla="*/ 23 w 1990"/>
                    <a:gd name="T27" fmla="*/ 31 h 229"/>
                    <a:gd name="T28" fmla="*/ 40 w 1990"/>
                    <a:gd name="T29" fmla="*/ 22 h 229"/>
                    <a:gd name="T30" fmla="*/ 108 w 1990"/>
                    <a:gd name="T31" fmla="*/ 100 h 229"/>
                    <a:gd name="T32" fmla="*/ 102 w 1990"/>
                    <a:gd name="T33" fmla="*/ 85 h 229"/>
                    <a:gd name="T34" fmla="*/ 58 w 1990"/>
                    <a:gd name="T35" fmla="*/ 24 h 229"/>
                    <a:gd name="T36" fmla="*/ 140 w 1990"/>
                    <a:gd name="T37" fmla="*/ 86 h 229"/>
                    <a:gd name="T38" fmla="*/ 204 w 1990"/>
                    <a:gd name="T39" fmla="*/ 143 h 229"/>
                    <a:gd name="T40" fmla="*/ 129 w 1990"/>
                    <a:gd name="T41" fmla="*/ 48 h 229"/>
                    <a:gd name="T42" fmla="*/ 165 w 1990"/>
                    <a:gd name="T43" fmla="*/ 75 h 229"/>
                    <a:gd name="T44" fmla="*/ 209 w 1990"/>
                    <a:gd name="T45" fmla="*/ 111 h 229"/>
                    <a:gd name="T46" fmla="*/ 266 w 1990"/>
                    <a:gd name="T47" fmla="*/ 108 h 229"/>
                    <a:gd name="T48" fmla="*/ 273 w 1990"/>
                    <a:gd name="T49" fmla="*/ 105 h 229"/>
                    <a:gd name="T50" fmla="*/ 208 w 1990"/>
                    <a:gd name="T51" fmla="*/ 97 h 229"/>
                    <a:gd name="T52" fmla="*/ 174 w 1990"/>
                    <a:gd name="T53" fmla="*/ 54 h 229"/>
                    <a:gd name="T54" fmla="*/ 244 w 1990"/>
                    <a:gd name="T55" fmla="*/ 93 h 229"/>
                    <a:gd name="T56" fmla="*/ 251 w 1990"/>
                    <a:gd name="T57" fmla="*/ 98 h 229"/>
                    <a:gd name="T58" fmla="*/ 326 w 1990"/>
                    <a:gd name="T59" fmla="*/ 146 h 229"/>
                    <a:gd name="T60" fmla="*/ 1948 w 1990"/>
                    <a:gd name="T61" fmla="*/ 9 h 229"/>
                    <a:gd name="T62" fmla="*/ 1850 w 1990"/>
                    <a:gd name="T63" fmla="*/ 75 h 229"/>
                    <a:gd name="T64" fmla="*/ 1828 w 1990"/>
                    <a:gd name="T65" fmla="*/ 47 h 229"/>
                    <a:gd name="T66" fmla="*/ 1812 w 1990"/>
                    <a:gd name="T67" fmla="*/ 67 h 229"/>
                    <a:gd name="T68" fmla="*/ 1732 w 1990"/>
                    <a:gd name="T69" fmla="*/ 95 h 229"/>
                    <a:gd name="T70" fmla="*/ 1645 w 1990"/>
                    <a:gd name="T71" fmla="*/ 167 h 229"/>
                    <a:gd name="T72" fmla="*/ 1717 w 1990"/>
                    <a:gd name="T73" fmla="*/ 225 h 229"/>
                    <a:gd name="T74" fmla="*/ 1784 w 1990"/>
                    <a:gd name="T75" fmla="*/ 174 h 229"/>
                    <a:gd name="T76" fmla="*/ 1909 w 1990"/>
                    <a:gd name="T77" fmla="*/ 88 h 229"/>
                    <a:gd name="T78" fmla="*/ 1975 w 1990"/>
                    <a:gd name="T79" fmla="*/ 4 h 229"/>
                    <a:gd name="T80" fmla="*/ 1940 w 1990"/>
                    <a:gd name="T81" fmla="*/ 15 h 229"/>
                    <a:gd name="T82" fmla="*/ 1916 w 1990"/>
                    <a:gd name="T83" fmla="*/ 19 h 229"/>
                    <a:gd name="T84" fmla="*/ 1907 w 1990"/>
                    <a:gd name="T85" fmla="*/ 83 h 229"/>
                    <a:gd name="T86" fmla="*/ 1791 w 1990"/>
                    <a:gd name="T87" fmla="*/ 165 h 229"/>
                    <a:gd name="T88" fmla="*/ 1681 w 1990"/>
                    <a:gd name="T89" fmla="*/ 189 h 229"/>
                    <a:gd name="T90" fmla="*/ 1687 w 1990"/>
                    <a:gd name="T91" fmla="*/ 114 h 229"/>
                    <a:gd name="T92" fmla="*/ 1745 w 1990"/>
                    <a:gd name="T93" fmla="*/ 99 h 229"/>
                    <a:gd name="T94" fmla="*/ 1749 w 1990"/>
                    <a:gd name="T95" fmla="*/ 88 h 229"/>
                    <a:gd name="T96" fmla="*/ 1802 w 1990"/>
                    <a:gd name="T97" fmla="*/ 72 h 229"/>
                    <a:gd name="T98" fmla="*/ 1772 w 1990"/>
                    <a:gd name="T99" fmla="*/ 99 h 229"/>
                    <a:gd name="T100" fmla="*/ 1677 w 1990"/>
                    <a:gd name="T101" fmla="*/ 134 h 229"/>
                    <a:gd name="T102" fmla="*/ 1748 w 1990"/>
                    <a:gd name="T103" fmla="*/ 109 h 229"/>
                    <a:gd name="T104" fmla="*/ 1796 w 1990"/>
                    <a:gd name="T105" fmla="*/ 93 h 229"/>
                    <a:gd name="T106" fmla="*/ 1829 w 1990"/>
                    <a:gd name="T107" fmla="*/ 58 h 229"/>
                    <a:gd name="T108" fmla="*/ 1846 w 1990"/>
                    <a:gd name="T109" fmla="*/ 71 h 229"/>
                    <a:gd name="T110" fmla="*/ 1788 w 1990"/>
                    <a:gd name="T111" fmla="*/ 136 h 229"/>
                    <a:gd name="T112" fmla="*/ 1817 w 1990"/>
                    <a:gd name="T113" fmla="*/ 121 h 229"/>
                    <a:gd name="T114" fmla="*/ 1915 w 1990"/>
                    <a:gd name="T115" fmla="*/ 29 h 229"/>
                    <a:gd name="T116" fmla="*/ 1901 w 1990"/>
                    <a:gd name="T117" fmla="*/ 67 h 229"/>
                    <a:gd name="T118" fmla="*/ 1860 w 1990"/>
                    <a:gd name="T119" fmla="*/ 114 h 229"/>
                    <a:gd name="T120" fmla="*/ 1934 w 1990"/>
                    <a:gd name="T121" fmla="*/ 43 h 229"/>
                    <a:gd name="T122" fmla="*/ 1964 w 1990"/>
                    <a:gd name="T123" fmla="*/ 29 h 2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1990" h="229">
                      <a:moveTo>
                        <a:pt x="331" y="143"/>
                      </a:moveTo>
                      <a:cubicBezTo>
                        <a:pt x="325" y="131"/>
                        <a:pt x="316" y="121"/>
                        <a:pt x="306" y="113"/>
                      </a:cubicBezTo>
                      <a:cubicBezTo>
                        <a:pt x="296" y="105"/>
                        <a:pt x="285" y="98"/>
                        <a:pt x="274" y="94"/>
                      </a:cubicBezTo>
                      <a:cubicBezTo>
                        <a:pt x="267" y="93"/>
                        <a:pt x="259" y="94"/>
                        <a:pt x="253" y="93"/>
                      </a:cubicBezTo>
                      <a:cubicBezTo>
                        <a:pt x="247" y="88"/>
                        <a:pt x="240" y="84"/>
                        <a:pt x="235" y="79"/>
                      </a:cubicBezTo>
                      <a:cubicBezTo>
                        <a:pt x="228" y="74"/>
                        <a:pt x="223" y="66"/>
                        <a:pt x="218" y="59"/>
                      </a:cubicBezTo>
                      <a:cubicBezTo>
                        <a:pt x="209" y="48"/>
                        <a:pt x="197" y="38"/>
                        <a:pt x="182" y="40"/>
                      </a:cubicBezTo>
                      <a:cubicBezTo>
                        <a:pt x="169" y="41"/>
                        <a:pt x="167" y="55"/>
                        <a:pt x="172" y="66"/>
                      </a:cubicBezTo>
                      <a:cubicBezTo>
                        <a:pt x="176" y="75"/>
                        <a:pt x="185" y="81"/>
                        <a:pt x="192" y="88"/>
                      </a:cubicBezTo>
                      <a:cubicBezTo>
                        <a:pt x="190" y="87"/>
                        <a:pt x="188" y="87"/>
                        <a:pt x="186" y="87"/>
                      </a:cubicBezTo>
                      <a:cubicBezTo>
                        <a:pt x="182" y="81"/>
                        <a:pt x="177" y="78"/>
                        <a:pt x="171" y="74"/>
                      </a:cubicBezTo>
                      <a:cubicBezTo>
                        <a:pt x="162" y="68"/>
                        <a:pt x="161" y="56"/>
                        <a:pt x="157" y="47"/>
                      </a:cubicBezTo>
                      <a:cubicBezTo>
                        <a:pt x="153" y="38"/>
                        <a:pt x="146" y="32"/>
                        <a:pt x="137" y="29"/>
                      </a:cubicBezTo>
                      <a:cubicBezTo>
                        <a:pt x="131" y="27"/>
                        <a:pt x="123" y="27"/>
                        <a:pt x="121" y="35"/>
                      </a:cubicBezTo>
                      <a:cubicBezTo>
                        <a:pt x="119" y="42"/>
                        <a:pt x="126" y="52"/>
                        <a:pt x="129" y="59"/>
                      </a:cubicBezTo>
                      <a:cubicBezTo>
                        <a:pt x="131" y="63"/>
                        <a:pt x="132" y="69"/>
                        <a:pt x="134" y="74"/>
                      </a:cubicBezTo>
                      <a:cubicBezTo>
                        <a:pt x="127" y="69"/>
                        <a:pt x="121" y="63"/>
                        <a:pt x="116" y="57"/>
                      </a:cubicBezTo>
                      <a:cubicBezTo>
                        <a:pt x="106" y="47"/>
                        <a:pt x="95" y="38"/>
                        <a:pt x="86" y="27"/>
                      </a:cubicBezTo>
                      <a:cubicBezTo>
                        <a:pt x="77" y="19"/>
                        <a:pt x="69" y="7"/>
                        <a:pt x="57" y="6"/>
                      </a:cubicBezTo>
                      <a:cubicBezTo>
                        <a:pt x="52" y="5"/>
                        <a:pt x="41" y="3"/>
                        <a:pt x="37" y="8"/>
                      </a:cubicBezTo>
                      <a:cubicBezTo>
                        <a:pt x="30" y="3"/>
                        <a:pt x="23" y="0"/>
                        <a:pt x="15" y="1"/>
                      </a:cubicBezTo>
                      <a:cubicBezTo>
                        <a:pt x="10" y="2"/>
                        <a:pt x="6" y="3"/>
                        <a:pt x="3" y="7"/>
                      </a:cubicBezTo>
                      <a:cubicBezTo>
                        <a:pt x="0" y="12"/>
                        <a:pt x="6" y="19"/>
                        <a:pt x="8" y="22"/>
                      </a:cubicBezTo>
                      <a:cubicBezTo>
                        <a:pt x="14" y="29"/>
                        <a:pt x="20" y="34"/>
                        <a:pt x="26" y="40"/>
                      </a:cubicBezTo>
                      <a:cubicBezTo>
                        <a:pt x="32" y="47"/>
                        <a:pt x="38" y="54"/>
                        <a:pt x="45" y="59"/>
                      </a:cubicBezTo>
                      <a:cubicBezTo>
                        <a:pt x="61" y="71"/>
                        <a:pt x="75" y="86"/>
                        <a:pt x="89" y="100"/>
                      </a:cubicBezTo>
                      <a:cubicBezTo>
                        <a:pt x="100" y="113"/>
                        <a:pt x="116" y="118"/>
                        <a:pt x="131" y="124"/>
                      </a:cubicBezTo>
                      <a:cubicBezTo>
                        <a:pt x="147" y="132"/>
                        <a:pt x="159" y="144"/>
                        <a:pt x="172" y="155"/>
                      </a:cubicBezTo>
                      <a:cubicBezTo>
                        <a:pt x="186" y="166"/>
                        <a:pt x="201" y="172"/>
                        <a:pt x="216" y="181"/>
                      </a:cubicBezTo>
                      <a:cubicBezTo>
                        <a:pt x="223" y="185"/>
                        <a:pt x="231" y="188"/>
                        <a:pt x="238" y="193"/>
                      </a:cubicBezTo>
                      <a:cubicBezTo>
                        <a:pt x="245" y="198"/>
                        <a:pt x="252" y="207"/>
                        <a:pt x="257" y="214"/>
                      </a:cubicBezTo>
                      <a:cubicBezTo>
                        <a:pt x="260" y="218"/>
                        <a:pt x="263" y="223"/>
                        <a:pt x="266" y="227"/>
                      </a:cubicBezTo>
                      <a:cubicBezTo>
                        <a:pt x="267" y="229"/>
                        <a:pt x="270" y="228"/>
                        <a:pt x="271" y="227"/>
                      </a:cubicBezTo>
                      <a:cubicBezTo>
                        <a:pt x="280" y="215"/>
                        <a:pt x="289" y="203"/>
                        <a:pt x="302" y="195"/>
                      </a:cubicBezTo>
                      <a:cubicBezTo>
                        <a:pt x="314" y="187"/>
                        <a:pt x="328" y="181"/>
                        <a:pt x="341" y="174"/>
                      </a:cubicBezTo>
                      <a:cubicBezTo>
                        <a:pt x="343" y="174"/>
                        <a:pt x="343" y="172"/>
                        <a:pt x="342" y="171"/>
                      </a:cubicBezTo>
                      <a:cubicBezTo>
                        <a:pt x="338" y="162"/>
                        <a:pt x="335" y="152"/>
                        <a:pt x="331" y="143"/>
                      </a:cubicBezTo>
                      <a:close/>
                      <a:moveTo>
                        <a:pt x="52" y="11"/>
                      </a:moveTo>
                      <a:cubicBezTo>
                        <a:pt x="58" y="11"/>
                        <a:pt x="62" y="12"/>
                        <a:pt x="66" y="15"/>
                      </a:cubicBezTo>
                      <a:cubicBezTo>
                        <a:pt x="71" y="19"/>
                        <a:pt x="74" y="23"/>
                        <a:pt x="78" y="27"/>
                      </a:cubicBezTo>
                      <a:cubicBezTo>
                        <a:pt x="73" y="24"/>
                        <a:pt x="68" y="21"/>
                        <a:pt x="63" y="19"/>
                      </a:cubicBezTo>
                      <a:cubicBezTo>
                        <a:pt x="60" y="19"/>
                        <a:pt x="54" y="18"/>
                        <a:pt x="50" y="18"/>
                      </a:cubicBezTo>
                      <a:cubicBezTo>
                        <a:pt x="47" y="16"/>
                        <a:pt x="44" y="13"/>
                        <a:pt x="41" y="11"/>
                      </a:cubicBezTo>
                      <a:cubicBezTo>
                        <a:pt x="42" y="9"/>
                        <a:pt x="51" y="10"/>
                        <a:pt x="52" y="11"/>
                      </a:cubicBezTo>
                      <a:close/>
                      <a:moveTo>
                        <a:pt x="298" y="192"/>
                      </a:moveTo>
                      <a:cubicBezTo>
                        <a:pt x="286" y="199"/>
                        <a:pt x="277" y="210"/>
                        <a:pt x="269" y="221"/>
                      </a:cubicBezTo>
                      <a:cubicBezTo>
                        <a:pt x="261" y="210"/>
                        <a:pt x="253" y="198"/>
                        <a:pt x="242" y="189"/>
                      </a:cubicBezTo>
                      <a:cubicBezTo>
                        <a:pt x="236" y="185"/>
                        <a:pt x="229" y="182"/>
                        <a:pt x="223" y="179"/>
                      </a:cubicBezTo>
                      <a:cubicBezTo>
                        <a:pt x="215" y="174"/>
                        <a:pt x="207" y="170"/>
                        <a:pt x="199" y="166"/>
                      </a:cubicBezTo>
                      <a:cubicBezTo>
                        <a:pt x="184" y="160"/>
                        <a:pt x="173" y="148"/>
                        <a:pt x="161" y="138"/>
                      </a:cubicBezTo>
                      <a:cubicBezTo>
                        <a:pt x="148" y="128"/>
                        <a:pt x="135" y="121"/>
                        <a:pt x="120" y="114"/>
                      </a:cubicBezTo>
                      <a:cubicBezTo>
                        <a:pt x="114" y="111"/>
                        <a:pt x="107" y="108"/>
                        <a:pt x="101" y="104"/>
                      </a:cubicBezTo>
                      <a:cubicBezTo>
                        <a:pt x="93" y="99"/>
                        <a:pt x="87" y="91"/>
                        <a:pt x="81" y="85"/>
                      </a:cubicBezTo>
                      <a:cubicBezTo>
                        <a:pt x="75" y="78"/>
                        <a:pt x="68" y="72"/>
                        <a:pt x="61" y="65"/>
                      </a:cubicBezTo>
                      <a:cubicBezTo>
                        <a:pt x="54" y="59"/>
                        <a:pt x="47" y="54"/>
                        <a:pt x="40" y="48"/>
                      </a:cubicBezTo>
                      <a:cubicBezTo>
                        <a:pt x="34" y="42"/>
                        <a:pt x="29" y="36"/>
                        <a:pt x="23" y="31"/>
                      </a:cubicBezTo>
                      <a:cubicBezTo>
                        <a:pt x="20" y="28"/>
                        <a:pt x="3" y="13"/>
                        <a:pt x="9" y="9"/>
                      </a:cubicBezTo>
                      <a:cubicBezTo>
                        <a:pt x="15" y="4"/>
                        <a:pt x="25" y="6"/>
                        <a:pt x="30" y="10"/>
                      </a:cubicBezTo>
                      <a:cubicBezTo>
                        <a:pt x="35" y="13"/>
                        <a:pt x="39" y="16"/>
                        <a:pt x="43" y="20"/>
                      </a:cubicBezTo>
                      <a:cubicBezTo>
                        <a:pt x="42" y="20"/>
                        <a:pt x="41" y="21"/>
                        <a:pt x="40" y="22"/>
                      </a:cubicBezTo>
                      <a:cubicBezTo>
                        <a:pt x="36" y="30"/>
                        <a:pt x="45" y="37"/>
                        <a:pt x="49" y="42"/>
                      </a:cubicBezTo>
                      <a:cubicBezTo>
                        <a:pt x="57" y="48"/>
                        <a:pt x="65" y="55"/>
                        <a:pt x="72" y="62"/>
                      </a:cubicBezTo>
                      <a:cubicBezTo>
                        <a:pt x="81" y="70"/>
                        <a:pt x="89" y="77"/>
                        <a:pt x="96" y="86"/>
                      </a:cubicBezTo>
                      <a:cubicBezTo>
                        <a:pt x="101" y="90"/>
                        <a:pt x="104" y="95"/>
                        <a:pt x="108" y="100"/>
                      </a:cubicBezTo>
                      <a:cubicBezTo>
                        <a:pt x="112" y="106"/>
                        <a:pt x="119" y="108"/>
                        <a:pt x="124" y="113"/>
                      </a:cubicBezTo>
                      <a:cubicBezTo>
                        <a:pt x="127" y="115"/>
                        <a:pt x="130" y="112"/>
                        <a:pt x="128" y="109"/>
                      </a:cubicBezTo>
                      <a:cubicBezTo>
                        <a:pt x="124" y="106"/>
                        <a:pt x="119" y="103"/>
                        <a:pt x="115" y="100"/>
                      </a:cubicBezTo>
                      <a:cubicBezTo>
                        <a:pt x="110" y="95"/>
                        <a:pt x="106" y="90"/>
                        <a:pt x="102" y="85"/>
                      </a:cubicBezTo>
                      <a:cubicBezTo>
                        <a:pt x="97" y="78"/>
                        <a:pt x="90" y="72"/>
                        <a:pt x="84" y="66"/>
                      </a:cubicBezTo>
                      <a:cubicBezTo>
                        <a:pt x="76" y="59"/>
                        <a:pt x="69" y="52"/>
                        <a:pt x="61" y="45"/>
                      </a:cubicBezTo>
                      <a:cubicBezTo>
                        <a:pt x="56" y="40"/>
                        <a:pt x="47" y="35"/>
                        <a:pt x="44" y="27"/>
                      </a:cubicBezTo>
                      <a:cubicBezTo>
                        <a:pt x="43" y="23"/>
                        <a:pt x="55" y="24"/>
                        <a:pt x="58" y="24"/>
                      </a:cubicBezTo>
                      <a:cubicBezTo>
                        <a:pt x="62" y="24"/>
                        <a:pt x="66" y="26"/>
                        <a:pt x="70" y="28"/>
                      </a:cubicBezTo>
                      <a:cubicBezTo>
                        <a:pt x="79" y="33"/>
                        <a:pt x="88" y="40"/>
                        <a:pt x="96" y="47"/>
                      </a:cubicBezTo>
                      <a:cubicBezTo>
                        <a:pt x="110" y="59"/>
                        <a:pt x="123" y="73"/>
                        <a:pt x="139" y="84"/>
                      </a:cubicBezTo>
                      <a:cubicBezTo>
                        <a:pt x="139" y="85"/>
                        <a:pt x="139" y="86"/>
                        <a:pt x="140" y="86"/>
                      </a:cubicBezTo>
                      <a:cubicBezTo>
                        <a:pt x="147" y="98"/>
                        <a:pt x="157" y="108"/>
                        <a:pt x="166" y="118"/>
                      </a:cubicBezTo>
                      <a:cubicBezTo>
                        <a:pt x="171" y="123"/>
                        <a:pt x="176" y="127"/>
                        <a:pt x="182" y="131"/>
                      </a:cubicBezTo>
                      <a:cubicBezTo>
                        <a:pt x="187" y="135"/>
                        <a:pt x="197" y="138"/>
                        <a:pt x="199" y="144"/>
                      </a:cubicBezTo>
                      <a:cubicBezTo>
                        <a:pt x="201" y="147"/>
                        <a:pt x="206" y="146"/>
                        <a:pt x="204" y="143"/>
                      </a:cubicBezTo>
                      <a:cubicBezTo>
                        <a:pt x="201" y="134"/>
                        <a:pt x="190" y="131"/>
                        <a:pt x="183" y="126"/>
                      </a:cubicBezTo>
                      <a:cubicBezTo>
                        <a:pt x="173" y="118"/>
                        <a:pt x="164" y="109"/>
                        <a:pt x="156" y="99"/>
                      </a:cubicBezTo>
                      <a:cubicBezTo>
                        <a:pt x="148" y="90"/>
                        <a:pt x="142" y="82"/>
                        <a:pt x="139" y="71"/>
                      </a:cubicBezTo>
                      <a:cubicBezTo>
                        <a:pt x="137" y="63"/>
                        <a:pt x="132" y="55"/>
                        <a:pt x="129" y="48"/>
                      </a:cubicBezTo>
                      <a:cubicBezTo>
                        <a:pt x="128" y="45"/>
                        <a:pt x="127" y="41"/>
                        <a:pt x="126" y="38"/>
                      </a:cubicBezTo>
                      <a:cubicBezTo>
                        <a:pt x="126" y="32"/>
                        <a:pt x="131" y="32"/>
                        <a:pt x="136" y="34"/>
                      </a:cubicBezTo>
                      <a:cubicBezTo>
                        <a:pt x="146" y="36"/>
                        <a:pt x="151" y="46"/>
                        <a:pt x="155" y="55"/>
                      </a:cubicBezTo>
                      <a:cubicBezTo>
                        <a:pt x="158" y="62"/>
                        <a:pt x="159" y="69"/>
                        <a:pt x="165" y="75"/>
                      </a:cubicBezTo>
                      <a:cubicBezTo>
                        <a:pt x="171" y="82"/>
                        <a:pt x="181" y="85"/>
                        <a:pt x="184" y="95"/>
                      </a:cubicBezTo>
                      <a:cubicBezTo>
                        <a:pt x="184" y="99"/>
                        <a:pt x="189" y="97"/>
                        <a:pt x="189" y="94"/>
                      </a:cubicBezTo>
                      <a:cubicBezTo>
                        <a:pt x="188" y="93"/>
                        <a:pt x="188" y="93"/>
                        <a:pt x="188" y="92"/>
                      </a:cubicBezTo>
                      <a:cubicBezTo>
                        <a:pt x="198" y="94"/>
                        <a:pt x="208" y="101"/>
                        <a:pt x="209" y="111"/>
                      </a:cubicBezTo>
                      <a:cubicBezTo>
                        <a:pt x="210" y="115"/>
                        <a:pt x="215" y="115"/>
                        <a:pt x="214" y="111"/>
                      </a:cubicBezTo>
                      <a:cubicBezTo>
                        <a:pt x="214" y="108"/>
                        <a:pt x="213" y="106"/>
                        <a:pt x="212" y="103"/>
                      </a:cubicBezTo>
                      <a:cubicBezTo>
                        <a:pt x="219" y="105"/>
                        <a:pt x="226" y="107"/>
                        <a:pt x="234" y="107"/>
                      </a:cubicBezTo>
                      <a:cubicBezTo>
                        <a:pt x="245" y="108"/>
                        <a:pt x="256" y="106"/>
                        <a:pt x="266" y="108"/>
                      </a:cubicBezTo>
                      <a:cubicBezTo>
                        <a:pt x="275" y="110"/>
                        <a:pt x="283" y="116"/>
                        <a:pt x="290" y="121"/>
                      </a:cubicBezTo>
                      <a:cubicBezTo>
                        <a:pt x="295" y="124"/>
                        <a:pt x="300" y="130"/>
                        <a:pt x="303" y="135"/>
                      </a:cubicBezTo>
                      <a:cubicBezTo>
                        <a:pt x="304" y="138"/>
                        <a:pt x="309" y="135"/>
                        <a:pt x="307" y="132"/>
                      </a:cubicBezTo>
                      <a:cubicBezTo>
                        <a:pt x="301" y="120"/>
                        <a:pt x="286" y="110"/>
                        <a:pt x="273" y="105"/>
                      </a:cubicBezTo>
                      <a:cubicBezTo>
                        <a:pt x="263" y="101"/>
                        <a:pt x="253" y="103"/>
                        <a:pt x="242" y="102"/>
                      </a:cubicBezTo>
                      <a:cubicBezTo>
                        <a:pt x="232" y="102"/>
                        <a:pt x="222" y="101"/>
                        <a:pt x="212" y="98"/>
                      </a:cubicBezTo>
                      <a:cubicBezTo>
                        <a:pt x="212" y="98"/>
                        <a:pt x="212" y="98"/>
                        <a:pt x="212" y="98"/>
                      </a:cubicBezTo>
                      <a:cubicBezTo>
                        <a:pt x="211" y="97"/>
                        <a:pt x="210" y="97"/>
                        <a:pt x="208" y="97"/>
                      </a:cubicBezTo>
                      <a:cubicBezTo>
                        <a:pt x="208" y="97"/>
                        <a:pt x="208" y="97"/>
                        <a:pt x="208" y="97"/>
                      </a:cubicBezTo>
                      <a:cubicBezTo>
                        <a:pt x="206" y="95"/>
                        <a:pt x="204" y="94"/>
                        <a:pt x="203" y="93"/>
                      </a:cubicBezTo>
                      <a:cubicBezTo>
                        <a:pt x="197" y="85"/>
                        <a:pt x="190" y="78"/>
                        <a:pt x="183" y="72"/>
                      </a:cubicBezTo>
                      <a:cubicBezTo>
                        <a:pt x="178" y="67"/>
                        <a:pt x="175" y="61"/>
                        <a:pt x="174" y="54"/>
                      </a:cubicBezTo>
                      <a:cubicBezTo>
                        <a:pt x="174" y="44"/>
                        <a:pt x="185" y="43"/>
                        <a:pt x="192" y="45"/>
                      </a:cubicBezTo>
                      <a:cubicBezTo>
                        <a:pt x="205" y="49"/>
                        <a:pt x="213" y="61"/>
                        <a:pt x="220" y="71"/>
                      </a:cubicBezTo>
                      <a:cubicBezTo>
                        <a:pt x="225" y="77"/>
                        <a:pt x="229" y="81"/>
                        <a:pt x="234" y="86"/>
                      </a:cubicBezTo>
                      <a:cubicBezTo>
                        <a:pt x="237" y="88"/>
                        <a:pt x="241" y="91"/>
                        <a:pt x="244" y="93"/>
                      </a:cubicBezTo>
                      <a:cubicBezTo>
                        <a:pt x="238" y="93"/>
                        <a:pt x="231" y="92"/>
                        <a:pt x="226" y="90"/>
                      </a:cubicBezTo>
                      <a:cubicBezTo>
                        <a:pt x="223" y="89"/>
                        <a:pt x="221" y="93"/>
                        <a:pt x="224" y="94"/>
                      </a:cubicBezTo>
                      <a:cubicBezTo>
                        <a:pt x="229" y="97"/>
                        <a:pt x="234" y="97"/>
                        <a:pt x="240" y="97"/>
                      </a:cubicBezTo>
                      <a:cubicBezTo>
                        <a:pt x="243" y="98"/>
                        <a:pt x="247" y="98"/>
                        <a:pt x="251" y="98"/>
                      </a:cubicBezTo>
                      <a:cubicBezTo>
                        <a:pt x="251" y="99"/>
                        <a:pt x="252" y="99"/>
                        <a:pt x="253" y="98"/>
                      </a:cubicBezTo>
                      <a:cubicBezTo>
                        <a:pt x="257" y="99"/>
                        <a:pt x="261" y="99"/>
                        <a:pt x="265" y="99"/>
                      </a:cubicBezTo>
                      <a:cubicBezTo>
                        <a:pt x="278" y="99"/>
                        <a:pt x="289" y="107"/>
                        <a:pt x="299" y="114"/>
                      </a:cubicBezTo>
                      <a:cubicBezTo>
                        <a:pt x="311" y="122"/>
                        <a:pt x="320" y="133"/>
                        <a:pt x="326" y="146"/>
                      </a:cubicBezTo>
                      <a:cubicBezTo>
                        <a:pt x="330" y="154"/>
                        <a:pt x="333" y="163"/>
                        <a:pt x="337" y="171"/>
                      </a:cubicBezTo>
                      <a:cubicBezTo>
                        <a:pt x="323" y="177"/>
                        <a:pt x="310" y="184"/>
                        <a:pt x="298" y="192"/>
                      </a:cubicBezTo>
                      <a:close/>
                      <a:moveTo>
                        <a:pt x="1975" y="4"/>
                      </a:moveTo>
                      <a:cubicBezTo>
                        <a:pt x="1965" y="0"/>
                        <a:pt x="1956" y="4"/>
                        <a:pt x="1948" y="9"/>
                      </a:cubicBezTo>
                      <a:cubicBezTo>
                        <a:pt x="1944" y="5"/>
                        <a:pt x="1934" y="6"/>
                        <a:pt x="1929" y="7"/>
                      </a:cubicBezTo>
                      <a:cubicBezTo>
                        <a:pt x="1916" y="8"/>
                        <a:pt x="1908" y="19"/>
                        <a:pt x="1901" y="27"/>
                      </a:cubicBezTo>
                      <a:cubicBezTo>
                        <a:pt x="1891" y="38"/>
                        <a:pt x="1880" y="47"/>
                        <a:pt x="1869" y="57"/>
                      </a:cubicBezTo>
                      <a:cubicBezTo>
                        <a:pt x="1864" y="63"/>
                        <a:pt x="1857" y="70"/>
                        <a:pt x="1850" y="75"/>
                      </a:cubicBezTo>
                      <a:cubicBezTo>
                        <a:pt x="1852" y="70"/>
                        <a:pt x="1853" y="66"/>
                        <a:pt x="1855" y="61"/>
                      </a:cubicBezTo>
                      <a:cubicBezTo>
                        <a:pt x="1859" y="54"/>
                        <a:pt x="1864" y="45"/>
                        <a:pt x="1863" y="36"/>
                      </a:cubicBezTo>
                      <a:cubicBezTo>
                        <a:pt x="1863" y="29"/>
                        <a:pt x="1855" y="28"/>
                        <a:pt x="1849" y="30"/>
                      </a:cubicBezTo>
                      <a:cubicBezTo>
                        <a:pt x="1840" y="32"/>
                        <a:pt x="1833" y="39"/>
                        <a:pt x="1828" y="47"/>
                      </a:cubicBezTo>
                      <a:cubicBezTo>
                        <a:pt x="1823" y="56"/>
                        <a:pt x="1823" y="67"/>
                        <a:pt x="1815" y="74"/>
                      </a:cubicBezTo>
                      <a:cubicBezTo>
                        <a:pt x="1809" y="79"/>
                        <a:pt x="1803" y="82"/>
                        <a:pt x="1799" y="88"/>
                      </a:cubicBezTo>
                      <a:cubicBezTo>
                        <a:pt x="1797" y="88"/>
                        <a:pt x="1795" y="89"/>
                        <a:pt x="1792" y="89"/>
                      </a:cubicBezTo>
                      <a:cubicBezTo>
                        <a:pt x="1799" y="82"/>
                        <a:pt x="1808" y="76"/>
                        <a:pt x="1812" y="67"/>
                      </a:cubicBezTo>
                      <a:cubicBezTo>
                        <a:pt x="1818" y="57"/>
                        <a:pt x="1815" y="42"/>
                        <a:pt x="1802" y="41"/>
                      </a:cubicBezTo>
                      <a:cubicBezTo>
                        <a:pt x="1787" y="39"/>
                        <a:pt x="1775" y="49"/>
                        <a:pt x="1767" y="60"/>
                      </a:cubicBezTo>
                      <a:cubicBezTo>
                        <a:pt x="1762" y="67"/>
                        <a:pt x="1757" y="74"/>
                        <a:pt x="1751" y="79"/>
                      </a:cubicBezTo>
                      <a:cubicBezTo>
                        <a:pt x="1745" y="85"/>
                        <a:pt x="1738" y="89"/>
                        <a:pt x="1732" y="95"/>
                      </a:cubicBezTo>
                      <a:cubicBezTo>
                        <a:pt x="1726" y="95"/>
                        <a:pt x="1720" y="94"/>
                        <a:pt x="1714" y="95"/>
                      </a:cubicBezTo>
                      <a:cubicBezTo>
                        <a:pt x="1702" y="97"/>
                        <a:pt x="1692" y="104"/>
                        <a:pt x="1683" y="111"/>
                      </a:cubicBezTo>
                      <a:cubicBezTo>
                        <a:pt x="1672" y="118"/>
                        <a:pt x="1663" y="128"/>
                        <a:pt x="1657" y="139"/>
                      </a:cubicBezTo>
                      <a:cubicBezTo>
                        <a:pt x="1651" y="148"/>
                        <a:pt x="1649" y="158"/>
                        <a:pt x="1645" y="167"/>
                      </a:cubicBezTo>
                      <a:cubicBezTo>
                        <a:pt x="1644" y="169"/>
                        <a:pt x="1644" y="171"/>
                        <a:pt x="1646" y="171"/>
                      </a:cubicBezTo>
                      <a:cubicBezTo>
                        <a:pt x="1652" y="172"/>
                        <a:pt x="1656" y="177"/>
                        <a:pt x="1661" y="180"/>
                      </a:cubicBezTo>
                      <a:cubicBezTo>
                        <a:pt x="1668" y="185"/>
                        <a:pt x="1674" y="190"/>
                        <a:pt x="1681" y="196"/>
                      </a:cubicBezTo>
                      <a:cubicBezTo>
                        <a:pt x="1693" y="205"/>
                        <a:pt x="1705" y="215"/>
                        <a:pt x="1717" y="225"/>
                      </a:cubicBezTo>
                      <a:cubicBezTo>
                        <a:pt x="1718" y="226"/>
                        <a:pt x="1720" y="226"/>
                        <a:pt x="1721" y="224"/>
                      </a:cubicBezTo>
                      <a:cubicBezTo>
                        <a:pt x="1726" y="216"/>
                        <a:pt x="1732" y="209"/>
                        <a:pt x="1739" y="202"/>
                      </a:cubicBezTo>
                      <a:cubicBezTo>
                        <a:pt x="1745" y="195"/>
                        <a:pt x="1752" y="191"/>
                        <a:pt x="1760" y="187"/>
                      </a:cubicBezTo>
                      <a:cubicBezTo>
                        <a:pt x="1768" y="182"/>
                        <a:pt x="1776" y="177"/>
                        <a:pt x="1784" y="174"/>
                      </a:cubicBezTo>
                      <a:cubicBezTo>
                        <a:pt x="1792" y="170"/>
                        <a:pt x="1800" y="166"/>
                        <a:pt x="1807" y="160"/>
                      </a:cubicBezTo>
                      <a:cubicBezTo>
                        <a:pt x="1820" y="150"/>
                        <a:pt x="1832" y="138"/>
                        <a:pt x="1847" y="129"/>
                      </a:cubicBezTo>
                      <a:cubicBezTo>
                        <a:pt x="1861" y="121"/>
                        <a:pt x="1877" y="118"/>
                        <a:pt x="1890" y="107"/>
                      </a:cubicBezTo>
                      <a:cubicBezTo>
                        <a:pt x="1897" y="102"/>
                        <a:pt x="1903" y="95"/>
                        <a:pt x="1909" y="88"/>
                      </a:cubicBezTo>
                      <a:cubicBezTo>
                        <a:pt x="1916" y="81"/>
                        <a:pt x="1923" y="74"/>
                        <a:pt x="1931" y="67"/>
                      </a:cubicBezTo>
                      <a:cubicBezTo>
                        <a:pt x="1937" y="61"/>
                        <a:pt x="1945" y="56"/>
                        <a:pt x="1951" y="50"/>
                      </a:cubicBezTo>
                      <a:cubicBezTo>
                        <a:pt x="1958" y="43"/>
                        <a:pt x="1964" y="36"/>
                        <a:pt x="1971" y="30"/>
                      </a:cubicBezTo>
                      <a:cubicBezTo>
                        <a:pt x="1977" y="23"/>
                        <a:pt x="1990" y="9"/>
                        <a:pt x="1975" y="4"/>
                      </a:cubicBezTo>
                      <a:close/>
                      <a:moveTo>
                        <a:pt x="1916" y="19"/>
                      </a:moveTo>
                      <a:cubicBezTo>
                        <a:pt x="1920" y="15"/>
                        <a:pt x="1925" y="12"/>
                        <a:pt x="1931" y="12"/>
                      </a:cubicBezTo>
                      <a:cubicBezTo>
                        <a:pt x="1933" y="12"/>
                        <a:pt x="1943" y="11"/>
                        <a:pt x="1944" y="12"/>
                      </a:cubicBezTo>
                      <a:cubicBezTo>
                        <a:pt x="1943" y="13"/>
                        <a:pt x="1942" y="14"/>
                        <a:pt x="1940" y="15"/>
                      </a:cubicBezTo>
                      <a:cubicBezTo>
                        <a:pt x="1939" y="17"/>
                        <a:pt x="1937" y="18"/>
                        <a:pt x="1935" y="20"/>
                      </a:cubicBezTo>
                      <a:cubicBezTo>
                        <a:pt x="1930" y="19"/>
                        <a:pt x="1926" y="20"/>
                        <a:pt x="1923" y="20"/>
                      </a:cubicBezTo>
                      <a:cubicBezTo>
                        <a:pt x="1917" y="22"/>
                        <a:pt x="1911" y="25"/>
                        <a:pt x="1906" y="29"/>
                      </a:cubicBezTo>
                      <a:cubicBezTo>
                        <a:pt x="1909" y="25"/>
                        <a:pt x="1912" y="22"/>
                        <a:pt x="1916" y="19"/>
                      </a:cubicBezTo>
                      <a:close/>
                      <a:moveTo>
                        <a:pt x="1964" y="29"/>
                      </a:moveTo>
                      <a:cubicBezTo>
                        <a:pt x="1958" y="35"/>
                        <a:pt x="1952" y="41"/>
                        <a:pt x="1946" y="48"/>
                      </a:cubicBezTo>
                      <a:cubicBezTo>
                        <a:pt x="1940" y="53"/>
                        <a:pt x="1933" y="58"/>
                        <a:pt x="1927" y="64"/>
                      </a:cubicBezTo>
                      <a:cubicBezTo>
                        <a:pt x="1920" y="70"/>
                        <a:pt x="1913" y="76"/>
                        <a:pt x="1907" y="83"/>
                      </a:cubicBezTo>
                      <a:cubicBezTo>
                        <a:pt x="1901" y="89"/>
                        <a:pt x="1895" y="95"/>
                        <a:pt x="1889" y="101"/>
                      </a:cubicBezTo>
                      <a:cubicBezTo>
                        <a:pt x="1883" y="107"/>
                        <a:pt x="1875" y="111"/>
                        <a:pt x="1868" y="114"/>
                      </a:cubicBezTo>
                      <a:cubicBezTo>
                        <a:pt x="1854" y="120"/>
                        <a:pt x="1841" y="126"/>
                        <a:pt x="1829" y="135"/>
                      </a:cubicBezTo>
                      <a:cubicBezTo>
                        <a:pt x="1816" y="145"/>
                        <a:pt x="1805" y="157"/>
                        <a:pt x="1791" y="165"/>
                      </a:cubicBezTo>
                      <a:cubicBezTo>
                        <a:pt x="1784" y="168"/>
                        <a:pt x="1776" y="171"/>
                        <a:pt x="1769" y="175"/>
                      </a:cubicBezTo>
                      <a:cubicBezTo>
                        <a:pt x="1762" y="180"/>
                        <a:pt x="1754" y="184"/>
                        <a:pt x="1747" y="188"/>
                      </a:cubicBezTo>
                      <a:cubicBezTo>
                        <a:pt x="1735" y="195"/>
                        <a:pt x="1726" y="208"/>
                        <a:pt x="1718" y="219"/>
                      </a:cubicBezTo>
                      <a:cubicBezTo>
                        <a:pt x="1706" y="209"/>
                        <a:pt x="1693" y="199"/>
                        <a:pt x="1681" y="189"/>
                      </a:cubicBezTo>
                      <a:cubicBezTo>
                        <a:pt x="1675" y="184"/>
                        <a:pt x="1669" y="179"/>
                        <a:pt x="1662" y="175"/>
                      </a:cubicBezTo>
                      <a:cubicBezTo>
                        <a:pt x="1659" y="172"/>
                        <a:pt x="1655" y="168"/>
                        <a:pt x="1650" y="167"/>
                      </a:cubicBezTo>
                      <a:cubicBezTo>
                        <a:pt x="1653" y="159"/>
                        <a:pt x="1656" y="151"/>
                        <a:pt x="1660" y="144"/>
                      </a:cubicBezTo>
                      <a:cubicBezTo>
                        <a:pt x="1666" y="132"/>
                        <a:pt x="1676" y="122"/>
                        <a:pt x="1687" y="114"/>
                      </a:cubicBezTo>
                      <a:cubicBezTo>
                        <a:pt x="1696" y="108"/>
                        <a:pt x="1707" y="100"/>
                        <a:pt x="1720" y="100"/>
                      </a:cubicBezTo>
                      <a:cubicBezTo>
                        <a:pt x="1724" y="100"/>
                        <a:pt x="1728" y="100"/>
                        <a:pt x="1732" y="100"/>
                      </a:cubicBezTo>
                      <a:cubicBezTo>
                        <a:pt x="1733" y="100"/>
                        <a:pt x="1733" y="100"/>
                        <a:pt x="1734" y="100"/>
                      </a:cubicBezTo>
                      <a:cubicBezTo>
                        <a:pt x="1737" y="99"/>
                        <a:pt x="1741" y="99"/>
                        <a:pt x="1745" y="99"/>
                      </a:cubicBezTo>
                      <a:cubicBezTo>
                        <a:pt x="1750" y="98"/>
                        <a:pt x="1756" y="98"/>
                        <a:pt x="1761" y="96"/>
                      </a:cubicBezTo>
                      <a:cubicBezTo>
                        <a:pt x="1764" y="94"/>
                        <a:pt x="1761" y="90"/>
                        <a:pt x="1758" y="91"/>
                      </a:cubicBezTo>
                      <a:cubicBezTo>
                        <a:pt x="1753" y="94"/>
                        <a:pt x="1747" y="94"/>
                        <a:pt x="1741" y="94"/>
                      </a:cubicBezTo>
                      <a:cubicBezTo>
                        <a:pt x="1743" y="92"/>
                        <a:pt x="1746" y="90"/>
                        <a:pt x="1749" y="88"/>
                      </a:cubicBezTo>
                      <a:cubicBezTo>
                        <a:pt x="1754" y="84"/>
                        <a:pt x="1759" y="79"/>
                        <a:pt x="1763" y="74"/>
                      </a:cubicBezTo>
                      <a:cubicBezTo>
                        <a:pt x="1772" y="63"/>
                        <a:pt x="1778" y="52"/>
                        <a:pt x="1792" y="47"/>
                      </a:cubicBezTo>
                      <a:cubicBezTo>
                        <a:pt x="1799" y="44"/>
                        <a:pt x="1808" y="46"/>
                        <a:pt x="1810" y="53"/>
                      </a:cubicBezTo>
                      <a:cubicBezTo>
                        <a:pt x="1812" y="60"/>
                        <a:pt x="1807" y="67"/>
                        <a:pt x="1802" y="72"/>
                      </a:cubicBezTo>
                      <a:cubicBezTo>
                        <a:pt x="1796" y="79"/>
                        <a:pt x="1787" y="85"/>
                        <a:pt x="1782" y="94"/>
                      </a:cubicBezTo>
                      <a:cubicBezTo>
                        <a:pt x="1780" y="95"/>
                        <a:pt x="1778" y="97"/>
                        <a:pt x="1777" y="98"/>
                      </a:cubicBezTo>
                      <a:cubicBezTo>
                        <a:pt x="1777" y="98"/>
                        <a:pt x="1776" y="98"/>
                        <a:pt x="1776" y="98"/>
                      </a:cubicBezTo>
                      <a:cubicBezTo>
                        <a:pt x="1775" y="98"/>
                        <a:pt x="1774" y="98"/>
                        <a:pt x="1772" y="99"/>
                      </a:cubicBezTo>
                      <a:cubicBezTo>
                        <a:pt x="1772" y="99"/>
                        <a:pt x="1772" y="99"/>
                        <a:pt x="1772" y="99"/>
                      </a:cubicBezTo>
                      <a:cubicBezTo>
                        <a:pt x="1762" y="102"/>
                        <a:pt x="1752" y="104"/>
                        <a:pt x="1742" y="104"/>
                      </a:cubicBezTo>
                      <a:cubicBezTo>
                        <a:pt x="1732" y="104"/>
                        <a:pt x="1721" y="103"/>
                        <a:pt x="1711" y="106"/>
                      </a:cubicBezTo>
                      <a:cubicBezTo>
                        <a:pt x="1699" y="111"/>
                        <a:pt x="1683" y="121"/>
                        <a:pt x="1677" y="134"/>
                      </a:cubicBezTo>
                      <a:cubicBezTo>
                        <a:pt x="1676" y="137"/>
                        <a:pt x="1680" y="139"/>
                        <a:pt x="1682" y="136"/>
                      </a:cubicBezTo>
                      <a:cubicBezTo>
                        <a:pt x="1684" y="131"/>
                        <a:pt x="1689" y="127"/>
                        <a:pt x="1693" y="123"/>
                      </a:cubicBezTo>
                      <a:cubicBezTo>
                        <a:pt x="1700" y="117"/>
                        <a:pt x="1710" y="112"/>
                        <a:pt x="1719" y="109"/>
                      </a:cubicBezTo>
                      <a:cubicBezTo>
                        <a:pt x="1728" y="107"/>
                        <a:pt x="1739" y="109"/>
                        <a:pt x="1748" y="109"/>
                      </a:cubicBezTo>
                      <a:cubicBezTo>
                        <a:pt x="1757" y="108"/>
                        <a:pt x="1765" y="107"/>
                        <a:pt x="1773" y="105"/>
                      </a:cubicBezTo>
                      <a:cubicBezTo>
                        <a:pt x="1772" y="107"/>
                        <a:pt x="1771" y="110"/>
                        <a:pt x="1770" y="113"/>
                      </a:cubicBezTo>
                      <a:cubicBezTo>
                        <a:pt x="1770" y="116"/>
                        <a:pt x="1775" y="116"/>
                        <a:pt x="1775" y="113"/>
                      </a:cubicBezTo>
                      <a:cubicBezTo>
                        <a:pt x="1777" y="102"/>
                        <a:pt x="1787" y="95"/>
                        <a:pt x="1796" y="93"/>
                      </a:cubicBezTo>
                      <a:cubicBezTo>
                        <a:pt x="1796" y="94"/>
                        <a:pt x="1796" y="95"/>
                        <a:pt x="1796" y="95"/>
                      </a:cubicBezTo>
                      <a:cubicBezTo>
                        <a:pt x="1795" y="99"/>
                        <a:pt x="1800" y="100"/>
                        <a:pt x="1801" y="97"/>
                      </a:cubicBezTo>
                      <a:cubicBezTo>
                        <a:pt x="1803" y="87"/>
                        <a:pt x="1812" y="83"/>
                        <a:pt x="1819" y="78"/>
                      </a:cubicBezTo>
                      <a:cubicBezTo>
                        <a:pt x="1825" y="72"/>
                        <a:pt x="1827" y="65"/>
                        <a:pt x="1829" y="58"/>
                      </a:cubicBezTo>
                      <a:cubicBezTo>
                        <a:pt x="1833" y="48"/>
                        <a:pt x="1838" y="39"/>
                        <a:pt x="1848" y="35"/>
                      </a:cubicBezTo>
                      <a:cubicBezTo>
                        <a:pt x="1850" y="34"/>
                        <a:pt x="1856" y="33"/>
                        <a:pt x="1858" y="36"/>
                      </a:cubicBezTo>
                      <a:cubicBezTo>
                        <a:pt x="1860" y="39"/>
                        <a:pt x="1857" y="45"/>
                        <a:pt x="1856" y="48"/>
                      </a:cubicBezTo>
                      <a:cubicBezTo>
                        <a:pt x="1853" y="55"/>
                        <a:pt x="1848" y="63"/>
                        <a:pt x="1846" y="71"/>
                      </a:cubicBezTo>
                      <a:cubicBezTo>
                        <a:pt x="1844" y="75"/>
                        <a:pt x="1843" y="80"/>
                        <a:pt x="1841" y="84"/>
                      </a:cubicBezTo>
                      <a:cubicBezTo>
                        <a:pt x="1838" y="89"/>
                        <a:pt x="1834" y="94"/>
                        <a:pt x="1830" y="99"/>
                      </a:cubicBezTo>
                      <a:cubicBezTo>
                        <a:pt x="1822" y="109"/>
                        <a:pt x="1813" y="118"/>
                        <a:pt x="1803" y="126"/>
                      </a:cubicBezTo>
                      <a:cubicBezTo>
                        <a:pt x="1798" y="130"/>
                        <a:pt x="1793" y="133"/>
                        <a:pt x="1788" y="136"/>
                      </a:cubicBezTo>
                      <a:cubicBezTo>
                        <a:pt x="1784" y="138"/>
                        <a:pt x="1782" y="140"/>
                        <a:pt x="1780" y="144"/>
                      </a:cubicBezTo>
                      <a:cubicBezTo>
                        <a:pt x="1779" y="147"/>
                        <a:pt x="1784" y="148"/>
                        <a:pt x="1785" y="145"/>
                      </a:cubicBezTo>
                      <a:cubicBezTo>
                        <a:pt x="1787" y="140"/>
                        <a:pt x="1796" y="137"/>
                        <a:pt x="1801" y="134"/>
                      </a:cubicBezTo>
                      <a:cubicBezTo>
                        <a:pt x="1806" y="130"/>
                        <a:pt x="1812" y="125"/>
                        <a:pt x="1817" y="121"/>
                      </a:cubicBezTo>
                      <a:cubicBezTo>
                        <a:pt x="1827" y="111"/>
                        <a:pt x="1836" y="100"/>
                        <a:pt x="1844" y="89"/>
                      </a:cubicBezTo>
                      <a:cubicBezTo>
                        <a:pt x="1845" y="88"/>
                        <a:pt x="1846" y="87"/>
                        <a:pt x="1846" y="85"/>
                      </a:cubicBezTo>
                      <a:cubicBezTo>
                        <a:pt x="1862" y="75"/>
                        <a:pt x="1875" y="61"/>
                        <a:pt x="1889" y="48"/>
                      </a:cubicBezTo>
                      <a:cubicBezTo>
                        <a:pt x="1897" y="41"/>
                        <a:pt x="1905" y="34"/>
                        <a:pt x="1915" y="29"/>
                      </a:cubicBezTo>
                      <a:cubicBezTo>
                        <a:pt x="1919" y="27"/>
                        <a:pt x="1923" y="26"/>
                        <a:pt x="1927" y="25"/>
                      </a:cubicBezTo>
                      <a:cubicBezTo>
                        <a:pt x="1930" y="25"/>
                        <a:pt x="1941" y="24"/>
                        <a:pt x="1940" y="29"/>
                      </a:cubicBezTo>
                      <a:cubicBezTo>
                        <a:pt x="1939" y="35"/>
                        <a:pt x="1928" y="42"/>
                        <a:pt x="1923" y="46"/>
                      </a:cubicBezTo>
                      <a:cubicBezTo>
                        <a:pt x="1916" y="53"/>
                        <a:pt x="1908" y="60"/>
                        <a:pt x="1901" y="67"/>
                      </a:cubicBezTo>
                      <a:cubicBezTo>
                        <a:pt x="1894" y="73"/>
                        <a:pt x="1888" y="79"/>
                        <a:pt x="1882" y="86"/>
                      </a:cubicBezTo>
                      <a:cubicBezTo>
                        <a:pt x="1878" y="91"/>
                        <a:pt x="1875" y="96"/>
                        <a:pt x="1870" y="101"/>
                      </a:cubicBezTo>
                      <a:cubicBezTo>
                        <a:pt x="1866" y="105"/>
                        <a:pt x="1861" y="107"/>
                        <a:pt x="1857" y="111"/>
                      </a:cubicBezTo>
                      <a:cubicBezTo>
                        <a:pt x="1854" y="113"/>
                        <a:pt x="1858" y="117"/>
                        <a:pt x="1860" y="114"/>
                      </a:cubicBezTo>
                      <a:cubicBezTo>
                        <a:pt x="1865" y="110"/>
                        <a:pt x="1871" y="108"/>
                        <a:pt x="1875" y="103"/>
                      </a:cubicBezTo>
                      <a:cubicBezTo>
                        <a:pt x="1880" y="98"/>
                        <a:pt x="1883" y="93"/>
                        <a:pt x="1887" y="88"/>
                      </a:cubicBezTo>
                      <a:cubicBezTo>
                        <a:pt x="1894" y="79"/>
                        <a:pt x="1903" y="72"/>
                        <a:pt x="1911" y="64"/>
                      </a:cubicBezTo>
                      <a:cubicBezTo>
                        <a:pt x="1919" y="57"/>
                        <a:pt x="1926" y="50"/>
                        <a:pt x="1934" y="43"/>
                      </a:cubicBezTo>
                      <a:cubicBezTo>
                        <a:pt x="1939" y="39"/>
                        <a:pt x="1948" y="31"/>
                        <a:pt x="1944" y="24"/>
                      </a:cubicBezTo>
                      <a:cubicBezTo>
                        <a:pt x="1944" y="23"/>
                        <a:pt x="1942" y="22"/>
                        <a:pt x="1941" y="21"/>
                      </a:cubicBezTo>
                      <a:cubicBezTo>
                        <a:pt x="1951" y="13"/>
                        <a:pt x="1961" y="3"/>
                        <a:pt x="1974" y="9"/>
                      </a:cubicBezTo>
                      <a:cubicBezTo>
                        <a:pt x="1982" y="13"/>
                        <a:pt x="1967" y="26"/>
                        <a:pt x="1964" y="29"/>
                      </a:cubicBez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" name="Freeform 7"/>
                <p:cNvSpPr>
                  <a:spLocks noEditPoints="1"/>
                </p:cNvSpPr>
                <p:nvPr/>
              </p:nvSpPr>
              <p:spPr bwMode="auto">
                <a:xfrm>
                  <a:off x="6361113" y="4095750"/>
                  <a:ext cx="5373687" cy="590550"/>
                </a:xfrm>
                <a:custGeom>
                  <a:avLst/>
                  <a:gdLst>
                    <a:gd name="T0" fmla="*/ 295 w 1979"/>
                    <a:gd name="T1" fmla="*/ 189 h 218"/>
                    <a:gd name="T2" fmla="*/ 220 w 1979"/>
                    <a:gd name="T3" fmla="*/ 176 h 218"/>
                    <a:gd name="T4" fmla="*/ 117 w 1979"/>
                    <a:gd name="T5" fmla="*/ 111 h 218"/>
                    <a:gd name="T6" fmla="*/ 58 w 1979"/>
                    <a:gd name="T7" fmla="*/ 62 h 218"/>
                    <a:gd name="T8" fmla="*/ 6 w 1979"/>
                    <a:gd name="T9" fmla="*/ 6 h 218"/>
                    <a:gd name="T10" fmla="*/ 37 w 1979"/>
                    <a:gd name="T11" fmla="*/ 19 h 218"/>
                    <a:gd name="T12" fmla="*/ 93 w 1979"/>
                    <a:gd name="T13" fmla="*/ 83 h 218"/>
                    <a:gd name="T14" fmla="*/ 125 w 1979"/>
                    <a:gd name="T15" fmla="*/ 106 h 218"/>
                    <a:gd name="T16" fmla="*/ 81 w 1979"/>
                    <a:gd name="T17" fmla="*/ 63 h 218"/>
                    <a:gd name="T18" fmla="*/ 55 w 1979"/>
                    <a:gd name="T19" fmla="*/ 21 h 218"/>
                    <a:gd name="T20" fmla="*/ 136 w 1979"/>
                    <a:gd name="T21" fmla="*/ 81 h 218"/>
                    <a:gd name="T22" fmla="*/ 179 w 1979"/>
                    <a:gd name="T23" fmla="*/ 128 h 218"/>
                    <a:gd name="T24" fmla="*/ 180 w 1979"/>
                    <a:gd name="T25" fmla="*/ 123 h 218"/>
                    <a:gd name="T26" fmla="*/ 126 w 1979"/>
                    <a:gd name="T27" fmla="*/ 45 h 218"/>
                    <a:gd name="T28" fmla="*/ 152 w 1979"/>
                    <a:gd name="T29" fmla="*/ 52 h 218"/>
                    <a:gd name="T30" fmla="*/ 186 w 1979"/>
                    <a:gd name="T31" fmla="*/ 91 h 218"/>
                    <a:gd name="T32" fmla="*/ 211 w 1979"/>
                    <a:gd name="T33" fmla="*/ 108 h 218"/>
                    <a:gd name="T34" fmla="*/ 263 w 1979"/>
                    <a:gd name="T35" fmla="*/ 105 h 218"/>
                    <a:gd name="T36" fmla="*/ 304 w 1979"/>
                    <a:gd name="T37" fmla="*/ 129 h 218"/>
                    <a:gd name="T38" fmla="*/ 209 w 1979"/>
                    <a:gd name="T39" fmla="*/ 95 h 218"/>
                    <a:gd name="T40" fmla="*/ 205 w 1979"/>
                    <a:gd name="T41" fmla="*/ 94 h 218"/>
                    <a:gd name="T42" fmla="*/ 171 w 1979"/>
                    <a:gd name="T43" fmla="*/ 51 h 218"/>
                    <a:gd name="T44" fmla="*/ 231 w 1979"/>
                    <a:gd name="T45" fmla="*/ 83 h 218"/>
                    <a:gd name="T46" fmla="*/ 221 w 1979"/>
                    <a:gd name="T47" fmla="*/ 91 h 218"/>
                    <a:gd name="T48" fmla="*/ 250 w 1979"/>
                    <a:gd name="T49" fmla="*/ 95 h 218"/>
                    <a:gd name="T50" fmla="*/ 323 w 1979"/>
                    <a:gd name="T51" fmla="*/ 143 h 218"/>
                    <a:gd name="T52" fmla="*/ 63 w 1979"/>
                    <a:gd name="T53" fmla="*/ 12 h 218"/>
                    <a:gd name="T54" fmla="*/ 47 w 1979"/>
                    <a:gd name="T55" fmla="*/ 15 h 218"/>
                    <a:gd name="T56" fmla="*/ 1938 w 1979"/>
                    <a:gd name="T57" fmla="*/ 18 h 218"/>
                    <a:gd name="T58" fmla="*/ 1908 w 1979"/>
                    <a:gd name="T59" fmla="*/ 61 h 218"/>
                    <a:gd name="T60" fmla="*/ 1857 w 1979"/>
                    <a:gd name="T61" fmla="*/ 111 h 218"/>
                    <a:gd name="T62" fmla="*/ 1879 w 1979"/>
                    <a:gd name="T63" fmla="*/ 83 h 218"/>
                    <a:gd name="T64" fmla="*/ 1937 w 1979"/>
                    <a:gd name="T65" fmla="*/ 26 h 218"/>
                    <a:gd name="T66" fmla="*/ 1886 w 1979"/>
                    <a:gd name="T67" fmla="*/ 45 h 218"/>
                    <a:gd name="T68" fmla="*/ 1814 w 1979"/>
                    <a:gd name="T69" fmla="*/ 118 h 218"/>
                    <a:gd name="T70" fmla="*/ 1777 w 1979"/>
                    <a:gd name="T71" fmla="*/ 141 h 218"/>
                    <a:gd name="T72" fmla="*/ 1827 w 1979"/>
                    <a:gd name="T73" fmla="*/ 96 h 218"/>
                    <a:gd name="T74" fmla="*/ 1853 w 1979"/>
                    <a:gd name="T75" fmla="*/ 45 h 218"/>
                    <a:gd name="T76" fmla="*/ 1826 w 1979"/>
                    <a:gd name="T77" fmla="*/ 55 h 218"/>
                    <a:gd name="T78" fmla="*/ 1793 w 1979"/>
                    <a:gd name="T79" fmla="*/ 92 h 218"/>
                    <a:gd name="T80" fmla="*/ 1767 w 1979"/>
                    <a:gd name="T81" fmla="*/ 110 h 218"/>
                    <a:gd name="T82" fmla="*/ 1716 w 1979"/>
                    <a:gd name="T83" fmla="*/ 106 h 218"/>
                    <a:gd name="T84" fmla="*/ 1674 w 1979"/>
                    <a:gd name="T85" fmla="*/ 131 h 218"/>
                    <a:gd name="T86" fmla="*/ 1769 w 1979"/>
                    <a:gd name="T87" fmla="*/ 96 h 218"/>
                    <a:gd name="T88" fmla="*/ 1774 w 1979"/>
                    <a:gd name="T89" fmla="*/ 95 h 218"/>
                    <a:gd name="T90" fmla="*/ 1807 w 1979"/>
                    <a:gd name="T91" fmla="*/ 50 h 218"/>
                    <a:gd name="T92" fmla="*/ 1746 w 1979"/>
                    <a:gd name="T93" fmla="*/ 85 h 218"/>
                    <a:gd name="T94" fmla="*/ 1758 w 1979"/>
                    <a:gd name="T95" fmla="*/ 93 h 218"/>
                    <a:gd name="T96" fmla="*/ 1729 w 1979"/>
                    <a:gd name="T97" fmla="*/ 97 h 218"/>
                    <a:gd name="T98" fmla="*/ 1657 w 1979"/>
                    <a:gd name="T99" fmla="*/ 141 h 218"/>
                    <a:gd name="T100" fmla="*/ 1678 w 1979"/>
                    <a:gd name="T101" fmla="*/ 186 h 218"/>
                    <a:gd name="T102" fmla="*/ 1766 w 1979"/>
                    <a:gd name="T103" fmla="*/ 172 h 218"/>
                    <a:gd name="T104" fmla="*/ 1865 w 1979"/>
                    <a:gd name="T105" fmla="*/ 111 h 218"/>
                    <a:gd name="T106" fmla="*/ 1924 w 1979"/>
                    <a:gd name="T107" fmla="*/ 61 h 218"/>
                    <a:gd name="T108" fmla="*/ 1971 w 1979"/>
                    <a:gd name="T109" fmla="*/ 6 h 218"/>
                    <a:gd name="T110" fmla="*/ 1941 w 1979"/>
                    <a:gd name="T111" fmla="*/ 9 h 218"/>
                    <a:gd name="T112" fmla="*/ 1903 w 1979"/>
                    <a:gd name="T113" fmla="*/ 26 h 2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979" h="218">
                      <a:moveTo>
                        <a:pt x="323" y="143"/>
                      </a:moveTo>
                      <a:cubicBezTo>
                        <a:pt x="327" y="151"/>
                        <a:pt x="330" y="160"/>
                        <a:pt x="334" y="168"/>
                      </a:cubicBezTo>
                      <a:cubicBezTo>
                        <a:pt x="320" y="174"/>
                        <a:pt x="307" y="181"/>
                        <a:pt x="295" y="189"/>
                      </a:cubicBezTo>
                      <a:cubicBezTo>
                        <a:pt x="283" y="196"/>
                        <a:pt x="274" y="207"/>
                        <a:pt x="266" y="218"/>
                      </a:cubicBezTo>
                      <a:cubicBezTo>
                        <a:pt x="258" y="207"/>
                        <a:pt x="250" y="195"/>
                        <a:pt x="239" y="186"/>
                      </a:cubicBezTo>
                      <a:cubicBezTo>
                        <a:pt x="233" y="182"/>
                        <a:pt x="226" y="179"/>
                        <a:pt x="220" y="176"/>
                      </a:cubicBezTo>
                      <a:cubicBezTo>
                        <a:pt x="212" y="171"/>
                        <a:pt x="204" y="167"/>
                        <a:pt x="196" y="163"/>
                      </a:cubicBezTo>
                      <a:cubicBezTo>
                        <a:pt x="181" y="157"/>
                        <a:pt x="170" y="145"/>
                        <a:pt x="158" y="135"/>
                      </a:cubicBezTo>
                      <a:cubicBezTo>
                        <a:pt x="145" y="125"/>
                        <a:pt x="132" y="118"/>
                        <a:pt x="117" y="111"/>
                      </a:cubicBezTo>
                      <a:cubicBezTo>
                        <a:pt x="111" y="108"/>
                        <a:pt x="104" y="105"/>
                        <a:pt x="98" y="101"/>
                      </a:cubicBezTo>
                      <a:cubicBezTo>
                        <a:pt x="90" y="96"/>
                        <a:pt x="84" y="88"/>
                        <a:pt x="78" y="82"/>
                      </a:cubicBezTo>
                      <a:cubicBezTo>
                        <a:pt x="72" y="75"/>
                        <a:pt x="65" y="69"/>
                        <a:pt x="58" y="62"/>
                      </a:cubicBezTo>
                      <a:cubicBezTo>
                        <a:pt x="51" y="56"/>
                        <a:pt x="44" y="51"/>
                        <a:pt x="37" y="45"/>
                      </a:cubicBezTo>
                      <a:cubicBezTo>
                        <a:pt x="31" y="39"/>
                        <a:pt x="26" y="33"/>
                        <a:pt x="20" y="28"/>
                      </a:cubicBezTo>
                      <a:cubicBezTo>
                        <a:pt x="17" y="25"/>
                        <a:pt x="0" y="10"/>
                        <a:pt x="6" y="6"/>
                      </a:cubicBezTo>
                      <a:cubicBezTo>
                        <a:pt x="12" y="1"/>
                        <a:pt x="22" y="3"/>
                        <a:pt x="27" y="7"/>
                      </a:cubicBezTo>
                      <a:cubicBezTo>
                        <a:pt x="32" y="10"/>
                        <a:pt x="36" y="13"/>
                        <a:pt x="40" y="17"/>
                      </a:cubicBezTo>
                      <a:cubicBezTo>
                        <a:pt x="39" y="17"/>
                        <a:pt x="38" y="18"/>
                        <a:pt x="37" y="19"/>
                      </a:cubicBezTo>
                      <a:cubicBezTo>
                        <a:pt x="33" y="27"/>
                        <a:pt x="42" y="34"/>
                        <a:pt x="46" y="39"/>
                      </a:cubicBezTo>
                      <a:cubicBezTo>
                        <a:pt x="54" y="45"/>
                        <a:pt x="62" y="52"/>
                        <a:pt x="69" y="59"/>
                      </a:cubicBezTo>
                      <a:cubicBezTo>
                        <a:pt x="78" y="67"/>
                        <a:pt x="86" y="74"/>
                        <a:pt x="93" y="83"/>
                      </a:cubicBezTo>
                      <a:cubicBezTo>
                        <a:pt x="98" y="87"/>
                        <a:pt x="101" y="92"/>
                        <a:pt x="105" y="97"/>
                      </a:cubicBezTo>
                      <a:cubicBezTo>
                        <a:pt x="109" y="103"/>
                        <a:pt x="116" y="105"/>
                        <a:pt x="121" y="110"/>
                      </a:cubicBezTo>
                      <a:cubicBezTo>
                        <a:pt x="124" y="112"/>
                        <a:pt x="127" y="109"/>
                        <a:pt x="125" y="106"/>
                      </a:cubicBezTo>
                      <a:cubicBezTo>
                        <a:pt x="121" y="103"/>
                        <a:pt x="116" y="100"/>
                        <a:pt x="112" y="97"/>
                      </a:cubicBezTo>
                      <a:cubicBezTo>
                        <a:pt x="107" y="92"/>
                        <a:pt x="103" y="87"/>
                        <a:pt x="99" y="82"/>
                      </a:cubicBezTo>
                      <a:cubicBezTo>
                        <a:pt x="94" y="75"/>
                        <a:pt x="87" y="69"/>
                        <a:pt x="81" y="63"/>
                      </a:cubicBezTo>
                      <a:cubicBezTo>
                        <a:pt x="73" y="56"/>
                        <a:pt x="66" y="49"/>
                        <a:pt x="58" y="42"/>
                      </a:cubicBezTo>
                      <a:cubicBezTo>
                        <a:pt x="53" y="37"/>
                        <a:pt x="44" y="32"/>
                        <a:pt x="41" y="24"/>
                      </a:cubicBezTo>
                      <a:cubicBezTo>
                        <a:pt x="40" y="20"/>
                        <a:pt x="52" y="21"/>
                        <a:pt x="55" y="21"/>
                      </a:cubicBezTo>
                      <a:cubicBezTo>
                        <a:pt x="59" y="21"/>
                        <a:pt x="63" y="23"/>
                        <a:pt x="67" y="25"/>
                      </a:cubicBezTo>
                      <a:cubicBezTo>
                        <a:pt x="76" y="30"/>
                        <a:pt x="85" y="37"/>
                        <a:pt x="93" y="44"/>
                      </a:cubicBezTo>
                      <a:cubicBezTo>
                        <a:pt x="107" y="56"/>
                        <a:pt x="120" y="70"/>
                        <a:pt x="136" y="81"/>
                      </a:cubicBezTo>
                      <a:cubicBezTo>
                        <a:pt x="136" y="82"/>
                        <a:pt x="136" y="83"/>
                        <a:pt x="137" y="83"/>
                      </a:cubicBezTo>
                      <a:cubicBezTo>
                        <a:pt x="144" y="95"/>
                        <a:pt x="154" y="105"/>
                        <a:pt x="163" y="115"/>
                      </a:cubicBezTo>
                      <a:cubicBezTo>
                        <a:pt x="168" y="120"/>
                        <a:pt x="173" y="124"/>
                        <a:pt x="179" y="128"/>
                      </a:cubicBezTo>
                      <a:cubicBezTo>
                        <a:pt x="184" y="132"/>
                        <a:pt x="194" y="135"/>
                        <a:pt x="196" y="141"/>
                      </a:cubicBezTo>
                      <a:cubicBezTo>
                        <a:pt x="198" y="144"/>
                        <a:pt x="203" y="143"/>
                        <a:pt x="201" y="140"/>
                      </a:cubicBezTo>
                      <a:cubicBezTo>
                        <a:pt x="198" y="131"/>
                        <a:pt x="187" y="128"/>
                        <a:pt x="180" y="123"/>
                      </a:cubicBezTo>
                      <a:cubicBezTo>
                        <a:pt x="170" y="115"/>
                        <a:pt x="161" y="106"/>
                        <a:pt x="153" y="96"/>
                      </a:cubicBezTo>
                      <a:cubicBezTo>
                        <a:pt x="145" y="87"/>
                        <a:pt x="139" y="79"/>
                        <a:pt x="136" y="68"/>
                      </a:cubicBezTo>
                      <a:cubicBezTo>
                        <a:pt x="134" y="60"/>
                        <a:pt x="129" y="52"/>
                        <a:pt x="126" y="45"/>
                      </a:cubicBezTo>
                      <a:cubicBezTo>
                        <a:pt x="125" y="42"/>
                        <a:pt x="124" y="38"/>
                        <a:pt x="123" y="35"/>
                      </a:cubicBezTo>
                      <a:cubicBezTo>
                        <a:pt x="123" y="29"/>
                        <a:pt x="128" y="29"/>
                        <a:pt x="133" y="31"/>
                      </a:cubicBezTo>
                      <a:cubicBezTo>
                        <a:pt x="143" y="33"/>
                        <a:pt x="148" y="43"/>
                        <a:pt x="152" y="52"/>
                      </a:cubicBezTo>
                      <a:cubicBezTo>
                        <a:pt x="155" y="59"/>
                        <a:pt x="156" y="66"/>
                        <a:pt x="162" y="72"/>
                      </a:cubicBezTo>
                      <a:cubicBezTo>
                        <a:pt x="168" y="79"/>
                        <a:pt x="178" y="82"/>
                        <a:pt x="181" y="92"/>
                      </a:cubicBezTo>
                      <a:cubicBezTo>
                        <a:pt x="181" y="96"/>
                        <a:pt x="186" y="94"/>
                        <a:pt x="186" y="91"/>
                      </a:cubicBezTo>
                      <a:cubicBezTo>
                        <a:pt x="185" y="90"/>
                        <a:pt x="185" y="90"/>
                        <a:pt x="185" y="89"/>
                      </a:cubicBezTo>
                      <a:cubicBezTo>
                        <a:pt x="195" y="91"/>
                        <a:pt x="205" y="98"/>
                        <a:pt x="206" y="108"/>
                      </a:cubicBezTo>
                      <a:cubicBezTo>
                        <a:pt x="207" y="112"/>
                        <a:pt x="212" y="112"/>
                        <a:pt x="211" y="108"/>
                      </a:cubicBezTo>
                      <a:cubicBezTo>
                        <a:pt x="211" y="105"/>
                        <a:pt x="210" y="103"/>
                        <a:pt x="209" y="100"/>
                      </a:cubicBezTo>
                      <a:cubicBezTo>
                        <a:pt x="216" y="102"/>
                        <a:pt x="223" y="104"/>
                        <a:pt x="231" y="104"/>
                      </a:cubicBezTo>
                      <a:cubicBezTo>
                        <a:pt x="242" y="105"/>
                        <a:pt x="253" y="103"/>
                        <a:pt x="263" y="105"/>
                      </a:cubicBezTo>
                      <a:cubicBezTo>
                        <a:pt x="272" y="107"/>
                        <a:pt x="280" y="113"/>
                        <a:pt x="287" y="118"/>
                      </a:cubicBezTo>
                      <a:cubicBezTo>
                        <a:pt x="292" y="121"/>
                        <a:pt x="297" y="127"/>
                        <a:pt x="300" y="132"/>
                      </a:cubicBezTo>
                      <a:cubicBezTo>
                        <a:pt x="301" y="135"/>
                        <a:pt x="306" y="132"/>
                        <a:pt x="304" y="129"/>
                      </a:cubicBezTo>
                      <a:cubicBezTo>
                        <a:pt x="298" y="117"/>
                        <a:pt x="283" y="107"/>
                        <a:pt x="270" y="102"/>
                      </a:cubicBezTo>
                      <a:cubicBezTo>
                        <a:pt x="260" y="98"/>
                        <a:pt x="250" y="100"/>
                        <a:pt x="239" y="99"/>
                      </a:cubicBezTo>
                      <a:cubicBezTo>
                        <a:pt x="229" y="99"/>
                        <a:pt x="219" y="98"/>
                        <a:pt x="209" y="95"/>
                      </a:cubicBezTo>
                      <a:cubicBezTo>
                        <a:pt x="209" y="95"/>
                        <a:pt x="209" y="95"/>
                        <a:pt x="209" y="95"/>
                      </a:cubicBezTo>
                      <a:cubicBezTo>
                        <a:pt x="208" y="94"/>
                        <a:pt x="207" y="94"/>
                        <a:pt x="205" y="94"/>
                      </a:cubicBezTo>
                      <a:cubicBezTo>
                        <a:pt x="205" y="94"/>
                        <a:pt x="205" y="94"/>
                        <a:pt x="205" y="94"/>
                      </a:cubicBezTo>
                      <a:cubicBezTo>
                        <a:pt x="203" y="92"/>
                        <a:pt x="201" y="91"/>
                        <a:pt x="200" y="90"/>
                      </a:cubicBezTo>
                      <a:cubicBezTo>
                        <a:pt x="194" y="82"/>
                        <a:pt x="187" y="75"/>
                        <a:pt x="180" y="69"/>
                      </a:cubicBezTo>
                      <a:cubicBezTo>
                        <a:pt x="175" y="64"/>
                        <a:pt x="172" y="58"/>
                        <a:pt x="171" y="51"/>
                      </a:cubicBezTo>
                      <a:cubicBezTo>
                        <a:pt x="171" y="41"/>
                        <a:pt x="182" y="40"/>
                        <a:pt x="189" y="42"/>
                      </a:cubicBezTo>
                      <a:cubicBezTo>
                        <a:pt x="202" y="46"/>
                        <a:pt x="210" y="58"/>
                        <a:pt x="217" y="68"/>
                      </a:cubicBezTo>
                      <a:cubicBezTo>
                        <a:pt x="222" y="74"/>
                        <a:pt x="226" y="78"/>
                        <a:pt x="231" y="83"/>
                      </a:cubicBezTo>
                      <a:cubicBezTo>
                        <a:pt x="234" y="85"/>
                        <a:pt x="238" y="88"/>
                        <a:pt x="241" y="90"/>
                      </a:cubicBezTo>
                      <a:cubicBezTo>
                        <a:pt x="235" y="90"/>
                        <a:pt x="228" y="89"/>
                        <a:pt x="223" y="87"/>
                      </a:cubicBezTo>
                      <a:cubicBezTo>
                        <a:pt x="220" y="86"/>
                        <a:pt x="218" y="90"/>
                        <a:pt x="221" y="91"/>
                      </a:cubicBezTo>
                      <a:cubicBezTo>
                        <a:pt x="226" y="94"/>
                        <a:pt x="231" y="94"/>
                        <a:pt x="237" y="94"/>
                      </a:cubicBezTo>
                      <a:cubicBezTo>
                        <a:pt x="240" y="95"/>
                        <a:pt x="244" y="95"/>
                        <a:pt x="248" y="95"/>
                      </a:cubicBezTo>
                      <a:cubicBezTo>
                        <a:pt x="248" y="96"/>
                        <a:pt x="249" y="96"/>
                        <a:pt x="250" y="95"/>
                      </a:cubicBezTo>
                      <a:cubicBezTo>
                        <a:pt x="254" y="96"/>
                        <a:pt x="258" y="96"/>
                        <a:pt x="262" y="96"/>
                      </a:cubicBezTo>
                      <a:cubicBezTo>
                        <a:pt x="275" y="96"/>
                        <a:pt x="286" y="104"/>
                        <a:pt x="296" y="111"/>
                      </a:cubicBezTo>
                      <a:cubicBezTo>
                        <a:pt x="308" y="119"/>
                        <a:pt x="317" y="130"/>
                        <a:pt x="323" y="143"/>
                      </a:cubicBezTo>
                      <a:close/>
                      <a:moveTo>
                        <a:pt x="60" y="16"/>
                      </a:moveTo>
                      <a:cubicBezTo>
                        <a:pt x="65" y="18"/>
                        <a:pt x="70" y="21"/>
                        <a:pt x="75" y="24"/>
                      </a:cubicBezTo>
                      <a:cubicBezTo>
                        <a:pt x="71" y="20"/>
                        <a:pt x="68" y="16"/>
                        <a:pt x="63" y="12"/>
                      </a:cubicBezTo>
                      <a:cubicBezTo>
                        <a:pt x="59" y="9"/>
                        <a:pt x="55" y="8"/>
                        <a:pt x="49" y="8"/>
                      </a:cubicBezTo>
                      <a:cubicBezTo>
                        <a:pt x="48" y="7"/>
                        <a:pt x="39" y="6"/>
                        <a:pt x="38" y="8"/>
                      </a:cubicBezTo>
                      <a:cubicBezTo>
                        <a:pt x="41" y="10"/>
                        <a:pt x="44" y="13"/>
                        <a:pt x="47" y="15"/>
                      </a:cubicBezTo>
                      <a:cubicBezTo>
                        <a:pt x="51" y="15"/>
                        <a:pt x="57" y="16"/>
                        <a:pt x="60" y="16"/>
                      </a:cubicBezTo>
                      <a:close/>
                      <a:moveTo>
                        <a:pt x="1971" y="6"/>
                      </a:moveTo>
                      <a:cubicBezTo>
                        <a:pt x="1958" y="0"/>
                        <a:pt x="1948" y="10"/>
                        <a:pt x="1938" y="18"/>
                      </a:cubicBezTo>
                      <a:cubicBezTo>
                        <a:pt x="1939" y="19"/>
                        <a:pt x="1941" y="20"/>
                        <a:pt x="1941" y="21"/>
                      </a:cubicBezTo>
                      <a:cubicBezTo>
                        <a:pt x="1945" y="28"/>
                        <a:pt x="1936" y="36"/>
                        <a:pt x="1931" y="40"/>
                      </a:cubicBezTo>
                      <a:cubicBezTo>
                        <a:pt x="1923" y="47"/>
                        <a:pt x="1916" y="54"/>
                        <a:pt x="1908" y="61"/>
                      </a:cubicBezTo>
                      <a:cubicBezTo>
                        <a:pt x="1900" y="69"/>
                        <a:pt x="1891" y="76"/>
                        <a:pt x="1884" y="85"/>
                      </a:cubicBezTo>
                      <a:cubicBezTo>
                        <a:pt x="1880" y="90"/>
                        <a:pt x="1877" y="95"/>
                        <a:pt x="1872" y="100"/>
                      </a:cubicBezTo>
                      <a:cubicBezTo>
                        <a:pt x="1868" y="105"/>
                        <a:pt x="1862" y="107"/>
                        <a:pt x="1857" y="111"/>
                      </a:cubicBezTo>
                      <a:cubicBezTo>
                        <a:pt x="1855" y="114"/>
                        <a:pt x="1851" y="110"/>
                        <a:pt x="1854" y="108"/>
                      </a:cubicBezTo>
                      <a:cubicBezTo>
                        <a:pt x="1858" y="104"/>
                        <a:pt x="1863" y="102"/>
                        <a:pt x="1867" y="98"/>
                      </a:cubicBezTo>
                      <a:cubicBezTo>
                        <a:pt x="1872" y="93"/>
                        <a:pt x="1875" y="88"/>
                        <a:pt x="1879" y="83"/>
                      </a:cubicBezTo>
                      <a:cubicBezTo>
                        <a:pt x="1885" y="76"/>
                        <a:pt x="1891" y="70"/>
                        <a:pt x="1898" y="64"/>
                      </a:cubicBezTo>
                      <a:cubicBezTo>
                        <a:pt x="1905" y="57"/>
                        <a:pt x="1913" y="50"/>
                        <a:pt x="1920" y="43"/>
                      </a:cubicBezTo>
                      <a:cubicBezTo>
                        <a:pt x="1925" y="39"/>
                        <a:pt x="1936" y="32"/>
                        <a:pt x="1937" y="26"/>
                      </a:cubicBezTo>
                      <a:cubicBezTo>
                        <a:pt x="1938" y="21"/>
                        <a:pt x="1927" y="22"/>
                        <a:pt x="1924" y="22"/>
                      </a:cubicBezTo>
                      <a:cubicBezTo>
                        <a:pt x="1920" y="23"/>
                        <a:pt x="1916" y="24"/>
                        <a:pt x="1912" y="26"/>
                      </a:cubicBezTo>
                      <a:cubicBezTo>
                        <a:pt x="1902" y="31"/>
                        <a:pt x="1894" y="38"/>
                        <a:pt x="1886" y="45"/>
                      </a:cubicBezTo>
                      <a:cubicBezTo>
                        <a:pt x="1872" y="58"/>
                        <a:pt x="1859" y="72"/>
                        <a:pt x="1843" y="82"/>
                      </a:cubicBezTo>
                      <a:cubicBezTo>
                        <a:pt x="1843" y="84"/>
                        <a:pt x="1842" y="85"/>
                        <a:pt x="1841" y="86"/>
                      </a:cubicBezTo>
                      <a:cubicBezTo>
                        <a:pt x="1833" y="97"/>
                        <a:pt x="1824" y="108"/>
                        <a:pt x="1814" y="118"/>
                      </a:cubicBezTo>
                      <a:cubicBezTo>
                        <a:pt x="1809" y="122"/>
                        <a:pt x="1803" y="127"/>
                        <a:pt x="1798" y="131"/>
                      </a:cubicBezTo>
                      <a:cubicBezTo>
                        <a:pt x="1793" y="134"/>
                        <a:pt x="1784" y="137"/>
                        <a:pt x="1782" y="142"/>
                      </a:cubicBezTo>
                      <a:cubicBezTo>
                        <a:pt x="1781" y="145"/>
                        <a:pt x="1776" y="144"/>
                        <a:pt x="1777" y="141"/>
                      </a:cubicBezTo>
                      <a:cubicBezTo>
                        <a:pt x="1779" y="137"/>
                        <a:pt x="1781" y="135"/>
                        <a:pt x="1785" y="133"/>
                      </a:cubicBezTo>
                      <a:cubicBezTo>
                        <a:pt x="1790" y="130"/>
                        <a:pt x="1795" y="127"/>
                        <a:pt x="1800" y="123"/>
                      </a:cubicBezTo>
                      <a:cubicBezTo>
                        <a:pt x="1810" y="115"/>
                        <a:pt x="1819" y="106"/>
                        <a:pt x="1827" y="96"/>
                      </a:cubicBezTo>
                      <a:cubicBezTo>
                        <a:pt x="1831" y="91"/>
                        <a:pt x="1835" y="86"/>
                        <a:pt x="1838" y="81"/>
                      </a:cubicBezTo>
                      <a:cubicBezTo>
                        <a:pt x="1840" y="77"/>
                        <a:pt x="1841" y="72"/>
                        <a:pt x="1843" y="68"/>
                      </a:cubicBezTo>
                      <a:cubicBezTo>
                        <a:pt x="1845" y="60"/>
                        <a:pt x="1850" y="52"/>
                        <a:pt x="1853" y="45"/>
                      </a:cubicBezTo>
                      <a:cubicBezTo>
                        <a:pt x="1854" y="42"/>
                        <a:pt x="1857" y="36"/>
                        <a:pt x="1855" y="33"/>
                      </a:cubicBezTo>
                      <a:cubicBezTo>
                        <a:pt x="1853" y="30"/>
                        <a:pt x="1847" y="31"/>
                        <a:pt x="1845" y="32"/>
                      </a:cubicBezTo>
                      <a:cubicBezTo>
                        <a:pt x="1835" y="36"/>
                        <a:pt x="1830" y="45"/>
                        <a:pt x="1826" y="55"/>
                      </a:cubicBezTo>
                      <a:cubicBezTo>
                        <a:pt x="1824" y="62"/>
                        <a:pt x="1822" y="69"/>
                        <a:pt x="1816" y="75"/>
                      </a:cubicBezTo>
                      <a:cubicBezTo>
                        <a:pt x="1809" y="80"/>
                        <a:pt x="1800" y="84"/>
                        <a:pt x="1798" y="94"/>
                      </a:cubicBezTo>
                      <a:cubicBezTo>
                        <a:pt x="1797" y="97"/>
                        <a:pt x="1792" y="96"/>
                        <a:pt x="1793" y="92"/>
                      </a:cubicBezTo>
                      <a:cubicBezTo>
                        <a:pt x="1793" y="92"/>
                        <a:pt x="1793" y="91"/>
                        <a:pt x="1793" y="90"/>
                      </a:cubicBezTo>
                      <a:cubicBezTo>
                        <a:pt x="1784" y="92"/>
                        <a:pt x="1774" y="99"/>
                        <a:pt x="1772" y="110"/>
                      </a:cubicBezTo>
                      <a:cubicBezTo>
                        <a:pt x="1772" y="113"/>
                        <a:pt x="1767" y="113"/>
                        <a:pt x="1767" y="110"/>
                      </a:cubicBezTo>
                      <a:cubicBezTo>
                        <a:pt x="1768" y="107"/>
                        <a:pt x="1769" y="104"/>
                        <a:pt x="1770" y="102"/>
                      </a:cubicBezTo>
                      <a:cubicBezTo>
                        <a:pt x="1762" y="104"/>
                        <a:pt x="1754" y="105"/>
                        <a:pt x="1745" y="106"/>
                      </a:cubicBezTo>
                      <a:cubicBezTo>
                        <a:pt x="1736" y="106"/>
                        <a:pt x="1725" y="104"/>
                        <a:pt x="1716" y="106"/>
                      </a:cubicBezTo>
                      <a:cubicBezTo>
                        <a:pt x="1707" y="109"/>
                        <a:pt x="1697" y="114"/>
                        <a:pt x="1690" y="120"/>
                      </a:cubicBezTo>
                      <a:cubicBezTo>
                        <a:pt x="1686" y="124"/>
                        <a:pt x="1681" y="128"/>
                        <a:pt x="1679" y="133"/>
                      </a:cubicBezTo>
                      <a:cubicBezTo>
                        <a:pt x="1677" y="136"/>
                        <a:pt x="1673" y="134"/>
                        <a:pt x="1674" y="131"/>
                      </a:cubicBezTo>
                      <a:cubicBezTo>
                        <a:pt x="1680" y="118"/>
                        <a:pt x="1696" y="108"/>
                        <a:pt x="1708" y="103"/>
                      </a:cubicBezTo>
                      <a:cubicBezTo>
                        <a:pt x="1718" y="100"/>
                        <a:pt x="1729" y="101"/>
                        <a:pt x="1739" y="101"/>
                      </a:cubicBezTo>
                      <a:cubicBezTo>
                        <a:pt x="1749" y="101"/>
                        <a:pt x="1759" y="99"/>
                        <a:pt x="1769" y="96"/>
                      </a:cubicBezTo>
                      <a:cubicBezTo>
                        <a:pt x="1769" y="96"/>
                        <a:pt x="1769" y="96"/>
                        <a:pt x="1769" y="96"/>
                      </a:cubicBezTo>
                      <a:cubicBezTo>
                        <a:pt x="1771" y="95"/>
                        <a:pt x="1772" y="95"/>
                        <a:pt x="1773" y="95"/>
                      </a:cubicBezTo>
                      <a:cubicBezTo>
                        <a:pt x="1773" y="95"/>
                        <a:pt x="1774" y="95"/>
                        <a:pt x="1774" y="95"/>
                      </a:cubicBezTo>
                      <a:cubicBezTo>
                        <a:pt x="1775" y="94"/>
                        <a:pt x="1777" y="92"/>
                        <a:pt x="1779" y="91"/>
                      </a:cubicBezTo>
                      <a:cubicBezTo>
                        <a:pt x="1784" y="82"/>
                        <a:pt x="1793" y="76"/>
                        <a:pt x="1799" y="69"/>
                      </a:cubicBezTo>
                      <a:cubicBezTo>
                        <a:pt x="1804" y="64"/>
                        <a:pt x="1809" y="57"/>
                        <a:pt x="1807" y="50"/>
                      </a:cubicBezTo>
                      <a:cubicBezTo>
                        <a:pt x="1805" y="43"/>
                        <a:pt x="1796" y="41"/>
                        <a:pt x="1789" y="44"/>
                      </a:cubicBezTo>
                      <a:cubicBezTo>
                        <a:pt x="1775" y="49"/>
                        <a:pt x="1769" y="60"/>
                        <a:pt x="1760" y="71"/>
                      </a:cubicBezTo>
                      <a:cubicBezTo>
                        <a:pt x="1756" y="76"/>
                        <a:pt x="1751" y="81"/>
                        <a:pt x="1746" y="85"/>
                      </a:cubicBezTo>
                      <a:cubicBezTo>
                        <a:pt x="1743" y="87"/>
                        <a:pt x="1740" y="89"/>
                        <a:pt x="1738" y="91"/>
                      </a:cubicBezTo>
                      <a:cubicBezTo>
                        <a:pt x="1744" y="91"/>
                        <a:pt x="1750" y="91"/>
                        <a:pt x="1755" y="88"/>
                      </a:cubicBezTo>
                      <a:cubicBezTo>
                        <a:pt x="1758" y="87"/>
                        <a:pt x="1761" y="91"/>
                        <a:pt x="1758" y="93"/>
                      </a:cubicBezTo>
                      <a:cubicBezTo>
                        <a:pt x="1753" y="95"/>
                        <a:pt x="1747" y="95"/>
                        <a:pt x="1742" y="96"/>
                      </a:cubicBezTo>
                      <a:cubicBezTo>
                        <a:pt x="1738" y="96"/>
                        <a:pt x="1734" y="96"/>
                        <a:pt x="1731" y="97"/>
                      </a:cubicBezTo>
                      <a:cubicBezTo>
                        <a:pt x="1730" y="97"/>
                        <a:pt x="1730" y="97"/>
                        <a:pt x="1729" y="97"/>
                      </a:cubicBezTo>
                      <a:cubicBezTo>
                        <a:pt x="1725" y="97"/>
                        <a:pt x="1721" y="97"/>
                        <a:pt x="1717" y="97"/>
                      </a:cubicBezTo>
                      <a:cubicBezTo>
                        <a:pt x="1704" y="97"/>
                        <a:pt x="1693" y="105"/>
                        <a:pt x="1684" y="111"/>
                      </a:cubicBezTo>
                      <a:cubicBezTo>
                        <a:pt x="1673" y="119"/>
                        <a:pt x="1663" y="129"/>
                        <a:pt x="1657" y="141"/>
                      </a:cubicBezTo>
                      <a:cubicBezTo>
                        <a:pt x="1653" y="148"/>
                        <a:pt x="1650" y="156"/>
                        <a:pt x="1647" y="164"/>
                      </a:cubicBezTo>
                      <a:cubicBezTo>
                        <a:pt x="1652" y="165"/>
                        <a:pt x="1656" y="169"/>
                        <a:pt x="1659" y="172"/>
                      </a:cubicBezTo>
                      <a:cubicBezTo>
                        <a:pt x="1666" y="176"/>
                        <a:pt x="1672" y="181"/>
                        <a:pt x="1678" y="186"/>
                      </a:cubicBezTo>
                      <a:cubicBezTo>
                        <a:pt x="1690" y="196"/>
                        <a:pt x="1703" y="206"/>
                        <a:pt x="1715" y="216"/>
                      </a:cubicBezTo>
                      <a:cubicBezTo>
                        <a:pt x="1723" y="205"/>
                        <a:pt x="1732" y="192"/>
                        <a:pt x="1744" y="185"/>
                      </a:cubicBezTo>
                      <a:cubicBezTo>
                        <a:pt x="1751" y="181"/>
                        <a:pt x="1759" y="177"/>
                        <a:pt x="1766" y="172"/>
                      </a:cubicBezTo>
                      <a:cubicBezTo>
                        <a:pt x="1773" y="168"/>
                        <a:pt x="1781" y="165"/>
                        <a:pt x="1788" y="162"/>
                      </a:cubicBezTo>
                      <a:cubicBezTo>
                        <a:pt x="1802" y="154"/>
                        <a:pt x="1813" y="142"/>
                        <a:pt x="1826" y="132"/>
                      </a:cubicBezTo>
                      <a:cubicBezTo>
                        <a:pt x="1838" y="123"/>
                        <a:pt x="1851" y="117"/>
                        <a:pt x="1865" y="111"/>
                      </a:cubicBezTo>
                      <a:cubicBezTo>
                        <a:pt x="1872" y="108"/>
                        <a:pt x="1880" y="104"/>
                        <a:pt x="1886" y="98"/>
                      </a:cubicBezTo>
                      <a:cubicBezTo>
                        <a:pt x="1892" y="92"/>
                        <a:pt x="1898" y="86"/>
                        <a:pt x="1904" y="80"/>
                      </a:cubicBezTo>
                      <a:cubicBezTo>
                        <a:pt x="1910" y="73"/>
                        <a:pt x="1917" y="67"/>
                        <a:pt x="1924" y="61"/>
                      </a:cubicBezTo>
                      <a:cubicBezTo>
                        <a:pt x="1930" y="55"/>
                        <a:pt x="1937" y="50"/>
                        <a:pt x="1943" y="45"/>
                      </a:cubicBezTo>
                      <a:cubicBezTo>
                        <a:pt x="1949" y="38"/>
                        <a:pt x="1955" y="32"/>
                        <a:pt x="1961" y="26"/>
                      </a:cubicBezTo>
                      <a:cubicBezTo>
                        <a:pt x="1964" y="23"/>
                        <a:pt x="1979" y="10"/>
                        <a:pt x="1971" y="6"/>
                      </a:cubicBezTo>
                      <a:close/>
                      <a:moveTo>
                        <a:pt x="1932" y="17"/>
                      </a:moveTo>
                      <a:cubicBezTo>
                        <a:pt x="1934" y="15"/>
                        <a:pt x="1936" y="14"/>
                        <a:pt x="1937" y="12"/>
                      </a:cubicBezTo>
                      <a:cubicBezTo>
                        <a:pt x="1939" y="11"/>
                        <a:pt x="1940" y="10"/>
                        <a:pt x="1941" y="9"/>
                      </a:cubicBezTo>
                      <a:cubicBezTo>
                        <a:pt x="1940" y="8"/>
                        <a:pt x="1930" y="9"/>
                        <a:pt x="1928" y="9"/>
                      </a:cubicBezTo>
                      <a:cubicBezTo>
                        <a:pt x="1922" y="9"/>
                        <a:pt x="1917" y="12"/>
                        <a:pt x="1913" y="16"/>
                      </a:cubicBezTo>
                      <a:cubicBezTo>
                        <a:pt x="1909" y="19"/>
                        <a:pt x="1906" y="22"/>
                        <a:pt x="1903" y="26"/>
                      </a:cubicBezTo>
                      <a:cubicBezTo>
                        <a:pt x="1908" y="22"/>
                        <a:pt x="1914" y="19"/>
                        <a:pt x="1920" y="17"/>
                      </a:cubicBezTo>
                      <a:cubicBezTo>
                        <a:pt x="1923" y="17"/>
                        <a:pt x="1927" y="16"/>
                        <a:pt x="1932" y="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" name="Freeform 9"/>
                <p:cNvSpPr>
                  <a:spLocks/>
                </p:cNvSpPr>
                <p:nvPr/>
              </p:nvSpPr>
              <p:spPr bwMode="auto">
                <a:xfrm>
                  <a:off x="8529638" y="3617913"/>
                  <a:ext cx="522287" cy="765175"/>
                </a:xfrm>
                <a:custGeom>
                  <a:avLst/>
                  <a:gdLst>
                    <a:gd name="T0" fmla="*/ 182 w 192"/>
                    <a:gd name="T1" fmla="*/ 176 h 282"/>
                    <a:gd name="T2" fmla="*/ 186 w 192"/>
                    <a:gd name="T3" fmla="*/ 164 h 282"/>
                    <a:gd name="T4" fmla="*/ 187 w 192"/>
                    <a:gd name="T5" fmla="*/ 161 h 282"/>
                    <a:gd name="T6" fmla="*/ 187 w 192"/>
                    <a:gd name="T7" fmla="*/ 114 h 282"/>
                    <a:gd name="T8" fmla="*/ 192 w 192"/>
                    <a:gd name="T9" fmla="*/ 81 h 282"/>
                    <a:gd name="T10" fmla="*/ 188 w 192"/>
                    <a:gd name="T11" fmla="*/ 28 h 282"/>
                    <a:gd name="T12" fmla="*/ 188 w 192"/>
                    <a:gd name="T13" fmla="*/ 6 h 282"/>
                    <a:gd name="T14" fmla="*/ 149 w 192"/>
                    <a:gd name="T15" fmla="*/ 29 h 282"/>
                    <a:gd name="T16" fmla="*/ 77 w 192"/>
                    <a:gd name="T17" fmla="*/ 46 h 282"/>
                    <a:gd name="T18" fmla="*/ 33 w 192"/>
                    <a:gd name="T19" fmla="*/ 31 h 282"/>
                    <a:gd name="T20" fmla="*/ 25 w 192"/>
                    <a:gd name="T21" fmla="*/ 23 h 282"/>
                    <a:gd name="T22" fmla="*/ 10 w 192"/>
                    <a:gd name="T23" fmla="*/ 4 h 282"/>
                    <a:gd name="T24" fmla="*/ 6 w 192"/>
                    <a:gd name="T25" fmla="*/ 0 h 282"/>
                    <a:gd name="T26" fmla="*/ 5 w 192"/>
                    <a:gd name="T27" fmla="*/ 31 h 282"/>
                    <a:gd name="T28" fmla="*/ 0 w 192"/>
                    <a:gd name="T29" fmla="*/ 80 h 282"/>
                    <a:gd name="T30" fmla="*/ 21 w 192"/>
                    <a:gd name="T31" fmla="*/ 134 h 282"/>
                    <a:gd name="T32" fmla="*/ 71 w 192"/>
                    <a:gd name="T33" fmla="*/ 206 h 282"/>
                    <a:gd name="T34" fmla="*/ 105 w 192"/>
                    <a:gd name="T35" fmla="*/ 260 h 282"/>
                    <a:gd name="T36" fmla="*/ 108 w 192"/>
                    <a:gd name="T37" fmla="*/ 276 h 282"/>
                    <a:gd name="T38" fmla="*/ 109 w 192"/>
                    <a:gd name="T39" fmla="*/ 282 h 282"/>
                    <a:gd name="T40" fmla="*/ 113 w 192"/>
                    <a:gd name="T41" fmla="*/ 263 h 282"/>
                    <a:gd name="T42" fmla="*/ 116 w 192"/>
                    <a:gd name="T43" fmla="*/ 252 h 282"/>
                    <a:gd name="T44" fmla="*/ 129 w 192"/>
                    <a:gd name="T45" fmla="*/ 244 h 282"/>
                    <a:gd name="T46" fmla="*/ 166 w 192"/>
                    <a:gd name="T47" fmla="*/ 212 h 282"/>
                    <a:gd name="T48" fmla="*/ 182 w 192"/>
                    <a:gd name="T49" fmla="*/ 176 h 2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92" h="282">
                      <a:moveTo>
                        <a:pt x="182" y="176"/>
                      </a:moveTo>
                      <a:cubicBezTo>
                        <a:pt x="184" y="172"/>
                        <a:pt x="185" y="168"/>
                        <a:pt x="186" y="164"/>
                      </a:cubicBezTo>
                      <a:cubicBezTo>
                        <a:pt x="187" y="162"/>
                        <a:pt x="187" y="163"/>
                        <a:pt x="187" y="161"/>
                      </a:cubicBezTo>
                      <a:cubicBezTo>
                        <a:pt x="186" y="145"/>
                        <a:pt x="186" y="129"/>
                        <a:pt x="187" y="114"/>
                      </a:cubicBezTo>
                      <a:cubicBezTo>
                        <a:pt x="188" y="103"/>
                        <a:pt x="189" y="91"/>
                        <a:pt x="192" y="81"/>
                      </a:cubicBezTo>
                      <a:cubicBezTo>
                        <a:pt x="192" y="81"/>
                        <a:pt x="189" y="39"/>
                        <a:pt x="188" y="28"/>
                      </a:cubicBezTo>
                      <a:cubicBezTo>
                        <a:pt x="188" y="21"/>
                        <a:pt x="188" y="12"/>
                        <a:pt x="188" y="6"/>
                      </a:cubicBezTo>
                      <a:cubicBezTo>
                        <a:pt x="177" y="16"/>
                        <a:pt x="164" y="23"/>
                        <a:pt x="149" y="29"/>
                      </a:cubicBezTo>
                      <a:cubicBezTo>
                        <a:pt x="127" y="40"/>
                        <a:pt x="102" y="49"/>
                        <a:pt x="77" y="46"/>
                      </a:cubicBezTo>
                      <a:cubicBezTo>
                        <a:pt x="62" y="44"/>
                        <a:pt x="45" y="40"/>
                        <a:pt x="33" y="31"/>
                      </a:cubicBezTo>
                      <a:cubicBezTo>
                        <a:pt x="25" y="23"/>
                        <a:pt x="25" y="23"/>
                        <a:pt x="25" y="23"/>
                      </a:cubicBezTo>
                      <a:cubicBezTo>
                        <a:pt x="19" y="17"/>
                        <a:pt x="14" y="10"/>
                        <a:pt x="10" y="4"/>
                      </a:cubicBezTo>
                      <a:cubicBezTo>
                        <a:pt x="8" y="3"/>
                        <a:pt x="7" y="1"/>
                        <a:pt x="6" y="0"/>
                      </a:cubicBezTo>
                      <a:cubicBezTo>
                        <a:pt x="7" y="6"/>
                        <a:pt x="7" y="17"/>
                        <a:pt x="5" y="31"/>
                      </a:cubicBezTo>
                      <a:cubicBezTo>
                        <a:pt x="3" y="50"/>
                        <a:pt x="0" y="80"/>
                        <a:pt x="0" y="80"/>
                      </a:cubicBezTo>
                      <a:cubicBezTo>
                        <a:pt x="5" y="102"/>
                        <a:pt x="10" y="114"/>
                        <a:pt x="21" y="134"/>
                      </a:cubicBezTo>
                      <a:cubicBezTo>
                        <a:pt x="36" y="159"/>
                        <a:pt x="52" y="184"/>
                        <a:pt x="71" y="206"/>
                      </a:cubicBezTo>
                      <a:cubicBezTo>
                        <a:pt x="84" y="223"/>
                        <a:pt x="96" y="240"/>
                        <a:pt x="105" y="260"/>
                      </a:cubicBezTo>
                      <a:cubicBezTo>
                        <a:pt x="107" y="264"/>
                        <a:pt x="107" y="271"/>
                        <a:pt x="108" y="276"/>
                      </a:cubicBezTo>
                      <a:cubicBezTo>
                        <a:pt x="108" y="278"/>
                        <a:pt x="108" y="280"/>
                        <a:pt x="109" y="282"/>
                      </a:cubicBezTo>
                      <a:cubicBezTo>
                        <a:pt x="110" y="275"/>
                        <a:pt x="112" y="269"/>
                        <a:pt x="113" y="263"/>
                      </a:cubicBezTo>
                      <a:cubicBezTo>
                        <a:pt x="114" y="260"/>
                        <a:pt x="114" y="254"/>
                        <a:pt x="116" y="252"/>
                      </a:cubicBezTo>
                      <a:cubicBezTo>
                        <a:pt x="119" y="248"/>
                        <a:pt x="125" y="246"/>
                        <a:pt x="129" y="244"/>
                      </a:cubicBezTo>
                      <a:cubicBezTo>
                        <a:pt x="143" y="235"/>
                        <a:pt x="157" y="226"/>
                        <a:pt x="166" y="212"/>
                      </a:cubicBezTo>
                      <a:cubicBezTo>
                        <a:pt x="173" y="201"/>
                        <a:pt x="178" y="189"/>
                        <a:pt x="182" y="17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" name="Freeform 11"/>
                <p:cNvSpPr>
                  <a:spLocks/>
                </p:cNvSpPr>
                <p:nvPr/>
              </p:nvSpPr>
              <p:spPr bwMode="auto">
                <a:xfrm>
                  <a:off x="8505825" y="3808413"/>
                  <a:ext cx="684212" cy="2546350"/>
                </a:xfrm>
                <a:custGeom>
                  <a:avLst/>
                  <a:gdLst>
                    <a:gd name="T0" fmla="*/ 244 w 252"/>
                    <a:gd name="T1" fmla="*/ 469 h 939"/>
                    <a:gd name="T2" fmla="*/ 222 w 252"/>
                    <a:gd name="T3" fmla="*/ 241 h 939"/>
                    <a:gd name="T4" fmla="*/ 198 w 252"/>
                    <a:gd name="T5" fmla="*/ 93 h 939"/>
                    <a:gd name="T6" fmla="*/ 198 w 252"/>
                    <a:gd name="T7" fmla="*/ 46 h 939"/>
                    <a:gd name="T8" fmla="*/ 196 w 252"/>
                    <a:gd name="T9" fmla="*/ 45 h 939"/>
                    <a:gd name="T10" fmla="*/ 196 w 252"/>
                    <a:gd name="T11" fmla="*/ 91 h 939"/>
                    <a:gd name="T12" fmla="*/ 195 w 252"/>
                    <a:gd name="T13" fmla="*/ 94 h 939"/>
                    <a:gd name="T14" fmla="*/ 191 w 252"/>
                    <a:gd name="T15" fmla="*/ 106 h 939"/>
                    <a:gd name="T16" fmla="*/ 175 w 252"/>
                    <a:gd name="T17" fmla="*/ 142 h 939"/>
                    <a:gd name="T18" fmla="*/ 138 w 252"/>
                    <a:gd name="T19" fmla="*/ 174 h 939"/>
                    <a:gd name="T20" fmla="*/ 125 w 252"/>
                    <a:gd name="T21" fmla="*/ 182 h 939"/>
                    <a:gd name="T22" fmla="*/ 122 w 252"/>
                    <a:gd name="T23" fmla="*/ 193 h 939"/>
                    <a:gd name="T24" fmla="*/ 118 w 252"/>
                    <a:gd name="T25" fmla="*/ 212 h 939"/>
                    <a:gd name="T26" fmla="*/ 117 w 252"/>
                    <a:gd name="T27" fmla="*/ 206 h 939"/>
                    <a:gd name="T28" fmla="*/ 114 w 252"/>
                    <a:gd name="T29" fmla="*/ 190 h 939"/>
                    <a:gd name="T30" fmla="*/ 80 w 252"/>
                    <a:gd name="T31" fmla="*/ 136 h 939"/>
                    <a:gd name="T32" fmla="*/ 30 w 252"/>
                    <a:gd name="T33" fmla="*/ 64 h 939"/>
                    <a:gd name="T34" fmla="*/ 6 w 252"/>
                    <a:gd name="T35" fmla="*/ 0 h 939"/>
                    <a:gd name="T36" fmla="*/ 6 w 252"/>
                    <a:gd name="T37" fmla="*/ 0 h 939"/>
                    <a:gd name="T38" fmla="*/ 3 w 252"/>
                    <a:gd name="T39" fmla="*/ 0 h 939"/>
                    <a:gd name="T40" fmla="*/ 3 w 252"/>
                    <a:gd name="T41" fmla="*/ 58 h 939"/>
                    <a:gd name="T42" fmla="*/ 3 w 252"/>
                    <a:gd name="T43" fmla="*/ 208 h 939"/>
                    <a:gd name="T44" fmla="*/ 26 w 252"/>
                    <a:gd name="T45" fmla="*/ 511 h 939"/>
                    <a:gd name="T46" fmla="*/ 51 w 252"/>
                    <a:gd name="T47" fmla="*/ 758 h 939"/>
                    <a:gd name="T48" fmla="*/ 51 w 252"/>
                    <a:gd name="T49" fmla="*/ 925 h 939"/>
                    <a:gd name="T50" fmla="*/ 88 w 252"/>
                    <a:gd name="T51" fmla="*/ 933 h 939"/>
                    <a:gd name="T52" fmla="*/ 198 w 252"/>
                    <a:gd name="T53" fmla="*/ 933 h 939"/>
                    <a:gd name="T54" fmla="*/ 236 w 252"/>
                    <a:gd name="T55" fmla="*/ 918 h 939"/>
                    <a:gd name="T56" fmla="*/ 232 w 252"/>
                    <a:gd name="T57" fmla="*/ 882 h 939"/>
                    <a:gd name="T58" fmla="*/ 232 w 252"/>
                    <a:gd name="T59" fmla="*/ 765 h 939"/>
                    <a:gd name="T60" fmla="*/ 244 w 252"/>
                    <a:gd name="T61" fmla="*/ 469 h 9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252" h="939">
                      <a:moveTo>
                        <a:pt x="244" y="469"/>
                      </a:moveTo>
                      <a:cubicBezTo>
                        <a:pt x="252" y="378"/>
                        <a:pt x="227" y="277"/>
                        <a:pt x="222" y="241"/>
                      </a:cubicBezTo>
                      <a:cubicBezTo>
                        <a:pt x="217" y="206"/>
                        <a:pt x="198" y="93"/>
                        <a:pt x="198" y="93"/>
                      </a:cubicBezTo>
                      <a:cubicBezTo>
                        <a:pt x="198" y="93"/>
                        <a:pt x="198" y="69"/>
                        <a:pt x="198" y="46"/>
                      </a:cubicBezTo>
                      <a:cubicBezTo>
                        <a:pt x="198" y="46"/>
                        <a:pt x="198" y="46"/>
                        <a:pt x="196" y="45"/>
                      </a:cubicBezTo>
                      <a:cubicBezTo>
                        <a:pt x="195" y="60"/>
                        <a:pt x="195" y="75"/>
                        <a:pt x="196" y="91"/>
                      </a:cubicBezTo>
                      <a:cubicBezTo>
                        <a:pt x="196" y="93"/>
                        <a:pt x="196" y="92"/>
                        <a:pt x="195" y="94"/>
                      </a:cubicBezTo>
                      <a:cubicBezTo>
                        <a:pt x="194" y="98"/>
                        <a:pt x="193" y="102"/>
                        <a:pt x="191" y="106"/>
                      </a:cubicBezTo>
                      <a:cubicBezTo>
                        <a:pt x="187" y="119"/>
                        <a:pt x="182" y="131"/>
                        <a:pt x="175" y="142"/>
                      </a:cubicBezTo>
                      <a:cubicBezTo>
                        <a:pt x="166" y="156"/>
                        <a:pt x="152" y="165"/>
                        <a:pt x="138" y="174"/>
                      </a:cubicBezTo>
                      <a:cubicBezTo>
                        <a:pt x="134" y="176"/>
                        <a:pt x="128" y="178"/>
                        <a:pt x="125" y="182"/>
                      </a:cubicBezTo>
                      <a:cubicBezTo>
                        <a:pt x="123" y="184"/>
                        <a:pt x="123" y="190"/>
                        <a:pt x="122" y="193"/>
                      </a:cubicBezTo>
                      <a:cubicBezTo>
                        <a:pt x="121" y="199"/>
                        <a:pt x="119" y="205"/>
                        <a:pt x="118" y="212"/>
                      </a:cubicBezTo>
                      <a:cubicBezTo>
                        <a:pt x="117" y="210"/>
                        <a:pt x="117" y="208"/>
                        <a:pt x="117" y="206"/>
                      </a:cubicBezTo>
                      <a:cubicBezTo>
                        <a:pt x="116" y="201"/>
                        <a:pt x="116" y="194"/>
                        <a:pt x="114" y="190"/>
                      </a:cubicBezTo>
                      <a:cubicBezTo>
                        <a:pt x="105" y="170"/>
                        <a:pt x="93" y="153"/>
                        <a:pt x="80" y="136"/>
                      </a:cubicBezTo>
                      <a:cubicBezTo>
                        <a:pt x="61" y="114"/>
                        <a:pt x="45" y="89"/>
                        <a:pt x="30" y="64"/>
                      </a:cubicBezTo>
                      <a:cubicBezTo>
                        <a:pt x="19" y="44"/>
                        <a:pt x="11" y="22"/>
                        <a:pt x="6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4" y="0"/>
                        <a:pt x="3" y="0"/>
                        <a:pt x="3" y="0"/>
                      </a:cubicBezTo>
                      <a:cubicBezTo>
                        <a:pt x="3" y="0"/>
                        <a:pt x="5" y="38"/>
                        <a:pt x="3" y="58"/>
                      </a:cubicBezTo>
                      <a:cubicBezTo>
                        <a:pt x="1" y="77"/>
                        <a:pt x="7" y="138"/>
                        <a:pt x="3" y="208"/>
                      </a:cubicBezTo>
                      <a:cubicBezTo>
                        <a:pt x="0" y="278"/>
                        <a:pt x="16" y="457"/>
                        <a:pt x="26" y="511"/>
                      </a:cubicBezTo>
                      <a:cubicBezTo>
                        <a:pt x="36" y="566"/>
                        <a:pt x="52" y="720"/>
                        <a:pt x="51" y="758"/>
                      </a:cubicBezTo>
                      <a:cubicBezTo>
                        <a:pt x="49" y="795"/>
                        <a:pt x="51" y="925"/>
                        <a:pt x="51" y="925"/>
                      </a:cubicBezTo>
                      <a:cubicBezTo>
                        <a:pt x="51" y="925"/>
                        <a:pt x="62" y="926"/>
                        <a:pt x="88" y="933"/>
                      </a:cubicBezTo>
                      <a:cubicBezTo>
                        <a:pt x="114" y="939"/>
                        <a:pt x="167" y="938"/>
                        <a:pt x="198" y="933"/>
                      </a:cubicBezTo>
                      <a:cubicBezTo>
                        <a:pt x="229" y="927"/>
                        <a:pt x="236" y="918"/>
                        <a:pt x="236" y="918"/>
                      </a:cubicBezTo>
                      <a:cubicBezTo>
                        <a:pt x="232" y="882"/>
                        <a:pt x="232" y="882"/>
                        <a:pt x="232" y="882"/>
                      </a:cubicBezTo>
                      <a:cubicBezTo>
                        <a:pt x="232" y="882"/>
                        <a:pt x="230" y="806"/>
                        <a:pt x="232" y="765"/>
                      </a:cubicBezTo>
                      <a:cubicBezTo>
                        <a:pt x="234" y="723"/>
                        <a:pt x="236" y="561"/>
                        <a:pt x="244" y="46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 noEditPoints="1"/>
                </p:cNvSpPr>
                <p:nvPr/>
              </p:nvSpPr>
              <p:spPr bwMode="auto">
                <a:xfrm>
                  <a:off x="8509000" y="3843338"/>
                  <a:ext cx="654050" cy="2500313"/>
                </a:xfrm>
                <a:custGeom>
                  <a:avLst/>
                  <a:gdLst>
                    <a:gd name="T0" fmla="*/ 128 w 241"/>
                    <a:gd name="T1" fmla="*/ 172 h 922"/>
                    <a:gd name="T2" fmla="*/ 135 w 241"/>
                    <a:gd name="T3" fmla="*/ 168 h 922"/>
                    <a:gd name="T4" fmla="*/ 182 w 241"/>
                    <a:gd name="T5" fmla="*/ 125 h 922"/>
                    <a:gd name="T6" fmla="*/ 198 w 241"/>
                    <a:gd name="T7" fmla="*/ 86 h 922"/>
                    <a:gd name="T8" fmla="*/ 195 w 241"/>
                    <a:gd name="T9" fmla="*/ 159 h 922"/>
                    <a:gd name="T10" fmla="*/ 21 w 241"/>
                    <a:gd name="T11" fmla="*/ 112 h 922"/>
                    <a:gd name="T12" fmla="*/ 65 w 241"/>
                    <a:gd name="T13" fmla="*/ 114 h 922"/>
                    <a:gd name="T14" fmla="*/ 2 w 241"/>
                    <a:gd name="T15" fmla="*/ 45 h 922"/>
                    <a:gd name="T16" fmla="*/ 2 w 241"/>
                    <a:gd name="T17" fmla="*/ 242 h 922"/>
                    <a:gd name="T18" fmla="*/ 21 w 241"/>
                    <a:gd name="T19" fmla="*/ 112 h 922"/>
                    <a:gd name="T20" fmla="*/ 103 w 241"/>
                    <a:gd name="T21" fmla="*/ 691 h 922"/>
                    <a:gd name="T22" fmla="*/ 159 w 241"/>
                    <a:gd name="T23" fmla="*/ 658 h 922"/>
                    <a:gd name="T24" fmla="*/ 60 w 241"/>
                    <a:gd name="T25" fmla="*/ 594 h 922"/>
                    <a:gd name="T26" fmla="*/ 50 w 241"/>
                    <a:gd name="T27" fmla="*/ 562 h 922"/>
                    <a:gd name="T28" fmla="*/ 194 w 241"/>
                    <a:gd name="T29" fmla="*/ 526 h 922"/>
                    <a:gd name="T30" fmla="*/ 46 w 241"/>
                    <a:gd name="T31" fmla="*/ 501 h 922"/>
                    <a:gd name="T32" fmla="*/ 15 w 241"/>
                    <a:gd name="T33" fmla="*/ 422 h 922"/>
                    <a:gd name="T34" fmla="*/ 49 w 241"/>
                    <a:gd name="T35" fmla="*/ 726 h 922"/>
                    <a:gd name="T36" fmla="*/ 218 w 241"/>
                    <a:gd name="T37" fmla="*/ 210 h 922"/>
                    <a:gd name="T38" fmla="*/ 174 w 241"/>
                    <a:gd name="T39" fmla="*/ 181 h 922"/>
                    <a:gd name="T40" fmla="*/ 49 w 241"/>
                    <a:gd name="T41" fmla="*/ 760 h 922"/>
                    <a:gd name="T42" fmla="*/ 74 w 241"/>
                    <a:gd name="T43" fmla="*/ 783 h 922"/>
                    <a:gd name="T44" fmla="*/ 99 w 241"/>
                    <a:gd name="T45" fmla="*/ 776 h 922"/>
                    <a:gd name="T46" fmla="*/ 70 w 241"/>
                    <a:gd name="T47" fmla="*/ 894 h 922"/>
                    <a:gd name="T48" fmla="*/ 50 w 241"/>
                    <a:gd name="T49" fmla="*/ 912 h 922"/>
                    <a:gd name="T50" fmla="*/ 103 w 241"/>
                    <a:gd name="T51" fmla="*/ 922 h 922"/>
                    <a:gd name="T52" fmla="*/ 68 w 241"/>
                    <a:gd name="T53" fmla="*/ 825 h 922"/>
                    <a:gd name="T54" fmla="*/ 49 w 241"/>
                    <a:gd name="T55" fmla="*/ 851 h 922"/>
                    <a:gd name="T56" fmla="*/ 122 w 241"/>
                    <a:gd name="T57" fmla="*/ 837 h 922"/>
                    <a:gd name="T58" fmla="*/ 231 w 241"/>
                    <a:gd name="T59" fmla="*/ 752 h 922"/>
                    <a:gd name="T60" fmla="*/ 227 w 241"/>
                    <a:gd name="T61" fmla="*/ 522 h 922"/>
                    <a:gd name="T62" fmla="*/ 169 w 241"/>
                    <a:gd name="T63" fmla="*/ 594 h 922"/>
                    <a:gd name="T64" fmla="*/ 208 w 241"/>
                    <a:gd name="T65" fmla="*/ 634 h 922"/>
                    <a:gd name="T66" fmla="*/ 153 w 241"/>
                    <a:gd name="T67" fmla="*/ 716 h 922"/>
                    <a:gd name="T68" fmla="*/ 199 w 241"/>
                    <a:gd name="T69" fmla="*/ 742 h 922"/>
                    <a:gd name="T70" fmla="*/ 122 w 241"/>
                    <a:gd name="T71" fmla="*/ 807 h 922"/>
                    <a:gd name="T72" fmla="*/ 197 w 241"/>
                    <a:gd name="T73" fmla="*/ 803 h 922"/>
                    <a:gd name="T74" fmla="*/ 155 w 241"/>
                    <a:gd name="T75" fmla="*/ 881 h 922"/>
                    <a:gd name="T76" fmla="*/ 210 w 241"/>
                    <a:gd name="T77" fmla="*/ 917 h 922"/>
                    <a:gd name="T78" fmla="*/ 231 w 241"/>
                    <a:gd name="T79" fmla="*/ 869 h 922"/>
                    <a:gd name="T80" fmla="*/ 50 w 241"/>
                    <a:gd name="T81" fmla="*/ 743 h 922"/>
                    <a:gd name="T82" fmla="*/ 49 w 241"/>
                    <a:gd name="T83" fmla="*/ 751 h 922"/>
                    <a:gd name="T84" fmla="*/ 174 w 241"/>
                    <a:gd name="T85" fmla="*/ 742 h 9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</a:cxnLst>
                  <a:rect l="0" t="0" r="r" b="b"/>
                  <a:pathLst>
                    <a:path w="241" h="922">
                      <a:moveTo>
                        <a:pt x="153" y="167"/>
                      </a:moveTo>
                      <a:cubicBezTo>
                        <a:pt x="144" y="169"/>
                        <a:pt x="128" y="172"/>
                        <a:pt x="128" y="172"/>
                      </a:cubicBezTo>
                      <a:cubicBezTo>
                        <a:pt x="128" y="172"/>
                        <a:pt x="129" y="172"/>
                        <a:pt x="129" y="172"/>
                      </a:cubicBezTo>
                      <a:cubicBezTo>
                        <a:pt x="131" y="171"/>
                        <a:pt x="133" y="170"/>
                        <a:pt x="135" y="168"/>
                      </a:cubicBezTo>
                      <a:cubicBezTo>
                        <a:pt x="142" y="164"/>
                        <a:pt x="148" y="160"/>
                        <a:pt x="155" y="155"/>
                      </a:cubicBezTo>
                      <a:cubicBezTo>
                        <a:pt x="166" y="146"/>
                        <a:pt x="175" y="137"/>
                        <a:pt x="182" y="125"/>
                      </a:cubicBezTo>
                      <a:cubicBezTo>
                        <a:pt x="188" y="114"/>
                        <a:pt x="193" y="103"/>
                        <a:pt x="197" y="91"/>
                      </a:cubicBezTo>
                      <a:cubicBezTo>
                        <a:pt x="197" y="89"/>
                        <a:pt x="198" y="88"/>
                        <a:pt x="198" y="86"/>
                      </a:cubicBezTo>
                      <a:cubicBezTo>
                        <a:pt x="201" y="99"/>
                        <a:pt x="206" y="135"/>
                        <a:pt x="211" y="168"/>
                      </a:cubicBezTo>
                      <a:cubicBezTo>
                        <a:pt x="207" y="164"/>
                        <a:pt x="201" y="160"/>
                        <a:pt x="195" y="159"/>
                      </a:cubicBezTo>
                      <a:cubicBezTo>
                        <a:pt x="182" y="156"/>
                        <a:pt x="162" y="164"/>
                        <a:pt x="153" y="167"/>
                      </a:cubicBezTo>
                      <a:close/>
                      <a:moveTo>
                        <a:pt x="21" y="112"/>
                      </a:moveTo>
                      <a:cubicBezTo>
                        <a:pt x="15" y="94"/>
                        <a:pt x="30" y="89"/>
                        <a:pt x="38" y="94"/>
                      </a:cubicBezTo>
                      <a:cubicBezTo>
                        <a:pt x="42" y="97"/>
                        <a:pt x="53" y="105"/>
                        <a:pt x="65" y="114"/>
                      </a:cubicBezTo>
                      <a:cubicBezTo>
                        <a:pt x="39" y="80"/>
                        <a:pt x="15" y="42"/>
                        <a:pt x="3" y="0"/>
                      </a:cubicBezTo>
                      <a:cubicBezTo>
                        <a:pt x="3" y="13"/>
                        <a:pt x="4" y="32"/>
                        <a:pt x="2" y="45"/>
                      </a:cubicBezTo>
                      <a:cubicBezTo>
                        <a:pt x="0" y="64"/>
                        <a:pt x="6" y="125"/>
                        <a:pt x="2" y="195"/>
                      </a:cubicBezTo>
                      <a:cubicBezTo>
                        <a:pt x="2" y="208"/>
                        <a:pt x="2" y="224"/>
                        <a:pt x="2" y="242"/>
                      </a:cubicBezTo>
                      <a:cubicBezTo>
                        <a:pt x="7" y="222"/>
                        <a:pt x="14" y="199"/>
                        <a:pt x="17" y="182"/>
                      </a:cubicBezTo>
                      <a:cubicBezTo>
                        <a:pt x="22" y="155"/>
                        <a:pt x="28" y="130"/>
                        <a:pt x="21" y="112"/>
                      </a:cubicBezTo>
                      <a:close/>
                      <a:moveTo>
                        <a:pt x="98" y="719"/>
                      </a:moveTo>
                      <a:cubicBezTo>
                        <a:pt x="108" y="716"/>
                        <a:pt x="108" y="707"/>
                        <a:pt x="103" y="691"/>
                      </a:cubicBezTo>
                      <a:cubicBezTo>
                        <a:pt x="98" y="676"/>
                        <a:pt x="82" y="665"/>
                        <a:pt x="90" y="662"/>
                      </a:cubicBezTo>
                      <a:cubicBezTo>
                        <a:pt x="98" y="658"/>
                        <a:pt x="159" y="658"/>
                        <a:pt x="159" y="658"/>
                      </a:cubicBezTo>
                      <a:cubicBezTo>
                        <a:pt x="159" y="658"/>
                        <a:pt x="79" y="636"/>
                        <a:pt x="68" y="625"/>
                      </a:cubicBezTo>
                      <a:cubicBezTo>
                        <a:pt x="56" y="615"/>
                        <a:pt x="52" y="601"/>
                        <a:pt x="60" y="594"/>
                      </a:cubicBezTo>
                      <a:cubicBezTo>
                        <a:pt x="68" y="588"/>
                        <a:pt x="95" y="584"/>
                        <a:pt x="102" y="583"/>
                      </a:cubicBezTo>
                      <a:cubicBezTo>
                        <a:pt x="108" y="581"/>
                        <a:pt x="63" y="572"/>
                        <a:pt x="50" y="562"/>
                      </a:cubicBezTo>
                      <a:cubicBezTo>
                        <a:pt x="37" y="551"/>
                        <a:pt x="56" y="551"/>
                        <a:pt x="86" y="548"/>
                      </a:cubicBezTo>
                      <a:cubicBezTo>
                        <a:pt x="116" y="544"/>
                        <a:pt x="175" y="533"/>
                        <a:pt x="194" y="526"/>
                      </a:cubicBezTo>
                      <a:cubicBezTo>
                        <a:pt x="212" y="518"/>
                        <a:pt x="181" y="522"/>
                        <a:pt x="161" y="519"/>
                      </a:cubicBezTo>
                      <a:cubicBezTo>
                        <a:pt x="142" y="516"/>
                        <a:pt x="65" y="520"/>
                        <a:pt x="46" y="501"/>
                      </a:cubicBezTo>
                      <a:cubicBezTo>
                        <a:pt x="26" y="481"/>
                        <a:pt x="19" y="427"/>
                        <a:pt x="19" y="427"/>
                      </a:cubicBezTo>
                      <a:cubicBezTo>
                        <a:pt x="19" y="427"/>
                        <a:pt x="17" y="425"/>
                        <a:pt x="15" y="422"/>
                      </a:cubicBezTo>
                      <a:cubicBezTo>
                        <a:pt x="18" y="455"/>
                        <a:pt x="22" y="482"/>
                        <a:pt x="25" y="498"/>
                      </a:cubicBezTo>
                      <a:cubicBezTo>
                        <a:pt x="34" y="546"/>
                        <a:pt x="47" y="671"/>
                        <a:pt x="49" y="726"/>
                      </a:cubicBezTo>
                      <a:cubicBezTo>
                        <a:pt x="61" y="724"/>
                        <a:pt x="89" y="721"/>
                        <a:pt x="98" y="719"/>
                      </a:cubicBezTo>
                      <a:close/>
                      <a:moveTo>
                        <a:pt x="218" y="210"/>
                      </a:moveTo>
                      <a:cubicBezTo>
                        <a:pt x="216" y="200"/>
                        <a:pt x="215" y="189"/>
                        <a:pt x="213" y="177"/>
                      </a:cubicBezTo>
                      <a:cubicBezTo>
                        <a:pt x="201" y="178"/>
                        <a:pt x="179" y="179"/>
                        <a:pt x="174" y="181"/>
                      </a:cubicBezTo>
                      <a:cubicBezTo>
                        <a:pt x="168" y="183"/>
                        <a:pt x="204" y="200"/>
                        <a:pt x="218" y="210"/>
                      </a:cubicBezTo>
                      <a:close/>
                      <a:moveTo>
                        <a:pt x="49" y="760"/>
                      </a:moveTo>
                      <a:cubicBezTo>
                        <a:pt x="49" y="767"/>
                        <a:pt x="49" y="776"/>
                        <a:pt x="49" y="786"/>
                      </a:cubicBezTo>
                      <a:cubicBezTo>
                        <a:pt x="55" y="783"/>
                        <a:pt x="64" y="782"/>
                        <a:pt x="74" y="783"/>
                      </a:cubicBezTo>
                      <a:cubicBezTo>
                        <a:pt x="92" y="786"/>
                        <a:pt x="147" y="781"/>
                        <a:pt x="147" y="781"/>
                      </a:cubicBezTo>
                      <a:cubicBezTo>
                        <a:pt x="147" y="781"/>
                        <a:pt x="116" y="777"/>
                        <a:pt x="99" y="776"/>
                      </a:cubicBezTo>
                      <a:cubicBezTo>
                        <a:pt x="86" y="775"/>
                        <a:pt x="62" y="767"/>
                        <a:pt x="49" y="760"/>
                      </a:cubicBezTo>
                      <a:close/>
                      <a:moveTo>
                        <a:pt x="70" y="894"/>
                      </a:moveTo>
                      <a:cubicBezTo>
                        <a:pt x="61" y="890"/>
                        <a:pt x="54" y="879"/>
                        <a:pt x="49" y="869"/>
                      </a:cubicBezTo>
                      <a:cubicBezTo>
                        <a:pt x="49" y="893"/>
                        <a:pt x="50" y="912"/>
                        <a:pt x="50" y="912"/>
                      </a:cubicBezTo>
                      <a:cubicBezTo>
                        <a:pt x="50" y="912"/>
                        <a:pt x="61" y="913"/>
                        <a:pt x="87" y="920"/>
                      </a:cubicBezTo>
                      <a:cubicBezTo>
                        <a:pt x="92" y="921"/>
                        <a:pt x="97" y="921"/>
                        <a:pt x="103" y="922"/>
                      </a:cubicBezTo>
                      <a:cubicBezTo>
                        <a:pt x="93" y="912"/>
                        <a:pt x="79" y="897"/>
                        <a:pt x="70" y="894"/>
                      </a:cubicBezTo>
                      <a:close/>
                      <a:moveTo>
                        <a:pt x="68" y="825"/>
                      </a:moveTo>
                      <a:cubicBezTo>
                        <a:pt x="61" y="823"/>
                        <a:pt x="54" y="817"/>
                        <a:pt x="49" y="810"/>
                      </a:cubicBezTo>
                      <a:cubicBezTo>
                        <a:pt x="49" y="824"/>
                        <a:pt x="49" y="838"/>
                        <a:pt x="49" y="851"/>
                      </a:cubicBezTo>
                      <a:cubicBezTo>
                        <a:pt x="54" y="849"/>
                        <a:pt x="63" y="849"/>
                        <a:pt x="69" y="847"/>
                      </a:cubicBezTo>
                      <a:cubicBezTo>
                        <a:pt x="78" y="844"/>
                        <a:pt x="117" y="842"/>
                        <a:pt x="122" y="837"/>
                      </a:cubicBezTo>
                      <a:cubicBezTo>
                        <a:pt x="127" y="831"/>
                        <a:pt x="79" y="829"/>
                        <a:pt x="68" y="825"/>
                      </a:cubicBezTo>
                      <a:close/>
                      <a:moveTo>
                        <a:pt x="231" y="752"/>
                      </a:moveTo>
                      <a:cubicBezTo>
                        <a:pt x="233" y="715"/>
                        <a:pt x="235" y="579"/>
                        <a:pt x="241" y="486"/>
                      </a:cubicBezTo>
                      <a:cubicBezTo>
                        <a:pt x="235" y="500"/>
                        <a:pt x="228" y="513"/>
                        <a:pt x="227" y="522"/>
                      </a:cubicBezTo>
                      <a:cubicBezTo>
                        <a:pt x="226" y="535"/>
                        <a:pt x="218" y="544"/>
                        <a:pt x="213" y="564"/>
                      </a:cubicBezTo>
                      <a:cubicBezTo>
                        <a:pt x="208" y="585"/>
                        <a:pt x="169" y="594"/>
                        <a:pt x="169" y="594"/>
                      </a:cubicBezTo>
                      <a:cubicBezTo>
                        <a:pt x="169" y="594"/>
                        <a:pt x="212" y="585"/>
                        <a:pt x="212" y="599"/>
                      </a:cubicBezTo>
                      <a:cubicBezTo>
                        <a:pt x="212" y="614"/>
                        <a:pt x="208" y="625"/>
                        <a:pt x="208" y="634"/>
                      </a:cubicBezTo>
                      <a:cubicBezTo>
                        <a:pt x="208" y="643"/>
                        <a:pt x="205" y="668"/>
                        <a:pt x="201" y="678"/>
                      </a:cubicBezTo>
                      <a:cubicBezTo>
                        <a:pt x="197" y="689"/>
                        <a:pt x="153" y="716"/>
                        <a:pt x="153" y="716"/>
                      </a:cubicBezTo>
                      <a:cubicBezTo>
                        <a:pt x="153" y="716"/>
                        <a:pt x="191" y="710"/>
                        <a:pt x="197" y="706"/>
                      </a:cubicBezTo>
                      <a:cubicBezTo>
                        <a:pt x="204" y="702"/>
                        <a:pt x="200" y="729"/>
                        <a:pt x="199" y="742"/>
                      </a:cubicBezTo>
                      <a:cubicBezTo>
                        <a:pt x="197" y="755"/>
                        <a:pt x="197" y="768"/>
                        <a:pt x="194" y="774"/>
                      </a:cubicBezTo>
                      <a:cubicBezTo>
                        <a:pt x="190" y="781"/>
                        <a:pt x="122" y="807"/>
                        <a:pt x="122" y="807"/>
                      </a:cubicBezTo>
                      <a:cubicBezTo>
                        <a:pt x="122" y="807"/>
                        <a:pt x="140" y="803"/>
                        <a:pt x="159" y="799"/>
                      </a:cubicBezTo>
                      <a:cubicBezTo>
                        <a:pt x="177" y="795"/>
                        <a:pt x="195" y="794"/>
                        <a:pt x="197" y="803"/>
                      </a:cubicBezTo>
                      <a:cubicBezTo>
                        <a:pt x="200" y="812"/>
                        <a:pt x="203" y="847"/>
                        <a:pt x="200" y="857"/>
                      </a:cubicBezTo>
                      <a:cubicBezTo>
                        <a:pt x="197" y="868"/>
                        <a:pt x="155" y="881"/>
                        <a:pt x="155" y="881"/>
                      </a:cubicBezTo>
                      <a:cubicBezTo>
                        <a:pt x="155" y="881"/>
                        <a:pt x="201" y="878"/>
                        <a:pt x="206" y="887"/>
                      </a:cubicBezTo>
                      <a:cubicBezTo>
                        <a:pt x="210" y="894"/>
                        <a:pt x="211" y="907"/>
                        <a:pt x="210" y="917"/>
                      </a:cubicBezTo>
                      <a:cubicBezTo>
                        <a:pt x="230" y="912"/>
                        <a:pt x="235" y="905"/>
                        <a:pt x="235" y="905"/>
                      </a:cubicBezTo>
                      <a:cubicBezTo>
                        <a:pt x="231" y="869"/>
                        <a:pt x="231" y="869"/>
                        <a:pt x="231" y="869"/>
                      </a:cubicBezTo>
                      <a:cubicBezTo>
                        <a:pt x="231" y="869"/>
                        <a:pt x="229" y="793"/>
                        <a:pt x="231" y="752"/>
                      </a:cubicBezTo>
                      <a:close/>
                      <a:moveTo>
                        <a:pt x="50" y="743"/>
                      </a:moveTo>
                      <a:cubicBezTo>
                        <a:pt x="50" y="744"/>
                        <a:pt x="50" y="744"/>
                        <a:pt x="50" y="745"/>
                      </a:cubicBezTo>
                      <a:cubicBezTo>
                        <a:pt x="50" y="746"/>
                        <a:pt x="50" y="749"/>
                        <a:pt x="49" y="751"/>
                      </a:cubicBezTo>
                      <a:cubicBezTo>
                        <a:pt x="66" y="750"/>
                        <a:pt x="103" y="754"/>
                        <a:pt x="116" y="751"/>
                      </a:cubicBezTo>
                      <a:cubicBezTo>
                        <a:pt x="133" y="747"/>
                        <a:pt x="155" y="751"/>
                        <a:pt x="174" y="742"/>
                      </a:cubicBezTo>
                      <a:cubicBezTo>
                        <a:pt x="192" y="734"/>
                        <a:pt x="82" y="742"/>
                        <a:pt x="50" y="743"/>
                      </a:cubicBezTo>
                      <a:close/>
                    </a:path>
                  </a:pathLst>
                </a:custGeom>
                <a:solidFill>
                  <a:srgbClr val="A6A8A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" name="Freeform 14"/>
                <p:cNvSpPr>
                  <a:spLocks/>
                </p:cNvSpPr>
                <p:nvPr/>
              </p:nvSpPr>
              <p:spPr bwMode="auto">
                <a:xfrm>
                  <a:off x="9101138" y="4141788"/>
                  <a:ext cx="303212" cy="1673225"/>
                </a:xfrm>
                <a:custGeom>
                  <a:avLst/>
                  <a:gdLst>
                    <a:gd name="T0" fmla="*/ 23 w 112"/>
                    <a:gd name="T1" fmla="*/ 609 h 617"/>
                    <a:gd name="T2" fmla="*/ 37 w 112"/>
                    <a:gd name="T3" fmla="*/ 561 h 617"/>
                    <a:gd name="T4" fmla="*/ 82 w 112"/>
                    <a:gd name="T5" fmla="*/ 414 h 617"/>
                    <a:gd name="T6" fmla="*/ 109 w 112"/>
                    <a:gd name="T7" fmla="*/ 232 h 617"/>
                    <a:gd name="T8" fmla="*/ 111 w 112"/>
                    <a:gd name="T9" fmla="*/ 57 h 617"/>
                    <a:gd name="T10" fmla="*/ 44 w 112"/>
                    <a:gd name="T11" fmla="*/ 15 h 617"/>
                    <a:gd name="T12" fmla="*/ 3 w 112"/>
                    <a:gd name="T13" fmla="*/ 0 h 617"/>
                    <a:gd name="T14" fmla="*/ 6 w 112"/>
                    <a:gd name="T15" fmla="*/ 44 h 617"/>
                    <a:gd name="T16" fmla="*/ 29 w 112"/>
                    <a:gd name="T17" fmla="*/ 215 h 617"/>
                    <a:gd name="T18" fmla="*/ 33 w 112"/>
                    <a:gd name="T19" fmla="*/ 367 h 617"/>
                    <a:gd name="T20" fmla="*/ 23 w 112"/>
                    <a:gd name="T21" fmla="*/ 609 h 6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12" h="617">
                      <a:moveTo>
                        <a:pt x="23" y="609"/>
                      </a:moveTo>
                      <a:cubicBezTo>
                        <a:pt x="24" y="617"/>
                        <a:pt x="29" y="592"/>
                        <a:pt x="37" y="561"/>
                      </a:cubicBezTo>
                      <a:cubicBezTo>
                        <a:pt x="46" y="530"/>
                        <a:pt x="67" y="476"/>
                        <a:pt x="82" y="414"/>
                      </a:cubicBezTo>
                      <a:cubicBezTo>
                        <a:pt x="98" y="352"/>
                        <a:pt x="106" y="266"/>
                        <a:pt x="109" y="232"/>
                      </a:cubicBezTo>
                      <a:cubicBezTo>
                        <a:pt x="112" y="199"/>
                        <a:pt x="111" y="62"/>
                        <a:pt x="111" y="57"/>
                      </a:cubicBezTo>
                      <a:cubicBezTo>
                        <a:pt x="111" y="52"/>
                        <a:pt x="44" y="15"/>
                        <a:pt x="44" y="15"/>
                      </a:cubicBezTo>
                      <a:cubicBezTo>
                        <a:pt x="44" y="15"/>
                        <a:pt x="5" y="0"/>
                        <a:pt x="3" y="0"/>
                      </a:cubicBezTo>
                      <a:cubicBezTo>
                        <a:pt x="0" y="0"/>
                        <a:pt x="5" y="25"/>
                        <a:pt x="6" y="44"/>
                      </a:cubicBezTo>
                      <a:cubicBezTo>
                        <a:pt x="7" y="63"/>
                        <a:pt x="23" y="181"/>
                        <a:pt x="29" y="215"/>
                      </a:cubicBezTo>
                      <a:cubicBezTo>
                        <a:pt x="35" y="250"/>
                        <a:pt x="37" y="333"/>
                        <a:pt x="33" y="367"/>
                      </a:cubicBezTo>
                      <a:cubicBezTo>
                        <a:pt x="29" y="401"/>
                        <a:pt x="23" y="601"/>
                        <a:pt x="23" y="609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" name="Freeform 15"/>
                <p:cNvSpPr>
                  <a:spLocks/>
                </p:cNvSpPr>
                <p:nvPr/>
              </p:nvSpPr>
              <p:spPr bwMode="auto">
                <a:xfrm>
                  <a:off x="8624888" y="6523038"/>
                  <a:ext cx="571500" cy="338138"/>
                </a:xfrm>
                <a:custGeom>
                  <a:avLst/>
                  <a:gdLst>
                    <a:gd name="T0" fmla="*/ 163 w 210"/>
                    <a:gd name="T1" fmla="*/ 4 h 125"/>
                    <a:gd name="T2" fmla="*/ 86 w 210"/>
                    <a:gd name="T3" fmla="*/ 13 h 125"/>
                    <a:gd name="T4" fmla="*/ 27 w 210"/>
                    <a:gd name="T5" fmla="*/ 34 h 125"/>
                    <a:gd name="T6" fmla="*/ 0 w 210"/>
                    <a:gd name="T7" fmla="*/ 34 h 125"/>
                    <a:gd name="T8" fmla="*/ 4 w 210"/>
                    <a:gd name="T9" fmla="*/ 68 h 125"/>
                    <a:gd name="T10" fmla="*/ 106 w 210"/>
                    <a:gd name="T11" fmla="*/ 86 h 125"/>
                    <a:gd name="T12" fmla="*/ 200 w 210"/>
                    <a:gd name="T13" fmla="*/ 113 h 125"/>
                    <a:gd name="T14" fmla="*/ 153 w 210"/>
                    <a:gd name="T15" fmla="*/ 64 h 125"/>
                    <a:gd name="T16" fmla="*/ 99 w 210"/>
                    <a:gd name="T17" fmla="*/ 51 h 125"/>
                    <a:gd name="T18" fmla="*/ 161 w 210"/>
                    <a:gd name="T19" fmla="*/ 29 h 125"/>
                    <a:gd name="T20" fmla="*/ 163 w 210"/>
                    <a:gd name="T21" fmla="*/ 4 h 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210" h="125">
                      <a:moveTo>
                        <a:pt x="163" y="4"/>
                      </a:moveTo>
                      <a:cubicBezTo>
                        <a:pt x="139" y="3"/>
                        <a:pt x="117" y="0"/>
                        <a:pt x="86" y="13"/>
                      </a:cubicBezTo>
                      <a:cubicBezTo>
                        <a:pt x="55" y="26"/>
                        <a:pt x="42" y="34"/>
                        <a:pt x="27" y="34"/>
                      </a:cubicBezTo>
                      <a:cubicBezTo>
                        <a:pt x="13" y="34"/>
                        <a:pt x="0" y="34"/>
                        <a:pt x="0" y="34"/>
                      </a:cubicBezTo>
                      <a:cubicBezTo>
                        <a:pt x="4" y="68"/>
                        <a:pt x="4" y="68"/>
                        <a:pt x="4" y="68"/>
                      </a:cubicBezTo>
                      <a:cubicBezTo>
                        <a:pt x="4" y="68"/>
                        <a:pt x="56" y="69"/>
                        <a:pt x="106" y="86"/>
                      </a:cubicBezTo>
                      <a:cubicBezTo>
                        <a:pt x="157" y="103"/>
                        <a:pt x="210" y="125"/>
                        <a:pt x="200" y="113"/>
                      </a:cubicBezTo>
                      <a:cubicBezTo>
                        <a:pt x="189" y="101"/>
                        <a:pt x="176" y="71"/>
                        <a:pt x="153" y="64"/>
                      </a:cubicBezTo>
                      <a:cubicBezTo>
                        <a:pt x="130" y="56"/>
                        <a:pt x="99" y="51"/>
                        <a:pt x="99" y="51"/>
                      </a:cubicBezTo>
                      <a:cubicBezTo>
                        <a:pt x="99" y="51"/>
                        <a:pt x="148" y="40"/>
                        <a:pt x="161" y="29"/>
                      </a:cubicBezTo>
                      <a:cubicBezTo>
                        <a:pt x="174" y="17"/>
                        <a:pt x="188" y="5"/>
                        <a:pt x="163" y="4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/>
              </p:nvSpPr>
              <p:spPr bwMode="auto">
                <a:xfrm>
                  <a:off x="9147175" y="6067425"/>
                  <a:ext cx="608012" cy="1095375"/>
                </a:xfrm>
                <a:custGeom>
                  <a:avLst/>
                  <a:gdLst>
                    <a:gd name="T0" fmla="*/ 60 w 224"/>
                    <a:gd name="T1" fmla="*/ 376 h 404"/>
                    <a:gd name="T2" fmla="*/ 154 w 224"/>
                    <a:gd name="T3" fmla="*/ 386 h 404"/>
                    <a:gd name="T4" fmla="*/ 224 w 224"/>
                    <a:gd name="T5" fmla="*/ 368 h 404"/>
                    <a:gd name="T6" fmla="*/ 141 w 224"/>
                    <a:gd name="T7" fmla="*/ 335 h 404"/>
                    <a:gd name="T8" fmla="*/ 60 w 224"/>
                    <a:gd name="T9" fmla="*/ 220 h 404"/>
                    <a:gd name="T10" fmla="*/ 22 w 224"/>
                    <a:gd name="T11" fmla="*/ 85 h 404"/>
                    <a:gd name="T12" fmla="*/ 0 w 224"/>
                    <a:gd name="T13" fmla="*/ 0 h 404"/>
                    <a:gd name="T14" fmla="*/ 10 w 224"/>
                    <a:gd name="T15" fmla="*/ 171 h 404"/>
                    <a:gd name="T16" fmla="*/ 60 w 224"/>
                    <a:gd name="T17" fmla="*/ 376 h 4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24" h="404">
                      <a:moveTo>
                        <a:pt x="60" y="376"/>
                      </a:moveTo>
                      <a:cubicBezTo>
                        <a:pt x="88" y="404"/>
                        <a:pt x="127" y="396"/>
                        <a:pt x="154" y="386"/>
                      </a:cubicBezTo>
                      <a:cubicBezTo>
                        <a:pt x="181" y="376"/>
                        <a:pt x="224" y="368"/>
                        <a:pt x="224" y="368"/>
                      </a:cubicBezTo>
                      <a:cubicBezTo>
                        <a:pt x="224" y="368"/>
                        <a:pt x="156" y="352"/>
                        <a:pt x="141" y="335"/>
                      </a:cubicBezTo>
                      <a:cubicBezTo>
                        <a:pt x="127" y="319"/>
                        <a:pt x="74" y="250"/>
                        <a:pt x="60" y="220"/>
                      </a:cubicBezTo>
                      <a:cubicBezTo>
                        <a:pt x="45" y="190"/>
                        <a:pt x="30" y="111"/>
                        <a:pt x="22" y="85"/>
                      </a:cubicBezTo>
                      <a:cubicBezTo>
                        <a:pt x="14" y="59"/>
                        <a:pt x="0" y="0"/>
                        <a:pt x="0" y="0"/>
                      </a:cubicBezTo>
                      <a:cubicBezTo>
                        <a:pt x="0" y="0"/>
                        <a:pt x="4" y="119"/>
                        <a:pt x="10" y="171"/>
                      </a:cubicBezTo>
                      <a:cubicBezTo>
                        <a:pt x="17" y="223"/>
                        <a:pt x="31" y="347"/>
                        <a:pt x="60" y="376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" name="Freeform 17"/>
                <p:cNvSpPr>
                  <a:spLocks/>
                </p:cNvSpPr>
                <p:nvPr/>
              </p:nvSpPr>
              <p:spPr bwMode="auto">
                <a:xfrm>
                  <a:off x="8115300" y="7094538"/>
                  <a:ext cx="1633537" cy="750888"/>
                </a:xfrm>
                <a:custGeom>
                  <a:avLst/>
                  <a:gdLst>
                    <a:gd name="T0" fmla="*/ 594 w 602"/>
                    <a:gd name="T1" fmla="*/ 20 h 277"/>
                    <a:gd name="T2" fmla="*/ 541 w 602"/>
                    <a:gd name="T3" fmla="*/ 8 h 277"/>
                    <a:gd name="T4" fmla="*/ 433 w 602"/>
                    <a:gd name="T5" fmla="*/ 38 h 277"/>
                    <a:gd name="T6" fmla="*/ 293 w 602"/>
                    <a:gd name="T7" fmla="*/ 26 h 277"/>
                    <a:gd name="T8" fmla="*/ 193 w 602"/>
                    <a:gd name="T9" fmla="*/ 8 h 277"/>
                    <a:gd name="T10" fmla="*/ 331 w 602"/>
                    <a:gd name="T11" fmla="*/ 79 h 277"/>
                    <a:gd name="T12" fmla="*/ 446 w 602"/>
                    <a:gd name="T13" fmla="*/ 138 h 277"/>
                    <a:gd name="T14" fmla="*/ 294 w 602"/>
                    <a:gd name="T15" fmla="*/ 95 h 277"/>
                    <a:gd name="T16" fmla="*/ 125 w 602"/>
                    <a:gd name="T17" fmla="*/ 28 h 277"/>
                    <a:gd name="T18" fmla="*/ 88 w 602"/>
                    <a:gd name="T19" fmla="*/ 25 h 277"/>
                    <a:gd name="T20" fmla="*/ 307 w 602"/>
                    <a:gd name="T21" fmla="*/ 125 h 277"/>
                    <a:gd name="T22" fmla="*/ 380 w 602"/>
                    <a:gd name="T23" fmla="*/ 165 h 277"/>
                    <a:gd name="T24" fmla="*/ 201 w 602"/>
                    <a:gd name="T25" fmla="*/ 90 h 277"/>
                    <a:gd name="T26" fmla="*/ 90 w 602"/>
                    <a:gd name="T27" fmla="*/ 45 h 277"/>
                    <a:gd name="T28" fmla="*/ 327 w 602"/>
                    <a:gd name="T29" fmla="*/ 173 h 277"/>
                    <a:gd name="T30" fmla="*/ 441 w 602"/>
                    <a:gd name="T31" fmla="*/ 261 h 277"/>
                    <a:gd name="T32" fmla="*/ 280 w 602"/>
                    <a:gd name="T33" fmla="*/ 196 h 277"/>
                    <a:gd name="T34" fmla="*/ 206 w 602"/>
                    <a:gd name="T35" fmla="*/ 144 h 277"/>
                    <a:gd name="T36" fmla="*/ 75 w 602"/>
                    <a:gd name="T37" fmla="*/ 67 h 277"/>
                    <a:gd name="T38" fmla="*/ 9 w 602"/>
                    <a:gd name="T39" fmla="*/ 51 h 277"/>
                    <a:gd name="T40" fmla="*/ 165 w 602"/>
                    <a:gd name="T41" fmla="*/ 184 h 277"/>
                    <a:gd name="T42" fmla="*/ 308 w 602"/>
                    <a:gd name="T43" fmla="*/ 277 h 277"/>
                    <a:gd name="T44" fmla="*/ 581 w 602"/>
                    <a:gd name="T45" fmla="*/ 277 h 277"/>
                    <a:gd name="T46" fmla="*/ 600 w 602"/>
                    <a:gd name="T47" fmla="*/ 118 h 277"/>
                    <a:gd name="T48" fmla="*/ 594 w 602"/>
                    <a:gd name="T49" fmla="*/ 20 h 2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602" h="277">
                      <a:moveTo>
                        <a:pt x="594" y="20"/>
                      </a:moveTo>
                      <a:cubicBezTo>
                        <a:pt x="590" y="10"/>
                        <a:pt x="555" y="0"/>
                        <a:pt x="541" y="8"/>
                      </a:cubicBezTo>
                      <a:cubicBezTo>
                        <a:pt x="526" y="16"/>
                        <a:pt x="468" y="33"/>
                        <a:pt x="433" y="38"/>
                      </a:cubicBezTo>
                      <a:cubicBezTo>
                        <a:pt x="398" y="43"/>
                        <a:pt x="337" y="33"/>
                        <a:pt x="293" y="26"/>
                      </a:cubicBezTo>
                      <a:cubicBezTo>
                        <a:pt x="249" y="20"/>
                        <a:pt x="180" y="0"/>
                        <a:pt x="193" y="8"/>
                      </a:cubicBezTo>
                      <a:cubicBezTo>
                        <a:pt x="206" y="16"/>
                        <a:pt x="297" y="61"/>
                        <a:pt x="331" y="79"/>
                      </a:cubicBezTo>
                      <a:cubicBezTo>
                        <a:pt x="364" y="98"/>
                        <a:pt x="466" y="138"/>
                        <a:pt x="446" y="138"/>
                      </a:cubicBezTo>
                      <a:cubicBezTo>
                        <a:pt x="427" y="138"/>
                        <a:pt x="349" y="122"/>
                        <a:pt x="294" y="95"/>
                      </a:cubicBezTo>
                      <a:cubicBezTo>
                        <a:pt x="240" y="68"/>
                        <a:pt x="139" y="29"/>
                        <a:pt x="125" y="28"/>
                      </a:cubicBezTo>
                      <a:cubicBezTo>
                        <a:pt x="110" y="26"/>
                        <a:pt x="88" y="25"/>
                        <a:pt x="88" y="25"/>
                      </a:cubicBezTo>
                      <a:cubicBezTo>
                        <a:pt x="88" y="25"/>
                        <a:pt x="265" y="104"/>
                        <a:pt x="307" y="125"/>
                      </a:cubicBezTo>
                      <a:cubicBezTo>
                        <a:pt x="350" y="146"/>
                        <a:pt x="397" y="166"/>
                        <a:pt x="380" y="165"/>
                      </a:cubicBezTo>
                      <a:cubicBezTo>
                        <a:pt x="363" y="164"/>
                        <a:pt x="252" y="111"/>
                        <a:pt x="201" y="90"/>
                      </a:cubicBezTo>
                      <a:cubicBezTo>
                        <a:pt x="151" y="69"/>
                        <a:pt x="90" y="45"/>
                        <a:pt x="90" y="45"/>
                      </a:cubicBezTo>
                      <a:cubicBezTo>
                        <a:pt x="90" y="45"/>
                        <a:pt x="288" y="149"/>
                        <a:pt x="327" y="173"/>
                      </a:cubicBezTo>
                      <a:cubicBezTo>
                        <a:pt x="366" y="196"/>
                        <a:pt x="464" y="261"/>
                        <a:pt x="441" y="261"/>
                      </a:cubicBezTo>
                      <a:cubicBezTo>
                        <a:pt x="418" y="261"/>
                        <a:pt x="326" y="225"/>
                        <a:pt x="280" y="196"/>
                      </a:cubicBezTo>
                      <a:cubicBezTo>
                        <a:pt x="235" y="168"/>
                        <a:pt x="206" y="144"/>
                        <a:pt x="206" y="144"/>
                      </a:cubicBezTo>
                      <a:cubicBezTo>
                        <a:pt x="173" y="122"/>
                        <a:pt x="107" y="76"/>
                        <a:pt x="75" y="67"/>
                      </a:cubicBezTo>
                      <a:cubicBezTo>
                        <a:pt x="44" y="57"/>
                        <a:pt x="0" y="35"/>
                        <a:pt x="9" y="51"/>
                      </a:cubicBezTo>
                      <a:cubicBezTo>
                        <a:pt x="18" y="67"/>
                        <a:pt x="125" y="152"/>
                        <a:pt x="165" y="184"/>
                      </a:cubicBezTo>
                      <a:cubicBezTo>
                        <a:pt x="203" y="215"/>
                        <a:pt x="262" y="253"/>
                        <a:pt x="308" y="277"/>
                      </a:cubicBezTo>
                      <a:cubicBezTo>
                        <a:pt x="581" y="277"/>
                        <a:pt x="581" y="277"/>
                        <a:pt x="581" y="277"/>
                      </a:cubicBezTo>
                      <a:cubicBezTo>
                        <a:pt x="590" y="224"/>
                        <a:pt x="599" y="150"/>
                        <a:pt x="600" y="118"/>
                      </a:cubicBezTo>
                      <a:cubicBezTo>
                        <a:pt x="602" y="81"/>
                        <a:pt x="598" y="30"/>
                        <a:pt x="594" y="20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" name="Freeform 18"/>
                <p:cNvSpPr>
                  <a:spLocks/>
                </p:cNvSpPr>
                <p:nvPr/>
              </p:nvSpPr>
              <p:spPr bwMode="auto">
                <a:xfrm>
                  <a:off x="9732963" y="5103813"/>
                  <a:ext cx="396875" cy="93663"/>
                </a:xfrm>
                <a:custGeom>
                  <a:avLst/>
                  <a:gdLst>
                    <a:gd name="T0" fmla="*/ 128 w 146"/>
                    <a:gd name="T1" fmla="*/ 32 h 34"/>
                    <a:gd name="T2" fmla="*/ 140 w 146"/>
                    <a:gd name="T3" fmla="*/ 24 h 34"/>
                    <a:gd name="T4" fmla="*/ 48 w 146"/>
                    <a:gd name="T5" fmla="*/ 7 h 34"/>
                    <a:gd name="T6" fmla="*/ 0 w 146"/>
                    <a:gd name="T7" fmla="*/ 10 h 34"/>
                    <a:gd name="T8" fmla="*/ 43 w 146"/>
                    <a:gd name="T9" fmla="*/ 31 h 34"/>
                    <a:gd name="T10" fmla="*/ 128 w 146"/>
                    <a:gd name="T11" fmla="*/ 32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46" h="34">
                      <a:moveTo>
                        <a:pt x="128" y="32"/>
                      </a:moveTo>
                      <a:cubicBezTo>
                        <a:pt x="128" y="32"/>
                        <a:pt x="134" y="27"/>
                        <a:pt x="140" y="24"/>
                      </a:cubicBezTo>
                      <a:cubicBezTo>
                        <a:pt x="146" y="22"/>
                        <a:pt x="78" y="14"/>
                        <a:pt x="48" y="7"/>
                      </a:cubicBezTo>
                      <a:cubicBezTo>
                        <a:pt x="18" y="0"/>
                        <a:pt x="0" y="1"/>
                        <a:pt x="0" y="10"/>
                      </a:cubicBezTo>
                      <a:cubicBezTo>
                        <a:pt x="1" y="18"/>
                        <a:pt x="24" y="29"/>
                        <a:pt x="43" y="31"/>
                      </a:cubicBezTo>
                      <a:cubicBezTo>
                        <a:pt x="62" y="34"/>
                        <a:pt x="114" y="32"/>
                        <a:pt x="128" y="32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" name="Freeform 19"/>
                <p:cNvSpPr>
                  <a:spLocks/>
                </p:cNvSpPr>
                <p:nvPr/>
              </p:nvSpPr>
              <p:spPr bwMode="auto">
                <a:xfrm>
                  <a:off x="9404350" y="5251450"/>
                  <a:ext cx="514350" cy="1800225"/>
                </a:xfrm>
                <a:custGeom>
                  <a:avLst/>
                  <a:gdLst>
                    <a:gd name="T0" fmla="*/ 64 w 189"/>
                    <a:gd name="T1" fmla="*/ 196 h 664"/>
                    <a:gd name="T2" fmla="*/ 0 w 189"/>
                    <a:gd name="T3" fmla="*/ 140 h 664"/>
                    <a:gd name="T4" fmla="*/ 57 w 189"/>
                    <a:gd name="T5" fmla="*/ 227 h 664"/>
                    <a:gd name="T6" fmla="*/ 121 w 189"/>
                    <a:gd name="T7" fmla="*/ 403 h 664"/>
                    <a:gd name="T8" fmla="*/ 158 w 189"/>
                    <a:gd name="T9" fmla="*/ 596 h 664"/>
                    <a:gd name="T10" fmla="*/ 136 w 189"/>
                    <a:gd name="T11" fmla="*/ 662 h 664"/>
                    <a:gd name="T12" fmla="*/ 142 w 189"/>
                    <a:gd name="T13" fmla="*/ 664 h 664"/>
                    <a:gd name="T14" fmla="*/ 142 w 189"/>
                    <a:gd name="T15" fmla="*/ 663 h 664"/>
                    <a:gd name="T16" fmla="*/ 153 w 189"/>
                    <a:gd name="T17" fmla="*/ 655 h 664"/>
                    <a:gd name="T18" fmla="*/ 172 w 189"/>
                    <a:gd name="T19" fmla="*/ 641 h 664"/>
                    <a:gd name="T20" fmla="*/ 187 w 189"/>
                    <a:gd name="T21" fmla="*/ 629 h 664"/>
                    <a:gd name="T22" fmla="*/ 188 w 189"/>
                    <a:gd name="T23" fmla="*/ 619 h 664"/>
                    <a:gd name="T24" fmla="*/ 161 w 189"/>
                    <a:gd name="T25" fmla="*/ 513 h 664"/>
                    <a:gd name="T26" fmla="*/ 130 w 189"/>
                    <a:gd name="T27" fmla="*/ 392 h 664"/>
                    <a:gd name="T28" fmla="*/ 125 w 189"/>
                    <a:gd name="T29" fmla="*/ 372 h 664"/>
                    <a:gd name="T30" fmla="*/ 109 w 189"/>
                    <a:gd name="T31" fmla="*/ 322 h 664"/>
                    <a:gd name="T32" fmla="*/ 94 w 189"/>
                    <a:gd name="T33" fmla="*/ 271 h 664"/>
                    <a:gd name="T34" fmla="*/ 85 w 189"/>
                    <a:gd name="T35" fmla="*/ 244 h 664"/>
                    <a:gd name="T36" fmla="*/ 78 w 189"/>
                    <a:gd name="T37" fmla="*/ 217 h 664"/>
                    <a:gd name="T38" fmla="*/ 76 w 189"/>
                    <a:gd name="T39" fmla="*/ 215 h 664"/>
                    <a:gd name="T40" fmla="*/ 75 w 189"/>
                    <a:gd name="T41" fmla="*/ 209 h 664"/>
                    <a:gd name="T42" fmla="*/ 66 w 189"/>
                    <a:gd name="T43" fmla="*/ 156 h 664"/>
                    <a:gd name="T44" fmla="*/ 58 w 189"/>
                    <a:gd name="T45" fmla="*/ 120 h 664"/>
                    <a:gd name="T46" fmla="*/ 71 w 189"/>
                    <a:gd name="T47" fmla="*/ 50 h 664"/>
                    <a:gd name="T48" fmla="*/ 80 w 189"/>
                    <a:gd name="T49" fmla="*/ 27 h 664"/>
                    <a:gd name="T50" fmla="*/ 61 w 189"/>
                    <a:gd name="T51" fmla="*/ 62 h 664"/>
                    <a:gd name="T52" fmla="*/ 40 w 189"/>
                    <a:gd name="T53" fmla="*/ 84 h 664"/>
                    <a:gd name="T54" fmla="*/ 18 w 189"/>
                    <a:gd name="T55" fmla="*/ 14 h 664"/>
                    <a:gd name="T56" fmla="*/ 32 w 189"/>
                    <a:gd name="T57" fmla="*/ 115 h 664"/>
                    <a:gd name="T58" fmla="*/ 64 w 189"/>
                    <a:gd name="T59" fmla="*/ 196 h 6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189" h="664">
                      <a:moveTo>
                        <a:pt x="64" y="196"/>
                      </a:moveTo>
                      <a:cubicBezTo>
                        <a:pt x="59" y="193"/>
                        <a:pt x="0" y="140"/>
                        <a:pt x="0" y="140"/>
                      </a:cubicBezTo>
                      <a:cubicBezTo>
                        <a:pt x="0" y="140"/>
                        <a:pt x="36" y="201"/>
                        <a:pt x="57" y="227"/>
                      </a:cubicBezTo>
                      <a:cubicBezTo>
                        <a:pt x="77" y="253"/>
                        <a:pt x="105" y="342"/>
                        <a:pt x="121" y="403"/>
                      </a:cubicBezTo>
                      <a:cubicBezTo>
                        <a:pt x="138" y="464"/>
                        <a:pt x="159" y="566"/>
                        <a:pt x="158" y="596"/>
                      </a:cubicBezTo>
                      <a:cubicBezTo>
                        <a:pt x="156" y="626"/>
                        <a:pt x="136" y="662"/>
                        <a:pt x="136" y="662"/>
                      </a:cubicBezTo>
                      <a:cubicBezTo>
                        <a:pt x="136" y="662"/>
                        <a:pt x="138" y="663"/>
                        <a:pt x="142" y="664"/>
                      </a:cubicBezTo>
                      <a:cubicBezTo>
                        <a:pt x="142" y="663"/>
                        <a:pt x="142" y="663"/>
                        <a:pt x="142" y="663"/>
                      </a:cubicBezTo>
                      <a:cubicBezTo>
                        <a:pt x="146" y="660"/>
                        <a:pt x="149" y="658"/>
                        <a:pt x="153" y="655"/>
                      </a:cubicBezTo>
                      <a:cubicBezTo>
                        <a:pt x="159" y="650"/>
                        <a:pt x="165" y="645"/>
                        <a:pt x="172" y="641"/>
                      </a:cubicBezTo>
                      <a:cubicBezTo>
                        <a:pt x="177" y="638"/>
                        <a:pt x="183" y="634"/>
                        <a:pt x="187" y="629"/>
                      </a:cubicBezTo>
                      <a:cubicBezTo>
                        <a:pt x="189" y="626"/>
                        <a:pt x="189" y="623"/>
                        <a:pt x="188" y="619"/>
                      </a:cubicBezTo>
                      <a:cubicBezTo>
                        <a:pt x="182" y="583"/>
                        <a:pt x="171" y="548"/>
                        <a:pt x="161" y="513"/>
                      </a:cubicBezTo>
                      <a:cubicBezTo>
                        <a:pt x="151" y="473"/>
                        <a:pt x="140" y="433"/>
                        <a:pt x="130" y="392"/>
                      </a:cubicBezTo>
                      <a:cubicBezTo>
                        <a:pt x="128" y="385"/>
                        <a:pt x="127" y="378"/>
                        <a:pt x="125" y="372"/>
                      </a:cubicBezTo>
                      <a:cubicBezTo>
                        <a:pt x="122" y="355"/>
                        <a:pt x="115" y="338"/>
                        <a:pt x="109" y="322"/>
                      </a:cubicBezTo>
                      <a:cubicBezTo>
                        <a:pt x="103" y="305"/>
                        <a:pt x="99" y="288"/>
                        <a:pt x="94" y="271"/>
                      </a:cubicBezTo>
                      <a:cubicBezTo>
                        <a:pt x="91" y="262"/>
                        <a:pt x="88" y="253"/>
                        <a:pt x="85" y="244"/>
                      </a:cubicBezTo>
                      <a:cubicBezTo>
                        <a:pt x="82" y="235"/>
                        <a:pt x="79" y="226"/>
                        <a:pt x="78" y="217"/>
                      </a:cubicBezTo>
                      <a:cubicBezTo>
                        <a:pt x="78" y="216"/>
                        <a:pt x="77" y="215"/>
                        <a:pt x="76" y="215"/>
                      </a:cubicBezTo>
                      <a:cubicBezTo>
                        <a:pt x="76" y="213"/>
                        <a:pt x="76" y="211"/>
                        <a:pt x="75" y="209"/>
                      </a:cubicBezTo>
                      <a:cubicBezTo>
                        <a:pt x="72" y="191"/>
                        <a:pt x="69" y="174"/>
                        <a:pt x="66" y="156"/>
                      </a:cubicBezTo>
                      <a:cubicBezTo>
                        <a:pt x="63" y="144"/>
                        <a:pt x="60" y="132"/>
                        <a:pt x="58" y="120"/>
                      </a:cubicBezTo>
                      <a:cubicBezTo>
                        <a:pt x="62" y="97"/>
                        <a:pt x="67" y="74"/>
                        <a:pt x="71" y="50"/>
                      </a:cubicBezTo>
                      <a:cubicBezTo>
                        <a:pt x="74" y="43"/>
                        <a:pt x="77" y="35"/>
                        <a:pt x="80" y="27"/>
                      </a:cubicBezTo>
                      <a:cubicBezTo>
                        <a:pt x="74" y="38"/>
                        <a:pt x="66" y="52"/>
                        <a:pt x="61" y="62"/>
                      </a:cubicBezTo>
                      <a:cubicBezTo>
                        <a:pt x="50" y="83"/>
                        <a:pt x="46" y="101"/>
                        <a:pt x="40" y="84"/>
                      </a:cubicBezTo>
                      <a:cubicBezTo>
                        <a:pt x="33" y="67"/>
                        <a:pt x="20" y="0"/>
                        <a:pt x="18" y="14"/>
                      </a:cubicBezTo>
                      <a:cubicBezTo>
                        <a:pt x="15" y="29"/>
                        <a:pt x="27" y="89"/>
                        <a:pt x="32" y="115"/>
                      </a:cubicBezTo>
                      <a:cubicBezTo>
                        <a:pt x="37" y="141"/>
                        <a:pt x="70" y="198"/>
                        <a:pt x="64" y="196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/>
              </p:nvSpPr>
              <p:spPr bwMode="auto">
                <a:xfrm>
                  <a:off x="8196263" y="7380288"/>
                  <a:ext cx="492125" cy="465138"/>
                </a:xfrm>
                <a:custGeom>
                  <a:avLst/>
                  <a:gdLst>
                    <a:gd name="T0" fmla="*/ 0 w 181"/>
                    <a:gd name="T1" fmla="*/ 0 h 172"/>
                    <a:gd name="T2" fmla="*/ 79 w 181"/>
                    <a:gd name="T3" fmla="*/ 129 h 172"/>
                    <a:gd name="T4" fmla="*/ 129 w 181"/>
                    <a:gd name="T5" fmla="*/ 172 h 172"/>
                    <a:gd name="T6" fmla="*/ 181 w 181"/>
                    <a:gd name="T7" fmla="*/ 172 h 172"/>
                    <a:gd name="T8" fmla="*/ 122 w 181"/>
                    <a:gd name="T9" fmla="*/ 125 h 172"/>
                    <a:gd name="T10" fmla="*/ 0 w 181"/>
                    <a:gd name="T11" fmla="*/ 0 h 1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81" h="172">
                      <a:moveTo>
                        <a:pt x="0" y="0"/>
                      </a:moveTo>
                      <a:cubicBezTo>
                        <a:pt x="0" y="0"/>
                        <a:pt x="12" y="59"/>
                        <a:pt x="79" y="129"/>
                      </a:cubicBezTo>
                      <a:cubicBezTo>
                        <a:pt x="94" y="145"/>
                        <a:pt x="112" y="159"/>
                        <a:pt x="129" y="172"/>
                      </a:cubicBezTo>
                      <a:cubicBezTo>
                        <a:pt x="181" y="172"/>
                        <a:pt x="181" y="172"/>
                        <a:pt x="181" y="172"/>
                      </a:cubicBezTo>
                      <a:cubicBezTo>
                        <a:pt x="158" y="155"/>
                        <a:pt x="136" y="138"/>
                        <a:pt x="122" y="125"/>
                      </a:cubicBezTo>
                      <a:cubicBezTo>
                        <a:pt x="77" y="85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" name="Freeform 21"/>
                <p:cNvSpPr>
                  <a:spLocks/>
                </p:cNvSpPr>
                <p:nvPr/>
              </p:nvSpPr>
              <p:spPr bwMode="auto">
                <a:xfrm>
                  <a:off x="8016875" y="5972175"/>
                  <a:ext cx="247650" cy="217488"/>
                </a:xfrm>
                <a:custGeom>
                  <a:avLst/>
                  <a:gdLst>
                    <a:gd name="T0" fmla="*/ 0 w 91"/>
                    <a:gd name="T1" fmla="*/ 80 h 80"/>
                    <a:gd name="T2" fmla="*/ 66 w 91"/>
                    <a:gd name="T3" fmla="*/ 74 h 80"/>
                    <a:gd name="T4" fmla="*/ 91 w 91"/>
                    <a:gd name="T5" fmla="*/ 0 h 80"/>
                    <a:gd name="T6" fmla="*/ 56 w 91"/>
                    <a:gd name="T7" fmla="*/ 1 h 80"/>
                    <a:gd name="T8" fmla="*/ 65 w 91"/>
                    <a:gd name="T9" fmla="*/ 11 h 80"/>
                    <a:gd name="T10" fmla="*/ 44 w 91"/>
                    <a:gd name="T11" fmla="*/ 48 h 80"/>
                    <a:gd name="T12" fmla="*/ 0 w 91"/>
                    <a:gd name="T13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91" h="80">
                      <a:moveTo>
                        <a:pt x="0" y="80"/>
                      </a:moveTo>
                      <a:cubicBezTo>
                        <a:pt x="0" y="80"/>
                        <a:pt x="61" y="75"/>
                        <a:pt x="66" y="74"/>
                      </a:cubicBezTo>
                      <a:cubicBezTo>
                        <a:pt x="71" y="72"/>
                        <a:pt x="91" y="0"/>
                        <a:pt x="91" y="0"/>
                      </a:cubicBezTo>
                      <a:cubicBezTo>
                        <a:pt x="56" y="1"/>
                        <a:pt x="56" y="1"/>
                        <a:pt x="56" y="1"/>
                      </a:cubicBezTo>
                      <a:cubicBezTo>
                        <a:pt x="56" y="1"/>
                        <a:pt x="63" y="6"/>
                        <a:pt x="65" y="11"/>
                      </a:cubicBezTo>
                      <a:cubicBezTo>
                        <a:pt x="66" y="17"/>
                        <a:pt x="54" y="35"/>
                        <a:pt x="44" y="48"/>
                      </a:cubicBezTo>
                      <a:cubicBezTo>
                        <a:pt x="34" y="61"/>
                        <a:pt x="0" y="80"/>
                        <a:pt x="0" y="80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" name="Freeform 22"/>
                <p:cNvSpPr>
                  <a:spLocks/>
                </p:cNvSpPr>
                <p:nvPr/>
              </p:nvSpPr>
              <p:spPr bwMode="auto">
                <a:xfrm>
                  <a:off x="8413750" y="5595938"/>
                  <a:ext cx="161925" cy="762000"/>
                </a:xfrm>
                <a:custGeom>
                  <a:avLst/>
                  <a:gdLst>
                    <a:gd name="T0" fmla="*/ 15 w 60"/>
                    <a:gd name="T1" fmla="*/ 263 h 281"/>
                    <a:gd name="T2" fmla="*/ 57 w 60"/>
                    <a:gd name="T3" fmla="*/ 150 h 281"/>
                    <a:gd name="T4" fmla="*/ 52 w 60"/>
                    <a:gd name="T5" fmla="*/ 79 h 281"/>
                    <a:gd name="T6" fmla="*/ 0 w 60"/>
                    <a:gd name="T7" fmla="*/ 0 h 281"/>
                    <a:gd name="T8" fmla="*/ 28 w 60"/>
                    <a:gd name="T9" fmla="*/ 104 h 281"/>
                    <a:gd name="T10" fmla="*/ 15 w 60"/>
                    <a:gd name="T11" fmla="*/ 185 h 281"/>
                    <a:gd name="T12" fmla="*/ 15 w 60"/>
                    <a:gd name="T13" fmla="*/ 263 h 2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" h="281">
                      <a:moveTo>
                        <a:pt x="15" y="263"/>
                      </a:moveTo>
                      <a:cubicBezTo>
                        <a:pt x="21" y="245"/>
                        <a:pt x="55" y="180"/>
                        <a:pt x="57" y="150"/>
                      </a:cubicBezTo>
                      <a:cubicBezTo>
                        <a:pt x="60" y="121"/>
                        <a:pt x="60" y="95"/>
                        <a:pt x="52" y="79"/>
                      </a:cubicBezTo>
                      <a:cubicBezTo>
                        <a:pt x="44" y="64"/>
                        <a:pt x="0" y="0"/>
                        <a:pt x="0" y="0"/>
                      </a:cubicBezTo>
                      <a:cubicBezTo>
                        <a:pt x="0" y="0"/>
                        <a:pt x="28" y="87"/>
                        <a:pt x="28" y="104"/>
                      </a:cubicBezTo>
                      <a:cubicBezTo>
                        <a:pt x="28" y="121"/>
                        <a:pt x="20" y="145"/>
                        <a:pt x="15" y="185"/>
                      </a:cubicBezTo>
                      <a:cubicBezTo>
                        <a:pt x="9" y="226"/>
                        <a:pt x="8" y="281"/>
                        <a:pt x="15" y="263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" name="Freeform 23"/>
                <p:cNvSpPr>
                  <a:spLocks/>
                </p:cNvSpPr>
                <p:nvPr/>
              </p:nvSpPr>
              <p:spPr bwMode="auto">
                <a:xfrm>
                  <a:off x="7813675" y="6251575"/>
                  <a:ext cx="798512" cy="876300"/>
                </a:xfrm>
                <a:custGeom>
                  <a:avLst/>
                  <a:gdLst>
                    <a:gd name="T0" fmla="*/ 31 w 294"/>
                    <a:gd name="T1" fmla="*/ 271 h 323"/>
                    <a:gd name="T2" fmla="*/ 0 w 294"/>
                    <a:gd name="T3" fmla="*/ 263 h 323"/>
                    <a:gd name="T4" fmla="*/ 0 w 294"/>
                    <a:gd name="T5" fmla="*/ 264 h 323"/>
                    <a:gd name="T6" fmla="*/ 1 w 294"/>
                    <a:gd name="T7" fmla="*/ 266 h 323"/>
                    <a:gd name="T8" fmla="*/ 48 w 294"/>
                    <a:gd name="T9" fmla="*/ 288 h 323"/>
                    <a:gd name="T10" fmla="*/ 48 w 294"/>
                    <a:gd name="T11" fmla="*/ 288 h 323"/>
                    <a:gd name="T12" fmla="*/ 48 w 294"/>
                    <a:gd name="T13" fmla="*/ 289 h 323"/>
                    <a:gd name="T14" fmla="*/ 52 w 294"/>
                    <a:gd name="T15" fmla="*/ 291 h 323"/>
                    <a:gd name="T16" fmla="*/ 211 w 294"/>
                    <a:gd name="T17" fmla="*/ 322 h 323"/>
                    <a:gd name="T18" fmla="*/ 270 w 294"/>
                    <a:gd name="T19" fmla="*/ 298 h 323"/>
                    <a:gd name="T20" fmla="*/ 288 w 294"/>
                    <a:gd name="T21" fmla="*/ 258 h 323"/>
                    <a:gd name="T22" fmla="*/ 294 w 294"/>
                    <a:gd name="T23" fmla="*/ 107 h 323"/>
                    <a:gd name="T24" fmla="*/ 275 w 294"/>
                    <a:gd name="T25" fmla="*/ 260 h 323"/>
                    <a:gd name="T26" fmla="*/ 205 w 294"/>
                    <a:gd name="T27" fmla="*/ 303 h 323"/>
                    <a:gd name="T28" fmla="*/ 121 w 294"/>
                    <a:gd name="T29" fmla="*/ 265 h 323"/>
                    <a:gd name="T30" fmla="*/ 104 w 294"/>
                    <a:gd name="T31" fmla="*/ 129 h 323"/>
                    <a:gd name="T32" fmla="*/ 98 w 294"/>
                    <a:gd name="T33" fmla="*/ 29 h 323"/>
                    <a:gd name="T34" fmla="*/ 79 w 294"/>
                    <a:gd name="T35" fmla="*/ 0 h 323"/>
                    <a:gd name="T36" fmla="*/ 65 w 294"/>
                    <a:gd name="T37" fmla="*/ 91 h 323"/>
                    <a:gd name="T38" fmla="*/ 50 w 294"/>
                    <a:gd name="T39" fmla="*/ 238 h 323"/>
                    <a:gd name="T40" fmla="*/ 31 w 294"/>
                    <a:gd name="T41" fmla="*/ 271 h 3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94" h="323">
                      <a:moveTo>
                        <a:pt x="31" y="271"/>
                      </a:moveTo>
                      <a:cubicBezTo>
                        <a:pt x="28" y="271"/>
                        <a:pt x="11" y="266"/>
                        <a:pt x="0" y="263"/>
                      </a:cubicBezTo>
                      <a:cubicBezTo>
                        <a:pt x="0" y="263"/>
                        <a:pt x="0" y="264"/>
                        <a:pt x="0" y="264"/>
                      </a:cubicBezTo>
                      <a:cubicBezTo>
                        <a:pt x="0" y="265"/>
                        <a:pt x="0" y="266"/>
                        <a:pt x="1" y="266"/>
                      </a:cubicBezTo>
                      <a:cubicBezTo>
                        <a:pt x="17" y="273"/>
                        <a:pt x="32" y="282"/>
                        <a:pt x="48" y="288"/>
                      </a:cubicBezTo>
                      <a:cubicBezTo>
                        <a:pt x="48" y="288"/>
                        <a:pt x="48" y="288"/>
                        <a:pt x="48" y="288"/>
                      </a:cubicBezTo>
                      <a:cubicBezTo>
                        <a:pt x="48" y="289"/>
                        <a:pt x="48" y="289"/>
                        <a:pt x="48" y="289"/>
                      </a:cubicBezTo>
                      <a:cubicBezTo>
                        <a:pt x="50" y="290"/>
                        <a:pt x="51" y="290"/>
                        <a:pt x="52" y="291"/>
                      </a:cubicBezTo>
                      <a:cubicBezTo>
                        <a:pt x="60" y="293"/>
                        <a:pt x="186" y="321"/>
                        <a:pt x="211" y="322"/>
                      </a:cubicBezTo>
                      <a:cubicBezTo>
                        <a:pt x="235" y="323"/>
                        <a:pt x="259" y="311"/>
                        <a:pt x="270" y="298"/>
                      </a:cubicBezTo>
                      <a:cubicBezTo>
                        <a:pt x="281" y="285"/>
                        <a:pt x="288" y="265"/>
                        <a:pt x="288" y="258"/>
                      </a:cubicBezTo>
                      <a:cubicBezTo>
                        <a:pt x="288" y="251"/>
                        <a:pt x="294" y="107"/>
                        <a:pt x="294" y="107"/>
                      </a:cubicBezTo>
                      <a:cubicBezTo>
                        <a:pt x="294" y="107"/>
                        <a:pt x="282" y="244"/>
                        <a:pt x="275" y="260"/>
                      </a:cubicBezTo>
                      <a:cubicBezTo>
                        <a:pt x="269" y="277"/>
                        <a:pt x="214" y="303"/>
                        <a:pt x="205" y="303"/>
                      </a:cubicBezTo>
                      <a:cubicBezTo>
                        <a:pt x="197" y="303"/>
                        <a:pt x="129" y="273"/>
                        <a:pt x="121" y="265"/>
                      </a:cubicBezTo>
                      <a:cubicBezTo>
                        <a:pt x="113" y="256"/>
                        <a:pt x="104" y="157"/>
                        <a:pt x="104" y="129"/>
                      </a:cubicBezTo>
                      <a:cubicBezTo>
                        <a:pt x="104" y="101"/>
                        <a:pt x="105" y="48"/>
                        <a:pt x="98" y="29"/>
                      </a:cubicBezTo>
                      <a:cubicBezTo>
                        <a:pt x="91" y="10"/>
                        <a:pt x="79" y="0"/>
                        <a:pt x="79" y="0"/>
                      </a:cubicBezTo>
                      <a:cubicBezTo>
                        <a:pt x="77" y="6"/>
                        <a:pt x="64" y="61"/>
                        <a:pt x="65" y="91"/>
                      </a:cubicBezTo>
                      <a:cubicBezTo>
                        <a:pt x="65" y="121"/>
                        <a:pt x="54" y="209"/>
                        <a:pt x="50" y="238"/>
                      </a:cubicBezTo>
                      <a:cubicBezTo>
                        <a:pt x="46" y="267"/>
                        <a:pt x="36" y="271"/>
                        <a:pt x="31" y="271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" name="Freeform 24"/>
                <p:cNvSpPr>
                  <a:spLocks/>
                </p:cNvSpPr>
                <p:nvPr/>
              </p:nvSpPr>
              <p:spPr bwMode="auto">
                <a:xfrm>
                  <a:off x="8628063" y="6826250"/>
                  <a:ext cx="600075" cy="260350"/>
                </a:xfrm>
                <a:custGeom>
                  <a:avLst/>
                  <a:gdLst>
                    <a:gd name="T0" fmla="*/ 146 w 221"/>
                    <a:gd name="T1" fmla="*/ 53 h 96"/>
                    <a:gd name="T2" fmla="*/ 204 w 221"/>
                    <a:gd name="T3" fmla="*/ 26 h 96"/>
                    <a:gd name="T4" fmla="*/ 179 w 221"/>
                    <a:gd name="T5" fmla="*/ 22 h 96"/>
                    <a:gd name="T6" fmla="*/ 104 w 221"/>
                    <a:gd name="T7" fmla="*/ 15 h 96"/>
                    <a:gd name="T8" fmla="*/ 4 w 221"/>
                    <a:gd name="T9" fmla="*/ 0 h 96"/>
                    <a:gd name="T10" fmla="*/ 0 w 221"/>
                    <a:gd name="T11" fmla="*/ 23 h 96"/>
                    <a:gd name="T12" fmla="*/ 50 w 221"/>
                    <a:gd name="T13" fmla="*/ 40 h 96"/>
                    <a:gd name="T14" fmla="*/ 102 w 221"/>
                    <a:gd name="T15" fmla="*/ 72 h 96"/>
                    <a:gd name="T16" fmla="*/ 196 w 221"/>
                    <a:gd name="T17" fmla="*/ 92 h 96"/>
                    <a:gd name="T18" fmla="*/ 188 w 221"/>
                    <a:gd name="T19" fmla="*/ 72 h 96"/>
                    <a:gd name="T20" fmla="*/ 146 w 221"/>
                    <a:gd name="T21" fmla="*/ 53 h 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221" h="96">
                      <a:moveTo>
                        <a:pt x="146" y="53"/>
                      </a:moveTo>
                      <a:cubicBezTo>
                        <a:pt x="159" y="51"/>
                        <a:pt x="187" y="35"/>
                        <a:pt x="204" y="26"/>
                      </a:cubicBezTo>
                      <a:cubicBezTo>
                        <a:pt x="221" y="16"/>
                        <a:pt x="197" y="22"/>
                        <a:pt x="179" y="22"/>
                      </a:cubicBezTo>
                      <a:cubicBezTo>
                        <a:pt x="161" y="22"/>
                        <a:pt x="135" y="23"/>
                        <a:pt x="104" y="15"/>
                      </a:cubicBezTo>
                      <a:cubicBezTo>
                        <a:pt x="73" y="7"/>
                        <a:pt x="4" y="0"/>
                        <a:pt x="4" y="0"/>
                      </a:cubicBezTo>
                      <a:cubicBezTo>
                        <a:pt x="0" y="23"/>
                        <a:pt x="0" y="23"/>
                        <a:pt x="0" y="23"/>
                      </a:cubicBezTo>
                      <a:cubicBezTo>
                        <a:pt x="0" y="23"/>
                        <a:pt x="26" y="28"/>
                        <a:pt x="50" y="40"/>
                      </a:cubicBezTo>
                      <a:cubicBezTo>
                        <a:pt x="73" y="51"/>
                        <a:pt x="80" y="64"/>
                        <a:pt x="102" y="72"/>
                      </a:cubicBezTo>
                      <a:cubicBezTo>
                        <a:pt x="124" y="80"/>
                        <a:pt x="177" y="88"/>
                        <a:pt x="196" y="92"/>
                      </a:cubicBezTo>
                      <a:cubicBezTo>
                        <a:pt x="216" y="96"/>
                        <a:pt x="199" y="80"/>
                        <a:pt x="188" y="72"/>
                      </a:cubicBezTo>
                      <a:cubicBezTo>
                        <a:pt x="178" y="64"/>
                        <a:pt x="133" y="54"/>
                        <a:pt x="146" y="53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" name="Freeform 25"/>
                <p:cNvSpPr>
                  <a:spLocks/>
                </p:cNvSpPr>
                <p:nvPr/>
              </p:nvSpPr>
              <p:spPr bwMode="auto">
                <a:xfrm>
                  <a:off x="8032750" y="7510463"/>
                  <a:ext cx="239712" cy="334963"/>
                </a:xfrm>
                <a:custGeom>
                  <a:avLst/>
                  <a:gdLst>
                    <a:gd name="T0" fmla="*/ 4 w 88"/>
                    <a:gd name="T1" fmla="*/ 0 h 124"/>
                    <a:gd name="T2" fmla="*/ 10 w 88"/>
                    <a:gd name="T3" fmla="*/ 98 h 124"/>
                    <a:gd name="T4" fmla="*/ 14 w 88"/>
                    <a:gd name="T5" fmla="*/ 124 h 124"/>
                    <a:gd name="T6" fmla="*/ 88 w 88"/>
                    <a:gd name="T7" fmla="*/ 124 h 124"/>
                    <a:gd name="T8" fmla="*/ 4 w 88"/>
                    <a:gd name="T9" fmla="*/ 0 h 1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8" h="124">
                      <a:moveTo>
                        <a:pt x="4" y="0"/>
                      </a:moveTo>
                      <a:cubicBezTo>
                        <a:pt x="4" y="0"/>
                        <a:pt x="0" y="55"/>
                        <a:pt x="10" y="98"/>
                      </a:cubicBezTo>
                      <a:cubicBezTo>
                        <a:pt x="11" y="106"/>
                        <a:pt x="13" y="114"/>
                        <a:pt x="14" y="124"/>
                      </a:cubicBezTo>
                      <a:cubicBezTo>
                        <a:pt x="88" y="124"/>
                        <a:pt x="88" y="124"/>
                        <a:pt x="88" y="124"/>
                      </a:cubicBezTo>
                      <a:cubicBezTo>
                        <a:pt x="56" y="88"/>
                        <a:pt x="4" y="0"/>
                        <a:pt x="4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" name="Freeform 26"/>
                <p:cNvSpPr>
                  <a:spLocks/>
                </p:cNvSpPr>
                <p:nvPr/>
              </p:nvSpPr>
              <p:spPr bwMode="auto">
                <a:xfrm>
                  <a:off x="7783513" y="5451475"/>
                  <a:ext cx="76200" cy="352425"/>
                </a:xfrm>
                <a:custGeom>
                  <a:avLst/>
                  <a:gdLst>
                    <a:gd name="T0" fmla="*/ 26 w 28"/>
                    <a:gd name="T1" fmla="*/ 59 h 130"/>
                    <a:gd name="T2" fmla="*/ 0 w 28"/>
                    <a:gd name="T3" fmla="*/ 0 h 130"/>
                    <a:gd name="T4" fmla="*/ 6 w 28"/>
                    <a:gd name="T5" fmla="*/ 65 h 130"/>
                    <a:gd name="T6" fmla="*/ 0 w 28"/>
                    <a:gd name="T7" fmla="*/ 130 h 130"/>
                    <a:gd name="T8" fmla="*/ 26 w 28"/>
                    <a:gd name="T9" fmla="*/ 59 h 1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8" h="130">
                      <a:moveTo>
                        <a:pt x="26" y="59"/>
                      </a:moveTo>
                      <a:cubicBezTo>
                        <a:pt x="25" y="36"/>
                        <a:pt x="0" y="0"/>
                        <a:pt x="0" y="0"/>
                      </a:cubicBezTo>
                      <a:cubicBezTo>
                        <a:pt x="0" y="0"/>
                        <a:pt x="3" y="44"/>
                        <a:pt x="6" y="65"/>
                      </a:cubicBezTo>
                      <a:cubicBezTo>
                        <a:pt x="8" y="85"/>
                        <a:pt x="0" y="130"/>
                        <a:pt x="0" y="130"/>
                      </a:cubicBezTo>
                      <a:cubicBezTo>
                        <a:pt x="0" y="130"/>
                        <a:pt x="28" y="81"/>
                        <a:pt x="26" y="59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" name="Freeform 27"/>
                <p:cNvSpPr>
                  <a:spLocks/>
                </p:cNvSpPr>
                <p:nvPr/>
              </p:nvSpPr>
              <p:spPr bwMode="auto">
                <a:xfrm>
                  <a:off x="8670925" y="6362700"/>
                  <a:ext cx="473075" cy="173038"/>
                </a:xfrm>
                <a:custGeom>
                  <a:avLst/>
                  <a:gdLst>
                    <a:gd name="T0" fmla="*/ 62 w 174"/>
                    <a:gd name="T1" fmla="*/ 40 h 64"/>
                    <a:gd name="T2" fmla="*/ 118 w 174"/>
                    <a:gd name="T3" fmla="*/ 45 h 64"/>
                    <a:gd name="T4" fmla="*/ 174 w 174"/>
                    <a:gd name="T5" fmla="*/ 64 h 64"/>
                    <a:gd name="T6" fmla="*/ 152 w 174"/>
                    <a:gd name="T7" fmla="*/ 33 h 64"/>
                    <a:gd name="T8" fmla="*/ 157 w 174"/>
                    <a:gd name="T9" fmla="*/ 9 h 64"/>
                    <a:gd name="T10" fmla="*/ 114 w 174"/>
                    <a:gd name="T11" fmla="*/ 3 h 64"/>
                    <a:gd name="T12" fmla="*/ 36 w 174"/>
                    <a:gd name="T13" fmla="*/ 15 h 64"/>
                    <a:gd name="T14" fmla="*/ 3 w 174"/>
                    <a:gd name="T15" fmla="*/ 29 h 64"/>
                    <a:gd name="T16" fmla="*/ 62 w 174"/>
                    <a:gd name="T17" fmla="*/ 40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74" h="64">
                      <a:moveTo>
                        <a:pt x="62" y="40"/>
                      </a:moveTo>
                      <a:cubicBezTo>
                        <a:pt x="62" y="40"/>
                        <a:pt x="88" y="45"/>
                        <a:pt x="118" y="45"/>
                      </a:cubicBezTo>
                      <a:cubicBezTo>
                        <a:pt x="148" y="45"/>
                        <a:pt x="174" y="64"/>
                        <a:pt x="174" y="64"/>
                      </a:cubicBezTo>
                      <a:cubicBezTo>
                        <a:pt x="174" y="64"/>
                        <a:pt x="158" y="40"/>
                        <a:pt x="152" y="33"/>
                      </a:cubicBezTo>
                      <a:cubicBezTo>
                        <a:pt x="145" y="27"/>
                        <a:pt x="149" y="18"/>
                        <a:pt x="157" y="9"/>
                      </a:cubicBezTo>
                      <a:cubicBezTo>
                        <a:pt x="165" y="0"/>
                        <a:pt x="132" y="3"/>
                        <a:pt x="114" y="3"/>
                      </a:cubicBezTo>
                      <a:cubicBezTo>
                        <a:pt x="96" y="3"/>
                        <a:pt x="60" y="10"/>
                        <a:pt x="36" y="15"/>
                      </a:cubicBezTo>
                      <a:cubicBezTo>
                        <a:pt x="13" y="20"/>
                        <a:pt x="5" y="23"/>
                        <a:pt x="3" y="29"/>
                      </a:cubicBezTo>
                      <a:cubicBezTo>
                        <a:pt x="0" y="36"/>
                        <a:pt x="34" y="37"/>
                        <a:pt x="62" y="40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" name="Freeform 28"/>
                <p:cNvSpPr>
                  <a:spLocks/>
                </p:cNvSpPr>
                <p:nvPr/>
              </p:nvSpPr>
              <p:spPr bwMode="auto">
                <a:xfrm>
                  <a:off x="7867650" y="4011613"/>
                  <a:ext cx="519112" cy="1266825"/>
                </a:xfrm>
                <a:custGeom>
                  <a:avLst/>
                  <a:gdLst>
                    <a:gd name="T0" fmla="*/ 20 w 191"/>
                    <a:gd name="T1" fmla="*/ 287 h 467"/>
                    <a:gd name="T2" fmla="*/ 43 w 191"/>
                    <a:gd name="T3" fmla="*/ 270 h 467"/>
                    <a:gd name="T4" fmla="*/ 49 w 191"/>
                    <a:gd name="T5" fmla="*/ 151 h 467"/>
                    <a:gd name="T6" fmla="*/ 74 w 191"/>
                    <a:gd name="T7" fmla="*/ 271 h 467"/>
                    <a:gd name="T8" fmla="*/ 109 w 191"/>
                    <a:gd name="T9" fmla="*/ 387 h 467"/>
                    <a:gd name="T10" fmla="*/ 188 w 191"/>
                    <a:gd name="T11" fmla="*/ 455 h 467"/>
                    <a:gd name="T12" fmla="*/ 141 w 191"/>
                    <a:gd name="T13" fmla="*/ 251 h 467"/>
                    <a:gd name="T14" fmla="*/ 116 w 191"/>
                    <a:gd name="T15" fmla="*/ 111 h 467"/>
                    <a:gd name="T16" fmla="*/ 164 w 191"/>
                    <a:gd name="T17" fmla="*/ 68 h 467"/>
                    <a:gd name="T18" fmla="*/ 125 w 191"/>
                    <a:gd name="T19" fmla="*/ 51 h 467"/>
                    <a:gd name="T20" fmla="*/ 147 w 191"/>
                    <a:gd name="T21" fmla="*/ 0 h 467"/>
                    <a:gd name="T22" fmla="*/ 103 w 191"/>
                    <a:gd name="T23" fmla="*/ 20 h 467"/>
                    <a:gd name="T24" fmla="*/ 39 w 191"/>
                    <a:gd name="T25" fmla="*/ 39 h 467"/>
                    <a:gd name="T26" fmla="*/ 1 w 191"/>
                    <a:gd name="T27" fmla="*/ 71 h 467"/>
                    <a:gd name="T28" fmla="*/ 1 w 191"/>
                    <a:gd name="T29" fmla="*/ 156 h 467"/>
                    <a:gd name="T30" fmla="*/ 20 w 191"/>
                    <a:gd name="T31" fmla="*/ 287 h 4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191" h="467">
                      <a:moveTo>
                        <a:pt x="20" y="287"/>
                      </a:moveTo>
                      <a:cubicBezTo>
                        <a:pt x="26" y="305"/>
                        <a:pt x="39" y="302"/>
                        <a:pt x="43" y="270"/>
                      </a:cubicBezTo>
                      <a:cubicBezTo>
                        <a:pt x="47" y="238"/>
                        <a:pt x="49" y="151"/>
                        <a:pt x="49" y="151"/>
                      </a:cubicBezTo>
                      <a:cubicBezTo>
                        <a:pt x="49" y="151"/>
                        <a:pt x="68" y="241"/>
                        <a:pt x="74" y="271"/>
                      </a:cubicBezTo>
                      <a:cubicBezTo>
                        <a:pt x="80" y="300"/>
                        <a:pt x="96" y="367"/>
                        <a:pt x="109" y="387"/>
                      </a:cubicBezTo>
                      <a:cubicBezTo>
                        <a:pt x="123" y="407"/>
                        <a:pt x="185" y="467"/>
                        <a:pt x="188" y="455"/>
                      </a:cubicBezTo>
                      <a:cubicBezTo>
                        <a:pt x="191" y="443"/>
                        <a:pt x="151" y="295"/>
                        <a:pt x="141" y="251"/>
                      </a:cubicBezTo>
                      <a:cubicBezTo>
                        <a:pt x="132" y="207"/>
                        <a:pt x="115" y="117"/>
                        <a:pt x="116" y="111"/>
                      </a:cubicBezTo>
                      <a:cubicBezTo>
                        <a:pt x="118" y="105"/>
                        <a:pt x="164" y="68"/>
                        <a:pt x="164" y="68"/>
                      </a:cubicBezTo>
                      <a:cubicBezTo>
                        <a:pt x="164" y="68"/>
                        <a:pt x="122" y="51"/>
                        <a:pt x="125" y="51"/>
                      </a:cubicBezTo>
                      <a:cubicBezTo>
                        <a:pt x="128" y="51"/>
                        <a:pt x="147" y="0"/>
                        <a:pt x="147" y="0"/>
                      </a:cubicBezTo>
                      <a:cubicBezTo>
                        <a:pt x="147" y="0"/>
                        <a:pt x="120" y="13"/>
                        <a:pt x="103" y="20"/>
                      </a:cubicBezTo>
                      <a:cubicBezTo>
                        <a:pt x="85" y="28"/>
                        <a:pt x="57" y="34"/>
                        <a:pt x="39" y="39"/>
                      </a:cubicBezTo>
                      <a:cubicBezTo>
                        <a:pt x="22" y="44"/>
                        <a:pt x="1" y="58"/>
                        <a:pt x="1" y="71"/>
                      </a:cubicBezTo>
                      <a:cubicBezTo>
                        <a:pt x="0" y="84"/>
                        <a:pt x="1" y="127"/>
                        <a:pt x="1" y="156"/>
                      </a:cubicBezTo>
                      <a:cubicBezTo>
                        <a:pt x="2" y="184"/>
                        <a:pt x="14" y="269"/>
                        <a:pt x="20" y="287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" name="Freeform 29"/>
                <p:cNvSpPr>
                  <a:spLocks/>
                </p:cNvSpPr>
                <p:nvPr/>
              </p:nvSpPr>
              <p:spPr bwMode="auto">
                <a:xfrm>
                  <a:off x="9051925" y="3843338"/>
                  <a:ext cx="706437" cy="1274763"/>
                </a:xfrm>
                <a:custGeom>
                  <a:avLst/>
                  <a:gdLst>
                    <a:gd name="T0" fmla="*/ 14 w 260"/>
                    <a:gd name="T1" fmla="*/ 47 h 470"/>
                    <a:gd name="T2" fmla="*/ 61 w 260"/>
                    <a:gd name="T3" fmla="*/ 71 h 470"/>
                    <a:gd name="T4" fmla="*/ 116 w 260"/>
                    <a:gd name="T5" fmla="*/ 98 h 470"/>
                    <a:gd name="T6" fmla="*/ 93 w 260"/>
                    <a:gd name="T7" fmla="*/ 134 h 470"/>
                    <a:gd name="T8" fmla="*/ 140 w 260"/>
                    <a:gd name="T9" fmla="*/ 110 h 470"/>
                    <a:gd name="T10" fmla="*/ 105 w 260"/>
                    <a:gd name="T11" fmla="*/ 68 h 470"/>
                    <a:gd name="T12" fmla="*/ 200 w 260"/>
                    <a:gd name="T13" fmla="*/ 89 h 470"/>
                    <a:gd name="T14" fmla="*/ 245 w 260"/>
                    <a:gd name="T15" fmla="*/ 159 h 470"/>
                    <a:gd name="T16" fmla="*/ 233 w 260"/>
                    <a:gd name="T17" fmla="*/ 216 h 470"/>
                    <a:gd name="T18" fmla="*/ 216 w 260"/>
                    <a:gd name="T19" fmla="*/ 265 h 470"/>
                    <a:gd name="T20" fmla="*/ 141 w 260"/>
                    <a:gd name="T21" fmla="*/ 335 h 470"/>
                    <a:gd name="T22" fmla="*/ 198 w 260"/>
                    <a:gd name="T23" fmla="*/ 315 h 470"/>
                    <a:gd name="T24" fmla="*/ 199 w 260"/>
                    <a:gd name="T25" fmla="*/ 342 h 470"/>
                    <a:gd name="T26" fmla="*/ 135 w 260"/>
                    <a:gd name="T27" fmla="*/ 447 h 470"/>
                    <a:gd name="T28" fmla="*/ 199 w 260"/>
                    <a:gd name="T29" fmla="*/ 408 h 470"/>
                    <a:gd name="T30" fmla="*/ 233 w 260"/>
                    <a:gd name="T31" fmla="*/ 380 h 470"/>
                    <a:gd name="T32" fmla="*/ 228 w 260"/>
                    <a:gd name="T33" fmla="*/ 470 h 470"/>
                    <a:gd name="T34" fmla="*/ 245 w 260"/>
                    <a:gd name="T35" fmla="*/ 377 h 470"/>
                    <a:gd name="T36" fmla="*/ 255 w 260"/>
                    <a:gd name="T37" fmla="*/ 301 h 470"/>
                    <a:gd name="T38" fmla="*/ 253 w 260"/>
                    <a:gd name="T39" fmla="*/ 278 h 470"/>
                    <a:gd name="T40" fmla="*/ 259 w 260"/>
                    <a:gd name="T41" fmla="*/ 209 h 470"/>
                    <a:gd name="T42" fmla="*/ 253 w 260"/>
                    <a:gd name="T43" fmla="*/ 135 h 470"/>
                    <a:gd name="T44" fmla="*/ 231 w 260"/>
                    <a:gd name="T45" fmla="*/ 75 h 470"/>
                    <a:gd name="T46" fmla="*/ 213 w 260"/>
                    <a:gd name="T47" fmla="*/ 71 h 470"/>
                    <a:gd name="T48" fmla="*/ 156 w 260"/>
                    <a:gd name="T49" fmla="*/ 63 h 470"/>
                    <a:gd name="T50" fmla="*/ 74 w 260"/>
                    <a:gd name="T51" fmla="*/ 45 h 470"/>
                    <a:gd name="T52" fmla="*/ 38 w 260"/>
                    <a:gd name="T53" fmla="*/ 27 h 470"/>
                    <a:gd name="T54" fmla="*/ 23 w 260"/>
                    <a:gd name="T55" fmla="*/ 15 h 470"/>
                    <a:gd name="T56" fmla="*/ 19 w 260"/>
                    <a:gd name="T57" fmla="*/ 9 h 470"/>
                    <a:gd name="T58" fmla="*/ 11 w 260"/>
                    <a:gd name="T59" fmla="*/ 0 h 470"/>
                    <a:gd name="T60" fmla="*/ 1 w 260"/>
                    <a:gd name="T61" fmla="*/ 2 h 470"/>
                    <a:gd name="T62" fmla="*/ 14 w 260"/>
                    <a:gd name="T63" fmla="*/ 47 h 4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260" h="470">
                      <a:moveTo>
                        <a:pt x="14" y="47"/>
                      </a:moveTo>
                      <a:cubicBezTo>
                        <a:pt x="28" y="58"/>
                        <a:pt x="47" y="65"/>
                        <a:pt x="61" y="71"/>
                      </a:cubicBezTo>
                      <a:cubicBezTo>
                        <a:pt x="76" y="77"/>
                        <a:pt x="108" y="88"/>
                        <a:pt x="116" y="98"/>
                      </a:cubicBezTo>
                      <a:cubicBezTo>
                        <a:pt x="124" y="107"/>
                        <a:pt x="93" y="134"/>
                        <a:pt x="93" y="134"/>
                      </a:cubicBezTo>
                      <a:cubicBezTo>
                        <a:pt x="93" y="134"/>
                        <a:pt x="136" y="114"/>
                        <a:pt x="140" y="110"/>
                      </a:cubicBezTo>
                      <a:cubicBezTo>
                        <a:pt x="144" y="106"/>
                        <a:pt x="105" y="68"/>
                        <a:pt x="105" y="68"/>
                      </a:cubicBezTo>
                      <a:cubicBezTo>
                        <a:pt x="105" y="68"/>
                        <a:pt x="184" y="82"/>
                        <a:pt x="200" y="89"/>
                      </a:cubicBezTo>
                      <a:cubicBezTo>
                        <a:pt x="215" y="96"/>
                        <a:pt x="244" y="141"/>
                        <a:pt x="245" y="159"/>
                      </a:cubicBezTo>
                      <a:cubicBezTo>
                        <a:pt x="245" y="177"/>
                        <a:pt x="232" y="208"/>
                        <a:pt x="233" y="216"/>
                      </a:cubicBezTo>
                      <a:cubicBezTo>
                        <a:pt x="235" y="224"/>
                        <a:pt x="231" y="246"/>
                        <a:pt x="216" y="265"/>
                      </a:cubicBezTo>
                      <a:cubicBezTo>
                        <a:pt x="201" y="284"/>
                        <a:pt x="141" y="335"/>
                        <a:pt x="141" y="335"/>
                      </a:cubicBezTo>
                      <a:cubicBezTo>
                        <a:pt x="141" y="335"/>
                        <a:pt x="184" y="322"/>
                        <a:pt x="198" y="315"/>
                      </a:cubicBezTo>
                      <a:cubicBezTo>
                        <a:pt x="212" y="307"/>
                        <a:pt x="202" y="323"/>
                        <a:pt x="199" y="342"/>
                      </a:cubicBezTo>
                      <a:cubicBezTo>
                        <a:pt x="195" y="361"/>
                        <a:pt x="143" y="437"/>
                        <a:pt x="135" y="447"/>
                      </a:cubicBezTo>
                      <a:cubicBezTo>
                        <a:pt x="126" y="457"/>
                        <a:pt x="183" y="424"/>
                        <a:pt x="199" y="408"/>
                      </a:cubicBezTo>
                      <a:cubicBezTo>
                        <a:pt x="214" y="392"/>
                        <a:pt x="232" y="374"/>
                        <a:pt x="233" y="380"/>
                      </a:cubicBezTo>
                      <a:cubicBezTo>
                        <a:pt x="235" y="385"/>
                        <a:pt x="228" y="470"/>
                        <a:pt x="228" y="470"/>
                      </a:cubicBezTo>
                      <a:cubicBezTo>
                        <a:pt x="228" y="470"/>
                        <a:pt x="243" y="401"/>
                        <a:pt x="245" y="377"/>
                      </a:cubicBezTo>
                      <a:cubicBezTo>
                        <a:pt x="246" y="353"/>
                        <a:pt x="253" y="304"/>
                        <a:pt x="255" y="301"/>
                      </a:cubicBezTo>
                      <a:cubicBezTo>
                        <a:pt x="257" y="297"/>
                        <a:pt x="257" y="286"/>
                        <a:pt x="253" y="278"/>
                      </a:cubicBezTo>
                      <a:cubicBezTo>
                        <a:pt x="250" y="271"/>
                        <a:pt x="259" y="230"/>
                        <a:pt x="259" y="209"/>
                      </a:cubicBezTo>
                      <a:cubicBezTo>
                        <a:pt x="259" y="189"/>
                        <a:pt x="260" y="153"/>
                        <a:pt x="253" y="135"/>
                      </a:cubicBezTo>
                      <a:cubicBezTo>
                        <a:pt x="248" y="121"/>
                        <a:pt x="236" y="89"/>
                        <a:pt x="231" y="75"/>
                      </a:cubicBezTo>
                      <a:cubicBezTo>
                        <a:pt x="225" y="73"/>
                        <a:pt x="219" y="72"/>
                        <a:pt x="213" y="71"/>
                      </a:cubicBezTo>
                      <a:cubicBezTo>
                        <a:pt x="194" y="68"/>
                        <a:pt x="175" y="66"/>
                        <a:pt x="156" y="63"/>
                      </a:cubicBezTo>
                      <a:cubicBezTo>
                        <a:pt x="128" y="59"/>
                        <a:pt x="101" y="54"/>
                        <a:pt x="74" y="45"/>
                      </a:cubicBezTo>
                      <a:cubicBezTo>
                        <a:pt x="61" y="41"/>
                        <a:pt x="49" y="35"/>
                        <a:pt x="38" y="27"/>
                      </a:cubicBezTo>
                      <a:cubicBezTo>
                        <a:pt x="34" y="25"/>
                        <a:pt x="28" y="17"/>
                        <a:pt x="23" y="15"/>
                      </a:cubicBezTo>
                      <a:cubicBezTo>
                        <a:pt x="22" y="13"/>
                        <a:pt x="20" y="11"/>
                        <a:pt x="19" y="9"/>
                      </a:cubicBezTo>
                      <a:cubicBezTo>
                        <a:pt x="17" y="6"/>
                        <a:pt x="13" y="3"/>
                        <a:pt x="11" y="0"/>
                      </a:cubicBezTo>
                      <a:cubicBezTo>
                        <a:pt x="5" y="1"/>
                        <a:pt x="1" y="2"/>
                        <a:pt x="1" y="2"/>
                      </a:cubicBezTo>
                      <a:cubicBezTo>
                        <a:pt x="1" y="2"/>
                        <a:pt x="0" y="36"/>
                        <a:pt x="14" y="47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" name="Freeform 30"/>
                <p:cNvSpPr>
                  <a:spLocks/>
                </p:cNvSpPr>
                <p:nvPr/>
              </p:nvSpPr>
              <p:spPr bwMode="auto">
                <a:xfrm>
                  <a:off x="7607300" y="4095750"/>
                  <a:ext cx="298450" cy="631825"/>
                </a:xfrm>
                <a:custGeom>
                  <a:avLst/>
                  <a:gdLst>
                    <a:gd name="T0" fmla="*/ 66 w 110"/>
                    <a:gd name="T1" fmla="*/ 217 h 233"/>
                    <a:gd name="T2" fmla="*/ 54 w 110"/>
                    <a:gd name="T3" fmla="*/ 198 h 233"/>
                    <a:gd name="T4" fmla="*/ 40 w 110"/>
                    <a:gd name="T5" fmla="*/ 160 h 233"/>
                    <a:gd name="T6" fmla="*/ 65 w 110"/>
                    <a:gd name="T7" fmla="*/ 197 h 233"/>
                    <a:gd name="T8" fmla="*/ 104 w 110"/>
                    <a:gd name="T9" fmla="*/ 230 h 233"/>
                    <a:gd name="T10" fmla="*/ 90 w 110"/>
                    <a:gd name="T11" fmla="*/ 194 h 233"/>
                    <a:gd name="T12" fmla="*/ 55 w 110"/>
                    <a:gd name="T13" fmla="*/ 123 h 233"/>
                    <a:gd name="T14" fmla="*/ 49 w 110"/>
                    <a:gd name="T15" fmla="*/ 72 h 233"/>
                    <a:gd name="T16" fmla="*/ 85 w 110"/>
                    <a:gd name="T17" fmla="*/ 149 h 233"/>
                    <a:gd name="T18" fmla="*/ 71 w 110"/>
                    <a:gd name="T19" fmla="*/ 96 h 233"/>
                    <a:gd name="T20" fmla="*/ 58 w 110"/>
                    <a:gd name="T21" fmla="*/ 45 h 233"/>
                    <a:gd name="T22" fmla="*/ 78 w 110"/>
                    <a:gd name="T23" fmla="*/ 78 h 233"/>
                    <a:gd name="T24" fmla="*/ 83 w 110"/>
                    <a:gd name="T25" fmla="*/ 66 h 233"/>
                    <a:gd name="T26" fmla="*/ 69 w 110"/>
                    <a:gd name="T27" fmla="*/ 17 h 233"/>
                    <a:gd name="T28" fmla="*/ 66 w 110"/>
                    <a:gd name="T29" fmla="*/ 0 h 233"/>
                    <a:gd name="T30" fmla="*/ 59 w 110"/>
                    <a:gd name="T31" fmla="*/ 15 h 233"/>
                    <a:gd name="T32" fmla="*/ 59 w 110"/>
                    <a:gd name="T33" fmla="*/ 17 h 233"/>
                    <a:gd name="T34" fmla="*/ 49 w 110"/>
                    <a:gd name="T35" fmla="*/ 37 h 233"/>
                    <a:gd name="T36" fmla="*/ 47 w 110"/>
                    <a:gd name="T37" fmla="*/ 53 h 233"/>
                    <a:gd name="T38" fmla="*/ 46 w 110"/>
                    <a:gd name="T39" fmla="*/ 55 h 233"/>
                    <a:gd name="T40" fmla="*/ 46 w 110"/>
                    <a:gd name="T41" fmla="*/ 57 h 233"/>
                    <a:gd name="T42" fmla="*/ 42 w 110"/>
                    <a:gd name="T43" fmla="*/ 75 h 233"/>
                    <a:gd name="T44" fmla="*/ 35 w 110"/>
                    <a:gd name="T45" fmla="*/ 95 h 233"/>
                    <a:gd name="T46" fmla="*/ 22 w 110"/>
                    <a:gd name="T47" fmla="*/ 129 h 233"/>
                    <a:gd name="T48" fmla="*/ 21 w 110"/>
                    <a:gd name="T49" fmla="*/ 131 h 233"/>
                    <a:gd name="T50" fmla="*/ 14 w 110"/>
                    <a:gd name="T51" fmla="*/ 179 h 233"/>
                    <a:gd name="T52" fmla="*/ 0 w 110"/>
                    <a:gd name="T53" fmla="*/ 224 h 233"/>
                    <a:gd name="T54" fmla="*/ 27 w 110"/>
                    <a:gd name="T55" fmla="*/ 213 h 233"/>
                    <a:gd name="T56" fmla="*/ 66 w 110"/>
                    <a:gd name="T57" fmla="*/ 217 h 2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110" h="233">
                      <a:moveTo>
                        <a:pt x="66" y="217"/>
                      </a:moveTo>
                      <a:cubicBezTo>
                        <a:pt x="71" y="217"/>
                        <a:pt x="59" y="209"/>
                        <a:pt x="54" y="198"/>
                      </a:cubicBezTo>
                      <a:cubicBezTo>
                        <a:pt x="50" y="186"/>
                        <a:pt x="40" y="160"/>
                        <a:pt x="40" y="160"/>
                      </a:cubicBezTo>
                      <a:cubicBezTo>
                        <a:pt x="40" y="160"/>
                        <a:pt x="58" y="189"/>
                        <a:pt x="65" y="197"/>
                      </a:cubicBezTo>
                      <a:cubicBezTo>
                        <a:pt x="73" y="204"/>
                        <a:pt x="99" y="228"/>
                        <a:pt x="104" y="230"/>
                      </a:cubicBezTo>
                      <a:cubicBezTo>
                        <a:pt x="110" y="233"/>
                        <a:pt x="98" y="205"/>
                        <a:pt x="90" y="194"/>
                      </a:cubicBezTo>
                      <a:cubicBezTo>
                        <a:pt x="83" y="183"/>
                        <a:pt x="59" y="141"/>
                        <a:pt x="55" y="123"/>
                      </a:cubicBezTo>
                      <a:cubicBezTo>
                        <a:pt x="51" y="105"/>
                        <a:pt x="49" y="72"/>
                        <a:pt x="49" y="72"/>
                      </a:cubicBezTo>
                      <a:cubicBezTo>
                        <a:pt x="49" y="72"/>
                        <a:pt x="75" y="138"/>
                        <a:pt x="85" y="149"/>
                      </a:cubicBezTo>
                      <a:cubicBezTo>
                        <a:pt x="96" y="160"/>
                        <a:pt x="78" y="109"/>
                        <a:pt x="71" y="96"/>
                      </a:cubicBezTo>
                      <a:cubicBezTo>
                        <a:pt x="65" y="83"/>
                        <a:pt x="58" y="45"/>
                        <a:pt x="58" y="45"/>
                      </a:cubicBezTo>
                      <a:cubicBezTo>
                        <a:pt x="58" y="45"/>
                        <a:pt x="74" y="69"/>
                        <a:pt x="78" y="78"/>
                      </a:cubicBezTo>
                      <a:cubicBezTo>
                        <a:pt x="81" y="88"/>
                        <a:pt x="84" y="77"/>
                        <a:pt x="83" y="66"/>
                      </a:cubicBezTo>
                      <a:cubicBezTo>
                        <a:pt x="82" y="56"/>
                        <a:pt x="76" y="31"/>
                        <a:pt x="69" y="17"/>
                      </a:cubicBezTo>
                      <a:cubicBezTo>
                        <a:pt x="66" y="11"/>
                        <a:pt x="66" y="5"/>
                        <a:pt x="66" y="0"/>
                      </a:cubicBezTo>
                      <a:cubicBezTo>
                        <a:pt x="63" y="4"/>
                        <a:pt x="61" y="10"/>
                        <a:pt x="59" y="15"/>
                      </a:cubicBezTo>
                      <a:cubicBezTo>
                        <a:pt x="59" y="15"/>
                        <a:pt x="59" y="16"/>
                        <a:pt x="59" y="17"/>
                      </a:cubicBezTo>
                      <a:cubicBezTo>
                        <a:pt x="59" y="24"/>
                        <a:pt x="52" y="30"/>
                        <a:pt x="49" y="37"/>
                      </a:cubicBezTo>
                      <a:cubicBezTo>
                        <a:pt x="46" y="42"/>
                        <a:pt x="46" y="47"/>
                        <a:pt x="47" y="53"/>
                      </a:cubicBezTo>
                      <a:cubicBezTo>
                        <a:pt x="46" y="53"/>
                        <a:pt x="46" y="54"/>
                        <a:pt x="46" y="55"/>
                      </a:cubicBezTo>
                      <a:cubicBezTo>
                        <a:pt x="46" y="56"/>
                        <a:pt x="46" y="57"/>
                        <a:pt x="46" y="57"/>
                      </a:cubicBezTo>
                      <a:cubicBezTo>
                        <a:pt x="46" y="63"/>
                        <a:pt x="44" y="69"/>
                        <a:pt x="42" y="75"/>
                      </a:cubicBezTo>
                      <a:cubicBezTo>
                        <a:pt x="39" y="81"/>
                        <a:pt x="37" y="88"/>
                        <a:pt x="35" y="95"/>
                      </a:cubicBezTo>
                      <a:cubicBezTo>
                        <a:pt x="31" y="105"/>
                        <a:pt x="23" y="117"/>
                        <a:pt x="22" y="129"/>
                      </a:cubicBezTo>
                      <a:cubicBezTo>
                        <a:pt x="22" y="129"/>
                        <a:pt x="21" y="130"/>
                        <a:pt x="21" y="131"/>
                      </a:cubicBezTo>
                      <a:cubicBezTo>
                        <a:pt x="22" y="147"/>
                        <a:pt x="18" y="163"/>
                        <a:pt x="14" y="179"/>
                      </a:cubicBezTo>
                      <a:cubicBezTo>
                        <a:pt x="11" y="195"/>
                        <a:pt x="6" y="209"/>
                        <a:pt x="0" y="224"/>
                      </a:cubicBezTo>
                      <a:cubicBezTo>
                        <a:pt x="7" y="220"/>
                        <a:pt x="16" y="216"/>
                        <a:pt x="27" y="213"/>
                      </a:cubicBezTo>
                      <a:cubicBezTo>
                        <a:pt x="44" y="209"/>
                        <a:pt x="61" y="217"/>
                        <a:pt x="66" y="217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2" name="Freeform 31"/>
                <p:cNvSpPr>
                  <a:spLocks/>
                </p:cNvSpPr>
                <p:nvPr/>
              </p:nvSpPr>
              <p:spPr bwMode="auto">
                <a:xfrm>
                  <a:off x="8201025" y="3884613"/>
                  <a:ext cx="446087" cy="1981200"/>
                </a:xfrm>
                <a:custGeom>
                  <a:avLst/>
                  <a:gdLst>
                    <a:gd name="T0" fmla="*/ 3 w 164"/>
                    <a:gd name="T1" fmla="*/ 161 h 731"/>
                    <a:gd name="T2" fmla="*/ 54 w 164"/>
                    <a:gd name="T3" fmla="*/ 411 h 731"/>
                    <a:gd name="T4" fmla="*/ 113 w 164"/>
                    <a:gd name="T5" fmla="*/ 579 h 731"/>
                    <a:gd name="T6" fmla="*/ 151 w 164"/>
                    <a:gd name="T7" fmla="*/ 670 h 731"/>
                    <a:gd name="T8" fmla="*/ 163 w 164"/>
                    <a:gd name="T9" fmla="*/ 731 h 731"/>
                    <a:gd name="T10" fmla="*/ 163 w 164"/>
                    <a:gd name="T11" fmla="*/ 730 h 731"/>
                    <a:gd name="T12" fmla="*/ 138 w 164"/>
                    <a:gd name="T13" fmla="*/ 483 h 731"/>
                    <a:gd name="T14" fmla="*/ 115 w 164"/>
                    <a:gd name="T15" fmla="*/ 180 h 731"/>
                    <a:gd name="T16" fmla="*/ 115 w 164"/>
                    <a:gd name="T17" fmla="*/ 30 h 731"/>
                    <a:gd name="T18" fmla="*/ 116 w 164"/>
                    <a:gd name="T19" fmla="*/ 0 h 731"/>
                    <a:gd name="T20" fmla="*/ 90 w 164"/>
                    <a:gd name="T21" fmla="*/ 28 h 731"/>
                    <a:gd name="T22" fmla="*/ 44 w 164"/>
                    <a:gd name="T23" fmla="*/ 93 h 731"/>
                    <a:gd name="T24" fmla="*/ 49 w 164"/>
                    <a:gd name="T25" fmla="*/ 117 h 731"/>
                    <a:gd name="T26" fmla="*/ 3 w 164"/>
                    <a:gd name="T27" fmla="*/ 161 h 7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164" h="731">
                      <a:moveTo>
                        <a:pt x="3" y="161"/>
                      </a:moveTo>
                      <a:cubicBezTo>
                        <a:pt x="0" y="166"/>
                        <a:pt x="40" y="372"/>
                        <a:pt x="54" y="411"/>
                      </a:cubicBezTo>
                      <a:cubicBezTo>
                        <a:pt x="68" y="450"/>
                        <a:pt x="95" y="547"/>
                        <a:pt x="113" y="579"/>
                      </a:cubicBezTo>
                      <a:cubicBezTo>
                        <a:pt x="130" y="611"/>
                        <a:pt x="143" y="643"/>
                        <a:pt x="151" y="670"/>
                      </a:cubicBezTo>
                      <a:cubicBezTo>
                        <a:pt x="154" y="684"/>
                        <a:pt x="159" y="709"/>
                        <a:pt x="163" y="731"/>
                      </a:cubicBezTo>
                      <a:cubicBezTo>
                        <a:pt x="163" y="730"/>
                        <a:pt x="163" y="730"/>
                        <a:pt x="163" y="730"/>
                      </a:cubicBezTo>
                      <a:cubicBezTo>
                        <a:pt x="164" y="692"/>
                        <a:pt x="148" y="538"/>
                        <a:pt x="138" y="483"/>
                      </a:cubicBezTo>
                      <a:cubicBezTo>
                        <a:pt x="128" y="429"/>
                        <a:pt x="112" y="250"/>
                        <a:pt x="115" y="180"/>
                      </a:cubicBezTo>
                      <a:cubicBezTo>
                        <a:pt x="119" y="110"/>
                        <a:pt x="113" y="49"/>
                        <a:pt x="115" y="30"/>
                      </a:cubicBezTo>
                      <a:cubicBezTo>
                        <a:pt x="116" y="22"/>
                        <a:pt x="116" y="11"/>
                        <a:pt x="116" y="0"/>
                      </a:cubicBezTo>
                      <a:cubicBezTo>
                        <a:pt x="111" y="4"/>
                        <a:pt x="100" y="14"/>
                        <a:pt x="90" y="28"/>
                      </a:cubicBezTo>
                      <a:cubicBezTo>
                        <a:pt x="77" y="47"/>
                        <a:pt x="49" y="85"/>
                        <a:pt x="44" y="93"/>
                      </a:cubicBezTo>
                      <a:cubicBezTo>
                        <a:pt x="40" y="101"/>
                        <a:pt x="49" y="117"/>
                        <a:pt x="49" y="117"/>
                      </a:cubicBezTo>
                      <a:cubicBezTo>
                        <a:pt x="49" y="117"/>
                        <a:pt x="5" y="157"/>
                        <a:pt x="3" y="161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" name="Freeform 32"/>
                <p:cNvSpPr>
                  <a:spLocks/>
                </p:cNvSpPr>
                <p:nvPr/>
              </p:nvSpPr>
              <p:spPr bwMode="auto">
                <a:xfrm>
                  <a:off x="7000875" y="4540250"/>
                  <a:ext cx="503237" cy="1093788"/>
                </a:xfrm>
                <a:custGeom>
                  <a:avLst/>
                  <a:gdLst>
                    <a:gd name="T0" fmla="*/ 80 w 185"/>
                    <a:gd name="T1" fmla="*/ 76 h 403"/>
                    <a:gd name="T2" fmla="*/ 98 w 185"/>
                    <a:gd name="T3" fmla="*/ 170 h 403"/>
                    <a:gd name="T4" fmla="*/ 110 w 185"/>
                    <a:gd name="T5" fmla="*/ 244 h 403"/>
                    <a:gd name="T6" fmla="*/ 117 w 185"/>
                    <a:gd name="T7" fmla="*/ 118 h 403"/>
                    <a:gd name="T8" fmla="*/ 121 w 185"/>
                    <a:gd name="T9" fmla="*/ 84 h 403"/>
                    <a:gd name="T10" fmla="*/ 144 w 185"/>
                    <a:gd name="T11" fmla="*/ 194 h 403"/>
                    <a:gd name="T12" fmla="*/ 150 w 185"/>
                    <a:gd name="T13" fmla="*/ 269 h 403"/>
                    <a:gd name="T14" fmla="*/ 151 w 185"/>
                    <a:gd name="T15" fmla="*/ 382 h 403"/>
                    <a:gd name="T16" fmla="*/ 162 w 185"/>
                    <a:gd name="T17" fmla="*/ 396 h 403"/>
                    <a:gd name="T18" fmla="*/ 170 w 185"/>
                    <a:gd name="T19" fmla="*/ 199 h 403"/>
                    <a:gd name="T20" fmla="*/ 185 w 185"/>
                    <a:gd name="T21" fmla="*/ 154 h 403"/>
                    <a:gd name="T22" fmla="*/ 181 w 185"/>
                    <a:gd name="T23" fmla="*/ 146 h 403"/>
                    <a:gd name="T24" fmla="*/ 182 w 185"/>
                    <a:gd name="T25" fmla="*/ 136 h 403"/>
                    <a:gd name="T26" fmla="*/ 177 w 185"/>
                    <a:gd name="T27" fmla="*/ 119 h 403"/>
                    <a:gd name="T28" fmla="*/ 166 w 185"/>
                    <a:gd name="T29" fmla="*/ 93 h 403"/>
                    <a:gd name="T30" fmla="*/ 138 w 185"/>
                    <a:gd name="T31" fmla="*/ 45 h 403"/>
                    <a:gd name="T32" fmla="*/ 127 w 185"/>
                    <a:gd name="T33" fmla="*/ 22 h 403"/>
                    <a:gd name="T34" fmla="*/ 120 w 185"/>
                    <a:gd name="T35" fmla="*/ 7 h 403"/>
                    <a:gd name="T36" fmla="*/ 108 w 185"/>
                    <a:gd name="T37" fmla="*/ 2 h 403"/>
                    <a:gd name="T38" fmla="*/ 101 w 185"/>
                    <a:gd name="T39" fmla="*/ 5 h 403"/>
                    <a:gd name="T40" fmla="*/ 71 w 185"/>
                    <a:gd name="T41" fmla="*/ 21 h 403"/>
                    <a:gd name="T42" fmla="*/ 46 w 185"/>
                    <a:gd name="T43" fmla="*/ 39 h 403"/>
                    <a:gd name="T44" fmla="*/ 12 w 185"/>
                    <a:gd name="T45" fmla="*/ 83 h 403"/>
                    <a:gd name="T46" fmla="*/ 0 w 185"/>
                    <a:gd name="T47" fmla="*/ 101 h 403"/>
                    <a:gd name="T48" fmla="*/ 47 w 185"/>
                    <a:gd name="T49" fmla="*/ 61 h 403"/>
                    <a:gd name="T50" fmla="*/ 80 w 185"/>
                    <a:gd name="T51" fmla="*/ 76 h 4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85" h="403">
                      <a:moveTo>
                        <a:pt x="80" y="76"/>
                      </a:moveTo>
                      <a:cubicBezTo>
                        <a:pt x="79" y="104"/>
                        <a:pt x="95" y="142"/>
                        <a:pt x="98" y="170"/>
                      </a:cubicBezTo>
                      <a:cubicBezTo>
                        <a:pt x="102" y="199"/>
                        <a:pt x="110" y="244"/>
                        <a:pt x="110" y="244"/>
                      </a:cubicBezTo>
                      <a:cubicBezTo>
                        <a:pt x="110" y="244"/>
                        <a:pt x="118" y="142"/>
                        <a:pt x="117" y="118"/>
                      </a:cubicBezTo>
                      <a:cubicBezTo>
                        <a:pt x="115" y="94"/>
                        <a:pt x="117" y="67"/>
                        <a:pt x="121" y="84"/>
                      </a:cubicBezTo>
                      <a:cubicBezTo>
                        <a:pt x="125" y="100"/>
                        <a:pt x="142" y="172"/>
                        <a:pt x="144" y="194"/>
                      </a:cubicBezTo>
                      <a:cubicBezTo>
                        <a:pt x="146" y="217"/>
                        <a:pt x="149" y="234"/>
                        <a:pt x="150" y="269"/>
                      </a:cubicBezTo>
                      <a:cubicBezTo>
                        <a:pt x="151" y="303"/>
                        <a:pt x="149" y="373"/>
                        <a:pt x="151" y="382"/>
                      </a:cubicBezTo>
                      <a:cubicBezTo>
                        <a:pt x="153" y="390"/>
                        <a:pt x="163" y="403"/>
                        <a:pt x="162" y="396"/>
                      </a:cubicBezTo>
                      <a:cubicBezTo>
                        <a:pt x="161" y="389"/>
                        <a:pt x="161" y="231"/>
                        <a:pt x="170" y="199"/>
                      </a:cubicBezTo>
                      <a:cubicBezTo>
                        <a:pt x="175" y="180"/>
                        <a:pt x="181" y="162"/>
                        <a:pt x="185" y="154"/>
                      </a:cubicBezTo>
                      <a:cubicBezTo>
                        <a:pt x="184" y="151"/>
                        <a:pt x="183" y="149"/>
                        <a:pt x="181" y="146"/>
                      </a:cubicBezTo>
                      <a:cubicBezTo>
                        <a:pt x="181" y="142"/>
                        <a:pt x="182" y="139"/>
                        <a:pt x="182" y="136"/>
                      </a:cubicBezTo>
                      <a:cubicBezTo>
                        <a:pt x="182" y="129"/>
                        <a:pt x="180" y="124"/>
                        <a:pt x="177" y="119"/>
                      </a:cubicBezTo>
                      <a:cubicBezTo>
                        <a:pt x="172" y="110"/>
                        <a:pt x="170" y="102"/>
                        <a:pt x="166" y="93"/>
                      </a:cubicBezTo>
                      <a:cubicBezTo>
                        <a:pt x="160" y="75"/>
                        <a:pt x="147" y="61"/>
                        <a:pt x="138" y="45"/>
                      </a:cubicBezTo>
                      <a:cubicBezTo>
                        <a:pt x="134" y="38"/>
                        <a:pt x="130" y="30"/>
                        <a:pt x="127" y="22"/>
                      </a:cubicBezTo>
                      <a:cubicBezTo>
                        <a:pt x="125" y="17"/>
                        <a:pt x="124" y="10"/>
                        <a:pt x="120" y="7"/>
                      </a:cubicBezTo>
                      <a:cubicBezTo>
                        <a:pt x="117" y="5"/>
                        <a:pt x="112" y="0"/>
                        <a:pt x="108" y="2"/>
                      </a:cubicBezTo>
                      <a:cubicBezTo>
                        <a:pt x="106" y="3"/>
                        <a:pt x="103" y="4"/>
                        <a:pt x="101" y="5"/>
                      </a:cubicBezTo>
                      <a:cubicBezTo>
                        <a:pt x="91" y="10"/>
                        <a:pt x="80" y="15"/>
                        <a:pt x="71" y="21"/>
                      </a:cubicBezTo>
                      <a:cubicBezTo>
                        <a:pt x="61" y="26"/>
                        <a:pt x="53" y="31"/>
                        <a:pt x="46" y="39"/>
                      </a:cubicBezTo>
                      <a:cubicBezTo>
                        <a:pt x="33" y="53"/>
                        <a:pt x="22" y="68"/>
                        <a:pt x="12" y="83"/>
                      </a:cubicBezTo>
                      <a:cubicBezTo>
                        <a:pt x="8" y="89"/>
                        <a:pt x="4" y="95"/>
                        <a:pt x="0" y="101"/>
                      </a:cubicBezTo>
                      <a:cubicBezTo>
                        <a:pt x="15" y="88"/>
                        <a:pt x="38" y="66"/>
                        <a:pt x="47" y="61"/>
                      </a:cubicBezTo>
                      <a:cubicBezTo>
                        <a:pt x="59" y="53"/>
                        <a:pt x="81" y="48"/>
                        <a:pt x="80" y="76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" name="Freeform 33"/>
                <p:cNvSpPr>
                  <a:spLocks/>
                </p:cNvSpPr>
                <p:nvPr/>
              </p:nvSpPr>
              <p:spPr bwMode="auto">
                <a:xfrm>
                  <a:off x="7469188" y="4719638"/>
                  <a:ext cx="554037" cy="1057275"/>
                </a:xfrm>
                <a:custGeom>
                  <a:avLst/>
                  <a:gdLst>
                    <a:gd name="T0" fmla="*/ 16 w 204"/>
                    <a:gd name="T1" fmla="*/ 298 h 390"/>
                    <a:gd name="T2" fmla="*/ 57 w 204"/>
                    <a:gd name="T3" fmla="*/ 193 h 390"/>
                    <a:gd name="T4" fmla="*/ 59 w 204"/>
                    <a:gd name="T5" fmla="*/ 196 h 390"/>
                    <a:gd name="T6" fmla="*/ 40 w 204"/>
                    <a:gd name="T7" fmla="*/ 310 h 390"/>
                    <a:gd name="T8" fmla="*/ 59 w 204"/>
                    <a:gd name="T9" fmla="*/ 305 h 390"/>
                    <a:gd name="T10" fmla="*/ 90 w 204"/>
                    <a:gd name="T11" fmla="*/ 300 h 390"/>
                    <a:gd name="T12" fmla="*/ 38 w 204"/>
                    <a:gd name="T13" fmla="*/ 381 h 390"/>
                    <a:gd name="T14" fmla="*/ 99 w 204"/>
                    <a:gd name="T15" fmla="*/ 315 h 390"/>
                    <a:gd name="T16" fmla="*/ 61 w 204"/>
                    <a:gd name="T17" fmla="*/ 386 h 390"/>
                    <a:gd name="T18" fmla="*/ 108 w 204"/>
                    <a:gd name="T19" fmla="*/ 291 h 390"/>
                    <a:gd name="T20" fmla="*/ 98 w 204"/>
                    <a:gd name="T21" fmla="*/ 239 h 390"/>
                    <a:gd name="T22" fmla="*/ 83 w 204"/>
                    <a:gd name="T23" fmla="*/ 214 h 390"/>
                    <a:gd name="T24" fmla="*/ 135 w 204"/>
                    <a:gd name="T25" fmla="*/ 253 h 390"/>
                    <a:gd name="T26" fmla="*/ 145 w 204"/>
                    <a:gd name="T27" fmla="*/ 247 h 390"/>
                    <a:gd name="T28" fmla="*/ 186 w 204"/>
                    <a:gd name="T29" fmla="*/ 267 h 390"/>
                    <a:gd name="T30" fmla="*/ 203 w 204"/>
                    <a:gd name="T31" fmla="*/ 274 h 390"/>
                    <a:gd name="T32" fmla="*/ 182 w 204"/>
                    <a:gd name="T33" fmla="*/ 245 h 390"/>
                    <a:gd name="T34" fmla="*/ 174 w 204"/>
                    <a:gd name="T35" fmla="*/ 219 h 390"/>
                    <a:gd name="T36" fmla="*/ 161 w 204"/>
                    <a:gd name="T37" fmla="*/ 210 h 390"/>
                    <a:gd name="T38" fmla="*/ 116 w 204"/>
                    <a:gd name="T39" fmla="*/ 189 h 390"/>
                    <a:gd name="T40" fmla="*/ 76 w 204"/>
                    <a:gd name="T41" fmla="*/ 184 h 390"/>
                    <a:gd name="T42" fmla="*/ 128 w 204"/>
                    <a:gd name="T43" fmla="*/ 171 h 390"/>
                    <a:gd name="T44" fmla="*/ 116 w 204"/>
                    <a:gd name="T45" fmla="*/ 160 h 390"/>
                    <a:gd name="T46" fmla="*/ 97 w 204"/>
                    <a:gd name="T47" fmla="*/ 133 h 390"/>
                    <a:gd name="T48" fmla="*/ 148 w 204"/>
                    <a:gd name="T49" fmla="*/ 96 h 390"/>
                    <a:gd name="T50" fmla="*/ 94 w 204"/>
                    <a:gd name="T51" fmla="*/ 92 h 390"/>
                    <a:gd name="T52" fmla="*/ 162 w 204"/>
                    <a:gd name="T53" fmla="*/ 82 h 390"/>
                    <a:gd name="T54" fmla="*/ 100 w 204"/>
                    <a:gd name="T55" fmla="*/ 56 h 390"/>
                    <a:gd name="T56" fmla="*/ 70 w 204"/>
                    <a:gd name="T57" fmla="*/ 51 h 390"/>
                    <a:gd name="T58" fmla="*/ 150 w 204"/>
                    <a:gd name="T59" fmla="*/ 41 h 390"/>
                    <a:gd name="T60" fmla="*/ 133 w 204"/>
                    <a:gd name="T61" fmla="*/ 10 h 390"/>
                    <a:gd name="T62" fmla="*/ 46 w 204"/>
                    <a:gd name="T63" fmla="*/ 13 h 390"/>
                    <a:gd name="T64" fmla="*/ 49 w 204"/>
                    <a:gd name="T65" fmla="*/ 24 h 390"/>
                    <a:gd name="T66" fmla="*/ 47 w 204"/>
                    <a:gd name="T67" fmla="*/ 63 h 390"/>
                    <a:gd name="T68" fmla="*/ 57 w 204"/>
                    <a:gd name="T69" fmla="*/ 111 h 390"/>
                    <a:gd name="T70" fmla="*/ 49 w 204"/>
                    <a:gd name="T71" fmla="*/ 145 h 390"/>
                    <a:gd name="T72" fmla="*/ 19 w 204"/>
                    <a:gd name="T73" fmla="*/ 106 h 390"/>
                    <a:gd name="T74" fmla="*/ 4 w 204"/>
                    <a:gd name="T75" fmla="*/ 186 h 3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204" h="390">
                      <a:moveTo>
                        <a:pt x="1" y="275"/>
                      </a:moveTo>
                      <a:cubicBezTo>
                        <a:pt x="2" y="284"/>
                        <a:pt x="8" y="308"/>
                        <a:pt x="16" y="298"/>
                      </a:cubicBezTo>
                      <a:cubicBezTo>
                        <a:pt x="25" y="287"/>
                        <a:pt x="36" y="266"/>
                        <a:pt x="41" y="239"/>
                      </a:cubicBezTo>
                      <a:cubicBezTo>
                        <a:pt x="45" y="217"/>
                        <a:pt x="53" y="194"/>
                        <a:pt x="57" y="193"/>
                      </a:cubicBezTo>
                      <a:cubicBezTo>
                        <a:pt x="57" y="194"/>
                        <a:pt x="58" y="194"/>
                        <a:pt x="58" y="195"/>
                      </a:cubicBezTo>
                      <a:cubicBezTo>
                        <a:pt x="58" y="195"/>
                        <a:pt x="58" y="196"/>
                        <a:pt x="59" y="196"/>
                      </a:cubicBezTo>
                      <a:cubicBezTo>
                        <a:pt x="60" y="209"/>
                        <a:pt x="66" y="247"/>
                        <a:pt x="65" y="260"/>
                      </a:cubicBezTo>
                      <a:cubicBezTo>
                        <a:pt x="63" y="272"/>
                        <a:pt x="52" y="292"/>
                        <a:pt x="40" y="310"/>
                      </a:cubicBezTo>
                      <a:cubicBezTo>
                        <a:pt x="27" y="327"/>
                        <a:pt x="4" y="347"/>
                        <a:pt x="4" y="347"/>
                      </a:cubicBezTo>
                      <a:cubicBezTo>
                        <a:pt x="4" y="347"/>
                        <a:pt x="40" y="323"/>
                        <a:pt x="59" y="305"/>
                      </a:cubicBezTo>
                      <a:cubicBezTo>
                        <a:pt x="79" y="287"/>
                        <a:pt x="89" y="272"/>
                        <a:pt x="93" y="266"/>
                      </a:cubicBezTo>
                      <a:cubicBezTo>
                        <a:pt x="97" y="261"/>
                        <a:pt x="96" y="284"/>
                        <a:pt x="90" y="300"/>
                      </a:cubicBezTo>
                      <a:cubicBezTo>
                        <a:pt x="84" y="317"/>
                        <a:pt x="69" y="337"/>
                        <a:pt x="60" y="349"/>
                      </a:cubicBezTo>
                      <a:cubicBezTo>
                        <a:pt x="52" y="360"/>
                        <a:pt x="38" y="381"/>
                        <a:pt x="38" y="381"/>
                      </a:cubicBezTo>
                      <a:cubicBezTo>
                        <a:pt x="38" y="381"/>
                        <a:pt x="53" y="365"/>
                        <a:pt x="69" y="352"/>
                      </a:cubicBezTo>
                      <a:cubicBezTo>
                        <a:pt x="84" y="339"/>
                        <a:pt x="99" y="315"/>
                        <a:pt x="99" y="315"/>
                      </a:cubicBezTo>
                      <a:cubicBezTo>
                        <a:pt x="99" y="315"/>
                        <a:pt x="87" y="342"/>
                        <a:pt x="79" y="355"/>
                      </a:cubicBezTo>
                      <a:cubicBezTo>
                        <a:pt x="72" y="368"/>
                        <a:pt x="56" y="390"/>
                        <a:pt x="61" y="386"/>
                      </a:cubicBezTo>
                      <a:cubicBezTo>
                        <a:pt x="66" y="381"/>
                        <a:pt x="92" y="355"/>
                        <a:pt x="98" y="349"/>
                      </a:cubicBezTo>
                      <a:cubicBezTo>
                        <a:pt x="104" y="342"/>
                        <a:pt x="110" y="298"/>
                        <a:pt x="108" y="291"/>
                      </a:cubicBezTo>
                      <a:cubicBezTo>
                        <a:pt x="106" y="283"/>
                        <a:pt x="100" y="268"/>
                        <a:pt x="100" y="262"/>
                      </a:cubicBezTo>
                      <a:cubicBezTo>
                        <a:pt x="100" y="256"/>
                        <a:pt x="103" y="247"/>
                        <a:pt x="98" y="239"/>
                      </a:cubicBezTo>
                      <a:cubicBezTo>
                        <a:pt x="94" y="230"/>
                        <a:pt x="84" y="220"/>
                        <a:pt x="83" y="214"/>
                      </a:cubicBezTo>
                      <a:cubicBezTo>
                        <a:pt x="83" y="214"/>
                        <a:pt x="83" y="214"/>
                        <a:pt x="83" y="214"/>
                      </a:cubicBezTo>
                      <a:cubicBezTo>
                        <a:pt x="87" y="216"/>
                        <a:pt x="90" y="218"/>
                        <a:pt x="91" y="218"/>
                      </a:cubicBezTo>
                      <a:cubicBezTo>
                        <a:pt x="96" y="219"/>
                        <a:pt x="116" y="240"/>
                        <a:pt x="135" y="253"/>
                      </a:cubicBezTo>
                      <a:cubicBezTo>
                        <a:pt x="153" y="266"/>
                        <a:pt x="164" y="298"/>
                        <a:pt x="164" y="298"/>
                      </a:cubicBezTo>
                      <a:cubicBezTo>
                        <a:pt x="164" y="298"/>
                        <a:pt x="153" y="259"/>
                        <a:pt x="145" y="247"/>
                      </a:cubicBezTo>
                      <a:cubicBezTo>
                        <a:pt x="137" y="236"/>
                        <a:pt x="130" y="232"/>
                        <a:pt x="146" y="237"/>
                      </a:cubicBezTo>
                      <a:cubicBezTo>
                        <a:pt x="161" y="242"/>
                        <a:pt x="180" y="256"/>
                        <a:pt x="186" y="267"/>
                      </a:cubicBezTo>
                      <a:cubicBezTo>
                        <a:pt x="189" y="273"/>
                        <a:pt x="191" y="280"/>
                        <a:pt x="193" y="286"/>
                      </a:cubicBezTo>
                      <a:cubicBezTo>
                        <a:pt x="196" y="282"/>
                        <a:pt x="201" y="279"/>
                        <a:pt x="203" y="274"/>
                      </a:cubicBezTo>
                      <a:cubicBezTo>
                        <a:pt x="204" y="273"/>
                        <a:pt x="204" y="271"/>
                        <a:pt x="204" y="269"/>
                      </a:cubicBezTo>
                      <a:cubicBezTo>
                        <a:pt x="198" y="261"/>
                        <a:pt x="186" y="247"/>
                        <a:pt x="182" y="245"/>
                      </a:cubicBezTo>
                      <a:cubicBezTo>
                        <a:pt x="176" y="241"/>
                        <a:pt x="150" y="228"/>
                        <a:pt x="147" y="226"/>
                      </a:cubicBezTo>
                      <a:cubicBezTo>
                        <a:pt x="143" y="223"/>
                        <a:pt x="162" y="226"/>
                        <a:pt x="174" y="219"/>
                      </a:cubicBezTo>
                      <a:cubicBezTo>
                        <a:pt x="186" y="212"/>
                        <a:pt x="195" y="200"/>
                        <a:pt x="195" y="200"/>
                      </a:cubicBezTo>
                      <a:cubicBezTo>
                        <a:pt x="195" y="200"/>
                        <a:pt x="180" y="207"/>
                        <a:pt x="161" y="210"/>
                      </a:cubicBezTo>
                      <a:cubicBezTo>
                        <a:pt x="142" y="214"/>
                        <a:pt x="110" y="209"/>
                        <a:pt x="104" y="205"/>
                      </a:cubicBezTo>
                      <a:cubicBezTo>
                        <a:pt x="99" y="201"/>
                        <a:pt x="103" y="191"/>
                        <a:pt x="116" y="189"/>
                      </a:cubicBezTo>
                      <a:cubicBezTo>
                        <a:pt x="128" y="186"/>
                        <a:pt x="133" y="177"/>
                        <a:pt x="133" y="177"/>
                      </a:cubicBezTo>
                      <a:cubicBezTo>
                        <a:pt x="133" y="177"/>
                        <a:pt x="82" y="186"/>
                        <a:pt x="76" y="184"/>
                      </a:cubicBezTo>
                      <a:cubicBezTo>
                        <a:pt x="70" y="181"/>
                        <a:pt x="81" y="171"/>
                        <a:pt x="91" y="169"/>
                      </a:cubicBezTo>
                      <a:cubicBezTo>
                        <a:pt x="102" y="166"/>
                        <a:pt x="115" y="174"/>
                        <a:pt x="128" y="171"/>
                      </a:cubicBezTo>
                      <a:cubicBezTo>
                        <a:pt x="141" y="167"/>
                        <a:pt x="167" y="152"/>
                        <a:pt x="167" y="152"/>
                      </a:cubicBezTo>
                      <a:cubicBezTo>
                        <a:pt x="167" y="152"/>
                        <a:pt x="130" y="162"/>
                        <a:pt x="116" y="160"/>
                      </a:cubicBezTo>
                      <a:cubicBezTo>
                        <a:pt x="103" y="158"/>
                        <a:pt x="82" y="151"/>
                        <a:pt x="76" y="151"/>
                      </a:cubicBezTo>
                      <a:cubicBezTo>
                        <a:pt x="70" y="151"/>
                        <a:pt x="87" y="139"/>
                        <a:pt x="97" y="133"/>
                      </a:cubicBezTo>
                      <a:cubicBezTo>
                        <a:pt x="106" y="126"/>
                        <a:pt x="133" y="121"/>
                        <a:pt x="141" y="114"/>
                      </a:cubicBezTo>
                      <a:cubicBezTo>
                        <a:pt x="150" y="107"/>
                        <a:pt x="148" y="96"/>
                        <a:pt x="148" y="96"/>
                      </a:cubicBezTo>
                      <a:cubicBezTo>
                        <a:pt x="148" y="96"/>
                        <a:pt x="82" y="117"/>
                        <a:pt x="73" y="120"/>
                      </a:cubicBezTo>
                      <a:cubicBezTo>
                        <a:pt x="65" y="124"/>
                        <a:pt x="84" y="104"/>
                        <a:pt x="94" y="92"/>
                      </a:cubicBezTo>
                      <a:cubicBezTo>
                        <a:pt x="103" y="80"/>
                        <a:pt x="115" y="80"/>
                        <a:pt x="130" y="75"/>
                      </a:cubicBezTo>
                      <a:cubicBezTo>
                        <a:pt x="146" y="69"/>
                        <a:pt x="162" y="82"/>
                        <a:pt x="162" y="82"/>
                      </a:cubicBezTo>
                      <a:cubicBezTo>
                        <a:pt x="162" y="82"/>
                        <a:pt x="153" y="66"/>
                        <a:pt x="144" y="61"/>
                      </a:cubicBezTo>
                      <a:cubicBezTo>
                        <a:pt x="135" y="56"/>
                        <a:pt x="117" y="57"/>
                        <a:pt x="100" y="56"/>
                      </a:cubicBezTo>
                      <a:cubicBezTo>
                        <a:pt x="83" y="55"/>
                        <a:pt x="64" y="74"/>
                        <a:pt x="64" y="74"/>
                      </a:cubicBezTo>
                      <a:cubicBezTo>
                        <a:pt x="64" y="74"/>
                        <a:pt x="66" y="61"/>
                        <a:pt x="70" y="51"/>
                      </a:cubicBezTo>
                      <a:cubicBezTo>
                        <a:pt x="73" y="42"/>
                        <a:pt x="85" y="38"/>
                        <a:pt x="98" y="37"/>
                      </a:cubicBezTo>
                      <a:cubicBezTo>
                        <a:pt x="111" y="35"/>
                        <a:pt x="136" y="42"/>
                        <a:pt x="150" y="41"/>
                      </a:cubicBezTo>
                      <a:cubicBezTo>
                        <a:pt x="164" y="40"/>
                        <a:pt x="163" y="27"/>
                        <a:pt x="163" y="27"/>
                      </a:cubicBezTo>
                      <a:cubicBezTo>
                        <a:pt x="163" y="27"/>
                        <a:pt x="143" y="14"/>
                        <a:pt x="133" y="10"/>
                      </a:cubicBezTo>
                      <a:cubicBezTo>
                        <a:pt x="122" y="6"/>
                        <a:pt x="81" y="0"/>
                        <a:pt x="66" y="1"/>
                      </a:cubicBezTo>
                      <a:cubicBezTo>
                        <a:pt x="58" y="2"/>
                        <a:pt x="51" y="7"/>
                        <a:pt x="46" y="13"/>
                      </a:cubicBezTo>
                      <a:cubicBezTo>
                        <a:pt x="46" y="13"/>
                        <a:pt x="46" y="14"/>
                        <a:pt x="46" y="14"/>
                      </a:cubicBezTo>
                      <a:cubicBezTo>
                        <a:pt x="46" y="18"/>
                        <a:pt x="47" y="21"/>
                        <a:pt x="49" y="24"/>
                      </a:cubicBezTo>
                      <a:cubicBezTo>
                        <a:pt x="49" y="29"/>
                        <a:pt x="49" y="35"/>
                        <a:pt x="49" y="40"/>
                      </a:cubicBezTo>
                      <a:cubicBezTo>
                        <a:pt x="48" y="48"/>
                        <a:pt x="46" y="56"/>
                        <a:pt x="47" y="63"/>
                      </a:cubicBezTo>
                      <a:cubicBezTo>
                        <a:pt x="49" y="70"/>
                        <a:pt x="54" y="77"/>
                        <a:pt x="58" y="84"/>
                      </a:cubicBezTo>
                      <a:cubicBezTo>
                        <a:pt x="56" y="93"/>
                        <a:pt x="55" y="102"/>
                        <a:pt x="57" y="111"/>
                      </a:cubicBezTo>
                      <a:cubicBezTo>
                        <a:pt x="59" y="118"/>
                        <a:pt x="55" y="127"/>
                        <a:pt x="54" y="133"/>
                      </a:cubicBezTo>
                      <a:cubicBezTo>
                        <a:pt x="53" y="136"/>
                        <a:pt x="51" y="142"/>
                        <a:pt x="49" y="145"/>
                      </a:cubicBezTo>
                      <a:cubicBezTo>
                        <a:pt x="46" y="140"/>
                        <a:pt x="44" y="136"/>
                        <a:pt x="40" y="132"/>
                      </a:cubicBezTo>
                      <a:cubicBezTo>
                        <a:pt x="34" y="123"/>
                        <a:pt x="24" y="116"/>
                        <a:pt x="19" y="106"/>
                      </a:cubicBezTo>
                      <a:cubicBezTo>
                        <a:pt x="18" y="103"/>
                        <a:pt x="17" y="99"/>
                        <a:pt x="16" y="96"/>
                      </a:cubicBezTo>
                      <a:cubicBezTo>
                        <a:pt x="13" y="119"/>
                        <a:pt x="5" y="165"/>
                        <a:pt x="4" y="186"/>
                      </a:cubicBezTo>
                      <a:cubicBezTo>
                        <a:pt x="3" y="209"/>
                        <a:pt x="0" y="266"/>
                        <a:pt x="1" y="275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" name="Freeform 34"/>
                <p:cNvSpPr>
                  <a:spLocks/>
                </p:cNvSpPr>
                <p:nvPr/>
              </p:nvSpPr>
              <p:spPr bwMode="auto">
                <a:xfrm>
                  <a:off x="8620125" y="6959600"/>
                  <a:ext cx="665162" cy="188913"/>
                </a:xfrm>
                <a:custGeom>
                  <a:avLst/>
                  <a:gdLst>
                    <a:gd name="T0" fmla="*/ 55 w 245"/>
                    <a:gd name="T1" fmla="*/ 54 h 70"/>
                    <a:gd name="T2" fmla="*/ 223 w 245"/>
                    <a:gd name="T3" fmla="*/ 69 h 70"/>
                    <a:gd name="T4" fmla="*/ 101 w 245"/>
                    <a:gd name="T5" fmla="*/ 35 h 70"/>
                    <a:gd name="T6" fmla="*/ 0 w 245"/>
                    <a:gd name="T7" fmla="*/ 0 h 70"/>
                    <a:gd name="T8" fmla="*/ 55 w 245"/>
                    <a:gd name="T9" fmla="*/ 54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5" h="70">
                      <a:moveTo>
                        <a:pt x="55" y="54"/>
                      </a:moveTo>
                      <a:cubicBezTo>
                        <a:pt x="85" y="65"/>
                        <a:pt x="200" y="70"/>
                        <a:pt x="223" y="69"/>
                      </a:cubicBezTo>
                      <a:cubicBezTo>
                        <a:pt x="245" y="67"/>
                        <a:pt x="159" y="49"/>
                        <a:pt x="101" y="35"/>
                      </a:cubicBezTo>
                      <a:cubicBezTo>
                        <a:pt x="42" y="21"/>
                        <a:pt x="0" y="0"/>
                        <a:pt x="0" y="0"/>
                      </a:cubicBezTo>
                      <a:cubicBezTo>
                        <a:pt x="0" y="0"/>
                        <a:pt x="26" y="44"/>
                        <a:pt x="55" y="54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6" name="Freeform 35"/>
                <p:cNvSpPr>
                  <a:spLocks/>
                </p:cNvSpPr>
                <p:nvPr/>
              </p:nvSpPr>
              <p:spPr bwMode="auto">
                <a:xfrm>
                  <a:off x="9713913" y="4999038"/>
                  <a:ext cx="671512" cy="754063"/>
                </a:xfrm>
                <a:custGeom>
                  <a:avLst/>
                  <a:gdLst>
                    <a:gd name="T0" fmla="*/ 36 w 247"/>
                    <a:gd name="T1" fmla="*/ 1 h 278"/>
                    <a:gd name="T2" fmla="*/ 7 w 247"/>
                    <a:gd name="T3" fmla="*/ 9 h 278"/>
                    <a:gd name="T4" fmla="*/ 104 w 247"/>
                    <a:gd name="T5" fmla="*/ 36 h 278"/>
                    <a:gd name="T6" fmla="*/ 179 w 247"/>
                    <a:gd name="T7" fmla="*/ 59 h 278"/>
                    <a:gd name="T8" fmla="*/ 148 w 247"/>
                    <a:gd name="T9" fmla="*/ 78 h 278"/>
                    <a:gd name="T10" fmla="*/ 90 w 247"/>
                    <a:gd name="T11" fmla="*/ 89 h 278"/>
                    <a:gd name="T12" fmla="*/ 42 w 247"/>
                    <a:gd name="T13" fmla="*/ 93 h 278"/>
                    <a:gd name="T14" fmla="*/ 130 w 247"/>
                    <a:gd name="T15" fmla="*/ 95 h 278"/>
                    <a:gd name="T16" fmla="*/ 177 w 247"/>
                    <a:gd name="T17" fmla="*/ 87 h 278"/>
                    <a:gd name="T18" fmla="*/ 158 w 247"/>
                    <a:gd name="T19" fmla="*/ 124 h 278"/>
                    <a:gd name="T20" fmla="*/ 115 w 247"/>
                    <a:gd name="T21" fmla="*/ 203 h 278"/>
                    <a:gd name="T22" fmla="*/ 137 w 247"/>
                    <a:gd name="T23" fmla="*/ 194 h 278"/>
                    <a:gd name="T24" fmla="*/ 162 w 247"/>
                    <a:gd name="T25" fmla="*/ 151 h 278"/>
                    <a:gd name="T26" fmla="*/ 193 w 247"/>
                    <a:gd name="T27" fmla="*/ 82 h 278"/>
                    <a:gd name="T28" fmla="*/ 178 w 247"/>
                    <a:gd name="T29" fmla="*/ 131 h 278"/>
                    <a:gd name="T30" fmla="*/ 198 w 247"/>
                    <a:gd name="T31" fmla="*/ 182 h 278"/>
                    <a:gd name="T32" fmla="*/ 233 w 247"/>
                    <a:gd name="T33" fmla="*/ 270 h 278"/>
                    <a:gd name="T34" fmla="*/ 232 w 247"/>
                    <a:gd name="T35" fmla="*/ 215 h 278"/>
                    <a:gd name="T36" fmla="*/ 204 w 247"/>
                    <a:gd name="T37" fmla="*/ 140 h 278"/>
                    <a:gd name="T38" fmla="*/ 199 w 247"/>
                    <a:gd name="T39" fmla="*/ 82 h 278"/>
                    <a:gd name="T40" fmla="*/ 213 w 247"/>
                    <a:gd name="T41" fmla="*/ 105 h 278"/>
                    <a:gd name="T42" fmla="*/ 226 w 247"/>
                    <a:gd name="T43" fmla="*/ 164 h 278"/>
                    <a:gd name="T44" fmla="*/ 242 w 247"/>
                    <a:gd name="T45" fmla="*/ 210 h 278"/>
                    <a:gd name="T46" fmla="*/ 246 w 247"/>
                    <a:gd name="T47" fmla="*/ 127 h 278"/>
                    <a:gd name="T48" fmla="*/ 231 w 247"/>
                    <a:gd name="T49" fmla="*/ 62 h 278"/>
                    <a:gd name="T50" fmla="*/ 233 w 247"/>
                    <a:gd name="T51" fmla="*/ 36 h 278"/>
                    <a:gd name="T52" fmla="*/ 220 w 247"/>
                    <a:gd name="T53" fmla="*/ 57 h 278"/>
                    <a:gd name="T54" fmla="*/ 202 w 247"/>
                    <a:gd name="T55" fmla="*/ 75 h 278"/>
                    <a:gd name="T56" fmla="*/ 198 w 247"/>
                    <a:gd name="T57" fmla="*/ 80 h 278"/>
                    <a:gd name="T58" fmla="*/ 196 w 247"/>
                    <a:gd name="T59" fmla="*/ 68 h 278"/>
                    <a:gd name="T60" fmla="*/ 187 w 247"/>
                    <a:gd name="T61" fmla="*/ 56 h 278"/>
                    <a:gd name="T62" fmla="*/ 183 w 247"/>
                    <a:gd name="T63" fmla="*/ 43 h 278"/>
                    <a:gd name="T64" fmla="*/ 183 w 247"/>
                    <a:gd name="T65" fmla="*/ 29 h 278"/>
                    <a:gd name="T66" fmla="*/ 115 w 247"/>
                    <a:gd name="T67" fmla="*/ 19 h 278"/>
                    <a:gd name="T68" fmla="*/ 36 w 247"/>
                    <a:gd name="T69" fmla="*/ 1 h 2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247" h="278">
                      <a:moveTo>
                        <a:pt x="36" y="1"/>
                      </a:moveTo>
                      <a:cubicBezTo>
                        <a:pt x="16" y="2"/>
                        <a:pt x="0" y="2"/>
                        <a:pt x="7" y="9"/>
                      </a:cubicBezTo>
                      <a:cubicBezTo>
                        <a:pt x="13" y="16"/>
                        <a:pt x="75" y="25"/>
                        <a:pt x="104" y="36"/>
                      </a:cubicBezTo>
                      <a:cubicBezTo>
                        <a:pt x="134" y="46"/>
                        <a:pt x="175" y="57"/>
                        <a:pt x="179" y="59"/>
                      </a:cubicBezTo>
                      <a:cubicBezTo>
                        <a:pt x="184" y="61"/>
                        <a:pt x="165" y="75"/>
                        <a:pt x="148" y="78"/>
                      </a:cubicBezTo>
                      <a:cubicBezTo>
                        <a:pt x="132" y="81"/>
                        <a:pt x="111" y="86"/>
                        <a:pt x="90" y="89"/>
                      </a:cubicBezTo>
                      <a:cubicBezTo>
                        <a:pt x="68" y="93"/>
                        <a:pt x="32" y="89"/>
                        <a:pt x="42" y="93"/>
                      </a:cubicBezTo>
                      <a:cubicBezTo>
                        <a:pt x="51" y="98"/>
                        <a:pt x="115" y="96"/>
                        <a:pt x="130" y="95"/>
                      </a:cubicBezTo>
                      <a:cubicBezTo>
                        <a:pt x="143" y="94"/>
                        <a:pt x="164" y="91"/>
                        <a:pt x="177" y="87"/>
                      </a:cubicBezTo>
                      <a:cubicBezTo>
                        <a:pt x="173" y="97"/>
                        <a:pt x="165" y="113"/>
                        <a:pt x="158" y="124"/>
                      </a:cubicBezTo>
                      <a:cubicBezTo>
                        <a:pt x="146" y="141"/>
                        <a:pt x="121" y="192"/>
                        <a:pt x="115" y="203"/>
                      </a:cubicBezTo>
                      <a:cubicBezTo>
                        <a:pt x="108" y="214"/>
                        <a:pt x="128" y="205"/>
                        <a:pt x="137" y="194"/>
                      </a:cubicBezTo>
                      <a:cubicBezTo>
                        <a:pt x="147" y="182"/>
                        <a:pt x="155" y="174"/>
                        <a:pt x="162" y="151"/>
                      </a:cubicBezTo>
                      <a:cubicBezTo>
                        <a:pt x="169" y="127"/>
                        <a:pt x="193" y="82"/>
                        <a:pt x="193" y="82"/>
                      </a:cubicBezTo>
                      <a:cubicBezTo>
                        <a:pt x="193" y="82"/>
                        <a:pt x="181" y="114"/>
                        <a:pt x="178" y="131"/>
                      </a:cubicBezTo>
                      <a:cubicBezTo>
                        <a:pt x="174" y="149"/>
                        <a:pt x="188" y="170"/>
                        <a:pt x="198" y="182"/>
                      </a:cubicBezTo>
                      <a:cubicBezTo>
                        <a:pt x="209" y="195"/>
                        <a:pt x="230" y="262"/>
                        <a:pt x="233" y="270"/>
                      </a:cubicBezTo>
                      <a:cubicBezTo>
                        <a:pt x="236" y="278"/>
                        <a:pt x="234" y="230"/>
                        <a:pt x="232" y="215"/>
                      </a:cubicBezTo>
                      <a:cubicBezTo>
                        <a:pt x="230" y="201"/>
                        <a:pt x="208" y="155"/>
                        <a:pt x="204" y="140"/>
                      </a:cubicBezTo>
                      <a:cubicBezTo>
                        <a:pt x="199" y="125"/>
                        <a:pt x="198" y="92"/>
                        <a:pt x="199" y="82"/>
                      </a:cubicBezTo>
                      <a:cubicBezTo>
                        <a:pt x="201" y="73"/>
                        <a:pt x="208" y="97"/>
                        <a:pt x="213" y="105"/>
                      </a:cubicBezTo>
                      <a:cubicBezTo>
                        <a:pt x="218" y="112"/>
                        <a:pt x="223" y="154"/>
                        <a:pt x="226" y="164"/>
                      </a:cubicBezTo>
                      <a:cubicBezTo>
                        <a:pt x="229" y="175"/>
                        <a:pt x="238" y="207"/>
                        <a:pt x="242" y="210"/>
                      </a:cubicBezTo>
                      <a:cubicBezTo>
                        <a:pt x="247" y="214"/>
                        <a:pt x="247" y="141"/>
                        <a:pt x="246" y="127"/>
                      </a:cubicBezTo>
                      <a:cubicBezTo>
                        <a:pt x="245" y="113"/>
                        <a:pt x="233" y="74"/>
                        <a:pt x="231" y="62"/>
                      </a:cubicBezTo>
                      <a:cubicBezTo>
                        <a:pt x="230" y="54"/>
                        <a:pt x="231" y="45"/>
                        <a:pt x="233" y="36"/>
                      </a:cubicBezTo>
                      <a:cubicBezTo>
                        <a:pt x="227" y="42"/>
                        <a:pt x="224" y="49"/>
                        <a:pt x="220" y="57"/>
                      </a:cubicBezTo>
                      <a:cubicBezTo>
                        <a:pt x="216" y="65"/>
                        <a:pt x="208" y="70"/>
                        <a:pt x="202" y="75"/>
                      </a:cubicBezTo>
                      <a:cubicBezTo>
                        <a:pt x="201" y="77"/>
                        <a:pt x="199" y="78"/>
                        <a:pt x="198" y="80"/>
                      </a:cubicBezTo>
                      <a:cubicBezTo>
                        <a:pt x="198" y="75"/>
                        <a:pt x="197" y="71"/>
                        <a:pt x="196" y="68"/>
                      </a:cubicBezTo>
                      <a:cubicBezTo>
                        <a:pt x="194" y="63"/>
                        <a:pt x="190" y="60"/>
                        <a:pt x="187" y="56"/>
                      </a:cubicBezTo>
                      <a:cubicBezTo>
                        <a:pt x="185" y="52"/>
                        <a:pt x="183" y="47"/>
                        <a:pt x="183" y="43"/>
                      </a:cubicBezTo>
                      <a:cubicBezTo>
                        <a:pt x="184" y="38"/>
                        <a:pt x="184" y="34"/>
                        <a:pt x="183" y="29"/>
                      </a:cubicBezTo>
                      <a:cubicBezTo>
                        <a:pt x="167" y="29"/>
                        <a:pt x="139" y="28"/>
                        <a:pt x="115" y="19"/>
                      </a:cubicBezTo>
                      <a:cubicBezTo>
                        <a:pt x="89" y="10"/>
                        <a:pt x="56" y="0"/>
                        <a:pt x="36" y="1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7" name="Freeform 36"/>
                <p:cNvSpPr>
                  <a:spLocks/>
                </p:cNvSpPr>
                <p:nvPr/>
              </p:nvSpPr>
              <p:spPr bwMode="auto">
                <a:xfrm>
                  <a:off x="10379075" y="4537075"/>
                  <a:ext cx="741362" cy="1074738"/>
                </a:xfrm>
                <a:custGeom>
                  <a:avLst/>
                  <a:gdLst>
                    <a:gd name="T0" fmla="*/ 1 w 273"/>
                    <a:gd name="T1" fmla="*/ 213 h 396"/>
                    <a:gd name="T2" fmla="*/ 9 w 273"/>
                    <a:gd name="T3" fmla="*/ 281 h 396"/>
                    <a:gd name="T4" fmla="*/ 16 w 273"/>
                    <a:gd name="T5" fmla="*/ 388 h 396"/>
                    <a:gd name="T6" fmla="*/ 29 w 273"/>
                    <a:gd name="T7" fmla="*/ 285 h 396"/>
                    <a:gd name="T8" fmla="*/ 35 w 273"/>
                    <a:gd name="T9" fmla="*/ 180 h 396"/>
                    <a:gd name="T10" fmla="*/ 56 w 273"/>
                    <a:gd name="T11" fmla="*/ 144 h 396"/>
                    <a:gd name="T12" fmla="*/ 50 w 273"/>
                    <a:gd name="T13" fmla="*/ 204 h 396"/>
                    <a:gd name="T14" fmla="*/ 65 w 273"/>
                    <a:gd name="T15" fmla="*/ 230 h 396"/>
                    <a:gd name="T16" fmla="*/ 86 w 273"/>
                    <a:gd name="T17" fmla="*/ 172 h 396"/>
                    <a:gd name="T18" fmla="*/ 80 w 273"/>
                    <a:gd name="T19" fmla="*/ 107 h 396"/>
                    <a:gd name="T20" fmla="*/ 98 w 273"/>
                    <a:gd name="T21" fmla="*/ 141 h 396"/>
                    <a:gd name="T22" fmla="*/ 96 w 273"/>
                    <a:gd name="T23" fmla="*/ 223 h 396"/>
                    <a:gd name="T24" fmla="*/ 119 w 273"/>
                    <a:gd name="T25" fmla="*/ 226 h 396"/>
                    <a:gd name="T26" fmla="*/ 134 w 273"/>
                    <a:gd name="T27" fmla="*/ 136 h 396"/>
                    <a:gd name="T28" fmla="*/ 131 w 273"/>
                    <a:gd name="T29" fmla="*/ 113 h 396"/>
                    <a:gd name="T30" fmla="*/ 169 w 273"/>
                    <a:gd name="T31" fmla="*/ 130 h 396"/>
                    <a:gd name="T32" fmla="*/ 207 w 273"/>
                    <a:gd name="T33" fmla="*/ 174 h 396"/>
                    <a:gd name="T34" fmla="*/ 236 w 273"/>
                    <a:gd name="T35" fmla="*/ 143 h 396"/>
                    <a:gd name="T36" fmla="*/ 266 w 273"/>
                    <a:gd name="T37" fmla="*/ 102 h 396"/>
                    <a:gd name="T38" fmla="*/ 273 w 273"/>
                    <a:gd name="T39" fmla="*/ 94 h 396"/>
                    <a:gd name="T40" fmla="*/ 261 w 273"/>
                    <a:gd name="T41" fmla="*/ 79 h 396"/>
                    <a:gd name="T42" fmla="*/ 207 w 273"/>
                    <a:gd name="T43" fmla="*/ 34 h 396"/>
                    <a:gd name="T44" fmla="*/ 181 w 273"/>
                    <a:gd name="T45" fmla="*/ 13 h 396"/>
                    <a:gd name="T46" fmla="*/ 164 w 273"/>
                    <a:gd name="T47" fmla="*/ 3 h 396"/>
                    <a:gd name="T48" fmla="*/ 143 w 273"/>
                    <a:gd name="T49" fmla="*/ 11 h 396"/>
                    <a:gd name="T50" fmla="*/ 127 w 273"/>
                    <a:gd name="T51" fmla="*/ 31 h 396"/>
                    <a:gd name="T52" fmla="*/ 85 w 273"/>
                    <a:gd name="T53" fmla="*/ 80 h 396"/>
                    <a:gd name="T54" fmla="*/ 72 w 273"/>
                    <a:gd name="T55" fmla="*/ 96 h 396"/>
                    <a:gd name="T56" fmla="*/ 61 w 273"/>
                    <a:gd name="T57" fmla="*/ 122 h 396"/>
                    <a:gd name="T58" fmla="*/ 42 w 273"/>
                    <a:gd name="T59" fmla="*/ 140 h 396"/>
                    <a:gd name="T60" fmla="*/ 31 w 273"/>
                    <a:gd name="T61" fmla="*/ 155 h 396"/>
                    <a:gd name="T62" fmla="*/ 17 w 273"/>
                    <a:gd name="T63" fmla="*/ 178 h 396"/>
                    <a:gd name="T64" fmla="*/ 1 w 273"/>
                    <a:gd name="T65" fmla="*/ 195 h 396"/>
                    <a:gd name="T66" fmla="*/ 0 w 273"/>
                    <a:gd name="T67" fmla="*/ 197 h 396"/>
                    <a:gd name="T68" fmla="*/ 1 w 273"/>
                    <a:gd name="T69" fmla="*/ 213 h 3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273" h="396">
                      <a:moveTo>
                        <a:pt x="1" y="213"/>
                      </a:moveTo>
                      <a:cubicBezTo>
                        <a:pt x="0" y="230"/>
                        <a:pt x="1" y="263"/>
                        <a:pt x="9" y="281"/>
                      </a:cubicBezTo>
                      <a:cubicBezTo>
                        <a:pt x="16" y="299"/>
                        <a:pt x="11" y="380"/>
                        <a:pt x="16" y="388"/>
                      </a:cubicBezTo>
                      <a:cubicBezTo>
                        <a:pt x="20" y="396"/>
                        <a:pt x="29" y="322"/>
                        <a:pt x="29" y="285"/>
                      </a:cubicBezTo>
                      <a:cubicBezTo>
                        <a:pt x="29" y="248"/>
                        <a:pt x="33" y="193"/>
                        <a:pt x="35" y="180"/>
                      </a:cubicBezTo>
                      <a:cubicBezTo>
                        <a:pt x="38" y="166"/>
                        <a:pt x="49" y="145"/>
                        <a:pt x="56" y="144"/>
                      </a:cubicBezTo>
                      <a:cubicBezTo>
                        <a:pt x="63" y="143"/>
                        <a:pt x="48" y="194"/>
                        <a:pt x="50" y="204"/>
                      </a:cubicBezTo>
                      <a:cubicBezTo>
                        <a:pt x="52" y="213"/>
                        <a:pt x="58" y="230"/>
                        <a:pt x="65" y="230"/>
                      </a:cubicBezTo>
                      <a:cubicBezTo>
                        <a:pt x="72" y="230"/>
                        <a:pt x="83" y="189"/>
                        <a:pt x="86" y="172"/>
                      </a:cubicBezTo>
                      <a:cubicBezTo>
                        <a:pt x="90" y="155"/>
                        <a:pt x="80" y="119"/>
                        <a:pt x="80" y="107"/>
                      </a:cubicBezTo>
                      <a:cubicBezTo>
                        <a:pt x="81" y="95"/>
                        <a:pt x="92" y="117"/>
                        <a:pt x="98" y="141"/>
                      </a:cubicBezTo>
                      <a:cubicBezTo>
                        <a:pt x="104" y="164"/>
                        <a:pt x="93" y="206"/>
                        <a:pt x="96" y="223"/>
                      </a:cubicBezTo>
                      <a:cubicBezTo>
                        <a:pt x="99" y="240"/>
                        <a:pt x="109" y="252"/>
                        <a:pt x="119" y="226"/>
                      </a:cubicBezTo>
                      <a:cubicBezTo>
                        <a:pt x="130" y="200"/>
                        <a:pt x="136" y="150"/>
                        <a:pt x="134" y="136"/>
                      </a:cubicBezTo>
                      <a:cubicBezTo>
                        <a:pt x="132" y="123"/>
                        <a:pt x="120" y="116"/>
                        <a:pt x="131" y="113"/>
                      </a:cubicBezTo>
                      <a:cubicBezTo>
                        <a:pt x="143" y="111"/>
                        <a:pt x="159" y="120"/>
                        <a:pt x="169" y="130"/>
                      </a:cubicBezTo>
                      <a:cubicBezTo>
                        <a:pt x="180" y="139"/>
                        <a:pt x="203" y="178"/>
                        <a:pt x="207" y="174"/>
                      </a:cubicBezTo>
                      <a:cubicBezTo>
                        <a:pt x="212" y="169"/>
                        <a:pt x="229" y="153"/>
                        <a:pt x="236" y="143"/>
                      </a:cubicBezTo>
                      <a:cubicBezTo>
                        <a:pt x="243" y="134"/>
                        <a:pt x="267" y="111"/>
                        <a:pt x="266" y="102"/>
                      </a:cubicBezTo>
                      <a:cubicBezTo>
                        <a:pt x="266" y="97"/>
                        <a:pt x="270" y="96"/>
                        <a:pt x="273" y="94"/>
                      </a:cubicBezTo>
                      <a:cubicBezTo>
                        <a:pt x="269" y="89"/>
                        <a:pt x="265" y="84"/>
                        <a:pt x="261" y="79"/>
                      </a:cubicBezTo>
                      <a:cubicBezTo>
                        <a:pt x="244" y="63"/>
                        <a:pt x="225" y="49"/>
                        <a:pt x="207" y="34"/>
                      </a:cubicBezTo>
                      <a:cubicBezTo>
                        <a:pt x="199" y="27"/>
                        <a:pt x="190" y="20"/>
                        <a:pt x="181" y="13"/>
                      </a:cubicBezTo>
                      <a:cubicBezTo>
                        <a:pt x="176" y="9"/>
                        <a:pt x="170" y="4"/>
                        <a:pt x="164" y="3"/>
                      </a:cubicBezTo>
                      <a:cubicBezTo>
                        <a:pt x="155" y="0"/>
                        <a:pt x="148" y="4"/>
                        <a:pt x="143" y="11"/>
                      </a:cubicBezTo>
                      <a:cubicBezTo>
                        <a:pt x="138" y="18"/>
                        <a:pt x="132" y="25"/>
                        <a:pt x="127" y="31"/>
                      </a:cubicBezTo>
                      <a:cubicBezTo>
                        <a:pt x="113" y="48"/>
                        <a:pt x="100" y="64"/>
                        <a:pt x="85" y="80"/>
                      </a:cubicBezTo>
                      <a:cubicBezTo>
                        <a:pt x="81" y="85"/>
                        <a:pt x="76" y="90"/>
                        <a:pt x="72" y="96"/>
                      </a:cubicBezTo>
                      <a:cubicBezTo>
                        <a:pt x="67" y="104"/>
                        <a:pt x="65" y="114"/>
                        <a:pt x="61" y="122"/>
                      </a:cubicBezTo>
                      <a:cubicBezTo>
                        <a:pt x="56" y="130"/>
                        <a:pt x="49" y="135"/>
                        <a:pt x="42" y="140"/>
                      </a:cubicBezTo>
                      <a:cubicBezTo>
                        <a:pt x="37" y="144"/>
                        <a:pt x="34" y="150"/>
                        <a:pt x="31" y="155"/>
                      </a:cubicBezTo>
                      <a:cubicBezTo>
                        <a:pt x="26" y="163"/>
                        <a:pt x="22" y="170"/>
                        <a:pt x="17" y="178"/>
                      </a:cubicBezTo>
                      <a:cubicBezTo>
                        <a:pt x="12" y="184"/>
                        <a:pt x="6" y="189"/>
                        <a:pt x="1" y="195"/>
                      </a:cubicBezTo>
                      <a:cubicBezTo>
                        <a:pt x="1" y="196"/>
                        <a:pt x="1" y="196"/>
                        <a:pt x="0" y="197"/>
                      </a:cubicBezTo>
                      <a:cubicBezTo>
                        <a:pt x="1" y="202"/>
                        <a:pt x="1" y="208"/>
                        <a:pt x="1" y="213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8" name="Freeform 37"/>
                <p:cNvSpPr>
                  <a:spLocks/>
                </p:cNvSpPr>
                <p:nvPr/>
              </p:nvSpPr>
              <p:spPr bwMode="auto">
                <a:xfrm>
                  <a:off x="9926638" y="5272088"/>
                  <a:ext cx="217487" cy="287338"/>
                </a:xfrm>
                <a:custGeom>
                  <a:avLst/>
                  <a:gdLst>
                    <a:gd name="T0" fmla="*/ 10 w 80"/>
                    <a:gd name="T1" fmla="*/ 99 h 106"/>
                    <a:gd name="T2" fmla="*/ 43 w 80"/>
                    <a:gd name="T3" fmla="*/ 35 h 106"/>
                    <a:gd name="T4" fmla="*/ 74 w 80"/>
                    <a:gd name="T5" fmla="*/ 2 h 106"/>
                    <a:gd name="T6" fmla="*/ 61 w 80"/>
                    <a:gd name="T7" fmla="*/ 5 h 106"/>
                    <a:gd name="T8" fmla="*/ 22 w 80"/>
                    <a:gd name="T9" fmla="*/ 33 h 106"/>
                    <a:gd name="T10" fmla="*/ 1 w 80"/>
                    <a:gd name="T11" fmla="*/ 79 h 106"/>
                    <a:gd name="T12" fmla="*/ 10 w 80"/>
                    <a:gd name="T13" fmla="*/ 99 h 1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80" h="106">
                      <a:moveTo>
                        <a:pt x="10" y="99"/>
                      </a:moveTo>
                      <a:cubicBezTo>
                        <a:pt x="12" y="92"/>
                        <a:pt x="25" y="55"/>
                        <a:pt x="43" y="35"/>
                      </a:cubicBezTo>
                      <a:cubicBezTo>
                        <a:pt x="60" y="15"/>
                        <a:pt x="80" y="0"/>
                        <a:pt x="74" y="2"/>
                      </a:cubicBezTo>
                      <a:cubicBezTo>
                        <a:pt x="68" y="4"/>
                        <a:pt x="61" y="5"/>
                        <a:pt x="61" y="5"/>
                      </a:cubicBezTo>
                      <a:cubicBezTo>
                        <a:pt x="57" y="7"/>
                        <a:pt x="31" y="24"/>
                        <a:pt x="22" y="33"/>
                      </a:cubicBezTo>
                      <a:cubicBezTo>
                        <a:pt x="12" y="42"/>
                        <a:pt x="0" y="71"/>
                        <a:pt x="1" y="79"/>
                      </a:cubicBezTo>
                      <a:cubicBezTo>
                        <a:pt x="2" y="87"/>
                        <a:pt x="7" y="106"/>
                        <a:pt x="10" y="99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" name="Freeform 38"/>
                <p:cNvSpPr>
                  <a:spLocks/>
                </p:cNvSpPr>
                <p:nvPr/>
              </p:nvSpPr>
              <p:spPr bwMode="auto">
                <a:xfrm>
                  <a:off x="9736138" y="4071938"/>
                  <a:ext cx="282575" cy="658813"/>
                </a:xfrm>
                <a:custGeom>
                  <a:avLst/>
                  <a:gdLst>
                    <a:gd name="T0" fmla="*/ 33 w 104"/>
                    <a:gd name="T1" fmla="*/ 115 h 243"/>
                    <a:gd name="T2" fmla="*/ 44 w 104"/>
                    <a:gd name="T3" fmla="*/ 70 h 243"/>
                    <a:gd name="T4" fmla="*/ 60 w 104"/>
                    <a:gd name="T5" fmla="*/ 115 h 243"/>
                    <a:gd name="T6" fmla="*/ 21 w 104"/>
                    <a:gd name="T7" fmla="*/ 196 h 243"/>
                    <a:gd name="T8" fmla="*/ 12 w 104"/>
                    <a:gd name="T9" fmla="*/ 220 h 243"/>
                    <a:gd name="T10" fmla="*/ 70 w 104"/>
                    <a:gd name="T11" fmla="*/ 146 h 243"/>
                    <a:gd name="T12" fmla="*/ 67 w 104"/>
                    <a:gd name="T13" fmla="*/ 178 h 243"/>
                    <a:gd name="T14" fmla="*/ 10 w 104"/>
                    <a:gd name="T15" fmla="*/ 242 h 243"/>
                    <a:gd name="T16" fmla="*/ 74 w 104"/>
                    <a:gd name="T17" fmla="*/ 220 h 243"/>
                    <a:gd name="T18" fmla="*/ 101 w 104"/>
                    <a:gd name="T19" fmla="*/ 216 h 243"/>
                    <a:gd name="T20" fmla="*/ 101 w 104"/>
                    <a:gd name="T21" fmla="*/ 218 h 243"/>
                    <a:gd name="T22" fmla="*/ 103 w 104"/>
                    <a:gd name="T23" fmla="*/ 199 h 243"/>
                    <a:gd name="T24" fmla="*/ 98 w 104"/>
                    <a:gd name="T25" fmla="*/ 186 h 243"/>
                    <a:gd name="T26" fmla="*/ 86 w 104"/>
                    <a:gd name="T27" fmla="*/ 166 h 243"/>
                    <a:gd name="T28" fmla="*/ 82 w 104"/>
                    <a:gd name="T29" fmla="*/ 155 h 243"/>
                    <a:gd name="T30" fmla="*/ 79 w 104"/>
                    <a:gd name="T31" fmla="*/ 147 h 243"/>
                    <a:gd name="T32" fmla="*/ 79 w 104"/>
                    <a:gd name="T33" fmla="*/ 133 h 243"/>
                    <a:gd name="T34" fmla="*/ 70 w 104"/>
                    <a:gd name="T35" fmla="*/ 99 h 243"/>
                    <a:gd name="T36" fmla="*/ 58 w 104"/>
                    <a:gd name="T37" fmla="*/ 66 h 243"/>
                    <a:gd name="T38" fmla="*/ 32 w 104"/>
                    <a:gd name="T39" fmla="*/ 29 h 243"/>
                    <a:gd name="T40" fmla="*/ 18 w 104"/>
                    <a:gd name="T41" fmla="*/ 10 h 243"/>
                    <a:gd name="T42" fmla="*/ 10 w 104"/>
                    <a:gd name="T43" fmla="*/ 1 h 243"/>
                    <a:gd name="T44" fmla="*/ 6 w 104"/>
                    <a:gd name="T45" fmla="*/ 0 h 243"/>
                    <a:gd name="T46" fmla="*/ 21 w 104"/>
                    <a:gd name="T47" fmla="*/ 25 h 243"/>
                    <a:gd name="T48" fmla="*/ 33 w 104"/>
                    <a:gd name="T49" fmla="*/ 115 h 2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04" h="243">
                      <a:moveTo>
                        <a:pt x="33" y="115"/>
                      </a:moveTo>
                      <a:cubicBezTo>
                        <a:pt x="40" y="122"/>
                        <a:pt x="41" y="74"/>
                        <a:pt x="44" y="70"/>
                      </a:cubicBezTo>
                      <a:cubicBezTo>
                        <a:pt x="48" y="66"/>
                        <a:pt x="61" y="102"/>
                        <a:pt x="60" y="115"/>
                      </a:cubicBezTo>
                      <a:cubicBezTo>
                        <a:pt x="59" y="128"/>
                        <a:pt x="30" y="183"/>
                        <a:pt x="21" y="196"/>
                      </a:cubicBezTo>
                      <a:cubicBezTo>
                        <a:pt x="12" y="209"/>
                        <a:pt x="2" y="231"/>
                        <a:pt x="12" y="220"/>
                      </a:cubicBezTo>
                      <a:cubicBezTo>
                        <a:pt x="21" y="210"/>
                        <a:pt x="62" y="155"/>
                        <a:pt x="70" y="146"/>
                      </a:cubicBezTo>
                      <a:cubicBezTo>
                        <a:pt x="78" y="137"/>
                        <a:pt x="82" y="152"/>
                        <a:pt x="67" y="178"/>
                      </a:cubicBezTo>
                      <a:cubicBezTo>
                        <a:pt x="51" y="204"/>
                        <a:pt x="0" y="243"/>
                        <a:pt x="10" y="242"/>
                      </a:cubicBezTo>
                      <a:cubicBezTo>
                        <a:pt x="19" y="241"/>
                        <a:pt x="55" y="232"/>
                        <a:pt x="74" y="220"/>
                      </a:cubicBezTo>
                      <a:cubicBezTo>
                        <a:pt x="93" y="209"/>
                        <a:pt x="102" y="209"/>
                        <a:pt x="101" y="216"/>
                      </a:cubicBezTo>
                      <a:cubicBezTo>
                        <a:pt x="101" y="217"/>
                        <a:pt x="101" y="218"/>
                        <a:pt x="101" y="218"/>
                      </a:cubicBezTo>
                      <a:cubicBezTo>
                        <a:pt x="102" y="212"/>
                        <a:pt x="104" y="206"/>
                        <a:pt x="103" y="199"/>
                      </a:cubicBezTo>
                      <a:cubicBezTo>
                        <a:pt x="103" y="195"/>
                        <a:pt x="100" y="190"/>
                        <a:pt x="98" y="186"/>
                      </a:cubicBezTo>
                      <a:cubicBezTo>
                        <a:pt x="94" y="179"/>
                        <a:pt x="89" y="173"/>
                        <a:pt x="86" y="166"/>
                      </a:cubicBezTo>
                      <a:cubicBezTo>
                        <a:pt x="85" y="163"/>
                        <a:pt x="84" y="159"/>
                        <a:pt x="82" y="155"/>
                      </a:cubicBezTo>
                      <a:cubicBezTo>
                        <a:pt x="82" y="153"/>
                        <a:pt x="80" y="150"/>
                        <a:pt x="79" y="147"/>
                      </a:cubicBezTo>
                      <a:cubicBezTo>
                        <a:pt x="80" y="142"/>
                        <a:pt x="80" y="137"/>
                        <a:pt x="79" y="133"/>
                      </a:cubicBezTo>
                      <a:cubicBezTo>
                        <a:pt x="78" y="121"/>
                        <a:pt x="74" y="110"/>
                        <a:pt x="70" y="99"/>
                      </a:cubicBezTo>
                      <a:cubicBezTo>
                        <a:pt x="66" y="88"/>
                        <a:pt x="63" y="76"/>
                        <a:pt x="58" y="66"/>
                      </a:cubicBezTo>
                      <a:cubicBezTo>
                        <a:pt x="51" y="52"/>
                        <a:pt x="41" y="40"/>
                        <a:pt x="32" y="29"/>
                      </a:cubicBezTo>
                      <a:cubicBezTo>
                        <a:pt x="27" y="23"/>
                        <a:pt x="22" y="17"/>
                        <a:pt x="18" y="10"/>
                      </a:cubicBezTo>
                      <a:cubicBezTo>
                        <a:pt x="16" y="6"/>
                        <a:pt x="14" y="3"/>
                        <a:pt x="10" y="1"/>
                      </a:cubicBezTo>
                      <a:cubicBezTo>
                        <a:pt x="9" y="1"/>
                        <a:pt x="8" y="0"/>
                        <a:pt x="6" y="0"/>
                      </a:cubicBezTo>
                      <a:cubicBezTo>
                        <a:pt x="12" y="5"/>
                        <a:pt x="20" y="15"/>
                        <a:pt x="21" y="25"/>
                      </a:cubicBezTo>
                      <a:cubicBezTo>
                        <a:pt x="23" y="41"/>
                        <a:pt x="26" y="108"/>
                        <a:pt x="33" y="115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" name="Freeform 39"/>
                <p:cNvSpPr>
                  <a:spLocks/>
                </p:cNvSpPr>
                <p:nvPr/>
              </p:nvSpPr>
              <p:spPr bwMode="auto">
                <a:xfrm>
                  <a:off x="9713913" y="4862513"/>
                  <a:ext cx="454025" cy="155575"/>
                </a:xfrm>
                <a:custGeom>
                  <a:avLst/>
                  <a:gdLst>
                    <a:gd name="T0" fmla="*/ 88 w 167"/>
                    <a:gd name="T1" fmla="*/ 7 h 57"/>
                    <a:gd name="T2" fmla="*/ 39 w 167"/>
                    <a:gd name="T3" fmla="*/ 15 h 57"/>
                    <a:gd name="T4" fmla="*/ 11 w 167"/>
                    <a:gd name="T5" fmla="*/ 35 h 57"/>
                    <a:gd name="T6" fmla="*/ 88 w 167"/>
                    <a:gd name="T7" fmla="*/ 26 h 57"/>
                    <a:gd name="T8" fmla="*/ 155 w 167"/>
                    <a:gd name="T9" fmla="*/ 49 h 57"/>
                    <a:gd name="T10" fmla="*/ 167 w 167"/>
                    <a:gd name="T11" fmla="*/ 57 h 57"/>
                    <a:gd name="T12" fmla="*/ 152 w 167"/>
                    <a:gd name="T13" fmla="*/ 39 h 57"/>
                    <a:gd name="T14" fmla="*/ 131 w 167"/>
                    <a:gd name="T15" fmla="*/ 11 h 57"/>
                    <a:gd name="T16" fmla="*/ 127 w 167"/>
                    <a:gd name="T17" fmla="*/ 0 h 57"/>
                    <a:gd name="T18" fmla="*/ 124 w 167"/>
                    <a:gd name="T19" fmla="*/ 5 h 57"/>
                    <a:gd name="T20" fmla="*/ 88 w 167"/>
                    <a:gd name="T21" fmla="*/ 7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67" h="57">
                      <a:moveTo>
                        <a:pt x="88" y="7"/>
                      </a:moveTo>
                      <a:cubicBezTo>
                        <a:pt x="73" y="7"/>
                        <a:pt x="57" y="4"/>
                        <a:pt x="39" y="15"/>
                      </a:cubicBezTo>
                      <a:cubicBezTo>
                        <a:pt x="20" y="26"/>
                        <a:pt x="0" y="39"/>
                        <a:pt x="11" y="35"/>
                      </a:cubicBezTo>
                      <a:cubicBezTo>
                        <a:pt x="22" y="30"/>
                        <a:pt x="64" y="20"/>
                        <a:pt x="88" y="26"/>
                      </a:cubicBezTo>
                      <a:cubicBezTo>
                        <a:pt x="111" y="32"/>
                        <a:pt x="137" y="37"/>
                        <a:pt x="155" y="49"/>
                      </a:cubicBezTo>
                      <a:cubicBezTo>
                        <a:pt x="159" y="52"/>
                        <a:pt x="163" y="54"/>
                        <a:pt x="167" y="57"/>
                      </a:cubicBezTo>
                      <a:cubicBezTo>
                        <a:pt x="162" y="51"/>
                        <a:pt x="157" y="45"/>
                        <a:pt x="152" y="39"/>
                      </a:cubicBezTo>
                      <a:cubicBezTo>
                        <a:pt x="144" y="29"/>
                        <a:pt x="137" y="21"/>
                        <a:pt x="131" y="11"/>
                      </a:cubicBezTo>
                      <a:cubicBezTo>
                        <a:pt x="129" y="7"/>
                        <a:pt x="128" y="4"/>
                        <a:pt x="127" y="0"/>
                      </a:cubicBezTo>
                      <a:cubicBezTo>
                        <a:pt x="126" y="2"/>
                        <a:pt x="125" y="4"/>
                        <a:pt x="124" y="5"/>
                      </a:cubicBezTo>
                      <a:cubicBezTo>
                        <a:pt x="118" y="10"/>
                        <a:pt x="102" y="7"/>
                        <a:pt x="88" y="7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1" name="Freeform 40"/>
                <p:cNvSpPr>
                  <a:spLocks/>
                </p:cNvSpPr>
                <p:nvPr/>
              </p:nvSpPr>
              <p:spPr bwMode="auto">
                <a:xfrm>
                  <a:off x="9815513" y="4689475"/>
                  <a:ext cx="227012" cy="125413"/>
                </a:xfrm>
                <a:custGeom>
                  <a:avLst/>
                  <a:gdLst>
                    <a:gd name="T0" fmla="*/ 71 w 84"/>
                    <a:gd name="T1" fmla="*/ 0 h 46"/>
                    <a:gd name="T2" fmla="*/ 59 w 84"/>
                    <a:gd name="T3" fmla="*/ 19 h 46"/>
                    <a:gd name="T4" fmla="*/ 9 w 84"/>
                    <a:gd name="T5" fmla="*/ 46 h 46"/>
                    <a:gd name="T6" fmla="*/ 68 w 84"/>
                    <a:gd name="T7" fmla="*/ 38 h 46"/>
                    <a:gd name="T8" fmla="*/ 84 w 84"/>
                    <a:gd name="T9" fmla="*/ 35 h 46"/>
                    <a:gd name="T10" fmla="*/ 73 w 84"/>
                    <a:gd name="T11" fmla="*/ 10 h 46"/>
                    <a:gd name="T12" fmla="*/ 71 w 84"/>
                    <a:gd name="T13" fmla="*/ 0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84" h="46">
                      <a:moveTo>
                        <a:pt x="71" y="0"/>
                      </a:moveTo>
                      <a:cubicBezTo>
                        <a:pt x="70" y="6"/>
                        <a:pt x="67" y="13"/>
                        <a:pt x="59" y="19"/>
                      </a:cubicBezTo>
                      <a:cubicBezTo>
                        <a:pt x="44" y="29"/>
                        <a:pt x="0" y="46"/>
                        <a:pt x="9" y="46"/>
                      </a:cubicBezTo>
                      <a:cubicBezTo>
                        <a:pt x="19" y="46"/>
                        <a:pt x="53" y="43"/>
                        <a:pt x="68" y="38"/>
                      </a:cubicBezTo>
                      <a:cubicBezTo>
                        <a:pt x="74" y="36"/>
                        <a:pt x="79" y="36"/>
                        <a:pt x="84" y="35"/>
                      </a:cubicBezTo>
                      <a:cubicBezTo>
                        <a:pt x="80" y="27"/>
                        <a:pt x="75" y="19"/>
                        <a:pt x="73" y="10"/>
                      </a:cubicBezTo>
                      <a:cubicBezTo>
                        <a:pt x="73" y="8"/>
                        <a:pt x="72" y="4"/>
                        <a:pt x="71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grpSp>
        <p:nvGrpSpPr>
          <p:cNvPr id="58" name="Group 57"/>
          <p:cNvGrpSpPr/>
          <p:nvPr/>
        </p:nvGrpSpPr>
        <p:grpSpPr>
          <a:xfrm>
            <a:off x="8007798" y="1993901"/>
            <a:ext cx="581025" cy="581025"/>
            <a:chOff x="7737475" y="1981201"/>
            <a:chExt cx="581025" cy="581025"/>
          </a:xfrm>
          <a:solidFill>
            <a:schemeClr val="accent2"/>
          </a:solidFill>
        </p:grpSpPr>
        <p:sp>
          <p:nvSpPr>
            <p:cNvPr id="46" name="Freeform 44"/>
            <p:cNvSpPr>
              <a:spLocks/>
            </p:cNvSpPr>
            <p:nvPr/>
          </p:nvSpPr>
          <p:spPr bwMode="auto">
            <a:xfrm>
              <a:off x="8220075" y="2462213"/>
              <a:ext cx="98425" cy="100013"/>
            </a:xfrm>
            <a:custGeom>
              <a:avLst/>
              <a:gdLst>
                <a:gd name="T0" fmla="*/ 27 w 33"/>
                <a:gd name="T1" fmla="*/ 6 h 33"/>
                <a:gd name="T2" fmla="*/ 27 w 33"/>
                <a:gd name="T3" fmla="*/ 27 h 33"/>
                <a:gd name="T4" fmla="*/ 6 w 33"/>
                <a:gd name="T5" fmla="*/ 27 h 33"/>
                <a:gd name="T6" fmla="*/ 6 w 33"/>
                <a:gd name="T7" fmla="*/ 6 h 33"/>
                <a:gd name="T8" fmla="*/ 27 w 33"/>
                <a:gd name="T9" fmla="*/ 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27" y="6"/>
                  </a:moveTo>
                  <a:cubicBezTo>
                    <a:pt x="33" y="12"/>
                    <a:pt x="33" y="21"/>
                    <a:pt x="27" y="27"/>
                  </a:cubicBezTo>
                  <a:cubicBezTo>
                    <a:pt x="21" y="33"/>
                    <a:pt x="12" y="33"/>
                    <a:pt x="6" y="27"/>
                  </a:cubicBezTo>
                  <a:cubicBezTo>
                    <a:pt x="0" y="21"/>
                    <a:pt x="0" y="12"/>
                    <a:pt x="6" y="6"/>
                  </a:cubicBezTo>
                  <a:cubicBezTo>
                    <a:pt x="12" y="0"/>
                    <a:pt x="21" y="0"/>
                    <a:pt x="27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Freeform 45"/>
            <p:cNvSpPr>
              <a:spLocks/>
            </p:cNvSpPr>
            <p:nvPr/>
          </p:nvSpPr>
          <p:spPr bwMode="auto">
            <a:xfrm>
              <a:off x="7737475" y="1981201"/>
              <a:ext cx="490538" cy="490538"/>
            </a:xfrm>
            <a:custGeom>
              <a:avLst/>
              <a:gdLst>
                <a:gd name="T0" fmla="*/ 158 w 164"/>
                <a:gd name="T1" fmla="*/ 138 h 164"/>
                <a:gd name="T2" fmla="*/ 141 w 164"/>
                <a:gd name="T3" fmla="*/ 121 h 164"/>
                <a:gd name="T4" fmla="*/ 137 w 164"/>
                <a:gd name="T5" fmla="*/ 88 h 164"/>
                <a:gd name="T6" fmla="*/ 139 w 164"/>
                <a:gd name="T7" fmla="*/ 73 h 164"/>
                <a:gd name="T8" fmla="*/ 120 w 164"/>
                <a:gd name="T9" fmla="*/ 26 h 164"/>
                <a:gd name="T10" fmla="*/ 26 w 164"/>
                <a:gd name="T11" fmla="*/ 26 h 164"/>
                <a:gd name="T12" fmla="*/ 26 w 164"/>
                <a:gd name="T13" fmla="*/ 120 h 164"/>
                <a:gd name="T14" fmla="*/ 47 w 164"/>
                <a:gd name="T15" fmla="*/ 120 h 164"/>
                <a:gd name="T16" fmla="*/ 47 w 164"/>
                <a:gd name="T17" fmla="*/ 99 h 164"/>
                <a:gd name="T18" fmla="*/ 47 w 164"/>
                <a:gd name="T19" fmla="*/ 47 h 164"/>
                <a:gd name="T20" fmla="*/ 99 w 164"/>
                <a:gd name="T21" fmla="*/ 47 h 164"/>
                <a:gd name="T22" fmla="*/ 110 w 164"/>
                <a:gd name="T23" fmla="*/ 73 h 164"/>
                <a:gd name="T24" fmla="*/ 109 w 164"/>
                <a:gd name="T25" fmla="*/ 83 h 164"/>
                <a:gd name="T26" fmla="*/ 121 w 164"/>
                <a:gd name="T27" fmla="*/ 142 h 164"/>
                <a:gd name="T28" fmla="*/ 138 w 164"/>
                <a:gd name="T29" fmla="*/ 159 h 164"/>
                <a:gd name="T30" fmla="*/ 158 w 164"/>
                <a:gd name="T31" fmla="*/ 159 h 164"/>
                <a:gd name="T32" fmla="*/ 158 w 164"/>
                <a:gd name="T33" fmla="*/ 138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4" h="164">
                  <a:moveTo>
                    <a:pt x="158" y="138"/>
                  </a:moveTo>
                  <a:cubicBezTo>
                    <a:pt x="141" y="121"/>
                    <a:pt x="141" y="121"/>
                    <a:pt x="141" y="121"/>
                  </a:cubicBezTo>
                  <a:cubicBezTo>
                    <a:pt x="133" y="113"/>
                    <a:pt x="135" y="103"/>
                    <a:pt x="137" y="88"/>
                  </a:cubicBezTo>
                  <a:cubicBezTo>
                    <a:pt x="138" y="83"/>
                    <a:pt x="139" y="78"/>
                    <a:pt x="139" y="73"/>
                  </a:cubicBezTo>
                  <a:cubicBezTo>
                    <a:pt x="139" y="56"/>
                    <a:pt x="133" y="39"/>
                    <a:pt x="120" y="26"/>
                  </a:cubicBezTo>
                  <a:cubicBezTo>
                    <a:pt x="94" y="0"/>
                    <a:pt x="52" y="0"/>
                    <a:pt x="26" y="26"/>
                  </a:cubicBezTo>
                  <a:cubicBezTo>
                    <a:pt x="0" y="52"/>
                    <a:pt x="0" y="94"/>
                    <a:pt x="26" y="120"/>
                  </a:cubicBezTo>
                  <a:cubicBezTo>
                    <a:pt x="32" y="126"/>
                    <a:pt x="41" y="126"/>
                    <a:pt x="47" y="120"/>
                  </a:cubicBezTo>
                  <a:cubicBezTo>
                    <a:pt x="53" y="114"/>
                    <a:pt x="53" y="105"/>
                    <a:pt x="47" y="99"/>
                  </a:cubicBezTo>
                  <a:cubicBezTo>
                    <a:pt x="33" y="85"/>
                    <a:pt x="33" y="62"/>
                    <a:pt x="47" y="47"/>
                  </a:cubicBezTo>
                  <a:cubicBezTo>
                    <a:pt x="61" y="33"/>
                    <a:pt x="85" y="33"/>
                    <a:pt x="99" y="47"/>
                  </a:cubicBezTo>
                  <a:cubicBezTo>
                    <a:pt x="106" y="54"/>
                    <a:pt x="110" y="63"/>
                    <a:pt x="110" y="73"/>
                  </a:cubicBezTo>
                  <a:cubicBezTo>
                    <a:pt x="110" y="75"/>
                    <a:pt x="109" y="79"/>
                    <a:pt x="109" y="83"/>
                  </a:cubicBezTo>
                  <a:cubicBezTo>
                    <a:pt x="106" y="97"/>
                    <a:pt x="101" y="122"/>
                    <a:pt x="121" y="142"/>
                  </a:cubicBezTo>
                  <a:cubicBezTo>
                    <a:pt x="138" y="159"/>
                    <a:pt x="138" y="159"/>
                    <a:pt x="138" y="159"/>
                  </a:cubicBezTo>
                  <a:cubicBezTo>
                    <a:pt x="143" y="164"/>
                    <a:pt x="153" y="164"/>
                    <a:pt x="158" y="159"/>
                  </a:cubicBezTo>
                  <a:cubicBezTo>
                    <a:pt x="164" y="153"/>
                    <a:pt x="164" y="143"/>
                    <a:pt x="158" y="1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8807898" y="1528763"/>
            <a:ext cx="493713" cy="852488"/>
            <a:chOff x="8575675" y="1528763"/>
            <a:chExt cx="493713" cy="852488"/>
          </a:xfrm>
          <a:solidFill>
            <a:schemeClr val="accent3"/>
          </a:solidFill>
        </p:grpSpPr>
        <p:sp>
          <p:nvSpPr>
            <p:cNvPr id="48" name="Oval 46"/>
            <p:cNvSpPr>
              <a:spLocks noChangeArrowheads="1"/>
            </p:cNvSpPr>
            <p:nvPr/>
          </p:nvSpPr>
          <p:spPr bwMode="auto">
            <a:xfrm>
              <a:off x="8766175" y="2271713"/>
              <a:ext cx="111125" cy="1095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Freeform 47"/>
            <p:cNvSpPr>
              <a:spLocks/>
            </p:cNvSpPr>
            <p:nvPr/>
          </p:nvSpPr>
          <p:spPr bwMode="auto">
            <a:xfrm>
              <a:off x="8575675" y="1528763"/>
              <a:ext cx="493713" cy="696913"/>
            </a:xfrm>
            <a:custGeom>
              <a:avLst/>
              <a:gdLst>
                <a:gd name="T0" fmla="*/ 82 w 165"/>
                <a:gd name="T1" fmla="*/ 0 h 233"/>
                <a:gd name="T2" fmla="*/ 0 w 165"/>
                <a:gd name="T3" fmla="*/ 82 h 233"/>
                <a:gd name="T4" fmla="*/ 18 w 165"/>
                <a:gd name="T5" fmla="*/ 101 h 233"/>
                <a:gd name="T6" fmla="*/ 36 w 165"/>
                <a:gd name="T7" fmla="*/ 82 h 233"/>
                <a:gd name="T8" fmla="*/ 82 w 165"/>
                <a:gd name="T9" fmla="*/ 36 h 233"/>
                <a:gd name="T10" fmla="*/ 128 w 165"/>
                <a:gd name="T11" fmla="*/ 82 h 233"/>
                <a:gd name="T12" fmla="*/ 115 w 165"/>
                <a:gd name="T13" fmla="*/ 115 h 233"/>
                <a:gd name="T14" fmla="*/ 106 w 165"/>
                <a:gd name="T15" fmla="*/ 122 h 233"/>
                <a:gd name="T16" fmla="*/ 64 w 165"/>
                <a:gd name="T17" fmla="*/ 185 h 233"/>
                <a:gd name="T18" fmla="*/ 64 w 165"/>
                <a:gd name="T19" fmla="*/ 215 h 233"/>
                <a:gd name="T20" fmla="*/ 82 w 165"/>
                <a:gd name="T21" fmla="*/ 233 h 233"/>
                <a:gd name="T22" fmla="*/ 101 w 165"/>
                <a:gd name="T23" fmla="*/ 215 h 233"/>
                <a:gd name="T24" fmla="*/ 101 w 165"/>
                <a:gd name="T25" fmla="*/ 185 h 233"/>
                <a:gd name="T26" fmla="*/ 126 w 165"/>
                <a:gd name="T27" fmla="*/ 152 h 233"/>
                <a:gd name="T28" fmla="*/ 141 w 165"/>
                <a:gd name="T29" fmla="*/ 141 h 233"/>
                <a:gd name="T30" fmla="*/ 165 w 165"/>
                <a:gd name="T31" fmla="*/ 82 h 233"/>
                <a:gd name="T32" fmla="*/ 82 w 165"/>
                <a:gd name="T33" fmla="*/ 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5" h="233">
                  <a:moveTo>
                    <a:pt x="82" y="0"/>
                  </a:moveTo>
                  <a:cubicBezTo>
                    <a:pt x="37" y="0"/>
                    <a:pt x="0" y="37"/>
                    <a:pt x="0" y="82"/>
                  </a:cubicBezTo>
                  <a:cubicBezTo>
                    <a:pt x="0" y="93"/>
                    <a:pt x="8" y="101"/>
                    <a:pt x="18" y="101"/>
                  </a:cubicBezTo>
                  <a:cubicBezTo>
                    <a:pt x="28" y="101"/>
                    <a:pt x="36" y="93"/>
                    <a:pt x="36" y="82"/>
                  </a:cubicBezTo>
                  <a:cubicBezTo>
                    <a:pt x="36" y="57"/>
                    <a:pt x="57" y="36"/>
                    <a:pt x="82" y="36"/>
                  </a:cubicBezTo>
                  <a:cubicBezTo>
                    <a:pt x="108" y="36"/>
                    <a:pt x="128" y="57"/>
                    <a:pt x="128" y="82"/>
                  </a:cubicBezTo>
                  <a:cubicBezTo>
                    <a:pt x="128" y="95"/>
                    <a:pt x="124" y="106"/>
                    <a:pt x="115" y="115"/>
                  </a:cubicBezTo>
                  <a:cubicBezTo>
                    <a:pt x="113" y="117"/>
                    <a:pt x="109" y="119"/>
                    <a:pt x="106" y="122"/>
                  </a:cubicBezTo>
                  <a:cubicBezTo>
                    <a:pt x="90" y="132"/>
                    <a:pt x="64" y="150"/>
                    <a:pt x="64" y="185"/>
                  </a:cubicBezTo>
                  <a:cubicBezTo>
                    <a:pt x="64" y="215"/>
                    <a:pt x="64" y="215"/>
                    <a:pt x="64" y="215"/>
                  </a:cubicBezTo>
                  <a:cubicBezTo>
                    <a:pt x="64" y="225"/>
                    <a:pt x="72" y="233"/>
                    <a:pt x="82" y="233"/>
                  </a:cubicBezTo>
                  <a:cubicBezTo>
                    <a:pt x="93" y="233"/>
                    <a:pt x="101" y="225"/>
                    <a:pt x="101" y="215"/>
                  </a:cubicBezTo>
                  <a:cubicBezTo>
                    <a:pt x="101" y="185"/>
                    <a:pt x="101" y="185"/>
                    <a:pt x="101" y="185"/>
                  </a:cubicBezTo>
                  <a:cubicBezTo>
                    <a:pt x="101" y="171"/>
                    <a:pt x="111" y="163"/>
                    <a:pt x="126" y="152"/>
                  </a:cubicBezTo>
                  <a:cubicBezTo>
                    <a:pt x="132" y="149"/>
                    <a:pt x="137" y="145"/>
                    <a:pt x="141" y="141"/>
                  </a:cubicBezTo>
                  <a:cubicBezTo>
                    <a:pt x="157" y="125"/>
                    <a:pt x="165" y="104"/>
                    <a:pt x="165" y="82"/>
                  </a:cubicBezTo>
                  <a:cubicBezTo>
                    <a:pt x="165" y="37"/>
                    <a:pt x="128" y="0"/>
                    <a:pt x="8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9558786" y="2006601"/>
            <a:ext cx="577850" cy="581025"/>
            <a:chOff x="9402763" y="1981201"/>
            <a:chExt cx="577850" cy="581025"/>
          </a:xfrm>
          <a:solidFill>
            <a:schemeClr val="accent4"/>
          </a:solidFill>
        </p:grpSpPr>
        <p:sp>
          <p:nvSpPr>
            <p:cNvPr id="50" name="Freeform 48"/>
            <p:cNvSpPr>
              <a:spLocks/>
            </p:cNvSpPr>
            <p:nvPr/>
          </p:nvSpPr>
          <p:spPr bwMode="auto">
            <a:xfrm>
              <a:off x="9490075" y="1981201"/>
              <a:ext cx="490538" cy="490538"/>
            </a:xfrm>
            <a:custGeom>
              <a:avLst/>
              <a:gdLst>
                <a:gd name="T0" fmla="*/ 138 w 164"/>
                <a:gd name="T1" fmla="*/ 26 h 164"/>
                <a:gd name="T2" fmla="*/ 44 w 164"/>
                <a:gd name="T3" fmla="*/ 26 h 164"/>
                <a:gd name="T4" fmla="*/ 44 w 164"/>
                <a:gd name="T5" fmla="*/ 47 h 164"/>
                <a:gd name="T6" fmla="*/ 65 w 164"/>
                <a:gd name="T7" fmla="*/ 47 h 164"/>
                <a:gd name="T8" fmla="*/ 117 w 164"/>
                <a:gd name="T9" fmla="*/ 47 h 164"/>
                <a:gd name="T10" fmla="*/ 117 w 164"/>
                <a:gd name="T11" fmla="*/ 99 h 164"/>
                <a:gd name="T12" fmla="*/ 91 w 164"/>
                <a:gd name="T13" fmla="*/ 110 h 164"/>
                <a:gd name="T14" fmla="*/ 82 w 164"/>
                <a:gd name="T15" fmla="*/ 109 h 164"/>
                <a:gd name="T16" fmla="*/ 23 w 164"/>
                <a:gd name="T17" fmla="*/ 121 h 164"/>
                <a:gd name="T18" fmla="*/ 6 w 164"/>
                <a:gd name="T19" fmla="*/ 138 h 164"/>
                <a:gd name="T20" fmla="*/ 6 w 164"/>
                <a:gd name="T21" fmla="*/ 159 h 164"/>
                <a:gd name="T22" fmla="*/ 27 w 164"/>
                <a:gd name="T23" fmla="*/ 159 h 164"/>
                <a:gd name="T24" fmla="*/ 44 w 164"/>
                <a:gd name="T25" fmla="*/ 142 h 164"/>
                <a:gd name="T26" fmla="*/ 76 w 164"/>
                <a:gd name="T27" fmla="*/ 138 h 164"/>
                <a:gd name="T28" fmla="*/ 91 w 164"/>
                <a:gd name="T29" fmla="*/ 140 h 164"/>
                <a:gd name="T30" fmla="*/ 138 w 164"/>
                <a:gd name="T31" fmla="*/ 120 h 164"/>
                <a:gd name="T32" fmla="*/ 138 w 164"/>
                <a:gd name="T33" fmla="*/ 26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4" h="164">
                  <a:moveTo>
                    <a:pt x="138" y="26"/>
                  </a:moveTo>
                  <a:cubicBezTo>
                    <a:pt x="112" y="0"/>
                    <a:pt x="70" y="0"/>
                    <a:pt x="44" y="26"/>
                  </a:cubicBezTo>
                  <a:cubicBezTo>
                    <a:pt x="39" y="32"/>
                    <a:pt x="39" y="41"/>
                    <a:pt x="44" y="47"/>
                  </a:cubicBezTo>
                  <a:cubicBezTo>
                    <a:pt x="50" y="53"/>
                    <a:pt x="59" y="53"/>
                    <a:pt x="65" y="47"/>
                  </a:cubicBezTo>
                  <a:cubicBezTo>
                    <a:pt x="80" y="33"/>
                    <a:pt x="103" y="33"/>
                    <a:pt x="117" y="47"/>
                  </a:cubicBezTo>
                  <a:cubicBezTo>
                    <a:pt x="132" y="62"/>
                    <a:pt x="132" y="85"/>
                    <a:pt x="117" y="99"/>
                  </a:cubicBezTo>
                  <a:cubicBezTo>
                    <a:pt x="110" y="106"/>
                    <a:pt x="101" y="110"/>
                    <a:pt x="91" y="110"/>
                  </a:cubicBezTo>
                  <a:cubicBezTo>
                    <a:pt x="89" y="110"/>
                    <a:pt x="86" y="109"/>
                    <a:pt x="82" y="109"/>
                  </a:cubicBezTo>
                  <a:cubicBezTo>
                    <a:pt x="67" y="106"/>
                    <a:pt x="43" y="101"/>
                    <a:pt x="23" y="121"/>
                  </a:cubicBezTo>
                  <a:cubicBezTo>
                    <a:pt x="6" y="138"/>
                    <a:pt x="6" y="138"/>
                    <a:pt x="6" y="138"/>
                  </a:cubicBezTo>
                  <a:cubicBezTo>
                    <a:pt x="0" y="143"/>
                    <a:pt x="0" y="153"/>
                    <a:pt x="6" y="159"/>
                  </a:cubicBezTo>
                  <a:cubicBezTo>
                    <a:pt x="12" y="164"/>
                    <a:pt x="21" y="164"/>
                    <a:pt x="27" y="159"/>
                  </a:cubicBezTo>
                  <a:cubicBezTo>
                    <a:pt x="44" y="142"/>
                    <a:pt x="44" y="142"/>
                    <a:pt x="44" y="142"/>
                  </a:cubicBezTo>
                  <a:cubicBezTo>
                    <a:pt x="52" y="134"/>
                    <a:pt x="62" y="135"/>
                    <a:pt x="76" y="138"/>
                  </a:cubicBezTo>
                  <a:cubicBezTo>
                    <a:pt x="82" y="139"/>
                    <a:pt x="87" y="140"/>
                    <a:pt x="91" y="140"/>
                  </a:cubicBezTo>
                  <a:cubicBezTo>
                    <a:pt x="109" y="140"/>
                    <a:pt x="126" y="133"/>
                    <a:pt x="138" y="120"/>
                  </a:cubicBezTo>
                  <a:cubicBezTo>
                    <a:pt x="164" y="94"/>
                    <a:pt x="164" y="52"/>
                    <a:pt x="138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Freeform 49"/>
            <p:cNvSpPr>
              <a:spLocks/>
            </p:cNvSpPr>
            <p:nvPr/>
          </p:nvSpPr>
          <p:spPr bwMode="auto">
            <a:xfrm>
              <a:off x="9402763" y="2462213"/>
              <a:ext cx="96838" cy="100013"/>
            </a:xfrm>
            <a:custGeom>
              <a:avLst/>
              <a:gdLst>
                <a:gd name="T0" fmla="*/ 5 w 32"/>
                <a:gd name="T1" fmla="*/ 6 h 33"/>
                <a:gd name="T2" fmla="*/ 5 w 32"/>
                <a:gd name="T3" fmla="*/ 27 h 33"/>
                <a:gd name="T4" fmla="*/ 27 w 32"/>
                <a:gd name="T5" fmla="*/ 27 h 33"/>
                <a:gd name="T6" fmla="*/ 27 w 32"/>
                <a:gd name="T7" fmla="*/ 6 h 33"/>
                <a:gd name="T8" fmla="*/ 5 w 32"/>
                <a:gd name="T9" fmla="*/ 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3">
                  <a:moveTo>
                    <a:pt x="5" y="6"/>
                  </a:moveTo>
                  <a:cubicBezTo>
                    <a:pt x="0" y="12"/>
                    <a:pt x="0" y="22"/>
                    <a:pt x="5" y="27"/>
                  </a:cubicBezTo>
                  <a:cubicBezTo>
                    <a:pt x="11" y="33"/>
                    <a:pt x="21" y="33"/>
                    <a:pt x="27" y="27"/>
                  </a:cubicBezTo>
                  <a:cubicBezTo>
                    <a:pt x="32" y="22"/>
                    <a:pt x="32" y="12"/>
                    <a:pt x="27" y="6"/>
                  </a:cubicBezTo>
                  <a:cubicBezTo>
                    <a:pt x="21" y="0"/>
                    <a:pt x="11" y="0"/>
                    <a:pt x="5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7864923" y="2771776"/>
            <a:ext cx="541338" cy="312738"/>
            <a:chOff x="7543800" y="2746376"/>
            <a:chExt cx="541338" cy="312738"/>
          </a:xfrm>
          <a:solidFill>
            <a:schemeClr val="accent1"/>
          </a:solidFill>
        </p:grpSpPr>
        <p:sp>
          <p:nvSpPr>
            <p:cNvPr id="52" name="Oval 50"/>
            <p:cNvSpPr>
              <a:spLocks noChangeArrowheads="1"/>
            </p:cNvSpPr>
            <p:nvPr/>
          </p:nvSpPr>
          <p:spPr bwMode="auto">
            <a:xfrm>
              <a:off x="8015288" y="2867026"/>
              <a:ext cx="69850" cy="714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Freeform 51"/>
            <p:cNvSpPr>
              <a:spLocks/>
            </p:cNvSpPr>
            <p:nvPr/>
          </p:nvSpPr>
          <p:spPr bwMode="auto">
            <a:xfrm>
              <a:off x="7543800" y="2746376"/>
              <a:ext cx="442913" cy="312738"/>
            </a:xfrm>
            <a:custGeom>
              <a:avLst/>
              <a:gdLst>
                <a:gd name="T0" fmla="*/ 136 w 148"/>
                <a:gd name="T1" fmla="*/ 40 h 104"/>
                <a:gd name="T2" fmla="*/ 117 w 148"/>
                <a:gd name="T3" fmla="*/ 40 h 104"/>
                <a:gd name="T4" fmla="*/ 97 w 148"/>
                <a:gd name="T5" fmla="*/ 24 h 104"/>
                <a:gd name="T6" fmla="*/ 90 w 148"/>
                <a:gd name="T7" fmla="*/ 15 h 104"/>
                <a:gd name="T8" fmla="*/ 53 w 148"/>
                <a:gd name="T9" fmla="*/ 0 h 104"/>
                <a:gd name="T10" fmla="*/ 0 w 148"/>
                <a:gd name="T11" fmla="*/ 52 h 104"/>
                <a:gd name="T12" fmla="*/ 53 w 148"/>
                <a:gd name="T13" fmla="*/ 104 h 104"/>
                <a:gd name="T14" fmla="*/ 64 w 148"/>
                <a:gd name="T15" fmla="*/ 93 h 104"/>
                <a:gd name="T16" fmla="*/ 53 w 148"/>
                <a:gd name="T17" fmla="*/ 81 h 104"/>
                <a:gd name="T18" fmla="*/ 23 w 148"/>
                <a:gd name="T19" fmla="*/ 52 h 104"/>
                <a:gd name="T20" fmla="*/ 53 w 148"/>
                <a:gd name="T21" fmla="*/ 23 h 104"/>
                <a:gd name="T22" fmla="*/ 73 w 148"/>
                <a:gd name="T23" fmla="*/ 31 h 104"/>
                <a:gd name="T24" fmla="*/ 78 w 148"/>
                <a:gd name="T25" fmla="*/ 37 h 104"/>
                <a:gd name="T26" fmla="*/ 117 w 148"/>
                <a:gd name="T27" fmla="*/ 64 h 104"/>
                <a:gd name="T28" fmla="*/ 136 w 148"/>
                <a:gd name="T29" fmla="*/ 64 h 104"/>
                <a:gd name="T30" fmla="*/ 148 w 148"/>
                <a:gd name="T31" fmla="*/ 52 h 104"/>
                <a:gd name="T32" fmla="*/ 136 w 148"/>
                <a:gd name="T33" fmla="*/ 4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48" h="104">
                  <a:moveTo>
                    <a:pt x="136" y="40"/>
                  </a:moveTo>
                  <a:cubicBezTo>
                    <a:pt x="117" y="40"/>
                    <a:pt x="117" y="40"/>
                    <a:pt x="117" y="40"/>
                  </a:cubicBezTo>
                  <a:cubicBezTo>
                    <a:pt x="108" y="40"/>
                    <a:pt x="103" y="34"/>
                    <a:pt x="97" y="24"/>
                  </a:cubicBezTo>
                  <a:cubicBezTo>
                    <a:pt x="95" y="21"/>
                    <a:pt x="92" y="18"/>
                    <a:pt x="90" y="15"/>
                  </a:cubicBezTo>
                  <a:cubicBezTo>
                    <a:pt x="80" y="5"/>
                    <a:pt x="67" y="0"/>
                    <a:pt x="53" y="0"/>
                  </a:cubicBezTo>
                  <a:cubicBezTo>
                    <a:pt x="24" y="0"/>
                    <a:pt x="0" y="23"/>
                    <a:pt x="0" y="52"/>
                  </a:cubicBezTo>
                  <a:cubicBezTo>
                    <a:pt x="0" y="81"/>
                    <a:pt x="24" y="104"/>
                    <a:pt x="53" y="104"/>
                  </a:cubicBezTo>
                  <a:cubicBezTo>
                    <a:pt x="59" y="104"/>
                    <a:pt x="64" y="99"/>
                    <a:pt x="64" y="93"/>
                  </a:cubicBezTo>
                  <a:cubicBezTo>
                    <a:pt x="64" y="86"/>
                    <a:pt x="59" y="81"/>
                    <a:pt x="53" y="81"/>
                  </a:cubicBezTo>
                  <a:cubicBezTo>
                    <a:pt x="37" y="81"/>
                    <a:pt x="23" y="68"/>
                    <a:pt x="23" y="52"/>
                  </a:cubicBezTo>
                  <a:cubicBezTo>
                    <a:pt x="23" y="36"/>
                    <a:pt x="37" y="23"/>
                    <a:pt x="53" y="23"/>
                  </a:cubicBezTo>
                  <a:cubicBezTo>
                    <a:pt x="60" y="23"/>
                    <a:pt x="68" y="26"/>
                    <a:pt x="73" y="31"/>
                  </a:cubicBezTo>
                  <a:cubicBezTo>
                    <a:pt x="74" y="32"/>
                    <a:pt x="76" y="35"/>
                    <a:pt x="78" y="37"/>
                  </a:cubicBezTo>
                  <a:cubicBezTo>
                    <a:pt x="84" y="47"/>
                    <a:pt x="95" y="64"/>
                    <a:pt x="117" y="64"/>
                  </a:cubicBezTo>
                  <a:cubicBezTo>
                    <a:pt x="136" y="64"/>
                    <a:pt x="136" y="64"/>
                    <a:pt x="136" y="64"/>
                  </a:cubicBezTo>
                  <a:cubicBezTo>
                    <a:pt x="143" y="64"/>
                    <a:pt x="148" y="58"/>
                    <a:pt x="148" y="52"/>
                  </a:cubicBezTo>
                  <a:cubicBezTo>
                    <a:pt x="148" y="46"/>
                    <a:pt x="143" y="40"/>
                    <a:pt x="136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9722298" y="2817813"/>
            <a:ext cx="541338" cy="314325"/>
            <a:chOff x="9490075" y="2779713"/>
            <a:chExt cx="541338" cy="314325"/>
          </a:xfrm>
          <a:solidFill>
            <a:schemeClr val="accent5"/>
          </a:solidFill>
        </p:grpSpPr>
        <p:sp>
          <p:nvSpPr>
            <p:cNvPr id="54" name="Oval 52"/>
            <p:cNvSpPr>
              <a:spLocks noChangeArrowheads="1"/>
            </p:cNvSpPr>
            <p:nvPr/>
          </p:nvSpPr>
          <p:spPr bwMode="auto">
            <a:xfrm>
              <a:off x="9490075" y="2901951"/>
              <a:ext cx="68263" cy="730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Freeform 53"/>
            <p:cNvSpPr>
              <a:spLocks/>
            </p:cNvSpPr>
            <p:nvPr/>
          </p:nvSpPr>
          <p:spPr bwMode="auto">
            <a:xfrm>
              <a:off x="9588500" y="2779713"/>
              <a:ext cx="442913" cy="314325"/>
            </a:xfrm>
            <a:custGeom>
              <a:avLst/>
              <a:gdLst>
                <a:gd name="T0" fmla="*/ 11 w 148"/>
                <a:gd name="T1" fmla="*/ 64 h 105"/>
                <a:gd name="T2" fmla="*/ 30 w 148"/>
                <a:gd name="T3" fmla="*/ 64 h 105"/>
                <a:gd name="T4" fmla="*/ 51 w 148"/>
                <a:gd name="T5" fmla="*/ 80 h 105"/>
                <a:gd name="T6" fmla="*/ 58 w 148"/>
                <a:gd name="T7" fmla="*/ 90 h 105"/>
                <a:gd name="T8" fmla="*/ 95 w 148"/>
                <a:gd name="T9" fmla="*/ 105 h 105"/>
                <a:gd name="T10" fmla="*/ 148 w 148"/>
                <a:gd name="T11" fmla="*/ 53 h 105"/>
                <a:gd name="T12" fmla="*/ 95 w 148"/>
                <a:gd name="T13" fmla="*/ 0 h 105"/>
                <a:gd name="T14" fmla="*/ 84 w 148"/>
                <a:gd name="T15" fmla="*/ 12 h 105"/>
                <a:gd name="T16" fmla="*/ 95 w 148"/>
                <a:gd name="T17" fmla="*/ 24 h 105"/>
                <a:gd name="T18" fmla="*/ 124 w 148"/>
                <a:gd name="T19" fmla="*/ 53 h 105"/>
                <a:gd name="T20" fmla="*/ 95 w 148"/>
                <a:gd name="T21" fmla="*/ 82 h 105"/>
                <a:gd name="T22" fmla="*/ 75 w 148"/>
                <a:gd name="T23" fmla="*/ 73 h 105"/>
                <a:gd name="T24" fmla="*/ 70 w 148"/>
                <a:gd name="T25" fmla="*/ 67 h 105"/>
                <a:gd name="T26" fmla="*/ 30 w 148"/>
                <a:gd name="T27" fmla="*/ 41 h 105"/>
                <a:gd name="T28" fmla="*/ 11 w 148"/>
                <a:gd name="T29" fmla="*/ 41 h 105"/>
                <a:gd name="T30" fmla="*/ 0 w 148"/>
                <a:gd name="T31" fmla="*/ 53 h 105"/>
                <a:gd name="T32" fmla="*/ 11 w 148"/>
                <a:gd name="T33" fmla="*/ 64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48" h="105">
                  <a:moveTo>
                    <a:pt x="11" y="64"/>
                  </a:moveTo>
                  <a:cubicBezTo>
                    <a:pt x="30" y="64"/>
                    <a:pt x="30" y="64"/>
                    <a:pt x="30" y="64"/>
                  </a:cubicBezTo>
                  <a:cubicBezTo>
                    <a:pt x="39" y="64"/>
                    <a:pt x="44" y="71"/>
                    <a:pt x="51" y="80"/>
                  </a:cubicBezTo>
                  <a:cubicBezTo>
                    <a:pt x="53" y="84"/>
                    <a:pt x="55" y="87"/>
                    <a:pt x="58" y="90"/>
                  </a:cubicBezTo>
                  <a:cubicBezTo>
                    <a:pt x="68" y="100"/>
                    <a:pt x="81" y="105"/>
                    <a:pt x="95" y="105"/>
                  </a:cubicBezTo>
                  <a:cubicBezTo>
                    <a:pt x="124" y="105"/>
                    <a:pt x="148" y="82"/>
                    <a:pt x="148" y="53"/>
                  </a:cubicBezTo>
                  <a:cubicBezTo>
                    <a:pt x="148" y="24"/>
                    <a:pt x="124" y="0"/>
                    <a:pt x="95" y="0"/>
                  </a:cubicBezTo>
                  <a:cubicBezTo>
                    <a:pt x="89" y="0"/>
                    <a:pt x="84" y="5"/>
                    <a:pt x="84" y="12"/>
                  </a:cubicBezTo>
                  <a:cubicBezTo>
                    <a:pt x="84" y="18"/>
                    <a:pt x="89" y="24"/>
                    <a:pt x="95" y="24"/>
                  </a:cubicBezTo>
                  <a:cubicBezTo>
                    <a:pt x="111" y="24"/>
                    <a:pt x="124" y="37"/>
                    <a:pt x="124" y="53"/>
                  </a:cubicBezTo>
                  <a:cubicBezTo>
                    <a:pt x="124" y="69"/>
                    <a:pt x="111" y="82"/>
                    <a:pt x="95" y="82"/>
                  </a:cubicBezTo>
                  <a:cubicBezTo>
                    <a:pt x="87" y="82"/>
                    <a:pt x="80" y="79"/>
                    <a:pt x="75" y="73"/>
                  </a:cubicBezTo>
                  <a:cubicBezTo>
                    <a:pt x="74" y="72"/>
                    <a:pt x="72" y="70"/>
                    <a:pt x="70" y="67"/>
                  </a:cubicBezTo>
                  <a:cubicBezTo>
                    <a:pt x="64" y="57"/>
                    <a:pt x="52" y="41"/>
                    <a:pt x="30" y="41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5" y="41"/>
                    <a:pt x="0" y="46"/>
                    <a:pt x="0" y="53"/>
                  </a:cubicBezTo>
                  <a:cubicBezTo>
                    <a:pt x="0" y="59"/>
                    <a:pt x="5" y="64"/>
                    <a:pt x="11" y="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2" name="TextBox 34"/>
          <p:cNvSpPr txBox="1"/>
          <p:nvPr/>
        </p:nvSpPr>
        <p:spPr>
          <a:xfrm>
            <a:off x="691594" y="2316240"/>
            <a:ext cx="2496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d-ID"/>
            </a:defPPr>
            <a:lvl1pPr marL="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6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2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8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3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6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  <a:r>
              <a:rPr lang="id-ID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eaque ipsa quae ab ilarchitecto beatae vitae dicta sunt explicabo. 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691594" y="2093104"/>
            <a:ext cx="1780469" cy="257369"/>
          </a:xfrm>
          <a:prstGeom prst="rect">
            <a:avLst/>
          </a:prstGeom>
          <a:noFill/>
        </p:spPr>
        <p:txBody>
          <a:bodyPr wrap="none" lIns="72000" tIns="36000" rIns="72000" bIns="36000" rtlCol="0" anchor="t">
            <a:spAutoFit/>
          </a:bodyPr>
          <a:lstStyle/>
          <a:p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 Number One</a:t>
            </a:r>
            <a:endParaRPr lang="id-ID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Box 34"/>
          <p:cNvSpPr txBox="1"/>
          <p:nvPr/>
        </p:nvSpPr>
        <p:spPr>
          <a:xfrm>
            <a:off x="691594" y="3617548"/>
            <a:ext cx="2496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d-ID"/>
            </a:defPPr>
            <a:lvl1pPr marL="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6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2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8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3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6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  <a:r>
              <a:rPr lang="id-ID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eaque ipsa quae ab ilarchitecto beatae vitae dicta sunt explicabo. 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91594" y="3394412"/>
            <a:ext cx="1778674" cy="257369"/>
          </a:xfrm>
          <a:prstGeom prst="rect">
            <a:avLst/>
          </a:prstGeom>
          <a:noFill/>
        </p:spPr>
        <p:txBody>
          <a:bodyPr wrap="none" lIns="72000" tIns="36000" rIns="72000" bIns="36000" rtlCol="0" anchor="t">
            <a:spAutoFit/>
          </a:bodyPr>
          <a:lstStyle/>
          <a:p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 Number Two</a:t>
            </a:r>
            <a:endParaRPr lang="id-ID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TextBox 34"/>
          <p:cNvSpPr txBox="1"/>
          <p:nvPr/>
        </p:nvSpPr>
        <p:spPr>
          <a:xfrm>
            <a:off x="691594" y="4918022"/>
            <a:ext cx="2496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d-ID"/>
            </a:defPPr>
            <a:lvl1pPr marL="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6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2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8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3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6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  <a:r>
              <a:rPr lang="id-ID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eaque ipsa quae ab ilarchitecto beatae vitae dicta sunt explicabo. 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691594" y="4694886"/>
            <a:ext cx="1899091" cy="257369"/>
          </a:xfrm>
          <a:prstGeom prst="rect">
            <a:avLst/>
          </a:prstGeom>
          <a:noFill/>
        </p:spPr>
        <p:txBody>
          <a:bodyPr wrap="none" lIns="72000" tIns="36000" rIns="72000" bIns="36000" rtlCol="0" anchor="t">
            <a:spAutoFit/>
          </a:bodyPr>
          <a:lstStyle/>
          <a:p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 Number Three</a:t>
            </a:r>
            <a:endParaRPr lang="id-ID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34"/>
          <p:cNvSpPr txBox="1"/>
          <p:nvPr/>
        </p:nvSpPr>
        <p:spPr>
          <a:xfrm>
            <a:off x="3898816" y="2316240"/>
            <a:ext cx="2496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d-ID"/>
            </a:defPPr>
            <a:lvl1pPr marL="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6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2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8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3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6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  <a:r>
              <a:rPr lang="id-ID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eaque ipsa quae ab ilarchitecto beatae vitae dicta sunt explicabo. 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898816" y="2093104"/>
            <a:ext cx="1823751" cy="257369"/>
          </a:xfrm>
          <a:prstGeom prst="rect">
            <a:avLst/>
          </a:prstGeom>
          <a:noFill/>
        </p:spPr>
        <p:txBody>
          <a:bodyPr wrap="none" lIns="72000" tIns="36000" rIns="72000" bIns="36000" rtlCol="0" anchor="t">
            <a:spAutoFit/>
          </a:bodyPr>
          <a:lstStyle/>
          <a:p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 Number Four</a:t>
            </a:r>
            <a:endParaRPr lang="id-ID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TextBox 34"/>
          <p:cNvSpPr txBox="1"/>
          <p:nvPr/>
        </p:nvSpPr>
        <p:spPr>
          <a:xfrm>
            <a:off x="3898816" y="3617548"/>
            <a:ext cx="2496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d-ID"/>
            </a:defPPr>
            <a:lvl1pPr marL="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6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2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8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3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6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  <a:r>
              <a:rPr lang="id-ID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eaque ipsa quae ab ilarchitecto beatae vitae dicta sunt explicabo. 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3898816" y="3394412"/>
            <a:ext cx="1788485" cy="257369"/>
          </a:xfrm>
          <a:prstGeom prst="rect">
            <a:avLst/>
          </a:prstGeom>
          <a:noFill/>
        </p:spPr>
        <p:txBody>
          <a:bodyPr wrap="none" lIns="72000" tIns="36000" rIns="72000" bIns="36000" rtlCol="0" anchor="t">
            <a:spAutoFit/>
          </a:bodyPr>
          <a:lstStyle/>
          <a:p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 Number Five</a:t>
            </a:r>
            <a:endParaRPr lang="id-ID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Shape 5336"/>
          <p:cNvSpPr/>
          <p:nvPr/>
        </p:nvSpPr>
        <p:spPr>
          <a:xfrm>
            <a:off x="420987" y="2253745"/>
            <a:ext cx="231652" cy="2316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604" y="21600"/>
                </a:moveTo>
                <a:cubicBezTo>
                  <a:pt x="4713" y="21600"/>
                  <a:pt x="0" y="16887"/>
                  <a:pt x="0" y="10996"/>
                </a:cubicBezTo>
                <a:cubicBezTo>
                  <a:pt x="0" y="5105"/>
                  <a:pt x="4713" y="0"/>
                  <a:pt x="10604" y="0"/>
                </a:cubicBezTo>
                <a:cubicBezTo>
                  <a:pt x="16495" y="0"/>
                  <a:pt x="21600" y="5105"/>
                  <a:pt x="21600" y="10996"/>
                </a:cubicBezTo>
                <a:cubicBezTo>
                  <a:pt x="21600" y="16887"/>
                  <a:pt x="16495" y="21600"/>
                  <a:pt x="10604" y="21600"/>
                </a:cubicBezTo>
                <a:close/>
                <a:moveTo>
                  <a:pt x="16887" y="9818"/>
                </a:moveTo>
                <a:cubicBezTo>
                  <a:pt x="16887" y="9425"/>
                  <a:pt x="16495" y="9033"/>
                  <a:pt x="16102" y="9033"/>
                </a:cubicBezTo>
                <a:cubicBezTo>
                  <a:pt x="12567" y="9033"/>
                  <a:pt x="12567" y="9033"/>
                  <a:pt x="12567" y="9033"/>
                </a:cubicBezTo>
                <a:cubicBezTo>
                  <a:pt x="12567" y="5498"/>
                  <a:pt x="12567" y="5498"/>
                  <a:pt x="12567" y="5498"/>
                </a:cubicBezTo>
                <a:cubicBezTo>
                  <a:pt x="12567" y="5105"/>
                  <a:pt x="12175" y="4713"/>
                  <a:pt x="11389" y="4713"/>
                </a:cubicBezTo>
                <a:cubicBezTo>
                  <a:pt x="9818" y="4713"/>
                  <a:pt x="9818" y="4713"/>
                  <a:pt x="9818" y="4713"/>
                </a:cubicBezTo>
                <a:cubicBezTo>
                  <a:pt x="9425" y="4713"/>
                  <a:pt x="9033" y="5105"/>
                  <a:pt x="9033" y="5498"/>
                </a:cubicBezTo>
                <a:cubicBezTo>
                  <a:pt x="9033" y="9033"/>
                  <a:pt x="9033" y="9033"/>
                  <a:pt x="9033" y="9033"/>
                </a:cubicBezTo>
                <a:cubicBezTo>
                  <a:pt x="5105" y="9033"/>
                  <a:pt x="5105" y="9033"/>
                  <a:pt x="5105" y="9033"/>
                </a:cubicBezTo>
                <a:cubicBezTo>
                  <a:pt x="4713" y="9033"/>
                  <a:pt x="4320" y="9425"/>
                  <a:pt x="4320" y="9818"/>
                </a:cubicBezTo>
                <a:cubicBezTo>
                  <a:pt x="4320" y="11782"/>
                  <a:pt x="4320" y="11782"/>
                  <a:pt x="4320" y="11782"/>
                </a:cubicBezTo>
                <a:cubicBezTo>
                  <a:pt x="4320" y="12175"/>
                  <a:pt x="4713" y="12567"/>
                  <a:pt x="5105" y="12567"/>
                </a:cubicBezTo>
                <a:cubicBezTo>
                  <a:pt x="9033" y="12567"/>
                  <a:pt x="9033" y="12567"/>
                  <a:pt x="9033" y="12567"/>
                </a:cubicBezTo>
                <a:cubicBezTo>
                  <a:pt x="9033" y="16102"/>
                  <a:pt x="9033" y="16102"/>
                  <a:pt x="9033" y="16102"/>
                </a:cubicBezTo>
                <a:cubicBezTo>
                  <a:pt x="9033" y="16887"/>
                  <a:pt x="9425" y="17280"/>
                  <a:pt x="9818" y="17280"/>
                </a:cubicBezTo>
                <a:cubicBezTo>
                  <a:pt x="11389" y="17280"/>
                  <a:pt x="11389" y="17280"/>
                  <a:pt x="11389" y="17280"/>
                </a:cubicBezTo>
                <a:cubicBezTo>
                  <a:pt x="12175" y="17280"/>
                  <a:pt x="12567" y="16887"/>
                  <a:pt x="12567" y="16102"/>
                </a:cubicBezTo>
                <a:cubicBezTo>
                  <a:pt x="12567" y="12567"/>
                  <a:pt x="12567" y="12567"/>
                  <a:pt x="12567" y="12567"/>
                </a:cubicBezTo>
                <a:cubicBezTo>
                  <a:pt x="16102" y="12567"/>
                  <a:pt x="16102" y="12567"/>
                  <a:pt x="16102" y="12567"/>
                </a:cubicBezTo>
                <a:cubicBezTo>
                  <a:pt x="16495" y="12567"/>
                  <a:pt x="16887" y="12175"/>
                  <a:pt x="16887" y="11782"/>
                </a:cubicBezTo>
                <a:lnTo>
                  <a:pt x="16887" y="9818"/>
                </a:lnTo>
                <a:close/>
              </a:path>
            </a:pathLst>
          </a:cu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pPr lvl="0" algn="l" defTabSz="457200"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2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Shape 5336"/>
          <p:cNvSpPr/>
          <p:nvPr/>
        </p:nvSpPr>
        <p:spPr>
          <a:xfrm>
            <a:off x="420987" y="3524676"/>
            <a:ext cx="231652" cy="2316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604" y="21600"/>
                </a:moveTo>
                <a:cubicBezTo>
                  <a:pt x="4713" y="21600"/>
                  <a:pt x="0" y="16887"/>
                  <a:pt x="0" y="10996"/>
                </a:cubicBezTo>
                <a:cubicBezTo>
                  <a:pt x="0" y="5105"/>
                  <a:pt x="4713" y="0"/>
                  <a:pt x="10604" y="0"/>
                </a:cubicBezTo>
                <a:cubicBezTo>
                  <a:pt x="16495" y="0"/>
                  <a:pt x="21600" y="5105"/>
                  <a:pt x="21600" y="10996"/>
                </a:cubicBezTo>
                <a:cubicBezTo>
                  <a:pt x="21600" y="16887"/>
                  <a:pt x="16495" y="21600"/>
                  <a:pt x="10604" y="21600"/>
                </a:cubicBezTo>
                <a:close/>
                <a:moveTo>
                  <a:pt x="16887" y="9818"/>
                </a:moveTo>
                <a:cubicBezTo>
                  <a:pt x="16887" y="9425"/>
                  <a:pt x="16495" y="9033"/>
                  <a:pt x="16102" y="9033"/>
                </a:cubicBezTo>
                <a:cubicBezTo>
                  <a:pt x="12567" y="9033"/>
                  <a:pt x="12567" y="9033"/>
                  <a:pt x="12567" y="9033"/>
                </a:cubicBezTo>
                <a:cubicBezTo>
                  <a:pt x="12567" y="5498"/>
                  <a:pt x="12567" y="5498"/>
                  <a:pt x="12567" y="5498"/>
                </a:cubicBezTo>
                <a:cubicBezTo>
                  <a:pt x="12567" y="5105"/>
                  <a:pt x="12175" y="4713"/>
                  <a:pt x="11389" y="4713"/>
                </a:cubicBezTo>
                <a:cubicBezTo>
                  <a:pt x="9818" y="4713"/>
                  <a:pt x="9818" y="4713"/>
                  <a:pt x="9818" y="4713"/>
                </a:cubicBezTo>
                <a:cubicBezTo>
                  <a:pt x="9425" y="4713"/>
                  <a:pt x="9033" y="5105"/>
                  <a:pt x="9033" y="5498"/>
                </a:cubicBezTo>
                <a:cubicBezTo>
                  <a:pt x="9033" y="9033"/>
                  <a:pt x="9033" y="9033"/>
                  <a:pt x="9033" y="9033"/>
                </a:cubicBezTo>
                <a:cubicBezTo>
                  <a:pt x="5105" y="9033"/>
                  <a:pt x="5105" y="9033"/>
                  <a:pt x="5105" y="9033"/>
                </a:cubicBezTo>
                <a:cubicBezTo>
                  <a:pt x="4713" y="9033"/>
                  <a:pt x="4320" y="9425"/>
                  <a:pt x="4320" y="9818"/>
                </a:cubicBezTo>
                <a:cubicBezTo>
                  <a:pt x="4320" y="11782"/>
                  <a:pt x="4320" y="11782"/>
                  <a:pt x="4320" y="11782"/>
                </a:cubicBezTo>
                <a:cubicBezTo>
                  <a:pt x="4320" y="12175"/>
                  <a:pt x="4713" y="12567"/>
                  <a:pt x="5105" y="12567"/>
                </a:cubicBezTo>
                <a:cubicBezTo>
                  <a:pt x="9033" y="12567"/>
                  <a:pt x="9033" y="12567"/>
                  <a:pt x="9033" y="12567"/>
                </a:cubicBezTo>
                <a:cubicBezTo>
                  <a:pt x="9033" y="16102"/>
                  <a:pt x="9033" y="16102"/>
                  <a:pt x="9033" y="16102"/>
                </a:cubicBezTo>
                <a:cubicBezTo>
                  <a:pt x="9033" y="16887"/>
                  <a:pt x="9425" y="17280"/>
                  <a:pt x="9818" y="17280"/>
                </a:cubicBezTo>
                <a:cubicBezTo>
                  <a:pt x="11389" y="17280"/>
                  <a:pt x="11389" y="17280"/>
                  <a:pt x="11389" y="17280"/>
                </a:cubicBezTo>
                <a:cubicBezTo>
                  <a:pt x="12175" y="17280"/>
                  <a:pt x="12567" y="16887"/>
                  <a:pt x="12567" y="16102"/>
                </a:cubicBezTo>
                <a:cubicBezTo>
                  <a:pt x="12567" y="12567"/>
                  <a:pt x="12567" y="12567"/>
                  <a:pt x="12567" y="12567"/>
                </a:cubicBezTo>
                <a:cubicBezTo>
                  <a:pt x="16102" y="12567"/>
                  <a:pt x="16102" y="12567"/>
                  <a:pt x="16102" y="12567"/>
                </a:cubicBezTo>
                <a:cubicBezTo>
                  <a:pt x="16495" y="12567"/>
                  <a:pt x="16887" y="12175"/>
                  <a:pt x="16887" y="11782"/>
                </a:cubicBezTo>
                <a:lnTo>
                  <a:pt x="16887" y="9818"/>
                </a:lnTo>
                <a:close/>
              </a:path>
            </a:pathLst>
          </a:custGeom>
          <a:solidFill>
            <a:schemeClr val="accent2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pPr lvl="0" algn="l" defTabSz="457200"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2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Shape 5336"/>
          <p:cNvSpPr/>
          <p:nvPr/>
        </p:nvSpPr>
        <p:spPr>
          <a:xfrm>
            <a:off x="420987" y="4831712"/>
            <a:ext cx="231652" cy="2316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604" y="21600"/>
                </a:moveTo>
                <a:cubicBezTo>
                  <a:pt x="4713" y="21600"/>
                  <a:pt x="0" y="16887"/>
                  <a:pt x="0" y="10996"/>
                </a:cubicBezTo>
                <a:cubicBezTo>
                  <a:pt x="0" y="5105"/>
                  <a:pt x="4713" y="0"/>
                  <a:pt x="10604" y="0"/>
                </a:cubicBezTo>
                <a:cubicBezTo>
                  <a:pt x="16495" y="0"/>
                  <a:pt x="21600" y="5105"/>
                  <a:pt x="21600" y="10996"/>
                </a:cubicBezTo>
                <a:cubicBezTo>
                  <a:pt x="21600" y="16887"/>
                  <a:pt x="16495" y="21600"/>
                  <a:pt x="10604" y="21600"/>
                </a:cubicBezTo>
                <a:close/>
                <a:moveTo>
                  <a:pt x="16887" y="9818"/>
                </a:moveTo>
                <a:cubicBezTo>
                  <a:pt x="16887" y="9425"/>
                  <a:pt x="16495" y="9033"/>
                  <a:pt x="16102" y="9033"/>
                </a:cubicBezTo>
                <a:cubicBezTo>
                  <a:pt x="12567" y="9033"/>
                  <a:pt x="12567" y="9033"/>
                  <a:pt x="12567" y="9033"/>
                </a:cubicBezTo>
                <a:cubicBezTo>
                  <a:pt x="12567" y="5498"/>
                  <a:pt x="12567" y="5498"/>
                  <a:pt x="12567" y="5498"/>
                </a:cubicBezTo>
                <a:cubicBezTo>
                  <a:pt x="12567" y="5105"/>
                  <a:pt x="12175" y="4713"/>
                  <a:pt x="11389" y="4713"/>
                </a:cubicBezTo>
                <a:cubicBezTo>
                  <a:pt x="9818" y="4713"/>
                  <a:pt x="9818" y="4713"/>
                  <a:pt x="9818" y="4713"/>
                </a:cubicBezTo>
                <a:cubicBezTo>
                  <a:pt x="9425" y="4713"/>
                  <a:pt x="9033" y="5105"/>
                  <a:pt x="9033" y="5498"/>
                </a:cubicBezTo>
                <a:cubicBezTo>
                  <a:pt x="9033" y="9033"/>
                  <a:pt x="9033" y="9033"/>
                  <a:pt x="9033" y="9033"/>
                </a:cubicBezTo>
                <a:cubicBezTo>
                  <a:pt x="5105" y="9033"/>
                  <a:pt x="5105" y="9033"/>
                  <a:pt x="5105" y="9033"/>
                </a:cubicBezTo>
                <a:cubicBezTo>
                  <a:pt x="4713" y="9033"/>
                  <a:pt x="4320" y="9425"/>
                  <a:pt x="4320" y="9818"/>
                </a:cubicBezTo>
                <a:cubicBezTo>
                  <a:pt x="4320" y="11782"/>
                  <a:pt x="4320" y="11782"/>
                  <a:pt x="4320" y="11782"/>
                </a:cubicBezTo>
                <a:cubicBezTo>
                  <a:pt x="4320" y="12175"/>
                  <a:pt x="4713" y="12567"/>
                  <a:pt x="5105" y="12567"/>
                </a:cubicBezTo>
                <a:cubicBezTo>
                  <a:pt x="9033" y="12567"/>
                  <a:pt x="9033" y="12567"/>
                  <a:pt x="9033" y="12567"/>
                </a:cubicBezTo>
                <a:cubicBezTo>
                  <a:pt x="9033" y="16102"/>
                  <a:pt x="9033" y="16102"/>
                  <a:pt x="9033" y="16102"/>
                </a:cubicBezTo>
                <a:cubicBezTo>
                  <a:pt x="9033" y="16887"/>
                  <a:pt x="9425" y="17280"/>
                  <a:pt x="9818" y="17280"/>
                </a:cubicBezTo>
                <a:cubicBezTo>
                  <a:pt x="11389" y="17280"/>
                  <a:pt x="11389" y="17280"/>
                  <a:pt x="11389" y="17280"/>
                </a:cubicBezTo>
                <a:cubicBezTo>
                  <a:pt x="12175" y="17280"/>
                  <a:pt x="12567" y="16887"/>
                  <a:pt x="12567" y="16102"/>
                </a:cubicBezTo>
                <a:cubicBezTo>
                  <a:pt x="12567" y="12567"/>
                  <a:pt x="12567" y="12567"/>
                  <a:pt x="12567" y="12567"/>
                </a:cubicBezTo>
                <a:cubicBezTo>
                  <a:pt x="16102" y="12567"/>
                  <a:pt x="16102" y="12567"/>
                  <a:pt x="16102" y="12567"/>
                </a:cubicBezTo>
                <a:cubicBezTo>
                  <a:pt x="16495" y="12567"/>
                  <a:pt x="16887" y="12175"/>
                  <a:pt x="16887" y="11782"/>
                </a:cubicBezTo>
                <a:lnTo>
                  <a:pt x="16887" y="9818"/>
                </a:lnTo>
                <a:close/>
              </a:path>
            </a:pathLst>
          </a:custGeom>
          <a:solidFill>
            <a:schemeClr val="accent3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pPr lvl="0" algn="l" defTabSz="457200"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2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Shape 5336"/>
          <p:cNvSpPr/>
          <p:nvPr/>
        </p:nvSpPr>
        <p:spPr>
          <a:xfrm>
            <a:off x="3628209" y="2253745"/>
            <a:ext cx="231652" cy="2316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604" y="21600"/>
                </a:moveTo>
                <a:cubicBezTo>
                  <a:pt x="4713" y="21600"/>
                  <a:pt x="0" y="16887"/>
                  <a:pt x="0" y="10996"/>
                </a:cubicBezTo>
                <a:cubicBezTo>
                  <a:pt x="0" y="5105"/>
                  <a:pt x="4713" y="0"/>
                  <a:pt x="10604" y="0"/>
                </a:cubicBezTo>
                <a:cubicBezTo>
                  <a:pt x="16495" y="0"/>
                  <a:pt x="21600" y="5105"/>
                  <a:pt x="21600" y="10996"/>
                </a:cubicBezTo>
                <a:cubicBezTo>
                  <a:pt x="21600" y="16887"/>
                  <a:pt x="16495" y="21600"/>
                  <a:pt x="10604" y="21600"/>
                </a:cubicBezTo>
                <a:close/>
                <a:moveTo>
                  <a:pt x="16887" y="9818"/>
                </a:moveTo>
                <a:cubicBezTo>
                  <a:pt x="16887" y="9425"/>
                  <a:pt x="16495" y="9033"/>
                  <a:pt x="16102" y="9033"/>
                </a:cubicBezTo>
                <a:cubicBezTo>
                  <a:pt x="12567" y="9033"/>
                  <a:pt x="12567" y="9033"/>
                  <a:pt x="12567" y="9033"/>
                </a:cubicBezTo>
                <a:cubicBezTo>
                  <a:pt x="12567" y="5498"/>
                  <a:pt x="12567" y="5498"/>
                  <a:pt x="12567" y="5498"/>
                </a:cubicBezTo>
                <a:cubicBezTo>
                  <a:pt x="12567" y="5105"/>
                  <a:pt x="12175" y="4713"/>
                  <a:pt x="11389" y="4713"/>
                </a:cubicBezTo>
                <a:cubicBezTo>
                  <a:pt x="9818" y="4713"/>
                  <a:pt x="9818" y="4713"/>
                  <a:pt x="9818" y="4713"/>
                </a:cubicBezTo>
                <a:cubicBezTo>
                  <a:pt x="9425" y="4713"/>
                  <a:pt x="9033" y="5105"/>
                  <a:pt x="9033" y="5498"/>
                </a:cubicBezTo>
                <a:cubicBezTo>
                  <a:pt x="9033" y="9033"/>
                  <a:pt x="9033" y="9033"/>
                  <a:pt x="9033" y="9033"/>
                </a:cubicBezTo>
                <a:cubicBezTo>
                  <a:pt x="5105" y="9033"/>
                  <a:pt x="5105" y="9033"/>
                  <a:pt x="5105" y="9033"/>
                </a:cubicBezTo>
                <a:cubicBezTo>
                  <a:pt x="4713" y="9033"/>
                  <a:pt x="4320" y="9425"/>
                  <a:pt x="4320" y="9818"/>
                </a:cubicBezTo>
                <a:cubicBezTo>
                  <a:pt x="4320" y="11782"/>
                  <a:pt x="4320" y="11782"/>
                  <a:pt x="4320" y="11782"/>
                </a:cubicBezTo>
                <a:cubicBezTo>
                  <a:pt x="4320" y="12175"/>
                  <a:pt x="4713" y="12567"/>
                  <a:pt x="5105" y="12567"/>
                </a:cubicBezTo>
                <a:cubicBezTo>
                  <a:pt x="9033" y="12567"/>
                  <a:pt x="9033" y="12567"/>
                  <a:pt x="9033" y="12567"/>
                </a:cubicBezTo>
                <a:cubicBezTo>
                  <a:pt x="9033" y="16102"/>
                  <a:pt x="9033" y="16102"/>
                  <a:pt x="9033" y="16102"/>
                </a:cubicBezTo>
                <a:cubicBezTo>
                  <a:pt x="9033" y="16887"/>
                  <a:pt x="9425" y="17280"/>
                  <a:pt x="9818" y="17280"/>
                </a:cubicBezTo>
                <a:cubicBezTo>
                  <a:pt x="11389" y="17280"/>
                  <a:pt x="11389" y="17280"/>
                  <a:pt x="11389" y="17280"/>
                </a:cubicBezTo>
                <a:cubicBezTo>
                  <a:pt x="12175" y="17280"/>
                  <a:pt x="12567" y="16887"/>
                  <a:pt x="12567" y="16102"/>
                </a:cubicBezTo>
                <a:cubicBezTo>
                  <a:pt x="12567" y="12567"/>
                  <a:pt x="12567" y="12567"/>
                  <a:pt x="12567" y="12567"/>
                </a:cubicBezTo>
                <a:cubicBezTo>
                  <a:pt x="16102" y="12567"/>
                  <a:pt x="16102" y="12567"/>
                  <a:pt x="16102" y="12567"/>
                </a:cubicBezTo>
                <a:cubicBezTo>
                  <a:pt x="16495" y="12567"/>
                  <a:pt x="16887" y="12175"/>
                  <a:pt x="16887" y="11782"/>
                </a:cubicBezTo>
                <a:lnTo>
                  <a:pt x="16887" y="9818"/>
                </a:lnTo>
                <a:close/>
              </a:path>
            </a:pathLst>
          </a:custGeom>
          <a:solidFill>
            <a:schemeClr val="accent4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pPr lvl="0" algn="l" defTabSz="457200"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2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Shape 5336"/>
          <p:cNvSpPr/>
          <p:nvPr/>
        </p:nvSpPr>
        <p:spPr>
          <a:xfrm>
            <a:off x="3628209" y="3524676"/>
            <a:ext cx="231652" cy="2316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604" y="21600"/>
                </a:moveTo>
                <a:cubicBezTo>
                  <a:pt x="4713" y="21600"/>
                  <a:pt x="0" y="16887"/>
                  <a:pt x="0" y="10996"/>
                </a:cubicBezTo>
                <a:cubicBezTo>
                  <a:pt x="0" y="5105"/>
                  <a:pt x="4713" y="0"/>
                  <a:pt x="10604" y="0"/>
                </a:cubicBezTo>
                <a:cubicBezTo>
                  <a:pt x="16495" y="0"/>
                  <a:pt x="21600" y="5105"/>
                  <a:pt x="21600" y="10996"/>
                </a:cubicBezTo>
                <a:cubicBezTo>
                  <a:pt x="21600" y="16887"/>
                  <a:pt x="16495" y="21600"/>
                  <a:pt x="10604" y="21600"/>
                </a:cubicBezTo>
                <a:close/>
                <a:moveTo>
                  <a:pt x="16887" y="9818"/>
                </a:moveTo>
                <a:cubicBezTo>
                  <a:pt x="16887" y="9425"/>
                  <a:pt x="16495" y="9033"/>
                  <a:pt x="16102" y="9033"/>
                </a:cubicBezTo>
                <a:cubicBezTo>
                  <a:pt x="12567" y="9033"/>
                  <a:pt x="12567" y="9033"/>
                  <a:pt x="12567" y="9033"/>
                </a:cubicBezTo>
                <a:cubicBezTo>
                  <a:pt x="12567" y="5498"/>
                  <a:pt x="12567" y="5498"/>
                  <a:pt x="12567" y="5498"/>
                </a:cubicBezTo>
                <a:cubicBezTo>
                  <a:pt x="12567" y="5105"/>
                  <a:pt x="12175" y="4713"/>
                  <a:pt x="11389" y="4713"/>
                </a:cubicBezTo>
                <a:cubicBezTo>
                  <a:pt x="9818" y="4713"/>
                  <a:pt x="9818" y="4713"/>
                  <a:pt x="9818" y="4713"/>
                </a:cubicBezTo>
                <a:cubicBezTo>
                  <a:pt x="9425" y="4713"/>
                  <a:pt x="9033" y="5105"/>
                  <a:pt x="9033" y="5498"/>
                </a:cubicBezTo>
                <a:cubicBezTo>
                  <a:pt x="9033" y="9033"/>
                  <a:pt x="9033" y="9033"/>
                  <a:pt x="9033" y="9033"/>
                </a:cubicBezTo>
                <a:cubicBezTo>
                  <a:pt x="5105" y="9033"/>
                  <a:pt x="5105" y="9033"/>
                  <a:pt x="5105" y="9033"/>
                </a:cubicBezTo>
                <a:cubicBezTo>
                  <a:pt x="4713" y="9033"/>
                  <a:pt x="4320" y="9425"/>
                  <a:pt x="4320" y="9818"/>
                </a:cubicBezTo>
                <a:cubicBezTo>
                  <a:pt x="4320" y="11782"/>
                  <a:pt x="4320" y="11782"/>
                  <a:pt x="4320" y="11782"/>
                </a:cubicBezTo>
                <a:cubicBezTo>
                  <a:pt x="4320" y="12175"/>
                  <a:pt x="4713" y="12567"/>
                  <a:pt x="5105" y="12567"/>
                </a:cubicBezTo>
                <a:cubicBezTo>
                  <a:pt x="9033" y="12567"/>
                  <a:pt x="9033" y="12567"/>
                  <a:pt x="9033" y="12567"/>
                </a:cubicBezTo>
                <a:cubicBezTo>
                  <a:pt x="9033" y="16102"/>
                  <a:pt x="9033" y="16102"/>
                  <a:pt x="9033" y="16102"/>
                </a:cubicBezTo>
                <a:cubicBezTo>
                  <a:pt x="9033" y="16887"/>
                  <a:pt x="9425" y="17280"/>
                  <a:pt x="9818" y="17280"/>
                </a:cubicBezTo>
                <a:cubicBezTo>
                  <a:pt x="11389" y="17280"/>
                  <a:pt x="11389" y="17280"/>
                  <a:pt x="11389" y="17280"/>
                </a:cubicBezTo>
                <a:cubicBezTo>
                  <a:pt x="12175" y="17280"/>
                  <a:pt x="12567" y="16887"/>
                  <a:pt x="12567" y="16102"/>
                </a:cubicBezTo>
                <a:cubicBezTo>
                  <a:pt x="12567" y="12567"/>
                  <a:pt x="12567" y="12567"/>
                  <a:pt x="12567" y="12567"/>
                </a:cubicBezTo>
                <a:cubicBezTo>
                  <a:pt x="16102" y="12567"/>
                  <a:pt x="16102" y="12567"/>
                  <a:pt x="16102" y="12567"/>
                </a:cubicBezTo>
                <a:cubicBezTo>
                  <a:pt x="16495" y="12567"/>
                  <a:pt x="16887" y="12175"/>
                  <a:pt x="16887" y="11782"/>
                </a:cubicBezTo>
                <a:lnTo>
                  <a:pt x="16887" y="9818"/>
                </a:lnTo>
                <a:close/>
              </a:path>
            </a:pathLst>
          </a:custGeom>
          <a:solidFill>
            <a:schemeClr val="accent5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pPr lvl="0" algn="l" defTabSz="457200"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2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z="11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en-US" sz="11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4614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decel="94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4" fill="hold" nodeType="after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12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1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1" presetID="2" presetClass="entr" presetSubtype="8" decel="84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decel="8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decel="8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4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8" decel="8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8" decel="8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2" presetClass="entr" presetSubtype="8" decel="8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" dur="5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52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6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8" decel="8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5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5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8" decel="8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5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5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8" decel="8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5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5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7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2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3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4" dur="5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5" presetID="2" presetClass="entr" presetSubtype="8" decel="8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7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8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8" decel="8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3" presetID="2" presetClass="entr" presetSubtype="8" decel="8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5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6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7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88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0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1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2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3" presetID="2" presetClass="entr" presetSubtype="8" decel="8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5" dur="5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6" dur="5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7" presetID="2" presetClass="entr" presetSubtype="8" decel="8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9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0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1" presetID="2" presetClass="entr" presetSubtype="8" decel="8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3" dur="5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4" dur="5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62" grpId="0"/>
          <p:bldP spid="63" grpId="0"/>
          <p:bldP spid="64" grpId="0"/>
          <p:bldP spid="65" grpId="0"/>
          <p:bldP spid="66" grpId="0"/>
          <p:bldP spid="67" grpId="0"/>
          <p:bldP spid="68" grpId="0"/>
          <p:bldP spid="69" grpId="0"/>
          <p:bldP spid="74" grpId="0"/>
          <p:bldP spid="75" grpId="0"/>
          <p:bldP spid="82" grpId="0" animBg="1"/>
          <p:bldP spid="83" grpId="0" animBg="1"/>
          <p:bldP spid="84" grpId="0" animBg="1"/>
          <p:bldP spid="85" grpId="0" animBg="1"/>
          <p:bldP spid="86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decel="94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1" presetID="2" presetClass="entr" presetSubtype="8" decel="84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decel="8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decel="8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4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8" decel="8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8" decel="8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2" presetClass="entr" presetSubtype="8" decel="8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" dur="5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52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6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8" decel="8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5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5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8" decel="8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5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5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8" decel="8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5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5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7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2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3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4" dur="5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5" presetID="2" presetClass="entr" presetSubtype="8" decel="8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7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8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8" decel="8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3" presetID="2" presetClass="entr" presetSubtype="8" decel="8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5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6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7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88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0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1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2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3" presetID="2" presetClass="entr" presetSubtype="8" decel="8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5" dur="5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6" dur="5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7" presetID="2" presetClass="entr" presetSubtype="8" decel="8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9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0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1" presetID="2" presetClass="entr" presetSubtype="8" decel="8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3" dur="5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4" dur="5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62" grpId="0"/>
          <p:bldP spid="63" grpId="0"/>
          <p:bldP spid="64" grpId="0"/>
          <p:bldP spid="65" grpId="0"/>
          <p:bldP spid="66" grpId="0"/>
          <p:bldP spid="67" grpId="0"/>
          <p:bldP spid="68" grpId="0"/>
          <p:bldP spid="69" grpId="0"/>
          <p:bldP spid="74" grpId="0"/>
          <p:bldP spid="75" grpId="0"/>
          <p:bldP spid="82" grpId="0" animBg="1"/>
          <p:bldP spid="83" grpId="0" animBg="1"/>
          <p:bldP spid="84" grpId="0" animBg="1"/>
          <p:bldP spid="85" grpId="0" animBg="1"/>
          <p:bldP spid="86" grpId="0" animBg="1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899174" y="3457499"/>
            <a:ext cx="769938" cy="76993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Building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905000" y="4289388"/>
            <a:ext cx="769938" cy="7699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044575" y="4289388"/>
            <a:ext cx="769938" cy="7699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447925" y="2224088"/>
            <a:ext cx="1163638" cy="2835274"/>
            <a:chOff x="2447925" y="2224088"/>
            <a:chExt cx="1163638" cy="2835274"/>
          </a:xfrm>
          <a:solidFill>
            <a:schemeClr val="bg2">
              <a:lumMod val="40000"/>
              <a:lumOff val="60000"/>
            </a:schemeClr>
          </a:solidFill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3000375" y="2797175"/>
              <a:ext cx="611188" cy="2262187"/>
            </a:xfrm>
            <a:custGeom>
              <a:avLst/>
              <a:gdLst>
                <a:gd name="T0" fmla="*/ 72 w 205"/>
                <a:gd name="T1" fmla="*/ 41 h 758"/>
                <a:gd name="T2" fmla="*/ 95 w 205"/>
                <a:gd name="T3" fmla="*/ 48 h 758"/>
                <a:gd name="T4" fmla="*/ 105 w 205"/>
                <a:gd name="T5" fmla="*/ 104 h 758"/>
                <a:gd name="T6" fmla="*/ 105 w 205"/>
                <a:gd name="T7" fmla="*/ 104 h 758"/>
                <a:gd name="T8" fmla="*/ 105 w 205"/>
                <a:gd name="T9" fmla="*/ 104 h 758"/>
                <a:gd name="T10" fmla="*/ 38 w 205"/>
                <a:gd name="T11" fmla="*/ 181 h 758"/>
                <a:gd name="T12" fmla="*/ 65 w 205"/>
                <a:gd name="T13" fmla="*/ 313 h 758"/>
                <a:gd name="T14" fmla="*/ 65 w 205"/>
                <a:gd name="T15" fmla="*/ 314 h 758"/>
                <a:gd name="T16" fmla="*/ 24 w 205"/>
                <a:gd name="T17" fmla="*/ 520 h 758"/>
                <a:gd name="T18" fmla="*/ 52 w 205"/>
                <a:gd name="T19" fmla="*/ 721 h 758"/>
                <a:gd name="T20" fmla="*/ 100 w 205"/>
                <a:gd name="T21" fmla="*/ 758 h 758"/>
                <a:gd name="T22" fmla="*/ 113 w 205"/>
                <a:gd name="T23" fmla="*/ 756 h 758"/>
                <a:gd name="T24" fmla="*/ 148 w 205"/>
                <a:gd name="T25" fmla="*/ 695 h 758"/>
                <a:gd name="T26" fmla="*/ 124 w 205"/>
                <a:gd name="T27" fmla="*/ 520 h 758"/>
                <a:gd name="T28" fmla="*/ 144 w 205"/>
                <a:gd name="T29" fmla="*/ 386 h 758"/>
                <a:gd name="T30" fmla="*/ 154 w 205"/>
                <a:gd name="T31" fmla="*/ 358 h 758"/>
                <a:gd name="T32" fmla="*/ 205 w 205"/>
                <a:gd name="T33" fmla="*/ 282 h 758"/>
                <a:gd name="T34" fmla="*/ 150 w 205"/>
                <a:gd name="T35" fmla="*/ 66 h 758"/>
                <a:gd name="T36" fmla="*/ 38 w 205"/>
                <a:gd name="T37" fmla="*/ 13 h 758"/>
                <a:gd name="T38" fmla="*/ 9 w 205"/>
                <a:gd name="T39" fmla="*/ 96 h 758"/>
                <a:gd name="T40" fmla="*/ 39 w 205"/>
                <a:gd name="T41" fmla="*/ 59 h 758"/>
                <a:gd name="T42" fmla="*/ 72 w 205"/>
                <a:gd name="T43" fmla="*/ 41 h 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05" h="758">
                  <a:moveTo>
                    <a:pt x="72" y="41"/>
                  </a:moveTo>
                  <a:cubicBezTo>
                    <a:pt x="81" y="41"/>
                    <a:pt x="88" y="44"/>
                    <a:pt x="95" y="48"/>
                  </a:cubicBezTo>
                  <a:cubicBezTo>
                    <a:pt x="113" y="61"/>
                    <a:pt x="118" y="86"/>
                    <a:pt x="105" y="104"/>
                  </a:cubicBezTo>
                  <a:cubicBezTo>
                    <a:pt x="105" y="104"/>
                    <a:pt x="105" y="104"/>
                    <a:pt x="105" y="104"/>
                  </a:cubicBezTo>
                  <a:cubicBezTo>
                    <a:pt x="105" y="104"/>
                    <a:pt x="105" y="104"/>
                    <a:pt x="105" y="104"/>
                  </a:cubicBezTo>
                  <a:cubicBezTo>
                    <a:pt x="101" y="110"/>
                    <a:pt x="78" y="141"/>
                    <a:pt x="38" y="181"/>
                  </a:cubicBezTo>
                  <a:cubicBezTo>
                    <a:pt x="52" y="223"/>
                    <a:pt x="64" y="270"/>
                    <a:pt x="65" y="313"/>
                  </a:cubicBezTo>
                  <a:cubicBezTo>
                    <a:pt x="65" y="313"/>
                    <a:pt x="65" y="313"/>
                    <a:pt x="65" y="314"/>
                  </a:cubicBezTo>
                  <a:cubicBezTo>
                    <a:pt x="49" y="346"/>
                    <a:pt x="24" y="416"/>
                    <a:pt x="24" y="520"/>
                  </a:cubicBezTo>
                  <a:cubicBezTo>
                    <a:pt x="24" y="577"/>
                    <a:pt x="31" y="644"/>
                    <a:pt x="52" y="721"/>
                  </a:cubicBezTo>
                  <a:cubicBezTo>
                    <a:pt x="58" y="743"/>
                    <a:pt x="78" y="758"/>
                    <a:pt x="100" y="758"/>
                  </a:cubicBezTo>
                  <a:cubicBezTo>
                    <a:pt x="104" y="758"/>
                    <a:pt x="109" y="757"/>
                    <a:pt x="113" y="756"/>
                  </a:cubicBezTo>
                  <a:cubicBezTo>
                    <a:pt x="140" y="749"/>
                    <a:pt x="156" y="722"/>
                    <a:pt x="148" y="695"/>
                  </a:cubicBezTo>
                  <a:cubicBezTo>
                    <a:pt x="130" y="627"/>
                    <a:pt x="124" y="568"/>
                    <a:pt x="124" y="520"/>
                  </a:cubicBezTo>
                  <a:cubicBezTo>
                    <a:pt x="124" y="460"/>
                    <a:pt x="134" y="415"/>
                    <a:pt x="144" y="386"/>
                  </a:cubicBezTo>
                  <a:cubicBezTo>
                    <a:pt x="147" y="374"/>
                    <a:pt x="151" y="365"/>
                    <a:pt x="154" y="358"/>
                  </a:cubicBezTo>
                  <a:cubicBezTo>
                    <a:pt x="180" y="349"/>
                    <a:pt x="203" y="329"/>
                    <a:pt x="205" y="282"/>
                  </a:cubicBezTo>
                  <a:cubicBezTo>
                    <a:pt x="202" y="193"/>
                    <a:pt x="189" y="142"/>
                    <a:pt x="150" y="66"/>
                  </a:cubicBezTo>
                  <a:cubicBezTo>
                    <a:pt x="122" y="11"/>
                    <a:pt x="70" y="0"/>
                    <a:pt x="38" y="13"/>
                  </a:cubicBezTo>
                  <a:cubicBezTo>
                    <a:pt x="10" y="24"/>
                    <a:pt x="0" y="62"/>
                    <a:pt x="9" y="96"/>
                  </a:cubicBezTo>
                  <a:cubicBezTo>
                    <a:pt x="29" y="74"/>
                    <a:pt x="39" y="59"/>
                    <a:pt x="39" y="59"/>
                  </a:cubicBezTo>
                  <a:cubicBezTo>
                    <a:pt x="47" y="48"/>
                    <a:pt x="59" y="41"/>
                    <a:pt x="72" y="4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2447925" y="2930525"/>
              <a:ext cx="877888" cy="793750"/>
            </a:xfrm>
            <a:custGeom>
              <a:avLst/>
              <a:gdLst>
                <a:gd name="T0" fmla="*/ 9 w 294"/>
                <a:gd name="T1" fmla="*/ 251 h 266"/>
                <a:gd name="T2" fmla="*/ 36 w 294"/>
                <a:gd name="T3" fmla="*/ 266 h 266"/>
                <a:gd name="T4" fmla="*/ 53 w 294"/>
                <a:gd name="T5" fmla="*/ 262 h 266"/>
                <a:gd name="T6" fmla="*/ 284 w 294"/>
                <a:gd name="T7" fmla="*/ 54 h 266"/>
                <a:gd name="T8" fmla="*/ 276 w 294"/>
                <a:gd name="T9" fmla="*/ 10 h 266"/>
                <a:gd name="T10" fmla="*/ 231 w 294"/>
                <a:gd name="T11" fmla="*/ 18 h 266"/>
                <a:gd name="T12" fmla="*/ 231 w 294"/>
                <a:gd name="T13" fmla="*/ 18 h 266"/>
                <a:gd name="T14" fmla="*/ 231 w 294"/>
                <a:gd name="T15" fmla="*/ 18 h 266"/>
                <a:gd name="T16" fmla="*/ 20 w 294"/>
                <a:gd name="T17" fmla="*/ 207 h 266"/>
                <a:gd name="T18" fmla="*/ 9 w 294"/>
                <a:gd name="T19" fmla="*/ 251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4" h="266">
                  <a:moveTo>
                    <a:pt x="9" y="251"/>
                  </a:moveTo>
                  <a:cubicBezTo>
                    <a:pt x="15" y="261"/>
                    <a:pt x="26" y="266"/>
                    <a:pt x="36" y="266"/>
                  </a:cubicBezTo>
                  <a:cubicBezTo>
                    <a:pt x="42" y="266"/>
                    <a:pt x="48" y="265"/>
                    <a:pt x="53" y="262"/>
                  </a:cubicBezTo>
                  <a:cubicBezTo>
                    <a:pt x="205" y="167"/>
                    <a:pt x="282" y="57"/>
                    <a:pt x="284" y="54"/>
                  </a:cubicBezTo>
                  <a:cubicBezTo>
                    <a:pt x="294" y="40"/>
                    <a:pt x="290" y="20"/>
                    <a:pt x="276" y="10"/>
                  </a:cubicBezTo>
                  <a:cubicBezTo>
                    <a:pt x="261" y="0"/>
                    <a:pt x="241" y="3"/>
                    <a:pt x="231" y="18"/>
                  </a:cubicBezTo>
                  <a:cubicBezTo>
                    <a:pt x="231" y="18"/>
                    <a:pt x="231" y="18"/>
                    <a:pt x="231" y="18"/>
                  </a:cubicBezTo>
                  <a:cubicBezTo>
                    <a:pt x="231" y="18"/>
                    <a:pt x="231" y="18"/>
                    <a:pt x="231" y="18"/>
                  </a:cubicBezTo>
                  <a:cubicBezTo>
                    <a:pt x="228" y="22"/>
                    <a:pt x="156" y="123"/>
                    <a:pt x="20" y="207"/>
                  </a:cubicBezTo>
                  <a:cubicBezTo>
                    <a:pt x="5" y="216"/>
                    <a:pt x="0" y="236"/>
                    <a:pt x="9" y="25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Oval 17"/>
            <p:cNvSpPr>
              <a:spLocks noChangeArrowheads="1"/>
            </p:cNvSpPr>
            <p:nvPr/>
          </p:nvSpPr>
          <p:spPr bwMode="auto">
            <a:xfrm>
              <a:off x="2773363" y="2224088"/>
              <a:ext cx="536575" cy="536575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89706" y="4289387"/>
            <a:ext cx="769938" cy="7699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1038749" y="3457499"/>
            <a:ext cx="769938" cy="76993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183880" y="3457498"/>
            <a:ext cx="769938" cy="76993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1038749" y="2615406"/>
            <a:ext cx="769938" cy="76993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183880" y="2615405"/>
            <a:ext cx="769938" cy="76993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ectangle 39"/>
          <p:cNvSpPr>
            <a:spLocks noChangeArrowheads="1"/>
          </p:cNvSpPr>
          <p:nvPr/>
        </p:nvSpPr>
        <p:spPr bwMode="auto">
          <a:xfrm>
            <a:off x="4787900" y="3633225"/>
            <a:ext cx="769938" cy="76993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3821113" y="2376488"/>
            <a:ext cx="1435100" cy="2684462"/>
            <a:chOff x="3821113" y="2376488"/>
            <a:chExt cx="1435100" cy="2684462"/>
          </a:xfrm>
          <a:solidFill>
            <a:schemeClr val="bg2">
              <a:lumMod val="40000"/>
              <a:lumOff val="60000"/>
            </a:schemeClr>
          </a:solidFill>
        </p:grpSpPr>
        <p:grpSp>
          <p:nvGrpSpPr>
            <p:cNvPr id="20" name="Group 19"/>
            <p:cNvGrpSpPr/>
            <p:nvPr/>
          </p:nvGrpSpPr>
          <p:grpSpPr>
            <a:xfrm>
              <a:off x="3821113" y="2376488"/>
              <a:ext cx="1435100" cy="2684462"/>
              <a:chOff x="3821113" y="2376488"/>
              <a:chExt cx="1435100" cy="2684462"/>
            </a:xfrm>
            <a:grpFill/>
          </p:grpSpPr>
          <p:sp>
            <p:nvSpPr>
              <p:cNvPr id="15" name="Freeform 14"/>
              <p:cNvSpPr>
                <a:spLocks/>
              </p:cNvSpPr>
              <p:nvPr/>
            </p:nvSpPr>
            <p:spPr bwMode="auto">
              <a:xfrm>
                <a:off x="3821113" y="2855913"/>
                <a:ext cx="1435100" cy="2205037"/>
              </a:xfrm>
              <a:custGeom>
                <a:avLst/>
                <a:gdLst>
                  <a:gd name="T0" fmla="*/ 454 w 481"/>
                  <a:gd name="T1" fmla="*/ 210 h 739"/>
                  <a:gd name="T2" fmla="*/ 411 w 481"/>
                  <a:gd name="T3" fmla="*/ 196 h 739"/>
                  <a:gd name="T4" fmla="*/ 303 w 481"/>
                  <a:gd name="T5" fmla="*/ 113 h 739"/>
                  <a:gd name="T6" fmla="*/ 282 w 481"/>
                  <a:gd name="T7" fmla="*/ 67 h 739"/>
                  <a:gd name="T8" fmla="*/ 282 w 481"/>
                  <a:gd name="T9" fmla="*/ 65 h 739"/>
                  <a:gd name="T10" fmla="*/ 277 w 481"/>
                  <a:gd name="T11" fmla="*/ 44 h 739"/>
                  <a:gd name="T12" fmla="*/ 261 w 481"/>
                  <a:gd name="T13" fmla="*/ 24 h 739"/>
                  <a:gd name="T14" fmla="*/ 142 w 481"/>
                  <a:gd name="T15" fmla="*/ 40 h 739"/>
                  <a:gd name="T16" fmla="*/ 18 w 481"/>
                  <a:gd name="T17" fmla="*/ 226 h 739"/>
                  <a:gd name="T18" fmla="*/ 66 w 481"/>
                  <a:gd name="T19" fmla="*/ 331 h 739"/>
                  <a:gd name="T20" fmla="*/ 101 w 481"/>
                  <a:gd name="T21" fmla="*/ 502 h 739"/>
                  <a:gd name="T22" fmla="*/ 76 w 481"/>
                  <a:gd name="T23" fmla="*/ 676 h 739"/>
                  <a:gd name="T24" fmla="*/ 112 w 481"/>
                  <a:gd name="T25" fmla="*/ 738 h 739"/>
                  <a:gd name="T26" fmla="*/ 125 w 481"/>
                  <a:gd name="T27" fmla="*/ 739 h 739"/>
                  <a:gd name="T28" fmla="*/ 173 w 481"/>
                  <a:gd name="T29" fmla="*/ 702 h 739"/>
                  <a:gd name="T30" fmla="*/ 201 w 481"/>
                  <a:gd name="T31" fmla="*/ 502 h 739"/>
                  <a:gd name="T32" fmla="*/ 150 w 481"/>
                  <a:gd name="T33" fmla="*/ 277 h 739"/>
                  <a:gd name="T34" fmla="*/ 199 w 481"/>
                  <a:gd name="T35" fmla="*/ 200 h 739"/>
                  <a:gd name="T36" fmla="*/ 198 w 481"/>
                  <a:gd name="T37" fmla="*/ 196 h 739"/>
                  <a:gd name="T38" fmla="*/ 171 w 481"/>
                  <a:gd name="T39" fmla="*/ 84 h 739"/>
                  <a:gd name="T40" fmla="*/ 171 w 481"/>
                  <a:gd name="T41" fmla="*/ 79 h 739"/>
                  <a:gd name="T42" fmla="*/ 211 w 481"/>
                  <a:gd name="T43" fmla="*/ 41 h 739"/>
                  <a:gd name="T44" fmla="*/ 213 w 481"/>
                  <a:gd name="T45" fmla="*/ 41 h 739"/>
                  <a:gd name="T46" fmla="*/ 251 w 481"/>
                  <a:gd name="T47" fmla="*/ 83 h 739"/>
                  <a:gd name="T48" fmla="*/ 251 w 481"/>
                  <a:gd name="T49" fmla="*/ 83 h 739"/>
                  <a:gd name="T50" fmla="*/ 270 w 481"/>
                  <a:gd name="T51" fmla="*/ 163 h 739"/>
                  <a:gd name="T52" fmla="*/ 288 w 481"/>
                  <a:gd name="T53" fmla="*/ 194 h 739"/>
                  <a:gd name="T54" fmla="*/ 328 w 481"/>
                  <a:gd name="T55" fmla="*/ 226 h 739"/>
                  <a:gd name="T56" fmla="*/ 328 w 481"/>
                  <a:gd name="T57" fmla="*/ 226 h 739"/>
                  <a:gd name="T58" fmla="*/ 437 w 481"/>
                  <a:gd name="T59" fmla="*/ 272 h 739"/>
                  <a:gd name="T60" fmla="*/ 454 w 481"/>
                  <a:gd name="T61" fmla="*/ 272 h 739"/>
                  <a:gd name="T62" fmla="*/ 476 w 481"/>
                  <a:gd name="T63" fmla="*/ 250 h 739"/>
                  <a:gd name="T64" fmla="*/ 454 w 481"/>
                  <a:gd name="T65" fmla="*/ 210 h 7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81" h="739">
                    <a:moveTo>
                      <a:pt x="454" y="210"/>
                    </a:moveTo>
                    <a:cubicBezTo>
                      <a:pt x="439" y="206"/>
                      <a:pt x="411" y="196"/>
                      <a:pt x="411" y="196"/>
                    </a:cubicBezTo>
                    <a:cubicBezTo>
                      <a:pt x="353" y="174"/>
                      <a:pt x="322" y="142"/>
                      <a:pt x="303" y="113"/>
                    </a:cubicBezTo>
                    <a:cubicBezTo>
                      <a:pt x="292" y="96"/>
                      <a:pt x="285" y="79"/>
                      <a:pt x="282" y="67"/>
                    </a:cubicBezTo>
                    <a:cubicBezTo>
                      <a:pt x="282" y="67"/>
                      <a:pt x="282" y="66"/>
                      <a:pt x="282" y="65"/>
                    </a:cubicBezTo>
                    <a:cubicBezTo>
                      <a:pt x="281" y="58"/>
                      <a:pt x="280" y="51"/>
                      <a:pt x="277" y="44"/>
                    </a:cubicBezTo>
                    <a:cubicBezTo>
                      <a:pt x="275" y="36"/>
                      <a:pt x="269" y="28"/>
                      <a:pt x="261" y="24"/>
                    </a:cubicBezTo>
                    <a:cubicBezTo>
                      <a:pt x="234" y="4"/>
                      <a:pt x="185" y="0"/>
                      <a:pt x="142" y="40"/>
                    </a:cubicBezTo>
                    <a:cubicBezTo>
                      <a:pt x="80" y="99"/>
                      <a:pt x="51" y="143"/>
                      <a:pt x="18" y="226"/>
                    </a:cubicBezTo>
                    <a:cubicBezTo>
                      <a:pt x="0" y="288"/>
                      <a:pt x="34" y="314"/>
                      <a:pt x="66" y="331"/>
                    </a:cubicBezTo>
                    <a:cubicBezTo>
                      <a:pt x="73" y="344"/>
                      <a:pt x="101" y="401"/>
                      <a:pt x="101" y="502"/>
                    </a:cubicBezTo>
                    <a:cubicBezTo>
                      <a:pt x="101" y="550"/>
                      <a:pt x="94" y="608"/>
                      <a:pt x="76" y="676"/>
                    </a:cubicBezTo>
                    <a:cubicBezTo>
                      <a:pt x="69" y="703"/>
                      <a:pt x="85" y="730"/>
                      <a:pt x="112" y="738"/>
                    </a:cubicBezTo>
                    <a:cubicBezTo>
                      <a:pt x="116" y="739"/>
                      <a:pt x="120" y="739"/>
                      <a:pt x="125" y="739"/>
                    </a:cubicBezTo>
                    <a:cubicBezTo>
                      <a:pt x="147" y="739"/>
                      <a:pt x="167" y="724"/>
                      <a:pt x="173" y="702"/>
                    </a:cubicBezTo>
                    <a:cubicBezTo>
                      <a:pt x="193" y="625"/>
                      <a:pt x="201" y="558"/>
                      <a:pt x="201" y="502"/>
                    </a:cubicBezTo>
                    <a:cubicBezTo>
                      <a:pt x="201" y="370"/>
                      <a:pt x="161" y="294"/>
                      <a:pt x="150" y="277"/>
                    </a:cubicBezTo>
                    <a:cubicBezTo>
                      <a:pt x="164" y="250"/>
                      <a:pt x="181" y="224"/>
                      <a:pt x="199" y="200"/>
                    </a:cubicBezTo>
                    <a:cubicBezTo>
                      <a:pt x="199" y="198"/>
                      <a:pt x="198" y="197"/>
                      <a:pt x="198" y="196"/>
                    </a:cubicBezTo>
                    <a:cubicBezTo>
                      <a:pt x="173" y="143"/>
                      <a:pt x="171" y="100"/>
                      <a:pt x="171" y="84"/>
                    </a:cubicBezTo>
                    <a:cubicBezTo>
                      <a:pt x="171" y="81"/>
                      <a:pt x="171" y="79"/>
                      <a:pt x="171" y="79"/>
                    </a:cubicBezTo>
                    <a:cubicBezTo>
                      <a:pt x="172" y="58"/>
                      <a:pt x="189" y="41"/>
                      <a:pt x="211" y="41"/>
                    </a:cubicBezTo>
                    <a:cubicBezTo>
                      <a:pt x="211" y="41"/>
                      <a:pt x="212" y="41"/>
                      <a:pt x="213" y="41"/>
                    </a:cubicBezTo>
                    <a:cubicBezTo>
                      <a:pt x="235" y="42"/>
                      <a:pt x="252" y="61"/>
                      <a:pt x="251" y="83"/>
                    </a:cubicBezTo>
                    <a:cubicBezTo>
                      <a:pt x="251" y="83"/>
                      <a:pt x="251" y="83"/>
                      <a:pt x="251" y="83"/>
                    </a:cubicBezTo>
                    <a:cubicBezTo>
                      <a:pt x="251" y="87"/>
                      <a:pt x="251" y="121"/>
                      <a:pt x="270" y="163"/>
                    </a:cubicBezTo>
                    <a:cubicBezTo>
                      <a:pt x="275" y="174"/>
                      <a:pt x="281" y="184"/>
                      <a:pt x="288" y="194"/>
                    </a:cubicBezTo>
                    <a:cubicBezTo>
                      <a:pt x="299" y="205"/>
                      <a:pt x="313" y="216"/>
                      <a:pt x="328" y="226"/>
                    </a:cubicBezTo>
                    <a:cubicBezTo>
                      <a:pt x="328" y="226"/>
                      <a:pt x="328" y="226"/>
                      <a:pt x="328" y="226"/>
                    </a:cubicBezTo>
                    <a:cubicBezTo>
                      <a:pt x="358" y="244"/>
                      <a:pt x="394" y="260"/>
                      <a:pt x="437" y="272"/>
                    </a:cubicBezTo>
                    <a:cubicBezTo>
                      <a:pt x="443" y="274"/>
                      <a:pt x="449" y="274"/>
                      <a:pt x="454" y="272"/>
                    </a:cubicBezTo>
                    <a:cubicBezTo>
                      <a:pt x="465" y="269"/>
                      <a:pt x="473" y="261"/>
                      <a:pt x="476" y="250"/>
                    </a:cubicBezTo>
                    <a:cubicBezTo>
                      <a:pt x="481" y="233"/>
                      <a:pt x="471" y="215"/>
                      <a:pt x="454" y="2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Oval 15"/>
              <p:cNvSpPr>
                <a:spLocks noChangeArrowheads="1"/>
              </p:cNvSpPr>
              <p:nvPr/>
            </p:nvSpPr>
            <p:spPr bwMode="auto">
              <a:xfrm>
                <a:off x="4522788" y="2376488"/>
                <a:ext cx="536575" cy="53657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4356100" y="3000375"/>
              <a:ext cx="706438" cy="947737"/>
            </a:xfrm>
            <a:custGeom>
              <a:avLst/>
              <a:gdLst>
                <a:gd name="T0" fmla="*/ 200 w 237"/>
                <a:gd name="T1" fmla="*/ 318 h 318"/>
                <a:gd name="T2" fmla="*/ 227 w 237"/>
                <a:gd name="T3" fmla="*/ 303 h 318"/>
                <a:gd name="T4" fmla="*/ 217 w 237"/>
                <a:gd name="T5" fmla="*/ 259 h 318"/>
                <a:gd name="T6" fmla="*/ 84 w 237"/>
                <a:gd name="T7" fmla="*/ 118 h 318"/>
                <a:gd name="T8" fmla="*/ 64 w 237"/>
                <a:gd name="T9" fmla="*/ 36 h 318"/>
                <a:gd name="T10" fmla="*/ 64 w 237"/>
                <a:gd name="T11" fmla="*/ 35 h 318"/>
                <a:gd name="T12" fmla="*/ 33 w 237"/>
                <a:gd name="T13" fmla="*/ 1 h 318"/>
                <a:gd name="T14" fmla="*/ 0 w 237"/>
                <a:gd name="T15" fmla="*/ 31 h 318"/>
                <a:gd name="T16" fmla="*/ 0 w 237"/>
                <a:gd name="T17" fmla="*/ 31 h 318"/>
                <a:gd name="T18" fmla="*/ 0 w 237"/>
                <a:gd name="T19" fmla="*/ 36 h 318"/>
                <a:gd name="T20" fmla="*/ 26 w 237"/>
                <a:gd name="T21" fmla="*/ 145 h 318"/>
                <a:gd name="T22" fmla="*/ 184 w 237"/>
                <a:gd name="T23" fmla="*/ 313 h 318"/>
                <a:gd name="T24" fmla="*/ 200 w 237"/>
                <a:gd name="T25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7" h="318">
                  <a:moveTo>
                    <a:pt x="200" y="318"/>
                  </a:moveTo>
                  <a:cubicBezTo>
                    <a:pt x="211" y="318"/>
                    <a:pt x="221" y="313"/>
                    <a:pt x="227" y="303"/>
                  </a:cubicBezTo>
                  <a:cubicBezTo>
                    <a:pt x="237" y="287"/>
                    <a:pt x="232" y="268"/>
                    <a:pt x="217" y="259"/>
                  </a:cubicBezTo>
                  <a:cubicBezTo>
                    <a:pt x="141" y="213"/>
                    <a:pt x="104" y="161"/>
                    <a:pt x="84" y="118"/>
                  </a:cubicBezTo>
                  <a:cubicBezTo>
                    <a:pt x="65" y="76"/>
                    <a:pt x="64" y="42"/>
                    <a:pt x="64" y="36"/>
                  </a:cubicBezTo>
                  <a:cubicBezTo>
                    <a:pt x="64" y="35"/>
                    <a:pt x="64" y="35"/>
                    <a:pt x="64" y="35"/>
                  </a:cubicBezTo>
                  <a:cubicBezTo>
                    <a:pt x="65" y="17"/>
                    <a:pt x="51" y="2"/>
                    <a:pt x="33" y="1"/>
                  </a:cubicBezTo>
                  <a:cubicBezTo>
                    <a:pt x="16" y="0"/>
                    <a:pt x="1" y="14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2"/>
                    <a:pt x="0" y="33"/>
                    <a:pt x="0" y="36"/>
                  </a:cubicBezTo>
                  <a:cubicBezTo>
                    <a:pt x="0" y="49"/>
                    <a:pt x="2" y="92"/>
                    <a:pt x="26" y="145"/>
                  </a:cubicBezTo>
                  <a:cubicBezTo>
                    <a:pt x="50" y="198"/>
                    <a:pt x="97" y="261"/>
                    <a:pt x="184" y="313"/>
                  </a:cubicBezTo>
                  <a:cubicBezTo>
                    <a:pt x="189" y="317"/>
                    <a:pt x="194" y="318"/>
                    <a:pt x="200" y="3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062538" y="4008438"/>
            <a:ext cx="1290637" cy="2846387"/>
            <a:chOff x="5062538" y="4008438"/>
            <a:chExt cx="1290637" cy="2846387"/>
          </a:xfrm>
          <a:solidFill>
            <a:schemeClr val="bg2">
              <a:lumMod val="40000"/>
              <a:lumOff val="60000"/>
            </a:schemeClr>
          </a:solidFill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5788025" y="4575175"/>
              <a:ext cx="565150" cy="2279650"/>
            </a:xfrm>
            <a:custGeom>
              <a:avLst/>
              <a:gdLst>
                <a:gd name="T0" fmla="*/ 52 w 189"/>
                <a:gd name="T1" fmla="*/ 9 h 764"/>
                <a:gd name="T2" fmla="*/ 21 w 189"/>
                <a:gd name="T3" fmla="*/ 35 h 764"/>
                <a:gd name="T4" fmla="*/ 63 w 189"/>
                <a:gd name="T5" fmla="*/ 41 h 764"/>
                <a:gd name="T6" fmla="*/ 64 w 189"/>
                <a:gd name="T7" fmla="*/ 41 h 764"/>
                <a:gd name="T8" fmla="*/ 65 w 189"/>
                <a:gd name="T9" fmla="*/ 41 h 764"/>
                <a:gd name="T10" fmla="*/ 105 w 189"/>
                <a:gd name="T11" fmla="*/ 79 h 764"/>
                <a:gd name="T12" fmla="*/ 94 w 189"/>
                <a:gd name="T13" fmla="*/ 108 h 764"/>
                <a:gd name="T14" fmla="*/ 66 w 189"/>
                <a:gd name="T15" fmla="*/ 121 h 764"/>
                <a:gd name="T16" fmla="*/ 63 w 189"/>
                <a:gd name="T17" fmla="*/ 121 h 764"/>
                <a:gd name="T18" fmla="*/ 17 w 189"/>
                <a:gd name="T19" fmla="*/ 116 h 764"/>
                <a:gd name="T20" fmla="*/ 36 w 189"/>
                <a:gd name="T21" fmla="*/ 310 h 764"/>
                <a:gd name="T22" fmla="*/ 0 w 189"/>
                <a:gd name="T23" fmla="*/ 521 h 764"/>
                <a:gd name="T24" fmla="*/ 37 w 189"/>
                <a:gd name="T25" fmla="*/ 731 h 764"/>
                <a:gd name="T26" fmla="*/ 84 w 189"/>
                <a:gd name="T27" fmla="*/ 764 h 764"/>
                <a:gd name="T28" fmla="*/ 101 w 189"/>
                <a:gd name="T29" fmla="*/ 761 h 764"/>
                <a:gd name="T30" fmla="*/ 131 w 189"/>
                <a:gd name="T31" fmla="*/ 697 h 764"/>
                <a:gd name="T32" fmla="*/ 100 w 189"/>
                <a:gd name="T33" fmla="*/ 521 h 764"/>
                <a:gd name="T34" fmla="*/ 118 w 189"/>
                <a:gd name="T35" fmla="*/ 382 h 764"/>
                <a:gd name="T36" fmla="*/ 122 w 189"/>
                <a:gd name="T37" fmla="*/ 366 h 764"/>
                <a:gd name="T38" fmla="*/ 179 w 189"/>
                <a:gd name="T39" fmla="*/ 299 h 764"/>
                <a:gd name="T40" fmla="*/ 156 w 189"/>
                <a:gd name="T41" fmla="*/ 77 h 764"/>
                <a:gd name="T42" fmla="*/ 52 w 189"/>
                <a:gd name="T43" fmla="*/ 9 h 7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89" h="764">
                  <a:moveTo>
                    <a:pt x="52" y="9"/>
                  </a:moveTo>
                  <a:cubicBezTo>
                    <a:pt x="39" y="12"/>
                    <a:pt x="28" y="22"/>
                    <a:pt x="21" y="35"/>
                  </a:cubicBezTo>
                  <a:cubicBezTo>
                    <a:pt x="45" y="40"/>
                    <a:pt x="61" y="41"/>
                    <a:pt x="63" y="41"/>
                  </a:cubicBezTo>
                  <a:cubicBezTo>
                    <a:pt x="64" y="41"/>
                    <a:pt x="64" y="41"/>
                    <a:pt x="64" y="41"/>
                  </a:cubicBezTo>
                  <a:cubicBezTo>
                    <a:pt x="65" y="41"/>
                    <a:pt x="65" y="41"/>
                    <a:pt x="65" y="41"/>
                  </a:cubicBezTo>
                  <a:cubicBezTo>
                    <a:pt x="87" y="41"/>
                    <a:pt x="104" y="58"/>
                    <a:pt x="105" y="79"/>
                  </a:cubicBezTo>
                  <a:cubicBezTo>
                    <a:pt x="105" y="90"/>
                    <a:pt x="101" y="100"/>
                    <a:pt x="94" y="108"/>
                  </a:cubicBezTo>
                  <a:cubicBezTo>
                    <a:pt x="87" y="116"/>
                    <a:pt x="77" y="120"/>
                    <a:pt x="66" y="121"/>
                  </a:cubicBezTo>
                  <a:cubicBezTo>
                    <a:pt x="66" y="121"/>
                    <a:pt x="65" y="121"/>
                    <a:pt x="63" y="121"/>
                  </a:cubicBezTo>
                  <a:cubicBezTo>
                    <a:pt x="57" y="121"/>
                    <a:pt x="40" y="120"/>
                    <a:pt x="17" y="116"/>
                  </a:cubicBezTo>
                  <a:cubicBezTo>
                    <a:pt x="28" y="171"/>
                    <a:pt x="44" y="245"/>
                    <a:pt x="36" y="310"/>
                  </a:cubicBezTo>
                  <a:cubicBezTo>
                    <a:pt x="23" y="344"/>
                    <a:pt x="0" y="421"/>
                    <a:pt x="0" y="521"/>
                  </a:cubicBezTo>
                  <a:cubicBezTo>
                    <a:pt x="0" y="584"/>
                    <a:pt x="9" y="656"/>
                    <a:pt x="37" y="731"/>
                  </a:cubicBezTo>
                  <a:cubicBezTo>
                    <a:pt x="44" y="751"/>
                    <a:pt x="63" y="764"/>
                    <a:pt x="84" y="764"/>
                  </a:cubicBezTo>
                  <a:cubicBezTo>
                    <a:pt x="89" y="764"/>
                    <a:pt x="95" y="763"/>
                    <a:pt x="101" y="761"/>
                  </a:cubicBezTo>
                  <a:cubicBezTo>
                    <a:pt x="127" y="751"/>
                    <a:pt x="140" y="722"/>
                    <a:pt x="131" y="697"/>
                  </a:cubicBezTo>
                  <a:cubicBezTo>
                    <a:pt x="107" y="634"/>
                    <a:pt x="100" y="574"/>
                    <a:pt x="100" y="521"/>
                  </a:cubicBezTo>
                  <a:cubicBezTo>
                    <a:pt x="100" y="465"/>
                    <a:pt x="109" y="416"/>
                    <a:pt x="118" y="382"/>
                  </a:cubicBezTo>
                  <a:cubicBezTo>
                    <a:pt x="119" y="377"/>
                    <a:pt x="121" y="371"/>
                    <a:pt x="122" y="366"/>
                  </a:cubicBezTo>
                  <a:cubicBezTo>
                    <a:pt x="148" y="360"/>
                    <a:pt x="170" y="343"/>
                    <a:pt x="179" y="299"/>
                  </a:cubicBezTo>
                  <a:cubicBezTo>
                    <a:pt x="189" y="210"/>
                    <a:pt x="183" y="158"/>
                    <a:pt x="156" y="77"/>
                  </a:cubicBezTo>
                  <a:cubicBezTo>
                    <a:pt x="136" y="19"/>
                    <a:pt x="87" y="0"/>
                    <a:pt x="52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Oval 16"/>
            <p:cNvSpPr>
              <a:spLocks noChangeArrowheads="1"/>
            </p:cNvSpPr>
            <p:nvPr/>
          </p:nvSpPr>
          <p:spPr bwMode="auto">
            <a:xfrm>
              <a:off x="5675313" y="4008438"/>
              <a:ext cx="536575" cy="536575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5062538" y="4270375"/>
              <a:ext cx="1017588" cy="641350"/>
            </a:xfrm>
            <a:custGeom>
              <a:avLst/>
              <a:gdLst>
                <a:gd name="T0" fmla="*/ 309 w 341"/>
                <a:gd name="T1" fmla="*/ 215 h 215"/>
                <a:gd name="T2" fmla="*/ 340 w 341"/>
                <a:gd name="T3" fmla="*/ 182 h 215"/>
                <a:gd name="T4" fmla="*/ 307 w 341"/>
                <a:gd name="T5" fmla="*/ 151 h 215"/>
                <a:gd name="T6" fmla="*/ 307 w 341"/>
                <a:gd name="T7" fmla="*/ 151 h 215"/>
                <a:gd name="T8" fmla="*/ 306 w 341"/>
                <a:gd name="T9" fmla="*/ 151 h 215"/>
                <a:gd name="T10" fmla="*/ 224 w 341"/>
                <a:gd name="T11" fmla="*/ 133 h 215"/>
                <a:gd name="T12" fmla="*/ 60 w 341"/>
                <a:gd name="T13" fmla="*/ 15 h 215"/>
                <a:gd name="T14" fmla="*/ 15 w 341"/>
                <a:gd name="T15" fmla="*/ 12 h 215"/>
                <a:gd name="T16" fmla="*/ 12 w 341"/>
                <a:gd name="T17" fmla="*/ 57 h 215"/>
                <a:gd name="T18" fmla="*/ 201 w 341"/>
                <a:gd name="T19" fmla="*/ 193 h 215"/>
                <a:gd name="T20" fmla="*/ 306 w 341"/>
                <a:gd name="T21" fmla="*/ 215 h 215"/>
                <a:gd name="T22" fmla="*/ 309 w 341"/>
                <a:gd name="T23" fmla="*/ 215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1" h="215">
                  <a:moveTo>
                    <a:pt x="309" y="215"/>
                  </a:moveTo>
                  <a:cubicBezTo>
                    <a:pt x="327" y="214"/>
                    <a:pt x="341" y="199"/>
                    <a:pt x="340" y="182"/>
                  </a:cubicBezTo>
                  <a:cubicBezTo>
                    <a:pt x="339" y="164"/>
                    <a:pt x="325" y="150"/>
                    <a:pt x="307" y="151"/>
                  </a:cubicBezTo>
                  <a:cubicBezTo>
                    <a:pt x="307" y="151"/>
                    <a:pt x="307" y="151"/>
                    <a:pt x="307" y="151"/>
                  </a:cubicBezTo>
                  <a:cubicBezTo>
                    <a:pt x="307" y="151"/>
                    <a:pt x="307" y="151"/>
                    <a:pt x="306" y="151"/>
                  </a:cubicBezTo>
                  <a:cubicBezTo>
                    <a:pt x="301" y="151"/>
                    <a:pt x="269" y="150"/>
                    <a:pt x="224" y="133"/>
                  </a:cubicBezTo>
                  <a:cubicBezTo>
                    <a:pt x="179" y="115"/>
                    <a:pt x="120" y="82"/>
                    <a:pt x="60" y="15"/>
                  </a:cubicBezTo>
                  <a:cubicBezTo>
                    <a:pt x="48" y="1"/>
                    <a:pt x="28" y="0"/>
                    <a:pt x="15" y="12"/>
                  </a:cubicBezTo>
                  <a:cubicBezTo>
                    <a:pt x="1" y="24"/>
                    <a:pt x="0" y="44"/>
                    <a:pt x="12" y="57"/>
                  </a:cubicBezTo>
                  <a:cubicBezTo>
                    <a:pt x="79" y="132"/>
                    <a:pt x="147" y="172"/>
                    <a:pt x="201" y="193"/>
                  </a:cubicBezTo>
                  <a:cubicBezTo>
                    <a:pt x="255" y="213"/>
                    <a:pt x="295" y="215"/>
                    <a:pt x="306" y="215"/>
                  </a:cubicBezTo>
                  <a:cubicBezTo>
                    <a:pt x="308" y="215"/>
                    <a:pt x="309" y="215"/>
                    <a:pt x="309" y="2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8DD4B7D-2689-427C-9B9E-BFD692A303A1}"/>
              </a:ext>
            </a:extLst>
          </p:cNvPr>
          <p:cNvGrpSpPr/>
          <p:nvPr/>
        </p:nvGrpSpPr>
        <p:grpSpPr>
          <a:xfrm>
            <a:off x="6724978" y="2093104"/>
            <a:ext cx="4650821" cy="3425082"/>
            <a:chOff x="6724978" y="2093104"/>
            <a:chExt cx="4650821" cy="3425082"/>
          </a:xfrm>
        </p:grpSpPr>
        <p:sp>
          <p:nvSpPr>
            <p:cNvPr id="27" name="TextBox 34"/>
            <p:cNvSpPr txBox="1"/>
            <p:nvPr/>
          </p:nvSpPr>
          <p:spPr>
            <a:xfrm>
              <a:off x="7066135" y="2316240"/>
              <a:ext cx="1866728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d-ID"/>
              </a:defPPr>
              <a:lvl1pPr marL="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67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32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98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64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3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94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6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327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Put your great paragraph here, make it awesome with your own style.</a:t>
              </a:r>
              <a:endPara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7066134" y="2093104"/>
              <a:ext cx="1086369" cy="257369"/>
            </a:xfrm>
            <a:prstGeom prst="rect">
              <a:avLst/>
            </a:prstGeom>
            <a:noFill/>
          </p:spPr>
          <p:txBody>
            <a:bodyPr wrap="none" lIns="72000" tIns="36000" rIns="72000" bIns="36000" rtlCol="0" anchor="t">
              <a:spAutoFit/>
            </a:bodyPr>
            <a:lstStyle/>
            <a:p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Element One</a:t>
              </a:r>
              <a:endPara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TextBox 34"/>
            <p:cNvSpPr txBox="1"/>
            <p:nvPr/>
          </p:nvSpPr>
          <p:spPr>
            <a:xfrm>
              <a:off x="7066135" y="3561968"/>
              <a:ext cx="1866728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d-ID"/>
              </a:defPPr>
              <a:lvl1pPr marL="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67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32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98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64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3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94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6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327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Put your great paragraph here, make it awesome with your own style.</a:t>
              </a:r>
              <a:endPara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7066134" y="3338832"/>
              <a:ext cx="1084574" cy="257369"/>
            </a:xfrm>
            <a:prstGeom prst="rect">
              <a:avLst/>
            </a:prstGeom>
            <a:noFill/>
          </p:spPr>
          <p:txBody>
            <a:bodyPr wrap="none" lIns="72000" tIns="36000" rIns="72000" bIns="36000" rtlCol="0" anchor="t">
              <a:spAutoFit/>
            </a:bodyPr>
            <a:lstStyle/>
            <a:p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Element Two</a:t>
              </a:r>
              <a:endPara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TextBox 34"/>
            <p:cNvSpPr txBox="1"/>
            <p:nvPr/>
          </p:nvSpPr>
          <p:spPr>
            <a:xfrm>
              <a:off x="7066135" y="4918022"/>
              <a:ext cx="1866728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d-ID"/>
              </a:defPPr>
              <a:lvl1pPr marL="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67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32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98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64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3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94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6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327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Put your great paragraph here, make it awesome with your own style.</a:t>
              </a:r>
              <a:endPara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7066134" y="4694886"/>
              <a:ext cx="1204992" cy="257369"/>
            </a:xfrm>
            <a:prstGeom prst="rect">
              <a:avLst/>
            </a:prstGeom>
            <a:noFill/>
          </p:spPr>
          <p:txBody>
            <a:bodyPr wrap="none" lIns="72000" tIns="36000" rIns="72000" bIns="36000" rtlCol="0" anchor="t">
              <a:spAutoFit/>
            </a:bodyPr>
            <a:lstStyle/>
            <a:p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Element Three</a:t>
              </a:r>
              <a:endPara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TextBox 34"/>
            <p:cNvSpPr txBox="1"/>
            <p:nvPr/>
          </p:nvSpPr>
          <p:spPr>
            <a:xfrm>
              <a:off x="9499548" y="2316240"/>
              <a:ext cx="1866728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d-ID"/>
              </a:defPPr>
              <a:lvl1pPr marL="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67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32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98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64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3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94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6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327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Put your great paragraph here, make it awesome with your own style.</a:t>
              </a:r>
              <a:endPara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9499547" y="2093104"/>
              <a:ext cx="1129650" cy="257369"/>
            </a:xfrm>
            <a:prstGeom prst="rect">
              <a:avLst/>
            </a:prstGeom>
            <a:noFill/>
          </p:spPr>
          <p:txBody>
            <a:bodyPr wrap="none" lIns="72000" tIns="36000" rIns="72000" bIns="36000" rtlCol="0" anchor="t">
              <a:spAutoFit/>
            </a:bodyPr>
            <a:lstStyle/>
            <a:p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Element Four</a:t>
              </a:r>
              <a:endPara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9499548" y="3488695"/>
              <a:ext cx="1866728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d-ID"/>
              </a:defPPr>
              <a:lvl1pPr marL="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67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32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98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64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3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94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6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327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Put your great paragraph here, make it awesome with your own style.</a:t>
              </a:r>
              <a:endPara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9499547" y="3265559"/>
              <a:ext cx="1094384" cy="257369"/>
            </a:xfrm>
            <a:prstGeom prst="rect">
              <a:avLst/>
            </a:prstGeom>
            <a:noFill/>
          </p:spPr>
          <p:txBody>
            <a:bodyPr wrap="none" lIns="72000" tIns="36000" rIns="72000" bIns="36000" rtlCol="0" anchor="t">
              <a:spAutoFit/>
            </a:bodyPr>
            <a:lstStyle/>
            <a:p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Element Five</a:t>
              </a:r>
              <a:endPara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Freeform 48"/>
            <p:cNvSpPr>
              <a:spLocks noEditPoints="1"/>
            </p:cNvSpPr>
            <p:nvPr/>
          </p:nvSpPr>
          <p:spPr bwMode="auto">
            <a:xfrm>
              <a:off x="6724978" y="4792984"/>
              <a:ext cx="328290" cy="328291"/>
            </a:xfrm>
            <a:custGeom>
              <a:avLst/>
              <a:gdLst>
                <a:gd name="T0" fmla="*/ 70 w 80"/>
                <a:gd name="T1" fmla="*/ 11 h 77"/>
                <a:gd name="T2" fmla="*/ 20 w 80"/>
                <a:gd name="T3" fmla="*/ 6 h 77"/>
                <a:gd name="T4" fmla="*/ 9 w 80"/>
                <a:gd name="T5" fmla="*/ 13 h 77"/>
                <a:gd name="T6" fmla="*/ 13 w 80"/>
                <a:gd name="T7" fmla="*/ 67 h 77"/>
                <a:gd name="T8" fmla="*/ 41 w 80"/>
                <a:gd name="T9" fmla="*/ 77 h 77"/>
                <a:gd name="T10" fmla="*/ 70 w 80"/>
                <a:gd name="T11" fmla="*/ 67 h 77"/>
                <a:gd name="T12" fmla="*/ 63 w 80"/>
                <a:gd name="T13" fmla="*/ 48 h 77"/>
                <a:gd name="T14" fmla="*/ 55 w 80"/>
                <a:gd name="T15" fmla="*/ 50 h 77"/>
                <a:gd name="T16" fmla="*/ 49 w 80"/>
                <a:gd name="T17" fmla="*/ 58 h 77"/>
                <a:gd name="T18" fmla="*/ 30 w 80"/>
                <a:gd name="T19" fmla="*/ 53 h 77"/>
                <a:gd name="T20" fmla="*/ 22 w 80"/>
                <a:gd name="T21" fmla="*/ 47 h 77"/>
                <a:gd name="T22" fmla="*/ 28 w 80"/>
                <a:gd name="T23" fmla="*/ 25 h 77"/>
                <a:gd name="T24" fmla="*/ 41 w 80"/>
                <a:gd name="T25" fmla="*/ 17 h 77"/>
                <a:gd name="T26" fmla="*/ 53 w 80"/>
                <a:gd name="T27" fmla="*/ 25 h 77"/>
                <a:gd name="T28" fmla="*/ 59 w 80"/>
                <a:gd name="T29" fmla="*/ 32 h 77"/>
                <a:gd name="T30" fmla="*/ 32 w 80"/>
                <a:gd name="T31" fmla="*/ 61 h 77"/>
                <a:gd name="T32" fmla="*/ 47 w 80"/>
                <a:gd name="T33" fmla="*/ 62 h 77"/>
                <a:gd name="T34" fmla="*/ 11 w 80"/>
                <a:gd name="T35" fmla="*/ 58 h 77"/>
                <a:gd name="T36" fmla="*/ 19 w 80"/>
                <a:gd name="T37" fmla="*/ 28 h 77"/>
                <a:gd name="T38" fmla="*/ 23 w 80"/>
                <a:gd name="T39" fmla="*/ 8 h 77"/>
                <a:gd name="T40" fmla="*/ 52 w 80"/>
                <a:gd name="T41" fmla="*/ 17 h 77"/>
                <a:gd name="T42" fmla="*/ 72 w 80"/>
                <a:gd name="T43" fmla="*/ 20 h 77"/>
                <a:gd name="T44" fmla="*/ 70 w 80"/>
                <a:gd name="T45" fmla="*/ 13 h 77"/>
                <a:gd name="T46" fmla="*/ 71 w 80"/>
                <a:gd name="T47" fmla="*/ 18 h 77"/>
                <a:gd name="T48" fmla="*/ 57 w 80"/>
                <a:gd name="T49" fmla="*/ 26 h 77"/>
                <a:gd name="T50" fmla="*/ 69 w 80"/>
                <a:gd name="T51" fmla="*/ 13 h 77"/>
                <a:gd name="T52" fmla="*/ 68 w 80"/>
                <a:gd name="T53" fmla="*/ 11 h 77"/>
                <a:gd name="T54" fmla="*/ 67 w 80"/>
                <a:gd name="T55" fmla="*/ 12 h 77"/>
                <a:gd name="T56" fmla="*/ 51 w 80"/>
                <a:gd name="T57" fmla="*/ 21 h 77"/>
                <a:gd name="T58" fmla="*/ 63 w 80"/>
                <a:gd name="T59" fmla="*/ 8 h 77"/>
                <a:gd name="T60" fmla="*/ 15 w 80"/>
                <a:gd name="T61" fmla="*/ 9 h 77"/>
                <a:gd name="T62" fmla="*/ 30 w 80"/>
                <a:gd name="T63" fmla="*/ 18 h 77"/>
                <a:gd name="T64" fmla="*/ 32 w 80"/>
                <a:gd name="T65" fmla="*/ 21 h 77"/>
                <a:gd name="T66" fmla="*/ 15 w 80"/>
                <a:gd name="T67" fmla="*/ 11 h 77"/>
                <a:gd name="T68" fmla="*/ 13 w 80"/>
                <a:gd name="T69" fmla="*/ 12 h 77"/>
                <a:gd name="T70" fmla="*/ 15 w 80"/>
                <a:gd name="T71" fmla="*/ 13 h 77"/>
                <a:gd name="T72" fmla="*/ 23 w 80"/>
                <a:gd name="T73" fmla="*/ 29 h 77"/>
                <a:gd name="T74" fmla="*/ 10 w 80"/>
                <a:gd name="T75" fmla="*/ 15 h 77"/>
                <a:gd name="T76" fmla="*/ 11 w 80"/>
                <a:gd name="T77" fmla="*/ 62 h 77"/>
                <a:gd name="T78" fmla="*/ 21 w 80"/>
                <a:gd name="T79" fmla="*/ 50 h 77"/>
                <a:gd name="T80" fmla="*/ 24 w 80"/>
                <a:gd name="T81" fmla="*/ 48 h 77"/>
                <a:gd name="T82" fmla="*/ 15 w 80"/>
                <a:gd name="T83" fmla="*/ 64 h 77"/>
                <a:gd name="T84" fmla="*/ 19 w 80"/>
                <a:gd name="T85" fmla="*/ 70 h 77"/>
                <a:gd name="T86" fmla="*/ 16 w 80"/>
                <a:gd name="T87" fmla="*/ 65 h 77"/>
                <a:gd name="T88" fmla="*/ 28 w 80"/>
                <a:gd name="T89" fmla="*/ 54 h 77"/>
                <a:gd name="T90" fmla="*/ 32 w 80"/>
                <a:gd name="T91" fmla="*/ 57 h 77"/>
                <a:gd name="T92" fmla="*/ 20 w 80"/>
                <a:gd name="T93" fmla="*/ 70 h 77"/>
                <a:gd name="T94" fmla="*/ 65 w 80"/>
                <a:gd name="T95" fmla="*/ 69 h 77"/>
                <a:gd name="T96" fmla="*/ 50 w 80"/>
                <a:gd name="T97" fmla="*/ 56 h 77"/>
                <a:gd name="T98" fmla="*/ 67 w 80"/>
                <a:gd name="T99" fmla="*/ 66 h 77"/>
                <a:gd name="T100" fmla="*/ 72 w 80"/>
                <a:gd name="T101" fmla="*/ 62 h 77"/>
                <a:gd name="T102" fmla="*/ 68 w 80"/>
                <a:gd name="T103" fmla="*/ 63 h 77"/>
                <a:gd name="T104" fmla="*/ 57 w 80"/>
                <a:gd name="T105" fmla="*/ 51 h 77"/>
                <a:gd name="T106" fmla="*/ 60 w 80"/>
                <a:gd name="T107" fmla="*/ 48 h 77"/>
                <a:gd name="T108" fmla="*/ 72 w 80"/>
                <a:gd name="T109" fmla="*/ 61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0" h="77">
                  <a:moveTo>
                    <a:pt x="80" y="38"/>
                  </a:moveTo>
                  <a:cubicBezTo>
                    <a:pt x="80" y="31"/>
                    <a:pt x="78" y="24"/>
                    <a:pt x="74" y="18"/>
                  </a:cubicBezTo>
                  <a:cubicBezTo>
                    <a:pt x="75" y="17"/>
                    <a:pt x="75" y="15"/>
                    <a:pt x="74" y="14"/>
                  </a:cubicBezTo>
                  <a:cubicBezTo>
                    <a:pt x="72" y="11"/>
                    <a:pt x="72" y="11"/>
                    <a:pt x="72" y="11"/>
                  </a:cubicBezTo>
                  <a:cubicBezTo>
                    <a:pt x="71" y="11"/>
                    <a:pt x="71" y="11"/>
                    <a:pt x="70" y="11"/>
                  </a:cubicBezTo>
                  <a:cubicBezTo>
                    <a:pt x="70" y="10"/>
                    <a:pt x="70" y="9"/>
                    <a:pt x="69" y="8"/>
                  </a:cubicBezTo>
                  <a:cubicBezTo>
                    <a:pt x="66" y="6"/>
                    <a:pt x="66" y="6"/>
                    <a:pt x="66" y="6"/>
                  </a:cubicBezTo>
                  <a:cubicBezTo>
                    <a:pt x="65" y="6"/>
                    <a:pt x="64" y="6"/>
                    <a:pt x="63" y="6"/>
                  </a:cubicBezTo>
                  <a:cubicBezTo>
                    <a:pt x="56" y="2"/>
                    <a:pt x="49" y="0"/>
                    <a:pt x="41" y="0"/>
                  </a:cubicBezTo>
                  <a:cubicBezTo>
                    <a:pt x="34" y="0"/>
                    <a:pt x="27" y="2"/>
                    <a:pt x="20" y="6"/>
                  </a:cubicBezTo>
                  <a:cubicBezTo>
                    <a:pt x="19" y="5"/>
                    <a:pt x="18" y="5"/>
                    <a:pt x="16" y="6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8"/>
                    <a:pt x="13" y="9"/>
                    <a:pt x="13" y="10"/>
                  </a:cubicBezTo>
                  <a:cubicBezTo>
                    <a:pt x="12" y="10"/>
                    <a:pt x="11" y="10"/>
                    <a:pt x="11" y="11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8" y="15"/>
                    <a:pt x="8" y="16"/>
                    <a:pt x="9" y="17"/>
                  </a:cubicBezTo>
                  <a:cubicBezTo>
                    <a:pt x="0" y="30"/>
                    <a:pt x="0" y="47"/>
                    <a:pt x="9" y="60"/>
                  </a:cubicBezTo>
                  <a:cubicBezTo>
                    <a:pt x="8" y="61"/>
                    <a:pt x="8" y="62"/>
                    <a:pt x="9" y="64"/>
                  </a:cubicBezTo>
                  <a:cubicBezTo>
                    <a:pt x="11" y="66"/>
                    <a:pt x="11" y="66"/>
                    <a:pt x="11" y="66"/>
                  </a:cubicBezTo>
                  <a:cubicBezTo>
                    <a:pt x="12" y="67"/>
                    <a:pt x="12" y="67"/>
                    <a:pt x="13" y="67"/>
                  </a:cubicBezTo>
                  <a:cubicBezTo>
                    <a:pt x="13" y="68"/>
                    <a:pt x="14" y="69"/>
                    <a:pt x="14" y="69"/>
                  </a:cubicBezTo>
                  <a:cubicBezTo>
                    <a:pt x="17" y="71"/>
                    <a:pt x="17" y="71"/>
                    <a:pt x="17" y="71"/>
                  </a:cubicBezTo>
                  <a:cubicBezTo>
                    <a:pt x="17" y="72"/>
                    <a:pt x="18" y="72"/>
                    <a:pt x="19" y="72"/>
                  </a:cubicBezTo>
                  <a:cubicBezTo>
                    <a:pt x="20" y="72"/>
                    <a:pt x="20" y="72"/>
                    <a:pt x="21" y="71"/>
                  </a:cubicBezTo>
                  <a:cubicBezTo>
                    <a:pt x="27" y="75"/>
                    <a:pt x="34" y="77"/>
                    <a:pt x="41" y="77"/>
                  </a:cubicBezTo>
                  <a:cubicBezTo>
                    <a:pt x="49" y="77"/>
                    <a:pt x="56" y="75"/>
                    <a:pt x="62" y="71"/>
                  </a:cubicBezTo>
                  <a:cubicBezTo>
                    <a:pt x="63" y="71"/>
                    <a:pt x="63" y="71"/>
                    <a:pt x="64" y="71"/>
                  </a:cubicBezTo>
                  <a:cubicBezTo>
                    <a:pt x="65" y="71"/>
                    <a:pt x="65" y="71"/>
                    <a:pt x="66" y="71"/>
                  </a:cubicBezTo>
                  <a:cubicBezTo>
                    <a:pt x="69" y="69"/>
                    <a:pt x="69" y="69"/>
                    <a:pt x="69" y="69"/>
                  </a:cubicBezTo>
                  <a:cubicBezTo>
                    <a:pt x="69" y="68"/>
                    <a:pt x="70" y="67"/>
                    <a:pt x="70" y="67"/>
                  </a:cubicBezTo>
                  <a:cubicBezTo>
                    <a:pt x="70" y="67"/>
                    <a:pt x="71" y="66"/>
                    <a:pt x="72" y="66"/>
                  </a:cubicBezTo>
                  <a:cubicBezTo>
                    <a:pt x="74" y="63"/>
                    <a:pt x="74" y="63"/>
                    <a:pt x="74" y="63"/>
                  </a:cubicBezTo>
                  <a:cubicBezTo>
                    <a:pt x="75" y="62"/>
                    <a:pt x="75" y="60"/>
                    <a:pt x="74" y="59"/>
                  </a:cubicBezTo>
                  <a:cubicBezTo>
                    <a:pt x="78" y="53"/>
                    <a:pt x="80" y="46"/>
                    <a:pt x="80" y="38"/>
                  </a:cubicBezTo>
                  <a:close/>
                  <a:moveTo>
                    <a:pt x="63" y="48"/>
                  </a:moveTo>
                  <a:cubicBezTo>
                    <a:pt x="63" y="47"/>
                    <a:pt x="64" y="46"/>
                    <a:pt x="64" y="45"/>
                  </a:cubicBezTo>
                  <a:cubicBezTo>
                    <a:pt x="76" y="45"/>
                    <a:pt x="76" y="45"/>
                    <a:pt x="76" y="45"/>
                  </a:cubicBezTo>
                  <a:cubicBezTo>
                    <a:pt x="75" y="49"/>
                    <a:pt x="74" y="53"/>
                    <a:pt x="71" y="57"/>
                  </a:cubicBezTo>
                  <a:lnTo>
                    <a:pt x="63" y="48"/>
                  </a:lnTo>
                  <a:close/>
                  <a:moveTo>
                    <a:pt x="55" y="50"/>
                  </a:moveTo>
                  <a:cubicBezTo>
                    <a:pt x="55" y="50"/>
                    <a:pt x="55" y="51"/>
                    <a:pt x="55" y="52"/>
                  </a:cubicBezTo>
                  <a:cubicBezTo>
                    <a:pt x="54" y="52"/>
                    <a:pt x="53" y="52"/>
                    <a:pt x="53" y="52"/>
                  </a:cubicBezTo>
                  <a:cubicBezTo>
                    <a:pt x="50" y="54"/>
                    <a:pt x="50" y="54"/>
                    <a:pt x="50" y="54"/>
                  </a:cubicBezTo>
                  <a:cubicBezTo>
                    <a:pt x="49" y="54"/>
                    <a:pt x="49" y="55"/>
                    <a:pt x="49" y="56"/>
                  </a:cubicBezTo>
                  <a:cubicBezTo>
                    <a:pt x="48" y="57"/>
                    <a:pt x="49" y="57"/>
                    <a:pt x="49" y="58"/>
                  </a:cubicBezTo>
                  <a:cubicBezTo>
                    <a:pt x="47" y="59"/>
                    <a:pt x="44" y="59"/>
                    <a:pt x="41" y="59"/>
                  </a:cubicBezTo>
                  <a:cubicBezTo>
                    <a:pt x="39" y="59"/>
                    <a:pt x="36" y="59"/>
                    <a:pt x="34" y="58"/>
                  </a:cubicBezTo>
                  <a:cubicBezTo>
                    <a:pt x="34" y="58"/>
                    <a:pt x="35" y="57"/>
                    <a:pt x="34" y="56"/>
                  </a:cubicBezTo>
                  <a:cubicBezTo>
                    <a:pt x="34" y="56"/>
                    <a:pt x="34" y="55"/>
                    <a:pt x="33" y="55"/>
                  </a:cubicBezTo>
                  <a:cubicBezTo>
                    <a:pt x="30" y="53"/>
                    <a:pt x="30" y="53"/>
                    <a:pt x="30" y="53"/>
                  </a:cubicBezTo>
                  <a:cubicBezTo>
                    <a:pt x="30" y="52"/>
                    <a:pt x="29" y="52"/>
                    <a:pt x="28" y="52"/>
                  </a:cubicBezTo>
                  <a:cubicBezTo>
                    <a:pt x="28" y="52"/>
                    <a:pt x="28" y="51"/>
                    <a:pt x="28" y="50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5" y="46"/>
                    <a:pt x="23" y="46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19" y="42"/>
                    <a:pt x="19" y="36"/>
                    <a:pt x="22" y="30"/>
                  </a:cubicBezTo>
                  <a:cubicBezTo>
                    <a:pt x="22" y="31"/>
                    <a:pt x="23" y="31"/>
                    <a:pt x="23" y="31"/>
                  </a:cubicBezTo>
                  <a:cubicBezTo>
                    <a:pt x="24" y="31"/>
                    <a:pt x="25" y="30"/>
                    <a:pt x="25" y="30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28" y="26"/>
                    <a:pt x="28" y="25"/>
                    <a:pt x="28" y="25"/>
                  </a:cubicBezTo>
                  <a:cubicBezTo>
                    <a:pt x="28" y="25"/>
                    <a:pt x="29" y="25"/>
                    <a:pt x="30" y="24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3" y="22"/>
                    <a:pt x="34" y="21"/>
                    <a:pt x="34" y="20"/>
                  </a:cubicBezTo>
                  <a:cubicBezTo>
                    <a:pt x="34" y="20"/>
                    <a:pt x="34" y="19"/>
                    <a:pt x="33" y="19"/>
                  </a:cubicBezTo>
                  <a:cubicBezTo>
                    <a:pt x="36" y="18"/>
                    <a:pt x="38" y="17"/>
                    <a:pt x="41" y="17"/>
                  </a:cubicBezTo>
                  <a:cubicBezTo>
                    <a:pt x="44" y="17"/>
                    <a:pt x="47" y="18"/>
                    <a:pt x="50" y="19"/>
                  </a:cubicBezTo>
                  <a:cubicBezTo>
                    <a:pt x="49" y="19"/>
                    <a:pt x="49" y="19"/>
                    <a:pt x="49" y="19"/>
                  </a:cubicBezTo>
                  <a:cubicBezTo>
                    <a:pt x="49" y="20"/>
                    <a:pt x="49" y="21"/>
                    <a:pt x="49" y="21"/>
                  </a:cubicBezTo>
                  <a:cubicBezTo>
                    <a:pt x="49" y="22"/>
                    <a:pt x="49" y="23"/>
                    <a:pt x="50" y="23"/>
                  </a:cubicBezTo>
                  <a:cubicBezTo>
                    <a:pt x="53" y="25"/>
                    <a:pt x="53" y="25"/>
                    <a:pt x="53" y="25"/>
                  </a:cubicBezTo>
                  <a:cubicBezTo>
                    <a:pt x="53" y="25"/>
                    <a:pt x="54" y="25"/>
                    <a:pt x="55" y="25"/>
                  </a:cubicBezTo>
                  <a:cubicBezTo>
                    <a:pt x="55" y="25"/>
                    <a:pt x="55" y="25"/>
                    <a:pt x="55" y="25"/>
                  </a:cubicBezTo>
                  <a:cubicBezTo>
                    <a:pt x="55" y="26"/>
                    <a:pt x="55" y="27"/>
                    <a:pt x="55" y="27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8" y="31"/>
                    <a:pt x="59" y="32"/>
                    <a:pt x="59" y="32"/>
                  </a:cubicBezTo>
                  <a:cubicBezTo>
                    <a:pt x="60" y="32"/>
                    <a:pt x="60" y="32"/>
                    <a:pt x="61" y="31"/>
                  </a:cubicBezTo>
                  <a:cubicBezTo>
                    <a:pt x="63" y="36"/>
                    <a:pt x="62" y="41"/>
                    <a:pt x="61" y="46"/>
                  </a:cubicBezTo>
                  <a:cubicBezTo>
                    <a:pt x="59" y="45"/>
                    <a:pt x="58" y="46"/>
                    <a:pt x="57" y="47"/>
                  </a:cubicBezTo>
                  <a:lnTo>
                    <a:pt x="55" y="50"/>
                  </a:lnTo>
                  <a:close/>
                  <a:moveTo>
                    <a:pt x="32" y="61"/>
                  </a:moveTo>
                  <a:cubicBezTo>
                    <a:pt x="33" y="61"/>
                    <a:pt x="34" y="61"/>
                    <a:pt x="35" y="62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1" y="73"/>
                    <a:pt x="27" y="71"/>
                    <a:pt x="23" y="69"/>
                  </a:cubicBezTo>
                  <a:lnTo>
                    <a:pt x="32" y="61"/>
                  </a:lnTo>
                  <a:close/>
                  <a:moveTo>
                    <a:pt x="47" y="62"/>
                  </a:moveTo>
                  <a:cubicBezTo>
                    <a:pt x="49" y="61"/>
                    <a:pt x="50" y="61"/>
                    <a:pt x="51" y="60"/>
                  </a:cubicBezTo>
                  <a:cubicBezTo>
                    <a:pt x="60" y="69"/>
                    <a:pt x="60" y="69"/>
                    <a:pt x="60" y="69"/>
                  </a:cubicBezTo>
                  <a:cubicBezTo>
                    <a:pt x="56" y="71"/>
                    <a:pt x="52" y="73"/>
                    <a:pt x="47" y="73"/>
                  </a:cubicBezTo>
                  <a:lnTo>
                    <a:pt x="47" y="62"/>
                  </a:lnTo>
                  <a:close/>
                  <a:moveTo>
                    <a:pt x="11" y="58"/>
                  </a:moveTo>
                  <a:cubicBezTo>
                    <a:pt x="9" y="53"/>
                    <a:pt x="7" y="49"/>
                    <a:pt x="6" y="45"/>
                  </a:cubicBezTo>
                  <a:cubicBezTo>
                    <a:pt x="18" y="45"/>
                    <a:pt x="18" y="45"/>
                    <a:pt x="18" y="45"/>
                  </a:cubicBezTo>
                  <a:cubicBezTo>
                    <a:pt x="18" y="46"/>
                    <a:pt x="19" y="48"/>
                    <a:pt x="20" y="49"/>
                  </a:cubicBezTo>
                  <a:lnTo>
                    <a:pt x="11" y="58"/>
                  </a:lnTo>
                  <a:close/>
                  <a:moveTo>
                    <a:pt x="19" y="28"/>
                  </a:moveTo>
                  <a:cubicBezTo>
                    <a:pt x="19" y="29"/>
                    <a:pt x="18" y="31"/>
                    <a:pt x="18" y="32"/>
                  </a:cubicBezTo>
                  <a:cubicBezTo>
                    <a:pt x="6" y="32"/>
                    <a:pt x="6" y="32"/>
                    <a:pt x="6" y="32"/>
                  </a:cubicBezTo>
                  <a:cubicBezTo>
                    <a:pt x="7" y="28"/>
                    <a:pt x="8" y="24"/>
                    <a:pt x="11" y="20"/>
                  </a:cubicBezTo>
                  <a:lnTo>
                    <a:pt x="19" y="28"/>
                  </a:lnTo>
                  <a:close/>
                  <a:moveTo>
                    <a:pt x="23" y="8"/>
                  </a:moveTo>
                  <a:cubicBezTo>
                    <a:pt x="26" y="6"/>
                    <a:pt x="31" y="4"/>
                    <a:pt x="35" y="3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4" y="15"/>
                    <a:pt x="32" y="16"/>
                    <a:pt x="31" y="16"/>
                  </a:cubicBezTo>
                  <a:lnTo>
                    <a:pt x="23" y="8"/>
                  </a:lnTo>
                  <a:close/>
                  <a:moveTo>
                    <a:pt x="52" y="17"/>
                  </a:moveTo>
                  <a:cubicBezTo>
                    <a:pt x="50" y="16"/>
                    <a:pt x="49" y="15"/>
                    <a:pt x="47" y="15"/>
                  </a:cubicBezTo>
                  <a:cubicBezTo>
                    <a:pt x="47" y="3"/>
                    <a:pt x="47" y="3"/>
                    <a:pt x="47" y="3"/>
                  </a:cubicBezTo>
                  <a:cubicBezTo>
                    <a:pt x="52" y="4"/>
                    <a:pt x="56" y="6"/>
                    <a:pt x="60" y="8"/>
                  </a:cubicBezTo>
                  <a:lnTo>
                    <a:pt x="52" y="17"/>
                  </a:lnTo>
                  <a:close/>
                  <a:moveTo>
                    <a:pt x="72" y="20"/>
                  </a:moveTo>
                  <a:cubicBezTo>
                    <a:pt x="74" y="24"/>
                    <a:pt x="75" y="28"/>
                    <a:pt x="76" y="32"/>
                  </a:cubicBezTo>
                  <a:cubicBezTo>
                    <a:pt x="64" y="32"/>
                    <a:pt x="64" y="32"/>
                    <a:pt x="64" y="32"/>
                  </a:cubicBezTo>
                  <a:cubicBezTo>
                    <a:pt x="64" y="31"/>
                    <a:pt x="64" y="30"/>
                    <a:pt x="63" y="29"/>
                  </a:cubicBezTo>
                  <a:lnTo>
                    <a:pt x="72" y="20"/>
                  </a:lnTo>
                  <a:close/>
                  <a:moveTo>
                    <a:pt x="70" y="13"/>
                  </a:moveTo>
                  <a:cubicBezTo>
                    <a:pt x="72" y="15"/>
                    <a:pt x="72" y="15"/>
                    <a:pt x="72" y="15"/>
                  </a:cubicBezTo>
                  <a:cubicBezTo>
                    <a:pt x="73" y="16"/>
                    <a:pt x="73" y="16"/>
                    <a:pt x="73" y="16"/>
                  </a:cubicBezTo>
                  <a:cubicBezTo>
                    <a:pt x="73" y="16"/>
                    <a:pt x="73" y="16"/>
                    <a:pt x="73" y="16"/>
                  </a:cubicBezTo>
                  <a:cubicBezTo>
                    <a:pt x="73" y="17"/>
                    <a:pt x="73" y="17"/>
                    <a:pt x="72" y="17"/>
                  </a:cubicBezTo>
                  <a:cubicBezTo>
                    <a:pt x="71" y="18"/>
                    <a:pt x="71" y="18"/>
                    <a:pt x="71" y="18"/>
                  </a:cubicBezTo>
                  <a:cubicBezTo>
                    <a:pt x="62" y="28"/>
                    <a:pt x="62" y="28"/>
                    <a:pt x="62" y="28"/>
                  </a:cubicBezTo>
                  <a:cubicBezTo>
                    <a:pt x="60" y="29"/>
                    <a:pt x="60" y="29"/>
                    <a:pt x="60" y="29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59" y="30"/>
                    <a:pt x="59" y="30"/>
                    <a:pt x="59" y="29"/>
                  </a:cubicBezTo>
                  <a:cubicBezTo>
                    <a:pt x="57" y="26"/>
                    <a:pt x="57" y="26"/>
                    <a:pt x="57" y="26"/>
                  </a:cubicBezTo>
                  <a:cubicBezTo>
                    <a:pt x="57" y="26"/>
                    <a:pt x="57" y="25"/>
                    <a:pt x="57" y="25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8" y="23"/>
                    <a:pt x="58" y="23"/>
                    <a:pt x="58" y="23"/>
                  </a:cubicBezTo>
                  <a:cubicBezTo>
                    <a:pt x="69" y="13"/>
                    <a:pt x="69" y="13"/>
                    <a:pt x="69" y="13"/>
                  </a:cubicBezTo>
                  <a:cubicBezTo>
                    <a:pt x="69" y="13"/>
                    <a:pt x="70" y="12"/>
                    <a:pt x="70" y="12"/>
                  </a:cubicBezTo>
                  <a:cubicBezTo>
                    <a:pt x="70" y="12"/>
                    <a:pt x="70" y="13"/>
                    <a:pt x="70" y="13"/>
                  </a:cubicBezTo>
                  <a:close/>
                  <a:moveTo>
                    <a:pt x="65" y="8"/>
                  </a:moveTo>
                  <a:cubicBezTo>
                    <a:pt x="68" y="10"/>
                    <a:pt x="68" y="10"/>
                    <a:pt x="68" y="10"/>
                  </a:cubicBezTo>
                  <a:cubicBezTo>
                    <a:pt x="68" y="10"/>
                    <a:pt x="68" y="10"/>
                    <a:pt x="68" y="11"/>
                  </a:cubicBezTo>
                  <a:cubicBezTo>
                    <a:pt x="68" y="11"/>
                    <a:pt x="68" y="11"/>
                    <a:pt x="68" y="11"/>
                  </a:cubicBezTo>
                  <a:cubicBezTo>
                    <a:pt x="68" y="11"/>
                    <a:pt x="68" y="11"/>
                    <a:pt x="68" y="11"/>
                  </a:cubicBezTo>
                  <a:cubicBezTo>
                    <a:pt x="68" y="11"/>
                    <a:pt x="68" y="11"/>
                    <a:pt x="68" y="11"/>
                  </a:cubicBezTo>
                  <a:cubicBezTo>
                    <a:pt x="67" y="12"/>
                    <a:pt x="67" y="12"/>
                    <a:pt x="67" y="12"/>
                  </a:cubicBezTo>
                  <a:cubicBezTo>
                    <a:pt x="67" y="12"/>
                    <a:pt x="67" y="12"/>
                    <a:pt x="67" y="12"/>
                  </a:cubicBezTo>
                  <a:cubicBezTo>
                    <a:pt x="56" y="23"/>
                    <a:pt x="56" y="23"/>
                    <a:pt x="56" y="23"/>
                  </a:cubicBezTo>
                  <a:cubicBezTo>
                    <a:pt x="56" y="23"/>
                    <a:pt x="56" y="23"/>
                    <a:pt x="56" y="23"/>
                  </a:cubicBezTo>
                  <a:cubicBezTo>
                    <a:pt x="56" y="23"/>
                    <a:pt x="56" y="23"/>
                    <a:pt x="56" y="23"/>
                  </a:cubicBezTo>
                  <a:cubicBezTo>
                    <a:pt x="55" y="24"/>
                    <a:pt x="55" y="24"/>
                    <a:pt x="54" y="23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63" y="9"/>
                    <a:pt x="63" y="9"/>
                    <a:pt x="63" y="9"/>
                  </a:cubicBezTo>
                  <a:cubicBezTo>
                    <a:pt x="63" y="9"/>
                    <a:pt x="63" y="9"/>
                    <a:pt x="63" y="9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4" y="8"/>
                    <a:pt x="64" y="8"/>
                    <a:pt x="64" y="8"/>
                  </a:cubicBezTo>
                  <a:cubicBezTo>
                    <a:pt x="64" y="8"/>
                    <a:pt x="65" y="8"/>
                    <a:pt x="65" y="8"/>
                  </a:cubicBezTo>
                  <a:cubicBezTo>
                    <a:pt x="65" y="8"/>
                    <a:pt x="65" y="8"/>
                    <a:pt x="65" y="8"/>
                  </a:cubicBezTo>
                  <a:cubicBezTo>
                    <a:pt x="65" y="8"/>
                    <a:pt x="65" y="8"/>
                    <a:pt x="65" y="8"/>
                  </a:cubicBezTo>
                  <a:close/>
                  <a:moveTo>
                    <a:pt x="15" y="9"/>
                  </a:moveTo>
                  <a:cubicBezTo>
                    <a:pt x="18" y="7"/>
                    <a:pt x="18" y="7"/>
                    <a:pt x="18" y="7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30" y="18"/>
                    <a:pt x="30" y="18"/>
                    <a:pt x="30" y="18"/>
                  </a:cubicBezTo>
                  <a:cubicBezTo>
                    <a:pt x="30" y="18"/>
                    <a:pt x="30" y="18"/>
                    <a:pt x="30" y="18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1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28" y="23"/>
                    <a:pt x="27" y="23"/>
                    <a:pt x="27" y="22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10"/>
                    <a:pt x="15" y="9"/>
                    <a:pt x="15" y="9"/>
                  </a:cubicBezTo>
                  <a:close/>
                  <a:moveTo>
                    <a:pt x="10" y="15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4" y="12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6" y="24"/>
                    <a:pt x="25" y="24"/>
                    <a:pt x="26" y="24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6" y="25"/>
                    <a:pt x="26" y="25"/>
                    <a:pt x="25" y="26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6"/>
                    <a:pt x="10" y="16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lose/>
                  <a:moveTo>
                    <a:pt x="13" y="65"/>
                  </a:moveTo>
                  <a:cubicBezTo>
                    <a:pt x="11" y="62"/>
                    <a:pt x="11" y="62"/>
                    <a:pt x="11" y="62"/>
                  </a:cubicBezTo>
                  <a:cubicBezTo>
                    <a:pt x="11" y="62"/>
                    <a:pt x="11" y="62"/>
                    <a:pt x="11" y="62"/>
                  </a:cubicBezTo>
                  <a:cubicBezTo>
                    <a:pt x="11" y="62"/>
                    <a:pt x="11" y="62"/>
                    <a:pt x="11" y="62"/>
                  </a:cubicBezTo>
                  <a:cubicBezTo>
                    <a:pt x="10" y="62"/>
                    <a:pt x="10" y="62"/>
                    <a:pt x="10" y="61"/>
                  </a:cubicBezTo>
                  <a:cubicBezTo>
                    <a:pt x="11" y="61"/>
                    <a:pt x="11" y="61"/>
                    <a:pt x="11" y="61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3" y="48"/>
                    <a:pt x="23" y="48"/>
                    <a:pt x="23" y="48"/>
                  </a:cubicBezTo>
                  <a:cubicBezTo>
                    <a:pt x="23" y="48"/>
                    <a:pt x="24" y="48"/>
                    <a:pt x="24" y="48"/>
                  </a:cubicBezTo>
                  <a:cubicBezTo>
                    <a:pt x="24" y="48"/>
                    <a:pt x="24" y="48"/>
                    <a:pt x="24" y="48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6" y="52"/>
                    <a:pt x="26" y="53"/>
                    <a:pt x="26" y="53"/>
                  </a:cubicBezTo>
                  <a:cubicBezTo>
                    <a:pt x="25" y="54"/>
                    <a:pt x="25" y="54"/>
                    <a:pt x="25" y="54"/>
                  </a:cubicBezTo>
                  <a:cubicBezTo>
                    <a:pt x="15" y="64"/>
                    <a:pt x="15" y="64"/>
                    <a:pt x="15" y="64"/>
                  </a:cubicBezTo>
                  <a:cubicBezTo>
                    <a:pt x="15" y="64"/>
                    <a:pt x="15" y="64"/>
                    <a:pt x="15" y="64"/>
                  </a:cubicBezTo>
                  <a:cubicBezTo>
                    <a:pt x="14" y="65"/>
                    <a:pt x="14" y="65"/>
                    <a:pt x="14" y="65"/>
                  </a:cubicBezTo>
                  <a:cubicBezTo>
                    <a:pt x="14" y="65"/>
                    <a:pt x="14" y="65"/>
                    <a:pt x="13" y="65"/>
                  </a:cubicBezTo>
                  <a:cubicBezTo>
                    <a:pt x="13" y="65"/>
                    <a:pt x="13" y="65"/>
                    <a:pt x="13" y="65"/>
                  </a:cubicBezTo>
                  <a:cubicBezTo>
                    <a:pt x="13" y="65"/>
                    <a:pt x="13" y="65"/>
                    <a:pt x="13" y="65"/>
                  </a:cubicBezTo>
                  <a:close/>
                  <a:moveTo>
                    <a:pt x="19" y="70"/>
                  </a:moveTo>
                  <a:cubicBezTo>
                    <a:pt x="18" y="70"/>
                    <a:pt x="18" y="70"/>
                    <a:pt x="18" y="70"/>
                  </a:cubicBezTo>
                  <a:cubicBezTo>
                    <a:pt x="15" y="68"/>
                    <a:pt x="15" y="68"/>
                    <a:pt x="15" y="68"/>
                  </a:cubicBezTo>
                  <a:cubicBezTo>
                    <a:pt x="15" y="68"/>
                    <a:pt x="15" y="67"/>
                    <a:pt x="15" y="67"/>
                  </a:cubicBezTo>
                  <a:cubicBezTo>
                    <a:pt x="15" y="67"/>
                    <a:pt x="15" y="67"/>
                    <a:pt x="15" y="66"/>
                  </a:cubicBezTo>
                  <a:cubicBezTo>
                    <a:pt x="16" y="65"/>
                    <a:pt x="16" y="65"/>
                    <a:pt x="16" y="65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7" y="55"/>
                    <a:pt x="27" y="55"/>
                    <a:pt x="27" y="55"/>
                  </a:cubicBezTo>
                  <a:cubicBezTo>
                    <a:pt x="27" y="55"/>
                    <a:pt x="27" y="55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4"/>
                    <a:pt x="29" y="54"/>
                    <a:pt x="29" y="55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32" y="57"/>
                    <a:pt x="32" y="57"/>
                    <a:pt x="32" y="57"/>
                  </a:cubicBezTo>
                  <a:cubicBezTo>
                    <a:pt x="32" y="57"/>
                    <a:pt x="32" y="57"/>
                    <a:pt x="32" y="57"/>
                  </a:cubicBezTo>
                  <a:cubicBezTo>
                    <a:pt x="32" y="57"/>
                    <a:pt x="32" y="57"/>
                    <a:pt x="32" y="57"/>
                  </a:cubicBezTo>
                  <a:cubicBezTo>
                    <a:pt x="32" y="57"/>
                    <a:pt x="32" y="57"/>
                    <a:pt x="32" y="57"/>
                  </a:cubicBezTo>
                  <a:cubicBezTo>
                    <a:pt x="31" y="58"/>
                    <a:pt x="31" y="58"/>
                    <a:pt x="31" y="58"/>
                  </a:cubicBezTo>
                  <a:cubicBezTo>
                    <a:pt x="21" y="69"/>
                    <a:pt x="21" y="69"/>
                    <a:pt x="21" y="69"/>
                  </a:cubicBezTo>
                  <a:cubicBezTo>
                    <a:pt x="21" y="69"/>
                    <a:pt x="21" y="69"/>
                    <a:pt x="21" y="69"/>
                  </a:cubicBezTo>
                  <a:cubicBezTo>
                    <a:pt x="20" y="70"/>
                    <a:pt x="20" y="70"/>
                    <a:pt x="20" y="70"/>
                  </a:cubicBezTo>
                  <a:cubicBezTo>
                    <a:pt x="20" y="70"/>
                    <a:pt x="19" y="70"/>
                    <a:pt x="19" y="70"/>
                  </a:cubicBezTo>
                  <a:cubicBezTo>
                    <a:pt x="19" y="70"/>
                    <a:pt x="19" y="70"/>
                    <a:pt x="19" y="70"/>
                  </a:cubicBezTo>
                  <a:cubicBezTo>
                    <a:pt x="19" y="70"/>
                    <a:pt x="19" y="70"/>
                    <a:pt x="19" y="70"/>
                  </a:cubicBezTo>
                  <a:close/>
                  <a:moveTo>
                    <a:pt x="67" y="67"/>
                  </a:moveTo>
                  <a:cubicBezTo>
                    <a:pt x="65" y="69"/>
                    <a:pt x="65" y="69"/>
                    <a:pt x="65" y="69"/>
                  </a:cubicBezTo>
                  <a:cubicBezTo>
                    <a:pt x="65" y="69"/>
                    <a:pt x="64" y="69"/>
                    <a:pt x="64" y="69"/>
                  </a:cubicBezTo>
                  <a:cubicBezTo>
                    <a:pt x="64" y="69"/>
                    <a:pt x="64" y="69"/>
                    <a:pt x="64" y="69"/>
                  </a:cubicBezTo>
                  <a:cubicBezTo>
                    <a:pt x="63" y="69"/>
                    <a:pt x="63" y="69"/>
                    <a:pt x="63" y="69"/>
                  </a:cubicBezTo>
                  <a:cubicBezTo>
                    <a:pt x="51" y="57"/>
                    <a:pt x="51" y="57"/>
                    <a:pt x="51" y="57"/>
                  </a:cubicBezTo>
                  <a:cubicBezTo>
                    <a:pt x="51" y="56"/>
                    <a:pt x="50" y="56"/>
                    <a:pt x="50" y="56"/>
                  </a:cubicBezTo>
                  <a:cubicBezTo>
                    <a:pt x="50" y="56"/>
                    <a:pt x="51" y="56"/>
                    <a:pt x="51" y="56"/>
                  </a:cubicBezTo>
                  <a:cubicBezTo>
                    <a:pt x="54" y="54"/>
                    <a:pt x="54" y="54"/>
                    <a:pt x="54" y="54"/>
                  </a:cubicBezTo>
                  <a:cubicBezTo>
                    <a:pt x="54" y="54"/>
                    <a:pt x="54" y="54"/>
                    <a:pt x="55" y="54"/>
                  </a:cubicBezTo>
                  <a:cubicBezTo>
                    <a:pt x="55" y="54"/>
                    <a:pt x="55" y="54"/>
                    <a:pt x="56" y="54"/>
                  </a:cubicBezTo>
                  <a:cubicBezTo>
                    <a:pt x="67" y="66"/>
                    <a:pt x="67" y="66"/>
                    <a:pt x="67" y="66"/>
                  </a:cubicBezTo>
                  <a:cubicBezTo>
                    <a:pt x="68" y="66"/>
                    <a:pt x="68" y="66"/>
                    <a:pt x="68" y="66"/>
                  </a:cubicBezTo>
                  <a:cubicBezTo>
                    <a:pt x="68" y="66"/>
                    <a:pt x="68" y="66"/>
                    <a:pt x="68" y="66"/>
                  </a:cubicBezTo>
                  <a:cubicBezTo>
                    <a:pt x="68" y="66"/>
                    <a:pt x="68" y="66"/>
                    <a:pt x="68" y="66"/>
                  </a:cubicBezTo>
                  <a:cubicBezTo>
                    <a:pt x="68" y="67"/>
                    <a:pt x="68" y="67"/>
                    <a:pt x="67" y="67"/>
                  </a:cubicBezTo>
                  <a:close/>
                  <a:moveTo>
                    <a:pt x="72" y="62"/>
                  </a:moveTo>
                  <a:cubicBezTo>
                    <a:pt x="70" y="64"/>
                    <a:pt x="70" y="64"/>
                    <a:pt x="70" y="64"/>
                  </a:cubicBezTo>
                  <a:cubicBezTo>
                    <a:pt x="70" y="65"/>
                    <a:pt x="70" y="65"/>
                    <a:pt x="69" y="65"/>
                  </a:cubicBezTo>
                  <a:cubicBezTo>
                    <a:pt x="69" y="65"/>
                    <a:pt x="69" y="65"/>
                    <a:pt x="69" y="65"/>
                  </a:cubicBezTo>
                  <a:cubicBezTo>
                    <a:pt x="69" y="65"/>
                    <a:pt x="69" y="65"/>
                    <a:pt x="69" y="64"/>
                  </a:cubicBezTo>
                  <a:cubicBezTo>
                    <a:pt x="68" y="63"/>
                    <a:pt x="68" y="63"/>
                    <a:pt x="68" y="63"/>
                  </a:cubicBezTo>
                  <a:cubicBezTo>
                    <a:pt x="68" y="63"/>
                    <a:pt x="68" y="63"/>
                    <a:pt x="68" y="63"/>
                  </a:cubicBezTo>
                  <a:cubicBezTo>
                    <a:pt x="58" y="54"/>
                    <a:pt x="58" y="54"/>
                    <a:pt x="58" y="54"/>
                  </a:cubicBezTo>
                  <a:cubicBezTo>
                    <a:pt x="58" y="54"/>
                    <a:pt x="58" y="54"/>
                    <a:pt x="58" y="54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57" y="52"/>
                    <a:pt x="56" y="51"/>
                    <a:pt x="57" y="51"/>
                  </a:cubicBezTo>
                  <a:cubicBezTo>
                    <a:pt x="59" y="48"/>
                    <a:pt x="59" y="48"/>
                    <a:pt x="59" y="48"/>
                  </a:cubicBezTo>
                  <a:cubicBezTo>
                    <a:pt x="59" y="48"/>
                    <a:pt x="59" y="47"/>
                    <a:pt x="59" y="47"/>
                  </a:cubicBezTo>
                  <a:cubicBezTo>
                    <a:pt x="59" y="47"/>
                    <a:pt x="60" y="48"/>
                    <a:pt x="60" y="48"/>
                  </a:cubicBezTo>
                  <a:cubicBezTo>
                    <a:pt x="60" y="48"/>
                    <a:pt x="60" y="48"/>
                    <a:pt x="60" y="48"/>
                  </a:cubicBezTo>
                  <a:cubicBezTo>
                    <a:pt x="60" y="48"/>
                    <a:pt x="60" y="48"/>
                    <a:pt x="60" y="48"/>
                  </a:cubicBezTo>
                  <a:cubicBezTo>
                    <a:pt x="61" y="49"/>
                    <a:pt x="61" y="49"/>
                    <a:pt x="61" y="49"/>
                  </a:cubicBezTo>
                  <a:cubicBezTo>
                    <a:pt x="61" y="49"/>
                    <a:pt x="61" y="49"/>
                    <a:pt x="61" y="49"/>
                  </a:cubicBezTo>
                  <a:cubicBezTo>
                    <a:pt x="72" y="60"/>
                    <a:pt x="72" y="60"/>
                    <a:pt x="72" y="60"/>
                  </a:cubicBezTo>
                  <a:cubicBezTo>
                    <a:pt x="72" y="60"/>
                    <a:pt x="72" y="61"/>
                    <a:pt x="72" y="61"/>
                  </a:cubicBezTo>
                  <a:cubicBezTo>
                    <a:pt x="72" y="61"/>
                    <a:pt x="72" y="61"/>
                    <a:pt x="72" y="61"/>
                  </a:cubicBezTo>
                  <a:cubicBezTo>
                    <a:pt x="72" y="61"/>
                    <a:pt x="72" y="62"/>
                    <a:pt x="72" y="6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Freeform 63"/>
            <p:cNvSpPr>
              <a:spLocks noEditPoints="1"/>
            </p:cNvSpPr>
            <p:nvPr/>
          </p:nvSpPr>
          <p:spPr bwMode="auto">
            <a:xfrm>
              <a:off x="6732987" y="3470687"/>
              <a:ext cx="312273" cy="285958"/>
            </a:xfrm>
            <a:custGeom>
              <a:avLst/>
              <a:gdLst>
                <a:gd name="T0" fmla="*/ 6 w 75"/>
                <a:gd name="T1" fmla="*/ 0 h 67"/>
                <a:gd name="T2" fmla="*/ 0 w 75"/>
                <a:gd name="T3" fmla="*/ 61 h 67"/>
                <a:gd name="T4" fmla="*/ 69 w 75"/>
                <a:gd name="T5" fmla="*/ 67 h 67"/>
                <a:gd name="T6" fmla="*/ 75 w 75"/>
                <a:gd name="T7" fmla="*/ 6 h 67"/>
                <a:gd name="T8" fmla="*/ 12 w 75"/>
                <a:gd name="T9" fmla="*/ 11 h 67"/>
                <a:gd name="T10" fmla="*/ 13 w 75"/>
                <a:gd name="T11" fmla="*/ 16 h 67"/>
                <a:gd name="T12" fmla="*/ 7 w 75"/>
                <a:gd name="T13" fmla="*/ 16 h 67"/>
                <a:gd name="T14" fmla="*/ 6 w 75"/>
                <a:gd name="T15" fmla="*/ 12 h 67"/>
                <a:gd name="T16" fmla="*/ 12 w 75"/>
                <a:gd name="T17" fmla="*/ 11 h 67"/>
                <a:gd name="T18" fmla="*/ 12 w 75"/>
                <a:gd name="T19" fmla="*/ 25 h 67"/>
                <a:gd name="T20" fmla="*/ 13 w 75"/>
                <a:gd name="T21" fmla="*/ 29 h 67"/>
                <a:gd name="T22" fmla="*/ 7 w 75"/>
                <a:gd name="T23" fmla="*/ 30 h 67"/>
                <a:gd name="T24" fmla="*/ 6 w 75"/>
                <a:gd name="T25" fmla="*/ 25 h 67"/>
                <a:gd name="T26" fmla="*/ 7 w 75"/>
                <a:gd name="T27" fmla="*/ 38 h 67"/>
                <a:gd name="T28" fmla="*/ 13 w 75"/>
                <a:gd name="T29" fmla="*/ 39 h 67"/>
                <a:gd name="T30" fmla="*/ 12 w 75"/>
                <a:gd name="T31" fmla="*/ 43 h 67"/>
                <a:gd name="T32" fmla="*/ 6 w 75"/>
                <a:gd name="T33" fmla="*/ 43 h 67"/>
                <a:gd name="T34" fmla="*/ 7 w 75"/>
                <a:gd name="T35" fmla="*/ 38 h 67"/>
                <a:gd name="T36" fmla="*/ 12 w 75"/>
                <a:gd name="T37" fmla="*/ 52 h 67"/>
                <a:gd name="T38" fmla="*/ 13 w 75"/>
                <a:gd name="T39" fmla="*/ 56 h 67"/>
                <a:gd name="T40" fmla="*/ 7 w 75"/>
                <a:gd name="T41" fmla="*/ 57 h 67"/>
                <a:gd name="T42" fmla="*/ 6 w 75"/>
                <a:gd name="T43" fmla="*/ 52 h 67"/>
                <a:gd name="T44" fmla="*/ 17 w 75"/>
                <a:gd name="T45" fmla="*/ 63 h 67"/>
                <a:gd name="T46" fmla="*/ 58 w 75"/>
                <a:gd name="T47" fmla="*/ 3 h 67"/>
                <a:gd name="T48" fmla="*/ 58 w 75"/>
                <a:gd name="T49" fmla="*/ 64 h 67"/>
                <a:gd name="T50" fmla="*/ 17 w 75"/>
                <a:gd name="T51" fmla="*/ 63 h 67"/>
                <a:gd name="T52" fmla="*/ 68 w 75"/>
                <a:gd name="T53" fmla="*/ 25 h 67"/>
                <a:gd name="T54" fmla="*/ 69 w 75"/>
                <a:gd name="T55" fmla="*/ 29 h 67"/>
                <a:gd name="T56" fmla="*/ 63 w 75"/>
                <a:gd name="T57" fmla="*/ 30 h 67"/>
                <a:gd name="T58" fmla="*/ 62 w 75"/>
                <a:gd name="T59" fmla="*/ 25 h 67"/>
                <a:gd name="T60" fmla="*/ 62 w 75"/>
                <a:gd name="T61" fmla="*/ 16 h 67"/>
                <a:gd name="T62" fmla="*/ 63 w 75"/>
                <a:gd name="T63" fmla="*/ 11 h 67"/>
                <a:gd name="T64" fmla="*/ 69 w 75"/>
                <a:gd name="T65" fmla="*/ 12 h 67"/>
                <a:gd name="T66" fmla="*/ 68 w 75"/>
                <a:gd name="T67" fmla="*/ 16 h 67"/>
                <a:gd name="T68" fmla="*/ 62 w 75"/>
                <a:gd name="T69" fmla="*/ 16 h 67"/>
                <a:gd name="T70" fmla="*/ 68 w 75"/>
                <a:gd name="T71" fmla="*/ 38 h 67"/>
                <a:gd name="T72" fmla="*/ 69 w 75"/>
                <a:gd name="T73" fmla="*/ 43 h 67"/>
                <a:gd name="T74" fmla="*/ 63 w 75"/>
                <a:gd name="T75" fmla="*/ 43 h 67"/>
                <a:gd name="T76" fmla="*/ 62 w 75"/>
                <a:gd name="T77" fmla="*/ 39 h 67"/>
                <a:gd name="T78" fmla="*/ 63 w 75"/>
                <a:gd name="T79" fmla="*/ 52 h 67"/>
                <a:gd name="T80" fmla="*/ 69 w 75"/>
                <a:gd name="T81" fmla="*/ 52 h 67"/>
                <a:gd name="T82" fmla="*/ 68 w 75"/>
                <a:gd name="T83" fmla="*/ 57 h 67"/>
                <a:gd name="T84" fmla="*/ 62 w 75"/>
                <a:gd name="T85" fmla="*/ 56 h 67"/>
                <a:gd name="T86" fmla="*/ 63 w 75"/>
                <a:gd name="T87" fmla="*/ 52 h 67"/>
                <a:gd name="T88" fmla="*/ 24 w 75"/>
                <a:gd name="T89" fmla="*/ 14 h 67"/>
                <a:gd name="T90" fmla="*/ 24 w 75"/>
                <a:gd name="T91" fmla="*/ 52 h 67"/>
                <a:gd name="T92" fmla="*/ 25 w 75"/>
                <a:gd name="T93" fmla="*/ 53 h 67"/>
                <a:gd name="T94" fmla="*/ 51 w 75"/>
                <a:gd name="T95" fmla="*/ 34 h 67"/>
                <a:gd name="T96" fmla="*/ 51 w 75"/>
                <a:gd name="T97" fmla="*/ 33 h 67"/>
                <a:gd name="T98" fmla="*/ 26 w 75"/>
                <a:gd name="T99" fmla="*/ 50 h 67"/>
                <a:gd name="T100" fmla="*/ 48 w 75"/>
                <a:gd name="T101" fmla="*/ 3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75" h="67">
                  <a:moveTo>
                    <a:pt x="69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64"/>
                    <a:pt x="3" y="67"/>
                    <a:pt x="6" y="67"/>
                  </a:cubicBezTo>
                  <a:cubicBezTo>
                    <a:pt x="69" y="67"/>
                    <a:pt x="69" y="67"/>
                    <a:pt x="69" y="67"/>
                  </a:cubicBezTo>
                  <a:cubicBezTo>
                    <a:pt x="72" y="67"/>
                    <a:pt x="75" y="64"/>
                    <a:pt x="75" y="61"/>
                  </a:cubicBezTo>
                  <a:cubicBezTo>
                    <a:pt x="75" y="6"/>
                    <a:pt x="75" y="6"/>
                    <a:pt x="75" y="6"/>
                  </a:cubicBezTo>
                  <a:cubicBezTo>
                    <a:pt x="75" y="3"/>
                    <a:pt x="72" y="0"/>
                    <a:pt x="69" y="0"/>
                  </a:cubicBezTo>
                  <a:close/>
                  <a:moveTo>
                    <a:pt x="12" y="11"/>
                  </a:moveTo>
                  <a:cubicBezTo>
                    <a:pt x="13" y="11"/>
                    <a:pt x="13" y="12"/>
                    <a:pt x="13" y="12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3" y="16"/>
                    <a:pt x="12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6" y="12"/>
                    <a:pt x="6" y="11"/>
                    <a:pt x="7" y="11"/>
                  </a:cubicBezTo>
                  <a:lnTo>
                    <a:pt x="12" y="11"/>
                  </a:lnTo>
                  <a:close/>
                  <a:moveTo>
                    <a:pt x="7" y="25"/>
                  </a:moveTo>
                  <a:cubicBezTo>
                    <a:pt x="12" y="25"/>
                    <a:pt x="12" y="25"/>
                    <a:pt x="12" y="25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30"/>
                    <a:pt x="13" y="30"/>
                    <a:pt x="12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6" y="30"/>
                    <a:pt x="6" y="30"/>
                    <a:pt x="6" y="29"/>
                  </a:cubicBezTo>
                  <a:cubicBezTo>
                    <a:pt x="6" y="25"/>
                    <a:pt x="6" y="25"/>
                    <a:pt x="6" y="25"/>
                  </a:cubicBezTo>
                  <a:cubicBezTo>
                    <a:pt x="6" y="25"/>
                    <a:pt x="6" y="25"/>
                    <a:pt x="7" y="25"/>
                  </a:cubicBezTo>
                  <a:close/>
                  <a:moveTo>
                    <a:pt x="7" y="38"/>
                  </a:moveTo>
                  <a:cubicBezTo>
                    <a:pt x="12" y="38"/>
                    <a:pt x="12" y="38"/>
                    <a:pt x="12" y="38"/>
                  </a:cubicBezTo>
                  <a:cubicBezTo>
                    <a:pt x="13" y="38"/>
                    <a:pt x="13" y="38"/>
                    <a:pt x="13" y="39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3"/>
                    <a:pt x="13" y="43"/>
                    <a:pt x="12" y="43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6" y="43"/>
                    <a:pt x="6" y="43"/>
                    <a:pt x="6" y="43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6" y="38"/>
                    <a:pt x="6" y="38"/>
                    <a:pt x="7" y="38"/>
                  </a:cubicBezTo>
                  <a:close/>
                  <a:moveTo>
                    <a:pt x="7" y="52"/>
                  </a:moveTo>
                  <a:cubicBezTo>
                    <a:pt x="12" y="52"/>
                    <a:pt x="12" y="52"/>
                    <a:pt x="12" y="52"/>
                  </a:cubicBezTo>
                  <a:cubicBezTo>
                    <a:pt x="13" y="52"/>
                    <a:pt x="13" y="52"/>
                    <a:pt x="13" y="52"/>
                  </a:cubicBezTo>
                  <a:cubicBezTo>
                    <a:pt x="13" y="56"/>
                    <a:pt x="13" y="56"/>
                    <a:pt x="13" y="56"/>
                  </a:cubicBezTo>
                  <a:cubicBezTo>
                    <a:pt x="13" y="56"/>
                    <a:pt x="13" y="57"/>
                    <a:pt x="12" y="57"/>
                  </a:cubicBezTo>
                  <a:cubicBezTo>
                    <a:pt x="7" y="57"/>
                    <a:pt x="7" y="57"/>
                    <a:pt x="7" y="57"/>
                  </a:cubicBezTo>
                  <a:cubicBezTo>
                    <a:pt x="6" y="57"/>
                    <a:pt x="6" y="56"/>
                    <a:pt x="6" y="56"/>
                  </a:cubicBezTo>
                  <a:cubicBezTo>
                    <a:pt x="6" y="52"/>
                    <a:pt x="6" y="52"/>
                    <a:pt x="6" y="52"/>
                  </a:cubicBezTo>
                  <a:cubicBezTo>
                    <a:pt x="6" y="52"/>
                    <a:pt x="6" y="52"/>
                    <a:pt x="7" y="52"/>
                  </a:cubicBezTo>
                  <a:close/>
                  <a:moveTo>
                    <a:pt x="17" y="63"/>
                  </a:moveTo>
                  <a:cubicBezTo>
                    <a:pt x="17" y="3"/>
                    <a:pt x="17" y="3"/>
                    <a:pt x="17" y="3"/>
                  </a:cubicBezTo>
                  <a:cubicBezTo>
                    <a:pt x="58" y="3"/>
                    <a:pt x="58" y="3"/>
                    <a:pt x="58" y="3"/>
                  </a:cubicBezTo>
                  <a:cubicBezTo>
                    <a:pt x="58" y="63"/>
                    <a:pt x="58" y="63"/>
                    <a:pt x="58" y="63"/>
                  </a:cubicBezTo>
                  <a:cubicBezTo>
                    <a:pt x="58" y="63"/>
                    <a:pt x="58" y="63"/>
                    <a:pt x="58" y="64"/>
                  </a:cubicBezTo>
                  <a:cubicBezTo>
                    <a:pt x="17" y="64"/>
                    <a:pt x="17" y="64"/>
                    <a:pt x="17" y="64"/>
                  </a:cubicBezTo>
                  <a:cubicBezTo>
                    <a:pt x="17" y="63"/>
                    <a:pt x="17" y="63"/>
                    <a:pt x="17" y="63"/>
                  </a:cubicBezTo>
                  <a:close/>
                  <a:moveTo>
                    <a:pt x="63" y="25"/>
                  </a:moveTo>
                  <a:cubicBezTo>
                    <a:pt x="68" y="25"/>
                    <a:pt x="68" y="25"/>
                    <a:pt x="68" y="25"/>
                  </a:cubicBezTo>
                  <a:cubicBezTo>
                    <a:pt x="69" y="25"/>
                    <a:pt x="69" y="25"/>
                    <a:pt x="69" y="25"/>
                  </a:cubicBezTo>
                  <a:cubicBezTo>
                    <a:pt x="69" y="29"/>
                    <a:pt x="69" y="29"/>
                    <a:pt x="69" y="29"/>
                  </a:cubicBezTo>
                  <a:cubicBezTo>
                    <a:pt x="69" y="30"/>
                    <a:pt x="69" y="30"/>
                    <a:pt x="68" y="30"/>
                  </a:cubicBezTo>
                  <a:cubicBezTo>
                    <a:pt x="63" y="30"/>
                    <a:pt x="63" y="30"/>
                    <a:pt x="63" y="30"/>
                  </a:cubicBezTo>
                  <a:cubicBezTo>
                    <a:pt x="62" y="30"/>
                    <a:pt x="62" y="30"/>
                    <a:pt x="62" y="29"/>
                  </a:cubicBezTo>
                  <a:cubicBezTo>
                    <a:pt x="62" y="25"/>
                    <a:pt x="62" y="25"/>
                    <a:pt x="62" y="25"/>
                  </a:cubicBezTo>
                  <a:cubicBezTo>
                    <a:pt x="62" y="25"/>
                    <a:pt x="62" y="25"/>
                    <a:pt x="63" y="25"/>
                  </a:cubicBezTo>
                  <a:close/>
                  <a:moveTo>
                    <a:pt x="62" y="16"/>
                  </a:moveTo>
                  <a:cubicBezTo>
                    <a:pt x="62" y="12"/>
                    <a:pt x="62" y="12"/>
                    <a:pt x="62" y="12"/>
                  </a:cubicBezTo>
                  <a:cubicBezTo>
                    <a:pt x="62" y="12"/>
                    <a:pt x="62" y="11"/>
                    <a:pt x="63" y="11"/>
                  </a:cubicBezTo>
                  <a:cubicBezTo>
                    <a:pt x="68" y="11"/>
                    <a:pt x="68" y="11"/>
                    <a:pt x="68" y="11"/>
                  </a:cubicBezTo>
                  <a:cubicBezTo>
                    <a:pt x="69" y="11"/>
                    <a:pt x="69" y="12"/>
                    <a:pt x="69" y="12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69" y="16"/>
                    <a:pt x="68" y="16"/>
                  </a:cubicBezTo>
                  <a:cubicBezTo>
                    <a:pt x="63" y="16"/>
                    <a:pt x="63" y="16"/>
                    <a:pt x="63" y="16"/>
                  </a:cubicBezTo>
                  <a:cubicBezTo>
                    <a:pt x="62" y="16"/>
                    <a:pt x="62" y="16"/>
                    <a:pt x="62" y="16"/>
                  </a:cubicBezTo>
                  <a:close/>
                  <a:moveTo>
                    <a:pt x="63" y="38"/>
                  </a:moveTo>
                  <a:cubicBezTo>
                    <a:pt x="68" y="38"/>
                    <a:pt x="68" y="38"/>
                    <a:pt x="68" y="38"/>
                  </a:cubicBezTo>
                  <a:cubicBezTo>
                    <a:pt x="69" y="38"/>
                    <a:pt x="69" y="38"/>
                    <a:pt x="69" y="39"/>
                  </a:cubicBezTo>
                  <a:cubicBezTo>
                    <a:pt x="69" y="43"/>
                    <a:pt x="69" y="43"/>
                    <a:pt x="69" y="43"/>
                  </a:cubicBezTo>
                  <a:cubicBezTo>
                    <a:pt x="69" y="43"/>
                    <a:pt x="69" y="43"/>
                    <a:pt x="68" y="43"/>
                  </a:cubicBezTo>
                  <a:cubicBezTo>
                    <a:pt x="63" y="43"/>
                    <a:pt x="63" y="43"/>
                    <a:pt x="63" y="43"/>
                  </a:cubicBezTo>
                  <a:cubicBezTo>
                    <a:pt x="62" y="43"/>
                    <a:pt x="62" y="43"/>
                    <a:pt x="62" y="43"/>
                  </a:cubicBezTo>
                  <a:cubicBezTo>
                    <a:pt x="62" y="39"/>
                    <a:pt x="62" y="39"/>
                    <a:pt x="62" y="39"/>
                  </a:cubicBezTo>
                  <a:cubicBezTo>
                    <a:pt x="62" y="38"/>
                    <a:pt x="62" y="38"/>
                    <a:pt x="63" y="38"/>
                  </a:cubicBezTo>
                  <a:close/>
                  <a:moveTo>
                    <a:pt x="63" y="52"/>
                  </a:moveTo>
                  <a:cubicBezTo>
                    <a:pt x="68" y="52"/>
                    <a:pt x="68" y="52"/>
                    <a:pt x="68" y="52"/>
                  </a:cubicBezTo>
                  <a:cubicBezTo>
                    <a:pt x="69" y="52"/>
                    <a:pt x="69" y="52"/>
                    <a:pt x="69" y="52"/>
                  </a:cubicBezTo>
                  <a:cubicBezTo>
                    <a:pt x="69" y="56"/>
                    <a:pt x="69" y="56"/>
                    <a:pt x="69" y="56"/>
                  </a:cubicBezTo>
                  <a:cubicBezTo>
                    <a:pt x="69" y="56"/>
                    <a:pt x="69" y="57"/>
                    <a:pt x="68" y="57"/>
                  </a:cubicBezTo>
                  <a:cubicBezTo>
                    <a:pt x="63" y="57"/>
                    <a:pt x="63" y="57"/>
                    <a:pt x="63" y="57"/>
                  </a:cubicBezTo>
                  <a:cubicBezTo>
                    <a:pt x="62" y="57"/>
                    <a:pt x="62" y="56"/>
                    <a:pt x="62" y="56"/>
                  </a:cubicBezTo>
                  <a:cubicBezTo>
                    <a:pt x="62" y="52"/>
                    <a:pt x="62" y="52"/>
                    <a:pt x="62" y="52"/>
                  </a:cubicBezTo>
                  <a:cubicBezTo>
                    <a:pt x="62" y="52"/>
                    <a:pt x="62" y="52"/>
                    <a:pt x="63" y="52"/>
                  </a:cubicBezTo>
                  <a:close/>
                  <a:moveTo>
                    <a:pt x="26" y="14"/>
                  </a:moveTo>
                  <a:cubicBezTo>
                    <a:pt x="25" y="14"/>
                    <a:pt x="25" y="14"/>
                    <a:pt x="24" y="14"/>
                  </a:cubicBezTo>
                  <a:cubicBezTo>
                    <a:pt x="24" y="14"/>
                    <a:pt x="24" y="15"/>
                    <a:pt x="24" y="15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6" y="52"/>
                  </a:cubicBezTo>
                  <a:cubicBezTo>
                    <a:pt x="51" y="34"/>
                    <a:pt x="51" y="34"/>
                    <a:pt x="51" y="34"/>
                  </a:cubicBezTo>
                  <a:cubicBezTo>
                    <a:pt x="51" y="34"/>
                    <a:pt x="51" y="34"/>
                    <a:pt x="51" y="33"/>
                  </a:cubicBezTo>
                  <a:cubicBezTo>
                    <a:pt x="51" y="33"/>
                    <a:pt x="51" y="33"/>
                    <a:pt x="51" y="33"/>
                  </a:cubicBezTo>
                  <a:lnTo>
                    <a:pt x="26" y="14"/>
                  </a:lnTo>
                  <a:close/>
                  <a:moveTo>
                    <a:pt x="26" y="50"/>
                  </a:moveTo>
                  <a:cubicBezTo>
                    <a:pt x="26" y="17"/>
                    <a:pt x="26" y="17"/>
                    <a:pt x="26" y="17"/>
                  </a:cubicBezTo>
                  <a:cubicBezTo>
                    <a:pt x="48" y="33"/>
                    <a:pt x="48" y="33"/>
                    <a:pt x="48" y="33"/>
                  </a:cubicBezTo>
                  <a:lnTo>
                    <a:pt x="26" y="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Freeform 96"/>
            <p:cNvSpPr>
              <a:spLocks noEditPoints="1"/>
            </p:cNvSpPr>
            <p:nvPr/>
          </p:nvSpPr>
          <p:spPr bwMode="auto">
            <a:xfrm>
              <a:off x="9207572" y="3410247"/>
              <a:ext cx="282449" cy="314028"/>
            </a:xfrm>
            <a:custGeom>
              <a:avLst/>
              <a:gdLst>
                <a:gd name="T0" fmla="*/ 46 w 68"/>
                <a:gd name="T1" fmla="*/ 26 h 73"/>
                <a:gd name="T2" fmla="*/ 63 w 68"/>
                <a:gd name="T3" fmla="*/ 29 h 73"/>
                <a:gd name="T4" fmla="*/ 65 w 68"/>
                <a:gd name="T5" fmla="*/ 34 h 73"/>
                <a:gd name="T6" fmla="*/ 34 w 68"/>
                <a:gd name="T7" fmla="*/ 36 h 73"/>
                <a:gd name="T8" fmla="*/ 35 w 68"/>
                <a:gd name="T9" fmla="*/ 36 h 73"/>
                <a:gd name="T10" fmla="*/ 35 w 68"/>
                <a:gd name="T11" fmla="*/ 36 h 73"/>
                <a:gd name="T12" fmla="*/ 38 w 68"/>
                <a:gd name="T13" fmla="*/ 35 h 73"/>
                <a:gd name="T14" fmla="*/ 63 w 68"/>
                <a:gd name="T15" fmla="*/ 9 h 73"/>
                <a:gd name="T16" fmla="*/ 63 w 68"/>
                <a:gd name="T17" fmla="*/ 2 h 73"/>
                <a:gd name="T18" fmla="*/ 32 w 68"/>
                <a:gd name="T19" fmla="*/ 27 h 73"/>
                <a:gd name="T20" fmla="*/ 12 w 68"/>
                <a:gd name="T21" fmla="*/ 2 h 73"/>
                <a:gd name="T22" fmla="*/ 3 w 68"/>
                <a:gd name="T23" fmla="*/ 5 h 73"/>
                <a:gd name="T24" fmla="*/ 30 w 68"/>
                <a:gd name="T25" fmla="*/ 35 h 73"/>
                <a:gd name="T26" fmla="*/ 30 w 68"/>
                <a:gd name="T27" fmla="*/ 35 h 73"/>
                <a:gd name="T28" fmla="*/ 33 w 68"/>
                <a:gd name="T29" fmla="*/ 36 h 73"/>
                <a:gd name="T30" fmla="*/ 3 w 68"/>
                <a:gd name="T31" fmla="*/ 34 h 73"/>
                <a:gd name="T32" fmla="*/ 5 w 68"/>
                <a:gd name="T33" fmla="*/ 29 h 73"/>
                <a:gd name="T34" fmla="*/ 22 w 68"/>
                <a:gd name="T35" fmla="*/ 26 h 73"/>
                <a:gd name="T36" fmla="*/ 0 w 68"/>
                <a:gd name="T37" fmla="*/ 32 h 73"/>
                <a:gd name="T38" fmla="*/ 4 w 68"/>
                <a:gd name="T39" fmla="*/ 39 h 73"/>
                <a:gd name="T40" fmla="*/ 8 w 68"/>
                <a:gd name="T41" fmla="*/ 73 h 73"/>
                <a:gd name="T42" fmla="*/ 61 w 68"/>
                <a:gd name="T43" fmla="*/ 72 h 73"/>
                <a:gd name="T44" fmla="*/ 68 w 68"/>
                <a:gd name="T45" fmla="*/ 34 h 73"/>
                <a:gd name="T46" fmla="*/ 63 w 68"/>
                <a:gd name="T47" fmla="*/ 26 h 73"/>
                <a:gd name="T48" fmla="*/ 36 w 68"/>
                <a:gd name="T49" fmla="*/ 35 h 73"/>
                <a:gd name="T50" fmla="*/ 29 w 68"/>
                <a:gd name="T51" fmla="*/ 32 h 73"/>
                <a:gd name="T52" fmla="*/ 29 w 68"/>
                <a:gd name="T53" fmla="*/ 32 h 73"/>
                <a:gd name="T54" fmla="*/ 29 w 68"/>
                <a:gd name="T55" fmla="*/ 30 h 73"/>
                <a:gd name="T56" fmla="*/ 6 w 68"/>
                <a:gd name="T57" fmla="*/ 5 h 73"/>
                <a:gd name="T58" fmla="*/ 8 w 68"/>
                <a:gd name="T59" fmla="*/ 3 h 73"/>
                <a:gd name="T60" fmla="*/ 32 w 68"/>
                <a:gd name="T61" fmla="*/ 27 h 73"/>
                <a:gd name="T62" fmla="*/ 29 w 68"/>
                <a:gd name="T63" fmla="*/ 30 h 73"/>
                <a:gd name="T64" fmla="*/ 33 w 68"/>
                <a:gd name="T65" fmla="*/ 30 h 73"/>
                <a:gd name="T66" fmla="*/ 60 w 68"/>
                <a:gd name="T67" fmla="*/ 3 h 73"/>
                <a:gd name="T68" fmla="*/ 62 w 68"/>
                <a:gd name="T69" fmla="*/ 5 h 73"/>
                <a:gd name="T70" fmla="*/ 36 w 68"/>
                <a:gd name="T71" fmla="*/ 32 h 73"/>
                <a:gd name="T72" fmla="*/ 32 w 68"/>
                <a:gd name="T73" fmla="*/ 33 h 73"/>
                <a:gd name="T74" fmla="*/ 58 w 68"/>
                <a:gd name="T75" fmla="*/ 70 h 73"/>
                <a:gd name="T76" fmla="*/ 7 w 68"/>
                <a:gd name="T77" fmla="*/ 39 h 73"/>
                <a:gd name="T78" fmla="*/ 58 w 68"/>
                <a:gd name="T79" fmla="*/ 70 h 73"/>
                <a:gd name="T80" fmla="*/ 32 w 68"/>
                <a:gd name="T81" fmla="*/ 31 h 73"/>
                <a:gd name="T82" fmla="*/ 36 w 68"/>
                <a:gd name="T83" fmla="*/ 31 h 73"/>
                <a:gd name="T84" fmla="*/ 17 w 68"/>
                <a:gd name="T85" fmla="*/ 66 h 73"/>
                <a:gd name="T86" fmla="*/ 18 w 68"/>
                <a:gd name="T87" fmla="*/ 40 h 73"/>
                <a:gd name="T88" fmla="*/ 19 w 68"/>
                <a:gd name="T89" fmla="*/ 66 h 73"/>
                <a:gd name="T90" fmla="*/ 17 w 68"/>
                <a:gd name="T91" fmla="*/ 66 h 73"/>
                <a:gd name="T92" fmla="*/ 25 w 68"/>
                <a:gd name="T93" fmla="*/ 41 h 73"/>
                <a:gd name="T94" fmla="*/ 27 w 68"/>
                <a:gd name="T95" fmla="*/ 41 h 73"/>
                <a:gd name="T96" fmla="*/ 26 w 68"/>
                <a:gd name="T97" fmla="*/ 67 h 73"/>
                <a:gd name="T98" fmla="*/ 34 w 68"/>
                <a:gd name="T99" fmla="*/ 66 h 73"/>
                <a:gd name="T100" fmla="*/ 35 w 68"/>
                <a:gd name="T101" fmla="*/ 40 h 73"/>
                <a:gd name="T102" fmla="*/ 36 w 68"/>
                <a:gd name="T103" fmla="*/ 66 h 73"/>
                <a:gd name="T104" fmla="*/ 34 w 68"/>
                <a:gd name="T105" fmla="*/ 66 h 73"/>
                <a:gd name="T106" fmla="*/ 42 w 68"/>
                <a:gd name="T107" fmla="*/ 41 h 73"/>
                <a:gd name="T108" fmla="*/ 44 w 68"/>
                <a:gd name="T109" fmla="*/ 41 h 73"/>
                <a:gd name="T110" fmla="*/ 43 w 68"/>
                <a:gd name="T111" fmla="*/ 67 h 73"/>
                <a:gd name="T112" fmla="*/ 50 w 68"/>
                <a:gd name="T113" fmla="*/ 66 h 73"/>
                <a:gd name="T114" fmla="*/ 51 w 68"/>
                <a:gd name="T115" fmla="*/ 40 h 73"/>
                <a:gd name="T116" fmla="*/ 52 w 68"/>
                <a:gd name="T117" fmla="*/ 66 h 73"/>
                <a:gd name="T118" fmla="*/ 50 w 68"/>
                <a:gd name="T119" fmla="*/ 6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8" h="73">
                  <a:moveTo>
                    <a:pt x="63" y="26"/>
                  </a:moveTo>
                  <a:cubicBezTo>
                    <a:pt x="46" y="26"/>
                    <a:pt x="46" y="26"/>
                    <a:pt x="46" y="26"/>
                  </a:cubicBezTo>
                  <a:cubicBezTo>
                    <a:pt x="43" y="29"/>
                    <a:pt x="43" y="29"/>
                    <a:pt x="43" y="29"/>
                  </a:cubicBezTo>
                  <a:cubicBezTo>
                    <a:pt x="63" y="29"/>
                    <a:pt x="63" y="29"/>
                    <a:pt x="63" y="29"/>
                  </a:cubicBezTo>
                  <a:cubicBezTo>
                    <a:pt x="64" y="29"/>
                    <a:pt x="65" y="30"/>
                    <a:pt x="65" y="32"/>
                  </a:cubicBezTo>
                  <a:cubicBezTo>
                    <a:pt x="65" y="34"/>
                    <a:pt x="65" y="34"/>
                    <a:pt x="65" y="34"/>
                  </a:cubicBezTo>
                  <a:cubicBezTo>
                    <a:pt x="65" y="35"/>
                    <a:pt x="64" y="36"/>
                    <a:pt x="63" y="36"/>
                  </a:cubicBezTo>
                  <a:cubicBezTo>
                    <a:pt x="34" y="36"/>
                    <a:pt x="34" y="36"/>
                    <a:pt x="34" y="36"/>
                  </a:cubicBezTo>
                  <a:cubicBezTo>
                    <a:pt x="34" y="36"/>
                    <a:pt x="34" y="36"/>
                    <a:pt x="34" y="36"/>
                  </a:cubicBezTo>
                  <a:cubicBezTo>
                    <a:pt x="34" y="36"/>
                    <a:pt x="35" y="36"/>
                    <a:pt x="35" y="36"/>
                  </a:cubicBezTo>
                  <a:cubicBezTo>
                    <a:pt x="35" y="36"/>
                    <a:pt x="34" y="36"/>
                    <a:pt x="34" y="36"/>
                  </a:cubicBezTo>
                  <a:cubicBezTo>
                    <a:pt x="35" y="36"/>
                    <a:pt x="35" y="36"/>
                    <a:pt x="35" y="36"/>
                  </a:cubicBezTo>
                  <a:cubicBezTo>
                    <a:pt x="36" y="36"/>
                    <a:pt x="37" y="36"/>
                    <a:pt x="37" y="35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63" y="9"/>
                    <a:pt x="63" y="9"/>
                    <a:pt x="63" y="9"/>
                  </a:cubicBezTo>
                  <a:cubicBezTo>
                    <a:pt x="64" y="8"/>
                    <a:pt x="65" y="7"/>
                    <a:pt x="65" y="5"/>
                  </a:cubicBezTo>
                  <a:cubicBezTo>
                    <a:pt x="65" y="4"/>
                    <a:pt x="64" y="3"/>
                    <a:pt x="63" y="2"/>
                  </a:cubicBezTo>
                  <a:cubicBezTo>
                    <a:pt x="62" y="0"/>
                    <a:pt x="58" y="0"/>
                    <a:pt x="56" y="2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4" y="24"/>
                    <a:pt x="34" y="24"/>
                    <a:pt x="34" y="24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0" y="0"/>
                    <a:pt x="6" y="0"/>
                    <a:pt x="4" y="2"/>
                  </a:cubicBezTo>
                  <a:cubicBezTo>
                    <a:pt x="3" y="3"/>
                    <a:pt x="3" y="4"/>
                    <a:pt x="3" y="5"/>
                  </a:cubicBezTo>
                  <a:cubicBezTo>
                    <a:pt x="3" y="7"/>
                    <a:pt x="4" y="8"/>
                    <a:pt x="5" y="9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31" y="36"/>
                    <a:pt x="32" y="36"/>
                    <a:pt x="33" y="36"/>
                  </a:cubicBezTo>
                  <a:cubicBezTo>
                    <a:pt x="33" y="36"/>
                    <a:pt x="33" y="36"/>
                    <a:pt x="33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4" y="36"/>
                    <a:pt x="3" y="35"/>
                    <a:pt x="3" y="34"/>
                  </a:cubicBezTo>
                  <a:cubicBezTo>
                    <a:pt x="3" y="32"/>
                    <a:pt x="3" y="32"/>
                    <a:pt x="3" y="32"/>
                  </a:cubicBezTo>
                  <a:cubicBezTo>
                    <a:pt x="3" y="30"/>
                    <a:pt x="4" y="29"/>
                    <a:pt x="5" y="29"/>
                  </a:cubicBezTo>
                  <a:cubicBezTo>
                    <a:pt x="25" y="29"/>
                    <a:pt x="25" y="29"/>
                    <a:pt x="25" y="29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2" y="26"/>
                    <a:pt x="0" y="28"/>
                    <a:pt x="0" y="32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6"/>
                    <a:pt x="1" y="38"/>
                    <a:pt x="4" y="39"/>
                  </a:cubicBezTo>
                  <a:cubicBezTo>
                    <a:pt x="7" y="72"/>
                    <a:pt x="7" y="72"/>
                    <a:pt x="7" y="72"/>
                  </a:cubicBezTo>
                  <a:cubicBezTo>
                    <a:pt x="7" y="73"/>
                    <a:pt x="8" y="73"/>
                    <a:pt x="8" y="73"/>
                  </a:cubicBezTo>
                  <a:cubicBezTo>
                    <a:pt x="59" y="73"/>
                    <a:pt x="59" y="73"/>
                    <a:pt x="59" y="73"/>
                  </a:cubicBezTo>
                  <a:cubicBezTo>
                    <a:pt x="60" y="73"/>
                    <a:pt x="61" y="73"/>
                    <a:pt x="61" y="72"/>
                  </a:cubicBezTo>
                  <a:cubicBezTo>
                    <a:pt x="64" y="39"/>
                    <a:pt x="64" y="39"/>
                    <a:pt x="64" y="39"/>
                  </a:cubicBezTo>
                  <a:cubicBezTo>
                    <a:pt x="66" y="38"/>
                    <a:pt x="68" y="36"/>
                    <a:pt x="68" y="34"/>
                  </a:cubicBezTo>
                  <a:cubicBezTo>
                    <a:pt x="68" y="32"/>
                    <a:pt x="68" y="32"/>
                    <a:pt x="68" y="32"/>
                  </a:cubicBezTo>
                  <a:cubicBezTo>
                    <a:pt x="68" y="28"/>
                    <a:pt x="66" y="26"/>
                    <a:pt x="63" y="26"/>
                  </a:cubicBezTo>
                  <a:close/>
                  <a:moveTo>
                    <a:pt x="36" y="36"/>
                  </a:moveTo>
                  <a:cubicBezTo>
                    <a:pt x="36" y="36"/>
                    <a:pt x="36" y="36"/>
                    <a:pt x="36" y="35"/>
                  </a:cubicBezTo>
                  <a:cubicBezTo>
                    <a:pt x="36" y="36"/>
                    <a:pt x="36" y="36"/>
                    <a:pt x="36" y="36"/>
                  </a:cubicBezTo>
                  <a:close/>
                  <a:moveTo>
                    <a:pt x="29" y="32"/>
                  </a:moveTo>
                  <a:cubicBezTo>
                    <a:pt x="29" y="32"/>
                    <a:pt x="29" y="33"/>
                    <a:pt x="29" y="33"/>
                  </a:cubicBezTo>
                  <a:cubicBezTo>
                    <a:pt x="29" y="33"/>
                    <a:pt x="29" y="32"/>
                    <a:pt x="29" y="32"/>
                  </a:cubicBezTo>
                  <a:close/>
                  <a:moveTo>
                    <a:pt x="29" y="30"/>
                  </a:moveTo>
                  <a:cubicBezTo>
                    <a:pt x="29" y="30"/>
                    <a:pt x="29" y="30"/>
                    <a:pt x="29" y="30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7"/>
                    <a:pt x="6" y="6"/>
                    <a:pt x="6" y="5"/>
                  </a:cubicBezTo>
                  <a:cubicBezTo>
                    <a:pt x="6" y="5"/>
                    <a:pt x="6" y="4"/>
                    <a:pt x="6" y="4"/>
                  </a:cubicBezTo>
                  <a:cubicBezTo>
                    <a:pt x="7" y="4"/>
                    <a:pt x="7" y="3"/>
                    <a:pt x="8" y="3"/>
                  </a:cubicBezTo>
                  <a:cubicBezTo>
                    <a:pt x="8" y="3"/>
                    <a:pt x="9" y="4"/>
                    <a:pt x="10" y="4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0" y="28"/>
                    <a:pt x="30" y="29"/>
                    <a:pt x="29" y="30"/>
                  </a:cubicBezTo>
                  <a:close/>
                  <a:moveTo>
                    <a:pt x="32" y="32"/>
                  </a:moveTo>
                  <a:cubicBezTo>
                    <a:pt x="32" y="31"/>
                    <a:pt x="32" y="30"/>
                    <a:pt x="33" y="30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0" y="3"/>
                    <a:pt x="61" y="4"/>
                    <a:pt x="61" y="4"/>
                  </a:cubicBezTo>
                  <a:cubicBezTo>
                    <a:pt x="62" y="4"/>
                    <a:pt x="62" y="5"/>
                    <a:pt x="62" y="5"/>
                  </a:cubicBezTo>
                  <a:cubicBezTo>
                    <a:pt x="62" y="6"/>
                    <a:pt x="61" y="7"/>
                    <a:pt x="61" y="7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5" y="33"/>
                    <a:pt x="34" y="33"/>
                    <a:pt x="34" y="33"/>
                  </a:cubicBezTo>
                  <a:cubicBezTo>
                    <a:pt x="33" y="33"/>
                    <a:pt x="33" y="33"/>
                    <a:pt x="32" y="33"/>
                  </a:cubicBezTo>
                  <a:cubicBezTo>
                    <a:pt x="32" y="32"/>
                    <a:pt x="32" y="32"/>
                    <a:pt x="32" y="32"/>
                  </a:cubicBezTo>
                  <a:close/>
                  <a:moveTo>
                    <a:pt x="58" y="70"/>
                  </a:moveTo>
                  <a:cubicBezTo>
                    <a:pt x="10" y="70"/>
                    <a:pt x="10" y="70"/>
                    <a:pt x="10" y="70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61" y="39"/>
                    <a:pt x="61" y="39"/>
                    <a:pt x="61" y="39"/>
                  </a:cubicBezTo>
                  <a:lnTo>
                    <a:pt x="58" y="70"/>
                  </a:lnTo>
                  <a:close/>
                  <a:moveTo>
                    <a:pt x="34" y="33"/>
                  </a:moveTo>
                  <a:cubicBezTo>
                    <a:pt x="33" y="33"/>
                    <a:pt x="32" y="32"/>
                    <a:pt x="32" y="31"/>
                  </a:cubicBezTo>
                  <a:cubicBezTo>
                    <a:pt x="32" y="31"/>
                    <a:pt x="33" y="30"/>
                    <a:pt x="34" y="30"/>
                  </a:cubicBezTo>
                  <a:cubicBezTo>
                    <a:pt x="35" y="30"/>
                    <a:pt x="36" y="31"/>
                    <a:pt x="36" y="31"/>
                  </a:cubicBezTo>
                  <a:cubicBezTo>
                    <a:pt x="36" y="32"/>
                    <a:pt x="35" y="33"/>
                    <a:pt x="34" y="33"/>
                  </a:cubicBezTo>
                  <a:close/>
                  <a:moveTo>
                    <a:pt x="17" y="66"/>
                  </a:move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7" y="40"/>
                    <a:pt x="18" y="40"/>
                  </a:cubicBezTo>
                  <a:cubicBezTo>
                    <a:pt x="19" y="40"/>
                    <a:pt x="19" y="41"/>
                    <a:pt x="19" y="41"/>
                  </a:cubicBezTo>
                  <a:cubicBezTo>
                    <a:pt x="19" y="66"/>
                    <a:pt x="19" y="66"/>
                    <a:pt x="19" y="66"/>
                  </a:cubicBezTo>
                  <a:cubicBezTo>
                    <a:pt x="19" y="66"/>
                    <a:pt x="19" y="67"/>
                    <a:pt x="18" y="67"/>
                  </a:cubicBezTo>
                  <a:cubicBezTo>
                    <a:pt x="17" y="67"/>
                    <a:pt x="17" y="66"/>
                    <a:pt x="17" y="66"/>
                  </a:cubicBezTo>
                  <a:close/>
                  <a:moveTo>
                    <a:pt x="25" y="66"/>
                  </a:moveTo>
                  <a:cubicBezTo>
                    <a:pt x="25" y="41"/>
                    <a:pt x="25" y="41"/>
                    <a:pt x="25" y="41"/>
                  </a:cubicBezTo>
                  <a:cubicBezTo>
                    <a:pt x="25" y="41"/>
                    <a:pt x="26" y="40"/>
                    <a:pt x="26" y="40"/>
                  </a:cubicBezTo>
                  <a:cubicBezTo>
                    <a:pt x="27" y="40"/>
                    <a:pt x="27" y="41"/>
                    <a:pt x="27" y="41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27" y="66"/>
                    <a:pt x="27" y="67"/>
                    <a:pt x="26" y="67"/>
                  </a:cubicBezTo>
                  <a:cubicBezTo>
                    <a:pt x="26" y="67"/>
                    <a:pt x="25" y="66"/>
                    <a:pt x="25" y="66"/>
                  </a:cubicBezTo>
                  <a:close/>
                  <a:moveTo>
                    <a:pt x="34" y="66"/>
                  </a:moveTo>
                  <a:cubicBezTo>
                    <a:pt x="34" y="41"/>
                    <a:pt x="34" y="41"/>
                    <a:pt x="34" y="41"/>
                  </a:cubicBezTo>
                  <a:cubicBezTo>
                    <a:pt x="34" y="41"/>
                    <a:pt x="34" y="40"/>
                    <a:pt x="35" y="40"/>
                  </a:cubicBezTo>
                  <a:cubicBezTo>
                    <a:pt x="35" y="40"/>
                    <a:pt x="36" y="41"/>
                    <a:pt x="36" y="41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6"/>
                    <a:pt x="35" y="67"/>
                    <a:pt x="35" y="67"/>
                  </a:cubicBezTo>
                  <a:cubicBezTo>
                    <a:pt x="34" y="67"/>
                    <a:pt x="34" y="66"/>
                    <a:pt x="34" y="66"/>
                  </a:cubicBezTo>
                  <a:close/>
                  <a:moveTo>
                    <a:pt x="42" y="66"/>
                  </a:moveTo>
                  <a:cubicBezTo>
                    <a:pt x="42" y="41"/>
                    <a:pt x="42" y="41"/>
                    <a:pt x="42" y="41"/>
                  </a:cubicBezTo>
                  <a:cubicBezTo>
                    <a:pt x="42" y="41"/>
                    <a:pt x="42" y="40"/>
                    <a:pt x="43" y="40"/>
                  </a:cubicBezTo>
                  <a:cubicBezTo>
                    <a:pt x="43" y="40"/>
                    <a:pt x="44" y="41"/>
                    <a:pt x="44" y="41"/>
                  </a:cubicBezTo>
                  <a:cubicBezTo>
                    <a:pt x="44" y="66"/>
                    <a:pt x="44" y="66"/>
                    <a:pt x="44" y="66"/>
                  </a:cubicBezTo>
                  <a:cubicBezTo>
                    <a:pt x="44" y="66"/>
                    <a:pt x="43" y="67"/>
                    <a:pt x="43" y="67"/>
                  </a:cubicBezTo>
                  <a:cubicBezTo>
                    <a:pt x="42" y="67"/>
                    <a:pt x="42" y="66"/>
                    <a:pt x="42" y="66"/>
                  </a:cubicBezTo>
                  <a:close/>
                  <a:moveTo>
                    <a:pt x="50" y="66"/>
                  </a:moveTo>
                  <a:cubicBezTo>
                    <a:pt x="50" y="41"/>
                    <a:pt x="50" y="41"/>
                    <a:pt x="50" y="41"/>
                  </a:cubicBezTo>
                  <a:cubicBezTo>
                    <a:pt x="50" y="41"/>
                    <a:pt x="50" y="40"/>
                    <a:pt x="51" y="40"/>
                  </a:cubicBezTo>
                  <a:cubicBezTo>
                    <a:pt x="52" y="40"/>
                    <a:pt x="52" y="41"/>
                    <a:pt x="52" y="41"/>
                  </a:cubicBezTo>
                  <a:cubicBezTo>
                    <a:pt x="52" y="66"/>
                    <a:pt x="52" y="66"/>
                    <a:pt x="52" y="66"/>
                  </a:cubicBezTo>
                  <a:cubicBezTo>
                    <a:pt x="52" y="66"/>
                    <a:pt x="52" y="67"/>
                    <a:pt x="51" y="67"/>
                  </a:cubicBezTo>
                  <a:cubicBezTo>
                    <a:pt x="50" y="67"/>
                    <a:pt x="50" y="66"/>
                    <a:pt x="50" y="6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Freeform 120"/>
            <p:cNvSpPr>
              <a:spLocks noEditPoints="1"/>
            </p:cNvSpPr>
            <p:nvPr/>
          </p:nvSpPr>
          <p:spPr bwMode="auto">
            <a:xfrm>
              <a:off x="9222484" y="4796723"/>
              <a:ext cx="252625" cy="324552"/>
            </a:xfrm>
            <a:custGeom>
              <a:avLst/>
              <a:gdLst>
                <a:gd name="T0" fmla="*/ 57 w 61"/>
                <a:gd name="T1" fmla="*/ 60 h 75"/>
                <a:gd name="T2" fmla="*/ 44 w 61"/>
                <a:gd name="T3" fmla="*/ 59 h 75"/>
                <a:gd name="T4" fmla="*/ 40 w 61"/>
                <a:gd name="T5" fmla="*/ 55 h 75"/>
                <a:gd name="T6" fmla="*/ 42 w 61"/>
                <a:gd name="T7" fmla="*/ 43 h 75"/>
                <a:gd name="T8" fmla="*/ 40 w 61"/>
                <a:gd name="T9" fmla="*/ 39 h 75"/>
                <a:gd name="T10" fmla="*/ 50 w 61"/>
                <a:gd name="T11" fmla="*/ 19 h 75"/>
                <a:gd name="T12" fmla="*/ 12 w 61"/>
                <a:gd name="T13" fmla="*/ 19 h 75"/>
                <a:gd name="T14" fmla="*/ 21 w 61"/>
                <a:gd name="T15" fmla="*/ 39 h 75"/>
                <a:gd name="T16" fmla="*/ 19 w 61"/>
                <a:gd name="T17" fmla="*/ 43 h 75"/>
                <a:gd name="T18" fmla="*/ 21 w 61"/>
                <a:gd name="T19" fmla="*/ 55 h 75"/>
                <a:gd name="T20" fmla="*/ 16 w 61"/>
                <a:gd name="T21" fmla="*/ 59 h 75"/>
                <a:gd name="T22" fmla="*/ 4 w 61"/>
                <a:gd name="T23" fmla="*/ 60 h 75"/>
                <a:gd name="T24" fmla="*/ 0 w 61"/>
                <a:gd name="T25" fmla="*/ 68 h 75"/>
                <a:gd name="T26" fmla="*/ 0 w 61"/>
                <a:gd name="T27" fmla="*/ 72 h 75"/>
                <a:gd name="T28" fmla="*/ 57 w 61"/>
                <a:gd name="T29" fmla="*/ 75 h 75"/>
                <a:gd name="T30" fmla="*/ 61 w 61"/>
                <a:gd name="T31" fmla="*/ 70 h 75"/>
                <a:gd name="T32" fmla="*/ 61 w 61"/>
                <a:gd name="T33" fmla="*/ 64 h 75"/>
                <a:gd name="T34" fmla="*/ 57 w 61"/>
                <a:gd name="T35" fmla="*/ 71 h 75"/>
                <a:gd name="T36" fmla="*/ 57 w 61"/>
                <a:gd name="T37" fmla="*/ 72 h 75"/>
                <a:gd name="T38" fmla="*/ 3 w 61"/>
                <a:gd name="T39" fmla="*/ 72 h 75"/>
                <a:gd name="T40" fmla="*/ 58 w 61"/>
                <a:gd name="T41" fmla="*/ 68 h 75"/>
                <a:gd name="T42" fmla="*/ 4 w 61"/>
                <a:gd name="T43" fmla="*/ 69 h 75"/>
                <a:gd name="T44" fmla="*/ 3 w 61"/>
                <a:gd name="T45" fmla="*/ 64 h 75"/>
                <a:gd name="T46" fmla="*/ 21 w 61"/>
                <a:gd name="T47" fmla="*/ 63 h 75"/>
                <a:gd name="T48" fmla="*/ 57 w 61"/>
                <a:gd name="T49" fmla="*/ 63 h 75"/>
                <a:gd name="T50" fmla="*/ 58 w 61"/>
                <a:gd name="T51" fmla="*/ 68 h 75"/>
                <a:gd name="T52" fmla="*/ 21 w 61"/>
                <a:gd name="T53" fmla="*/ 58 h 75"/>
                <a:gd name="T54" fmla="*/ 38 w 61"/>
                <a:gd name="T55" fmla="*/ 58 h 75"/>
                <a:gd name="T56" fmla="*/ 41 w 61"/>
                <a:gd name="T57" fmla="*/ 59 h 75"/>
                <a:gd name="T58" fmla="*/ 21 w 61"/>
                <a:gd name="T59" fmla="*/ 61 h 75"/>
                <a:gd name="T60" fmla="*/ 24 w 61"/>
                <a:gd name="T61" fmla="*/ 41 h 75"/>
                <a:gd name="T62" fmla="*/ 39 w 61"/>
                <a:gd name="T63" fmla="*/ 42 h 75"/>
                <a:gd name="T64" fmla="*/ 37 w 61"/>
                <a:gd name="T65" fmla="*/ 45 h 75"/>
                <a:gd name="T66" fmla="*/ 22 w 61"/>
                <a:gd name="T67" fmla="*/ 43 h 75"/>
                <a:gd name="T68" fmla="*/ 24 w 61"/>
                <a:gd name="T69" fmla="*/ 41 h 75"/>
                <a:gd name="T70" fmla="*/ 24 w 61"/>
                <a:gd name="T71" fmla="*/ 47 h 75"/>
                <a:gd name="T72" fmla="*/ 37 w 61"/>
                <a:gd name="T73" fmla="*/ 56 h 75"/>
                <a:gd name="T74" fmla="*/ 24 w 61"/>
                <a:gd name="T75" fmla="*/ 47 h 75"/>
                <a:gd name="T76" fmla="*/ 24 w 61"/>
                <a:gd name="T77" fmla="*/ 39 h 75"/>
                <a:gd name="T78" fmla="*/ 15 w 61"/>
                <a:gd name="T79" fmla="*/ 19 h 75"/>
                <a:gd name="T80" fmla="*/ 47 w 61"/>
                <a:gd name="T81" fmla="*/ 19 h 75"/>
                <a:gd name="T82" fmla="*/ 37 w 61"/>
                <a:gd name="T83" fmla="*/ 39 h 75"/>
                <a:gd name="T84" fmla="*/ 44 w 61"/>
                <a:gd name="T85" fmla="*/ 20 h 75"/>
                <a:gd name="T86" fmla="*/ 35 w 61"/>
                <a:gd name="T87" fmla="*/ 8 h 75"/>
                <a:gd name="T88" fmla="*/ 35 w 61"/>
                <a:gd name="T89" fmla="*/ 6 h 75"/>
                <a:gd name="T90" fmla="*/ 42 w 61"/>
                <a:gd name="T91" fmla="*/ 24 h 75"/>
                <a:gd name="T92" fmla="*/ 40 w 61"/>
                <a:gd name="T93" fmla="*/ 29 h 75"/>
                <a:gd name="T94" fmla="*/ 39 w 61"/>
                <a:gd name="T95" fmla="*/ 29 h 75"/>
                <a:gd name="T96" fmla="*/ 39 w 61"/>
                <a:gd name="T97" fmla="*/ 27 h 75"/>
                <a:gd name="T98" fmla="*/ 42 w 61"/>
                <a:gd name="T99" fmla="*/ 24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1" h="75">
                  <a:moveTo>
                    <a:pt x="61" y="64"/>
                  </a:moveTo>
                  <a:cubicBezTo>
                    <a:pt x="61" y="62"/>
                    <a:pt x="59" y="60"/>
                    <a:pt x="57" y="60"/>
                  </a:cubicBezTo>
                  <a:cubicBezTo>
                    <a:pt x="44" y="60"/>
                    <a:pt x="44" y="60"/>
                    <a:pt x="44" y="60"/>
                  </a:cubicBezTo>
                  <a:cubicBezTo>
                    <a:pt x="44" y="60"/>
                    <a:pt x="44" y="59"/>
                    <a:pt x="44" y="59"/>
                  </a:cubicBezTo>
                  <a:cubicBezTo>
                    <a:pt x="44" y="57"/>
                    <a:pt x="43" y="55"/>
                    <a:pt x="41" y="55"/>
                  </a:cubicBezTo>
                  <a:cubicBezTo>
                    <a:pt x="40" y="55"/>
                    <a:pt x="40" y="55"/>
                    <a:pt x="40" y="55"/>
                  </a:cubicBezTo>
                  <a:cubicBezTo>
                    <a:pt x="40" y="47"/>
                    <a:pt x="40" y="47"/>
                    <a:pt x="40" y="47"/>
                  </a:cubicBezTo>
                  <a:cubicBezTo>
                    <a:pt x="41" y="46"/>
                    <a:pt x="42" y="45"/>
                    <a:pt x="42" y="43"/>
                  </a:cubicBezTo>
                  <a:cubicBezTo>
                    <a:pt x="42" y="42"/>
                    <a:pt x="42" y="42"/>
                    <a:pt x="42" y="42"/>
                  </a:cubicBezTo>
                  <a:cubicBezTo>
                    <a:pt x="42" y="41"/>
                    <a:pt x="41" y="39"/>
                    <a:pt x="40" y="39"/>
                  </a:cubicBezTo>
                  <a:cubicBezTo>
                    <a:pt x="40" y="37"/>
                    <a:pt x="41" y="35"/>
                    <a:pt x="44" y="32"/>
                  </a:cubicBezTo>
                  <a:cubicBezTo>
                    <a:pt x="47" y="29"/>
                    <a:pt x="50" y="24"/>
                    <a:pt x="50" y="19"/>
                  </a:cubicBezTo>
                  <a:cubicBezTo>
                    <a:pt x="50" y="8"/>
                    <a:pt x="41" y="0"/>
                    <a:pt x="31" y="0"/>
                  </a:cubicBezTo>
                  <a:cubicBezTo>
                    <a:pt x="20" y="0"/>
                    <a:pt x="12" y="8"/>
                    <a:pt x="12" y="19"/>
                  </a:cubicBezTo>
                  <a:cubicBezTo>
                    <a:pt x="12" y="24"/>
                    <a:pt x="14" y="29"/>
                    <a:pt x="18" y="33"/>
                  </a:cubicBezTo>
                  <a:cubicBezTo>
                    <a:pt x="20" y="35"/>
                    <a:pt x="21" y="37"/>
                    <a:pt x="21" y="39"/>
                  </a:cubicBezTo>
                  <a:cubicBezTo>
                    <a:pt x="20" y="39"/>
                    <a:pt x="19" y="41"/>
                    <a:pt x="19" y="42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19" y="45"/>
                    <a:pt x="20" y="46"/>
                    <a:pt x="21" y="47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0" y="55"/>
                    <a:pt x="20" y="55"/>
                    <a:pt x="20" y="55"/>
                  </a:cubicBezTo>
                  <a:cubicBezTo>
                    <a:pt x="18" y="55"/>
                    <a:pt x="16" y="57"/>
                    <a:pt x="16" y="59"/>
                  </a:cubicBezTo>
                  <a:cubicBezTo>
                    <a:pt x="16" y="59"/>
                    <a:pt x="17" y="60"/>
                    <a:pt x="17" y="60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2" y="60"/>
                    <a:pt x="0" y="62"/>
                    <a:pt x="0" y="64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1"/>
                    <a:pt x="0" y="72"/>
                  </a:cubicBezTo>
                  <a:cubicBezTo>
                    <a:pt x="0" y="73"/>
                    <a:pt x="1" y="75"/>
                    <a:pt x="4" y="75"/>
                  </a:cubicBezTo>
                  <a:cubicBezTo>
                    <a:pt x="57" y="75"/>
                    <a:pt x="57" y="75"/>
                    <a:pt x="57" y="75"/>
                  </a:cubicBezTo>
                  <a:cubicBezTo>
                    <a:pt x="59" y="75"/>
                    <a:pt x="61" y="73"/>
                    <a:pt x="61" y="72"/>
                  </a:cubicBezTo>
                  <a:cubicBezTo>
                    <a:pt x="61" y="71"/>
                    <a:pt x="61" y="70"/>
                    <a:pt x="61" y="70"/>
                  </a:cubicBezTo>
                  <a:cubicBezTo>
                    <a:pt x="61" y="69"/>
                    <a:pt x="61" y="69"/>
                    <a:pt x="61" y="68"/>
                  </a:cubicBezTo>
                  <a:lnTo>
                    <a:pt x="61" y="64"/>
                  </a:lnTo>
                  <a:close/>
                  <a:moveTo>
                    <a:pt x="4" y="71"/>
                  </a:moveTo>
                  <a:cubicBezTo>
                    <a:pt x="57" y="71"/>
                    <a:pt x="57" y="71"/>
                    <a:pt x="57" y="71"/>
                  </a:cubicBezTo>
                  <a:cubicBezTo>
                    <a:pt x="57" y="71"/>
                    <a:pt x="58" y="71"/>
                    <a:pt x="58" y="72"/>
                  </a:cubicBezTo>
                  <a:cubicBezTo>
                    <a:pt x="58" y="72"/>
                    <a:pt x="57" y="72"/>
                    <a:pt x="57" y="72"/>
                  </a:cubicBezTo>
                  <a:cubicBezTo>
                    <a:pt x="4" y="72"/>
                    <a:pt x="4" y="72"/>
                    <a:pt x="4" y="72"/>
                  </a:cubicBezTo>
                  <a:cubicBezTo>
                    <a:pt x="4" y="72"/>
                    <a:pt x="3" y="72"/>
                    <a:pt x="3" y="72"/>
                  </a:cubicBezTo>
                  <a:cubicBezTo>
                    <a:pt x="3" y="71"/>
                    <a:pt x="4" y="71"/>
                    <a:pt x="4" y="71"/>
                  </a:cubicBezTo>
                  <a:close/>
                  <a:moveTo>
                    <a:pt x="58" y="68"/>
                  </a:moveTo>
                  <a:cubicBezTo>
                    <a:pt x="58" y="69"/>
                    <a:pt x="58" y="69"/>
                    <a:pt x="57" y="69"/>
                  </a:cubicBezTo>
                  <a:cubicBezTo>
                    <a:pt x="4" y="69"/>
                    <a:pt x="4" y="69"/>
                    <a:pt x="4" y="69"/>
                  </a:cubicBezTo>
                  <a:cubicBezTo>
                    <a:pt x="3" y="69"/>
                    <a:pt x="3" y="69"/>
                    <a:pt x="3" y="68"/>
                  </a:cubicBezTo>
                  <a:cubicBezTo>
                    <a:pt x="3" y="64"/>
                    <a:pt x="3" y="64"/>
                    <a:pt x="3" y="64"/>
                  </a:cubicBezTo>
                  <a:cubicBezTo>
                    <a:pt x="3" y="63"/>
                    <a:pt x="3" y="63"/>
                    <a:pt x="4" y="63"/>
                  </a:cubicBezTo>
                  <a:cubicBezTo>
                    <a:pt x="21" y="63"/>
                    <a:pt x="21" y="63"/>
                    <a:pt x="21" y="63"/>
                  </a:cubicBezTo>
                  <a:cubicBezTo>
                    <a:pt x="40" y="63"/>
                    <a:pt x="40" y="63"/>
                    <a:pt x="40" y="63"/>
                  </a:cubicBezTo>
                  <a:cubicBezTo>
                    <a:pt x="57" y="63"/>
                    <a:pt x="57" y="63"/>
                    <a:pt x="57" y="63"/>
                  </a:cubicBezTo>
                  <a:cubicBezTo>
                    <a:pt x="58" y="63"/>
                    <a:pt x="58" y="63"/>
                    <a:pt x="58" y="64"/>
                  </a:cubicBezTo>
                  <a:lnTo>
                    <a:pt x="58" y="68"/>
                  </a:lnTo>
                  <a:close/>
                  <a:moveTo>
                    <a:pt x="19" y="59"/>
                  </a:moveTo>
                  <a:cubicBezTo>
                    <a:pt x="19" y="59"/>
                    <a:pt x="20" y="58"/>
                    <a:pt x="21" y="58"/>
                  </a:cubicBezTo>
                  <a:cubicBezTo>
                    <a:pt x="23" y="58"/>
                    <a:pt x="23" y="58"/>
                    <a:pt x="23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40" y="58"/>
                    <a:pt x="40" y="58"/>
                    <a:pt x="40" y="58"/>
                  </a:cubicBezTo>
                  <a:cubicBezTo>
                    <a:pt x="41" y="58"/>
                    <a:pt x="41" y="59"/>
                    <a:pt x="41" y="59"/>
                  </a:cubicBezTo>
                  <a:cubicBezTo>
                    <a:pt x="41" y="60"/>
                    <a:pt x="41" y="61"/>
                    <a:pt x="40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19" y="60"/>
                    <a:pt x="19" y="59"/>
                  </a:cubicBezTo>
                  <a:close/>
                  <a:moveTo>
                    <a:pt x="24" y="41"/>
                  </a:moveTo>
                  <a:cubicBezTo>
                    <a:pt x="37" y="41"/>
                    <a:pt x="37" y="41"/>
                    <a:pt x="37" y="41"/>
                  </a:cubicBezTo>
                  <a:cubicBezTo>
                    <a:pt x="38" y="41"/>
                    <a:pt x="39" y="41"/>
                    <a:pt x="39" y="42"/>
                  </a:cubicBezTo>
                  <a:cubicBezTo>
                    <a:pt x="39" y="43"/>
                    <a:pt x="39" y="43"/>
                    <a:pt x="39" y="43"/>
                  </a:cubicBezTo>
                  <a:cubicBezTo>
                    <a:pt x="39" y="44"/>
                    <a:pt x="38" y="45"/>
                    <a:pt x="37" y="45"/>
                  </a:cubicBezTo>
                  <a:cubicBezTo>
                    <a:pt x="24" y="45"/>
                    <a:pt x="24" y="45"/>
                    <a:pt x="24" y="45"/>
                  </a:cubicBezTo>
                  <a:cubicBezTo>
                    <a:pt x="23" y="45"/>
                    <a:pt x="22" y="44"/>
                    <a:pt x="22" y="43"/>
                  </a:cubicBezTo>
                  <a:cubicBezTo>
                    <a:pt x="22" y="42"/>
                    <a:pt x="22" y="42"/>
                    <a:pt x="22" y="42"/>
                  </a:cubicBezTo>
                  <a:cubicBezTo>
                    <a:pt x="22" y="41"/>
                    <a:pt x="23" y="41"/>
                    <a:pt x="24" y="41"/>
                  </a:cubicBezTo>
                  <a:close/>
                  <a:moveTo>
                    <a:pt x="24" y="47"/>
                  </a:moveTo>
                  <a:cubicBezTo>
                    <a:pt x="24" y="47"/>
                    <a:pt x="24" y="47"/>
                    <a:pt x="24" y="47"/>
                  </a:cubicBezTo>
                  <a:cubicBezTo>
                    <a:pt x="37" y="47"/>
                    <a:pt x="37" y="47"/>
                    <a:pt x="37" y="47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24" y="56"/>
                    <a:pt x="24" y="56"/>
                    <a:pt x="24" y="56"/>
                  </a:cubicBezTo>
                  <a:lnTo>
                    <a:pt x="24" y="47"/>
                  </a:lnTo>
                  <a:close/>
                  <a:moveTo>
                    <a:pt x="37" y="39"/>
                  </a:moveTo>
                  <a:cubicBezTo>
                    <a:pt x="24" y="39"/>
                    <a:pt x="24" y="39"/>
                    <a:pt x="24" y="39"/>
                  </a:cubicBezTo>
                  <a:cubicBezTo>
                    <a:pt x="24" y="36"/>
                    <a:pt x="22" y="33"/>
                    <a:pt x="20" y="30"/>
                  </a:cubicBezTo>
                  <a:cubicBezTo>
                    <a:pt x="16" y="27"/>
                    <a:pt x="15" y="23"/>
                    <a:pt x="15" y="19"/>
                  </a:cubicBezTo>
                  <a:cubicBezTo>
                    <a:pt x="15" y="10"/>
                    <a:pt x="22" y="3"/>
                    <a:pt x="31" y="3"/>
                  </a:cubicBezTo>
                  <a:cubicBezTo>
                    <a:pt x="39" y="3"/>
                    <a:pt x="47" y="10"/>
                    <a:pt x="47" y="19"/>
                  </a:cubicBezTo>
                  <a:cubicBezTo>
                    <a:pt x="47" y="23"/>
                    <a:pt x="45" y="27"/>
                    <a:pt x="42" y="30"/>
                  </a:cubicBezTo>
                  <a:cubicBezTo>
                    <a:pt x="39" y="33"/>
                    <a:pt x="37" y="36"/>
                    <a:pt x="37" y="39"/>
                  </a:cubicBezTo>
                  <a:close/>
                  <a:moveTo>
                    <a:pt x="45" y="19"/>
                  </a:moveTo>
                  <a:cubicBezTo>
                    <a:pt x="45" y="19"/>
                    <a:pt x="44" y="20"/>
                    <a:pt x="44" y="20"/>
                  </a:cubicBezTo>
                  <a:cubicBezTo>
                    <a:pt x="43" y="20"/>
                    <a:pt x="43" y="19"/>
                    <a:pt x="43" y="19"/>
                  </a:cubicBezTo>
                  <a:cubicBezTo>
                    <a:pt x="43" y="14"/>
                    <a:pt x="39" y="9"/>
                    <a:pt x="35" y="8"/>
                  </a:cubicBezTo>
                  <a:cubicBezTo>
                    <a:pt x="34" y="7"/>
                    <a:pt x="34" y="7"/>
                    <a:pt x="34" y="6"/>
                  </a:cubicBezTo>
                  <a:cubicBezTo>
                    <a:pt x="34" y="6"/>
                    <a:pt x="35" y="6"/>
                    <a:pt x="35" y="6"/>
                  </a:cubicBezTo>
                  <a:cubicBezTo>
                    <a:pt x="41" y="8"/>
                    <a:pt x="45" y="13"/>
                    <a:pt x="45" y="19"/>
                  </a:cubicBezTo>
                  <a:close/>
                  <a:moveTo>
                    <a:pt x="42" y="24"/>
                  </a:moveTo>
                  <a:cubicBezTo>
                    <a:pt x="43" y="24"/>
                    <a:pt x="43" y="25"/>
                    <a:pt x="43" y="26"/>
                  </a:cubicBezTo>
                  <a:cubicBezTo>
                    <a:pt x="42" y="27"/>
                    <a:pt x="41" y="28"/>
                    <a:pt x="40" y="29"/>
                  </a:cubicBezTo>
                  <a:cubicBezTo>
                    <a:pt x="40" y="29"/>
                    <a:pt x="40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8" y="29"/>
                    <a:pt x="38" y="28"/>
                    <a:pt x="39" y="28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40" y="27"/>
                    <a:pt x="40" y="26"/>
                    <a:pt x="41" y="25"/>
                  </a:cubicBezTo>
                  <a:cubicBezTo>
                    <a:pt x="41" y="24"/>
                    <a:pt x="42" y="24"/>
                    <a:pt x="42" y="2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Freeform 136"/>
            <p:cNvSpPr>
              <a:spLocks noEditPoints="1"/>
            </p:cNvSpPr>
            <p:nvPr/>
          </p:nvSpPr>
          <p:spPr bwMode="auto">
            <a:xfrm>
              <a:off x="6767196" y="2153410"/>
              <a:ext cx="243854" cy="324552"/>
            </a:xfrm>
            <a:custGeom>
              <a:avLst/>
              <a:gdLst>
                <a:gd name="T0" fmla="*/ 30 w 59"/>
                <a:gd name="T1" fmla="*/ 0 h 75"/>
                <a:gd name="T2" fmla="*/ 0 w 59"/>
                <a:gd name="T3" fmla="*/ 11 h 75"/>
                <a:gd name="T4" fmla="*/ 54 w 59"/>
                <a:gd name="T5" fmla="*/ 75 h 75"/>
                <a:gd name="T6" fmla="*/ 54 w 59"/>
                <a:gd name="T7" fmla="*/ 5 h 75"/>
                <a:gd name="T8" fmla="*/ 49 w 59"/>
                <a:gd name="T9" fmla="*/ 16 h 75"/>
                <a:gd name="T10" fmla="*/ 50 w 59"/>
                <a:gd name="T11" fmla="*/ 14 h 75"/>
                <a:gd name="T12" fmla="*/ 53 w 59"/>
                <a:gd name="T13" fmla="*/ 15 h 75"/>
                <a:gd name="T14" fmla="*/ 9 w 59"/>
                <a:gd name="T15" fmla="*/ 66 h 75"/>
                <a:gd name="T16" fmla="*/ 9 w 59"/>
                <a:gd name="T17" fmla="*/ 12 h 75"/>
                <a:gd name="T18" fmla="*/ 10 w 59"/>
                <a:gd name="T19" fmla="*/ 16 h 75"/>
                <a:gd name="T20" fmla="*/ 34 w 59"/>
                <a:gd name="T21" fmla="*/ 6 h 75"/>
                <a:gd name="T22" fmla="*/ 12 w 59"/>
                <a:gd name="T23" fmla="*/ 14 h 75"/>
                <a:gd name="T24" fmla="*/ 56 w 59"/>
                <a:gd name="T25" fmla="*/ 67 h 75"/>
                <a:gd name="T26" fmla="*/ 3 w 59"/>
                <a:gd name="T27" fmla="*/ 67 h 75"/>
                <a:gd name="T28" fmla="*/ 20 w 59"/>
                <a:gd name="T29" fmla="*/ 8 h 75"/>
                <a:gd name="T30" fmla="*/ 4 w 59"/>
                <a:gd name="T31" fmla="*/ 15 h 75"/>
                <a:gd name="T32" fmla="*/ 50 w 59"/>
                <a:gd name="T33" fmla="*/ 68 h 75"/>
                <a:gd name="T34" fmla="*/ 50 w 59"/>
                <a:gd name="T35" fmla="*/ 10 h 75"/>
                <a:gd name="T36" fmla="*/ 54 w 59"/>
                <a:gd name="T37" fmla="*/ 8 h 75"/>
                <a:gd name="T38" fmla="*/ 9 w 59"/>
                <a:gd name="T39" fmla="*/ 20 h 75"/>
                <a:gd name="T40" fmla="*/ 14 w 59"/>
                <a:gd name="T41" fmla="*/ 25 h 75"/>
                <a:gd name="T42" fmla="*/ 14 w 59"/>
                <a:gd name="T43" fmla="*/ 19 h 75"/>
                <a:gd name="T44" fmla="*/ 11 w 59"/>
                <a:gd name="T45" fmla="*/ 21 h 75"/>
                <a:gd name="T46" fmla="*/ 11 w 59"/>
                <a:gd name="T47" fmla="*/ 23 h 75"/>
                <a:gd name="T48" fmla="*/ 10 w 59"/>
                <a:gd name="T49" fmla="*/ 28 h 75"/>
                <a:gd name="T50" fmla="*/ 10 w 59"/>
                <a:gd name="T51" fmla="*/ 34 h 75"/>
                <a:gd name="T52" fmla="*/ 15 w 59"/>
                <a:gd name="T53" fmla="*/ 29 h 75"/>
                <a:gd name="T54" fmla="*/ 11 w 59"/>
                <a:gd name="T55" fmla="*/ 32 h 75"/>
                <a:gd name="T56" fmla="*/ 13 w 59"/>
                <a:gd name="T57" fmla="*/ 32 h 75"/>
                <a:gd name="T58" fmla="*/ 9 w 59"/>
                <a:gd name="T59" fmla="*/ 39 h 75"/>
                <a:gd name="T60" fmla="*/ 14 w 59"/>
                <a:gd name="T61" fmla="*/ 44 h 75"/>
                <a:gd name="T62" fmla="*/ 14 w 59"/>
                <a:gd name="T63" fmla="*/ 38 h 75"/>
                <a:gd name="T64" fmla="*/ 11 w 59"/>
                <a:gd name="T65" fmla="*/ 40 h 75"/>
                <a:gd name="T66" fmla="*/ 14 w 59"/>
                <a:gd name="T67" fmla="*/ 47 h 75"/>
                <a:gd name="T68" fmla="*/ 9 w 59"/>
                <a:gd name="T69" fmla="*/ 52 h 75"/>
                <a:gd name="T70" fmla="*/ 15 w 59"/>
                <a:gd name="T71" fmla="*/ 52 h 75"/>
                <a:gd name="T72" fmla="*/ 13 w 59"/>
                <a:gd name="T73" fmla="*/ 51 h 75"/>
                <a:gd name="T74" fmla="*/ 13 w 59"/>
                <a:gd name="T75" fmla="*/ 49 h 75"/>
                <a:gd name="T76" fmla="*/ 10 w 59"/>
                <a:gd name="T77" fmla="*/ 57 h 75"/>
                <a:gd name="T78" fmla="*/ 10 w 59"/>
                <a:gd name="T79" fmla="*/ 63 h 75"/>
                <a:gd name="T80" fmla="*/ 15 w 59"/>
                <a:gd name="T81" fmla="*/ 58 h 75"/>
                <a:gd name="T82" fmla="*/ 11 w 59"/>
                <a:gd name="T83" fmla="*/ 61 h 75"/>
                <a:gd name="T84" fmla="*/ 13 w 59"/>
                <a:gd name="T85" fmla="*/ 61 h 75"/>
                <a:gd name="T86" fmla="*/ 49 w 59"/>
                <a:gd name="T87" fmla="*/ 23 h 75"/>
                <a:gd name="T88" fmla="*/ 17 w 59"/>
                <a:gd name="T89" fmla="*/ 25 h 75"/>
                <a:gd name="T90" fmla="*/ 17 w 59"/>
                <a:gd name="T91" fmla="*/ 32 h 75"/>
                <a:gd name="T92" fmla="*/ 49 w 59"/>
                <a:gd name="T93" fmla="*/ 34 h 75"/>
                <a:gd name="T94" fmla="*/ 16 w 59"/>
                <a:gd name="T95" fmla="*/ 43 h 75"/>
                <a:gd name="T96" fmla="*/ 50 w 59"/>
                <a:gd name="T97" fmla="*/ 43 h 75"/>
                <a:gd name="T98" fmla="*/ 16 w 59"/>
                <a:gd name="T99" fmla="*/ 43 h 75"/>
                <a:gd name="T100" fmla="*/ 49 w 59"/>
                <a:gd name="T101" fmla="*/ 51 h 75"/>
                <a:gd name="T102" fmla="*/ 17 w 59"/>
                <a:gd name="T103" fmla="*/ 53 h 75"/>
                <a:gd name="T104" fmla="*/ 17 w 59"/>
                <a:gd name="T105" fmla="*/ 61 h 75"/>
                <a:gd name="T106" fmla="*/ 49 w 59"/>
                <a:gd name="T107" fmla="*/ 63 h 75"/>
                <a:gd name="T108" fmla="*/ 27 w 59"/>
                <a:gd name="T109" fmla="*/ 6 h 75"/>
                <a:gd name="T110" fmla="*/ 30 w 59"/>
                <a:gd name="T111" fmla="*/ 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9" h="75">
                  <a:moveTo>
                    <a:pt x="54" y="5"/>
                  </a:moveTo>
                  <a:cubicBezTo>
                    <a:pt x="36" y="5"/>
                    <a:pt x="36" y="5"/>
                    <a:pt x="36" y="5"/>
                  </a:cubicBezTo>
                  <a:cubicBezTo>
                    <a:pt x="35" y="2"/>
                    <a:pt x="33" y="0"/>
                    <a:pt x="30" y="0"/>
                  </a:cubicBezTo>
                  <a:cubicBezTo>
                    <a:pt x="27" y="0"/>
                    <a:pt x="24" y="2"/>
                    <a:pt x="2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3" y="5"/>
                    <a:pt x="0" y="8"/>
                    <a:pt x="0" y="11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2"/>
                    <a:pt x="3" y="75"/>
                    <a:pt x="6" y="75"/>
                  </a:cubicBezTo>
                  <a:cubicBezTo>
                    <a:pt x="54" y="75"/>
                    <a:pt x="54" y="75"/>
                    <a:pt x="54" y="75"/>
                  </a:cubicBezTo>
                  <a:cubicBezTo>
                    <a:pt x="57" y="75"/>
                    <a:pt x="59" y="72"/>
                    <a:pt x="59" y="69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8"/>
                    <a:pt x="57" y="5"/>
                    <a:pt x="54" y="5"/>
                  </a:cubicBezTo>
                  <a:close/>
                  <a:moveTo>
                    <a:pt x="10" y="16"/>
                  </a:moveTo>
                  <a:cubicBezTo>
                    <a:pt x="10" y="16"/>
                    <a:pt x="10" y="16"/>
                    <a:pt x="11" y="16"/>
                  </a:cubicBezTo>
                  <a:cubicBezTo>
                    <a:pt x="49" y="16"/>
                    <a:pt x="49" y="16"/>
                    <a:pt x="49" y="16"/>
                  </a:cubicBezTo>
                  <a:cubicBezTo>
                    <a:pt x="49" y="16"/>
                    <a:pt x="49" y="16"/>
                    <a:pt x="49" y="16"/>
                  </a:cubicBezTo>
                  <a:cubicBezTo>
                    <a:pt x="49" y="16"/>
                    <a:pt x="50" y="15"/>
                    <a:pt x="50" y="15"/>
                  </a:cubicBezTo>
                  <a:cubicBezTo>
                    <a:pt x="50" y="15"/>
                    <a:pt x="50" y="15"/>
                    <a:pt x="50" y="14"/>
                  </a:cubicBezTo>
                  <a:cubicBezTo>
                    <a:pt x="50" y="14"/>
                    <a:pt x="49" y="13"/>
                    <a:pt x="48" y="12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2" y="12"/>
                    <a:pt x="53" y="13"/>
                    <a:pt x="53" y="15"/>
                  </a:cubicBezTo>
                  <a:cubicBezTo>
                    <a:pt x="53" y="63"/>
                    <a:pt x="53" y="63"/>
                    <a:pt x="53" y="63"/>
                  </a:cubicBezTo>
                  <a:cubicBezTo>
                    <a:pt x="53" y="65"/>
                    <a:pt x="52" y="66"/>
                    <a:pt x="50" y="66"/>
                  </a:cubicBezTo>
                  <a:cubicBezTo>
                    <a:pt x="9" y="66"/>
                    <a:pt x="9" y="66"/>
                    <a:pt x="9" y="66"/>
                  </a:cubicBezTo>
                  <a:cubicBezTo>
                    <a:pt x="8" y="66"/>
                    <a:pt x="6" y="65"/>
                    <a:pt x="6" y="63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6" y="13"/>
                    <a:pt x="8" y="12"/>
                    <a:pt x="9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0" y="13"/>
                    <a:pt x="10" y="15"/>
                    <a:pt x="10" y="15"/>
                  </a:cubicBezTo>
                  <a:cubicBezTo>
                    <a:pt x="10" y="15"/>
                    <a:pt x="10" y="15"/>
                    <a:pt x="10" y="16"/>
                  </a:cubicBezTo>
                  <a:close/>
                  <a:moveTo>
                    <a:pt x="26" y="6"/>
                  </a:moveTo>
                  <a:cubicBezTo>
                    <a:pt x="26" y="4"/>
                    <a:pt x="27" y="2"/>
                    <a:pt x="30" y="2"/>
                  </a:cubicBezTo>
                  <a:cubicBezTo>
                    <a:pt x="32" y="2"/>
                    <a:pt x="34" y="4"/>
                    <a:pt x="34" y="6"/>
                  </a:cubicBezTo>
                  <a:cubicBezTo>
                    <a:pt x="34" y="8"/>
                    <a:pt x="36" y="9"/>
                    <a:pt x="44" y="12"/>
                  </a:cubicBezTo>
                  <a:cubicBezTo>
                    <a:pt x="46" y="12"/>
                    <a:pt x="47" y="13"/>
                    <a:pt x="47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3"/>
                    <a:pt x="14" y="12"/>
                    <a:pt x="16" y="12"/>
                  </a:cubicBezTo>
                  <a:cubicBezTo>
                    <a:pt x="23" y="9"/>
                    <a:pt x="26" y="8"/>
                    <a:pt x="26" y="6"/>
                  </a:cubicBezTo>
                  <a:close/>
                  <a:moveTo>
                    <a:pt x="56" y="67"/>
                  </a:moveTo>
                  <a:cubicBezTo>
                    <a:pt x="56" y="68"/>
                    <a:pt x="55" y="69"/>
                    <a:pt x="54" y="69"/>
                  </a:cubicBezTo>
                  <a:cubicBezTo>
                    <a:pt x="6" y="69"/>
                    <a:pt x="6" y="69"/>
                    <a:pt x="6" y="69"/>
                  </a:cubicBezTo>
                  <a:cubicBezTo>
                    <a:pt x="4" y="69"/>
                    <a:pt x="3" y="68"/>
                    <a:pt x="3" y="67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3" y="9"/>
                    <a:pt x="4" y="8"/>
                    <a:pt x="6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19" y="9"/>
                    <a:pt x="17" y="9"/>
                    <a:pt x="16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7" y="10"/>
                    <a:pt x="4" y="12"/>
                    <a:pt x="4" y="15"/>
                  </a:cubicBezTo>
                  <a:cubicBezTo>
                    <a:pt x="4" y="63"/>
                    <a:pt x="4" y="63"/>
                    <a:pt x="4" y="63"/>
                  </a:cubicBezTo>
                  <a:cubicBezTo>
                    <a:pt x="4" y="66"/>
                    <a:pt x="7" y="68"/>
                    <a:pt x="9" y="68"/>
                  </a:cubicBezTo>
                  <a:cubicBezTo>
                    <a:pt x="50" y="68"/>
                    <a:pt x="50" y="68"/>
                    <a:pt x="50" y="68"/>
                  </a:cubicBezTo>
                  <a:cubicBezTo>
                    <a:pt x="53" y="68"/>
                    <a:pt x="55" y="66"/>
                    <a:pt x="55" y="63"/>
                  </a:cubicBezTo>
                  <a:cubicBezTo>
                    <a:pt x="55" y="15"/>
                    <a:pt x="55" y="15"/>
                    <a:pt x="55" y="15"/>
                  </a:cubicBezTo>
                  <a:cubicBezTo>
                    <a:pt x="55" y="12"/>
                    <a:pt x="53" y="10"/>
                    <a:pt x="50" y="10"/>
                  </a:cubicBezTo>
                  <a:cubicBezTo>
                    <a:pt x="44" y="10"/>
                    <a:pt x="44" y="10"/>
                    <a:pt x="44" y="10"/>
                  </a:cubicBezTo>
                  <a:cubicBezTo>
                    <a:pt x="42" y="9"/>
                    <a:pt x="41" y="9"/>
                    <a:pt x="40" y="8"/>
                  </a:cubicBezTo>
                  <a:cubicBezTo>
                    <a:pt x="54" y="8"/>
                    <a:pt x="54" y="8"/>
                    <a:pt x="54" y="8"/>
                  </a:cubicBezTo>
                  <a:cubicBezTo>
                    <a:pt x="55" y="8"/>
                    <a:pt x="56" y="9"/>
                    <a:pt x="56" y="11"/>
                  </a:cubicBezTo>
                  <a:lnTo>
                    <a:pt x="56" y="67"/>
                  </a:lnTo>
                  <a:close/>
                  <a:moveTo>
                    <a:pt x="9" y="20"/>
                  </a:moveTo>
                  <a:cubicBezTo>
                    <a:pt x="9" y="24"/>
                    <a:pt x="9" y="24"/>
                    <a:pt x="9" y="24"/>
                  </a:cubicBezTo>
                  <a:cubicBezTo>
                    <a:pt x="9" y="24"/>
                    <a:pt x="9" y="25"/>
                    <a:pt x="10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5" y="24"/>
                    <a:pt x="15" y="24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19"/>
                    <a:pt x="14" y="19"/>
                    <a:pt x="14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9" y="19"/>
                    <a:pt x="9" y="19"/>
                    <a:pt x="9" y="20"/>
                  </a:cubicBezTo>
                  <a:close/>
                  <a:moveTo>
                    <a:pt x="11" y="21"/>
                  </a:moveTo>
                  <a:cubicBezTo>
                    <a:pt x="13" y="21"/>
                    <a:pt x="13" y="21"/>
                    <a:pt x="13" y="21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1" y="23"/>
                    <a:pt x="11" y="23"/>
                    <a:pt x="11" y="23"/>
                  </a:cubicBezTo>
                  <a:lnTo>
                    <a:pt x="11" y="21"/>
                  </a:lnTo>
                  <a:close/>
                  <a:moveTo>
                    <a:pt x="14" y="28"/>
                  </a:moveTo>
                  <a:cubicBezTo>
                    <a:pt x="10" y="28"/>
                    <a:pt x="10" y="28"/>
                    <a:pt x="10" y="28"/>
                  </a:cubicBezTo>
                  <a:cubicBezTo>
                    <a:pt x="9" y="28"/>
                    <a:pt x="9" y="29"/>
                    <a:pt x="9" y="29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9" y="34"/>
                    <a:pt x="9" y="34"/>
                    <a:pt x="10" y="34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4"/>
                    <a:pt x="15" y="34"/>
                    <a:pt x="15" y="33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4" y="28"/>
                    <a:pt x="14" y="28"/>
                  </a:cubicBezTo>
                  <a:close/>
                  <a:moveTo>
                    <a:pt x="13" y="32"/>
                  </a:moveTo>
                  <a:cubicBezTo>
                    <a:pt x="11" y="32"/>
                    <a:pt x="11" y="32"/>
                    <a:pt x="11" y="32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13" y="30"/>
                    <a:pt x="13" y="30"/>
                    <a:pt x="13" y="30"/>
                  </a:cubicBezTo>
                  <a:lnTo>
                    <a:pt x="13" y="32"/>
                  </a:lnTo>
                  <a:close/>
                  <a:moveTo>
                    <a:pt x="14" y="38"/>
                  </a:moveTo>
                  <a:cubicBezTo>
                    <a:pt x="10" y="38"/>
                    <a:pt x="10" y="38"/>
                    <a:pt x="10" y="38"/>
                  </a:cubicBezTo>
                  <a:cubicBezTo>
                    <a:pt x="9" y="38"/>
                    <a:pt x="9" y="38"/>
                    <a:pt x="9" y="39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9" y="43"/>
                    <a:pt x="9" y="44"/>
                    <a:pt x="10" y="44"/>
                  </a:cubicBezTo>
                  <a:cubicBezTo>
                    <a:pt x="14" y="44"/>
                    <a:pt x="14" y="44"/>
                    <a:pt x="14" y="44"/>
                  </a:cubicBezTo>
                  <a:cubicBezTo>
                    <a:pt x="14" y="44"/>
                    <a:pt x="15" y="43"/>
                    <a:pt x="15" y="43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8"/>
                    <a:pt x="14" y="38"/>
                    <a:pt x="14" y="38"/>
                  </a:cubicBezTo>
                  <a:close/>
                  <a:moveTo>
                    <a:pt x="13" y="42"/>
                  </a:moveTo>
                  <a:cubicBezTo>
                    <a:pt x="11" y="42"/>
                    <a:pt x="11" y="42"/>
                    <a:pt x="11" y="42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3" y="40"/>
                    <a:pt x="13" y="40"/>
                    <a:pt x="13" y="40"/>
                  </a:cubicBezTo>
                  <a:lnTo>
                    <a:pt x="13" y="42"/>
                  </a:lnTo>
                  <a:close/>
                  <a:moveTo>
                    <a:pt x="14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9" y="47"/>
                    <a:pt x="9" y="48"/>
                    <a:pt x="9" y="48"/>
                  </a:cubicBezTo>
                  <a:cubicBezTo>
                    <a:pt x="9" y="52"/>
                    <a:pt x="9" y="52"/>
                    <a:pt x="9" y="52"/>
                  </a:cubicBezTo>
                  <a:cubicBezTo>
                    <a:pt x="9" y="53"/>
                    <a:pt x="9" y="53"/>
                    <a:pt x="10" y="53"/>
                  </a:cubicBezTo>
                  <a:cubicBezTo>
                    <a:pt x="14" y="53"/>
                    <a:pt x="14" y="53"/>
                    <a:pt x="14" y="53"/>
                  </a:cubicBezTo>
                  <a:cubicBezTo>
                    <a:pt x="14" y="53"/>
                    <a:pt x="15" y="53"/>
                    <a:pt x="15" y="52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5" y="48"/>
                    <a:pt x="14" y="47"/>
                    <a:pt x="14" y="47"/>
                  </a:cubicBezTo>
                  <a:close/>
                  <a:moveTo>
                    <a:pt x="13" y="51"/>
                  </a:moveTo>
                  <a:cubicBezTo>
                    <a:pt x="11" y="51"/>
                    <a:pt x="11" y="51"/>
                    <a:pt x="11" y="51"/>
                  </a:cubicBezTo>
                  <a:cubicBezTo>
                    <a:pt x="11" y="49"/>
                    <a:pt x="11" y="49"/>
                    <a:pt x="11" y="49"/>
                  </a:cubicBezTo>
                  <a:cubicBezTo>
                    <a:pt x="13" y="49"/>
                    <a:pt x="13" y="49"/>
                    <a:pt x="13" y="49"/>
                  </a:cubicBezTo>
                  <a:lnTo>
                    <a:pt x="13" y="51"/>
                  </a:lnTo>
                  <a:close/>
                  <a:moveTo>
                    <a:pt x="14" y="57"/>
                  </a:moveTo>
                  <a:cubicBezTo>
                    <a:pt x="10" y="57"/>
                    <a:pt x="10" y="57"/>
                    <a:pt x="10" y="57"/>
                  </a:cubicBezTo>
                  <a:cubicBezTo>
                    <a:pt x="9" y="57"/>
                    <a:pt x="9" y="57"/>
                    <a:pt x="9" y="58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9" y="62"/>
                    <a:pt x="9" y="63"/>
                    <a:pt x="10" y="63"/>
                  </a:cubicBezTo>
                  <a:cubicBezTo>
                    <a:pt x="14" y="63"/>
                    <a:pt x="14" y="63"/>
                    <a:pt x="14" y="63"/>
                  </a:cubicBezTo>
                  <a:cubicBezTo>
                    <a:pt x="14" y="63"/>
                    <a:pt x="15" y="62"/>
                    <a:pt x="15" y="62"/>
                  </a:cubicBezTo>
                  <a:cubicBezTo>
                    <a:pt x="15" y="58"/>
                    <a:pt x="15" y="58"/>
                    <a:pt x="15" y="58"/>
                  </a:cubicBezTo>
                  <a:cubicBezTo>
                    <a:pt x="15" y="57"/>
                    <a:pt x="14" y="57"/>
                    <a:pt x="14" y="57"/>
                  </a:cubicBezTo>
                  <a:close/>
                  <a:moveTo>
                    <a:pt x="13" y="61"/>
                  </a:moveTo>
                  <a:cubicBezTo>
                    <a:pt x="11" y="61"/>
                    <a:pt x="11" y="61"/>
                    <a:pt x="11" y="61"/>
                  </a:cubicBezTo>
                  <a:cubicBezTo>
                    <a:pt x="11" y="59"/>
                    <a:pt x="11" y="59"/>
                    <a:pt x="11" y="59"/>
                  </a:cubicBezTo>
                  <a:cubicBezTo>
                    <a:pt x="13" y="59"/>
                    <a:pt x="13" y="59"/>
                    <a:pt x="13" y="59"/>
                  </a:cubicBezTo>
                  <a:lnTo>
                    <a:pt x="13" y="61"/>
                  </a:lnTo>
                  <a:close/>
                  <a:moveTo>
                    <a:pt x="16" y="24"/>
                  </a:moveTo>
                  <a:cubicBezTo>
                    <a:pt x="16" y="23"/>
                    <a:pt x="16" y="23"/>
                    <a:pt x="17" y="23"/>
                  </a:cubicBezTo>
                  <a:cubicBezTo>
                    <a:pt x="49" y="23"/>
                    <a:pt x="49" y="23"/>
                    <a:pt x="49" y="23"/>
                  </a:cubicBezTo>
                  <a:cubicBezTo>
                    <a:pt x="49" y="23"/>
                    <a:pt x="50" y="23"/>
                    <a:pt x="50" y="24"/>
                  </a:cubicBezTo>
                  <a:cubicBezTo>
                    <a:pt x="50" y="24"/>
                    <a:pt x="49" y="25"/>
                    <a:pt x="49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6" y="25"/>
                    <a:pt x="16" y="24"/>
                    <a:pt x="16" y="24"/>
                  </a:cubicBezTo>
                  <a:close/>
                  <a:moveTo>
                    <a:pt x="16" y="33"/>
                  </a:moveTo>
                  <a:cubicBezTo>
                    <a:pt x="16" y="33"/>
                    <a:pt x="16" y="32"/>
                    <a:pt x="17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50" y="33"/>
                    <a:pt x="50" y="33"/>
                  </a:cubicBezTo>
                  <a:cubicBezTo>
                    <a:pt x="50" y="34"/>
                    <a:pt x="49" y="34"/>
                    <a:pt x="49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6" y="34"/>
                    <a:pt x="16" y="34"/>
                    <a:pt x="16" y="33"/>
                  </a:cubicBezTo>
                  <a:close/>
                  <a:moveTo>
                    <a:pt x="16" y="43"/>
                  </a:moveTo>
                  <a:cubicBezTo>
                    <a:pt x="16" y="42"/>
                    <a:pt x="16" y="42"/>
                    <a:pt x="17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2"/>
                    <a:pt x="50" y="42"/>
                    <a:pt x="50" y="43"/>
                  </a:cubicBezTo>
                  <a:cubicBezTo>
                    <a:pt x="50" y="43"/>
                    <a:pt x="49" y="44"/>
                    <a:pt x="49" y="44"/>
                  </a:cubicBezTo>
                  <a:cubicBezTo>
                    <a:pt x="17" y="44"/>
                    <a:pt x="17" y="44"/>
                    <a:pt x="17" y="44"/>
                  </a:cubicBezTo>
                  <a:cubicBezTo>
                    <a:pt x="16" y="44"/>
                    <a:pt x="16" y="43"/>
                    <a:pt x="16" y="43"/>
                  </a:cubicBezTo>
                  <a:close/>
                  <a:moveTo>
                    <a:pt x="16" y="52"/>
                  </a:moveTo>
                  <a:cubicBezTo>
                    <a:pt x="16" y="52"/>
                    <a:pt x="16" y="51"/>
                    <a:pt x="17" y="51"/>
                  </a:cubicBezTo>
                  <a:cubicBezTo>
                    <a:pt x="49" y="51"/>
                    <a:pt x="49" y="51"/>
                    <a:pt x="49" y="51"/>
                  </a:cubicBezTo>
                  <a:cubicBezTo>
                    <a:pt x="49" y="51"/>
                    <a:pt x="50" y="52"/>
                    <a:pt x="50" y="52"/>
                  </a:cubicBezTo>
                  <a:cubicBezTo>
                    <a:pt x="50" y="53"/>
                    <a:pt x="49" y="53"/>
                    <a:pt x="49" y="53"/>
                  </a:cubicBezTo>
                  <a:cubicBezTo>
                    <a:pt x="17" y="53"/>
                    <a:pt x="17" y="53"/>
                    <a:pt x="17" y="53"/>
                  </a:cubicBezTo>
                  <a:cubicBezTo>
                    <a:pt x="16" y="53"/>
                    <a:pt x="16" y="53"/>
                    <a:pt x="16" y="52"/>
                  </a:cubicBezTo>
                  <a:close/>
                  <a:moveTo>
                    <a:pt x="16" y="62"/>
                  </a:moveTo>
                  <a:cubicBezTo>
                    <a:pt x="16" y="61"/>
                    <a:pt x="16" y="61"/>
                    <a:pt x="17" y="61"/>
                  </a:cubicBezTo>
                  <a:cubicBezTo>
                    <a:pt x="49" y="61"/>
                    <a:pt x="49" y="61"/>
                    <a:pt x="49" y="61"/>
                  </a:cubicBezTo>
                  <a:cubicBezTo>
                    <a:pt x="49" y="61"/>
                    <a:pt x="50" y="61"/>
                    <a:pt x="50" y="62"/>
                  </a:cubicBezTo>
                  <a:cubicBezTo>
                    <a:pt x="50" y="62"/>
                    <a:pt x="49" y="63"/>
                    <a:pt x="49" y="63"/>
                  </a:cubicBezTo>
                  <a:cubicBezTo>
                    <a:pt x="17" y="63"/>
                    <a:pt x="17" y="63"/>
                    <a:pt x="17" y="63"/>
                  </a:cubicBezTo>
                  <a:cubicBezTo>
                    <a:pt x="16" y="63"/>
                    <a:pt x="16" y="62"/>
                    <a:pt x="16" y="62"/>
                  </a:cubicBezTo>
                  <a:close/>
                  <a:moveTo>
                    <a:pt x="27" y="6"/>
                  </a:moveTo>
                  <a:cubicBezTo>
                    <a:pt x="27" y="5"/>
                    <a:pt x="28" y="4"/>
                    <a:pt x="30" y="4"/>
                  </a:cubicBezTo>
                  <a:cubicBezTo>
                    <a:pt x="31" y="4"/>
                    <a:pt x="32" y="5"/>
                    <a:pt x="32" y="6"/>
                  </a:cubicBezTo>
                  <a:cubicBezTo>
                    <a:pt x="32" y="7"/>
                    <a:pt x="31" y="8"/>
                    <a:pt x="30" y="8"/>
                  </a:cubicBezTo>
                  <a:cubicBezTo>
                    <a:pt x="28" y="8"/>
                    <a:pt x="27" y="7"/>
                    <a:pt x="27" y="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9509071" y="4918022"/>
              <a:ext cx="1866728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d-ID"/>
              </a:defPPr>
              <a:lvl1pPr marL="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67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32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98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64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3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94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60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327" algn="l" defTabSz="914332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Put your great paragraph here, make it awesome with your own style.</a:t>
              </a:r>
              <a:endPara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9509070" y="4694886"/>
              <a:ext cx="1094384" cy="257369"/>
            </a:xfrm>
            <a:prstGeom prst="rect">
              <a:avLst/>
            </a:prstGeom>
            <a:noFill/>
          </p:spPr>
          <p:txBody>
            <a:bodyPr wrap="none" lIns="72000" tIns="36000" rIns="72000" bIns="36000" rtlCol="0" anchor="t">
              <a:spAutoFit/>
            </a:bodyPr>
            <a:lstStyle/>
            <a:p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Element Five</a:t>
              </a:r>
              <a:endPara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Freeform 125"/>
            <p:cNvSpPr>
              <a:spLocks noEditPoints="1"/>
            </p:cNvSpPr>
            <p:nvPr/>
          </p:nvSpPr>
          <p:spPr bwMode="auto">
            <a:xfrm>
              <a:off x="9187208" y="2168322"/>
              <a:ext cx="294729" cy="294728"/>
            </a:xfrm>
            <a:custGeom>
              <a:avLst/>
              <a:gdLst>
                <a:gd name="T0" fmla="*/ 60 w 71"/>
                <a:gd name="T1" fmla="*/ 10 h 68"/>
                <a:gd name="T2" fmla="*/ 54 w 71"/>
                <a:gd name="T3" fmla="*/ 10 h 68"/>
                <a:gd name="T4" fmla="*/ 50 w 71"/>
                <a:gd name="T5" fmla="*/ 10 h 68"/>
                <a:gd name="T6" fmla="*/ 45 w 71"/>
                <a:gd name="T7" fmla="*/ 1 h 68"/>
                <a:gd name="T8" fmla="*/ 27 w 71"/>
                <a:gd name="T9" fmla="*/ 0 h 68"/>
                <a:gd name="T10" fmla="*/ 21 w 71"/>
                <a:gd name="T11" fmla="*/ 6 h 68"/>
                <a:gd name="T12" fmla="*/ 18 w 71"/>
                <a:gd name="T13" fmla="*/ 10 h 68"/>
                <a:gd name="T14" fmla="*/ 11 w 71"/>
                <a:gd name="T15" fmla="*/ 10 h 68"/>
                <a:gd name="T16" fmla="*/ 6 w 71"/>
                <a:gd name="T17" fmla="*/ 10 h 68"/>
                <a:gd name="T18" fmla="*/ 0 w 71"/>
                <a:gd name="T19" fmla="*/ 62 h 68"/>
                <a:gd name="T20" fmla="*/ 64 w 71"/>
                <a:gd name="T21" fmla="*/ 68 h 68"/>
                <a:gd name="T22" fmla="*/ 71 w 71"/>
                <a:gd name="T23" fmla="*/ 17 h 68"/>
                <a:gd name="T24" fmla="*/ 3 w 71"/>
                <a:gd name="T25" fmla="*/ 36 h 68"/>
                <a:gd name="T26" fmla="*/ 31 w 71"/>
                <a:gd name="T27" fmla="*/ 37 h 68"/>
                <a:gd name="T28" fmla="*/ 31 w 71"/>
                <a:gd name="T29" fmla="*/ 46 h 68"/>
                <a:gd name="T30" fmla="*/ 38 w 71"/>
                <a:gd name="T31" fmla="*/ 47 h 68"/>
                <a:gd name="T32" fmla="*/ 39 w 71"/>
                <a:gd name="T33" fmla="*/ 38 h 68"/>
                <a:gd name="T34" fmla="*/ 64 w 71"/>
                <a:gd name="T35" fmla="*/ 37 h 68"/>
                <a:gd name="T36" fmla="*/ 68 w 71"/>
                <a:gd name="T37" fmla="*/ 62 h 68"/>
                <a:gd name="T38" fmla="*/ 6 w 71"/>
                <a:gd name="T39" fmla="*/ 65 h 68"/>
                <a:gd name="T40" fmla="*/ 3 w 71"/>
                <a:gd name="T41" fmla="*/ 36 h 68"/>
                <a:gd name="T42" fmla="*/ 68 w 71"/>
                <a:gd name="T43" fmla="*/ 17 h 68"/>
                <a:gd name="T44" fmla="*/ 64 w 71"/>
                <a:gd name="T45" fmla="*/ 35 h 68"/>
                <a:gd name="T46" fmla="*/ 39 w 71"/>
                <a:gd name="T47" fmla="*/ 34 h 68"/>
                <a:gd name="T48" fmla="*/ 38 w 71"/>
                <a:gd name="T49" fmla="*/ 32 h 68"/>
                <a:gd name="T50" fmla="*/ 31 w 71"/>
                <a:gd name="T51" fmla="*/ 34 h 68"/>
                <a:gd name="T52" fmla="*/ 31 w 71"/>
                <a:gd name="T53" fmla="*/ 35 h 68"/>
                <a:gd name="T54" fmla="*/ 3 w 71"/>
                <a:gd name="T55" fmla="*/ 32 h 68"/>
                <a:gd name="T56" fmla="*/ 6 w 71"/>
                <a:gd name="T57" fmla="*/ 13 h 68"/>
                <a:gd name="T58" fmla="*/ 33 w 71"/>
                <a:gd name="T59" fmla="*/ 39 h 68"/>
                <a:gd name="T60" fmla="*/ 37 w 71"/>
                <a:gd name="T61" fmla="*/ 45 h 68"/>
                <a:gd name="T62" fmla="*/ 33 w 71"/>
                <a:gd name="T63" fmla="*/ 39 h 68"/>
                <a:gd name="T64" fmla="*/ 26 w 71"/>
                <a:gd name="T65" fmla="*/ 4 h 68"/>
                <a:gd name="T66" fmla="*/ 43 w 71"/>
                <a:gd name="T67" fmla="*/ 5 h 68"/>
                <a:gd name="T68" fmla="*/ 47 w 71"/>
                <a:gd name="T69" fmla="*/ 6 h 68"/>
                <a:gd name="T70" fmla="*/ 43 w 71"/>
                <a:gd name="T71" fmla="*/ 10 h 68"/>
                <a:gd name="T72" fmla="*/ 29 w 71"/>
                <a:gd name="T73" fmla="*/ 10 h 68"/>
                <a:gd name="T74" fmla="*/ 24 w 71"/>
                <a:gd name="T75" fmla="*/ 10 h 68"/>
                <a:gd name="T76" fmla="*/ 7 w 71"/>
                <a:gd name="T77" fmla="*/ 15 h 68"/>
                <a:gd name="T78" fmla="*/ 18 w 71"/>
                <a:gd name="T79" fmla="*/ 16 h 68"/>
                <a:gd name="T80" fmla="*/ 7 w 71"/>
                <a:gd name="T81" fmla="*/ 17 h 68"/>
                <a:gd name="T82" fmla="*/ 6 w 71"/>
                <a:gd name="T83" fmla="*/ 26 h 68"/>
                <a:gd name="T84" fmla="*/ 5 w 71"/>
                <a:gd name="T85" fmla="*/ 17 h 68"/>
                <a:gd name="T86" fmla="*/ 53 w 71"/>
                <a:gd name="T87" fmla="*/ 63 h 68"/>
                <a:gd name="T88" fmla="*/ 64 w 71"/>
                <a:gd name="T89" fmla="*/ 62 h 68"/>
                <a:gd name="T90" fmla="*/ 65 w 71"/>
                <a:gd name="T91" fmla="*/ 53 h 68"/>
                <a:gd name="T92" fmla="*/ 66 w 71"/>
                <a:gd name="T93" fmla="*/ 62 h 68"/>
                <a:gd name="T94" fmla="*/ 54 w 71"/>
                <a:gd name="T95" fmla="*/ 6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1" h="68">
                  <a:moveTo>
                    <a:pt x="64" y="10"/>
                  </a:moveTo>
                  <a:cubicBezTo>
                    <a:pt x="60" y="10"/>
                    <a:pt x="60" y="10"/>
                    <a:pt x="60" y="10"/>
                  </a:cubicBezTo>
                  <a:cubicBezTo>
                    <a:pt x="60" y="10"/>
                    <a:pt x="60" y="10"/>
                    <a:pt x="59" y="10"/>
                  </a:cubicBezTo>
                  <a:cubicBezTo>
                    <a:pt x="54" y="10"/>
                    <a:pt x="54" y="10"/>
                    <a:pt x="54" y="10"/>
                  </a:cubicBezTo>
                  <a:cubicBezTo>
                    <a:pt x="53" y="10"/>
                    <a:pt x="52" y="10"/>
                    <a:pt x="52" y="10"/>
                  </a:cubicBezTo>
                  <a:cubicBezTo>
                    <a:pt x="50" y="10"/>
                    <a:pt x="50" y="10"/>
                    <a:pt x="50" y="10"/>
                  </a:cubicBezTo>
                  <a:cubicBezTo>
                    <a:pt x="50" y="6"/>
                    <a:pt x="50" y="6"/>
                    <a:pt x="50" y="6"/>
                  </a:cubicBezTo>
                  <a:cubicBezTo>
                    <a:pt x="50" y="4"/>
                    <a:pt x="48" y="2"/>
                    <a:pt x="45" y="1"/>
                  </a:cubicBezTo>
                  <a:cubicBezTo>
                    <a:pt x="45" y="1"/>
                    <a:pt x="44" y="0"/>
                    <a:pt x="43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6" y="1"/>
                    <a:pt x="26" y="1"/>
                  </a:cubicBezTo>
                  <a:cubicBezTo>
                    <a:pt x="23" y="2"/>
                    <a:pt x="21" y="4"/>
                    <a:pt x="21" y="6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0"/>
                    <a:pt x="18" y="10"/>
                    <a:pt x="17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1" y="10"/>
                    <a:pt x="10" y="10"/>
                    <a:pt x="10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3" y="10"/>
                    <a:pt x="0" y="13"/>
                    <a:pt x="0" y="17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6"/>
                    <a:pt x="3" y="68"/>
                    <a:pt x="6" y="68"/>
                  </a:cubicBezTo>
                  <a:cubicBezTo>
                    <a:pt x="64" y="68"/>
                    <a:pt x="64" y="68"/>
                    <a:pt x="64" y="68"/>
                  </a:cubicBezTo>
                  <a:cubicBezTo>
                    <a:pt x="68" y="68"/>
                    <a:pt x="71" y="66"/>
                    <a:pt x="71" y="62"/>
                  </a:cubicBezTo>
                  <a:cubicBezTo>
                    <a:pt x="71" y="17"/>
                    <a:pt x="71" y="17"/>
                    <a:pt x="71" y="17"/>
                  </a:cubicBezTo>
                  <a:cubicBezTo>
                    <a:pt x="71" y="13"/>
                    <a:pt x="68" y="10"/>
                    <a:pt x="64" y="10"/>
                  </a:cubicBezTo>
                  <a:close/>
                  <a:moveTo>
                    <a:pt x="3" y="36"/>
                  </a:moveTo>
                  <a:cubicBezTo>
                    <a:pt x="4" y="37"/>
                    <a:pt x="5" y="37"/>
                    <a:pt x="6" y="37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31" y="38"/>
                    <a:pt x="31" y="38"/>
                    <a:pt x="31" y="38"/>
                  </a:cubicBezTo>
                  <a:cubicBezTo>
                    <a:pt x="31" y="46"/>
                    <a:pt x="31" y="46"/>
                    <a:pt x="31" y="46"/>
                  </a:cubicBezTo>
                  <a:cubicBezTo>
                    <a:pt x="31" y="47"/>
                    <a:pt x="32" y="47"/>
                    <a:pt x="32" y="47"/>
                  </a:cubicBezTo>
                  <a:cubicBezTo>
                    <a:pt x="38" y="47"/>
                    <a:pt x="38" y="47"/>
                    <a:pt x="38" y="47"/>
                  </a:cubicBezTo>
                  <a:cubicBezTo>
                    <a:pt x="39" y="47"/>
                    <a:pt x="39" y="47"/>
                    <a:pt x="39" y="46"/>
                  </a:cubicBezTo>
                  <a:cubicBezTo>
                    <a:pt x="39" y="38"/>
                    <a:pt x="39" y="38"/>
                    <a:pt x="39" y="38"/>
                  </a:cubicBezTo>
                  <a:cubicBezTo>
                    <a:pt x="39" y="37"/>
                    <a:pt x="39" y="37"/>
                    <a:pt x="39" y="37"/>
                  </a:cubicBezTo>
                  <a:cubicBezTo>
                    <a:pt x="64" y="37"/>
                    <a:pt x="64" y="37"/>
                    <a:pt x="64" y="37"/>
                  </a:cubicBezTo>
                  <a:cubicBezTo>
                    <a:pt x="65" y="37"/>
                    <a:pt x="67" y="37"/>
                    <a:pt x="68" y="36"/>
                  </a:cubicBezTo>
                  <a:cubicBezTo>
                    <a:pt x="68" y="62"/>
                    <a:pt x="68" y="62"/>
                    <a:pt x="68" y="62"/>
                  </a:cubicBezTo>
                  <a:cubicBezTo>
                    <a:pt x="68" y="64"/>
                    <a:pt x="66" y="65"/>
                    <a:pt x="64" y="65"/>
                  </a:cubicBezTo>
                  <a:cubicBezTo>
                    <a:pt x="6" y="65"/>
                    <a:pt x="6" y="65"/>
                    <a:pt x="6" y="65"/>
                  </a:cubicBezTo>
                  <a:cubicBezTo>
                    <a:pt x="5" y="65"/>
                    <a:pt x="3" y="64"/>
                    <a:pt x="3" y="62"/>
                  </a:cubicBezTo>
                  <a:lnTo>
                    <a:pt x="3" y="36"/>
                  </a:lnTo>
                  <a:close/>
                  <a:moveTo>
                    <a:pt x="64" y="13"/>
                  </a:moveTo>
                  <a:cubicBezTo>
                    <a:pt x="66" y="13"/>
                    <a:pt x="68" y="15"/>
                    <a:pt x="68" y="17"/>
                  </a:cubicBezTo>
                  <a:cubicBezTo>
                    <a:pt x="68" y="32"/>
                    <a:pt x="68" y="32"/>
                    <a:pt x="68" y="32"/>
                  </a:cubicBezTo>
                  <a:cubicBezTo>
                    <a:pt x="68" y="34"/>
                    <a:pt x="66" y="35"/>
                    <a:pt x="64" y="35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39" y="33"/>
                    <a:pt x="39" y="32"/>
                    <a:pt x="38" y="32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2" y="32"/>
                    <a:pt x="31" y="33"/>
                    <a:pt x="31" y="34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6" y="35"/>
                    <a:pt x="6" y="35"/>
                    <a:pt x="6" y="35"/>
                  </a:cubicBezTo>
                  <a:cubicBezTo>
                    <a:pt x="5" y="35"/>
                    <a:pt x="3" y="34"/>
                    <a:pt x="3" y="32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15"/>
                    <a:pt x="5" y="13"/>
                    <a:pt x="6" y="13"/>
                  </a:cubicBezTo>
                  <a:lnTo>
                    <a:pt x="64" y="13"/>
                  </a:lnTo>
                  <a:close/>
                  <a:moveTo>
                    <a:pt x="33" y="39"/>
                  </a:moveTo>
                  <a:cubicBezTo>
                    <a:pt x="37" y="39"/>
                    <a:pt x="37" y="39"/>
                    <a:pt x="37" y="39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3" y="45"/>
                    <a:pt x="33" y="45"/>
                    <a:pt x="33" y="45"/>
                  </a:cubicBezTo>
                  <a:lnTo>
                    <a:pt x="33" y="39"/>
                  </a:lnTo>
                  <a:close/>
                  <a:moveTo>
                    <a:pt x="24" y="6"/>
                  </a:moveTo>
                  <a:cubicBezTo>
                    <a:pt x="24" y="5"/>
                    <a:pt x="25" y="5"/>
                    <a:pt x="26" y="4"/>
                  </a:cubicBezTo>
                  <a:cubicBezTo>
                    <a:pt x="26" y="5"/>
                    <a:pt x="27" y="5"/>
                    <a:pt x="27" y="5"/>
                  </a:cubicBezTo>
                  <a:cubicBezTo>
                    <a:pt x="43" y="5"/>
                    <a:pt x="43" y="5"/>
                    <a:pt x="43" y="5"/>
                  </a:cubicBezTo>
                  <a:cubicBezTo>
                    <a:pt x="44" y="5"/>
                    <a:pt x="44" y="5"/>
                    <a:pt x="45" y="4"/>
                  </a:cubicBezTo>
                  <a:cubicBezTo>
                    <a:pt x="46" y="5"/>
                    <a:pt x="47" y="5"/>
                    <a:pt x="47" y="6"/>
                  </a:cubicBezTo>
                  <a:cubicBezTo>
                    <a:pt x="47" y="10"/>
                    <a:pt x="47" y="10"/>
                    <a:pt x="47" y="10"/>
                  </a:cubicBezTo>
                  <a:cubicBezTo>
                    <a:pt x="43" y="10"/>
                    <a:pt x="43" y="10"/>
                    <a:pt x="43" y="10"/>
                  </a:cubicBezTo>
                  <a:cubicBezTo>
                    <a:pt x="42" y="10"/>
                    <a:pt x="42" y="10"/>
                    <a:pt x="41" y="10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29" y="10"/>
                    <a:pt x="28" y="10"/>
                    <a:pt x="28" y="10"/>
                  </a:cubicBezTo>
                  <a:cubicBezTo>
                    <a:pt x="24" y="10"/>
                    <a:pt x="24" y="10"/>
                    <a:pt x="24" y="10"/>
                  </a:cubicBezTo>
                  <a:lnTo>
                    <a:pt x="24" y="6"/>
                  </a:lnTo>
                  <a:close/>
                  <a:moveTo>
                    <a:pt x="7" y="15"/>
                  </a:moveTo>
                  <a:cubicBezTo>
                    <a:pt x="17" y="15"/>
                    <a:pt x="17" y="15"/>
                    <a:pt x="17" y="15"/>
                  </a:cubicBezTo>
                  <a:cubicBezTo>
                    <a:pt x="18" y="15"/>
                    <a:pt x="18" y="16"/>
                    <a:pt x="18" y="16"/>
                  </a:cubicBezTo>
                  <a:cubicBezTo>
                    <a:pt x="18" y="17"/>
                    <a:pt x="18" y="17"/>
                    <a:pt x="17" y="17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6"/>
                    <a:pt x="6" y="26"/>
                    <a:pt x="6" y="26"/>
                  </a:cubicBezTo>
                  <a:cubicBezTo>
                    <a:pt x="5" y="26"/>
                    <a:pt x="5" y="26"/>
                    <a:pt x="5" y="25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5" y="16"/>
                    <a:pt x="6" y="15"/>
                    <a:pt x="7" y="15"/>
                  </a:cubicBezTo>
                  <a:close/>
                  <a:moveTo>
                    <a:pt x="53" y="63"/>
                  </a:moveTo>
                  <a:cubicBezTo>
                    <a:pt x="53" y="62"/>
                    <a:pt x="53" y="62"/>
                    <a:pt x="54" y="62"/>
                  </a:cubicBezTo>
                  <a:cubicBezTo>
                    <a:pt x="64" y="62"/>
                    <a:pt x="64" y="62"/>
                    <a:pt x="64" y="62"/>
                  </a:cubicBezTo>
                  <a:cubicBezTo>
                    <a:pt x="64" y="54"/>
                    <a:pt x="64" y="54"/>
                    <a:pt x="64" y="54"/>
                  </a:cubicBezTo>
                  <a:cubicBezTo>
                    <a:pt x="64" y="53"/>
                    <a:pt x="64" y="53"/>
                    <a:pt x="65" y="53"/>
                  </a:cubicBezTo>
                  <a:cubicBezTo>
                    <a:pt x="65" y="53"/>
                    <a:pt x="66" y="53"/>
                    <a:pt x="66" y="54"/>
                  </a:cubicBezTo>
                  <a:cubicBezTo>
                    <a:pt x="66" y="62"/>
                    <a:pt x="66" y="62"/>
                    <a:pt x="66" y="62"/>
                  </a:cubicBezTo>
                  <a:cubicBezTo>
                    <a:pt x="66" y="63"/>
                    <a:pt x="65" y="64"/>
                    <a:pt x="64" y="64"/>
                  </a:cubicBezTo>
                  <a:cubicBezTo>
                    <a:pt x="54" y="64"/>
                    <a:pt x="54" y="64"/>
                    <a:pt x="54" y="64"/>
                  </a:cubicBezTo>
                  <a:cubicBezTo>
                    <a:pt x="53" y="64"/>
                    <a:pt x="53" y="63"/>
                    <a:pt x="53" y="6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175" y="5121275"/>
            <a:ext cx="4845050" cy="171926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z="11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en-US" sz="11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351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decel="94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5" presetID="1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left)">
                                          <p:cBhvr>
                                            <p:cTn id="18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20" presetID="2" presetClass="entr" presetSubtype="1" fill="hold" grpId="0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2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25" presetID="2" presetClass="entr" presetSubtype="1" fill="hold" grpId="0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30" presetID="2" presetClass="entr" presetSubtype="1" fill="hold" grpId="0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2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3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35" presetID="2" presetClass="entr" presetSubtype="1" fill="hold" grpId="0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7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8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40" presetID="2" presetClass="entr" presetSubtype="1" fill="hold" grpId="0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42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43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45" presetID="2" presetClass="entr" presetSubtype="1" fill="hold" grpId="0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47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48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4250"/>
                                </p:stCondLst>
                                <p:childTnLst>
                                  <p:par>
                                    <p:cTn id="50" presetID="2" presetClass="entr" presetSubtype="1" fill="hold" grpId="0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52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53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4750"/>
                                </p:stCondLst>
                                <p:childTnLst>
                                  <p:par>
                                    <p:cTn id="55" presetID="2" presetClass="entr" presetSubtype="1" fill="hold" grpId="0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57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58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60" presetID="1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2" dur="500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63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4" fill="hold">
                                <p:stCondLst>
                                  <p:cond delay="5750"/>
                                </p:stCondLst>
                                <p:childTnLst>
                                  <p:par>
                                    <p:cTn id="65" presetID="1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500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left)">
                                          <p:cBhvr>
                                            <p:cTn id="68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6250"/>
                                </p:stCondLst>
                                <p:childTnLst>
                                  <p:par>
                                    <p:cTn id="7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2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3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4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5" fill="hold">
                                <p:stCondLst>
                                  <p:cond delay="6750"/>
                                </p:stCondLst>
                                <p:childTnLst>
                                  <p:par>
                                    <p:cTn id="76" presetID="2" presetClass="entr" presetSubtype="4" decel="94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 animBg="1"/>
          <p:bldP spid="2" grpId="0"/>
          <p:bldP spid="8" grpId="0" animBg="1"/>
          <p:bldP spid="9" grpId="0" animBg="1"/>
          <p:bldP spid="21" grpId="0" animBg="1"/>
          <p:bldP spid="23" grpId="0" animBg="1"/>
          <p:bldP spid="24" grpId="0" animBg="1"/>
          <p:bldP spid="25" grpId="0" animBg="1"/>
          <p:bldP spid="26" grpId="0" animBg="1"/>
          <p:bldP spid="40" grpId="0" animBg="1"/>
          <p:bldP spid="6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decel="94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5" presetID="1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left)">
                                          <p:cBhvr>
                                            <p:cTn id="18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20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25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30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35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40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45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4250"/>
                                </p:stCondLst>
                                <p:childTnLst>
                                  <p:par>
                                    <p:cTn id="50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4750"/>
                                </p:stCondLst>
                                <p:childTnLst>
                                  <p:par>
                                    <p:cTn id="55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7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60" presetID="1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2" dur="500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63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4" fill="hold">
                                <p:stCondLst>
                                  <p:cond delay="5750"/>
                                </p:stCondLst>
                                <p:childTnLst>
                                  <p:par>
                                    <p:cTn id="65" presetID="1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500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left)">
                                          <p:cBhvr>
                                            <p:cTn id="68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6250"/>
                                </p:stCondLst>
                                <p:childTnLst>
                                  <p:par>
                                    <p:cTn id="7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2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3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4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5" fill="hold">
                                <p:stCondLst>
                                  <p:cond delay="6750"/>
                                </p:stCondLst>
                                <p:childTnLst>
                                  <p:par>
                                    <p:cTn id="76" presetID="2" presetClass="entr" presetSubtype="4" decel="94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 animBg="1"/>
          <p:bldP spid="2" grpId="0"/>
          <p:bldP spid="8" grpId="0" animBg="1"/>
          <p:bldP spid="9" grpId="0" animBg="1"/>
          <p:bldP spid="21" grpId="0" animBg="1"/>
          <p:bldP spid="23" grpId="0" animBg="1"/>
          <p:bldP spid="24" grpId="0" animBg="1"/>
          <p:bldP spid="25" grpId="0" animBg="1"/>
          <p:bldP spid="26" grpId="0" animBg="1"/>
          <p:bldP spid="40" grpId="0" animBg="1"/>
          <p:bldP spid="6" grpId="0" animBg="1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/>
          <p:cNvGrpSpPr/>
          <p:nvPr/>
        </p:nvGrpSpPr>
        <p:grpSpPr>
          <a:xfrm>
            <a:off x="3714542" y="1747705"/>
            <a:ext cx="4674841" cy="4572192"/>
            <a:chOff x="3477443" y="1581445"/>
            <a:chExt cx="5340857" cy="5223583"/>
          </a:xfrm>
          <a:solidFill>
            <a:schemeClr val="tx1">
              <a:lumMod val="20000"/>
              <a:lumOff val="80000"/>
              <a:alpha val="89000"/>
            </a:schemeClr>
          </a:solidFill>
        </p:grpSpPr>
        <p:sp>
          <p:nvSpPr>
            <p:cNvPr id="36" name="Freeform 12"/>
            <p:cNvSpPr>
              <a:spLocks noEditPoints="1"/>
            </p:cNvSpPr>
            <p:nvPr/>
          </p:nvSpPr>
          <p:spPr bwMode="auto">
            <a:xfrm>
              <a:off x="5139038" y="4209633"/>
              <a:ext cx="381773" cy="381773"/>
            </a:xfrm>
            <a:custGeom>
              <a:avLst/>
              <a:gdLst>
                <a:gd name="T0" fmla="*/ 5 w 68"/>
                <a:gd name="T1" fmla="*/ 0 h 68"/>
                <a:gd name="T2" fmla="*/ 0 w 68"/>
                <a:gd name="T3" fmla="*/ 58 h 68"/>
                <a:gd name="T4" fmla="*/ 7 w 68"/>
                <a:gd name="T5" fmla="*/ 64 h 68"/>
                <a:gd name="T6" fmla="*/ 8 w 68"/>
                <a:gd name="T7" fmla="*/ 68 h 68"/>
                <a:gd name="T8" fmla="*/ 13 w 68"/>
                <a:gd name="T9" fmla="*/ 67 h 68"/>
                <a:gd name="T10" fmla="*/ 54 w 68"/>
                <a:gd name="T11" fmla="*/ 64 h 68"/>
                <a:gd name="T12" fmla="*/ 55 w 68"/>
                <a:gd name="T13" fmla="*/ 68 h 68"/>
                <a:gd name="T14" fmla="*/ 61 w 68"/>
                <a:gd name="T15" fmla="*/ 67 h 68"/>
                <a:gd name="T16" fmla="*/ 62 w 68"/>
                <a:gd name="T17" fmla="*/ 64 h 68"/>
                <a:gd name="T18" fmla="*/ 68 w 68"/>
                <a:gd name="T19" fmla="*/ 6 h 68"/>
                <a:gd name="T20" fmla="*/ 65 w 68"/>
                <a:gd name="T21" fmla="*/ 58 h 68"/>
                <a:gd name="T22" fmla="*/ 60 w 68"/>
                <a:gd name="T23" fmla="*/ 61 h 68"/>
                <a:gd name="T24" fmla="*/ 12 w 68"/>
                <a:gd name="T25" fmla="*/ 61 h 68"/>
                <a:gd name="T26" fmla="*/ 5 w 68"/>
                <a:gd name="T27" fmla="*/ 61 h 68"/>
                <a:gd name="T28" fmla="*/ 3 w 68"/>
                <a:gd name="T29" fmla="*/ 6 h 68"/>
                <a:gd name="T30" fmla="*/ 62 w 68"/>
                <a:gd name="T31" fmla="*/ 3 h 68"/>
                <a:gd name="T32" fmla="*/ 65 w 68"/>
                <a:gd name="T33" fmla="*/ 58 h 68"/>
                <a:gd name="T34" fmla="*/ 7 w 68"/>
                <a:gd name="T35" fmla="*/ 5 h 68"/>
                <a:gd name="T36" fmla="*/ 5 w 68"/>
                <a:gd name="T37" fmla="*/ 13 h 68"/>
                <a:gd name="T38" fmla="*/ 3 w 68"/>
                <a:gd name="T39" fmla="*/ 14 h 68"/>
                <a:gd name="T40" fmla="*/ 4 w 68"/>
                <a:gd name="T41" fmla="*/ 23 h 68"/>
                <a:gd name="T42" fmla="*/ 5 w 68"/>
                <a:gd name="T43" fmla="*/ 41 h 68"/>
                <a:gd name="T44" fmla="*/ 3 w 68"/>
                <a:gd name="T45" fmla="*/ 42 h 68"/>
                <a:gd name="T46" fmla="*/ 4 w 68"/>
                <a:gd name="T47" fmla="*/ 51 h 68"/>
                <a:gd name="T48" fmla="*/ 5 w 68"/>
                <a:gd name="T49" fmla="*/ 57 h 68"/>
                <a:gd name="T50" fmla="*/ 61 w 68"/>
                <a:gd name="T51" fmla="*/ 59 h 68"/>
                <a:gd name="T52" fmla="*/ 63 w 68"/>
                <a:gd name="T53" fmla="*/ 8 h 68"/>
                <a:gd name="T54" fmla="*/ 61 w 68"/>
                <a:gd name="T55" fmla="*/ 57 h 68"/>
                <a:gd name="T56" fmla="*/ 7 w 68"/>
                <a:gd name="T57" fmla="*/ 57 h 68"/>
                <a:gd name="T58" fmla="*/ 7 w 68"/>
                <a:gd name="T59" fmla="*/ 51 h 68"/>
                <a:gd name="T60" fmla="*/ 8 w 68"/>
                <a:gd name="T61" fmla="*/ 42 h 68"/>
                <a:gd name="T62" fmla="*/ 7 w 68"/>
                <a:gd name="T63" fmla="*/ 41 h 68"/>
                <a:gd name="T64" fmla="*/ 7 w 68"/>
                <a:gd name="T65" fmla="*/ 23 h 68"/>
                <a:gd name="T66" fmla="*/ 8 w 68"/>
                <a:gd name="T67" fmla="*/ 14 h 68"/>
                <a:gd name="T68" fmla="*/ 7 w 68"/>
                <a:gd name="T69" fmla="*/ 13 h 68"/>
                <a:gd name="T70" fmla="*/ 61 w 68"/>
                <a:gd name="T71" fmla="*/ 8 h 68"/>
                <a:gd name="T72" fmla="*/ 34 w 68"/>
                <a:gd name="T73" fmla="*/ 46 h 68"/>
                <a:gd name="T74" fmla="*/ 34 w 68"/>
                <a:gd name="T75" fmla="*/ 18 h 68"/>
                <a:gd name="T76" fmla="*/ 34 w 68"/>
                <a:gd name="T77" fmla="*/ 46 h 68"/>
                <a:gd name="T78" fmla="*/ 46 w 68"/>
                <a:gd name="T79" fmla="*/ 32 h 68"/>
                <a:gd name="T80" fmla="*/ 22 w 68"/>
                <a:gd name="T81" fmla="*/ 32 h 68"/>
                <a:gd name="T82" fmla="*/ 34 w 68"/>
                <a:gd name="T83" fmla="*/ 41 h 68"/>
                <a:gd name="T84" fmla="*/ 45 w 68"/>
                <a:gd name="T85" fmla="*/ 35 h 68"/>
                <a:gd name="T86" fmla="*/ 46 w 68"/>
                <a:gd name="T87" fmla="*/ 31 h 68"/>
                <a:gd name="T88" fmla="*/ 43 w 68"/>
                <a:gd name="T89" fmla="*/ 30 h 68"/>
                <a:gd name="T90" fmla="*/ 24 w 68"/>
                <a:gd name="T91" fmla="*/ 32 h 68"/>
                <a:gd name="T92" fmla="*/ 34 w 68"/>
                <a:gd name="T93" fmla="*/ 25 h 68"/>
                <a:gd name="T94" fmla="*/ 34 w 68"/>
                <a:gd name="T95" fmla="*/ 39 h 68"/>
                <a:gd name="T96" fmla="*/ 34 w 68"/>
                <a:gd name="T97" fmla="*/ 25 h 68"/>
                <a:gd name="T98" fmla="*/ 53 w 68"/>
                <a:gd name="T99" fmla="*/ 49 h 68"/>
                <a:gd name="T100" fmla="*/ 54 w 68"/>
                <a:gd name="T101" fmla="*/ 44 h 68"/>
                <a:gd name="T102" fmla="*/ 56 w 68"/>
                <a:gd name="T103" fmla="*/ 18 h 68"/>
                <a:gd name="T104" fmla="*/ 50 w 68"/>
                <a:gd name="T105" fmla="*/ 18 h 68"/>
                <a:gd name="T106" fmla="*/ 52 w 68"/>
                <a:gd name="T107" fmla="*/ 44 h 68"/>
                <a:gd name="T108" fmla="*/ 53 w 68"/>
                <a:gd name="T109" fmla="*/ 47 h 68"/>
                <a:gd name="T110" fmla="*/ 53 w 68"/>
                <a:gd name="T111" fmla="*/ 46 h 68"/>
                <a:gd name="T112" fmla="*/ 53 w 68"/>
                <a:gd name="T113" fmla="*/ 47 h 68"/>
                <a:gd name="T114" fmla="*/ 54 w 68"/>
                <a:gd name="T115" fmla="*/ 18 h 68"/>
                <a:gd name="T116" fmla="*/ 52 w 68"/>
                <a:gd name="T117" fmla="*/ 1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8" h="68">
                  <a:moveTo>
                    <a:pt x="62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1"/>
                    <a:pt x="2" y="64"/>
                    <a:pt x="5" y="64"/>
                  </a:cubicBezTo>
                  <a:cubicBezTo>
                    <a:pt x="7" y="64"/>
                    <a:pt x="7" y="64"/>
                    <a:pt x="7" y="64"/>
                  </a:cubicBezTo>
                  <a:cubicBezTo>
                    <a:pt x="7" y="67"/>
                    <a:pt x="7" y="67"/>
                    <a:pt x="7" y="67"/>
                  </a:cubicBezTo>
                  <a:cubicBezTo>
                    <a:pt x="7" y="68"/>
                    <a:pt x="7" y="68"/>
                    <a:pt x="8" y="68"/>
                  </a:cubicBezTo>
                  <a:cubicBezTo>
                    <a:pt x="12" y="68"/>
                    <a:pt x="12" y="68"/>
                    <a:pt x="12" y="68"/>
                  </a:cubicBezTo>
                  <a:cubicBezTo>
                    <a:pt x="13" y="68"/>
                    <a:pt x="13" y="68"/>
                    <a:pt x="13" y="67"/>
                  </a:cubicBezTo>
                  <a:cubicBezTo>
                    <a:pt x="13" y="64"/>
                    <a:pt x="13" y="64"/>
                    <a:pt x="13" y="64"/>
                  </a:cubicBezTo>
                  <a:cubicBezTo>
                    <a:pt x="54" y="64"/>
                    <a:pt x="54" y="64"/>
                    <a:pt x="54" y="64"/>
                  </a:cubicBezTo>
                  <a:cubicBezTo>
                    <a:pt x="54" y="67"/>
                    <a:pt x="54" y="67"/>
                    <a:pt x="54" y="67"/>
                  </a:cubicBezTo>
                  <a:cubicBezTo>
                    <a:pt x="54" y="68"/>
                    <a:pt x="54" y="68"/>
                    <a:pt x="55" y="68"/>
                  </a:cubicBezTo>
                  <a:cubicBezTo>
                    <a:pt x="60" y="68"/>
                    <a:pt x="60" y="68"/>
                    <a:pt x="60" y="68"/>
                  </a:cubicBezTo>
                  <a:cubicBezTo>
                    <a:pt x="60" y="68"/>
                    <a:pt x="61" y="68"/>
                    <a:pt x="61" y="67"/>
                  </a:cubicBezTo>
                  <a:cubicBezTo>
                    <a:pt x="61" y="64"/>
                    <a:pt x="61" y="64"/>
                    <a:pt x="61" y="64"/>
                  </a:cubicBezTo>
                  <a:cubicBezTo>
                    <a:pt x="62" y="64"/>
                    <a:pt x="62" y="64"/>
                    <a:pt x="62" y="64"/>
                  </a:cubicBezTo>
                  <a:cubicBezTo>
                    <a:pt x="65" y="64"/>
                    <a:pt x="68" y="61"/>
                    <a:pt x="68" y="58"/>
                  </a:cubicBezTo>
                  <a:cubicBezTo>
                    <a:pt x="68" y="6"/>
                    <a:pt x="68" y="6"/>
                    <a:pt x="68" y="6"/>
                  </a:cubicBezTo>
                  <a:cubicBezTo>
                    <a:pt x="68" y="3"/>
                    <a:pt x="65" y="0"/>
                    <a:pt x="62" y="0"/>
                  </a:cubicBezTo>
                  <a:close/>
                  <a:moveTo>
                    <a:pt x="65" y="58"/>
                  </a:moveTo>
                  <a:cubicBezTo>
                    <a:pt x="65" y="60"/>
                    <a:pt x="64" y="61"/>
                    <a:pt x="62" y="61"/>
                  </a:cubicBezTo>
                  <a:cubicBezTo>
                    <a:pt x="60" y="61"/>
                    <a:pt x="60" y="61"/>
                    <a:pt x="60" y="61"/>
                  </a:cubicBezTo>
                  <a:cubicBezTo>
                    <a:pt x="55" y="61"/>
                    <a:pt x="55" y="61"/>
                    <a:pt x="55" y="61"/>
                  </a:cubicBezTo>
                  <a:cubicBezTo>
                    <a:pt x="12" y="61"/>
                    <a:pt x="12" y="61"/>
                    <a:pt x="12" y="61"/>
                  </a:cubicBezTo>
                  <a:cubicBezTo>
                    <a:pt x="8" y="61"/>
                    <a:pt x="8" y="61"/>
                    <a:pt x="8" y="61"/>
                  </a:cubicBezTo>
                  <a:cubicBezTo>
                    <a:pt x="5" y="61"/>
                    <a:pt x="5" y="61"/>
                    <a:pt x="5" y="61"/>
                  </a:cubicBezTo>
                  <a:cubicBezTo>
                    <a:pt x="4" y="61"/>
                    <a:pt x="3" y="60"/>
                    <a:pt x="3" y="58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4"/>
                    <a:pt x="4" y="3"/>
                    <a:pt x="5" y="3"/>
                  </a:cubicBezTo>
                  <a:cubicBezTo>
                    <a:pt x="62" y="3"/>
                    <a:pt x="62" y="3"/>
                    <a:pt x="62" y="3"/>
                  </a:cubicBezTo>
                  <a:cubicBezTo>
                    <a:pt x="64" y="3"/>
                    <a:pt x="65" y="4"/>
                    <a:pt x="65" y="6"/>
                  </a:cubicBezTo>
                  <a:lnTo>
                    <a:pt x="65" y="58"/>
                  </a:lnTo>
                  <a:close/>
                  <a:moveTo>
                    <a:pt x="61" y="5"/>
                  </a:moveTo>
                  <a:cubicBezTo>
                    <a:pt x="7" y="5"/>
                    <a:pt x="7" y="5"/>
                    <a:pt x="7" y="5"/>
                  </a:cubicBezTo>
                  <a:cubicBezTo>
                    <a:pt x="6" y="5"/>
                    <a:pt x="5" y="6"/>
                    <a:pt x="5" y="8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3" y="13"/>
                    <a:pt x="3" y="13"/>
                    <a:pt x="3" y="14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3" y="23"/>
                    <a:pt x="3" y="23"/>
                    <a:pt x="4" y="23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5" y="41"/>
                    <a:pt x="5" y="41"/>
                    <a:pt x="5" y="41"/>
                  </a:cubicBezTo>
                  <a:cubicBezTo>
                    <a:pt x="4" y="41"/>
                    <a:pt x="4" y="41"/>
                    <a:pt x="4" y="41"/>
                  </a:cubicBezTo>
                  <a:cubicBezTo>
                    <a:pt x="3" y="41"/>
                    <a:pt x="3" y="41"/>
                    <a:pt x="3" y="42"/>
                  </a:cubicBezTo>
                  <a:cubicBezTo>
                    <a:pt x="3" y="50"/>
                    <a:pt x="3" y="50"/>
                    <a:pt x="3" y="50"/>
                  </a:cubicBezTo>
                  <a:cubicBezTo>
                    <a:pt x="3" y="51"/>
                    <a:pt x="3" y="51"/>
                    <a:pt x="4" y="51"/>
                  </a:cubicBezTo>
                  <a:cubicBezTo>
                    <a:pt x="5" y="51"/>
                    <a:pt x="5" y="51"/>
                    <a:pt x="5" y="51"/>
                  </a:cubicBezTo>
                  <a:cubicBezTo>
                    <a:pt x="5" y="57"/>
                    <a:pt x="5" y="57"/>
                    <a:pt x="5" y="57"/>
                  </a:cubicBezTo>
                  <a:cubicBezTo>
                    <a:pt x="5" y="58"/>
                    <a:pt x="6" y="59"/>
                    <a:pt x="7" y="59"/>
                  </a:cubicBezTo>
                  <a:cubicBezTo>
                    <a:pt x="61" y="59"/>
                    <a:pt x="61" y="59"/>
                    <a:pt x="61" y="59"/>
                  </a:cubicBezTo>
                  <a:cubicBezTo>
                    <a:pt x="62" y="59"/>
                    <a:pt x="63" y="58"/>
                    <a:pt x="63" y="57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3" y="6"/>
                    <a:pt x="62" y="5"/>
                    <a:pt x="61" y="5"/>
                  </a:cubicBezTo>
                  <a:close/>
                  <a:moveTo>
                    <a:pt x="61" y="57"/>
                  </a:moveTo>
                  <a:cubicBezTo>
                    <a:pt x="61" y="57"/>
                    <a:pt x="61" y="57"/>
                    <a:pt x="61" y="57"/>
                  </a:cubicBezTo>
                  <a:cubicBezTo>
                    <a:pt x="7" y="57"/>
                    <a:pt x="7" y="57"/>
                    <a:pt x="7" y="57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8" y="51"/>
                    <a:pt x="8" y="51"/>
                    <a:pt x="8" y="50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1"/>
                    <a:pt x="8" y="41"/>
                    <a:pt x="7" y="41"/>
                  </a:cubicBezTo>
                  <a:cubicBezTo>
                    <a:pt x="7" y="41"/>
                    <a:pt x="7" y="41"/>
                    <a:pt x="7" y="41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8" y="23"/>
                    <a:pt x="8" y="23"/>
                    <a:pt x="8" y="22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3"/>
                    <a:pt x="8" y="13"/>
                    <a:pt x="7" y="13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1" y="8"/>
                    <a:pt x="61" y="8"/>
                    <a:pt x="61" y="8"/>
                  </a:cubicBezTo>
                  <a:lnTo>
                    <a:pt x="61" y="57"/>
                  </a:lnTo>
                  <a:close/>
                  <a:moveTo>
                    <a:pt x="34" y="46"/>
                  </a:moveTo>
                  <a:cubicBezTo>
                    <a:pt x="42" y="46"/>
                    <a:pt x="48" y="40"/>
                    <a:pt x="48" y="32"/>
                  </a:cubicBezTo>
                  <a:cubicBezTo>
                    <a:pt x="48" y="24"/>
                    <a:pt x="42" y="18"/>
                    <a:pt x="34" y="18"/>
                  </a:cubicBezTo>
                  <a:cubicBezTo>
                    <a:pt x="26" y="18"/>
                    <a:pt x="20" y="24"/>
                    <a:pt x="20" y="32"/>
                  </a:cubicBezTo>
                  <a:cubicBezTo>
                    <a:pt x="20" y="40"/>
                    <a:pt x="26" y="46"/>
                    <a:pt x="34" y="46"/>
                  </a:cubicBezTo>
                  <a:close/>
                  <a:moveTo>
                    <a:pt x="34" y="20"/>
                  </a:moveTo>
                  <a:cubicBezTo>
                    <a:pt x="40" y="20"/>
                    <a:pt x="46" y="25"/>
                    <a:pt x="46" y="32"/>
                  </a:cubicBezTo>
                  <a:cubicBezTo>
                    <a:pt x="46" y="39"/>
                    <a:pt x="40" y="44"/>
                    <a:pt x="34" y="44"/>
                  </a:cubicBezTo>
                  <a:cubicBezTo>
                    <a:pt x="27" y="44"/>
                    <a:pt x="22" y="39"/>
                    <a:pt x="22" y="32"/>
                  </a:cubicBezTo>
                  <a:cubicBezTo>
                    <a:pt x="22" y="25"/>
                    <a:pt x="27" y="20"/>
                    <a:pt x="34" y="20"/>
                  </a:cubicBezTo>
                  <a:close/>
                  <a:moveTo>
                    <a:pt x="34" y="41"/>
                  </a:moveTo>
                  <a:cubicBezTo>
                    <a:pt x="38" y="41"/>
                    <a:pt x="41" y="39"/>
                    <a:pt x="43" y="35"/>
                  </a:cubicBezTo>
                  <a:cubicBezTo>
                    <a:pt x="45" y="35"/>
                    <a:pt x="45" y="35"/>
                    <a:pt x="45" y="35"/>
                  </a:cubicBezTo>
                  <a:cubicBezTo>
                    <a:pt x="45" y="35"/>
                    <a:pt x="46" y="34"/>
                    <a:pt x="46" y="34"/>
                  </a:cubicBezTo>
                  <a:cubicBezTo>
                    <a:pt x="46" y="31"/>
                    <a:pt x="46" y="31"/>
                    <a:pt x="46" y="31"/>
                  </a:cubicBezTo>
                  <a:cubicBezTo>
                    <a:pt x="46" y="30"/>
                    <a:pt x="45" y="30"/>
                    <a:pt x="45" y="30"/>
                  </a:cubicBezTo>
                  <a:cubicBezTo>
                    <a:pt x="43" y="30"/>
                    <a:pt x="43" y="30"/>
                    <a:pt x="43" y="30"/>
                  </a:cubicBezTo>
                  <a:cubicBezTo>
                    <a:pt x="42" y="26"/>
                    <a:pt x="38" y="23"/>
                    <a:pt x="34" y="23"/>
                  </a:cubicBezTo>
                  <a:cubicBezTo>
                    <a:pt x="29" y="23"/>
                    <a:pt x="24" y="27"/>
                    <a:pt x="24" y="32"/>
                  </a:cubicBezTo>
                  <a:cubicBezTo>
                    <a:pt x="24" y="37"/>
                    <a:pt x="29" y="41"/>
                    <a:pt x="34" y="41"/>
                  </a:cubicBezTo>
                  <a:close/>
                  <a:moveTo>
                    <a:pt x="34" y="25"/>
                  </a:moveTo>
                  <a:cubicBezTo>
                    <a:pt x="38" y="25"/>
                    <a:pt x="41" y="28"/>
                    <a:pt x="41" y="32"/>
                  </a:cubicBezTo>
                  <a:cubicBezTo>
                    <a:pt x="41" y="36"/>
                    <a:pt x="38" y="39"/>
                    <a:pt x="34" y="39"/>
                  </a:cubicBezTo>
                  <a:cubicBezTo>
                    <a:pt x="30" y="39"/>
                    <a:pt x="26" y="36"/>
                    <a:pt x="26" y="32"/>
                  </a:cubicBezTo>
                  <a:cubicBezTo>
                    <a:pt x="26" y="28"/>
                    <a:pt x="30" y="25"/>
                    <a:pt x="34" y="25"/>
                  </a:cubicBezTo>
                  <a:close/>
                  <a:moveTo>
                    <a:pt x="50" y="47"/>
                  </a:moveTo>
                  <a:cubicBezTo>
                    <a:pt x="50" y="48"/>
                    <a:pt x="52" y="49"/>
                    <a:pt x="53" y="49"/>
                  </a:cubicBezTo>
                  <a:cubicBezTo>
                    <a:pt x="55" y="49"/>
                    <a:pt x="56" y="48"/>
                    <a:pt x="56" y="47"/>
                  </a:cubicBezTo>
                  <a:cubicBezTo>
                    <a:pt x="56" y="45"/>
                    <a:pt x="55" y="44"/>
                    <a:pt x="54" y="44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55" y="20"/>
                    <a:pt x="56" y="19"/>
                    <a:pt x="56" y="18"/>
                  </a:cubicBezTo>
                  <a:cubicBezTo>
                    <a:pt x="56" y="16"/>
                    <a:pt x="55" y="15"/>
                    <a:pt x="53" y="15"/>
                  </a:cubicBezTo>
                  <a:cubicBezTo>
                    <a:pt x="52" y="15"/>
                    <a:pt x="50" y="16"/>
                    <a:pt x="50" y="18"/>
                  </a:cubicBezTo>
                  <a:cubicBezTo>
                    <a:pt x="50" y="19"/>
                    <a:pt x="51" y="20"/>
                    <a:pt x="52" y="20"/>
                  </a:cubicBezTo>
                  <a:cubicBezTo>
                    <a:pt x="52" y="44"/>
                    <a:pt x="52" y="44"/>
                    <a:pt x="52" y="44"/>
                  </a:cubicBezTo>
                  <a:cubicBezTo>
                    <a:pt x="51" y="44"/>
                    <a:pt x="50" y="45"/>
                    <a:pt x="50" y="47"/>
                  </a:cubicBezTo>
                  <a:close/>
                  <a:moveTo>
                    <a:pt x="53" y="47"/>
                  </a:moveTo>
                  <a:cubicBezTo>
                    <a:pt x="53" y="47"/>
                    <a:pt x="52" y="47"/>
                    <a:pt x="52" y="47"/>
                  </a:cubicBezTo>
                  <a:cubicBezTo>
                    <a:pt x="52" y="46"/>
                    <a:pt x="53" y="46"/>
                    <a:pt x="53" y="46"/>
                  </a:cubicBezTo>
                  <a:cubicBezTo>
                    <a:pt x="54" y="46"/>
                    <a:pt x="54" y="46"/>
                    <a:pt x="54" y="47"/>
                  </a:cubicBezTo>
                  <a:cubicBezTo>
                    <a:pt x="54" y="47"/>
                    <a:pt x="54" y="47"/>
                    <a:pt x="53" y="47"/>
                  </a:cubicBezTo>
                  <a:close/>
                  <a:moveTo>
                    <a:pt x="53" y="17"/>
                  </a:moveTo>
                  <a:cubicBezTo>
                    <a:pt x="54" y="17"/>
                    <a:pt x="54" y="17"/>
                    <a:pt x="54" y="18"/>
                  </a:cubicBezTo>
                  <a:cubicBezTo>
                    <a:pt x="54" y="18"/>
                    <a:pt x="54" y="18"/>
                    <a:pt x="53" y="18"/>
                  </a:cubicBezTo>
                  <a:cubicBezTo>
                    <a:pt x="53" y="18"/>
                    <a:pt x="52" y="18"/>
                    <a:pt x="52" y="18"/>
                  </a:cubicBezTo>
                  <a:cubicBezTo>
                    <a:pt x="52" y="17"/>
                    <a:pt x="53" y="17"/>
                    <a:pt x="5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Freeform 14"/>
            <p:cNvSpPr>
              <a:spLocks noEditPoints="1"/>
            </p:cNvSpPr>
            <p:nvPr/>
          </p:nvSpPr>
          <p:spPr bwMode="auto">
            <a:xfrm>
              <a:off x="6050011" y="4549116"/>
              <a:ext cx="256239" cy="298946"/>
            </a:xfrm>
            <a:custGeom>
              <a:avLst/>
              <a:gdLst>
                <a:gd name="T0" fmla="*/ 36 w 56"/>
                <a:gd name="T1" fmla="*/ 14 h 65"/>
                <a:gd name="T2" fmla="*/ 43 w 56"/>
                <a:gd name="T3" fmla="*/ 2 h 65"/>
                <a:gd name="T4" fmla="*/ 41 w 56"/>
                <a:gd name="T5" fmla="*/ 0 h 65"/>
                <a:gd name="T6" fmla="*/ 13 w 56"/>
                <a:gd name="T7" fmla="*/ 1 h 65"/>
                <a:gd name="T8" fmla="*/ 20 w 56"/>
                <a:gd name="T9" fmla="*/ 14 h 65"/>
                <a:gd name="T10" fmla="*/ 0 w 56"/>
                <a:gd name="T11" fmla="*/ 37 h 65"/>
                <a:gd name="T12" fmla="*/ 7 w 56"/>
                <a:gd name="T13" fmla="*/ 65 h 65"/>
                <a:gd name="T14" fmla="*/ 56 w 56"/>
                <a:gd name="T15" fmla="*/ 58 h 65"/>
                <a:gd name="T16" fmla="*/ 36 w 56"/>
                <a:gd name="T17" fmla="*/ 15 h 65"/>
                <a:gd name="T18" fmla="*/ 23 w 56"/>
                <a:gd name="T19" fmla="*/ 4 h 65"/>
                <a:gd name="T20" fmla="*/ 21 w 56"/>
                <a:gd name="T21" fmla="*/ 5 h 65"/>
                <a:gd name="T22" fmla="*/ 22 w 56"/>
                <a:gd name="T23" fmla="*/ 13 h 65"/>
                <a:gd name="T24" fmla="*/ 39 w 56"/>
                <a:gd name="T25" fmla="*/ 3 h 65"/>
                <a:gd name="T26" fmla="*/ 26 w 56"/>
                <a:gd name="T27" fmla="*/ 13 h 65"/>
                <a:gd name="T28" fmla="*/ 33 w 56"/>
                <a:gd name="T29" fmla="*/ 15 h 65"/>
                <a:gd name="T30" fmla="*/ 23 w 56"/>
                <a:gd name="T31" fmla="*/ 16 h 65"/>
                <a:gd name="T32" fmla="*/ 53 w 56"/>
                <a:gd name="T33" fmla="*/ 58 h 65"/>
                <a:gd name="T34" fmla="*/ 7 w 56"/>
                <a:gd name="T35" fmla="*/ 62 h 65"/>
                <a:gd name="T36" fmla="*/ 3 w 56"/>
                <a:gd name="T37" fmla="*/ 37 h 65"/>
                <a:gd name="T38" fmla="*/ 34 w 56"/>
                <a:gd name="T39" fmla="*/ 18 h 65"/>
                <a:gd name="T40" fmla="*/ 53 w 56"/>
                <a:gd name="T41" fmla="*/ 58 h 65"/>
                <a:gd name="T42" fmla="*/ 8 w 56"/>
                <a:gd name="T43" fmla="*/ 54 h 65"/>
                <a:gd name="T44" fmla="*/ 12 w 56"/>
                <a:gd name="T45" fmla="*/ 58 h 65"/>
                <a:gd name="T46" fmla="*/ 6 w 56"/>
                <a:gd name="T47" fmla="*/ 54 h 65"/>
                <a:gd name="T48" fmla="*/ 23 w 56"/>
                <a:gd name="T49" fmla="*/ 21 h 65"/>
                <a:gd name="T50" fmla="*/ 23 w 56"/>
                <a:gd name="T51" fmla="*/ 23 h 65"/>
                <a:gd name="T52" fmla="*/ 28 w 56"/>
                <a:gd name="T53" fmla="*/ 28 h 65"/>
                <a:gd name="T54" fmla="*/ 28 w 56"/>
                <a:gd name="T55" fmla="*/ 53 h 65"/>
                <a:gd name="T56" fmla="*/ 28 w 56"/>
                <a:gd name="T57" fmla="*/ 28 h 65"/>
                <a:gd name="T58" fmla="*/ 17 w 56"/>
                <a:gd name="T59" fmla="*/ 41 h 65"/>
                <a:gd name="T60" fmla="*/ 38 w 56"/>
                <a:gd name="T61" fmla="*/ 41 h 65"/>
                <a:gd name="T62" fmla="*/ 26 w 56"/>
                <a:gd name="T63" fmla="*/ 37 h 65"/>
                <a:gd name="T64" fmla="*/ 32 w 56"/>
                <a:gd name="T65" fmla="*/ 44 h 65"/>
                <a:gd name="T66" fmla="*/ 29 w 56"/>
                <a:gd name="T67" fmla="*/ 49 h 65"/>
                <a:gd name="T68" fmla="*/ 27 w 56"/>
                <a:gd name="T69" fmla="*/ 49 h 65"/>
                <a:gd name="T70" fmla="*/ 24 w 56"/>
                <a:gd name="T71" fmla="*/ 44 h 65"/>
                <a:gd name="T72" fmla="*/ 26 w 56"/>
                <a:gd name="T73" fmla="*/ 44 h 65"/>
                <a:gd name="T74" fmla="*/ 30 w 56"/>
                <a:gd name="T75" fmla="*/ 44 h 65"/>
                <a:gd name="T76" fmla="*/ 24 w 56"/>
                <a:gd name="T77" fmla="*/ 37 h 65"/>
                <a:gd name="T78" fmla="*/ 27 w 56"/>
                <a:gd name="T79" fmla="*/ 32 h 65"/>
                <a:gd name="T80" fmla="*/ 29 w 56"/>
                <a:gd name="T81" fmla="*/ 32 h 65"/>
                <a:gd name="T82" fmla="*/ 32 w 56"/>
                <a:gd name="T83" fmla="*/ 37 h 65"/>
                <a:gd name="T84" fmla="*/ 30 w 56"/>
                <a:gd name="T85" fmla="*/ 37 h 65"/>
                <a:gd name="T86" fmla="*/ 26 w 56"/>
                <a:gd name="T87" fmla="*/ 3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" h="65">
                  <a:moveTo>
                    <a:pt x="36" y="15"/>
                  </a:moveTo>
                  <a:cubicBezTo>
                    <a:pt x="36" y="14"/>
                    <a:pt x="36" y="14"/>
                    <a:pt x="36" y="14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43" y="3"/>
                    <a:pt x="43" y="3"/>
                    <a:pt x="43" y="2"/>
                  </a:cubicBezTo>
                  <a:cubicBezTo>
                    <a:pt x="43" y="1"/>
                    <a:pt x="42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3" y="0"/>
                    <a:pt x="13" y="1"/>
                  </a:cubicBezTo>
                  <a:cubicBezTo>
                    <a:pt x="12" y="2"/>
                    <a:pt x="12" y="3"/>
                    <a:pt x="13" y="3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9" y="16"/>
                    <a:pt x="0" y="26"/>
                    <a:pt x="0" y="37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1"/>
                    <a:pt x="3" y="65"/>
                    <a:pt x="7" y="65"/>
                  </a:cubicBezTo>
                  <a:cubicBezTo>
                    <a:pt x="49" y="65"/>
                    <a:pt x="49" y="65"/>
                    <a:pt x="49" y="65"/>
                  </a:cubicBezTo>
                  <a:cubicBezTo>
                    <a:pt x="53" y="65"/>
                    <a:pt x="56" y="61"/>
                    <a:pt x="56" y="58"/>
                  </a:cubicBezTo>
                  <a:cubicBezTo>
                    <a:pt x="56" y="37"/>
                    <a:pt x="56" y="37"/>
                    <a:pt x="56" y="37"/>
                  </a:cubicBezTo>
                  <a:cubicBezTo>
                    <a:pt x="56" y="26"/>
                    <a:pt x="47" y="16"/>
                    <a:pt x="36" y="15"/>
                  </a:cubicBezTo>
                  <a:close/>
                  <a:moveTo>
                    <a:pt x="26" y="13"/>
                  </a:moveTo>
                  <a:cubicBezTo>
                    <a:pt x="23" y="4"/>
                    <a:pt x="23" y="4"/>
                    <a:pt x="23" y="4"/>
                  </a:cubicBezTo>
                  <a:cubicBezTo>
                    <a:pt x="22" y="3"/>
                    <a:pt x="22" y="3"/>
                    <a:pt x="21" y="3"/>
                  </a:cubicBezTo>
                  <a:cubicBezTo>
                    <a:pt x="21" y="4"/>
                    <a:pt x="21" y="4"/>
                    <a:pt x="21" y="5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33" y="13"/>
                    <a:pt x="33" y="13"/>
                    <a:pt x="33" y="13"/>
                  </a:cubicBezTo>
                  <a:lnTo>
                    <a:pt x="26" y="13"/>
                  </a:lnTo>
                  <a:close/>
                  <a:moveTo>
                    <a:pt x="23" y="15"/>
                  </a:moveTo>
                  <a:cubicBezTo>
                    <a:pt x="33" y="15"/>
                    <a:pt x="33" y="15"/>
                    <a:pt x="33" y="15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23" y="16"/>
                    <a:pt x="23" y="16"/>
                    <a:pt x="23" y="16"/>
                  </a:cubicBezTo>
                  <a:lnTo>
                    <a:pt x="23" y="15"/>
                  </a:lnTo>
                  <a:close/>
                  <a:moveTo>
                    <a:pt x="53" y="58"/>
                  </a:moveTo>
                  <a:cubicBezTo>
                    <a:pt x="53" y="60"/>
                    <a:pt x="51" y="62"/>
                    <a:pt x="49" y="62"/>
                  </a:cubicBezTo>
                  <a:cubicBezTo>
                    <a:pt x="7" y="62"/>
                    <a:pt x="7" y="62"/>
                    <a:pt x="7" y="62"/>
                  </a:cubicBezTo>
                  <a:cubicBezTo>
                    <a:pt x="5" y="62"/>
                    <a:pt x="3" y="60"/>
                    <a:pt x="3" y="58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3" y="26"/>
                    <a:pt x="11" y="18"/>
                    <a:pt x="22" y="18"/>
                  </a:cubicBezTo>
                  <a:cubicBezTo>
                    <a:pt x="34" y="18"/>
                    <a:pt x="34" y="18"/>
                    <a:pt x="34" y="18"/>
                  </a:cubicBezTo>
                  <a:cubicBezTo>
                    <a:pt x="44" y="18"/>
                    <a:pt x="53" y="26"/>
                    <a:pt x="53" y="37"/>
                  </a:cubicBezTo>
                  <a:lnTo>
                    <a:pt x="53" y="58"/>
                  </a:lnTo>
                  <a:close/>
                  <a:moveTo>
                    <a:pt x="8" y="38"/>
                  </a:moveTo>
                  <a:cubicBezTo>
                    <a:pt x="8" y="54"/>
                    <a:pt x="8" y="54"/>
                    <a:pt x="8" y="54"/>
                  </a:cubicBezTo>
                  <a:cubicBezTo>
                    <a:pt x="8" y="55"/>
                    <a:pt x="9" y="57"/>
                    <a:pt x="11" y="57"/>
                  </a:cubicBezTo>
                  <a:cubicBezTo>
                    <a:pt x="11" y="57"/>
                    <a:pt x="12" y="57"/>
                    <a:pt x="12" y="58"/>
                  </a:cubicBezTo>
                  <a:cubicBezTo>
                    <a:pt x="12" y="58"/>
                    <a:pt x="11" y="59"/>
                    <a:pt x="11" y="59"/>
                  </a:cubicBezTo>
                  <a:cubicBezTo>
                    <a:pt x="8" y="59"/>
                    <a:pt x="6" y="56"/>
                    <a:pt x="6" y="54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6" y="28"/>
                    <a:pt x="14" y="21"/>
                    <a:pt x="23" y="21"/>
                  </a:cubicBezTo>
                  <a:cubicBezTo>
                    <a:pt x="24" y="21"/>
                    <a:pt x="24" y="21"/>
                    <a:pt x="24" y="22"/>
                  </a:cubicBezTo>
                  <a:cubicBezTo>
                    <a:pt x="24" y="22"/>
                    <a:pt x="24" y="23"/>
                    <a:pt x="23" y="23"/>
                  </a:cubicBezTo>
                  <a:cubicBezTo>
                    <a:pt x="15" y="23"/>
                    <a:pt x="8" y="29"/>
                    <a:pt x="8" y="38"/>
                  </a:cubicBezTo>
                  <a:close/>
                  <a:moveTo>
                    <a:pt x="28" y="28"/>
                  </a:moveTo>
                  <a:cubicBezTo>
                    <a:pt x="21" y="28"/>
                    <a:pt x="15" y="34"/>
                    <a:pt x="15" y="41"/>
                  </a:cubicBezTo>
                  <a:cubicBezTo>
                    <a:pt x="15" y="47"/>
                    <a:pt x="21" y="53"/>
                    <a:pt x="28" y="53"/>
                  </a:cubicBezTo>
                  <a:cubicBezTo>
                    <a:pt x="35" y="53"/>
                    <a:pt x="40" y="47"/>
                    <a:pt x="40" y="41"/>
                  </a:cubicBezTo>
                  <a:cubicBezTo>
                    <a:pt x="40" y="34"/>
                    <a:pt x="35" y="28"/>
                    <a:pt x="28" y="28"/>
                  </a:cubicBezTo>
                  <a:close/>
                  <a:moveTo>
                    <a:pt x="28" y="51"/>
                  </a:moveTo>
                  <a:cubicBezTo>
                    <a:pt x="22" y="51"/>
                    <a:pt x="17" y="46"/>
                    <a:pt x="17" y="41"/>
                  </a:cubicBezTo>
                  <a:cubicBezTo>
                    <a:pt x="17" y="35"/>
                    <a:pt x="22" y="30"/>
                    <a:pt x="28" y="30"/>
                  </a:cubicBezTo>
                  <a:cubicBezTo>
                    <a:pt x="33" y="30"/>
                    <a:pt x="38" y="35"/>
                    <a:pt x="38" y="41"/>
                  </a:cubicBezTo>
                  <a:cubicBezTo>
                    <a:pt x="38" y="46"/>
                    <a:pt x="33" y="51"/>
                    <a:pt x="28" y="51"/>
                  </a:cubicBezTo>
                  <a:close/>
                  <a:moveTo>
                    <a:pt x="26" y="37"/>
                  </a:moveTo>
                  <a:cubicBezTo>
                    <a:pt x="26" y="39"/>
                    <a:pt x="27" y="40"/>
                    <a:pt x="28" y="40"/>
                  </a:cubicBezTo>
                  <a:cubicBezTo>
                    <a:pt x="30" y="40"/>
                    <a:pt x="32" y="41"/>
                    <a:pt x="32" y="44"/>
                  </a:cubicBezTo>
                  <a:cubicBezTo>
                    <a:pt x="32" y="46"/>
                    <a:pt x="31" y="47"/>
                    <a:pt x="29" y="48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7" y="50"/>
                    <a:pt x="27" y="49"/>
                    <a:pt x="27" y="49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5" y="47"/>
                    <a:pt x="24" y="46"/>
                    <a:pt x="24" y="44"/>
                  </a:cubicBezTo>
                  <a:cubicBezTo>
                    <a:pt x="24" y="43"/>
                    <a:pt x="24" y="43"/>
                    <a:pt x="25" y="43"/>
                  </a:cubicBezTo>
                  <a:cubicBezTo>
                    <a:pt x="25" y="43"/>
                    <a:pt x="26" y="43"/>
                    <a:pt x="26" y="44"/>
                  </a:cubicBezTo>
                  <a:cubicBezTo>
                    <a:pt x="26" y="45"/>
                    <a:pt x="27" y="46"/>
                    <a:pt x="28" y="46"/>
                  </a:cubicBezTo>
                  <a:cubicBezTo>
                    <a:pt x="29" y="46"/>
                    <a:pt x="30" y="45"/>
                    <a:pt x="30" y="44"/>
                  </a:cubicBezTo>
                  <a:cubicBezTo>
                    <a:pt x="30" y="42"/>
                    <a:pt x="29" y="42"/>
                    <a:pt x="28" y="42"/>
                  </a:cubicBezTo>
                  <a:cubicBezTo>
                    <a:pt x="25" y="42"/>
                    <a:pt x="24" y="40"/>
                    <a:pt x="24" y="37"/>
                  </a:cubicBezTo>
                  <a:cubicBezTo>
                    <a:pt x="24" y="36"/>
                    <a:pt x="25" y="34"/>
                    <a:pt x="27" y="34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7" y="32"/>
                    <a:pt x="27" y="31"/>
                    <a:pt x="28" y="31"/>
                  </a:cubicBezTo>
                  <a:cubicBezTo>
                    <a:pt x="28" y="31"/>
                    <a:pt x="29" y="32"/>
                    <a:pt x="29" y="32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30" y="34"/>
                    <a:pt x="32" y="35"/>
                    <a:pt x="32" y="37"/>
                  </a:cubicBezTo>
                  <a:cubicBezTo>
                    <a:pt x="32" y="38"/>
                    <a:pt x="31" y="38"/>
                    <a:pt x="31" y="38"/>
                  </a:cubicBezTo>
                  <a:cubicBezTo>
                    <a:pt x="30" y="38"/>
                    <a:pt x="30" y="38"/>
                    <a:pt x="30" y="37"/>
                  </a:cubicBezTo>
                  <a:cubicBezTo>
                    <a:pt x="30" y="36"/>
                    <a:pt x="29" y="35"/>
                    <a:pt x="28" y="35"/>
                  </a:cubicBezTo>
                  <a:cubicBezTo>
                    <a:pt x="27" y="35"/>
                    <a:pt x="26" y="36"/>
                    <a:pt x="26" y="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Freeform 18"/>
            <p:cNvSpPr>
              <a:spLocks noEditPoints="1"/>
            </p:cNvSpPr>
            <p:nvPr/>
          </p:nvSpPr>
          <p:spPr bwMode="auto">
            <a:xfrm>
              <a:off x="6004814" y="3783726"/>
              <a:ext cx="432891" cy="408571"/>
            </a:xfrm>
            <a:custGeom>
              <a:avLst/>
              <a:gdLst>
                <a:gd name="T0" fmla="*/ 13 w 75"/>
                <a:gd name="T1" fmla="*/ 41 h 71"/>
                <a:gd name="T2" fmla="*/ 13 w 75"/>
                <a:gd name="T3" fmla="*/ 35 h 71"/>
                <a:gd name="T4" fmla="*/ 65 w 75"/>
                <a:gd name="T5" fmla="*/ 12 h 71"/>
                <a:gd name="T6" fmla="*/ 36 w 75"/>
                <a:gd name="T7" fmla="*/ 13 h 71"/>
                <a:gd name="T8" fmla="*/ 65 w 75"/>
                <a:gd name="T9" fmla="*/ 14 h 71"/>
                <a:gd name="T10" fmla="*/ 65 w 75"/>
                <a:gd name="T11" fmla="*/ 12 h 71"/>
                <a:gd name="T12" fmla="*/ 22 w 75"/>
                <a:gd name="T13" fmla="*/ 38 h 71"/>
                <a:gd name="T14" fmla="*/ 27 w 75"/>
                <a:gd name="T15" fmla="*/ 38 h 71"/>
                <a:gd name="T16" fmla="*/ 36 w 75"/>
                <a:gd name="T17" fmla="*/ 35 h 71"/>
                <a:gd name="T18" fmla="*/ 36 w 75"/>
                <a:gd name="T19" fmla="*/ 41 h 71"/>
                <a:gd name="T20" fmla="*/ 36 w 75"/>
                <a:gd name="T21" fmla="*/ 35 h 71"/>
                <a:gd name="T22" fmla="*/ 75 w 75"/>
                <a:gd name="T23" fmla="*/ 36 h 71"/>
                <a:gd name="T24" fmla="*/ 67 w 75"/>
                <a:gd name="T25" fmla="*/ 42 h 71"/>
                <a:gd name="T26" fmla="*/ 71 w 75"/>
                <a:gd name="T27" fmla="*/ 52 h 71"/>
                <a:gd name="T28" fmla="*/ 67 w 75"/>
                <a:gd name="T29" fmla="*/ 53 h 71"/>
                <a:gd name="T30" fmla="*/ 49 w 75"/>
                <a:gd name="T31" fmla="*/ 42 h 71"/>
                <a:gd name="T32" fmla="*/ 43 w 75"/>
                <a:gd name="T33" fmla="*/ 59 h 71"/>
                <a:gd name="T34" fmla="*/ 8 w 75"/>
                <a:gd name="T35" fmla="*/ 70 h 71"/>
                <a:gd name="T36" fmla="*/ 6 w 75"/>
                <a:gd name="T37" fmla="*/ 70 h 71"/>
                <a:gd name="T38" fmla="*/ 9 w 75"/>
                <a:gd name="T39" fmla="*/ 59 h 71"/>
                <a:gd name="T40" fmla="*/ 0 w 75"/>
                <a:gd name="T41" fmla="*/ 53 h 71"/>
                <a:gd name="T42" fmla="*/ 6 w 75"/>
                <a:gd name="T43" fmla="*/ 17 h 71"/>
                <a:gd name="T44" fmla="*/ 26 w 75"/>
                <a:gd name="T45" fmla="*/ 6 h 71"/>
                <a:gd name="T46" fmla="*/ 69 w 75"/>
                <a:gd name="T47" fmla="*/ 0 h 71"/>
                <a:gd name="T48" fmla="*/ 72 w 75"/>
                <a:gd name="T49" fmla="*/ 36 h 71"/>
                <a:gd name="T50" fmla="*/ 69 w 75"/>
                <a:gd name="T51" fmla="*/ 3 h 71"/>
                <a:gd name="T52" fmla="*/ 29 w 75"/>
                <a:gd name="T53" fmla="*/ 6 h 71"/>
                <a:gd name="T54" fmla="*/ 43 w 75"/>
                <a:gd name="T55" fmla="*/ 18 h 71"/>
                <a:gd name="T56" fmla="*/ 48 w 75"/>
                <a:gd name="T57" fmla="*/ 21 h 71"/>
                <a:gd name="T58" fmla="*/ 66 w 75"/>
                <a:gd name="T59" fmla="*/ 22 h 71"/>
                <a:gd name="T60" fmla="*/ 48 w 75"/>
                <a:gd name="T61" fmla="*/ 23 h 71"/>
                <a:gd name="T62" fmla="*/ 65 w 75"/>
                <a:gd name="T63" fmla="*/ 30 h 71"/>
                <a:gd name="T64" fmla="*/ 65 w 75"/>
                <a:gd name="T65" fmla="*/ 32 h 71"/>
                <a:gd name="T66" fmla="*/ 48 w 75"/>
                <a:gd name="T67" fmla="*/ 39 h 71"/>
                <a:gd name="T68" fmla="*/ 56 w 75"/>
                <a:gd name="T69" fmla="*/ 39 h 71"/>
                <a:gd name="T70" fmla="*/ 63 w 75"/>
                <a:gd name="T71" fmla="*/ 41 h 71"/>
                <a:gd name="T72" fmla="*/ 64 w 75"/>
                <a:gd name="T73" fmla="*/ 39 h 71"/>
                <a:gd name="T74" fmla="*/ 72 w 75"/>
                <a:gd name="T75" fmla="*/ 36 h 71"/>
                <a:gd name="T76" fmla="*/ 46 w 75"/>
                <a:gd name="T77" fmla="*/ 23 h 71"/>
                <a:gd name="T78" fmla="*/ 6 w 75"/>
                <a:gd name="T79" fmla="*/ 20 h 71"/>
                <a:gd name="T80" fmla="*/ 3 w 75"/>
                <a:gd name="T81" fmla="*/ 53 h 71"/>
                <a:gd name="T82" fmla="*/ 12 w 75"/>
                <a:gd name="T83" fmla="*/ 56 h 71"/>
                <a:gd name="T84" fmla="*/ 13 w 75"/>
                <a:gd name="T85" fmla="*/ 57 h 71"/>
                <a:gd name="T86" fmla="*/ 20 w 75"/>
                <a:gd name="T87" fmla="*/ 56 h 71"/>
                <a:gd name="T88" fmla="*/ 43 w 75"/>
                <a:gd name="T89" fmla="*/ 56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5" h="71">
                  <a:moveTo>
                    <a:pt x="16" y="38"/>
                  </a:moveTo>
                  <a:cubicBezTo>
                    <a:pt x="16" y="40"/>
                    <a:pt x="15" y="41"/>
                    <a:pt x="13" y="41"/>
                  </a:cubicBezTo>
                  <a:cubicBezTo>
                    <a:pt x="12" y="41"/>
                    <a:pt x="10" y="40"/>
                    <a:pt x="10" y="38"/>
                  </a:cubicBezTo>
                  <a:cubicBezTo>
                    <a:pt x="10" y="37"/>
                    <a:pt x="12" y="35"/>
                    <a:pt x="13" y="35"/>
                  </a:cubicBezTo>
                  <a:cubicBezTo>
                    <a:pt x="15" y="35"/>
                    <a:pt x="16" y="37"/>
                    <a:pt x="16" y="38"/>
                  </a:cubicBezTo>
                  <a:close/>
                  <a:moveTo>
                    <a:pt x="65" y="12"/>
                  </a:moveTo>
                  <a:cubicBezTo>
                    <a:pt x="37" y="12"/>
                    <a:pt x="37" y="12"/>
                    <a:pt x="37" y="12"/>
                  </a:cubicBezTo>
                  <a:cubicBezTo>
                    <a:pt x="36" y="12"/>
                    <a:pt x="36" y="12"/>
                    <a:pt x="36" y="13"/>
                  </a:cubicBezTo>
                  <a:cubicBezTo>
                    <a:pt x="36" y="14"/>
                    <a:pt x="36" y="14"/>
                    <a:pt x="37" y="14"/>
                  </a:cubicBezTo>
                  <a:cubicBezTo>
                    <a:pt x="65" y="14"/>
                    <a:pt x="65" y="14"/>
                    <a:pt x="65" y="14"/>
                  </a:cubicBezTo>
                  <a:cubicBezTo>
                    <a:pt x="65" y="14"/>
                    <a:pt x="66" y="14"/>
                    <a:pt x="66" y="13"/>
                  </a:cubicBezTo>
                  <a:cubicBezTo>
                    <a:pt x="66" y="12"/>
                    <a:pt x="65" y="12"/>
                    <a:pt x="65" y="12"/>
                  </a:cubicBezTo>
                  <a:close/>
                  <a:moveTo>
                    <a:pt x="24" y="35"/>
                  </a:moveTo>
                  <a:cubicBezTo>
                    <a:pt x="23" y="35"/>
                    <a:pt x="22" y="37"/>
                    <a:pt x="22" y="38"/>
                  </a:cubicBezTo>
                  <a:cubicBezTo>
                    <a:pt x="22" y="40"/>
                    <a:pt x="23" y="41"/>
                    <a:pt x="24" y="41"/>
                  </a:cubicBezTo>
                  <a:cubicBezTo>
                    <a:pt x="26" y="41"/>
                    <a:pt x="27" y="40"/>
                    <a:pt x="27" y="38"/>
                  </a:cubicBezTo>
                  <a:cubicBezTo>
                    <a:pt x="27" y="37"/>
                    <a:pt x="26" y="35"/>
                    <a:pt x="24" y="35"/>
                  </a:cubicBezTo>
                  <a:close/>
                  <a:moveTo>
                    <a:pt x="36" y="35"/>
                  </a:moveTo>
                  <a:cubicBezTo>
                    <a:pt x="34" y="35"/>
                    <a:pt x="33" y="37"/>
                    <a:pt x="33" y="38"/>
                  </a:cubicBezTo>
                  <a:cubicBezTo>
                    <a:pt x="33" y="40"/>
                    <a:pt x="34" y="41"/>
                    <a:pt x="36" y="41"/>
                  </a:cubicBezTo>
                  <a:cubicBezTo>
                    <a:pt x="37" y="41"/>
                    <a:pt x="39" y="40"/>
                    <a:pt x="39" y="38"/>
                  </a:cubicBezTo>
                  <a:cubicBezTo>
                    <a:pt x="39" y="37"/>
                    <a:pt x="37" y="35"/>
                    <a:pt x="36" y="35"/>
                  </a:cubicBezTo>
                  <a:close/>
                  <a:moveTo>
                    <a:pt x="75" y="6"/>
                  </a:moveTo>
                  <a:cubicBezTo>
                    <a:pt x="75" y="36"/>
                    <a:pt x="75" y="36"/>
                    <a:pt x="75" y="36"/>
                  </a:cubicBezTo>
                  <a:cubicBezTo>
                    <a:pt x="75" y="40"/>
                    <a:pt x="73" y="42"/>
                    <a:pt x="69" y="42"/>
                  </a:cubicBezTo>
                  <a:cubicBezTo>
                    <a:pt x="67" y="42"/>
                    <a:pt x="67" y="42"/>
                    <a:pt x="67" y="42"/>
                  </a:cubicBezTo>
                  <a:cubicBezTo>
                    <a:pt x="70" y="51"/>
                    <a:pt x="70" y="51"/>
                    <a:pt x="70" y="51"/>
                  </a:cubicBezTo>
                  <a:cubicBezTo>
                    <a:pt x="70" y="51"/>
                    <a:pt x="71" y="52"/>
                    <a:pt x="71" y="52"/>
                  </a:cubicBezTo>
                  <a:cubicBezTo>
                    <a:pt x="71" y="53"/>
                    <a:pt x="70" y="54"/>
                    <a:pt x="69" y="54"/>
                  </a:cubicBezTo>
                  <a:cubicBezTo>
                    <a:pt x="68" y="54"/>
                    <a:pt x="68" y="54"/>
                    <a:pt x="67" y="53"/>
                  </a:cubicBezTo>
                  <a:cubicBezTo>
                    <a:pt x="54" y="42"/>
                    <a:pt x="54" y="42"/>
                    <a:pt x="54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53"/>
                    <a:pt x="49" y="53"/>
                    <a:pt x="49" y="53"/>
                  </a:cubicBezTo>
                  <a:cubicBezTo>
                    <a:pt x="49" y="56"/>
                    <a:pt x="46" y="59"/>
                    <a:pt x="43" y="59"/>
                  </a:cubicBezTo>
                  <a:cubicBezTo>
                    <a:pt x="21" y="59"/>
                    <a:pt x="21" y="59"/>
                    <a:pt x="21" y="59"/>
                  </a:cubicBezTo>
                  <a:cubicBezTo>
                    <a:pt x="8" y="70"/>
                    <a:pt x="8" y="70"/>
                    <a:pt x="8" y="70"/>
                  </a:cubicBezTo>
                  <a:cubicBezTo>
                    <a:pt x="8" y="70"/>
                    <a:pt x="7" y="71"/>
                    <a:pt x="7" y="71"/>
                  </a:cubicBezTo>
                  <a:cubicBezTo>
                    <a:pt x="7" y="71"/>
                    <a:pt x="6" y="71"/>
                    <a:pt x="6" y="70"/>
                  </a:cubicBezTo>
                  <a:cubicBezTo>
                    <a:pt x="5" y="70"/>
                    <a:pt x="5" y="69"/>
                    <a:pt x="5" y="68"/>
                  </a:cubicBezTo>
                  <a:cubicBezTo>
                    <a:pt x="9" y="59"/>
                    <a:pt x="9" y="59"/>
                    <a:pt x="9" y="59"/>
                  </a:cubicBezTo>
                  <a:cubicBezTo>
                    <a:pt x="6" y="59"/>
                    <a:pt x="6" y="59"/>
                    <a:pt x="6" y="59"/>
                  </a:cubicBezTo>
                  <a:cubicBezTo>
                    <a:pt x="3" y="59"/>
                    <a:pt x="0" y="56"/>
                    <a:pt x="0" y="5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19"/>
                    <a:pt x="3" y="17"/>
                    <a:pt x="6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6" y="3"/>
                    <a:pt x="29" y="0"/>
                    <a:pt x="32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73" y="0"/>
                    <a:pt x="75" y="3"/>
                    <a:pt x="75" y="6"/>
                  </a:cubicBezTo>
                  <a:close/>
                  <a:moveTo>
                    <a:pt x="72" y="36"/>
                  </a:moveTo>
                  <a:cubicBezTo>
                    <a:pt x="72" y="6"/>
                    <a:pt x="72" y="6"/>
                    <a:pt x="72" y="6"/>
                  </a:cubicBezTo>
                  <a:cubicBezTo>
                    <a:pt x="72" y="4"/>
                    <a:pt x="71" y="3"/>
                    <a:pt x="69" y="3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1" y="3"/>
                    <a:pt x="29" y="4"/>
                    <a:pt x="29" y="6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46" y="18"/>
                    <a:pt x="48" y="20"/>
                    <a:pt x="48" y="23"/>
                  </a:cubicBezTo>
                  <a:cubicBezTo>
                    <a:pt x="48" y="22"/>
                    <a:pt x="48" y="22"/>
                    <a:pt x="48" y="21"/>
                  </a:cubicBezTo>
                  <a:cubicBezTo>
                    <a:pt x="65" y="21"/>
                    <a:pt x="65" y="21"/>
                    <a:pt x="65" y="21"/>
                  </a:cubicBezTo>
                  <a:cubicBezTo>
                    <a:pt x="65" y="21"/>
                    <a:pt x="66" y="22"/>
                    <a:pt x="66" y="22"/>
                  </a:cubicBezTo>
                  <a:cubicBezTo>
                    <a:pt x="66" y="23"/>
                    <a:pt x="65" y="23"/>
                    <a:pt x="65" y="23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65" y="30"/>
                    <a:pt x="65" y="30"/>
                    <a:pt x="65" y="30"/>
                  </a:cubicBezTo>
                  <a:cubicBezTo>
                    <a:pt x="65" y="30"/>
                    <a:pt x="66" y="31"/>
                    <a:pt x="66" y="31"/>
                  </a:cubicBezTo>
                  <a:cubicBezTo>
                    <a:pt x="66" y="32"/>
                    <a:pt x="65" y="32"/>
                    <a:pt x="65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9"/>
                    <a:pt x="48" y="39"/>
                    <a:pt x="48" y="39"/>
                  </a:cubicBezTo>
                  <a:cubicBezTo>
                    <a:pt x="55" y="39"/>
                    <a:pt x="55" y="39"/>
                    <a:pt x="55" y="39"/>
                  </a:cubicBezTo>
                  <a:cubicBezTo>
                    <a:pt x="55" y="39"/>
                    <a:pt x="56" y="39"/>
                    <a:pt x="56" y="39"/>
                  </a:cubicBezTo>
                  <a:cubicBezTo>
                    <a:pt x="66" y="48"/>
                    <a:pt x="66" y="48"/>
                    <a:pt x="66" y="48"/>
                  </a:cubicBezTo>
                  <a:cubicBezTo>
                    <a:pt x="63" y="41"/>
                    <a:pt x="63" y="41"/>
                    <a:pt x="63" y="41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3" y="39"/>
                    <a:pt x="64" y="39"/>
                    <a:pt x="64" y="39"/>
                  </a:cubicBezTo>
                  <a:cubicBezTo>
                    <a:pt x="69" y="39"/>
                    <a:pt x="69" y="39"/>
                    <a:pt x="69" y="39"/>
                  </a:cubicBezTo>
                  <a:cubicBezTo>
                    <a:pt x="71" y="39"/>
                    <a:pt x="72" y="38"/>
                    <a:pt x="72" y="36"/>
                  </a:cubicBezTo>
                  <a:close/>
                  <a:moveTo>
                    <a:pt x="46" y="53"/>
                  </a:moveTo>
                  <a:cubicBezTo>
                    <a:pt x="46" y="23"/>
                    <a:pt x="46" y="23"/>
                    <a:pt x="46" y="23"/>
                  </a:cubicBezTo>
                  <a:cubicBezTo>
                    <a:pt x="46" y="21"/>
                    <a:pt x="45" y="20"/>
                    <a:pt x="43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4" y="20"/>
                    <a:pt x="3" y="21"/>
                    <a:pt x="3" y="23"/>
                  </a:cubicBezTo>
                  <a:cubicBezTo>
                    <a:pt x="3" y="53"/>
                    <a:pt x="3" y="53"/>
                    <a:pt x="3" y="53"/>
                  </a:cubicBezTo>
                  <a:cubicBezTo>
                    <a:pt x="3" y="55"/>
                    <a:pt x="4" y="56"/>
                    <a:pt x="6" y="56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3" y="57"/>
                    <a:pt x="13" y="57"/>
                    <a:pt x="13" y="57"/>
                  </a:cubicBezTo>
                  <a:cubicBezTo>
                    <a:pt x="9" y="65"/>
                    <a:pt x="9" y="65"/>
                    <a:pt x="9" y="65"/>
                  </a:cubicBezTo>
                  <a:cubicBezTo>
                    <a:pt x="20" y="56"/>
                    <a:pt x="20" y="56"/>
                    <a:pt x="20" y="56"/>
                  </a:cubicBezTo>
                  <a:cubicBezTo>
                    <a:pt x="20" y="56"/>
                    <a:pt x="20" y="56"/>
                    <a:pt x="20" y="56"/>
                  </a:cubicBezTo>
                  <a:cubicBezTo>
                    <a:pt x="43" y="56"/>
                    <a:pt x="43" y="56"/>
                    <a:pt x="43" y="56"/>
                  </a:cubicBezTo>
                  <a:cubicBezTo>
                    <a:pt x="45" y="56"/>
                    <a:pt x="46" y="55"/>
                    <a:pt x="46" y="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Freeform 24"/>
            <p:cNvSpPr>
              <a:spLocks noEditPoints="1"/>
            </p:cNvSpPr>
            <p:nvPr/>
          </p:nvSpPr>
          <p:spPr bwMode="auto">
            <a:xfrm>
              <a:off x="5748718" y="4268009"/>
              <a:ext cx="380570" cy="401423"/>
            </a:xfrm>
            <a:custGeom>
              <a:avLst/>
              <a:gdLst>
                <a:gd name="T0" fmla="*/ 22 w 62"/>
                <a:gd name="T1" fmla="*/ 32 h 65"/>
                <a:gd name="T2" fmla="*/ 22 w 62"/>
                <a:gd name="T3" fmla="*/ 52 h 65"/>
                <a:gd name="T4" fmla="*/ 26 w 62"/>
                <a:gd name="T5" fmla="*/ 43 h 65"/>
                <a:gd name="T6" fmla="*/ 47 w 62"/>
                <a:gd name="T7" fmla="*/ 7 h 65"/>
                <a:gd name="T8" fmla="*/ 47 w 62"/>
                <a:gd name="T9" fmla="*/ 19 h 65"/>
                <a:gd name="T10" fmla="*/ 40 w 62"/>
                <a:gd name="T11" fmla="*/ 37 h 65"/>
                <a:gd name="T12" fmla="*/ 36 w 62"/>
                <a:gd name="T13" fmla="*/ 27 h 65"/>
                <a:gd name="T14" fmla="*/ 32 w 62"/>
                <a:gd name="T15" fmla="*/ 26 h 65"/>
                <a:gd name="T16" fmla="*/ 24 w 62"/>
                <a:gd name="T17" fmla="*/ 22 h 65"/>
                <a:gd name="T18" fmla="*/ 18 w 62"/>
                <a:gd name="T19" fmla="*/ 21 h 65"/>
                <a:gd name="T20" fmla="*/ 11 w 62"/>
                <a:gd name="T21" fmla="*/ 28 h 65"/>
                <a:gd name="T22" fmla="*/ 6 w 62"/>
                <a:gd name="T23" fmla="*/ 28 h 65"/>
                <a:gd name="T24" fmla="*/ 3 w 62"/>
                <a:gd name="T25" fmla="*/ 38 h 65"/>
                <a:gd name="T26" fmla="*/ 0 w 62"/>
                <a:gd name="T27" fmla="*/ 43 h 65"/>
                <a:gd name="T28" fmla="*/ 3 w 62"/>
                <a:gd name="T29" fmla="*/ 47 h 65"/>
                <a:gd name="T30" fmla="*/ 6 w 62"/>
                <a:gd name="T31" fmla="*/ 58 h 65"/>
                <a:gd name="T32" fmla="*/ 11 w 62"/>
                <a:gd name="T33" fmla="*/ 58 h 65"/>
                <a:gd name="T34" fmla="*/ 18 w 62"/>
                <a:gd name="T35" fmla="*/ 65 h 65"/>
                <a:gd name="T36" fmla="*/ 24 w 62"/>
                <a:gd name="T37" fmla="*/ 64 h 65"/>
                <a:gd name="T38" fmla="*/ 32 w 62"/>
                <a:gd name="T39" fmla="*/ 60 h 65"/>
                <a:gd name="T40" fmla="*/ 36 w 62"/>
                <a:gd name="T41" fmla="*/ 59 h 65"/>
                <a:gd name="T42" fmla="*/ 40 w 62"/>
                <a:gd name="T43" fmla="*/ 49 h 65"/>
                <a:gd name="T44" fmla="*/ 44 w 62"/>
                <a:gd name="T45" fmla="*/ 46 h 65"/>
                <a:gd name="T46" fmla="*/ 38 w 62"/>
                <a:gd name="T47" fmla="*/ 53 h 65"/>
                <a:gd name="T48" fmla="*/ 22 w 62"/>
                <a:gd name="T49" fmla="*/ 58 h 65"/>
                <a:gd name="T50" fmla="*/ 6 w 62"/>
                <a:gd name="T51" fmla="*/ 53 h 65"/>
                <a:gd name="T52" fmla="*/ 7 w 62"/>
                <a:gd name="T53" fmla="*/ 38 h 65"/>
                <a:gd name="T54" fmla="*/ 18 w 62"/>
                <a:gd name="T55" fmla="*/ 24 h 65"/>
                <a:gd name="T56" fmla="*/ 36 w 62"/>
                <a:gd name="T57" fmla="*/ 30 h 65"/>
                <a:gd name="T58" fmla="*/ 41 w 62"/>
                <a:gd name="T59" fmla="*/ 44 h 65"/>
                <a:gd name="T60" fmla="*/ 59 w 62"/>
                <a:gd name="T61" fmla="*/ 11 h 65"/>
                <a:gd name="T62" fmla="*/ 60 w 62"/>
                <a:gd name="T63" fmla="*/ 7 h 65"/>
                <a:gd name="T64" fmla="*/ 54 w 62"/>
                <a:gd name="T65" fmla="*/ 4 h 65"/>
                <a:gd name="T66" fmla="*/ 49 w 62"/>
                <a:gd name="T67" fmla="*/ 0 h 65"/>
                <a:gd name="T68" fmla="*/ 46 w 62"/>
                <a:gd name="T69" fmla="*/ 0 h 65"/>
                <a:gd name="T70" fmla="*/ 40 w 62"/>
                <a:gd name="T71" fmla="*/ 4 h 65"/>
                <a:gd name="T72" fmla="*/ 38 w 62"/>
                <a:gd name="T73" fmla="*/ 4 h 65"/>
                <a:gd name="T74" fmla="*/ 35 w 62"/>
                <a:gd name="T75" fmla="*/ 11 h 65"/>
                <a:gd name="T76" fmla="*/ 33 w 62"/>
                <a:gd name="T77" fmla="*/ 14 h 65"/>
                <a:gd name="T78" fmla="*/ 35 w 62"/>
                <a:gd name="T79" fmla="*/ 18 h 65"/>
                <a:gd name="T80" fmla="*/ 37 w 62"/>
                <a:gd name="T81" fmla="*/ 24 h 65"/>
                <a:gd name="T82" fmla="*/ 40 w 62"/>
                <a:gd name="T83" fmla="*/ 25 h 65"/>
                <a:gd name="T84" fmla="*/ 46 w 62"/>
                <a:gd name="T85" fmla="*/ 28 h 65"/>
                <a:gd name="T86" fmla="*/ 49 w 62"/>
                <a:gd name="T87" fmla="*/ 29 h 65"/>
                <a:gd name="T88" fmla="*/ 54 w 62"/>
                <a:gd name="T89" fmla="*/ 24 h 65"/>
                <a:gd name="T90" fmla="*/ 57 w 62"/>
                <a:gd name="T91" fmla="*/ 24 h 65"/>
                <a:gd name="T92" fmla="*/ 59 w 62"/>
                <a:gd name="T93" fmla="*/ 18 h 65"/>
                <a:gd name="T94" fmla="*/ 61 w 62"/>
                <a:gd name="T95" fmla="*/ 12 h 65"/>
                <a:gd name="T96" fmla="*/ 52 w 62"/>
                <a:gd name="T97" fmla="*/ 22 h 65"/>
                <a:gd name="T98" fmla="*/ 43 w 62"/>
                <a:gd name="T99" fmla="*/ 25 h 65"/>
                <a:gd name="T100" fmla="*/ 36 w 62"/>
                <a:gd name="T101" fmla="*/ 15 h 65"/>
                <a:gd name="T102" fmla="*/ 38 w 62"/>
                <a:gd name="T103" fmla="*/ 7 h 65"/>
                <a:gd name="T104" fmla="*/ 50 w 62"/>
                <a:gd name="T105" fmla="*/ 3 h 65"/>
                <a:gd name="T106" fmla="*/ 56 w 62"/>
                <a:gd name="T107" fmla="*/ 1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2" h="65">
                  <a:moveTo>
                    <a:pt x="22" y="32"/>
                  </a:moveTo>
                  <a:cubicBezTo>
                    <a:pt x="15" y="32"/>
                    <a:pt x="11" y="37"/>
                    <a:pt x="11" y="43"/>
                  </a:cubicBezTo>
                  <a:cubicBezTo>
                    <a:pt x="11" y="49"/>
                    <a:pt x="15" y="54"/>
                    <a:pt x="22" y="54"/>
                  </a:cubicBezTo>
                  <a:cubicBezTo>
                    <a:pt x="28" y="54"/>
                    <a:pt x="33" y="49"/>
                    <a:pt x="33" y="43"/>
                  </a:cubicBezTo>
                  <a:cubicBezTo>
                    <a:pt x="33" y="37"/>
                    <a:pt x="28" y="32"/>
                    <a:pt x="22" y="32"/>
                  </a:cubicBezTo>
                  <a:close/>
                  <a:moveTo>
                    <a:pt x="22" y="52"/>
                  </a:moveTo>
                  <a:cubicBezTo>
                    <a:pt x="17" y="52"/>
                    <a:pt x="13" y="48"/>
                    <a:pt x="13" y="43"/>
                  </a:cubicBezTo>
                  <a:cubicBezTo>
                    <a:pt x="13" y="38"/>
                    <a:pt x="17" y="34"/>
                    <a:pt x="22" y="34"/>
                  </a:cubicBezTo>
                  <a:cubicBezTo>
                    <a:pt x="27" y="34"/>
                    <a:pt x="31" y="38"/>
                    <a:pt x="31" y="43"/>
                  </a:cubicBezTo>
                  <a:cubicBezTo>
                    <a:pt x="31" y="48"/>
                    <a:pt x="27" y="52"/>
                    <a:pt x="22" y="52"/>
                  </a:cubicBezTo>
                  <a:close/>
                  <a:moveTo>
                    <a:pt x="26" y="43"/>
                  </a:moveTo>
                  <a:cubicBezTo>
                    <a:pt x="26" y="45"/>
                    <a:pt x="24" y="47"/>
                    <a:pt x="22" y="47"/>
                  </a:cubicBezTo>
                  <a:cubicBezTo>
                    <a:pt x="19" y="47"/>
                    <a:pt x="17" y="45"/>
                    <a:pt x="17" y="43"/>
                  </a:cubicBezTo>
                  <a:cubicBezTo>
                    <a:pt x="17" y="40"/>
                    <a:pt x="19" y="38"/>
                    <a:pt x="22" y="38"/>
                  </a:cubicBezTo>
                  <a:cubicBezTo>
                    <a:pt x="24" y="38"/>
                    <a:pt x="26" y="40"/>
                    <a:pt x="26" y="43"/>
                  </a:cubicBezTo>
                  <a:close/>
                  <a:moveTo>
                    <a:pt x="47" y="7"/>
                  </a:moveTo>
                  <a:cubicBezTo>
                    <a:pt x="43" y="7"/>
                    <a:pt x="40" y="10"/>
                    <a:pt x="40" y="14"/>
                  </a:cubicBezTo>
                  <a:cubicBezTo>
                    <a:pt x="40" y="18"/>
                    <a:pt x="43" y="21"/>
                    <a:pt x="47" y="21"/>
                  </a:cubicBezTo>
                  <a:cubicBezTo>
                    <a:pt x="51" y="21"/>
                    <a:pt x="54" y="18"/>
                    <a:pt x="54" y="14"/>
                  </a:cubicBezTo>
                  <a:cubicBezTo>
                    <a:pt x="54" y="10"/>
                    <a:pt x="51" y="7"/>
                    <a:pt x="47" y="7"/>
                  </a:cubicBezTo>
                  <a:close/>
                  <a:moveTo>
                    <a:pt x="47" y="19"/>
                  </a:moveTo>
                  <a:cubicBezTo>
                    <a:pt x="44" y="19"/>
                    <a:pt x="42" y="17"/>
                    <a:pt x="42" y="14"/>
                  </a:cubicBezTo>
                  <a:cubicBezTo>
                    <a:pt x="42" y="12"/>
                    <a:pt x="44" y="9"/>
                    <a:pt x="47" y="9"/>
                  </a:cubicBezTo>
                  <a:cubicBezTo>
                    <a:pt x="49" y="9"/>
                    <a:pt x="52" y="12"/>
                    <a:pt x="52" y="14"/>
                  </a:cubicBezTo>
                  <a:cubicBezTo>
                    <a:pt x="52" y="17"/>
                    <a:pt x="49" y="19"/>
                    <a:pt x="47" y="19"/>
                  </a:cubicBezTo>
                  <a:close/>
                  <a:moveTo>
                    <a:pt x="43" y="39"/>
                  </a:moveTo>
                  <a:cubicBezTo>
                    <a:pt x="43" y="38"/>
                    <a:pt x="42" y="38"/>
                    <a:pt x="42" y="38"/>
                  </a:cubicBezTo>
                  <a:cubicBezTo>
                    <a:pt x="42" y="38"/>
                    <a:pt x="42" y="38"/>
                    <a:pt x="41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0" y="38"/>
                    <a:pt x="40" y="38"/>
                    <a:pt x="40" y="37"/>
                  </a:cubicBezTo>
                  <a:cubicBezTo>
                    <a:pt x="39" y="36"/>
                    <a:pt x="40" y="36"/>
                    <a:pt x="40" y="35"/>
                  </a:cubicBezTo>
                  <a:cubicBezTo>
                    <a:pt x="41" y="35"/>
                    <a:pt x="41" y="35"/>
                    <a:pt x="42" y="34"/>
                  </a:cubicBezTo>
                  <a:cubicBezTo>
                    <a:pt x="42" y="33"/>
                    <a:pt x="42" y="33"/>
                    <a:pt x="41" y="32"/>
                  </a:cubicBezTo>
                  <a:cubicBezTo>
                    <a:pt x="40" y="31"/>
                    <a:pt x="39" y="29"/>
                    <a:pt x="38" y="28"/>
                  </a:cubicBezTo>
                  <a:cubicBezTo>
                    <a:pt x="38" y="27"/>
                    <a:pt x="37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5" y="27"/>
                    <a:pt x="35" y="28"/>
                  </a:cubicBezTo>
                  <a:cubicBezTo>
                    <a:pt x="35" y="28"/>
                    <a:pt x="34" y="28"/>
                    <a:pt x="34" y="28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32" y="27"/>
                    <a:pt x="32" y="27"/>
                    <a:pt x="32" y="26"/>
                  </a:cubicBezTo>
                  <a:cubicBezTo>
                    <a:pt x="33" y="25"/>
                    <a:pt x="33" y="25"/>
                    <a:pt x="33" y="24"/>
                  </a:cubicBezTo>
                  <a:cubicBezTo>
                    <a:pt x="32" y="24"/>
                    <a:pt x="32" y="23"/>
                    <a:pt x="32" y="23"/>
                  </a:cubicBezTo>
                  <a:cubicBezTo>
                    <a:pt x="30" y="22"/>
                    <a:pt x="28" y="22"/>
                    <a:pt x="26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5" y="21"/>
                    <a:pt x="25" y="21"/>
                    <a:pt x="24" y="22"/>
                  </a:cubicBezTo>
                  <a:cubicBezTo>
                    <a:pt x="24" y="22"/>
                    <a:pt x="24" y="22"/>
                    <a:pt x="24" y="23"/>
                  </a:cubicBezTo>
                  <a:cubicBezTo>
                    <a:pt x="24" y="24"/>
                    <a:pt x="23" y="24"/>
                    <a:pt x="22" y="24"/>
                  </a:cubicBezTo>
                  <a:cubicBezTo>
                    <a:pt x="21" y="24"/>
                    <a:pt x="20" y="24"/>
                    <a:pt x="20" y="23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19" y="21"/>
                    <a:pt x="19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6" y="22"/>
                    <a:pt x="14" y="22"/>
                    <a:pt x="12" y="23"/>
                  </a:cubicBezTo>
                  <a:cubicBezTo>
                    <a:pt x="12" y="23"/>
                    <a:pt x="12" y="24"/>
                    <a:pt x="11" y="24"/>
                  </a:cubicBezTo>
                  <a:cubicBezTo>
                    <a:pt x="11" y="25"/>
                    <a:pt x="11" y="25"/>
                    <a:pt x="12" y="26"/>
                  </a:cubicBezTo>
                  <a:cubicBezTo>
                    <a:pt x="12" y="27"/>
                    <a:pt x="12" y="27"/>
                    <a:pt x="11" y="28"/>
                  </a:cubicBezTo>
                  <a:cubicBezTo>
                    <a:pt x="11" y="28"/>
                    <a:pt x="11" y="28"/>
                    <a:pt x="10" y="28"/>
                  </a:cubicBezTo>
                  <a:cubicBezTo>
                    <a:pt x="10" y="28"/>
                    <a:pt x="9" y="28"/>
                    <a:pt x="9" y="28"/>
                  </a:cubicBezTo>
                  <a:cubicBezTo>
                    <a:pt x="9" y="27"/>
                    <a:pt x="8" y="27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7" y="27"/>
                    <a:pt x="6" y="27"/>
                    <a:pt x="6" y="28"/>
                  </a:cubicBezTo>
                  <a:cubicBezTo>
                    <a:pt x="5" y="29"/>
                    <a:pt x="4" y="31"/>
                    <a:pt x="3" y="32"/>
                  </a:cubicBezTo>
                  <a:cubicBezTo>
                    <a:pt x="2" y="33"/>
                    <a:pt x="2" y="33"/>
                    <a:pt x="2" y="34"/>
                  </a:cubicBezTo>
                  <a:cubicBezTo>
                    <a:pt x="3" y="35"/>
                    <a:pt x="3" y="35"/>
                    <a:pt x="4" y="35"/>
                  </a:cubicBezTo>
                  <a:cubicBezTo>
                    <a:pt x="4" y="36"/>
                    <a:pt x="5" y="36"/>
                    <a:pt x="4" y="37"/>
                  </a:cubicBezTo>
                  <a:cubicBezTo>
                    <a:pt x="4" y="38"/>
                    <a:pt x="4" y="38"/>
                    <a:pt x="3" y="38"/>
                  </a:cubicBezTo>
                  <a:cubicBezTo>
                    <a:pt x="3" y="38"/>
                    <a:pt x="3" y="38"/>
                    <a:pt x="3" y="38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8"/>
                    <a:pt x="1" y="38"/>
                    <a:pt x="1" y="39"/>
                  </a:cubicBezTo>
                  <a:cubicBezTo>
                    <a:pt x="1" y="39"/>
                    <a:pt x="0" y="39"/>
                    <a:pt x="0" y="40"/>
                  </a:cubicBezTo>
                  <a:cubicBezTo>
                    <a:pt x="0" y="41"/>
                    <a:pt x="0" y="42"/>
                    <a:pt x="0" y="43"/>
                  </a:cubicBezTo>
                  <a:cubicBezTo>
                    <a:pt x="0" y="44"/>
                    <a:pt x="0" y="45"/>
                    <a:pt x="0" y="46"/>
                  </a:cubicBezTo>
                  <a:cubicBezTo>
                    <a:pt x="0" y="46"/>
                    <a:pt x="1" y="47"/>
                    <a:pt x="1" y="47"/>
                  </a:cubicBezTo>
                  <a:cubicBezTo>
                    <a:pt x="1" y="47"/>
                    <a:pt x="2" y="48"/>
                    <a:pt x="2" y="48"/>
                  </a:cubicBezTo>
                  <a:cubicBezTo>
                    <a:pt x="2" y="48"/>
                    <a:pt x="2" y="48"/>
                    <a:pt x="3" y="47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4" y="47"/>
                    <a:pt x="4" y="48"/>
                    <a:pt x="4" y="49"/>
                  </a:cubicBezTo>
                  <a:cubicBezTo>
                    <a:pt x="5" y="49"/>
                    <a:pt x="4" y="50"/>
                    <a:pt x="4" y="51"/>
                  </a:cubicBezTo>
                  <a:cubicBezTo>
                    <a:pt x="3" y="51"/>
                    <a:pt x="3" y="51"/>
                    <a:pt x="2" y="52"/>
                  </a:cubicBezTo>
                  <a:cubicBezTo>
                    <a:pt x="2" y="52"/>
                    <a:pt x="2" y="53"/>
                    <a:pt x="3" y="53"/>
                  </a:cubicBezTo>
                  <a:cubicBezTo>
                    <a:pt x="4" y="55"/>
                    <a:pt x="5" y="57"/>
                    <a:pt x="6" y="58"/>
                  </a:cubicBezTo>
                  <a:cubicBezTo>
                    <a:pt x="6" y="58"/>
                    <a:pt x="7" y="59"/>
                    <a:pt x="8" y="59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8" y="59"/>
                    <a:pt x="9" y="58"/>
                    <a:pt x="9" y="58"/>
                  </a:cubicBezTo>
                  <a:cubicBezTo>
                    <a:pt x="9" y="58"/>
                    <a:pt x="10" y="57"/>
                    <a:pt x="10" y="57"/>
                  </a:cubicBezTo>
                  <a:cubicBezTo>
                    <a:pt x="11" y="57"/>
                    <a:pt x="11" y="58"/>
                    <a:pt x="11" y="58"/>
                  </a:cubicBezTo>
                  <a:cubicBezTo>
                    <a:pt x="12" y="58"/>
                    <a:pt x="12" y="59"/>
                    <a:pt x="12" y="60"/>
                  </a:cubicBezTo>
                  <a:cubicBezTo>
                    <a:pt x="11" y="60"/>
                    <a:pt x="11" y="61"/>
                    <a:pt x="11" y="61"/>
                  </a:cubicBezTo>
                  <a:cubicBezTo>
                    <a:pt x="12" y="62"/>
                    <a:pt x="12" y="62"/>
                    <a:pt x="12" y="63"/>
                  </a:cubicBezTo>
                  <a:cubicBezTo>
                    <a:pt x="14" y="64"/>
                    <a:pt x="16" y="64"/>
                    <a:pt x="18" y="65"/>
                  </a:cubicBezTo>
                  <a:cubicBezTo>
                    <a:pt x="18" y="65"/>
                    <a:pt x="18" y="65"/>
                    <a:pt x="18" y="65"/>
                  </a:cubicBezTo>
                  <a:cubicBezTo>
                    <a:pt x="19" y="65"/>
                    <a:pt x="19" y="64"/>
                    <a:pt x="20" y="64"/>
                  </a:cubicBezTo>
                  <a:cubicBezTo>
                    <a:pt x="20" y="64"/>
                    <a:pt x="20" y="63"/>
                    <a:pt x="20" y="63"/>
                  </a:cubicBezTo>
                  <a:cubicBezTo>
                    <a:pt x="20" y="62"/>
                    <a:pt x="21" y="61"/>
                    <a:pt x="22" y="61"/>
                  </a:cubicBezTo>
                  <a:cubicBezTo>
                    <a:pt x="23" y="61"/>
                    <a:pt x="24" y="62"/>
                    <a:pt x="24" y="63"/>
                  </a:cubicBezTo>
                  <a:cubicBezTo>
                    <a:pt x="24" y="63"/>
                    <a:pt x="24" y="64"/>
                    <a:pt x="24" y="64"/>
                  </a:cubicBezTo>
                  <a:cubicBezTo>
                    <a:pt x="25" y="64"/>
                    <a:pt x="25" y="65"/>
                    <a:pt x="26" y="65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8" y="64"/>
                    <a:pt x="30" y="64"/>
                    <a:pt x="32" y="63"/>
                  </a:cubicBezTo>
                  <a:cubicBezTo>
                    <a:pt x="32" y="62"/>
                    <a:pt x="32" y="62"/>
                    <a:pt x="33" y="61"/>
                  </a:cubicBezTo>
                  <a:cubicBezTo>
                    <a:pt x="33" y="61"/>
                    <a:pt x="33" y="60"/>
                    <a:pt x="32" y="60"/>
                  </a:cubicBezTo>
                  <a:cubicBezTo>
                    <a:pt x="32" y="59"/>
                    <a:pt x="32" y="58"/>
                    <a:pt x="33" y="58"/>
                  </a:cubicBezTo>
                  <a:cubicBezTo>
                    <a:pt x="33" y="58"/>
                    <a:pt x="33" y="57"/>
                    <a:pt x="34" y="57"/>
                  </a:cubicBezTo>
                  <a:cubicBezTo>
                    <a:pt x="34" y="57"/>
                    <a:pt x="35" y="58"/>
                    <a:pt x="35" y="58"/>
                  </a:cubicBezTo>
                  <a:cubicBezTo>
                    <a:pt x="35" y="58"/>
                    <a:pt x="36" y="59"/>
                    <a:pt x="36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7" y="59"/>
                    <a:pt x="38" y="58"/>
                    <a:pt x="38" y="58"/>
                  </a:cubicBezTo>
                  <a:cubicBezTo>
                    <a:pt x="39" y="57"/>
                    <a:pt x="40" y="55"/>
                    <a:pt x="41" y="53"/>
                  </a:cubicBezTo>
                  <a:cubicBezTo>
                    <a:pt x="42" y="53"/>
                    <a:pt x="42" y="52"/>
                    <a:pt x="42" y="52"/>
                  </a:cubicBezTo>
                  <a:cubicBezTo>
                    <a:pt x="41" y="51"/>
                    <a:pt x="41" y="51"/>
                    <a:pt x="40" y="51"/>
                  </a:cubicBezTo>
                  <a:cubicBezTo>
                    <a:pt x="40" y="50"/>
                    <a:pt x="39" y="49"/>
                    <a:pt x="40" y="49"/>
                  </a:cubicBezTo>
                  <a:cubicBezTo>
                    <a:pt x="40" y="48"/>
                    <a:pt x="40" y="47"/>
                    <a:pt x="41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2" y="48"/>
                    <a:pt x="43" y="47"/>
                    <a:pt x="43" y="47"/>
                  </a:cubicBezTo>
                  <a:cubicBezTo>
                    <a:pt x="43" y="47"/>
                    <a:pt x="44" y="46"/>
                    <a:pt x="44" y="46"/>
                  </a:cubicBezTo>
                  <a:cubicBezTo>
                    <a:pt x="44" y="45"/>
                    <a:pt x="44" y="44"/>
                    <a:pt x="44" y="43"/>
                  </a:cubicBezTo>
                  <a:cubicBezTo>
                    <a:pt x="44" y="42"/>
                    <a:pt x="44" y="41"/>
                    <a:pt x="44" y="40"/>
                  </a:cubicBezTo>
                  <a:cubicBezTo>
                    <a:pt x="44" y="39"/>
                    <a:pt x="43" y="39"/>
                    <a:pt x="43" y="39"/>
                  </a:cubicBezTo>
                  <a:close/>
                  <a:moveTo>
                    <a:pt x="37" y="48"/>
                  </a:moveTo>
                  <a:cubicBezTo>
                    <a:pt x="36" y="50"/>
                    <a:pt x="37" y="52"/>
                    <a:pt x="38" y="53"/>
                  </a:cubicBezTo>
                  <a:cubicBezTo>
                    <a:pt x="38" y="54"/>
                    <a:pt x="37" y="54"/>
                    <a:pt x="36" y="55"/>
                  </a:cubicBezTo>
                  <a:cubicBezTo>
                    <a:pt x="35" y="54"/>
                    <a:pt x="33" y="54"/>
                    <a:pt x="31" y="55"/>
                  </a:cubicBezTo>
                  <a:cubicBezTo>
                    <a:pt x="29" y="57"/>
                    <a:pt x="29" y="59"/>
                    <a:pt x="29" y="60"/>
                  </a:cubicBezTo>
                  <a:cubicBezTo>
                    <a:pt x="28" y="61"/>
                    <a:pt x="27" y="61"/>
                    <a:pt x="26" y="61"/>
                  </a:cubicBezTo>
                  <a:cubicBezTo>
                    <a:pt x="26" y="60"/>
                    <a:pt x="24" y="58"/>
                    <a:pt x="22" y="58"/>
                  </a:cubicBezTo>
                  <a:cubicBezTo>
                    <a:pt x="20" y="58"/>
                    <a:pt x="18" y="60"/>
                    <a:pt x="18" y="61"/>
                  </a:cubicBezTo>
                  <a:cubicBezTo>
                    <a:pt x="17" y="61"/>
                    <a:pt x="16" y="61"/>
                    <a:pt x="15" y="60"/>
                  </a:cubicBezTo>
                  <a:cubicBezTo>
                    <a:pt x="15" y="59"/>
                    <a:pt x="15" y="57"/>
                    <a:pt x="13" y="55"/>
                  </a:cubicBezTo>
                  <a:cubicBezTo>
                    <a:pt x="11" y="54"/>
                    <a:pt x="9" y="54"/>
                    <a:pt x="8" y="55"/>
                  </a:cubicBezTo>
                  <a:cubicBezTo>
                    <a:pt x="7" y="54"/>
                    <a:pt x="6" y="54"/>
                    <a:pt x="6" y="53"/>
                  </a:cubicBezTo>
                  <a:cubicBezTo>
                    <a:pt x="7" y="52"/>
                    <a:pt x="8" y="50"/>
                    <a:pt x="7" y="48"/>
                  </a:cubicBezTo>
                  <a:cubicBezTo>
                    <a:pt x="7" y="46"/>
                    <a:pt x="5" y="44"/>
                    <a:pt x="3" y="44"/>
                  </a:cubicBezTo>
                  <a:cubicBezTo>
                    <a:pt x="3" y="44"/>
                    <a:pt x="3" y="43"/>
                    <a:pt x="3" y="43"/>
                  </a:cubicBezTo>
                  <a:cubicBezTo>
                    <a:pt x="3" y="42"/>
                    <a:pt x="3" y="42"/>
                    <a:pt x="3" y="41"/>
                  </a:cubicBezTo>
                  <a:cubicBezTo>
                    <a:pt x="5" y="41"/>
                    <a:pt x="7" y="40"/>
                    <a:pt x="7" y="38"/>
                  </a:cubicBezTo>
                  <a:cubicBezTo>
                    <a:pt x="8" y="36"/>
                    <a:pt x="7" y="34"/>
                    <a:pt x="6" y="33"/>
                  </a:cubicBezTo>
                  <a:cubicBezTo>
                    <a:pt x="6" y="32"/>
                    <a:pt x="7" y="31"/>
                    <a:pt x="8" y="30"/>
                  </a:cubicBezTo>
                  <a:cubicBezTo>
                    <a:pt x="9" y="32"/>
                    <a:pt x="11" y="32"/>
                    <a:pt x="13" y="30"/>
                  </a:cubicBezTo>
                  <a:cubicBezTo>
                    <a:pt x="15" y="29"/>
                    <a:pt x="15" y="27"/>
                    <a:pt x="15" y="25"/>
                  </a:cubicBezTo>
                  <a:cubicBezTo>
                    <a:pt x="16" y="25"/>
                    <a:pt x="17" y="25"/>
                    <a:pt x="18" y="24"/>
                  </a:cubicBezTo>
                  <a:cubicBezTo>
                    <a:pt x="18" y="26"/>
                    <a:pt x="20" y="27"/>
                    <a:pt x="22" y="27"/>
                  </a:cubicBezTo>
                  <a:cubicBezTo>
                    <a:pt x="24" y="27"/>
                    <a:pt x="26" y="26"/>
                    <a:pt x="26" y="24"/>
                  </a:cubicBezTo>
                  <a:cubicBezTo>
                    <a:pt x="27" y="25"/>
                    <a:pt x="28" y="25"/>
                    <a:pt x="29" y="25"/>
                  </a:cubicBezTo>
                  <a:cubicBezTo>
                    <a:pt x="29" y="27"/>
                    <a:pt x="29" y="29"/>
                    <a:pt x="31" y="30"/>
                  </a:cubicBezTo>
                  <a:cubicBezTo>
                    <a:pt x="33" y="32"/>
                    <a:pt x="35" y="32"/>
                    <a:pt x="36" y="30"/>
                  </a:cubicBezTo>
                  <a:cubicBezTo>
                    <a:pt x="37" y="31"/>
                    <a:pt x="38" y="32"/>
                    <a:pt x="38" y="33"/>
                  </a:cubicBezTo>
                  <a:cubicBezTo>
                    <a:pt x="37" y="34"/>
                    <a:pt x="36" y="36"/>
                    <a:pt x="37" y="38"/>
                  </a:cubicBezTo>
                  <a:cubicBezTo>
                    <a:pt x="37" y="40"/>
                    <a:pt x="39" y="41"/>
                    <a:pt x="41" y="41"/>
                  </a:cubicBezTo>
                  <a:cubicBezTo>
                    <a:pt x="41" y="42"/>
                    <a:pt x="41" y="42"/>
                    <a:pt x="41" y="43"/>
                  </a:cubicBezTo>
                  <a:cubicBezTo>
                    <a:pt x="41" y="43"/>
                    <a:pt x="41" y="44"/>
                    <a:pt x="41" y="44"/>
                  </a:cubicBezTo>
                  <a:cubicBezTo>
                    <a:pt x="39" y="44"/>
                    <a:pt x="37" y="46"/>
                    <a:pt x="37" y="48"/>
                  </a:cubicBezTo>
                  <a:close/>
                  <a:moveTo>
                    <a:pt x="61" y="12"/>
                  </a:moveTo>
                  <a:cubicBezTo>
                    <a:pt x="61" y="12"/>
                    <a:pt x="61" y="11"/>
                    <a:pt x="61" y="11"/>
                  </a:cubicBezTo>
                  <a:cubicBezTo>
                    <a:pt x="60" y="11"/>
                    <a:pt x="60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9" y="10"/>
                    <a:pt x="60" y="10"/>
                    <a:pt x="60" y="9"/>
                  </a:cubicBezTo>
                  <a:cubicBezTo>
                    <a:pt x="60" y="9"/>
                    <a:pt x="60" y="8"/>
                    <a:pt x="60" y="7"/>
                  </a:cubicBezTo>
                  <a:cubicBezTo>
                    <a:pt x="59" y="6"/>
                    <a:pt x="58" y="5"/>
                    <a:pt x="57" y="4"/>
                  </a:cubicBezTo>
                  <a:cubicBezTo>
                    <a:pt x="57" y="4"/>
                    <a:pt x="57" y="4"/>
                    <a:pt x="56" y="4"/>
                  </a:cubicBezTo>
                  <a:cubicBezTo>
                    <a:pt x="56" y="4"/>
                    <a:pt x="56" y="4"/>
                    <a:pt x="56" y="4"/>
                  </a:cubicBezTo>
                  <a:cubicBezTo>
                    <a:pt x="55" y="4"/>
                    <a:pt x="55" y="4"/>
                    <a:pt x="55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5" y="3"/>
                    <a:pt x="54" y="2"/>
                  </a:cubicBezTo>
                  <a:cubicBezTo>
                    <a:pt x="54" y="2"/>
                    <a:pt x="54" y="1"/>
                    <a:pt x="53" y="1"/>
                  </a:cubicBezTo>
                  <a:cubicBezTo>
                    <a:pt x="52" y="1"/>
                    <a:pt x="51" y="0"/>
                    <a:pt x="50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8" y="0"/>
                    <a:pt x="48" y="0"/>
                  </a:cubicBezTo>
                  <a:cubicBezTo>
                    <a:pt x="48" y="1"/>
                    <a:pt x="47" y="1"/>
                    <a:pt x="47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1"/>
                    <a:pt x="46" y="1"/>
                    <a:pt x="46" y="0"/>
                  </a:cubicBezTo>
                  <a:cubicBezTo>
                    <a:pt x="46" y="0"/>
                    <a:pt x="45" y="0"/>
                    <a:pt x="45" y="0"/>
                  </a:cubicBezTo>
                  <a:cubicBezTo>
                    <a:pt x="45" y="0"/>
                    <a:pt x="45" y="0"/>
                    <a:pt x="44" y="0"/>
                  </a:cubicBezTo>
                  <a:cubicBezTo>
                    <a:pt x="43" y="0"/>
                    <a:pt x="42" y="1"/>
                    <a:pt x="41" y="1"/>
                  </a:cubicBezTo>
                  <a:cubicBezTo>
                    <a:pt x="40" y="1"/>
                    <a:pt x="40" y="2"/>
                    <a:pt x="40" y="2"/>
                  </a:cubicBezTo>
                  <a:cubicBezTo>
                    <a:pt x="40" y="3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39" y="4"/>
                  </a:cubicBezTo>
                  <a:cubicBezTo>
                    <a:pt x="39" y="4"/>
                    <a:pt x="39" y="4"/>
                    <a:pt x="38" y="4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6" y="5"/>
                    <a:pt x="35" y="6"/>
                    <a:pt x="34" y="7"/>
                  </a:cubicBezTo>
                  <a:cubicBezTo>
                    <a:pt x="34" y="8"/>
                    <a:pt x="34" y="9"/>
                    <a:pt x="34" y="9"/>
                  </a:cubicBezTo>
                  <a:cubicBezTo>
                    <a:pt x="34" y="10"/>
                    <a:pt x="35" y="10"/>
                    <a:pt x="35" y="10"/>
                  </a:cubicBezTo>
                  <a:cubicBezTo>
                    <a:pt x="35" y="10"/>
                    <a:pt x="35" y="10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3" y="11"/>
                    <a:pt x="33" y="12"/>
                    <a:pt x="33" y="12"/>
                  </a:cubicBezTo>
                  <a:cubicBezTo>
                    <a:pt x="33" y="13"/>
                    <a:pt x="33" y="14"/>
                    <a:pt x="33" y="14"/>
                  </a:cubicBezTo>
                  <a:cubicBezTo>
                    <a:pt x="33" y="15"/>
                    <a:pt x="33" y="16"/>
                    <a:pt x="33" y="16"/>
                  </a:cubicBezTo>
                  <a:cubicBezTo>
                    <a:pt x="33" y="17"/>
                    <a:pt x="33" y="17"/>
                    <a:pt x="33" y="18"/>
                  </a:cubicBezTo>
                  <a:cubicBezTo>
                    <a:pt x="34" y="18"/>
                    <a:pt x="34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9"/>
                    <a:pt x="34" y="19"/>
                    <a:pt x="34" y="20"/>
                  </a:cubicBezTo>
                  <a:cubicBezTo>
                    <a:pt x="34" y="20"/>
                    <a:pt x="34" y="21"/>
                    <a:pt x="34" y="21"/>
                  </a:cubicBezTo>
                  <a:cubicBezTo>
                    <a:pt x="35" y="22"/>
                    <a:pt x="36" y="23"/>
                    <a:pt x="37" y="24"/>
                  </a:cubicBezTo>
                  <a:cubicBezTo>
                    <a:pt x="37" y="25"/>
                    <a:pt x="37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9" y="25"/>
                    <a:pt x="39" y="25"/>
                    <a:pt x="39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5"/>
                  </a:cubicBezTo>
                  <a:cubicBezTo>
                    <a:pt x="40" y="25"/>
                    <a:pt x="40" y="26"/>
                    <a:pt x="40" y="26"/>
                  </a:cubicBezTo>
                  <a:cubicBezTo>
                    <a:pt x="40" y="27"/>
                    <a:pt x="40" y="27"/>
                    <a:pt x="41" y="27"/>
                  </a:cubicBezTo>
                  <a:cubicBezTo>
                    <a:pt x="42" y="28"/>
                    <a:pt x="43" y="28"/>
                    <a:pt x="44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5" y="29"/>
                    <a:pt x="46" y="28"/>
                    <a:pt x="46" y="28"/>
                  </a:cubicBezTo>
                  <a:cubicBezTo>
                    <a:pt x="46" y="28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8" y="28"/>
                    <a:pt x="48" y="28"/>
                  </a:cubicBezTo>
                  <a:cubicBezTo>
                    <a:pt x="48" y="28"/>
                    <a:pt x="49" y="29"/>
                    <a:pt x="49" y="29"/>
                  </a:cubicBezTo>
                  <a:cubicBezTo>
                    <a:pt x="49" y="29"/>
                    <a:pt x="49" y="29"/>
                    <a:pt x="50" y="29"/>
                  </a:cubicBezTo>
                  <a:cubicBezTo>
                    <a:pt x="51" y="28"/>
                    <a:pt x="52" y="28"/>
                    <a:pt x="53" y="27"/>
                  </a:cubicBezTo>
                  <a:cubicBezTo>
                    <a:pt x="54" y="27"/>
                    <a:pt x="54" y="27"/>
                    <a:pt x="54" y="26"/>
                  </a:cubicBezTo>
                  <a:cubicBezTo>
                    <a:pt x="55" y="26"/>
                    <a:pt x="54" y="25"/>
                    <a:pt x="54" y="25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5" y="24"/>
                  </a:cubicBezTo>
                  <a:cubicBezTo>
                    <a:pt x="55" y="25"/>
                    <a:pt x="55" y="25"/>
                    <a:pt x="56" y="25"/>
                  </a:cubicBezTo>
                  <a:cubicBezTo>
                    <a:pt x="56" y="25"/>
                    <a:pt x="56" y="25"/>
                    <a:pt x="56" y="25"/>
                  </a:cubicBezTo>
                  <a:cubicBezTo>
                    <a:pt x="57" y="25"/>
                    <a:pt x="57" y="25"/>
                    <a:pt x="57" y="24"/>
                  </a:cubicBezTo>
                  <a:cubicBezTo>
                    <a:pt x="58" y="23"/>
                    <a:pt x="59" y="22"/>
                    <a:pt x="60" y="21"/>
                  </a:cubicBezTo>
                  <a:cubicBezTo>
                    <a:pt x="60" y="21"/>
                    <a:pt x="60" y="20"/>
                    <a:pt x="60" y="20"/>
                  </a:cubicBezTo>
                  <a:cubicBezTo>
                    <a:pt x="60" y="19"/>
                    <a:pt x="59" y="19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60" y="18"/>
                    <a:pt x="60" y="18"/>
                    <a:pt x="60" y="18"/>
                  </a:cubicBezTo>
                  <a:cubicBezTo>
                    <a:pt x="61" y="17"/>
                    <a:pt x="61" y="17"/>
                    <a:pt x="61" y="16"/>
                  </a:cubicBezTo>
                  <a:cubicBezTo>
                    <a:pt x="61" y="16"/>
                    <a:pt x="62" y="15"/>
                    <a:pt x="62" y="14"/>
                  </a:cubicBezTo>
                  <a:cubicBezTo>
                    <a:pt x="62" y="14"/>
                    <a:pt x="61" y="13"/>
                    <a:pt x="61" y="12"/>
                  </a:cubicBezTo>
                  <a:close/>
                  <a:moveTo>
                    <a:pt x="58" y="15"/>
                  </a:moveTo>
                  <a:cubicBezTo>
                    <a:pt x="57" y="15"/>
                    <a:pt x="56" y="16"/>
                    <a:pt x="56" y="17"/>
                  </a:cubicBezTo>
                  <a:cubicBezTo>
                    <a:pt x="55" y="18"/>
                    <a:pt x="56" y="20"/>
                    <a:pt x="57" y="21"/>
                  </a:cubicBezTo>
                  <a:cubicBezTo>
                    <a:pt x="56" y="21"/>
                    <a:pt x="56" y="21"/>
                    <a:pt x="56" y="22"/>
                  </a:cubicBezTo>
                  <a:cubicBezTo>
                    <a:pt x="55" y="21"/>
                    <a:pt x="53" y="21"/>
                    <a:pt x="52" y="22"/>
                  </a:cubicBezTo>
                  <a:cubicBezTo>
                    <a:pt x="51" y="23"/>
                    <a:pt x="51" y="24"/>
                    <a:pt x="51" y="25"/>
                  </a:cubicBezTo>
                  <a:cubicBezTo>
                    <a:pt x="51" y="25"/>
                    <a:pt x="50" y="25"/>
                    <a:pt x="50" y="25"/>
                  </a:cubicBezTo>
                  <a:cubicBezTo>
                    <a:pt x="49" y="24"/>
                    <a:pt x="48" y="24"/>
                    <a:pt x="47" y="24"/>
                  </a:cubicBezTo>
                  <a:cubicBezTo>
                    <a:pt x="46" y="24"/>
                    <a:pt x="45" y="24"/>
                    <a:pt x="44" y="25"/>
                  </a:cubicBezTo>
                  <a:cubicBezTo>
                    <a:pt x="44" y="25"/>
                    <a:pt x="43" y="25"/>
                    <a:pt x="43" y="25"/>
                  </a:cubicBezTo>
                  <a:cubicBezTo>
                    <a:pt x="43" y="24"/>
                    <a:pt x="43" y="23"/>
                    <a:pt x="42" y="22"/>
                  </a:cubicBezTo>
                  <a:cubicBezTo>
                    <a:pt x="41" y="21"/>
                    <a:pt x="39" y="21"/>
                    <a:pt x="38" y="22"/>
                  </a:cubicBezTo>
                  <a:cubicBezTo>
                    <a:pt x="38" y="21"/>
                    <a:pt x="38" y="21"/>
                    <a:pt x="37" y="21"/>
                  </a:cubicBezTo>
                  <a:cubicBezTo>
                    <a:pt x="38" y="20"/>
                    <a:pt x="39" y="18"/>
                    <a:pt x="38" y="17"/>
                  </a:cubicBezTo>
                  <a:cubicBezTo>
                    <a:pt x="38" y="16"/>
                    <a:pt x="37" y="15"/>
                    <a:pt x="36" y="15"/>
                  </a:cubicBezTo>
                  <a:cubicBezTo>
                    <a:pt x="36" y="15"/>
                    <a:pt x="36" y="15"/>
                    <a:pt x="36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7" y="14"/>
                    <a:pt x="38" y="13"/>
                    <a:pt x="38" y="11"/>
                  </a:cubicBezTo>
                  <a:cubicBezTo>
                    <a:pt x="39" y="10"/>
                    <a:pt x="38" y="9"/>
                    <a:pt x="37" y="8"/>
                  </a:cubicBezTo>
                  <a:cubicBezTo>
                    <a:pt x="38" y="8"/>
                    <a:pt x="38" y="7"/>
                    <a:pt x="38" y="7"/>
                  </a:cubicBezTo>
                  <a:cubicBezTo>
                    <a:pt x="39" y="8"/>
                    <a:pt x="41" y="8"/>
                    <a:pt x="42" y="7"/>
                  </a:cubicBezTo>
                  <a:cubicBezTo>
                    <a:pt x="43" y="6"/>
                    <a:pt x="43" y="5"/>
                    <a:pt x="43" y="4"/>
                  </a:cubicBezTo>
                  <a:cubicBezTo>
                    <a:pt x="43" y="3"/>
                    <a:pt x="44" y="3"/>
                    <a:pt x="44" y="3"/>
                  </a:cubicBezTo>
                  <a:cubicBezTo>
                    <a:pt x="45" y="4"/>
                    <a:pt x="46" y="5"/>
                    <a:pt x="47" y="5"/>
                  </a:cubicBezTo>
                  <a:cubicBezTo>
                    <a:pt x="48" y="5"/>
                    <a:pt x="49" y="4"/>
                    <a:pt x="50" y="3"/>
                  </a:cubicBezTo>
                  <a:cubicBezTo>
                    <a:pt x="50" y="3"/>
                    <a:pt x="51" y="3"/>
                    <a:pt x="51" y="4"/>
                  </a:cubicBezTo>
                  <a:cubicBezTo>
                    <a:pt x="51" y="5"/>
                    <a:pt x="51" y="6"/>
                    <a:pt x="52" y="7"/>
                  </a:cubicBezTo>
                  <a:cubicBezTo>
                    <a:pt x="53" y="8"/>
                    <a:pt x="55" y="8"/>
                    <a:pt x="56" y="7"/>
                  </a:cubicBezTo>
                  <a:cubicBezTo>
                    <a:pt x="56" y="7"/>
                    <a:pt x="56" y="8"/>
                    <a:pt x="57" y="8"/>
                  </a:cubicBezTo>
                  <a:cubicBezTo>
                    <a:pt x="56" y="9"/>
                    <a:pt x="55" y="10"/>
                    <a:pt x="56" y="11"/>
                  </a:cubicBezTo>
                  <a:cubicBezTo>
                    <a:pt x="56" y="13"/>
                    <a:pt x="57" y="14"/>
                    <a:pt x="58" y="14"/>
                  </a:cubicBezTo>
                  <a:cubicBezTo>
                    <a:pt x="58" y="14"/>
                    <a:pt x="59" y="14"/>
                    <a:pt x="59" y="14"/>
                  </a:cubicBezTo>
                  <a:cubicBezTo>
                    <a:pt x="59" y="15"/>
                    <a:pt x="58" y="15"/>
                    <a:pt x="58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Freeform 36"/>
            <p:cNvSpPr>
              <a:spLocks noEditPoints="1"/>
            </p:cNvSpPr>
            <p:nvPr/>
          </p:nvSpPr>
          <p:spPr bwMode="auto">
            <a:xfrm>
              <a:off x="5682599" y="2135440"/>
              <a:ext cx="387490" cy="387493"/>
            </a:xfrm>
            <a:custGeom>
              <a:avLst/>
              <a:gdLst>
                <a:gd name="T0" fmla="*/ 18 w 35"/>
                <a:gd name="T1" fmla="*/ 0 h 35"/>
                <a:gd name="T2" fmla="*/ 0 w 35"/>
                <a:gd name="T3" fmla="*/ 18 h 35"/>
                <a:gd name="T4" fmla="*/ 18 w 35"/>
                <a:gd name="T5" fmla="*/ 35 h 35"/>
                <a:gd name="T6" fmla="*/ 35 w 35"/>
                <a:gd name="T7" fmla="*/ 18 h 35"/>
                <a:gd name="T8" fmla="*/ 18 w 35"/>
                <a:gd name="T9" fmla="*/ 0 h 35"/>
                <a:gd name="T10" fmla="*/ 18 w 35"/>
                <a:gd name="T11" fmla="*/ 32 h 35"/>
                <a:gd name="T12" fmla="*/ 3 w 35"/>
                <a:gd name="T13" fmla="*/ 18 h 35"/>
                <a:gd name="T14" fmla="*/ 18 w 35"/>
                <a:gd name="T15" fmla="*/ 3 h 35"/>
                <a:gd name="T16" fmla="*/ 32 w 35"/>
                <a:gd name="T17" fmla="*/ 18 h 35"/>
                <a:gd name="T18" fmla="*/ 18 w 35"/>
                <a:gd name="T19" fmla="*/ 32 h 35"/>
                <a:gd name="T20" fmla="*/ 27 w 35"/>
                <a:gd name="T21" fmla="*/ 12 h 35"/>
                <a:gd name="T22" fmla="*/ 27 w 35"/>
                <a:gd name="T23" fmla="*/ 14 h 35"/>
                <a:gd name="T24" fmla="*/ 16 w 35"/>
                <a:gd name="T25" fmla="*/ 23 h 35"/>
                <a:gd name="T26" fmla="*/ 16 w 35"/>
                <a:gd name="T27" fmla="*/ 23 h 35"/>
                <a:gd name="T28" fmla="*/ 15 w 35"/>
                <a:gd name="T29" fmla="*/ 23 h 35"/>
                <a:gd name="T30" fmla="*/ 9 w 35"/>
                <a:gd name="T31" fmla="*/ 18 h 35"/>
                <a:gd name="T32" fmla="*/ 9 w 35"/>
                <a:gd name="T33" fmla="*/ 16 h 35"/>
                <a:gd name="T34" fmla="*/ 10 w 35"/>
                <a:gd name="T35" fmla="*/ 16 h 35"/>
                <a:gd name="T36" fmla="*/ 16 w 35"/>
                <a:gd name="T37" fmla="*/ 21 h 35"/>
                <a:gd name="T38" fmla="*/ 26 w 35"/>
                <a:gd name="T39" fmla="*/ 12 h 35"/>
                <a:gd name="T40" fmla="*/ 27 w 35"/>
                <a:gd name="T41" fmla="*/ 1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5" h="35">
                  <a:moveTo>
                    <a:pt x="18" y="0"/>
                  </a:moveTo>
                  <a:cubicBezTo>
                    <a:pt x="8" y="0"/>
                    <a:pt x="0" y="8"/>
                    <a:pt x="0" y="18"/>
                  </a:cubicBezTo>
                  <a:cubicBezTo>
                    <a:pt x="0" y="27"/>
                    <a:pt x="8" y="35"/>
                    <a:pt x="18" y="35"/>
                  </a:cubicBezTo>
                  <a:cubicBezTo>
                    <a:pt x="28" y="35"/>
                    <a:pt x="35" y="27"/>
                    <a:pt x="35" y="18"/>
                  </a:cubicBezTo>
                  <a:cubicBezTo>
                    <a:pt x="35" y="8"/>
                    <a:pt x="28" y="0"/>
                    <a:pt x="18" y="0"/>
                  </a:cubicBezTo>
                  <a:close/>
                  <a:moveTo>
                    <a:pt x="18" y="32"/>
                  </a:moveTo>
                  <a:cubicBezTo>
                    <a:pt x="10" y="32"/>
                    <a:pt x="3" y="26"/>
                    <a:pt x="3" y="18"/>
                  </a:cubicBezTo>
                  <a:cubicBezTo>
                    <a:pt x="3" y="10"/>
                    <a:pt x="10" y="3"/>
                    <a:pt x="18" y="3"/>
                  </a:cubicBezTo>
                  <a:cubicBezTo>
                    <a:pt x="26" y="3"/>
                    <a:pt x="32" y="10"/>
                    <a:pt x="32" y="18"/>
                  </a:cubicBezTo>
                  <a:cubicBezTo>
                    <a:pt x="32" y="26"/>
                    <a:pt x="26" y="32"/>
                    <a:pt x="18" y="32"/>
                  </a:cubicBezTo>
                  <a:close/>
                  <a:moveTo>
                    <a:pt x="27" y="12"/>
                  </a:moveTo>
                  <a:cubicBezTo>
                    <a:pt x="28" y="13"/>
                    <a:pt x="28" y="13"/>
                    <a:pt x="27" y="14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8" y="18"/>
                    <a:pt x="8" y="17"/>
                    <a:pt x="9" y="16"/>
                  </a:cubicBezTo>
                  <a:cubicBezTo>
                    <a:pt x="9" y="16"/>
                    <a:pt x="10" y="16"/>
                    <a:pt x="10" y="16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6" y="12"/>
                    <a:pt x="27" y="12"/>
                    <a:pt x="27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Freeform 37"/>
            <p:cNvSpPr>
              <a:spLocks noEditPoints="1"/>
            </p:cNvSpPr>
            <p:nvPr/>
          </p:nvSpPr>
          <p:spPr bwMode="auto">
            <a:xfrm>
              <a:off x="6795112" y="2542410"/>
              <a:ext cx="225912" cy="225914"/>
            </a:xfrm>
            <a:custGeom>
              <a:avLst/>
              <a:gdLst>
                <a:gd name="T0" fmla="*/ 18 w 35"/>
                <a:gd name="T1" fmla="*/ 0 h 35"/>
                <a:gd name="T2" fmla="*/ 0 w 35"/>
                <a:gd name="T3" fmla="*/ 18 h 35"/>
                <a:gd name="T4" fmla="*/ 18 w 35"/>
                <a:gd name="T5" fmla="*/ 35 h 35"/>
                <a:gd name="T6" fmla="*/ 35 w 35"/>
                <a:gd name="T7" fmla="*/ 18 h 35"/>
                <a:gd name="T8" fmla="*/ 18 w 35"/>
                <a:gd name="T9" fmla="*/ 0 h 35"/>
                <a:gd name="T10" fmla="*/ 18 w 35"/>
                <a:gd name="T11" fmla="*/ 32 h 35"/>
                <a:gd name="T12" fmla="*/ 3 w 35"/>
                <a:gd name="T13" fmla="*/ 18 h 35"/>
                <a:gd name="T14" fmla="*/ 18 w 35"/>
                <a:gd name="T15" fmla="*/ 3 h 35"/>
                <a:gd name="T16" fmla="*/ 32 w 35"/>
                <a:gd name="T17" fmla="*/ 18 h 35"/>
                <a:gd name="T18" fmla="*/ 18 w 35"/>
                <a:gd name="T19" fmla="*/ 32 h 35"/>
                <a:gd name="T20" fmla="*/ 24 w 35"/>
                <a:gd name="T21" fmla="*/ 12 h 35"/>
                <a:gd name="T22" fmla="*/ 19 w 35"/>
                <a:gd name="T23" fmla="*/ 18 h 35"/>
                <a:gd name="T24" fmla="*/ 24 w 35"/>
                <a:gd name="T25" fmla="*/ 23 h 35"/>
                <a:gd name="T26" fmla="*/ 24 w 35"/>
                <a:gd name="T27" fmla="*/ 24 h 35"/>
                <a:gd name="T28" fmla="*/ 24 w 35"/>
                <a:gd name="T29" fmla="*/ 25 h 35"/>
                <a:gd name="T30" fmla="*/ 23 w 35"/>
                <a:gd name="T31" fmla="*/ 24 h 35"/>
                <a:gd name="T32" fmla="*/ 18 w 35"/>
                <a:gd name="T33" fmla="*/ 19 h 35"/>
                <a:gd name="T34" fmla="*/ 12 w 35"/>
                <a:gd name="T35" fmla="*/ 24 h 35"/>
                <a:gd name="T36" fmla="*/ 12 w 35"/>
                <a:gd name="T37" fmla="*/ 25 h 35"/>
                <a:gd name="T38" fmla="*/ 11 w 35"/>
                <a:gd name="T39" fmla="*/ 24 h 35"/>
                <a:gd name="T40" fmla="*/ 11 w 35"/>
                <a:gd name="T41" fmla="*/ 23 h 35"/>
                <a:gd name="T42" fmla="*/ 16 w 35"/>
                <a:gd name="T43" fmla="*/ 18 h 35"/>
                <a:gd name="T44" fmla="*/ 11 w 35"/>
                <a:gd name="T45" fmla="*/ 12 h 35"/>
                <a:gd name="T46" fmla="*/ 11 w 35"/>
                <a:gd name="T47" fmla="*/ 11 h 35"/>
                <a:gd name="T48" fmla="*/ 12 w 35"/>
                <a:gd name="T49" fmla="*/ 11 h 35"/>
                <a:gd name="T50" fmla="*/ 18 w 35"/>
                <a:gd name="T51" fmla="*/ 16 h 35"/>
                <a:gd name="T52" fmla="*/ 23 w 35"/>
                <a:gd name="T53" fmla="*/ 11 h 35"/>
                <a:gd name="T54" fmla="*/ 24 w 35"/>
                <a:gd name="T55" fmla="*/ 11 h 35"/>
                <a:gd name="T56" fmla="*/ 24 w 35"/>
                <a:gd name="T57" fmla="*/ 1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5" h="35">
                  <a:moveTo>
                    <a:pt x="18" y="0"/>
                  </a:moveTo>
                  <a:cubicBezTo>
                    <a:pt x="8" y="0"/>
                    <a:pt x="0" y="8"/>
                    <a:pt x="0" y="18"/>
                  </a:cubicBezTo>
                  <a:cubicBezTo>
                    <a:pt x="0" y="27"/>
                    <a:pt x="8" y="35"/>
                    <a:pt x="18" y="35"/>
                  </a:cubicBezTo>
                  <a:cubicBezTo>
                    <a:pt x="27" y="35"/>
                    <a:pt x="35" y="27"/>
                    <a:pt x="35" y="18"/>
                  </a:cubicBezTo>
                  <a:cubicBezTo>
                    <a:pt x="35" y="8"/>
                    <a:pt x="27" y="0"/>
                    <a:pt x="18" y="0"/>
                  </a:cubicBezTo>
                  <a:close/>
                  <a:moveTo>
                    <a:pt x="18" y="32"/>
                  </a:moveTo>
                  <a:cubicBezTo>
                    <a:pt x="10" y="32"/>
                    <a:pt x="3" y="26"/>
                    <a:pt x="3" y="18"/>
                  </a:cubicBezTo>
                  <a:cubicBezTo>
                    <a:pt x="3" y="10"/>
                    <a:pt x="10" y="3"/>
                    <a:pt x="18" y="3"/>
                  </a:cubicBezTo>
                  <a:cubicBezTo>
                    <a:pt x="26" y="3"/>
                    <a:pt x="32" y="10"/>
                    <a:pt x="32" y="18"/>
                  </a:cubicBezTo>
                  <a:cubicBezTo>
                    <a:pt x="32" y="26"/>
                    <a:pt x="26" y="32"/>
                    <a:pt x="18" y="32"/>
                  </a:cubicBezTo>
                  <a:close/>
                  <a:moveTo>
                    <a:pt x="24" y="12"/>
                  </a:moveTo>
                  <a:cubicBezTo>
                    <a:pt x="19" y="18"/>
                    <a:pt x="19" y="18"/>
                    <a:pt x="19" y="18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5" y="23"/>
                    <a:pt x="25" y="24"/>
                    <a:pt x="24" y="24"/>
                  </a:cubicBezTo>
                  <a:cubicBezTo>
                    <a:pt x="24" y="24"/>
                    <a:pt x="24" y="25"/>
                    <a:pt x="24" y="25"/>
                  </a:cubicBezTo>
                  <a:cubicBezTo>
                    <a:pt x="23" y="25"/>
                    <a:pt x="23" y="24"/>
                    <a:pt x="23" y="24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24"/>
                    <a:pt x="12" y="25"/>
                    <a:pt x="12" y="25"/>
                  </a:cubicBezTo>
                  <a:cubicBezTo>
                    <a:pt x="11" y="25"/>
                    <a:pt x="11" y="24"/>
                    <a:pt x="11" y="24"/>
                  </a:cubicBezTo>
                  <a:cubicBezTo>
                    <a:pt x="11" y="24"/>
                    <a:pt x="11" y="23"/>
                    <a:pt x="11" y="23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1"/>
                    <a:pt x="11" y="11"/>
                  </a:cubicBezTo>
                  <a:cubicBezTo>
                    <a:pt x="11" y="10"/>
                    <a:pt x="12" y="10"/>
                    <a:pt x="12" y="11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0"/>
                    <a:pt x="24" y="10"/>
                    <a:pt x="24" y="11"/>
                  </a:cubicBezTo>
                  <a:cubicBezTo>
                    <a:pt x="25" y="11"/>
                    <a:pt x="25" y="12"/>
                    <a:pt x="24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Freeform 41"/>
            <p:cNvSpPr>
              <a:spLocks noEditPoints="1"/>
            </p:cNvSpPr>
            <p:nvPr/>
          </p:nvSpPr>
          <p:spPr bwMode="auto">
            <a:xfrm>
              <a:off x="5456606" y="5253251"/>
              <a:ext cx="477196" cy="461290"/>
            </a:xfrm>
            <a:custGeom>
              <a:avLst/>
              <a:gdLst>
                <a:gd name="T0" fmla="*/ 12 w 63"/>
                <a:gd name="T1" fmla="*/ 10 h 61"/>
                <a:gd name="T2" fmla="*/ 13 w 63"/>
                <a:gd name="T3" fmla="*/ 10 h 61"/>
                <a:gd name="T4" fmla="*/ 13 w 63"/>
                <a:gd name="T5" fmla="*/ 12 h 61"/>
                <a:gd name="T6" fmla="*/ 13 w 63"/>
                <a:gd name="T7" fmla="*/ 29 h 61"/>
                <a:gd name="T8" fmla="*/ 13 w 63"/>
                <a:gd name="T9" fmla="*/ 31 h 61"/>
                <a:gd name="T10" fmla="*/ 13 w 63"/>
                <a:gd name="T11" fmla="*/ 31 h 61"/>
                <a:gd name="T12" fmla="*/ 12 w 63"/>
                <a:gd name="T13" fmla="*/ 31 h 61"/>
                <a:gd name="T14" fmla="*/ 12 w 63"/>
                <a:gd name="T15" fmla="*/ 10 h 61"/>
                <a:gd name="T16" fmla="*/ 61 w 63"/>
                <a:gd name="T17" fmla="*/ 59 h 61"/>
                <a:gd name="T18" fmla="*/ 56 w 63"/>
                <a:gd name="T19" fmla="*/ 61 h 61"/>
                <a:gd name="T20" fmla="*/ 51 w 63"/>
                <a:gd name="T21" fmla="*/ 59 h 61"/>
                <a:gd name="T22" fmla="*/ 38 w 63"/>
                <a:gd name="T23" fmla="*/ 47 h 61"/>
                <a:gd name="T24" fmla="*/ 36 w 63"/>
                <a:gd name="T25" fmla="*/ 42 h 61"/>
                <a:gd name="T26" fmla="*/ 32 w 63"/>
                <a:gd name="T27" fmla="*/ 38 h 61"/>
                <a:gd name="T28" fmla="*/ 22 w 63"/>
                <a:gd name="T29" fmla="*/ 41 h 61"/>
                <a:gd name="T30" fmla="*/ 8 w 63"/>
                <a:gd name="T31" fmla="*/ 35 h 61"/>
                <a:gd name="T32" fmla="*/ 8 w 63"/>
                <a:gd name="T33" fmla="*/ 6 h 61"/>
                <a:gd name="T34" fmla="*/ 22 w 63"/>
                <a:gd name="T35" fmla="*/ 0 h 61"/>
                <a:gd name="T36" fmla="*/ 36 w 63"/>
                <a:gd name="T37" fmla="*/ 6 h 61"/>
                <a:gd name="T38" fmla="*/ 39 w 63"/>
                <a:gd name="T39" fmla="*/ 31 h 61"/>
                <a:gd name="T40" fmla="*/ 43 w 63"/>
                <a:gd name="T41" fmla="*/ 35 h 61"/>
                <a:gd name="T42" fmla="*/ 48 w 63"/>
                <a:gd name="T43" fmla="*/ 37 h 61"/>
                <a:gd name="T44" fmla="*/ 60 w 63"/>
                <a:gd name="T45" fmla="*/ 49 h 61"/>
                <a:gd name="T46" fmla="*/ 61 w 63"/>
                <a:gd name="T47" fmla="*/ 59 h 61"/>
                <a:gd name="T48" fmla="*/ 10 w 63"/>
                <a:gd name="T49" fmla="*/ 8 h 61"/>
                <a:gd name="T50" fmla="*/ 5 w 63"/>
                <a:gd name="T51" fmla="*/ 21 h 61"/>
                <a:gd name="T52" fmla="*/ 10 w 63"/>
                <a:gd name="T53" fmla="*/ 33 h 61"/>
                <a:gd name="T54" fmla="*/ 22 w 63"/>
                <a:gd name="T55" fmla="*/ 38 h 61"/>
                <a:gd name="T56" fmla="*/ 34 w 63"/>
                <a:gd name="T57" fmla="*/ 33 h 61"/>
                <a:gd name="T58" fmla="*/ 39 w 63"/>
                <a:gd name="T59" fmla="*/ 21 h 61"/>
                <a:gd name="T60" fmla="*/ 34 w 63"/>
                <a:gd name="T61" fmla="*/ 8 h 61"/>
                <a:gd name="T62" fmla="*/ 22 w 63"/>
                <a:gd name="T63" fmla="*/ 3 h 61"/>
                <a:gd name="T64" fmla="*/ 10 w 63"/>
                <a:gd name="T65" fmla="*/ 8 h 61"/>
                <a:gd name="T66" fmla="*/ 36 w 63"/>
                <a:gd name="T67" fmla="*/ 34 h 61"/>
                <a:gd name="T68" fmla="*/ 34 w 63"/>
                <a:gd name="T69" fmla="*/ 35 h 61"/>
                <a:gd name="T70" fmla="*/ 38 w 63"/>
                <a:gd name="T71" fmla="*/ 39 h 61"/>
                <a:gd name="T72" fmla="*/ 39 w 63"/>
                <a:gd name="T73" fmla="*/ 37 h 61"/>
                <a:gd name="T74" fmla="*/ 40 w 63"/>
                <a:gd name="T75" fmla="*/ 36 h 61"/>
                <a:gd name="T76" fmla="*/ 37 w 63"/>
                <a:gd name="T77" fmla="*/ 33 h 61"/>
                <a:gd name="T78" fmla="*/ 36 w 63"/>
                <a:gd name="T79" fmla="*/ 34 h 61"/>
                <a:gd name="T80" fmla="*/ 41 w 63"/>
                <a:gd name="T81" fmla="*/ 44 h 61"/>
                <a:gd name="T82" fmla="*/ 53 w 63"/>
                <a:gd name="T83" fmla="*/ 57 h 61"/>
                <a:gd name="T84" fmla="*/ 58 w 63"/>
                <a:gd name="T85" fmla="*/ 57 h 61"/>
                <a:gd name="T86" fmla="*/ 60 w 63"/>
                <a:gd name="T87" fmla="*/ 54 h 61"/>
                <a:gd name="T88" fmla="*/ 58 w 63"/>
                <a:gd name="T89" fmla="*/ 51 h 61"/>
                <a:gd name="T90" fmla="*/ 46 w 63"/>
                <a:gd name="T91" fmla="*/ 39 h 61"/>
                <a:gd name="T92" fmla="*/ 43 w 63"/>
                <a:gd name="T93" fmla="*/ 38 h 61"/>
                <a:gd name="T94" fmla="*/ 42 w 63"/>
                <a:gd name="T95" fmla="*/ 38 h 61"/>
                <a:gd name="T96" fmla="*/ 41 w 63"/>
                <a:gd name="T97" fmla="*/ 38 h 61"/>
                <a:gd name="T98" fmla="*/ 40 w 63"/>
                <a:gd name="T99" fmla="*/ 39 h 61"/>
                <a:gd name="T100" fmla="*/ 40 w 63"/>
                <a:gd name="T101" fmla="*/ 40 h 61"/>
                <a:gd name="T102" fmla="*/ 39 w 63"/>
                <a:gd name="T103" fmla="*/ 40 h 61"/>
                <a:gd name="T104" fmla="*/ 41 w 63"/>
                <a:gd name="T105" fmla="*/ 44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3" h="61">
                  <a:moveTo>
                    <a:pt x="12" y="10"/>
                  </a:moveTo>
                  <a:cubicBezTo>
                    <a:pt x="12" y="10"/>
                    <a:pt x="13" y="10"/>
                    <a:pt x="13" y="10"/>
                  </a:cubicBezTo>
                  <a:cubicBezTo>
                    <a:pt x="14" y="11"/>
                    <a:pt x="14" y="11"/>
                    <a:pt x="13" y="12"/>
                  </a:cubicBezTo>
                  <a:cubicBezTo>
                    <a:pt x="8" y="17"/>
                    <a:pt x="8" y="24"/>
                    <a:pt x="13" y="29"/>
                  </a:cubicBezTo>
                  <a:cubicBezTo>
                    <a:pt x="14" y="30"/>
                    <a:pt x="14" y="30"/>
                    <a:pt x="13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6" y="25"/>
                    <a:pt x="6" y="16"/>
                    <a:pt x="12" y="10"/>
                  </a:cubicBezTo>
                  <a:close/>
                  <a:moveTo>
                    <a:pt x="61" y="59"/>
                  </a:moveTo>
                  <a:cubicBezTo>
                    <a:pt x="59" y="60"/>
                    <a:pt x="58" y="61"/>
                    <a:pt x="56" y="61"/>
                  </a:cubicBezTo>
                  <a:cubicBezTo>
                    <a:pt x="54" y="61"/>
                    <a:pt x="52" y="60"/>
                    <a:pt x="51" y="59"/>
                  </a:cubicBezTo>
                  <a:cubicBezTo>
                    <a:pt x="38" y="47"/>
                    <a:pt x="38" y="47"/>
                    <a:pt x="38" y="47"/>
                  </a:cubicBezTo>
                  <a:cubicBezTo>
                    <a:pt x="37" y="45"/>
                    <a:pt x="36" y="43"/>
                    <a:pt x="36" y="42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29" y="40"/>
                    <a:pt x="26" y="41"/>
                    <a:pt x="22" y="41"/>
                  </a:cubicBezTo>
                  <a:cubicBezTo>
                    <a:pt x="17" y="41"/>
                    <a:pt x="12" y="38"/>
                    <a:pt x="8" y="35"/>
                  </a:cubicBezTo>
                  <a:cubicBezTo>
                    <a:pt x="0" y="27"/>
                    <a:pt x="0" y="14"/>
                    <a:pt x="8" y="6"/>
                  </a:cubicBezTo>
                  <a:cubicBezTo>
                    <a:pt x="12" y="3"/>
                    <a:pt x="17" y="0"/>
                    <a:pt x="22" y="0"/>
                  </a:cubicBezTo>
                  <a:cubicBezTo>
                    <a:pt x="28" y="0"/>
                    <a:pt x="33" y="3"/>
                    <a:pt x="36" y="6"/>
                  </a:cubicBezTo>
                  <a:cubicBezTo>
                    <a:pt x="43" y="13"/>
                    <a:pt x="44" y="23"/>
                    <a:pt x="39" y="31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5" y="35"/>
                    <a:pt x="47" y="35"/>
                    <a:pt x="48" y="37"/>
                  </a:cubicBezTo>
                  <a:cubicBezTo>
                    <a:pt x="60" y="49"/>
                    <a:pt x="60" y="49"/>
                    <a:pt x="60" y="49"/>
                  </a:cubicBezTo>
                  <a:cubicBezTo>
                    <a:pt x="63" y="52"/>
                    <a:pt x="63" y="56"/>
                    <a:pt x="61" y="59"/>
                  </a:cubicBezTo>
                  <a:close/>
                  <a:moveTo>
                    <a:pt x="10" y="8"/>
                  </a:moveTo>
                  <a:cubicBezTo>
                    <a:pt x="7" y="12"/>
                    <a:pt x="5" y="16"/>
                    <a:pt x="5" y="21"/>
                  </a:cubicBezTo>
                  <a:cubicBezTo>
                    <a:pt x="5" y="25"/>
                    <a:pt x="7" y="29"/>
                    <a:pt x="10" y="33"/>
                  </a:cubicBezTo>
                  <a:cubicBezTo>
                    <a:pt x="13" y="36"/>
                    <a:pt x="18" y="38"/>
                    <a:pt x="22" y="38"/>
                  </a:cubicBezTo>
                  <a:cubicBezTo>
                    <a:pt x="27" y="38"/>
                    <a:pt x="31" y="36"/>
                    <a:pt x="34" y="33"/>
                  </a:cubicBezTo>
                  <a:cubicBezTo>
                    <a:pt x="37" y="29"/>
                    <a:pt x="39" y="25"/>
                    <a:pt x="39" y="21"/>
                  </a:cubicBezTo>
                  <a:cubicBezTo>
                    <a:pt x="39" y="16"/>
                    <a:pt x="37" y="12"/>
                    <a:pt x="34" y="8"/>
                  </a:cubicBezTo>
                  <a:cubicBezTo>
                    <a:pt x="31" y="5"/>
                    <a:pt x="27" y="3"/>
                    <a:pt x="22" y="3"/>
                  </a:cubicBezTo>
                  <a:cubicBezTo>
                    <a:pt x="18" y="3"/>
                    <a:pt x="13" y="5"/>
                    <a:pt x="10" y="8"/>
                  </a:cubicBezTo>
                  <a:close/>
                  <a:moveTo>
                    <a:pt x="36" y="34"/>
                  </a:moveTo>
                  <a:cubicBezTo>
                    <a:pt x="35" y="34"/>
                    <a:pt x="35" y="35"/>
                    <a:pt x="34" y="35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8" y="38"/>
                    <a:pt x="38" y="38"/>
                    <a:pt x="39" y="37"/>
                  </a:cubicBezTo>
                  <a:cubicBezTo>
                    <a:pt x="39" y="37"/>
                    <a:pt x="40" y="36"/>
                    <a:pt x="40" y="36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6" y="33"/>
                    <a:pt x="36" y="34"/>
                    <a:pt x="36" y="34"/>
                  </a:cubicBezTo>
                  <a:close/>
                  <a:moveTo>
                    <a:pt x="41" y="44"/>
                  </a:moveTo>
                  <a:cubicBezTo>
                    <a:pt x="53" y="57"/>
                    <a:pt x="53" y="57"/>
                    <a:pt x="53" y="57"/>
                  </a:cubicBezTo>
                  <a:cubicBezTo>
                    <a:pt x="54" y="58"/>
                    <a:pt x="57" y="58"/>
                    <a:pt x="58" y="57"/>
                  </a:cubicBezTo>
                  <a:cubicBezTo>
                    <a:pt x="59" y="56"/>
                    <a:pt x="60" y="55"/>
                    <a:pt x="60" y="54"/>
                  </a:cubicBezTo>
                  <a:cubicBezTo>
                    <a:pt x="60" y="53"/>
                    <a:pt x="59" y="52"/>
                    <a:pt x="58" y="51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5" y="38"/>
                    <a:pt x="44" y="38"/>
                    <a:pt x="43" y="38"/>
                  </a:cubicBezTo>
                  <a:cubicBezTo>
                    <a:pt x="43" y="38"/>
                    <a:pt x="42" y="38"/>
                    <a:pt x="42" y="38"/>
                  </a:cubicBezTo>
                  <a:cubicBezTo>
                    <a:pt x="42" y="38"/>
                    <a:pt x="42" y="38"/>
                    <a:pt x="41" y="38"/>
                  </a:cubicBezTo>
                  <a:cubicBezTo>
                    <a:pt x="41" y="38"/>
                    <a:pt x="41" y="38"/>
                    <a:pt x="40" y="39"/>
                  </a:cubicBezTo>
                  <a:cubicBezTo>
                    <a:pt x="40" y="39"/>
                    <a:pt x="40" y="39"/>
                    <a:pt x="40" y="40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9" y="42"/>
                    <a:pt x="39" y="43"/>
                    <a:pt x="41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Freeform 18"/>
            <p:cNvSpPr>
              <a:spLocks noEditPoints="1"/>
            </p:cNvSpPr>
            <p:nvPr/>
          </p:nvSpPr>
          <p:spPr bwMode="auto">
            <a:xfrm>
              <a:off x="3817235" y="2826580"/>
              <a:ext cx="337707" cy="318734"/>
            </a:xfrm>
            <a:custGeom>
              <a:avLst/>
              <a:gdLst>
                <a:gd name="T0" fmla="*/ 13 w 75"/>
                <a:gd name="T1" fmla="*/ 41 h 71"/>
                <a:gd name="T2" fmla="*/ 13 w 75"/>
                <a:gd name="T3" fmla="*/ 35 h 71"/>
                <a:gd name="T4" fmla="*/ 65 w 75"/>
                <a:gd name="T5" fmla="*/ 12 h 71"/>
                <a:gd name="T6" fmla="*/ 36 w 75"/>
                <a:gd name="T7" fmla="*/ 13 h 71"/>
                <a:gd name="T8" fmla="*/ 65 w 75"/>
                <a:gd name="T9" fmla="*/ 14 h 71"/>
                <a:gd name="T10" fmla="*/ 65 w 75"/>
                <a:gd name="T11" fmla="*/ 12 h 71"/>
                <a:gd name="T12" fmla="*/ 22 w 75"/>
                <a:gd name="T13" fmla="*/ 38 h 71"/>
                <a:gd name="T14" fmla="*/ 27 w 75"/>
                <a:gd name="T15" fmla="*/ 38 h 71"/>
                <a:gd name="T16" fmla="*/ 36 w 75"/>
                <a:gd name="T17" fmla="*/ 35 h 71"/>
                <a:gd name="T18" fmla="*/ 36 w 75"/>
                <a:gd name="T19" fmla="*/ 41 h 71"/>
                <a:gd name="T20" fmla="*/ 36 w 75"/>
                <a:gd name="T21" fmla="*/ 35 h 71"/>
                <a:gd name="T22" fmla="*/ 75 w 75"/>
                <a:gd name="T23" fmla="*/ 36 h 71"/>
                <a:gd name="T24" fmla="*/ 67 w 75"/>
                <a:gd name="T25" fmla="*/ 42 h 71"/>
                <a:gd name="T26" fmla="*/ 71 w 75"/>
                <a:gd name="T27" fmla="*/ 52 h 71"/>
                <a:gd name="T28" fmla="*/ 67 w 75"/>
                <a:gd name="T29" fmla="*/ 53 h 71"/>
                <a:gd name="T30" fmla="*/ 49 w 75"/>
                <a:gd name="T31" fmla="*/ 42 h 71"/>
                <a:gd name="T32" fmla="*/ 43 w 75"/>
                <a:gd name="T33" fmla="*/ 59 h 71"/>
                <a:gd name="T34" fmla="*/ 8 w 75"/>
                <a:gd name="T35" fmla="*/ 70 h 71"/>
                <a:gd name="T36" fmla="*/ 6 w 75"/>
                <a:gd name="T37" fmla="*/ 70 h 71"/>
                <a:gd name="T38" fmla="*/ 9 w 75"/>
                <a:gd name="T39" fmla="*/ 59 h 71"/>
                <a:gd name="T40" fmla="*/ 0 w 75"/>
                <a:gd name="T41" fmla="*/ 53 h 71"/>
                <a:gd name="T42" fmla="*/ 6 w 75"/>
                <a:gd name="T43" fmla="*/ 17 h 71"/>
                <a:gd name="T44" fmla="*/ 26 w 75"/>
                <a:gd name="T45" fmla="*/ 6 h 71"/>
                <a:gd name="T46" fmla="*/ 69 w 75"/>
                <a:gd name="T47" fmla="*/ 0 h 71"/>
                <a:gd name="T48" fmla="*/ 72 w 75"/>
                <a:gd name="T49" fmla="*/ 36 h 71"/>
                <a:gd name="T50" fmla="*/ 69 w 75"/>
                <a:gd name="T51" fmla="*/ 3 h 71"/>
                <a:gd name="T52" fmla="*/ 29 w 75"/>
                <a:gd name="T53" fmla="*/ 6 h 71"/>
                <a:gd name="T54" fmla="*/ 43 w 75"/>
                <a:gd name="T55" fmla="*/ 18 h 71"/>
                <a:gd name="T56" fmla="*/ 48 w 75"/>
                <a:gd name="T57" fmla="*/ 21 h 71"/>
                <a:gd name="T58" fmla="*/ 66 w 75"/>
                <a:gd name="T59" fmla="*/ 22 h 71"/>
                <a:gd name="T60" fmla="*/ 48 w 75"/>
                <a:gd name="T61" fmla="*/ 23 h 71"/>
                <a:gd name="T62" fmla="*/ 65 w 75"/>
                <a:gd name="T63" fmla="*/ 30 h 71"/>
                <a:gd name="T64" fmla="*/ 65 w 75"/>
                <a:gd name="T65" fmla="*/ 32 h 71"/>
                <a:gd name="T66" fmla="*/ 48 w 75"/>
                <a:gd name="T67" fmla="*/ 39 h 71"/>
                <a:gd name="T68" fmla="*/ 56 w 75"/>
                <a:gd name="T69" fmla="*/ 39 h 71"/>
                <a:gd name="T70" fmla="*/ 63 w 75"/>
                <a:gd name="T71" fmla="*/ 41 h 71"/>
                <a:gd name="T72" fmla="*/ 64 w 75"/>
                <a:gd name="T73" fmla="*/ 39 h 71"/>
                <a:gd name="T74" fmla="*/ 72 w 75"/>
                <a:gd name="T75" fmla="*/ 36 h 71"/>
                <a:gd name="T76" fmla="*/ 46 w 75"/>
                <a:gd name="T77" fmla="*/ 23 h 71"/>
                <a:gd name="T78" fmla="*/ 6 w 75"/>
                <a:gd name="T79" fmla="*/ 20 h 71"/>
                <a:gd name="T80" fmla="*/ 3 w 75"/>
                <a:gd name="T81" fmla="*/ 53 h 71"/>
                <a:gd name="T82" fmla="*/ 12 w 75"/>
                <a:gd name="T83" fmla="*/ 56 h 71"/>
                <a:gd name="T84" fmla="*/ 13 w 75"/>
                <a:gd name="T85" fmla="*/ 57 h 71"/>
                <a:gd name="T86" fmla="*/ 20 w 75"/>
                <a:gd name="T87" fmla="*/ 56 h 71"/>
                <a:gd name="T88" fmla="*/ 43 w 75"/>
                <a:gd name="T89" fmla="*/ 56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5" h="71">
                  <a:moveTo>
                    <a:pt x="16" y="38"/>
                  </a:moveTo>
                  <a:cubicBezTo>
                    <a:pt x="16" y="40"/>
                    <a:pt x="15" y="41"/>
                    <a:pt x="13" y="41"/>
                  </a:cubicBezTo>
                  <a:cubicBezTo>
                    <a:pt x="12" y="41"/>
                    <a:pt x="10" y="40"/>
                    <a:pt x="10" y="38"/>
                  </a:cubicBezTo>
                  <a:cubicBezTo>
                    <a:pt x="10" y="37"/>
                    <a:pt x="12" y="35"/>
                    <a:pt x="13" y="35"/>
                  </a:cubicBezTo>
                  <a:cubicBezTo>
                    <a:pt x="15" y="35"/>
                    <a:pt x="16" y="37"/>
                    <a:pt x="16" y="38"/>
                  </a:cubicBezTo>
                  <a:close/>
                  <a:moveTo>
                    <a:pt x="65" y="12"/>
                  </a:moveTo>
                  <a:cubicBezTo>
                    <a:pt x="37" y="12"/>
                    <a:pt x="37" y="12"/>
                    <a:pt x="37" y="12"/>
                  </a:cubicBezTo>
                  <a:cubicBezTo>
                    <a:pt x="36" y="12"/>
                    <a:pt x="36" y="12"/>
                    <a:pt x="36" y="13"/>
                  </a:cubicBezTo>
                  <a:cubicBezTo>
                    <a:pt x="36" y="14"/>
                    <a:pt x="36" y="14"/>
                    <a:pt x="37" y="14"/>
                  </a:cubicBezTo>
                  <a:cubicBezTo>
                    <a:pt x="65" y="14"/>
                    <a:pt x="65" y="14"/>
                    <a:pt x="65" y="14"/>
                  </a:cubicBezTo>
                  <a:cubicBezTo>
                    <a:pt x="65" y="14"/>
                    <a:pt x="66" y="14"/>
                    <a:pt x="66" y="13"/>
                  </a:cubicBezTo>
                  <a:cubicBezTo>
                    <a:pt x="66" y="12"/>
                    <a:pt x="65" y="12"/>
                    <a:pt x="65" y="12"/>
                  </a:cubicBezTo>
                  <a:close/>
                  <a:moveTo>
                    <a:pt x="24" y="35"/>
                  </a:moveTo>
                  <a:cubicBezTo>
                    <a:pt x="23" y="35"/>
                    <a:pt x="22" y="37"/>
                    <a:pt x="22" y="38"/>
                  </a:cubicBezTo>
                  <a:cubicBezTo>
                    <a:pt x="22" y="40"/>
                    <a:pt x="23" y="41"/>
                    <a:pt x="24" y="41"/>
                  </a:cubicBezTo>
                  <a:cubicBezTo>
                    <a:pt x="26" y="41"/>
                    <a:pt x="27" y="40"/>
                    <a:pt x="27" y="38"/>
                  </a:cubicBezTo>
                  <a:cubicBezTo>
                    <a:pt x="27" y="37"/>
                    <a:pt x="26" y="35"/>
                    <a:pt x="24" y="35"/>
                  </a:cubicBezTo>
                  <a:close/>
                  <a:moveTo>
                    <a:pt x="36" y="35"/>
                  </a:moveTo>
                  <a:cubicBezTo>
                    <a:pt x="34" y="35"/>
                    <a:pt x="33" y="37"/>
                    <a:pt x="33" y="38"/>
                  </a:cubicBezTo>
                  <a:cubicBezTo>
                    <a:pt x="33" y="40"/>
                    <a:pt x="34" y="41"/>
                    <a:pt x="36" y="41"/>
                  </a:cubicBezTo>
                  <a:cubicBezTo>
                    <a:pt x="37" y="41"/>
                    <a:pt x="39" y="40"/>
                    <a:pt x="39" y="38"/>
                  </a:cubicBezTo>
                  <a:cubicBezTo>
                    <a:pt x="39" y="37"/>
                    <a:pt x="37" y="35"/>
                    <a:pt x="36" y="35"/>
                  </a:cubicBezTo>
                  <a:close/>
                  <a:moveTo>
                    <a:pt x="75" y="6"/>
                  </a:moveTo>
                  <a:cubicBezTo>
                    <a:pt x="75" y="36"/>
                    <a:pt x="75" y="36"/>
                    <a:pt x="75" y="36"/>
                  </a:cubicBezTo>
                  <a:cubicBezTo>
                    <a:pt x="75" y="40"/>
                    <a:pt x="73" y="42"/>
                    <a:pt x="69" y="42"/>
                  </a:cubicBezTo>
                  <a:cubicBezTo>
                    <a:pt x="67" y="42"/>
                    <a:pt x="67" y="42"/>
                    <a:pt x="67" y="42"/>
                  </a:cubicBezTo>
                  <a:cubicBezTo>
                    <a:pt x="70" y="51"/>
                    <a:pt x="70" y="51"/>
                    <a:pt x="70" y="51"/>
                  </a:cubicBezTo>
                  <a:cubicBezTo>
                    <a:pt x="70" y="51"/>
                    <a:pt x="71" y="52"/>
                    <a:pt x="71" y="52"/>
                  </a:cubicBezTo>
                  <a:cubicBezTo>
                    <a:pt x="71" y="53"/>
                    <a:pt x="70" y="54"/>
                    <a:pt x="69" y="54"/>
                  </a:cubicBezTo>
                  <a:cubicBezTo>
                    <a:pt x="68" y="54"/>
                    <a:pt x="68" y="54"/>
                    <a:pt x="67" y="53"/>
                  </a:cubicBezTo>
                  <a:cubicBezTo>
                    <a:pt x="54" y="42"/>
                    <a:pt x="54" y="42"/>
                    <a:pt x="54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53"/>
                    <a:pt x="49" y="53"/>
                    <a:pt x="49" y="53"/>
                  </a:cubicBezTo>
                  <a:cubicBezTo>
                    <a:pt x="49" y="56"/>
                    <a:pt x="46" y="59"/>
                    <a:pt x="43" y="59"/>
                  </a:cubicBezTo>
                  <a:cubicBezTo>
                    <a:pt x="21" y="59"/>
                    <a:pt x="21" y="59"/>
                    <a:pt x="21" y="59"/>
                  </a:cubicBezTo>
                  <a:cubicBezTo>
                    <a:pt x="8" y="70"/>
                    <a:pt x="8" y="70"/>
                    <a:pt x="8" y="70"/>
                  </a:cubicBezTo>
                  <a:cubicBezTo>
                    <a:pt x="8" y="70"/>
                    <a:pt x="7" y="71"/>
                    <a:pt x="7" y="71"/>
                  </a:cubicBezTo>
                  <a:cubicBezTo>
                    <a:pt x="7" y="71"/>
                    <a:pt x="6" y="71"/>
                    <a:pt x="6" y="70"/>
                  </a:cubicBezTo>
                  <a:cubicBezTo>
                    <a:pt x="5" y="70"/>
                    <a:pt x="5" y="69"/>
                    <a:pt x="5" y="68"/>
                  </a:cubicBezTo>
                  <a:cubicBezTo>
                    <a:pt x="9" y="59"/>
                    <a:pt x="9" y="59"/>
                    <a:pt x="9" y="59"/>
                  </a:cubicBezTo>
                  <a:cubicBezTo>
                    <a:pt x="6" y="59"/>
                    <a:pt x="6" y="59"/>
                    <a:pt x="6" y="59"/>
                  </a:cubicBezTo>
                  <a:cubicBezTo>
                    <a:pt x="3" y="59"/>
                    <a:pt x="0" y="56"/>
                    <a:pt x="0" y="5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19"/>
                    <a:pt x="3" y="17"/>
                    <a:pt x="6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6" y="3"/>
                    <a:pt x="29" y="0"/>
                    <a:pt x="32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73" y="0"/>
                    <a:pt x="75" y="3"/>
                    <a:pt x="75" y="6"/>
                  </a:cubicBezTo>
                  <a:close/>
                  <a:moveTo>
                    <a:pt x="72" y="36"/>
                  </a:moveTo>
                  <a:cubicBezTo>
                    <a:pt x="72" y="6"/>
                    <a:pt x="72" y="6"/>
                    <a:pt x="72" y="6"/>
                  </a:cubicBezTo>
                  <a:cubicBezTo>
                    <a:pt x="72" y="4"/>
                    <a:pt x="71" y="3"/>
                    <a:pt x="69" y="3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1" y="3"/>
                    <a:pt x="29" y="4"/>
                    <a:pt x="29" y="6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46" y="18"/>
                    <a:pt x="48" y="20"/>
                    <a:pt x="48" y="23"/>
                  </a:cubicBezTo>
                  <a:cubicBezTo>
                    <a:pt x="48" y="22"/>
                    <a:pt x="48" y="22"/>
                    <a:pt x="48" y="21"/>
                  </a:cubicBezTo>
                  <a:cubicBezTo>
                    <a:pt x="65" y="21"/>
                    <a:pt x="65" y="21"/>
                    <a:pt x="65" y="21"/>
                  </a:cubicBezTo>
                  <a:cubicBezTo>
                    <a:pt x="65" y="21"/>
                    <a:pt x="66" y="22"/>
                    <a:pt x="66" y="22"/>
                  </a:cubicBezTo>
                  <a:cubicBezTo>
                    <a:pt x="66" y="23"/>
                    <a:pt x="65" y="23"/>
                    <a:pt x="65" y="23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65" y="30"/>
                    <a:pt x="65" y="30"/>
                    <a:pt x="65" y="30"/>
                  </a:cubicBezTo>
                  <a:cubicBezTo>
                    <a:pt x="65" y="30"/>
                    <a:pt x="66" y="31"/>
                    <a:pt x="66" y="31"/>
                  </a:cubicBezTo>
                  <a:cubicBezTo>
                    <a:pt x="66" y="32"/>
                    <a:pt x="65" y="32"/>
                    <a:pt x="65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9"/>
                    <a:pt x="48" y="39"/>
                    <a:pt x="48" y="39"/>
                  </a:cubicBezTo>
                  <a:cubicBezTo>
                    <a:pt x="55" y="39"/>
                    <a:pt x="55" y="39"/>
                    <a:pt x="55" y="39"/>
                  </a:cubicBezTo>
                  <a:cubicBezTo>
                    <a:pt x="55" y="39"/>
                    <a:pt x="56" y="39"/>
                    <a:pt x="56" y="39"/>
                  </a:cubicBezTo>
                  <a:cubicBezTo>
                    <a:pt x="66" y="48"/>
                    <a:pt x="66" y="48"/>
                    <a:pt x="66" y="48"/>
                  </a:cubicBezTo>
                  <a:cubicBezTo>
                    <a:pt x="63" y="41"/>
                    <a:pt x="63" y="41"/>
                    <a:pt x="63" y="41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3" y="39"/>
                    <a:pt x="64" y="39"/>
                    <a:pt x="64" y="39"/>
                  </a:cubicBezTo>
                  <a:cubicBezTo>
                    <a:pt x="69" y="39"/>
                    <a:pt x="69" y="39"/>
                    <a:pt x="69" y="39"/>
                  </a:cubicBezTo>
                  <a:cubicBezTo>
                    <a:pt x="71" y="39"/>
                    <a:pt x="72" y="38"/>
                    <a:pt x="72" y="36"/>
                  </a:cubicBezTo>
                  <a:close/>
                  <a:moveTo>
                    <a:pt x="46" y="53"/>
                  </a:moveTo>
                  <a:cubicBezTo>
                    <a:pt x="46" y="23"/>
                    <a:pt x="46" y="23"/>
                    <a:pt x="46" y="23"/>
                  </a:cubicBezTo>
                  <a:cubicBezTo>
                    <a:pt x="46" y="21"/>
                    <a:pt x="45" y="20"/>
                    <a:pt x="43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4" y="20"/>
                    <a:pt x="3" y="21"/>
                    <a:pt x="3" y="23"/>
                  </a:cubicBezTo>
                  <a:cubicBezTo>
                    <a:pt x="3" y="53"/>
                    <a:pt x="3" y="53"/>
                    <a:pt x="3" y="53"/>
                  </a:cubicBezTo>
                  <a:cubicBezTo>
                    <a:pt x="3" y="55"/>
                    <a:pt x="4" y="56"/>
                    <a:pt x="6" y="56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3" y="57"/>
                    <a:pt x="13" y="57"/>
                    <a:pt x="13" y="57"/>
                  </a:cubicBezTo>
                  <a:cubicBezTo>
                    <a:pt x="9" y="65"/>
                    <a:pt x="9" y="65"/>
                    <a:pt x="9" y="65"/>
                  </a:cubicBezTo>
                  <a:cubicBezTo>
                    <a:pt x="20" y="56"/>
                    <a:pt x="20" y="56"/>
                    <a:pt x="20" y="56"/>
                  </a:cubicBezTo>
                  <a:cubicBezTo>
                    <a:pt x="20" y="56"/>
                    <a:pt x="20" y="56"/>
                    <a:pt x="20" y="56"/>
                  </a:cubicBezTo>
                  <a:cubicBezTo>
                    <a:pt x="43" y="56"/>
                    <a:pt x="43" y="56"/>
                    <a:pt x="43" y="56"/>
                  </a:cubicBezTo>
                  <a:cubicBezTo>
                    <a:pt x="45" y="56"/>
                    <a:pt x="46" y="55"/>
                    <a:pt x="46" y="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Freeform 10"/>
            <p:cNvSpPr>
              <a:spLocks noEditPoints="1"/>
            </p:cNvSpPr>
            <p:nvPr/>
          </p:nvSpPr>
          <p:spPr bwMode="auto">
            <a:xfrm>
              <a:off x="6041483" y="2742922"/>
              <a:ext cx="365791" cy="365791"/>
            </a:xfrm>
            <a:custGeom>
              <a:avLst/>
              <a:gdLst>
                <a:gd name="T0" fmla="*/ 0 w 66"/>
                <a:gd name="T1" fmla="*/ 33 h 66"/>
                <a:gd name="T2" fmla="*/ 66 w 66"/>
                <a:gd name="T3" fmla="*/ 33 h 66"/>
                <a:gd name="T4" fmla="*/ 50 w 66"/>
                <a:gd name="T5" fmla="*/ 32 h 66"/>
                <a:gd name="T6" fmla="*/ 63 w 66"/>
                <a:gd name="T7" fmla="*/ 32 h 66"/>
                <a:gd name="T8" fmla="*/ 48 w 66"/>
                <a:gd name="T9" fmla="*/ 32 h 66"/>
                <a:gd name="T10" fmla="*/ 34 w 66"/>
                <a:gd name="T11" fmla="*/ 18 h 66"/>
                <a:gd name="T12" fmla="*/ 48 w 66"/>
                <a:gd name="T13" fmla="*/ 32 h 66"/>
                <a:gd name="T14" fmla="*/ 34 w 66"/>
                <a:gd name="T15" fmla="*/ 3 h 66"/>
                <a:gd name="T16" fmla="*/ 34 w 66"/>
                <a:gd name="T17" fmla="*/ 16 h 66"/>
                <a:gd name="T18" fmla="*/ 20 w 66"/>
                <a:gd name="T19" fmla="*/ 18 h 66"/>
                <a:gd name="T20" fmla="*/ 32 w 66"/>
                <a:gd name="T21" fmla="*/ 16 h 66"/>
                <a:gd name="T22" fmla="*/ 32 w 66"/>
                <a:gd name="T23" fmla="*/ 32 h 66"/>
                <a:gd name="T24" fmla="*/ 19 w 66"/>
                <a:gd name="T25" fmla="*/ 20 h 66"/>
                <a:gd name="T26" fmla="*/ 16 w 66"/>
                <a:gd name="T27" fmla="*/ 32 h 66"/>
                <a:gd name="T28" fmla="*/ 17 w 66"/>
                <a:gd name="T29" fmla="*/ 21 h 66"/>
                <a:gd name="T30" fmla="*/ 16 w 66"/>
                <a:gd name="T31" fmla="*/ 34 h 66"/>
                <a:gd name="T32" fmla="*/ 3 w 66"/>
                <a:gd name="T33" fmla="*/ 34 h 66"/>
                <a:gd name="T34" fmla="*/ 18 w 66"/>
                <a:gd name="T35" fmla="*/ 34 h 66"/>
                <a:gd name="T36" fmla="*/ 32 w 66"/>
                <a:gd name="T37" fmla="*/ 48 h 66"/>
                <a:gd name="T38" fmla="*/ 18 w 66"/>
                <a:gd name="T39" fmla="*/ 34 h 66"/>
                <a:gd name="T40" fmla="*/ 32 w 66"/>
                <a:gd name="T41" fmla="*/ 63 h 66"/>
                <a:gd name="T42" fmla="*/ 32 w 66"/>
                <a:gd name="T43" fmla="*/ 50 h 66"/>
                <a:gd name="T44" fmla="*/ 46 w 66"/>
                <a:gd name="T45" fmla="*/ 49 h 66"/>
                <a:gd name="T46" fmla="*/ 34 w 66"/>
                <a:gd name="T47" fmla="*/ 50 h 66"/>
                <a:gd name="T48" fmla="*/ 34 w 66"/>
                <a:gd name="T49" fmla="*/ 34 h 66"/>
                <a:gd name="T50" fmla="*/ 46 w 66"/>
                <a:gd name="T51" fmla="*/ 47 h 66"/>
                <a:gd name="T52" fmla="*/ 50 w 66"/>
                <a:gd name="T53" fmla="*/ 34 h 66"/>
                <a:gd name="T54" fmla="*/ 48 w 66"/>
                <a:gd name="T55" fmla="*/ 46 h 66"/>
                <a:gd name="T56" fmla="*/ 48 w 66"/>
                <a:gd name="T57" fmla="*/ 18 h 66"/>
                <a:gd name="T58" fmla="*/ 62 w 66"/>
                <a:gd name="T59" fmla="*/ 26 h 66"/>
                <a:gd name="T60" fmla="*/ 18 w 66"/>
                <a:gd name="T61" fmla="*/ 18 h 66"/>
                <a:gd name="T62" fmla="*/ 26 w 66"/>
                <a:gd name="T63" fmla="*/ 4 h 66"/>
                <a:gd name="T64" fmla="*/ 18 w 66"/>
                <a:gd name="T65" fmla="*/ 48 h 66"/>
                <a:gd name="T66" fmla="*/ 4 w 66"/>
                <a:gd name="T67" fmla="*/ 40 h 66"/>
                <a:gd name="T68" fmla="*/ 48 w 66"/>
                <a:gd name="T69" fmla="*/ 48 h 66"/>
                <a:gd name="T70" fmla="*/ 40 w 66"/>
                <a:gd name="T71" fmla="*/ 62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6" h="66">
                  <a:moveTo>
                    <a:pt x="33" y="0"/>
                  </a:moveTo>
                  <a:cubicBezTo>
                    <a:pt x="15" y="0"/>
                    <a:pt x="0" y="15"/>
                    <a:pt x="0" y="33"/>
                  </a:cubicBezTo>
                  <a:cubicBezTo>
                    <a:pt x="0" y="51"/>
                    <a:pt x="15" y="66"/>
                    <a:pt x="33" y="66"/>
                  </a:cubicBezTo>
                  <a:cubicBezTo>
                    <a:pt x="51" y="66"/>
                    <a:pt x="66" y="51"/>
                    <a:pt x="66" y="33"/>
                  </a:cubicBezTo>
                  <a:cubicBezTo>
                    <a:pt x="66" y="15"/>
                    <a:pt x="51" y="0"/>
                    <a:pt x="33" y="0"/>
                  </a:cubicBezTo>
                  <a:close/>
                  <a:moveTo>
                    <a:pt x="50" y="32"/>
                  </a:moveTo>
                  <a:cubicBezTo>
                    <a:pt x="50" y="28"/>
                    <a:pt x="49" y="24"/>
                    <a:pt x="48" y="21"/>
                  </a:cubicBezTo>
                  <a:cubicBezTo>
                    <a:pt x="56" y="23"/>
                    <a:pt x="62" y="27"/>
                    <a:pt x="63" y="32"/>
                  </a:cubicBezTo>
                  <a:lnTo>
                    <a:pt x="50" y="32"/>
                  </a:lnTo>
                  <a:close/>
                  <a:moveTo>
                    <a:pt x="48" y="32"/>
                  </a:moveTo>
                  <a:cubicBezTo>
                    <a:pt x="34" y="32"/>
                    <a:pt x="34" y="32"/>
                    <a:pt x="34" y="32"/>
                  </a:cubicBezTo>
                  <a:cubicBezTo>
                    <a:pt x="34" y="18"/>
                    <a:pt x="34" y="18"/>
                    <a:pt x="34" y="18"/>
                  </a:cubicBezTo>
                  <a:cubicBezTo>
                    <a:pt x="38" y="18"/>
                    <a:pt x="42" y="19"/>
                    <a:pt x="46" y="20"/>
                  </a:cubicBezTo>
                  <a:cubicBezTo>
                    <a:pt x="47" y="24"/>
                    <a:pt x="48" y="28"/>
                    <a:pt x="48" y="32"/>
                  </a:cubicBezTo>
                  <a:close/>
                  <a:moveTo>
                    <a:pt x="34" y="16"/>
                  </a:moveTo>
                  <a:cubicBezTo>
                    <a:pt x="34" y="3"/>
                    <a:pt x="34" y="3"/>
                    <a:pt x="34" y="3"/>
                  </a:cubicBezTo>
                  <a:cubicBezTo>
                    <a:pt x="39" y="4"/>
                    <a:pt x="43" y="10"/>
                    <a:pt x="46" y="18"/>
                  </a:cubicBezTo>
                  <a:cubicBezTo>
                    <a:pt x="42" y="17"/>
                    <a:pt x="38" y="16"/>
                    <a:pt x="34" y="16"/>
                  </a:cubicBezTo>
                  <a:close/>
                  <a:moveTo>
                    <a:pt x="32" y="16"/>
                  </a:moveTo>
                  <a:cubicBezTo>
                    <a:pt x="28" y="16"/>
                    <a:pt x="24" y="17"/>
                    <a:pt x="20" y="18"/>
                  </a:cubicBezTo>
                  <a:cubicBezTo>
                    <a:pt x="22" y="10"/>
                    <a:pt x="27" y="4"/>
                    <a:pt x="32" y="3"/>
                  </a:cubicBezTo>
                  <a:lnTo>
                    <a:pt x="32" y="16"/>
                  </a:lnTo>
                  <a:close/>
                  <a:moveTo>
                    <a:pt x="32" y="18"/>
                  </a:moveTo>
                  <a:cubicBezTo>
                    <a:pt x="32" y="32"/>
                    <a:pt x="32" y="32"/>
                    <a:pt x="32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28"/>
                    <a:pt x="18" y="24"/>
                    <a:pt x="19" y="20"/>
                  </a:cubicBezTo>
                  <a:cubicBezTo>
                    <a:pt x="23" y="19"/>
                    <a:pt x="27" y="18"/>
                    <a:pt x="32" y="18"/>
                  </a:cubicBezTo>
                  <a:close/>
                  <a:moveTo>
                    <a:pt x="16" y="32"/>
                  </a:moveTo>
                  <a:cubicBezTo>
                    <a:pt x="3" y="32"/>
                    <a:pt x="3" y="32"/>
                    <a:pt x="3" y="32"/>
                  </a:cubicBezTo>
                  <a:cubicBezTo>
                    <a:pt x="4" y="27"/>
                    <a:pt x="9" y="23"/>
                    <a:pt x="17" y="21"/>
                  </a:cubicBezTo>
                  <a:cubicBezTo>
                    <a:pt x="16" y="24"/>
                    <a:pt x="16" y="28"/>
                    <a:pt x="16" y="32"/>
                  </a:cubicBezTo>
                  <a:close/>
                  <a:moveTo>
                    <a:pt x="16" y="34"/>
                  </a:moveTo>
                  <a:cubicBezTo>
                    <a:pt x="16" y="38"/>
                    <a:pt x="16" y="42"/>
                    <a:pt x="17" y="46"/>
                  </a:cubicBezTo>
                  <a:cubicBezTo>
                    <a:pt x="9" y="44"/>
                    <a:pt x="4" y="39"/>
                    <a:pt x="3" y="34"/>
                  </a:cubicBezTo>
                  <a:lnTo>
                    <a:pt x="16" y="34"/>
                  </a:lnTo>
                  <a:close/>
                  <a:moveTo>
                    <a:pt x="18" y="34"/>
                  </a:moveTo>
                  <a:cubicBezTo>
                    <a:pt x="32" y="34"/>
                    <a:pt x="32" y="34"/>
                    <a:pt x="32" y="34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27" y="48"/>
                    <a:pt x="23" y="48"/>
                    <a:pt x="19" y="47"/>
                  </a:cubicBezTo>
                  <a:cubicBezTo>
                    <a:pt x="18" y="43"/>
                    <a:pt x="18" y="39"/>
                    <a:pt x="18" y="34"/>
                  </a:cubicBezTo>
                  <a:close/>
                  <a:moveTo>
                    <a:pt x="32" y="50"/>
                  </a:moveTo>
                  <a:cubicBezTo>
                    <a:pt x="32" y="63"/>
                    <a:pt x="32" y="63"/>
                    <a:pt x="32" y="63"/>
                  </a:cubicBezTo>
                  <a:cubicBezTo>
                    <a:pt x="27" y="62"/>
                    <a:pt x="22" y="57"/>
                    <a:pt x="20" y="49"/>
                  </a:cubicBezTo>
                  <a:cubicBezTo>
                    <a:pt x="24" y="50"/>
                    <a:pt x="28" y="50"/>
                    <a:pt x="32" y="50"/>
                  </a:cubicBezTo>
                  <a:close/>
                  <a:moveTo>
                    <a:pt x="34" y="50"/>
                  </a:moveTo>
                  <a:cubicBezTo>
                    <a:pt x="38" y="50"/>
                    <a:pt x="42" y="50"/>
                    <a:pt x="46" y="49"/>
                  </a:cubicBezTo>
                  <a:cubicBezTo>
                    <a:pt x="43" y="57"/>
                    <a:pt x="39" y="62"/>
                    <a:pt x="34" y="63"/>
                  </a:cubicBezTo>
                  <a:lnTo>
                    <a:pt x="34" y="50"/>
                  </a:lnTo>
                  <a:close/>
                  <a:moveTo>
                    <a:pt x="34" y="48"/>
                  </a:moveTo>
                  <a:cubicBezTo>
                    <a:pt x="34" y="34"/>
                    <a:pt x="34" y="34"/>
                    <a:pt x="34" y="34"/>
                  </a:cubicBezTo>
                  <a:cubicBezTo>
                    <a:pt x="48" y="34"/>
                    <a:pt x="48" y="34"/>
                    <a:pt x="48" y="34"/>
                  </a:cubicBezTo>
                  <a:cubicBezTo>
                    <a:pt x="48" y="39"/>
                    <a:pt x="47" y="43"/>
                    <a:pt x="46" y="47"/>
                  </a:cubicBezTo>
                  <a:cubicBezTo>
                    <a:pt x="42" y="48"/>
                    <a:pt x="38" y="48"/>
                    <a:pt x="34" y="48"/>
                  </a:cubicBezTo>
                  <a:close/>
                  <a:moveTo>
                    <a:pt x="50" y="34"/>
                  </a:moveTo>
                  <a:cubicBezTo>
                    <a:pt x="63" y="34"/>
                    <a:pt x="63" y="34"/>
                    <a:pt x="63" y="34"/>
                  </a:cubicBezTo>
                  <a:cubicBezTo>
                    <a:pt x="62" y="39"/>
                    <a:pt x="56" y="44"/>
                    <a:pt x="48" y="46"/>
                  </a:cubicBezTo>
                  <a:cubicBezTo>
                    <a:pt x="49" y="42"/>
                    <a:pt x="50" y="38"/>
                    <a:pt x="50" y="34"/>
                  </a:cubicBezTo>
                  <a:close/>
                  <a:moveTo>
                    <a:pt x="48" y="18"/>
                  </a:moveTo>
                  <a:cubicBezTo>
                    <a:pt x="46" y="12"/>
                    <a:pt x="43" y="7"/>
                    <a:pt x="40" y="4"/>
                  </a:cubicBezTo>
                  <a:cubicBezTo>
                    <a:pt x="51" y="7"/>
                    <a:pt x="59" y="15"/>
                    <a:pt x="62" y="26"/>
                  </a:cubicBezTo>
                  <a:cubicBezTo>
                    <a:pt x="59" y="23"/>
                    <a:pt x="54" y="20"/>
                    <a:pt x="48" y="18"/>
                  </a:cubicBezTo>
                  <a:close/>
                  <a:moveTo>
                    <a:pt x="18" y="18"/>
                  </a:moveTo>
                  <a:cubicBezTo>
                    <a:pt x="12" y="20"/>
                    <a:pt x="7" y="23"/>
                    <a:pt x="4" y="26"/>
                  </a:cubicBezTo>
                  <a:cubicBezTo>
                    <a:pt x="6" y="15"/>
                    <a:pt x="15" y="7"/>
                    <a:pt x="26" y="4"/>
                  </a:cubicBezTo>
                  <a:cubicBezTo>
                    <a:pt x="22" y="7"/>
                    <a:pt x="19" y="12"/>
                    <a:pt x="18" y="18"/>
                  </a:cubicBezTo>
                  <a:close/>
                  <a:moveTo>
                    <a:pt x="18" y="48"/>
                  </a:moveTo>
                  <a:cubicBezTo>
                    <a:pt x="19" y="55"/>
                    <a:pt x="22" y="59"/>
                    <a:pt x="26" y="62"/>
                  </a:cubicBezTo>
                  <a:cubicBezTo>
                    <a:pt x="15" y="60"/>
                    <a:pt x="6" y="51"/>
                    <a:pt x="4" y="40"/>
                  </a:cubicBezTo>
                  <a:cubicBezTo>
                    <a:pt x="7" y="44"/>
                    <a:pt x="12" y="47"/>
                    <a:pt x="18" y="48"/>
                  </a:cubicBezTo>
                  <a:close/>
                  <a:moveTo>
                    <a:pt x="48" y="48"/>
                  </a:moveTo>
                  <a:cubicBezTo>
                    <a:pt x="54" y="47"/>
                    <a:pt x="59" y="44"/>
                    <a:pt x="62" y="40"/>
                  </a:cubicBezTo>
                  <a:cubicBezTo>
                    <a:pt x="59" y="51"/>
                    <a:pt x="51" y="60"/>
                    <a:pt x="40" y="62"/>
                  </a:cubicBezTo>
                  <a:cubicBezTo>
                    <a:pt x="43" y="59"/>
                    <a:pt x="46" y="55"/>
                    <a:pt x="48" y="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Freeform 16"/>
            <p:cNvSpPr>
              <a:spLocks noEditPoints="1"/>
            </p:cNvSpPr>
            <p:nvPr/>
          </p:nvSpPr>
          <p:spPr bwMode="auto">
            <a:xfrm>
              <a:off x="7671100" y="2454616"/>
              <a:ext cx="247650" cy="273050"/>
            </a:xfrm>
            <a:custGeom>
              <a:avLst/>
              <a:gdLst>
                <a:gd name="T0" fmla="*/ 33 w 66"/>
                <a:gd name="T1" fmla="*/ 0 h 73"/>
                <a:gd name="T2" fmla="*/ 26 w 66"/>
                <a:gd name="T3" fmla="*/ 6 h 73"/>
                <a:gd name="T4" fmla="*/ 39 w 66"/>
                <a:gd name="T5" fmla="*/ 7 h 73"/>
                <a:gd name="T6" fmla="*/ 28 w 66"/>
                <a:gd name="T7" fmla="*/ 5 h 73"/>
                <a:gd name="T8" fmla="*/ 33 w 66"/>
                <a:gd name="T9" fmla="*/ 1 h 73"/>
                <a:gd name="T10" fmla="*/ 28 w 66"/>
                <a:gd name="T11" fmla="*/ 5 h 73"/>
                <a:gd name="T12" fmla="*/ 50 w 66"/>
                <a:gd name="T13" fmla="*/ 13 h 73"/>
                <a:gd name="T14" fmla="*/ 55 w 66"/>
                <a:gd name="T15" fmla="*/ 15 h 73"/>
                <a:gd name="T16" fmla="*/ 54 w 66"/>
                <a:gd name="T17" fmla="*/ 8 h 73"/>
                <a:gd name="T18" fmla="*/ 45 w 66"/>
                <a:gd name="T19" fmla="*/ 8 h 73"/>
                <a:gd name="T20" fmla="*/ 49 w 66"/>
                <a:gd name="T21" fmla="*/ 11 h 73"/>
                <a:gd name="T22" fmla="*/ 33 w 66"/>
                <a:gd name="T23" fmla="*/ 7 h 73"/>
                <a:gd name="T24" fmla="*/ 17 w 66"/>
                <a:gd name="T25" fmla="*/ 12 h 73"/>
                <a:gd name="T26" fmla="*/ 21 w 66"/>
                <a:gd name="T27" fmla="*/ 8 h 73"/>
                <a:gd name="T28" fmla="*/ 14 w 66"/>
                <a:gd name="T29" fmla="*/ 6 h 73"/>
                <a:gd name="T30" fmla="*/ 10 w 66"/>
                <a:gd name="T31" fmla="*/ 15 h 73"/>
                <a:gd name="T32" fmla="*/ 15 w 66"/>
                <a:gd name="T33" fmla="*/ 12 h 73"/>
                <a:gd name="T34" fmla="*/ 15 w 66"/>
                <a:gd name="T35" fmla="*/ 13 h 73"/>
                <a:gd name="T36" fmla="*/ 0 w 66"/>
                <a:gd name="T37" fmla="*/ 35 h 73"/>
                <a:gd name="T38" fmla="*/ 4 w 66"/>
                <a:gd name="T39" fmla="*/ 43 h 73"/>
                <a:gd name="T40" fmla="*/ 14 w 66"/>
                <a:gd name="T41" fmla="*/ 60 h 73"/>
                <a:gd name="T42" fmla="*/ 11 w 66"/>
                <a:gd name="T43" fmla="*/ 68 h 73"/>
                <a:gd name="T44" fmla="*/ 12 w 66"/>
                <a:gd name="T45" fmla="*/ 73 h 73"/>
                <a:gd name="T46" fmla="*/ 15 w 66"/>
                <a:gd name="T47" fmla="*/ 70 h 73"/>
                <a:gd name="T48" fmla="*/ 20 w 66"/>
                <a:gd name="T49" fmla="*/ 63 h 73"/>
                <a:gd name="T50" fmla="*/ 46 w 66"/>
                <a:gd name="T51" fmla="*/ 63 h 73"/>
                <a:gd name="T52" fmla="*/ 52 w 66"/>
                <a:gd name="T53" fmla="*/ 70 h 73"/>
                <a:gd name="T54" fmla="*/ 57 w 66"/>
                <a:gd name="T55" fmla="*/ 71 h 73"/>
                <a:gd name="T56" fmla="*/ 56 w 66"/>
                <a:gd name="T57" fmla="*/ 67 h 73"/>
                <a:gd name="T58" fmla="*/ 62 w 66"/>
                <a:gd name="T59" fmla="*/ 43 h 73"/>
                <a:gd name="T60" fmla="*/ 66 w 66"/>
                <a:gd name="T61" fmla="*/ 35 h 73"/>
                <a:gd name="T62" fmla="*/ 2 w 66"/>
                <a:gd name="T63" fmla="*/ 38 h 73"/>
                <a:gd name="T64" fmla="*/ 3 w 66"/>
                <a:gd name="T65" fmla="*/ 32 h 73"/>
                <a:gd name="T66" fmla="*/ 3 w 66"/>
                <a:gd name="T67" fmla="*/ 41 h 73"/>
                <a:gd name="T68" fmla="*/ 47 w 66"/>
                <a:gd name="T69" fmla="*/ 8 h 73"/>
                <a:gd name="T70" fmla="*/ 53 w 66"/>
                <a:gd name="T71" fmla="*/ 10 h 73"/>
                <a:gd name="T72" fmla="*/ 47 w 66"/>
                <a:gd name="T73" fmla="*/ 8 h 73"/>
                <a:gd name="T74" fmla="*/ 12 w 66"/>
                <a:gd name="T75" fmla="*/ 10 h 73"/>
                <a:gd name="T76" fmla="*/ 17 w 66"/>
                <a:gd name="T77" fmla="*/ 7 h 73"/>
                <a:gd name="T78" fmla="*/ 11 w 66"/>
                <a:gd name="T79" fmla="*/ 13 h 73"/>
                <a:gd name="T80" fmla="*/ 12 w 66"/>
                <a:gd name="T81" fmla="*/ 66 h 73"/>
                <a:gd name="T82" fmla="*/ 17 w 66"/>
                <a:gd name="T83" fmla="*/ 64 h 73"/>
                <a:gd name="T84" fmla="*/ 53 w 66"/>
                <a:gd name="T85" fmla="*/ 66 h 73"/>
                <a:gd name="T86" fmla="*/ 48 w 66"/>
                <a:gd name="T87" fmla="*/ 64 h 73"/>
                <a:gd name="T88" fmla="*/ 53 w 66"/>
                <a:gd name="T89" fmla="*/ 66 h 73"/>
                <a:gd name="T90" fmla="*/ 6 w 66"/>
                <a:gd name="T91" fmla="*/ 37 h 73"/>
                <a:gd name="T92" fmla="*/ 60 w 66"/>
                <a:gd name="T93" fmla="*/ 37 h 73"/>
                <a:gd name="T94" fmla="*/ 64 w 66"/>
                <a:gd name="T95" fmla="*/ 38 h 73"/>
                <a:gd name="T96" fmla="*/ 62 w 66"/>
                <a:gd name="T97" fmla="*/ 37 h 73"/>
                <a:gd name="T98" fmla="*/ 64 w 66"/>
                <a:gd name="T99" fmla="*/ 35 h 73"/>
                <a:gd name="T100" fmla="*/ 33 w 66"/>
                <a:gd name="T101" fmla="*/ 12 h 73"/>
                <a:gd name="T102" fmla="*/ 33 w 66"/>
                <a:gd name="T103" fmla="*/ 61 h 73"/>
                <a:gd name="T104" fmla="*/ 33 w 66"/>
                <a:gd name="T105" fmla="*/ 12 h 73"/>
                <a:gd name="T106" fmla="*/ 10 w 66"/>
                <a:gd name="T107" fmla="*/ 37 h 73"/>
                <a:gd name="T108" fmla="*/ 56 w 66"/>
                <a:gd name="T109" fmla="*/ 37 h 73"/>
                <a:gd name="T110" fmla="*/ 36 w 66"/>
                <a:gd name="T111" fmla="*/ 35 h 73"/>
                <a:gd name="T112" fmla="*/ 49 w 66"/>
                <a:gd name="T113" fmla="*/ 38 h 73"/>
                <a:gd name="T114" fmla="*/ 32 w 66"/>
                <a:gd name="T115" fmla="*/ 40 h 73"/>
                <a:gd name="T116" fmla="*/ 31 w 66"/>
                <a:gd name="T117" fmla="*/ 32 h 73"/>
                <a:gd name="T118" fmla="*/ 34 w 66"/>
                <a:gd name="T119" fmla="*/ 16 h 73"/>
                <a:gd name="T120" fmla="*/ 36 w 66"/>
                <a:gd name="T121" fmla="*/ 3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6" h="73">
                  <a:moveTo>
                    <a:pt x="39" y="6"/>
                  </a:moveTo>
                  <a:cubicBezTo>
                    <a:pt x="39" y="2"/>
                    <a:pt x="37" y="0"/>
                    <a:pt x="33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29" y="0"/>
                    <a:pt x="26" y="2"/>
                    <a:pt x="26" y="6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39" y="7"/>
                    <a:pt x="39" y="7"/>
                    <a:pt x="39" y="7"/>
                  </a:cubicBezTo>
                  <a:lnTo>
                    <a:pt x="39" y="6"/>
                  </a:lnTo>
                  <a:close/>
                  <a:moveTo>
                    <a:pt x="28" y="5"/>
                  </a:moveTo>
                  <a:cubicBezTo>
                    <a:pt x="28" y="3"/>
                    <a:pt x="30" y="1"/>
                    <a:pt x="32" y="1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5" y="1"/>
                    <a:pt x="37" y="3"/>
                    <a:pt x="38" y="5"/>
                  </a:cubicBezTo>
                  <a:lnTo>
                    <a:pt x="28" y="5"/>
                  </a:lnTo>
                  <a:close/>
                  <a:moveTo>
                    <a:pt x="62" y="30"/>
                  </a:moveTo>
                  <a:cubicBezTo>
                    <a:pt x="60" y="23"/>
                    <a:pt x="56" y="17"/>
                    <a:pt x="50" y="13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5" y="15"/>
                    <a:pt x="55" y="15"/>
                    <a:pt x="55" y="15"/>
                  </a:cubicBezTo>
                  <a:cubicBezTo>
                    <a:pt x="55" y="15"/>
                    <a:pt x="55" y="15"/>
                    <a:pt x="55" y="15"/>
                  </a:cubicBezTo>
                  <a:cubicBezTo>
                    <a:pt x="57" y="13"/>
                    <a:pt x="56" y="10"/>
                    <a:pt x="54" y="8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49" y="5"/>
                    <a:pt x="46" y="6"/>
                    <a:pt x="45" y="8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4" y="9"/>
                    <a:pt x="39" y="7"/>
                    <a:pt x="33" y="7"/>
                  </a:cubicBezTo>
                  <a:cubicBezTo>
                    <a:pt x="27" y="7"/>
                    <a:pt x="21" y="9"/>
                    <a:pt x="17" y="12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0" y="6"/>
                    <a:pt x="17" y="5"/>
                    <a:pt x="14" y="6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9" y="10"/>
                    <a:pt x="9" y="13"/>
                    <a:pt x="10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0" y="17"/>
                    <a:pt x="5" y="23"/>
                    <a:pt x="4" y="30"/>
                  </a:cubicBezTo>
                  <a:cubicBezTo>
                    <a:pt x="2" y="31"/>
                    <a:pt x="0" y="33"/>
                    <a:pt x="0" y="35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41"/>
                    <a:pt x="2" y="43"/>
                    <a:pt x="4" y="43"/>
                  </a:cubicBezTo>
                  <a:cubicBezTo>
                    <a:pt x="5" y="50"/>
                    <a:pt x="9" y="56"/>
                    <a:pt x="14" y="60"/>
                  </a:cubicBezTo>
                  <a:cubicBezTo>
                    <a:pt x="14" y="60"/>
                    <a:pt x="14" y="60"/>
                    <a:pt x="14" y="60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9" y="71"/>
                    <a:pt x="9" y="71"/>
                    <a:pt x="9" y="71"/>
                  </a:cubicBezTo>
                  <a:cubicBezTo>
                    <a:pt x="12" y="73"/>
                    <a:pt x="12" y="73"/>
                    <a:pt x="12" y="73"/>
                  </a:cubicBezTo>
                  <a:cubicBezTo>
                    <a:pt x="14" y="70"/>
                    <a:pt x="14" y="70"/>
                    <a:pt x="14" y="70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20" y="63"/>
                    <a:pt x="20" y="63"/>
                    <a:pt x="20" y="63"/>
                  </a:cubicBezTo>
                  <a:cubicBezTo>
                    <a:pt x="20" y="63"/>
                    <a:pt x="20" y="63"/>
                    <a:pt x="20" y="63"/>
                  </a:cubicBezTo>
                  <a:cubicBezTo>
                    <a:pt x="24" y="65"/>
                    <a:pt x="28" y="66"/>
                    <a:pt x="33" y="66"/>
                  </a:cubicBezTo>
                  <a:cubicBezTo>
                    <a:pt x="37" y="66"/>
                    <a:pt x="42" y="65"/>
                    <a:pt x="46" y="63"/>
                  </a:cubicBezTo>
                  <a:cubicBezTo>
                    <a:pt x="50" y="70"/>
                    <a:pt x="50" y="70"/>
                    <a:pt x="50" y="70"/>
                  </a:cubicBezTo>
                  <a:cubicBezTo>
                    <a:pt x="52" y="70"/>
                    <a:pt x="52" y="70"/>
                    <a:pt x="52" y="70"/>
                  </a:cubicBezTo>
                  <a:cubicBezTo>
                    <a:pt x="54" y="73"/>
                    <a:pt x="54" y="73"/>
                    <a:pt x="54" y="73"/>
                  </a:cubicBezTo>
                  <a:cubicBezTo>
                    <a:pt x="57" y="71"/>
                    <a:pt x="57" y="71"/>
                    <a:pt x="57" y="71"/>
                  </a:cubicBezTo>
                  <a:cubicBezTo>
                    <a:pt x="55" y="68"/>
                    <a:pt x="55" y="68"/>
                    <a:pt x="55" y="68"/>
                  </a:cubicBezTo>
                  <a:cubicBezTo>
                    <a:pt x="56" y="67"/>
                    <a:pt x="56" y="67"/>
                    <a:pt x="56" y="67"/>
                  </a:cubicBezTo>
                  <a:cubicBezTo>
                    <a:pt x="51" y="60"/>
                    <a:pt x="51" y="60"/>
                    <a:pt x="51" y="60"/>
                  </a:cubicBezTo>
                  <a:cubicBezTo>
                    <a:pt x="57" y="56"/>
                    <a:pt x="60" y="50"/>
                    <a:pt x="62" y="43"/>
                  </a:cubicBezTo>
                  <a:cubicBezTo>
                    <a:pt x="64" y="43"/>
                    <a:pt x="66" y="41"/>
                    <a:pt x="66" y="38"/>
                  </a:cubicBezTo>
                  <a:cubicBezTo>
                    <a:pt x="66" y="35"/>
                    <a:pt x="66" y="35"/>
                    <a:pt x="66" y="35"/>
                  </a:cubicBezTo>
                  <a:cubicBezTo>
                    <a:pt x="66" y="33"/>
                    <a:pt x="64" y="31"/>
                    <a:pt x="62" y="30"/>
                  </a:cubicBezTo>
                  <a:close/>
                  <a:moveTo>
                    <a:pt x="2" y="38"/>
                  </a:moveTo>
                  <a:cubicBezTo>
                    <a:pt x="2" y="35"/>
                    <a:pt x="2" y="35"/>
                    <a:pt x="2" y="35"/>
                  </a:cubicBezTo>
                  <a:cubicBezTo>
                    <a:pt x="2" y="34"/>
                    <a:pt x="2" y="33"/>
                    <a:pt x="3" y="32"/>
                  </a:cubicBezTo>
                  <a:cubicBezTo>
                    <a:pt x="3" y="34"/>
                    <a:pt x="3" y="35"/>
                    <a:pt x="3" y="37"/>
                  </a:cubicBezTo>
                  <a:cubicBezTo>
                    <a:pt x="3" y="38"/>
                    <a:pt x="3" y="40"/>
                    <a:pt x="3" y="41"/>
                  </a:cubicBezTo>
                  <a:cubicBezTo>
                    <a:pt x="2" y="41"/>
                    <a:pt x="2" y="40"/>
                    <a:pt x="2" y="38"/>
                  </a:cubicBezTo>
                  <a:close/>
                  <a:moveTo>
                    <a:pt x="47" y="8"/>
                  </a:moveTo>
                  <a:cubicBezTo>
                    <a:pt x="48" y="7"/>
                    <a:pt x="49" y="7"/>
                    <a:pt x="50" y="8"/>
                  </a:cubicBezTo>
                  <a:cubicBezTo>
                    <a:pt x="53" y="10"/>
                    <a:pt x="53" y="10"/>
                    <a:pt x="53" y="10"/>
                  </a:cubicBezTo>
                  <a:cubicBezTo>
                    <a:pt x="54" y="10"/>
                    <a:pt x="55" y="12"/>
                    <a:pt x="54" y="13"/>
                  </a:cubicBezTo>
                  <a:lnTo>
                    <a:pt x="47" y="8"/>
                  </a:lnTo>
                  <a:close/>
                  <a:moveTo>
                    <a:pt x="11" y="13"/>
                  </a:moveTo>
                  <a:cubicBezTo>
                    <a:pt x="11" y="12"/>
                    <a:pt x="11" y="10"/>
                    <a:pt x="12" y="10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6" y="7"/>
                    <a:pt x="16" y="7"/>
                    <a:pt x="17" y="7"/>
                  </a:cubicBezTo>
                  <a:cubicBezTo>
                    <a:pt x="18" y="7"/>
                    <a:pt x="18" y="8"/>
                    <a:pt x="19" y="8"/>
                  </a:cubicBezTo>
                  <a:lnTo>
                    <a:pt x="11" y="13"/>
                  </a:lnTo>
                  <a:close/>
                  <a:moveTo>
                    <a:pt x="15" y="68"/>
                  </a:moveTo>
                  <a:cubicBezTo>
                    <a:pt x="12" y="66"/>
                    <a:pt x="12" y="66"/>
                    <a:pt x="12" y="66"/>
                  </a:cubicBezTo>
                  <a:cubicBezTo>
                    <a:pt x="15" y="62"/>
                    <a:pt x="15" y="62"/>
                    <a:pt x="15" y="62"/>
                  </a:cubicBezTo>
                  <a:cubicBezTo>
                    <a:pt x="17" y="64"/>
                    <a:pt x="17" y="64"/>
                    <a:pt x="17" y="64"/>
                  </a:cubicBezTo>
                  <a:lnTo>
                    <a:pt x="15" y="68"/>
                  </a:lnTo>
                  <a:close/>
                  <a:moveTo>
                    <a:pt x="53" y="66"/>
                  </a:moveTo>
                  <a:cubicBezTo>
                    <a:pt x="51" y="68"/>
                    <a:pt x="51" y="68"/>
                    <a:pt x="51" y="68"/>
                  </a:cubicBezTo>
                  <a:cubicBezTo>
                    <a:pt x="48" y="64"/>
                    <a:pt x="48" y="64"/>
                    <a:pt x="48" y="64"/>
                  </a:cubicBezTo>
                  <a:cubicBezTo>
                    <a:pt x="50" y="62"/>
                    <a:pt x="50" y="62"/>
                    <a:pt x="50" y="62"/>
                  </a:cubicBezTo>
                  <a:lnTo>
                    <a:pt x="53" y="66"/>
                  </a:lnTo>
                  <a:close/>
                  <a:moveTo>
                    <a:pt x="33" y="64"/>
                  </a:moveTo>
                  <a:cubicBezTo>
                    <a:pt x="18" y="64"/>
                    <a:pt x="6" y="52"/>
                    <a:pt x="6" y="37"/>
                  </a:cubicBezTo>
                  <a:cubicBezTo>
                    <a:pt x="6" y="22"/>
                    <a:pt x="18" y="10"/>
                    <a:pt x="33" y="10"/>
                  </a:cubicBezTo>
                  <a:cubicBezTo>
                    <a:pt x="48" y="10"/>
                    <a:pt x="60" y="22"/>
                    <a:pt x="60" y="37"/>
                  </a:cubicBezTo>
                  <a:cubicBezTo>
                    <a:pt x="60" y="52"/>
                    <a:pt x="48" y="64"/>
                    <a:pt x="33" y="64"/>
                  </a:cubicBezTo>
                  <a:close/>
                  <a:moveTo>
                    <a:pt x="64" y="38"/>
                  </a:moveTo>
                  <a:cubicBezTo>
                    <a:pt x="64" y="40"/>
                    <a:pt x="63" y="41"/>
                    <a:pt x="62" y="41"/>
                  </a:cubicBezTo>
                  <a:cubicBezTo>
                    <a:pt x="62" y="40"/>
                    <a:pt x="62" y="38"/>
                    <a:pt x="62" y="37"/>
                  </a:cubicBezTo>
                  <a:cubicBezTo>
                    <a:pt x="62" y="35"/>
                    <a:pt x="62" y="34"/>
                    <a:pt x="62" y="32"/>
                  </a:cubicBezTo>
                  <a:cubicBezTo>
                    <a:pt x="63" y="33"/>
                    <a:pt x="64" y="34"/>
                    <a:pt x="64" y="35"/>
                  </a:cubicBezTo>
                  <a:lnTo>
                    <a:pt x="64" y="38"/>
                  </a:lnTo>
                  <a:close/>
                  <a:moveTo>
                    <a:pt x="33" y="12"/>
                  </a:moveTo>
                  <a:cubicBezTo>
                    <a:pt x="19" y="12"/>
                    <a:pt x="8" y="23"/>
                    <a:pt x="8" y="37"/>
                  </a:cubicBezTo>
                  <a:cubicBezTo>
                    <a:pt x="8" y="50"/>
                    <a:pt x="19" y="61"/>
                    <a:pt x="33" y="61"/>
                  </a:cubicBezTo>
                  <a:cubicBezTo>
                    <a:pt x="46" y="61"/>
                    <a:pt x="57" y="50"/>
                    <a:pt x="57" y="37"/>
                  </a:cubicBezTo>
                  <a:cubicBezTo>
                    <a:pt x="57" y="23"/>
                    <a:pt x="46" y="12"/>
                    <a:pt x="33" y="12"/>
                  </a:cubicBezTo>
                  <a:close/>
                  <a:moveTo>
                    <a:pt x="33" y="60"/>
                  </a:moveTo>
                  <a:cubicBezTo>
                    <a:pt x="20" y="60"/>
                    <a:pt x="10" y="49"/>
                    <a:pt x="10" y="37"/>
                  </a:cubicBezTo>
                  <a:cubicBezTo>
                    <a:pt x="10" y="24"/>
                    <a:pt x="20" y="14"/>
                    <a:pt x="33" y="14"/>
                  </a:cubicBezTo>
                  <a:cubicBezTo>
                    <a:pt x="45" y="14"/>
                    <a:pt x="56" y="24"/>
                    <a:pt x="56" y="37"/>
                  </a:cubicBezTo>
                  <a:cubicBezTo>
                    <a:pt x="56" y="49"/>
                    <a:pt x="45" y="60"/>
                    <a:pt x="33" y="60"/>
                  </a:cubicBezTo>
                  <a:close/>
                  <a:moveTo>
                    <a:pt x="36" y="35"/>
                  </a:moveTo>
                  <a:cubicBezTo>
                    <a:pt x="49" y="35"/>
                    <a:pt x="49" y="35"/>
                    <a:pt x="49" y="35"/>
                  </a:cubicBezTo>
                  <a:cubicBezTo>
                    <a:pt x="49" y="38"/>
                    <a:pt x="49" y="38"/>
                    <a:pt x="49" y="38"/>
                  </a:cubicBezTo>
                  <a:cubicBezTo>
                    <a:pt x="36" y="38"/>
                    <a:pt x="36" y="38"/>
                    <a:pt x="36" y="38"/>
                  </a:cubicBezTo>
                  <a:cubicBezTo>
                    <a:pt x="35" y="40"/>
                    <a:pt x="34" y="40"/>
                    <a:pt x="32" y="40"/>
                  </a:cubicBezTo>
                  <a:cubicBezTo>
                    <a:pt x="30" y="40"/>
                    <a:pt x="28" y="39"/>
                    <a:pt x="28" y="36"/>
                  </a:cubicBezTo>
                  <a:cubicBezTo>
                    <a:pt x="28" y="34"/>
                    <a:pt x="29" y="33"/>
                    <a:pt x="31" y="32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35" y="33"/>
                    <a:pt x="36" y="34"/>
                    <a:pt x="36" y="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Freeform 45"/>
            <p:cNvSpPr>
              <a:spLocks noEditPoints="1"/>
            </p:cNvSpPr>
            <p:nvPr/>
          </p:nvSpPr>
          <p:spPr bwMode="auto">
            <a:xfrm>
              <a:off x="3914747" y="3658620"/>
              <a:ext cx="390902" cy="456051"/>
            </a:xfrm>
            <a:custGeom>
              <a:avLst/>
              <a:gdLst>
                <a:gd name="T0" fmla="*/ 18 w 58"/>
                <a:gd name="T1" fmla="*/ 37 h 68"/>
                <a:gd name="T2" fmla="*/ 17 w 58"/>
                <a:gd name="T3" fmla="*/ 31 h 68"/>
                <a:gd name="T4" fmla="*/ 40 w 58"/>
                <a:gd name="T5" fmla="*/ 16 h 68"/>
                <a:gd name="T6" fmla="*/ 17 w 58"/>
                <a:gd name="T7" fmla="*/ 30 h 68"/>
                <a:gd name="T8" fmla="*/ 44 w 58"/>
                <a:gd name="T9" fmla="*/ 18 h 68"/>
                <a:gd name="T10" fmla="*/ 17 w 58"/>
                <a:gd name="T11" fmla="*/ 23 h 68"/>
                <a:gd name="T12" fmla="*/ 30 w 58"/>
                <a:gd name="T13" fmla="*/ 16 h 68"/>
                <a:gd name="T14" fmla="*/ 14 w 58"/>
                <a:gd name="T15" fmla="*/ 21 h 68"/>
                <a:gd name="T16" fmla="*/ 34 w 58"/>
                <a:gd name="T17" fmla="*/ 66 h 68"/>
                <a:gd name="T18" fmla="*/ 28 w 58"/>
                <a:gd name="T19" fmla="*/ 68 h 68"/>
                <a:gd name="T20" fmla="*/ 20 w 58"/>
                <a:gd name="T21" fmla="*/ 62 h 68"/>
                <a:gd name="T22" fmla="*/ 23 w 58"/>
                <a:gd name="T23" fmla="*/ 50 h 68"/>
                <a:gd name="T24" fmla="*/ 17 w 58"/>
                <a:gd name="T25" fmla="*/ 44 h 68"/>
                <a:gd name="T26" fmla="*/ 40 w 58"/>
                <a:gd name="T27" fmla="*/ 30 h 68"/>
                <a:gd name="T28" fmla="*/ 25 w 58"/>
                <a:gd name="T29" fmla="*/ 41 h 68"/>
                <a:gd name="T30" fmla="*/ 29 w 58"/>
                <a:gd name="T31" fmla="*/ 50 h 68"/>
                <a:gd name="T32" fmla="*/ 40 w 58"/>
                <a:gd name="T33" fmla="*/ 39 h 68"/>
                <a:gd name="T34" fmla="*/ 35 w 58"/>
                <a:gd name="T35" fmla="*/ 50 h 68"/>
                <a:gd name="T36" fmla="*/ 34 w 58"/>
                <a:gd name="T37" fmla="*/ 52 h 68"/>
                <a:gd name="T38" fmla="*/ 33 w 58"/>
                <a:gd name="T39" fmla="*/ 52 h 68"/>
                <a:gd name="T40" fmla="*/ 28 w 58"/>
                <a:gd name="T41" fmla="*/ 52 h 68"/>
                <a:gd name="T42" fmla="*/ 22 w 58"/>
                <a:gd name="T43" fmla="*/ 54 h 68"/>
                <a:gd name="T44" fmla="*/ 25 w 58"/>
                <a:gd name="T45" fmla="*/ 64 h 68"/>
                <a:gd name="T46" fmla="*/ 36 w 58"/>
                <a:gd name="T47" fmla="*/ 62 h 68"/>
                <a:gd name="T48" fmla="*/ 39 w 58"/>
                <a:gd name="T49" fmla="*/ 9 h 68"/>
                <a:gd name="T50" fmla="*/ 41 w 58"/>
                <a:gd name="T51" fmla="*/ 10 h 68"/>
                <a:gd name="T52" fmla="*/ 42 w 58"/>
                <a:gd name="T53" fmla="*/ 4 h 68"/>
                <a:gd name="T54" fmla="*/ 15 w 58"/>
                <a:gd name="T55" fmla="*/ 54 h 68"/>
                <a:gd name="T56" fmla="*/ 19 w 58"/>
                <a:gd name="T57" fmla="*/ 49 h 68"/>
                <a:gd name="T58" fmla="*/ 48 w 58"/>
                <a:gd name="T59" fmla="*/ 19 h 68"/>
                <a:gd name="T60" fmla="*/ 54 w 58"/>
                <a:gd name="T61" fmla="*/ 14 h 68"/>
                <a:gd name="T62" fmla="*/ 47 w 58"/>
                <a:gd name="T63" fmla="*/ 18 h 68"/>
                <a:gd name="T64" fmla="*/ 4 w 58"/>
                <a:gd name="T65" fmla="*/ 42 h 68"/>
                <a:gd name="T66" fmla="*/ 5 w 58"/>
                <a:gd name="T67" fmla="*/ 44 h 68"/>
                <a:gd name="T68" fmla="*/ 9 w 58"/>
                <a:gd name="T69" fmla="*/ 39 h 68"/>
                <a:gd name="T70" fmla="*/ 50 w 58"/>
                <a:gd name="T71" fmla="*/ 29 h 68"/>
                <a:gd name="T72" fmla="*/ 58 w 58"/>
                <a:gd name="T73" fmla="*/ 29 h 68"/>
                <a:gd name="T74" fmla="*/ 7 w 58"/>
                <a:gd name="T75" fmla="*/ 28 h 68"/>
                <a:gd name="T76" fmla="*/ 1 w 58"/>
                <a:gd name="T77" fmla="*/ 30 h 68"/>
                <a:gd name="T78" fmla="*/ 49 w 58"/>
                <a:gd name="T79" fmla="*/ 39 h 68"/>
                <a:gd name="T80" fmla="*/ 53 w 58"/>
                <a:gd name="T81" fmla="*/ 44 h 68"/>
                <a:gd name="T82" fmla="*/ 54 w 58"/>
                <a:gd name="T83" fmla="*/ 42 h 68"/>
                <a:gd name="T84" fmla="*/ 4 w 58"/>
                <a:gd name="T85" fmla="*/ 14 h 68"/>
                <a:gd name="T86" fmla="*/ 10 w 58"/>
                <a:gd name="T87" fmla="*/ 19 h 68"/>
                <a:gd name="T88" fmla="*/ 5 w 58"/>
                <a:gd name="T89" fmla="*/ 14 h 68"/>
                <a:gd name="T90" fmla="*/ 39 w 58"/>
                <a:gd name="T91" fmla="*/ 49 h 68"/>
                <a:gd name="T92" fmla="*/ 44 w 58"/>
                <a:gd name="T93" fmla="*/ 54 h 68"/>
                <a:gd name="T94" fmla="*/ 17 w 58"/>
                <a:gd name="T95" fmla="*/ 10 h 68"/>
                <a:gd name="T96" fmla="*/ 19 w 58"/>
                <a:gd name="T97" fmla="*/ 9 h 68"/>
                <a:gd name="T98" fmla="*/ 14 w 58"/>
                <a:gd name="T99" fmla="*/ 5 h 68"/>
                <a:gd name="T100" fmla="*/ 30 w 58"/>
                <a:gd name="T101" fmla="*/ 7 h 68"/>
                <a:gd name="T102" fmla="*/ 28 w 58"/>
                <a:gd name="T103" fmla="*/ 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8" h="68">
                  <a:moveTo>
                    <a:pt x="44" y="25"/>
                  </a:moveTo>
                  <a:cubicBezTo>
                    <a:pt x="44" y="26"/>
                    <a:pt x="42" y="28"/>
                    <a:pt x="41" y="28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7"/>
                    <a:pt x="17" y="37"/>
                    <a:pt x="17" y="37"/>
                  </a:cubicBezTo>
                  <a:cubicBezTo>
                    <a:pt x="15" y="37"/>
                    <a:pt x="14" y="36"/>
                    <a:pt x="14" y="35"/>
                  </a:cubicBezTo>
                  <a:cubicBezTo>
                    <a:pt x="14" y="33"/>
                    <a:pt x="16" y="32"/>
                    <a:pt x="17" y="31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2" y="22"/>
                    <a:pt x="44" y="23"/>
                    <a:pt x="44" y="25"/>
                  </a:cubicBezTo>
                  <a:close/>
                  <a:moveTo>
                    <a:pt x="40" y="16"/>
                  </a:moveTo>
                  <a:cubicBezTo>
                    <a:pt x="17" y="24"/>
                    <a:pt x="17" y="24"/>
                    <a:pt x="17" y="24"/>
                  </a:cubicBezTo>
                  <a:cubicBezTo>
                    <a:pt x="16" y="25"/>
                    <a:pt x="14" y="26"/>
                    <a:pt x="14" y="28"/>
                  </a:cubicBezTo>
                  <a:cubicBezTo>
                    <a:pt x="14" y="29"/>
                    <a:pt x="15" y="30"/>
                    <a:pt x="17" y="30"/>
                  </a:cubicBezTo>
                  <a:cubicBezTo>
                    <a:pt x="17" y="30"/>
                    <a:pt x="18" y="30"/>
                    <a:pt x="18" y="30"/>
                  </a:cubicBezTo>
                  <a:cubicBezTo>
                    <a:pt x="41" y="21"/>
                    <a:pt x="41" y="21"/>
                    <a:pt x="41" y="21"/>
                  </a:cubicBezTo>
                  <a:cubicBezTo>
                    <a:pt x="42" y="21"/>
                    <a:pt x="44" y="19"/>
                    <a:pt x="44" y="18"/>
                  </a:cubicBezTo>
                  <a:cubicBezTo>
                    <a:pt x="44" y="16"/>
                    <a:pt x="42" y="15"/>
                    <a:pt x="40" y="16"/>
                  </a:cubicBezTo>
                  <a:close/>
                  <a:moveTo>
                    <a:pt x="14" y="21"/>
                  </a:moveTo>
                  <a:cubicBezTo>
                    <a:pt x="14" y="22"/>
                    <a:pt x="15" y="23"/>
                    <a:pt x="17" y="23"/>
                  </a:cubicBezTo>
                  <a:cubicBezTo>
                    <a:pt x="17" y="23"/>
                    <a:pt x="18" y="23"/>
                    <a:pt x="18" y="23"/>
                  </a:cubicBezTo>
                  <a:cubicBezTo>
                    <a:pt x="27" y="19"/>
                    <a:pt x="27" y="19"/>
                    <a:pt x="27" y="19"/>
                  </a:cubicBezTo>
                  <a:cubicBezTo>
                    <a:pt x="29" y="19"/>
                    <a:pt x="30" y="17"/>
                    <a:pt x="30" y="16"/>
                  </a:cubicBezTo>
                  <a:cubicBezTo>
                    <a:pt x="30" y="14"/>
                    <a:pt x="28" y="13"/>
                    <a:pt x="26" y="14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6" y="18"/>
                    <a:pt x="14" y="19"/>
                    <a:pt x="14" y="21"/>
                  </a:cubicBezTo>
                  <a:close/>
                  <a:moveTo>
                    <a:pt x="38" y="54"/>
                  </a:moveTo>
                  <a:cubicBezTo>
                    <a:pt x="38" y="62"/>
                    <a:pt x="38" y="62"/>
                    <a:pt x="38" y="62"/>
                  </a:cubicBezTo>
                  <a:cubicBezTo>
                    <a:pt x="38" y="64"/>
                    <a:pt x="36" y="66"/>
                    <a:pt x="34" y="66"/>
                  </a:cubicBezTo>
                  <a:cubicBezTo>
                    <a:pt x="33" y="66"/>
                    <a:pt x="33" y="66"/>
                    <a:pt x="33" y="66"/>
                  </a:cubicBezTo>
                  <a:cubicBezTo>
                    <a:pt x="33" y="67"/>
                    <a:pt x="32" y="68"/>
                    <a:pt x="30" y="68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26" y="68"/>
                    <a:pt x="25" y="67"/>
                    <a:pt x="25" y="66"/>
                  </a:cubicBezTo>
                  <a:cubicBezTo>
                    <a:pt x="24" y="66"/>
                    <a:pt x="24" y="66"/>
                    <a:pt x="24" y="66"/>
                  </a:cubicBezTo>
                  <a:cubicBezTo>
                    <a:pt x="22" y="66"/>
                    <a:pt x="20" y="64"/>
                    <a:pt x="20" y="62"/>
                  </a:cubicBezTo>
                  <a:cubicBezTo>
                    <a:pt x="20" y="54"/>
                    <a:pt x="20" y="54"/>
                    <a:pt x="20" y="54"/>
                  </a:cubicBezTo>
                  <a:cubicBezTo>
                    <a:pt x="20" y="52"/>
                    <a:pt x="22" y="51"/>
                    <a:pt x="23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3" y="47"/>
                    <a:pt x="21" y="44"/>
                    <a:pt x="20" y="43"/>
                  </a:cubicBezTo>
                  <a:cubicBezTo>
                    <a:pt x="18" y="44"/>
                    <a:pt x="18" y="44"/>
                    <a:pt x="18" y="44"/>
                  </a:cubicBezTo>
                  <a:cubicBezTo>
                    <a:pt x="18" y="44"/>
                    <a:pt x="17" y="44"/>
                    <a:pt x="17" y="44"/>
                  </a:cubicBezTo>
                  <a:cubicBezTo>
                    <a:pt x="15" y="44"/>
                    <a:pt x="14" y="43"/>
                    <a:pt x="14" y="42"/>
                  </a:cubicBezTo>
                  <a:cubicBezTo>
                    <a:pt x="14" y="40"/>
                    <a:pt x="16" y="39"/>
                    <a:pt x="17" y="38"/>
                  </a:cubicBezTo>
                  <a:cubicBezTo>
                    <a:pt x="40" y="30"/>
                    <a:pt x="40" y="30"/>
                    <a:pt x="40" y="30"/>
                  </a:cubicBezTo>
                  <a:cubicBezTo>
                    <a:pt x="42" y="29"/>
                    <a:pt x="44" y="30"/>
                    <a:pt x="44" y="32"/>
                  </a:cubicBezTo>
                  <a:cubicBezTo>
                    <a:pt x="44" y="33"/>
                    <a:pt x="42" y="35"/>
                    <a:pt x="41" y="36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7" y="43"/>
                    <a:pt x="29" y="46"/>
                    <a:pt x="29" y="5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9" y="43"/>
                    <a:pt x="36" y="38"/>
                    <a:pt x="37" y="38"/>
                  </a:cubicBezTo>
                  <a:cubicBezTo>
                    <a:pt x="38" y="37"/>
                    <a:pt x="39" y="38"/>
                    <a:pt x="40" y="39"/>
                  </a:cubicBezTo>
                  <a:cubicBezTo>
                    <a:pt x="41" y="40"/>
                    <a:pt x="41" y="42"/>
                    <a:pt x="39" y="43"/>
                  </a:cubicBezTo>
                  <a:cubicBezTo>
                    <a:pt x="39" y="43"/>
                    <a:pt x="35" y="46"/>
                    <a:pt x="35" y="50"/>
                  </a:cubicBezTo>
                  <a:cubicBezTo>
                    <a:pt x="35" y="50"/>
                    <a:pt x="35" y="50"/>
                    <a:pt x="35" y="50"/>
                  </a:cubicBezTo>
                  <a:cubicBezTo>
                    <a:pt x="36" y="51"/>
                    <a:pt x="38" y="52"/>
                    <a:pt x="38" y="54"/>
                  </a:cubicBezTo>
                  <a:close/>
                  <a:moveTo>
                    <a:pt x="36" y="54"/>
                  </a:moveTo>
                  <a:cubicBezTo>
                    <a:pt x="36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2"/>
                    <a:pt x="34" y="52"/>
                    <a:pt x="33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0" y="52"/>
                    <a:pt x="30" y="52"/>
                    <a:pt x="30" y="52"/>
                  </a:cubicBezTo>
                  <a:cubicBezTo>
                    <a:pt x="28" y="52"/>
                    <a:pt x="28" y="52"/>
                    <a:pt x="28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3" y="52"/>
                    <a:pt x="22" y="53"/>
                    <a:pt x="22" y="54"/>
                  </a:cubicBezTo>
                  <a:cubicBezTo>
                    <a:pt x="22" y="62"/>
                    <a:pt x="22" y="62"/>
                    <a:pt x="22" y="62"/>
                  </a:cubicBezTo>
                  <a:cubicBezTo>
                    <a:pt x="22" y="63"/>
                    <a:pt x="23" y="64"/>
                    <a:pt x="24" y="64"/>
                  </a:cubicBezTo>
                  <a:cubicBezTo>
                    <a:pt x="25" y="64"/>
                    <a:pt x="25" y="64"/>
                    <a:pt x="25" y="64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4" y="64"/>
                    <a:pt x="34" y="64"/>
                    <a:pt x="34" y="64"/>
                  </a:cubicBezTo>
                  <a:cubicBezTo>
                    <a:pt x="35" y="64"/>
                    <a:pt x="36" y="63"/>
                    <a:pt x="36" y="62"/>
                  </a:cubicBezTo>
                  <a:lnTo>
                    <a:pt x="36" y="54"/>
                  </a:lnTo>
                  <a:close/>
                  <a:moveTo>
                    <a:pt x="42" y="4"/>
                  </a:moveTo>
                  <a:cubicBezTo>
                    <a:pt x="39" y="9"/>
                    <a:pt x="39" y="9"/>
                    <a:pt x="39" y="9"/>
                  </a:cubicBezTo>
                  <a:cubicBezTo>
                    <a:pt x="39" y="10"/>
                    <a:pt x="39" y="10"/>
                    <a:pt x="40" y="11"/>
                  </a:cubicBezTo>
                  <a:cubicBezTo>
                    <a:pt x="40" y="11"/>
                    <a:pt x="40" y="11"/>
                    <a:pt x="40" y="11"/>
                  </a:cubicBezTo>
                  <a:cubicBezTo>
                    <a:pt x="40" y="11"/>
                    <a:pt x="41" y="11"/>
                    <a:pt x="41" y="10"/>
                  </a:cubicBezTo>
                  <a:cubicBezTo>
                    <a:pt x="44" y="5"/>
                    <a:pt x="44" y="5"/>
                    <a:pt x="44" y="5"/>
                  </a:cubicBezTo>
                  <a:cubicBezTo>
                    <a:pt x="44" y="5"/>
                    <a:pt x="44" y="4"/>
                    <a:pt x="44" y="4"/>
                  </a:cubicBezTo>
                  <a:cubicBezTo>
                    <a:pt x="43" y="4"/>
                    <a:pt x="42" y="4"/>
                    <a:pt x="42" y="4"/>
                  </a:cubicBezTo>
                  <a:close/>
                  <a:moveTo>
                    <a:pt x="17" y="48"/>
                  </a:moveTo>
                  <a:cubicBezTo>
                    <a:pt x="14" y="53"/>
                    <a:pt x="14" y="53"/>
                    <a:pt x="14" y="53"/>
                  </a:cubicBezTo>
                  <a:cubicBezTo>
                    <a:pt x="14" y="53"/>
                    <a:pt x="14" y="54"/>
                    <a:pt x="15" y="54"/>
                  </a:cubicBezTo>
                  <a:cubicBezTo>
                    <a:pt x="15" y="54"/>
                    <a:pt x="15" y="54"/>
                    <a:pt x="15" y="54"/>
                  </a:cubicBezTo>
                  <a:cubicBezTo>
                    <a:pt x="15" y="54"/>
                    <a:pt x="16" y="54"/>
                    <a:pt x="16" y="54"/>
                  </a:cubicBezTo>
                  <a:cubicBezTo>
                    <a:pt x="19" y="49"/>
                    <a:pt x="19" y="49"/>
                    <a:pt x="19" y="49"/>
                  </a:cubicBezTo>
                  <a:cubicBezTo>
                    <a:pt x="19" y="48"/>
                    <a:pt x="19" y="47"/>
                    <a:pt x="18" y="47"/>
                  </a:cubicBezTo>
                  <a:cubicBezTo>
                    <a:pt x="18" y="47"/>
                    <a:pt x="17" y="47"/>
                    <a:pt x="17" y="48"/>
                  </a:cubicBezTo>
                  <a:close/>
                  <a:moveTo>
                    <a:pt x="48" y="19"/>
                  </a:moveTo>
                  <a:cubicBezTo>
                    <a:pt x="48" y="19"/>
                    <a:pt x="48" y="19"/>
                    <a:pt x="49" y="19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4" y="16"/>
                    <a:pt x="54" y="15"/>
                    <a:pt x="54" y="14"/>
                  </a:cubicBezTo>
                  <a:cubicBezTo>
                    <a:pt x="54" y="14"/>
                    <a:pt x="53" y="14"/>
                    <a:pt x="53" y="14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7" y="17"/>
                    <a:pt x="47" y="18"/>
                    <a:pt x="47" y="18"/>
                  </a:cubicBezTo>
                  <a:cubicBezTo>
                    <a:pt x="47" y="19"/>
                    <a:pt x="48" y="19"/>
                    <a:pt x="48" y="19"/>
                  </a:cubicBezTo>
                  <a:close/>
                  <a:moveTo>
                    <a:pt x="9" y="39"/>
                  </a:moveTo>
                  <a:cubicBezTo>
                    <a:pt x="4" y="42"/>
                    <a:pt x="4" y="42"/>
                    <a:pt x="4" y="42"/>
                  </a:cubicBezTo>
                  <a:cubicBezTo>
                    <a:pt x="4" y="42"/>
                    <a:pt x="4" y="43"/>
                    <a:pt x="4" y="43"/>
                  </a:cubicBezTo>
                  <a:cubicBezTo>
                    <a:pt x="4" y="44"/>
                    <a:pt x="4" y="44"/>
                    <a:pt x="5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11" y="41"/>
                    <a:pt x="11" y="40"/>
                    <a:pt x="11" y="40"/>
                  </a:cubicBezTo>
                  <a:cubicBezTo>
                    <a:pt x="10" y="39"/>
                    <a:pt x="10" y="39"/>
                    <a:pt x="9" y="39"/>
                  </a:cubicBezTo>
                  <a:close/>
                  <a:moveTo>
                    <a:pt x="57" y="28"/>
                  </a:move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0" y="28"/>
                    <a:pt x="50" y="29"/>
                  </a:cubicBezTo>
                  <a:cubicBezTo>
                    <a:pt x="50" y="30"/>
                    <a:pt x="51" y="30"/>
                    <a:pt x="51" y="30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8" y="30"/>
                    <a:pt x="58" y="30"/>
                    <a:pt x="58" y="29"/>
                  </a:cubicBezTo>
                  <a:cubicBezTo>
                    <a:pt x="58" y="28"/>
                    <a:pt x="58" y="28"/>
                    <a:pt x="57" y="28"/>
                  </a:cubicBezTo>
                  <a:close/>
                  <a:moveTo>
                    <a:pt x="8" y="29"/>
                  </a:moveTo>
                  <a:cubicBezTo>
                    <a:pt x="8" y="28"/>
                    <a:pt x="7" y="28"/>
                    <a:pt x="7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8"/>
                    <a:pt x="0" y="28"/>
                    <a:pt x="0" y="29"/>
                  </a:cubicBezTo>
                  <a:cubicBezTo>
                    <a:pt x="0" y="30"/>
                    <a:pt x="0" y="30"/>
                    <a:pt x="1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30"/>
                    <a:pt x="8" y="30"/>
                    <a:pt x="8" y="29"/>
                  </a:cubicBezTo>
                  <a:close/>
                  <a:moveTo>
                    <a:pt x="49" y="39"/>
                  </a:moveTo>
                  <a:cubicBezTo>
                    <a:pt x="48" y="39"/>
                    <a:pt x="48" y="39"/>
                    <a:pt x="47" y="40"/>
                  </a:cubicBezTo>
                  <a:cubicBezTo>
                    <a:pt x="47" y="40"/>
                    <a:pt x="47" y="41"/>
                    <a:pt x="48" y="41"/>
                  </a:cubicBezTo>
                  <a:cubicBezTo>
                    <a:pt x="53" y="44"/>
                    <a:pt x="53" y="44"/>
                    <a:pt x="53" y="44"/>
                  </a:cubicBezTo>
                  <a:cubicBezTo>
                    <a:pt x="53" y="44"/>
                    <a:pt x="53" y="44"/>
                    <a:pt x="53" y="44"/>
                  </a:cubicBezTo>
                  <a:cubicBezTo>
                    <a:pt x="54" y="44"/>
                    <a:pt x="54" y="44"/>
                    <a:pt x="54" y="43"/>
                  </a:cubicBezTo>
                  <a:cubicBezTo>
                    <a:pt x="54" y="43"/>
                    <a:pt x="54" y="42"/>
                    <a:pt x="54" y="42"/>
                  </a:cubicBezTo>
                  <a:lnTo>
                    <a:pt x="49" y="39"/>
                  </a:lnTo>
                  <a:close/>
                  <a:moveTo>
                    <a:pt x="5" y="14"/>
                  </a:moveTo>
                  <a:cubicBezTo>
                    <a:pt x="5" y="14"/>
                    <a:pt x="4" y="14"/>
                    <a:pt x="4" y="14"/>
                  </a:cubicBezTo>
                  <a:cubicBezTo>
                    <a:pt x="4" y="15"/>
                    <a:pt x="4" y="16"/>
                    <a:pt x="4" y="16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1" y="19"/>
                    <a:pt x="11" y="18"/>
                  </a:cubicBezTo>
                  <a:cubicBezTo>
                    <a:pt x="11" y="18"/>
                    <a:pt x="11" y="17"/>
                    <a:pt x="10" y="17"/>
                  </a:cubicBezTo>
                  <a:lnTo>
                    <a:pt x="5" y="14"/>
                  </a:lnTo>
                  <a:close/>
                  <a:moveTo>
                    <a:pt x="41" y="48"/>
                  </a:moveTo>
                  <a:cubicBezTo>
                    <a:pt x="41" y="47"/>
                    <a:pt x="40" y="47"/>
                    <a:pt x="40" y="47"/>
                  </a:cubicBezTo>
                  <a:cubicBezTo>
                    <a:pt x="39" y="47"/>
                    <a:pt x="39" y="48"/>
                    <a:pt x="39" y="49"/>
                  </a:cubicBezTo>
                  <a:cubicBezTo>
                    <a:pt x="42" y="54"/>
                    <a:pt x="42" y="54"/>
                    <a:pt x="42" y="54"/>
                  </a:cubicBezTo>
                  <a:cubicBezTo>
                    <a:pt x="42" y="54"/>
                    <a:pt x="43" y="54"/>
                    <a:pt x="43" y="54"/>
                  </a:cubicBezTo>
                  <a:cubicBezTo>
                    <a:pt x="43" y="54"/>
                    <a:pt x="43" y="54"/>
                    <a:pt x="44" y="54"/>
                  </a:cubicBezTo>
                  <a:cubicBezTo>
                    <a:pt x="44" y="54"/>
                    <a:pt x="44" y="53"/>
                    <a:pt x="44" y="53"/>
                  </a:cubicBezTo>
                  <a:lnTo>
                    <a:pt x="41" y="48"/>
                  </a:lnTo>
                  <a:close/>
                  <a:moveTo>
                    <a:pt x="17" y="10"/>
                  </a:moveTo>
                  <a:cubicBezTo>
                    <a:pt x="17" y="11"/>
                    <a:pt x="18" y="11"/>
                    <a:pt x="18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9" y="10"/>
                    <a:pt x="19" y="10"/>
                    <a:pt x="19" y="9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5" y="4"/>
                    <a:pt x="15" y="4"/>
                  </a:cubicBezTo>
                  <a:cubicBezTo>
                    <a:pt x="14" y="4"/>
                    <a:pt x="14" y="5"/>
                    <a:pt x="14" y="5"/>
                  </a:cubicBezTo>
                  <a:lnTo>
                    <a:pt x="17" y="10"/>
                  </a:lnTo>
                  <a:close/>
                  <a:moveTo>
                    <a:pt x="29" y="8"/>
                  </a:moveTo>
                  <a:cubicBezTo>
                    <a:pt x="30" y="8"/>
                    <a:pt x="30" y="7"/>
                    <a:pt x="30" y="7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0"/>
                    <a:pt x="30" y="0"/>
                    <a:pt x="29" y="0"/>
                  </a:cubicBezTo>
                  <a:cubicBezTo>
                    <a:pt x="28" y="0"/>
                    <a:pt x="28" y="0"/>
                    <a:pt x="28" y="1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7"/>
                    <a:pt x="28" y="8"/>
                    <a:pt x="29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Freeform 46"/>
            <p:cNvSpPr>
              <a:spLocks noEditPoints="1"/>
            </p:cNvSpPr>
            <p:nvPr/>
          </p:nvSpPr>
          <p:spPr bwMode="auto">
            <a:xfrm>
              <a:off x="6543302" y="3836992"/>
              <a:ext cx="257175" cy="252412"/>
            </a:xfrm>
            <a:custGeom>
              <a:avLst/>
              <a:gdLst>
                <a:gd name="T0" fmla="*/ 12 w 68"/>
                <a:gd name="T1" fmla="*/ 0 h 67"/>
                <a:gd name="T2" fmla="*/ 0 w 68"/>
                <a:gd name="T3" fmla="*/ 56 h 67"/>
                <a:gd name="T4" fmla="*/ 57 w 68"/>
                <a:gd name="T5" fmla="*/ 67 h 67"/>
                <a:gd name="T6" fmla="*/ 68 w 68"/>
                <a:gd name="T7" fmla="*/ 11 h 67"/>
                <a:gd name="T8" fmla="*/ 65 w 68"/>
                <a:gd name="T9" fmla="*/ 11 h 67"/>
                <a:gd name="T10" fmla="*/ 57 w 68"/>
                <a:gd name="T11" fmla="*/ 64 h 67"/>
                <a:gd name="T12" fmla="*/ 3 w 68"/>
                <a:gd name="T13" fmla="*/ 56 h 67"/>
                <a:gd name="T14" fmla="*/ 12 w 68"/>
                <a:gd name="T15" fmla="*/ 3 h 67"/>
                <a:gd name="T16" fmla="*/ 65 w 68"/>
                <a:gd name="T17" fmla="*/ 11 h 67"/>
                <a:gd name="T18" fmla="*/ 12 w 68"/>
                <a:gd name="T19" fmla="*/ 5 h 67"/>
                <a:gd name="T20" fmla="*/ 6 w 68"/>
                <a:gd name="T21" fmla="*/ 56 h 67"/>
                <a:gd name="T22" fmla="*/ 56 w 68"/>
                <a:gd name="T23" fmla="*/ 62 h 67"/>
                <a:gd name="T24" fmla="*/ 63 w 68"/>
                <a:gd name="T25" fmla="*/ 12 h 67"/>
                <a:gd name="T26" fmla="*/ 61 w 68"/>
                <a:gd name="T27" fmla="*/ 12 h 67"/>
                <a:gd name="T28" fmla="*/ 35 w 68"/>
                <a:gd name="T29" fmla="*/ 33 h 67"/>
                <a:gd name="T30" fmla="*/ 56 w 68"/>
                <a:gd name="T31" fmla="*/ 7 h 67"/>
                <a:gd name="T32" fmla="*/ 12 w 68"/>
                <a:gd name="T33" fmla="*/ 7 h 67"/>
                <a:gd name="T34" fmla="*/ 33 w 68"/>
                <a:gd name="T35" fmla="*/ 33 h 67"/>
                <a:gd name="T36" fmla="*/ 8 w 68"/>
                <a:gd name="T37" fmla="*/ 12 h 67"/>
                <a:gd name="T38" fmla="*/ 8 w 68"/>
                <a:gd name="T39" fmla="*/ 56 h 67"/>
                <a:gd name="T40" fmla="*/ 33 w 68"/>
                <a:gd name="T41" fmla="*/ 35 h 67"/>
                <a:gd name="T42" fmla="*/ 12 w 68"/>
                <a:gd name="T43" fmla="*/ 60 h 67"/>
                <a:gd name="T44" fmla="*/ 56 w 68"/>
                <a:gd name="T45" fmla="*/ 60 h 67"/>
                <a:gd name="T46" fmla="*/ 35 w 68"/>
                <a:gd name="T47" fmla="*/ 35 h 67"/>
                <a:gd name="T48" fmla="*/ 61 w 68"/>
                <a:gd name="T49" fmla="*/ 56 h 67"/>
                <a:gd name="T50" fmla="*/ 12 w 68"/>
                <a:gd name="T51" fmla="*/ 20 h 67"/>
                <a:gd name="T52" fmla="*/ 19 w 68"/>
                <a:gd name="T53" fmla="*/ 19 h 67"/>
                <a:gd name="T54" fmla="*/ 20 w 68"/>
                <a:gd name="T55" fmla="*/ 12 h 67"/>
                <a:gd name="T56" fmla="*/ 21 w 68"/>
                <a:gd name="T57" fmla="*/ 19 h 67"/>
                <a:gd name="T58" fmla="*/ 29 w 68"/>
                <a:gd name="T59" fmla="*/ 20 h 67"/>
                <a:gd name="T60" fmla="*/ 21 w 68"/>
                <a:gd name="T61" fmla="*/ 21 h 67"/>
                <a:gd name="T62" fmla="*/ 20 w 68"/>
                <a:gd name="T63" fmla="*/ 28 h 67"/>
                <a:gd name="T64" fmla="*/ 19 w 68"/>
                <a:gd name="T65" fmla="*/ 21 h 67"/>
                <a:gd name="T66" fmla="*/ 12 w 68"/>
                <a:gd name="T67" fmla="*/ 20 h 67"/>
                <a:gd name="T68" fmla="*/ 26 w 68"/>
                <a:gd name="T69" fmla="*/ 53 h 67"/>
                <a:gd name="T70" fmla="*/ 25 w 68"/>
                <a:gd name="T71" fmla="*/ 53 h 67"/>
                <a:gd name="T72" fmla="*/ 16 w 68"/>
                <a:gd name="T73" fmla="*/ 53 h 67"/>
                <a:gd name="T74" fmla="*/ 15 w 68"/>
                <a:gd name="T75" fmla="*/ 53 h 67"/>
                <a:gd name="T76" fmla="*/ 19 w 68"/>
                <a:gd name="T77" fmla="*/ 47 h 67"/>
                <a:gd name="T78" fmla="*/ 15 w 68"/>
                <a:gd name="T79" fmla="*/ 42 h 67"/>
                <a:gd name="T80" fmla="*/ 20 w 68"/>
                <a:gd name="T81" fmla="*/ 46 h 67"/>
                <a:gd name="T82" fmla="*/ 26 w 68"/>
                <a:gd name="T83" fmla="*/ 42 h 67"/>
                <a:gd name="T84" fmla="*/ 22 w 68"/>
                <a:gd name="T85" fmla="*/ 47 h 67"/>
                <a:gd name="T86" fmla="*/ 40 w 68"/>
                <a:gd name="T87" fmla="*/ 19 h 67"/>
                <a:gd name="T88" fmla="*/ 56 w 68"/>
                <a:gd name="T89" fmla="*/ 18 h 67"/>
                <a:gd name="T90" fmla="*/ 56 w 68"/>
                <a:gd name="T91" fmla="*/ 20 h 67"/>
                <a:gd name="T92" fmla="*/ 40 w 68"/>
                <a:gd name="T93" fmla="*/ 19 h 67"/>
                <a:gd name="T94" fmla="*/ 55 w 68"/>
                <a:gd name="T95" fmla="*/ 45 h 67"/>
                <a:gd name="T96" fmla="*/ 40 w 68"/>
                <a:gd name="T97" fmla="*/ 44 h 67"/>
                <a:gd name="T98" fmla="*/ 55 w 68"/>
                <a:gd name="T99" fmla="*/ 43 h 67"/>
                <a:gd name="T100" fmla="*/ 56 w 68"/>
                <a:gd name="T101" fmla="*/ 50 h 67"/>
                <a:gd name="T102" fmla="*/ 41 w 68"/>
                <a:gd name="T103" fmla="*/ 51 h 67"/>
                <a:gd name="T104" fmla="*/ 41 w 68"/>
                <a:gd name="T105" fmla="*/ 49 h 67"/>
                <a:gd name="T106" fmla="*/ 56 w 68"/>
                <a:gd name="T107" fmla="*/ 5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8" h="67">
                  <a:moveTo>
                    <a:pt x="57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5" y="67"/>
                    <a:pt x="12" y="67"/>
                  </a:cubicBezTo>
                  <a:cubicBezTo>
                    <a:pt x="57" y="67"/>
                    <a:pt x="57" y="67"/>
                    <a:pt x="57" y="67"/>
                  </a:cubicBezTo>
                  <a:cubicBezTo>
                    <a:pt x="63" y="67"/>
                    <a:pt x="68" y="62"/>
                    <a:pt x="68" y="56"/>
                  </a:cubicBezTo>
                  <a:cubicBezTo>
                    <a:pt x="68" y="11"/>
                    <a:pt x="68" y="11"/>
                    <a:pt x="68" y="11"/>
                  </a:cubicBezTo>
                  <a:cubicBezTo>
                    <a:pt x="68" y="5"/>
                    <a:pt x="63" y="0"/>
                    <a:pt x="57" y="0"/>
                  </a:cubicBezTo>
                  <a:close/>
                  <a:moveTo>
                    <a:pt x="65" y="11"/>
                  </a:moveTo>
                  <a:cubicBezTo>
                    <a:pt x="65" y="56"/>
                    <a:pt x="65" y="56"/>
                    <a:pt x="65" y="56"/>
                  </a:cubicBezTo>
                  <a:cubicBezTo>
                    <a:pt x="65" y="61"/>
                    <a:pt x="61" y="64"/>
                    <a:pt x="57" y="64"/>
                  </a:cubicBezTo>
                  <a:cubicBezTo>
                    <a:pt x="12" y="64"/>
                    <a:pt x="12" y="64"/>
                    <a:pt x="12" y="64"/>
                  </a:cubicBezTo>
                  <a:cubicBezTo>
                    <a:pt x="7" y="64"/>
                    <a:pt x="3" y="61"/>
                    <a:pt x="3" y="56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3" y="7"/>
                    <a:pt x="7" y="3"/>
                    <a:pt x="12" y="3"/>
                  </a:cubicBezTo>
                  <a:cubicBezTo>
                    <a:pt x="57" y="3"/>
                    <a:pt x="57" y="3"/>
                    <a:pt x="57" y="3"/>
                  </a:cubicBezTo>
                  <a:cubicBezTo>
                    <a:pt x="61" y="3"/>
                    <a:pt x="65" y="7"/>
                    <a:pt x="65" y="11"/>
                  </a:cubicBezTo>
                  <a:close/>
                  <a:moveTo>
                    <a:pt x="56" y="5"/>
                  </a:moveTo>
                  <a:cubicBezTo>
                    <a:pt x="12" y="5"/>
                    <a:pt x="12" y="5"/>
                    <a:pt x="12" y="5"/>
                  </a:cubicBezTo>
                  <a:cubicBezTo>
                    <a:pt x="9" y="5"/>
                    <a:pt x="6" y="8"/>
                    <a:pt x="6" y="12"/>
                  </a:cubicBezTo>
                  <a:cubicBezTo>
                    <a:pt x="6" y="56"/>
                    <a:pt x="6" y="56"/>
                    <a:pt x="6" y="56"/>
                  </a:cubicBezTo>
                  <a:cubicBezTo>
                    <a:pt x="6" y="59"/>
                    <a:pt x="9" y="62"/>
                    <a:pt x="12" y="62"/>
                  </a:cubicBezTo>
                  <a:cubicBezTo>
                    <a:pt x="56" y="62"/>
                    <a:pt x="56" y="62"/>
                    <a:pt x="56" y="62"/>
                  </a:cubicBezTo>
                  <a:cubicBezTo>
                    <a:pt x="60" y="62"/>
                    <a:pt x="63" y="59"/>
                    <a:pt x="63" y="56"/>
                  </a:cubicBezTo>
                  <a:cubicBezTo>
                    <a:pt x="63" y="12"/>
                    <a:pt x="63" y="12"/>
                    <a:pt x="63" y="12"/>
                  </a:cubicBezTo>
                  <a:cubicBezTo>
                    <a:pt x="63" y="8"/>
                    <a:pt x="60" y="5"/>
                    <a:pt x="56" y="5"/>
                  </a:cubicBezTo>
                  <a:close/>
                  <a:moveTo>
                    <a:pt x="61" y="12"/>
                  </a:moveTo>
                  <a:cubicBezTo>
                    <a:pt x="61" y="33"/>
                    <a:pt x="61" y="33"/>
                    <a:pt x="61" y="33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5" y="7"/>
                    <a:pt x="35" y="7"/>
                    <a:pt x="35" y="7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9" y="7"/>
                    <a:pt x="61" y="9"/>
                    <a:pt x="61" y="12"/>
                  </a:cubicBezTo>
                  <a:close/>
                  <a:moveTo>
                    <a:pt x="12" y="7"/>
                  </a:moveTo>
                  <a:cubicBezTo>
                    <a:pt x="33" y="7"/>
                    <a:pt x="33" y="7"/>
                    <a:pt x="33" y="7"/>
                  </a:cubicBezTo>
                  <a:cubicBezTo>
                    <a:pt x="33" y="33"/>
                    <a:pt x="33" y="33"/>
                    <a:pt x="33" y="33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9"/>
                    <a:pt x="10" y="7"/>
                    <a:pt x="12" y="7"/>
                  </a:cubicBezTo>
                  <a:close/>
                  <a:moveTo>
                    <a:pt x="8" y="56"/>
                  </a:moveTo>
                  <a:cubicBezTo>
                    <a:pt x="8" y="35"/>
                    <a:pt x="8" y="35"/>
                    <a:pt x="8" y="35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3" y="60"/>
                    <a:pt x="33" y="60"/>
                    <a:pt x="33" y="60"/>
                  </a:cubicBezTo>
                  <a:cubicBezTo>
                    <a:pt x="12" y="60"/>
                    <a:pt x="12" y="60"/>
                    <a:pt x="12" y="60"/>
                  </a:cubicBezTo>
                  <a:cubicBezTo>
                    <a:pt x="10" y="60"/>
                    <a:pt x="8" y="58"/>
                    <a:pt x="8" y="56"/>
                  </a:cubicBezTo>
                  <a:close/>
                  <a:moveTo>
                    <a:pt x="56" y="60"/>
                  </a:moveTo>
                  <a:cubicBezTo>
                    <a:pt x="35" y="60"/>
                    <a:pt x="35" y="60"/>
                    <a:pt x="35" y="60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61" y="35"/>
                    <a:pt x="61" y="35"/>
                    <a:pt x="61" y="35"/>
                  </a:cubicBezTo>
                  <a:cubicBezTo>
                    <a:pt x="61" y="56"/>
                    <a:pt x="61" y="56"/>
                    <a:pt x="61" y="56"/>
                  </a:cubicBezTo>
                  <a:cubicBezTo>
                    <a:pt x="61" y="58"/>
                    <a:pt x="59" y="60"/>
                    <a:pt x="56" y="60"/>
                  </a:cubicBezTo>
                  <a:close/>
                  <a:moveTo>
                    <a:pt x="12" y="20"/>
                  </a:moveTo>
                  <a:cubicBezTo>
                    <a:pt x="12" y="19"/>
                    <a:pt x="13" y="19"/>
                    <a:pt x="13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9" y="12"/>
                    <a:pt x="20" y="12"/>
                    <a:pt x="20" y="12"/>
                  </a:cubicBezTo>
                  <a:cubicBezTo>
                    <a:pt x="21" y="12"/>
                    <a:pt x="21" y="12"/>
                    <a:pt x="21" y="13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8" y="19"/>
                    <a:pt x="28" y="19"/>
                    <a:pt x="28" y="19"/>
                  </a:cubicBezTo>
                  <a:cubicBezTo>
                    <a:pt x="28" y="19"/>
                    <a:pt x="29" y="19"/>
                    <a:pt x="29" y="20"/>
                  </a:cubicBezTo>
                  <a:cubicBezTo>
                    <a:pt x="29" y="20"/>
                    <a:pt x="28" y="21"/>
                    <a:pt x="28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8"/>
                    <a:pt x="20" y="28"/>
                  </a:cubicBezTo>
                  <a:cubicBezTo>
                    <a:pt x="20" y="28"/>
                    <a:pt x="19" y="27"/>
                    <a:pt x="19" y="27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3" y="21"/>
                    <a:pt x="12" y="20"/>
                    <a:pt x="12" y="20"/>
                  </a:cubicBezTo>
                  <a:close/>
                  <a:moveTo>
                    <a:pt x="26" y="52"/>
                  </a:moveTo>
                  <a:cubicBezTo>
                    <a:pt x="27" y="52"/>
                    <a:pt x="27" y="53"/>
                    <a:pt x="26" y="53"/>
                  </a:cubicBezTo>
                  <a:cubicBezTo>
                    <a:pt x="26" y="53"/>
                    <a:pt x="26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16" y="53"/>
                    <a:pt x="16" y="53"/>
                    <a:pt x="16" y="53"/>
                  </a:cubicBezTo>
                  <a:cubicBezTo>
                    <a:pt x="16" y="53"/>
                    <a:pt x="16" y="53"/>
                    <a:pt x="1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14" y="53"/>
                    <a:pt x="14" y="52"/>
                    <a:pt x="15" y="52"/>
                  </a:cubicBezTo>
                  <a:cubicBezTo>
                    <a:pt x="19" y="47"/>
                    <a:pt x="19" y="47"/>
                    <a:pt x="19" y="47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4" y="43"/>
                    <a:pt x="14" y="42"/>
                    <a:pt x="15" y="42"/>
                  </a:cubicBezTo>
                  <a:cubicBezTo>
                    <a:pt x="15" y="41"/>
                    <a:pt x="16" y="41"/>
                    <a:pt x="16" y="42"/>
                  </a:cubicBezTo>
                  <a:cubicBezTo>
                    <a:pt x="20" y="46"/>
                    <a:pt x="20" y="46"/>
                    <a:pt x="20" y="46"/>
                  </a:cubicBezTo>
                  <a:cubicBezTo>
                    <a:pt x="25" y="42"/>
                    <a:pt x="25" y="42"/>
                    <a:pt x="25" y="42"/>
                  </a:cubicBezTo>
                  <a:cubicBezTo>
                    <a:pt x="25" y="41"/>
                    <a:pt x="26" y="41"/>
                    <a:pt x="26" y="42"/>
                  </a:cubicBezTo>
                  <a:cubicBezTo>
                    <a:pt x="27" y="42"/>
                    <a:pt x="27" y="43"/>
                    <a:pt x="26" y="43"/>
                  </a:cubicBezTo>
                  <a:cubicBezTo>
                    <a:pt x="22" y="47"/>
                    <a:pt x="22" y="47"/>
                    <a:pt x="22" y="47"/>
                  </a:cubicBezTo>
                  <a:lnTo>
                    <a:pt x="26" y="52"/>
                  </a:lnTo>
                  <a:close/>
                  <a:moveTo>
                    <a:pt x="40" y="19"/>
                  </a:moveTo>
                  <a:cubicBezTo>
                    <a:pt x="40" y="19"/>
                    <a:pt x="41" y="18"/>
                    <a:pt x="41" y="18"/>
                  </a:cubicBezTo>
                  <a:cubicBezTo>
                    <a:pt x="56" y="18"/>
                    <a:pt x="56" y="18"/>
                    <a:pt x="56" y="18"/>
                  </a:cubicBezTo>
                  <a:cubicBezTo>
                    <a:pt x="56" y="18"/>
                    <a:pt x="57" y="19"/>
                    <a:pt x="57" y="19"/>
                  </a:cubicBezTo>
                  <a:cubicBezTo>
                    <a:pt x="57" y="20"/>
                    <a:pt x="56" y="20"/>
                    <a:pt x="56" y="20"/>
                  </a:cubicBezTo>
                  <a:cubicBezTo>
                    <a:pt x="41" y="20"/>
                    <a:pt x="41" y="20"/>
                    <a:pt x="41" y="20"/>
                  </a:cubicBezTo>
                  <a:cubicBezTo>
                    <a:pt x="41" y="20"/>
                    <a:pt x="40" y="20"/>
                    <a:pt x="40" y="19"/>
                  </a:cubicBezTo>
                  <a:close/>
                  <a:moveTo>
                    <a:pt x="56" y="44"/>
                  </a:moveTo>
                  <a:cubicBezTo>
                    <a:pt x="56" y="45"/>
                    <a:pt x="56" y="45"/>
                    <a:pt x="55" y="45"/>
                  </a:cubicBezTo>
                  <a:cubicBezTo>
                    <a:pt x="41" y="45"/>
                    <a:pt x="41" y="45"/>
                    <a:pt x="41" y="45"/>
                  </a:cubicBezTo>
                  <a:cubicBezTo>
                    <a:pt x="41" y="45"/>
                    <a:pt x="40" y="45"/>
                    <a:pt x="40" y="44"/>
                  </a:cubicBezTo>
                  <a:cubicBezTo>
                    <a:pt x="40" y="44"/>
                    <a:pt x="41" y="43"/>
                    <a:pt x="41" y="43"/>
                  </a:cubicBezTo>
                  <a:cubicBezTo>
                    <a:pt x="55" y="43"/>
                    <a:pt x="55" y="43"/>
                    <a:pt x="55" y="43"/>
                  </a:cubicBezTo>
                  <a:cubicBezTo>
                    <a:pt x="56" y="43"/>
                    <a:pt x="56" y="44"/>
                    <a:pt x="56" y="44"/>
                  </a:cubicBezTo>
                  <a:close/>
                  <a:moveTo>
                    <a:pt x="56" y="50"/>
                  </a:moveTo>
                  <a:cubicBezTo>
                    <a:pt x="56" y="51"/>
                    <a:pt x="56" y="51"/>
                    <a:pt x="55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51"/>
                    <a:pt x="40" y="51"/>
                    <a:pt x="40" y="50"/>
                  </a:cubicBezTo>
                  <a:cubicBezTo>
                    <a:pt x="40" y="50"/>
                    <a:pt x="41" y="49"/>
                    <a:pt x="41" y="49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6" y="49"/>
                    <a:pt x="56" y="50"/>
                    <a:pt x="56" y="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Freeform 47"/>
            <p:cNvSpPr>
              <a:spLocks noEditPoints="1"/>
            </p:cNvSpPr>
            <p:nvPr/>
          </p:nvSpPr>
          <p:spPr bwMode="auto">
            <a:xfrm>
              <a:off x="5306770" y="2422592"/>
              <a:ext cx="454390" cy="454388"/>
            </a:xfrm>
            <a:custGeom>
              <a:avLst/>
              <a:gdLst>
                <a:gd name="T0" fmla="*/ 45 w 62"/>
                <a:gd name="T1" fmla="*/ 4 h 62"/>
                <a:gd name="T2" fmla="*/ 45 w 62"/>
                <a:gd name="T3" fmla="*/ 9 h 62"/>
                <a:gd name="T4" fmla="*/ 17 w 62"/>
                <a:gd name="T5" fmla="*/ 52 h 62"/>
                <a:gd name="T6" fmla="*/ 16 w 62"/>
                <a:gd name="T7" fmla="*/ 58 h 62"/>
                <a:gd name="T8" fmla="*/ 19 w 62"/>
                <a:gd name="T9" fmla="*/ 52 h 62"/>
                <a:gd name="T10" fmla="*/ 54 w 62"/>
                <a:gd name="T11" fmla="*/ 19 h 62"/>
                <a:gd name="T12" fmla="*/ 56 w 62"/>
                <a:gd name="T13" fmla="*/ 15 h 62"/>
                <a:gd name="T14" fmla="*/ 53 w 62"/>
                <a:gd name="T15" fmla="*/ 19 h 62"/>
                <a:gd name="T16" fmla="*/ 4 w 62"/>
                <a:gd name="T17" fmla="*/ 46 h 62"/>
                <a:gd name="T18" fmla="*/ 9 w 62"/>
                <a:gd name="T19" fmla="*/ 44 h 62"/>
                <a:gd name="T20" fmla="*/ 61 w 62"/>
                <a:gd name="T21" fmla="*/ 30 h 62"/>
                <a:gd name="T22" fmla="*/ 56 w 62"/>
                <a:gd name="T23" fmla="*/ 32 h 62"/>
                <a:gd name="T24" fmla="*/ 61 w 62"/>
                <a:gd name="T25" fmla="*/ 30 h 62"/>
                <a:gd name="T26" fmla="*/ 1 w 62"/>
                <a:gd name="T27" fmla="*/ 30 h 62"/>
                <a:gd name="T28" fmla="*/ 5 w 62"/>
                <a:gd name="T29" fmla="*/ 32 h 62"/>
                <a:gd name="T30" fmla="*/ 52 w 62"/>
                <a:gd name="T31" fmla="*/ 43 h 62"/>
                <a:gd name="T32" fmla="*/ 57 w 62"/>
                <a:gd name="T33" fmla="*/ 47 h 62"/>
                <a:gd name="T34" fmla="*/ 54 w 62"/>
                <a:gd name="T35" fmla="*/ 43 h 62"/>
                <a:gd name="T36" fmla="*/ 10 w 62"/>
                <a:gd name="T37" fmla="*/ 18 h 62"/>
                <a:gd name="T38" fmla="*/ 4 w 62"/>
                <a:gd name="T39" fmla="*/ 15 h 62"/>
                <a:gd name="T40" fmla="*/ 45 w 62"/>
                <a:gd name="T41" fmla="*/ 52 h 62"/>
                <a:gd name="T42" fmla="*/ 45 w 62"/>
                <a:gd name="T43" fmla="*/ 57 h 62"/>
                <a:gd name="T44" fmla="*/ 47 w 62"/>
                <a:gd name="T45" fmla="*/ 56 h 62"/>
                <a:gd name="T46" fmla="*/ 30 w 62"/>
                <a:gd name="T47" fmla="*/ 56 h 62"/>
                <a:gd name="T48" fmla="*/ 32 w 62"/>
                <a:gd name="T49" fmla="*/ 61 h 62"/>
                <a:gd name="T50" fmla="*/ 17 w 62"/>
                <a:gd name="T51" fmla="*/ 9 h 62"/>
                <a:gd name="T52" fmla="*/ 19 w 62"/>
                <a:gd name="T53" fmla="*/ 8 h 62"/>
                <a:gd name="T54" fmla="*/ 15 w 62"/>
                <a:gd name="T55" fmla="*/ 5 h 62"/>
                <a:gd name="T56" fmla="*/ 32 w 62"/>
                <a:gd name="T57" fmla="*/ 5 h 62"/>
                <a:gd name="T58" fmla="*/ 30 w 62"/>
                <a:gd name="T59" fmla="*/ 1 h 62"/>
                <a:gd name="T60" fmla="*/ 53 w 62"/>
                <a:gd name="T61" fmla="*/ 30 h 62"/>
                <a:gd name="T62" fmla="*/ 29 w 62"/>
                <a:gd name="T63" fmla="*/ 53 h 62"/>
                <a:gd name="T64" fmla="*/ 14 w 62"/>
                <a:gd name="T65" fmla="*/ 19 h 62"/>
                <a:gd name="T66" fmla="*/ 48 w 62"/>
                <a:gd name="T67" fmla="*/ 19 h 62"/>
                <a:gd name="T68" fmla="*/ 46 w 62"/>
                <a:gd name="T69" fmla="*/ 22 h 62"/>
                <a:gd name="T70" fmla="*/ 46 w 62"/>
                <a:gd name="T71" fmla="*/ 22 h 62"/>
                <a:gd name="T72" fmla="*/ 39 w 62"/>
                <a:gd name="T73" fmla="*/ 27 h 62"/>
                <a:gd name="T74" fmla="*/ 31 w 62"/>
                <a:gd name="T75" fmla="*/ 48 h 62"/>
                <a:gd name="T76" fmla="*/ 36 w 62"/>
                <a:gd name="T77" fmla="*/ 27 h 62"/>
                <a:gd name="T78" fmla="*/ 36 w 62"/>
                <a:gd name="T79" fmla="*/ 27 h 62"/>
                <a:gd name="T80" fmla="*/ 23 w 62"/>
                <a:gd name="T81" fmla="*/ 27 h 62"/>
                <a:gd name="T82" fmla="*/ 21 w 62"/>
                <a:gd name="T83" fmla="*/ 27 h 62"/>
                <a:gd name="T84" fmla="*/ 28 w 62"/>
                <a:gd name="T85" fmla="*/ 47 h 62"/>
                <a:gd name="T86" fmla="*/ 28 w 62"/>
                <a:gd name="T87" fmla="*/ 47 h 62"/>
                <a:gd name="T88" fmla="*/ 39 w 62"/>
                <a:gd name="T89" fmla="*/ 29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2" h="62">
                  <a:moveTo>
                    <a:pt x="43" y="9"/>
                  </a:moveTo>
                  <a:cubicBezTo>
                    <a:pt x="43" y="9"/>
                    <a:pt x="43" y="9"/>
                    <a:pt x="43" y="8"/>
                  </a:cubicBezTo>
                  <a:cubicBezTo>
                    <a:pt x="45" y="4"/>
                    <a:pt x="45" y="4"/>
                    <a:pt x="45" y="4"/>
                  </a:cubicBezTo>
                  <a:cubicBezTo>
                    <a:pt x="45" y="4"/>
                    <a:pt x="46" y="4"/>
                    <a:pt x="46" y="4"/>
                  </a:cubicBezTo>
                  <a:cubicBezTo>
                    <a:pt x="47" y="4"/>
                    <a:pt x="47" y="5"/>
                    <a:pt x="47" y="5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4" y="9"/>
                    <a:pt x="44" y="10"/>
                    <a:pt x="44" y="10"/>
                  </a:cubicBezTo>
                  <a:cubicBezTo>
                    <a:pt x="43" y="10"/>
                    <a:pt x="43" y="9"/>
                    <a:pt x="43" y="9"/>
                  </a:cubicBezTo>
                  <a:close/>
                  <a:moveTo>
                    <a:pt x="17" y="52"/>
                  </a:moveTo>
                  <a:cubicBezTo>
                    <a:pt x="15" y="56"/>
                    <a:pt x="15" y="56"/>
                    <a:pt x="15" y="56"/>
                  </a:cubicBezTo>
                  <a:cubicBezTo>
                    <a:pt x="15" y="57"/>
                    <a:pt x="15" y="57"/>
                    <a:pt x="15" y="58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16" y="58"/>
                    <a:pt x="17" y="57"/>
                    <a:pt x="17" y="57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9" y="53"/>
                    <a:pt x="19" y="52"/>
                    <a:pt x="19" y="52"/>
                  </a:cubicBezTo>
                  <a:cubicBezTo>
                    <a:pt x="18" y="52"/>
                    <a:pt x="18" y="52"/>
                    <a:pt x="17" y="52"/>
                  </a:cubicBezTo>
                  <a:close/>
                  <a:moveTo>
                    <a:pt x="53" y="19"/>
                  </a:moveTo>
                  <a:cubicBezTo>
                    <a:pt x="53" y="19"/>
                    <a:pt x="53" y="19"/>
                    <a:pt x="54" y="19"/>
                  </a:cubicBezTo>
                  <a:cubicBezTo>
                    <a:pt x="57" y="17"/>
                    <a:pt x="57" y="17"/>
                    <a:pt x="57" y="17"/>
                  </a:cubicBezTo>
                  <a:cubicBezTo>
                    <a:pt x="58" y="16"/>
                    <a:pt x="58" y="16"/>
                    <a:pt x="58" y="15"/>
                  </a:cubicBezTo>
                  <a:cubicBezTo>
                    <a:pt x="57" y="15"/>
                    <a:pt x="57" y="14"/>
                    <a:pt x="56" y="15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2" y="17"/>
                    <a:pt x="52" y="18"/>
                    <a:pt x="52" y="18"/>
                  </a:cubicBezTo>
                  <a:cubicBezTo>
                    <a:pt x="52" y="19"/>
                    <a:pt x="53" y="19"/>
                    <a:pt x="53" y="19"/>
                  </a:cubicBezTo>
                  <a:close/>
                  <a:moveTo>
                    <a:pt x="8" y="43"/>
                  </a:moveTo>
                  <a:cubicBezTo>
                    <a:pt x="4" y="45"/>
                    <a:pt x="4" y="45"/>
                    <a:pt x="4" y="45"/>
                  </a:cubicBezTo>
                  <a:cubicBezTo>
                    <a:pt x="4" y="45"/>
                    <a:pt x="4" y="46"/>
                    <a:pt x="4" y="46"/>
                  </a:cubicBezTo>
                  <a:cubicBezTo>
                    <a:pt x="4" y="46"/>
                    <a:pt x="5" y="47"/>
                    <a:pt x="5" y="47"/>
                  </a:cubicBezTo>
                  <a:cubicBezTo>
                    <a:pt x="5" y="47"/>
                    <a:pt x="5" y="47"/>
                    <a:pt x="5" y="47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10" y="44"/>
                    <a:pt x="10" y="43"/>
                    <a:pt x="10" y="43"/>
                  </a:cubicBezTo>
                  <a:cubicBezTo>
                    <a:pt x="9" y="42"/>
                    <a:pt x="9" y="42"/>
                    <a:pt x="8" y="43"/>
                  </a:cubicBezTo>
                  <a:close/>
                  <a:moveTo>
                    <a:pt x="61" y="30"/>
                  </a:moveTo>
                  <a:cubicBezTo>
                    <a:pt x="56" y="30"/>
                    <a:pt x="56" y="30"/>
                    <a:pt x="56" y="30"/>
                  </a:cubicBezTo>
                  <a:cubicBezTo>
                    <a:pt x="56" y="30"/>
                    <a:pt x="55" y="30"/>
                    <a:pt x="55" y="31"/>
                  </a:cubicBezTo>
                  <a:cubicBezTo>
                    <a:pt x="55" y="31"/>
                    <a:pt x="56" y="32"/>
                    <a:pt x="56" y="32"/>
                  </a:cubicBezTo>
                  <a:cubicBezTo>
                    <a:pt x="61" y="32"/>
                    <a:pt x="61" y="32"/>
                    <a:pt x="61" y="32"/>
                  </a:cubicBezTo>
                  <a:cubicBezTo>
                    <a:pt x="61" y="32"/>
                    <a:pt x="62" y="31"/>
                    <a:pt x="62" y="31"/>
                  </a:cubicBezTo>
                  <a:cubicBezTo>
                    <a:pt x="62" y="30"/>
                    <a:pt x="61" y="30"/>
                    <a:pt x="61" y="30"/>
                  </a:cubicBezTo>
                  <a:close/>
                  <a:moveTo>
                    <a:pt x="6" y="31"/>
                  </a:moveTo>
                  <a:cubicBezTo>
                    <a:pt x="6" y="30"/>
                    <a:pt x="6" y="30"/>
                    <a:pt x="5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0"/>
                    <a:pt x="0" y="30"/>
                    <a:pt x="0" y="31"/>
                  </a:cubicBezTo>
                  <a:cubicBezTo>
                    <a:pt x="0" y="31"/>
                    <a:pt x="0" y="32"/>
                    <a:pt x="1" y="32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6" y="32"/>
                    <a:pt x="6" y="31"/>
                    <a:pt x="6" y="31"/>
                  </a:cubicBezTo>
                  <a:close/>
                  <a:moveTo>
                    <a:pt x="54" y="43"/>
                  </a:moveTo>
                  <a:cubicBezTo>
                    <a:pt x="53" y="42"/>
                    <a:pt x="52" y="42"/>
                    <a:pt x="52" y="43"/>
                  </a:cubicBezTo>
                  <a:cubicBezTo>
                    <a:pt x="52" y="43"/>
                    <a:pt x="52" y="44"/>
                    <a:pt x="53" y="44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7" y="47"/>
                    <a:pt x="58" y="46"/>
                    <a:pt x="58" y="46"/>
                  </a:cubicBezTo>
                  <a:cubicBezTo>
                    <a:pt x="58" y="46"/>
                    <a:pt x="58" y="45"/>
                    <a:pt x="57" y="45"/>
                  </a:cubicBezTo>
                  <a:lnTo>
                    <a:pt x="54" y="43"/>
                  </a:lnTo>
                  <a:close/>
                  <a:moveTo>
                    <a:pt x="8" y="19"/>
                  </a:moveTo>
                  <a:cubicBezTo>
                    <a:pt x="8" y="19"/>
                    <a:pt x="9" y="19"/>
                    <a:pt x="9" y="19"/>
                  </a:cubicBezTo>
                  <a:cubicBezTo>
                    <a:pt x="9" y="19"/>
                    <a:pt x="9" y="19"/>
                    <a:pt x="10" y="18"/>
                  </a:cubicBezTo>
                  <a:cubicBezTo>
                    <a:pt x="10" y="18"/>
                    <a:pt x="10" y="17"/>
                    <a:pt x="9" y="17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4"/>
                    <a:pt x="4" y="15"/>
                    <a:pt x="4" y="15"/>
                  </a:cubicBezTo>
                  <a:cubicBezTo>
                    <a:pt x="4" y="16"/>
                    <a:pt x="4" y="16"/>
                    <a:pt x="4" y="17"/>
                  </a:cubicBezTo>
                  <a:lnTo>
                    <a:pt x="8" y="19"/>
                  </a:lnTo>
                  <a:close/>
                  <a:moveTo>
                    <a:pt x="45" y="52"/>
                  </a:moveTo>
                  <a:cubicBezTo>
                    <a:pt x="44" y="52"/>
                    <a:pt x="44" y="52"/>
                    <a:pt x="43" y="52"/>
                  </a:cubicBezTo>
                  <a:cubicBezTo>
                    <a:pt x="43" y="52"/>
                    <a:pt x="43" y="53"/>
                    <a:pt x="43" y="53"/>
                  </a:cubicBezTo>
                  <a:cubicBezTo>
                    <a:pt x="45" y="57"/>
                    <a:pt x="45" y="57"/>
                    <a:pt x="45" y="57"/>
                  </a:cubicBezTo>
                  <a:cubicBezTo>
                    <a:pt x="45" y="57"/>
                    <a:pt x="46" y="58"/>
                    <a:pt x="46" y="58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7" y="57"/>
                    <a:pt x="47" y="57"/>
                    <a:pt x="47" y="56"/>
                  </a:cubicBezTo>
                  <a:lnTo>
                    <a:pt x="45" y="52"/>
                  </a:lnTo>
                  <a:close/>
                  <a:moveTo>
                    <a:pt x="31" y="55"/>
                  </a:moveTo>
                  <a:cubicBezTo>
                    <a:pt x="30" y="55"/>
                    <a:pt x="30" y="56"/>
                    <a:pt x="30" y="56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1"/>
                    <a:pt x="30" y="62"/>
                    <a:pt x="31" y="62"/>
                  </a:cubicBezTo>
                  <a:cubicBezTo>
                    <a:pt x="31" y="62"/>
                    <a:pt x="32" y="61"/>
                    <a:pt x="32" y="61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32" y="56"/>
                    <a:pt x="31" y="55"/>
                    <a:pt x="31" y="55"/>
                  </a:cubicBezTo>
                  <a:close/>
                  <a:moveTo>
                    <a:pt x="17" y="9"/>
                  </a:moveTo>
                  <a:cubicBezTo>
                    <a:pt x="17" y="9"/>
                    <a:pt x="18" y="10"/>
                    <a:pt x="18" y="10"/>
                  </a:cubicBezTo>
                  <a:cubicBezTo>
                    <a:pt x="18" y="10"/>
                    <a:pt x="18" y="9"/>
                    <a:pt x="19" y="9"/>
                  </a:cubicBezTo>
                  <a:cubicBezTo>
                    <a:pt x="19" y="9"/>
                    <a:pt x="19" y="9"/>
                    <a:pt x="19" y="8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6" y="4"/>
                    <a:pt x="16" y="4"/>
                    <a:pt x="15" y="4"/>
                  </a:cubicBezTo>
                  <a:cubicBezTo>
                    <a:pt x="15" y="4"/>
                    <a:pt x="15" y="5"/>
                    <a:pt x="15" y="5"/>
                  </a:cubicBezTo>
                  <a:lnTo>
                    <a:pt x="17" y="9"/>
                  </a:lnTo>
                  <a:close/>
                  <a:moveTo>
                    <a:pt x="31" y="6"/>
                  </a:moveTo>
                  <a:cubicBezTo>
                    <a:pt x="31" y="6"/>
                    <a:pt x="32" y="6"/>
                    <a:pt x="32" y="5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0"/>
                    <a:pt x="31" y="0"/>
                    <a:pt x="31" y="0"/>
                  </a:cubicBezTo>
                  <a:cubicBezTo>
                    <a:pt x="30" y="0"/>
                    <a:pt x="30" y="0"/>
                    <a:pt x="30" y="1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0" y="6"/>
                    <a:pt x="30" y="6"/>
                    <a:pt x="31" y="6"/>
                  </a:cubicBezTo>
                  <a:close/>
                  <a:moveTo>
                    <a:pt x="53" y="30"/>
                  </a:moveTo>
                  <a:cubicBezTo>
                    <a:pt x="32" y="53"/>
                    <a:pt x="32" y="53"/>
                    <a:pt x="32" y="53"/>
                  </a:cubicBezTo>
                  <a:cubicBezTo>
                    <a:pt x="32" y="53"/>
                    <a:pt x="31" y="53"/>
                    <a:pt x="31" y="53"/>
                  </a:cubicBezTo>
                  <a:cubicBezTo>
                    <a:pt x="30" y="53"/>
                    <a:pt x="30" y="53"/>
                    <a:pt x="29" y="53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8" y="29"/>
                    <a:pt x="8" y="28"/>
                    <a:pt x="9" y="27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5" y="18"/>
                    <a:pt x="15" y="18"/>
                  </a:cubicBezTo>
                  <a:cubicBezTo>
                    <a:pt x="46" y="18"/>
                    <a:pt x="46" y="18"/>
                    <a:pt x="46" y="18"/>
                  </a:cubicBezTo>
                  <a:cubicBezTo>
                    <a:pt x="47" y="18"/>
                    <a:pt x="48" y="19"/>
                    <a:pt x="48" y="19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4" y="28"/>
                    <a:pt x="54" y="29"/>
                    <a:pt x="53" y="30"/>
                  </a:cubicBezTo>
                  <a:close/>
                  <a:moveTo>
                    <a:pt x="46" y="22"/>
                  </a:moveTo>
                  <a:cubicBezTo>
                    <a:pt x="41" y="27"/>
                    <a:pt x="41" y="27"/>
                    <a:pt x="41" y="27"/>
                  </a:cubicBezTo>
                  <a:cubicBezTo>
                    <a:pt x="50" y="27"/>
                    <a:pt x="50" y="27"/>
                    <a:pt x="50" y="27"/>
                  </a:cubicBezTo>
                  <a:lnTo>
                    <a:pt x="46" y="22"/>
                  </a:lnTo>
                  <a:close/>
                  <a:moveTo>
                    <a:pt x="44" y="21"/>
                  </a:moveTo>
                  <a:cubicBezTo>
                    <a:pt x="33" y="21"/>
                    <a:pt x="33" y="21"/>
                    <a:pt x="33" y="21"/>
                  </a:cubicBezTo>
                  <a:cubicBezTo>
                    <a:pt x="39" y="27"/>
                    <a:pt x="39" y="27"/>
                    <a:pt x="39" y="27"/>
                  </a:cubicBezTo>
                  <a:lnTo>
                    <a:pt x="44" y="21"/>
                  </a:lnTo>
                  <a:close/>
                  <a:moveTo>
                    <a:pt x="25" y="29"/>
                  </a:moveTo>
                  <a:cubicBezTo>
                    <a:pt x="31" y="48"/>
                    <a:pt x="31" y="48"/>
                    <a:pt x="31" y="48"/>
                  </a:cubicBezTo>
                  <a:cubicBezTo>
                    <a:pt x="37" y="29"/>
                    <a:pt x="37" y="29"/>
                    <a:pt x="37" y="29"/>
                  </a:cubicBezTo>
                  <a:lnTo>
                    <a:pt x="25" y="29"/>
                  </a:lnTo>
                  <a:close/>
                  <a:moveTo>
                    <a:pt x="36" y="27"/>
                  </a:moveTo>
                  <a:cubicBezTo>
                    <a:pt x="31" y="22"/>
                    <a:pt x="31" y="22"/>
                    <a:pt x="31" y="22"/>
                  </a:cubicBezTo>
                  <a:cubicBezTo>
                    <a:pt x="26" y="27"/>
                    <a:pt x="26" y="27"/>
                    <a:pt x="26" y="27"/>
                  </a:cubicBezTo>
                  <a:lnTo>
                    <a:pt x="36" y="27"/>
                  </a:lnTo>
                  <a:close/>
                  <a:moveTo>
                    <a:pt x="28" y="21"/>
                  </a:moveTo>
                  <a:cubicBezTo>
                    <a:pt x="18" y="21"/>
                    <a:pt x="18" y="21"/>
                    <a:pt x="18" y="21"/>
                  </a:cubicBezTo>
                  <a:cubicBezTo>
                    <a:pt x="23" y="27"/>
                    <a:pt x="23" y="27"/>
                    <a:pt x="23" y="27"/>
                  </a:cubicBezTo>
                  <a:lnTo>
                    <a:pt x="28" y="21"/>
                  </a:lnTo>
                  <a:close/>
                  <a:moveTo>
                    <a:pt x="12" y="27"/>
                  </a:moveTo>
                  <a:cubicBezTo>
                    <a:pt x="21" y="27"/>
                    <a:pt x="21" y="27"/>
                    <a:pt x="21" y="27"/>
                  </a:cubicBezTo>
                  <a:cubicBezTo>
                    <a:pt x="16" y="22"/>
                    <a:pt x="16" y="22"/>
                    <a:pt x="16" y="22"/>
                  </a:cubicBezTo>
                  <a:lnTo>
                    <a:pt x="12" y="27"/>
                  </a:lnTo>
                  <a:close/>
                  <a:moveTo>
                    <a:pt x="28" y="47"/>
                  </a:moveTo>
                  <a:cubicBezTo>
                    <a:pt x="22" y="29"/>
                    <a:pt x="22" y="29"/>
                    <a:pt x="22" y="29"/>
                  </a:cubicBezTo>
                  <a:cubicBezTo>
                    <a:pt x="12" y="29"/>
                    <a:pt x="12" y="29"/>
                    <a:pt x="12" y="29"/>
                  </a:cubicBezTo>
                  <a:lnTo>
                    <a:pt x="28" y="47"/>
                  </a:lnTo>
                  <a:close/>
                  <a:moveTo>
                    <a:pt x="33" y="47"/>
                  </a:moveTo>
                  <a:cubicBezTo>
                    <a:pt x="49" y="29"/>
                    <a:pt x="49" y="29"/>
                    <a:pt x="49" y="29"/>
                  </a:cubicBezTo>
                  <a:cubicBezTo>
                    <a:pt x="39" y="29"/>
                    <a:pt x="39" y="29"/>
                    <a:pt x="39" y="29"/>
                  </a:cubicBezTo>
                  <a:lnTo>
                    <a:pt x="33" y="4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Freeform 17"/>
            <p:cNvSpPr>
              <a:spLocks noEditPoints="1"/>
            </p:cNvSpPr>
            <p:nvPr/>
          </p:nvSpPr>
          <p:spPr bwMode="auto">
            <a:xfrm>
              <a:off x="6152013" y="1676755"/>
              <a:ext cx="587809" cy="497909"/>
            </a:xfrm>
            <a:custGeom>
              <a:avLst/>
              <a:gdLst>
                <a:gd name="T0" fmla="*/ 70 w 72"/>
                <a:gd name="T1" fmla="*/ 16 h 61"/>
                <a:gd name="T2" fmla="*/ 56 w 72"/>
                <a:gd name="T3" fmla="*/ 18 h 61"/>
                <a:gd name="T4" fmla="*/ 43 w 72"/>
                <a:gd name="T5" fmla="*/ 46 h 61"/>
                <a:gd name="T6" fmla="*/ 12 w 72"/>
                <a:gd name="T7" fmla="*/ 46 h 61"/>
                <a:gd name="T8" fmla="*/ 13 w 72"/>
                <a:gd name="T9" fmla="*/ 49 h 61"/>
                <a:gd name="T10" fmla="*/ 48 w 72"/>
                <a:gd name="T11" fmla="*/ 51 h 61"/>
                <a:gd name="T12" fmla="*/ 13 w 72"/>
                <a:gd name="T13" fmla="*/ 52 h 61"/>
                <a:gd name="T14" fmla="*/ 9 w 72"/>
                <a:gd name="T15" fmla="*/ 45 h 61"/>
                <a:gd name="T16" fmla="*/ 7 w 72"/>
                <a:gd name="T17" fmla="*/ 42 h 61"/>
                <a:gd name="T18" fmla="*/ 1 w 72"/>
                <a:gd name="T19" fmla="*/ 23 h 61"/>
                <a:gd name="T20" fmla="*/ 10 w 72"/>
                <a:gd name="T21" fmla="*/ 41 h 61"/>
                <a:gd name="T22" fmla="*/ 43 w 72"/>
                <a:gd name="T23" fmla="*/ 43 h 61"/>
                <a:gd name="T24" fmla="*/ 54 w 72"/>
                <a:gd name="T25" fmla="*/ 17 h 61"/>
                <a:gd name="T26" fmla="*/ 70 w 72"/>
                <a:gd name="T27" fmla="*/ 13 h 61"/>
                <a:gd name="T28" fmla="*/ 18 w 72"/>
                <a:gd name="T29" fmla="*/ 57 h 61"/>
                <a:gd name="T30" fmla="*/ 11 w 72"/>
                <a:gd name="T31" fmla="*/ 57 h 61"/>
                <a:gd name="T32" fmla="*/ 18 w 72"/>
                <a:gd name="T33" fmla="*/ 57 h 61"/>
                <a:gd name="T34" fmla="*/ 14 w 72"/>
                <a:gd name="T35" fmla="*/ 55 h 61"/>
                <a:gd name="T36" fmla="*/ 14 w 72"/>
                <a:gd name="T37" fmla="*/ 59 h 61"/>
                <a:gd name="T38" fmla="*/ 45 w 72"/>
                <a:gd name="T39" fmla="*/ 57 h 61"/>
                <a:gd name="T40" fmla="*/ 38 w 72"/>
                <a:gd name="T41" fmla="*/ 57 h 61"/>
                <a:gd name="T42" fmla="*/ 45 w 72"/>
                <a:gd name="T43" fmla="*/ 57 h 61"/>
                <a:gd name="T44" fmla="*/ 41 w 72"/>
                <a:gd name="T45" fmla="*/ 55 h 61"/>
                <a:gd name="T46" fmla="*/ 41 w 72"/>
                <a:gd name="T47" fmla="*/ 59 h 61"/>
                <a:gd name="T48" fmla="*/ 12 w 72"/>
                <a:gd name="T49" fmla="*/ 37 h 61"/>
                <a:gd name="T50" fmla="*/ 45 w 72"/>
                <a:gd name="T51" fmla="*/ 36 h 61"/>
                <a:gd name="T52" fmla="*/ 12 w 72"/>
                <a:gd name="T53" fmla="*/ 35 h 61"/>
                <a:gd name="T54" fmla="*/ 12 w 72"/>
                <a:gd name="T55" fmla="*/ 37 h 61"/>
                <a:gd name="T56" fmla="*/ 12 w 72"/>
                <a:gd name="T57" fmla="*/ 40 h 61"/>
                <a:gd name="T58" fmla="*/ 43 w 72"/>
                <a:gd name="T59" fmla="*/ 41 h 61"/>
                <a:gd name="T60" fmla="*/ 43 w 72"/>
                <a:gd name="T61" fmla="*/ 39 h 61"/>
                <a:gd name="T62" fmla="*/ 37 w 72"/>
                <a:gd name="T63" fmla="*/ 31 h 61"/>
                <a:gd name="T64" fmla="*/ 44 w 72"/>
                <a:gd name="T65" fmla="*/ 30 h 61"/>
                <a:gd name="T66" fmla="*/ 43 w 72"/>
                <a:gd name="T67" fmla="*/ 0 h 61"/>
                <a:gd name="T68" fmla="*/ 36 w 72"/>
                <a:gd name="T69" fmla="*/ 0 h 61"/>
                <a:gd name="T70" fmla="*/ 37 w 72"/>
                <a:gd name="T71" fmla="*/ 31 h 61"/>
                <a:gd name="T72" fmla="*/ 31 w 72"/>
                <a:gd name="T73" fmla="*/ 31 h 61"/>
                <a:gd name="T74" fmla="*/ 32 w 72"/>
                <a:gd name="T75" fmla="*/ 8 h 61"/>
                <a:gd name="T76" fmla="*/ 25 w 72"/>
                <a:gd name="T77" fmla="*/ 8 h 61"/>
                <a:gd name="T78" fmla="*/ 24 w 72"/>
                <a:gd name="T79" fmla="*/ 30 h 61"/>
                <a:gd name="T80" fmla="*/ 13 w 72"/>
                <a:gd name="T81" fmla="*/ 31 h 61"/>
                <a:gd name="T82" fmla="*/ 20 w 72"/>
                <a:gd name="T83" fmla="*/ 30 h 61"/>
                <a:gd name="T84" fmla="*/ 20 w 72"/>
                <a:gd name="T85" fmla="*/ 16 h 61"/>
                <a:gd name="T86" fmla="*/ 13 w 72"/>
                <a:gd name="T87" fmla="*/ 16 h 61"/>
                <a:gd name="T88" fmla="*/ 13 w 72"/>
                <a:gd name="T89" fmla="*/ 3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" h="61">
                  <a:moveTo>
                    <a:pt x="72" y="14"/>
                  </a:moveTo>
                  <a:cubicBezTo>
                    <a:pt x="72" y="15"/>
                    <a:pt x="71" y="16"/>
                    <a:pt x="70" y="16"/>
                  </a:cubicBezTo>
                  <a:cubicBezTo>
                    <a:pt x="59" y="16"/>
                    <a:pt x="59" y="16"/>
                    <a:pt x="59" y="16"/>
                  </a:cubicBezTo>
                  <a:cubicBezTo>
                    <a:pt x="58" y="16"/>
                    <a:pt x="57" y="17"/>
                    <a:pt x="56" y="18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8" y="44"/>
                    <a:pt x="46" y="46"/>
                    <a:pt x="43" y="46"/>
                  </a:cubicBezTo>
                  <a:cubicBezTo>
                    <a:pt x="13" y="46"/>
                    <a:pt x="13" y="46"/>
                    <a:pt x="13" y="46"/>
                  </a:cubicBezTo>
                  <a:cubicBezTo>
                    <a:pt x="13" y="46"/>
                    <a:pt x="12" y="46"/>
                    <a:pt x="12" y="46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49"/>
                    <a:pt x="12" y="49"/>
                    <a:pt x="13" y="49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7" y="49"/>
                    <a:pt x="48" y="50"/>
                    <a:pt x="48" y="51"/>
                  </a:cubicBezTo>
                  <a:cubicBezTo>
                    <a:pt x="48" y="52"/>
                    <a:pt x="47" y="52"/>
                    <a:pt x="47" y="52"/>
                  </a:cubicBezTo>
                  <a:cubicBezTo>
                    <a:pt x="13" y="52"/>
                    <a:pt x="13" y="52"/>
                    <a:pt x="13" y="52"/>
                  </a:cubicBezTo>
                  <a:cubicBezTo>
                    <a:pt x="11" y="52"/>
                    <a:pt x="9" y="50"/>
                    <a:pt x="9" y="48"/>
                  </a:cubicBezTo>
                  <a:cubicBezTo>
                    <a:pt x="9" y="45"/>
                    <a:pt x="9" y="45"/>
                    <a:pt x="9" y="45"/>
                  </a:cubicBezTo>
                  <a:cubicBezTo>
                    <a:pt x="9" y="45"/>
                    <a:pt x="9" y="44"/>
                    <a:pt x="9" y="44"/>
                  </a:cubicBezTo>
                  <a:cubicBezTo>
                    <a:pt x="8" y="44"/>
                    <a:pt x="8" y="43"/>
                    <a:pt x="7" y="42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4"/>
                    <a:pt x="0" y="23"/>
                    <a:pt x="1" y="23"/>
                  </a:cubicBezTo>
                  <a:cubicBezTo>
                    <a:pt x="1" y="22"/>
                    <a:pt x="2" y="23"/>
                    <a:pt x="3" y="24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11" y="42"/>
                    <a:pt x="12" y="43"/>
                    <a:pt x="13" y="43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44" y="43"/>
                    <a:pt x="46" y="42"/>
                    <a:pt x="46" y="41"/>
                  </a:cubicBezTo>
                  <a:cubicBezTo>
                    <a:pt x="54" y="17"/>
                    <a:pt x="54" y="17"/>
                    <a:pt x="54" y="17"/>
                  </a:cubicBezTo>
                  <a:cubicBezTo>
                    <a:pt x="54" y="15"/>
                    <a:pt x="57" y="13"/>
                    <a:pt x="59" y="13"/>
                  </a:cubicBezTo>
                  <a:cubicBezTo>
                    <a:pt x="70" y="13"/>
                    <a:pt x="70" y="13"/>
                    <a:pt x="70" y="13"/>
                  </a:cubicBezTo>
                  <a:cubicBezTo>
                    <a:pt x="71" y="13"/>
                    <a:pt x="72" y="13"/>
                    <a:pt x="72" y="14"/>
                  </a:cubicBezTo>
                  <a:close/>
                  <a:moveTo>
                    <a:pt x="18" y="57"/>
                  </a:moveTo>
                  <a:cubicBezTo>
                    <a:pt x="18" y="59"/>
                    <a:pt x="16" y="61"/>
                    <a:pt x="14" y="61"/>
                  </a:cubicBezTo>
                  <a:cubicBezTo>
                    <a:pt x="12" y="61"/>
                    <a:pt x="11" y="59"/>
                    <a:pt x="11" y="57"/>
                  </a:cubicBezTo>
                  <a:cubicBezTo>
                    <a:pt x="11" y="55"/>
                    <a:pt x="12" y="53"/>
                    <a:pt x="14" y="53"/>
                  </a:cubicBezTo>
                  <a:cubicBezTo>
                    <a:pt x="16" y="53"/>
                    <a:pt x="18" y="55"/>
                    <a:pt x="18" y="57"/>
                  </a:cubicBezTo>
                  <a:close/>
                  <a:moveTo>
                    <a:pt x="16" y="57"/>
                  </a:moveTo>
                  <a:cubicBezTo>
                    <a:pt x="16" y="56"/>
                    <a:pt x="15" y="55"/>
                    <a:pt x="14" y="55"/>
                  </a:cubicBezTo>
                  <a:cubicBezTo>
                    <a:pt x="14" y="55"/>
                    <a:pt x="13" y="56"/>
                    <a:pt x="13" y="57"/>
                  </a:cubicBezTo>
                  <a:cubicBezTo>
                    <a:pt x="13" y="58"/>
                    <a:pt x="14" y="59"/>
                    <a:pt x="14" y="59"/>
                  </a:cubicBezTo>
                  <a:cubicBezTo>
                    <a:pt x="15" y="59"/>
                    <a:pt x="16" y="58"/>
                    <a:pt x="16" y="57"/>
                  </a:cubicBezTo>
                  <a:close/>
                  <a:moveTo>
                    <a:pt x="45" y="57"/>
                  </a:moveTo>
                  <a:cubicBezTo>
                    <a:pt x="45" y="59"/>
                    <a:pt x="43" y="61"/>
                    <a:pt x="41" y="61"/>
                  </a:cubicBezTo>
                  <a:cubicBezTo>
                    <a:pt x="39" y="61"/>
                    <a:pt x="38" y="59"/>
                    <a:pt x="38" y="57"/>
                  </a:cubicBezTo>
                  <a:cubicBezTo>
                    <a:pt x="38" y="55"/>
                    <a:pt x="39" y="53"/>
                    <a:pt x="41" y="53"/>
                  </a:cubicBezTo>
                  <a:cubicBezTo>
                    <a:pt x="43" y="53"/>
                    <a:pt x="45" y="55"/>
                    <a:pt x="45" y="57"/>
                  </a:cubicBezTo>
                  <a:close/>
                  <a:moveTo>
                    <a:pt x="43" y="57"/>
                  </a:moveTo>
                  <a:cubicBezTo>
                    <a:pt x="43" y="56"/>
                    <a:pt x="42" y="55"/>
                    <a:pt x="41" y="55"/>
                  </a:cubicBezTo>
                  <a:cubicBezTo>
                    <a:pt x="40" y="55"/>
                    <a:pt x="40" y="56"/>
                    <a:pt x="40" y="57"/>
                  </a:cubicBezTo>
                  <a:cubicBezTo>
                    <a:pt x="40" y="58"/>
                    <a:pt x="40" y="59"/>
                    <a:pt x="41" y="59"/>
                  </a:cubicBezTo>
                  <a:cubicBezTo>
                    <a:pt x="42" y="59"/>
                    <a:pt x="43" y="58"/>
                    <a:pt x="43" y="57"/>
                  </a:cubicBezTo>
                  <a:close/>
                  <a:moveTo>
                    <a:pt x="12" y="37"/>
                  </a:moveTo>
                  <a:cubicBezTo>
                    <a:pt x="44" y="37"/>
                    <a:pt x="44" y="37"/>
                    <a:pt x="44" y="37"/>
                  </a:cubicBezTo>
                  <a:cubicBezTo>
                    <a:pt x="45" y="37"/>
                    <a:pt x="45" y="36"/>
                    <a:pt x="45" y="36"/>
                  </a:cubicBezTo>
                  <a:cubicBezTo>
                    <a:pt x="45" y="35"/>
                    <a:pt x="45" y="35"/>
                    <a:pt x="44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1" y="35"/>
                    <a:pt x="11" y="35"/>
                    <a:pt x="11" y="36"/>
                  </a:cubicBezTo>
                  <a:cubicBezTo>
                    <a:pt x="11" y="36"/>
                    <a:pt x="11" y="37"/>
                    <a:pt x="12" y="37"/>
                  </a:cubicBezTo>
                  <a:close/>
                  <a:moveTo>
                    <a:pt x="13" y="39"/>
                  </a:moveTo>
                  <a:cubicBezTo>
                    <a:pt x="13" y="39"/>
                    <a:pt x="12" y="40"/>
                    <a:pt x="12" y="40"/>
                  </a:cubicBezTo>
                  <a:cubicBezTo>
                    <a:pt x="12" y="41"/>
                    <a:pt x="13" y="41"/>
                    <a:pt x="13" y="41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4" y="41"/>
                    <a:pt x="44" y="41"/>
                    <a:pt x="44" y="40"/>
                  </a:cubicBezTo>
                  <a:cubicBezTo>
                    <a:pt x="44" y="40"/>
                    <a:pt x="44" y="39"/>
                    <a:pt x="43" y="39"/>
                  </a:cubicBezTo>
                  <a:lnTo>
                    <a:pt x="13" y="39"/>
                  </a:lnTo>
                  <a:close/>
                  <a:moveTo>
                    <a:pt x="37" y="31"/>
                  </a:moveTo>
                  <a:cubicBezTo>
                    <a:pt x="43" y="31"/>
                    <a:pt x="43" y="31"/>
                    <a:pt x="43" y="31"/>
                  </a:cubicBezTo>
                  <a:cubicBezTo>
                    <a:pt x="43" y="31"/>
                    <a:pt x="44" y="30"/>
                    <a:pt x="44" y="3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4" y="0"/>
                    <a:pt x="43" y="0"/>
                    <a:pt x="43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1"/>
                    <a:pt x="37" y="31"/>
                  </a:cubicBezTo>
                  <a:close/>
                  <a:moveTo>
                    <a:pt x="25" y="31"/>
                  </a:moveTo>
                  <a:cubicBezTo>
                    <a:pt x="31" y="31"/>
                    <a:pt x="31" y="31"/>
                    <a:pt x="31" y="31"/>
                  </a:cubicBezTo>
                  <a:cubicBezTo>
                    <a:pt x="32" y="31"/>
                    <a:pt x="32" y="30"/>
                    <a:pt x="32" y="30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2" y="8"/>
                    <a:pt x="32" y="8"/>
                    <a:pt x="31" y="8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5" y="8"/>
                    <a:pt x="24" y="8"/>
                    <a:pt x="24" y="8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5" y="31"/>
                    <a:pt x="25" y="31"/>
                  </a:cubicBezTo>
                  <a:close/>
                  <a:moveTo>
                    <a:pt x="13" y="31"/>
                  </a:move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0"/>
                    <a:pt x="20" y="30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1"/>
                    <a:pt x="13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Freeform 62"/>
            <p:cNvSpPr>
              <a:spLocks noEditPoints="1"/>
            </p:cNvSpPr>
            <p:nvPr/>
          </p:nvSpPr>
          <p:spPr bwMode="auto">
            <a:xfrm>
              <a:off x="5092991" y="1932809"/>
              <a:ext cx="344503" cy="398192"/>
            </a:xfrm>
            <a:custGeom>
              <a:avLst/>
              <a:gdLst>
                <a:gd name="T0" fmla="*/ 54 w 62"/>
                <a:gd name="T1" fmla="*/ 0 h 72"/>
                <a:gd name="T2" fmla="*/ 8 w 62"/>
                <a:gd name="T3" fmla="*/ 0 h 72"/>
                <a:gd name="T4" fmla="*/ 0 w 62"/>
                <a:gd name="T5" fmla="*/ 8 h 72"/>
                <a:gd name="T6" fmla="*/ 0 w 62"/>
                <a:gd name="T7" fmla="*/ 64 h 72"/>
                <a:gd name="T8" fmla="*/ 8 w 62"/>
                <a:gd name="T9" fmla="*/ 72 h 72"/>
                <a:gd name="T10" fmla="*/ 54 w 62"/>
                <a:gd name="T11" fmla="*/ 72 h 72"/>
                <a:gd name="T12" fmla="*/ 62 w 62"/>
                <a:gd name="T13" fmla="*/ 64 h 72"/>
                <a:gd name="T14" fmla="*/ 62 w 62"/>
                <a:gd name="T15" fmla="*/ 8 h 72"/>
                <a:gd name="T16" fmla="*/ 54 w 62"/>
                <a:gd name="T17" fmla="*/ 0 h 72"/>
                <a:gd name="T18" fmla="*/ 8 w 62"/>
                <a:gd name="T19" fmla="*/ 3 h 72"/>
                <a:gd name="T20" fmla="*/ 54 w 62"/>
                <a:gd name="T21" fmla="*/ 3 h 72"/>
                <a:gd name="T22" fmla="*/ 59 w 62"/>
                <a:gd name="T23" fmla="*/ 8 h 72"/>
                <a:gd name="T24" fmla="*/ 59 w 62"/>
                <a:gd name="T25" fmla="*/ 64 h 72"/>
                <a:gd name="T26" fmla="*/ 54 w 62"/>
                <a:gd name="T27" fmla="*/ 69 h 72"/>
                <a:gd name="T28" fmla="*/ 8 w 62"/>
                <a:gd name="T29" fmla="*/ 69 h 72"/>
                <a:gd name="T30" fmla="*/ 3 w 62"/>
                <a:gd name="T31" fmla="*/ 64 h 72"/>
                <a:gd name="T32" fmla="*/ 3 w 62"/>
                <a:gd name="T33" fmla="*/ 8 h 72"/>
                <a:gd name="T34" fmla="*/ 8 w 62"/>
                <a:gd name="T35" fmla="*/ 3 h 72"/>
                <a:gd name="T36" fmla="*/ 7 w 62"/>
                <a:gd name="T37" fmla="*/ 62 h 72"/>
                <a:gd name="T38" fmla="*/ 55 w 62"/>
                <a:gd name="T39" fmla="*/ 62 h 72"/>
                <a:gd name="T40" fmla="*/ 56 w 62"/>
                <a:gd name="T41" fmla="*/ 61 h 72"/>
                <a:gd name="T42" fmla="*/ 56 w 62"/>
                <a:gd name="T43" fmla="*/ 7 h 72"/>
                <a:gd name="T44" fmla="*/ 55 w 62"/>
                <a:gd name="T45" fmla="*/ 6 h 72"/>
                <a:gd name="T46" fmla="*/ 7 w 62"/>
                <a:gd name="T47" fmla="*/ 6 h 72"/>
                <a:gd name="T48" fmla="*/ 6 w 62"/>
                <a:gd name="T49" fmla="*/ 7 h 72"/>
                <a:gd name="T50" fmla="*/ 6 w 62"/>
                <a:gd name="T51" fmla="*/ 61 h 72"/>
                <a:gd name="T52" fmla="*/ 7 w 62"/>
                <a:gd name="T53" fmla="*/ 62 h 72"/>
                <a:gd name="T54" fmla="*/ 8 w 62"/>
                <a:gd name="T55" fmla="*/ 8 h 72"/>
                <a:gd name="T56" fmla="*/ 54 w 62"/>
                <a:gd name="T57" fmla="*/ 8 h 72"/>
                <a:gd name="T58" fmla="*/ 54 w 62"/>
                <a:gd name="T59" fmla="*/ 60 h 72"/>
                <a:gd name="T60" fmla="*/ 8 w 62"/>
                <a:gd name="T61" fmla="*/ 60 h 72"/>
                <a:gd name="T62" fmla="*/ 8 w 62"/>
                <a:gd name="T63" fmla="*/ 8 h 72"/>
                <a:gd name="T64" fmla="*/ 33 w 62"/>
                <a:gd name="T65" fmla="*/ 66 h 72"/>
                <a:gd name="T66" fmla="*/ 31 w 62"/>
                <a:gd name="T67" fmla="*/ 68 h 72"/>
                <a:gd name="T68" fmla="*/ 29 w 62"/>
                <a:gd name="T69" fmla="*/ 66 h 72"/>
                <a:gd name="T70" fmla="*/ 31 w 62"/>
                <a:gd name="T71" fmla="*/ 64 h 72"/>
                <a:gd name="T72" fmla="*/ 33 w 62"/>
                <a:gd name="T73" fmla="*/ 6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2" h="72">
                  <a:moveTo>
                    <a:pt x="54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0" y="68"/>
                    <a:pt x="4" y="72"/>
                    <a:pt x="8" y="72"/>
                  </a:cubicBezTo>
                  <a:cubicBezTo>
                    <a:pt x="54" y="72"/>
                    <a:pt x="54" y="72"/>
                    <a:pt x="54" y="72"/>
                  </a:cubicBezTo>
                  <a:cubicBezTo>
                    <a:pt x="58" y="72"/>
                    <a:pt x="62" y="68"/>
                    <a:pt x="62" y="64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62" y="3"/>
                    <a:pt x="58" y="0"/>
                    <a:pt x="54" y="0"/>
                  </a:cubicBezTo>
                  <a:close/>
                  <a:moveTo>
                    <a:pt x="8" y="3"/>
                  </a:moveTo>
                  <a:cubicBezTo>
                    <a:pt x="54" y="3"/>
                    <a:pt x="54" y="3"/>
                    <a:pt x="54" y="3"/>
                  </a:cubicBezTo>
                  <a:cubicBezTo>
                    <a:pt x="56" y="3"/>
                    <a:pt x="59" y="5"/>
                    <a:pt x="59" y="8"/>
                  </a:cubicBezTo>
                  <a:cubicBezTo>
                    <a:pt x="59" y="64"/>
                    <a:pt x="59" y="64"/>
                    <a:pt x="59" y="64"/>
                  </a:cubicBezTo>
                  <a:cubicBezTo>
                    <a:pt x="59" y="67"/>
                    <a:pt x="56" y="69"/>
                    <a:pt x="54" y="69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5" y="69"/>
                    <a:pt x="3" y="67"/>
                    <a:pt x="3" y="64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5"/>
                    <a:pt x="5" y="3"/>
                    <a:pt x="8" y="3"/>
                  </a:cubicBezTo>
                  <a:close/>
                  <a:moveTo>
                    <a:pt x="7" y="62"/>
                  </a:moveTo>
                  <a:cubicBezTo>
                    <a:pt x="55" y="62"/>
                    <a:pt x="55" y="62"/>
                    <a:pt x="55" y="62"/>
                  </a:cubicBezTo>
                  <a:cubicBezTo>
                    <a:pt x="55" y="62"/>
                    <a:pt x="56" y="61"/>
                    <a:pt x="56" y="61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6" y="6"/>
                    <a:pt x="55" y="6"/>
                    <a:pt x="55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6" y="6"/>
                    <a:pt x="6" y="7"/>
                  </a:cubicBezTo>
                  <a:cubicBezTo>
                    <a:pt x="6" y="61"/>
                    <a:pt x="6" y="61"/>
                    <a:pt x="6" y="61"/>
                  </a:cubicBezTo>
                  <a:cubicBezTo>
                    <a:pt x="6" y="61"/>
                    <a:pt x="7" y="62"/>
                    <a:pt x="7" y="62"/>
                  </a:cubicBezTo>
                  <a:close/>
                  <a:moveTo>
                    <a:pt x="8" y="8"/>
                  </a:moveTo>
                  <a:cubicBezTo>
                    <a:pt x="54" y="8"/>
                    <a:pt x="54" y="8"/>
                    <a:pt x="54" y="8"/>
                  </a:cubicBezTo>
                  <a:cubicBezTo>
                    <a:pt x="54" y="60"/>
                    <a:pt x="54" y="60"/>
                    <a:pt x="54" y="60"/>
                  </a:cubicBezTo>
                  <a:cubicBezTo>
                    <a:pt x="8" y="60"/>
                    <a:pt x="8" y="60"/>
                    <a:pt x="8" y="60"/>
                  </a:cubicBezTo>
                  <a:lnTo>
                    <a:pt x="8" y="8"/>
                  </a:lnTo>
                  <a:close/>
                  <a:moveTo>
                    <a:pt x="33" y="66"/>
                  </a:moveTo>
                  <a:cubicBezTo>
                    <a:pt x="33" y="67"/>
                    <a:pt x="32" y="68"/>
                    <a:pt x="31" y="68"/>
                  </a:cubicBezTo>
                  <a:cubicBezTo>
                    <a:pt x="30" y="68"/>
                    <a:pt x="29" y="67"/>
                    <a:pt x="29" y="66"/>
                  </a:cubicBezTo>
                  <a:cubicBezTo>
                    <a:pt x="29" y="65"/>
                    <a:pt x="30" y="64"/>
                    <a:pt x="31" y="64"/>
                  </a:cubicBezTo>
                  <a:cubicBezTo>
                    <a:pt x="32" y="64"/>
                    <a:pt x="33" y="65"/>
                    <a:pt x="33" y="6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Freeform 52"/>
            <p:cNvSpPr>
              <a:spLocks noEditPoints="1"/>
            </p:cNvSpPr>
            <p:nvPr/>
          </p:nvSpPr>
          <p:spPr bwMode="auto">
            <a:xfrm>
              <a:off x="4255025" y="3865833"/>
              <a:ext cx="360381" cy="339058"/>
            </a:xfrm>
            <a:custGeom>
              <a:avLst/>
              <a:gdLst>
                <a:gd name="T0" fmla="*/ 23 w 68"/>
                <a:gd name="T1" fmla="*/ 5 h 67"/>
                <a:gd name="T2" fmla="*/ 7 w 68"/>
                <a:gd name="T3" fmla="*/ 11 h 67"/>
                <a:gd name="T4" fmla="*/ 7 w 68"/>
                <a:gd name="T5" fmla="*/ 67 h 67"/>
                <a:gd name="T6" fmla="*/ 38 w 68"/>
                <a:gd name="T7" fmla="*/ 62 h 67"/>
                <a:gd name="T8" fmla="*/ 49 w 68"/>
                <a:gd name="T9" fmla="*/ 56 h 67"/>
                <a:gd name="T10" fmla="*/ 64 w 68"/>
                <a:gd name="T11" fmla="*/ 47 h 67"/>
                <a:gd name="T12" fmla="*/ 60 w 68"/>
                <a:gd name="T13" fmla="*/ 0 h 67"/>
                <a:gd name="T14" fmla="*/ 52 w 68"/>
                <a:gd name="T15" fmla="*/ 51 h 67"/>
                <a:gd name="T16" fmla="*/ 59 w 68"/>
                <a:gd name="T17" fmla="*/ 44 h 67"/>
                <a:gd name="T18" fmla="*/ 56 w 68"/>
                <a:gd name="T19" fmla="*/ 41 h 67"/>
                <a:gd name="T20" fmla="*/ 56 w 68"/>
                <a:gd name="T21" fmla="*/ 51 h 67"/>
                <a:gd name="T22" fmla="*/ 50 w 68"/>
                <a:gd name="T23" fmla="*/ 43 h 67"/>
                <a:gd name="T24" fmla="*/ 33 w 68"/>
                <a:gd name="T25" fmla="*/ 45 h 67"/>
                <a:gd name="T26" fmla="*/ 48 w 68"/>
                <a:gd name="T27" fmla="*/ 53 h 67"/>
                <a:gd name="T28" fmla="*/ 26 w 68"/>
                <a:gd name="T29" fmla="*/ 7 h 67"/>
                <a:gd name="T30" fmla="*/ 65 w 68"/>
                <a:gd name="T31" fmla="*/ 7 h 67"/>
                <a:gd name="T32" fmla="*/ 56 w 68"/>
                <a:gd name="T33" fmla="*/ 39 h 67"/>
                <a:gd name="T34" fmla="*/ 9 w 68"/>
                <a:gd name="T35" fmla="*/ 23 h 67"/>
                <a:gd name="T36" fmla="*/ 12 w 68"/>
                <a:gd name="T37" fmla="*/ 30 h 67"/>
                <a:gd name="T38" fmla="*/ 10 w 68"/>
                <a:gd name="T39" fmla="*/ 32 h 67"/>
                <a:gd name="T40" fmla="*/ 10 w 68"/>
                <a:gd name="T41" fmla="*/ 38 h 67"/>
                <a:gd name="T42" fmla="*/ 12 w 68"/>
                <a:gd name="T43" fmla="*/ 40 h 67"/>
                <a:gd name="T44" fmla="*/ 9 w 68"/>
                <a:gd name="T45" fmla="*/ 47 h 67"/>
                <a:gd name="T46" fmla="*/ 12 w 68"/>
                <a:gd name="T47" fmla="*/ 54 h 67"/>
                <a:gd name="T48" fmla="*/ 9 w 68"/>
                <a:gd name="T49" fmla="*/ 55 h 67"/>
                <a:gd name="T50" fmla="*/ 19 w 68"/>
                <a:gd name="T51" fmla="*/ 61 h 67"/>
                <a:gd name="T52" fmla="*/ 25 w 68"/>
                <a:gd name="T53" fmla="*/ 64 h 67"/>
                <a:gd name="T54" fmla="*/ 3 w 68"/>
                <a:gd name="T55" fmla="*/ 19 h 67"/>
                <a:gd name="T56" fmla="*/ 12 w 68"/>
                <a:gd name="T57" fmla="*/ 22 h 67"/>
                <a:gd name="T58" fmla="*/ 34 w 68"/>
                <a:gd name="T59" fmla="*/ 61 h 67"/>
                <a:gd name="T60" fmla="*/ 19 w 68"/>
                <a:gd name="T61" fmla="*/ 59 h 67"/>
                <a:gd name="T62" fmla="*/ 19 w 68"/>
                <a:gd name="T63" fmla="*/ 8 h 67"/>
                <a:gd name="T64" fmla="*/ 21 w 68"/>
                <a:gd name="T65" fmla="*/ 17 h 67"/>
                <a:gd name="T66" fmla="*/ 24 w 68"/>
                <a:gd name="T67" fmla="*/ 19 h 67"/>
                <a:gd name="T68" fmla="*/ 20 w 68"/>
                <a:gd name="T69" fmla="*/ 26 h 67"/>
                <a:gd name="T70" fmla="*/ 24 w 68"/>
                <a:gd name="T71" fmla="*/ 33 h 67"/>
                <a:gd name="T72" fmla="*/ 21 w 68"/>
                <a:gd name="T73" fmla="*/ 35 h 67"/>
                <a:gd name="T74" fmla="*/ 21 w 68"/>
                <a:gd name="T75" fmla="*/ 41 h 67"/>
                <a:gd name="T76" fmla="*/ 24 w 68"/>
                <a:gd name="T77" fmla="*/ 43 h 67"/>
                <a:gd name="T78" fmla="*/ 21 w 68"/>
                <a:gd name="T79" fmla="*/ 49 h 67"/>
                <a:gd name="T80" fmla="*/ 24 w 68"/>
                <a:gd name="T81" fmla="*/ 51 h 67"/>
                <a:gd name="T82" fmla="*/ 38 w 68"/>
                <a:gd name="T83" fmla="*/ 57 h 67"/>
                <a:gd name="T84" fmla="*/ 40 w 68"/>
                <a:gd name="T85" fmla="*/ 58 h 67"/>
                <a:gd name="T86" fmla="*/ 40 w 68"/>
                <a:gd name="T87" fmla="*/ 55 h 67"/>
                <a:gd name="T88" fmla="*/ 40 w 68"/>
                <a:gd name="T89" fmla="*/ 58 h 67"/>
                <a:gd name="T90" fmla="*/ 33 w 68"/>
                <a:gd name="T91" fmla="*/ 13 h 67"/>
                <a:gd name="T92" fmla="*/ 58 w 68"/>
                <a:gd name="T93" fmla="*/ 11 h 67"/>
                <a:gd name="T94" fmla="*/ 58 w 68"/>
                <a:gd name="T95" fmla="*/ 21 h 67"/>
                <a:gd name="T96" fmla="*/ 33 w 68"/>
                <a:gd name="T97" fmla="*/ 19 h 67"/>
                <a:gd name="T98" fmla="*/ 59 w 68"/>
                <a:gd name="T99" fmla="*/ 28 h 67"/>
                <a:gd name="T100" fmla="*/ 32 w 68"/>
                <a:gd name="T101" fmla="*/ 28 h 67"/>
                <a:gd name="T102" fmla="*/ 59 w 68"/>
                <a:gd name="T103" fmla="*/ 28 h 67"/>
                <a:gd name="T104" fmla="*/ 33 w 68"/>
                <a:gd name="T105" fmla="*/ 37 h 67"/>
                <a:gd name="T106" fmla="*/ 58 w 68"/>
                <a:gd name="T107" fmla="*/ 35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8" h="67">
                  <a:moveTo>
                    <a:pt x="60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27" y="0"/>
                    <a:pt x="24" y="2"/>
                    <a:pt x="23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5" y="5"/>
                    <a:pt x="13" y="8"/>
                    <a:pt x="12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3" y="11"/>
                    <a:pt x="0" y="14"/>
                    <a:pt x="0" y="19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4"/>
                    <a:pt x="3" y="67"/>
                    <a:pt x="7" y="67"/>
                  </a:cubicBezTo>
                  <a:cubicBezTo>
                    <a:pt x="25" y="67"/>
                    <a:pt x="25" y="67"/>
                    <a:pt x="25" y="67"/>
                  </a:cubicBezTo>
                  <a:cubicBezTo>
                    <a:pt x="29" y="67"/>
                    <a:pt x="33" y="66"/>
                    <a:pt x="35" y="64"/>
                  </a:cubicBezTo>
                  <a:cubicBezTo>
                    <a:pt x="38" y="62"/>
                    <a:pt x="38" y="62"/>
                    <a:pt x="38" y="62"/>
                  </a:cubicBezTo>
                  <a:cubicBezTo>
                    <a:pt x="41" y="62"/>
                    <a:pt x="45" y="60"/>
                    <a:pt x="47" y="59"/>
                  </a:cubicBezTo>
                  <a:cubicBezTo>
                    <a:pt x="48" y="57"/>
                    <a:pt x="48" y="57"/>
                    <a:pt x="48" y="57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53" y="56"/>
                    <a:pt x="57" y="55"/>
                    <a:pt x="59" y="53"/>
                  </a:cubicBezTo>
                  <a:cubicBezTo>
                    <a:pt x="62" y="50"/>
                    <a:pt x="62" y="50"/>
                    <a:pt x="62" y="50"/>
                  </a:cubicBezTo>
                  <a:cubicBezTo>
                    <a:pt x="64" y="47"/>
                    <a:pt x="64" y="47"/>
                    <a:pt x="64" y="47"/>
                  </a:cubicBezTo>
                  <a:cubicBezTo>
                    <a:pt x="66" y="46"/>
                    <a:pt x="68" y="41"/>
                    <a:pt x="68" y="38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8" y="3"/>
                    <a:pt x="64" y="0"/>
                    <a:pt x="60" y="0"/>
                  </a:cubicBezTo>
                  <a:close/>
                  <a:moveTo>
                    <a:pt x="52" y="53"/>
                  </a:moveTo>
                  <a:cubicBezTo>
                    <a:pt x="52" y="52"/>
                    <a:pt x="52" y="52"/>
                    <a:pt x="52" y="52"/>
                  </a:cubicBezTo>
                  <a:cubicBezTo>
                    <a:pt x="52" y="52"/>
                    <a:pt x="52" y="51"/>
                    <a:pt x="52" y="51"/>
                  </a:cubicBezTo>
                  <a:cubicBezTo>
                    <a:pt x="52" y="45"/>
                    <a:pt x="52" y="45"/>
                    <a:pt x="52" y="45"/>
                  </a:cubicBezTo>
                  <a:cubicBezTo>
                    <a:pt x="58" y="45"/>
                    <a:pt x="58" y="45"/>
                    <a:pt x="58" y="45"/>
                  </a:cubicBezTo>
                  <a:cubicBezTo>
                    <a:pt x="59" y="45"/>
                    <a:pt x="59" y="45"/>
                    <a:pt x="59" y="44"/>
                  </a:cubicBezTo>
                  <a:cubicBezTo>
                    <a:pt x="59" y="44"/>
                    <a:pt x="59" y="43"/>
                    <a:pt x="58" y="43"/>
                  </a:cubicBezTo>
                  <a:cubicBezTo>
                    <a:pt x="52" y="43"/>
                    <a:pt x="52" y="43"/>
                    <a:pt x="52" y="43"/>
                  </a:cubicBezTo>
                  <a:cubicBezTo>
                    <a:pt x="53" y="42"/>
                    <a:pt x="54" y="41"/>
                    <a:pt x="56" y="41"/>
                  </a:cubicBezTo>
                  <a:cubicBezTo>
                    <a:pt x="64" y="41"/>
                    <a:pt x="64" y="41"/>
                    <a:pt x="64" y="41"/>
                  </a:cubicBezTo>
                  <a:cubicBezTo>
                    <a:pt x="64" y="43"/>
                    <a:pt x="63" y="45"/>
                    <a:pt x="62" y="45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56" y="52"/>
                    <a:pt x="54" y="52"/>
                    <a:pt x="52" y="53"/>
                  </a:cubicBezTo>
                  <a:close/>
                  <a:moveTo>
                    <a:pt x="56" y="39"/>
                  </a:moveTo>
                  <a:cubicBezTo>
                    <a:pt x="53" y="39"/>
                    <a:pt x="51" y="41"/>
                    <a:pt x="50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2" y="43"/>
                    <a:pt x="32" y="44"/>
                    <a:pt x="32" y="44"/>
                  </a:cubicBezTo>
                  <a:cubicBezTo>
                    <a:pt x="32" y="45"/>
                    <a:pt x="32" y="45"/>
                    <a:pt x="33" y="45"/>
                  </a:cubicBezTo>
                  <a:cubicBezTo>
                    <a:pt x="50" y="45"/>
                    <a:pt x="50" y="45"/>
                    <a:pt x="50" y="45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48" y="53"/>
                    <a:pt x="48" y="53"/>
                    <a:pt x="48" y="53"/>
                  </a:cubicBezTo>
                  <a:cubicBezTo>
                    <a:pt x="31" y="53"/>
                    <a:pt x="31" y="53"/>
                    <a:pt x="31" y="53"/>
                  </a:cubicBezTo>
                  <a:cubicBezTo>
                    <a:pt x="28" y="53"/>
                    <a:pt x="26" y="51"/>
                    <a:pt x="26" y="49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5"/>
                    <a:pt x="28" y="3"/>
                    <a:pt x="31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3" y="3"/>
                    <a:pt x="65" y="5"/>
                    <a:pt x="65" y="7"/>
                  </a:cubicBezTo>
                  <a:cubicBezTo>
                    <a:pt x="65" y="38"/>
                    <a:pt x="65" y="38"/>
                    <a:pt x="65" y="38"/>
                  </a:cubicBezTo>
                  <a:cubicBezTo>
                    <a:pt x="65" y="38"/>
                    <a:pt x="65" y="39"/>
                    <a:pt x="65" y="39"/>
                  </a:cubicBezTo>
                  <a:lnTo>
                    <a:pt x="56" y="39"/>
                  </a:lnTo>
                  <a:close/>
                  <a:moveTo>
                    <a:pt x="12" y="22"/>
                  </a:moveTo>
                  <a:cubicBezTo>
                    <a:pt x="10" y="22"/>
                    <a:pt x="10" y="22"/>
                    <a:pt x="10" y="22"/>
                  </a:cubicBezTo>
                  <a:cubicBezTo>
                    <a:pt x="9" y="22"/>
                    <a:pt x="9" y="23"/>
                    <a:pt x="9" y="23"/>
                  </a:cubicBezTo>
                  <a:cubicBezTo>
                    <a:pt x="9" y="24"/>
                    <a:pt x="9" y="24"/>
                    <a:pt x="10" y="24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9" y="30"/>
                    <a:pt x="9" y="31"/>
                    <a:pt x="9" y="31"/>
                  </a:cubicBezTo>
                  <a:cubicBezTo>
                    <a:pt x="9" y="32"/>
                    <a:pt x="9" y="32"/>
                    <a:pt x="10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9" y="38"/>
                    <a:pt x="9" y="39"/>
                    <a:pt x="9" y="39"/>
                  </a:cubicBezTo>
                  <a:cubicBezTo>
                    <a:pt x="9" y="40"/>
                    <a:pt x="9" y="40"/>
                    <a:pt x="10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6"/>
                    <a:pt x="12" y="46"/>
                    <a:pt x="12" y="46"/>
                  </a:cubicBezTo>
                  <a:cubicBezTo>
                    <a:pt x="10" y="46"/>
                    <a:pt x="10" y="46"/>
                    <a:pt x="10" y="46"/>
                  </a:cubicBezTo>
                  <a:cubicBezTo>
                    <a:pt x="9" y="46"/>
                    <a:pt x="9" y="47"/>
                    <a:pt x="9" y="47"/>
                  </a:cubicBezTo>
                  <a:cubicBezTo>
                    <a:pt x="9" y="48"/>
                    <a:pt x="9" y="48"/>
                    <a:pt x="10" y="48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54"/>
                    <a:pt x="12" y="54"/>
                    <a:pt x="12" y="54"/>
                  </a:cubicBezTo>
                  <a:cubicBezTo>
                    <a:pt x="12" y="54"/>
                    <a:pt x="12" y="54"/>
                    <a:pt x="12" y="54"/>
                  </a:cubicBezTo>
                  <a:cubicBezTo>
                    <a:pt x="10" y="54"/>
                    <a:pt x="10" y="54"/>
                    <a:pt x="10" y="54"/>
                  </a:cubicBezTo>
                  <a:cubicBezTo>
                    <a:pt x="9" y="54"/>
                    <a:pt x="9" y="55"/>
                    <a:pt x="9" y="55"/>
                  </a:cubicBezTo>
                  <a:cubicBezTo>
                    <a:pt x="9" y="56"/>
                    <a:pt x="9" y="56"/>
                    <a:pt x="10" y="56"/>
                  </a:cubicBezTo>
                  <a:cubicBezTo>
                    <a:pt x="13" y="56"/>
                    <a:pt x="13" y="56"/>
                    <a:pt x="13" y="56"/>
                  </a:cubicBezTo>
                  <a:cubicBezTo>
                    <a:pt x="14" y="59"/>
                    <a:pt x="16" y="61"/>
                    <a:pt x="19" y="61"/>
                  </a:cubicBezTo>
                  <a:cubicBezTo>
                    <a:pt x="27" y="61"/>
                    <a:pt x="27" y="61"/>
                    <a:pt x="27" y="61"/>
                  </a:cubicBezTo>
                  <a:cubicBezTo>
                    <a:pt x="27" y="64"/>
                    <a:pt x="27" y="64"/>
                    <a:pt x="27" y="64"/>
                  </a:cubicBezTo>
                  <a:cubicBezTo>
                    <a:pt x="26" y="64"/>
                    <a:pt x="26" y="64"/>
                    <a:pt x="25" y="64"/>
                  </a:cubicBezTo>
                  <a:cubicBezTo>
                    <a:pt x="7" y="64"/>
                    <a:pt x="7" y="64"/>
                    <a:pt x="7" y="64"/>
                  </a:cubicBezTo>
                  <a:cubicBezTo>
                    <a:pt x="5" y="64"/>
                    <a:pt x="3" y="62"/>
                    <a:pt x="3" y="60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16"/>
                    <a:pt x="5" y="14"/>
                    <a:pt x="7" y="14"/>
                  </a:cubicBezTo>
                  <a:cubicBezTo>
                    <a:pt x="12" y="14"/>
                    <a:pt x="12" y="14"/>
                    <a:pt x="12" y="14"/>
                  </a:cubicBezTo>
                  <a:lnTo>
                    <a:pt x="12" y="22"/>
                  </a:lnTo>
                  <a:close/>
                  <a:moveTo>
                    <a:pt x="29" y="64"/>
                  </a:moveTo>
                  <a:cubicBezTo>
                    <a:pt x="29" y="61"/>
                    <a:pt x="29" y="61"/>
                    <a:pt x="29" y="61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2"/>
                    <a:pt x="33" y="62"/>
                    <a:pt x="33" y="62"/>
                  </a:cubicBezTo>
                  <a:cubicBezTo>
                    <a:pt x="32" y="63"/>
                    <a:pt x="31" y="63"/>
                    <a:pt x="29" y="64"/>
                  </a:cubicBezTo>
                  <a:close/>
                  <a:moveTo>
                    <a:pt x="19" y="59"/>
                  </a:moveTo>
                  <a:cubicBezTo>
                    <a:pt x="16" y="59"/>
                    <a:pt x="14" y="57"/>
                    <a:pt x="14" y="5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0"/>
                    <a:pt x="16" y="8"/>
                    <a:pt x="19" y="8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0" y="17"/>
                    <a:pt x="20" y="18"/>
                  </a:cubicBezTo>
                  <a:cubicBezTo>
                    <a:pt x="20" y="18"/>
                    <a:pt x="21" y="19"/>
                    <a:pt x="21" y="19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0" y="25"/>
                    <a:pt x="20" y="26"/>
                  </a:cubicBezTo>
                  <a:cubicBezTo>
                    <a:pt x="20" y="26"/>
                    <a:pt x="21" y="27"/>
                    <a:pt x="21" y="27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3"/>
                    <a:pt x="20" y="33"/>
                    <a:pt x="20" y="34"/>
                  </a:cubicBezTo>
                  <a:cubicBezTo>
                    <a:pt x="20" y="34"/>
                    <a:pt x="21" y="35"/>
                    <a:pt x="21" y="35"/>
                  </a:cubicBezTo>
                  <a:cubicBezTo>
                    <a:pt x="24" y="35"/>
                    <a:pt x="24" y="35"/>
                    <a:pt x="24" y="35"/>
                  </a:cubicBezTo>
                  <a:cubicBezTo>
                    <a:pt x="24" y="41"/>
                    <a:pt x="24" y="41"/>
                    <a:pt x="24" y="41"/>
                  </a:cubicBezTo>
                  <a:cubicBezTo>
                    <a:pt x="21" y="41"/>
                    <a:pt x="21" y="41"/>
                    <a:pt x="21" y="41"/>
                  </a:cubicBezTo>
                  <a:cubicBezTo>
                    <a:pt x="21" y="41"/>
                    <a:pt x="20" y="41"/>
                    <a:pt x="20" y="42"/>
                  </a:cubicBezTo>
                  <a:cubicBezTo>
                    <a:pt x="20" y="42"/>
                    <a:pt x="21" y="43"/>
                    <a:pt x="21" y="43"/>
                  </a:cubicBezTo>
                  <a:cubicBezTo>
                    <a:pt x="24" y="43"/>
                    <a:pt x="24" y="43"/>
                    <a:pt x="24" y="43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49"/>
                    <a:pt x="20" y="49"/>
                    <a:pt x="20" y="50"/>
                  </a:cubicBezTo>
                  <a:cubicBezTo>
                    <a:pt x="20" y="50"/>
                    <a:pt x="21" y="51"/>
                    <a:pt x="21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5" y="53"/>
                    <a:pt x="28" y="55"/>
                    <a:pt x="31" y="55"/>
                  </a:cubicBezTo>
                  <a:cubicBezTo>
                    <a:pt x="38" y="55"/>
                    <a:pt x="38" y="55"/>
                    <a:pt x="38" y="55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9"/>
                    <a:pt x="37" y="59"/>
                    <a:pt x="37" y="59"/>
                  </a:cubicBezTo>
                  <a:lnTo>
                    <a:pt x="19" y="59"/>
                  </a:lnTo>
                  <a:close/>
                  <a:moveTo>
                    <a:pt x="40" y="58"/>
                  </a:moveTo>
                  <a:cubicBezTo>
                    <a:pt x="40" y="58"/>
                    <a:pt x="40" y="58"/>
                    <a:pt x="40" y="58"/>
                  </a:cubicBezTo>
                  <a:cubicBezTo>
                    <a:pt x="41" y="57"/>
                    <a:pt x="41" y="57"/>
                    <a:pt x="40" y="57"/>
                  </a:cubicBezTo>
                  <a:cubicBezTo>
                    <a:pt x="40" y="55"/>
                    <a:pt x="40" y="55"/>
                    <a:pt x="40" y="55"/>
                  </a:cubicBezTo>
                  <a:cubicBezTo>
                    <a:pt x="46" y="55"/>
                    <a:pt x="46" y="55"/>
                    <a:pt x="46" y="55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4" y="57"/>
                    <a:pt x="42" y="58"/>
                    <a:pt x="40" y="58"/>
                  </a:cubicBezTo>
                  <a:close/>
                  <a:moveTo>
                    <a:pt x="59" y="12"/>
                  </a:moveTo>
                  <a:cubicBezTo>
                    <a:pt x="59" y="12"/>
                    <a:pt x="59" y="13"/>
                    <a:pt x="58" y="13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32" y="13"/>
                    <a:pt x="32" y="12"/>
                    <a:pt x="32" y="12"/>
                  </a:cubicBezTo>
                  <a:cubicBezTo>
                    <a:pt x="32" y="11"/>
                    <a:pt x="32" y="11"/>
                    <a:pt x="33" y="11"/>
                  </a:cubicBezTo>
                  <a:cubicBezTo>
                    <a:pt x="58" y="11"/>
                    <a:pt x="58" y="11"/>
                    <a:pt x="58" y="11"/>
                  </a:cubicBezTo>
                  <a:cubicBezTo>
                    <a:pt x="59" y="11"/>
                    <a:pt x="59" y="11"/>
                    <a:pt x="59" y="12"/>
                  </a:cubicBezTo>
                  <a:close/>
                  <a:moveTo>
                    <a:pt x="59" y="20"/>
                  </a:moveTo>
                  <a:cubicBezTo>
                    <a:pt x="59" y="21"/>
                    <a:pt x="59" y="21"/>
                    <a:pt x="58" y="21"/>
                  </a:cubicBezTo>
                  <a:cubicBezTo>
                    <a:pt x="33" y="21"/>
                    <a:pt x="33" y="21"/>
                    <a:pt x="33" y="21"/>
                  </a:cubicBezTo>
                  <a:cubicBezTo>
                    <a:pt x="32" y="21"/>
                    <a:pt x="32" y="21"/>
                    <a:pt x="32" y="20"/>
                  </a:cubicBezTo>
                  <a:cubicBezTo>
                    <a:pt x="32" y="19"/>
                    <a:pt x="32" y="19"/>
                    <a:pt x="33" y="19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59" y="19"/>
                    <a:pt x="59" y="19"/>
                    <a:pt x="59" y="20"/>
                  </a:cubicBezTo>
                  <a:close/>
                  <a:moveTo>
                    <a:pt x="59" y="28"/>
                  </a:moveTo>
                  <a:cubicBezTo>
                    <a:pt x="59" y="29"/>
                    <a:pt x="59" y="29"/>
                    <a:pt x="58" y="29"/>
                  </a:cubicBezTo>
                  <a:cubicBezTo>
                    <a:pt x="33" y="29"/>
                    <a:pt x="33" y="29"/>
                    <a:pt x="33" y="29"/>
                  </a:cubicBezTo>
                  <a:cubicBezTo>
                    <a:pt x="32" y="29"/>
                    <a:pt x="32" y="29"/>
                    <a:pt x="32" y="28"/>
                  </a:cubicBezTo>
                  <a:cubicBezTo>
                    <a:pt x="32" y="27"/>
                    <a:pt x="32" y="27"/>
                    <a:pt x="33" y="27"/>
                  </a:cubicBezTo>
                  <a:cubicBezTo>
                    <a:pt x="58" y="27"/>
                    <a:pt x="58" y="27"/>
                    <a:pt x="58" y="27"/>
                  </a:cubicBezTo>
                  <a:cubicBezTo>
                    <a:pt x="59" y="27"/>
                    <a:pt x="59" y="27"/>
                    <a:pt x="59" y="28"/>
                  </a:cubicBezTo>
                  <a:close/>
                  <a:moveTo>
                    <a:pt x="59" y="36"/>
                  </a:moveTo>
                  <a:cubicBezTo>
                    <a:pt x="59" y="37"/>
                    <a:pt x="59" y="37"/>
                    <a:pt x="58" y="37"/>
                  </a:cubicBezTo>
                  <a:cubicBezTo>
                    <a:pt x="33" y="37"/>
                    <a:pt x="33" y="37"/>
                    <a:pt x="33" y="37"/>
                  </a:cubicBezTo>
                  <a:cubicBezTo>
                    <a:pt x="32" y="37"/>
                    <a:pt x="32" y="37"/>
                    <a:pt x="32" y="36"/>
                  </a:cubicBezTo>
                  <a:cubicBezTo>
                    <a:pt x="32" y="36"/>
                    <a:pt x="32" y="35"/>
                    <a:pt x="33" y="35"/>
                  </a:cubicBezTo>
                  <a:cubicBezTo>
                    <a:pt x="58" y="35"/>
                    <a:pt x="58" y="35"/>
                    <a:pt x="58" y="35"/>
                  </a:cubicBezTo>
                  <a:cubicBezTo>
                    <a:pt x="59" y="35"/>
                    <a:pt x="59" y="36"/>
                    <a:pt x="59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Freeform 85"/>
            <p:cNvSpPr>
              <a:spLocks noEditPoints="1"/>
            </p:cNvSpPr>
            <p:nvPr/>
          </p:nvSpPr>
          <p:spPr bwMode="auto">
            <a:xfrm>
              <a:off x="7897415" y="2727666"/>
              <a:ext cx="397387" cy="298627"/>
            </a:xfrm>
            <a:custGeom>
              <a:avLst/>
              <a:gdLst>
                <a:gd name="T0" fmla="*/ 53 w 71"/>
                <a:gd name="T1" fmla="*/ 5 h 51"/>
                <a:gd name="T2" fmla="*/ 0 w 71"/>
                <a:gd name="T3" fmla="*/ 12 h 51"/>
                <a:gd name="T4" fmla="*/ 8 w 71"/>
                <a:gd name="T5" fmla="*/ 33 h 51"/>
                <a:gd name="T6" fmla="*/ 12 w 71"/>
                <a:gd name="T7" fmla="*/ 43 h 51"/>
                <a:gd name="T8" fmla="*/ 46 w 71"/>
                <a:gd name="T9" fmla="*/ 40 h 51"/>
                <a:gd name="T10" fmla="*/ 11 w 71"/>
                <a:gd name="T11" fmla="*/ 35 h 51"/>
                <a:gd name="T12" fmla="*/ 48 w 71"/>
                <a:gd name="T13" fmla="*/ 31 h 51"/>
                <a:gd name="T14" fmla="*/ 56 w 71"/>
                <a:gd name="T15" fmla="*/ 6 h 51"/>
                <a:gd name="T16" fmla="*/ 71 w 71"/>
                <a:gd name="T17" fmla="*/ 2 h 51"/>
                <a:gd name="T18" fmla="*/ 45 w 71"/>
                <a:gd name="T19" fmla="*/ 18 h 51"/>
                <a:gd name="T20" fmla="*/ 49 w 71"/>
                <a:gd name="T21" fmla="*/ 18 h 51"/>
                <a:gd name="T22" fmla="*/ 45 w 71"/>
                <a:gd name="T23" fmla="*/ 20 h 51"/>
                <a:gd name="T24" fmla="*/ 9 w 71"/>
                <a:gd name="T25" fmla="*/ 30 h 51"/>
                <a:gd name="T26" fmla="*/ 12 w 71"/>
                <a:gd name="T27" fmla="*/ 32 h 51"/>
                <a:gd name="T28" fmla="*/ 28 w 71"/>
                <a:gd name="T29" fmla="*/ 18 h 51"/>
                <a:gd name="T30" fmla="*/ 35 w 71"/>
                <a:gd name="T31" fmla="*/ 18 h 51"/>
                <a:gd name="T32" fmla="*/ 43 w 71"/>
                <a:gd name="T33" fmla="*/ 18 h 51"/>
                <a:gd name="T34" fmla="*/ 28 w 71"/>
                <a:gd name="T35" fmla="*/ 20 h 51"/>
                <a:gd name="T36" fmla="*/ 28 w 71"/>
                <a:gd name="T37" fmla="*/ 25 h 51"/>
                <a:gd name="T38" fmla="*/ 21 w 71"/>
                <a:gd name="T39" fmla="*/ 25 h 51"/>
                <a:gd name="T40" fmla="*/ 26 w 71"/>
                <a:gd name="T41" fmla="*/ 25 h 51"/>
                <a:gd name="T42" fmla="*/ 20 w 71"/>
                <a:gd name="T43" fmla="*/ 13 h 51"/>
                <a:gd name="T44" fmla="*/ 18 w 71"/>
                <a:gd name="T45" fmla="*/ 18 h 51"/>
                <a:gd name="T46" fmla="*/ 18 w 71"/>
                <a:gd name="T47" fmla="*/ 13 h 51"/>
                <a:gd name="T48" fmla="*/ 19 w 71"/>
                <a:gd name="T49" fmla="*/ 25 h 51"/>
                <a:gd name="T50" fmla="*/ 18 w 71"/>
                <a:gd name="T51" fmla="*/ 20 h 51"/>
                <a:gd name="T52" fmla="*/ 5 w 71"/>
                <a:gd name="T53" fmla="*/ 20 h 51"/>
                <a:gd name="T54" fmla="*/ 13 w 71"/>
                <a:gd name="T55" fmla="*/ 27 h 51"/>
                <a:gd name="T56" fmla="*/ 14 w 71"/>
                <a:gd name="T57" fmla="*/ 32 h 51"/>
                <a:gd name="T58" fmla="*/ 26 w 71"/>
                <a:gd name="T59" fmla="*/ 27 h 51"/>
                <a:gd name="T60" fmla="*/ 21 w 71"/>
                <a:gd name="T61" fmla="*/ 27 h 51"/>
                <a:gd name="T62" fmla="*/ 33 w 71"/>
                <a:gd name="T63" fmla="*/ 32 h 51"/>
                <a:gd name="T64" fmla="*/ 36 w 71"/>
                <a:gd name="T65" fmla="*/ 27 h 51"/>
                <a:gd name="T66" fmla="*/ 35 w 71"/>
                <a:gd name="T67" fmla="*/ 32 h 51"/>
                <a:gd name="T68" fmla="*/ 37 w 71"/>
                <a:gd name="T69" fmla="*/ 20 h 51"/>
                <a:gd name="T70" fmla="*/ 36 w 71"/>
                <a:gd name="T71" fmla="*/ 25 h 51"/>
                <a:gd name="T72" fmla="*/ 9 w 71"/>
                <a:gd name="T73" fmla="*/ 13 h 51"/>
                <a:gd name="T74" fmla="*/ 3 w 71"/>
                <a:gd name="T75" fmla="*/ 14 h 51"/>
                <a:gd name="T76" fmla="*/ 42 w 71"/>
                <a:gd name="T77" fmla="*/ 32 h 51"/>
                <a:gd name="T78" fmla="*/ 46 w 71"/>
                <a:gd name="T79" fmla="*/ 27 h 51"/>
                <a:gd name="T80" fmla="*/ 13 w 71"/>
                <a:gd name="T81" fmla="*/ 44 h 51"/>
                <a:gd name="T82" fmla="*/ 17 w 71"/>
                <a:gd name="T83" fmla="*/ 48 h 51"/>
                <a:gd name="T84" fmla="*/ 12 w 71"/>
                <a:gd name="T85" fmla="*/ 48 h 51"/>
                <a:gd name="T86" fmla="*/ 13 w 71"/>
                <a:gd name="T87" fmla="*/ 49 h 51"/>
                <a:gd name="T88" fmla="*/ 40 w 71"/>
                <a:gd name="T89" fmla="*/ 51 h 51"/>
                <a:gd name="T90" fmla="*/ 40 w 71"/>
                <a:gd name="T91" fmla="*/ 49 h 51"/>
                <a:gd name="T92" fmla="*/ 42 w 71"/>
                <a:gd name="T93" fmla="*/ 4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1" h="51">
                  <a:moveTo>
                    <a:pt x="70" y="0"/>
                  </a:moveTo>
                  <a:cubicBezTo>
                    <a:pt x="59" y="0"/>
                    <a:pt x="59" y="0"/>
                    <a:pt x="59" y="0"/>
                  </a:cubicBezTo>
                  <a:cubicBezTo>
                    <a:pt x="56" y="0"/>
                    <a:pt x="54" y="2"/>
                    <a:pt x="53" y="5"/>
                  </a:cubicBezTo>
                  <a:cubicBezTo>
                    <a:pt x="51" y="10"/>
                    <a:pt x="51" y="10"/>
                    <a:pt x="51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2" y="10"/>
                    <a:pt x="1" y="11"/>
                    <a:pt x="0" y="12"/>
                  </a:cubicBezTo>
                  <a:cubicBezTo>
                    <a:pt x="0" y="13"/>
                    <a:pt x="0" y="14"/>
                    <a:pt x="0" y="16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7" y="32"/>
                    <a:pt x="7" y="32"/>
                    <a:pt x="8" y="33"/>
                  </a:cubicBezTo>
                  <a:cubicBezTo>
                    <a:pt x="8" y="33"/>
                    <a:pt x="8" y="33"/>
                    <a:pt x="8" y="34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8" y="41"/>
                    <a:pt x="10" y="43"/>
                    <a:pt x="12" y="43"/>
                  </a:cubicBezTo>
                  <a:cubicBezTo>
                    <a:pt x="46" y="43"/>
                    <a:pt x="46" y="43"/>
                    <a:pt x="46" y="43"/>
                  </a:cubicBezTo>
                  <a:cubicBezTo>
                    <a:pt x="46" y="43"/>
                    <a:pt x="47" y="42"/>
                    <a:pt x="47" y="41"/>
                  </a:cubicBezTo>
                  <a:cubicBezTo>
                    <a:pt x="47" y="41"/>
                    <a:pt x="46" y="40"/>
                    <a:pt x="46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1" y="40"/>
                    <a:pt x="11" y="39"/>
                    <a:pt x="11" y="38"/>
                  </a:cubicBezTo>
                  <a:cubicBezTo>
                    <a:pt x="11" y="35"/>
                    <a:pt x="11" y="35"/>
                    <a:pt x="11" y="35"/>
                  </a:cubicBezTo>
                  <a:cubicBezTo>
                    <a:pt x="11" y="35"/>
                    <a:pt x="12" y="35"/>
                    <a:pt x="1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5" y="35"/>
                    <a:pt x="47" y="33"/>
                    <a:pt x="48" y="31"/>
                  </a:cubicBezTo>
                  <a:cubicBezTo>
                    <a:pt x="54" y="13"/>
                    <a:pt x="54" y="13"/>
                    <a:pt x="54" y="13"/>
                  </a:cubicBezTo>
                  <a:cubicBezTo>
                    <a:pt x="54" y="13"/>
                    <a:pt x="54" y="12"/>
                    <a:pt x="54" y="12"/>
                  </a:cubicBezTo>
                  <a:cubicBezTo>
                    <a:pt x="56" y="6"/>
                    <a:pt x="56" y="6"/>
                    <a:pt x="56" y="6"/>
                  </a:cubicBezTo>
                  <a:cubicBezTo>
                    <a:pt x="56" y="4"/>
                    <a:pt x="58" y="3"/>
                    <a:pt x="59" y="3"/>
                  </a:cubicBezTo>
                  <a:cubicBezTo>
                    <a:pt x="70" y="3"/>
                    <a:pt x="70" y="3"/>
                    <a:pt x="70" y="3"/>
                  </a:cubicBezTo>
                  <a:cubicBezTo>
                    <a:pt x="70" y="3"/>
                    <a:pt x="71" y="3"/>
                    <a:pt x="71" y="2"/>
                  </a:cubicBezTo>
                  <a:cubicBezTo>
                    <a:pt x="71" y="1"/>
                    <a:pt x="70" y="0"/>
                    <a:pt x="70" y="0"/>
                  </a:cubicBezTo>
                  <a:close/>
                  <a:moveTo>
                    <a:pt x="49" y="18"/>
                  </a:moveTo>
                  <a:cubicBezTo>
                    <a:pt x="45" y="18"/>
                    <a:pt x="45" y="18"/>
                    <a:pt x="45" y="18"/>
                  </a:cubicBezTo>
                  <a:cubicBezTo>
                    <a:pt x="46" y="13"/>
                    <a:pt x="46" y="13"/>
                    <a:pt x="46" y="13"/>
                  </a:cubicBezTo>
                  <a:cubicBezTo>
                    <a:pt x="50" y="13"/>
                    <a:pt x="50" y="13"/>
                    <a:pt x="50" y="13"/>
                  </a:cubicBezTo>
                  <a:lnTo>
                    <a:pt x="49" y="18"/>
                  </a:lnTo>
                  <a:close/>
                  <a:moveTo>
                    <a:pt x="47" y="25"/>
                  </a:moveTo>
                  <a:cubicBezTo>
                    <a:pt x="44" y="25"/>
                    <a:pt x="44" y="25"/>
                    <a:pt x="44" y="25"/>
                  </a:cubicBezTo>
                  <a:cubicBezTo>
                    <a:pt x="45" y="20"/>
                    <a:pt x="45" y="20"/>
                    <a:pt x="45" y="20"/>
                  </a:cubicBezTo>
                  <a:cubicBezTo>
                    <a:pt x="48" y="20"/>
                    <a:pt x="48" y="20"/>
                    <a:pt x="48" y="20"/>
                  </a:cubicBezTo>
                  <a:lnTo>
                    <a:pt x="47" y="25"/>
                  </a:lnTo>
                  <a:close/>
                  <a:moveTo>
                    <a:pt x="9" y="30"/>
                  </a:moveTo>
                  <a:cubicBezTo>
                    <a:pt x="8" y="27"/>
                    <a:pt x="8" y="27"/>
                    <a:pt x="8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2"/>
                    <a:pt x="10" y="31"/>
                    <a:pt x="9" y="30"/>
                  </a:cubicBezTo>
                  <a:close/>
                  <a:moveTo>
                    <a:pt x="35" y="18"/>
                  </a:moveTo>
                  <a:cubicBezTo>
                    <a:pt x="28" y="18"/>
                    <a:pt x="28" y="18"/>
                    <a:pt x="28" y="18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35" y="13"/>
                    <a:pt x="35" y="13"/>
                    <a:pt x="35" y="13"/>
                  </a:cubicBezTo>
                  <a:lnTo>
                    <a:pt x="35" y="18"/>
                  </a:lnTo>
                  <a:close/>
                  <a:moveTo>
                    <a:pt x="37" y="13"/>
                  </a:moveTo>
                  <a:cubicBezTo>
                    <a:pt x="44" y="13"/>
                    <a:pt x="44" y="13"/>
                    <a:pt x="44" y="13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37" y="18"/>
                    <a:pt x="37" y="18"/>
                    <a:pt x="37" y="18"/>
                  </a:cubicBezTo>
                  <a:lnTo>
                    <a:pt x="37" y="13"/>
                  </a:lnTo>
                  <a:close/>
                  <a:moveTo>
                    <a:pt x="28" y="20"/>
                  </a:moveTo>
                  <a:cubicBezTo>
                    <a:pt x="35" y="20"/>
                    <a:pt x="35" y="20"/>
                    <a:pt x="35" y="20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28" y="25"/>
                    <a:pt x="28" y="25"/>
                    <a:pt x="28" y="25"/>
                  </a:cubicBezTo>
                  <a:lnTo>
                    <a:pt x="28" y="20"/>
                  </a:lnTo>
                  <a:close/>
                  <a:moveTo>
                    <a:pt x="26" y="25"/>
                  </a:moveTo>
                  <a:cubicBezTo>
                    <a:pt x="21" y="25"/>
                    <a:pt x="21" y="25"/>
                    <a:pt x="21" y="25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6" y="20"/>
                    <a:pt x="26" y="20"/>
                    <a:pt x="26" y="20"/>
                  </a:cubicBezTo>
                  <a:lnTo>
                    <a:pt x="26" y="25"/>
                  </a:lnTo>
                  <a:close/>
                  <a:moveTo>
                    <a:pt x="26" y="18"/>
                  </a:moveTo>
                  <a:cubicBezTo>
                    <a:pt x="20" y="18"/>
                    <a:pt x="20" y="18"/>
                    <a:pt x="20" y="18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7" y="13"/>
                    <a:pt x="27" y="13"/>
                    <a:pt x="27" y="13"/>
                  </a:cubicBezTo>
                  <a:lnTo>
                    <a:pt x="26" y="18"/>
                  </a:lnTo>
                  <a:close/>
                  <a:moveTo>
                    <a:pt x="18" y="18"/>
                  </a:moveTo>
                  <a:cubicBezTo>
                    <a:pt x="12" y="18"/>
                    <a:pt x="12" y="18"/>
                    <a:pt x="12" y="18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8" y="13"/>
                    <a:pt x="18" y="13"/>
                    <a:pt x="18" y="13"/>
                  </a:cubicBezTo>
                  <a:lnTo>
                    <a:pt x="18" y="18"/>
                  </a:lnTo>
                  <a:close/>
                  <a:moveTo>
                    <a:pt x="18" y="20"/>
                  </a:moveTo>
                  <a:cubicBezTo>
                    <a:pt x="19" y="25"/>
                    <a:pt x="19" y="25"/>
                    <a:pt x="19" y="25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2" y="20"/>
                    <a:pt x="12" y="20"/>
                    <a:pt x="12" y="20"/>
                  </a:cubicBezTo>
                  <a:lnTo>
                    <a:pt x="18" y="20"/>
                  </a:lnTo>
                  <a:close/>
                  <a:moveTo>
                    <a:pt x="11" y="25"/>
                  </a:moveTo>
                  <a:cubicBezTo>
                    <a:pt x="7" y="25"/>
                    <a:pt x="7" y="25"/>
                    <a:pt x="7" y="25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10" y="20"/>
                    <a:pt x="10" y="20"/>
                    <a:pt x="10" y="20"/>
                  </a:cubicBezTo>
                  <a:lnTo>
                    <a:pt x="11" y="25"/>
                  </a:lnTo>
                  <a:close/>
                  <a:moveTo>
                    <a:pt x="13" y="27"/>
                  </a:moveTo>
                  <a:cubicBezTo>
                    <a:pt x="19" y="27"/>
                    <a:pt x="19" y="27"/>
                    <a:pt x="19" y="27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4" y="32"/>
                    <a:pt x="14" y="32"/>
                    <a:pt x="14" y="32"/>
                  </a:cubicBezTo>
                  <a:lnTo>
                    <a:pt x="13" y="27"/>
                  </a:lnTo>
                  <a:close/>
                  <a:moveTo>
                    <a:pt x="21" y="27"/>
                  </a:moveTo>
                  <a:cubicBezTo>
                    <a:pt x="26" y="27"/>
                    <a:pt x="26" y="27"/>
                    <a:pt x="26" y="27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1" y="32"/>
                    <a:pt x="21" y="32"/>
                    <a:pt x="21" y="32"/>
                  </a:cubicBezTo>
                  <a:lnTo>
                    <a:pt x="21" y="27"/>
                  </a:lnTo>
                  <a:close/>
                  <a:moveTo>
                    <a:pt x="28" y="27"/>
                  </a:moveTo>
                  <a:cubicBezTo>
                    <a:pt x="34" y="27"/>
                    <a:pt x="34" y="27"/>
                    <a:pt x="34" y="27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28" y="32"/>
                    <a:pt x="28" y="32"/>
                    <a:pt x="28" y="32"/>
                  </a:cubicBezTo>
                  <a:lnTo>
                    <a:pt x="28" y="27"/>
                  </a:lnTo>
                  <a:close/>
                  <a:moveTo>
                    <a:pt x="36" y="27"/>
                  </a:moveTo>
                  <a:cubicBezTo>
                    <a:pt x="41" y="27"/>
                    <a:pt x="41" y="27"/>
                    <a:pt x="41" y="27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35" y="32"/>
                    <a:pt x="35" y="32"/>
                    <a:pt x="35" y="32"/>
                  </a:cubicBezTo>
                  <a:lnTo>
                    <a:pt x="36" y="27"/>
                  </a:lnTo>
                  <a:close/>
                  <a:moveTo>
                    <a:pt x="36" y="25"/>
                  </a:moveTo>
                  <a:cubicBezTo>
                    <a:pt x="37" y="20"/>
                    <a:pt x="37" y="20"/>
                    <a:pt x="37" y="20"/>
                  </a:cubicBezTo>
                  <a:cubicBezTo>
                    <a:pt x="43" y="20"/>
                    <a:pt x="43" y="20"/>
                    <a:pt x="43" y="20"/>
                  </a:cubicBezTo>
                  <a:cubicBezTo>
                    <a:pt x="42" y="25"/>
                    <a:pt x="42" y="25"/>
                    <a:pt x="42" y="25"/>
                  </a:cubicBezTo>
                  <a:lnTo>
                    <a:pt x="36" y="25"/>
                  </a:lnTo>
                  <a:close/>
                  <a:moveTo>
                    <a:pt x="4" y="13"/>
                  </a:moveTo>
                  <a:cubicBezTo>
                    <a:pt x="4" y="13"/>
                    <a:pt x="4" y="13"/>
                    <a:pt x="4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3"/>
                    <a:pt x="3" y="13"/>
                    <a:pt x="4" y="13"/>
                  </a:cubicBezTo>
                  <a:close/>
                  <a:moveTo>
                    <a:pt x="42" y="32"/>
                  </a:moveTo>
                  <a:cubicBezTo>
                    <a:pt x="42" y="32"/>
                    <a:pt x="42" y="32"/>
                    <a:pt x="42" y="32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6" y="27"/>
                    <a:pt x="46" y="27"/>
                    <a:pt x="46" y="27"/>
                  </a:cubicBezTo>
                  <a:cubicBezTo>
                    <a:pt x="45" y="30"/>
                    <a:pt x="45" y="30"/>
                    <a:pt x="45" y="30"/>
                  </a:cubicBezTo>
                  <a:cubicBezTo>
                    <a:pt x="45" y="31"/>
                    <a:pt x="43" y="32"/>
                    <a:pt x="42" y="32"/>
                  </a:cubicBezTo>
                  <a:close/>
                  <a:moveTo>
                    <a:pt x="13" y="44"/>
                  </a:moveTo>
                  <a:cubicBezTo>
                    <a:pt x="11" y="44"/>
                    <a:pt x="10" y="46"/>
                    <a:pt x="10" y="48"/>
                  </a:cubicBezTo>
                  <a:cubicBezTo>
                    <a:pt x="10" y="50"/>
                    <a:pt x="11" y="51"/>
                    <a:pt x="13" y="51"/>
                  </a:cubicBezTo>
                  <a:cubicBezTo>
                    <a:pt x="15" y="51"/>
                    <a:pt x="17" y="50"/>
                    <a:pt x="17" y="48"/>
                  </a:cubicBezTo>
                  <a:cubicBezTo>
                    <a:pt x="17" y="46"/>
                    <a:pt x="15" y="44"/>
                    <a:pt x="13" y="44"/>
                  </a:cubicBezTo>
                  <a:close/>
                  <a:moveTo>
                    <a:pt x="13" y="49"/>
                  </a:moveTo>
                  <a:cubicBezTo>
                    <a:pt x="13" y="49"/>
                    <a:pt x="12" y="48"/>
                    <a:pt x="12" y="48"/>
                  </a:cubicBezTo>
                  <a:cubicBezTo>
                    <a:pt x="12" y="47"/>
                    <a:pt x="13" y="46"/>
                    <a:pt x="13" y="46"/>
                  </a:cubicBezTo>
                  <a:cubicBezTo>
                    <a:pt x="14" y="46"/>
                    <a:pt x="15" y="47"/>
                    <a:pt x="15" y="48"/>
                  </a:cubicBezTo>
                  <a:cubicBezTo>
                    <a:pt x="15" y="48"/>
                    <a:pt x="14" y="49"/>
                    <a:pt x="13" y="49"/>
                  </a:cubicBezTo>
                  <a:close/>
                  <a:moveTo>
                    <a:pt x="40" y="44"/>
                  </a:moveTo>
                  <a:cubicBezTo>
                    <a:pt x="38" y="44"/>
                    <a:pt x="37" y="46"/>
                    <a:pt x="37" y="48"/>
                  </a:cubicBezTo>
                  <a:cubicBezTo>
                    <a:pt x="37" y="50"/>
                    <a:pt x="38" y="51"/>
                    <a:pt x="40" y="51"/>
                  </a:cubicBezTo>
                  <a:cubicBezTo>
                    <a:pt x="42" y="51"/>
                    <a:pt x="44" y="50"/>
                    <a:pt x="44" y="48"/>
                  </a:cubicBezTo>
                  <a:cubicBezTo>
                    <a:pt x="44" y="46"/>
                    <a:pt x="42" y="44"/>
                    <a:pt x="40" y="44"/>
                  </a:cubicBezTo>
                  <a:close/>
                  <a:moveTo>
                    <a:pt x="40" y="49"/>
                  </a:moveTo>
                  <a:cubicBezTo>
                    <a:pt x="39" y="49"/>
                    <a:pt x="39" y="48"/>
                    <a:pt x="39" y="48"/>
                  </a:cubicBezTo>
                  <a:cubicBezTo>
                    <a:pt x="39" y="47"/>
                    <a:pt x="39" y="46"/>
                    <a:pt x="40" y="46"/>
                  </a:cubicBezTo>
                  <a:cubicBezTo>
                    <a:pt x="41" y="46"/>
                    <a:pt x="42" y="47"/>
                    <a:pt x="42" y="48"/>
                  </a:cubicBezTo>
                  <a:cubicBezTo>
                    <a:pt x="42" y="48"/>
                    <a:pt x="41" y="49"/>
                    <a:pt x="40" y="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Freeform 86"/>
            <p:cNvSpPr>
              <a:spLocks noEditPoints="1"/>
            </p:cNvSpPr>
            <p:nvPr/>
          </p:nvSpPr>
          <p:spPr bwMode="auto">
            <a:xfrm>
              <a:off x="7302816" y="2167613"/>
              <a:ext cx="492109" cy="426303"/>
            </a:xfrm>
            <a:custGeom>
              <a:avLst/>
              <a:gdLst>
                <a:gd name="T0" fmla="*/ 71 w 72"/>
                <a:gd name="T1" fmla="*/ 15 h 60"/>
                <a:gd name="T2" fmla="*/ 57 w 72"/>
                <a:gd name="T3" fmla="*/ 17 h 60"/>
                <a:gd name="T4" fmla="*/ 44 w 72"/>
                <a:gd name="T5" fmla="*/ 45 h 60"/>
                <a:gd name="T6" fmla="*/ 12 w 72"/>
                <a:gd name="T7" fmla="*/ 45 h 60"/>
                <a:gd name="T8" fmla="*/ 14 w 72"/>
                <a:gd name="T9" fmla="*/ 48 h 60"/>
                <a:gd name="T10" fmla="*/ 48 w 72"/>
                <a:gd name="T11" fmla="*/ 50 h 60"/>
                <a:gd name="T12" fmla="*/ 14 w 72"/>
                <a:gd name="T13" fmla="*/ 51 h 60"/>
                <a:gd name="T14" fmla="*/ 9 w 72"/>
                <a:gd name="T15" fmla="*/ 44 h 60"/>
                <a:gd name="T16" fmla="*/ 8 w 72"/>
                <a:gd name="T17" fmla="*/ 41 h 60"/>
                <a:gd name="T18" fmla="*/ 1 w 72"/>
                <a:gd name="T19" fmla="*/ 22 h 60"/>
                <a:gd name="T20" fmla="*/ 11 w 72"/>
                <a:gd name="T21" fmla="*/ 40 h 60"/>
                <a:gd name="T22" fmla="*/ 44 w 72"/>
                <a:gd name="T23" fmla="*/ 42 h 60"/>
                <a:gd name="T24" fmla="*/ 54 w 72"/>
                <a:gd name="T25" fmla="*/ 16 h 60"/>
                <a:gd name="T26" fmla="*/ 71 w 72"/>
                <a:gd name="T27" fmla="*/ 12 h 60"/>
                <a:gd name="T28" fmla="*/ 18 w 72"/>
                <a:gd name="T29" fmla="*/ 56 h 60"/>
                <a:gd name="T30" fmla="*/ 11 w 72"/>
                <a:gd name="T31" fmla="*/ 56 h 60"/>
                <a:gd name="T32" fmla="*/ 18 w 72"/>
                <a:gd name="T33" fmla="*/ 56 h 60"/>
                <a:gd name="T34" fmla="*/ 15 w 72"/>
                <a:gd name="T35" fmla="*/ 54 h 60"/>
                <a:gd name="T36" fmla="*/ 15 w 72"/>
                <a:gd name="T37" fmla="*/ 58 h 60"/>
                <a:gd name="T38" fmla="*/ 45 w 72"/>
                <a:gd name="T39" fmla="*/ 56 h 60"/>
                <a:gd name="T40" fmla="*/ 38 w 72"/>
                <a:gd name="T41" fmla="*/ 56 h 60"/>
                <a:gd name="T42" fmla="*/ 45 w 72"/>
                <a:gd name="T43" fmla="*/ 56 h 60"/>
                <a:gd name="T44" fmla="*/ 42 w 72"/>
                <a:gd name="T45" fmla="*/ 54 h 60"/>
                <a:gd name="T46" fmla="*/ 42 w 72"/>
                <a:gd name="T47" fmla="*/ 58 h 60"/>
                <a:gd name="T48" fmla="*/ 46 w 72"/>
                <a:gd name="T49" fmla="*/ 35 h 60"/>
                <a:gd name="T50" fmla="*/ 12 w 72"/>
                <a:gd name="T51" fmla="*/ 34 h 60"/>
                <a:gd name="T52" fmla="*/ 12 w 72"/>
                <a:gd name="T53" fmla="*/ 36 h 60"/>
                <a:gd name="T54" fmla="*/ 46 w 72"/>
                <a:gd name="T55" fmla="*/ 35 h 60"/>
                <a:gd name="T56" fmla="*/ 12 w 72"/>
                <a:gd name="T57" fmla="*/ 39 h 60"/>
                <a:gd name="T58" fmla="*/ 43 w 72"/>
                <a:gd name="T59" fmla="*/ 40 h 60"/>
                <a:gd name="T60" fmla="*/ 43 w 72"/>
                <a:gd name="T61" fmla="*/ 38 h 60"/>
                <a:gd name="T62" fmla="*/ 13 w 72"/>
                <a:gd name="T63" fmla="*/ 28 h 60"/>
                <a:gd name="T64" fmla="*/ 16 w 72"/>
                <a:gd name="T65" fmla="*/ 23 h 60"/>
                <a:gd name="T66" fmla="*/ 28 w 72"/>
                <a:gd name="T67" fmla="*/ 14 h 60"/>
                <a:gd name="T68" fmla="*/ 33 w 72"/>
                <a:gd name="T69" fmla="*/ 17 h 60"/>
                <a:gd name="T70" fmla="*/ 36 w 72"/>
                <a:gd name="T71" fmla="*/ 22 h 60"/>
                <a:gd name="T72" fmla="*/ 39 w 72"/>
                <a:gd name="T73" fmla="*/ 17 h 60"/>
                <a:gd name="T74" fmla="*/ 51 w 72"/>
                <a:gd name="T75" fmla="*/ 7 h 60"/>
                <a:gd name="T76" fmla="*/ 51 w 72"/>
                <a:gd name="T77" fmla="*/ 0 h 60"/>
                <a:gd name="T78" fmla="*/ 49 w 72"/>
                <a:gd name="T79" fmla="*/ 5 h 60"/>
                <a:gd name="T80" fmla="*/ 36 w 72"/>
                <a:gd name="T81" fmla="*/ 15 h 60"/>
                <a:gd name="T82" fmla="*/ 31 w 72"/>
                <a:gd name="T83" fmla="*/ 12 h 60"/>
                <a:gd name="T84" fmla="*/ 28 w 72"/>
                <a:gd name="T85" fmla="*/ 7 h 60"/>
                <a:gd name="T86" fmla="*/ 25 w 72"/>
                <a:gd name="T87" fmla="*/ 11 h 60"/>
                <a:gd name="T88" fmla="*/ 13 w 72"/>
                <a:gd name="T89" fmla="*/ 22 h 60"/>
                <a:gd name="T90" fmla="*/ 13 w 72"/>
                <a:gd name="T91" fmla="*/ 28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2" h="60">
                  <a:moveTo>
                    <a:pt x="72" y="13"/>
                  </a:moveTo>
                  <a:cubicBezTo>
                    <a:pt x="72" y="14"/>
                    <a:pt x="71" y="15"/>
                    <a:pt x="71" y="15"/>
                  </a:cubicBezTo>
                  <a:cubicBezTo>
                    <a:pt x="60" y="15"/>
                    <a:pt x="60" y="15"/>
                    <a:pt x="60" y="15"/>
                  </a:cubicBezTo>
                  <a:cubicBezTo>
                    <a:pt x="59" y="15"/>
                    <a:pt x="57" y="16"/>
                    <a:pt x="57" y="17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43"/>
                    <a:pt x="46" y="45"/>
                    <a:pt x="44" y="45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13" y="45"/>
                    <a:pt x="13" y="45"/>
                    <a:pt x="12" y="45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2" y="47"/>
                    <a:pt x="13" y="48"/>
                    <a:pt x="14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8" y="48"/>
                    <a:pt x="48" y="49"/>
                    <a:pt x="48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14" y="51"/>
                    <a:pt x="14" y="51"/>
                    <a:pt x="14" y="51"/>
                  </a:cubicBezTo>
                  <a:cubicBezTo>
                    <a:pt x="11" y="51"/>
                    <a:pt x="9" y="49"/>
                    <a:pt x="9" y="47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9" y="42"/>
                    <a:pt x="8" y="42"/>
                    <a:pt x="8" y="4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3"/>
                    <a:pt x="0" y="22"/>
                    <a:pt x="1" y="22"/>
                  </a:cubicBezTo>
                  <a:cubicBezTo>
                    <a:pt x="2" y="21"/>
                    <a:pt x="3" y="22"/>
                    <a:pt x="3" y="22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1" y="41"/>
                    <a:pt x="13" y="42"/>
                    <a:pt x="14" y="42"/>
                  </a:cubicBezTo>
                  <a:cubicBezTo>
                    <a:pt x="44" y="42"/>
                    <a:pt x="44" y="42"/>
                    <a:pt x="44" y="42"/>
                  </a:cubicBezTo>
                  <a:cubicBezTo>
                    <a:pt x="45" y="42"/>
                    <a:pt x="46" y="41"/>
                    <a:pt x="47" y="40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5" y="13"/>
                    <a:pt x="57" y="12"/>
                    <a:pt x="60" y="12"/>
                  </a:cubicBezTo>
                  <a:cubicBezTo>
                    <a:pt x="71" y="12"/>
                    <a:pt x="71" y="12"/>
                    <a:pt x="71" y="12"/>
                  </a:cubicBezTo>
                  <a:cubicBezTo>
                    <a:pt x="71" y="12"/>
                    <a:pt x="72" y="12"/>
                    <a:pt x="72" y="13"/>
                  </a:cubicBezTo>
                  <a:close/>
                  <a:moveTo>
                    <a:pt x="18" y="56"/>
                  </a:moveTo>
                  <a:cubicBezTo>
                    <a:pt x="18" y="58"/>
                    <a:pt x="17" y="60"/>
                    <a:pt x="15" y="60"/>
                  </a:cubicBezTo>
                  <a:cubicBezTo>
                    <a:pt x="13" y="60"/>
                    <a:pt x="11" y="58"/>
                    <a:pt x="11" y="56"/>
                  </a:cubicBezTo>
                  <a:cubicBezTo>
                    <a:pt x="11" y="54"/>
                    <a:pt x="13" y="52"/>
                    <a:pt x="15" y="52"/>
                  </a:cubicBezTo>
                  <a:cubicBezTo>
                    <a:pt x="17" y="52"/>
                    <a:pt x="18" y="54"/>
                    <a:pt x="18" y="56"/>
                  </a:cubicBezTo>
                  <a:close/>
                  <a:moveTo>
                    <a:pt x="16" y="56"/>
                  </a:moveTo>
                  <a:cubicBezTo>
                    <a:pt x="16" y="55"/>
                    <a:pt x="16" y="54"/>
                    <a:pt x="15" y="54"/>
                  </a:cubicBezTo>
                  <a:cubicBezTo>
                    <a:pt x="14" y="54"/>
                    <a:pt x="13" y="55"/>
                    <a:pt x="13" y="56"/>
                  </a:cubicBezTo>
                  <a:cubicBezTo>
                    <a:pt x="13" y="57"/>
                    <a:pt x="14" y="58"/>
                    <a:pt x="15" y="58"/>
                  </a:cubicBezTo>
                  <a:cubicBezTo>
                    <a:pt x="16" y="58"/>
                    <a:pt x="16" y="57"/>
                    <a:pt x="16" y="56"/>
                  </a:cubicBezTo>
                  <a:close/>
                  <a:moveTo>
                    <a:pt x="45" y="56"/>
                  </a:moveTo>
                  <a:cubicBezTo>
                    <a:pt x="45" y="58"/>
                    <a:pt x="44" y="60"/>
                    <a:pt x="42" y="60"/>
                  </a:cubicBezTo>
                  <a:cubicBezTo>
                    <a:pt x="40" y="60"/>
                    <a:pt x="38" y="58"/>
                    <a:pt x="38" y="56"/>
                  </a:cubicBezTo>
                  <a:cubicBezTo>
                    <a:pt x="38" y="54"/>
                    <a:pt x="40" y="52"/>
                    <a:pt x="42" y="52"/>
                  </a:cubicBezTo>
                  <a:cubicBezTo>
                    <a:pt x="44" y="52"/>
                    <a:pt x="45" y="54"/>
                    <a:pt x="45" y="56"/>
                  </a:cubicBezTo>
                  <a:close/>
                  <a:moveTo>
                    <a:pt x="43" y="56"/>
                  </a:moveTo>
                  <a:cubicBezTo>
                    <a:pt x="43" y="55"/>
                    <a:pt x="43" y="54"/>
                    <a:pt x="42" y="54"/>
                  </a:cubicBezTo>
                  <a:cubicBezTo>
                    <a:pt x="41" y="54"/>
                    <a:pt x="40" y="55"/>
                    <a:pt x="40" y="56"/>
                  </a:cubicBezTo>
                  <a:cubicBezTo>
                    <a:pt x="40" y="57"/>
                    <a:pt x="41" y="58"/>
                    <a:pt x="42" y="58"/>
                  </a:cubicBezTo>
                  <a:cubicBezTo>
                    <a:pt x="43" y="58"/>
                    <a:pt x="43" y="57"/>
                    <a:pt x="43" y="56"/>
                  </a:cubicBezTo>
                  <a:close/>
                  <a:moveTo>
                    <a:pt x="46" y="35"/>
                  </a:moveTo>
                  <a:cubicBezTo>
                    <a:pt x="46" y="34"/>
                    <a:pt x="45" y="34"/>
                    <a:pt x="45" y="34"/>
                  </a:cubicBezTo>
                  <a:cubicBezTo>
                    <a:pt x="12" y="34"/>
                    <a:pt x="12" y="34"/>
                    <a:pt x="12" y="34"/>
                  </a:cubicBezTo>
                  <a:cubicBezTo>
                    <a:pt x="11" y="34"/>
                    <a:pt x="11" y="34"/>
                    <a:pt x="11" y="35"/>
                  </a:cubicBezTo>
                  <a:cubicBezTo>
                    <a:pt x="11" y="35"/>
                    <a:pt x="11" y="36"/>
                    <a:pt x="12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6" y="35"/>
                    <a:pt x="46" y="35"/>
                  </a:cubicBezTo>
                  <a:close/>
                  <a:moveTo>
                    <a:pt x="13" y="38"/>
                  </a:moveTo>
                  <a:cubicBezTo>
                    <a:pt x="13" y="38"/>
                    <a:pt x="12" y="39"/>
                    <a:pt x="12" y="39"/>
                  </a:cubicBezTo>
                  <a:cubicBezTo>
                    <a:pt x="12" y="40"/>
                    <a:pt x="13" y="40"/>
                    <a:pt x="13" y="40"/>
                  </a:cubicBezTo>
                  <a:cubicBezTo>
                    <a:pt x="43" y="40"/>
                    <a:pt x="43" y="40"/>
                    <a:pt x="43" y="40"/>
                  </a:cubicBezTo>
                  <a:cubicBezTo>
                    <a:pt x="44" y="40"/>
                    <a:pt x="44" y="40"/>
                    <a:pt x="44" y="39"/>
                  </a:cubicBezTo>
                  <a:cubicBezTo>
                    <a:pt x="44" y="39"/>
                    <a:pt x="44" y="38"/>
                    <a:pt x="43" y="38"/>
                  </a:cubicBezTo>
                  <a:lnTo>
                    <a:pt x="13" y="38"/>
                  </a:lnTo>
                  <a:close/>
                  <a:moveTo>
                    <a:pt x="13" y="28"/>
                  </a:moveTo>
                  <a:cubicBezTo>
                    <a:pt x="14" y="28"/>
                    <a:pt x="16" y="27"/>
                    <a:pt x="16" y="25"/>
                  </a:cubicBezTo>
                  <a:cubicBezTo>
                    <a:pt x="16" y="24"/>
                    <a:pt x="16" y="24"/>
                    <a:pt x="16" y="2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7" y="13"/>
                    <a:pt x="27" y="14"/>
                    <a:pt x="28" y="14"/>
                  </a:cubicBezTo>
                  <a:cubicBezTo>
                    <a:pt x="28" y="14"/>
                    <a:pt x="29" y="13"/>
                    <a:pt x="29" y="13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3" y="18"/>
                    <a:pt x="33" y="18"/>
                    <a:pt x="33" y="19"/>
                  </a:cubicBezTo>
                  <a:cubicBezTo>
                    <a:pt x="33" y="20"/>
                    <a:pt x="34" y="22"/>
                    <a:pt x="36" y="22"/>
                  </a:cubicBezTo>
                  <a:cubicBezTo>
                    <a:pt x="38" y="22"/>
                    <a:pt x="39" y="20"/>
                    <a:pt x="39" y="19"/>
                  </a:cubicBezTo>
                  <a:cubicBezTo>
                    <a:pt x="39" y="18"/>
                    <a:pt x="39" y="18"/>
                    <a:pt x="39" y="17"/>
                  </a:cubicBezTo>
                  <a:cubicBezTo>
                    <a:pt x="50" y="6"/>
                    <a:pt x="50" y="6"/>
                    <a:pt x="50" y="6"/>
                  </a:cubicBezTo>
                  <a:cubicBezTo>
                    <a:pt x="50" y="7"/>
                    <a:pt x="51" y="7"/>
                    <a:pt x="51" y="7"/>
                  </a:cubicBezTo>
                  <a:cubicBezTo>
                    <a:pt x="53" y="7"/>
                    <a:pt x="54" y="5"/>
                    <a:pt x="54" y="4"/>
                  </a:cubicBezTo>
                  <a:cubicBezTo>
                    <a:pt x="54" y="2"/>
                    <a:pt x="53" y="0"/>
                    <a:pt x="51" y="0"/>
                  </a:cubicBezTo>
                  <a:cubicBezTo>
                    <a:pt x="50" y="0"/>
                    <a:pt x="48" y="2"/>
                    <a:pt x="48" y="4"/>
                  </a:cubicBezTo>
                  <a:cubicBezTo>
                    <a:pt x="48" y="4"/>
                    <a:pt x="48" y="5"/>
                    <a:pt x="49" y="5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7" y="16"/>
                    <a:pt x="37" y="15"/>
                    <a:pt x="36" y="15"/>
                  </a:cubicBezTo>
                  <a:cubicBezTo>
                    <a:pt x="36" y="15"/>
                    <a:pt x="35" y="16"/>
                    <a:pt x="35" y="16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1"/>
                    <a:pt x="31" y="11"/>
                    <a:pt x="31" y="10"/>
                  </a:cubicBezTo>
                  <a:cubicBezTo>
                    <a:pt x="31" y="9"/>
                    <a:pt x="30" y="7"/>
                    <a:pt x="28" y="7"/>
                  </a:cubicBezTo>
                  <a:cubicBezTo>
                    <a:pt x="26" y="7"/>
                    <a:pt x="25" y="9"/>
                    <a:pt x="25" y="10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2"/>
                    <a:pt x="13" y="22"/>
                    <a:pt x="13" y="22"/>
                  </a:cubicBezTo>
                  <a:cubicBezTo>
                    <a:pt x="11" y="22"/>
                    <a:pt x="10" y="23"/>
                    <a:pt x="10" y="25"/>
                  </a:cubicBezTo>
                  <a:cubicBezTo>
                    <a:pt x="10" y="27"/>
                    <a:pt x="11" y="28"/>
                    <a:pt x="13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Freeform 28"/>
            <p:cNvSpPr>
              <a:spLocks noEditPoints="1"/>
            </p:cNvSpPr>
            <p:nvPr/>
          </p:nvSpPr>
          <p:spPr bwMode="auto">
            <a:xfrm>
              <a:off x="3867266" y="4240810"/>
              <a:ext cx="470524" cy="381798"/>
            </a:xfrm>
            <a:custGeom>
              <a:avLst/>
              <a:gdLst>
                <a:gd name="T0" fmla="*/ 26 w 74"/>
                <a:gd name="T1" fmla="*/ 0 h 60"/>
                <a:gd name="T2" fmla="*/ 19 w 74"/>
                <a:gd name="T3" fmla="*/ 53 h 60"/>
                <a:gd name="T4" fmla="*/ 49 w 74"/>
                <a:gd name="T5" fmla="*/ 60 h 60"/>
                <a:gd name="T6" fmla="*/ 56 w 74"/>
                <a:gd name="T7" fmla="*/ 7 h 60"/>
                <a:gd name="T8" fmla="*/ 53 w 74"/>
                <a:gd name="T9" fmla="*/ 7 h 60"/>
                <a:gd name="T10" fmla="*/ 49 w 74"/>
                <a:gd name="T11" fmla="*/ 57 h 60"/>
                <a:gd name="T12" fmla="*/ 22 w 74"/>
                <a:gd name="T13" fmla="*/ 53 h 60"/>
                <a:gd name="T14" fmla="*/ 26 w 74"/>
                <a:gd name="T15" fmla="*/ 3 h 60"/>
                <a:gd name="T16" fmla="*/ 53 w 74"/>
                <a:gd name="T17" fmla="*/ 7 h 60"/>
                <a:gd name="T18" fmla="*/ 25 w 74"/>
                <a:gd name="T19" fmla="*/ 6 h 60"/>
                <a:gd name="T20" fmla="*/ 24 w 74"/>
                <a:gd name="T21" fmla="*/ 50 h 60"/>
                <a:gd name="T22" fmla="*/ 50 w 74"/>
                <a:gd name="T23" fmla="*/ 51 h 60"/>
                <a:gd name="T24" fmla="*/ 51 w 74"/>
                <a:gd name="T25" fmla="*/ 7 h 60"/>
                <a:gd name="T26" fmla="*/ 49 w 74"/>
                <a:gd name="T27" fmla="*/ 49 h 60"/>
                <a:gd name="T28" fmla="*/ 26 w 74"/>
                <a:gd name="T29" fmla="*/ 8 h 60"/>
                <a:gd name="T30" fmla="*/ 49 w 74"/>
                <a:gd name="T31" fmla="*/ 49 h 60"/>
                <a:gd name="T32" fmla="*/ 37 w 74"/>
                <a:gd name="T33" fmla="*/ 56 h 60"/>
                <a:gd name="T34" fmla="*/ 37 w 74"/>
                <a:gd name="T35" fmla="*/ 52 h 60"/>
                <a:gd name="T36" fmla="*/ 74 w 74"/>
                <a:gd name="T37" fmla="*/ 23 h 60"/>
                <a:gd name="T38" fmla="*/ 67 w 74"/>
                <a:gd name="T39" fmla="*/ 41 h 60"/>
                <a:gd name="T40" fmla="*/ 66 w 74"/>
                <a:gd name="T41" fmla="*/ 39 h 60"/>
                <a:gd name="T42" fmla="*/ 66 w 74"/>
                <a:gd name="T43" fmla="*/ 7 h 60"/>
                <a:gd name="T44" fmla="*/ 68 w 74"/>
                <a:gd name="T45" fmla="*/ 6 h 60"/>
                <a:gd name="T46" fmla="*/ 69 w 74"/>
                <a:gd name="T47" fmla="*/ 23 h 60"/>
                <a:gd name="T48" fmla="*/ 64 w 74"/>
                <a:gd name="T49" fmla="*/ 37 h 60"/>
                <a:gd name="T50" fmla="*/ 63 w 74"/>
                <a:gd name="T51" fmla="*/ 35 h 60"/>
                <a:gd name="T52" fmla="*/ 63 w 74"/>
                <a:gd name="T53" fmla="*/ 11 h 60"/>
                <a:gd name="T54" fmla="*/ 65 w 74"/>
                <a:gd name="T55" fmla="*/ 10 h 60"/>
                <a:gd name="T56" fmla="*/ 64 w 74"/>
                <a:gd name="T57" fmla="*/ 23 h 60"/>
                <a:gd name="T58" fmla="*/ 60 w 74"/>
                <a:gd name="T59" fmla="*/ 33 h 60"/>
                <a:gd name="T60" fmla="*/ 60 w 74"/>
                <a:gd name="T61" fmla="*/ 31 h 60"/>
                <a:gd name="T62" fmla="*/ 60 w 74"/>
                <a:gd name="T63" fmla="*/ 15 h 60"/>
                <a:gd name="T64" fmla="*/ 61 w 74"/>
                <a:gd name="T65" fmla="*/ 14 h 60"/>
                <a:gd name="T66" fmla="*/ 8 w 74"/>
                <a:gd name="T67" fmla="*/ 39 h 60"/>
                <a:gd name="T68" fmla="*/ 7 w 74"/>
                <a:gd name="T69" fmla="*/ 41 h 60"/>
                <a:gd name="T70" fmla="*/ 0 w 74"/>
                <a:gd name="T71" fmla="*/ 23 h 60"/>
                <a:gd name="T72" fmla="*/ 8 w 74"/>
                <a:gd name="T73" fmla="*/ 6 h 60"/>
                <a:gd name="T74" fmla="*/ 2 w 74"/>
                <a:gd name="T75" fmla="*/ 23 h 60"/>
                <a:gd name="T76" fmla="*/ 12 w 74"/>
                <a:gd name="T77" fmla="*/ 35 h 60"/>
                <a:gd name="T78" fmla="*/ 11 w 74"/>
                <a:gd name="T79" fmla="*/ 37 h 60"/>
                <a:gd name="T80" fmla="*/ 6 w 74"/>
                <a:gd name="T81" fmla="*/ 23 h 60"/>
                <a:gd name="T82" fmla="*/ 11 w 74"/>
                <a:gd name="T83" fmla="*/ 10 h 60"/>
                <a:gd name="T84" fmla="*/ 8 w 74"/>
                <a:gd name="T85" fmla="*/ 23 h 60"/>
                <a:gd name="T86" fmla="*/ 15 w 74"/>
                <a:gd name="T87" fmla="*/ 15 h 60"/>
                <a:gd name="T88" fmla="*/ 15 w 74"/>
                <a:gd name="T89" fmla="*/ 31 h 60"/>
                <a:gd name="T90" fmla="*/ 14 w 74"/>
                <a:gd name="T91" fmla="*/ 33 h 60"/>
                <a:gd name="T92" fmla="*/ 11 w 74"/>
                <a:gd name="T93" fmla="*/ 23 h 60"/>
                <a:gd name="T94" fmla="*/ 15 w 74"/>
                <a:gd name="T95" fmla="*/ 1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4" h="60">
                  <a:moveTo>
                    <a:pt x="49" y="0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22" y="0"/>
                    <a:pt x="19" y="3"/>
                    <a:pt x="19" y="7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9" y="56"/>
                    <a:pt x="22" y="60"/>
                    <a:pt x="26" y="60"/>
                  </a:cubicBezTo>
                  <a:cubicBezTo>
                    <a:pt x="49" y="60"/>
                    <a:pt x="49" y="60"/>
                    <a:pt x="49" y="60"/>
                  </a:cubicBezTo>
                  <a:cubicBezTo>
                    <a:pt x="53" y="60"/>
                    <a:pt x="56" y="56"/>
                    <a:pt x="56" y="53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6" y="3"/>
                    <a:pt x="53" y="0"/>
                    <a:pt x="49" y="0"/>
                  </a:cubicBezTo>
                  <a:close/>
                  <a:moveTo>
                    <a:pt x="53" y="7"/>
                  </a:moveTo>
                  <a:cubicBezTo>
                    <a:pt x="53" y="53"/>
                    <a:pt x="53" y="53"/>
                    <a:pt x="53" y="53"/>
                  </a:cubicBezTo>
                  <a:cubicBezTo>
                    <a:pt x="53" y="55"/>
                    <a:pt x="51" y="57"/>
                    <a:pt x="49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4" y="57"/>
                    <a:pt x="22" y="55"/>
                    <a:pt x="22" y="53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2" y="5"/>
                    <a:pt x="24" y="3"/>
                    <a:pt x="26" y="3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51" y="3"/>
                    <a:pt x="53" y="5"/>
                    <a:pt x="53" y="7"/>
                  </a:cubicBezTo>
                  <a:close/>
                  <a:moveTo>
                    <a:pt x="50" y="6"/>
                  </a:moveTo>
                  <a:cubicBezTo>
                    <a:pt x="25" y="6"/>
                    <a:pt x="25" y="6"/>
                    <a:pt x="25" y="6"/>
                  </a:cubicBezTo>
                  <a:cubicBezTo>
                    <a:pt x="24" y="6"/>
                    <a:pt x="24" y="6"/>
                    <a:pt x="24" y="7"/>
                  </a:cubicBezTo>
                  <a:cubicBezTo>
                    <a:pt x="24" y="50"/>
                    <a:pt x="24" y="50"/>
                    <a:pt x="24" y="50"/>
                  </a:cubicBezTo>
                  <a:cubicBezTo>
                    <a:pt x="24" y="51"/>
                    <a:pt x="24" y="51"/>
                    <a:pt x="25" y="51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50" y="51"/>
                    <a:pt x="51" y="51"/>
                    <a:pt x="51" y="50"/>
                  </a:cubicBezTo>
                  <a:cubicBezTo>
                    <a:pt x="51" y="7"/>
                    <a:pt x="51" y="7"/>
                    <a:pt x="51" y="7"/>
                  </a:cubicBezTo>
                  <a:cubicBezTo>
                    <a:pt x="51" y="6"/>
                    <a:pt x="50" y="6"/>
                    <a:pt x="50" y="6"/>
                  </a:cubicBezTo>
                  <a:close/>
                  <a:moveTo>
                    <a:pt x="49" y="49"/>
                  </a:moveTo>
                  <a:cubicBezTo>
                    <a:pt x="26" y="49"/>
                    <a:pt x="26" y="49"/>
                    <a:pt x="26" y="49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49" y="8"/>
                    <a:pt x="49" y="8"/>
                    <a:pt x="49" y="8"/>
                  </a:cubicBezTo>
                  <a:lnTo>
                    <a:pt x="49" y="49"/>
                  </a:lnTo>
                  <a:close/>
                  <a:moveTo>
                    <a:pt x="39" y="54"/>
                  </a:moveTo>
                  <a:cubicBezTo>
                    <a:pt x="39" y="55"/>
                    <a:pt x="38" y="56"/>
                    <a:pt x="37" y="56"/>
                  </a:cubicBezTo>
                  <a:cubicBezTo>
                    <a:pt x="36" y="56"/>
                    <a:pt x="35" y="55"/>
                    <a:pt x="35" y="54"/>
                  </a:cubicBezTo>
                  <a:cubicBezTo>
                    <a:pt x="35" y="53"/>
                    <a:pt x="36" y="52"/>
                    <a:pt x="37" y="52"/>
                  </a:cubicBezTo>
                  <a:cubicBezTo>
                    <a:pt x="38" y="52"/>
                    <a:pt x="39" y="53"/>
                    <a:pt x="39" y="54"/>
                  </a:cubicBezTo>
                  <a:close/>
                  <a:moveTo>
                    <a:pt x="74" y="23"/>
                  </a:moveTo>
                  <a:cubicBezTo>
                    <a:pt x="74" y="30"/>
                    <a:pt x="72" y="36"/>
                    <a:pt x="68" y="41"/>
                  </a:cubicBezTo>
                  <a:cubicBezTo>
                    <a:pt x="68" y="41"/>
                    <a:pt x="67" y="41"/>
                    <a:pt x="67" y="41"/>
                  </a:cubicBezTo>
                  <a:cubicBezTo>
                    <a:pt x="67" y="41"/>
                    <a:pt x="67" y="41"/>
                    <a:pt x="67" y="41"/>
                  </a:cubicBezTo>
                  <a:cubicBezTo>
                    <a:pt x="66" y="40"/>
                    <a:pt x="66" y="40"/>
                    <a:pt x="66" y="39"/>
                  </a:cubicBezTo>
                  <a:cubicBezTo>
                    <a:pt x="70" y="35"/>
                    <a:pt x="72" y="29"/>
                    <a:pt x="72" y="23"/>
                  </a:cubicBezTo>
                  <a:cubicBezTo>
                    <a:pt x="72" y="17"/>
                    <a:pt x="70" y="12"/>
                    <a:pt x="66" y="7"/>
                  </a:cubicBezTo>
                  <a:cubicBezTo>
                    <a:pt x="66" y="7"/>
                    <a:pt x="66" y="6"/>
                    <a:pt x="67" y="6"/>
                  </a:cubicBezTo>
                  <a:cubicBezTo>
                    <a:pt x="67" y="5"/>
                    <a:pt x="68" y="6"/>
                    <a:pt x="68" y="6"/>
                  </a:cubicBezTo>
                  <a:cubicBezTo>
                    <a:pt x="72" y="11"/>
                    <a:pt x="74" y="17"/>
                    <a:pt x="74" y="23"/>
                  </a:cubicBezTo>
                  <a:close/>
                  <a:moveTo>
                    <a:pt x="69" y="23"/>
                  </a:moveTo>
                  <a:cubicBezTo>
                    <a:pt x="69" y="28"/>
                    <a:pt x="67" y="33"/>
                    <a:pt x="65" y="36"/>
                  </a:cubicBezTo>
                  <a:cubicBezTo>
                    <a:pt x="64" y="37"/>
                    <a:pt x="64" y="37"/>
                    <a:pt x="64" y="37"/>
                  </a:cubicBezTo>
                  <a:cubicBezTo>
                    <a:pt x="64" y="37"/>
                    <a:pt x="63" y="37"/>
                    <a:pt x="63" y="37"/>
                  </a:cubicBezTo>
                  <a:cubicBezTo>
                    <a:pt x="63" y="36"/>
                    <a:pt x="63" y="36"/>
                    <a:pt x="63" y="35"/>
                  </a:cubicBezTo>
                  <a:cubicBezTo>
                    <a:pt x="66" y="32"/>
                    <a:pt x="67" y="28"/>
                    <a:pt x="67" y="23"/>
                  </a:cubicBezTo>
                  <a:cubicBezTo>
                    <a:pt x="67" y="19"/>
                    <a:pt x="66" y="15"/>
                    <a:pt x="63" y="11"/>
                  </a:cubicBezTo>
                  <a:cubicBezTo>
                    <a:pt x="63" y="11"/>
                    <a:pt x="63" y="10"/>
                    <a:pt x="63" y="10"/>
                  </a:cubicBezTo>
                  <a:cubicBezTo>
                    <a:pt x="64" y="10"/>
                    <a:pt x="64" y="10"/>
                    <a:pt x="65" y="10"/>
                  </a:cubicBezTo>
                  <a:cubicBezTo>
                    <a:pt x="67" y="14"/>
                    <a:pt x="69" y="19"/>
                    <a:pt x="69" y="23"/>
                  </a:cubicBezTo>
                  <a:close/>
                  <a:moveTo>
                    <a:pt x="64" y="23"/>
                  </a:moveTo>
                  <a:cubicBezTo>
                    <a:pt x="64" y="26"/>
                    <a:pt x="63" y="29"/>
                    <a:pt x="61" y="32"/>
                  </a:cubicBezTo>
                  <a:cubicBezTo>
                    <a:pt x="61" y="32"/>
                    <a:pt x="61" y="33"/>
                    <a:pt x="60" y="33"/>
                  </a:cubicBezTo>
                  <a:cubicBezTo>
                    <a:pt x="60" y="33"/>
                    <a:pt x="60" y="33"/>
                    <a:pt x="60" y="33"/>
                  </a:cubicBezTo>
                  <a:cubicBezTo>
                    <a:pt x="59" y="32"/>
                    <a:pt x="59" y="32"/>
                    <a:pt x="60" y="31"/>
                  </a:cubicBezTo>
                  <a:cubicBezTo>
                    <a:pt x="61" y="29"/>
                    <a:pt x="62" y="26"/>
                    <a:pt x="62" y="23"/>
                  </a:cubicBezTo>
                  <a:cubicBezTo>
                    <a:pt x="62" y="21"/>
                    <a:pt x="61" y="18"/>
                    <a:pt x="60" y="15"/>
                  </a:cubicBezTo>
                  <a:cubicBezTo>
                    <a:pt x="59" y="15"/>
                    <a:pt x="59" y="14"/>
                    <a:pt x="60" y="14"/>
                  </a:cubicBezTo>
                  <a:cubicBezTo>
                    <a:pt x="60" y="14"/>
                    <a:pt x="61" y="14"/>
                    <a:pt x="61" y="14"/>
                  </a:cubicBezTo>
                  <a:cubicBezTo>
                    <a:pt x="63" y="17"/>
                    <a:pt x="64" y="20"/>
                    <a:pt x="64" y="23"/>
                  </a:cubicBezTo>
                  <a:close/>
                  <a:moveTo>
                    <a:pt x="8" y="39"/>
                  </a:moveTo>
                  <a:cubicBezTo>
                    <a:pt x="9" y="40"/>
                    <a:pt x="8" y="40"/>
                    <a:pt x="8" y="41"/>
                  </a:cubicBezTo>
                  <a:cubicBezTo>
                    <a:pt x="8" y="41"/>
                    <a:pt x="8" y="41"/>
                    <a:pt x="7" y="41"/>
                  </a:cubicBezTo>
                  <a:cubicBezTo>
                    <a:pt x="7" y="41"/>
                    <a:pt x="7" y="41"/>
                    <a:pt x="7" y="41"/>
                  </a:cubicBezTo>
                  <a:cubicBezTo>
                    <a:pt x="3" y="36"/>
                    <a:pt x="0" y="30"/>
                    <a:pt x="0" y="23"/>
                  </a:cubicBezTo>
                  <a:cubicBezTo>
                    <a:pt x="0" y="17"/>
                    <a:pt x="3" y="11"/>
                    <a:pt x="7" y="6"/>
                  </a:cubicBezTo>
                  <a:cubicBezTo>
                    <a:pt x="7" y="6"/>
                    <a:pt x="8" y="5"/>
                    <a:pt x="8" y="6"/>
                  </a:cubicBezTo>
                  <a:cubicBezTo>
                    <a:pt x="8" y="6"/>
                    <a:pt x="9" y="7"/>
                    <a:pt x="8" y="7"/>
                  </a:cubicBezTo>
                  <a:cubicBezTo>
                    <a:pt x="5" y="12"/>
                    <a:pt x="2" y="17"/>
                    <a:pt x="2" y="23"/>
                  </a:cubicBezTo>
                  <a:cubicBezTo>
                    <a:pt x="2" y="29"/>
                    <a:pt x="5" y="35"/>
                    <a:pt x="8" y="39"/>
                  </a:cubicBezTo>
                  <a:close/>
                  <a:moveTo>
                    <a:pt x="12" y="35"/>
                  </a:moveTo>
                  <a:cubicBezTo>
                    <a:pt x="12" y="36"/>
                    <a:pt x="12" y="36"/>
                    <a:pt x="11" y="37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0" y="37"/>
                    <a:pt x="10" y="37"/>
                    <a:pt x="10" y="36"/>
                  </a:cubicBezTo>
                  <a:cubicBezTo>
                    <a:pt x="7" y="33"/>
                    <a:pt x="6" y="28"/>
                    <a:pt x="6" y="23"/>
                  </a:cubicBezTo>
                  <a:cubicBezTo>
                    <a:pt x="6" y="19"/>
                    <a:pt x="7" y="14"/>
                    <a:pt x="10" y="10"/>
                  </a:cubicBezTo>
                  <a:cubicBezTo>
                    <a:pt x="10" y="10"/>
                    <a:pt x="11" y="10"/>
                    <a:pt x="11" y="10"/>
                  </a:cubicBezTo>
                  <a:cubicBezTo>
                    <a:pt x="12" y="10"/>
                    <a:pt x="12" y="11"/>
                    <a:pt x="12" y="11"/>
                  </a:cubicBezTo>
                  <a:cubicBezTo>
                    <a:pt x="9" y="15"/>
                    <a:pt x="8" y="19"/>
                    <a:pt x="8" y="23"/>
                  </a:cubicBezTo>
                  <a:cubicBezTo>
                    <a:pt x="8" y="28"/>
                    <a:pt x="9" y="32"/>
                    <a:pt x="12" y="35"/>
                  </a:cubicBezTo>
                  <a:close/>
                  <a:moveTo>
                    <a:pt x="15" y="15"/>
                  </a:moveTo>
                  <a:cubicBezTo>
                    <a:pt x="14" y="18"/>
                    <a:pt x="13" y="21"/>
                    <a:pt x="13" y="23"/>
                  </a:cubicBezTo>
                  <a:cubicBezTo>
                    <a:pt x="13" y="26"/>
                    <a:pt x="14" y="29"/>
                    <a:pt x="15" y="31"/>
                  </a:cubicBezTo>
                  <a:cubicBezTo>
                    <a:pt x="15" y="32"/>
                    <a:pt x="15" y="32"/>
                    <a:pt x="15" y="33"/>
                  </a:cubicBezTo>
                  <a:cubicBezTo>
                    <a:pt x="15" y="33"/>
                    <a:pt x="14" y="33"/>
                    <a:pt x="14" y="33"/>
                  </a:cubicBezTo>
                  <a:cubicBezTo>
                    <a:pt x="14" y="33"/>
                    <a:pt x="14" y="32"/>
                    <a:pt x="13" y="32"/>
                  </a:cubicBezTo>
                  <a:cubicBezTo>
                    <a:pt x="12" y="29"/>
                    <a:pt x="11" y="26"/>
                    <a:pt x="11" y="23"/>
                  </a:cubicBezTo>
                  <a:cubicBezTo>
                    <a:pt x="11" y="20"/>
                    <a:pt x="12" y="17"/>
                    <a:pt x="13" y="14"/>
                  </a:cubicBezTo>
                  <a:cubicBezTo>
                    <a:pt x="14" y="14"/>
                    <a:pt x="14" y="14"/>
                    <a:pt x="15" y="14"/>
                  </a:cubicBezTo>
                  <a:cubicBezTo>
                    <a:pt x="15" y="14"/>
                    <a:pt x="15" y="15"/>
                    <a:pt x="15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Freeform 20"/>
            <p:cNvSpPr>
              <a:spLocks noEditPoints="1"/>
            </p:cNvSpPr>
            <p:nvPr/>
          </p:nvSpPr>
          <p:spPr bwMode="auto">
            <a:xfrm>
              <a:off x="6647471" y="1886179"/>
              <a:ext cx="439953" cy="408149"/>
            </a:xfrm>
            <a:custGeom>
              <a:avLst/>
              <a:gdLst>
                <a:gd name="T0" fmla="*/ 55 w 70"/>
                <a:gd name="T1" fmla="*/ 45 h 65"/>
                <a:gd name="T2" fmla="*/ 55 w 70"/>
                <a:gd name="T3" fmla="*/ 35 h 65"/>
                <a:gd name="T4" fmla="*/ 29 w 70"/>
                <a:gd name="T5" fmla="*/ 25 h 65"/>
                <a:gd name="T6" fmla="*/ 40 w 70"/>
                <a:gd name="T7" fmla="*/ 50 h 65"/>
                <a:gd name="T8" fmla="*/ 49 w 70"/>
                <a:gd name="T9" fmla="*/ 51 h 65"/>
                <a:gd name="T10" fmla="*/ 64 w 70"/>
                <a:gd name="T11" fmla="*/ 65 h 65"/>
                <a:gd name="T12" fmla="*/ 48 w 70"/>
                <a:gd name="T13" fmla="*/ 44 h 65"/>
                <a:gd name="T14" fmla="*/ 28 w 70"/>
                <a:gd name="T15" fmla="*/ 35 h 65"/>
                <a:gd name="T16" fmla="*/ 48 w 70"/>
                <a:gd name="T17" fmla="*/ 27 h 65"/>
                <a:gd name="T18" fmla="*/ 50 w 70"/>
                <a:gd name="T19" fmla="*/ 47 h 65"/>
                <a:gd name="T20" fmla="*/ 51 w 70"/>
                <a:gd name="T21" fmla="*/ 45 h 65"/>
                <a:gd name="T22" fmla="*/ 66 w 70"/>
                <a:gd name="T23" fmla="*/ 61 h 65"/>
                <a:gd name="T24" fmla="*/ 52 w 70"/>
                <a:gd name="T25" fmla="*/ 50 h 65"/>
                <a:gd name="T26" fmla="*/ 53 w 70"/>
                <a:gd name="T27" fmla="*/ 49 h 65"/>
                <a:gd name="T28" fmla="*/ 55 w 70"/>
                <a:gd name="T29" fmla="*/ 48 h 65"/>
                <a:gd name="T30" fmla="*/ 66 w 70"/>
                <a:gd name="T31" fmla="*/ 61 h 65"/>
                <a:gd name="T32" fmla="*/ 34 w 70"/>
                <a:gd name="T33" fmla="*/ 42 h 65"/>
                <a:gd name="T34" fmla="*/ 32 w 70"/>
                <a:gd name="T35" fmla="*/ 43 h 65"/>
                <a:gd name="T36" fmla="*/ 34 w 70"/>
                <a:gd name="T37" fmla="*/ 28 h 65"/>
                <a:gd name="T38" fmla="*/ 39 w 70"/>
                <a:gd name="T39" fmla="*/ 60 h 65"/>
                <a:gd name="T40" fmla="*/ 33 w 70"/>
                <a:gd name="T41" fmla="*/ 60 h 65"/>
                <a:gd name="T42" fmla="*/ 31 w 70"/>
                <a:gd name="T43" fmla="*/ 60 h 65"/>
                <a:gd name="T44" fmla="*/ 28 w 70"/>
                <a:gd name="T45" fmla="*/ 47 h 65"/>
                <a:gd name="T46" fmla="*/ 18 w 70"/>
                <a:gd name="T47" fmla="*/ 33 h 65"/>
                <a:gd name="T48" fmla="*/ 18 w 70"/>
                <a:gd name="T49" fmla="*/ 31 h 65"/>
                <a:gd name="T50" fmla="*/ 31 w 70"/>
                <a:gd name="T51" fmla="*/ 21 h 65"/>
                <a:gd name="T52" fmla="*/ 45 w 70"/>
                <a:gd name="T53" fmla="*/ 19 h 65"/>
                <a:gd name="T54" fmla="*/ 47 w 70"/>
                <a:gd name="T55" fmla="*/ 19 h 65"/>
                <a:gd name="T56" fmla="*/ 56 w 70"/>
                <a:gd name="T57" fmla="*/ 33 h 65"/>
                <a:gd name="T58" fmla="*/ 55 w 70"/>
                <a:gd name="T59" fmla="*/ 43 h 65"/>
                <a:gd name="T60" fmla="*/ 60 w 70"/>
                <a:gd name="T61" fmla="*/ 45 h 65"/>
                <a:gd name="T62" fmla="*/ 32 w 70"/>
                <a:gd name="T63" fmla="*/ 0 h 65"/>
                <a:gd name="T64" fmla="*/ 51 w 70"/>
                <a:gd name="T65" fmla="*/ 57 h 65"/>
                <a:gd name="T66" fmla="*/ 60 w 70"/>
                <a:gd name="T67" fmla="*/ 24 h 65"/>
                <a:gd name="T68" fmla="*/ 60 w 70"/>
                <a:gd name="T69" fmla="*/ 24 h 65"/>
                <a:gd name="T70" fmla="*/ 33 w 70"/>
                <a:gd name="T71" fmla="*/ 15 h 65"/>
                <a:gd name="T72" fmla="*/ 31 w 70"/>
                <a:gd name="T73" fmla="*/ 15 h 65"/>
                <a:gd name="T74" fmla="*/ 25 w 70"/>
                <a:gd name="T75" fmla="*/ 4 h 65"/>
                <a:gd name="T76" fmla="*/ 25 w 70"/>
                <a:gd name="T77" fmla="*/ 4 h 65"/>
                <a:gd name="T78" fmla="*/ 3 w 70"/>
                <a:gd name="T79" fmla="*/ 31 h 65"/>
                <a:gd name="T80" fmla="*/ 17 w 70"/>
                <a:gd name="T81" fmla="*/ 44 h 65"/>
                <a:gd name="T82" fmla="*/ 4 w 70"/>
                <a:gd name="T83" fmla="*/ 39 h 65"/>
                <a:gd name="T84" fmla="*/ 4 w 70"/>
                <a:gd name="T85" fmla="*/ 3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0" h="65">
                  <a:moveTo>
                    <a:pt x="68" y="55"/>
                  </a:moveTo>
                  <a:cubicBezTo>
                    <a:pt x="59" y="47"/>
                    <a:pt x="59" y="47"/>
                    <a:pt x="59" y="47"/>
                  </a:cubicBezTo>
                  <a:cubicBezTo>
                    <a:pt x="58" y="46"/>
                    <a:pt x="56" y="45"/>
                    <a:pt x="55" y="45"/>
                  </a:cubicBezTo>
                  <a:cubicBezTo>
                    <a:pt x="54" y="45"/>
                    <a:pt x="54" y="45"/>
                    <a:pt x="54" y="45"/>
                  </a:cubicBezTo>
                  <a:cubicBezTo>
                    <a:pt x="52" y="44"/>
                    <a:pt x="52" y="44"/>
                    <a:pt x="52" y="44"/>
                  </a:cubicBezTo>
                  <a:cubicBezTo>
                    <a:pt x="54" y="41"/>
                    <a:pt x="55" y="38"/>
                    <a:pt x="55" y="35"/>
                  </a:cubicBezTo>
                  <a:cubicBezTo>
                    <a:pt x="55" y="31"/>
                    <a:pt x="53" y="28"/>
                    <a:pt x="50" y="25"/>
                  </a:cubicBezTo>
                  <a:cubicBezTo>
                    <a:pt x="47" y="22"/>
                    <a:pt x="44" y="21"/>
                    <a:pt x="40" y="21"/>
                  </a:cubicBezTo>
                  <a:cubicBezTo>
                    <a:pt x="36" y="21"/>
                    <a:pt x="32" y="22"/>
                    <a:pt x="29" y="25"/>
                  </a:cubicBezTo>
                  <a:cubicBezTo>
                    <a:pt x="26" y="28"/>
                    <a:pt x="25" y="31"/>
                    <a:pt x="25" y="35"/>
                  </a:cubicBezTo>
                  <a:cubicBezTo>
                    <a:pt x="25" y="39"/>
                    <a:pt x="26" y="43"/>
                    <a:pt x="29" y="46"/>
                  </a:cubicBezTo>
                  <a:cubicBezTo>
                    <a:pt x="32" y="49"/>
                    <a:pt x="36" y="50"/>
                    <a:pt x="40" y="50"/>
                  </a:cubicBezTo>
                  <a:cubicBezTo>
                    <a:pt x="43" y="50"/>
                    <a:pt x="46" y="50"/>
                    <a:pt x="48" y="48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50"/>
                    <a:pt x="49" y="50"/>
                    <a:pt x="49" y="51"/>
                  </a:cubicBezTo>
                  <a:cubicBezTo>
                    <a:pt x="49" y="52"/>
                    <a:pt x="50" y="53"/>
                    <a:pt x="51" y="55"/>
                  </a:cubicBezTo>
                  <a:cubicBezTo>
                    <a:pt x="60" y="63"/>
                    <a:pt x="60" y="63"/>
                    <a:pt x="60" y="63"/>
                  </a:cubicBezTo>
                  <a:cubicBezTo>
                    <a:pt x="61" y="64"/>
                    <a:pt x="62" y="65"/>
                    <a:pt x="64" y="65"/>
                  </a:cubicBezTo>
                  <a:cubicBezTo>
                    <a:pt x="65" y="65"/>
                    <a:pt x="67" y="64"/>
                    <a:pt x="68" y="63"/>
                  </a:cubicBezTo>
                  <a:cubicBezTo>
                    <a:pt x="70" y="61"/>
                    <a:pt x="70" y="58"/>
                    <a:pt x="68" y="55"/>
                  </a:cubicBezTo>
                  <a:close/>
                  <a:moveTo>
                    <a:pt x="48" y="44"/>
                  </a:moveTo>
                  <a:cubicBezTo>
                    <a:pt x="46" y="46"/>
                    <a:pt x="43" y="47"/>
                    <a:pt x="40" y="47"/>
                  </a:cubicBezTo>
                  <a:cubicBezTo>
                    <a:pt x="37" y="47"/>
                    <a:pt x="34" y="46"/>
                    <a:pt x="31" y="44"/>
                  </a:cubicBezTo>
                  <a:cubicBezTo>
                    <a:pt x="29" y="42"/>
                    <a:pt x="28" y="39"/>
                    <a:pt x="28" y="35"/>
                  </a:cubicBezTo>
                  <a:cubicBezTo>
                    <a:pt x="28" y="32"/>
                    <a:pt x="29" y="29"/>
                    <a:pt x="31" y="27"/>
                  </a:cubicBezTo>
                  <a:cubicBezTo>
                    <a:pt x="34" y="25"/>
                    <a:pt x="37" y="24"/>
                    <a:pt x="40" y="24"/>
                  </a:cubicBezTo>
                  <a:cubicBezTo>
                    <a:pt x="43" y="24"/>
                    <a:pt x="46" y="25"/>
                    <a:pt x="48" y="27"/>
                  </a:cubicBezTo>
                  <a:cubicBezTo>
                    <a:pt x="53" y="32"/>
                    <a:pt x="53" y="39"/>
                    <a:pt x="48" y="44"/>
                  </a:cubicBezTo>
                  <a:close/>
                  <a:moveTo>
                    <a:pt x="51" y="47"/>
                  </a:moveTo>
                  <a:cubicBezTo>
                    <a:pt x="51" y="47"/>
                    <a:pt x="50" y="47"/>
                    <a:pt x="50" y="47"/>
                  </a:cubicBezTo>
                  <a:cubicBezTo>
                    <a:pt x="49" y="47"/>
                    <a:pt x="49" y="47"/>
                    <a:pt x="49" y="47"/>
                  </a:cubicBezTo>
                  <a:cubicBezTo>
                    <a:pt x="50" y="46"/>
                    <a:pt x="50" y="46"/>
                    <a:pt x="50" y="46"/>
                  </a:cubicBezTo>
                  <a:cubicBezTo>
                    <a:pt x="51" y="46"/>
                    <a:pt x="51" y="45"/>
                    <a:pt x="51" y="45"/>
                  </a:cubicBezTo>
                  <a:cubicBezTo>
                    <a:pt x="52" y="46"/>
                    <a:pt x="52" y="46"/>
                    <a:pt x="52" y="46"/>
                  </a:cubicBezTo>
                  <a:cubicBezTo>
                    <a:pt x="51" y="46"/>
                    <a:pt x="51" y="46"/>
                    <a:pt x="51" y="47"/>
                  </a:cubicBezTo>
                  <a:close/>
                  <a:moveTo>
                    <a:pt x="66" y="61"/>
                  </a:moveTo>
                  <a:cubicBezTo>
                    <a:pt x="65" y="62"/>
                    <a:pt x="63" y="62"/>
                    <a:pt x="62" y="61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3" y="52"/>
                    <a:pt x="52" y="51"/>
                    <a:pt x="52" y="50"/>
                  </a:cubicBezTo>
                  <a:cubicBezTo>
                    <a:pt x="52" y="50"/>
                    <a:pt x="52" y="50"/>
                    <a:pt x="52" y="50"/>
                  </a:cubicBezTo>
                  <a:cubicBezTo>
                    <a:pt x="52" y="50"/>
                    <a:pt x="52" y="49"/>
                    <a:pt x="52" y="49"/>
                  </a:cubicBezTo>
                  <a:cubicBezTo>
                    <a:pt x="53" y="49"/>
                    <a:pt x="53" y="49"/>
                    <a:pt x="53" y="49"/>
                  </a:cubicBezTo>
                  <a:cubicBezTo>
                    <a:pt x="53" y="48"/>
                    <a:pt x="53" y="48"/>
                    <a:pt x="54" y="48"/>
                  </a:cubicBezTo>
                  <a:cubicBezTo>
                    <a:pt x="54" y="48"/>
                    <a:pt x="54" y="48"/>
                    <a:pt x="54" y="48"/>
                  </a:cubicBezTo>
                  <a:cubicBezTo>
                    <a:pt x="54" y="48"/>
                    <a:pt x="54" y="48"/>
                    <a:pt x="55" y="48"/>
                  </a:cubicBezTo>
                  <a:cubicBezTo>
                    <a:pt x="55" y="48"/>
                    <a:pt x="56" y="48"/>
                    <a:pt x="57" y="49"/>
                  </a:cubicBezTo>
                  <a:cubicBezTo>
                    <a:pt x="65" y="58"/>
                    <a:pt x="65" y="58"/>
                    <a:pt x="65" y="58"/>
                  </a:cubicBezTo>
                  <a:cubicBezTo>
                    <a:pt x="66" y="59"/>
                    <a:pt x="67" y="60"/>
                    <a:pt x="66" y="61"/>
                  </a:cubicBezTo>
                  <a:close/>
                  <a:moveTo>
                    <a:pt x="34" y="29"/>
                  </a:moveTo>
                  <a:cubicBezTo>
                    <a:pt x="32" y="31"/>
                    <a:pt x="31" y="33"/>
                    <a:pt x="31" y="35"/>
                  </a:cubicBezTo>
                  <a:cubicBezTo>
                    <a:pt x="31" y="38"/>
                    <a:pt x="32" y="40"/>
                    <a:pt x="34" y="42"/>
                  </a:cubicBezTo>
                  <a:cubicBezTo>
                    <a:pt x="34" y="42"/>
                    <a:pt x="34" y="43"/>
                    <a:pt x="34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2" y="43"/>
                    <a:pt x="32" y="43"/>
                  </a:cubicBezTo>
                  <a:cubicBezTo>
                    <a:pt x="30" y="41"/>
                    <a:pt x="29" y="38"/>
                    <a:pt x="29" y="35"/>
                  </a:cubicBezTo>
                  <a:cubicBezTo>
                    <a:pt x="29" y="33"/>
                    <a:pt x="30" y="30"/>
                    <a:pt x="32" y="28"/>
                  </a:cubicBezTo>
                  <a:cubicBezTo>
                    <a:pt x="33" y="28"/>
                    <a:pt x="33" y="28"/>
                    <a:pt x="34" y="28"/>
                  </a:cubicBezTo>
                  <a:cubicBezTo>
                    <a:pt x="34" y="28"/>
                    <a:pt x="34" y="29"/>
                    <a:pt x="34" y="29"/>
                  </a:cubicBezTo>
                  <a:close/>
                  <a:moveTo>
                    <a:pt x="49" y="55"/>
                  </a:moveTo>
                  <a:cubicBezTo>
                    <a:pt x="46" y="57"/>
                    <a:pt x="43" y="59"/>
                    <a:pt x="39" y="60"/>
                  </a:cubicBezTo>
                  <a:cubicBezTo>
                    <a:pt x="41" y="58"/>
                    <a:pt x="43" y="55"/>
                    <a:pt x="45" y="52"/>
                  </a:cubicBezTo>
                  <a:cubicBezTo>
                    <a:pt x="44" y="52"/>
                    <a:pt x="43" y="52"/>
                    <a:pt x="42" y="52"/>
                  </a:cubicBezTo>
                  <a:cubicBezTo>
                    <a:pt x="40" y="57"/>
                    <a:pt x="37" y="60"/>
                    <a:pt x="33" y="60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2" y="51"/>
                    <a:pt x="32" y="50"/>
                    <a:pt x="31" y="50"/>
                  </a:cubicBezTo>
                  <a:cubicBezTo>
                    <a:pt x="31" y="60"/>
                    <a:pt x="31" y="60"/>
                    <a:pt x="31" y="60"/>
                  </a:cubicBezTo>
                  <a:cubicBezTo>
                    <a:pt x="26" y="60"/>
                    <a:pt x="22" y="54"/>
                    <a:pt x="20" y="47"/>
                  </a:cubicBezTo>
                  <a:cubicBezTo>
                    <a:pt x="22" y="47"/>
                    <a:pt x="25" y="48"/>
                    <a:pt x="28" y="48"/>
                  </a:cubicBezTo>
                  <a:cubicBezTo>
                    <a:pt x="28" y="48"/>
                    <a:pt x="28" y="48"/>
                    <a:pt x="28" y="47"/>
                  </a:cubicBezTo>
                  <a:cubicBezTo>
                    <a:pt x="27" y="47"/>
                    <a:pt x="27" y="46"/>
                    <a:pt x="26" y="46"/>
                  </a:cubicBezTo>
                  <a:cubicBezTo>
                    <a:pt x="24" y="45"/>
                    <a:pt x="21" y="45"/>
                    <a:pt x="19" y="44"/>
                  </a:cubicBezTo>
                  <a:cubicBezTo>
                    <a:pt x="18" y="41"/>
                    <a:pt x="18" y="37"/>
                    <a:pt x="18" y="33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26"/>
                    <a:pt x="18" y="22"/>
                    <a:pt x="19" y="19"/>
                  </a:cubicBezTo>
                  <a:cubicBezTo>
                    <a:pt x="23" y="18"/>
                    <a:pt x="27" y="17"/>
                    <a:pt x="31" y="17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2" y="21"/>
                    <a:pt x="32" y="20"/>
                    <a:pt x="33" y="20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7" y="17"/>
                    <a:pt x="41" y="18"/>
                    <a:pt x="45" y="19"/>
                  </a:cubicBezTo>
                  <a:cubicBezTo>
                    <a:pt x="45" y="19"/>
                    <a:pt x="45" y="19"/>
                    <a:pt x="45" y="20"/>
                  </a:cubicBezTo>
                  <a:cubicBezTo>
                    <a:pt x="46" y="20"/>
                    <a:pt x="47" y="20"/>
                    <a:pt x="48" y="21"/>
                  </a:cubicBezTo>
                  <a:cubicBezTo>
                    <a:pt x="47" y="20"/>
                    <a:pt x="47" y="20"/>
                    <a:pt x="47" y="19"/>
                  </a:cubicBezTo>
                  <a:cubicBezTo>
                    <a:pt x="55" y="22"/>
                    <a:pt x="60" y="26"/>
                    <a:pt x="61" y="31"/>
                  </a:cubicBezTo>
                  <a:cubicBezTo>
                    <a:pt x="56" y="31"/>
                    <a:pt x="56" y="31"/>
                    <a:pt x="56" y="31"/>
                  </a:cubicBezTo>
                  <a:cubicBezTo>
                    <a:pt x="56" y="31"/>
                    <a:pt x="56" y="32"/>
                    <a:pt x="56" y="33"/>
                  </a:cubicBezTo>
                  <a:cubicBezTo>
                    <a:pt x="61" y="33"/>
                    <a:pt x="61" y="33"/>
                    <a:pt x="61" y="33"/>
                  </a:cubicBezTo>
                  <a:cubicBezTo>
                    <a:pt x="61" y="35"/>
                    <a:pt x="59" y="38"/>
                    <a:pt x="56" y="40"/>
                  </a:cubicBezTo>
                  <a:cubicBezTo>
                    <a:pt x="56" y="41"/>
                    <a:pt x="55" y="42"/>
                    <a:pt x="55" y="43"/>
                  </a:cubicBezTo>
                  <a:cubicBezTo>
                    <a:pt x="57" y="41"/>
                    <a:pt x="59" y="40"/>
                    <a:pt x="60" y="39"/>
                  </a:cubicBezTo>
                  <a:cubicBezTo>
                    <a:pt x="60" y="40"/>
                    <a:pt x="59" y="42"/>
                    <a:pt x="58" y="44"/>
                  </a:cubicBezTo>
                  <a:cubicBezTo>
                    <a:pt x="59" y="44"/>
                    <a:pt x="60" y="45"/>
                    <a:pt x="60" y="45"/>
                  </a:cubicBezTo>
                  <a:cubicBezTo>
                    <a:pt x="61" y="46"/>
                    <a:pt x="61" y="46"/>
                    <a:pt x="61" y="46"/>
                  </a:cubicBezTo>
                  <a:cubicBezTo>
                    <a:pt x="63" y="41"/>
                    <a:pt x="64" y="37"/>
                    <a:pt x="64" y="32"/>
                  </a:cubicBezTo>
                  <a:cubicBezTo>
                    <a:pt x="64" y="14"/>
                    <a:pt x="50" y="0"/>
                    <a:pt x="32" y="0"/>
                  </a:cubicBezTo>
                  <a:cubicBezTo>
                    <a:pt x="15" y="0"/>
                    <a:pt x="0" y="14"/>
                    <a:pt x="0" y="32"/>
                  </a:cubicBezTo>
                  <a:cubicBezTo>
                    <a:pt x="0" y="49"/>
                    <a:pt x="15" y="63"/>
                    <a:pt x="32" y="63"/>
                  </a:cubicBezTo>
                  <a:cubicBezTo>
                    <a:pt x="39" y="63"/>
                    <a:pt x="46" y="61"/>
                    <a:pt x="51" y="57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49" y="56"/>
                    <a:pt x="49" y="55"/>
                    <a:pt x="49" y="55"/>
                  </a:cubicBezTo>
                  <a:close/>
                  <a:moveTo>
                    <a:pt x="60" y="24"/>
                  </a:moveTo>
                  <a:cubicBezTo>
                    <a:pt x="57" y="21"/>
                    <a:pt x="53" y="19"/>
                    <a:pt x="47" y="17"/>
                  </a:cubicBezTo>
                  <a:cubicBezTo>
                    <a:pt x="45" y="11"/>
                    <a:pt x="42" y="6"/>
                    <a:pt x="39" y="4"/>
                  </a:cubicBezTo>
                  <a:cubicBezTo>
                    <a:pt x="50" y="6"/>
                    <a:pt x="58" y="14"/>
                    <a:pt x="60" y="24"/>
                  </a:cubicBezTo>
                  <a:close/>
                  <a:moveTo>
                    <a:pt x="33" y="3"/>
                  </a:moveTo>
                  <a:cubicBezTo>
                    <a:pt x="38" y="3"/>
                    <a:pt x="42" y="9"/>
                    <a:pt x="44" y="16"/>
                  </a:cubicBezTo>
                  <a:cubicBezTo>
                    <a:pt x="41" y="16"/>
                    <a:pt x="37" y="15"/>
                    <a:pt x="33" y="15"/>
                  </a:cubicBezTo>
                  <a:lnTo>
                    <a:pt x="33" y="3"/>
                  </a:lnTo>
                  <a:close/>
                  <a:moveTo>
                    <a:pt x="31" y="3"/>
                  </a:moveTo>
                  <a:cubicBezTo>
                    <a:pt x="31" y="15"/>
                    <a:pt x="31" y="15"/>
                    <a:pt x="31" y="15"/>
                  </a:cubicBezTo>
                  <a:cubicBezTo>
                    <a:pt x="27" y="15"/>
                    <a:pt x="23" y="16"/>
                    <a:pt x="20" y="16"/>
                  </a:cubicBezTo>
                  <a:cubicBezTo>
                    <a:pt x="22" y="9"/>
                    <a:pt x="26" y="3"/>
                    <a:pt x="31" y="3"/>
                  </a:cubicBezTo>
                  <a:close/>
                  <a:moveTo>
                    <a:pt x="25" y="4"/>
                  </a:moveTo>
                  <a:cubicBezTo>
                    <a:pt x="22" y="6"/>
                    <a:pt x="19" y="11"/>
                    <a:pt x="18" y="17"/>
                  </a:cubicBezTo>
                  <a:cubicBezTo>
                    <a:pt x="12" y="19"/>
                    <a:pt x="7" y="21"/>
                    <a:pt x="4" y="24"/>
                  </a:cubicBezTo>
                  <a:cubicBezTo>
                    <a:pt x="7" y="14"/>
                    <a:pt x="15" y="6"/>
                    <a:pt x="25" y="4"/>
                  </a:cubicBezTo>
                  <a:close/>
                  <a:moveTo>
                    <a:pt x="17" y="19"/>
                  </a:moveTo>
                  <a:cubicBezTo>
                    <a:pt x="16" y="23"/>
                    <a:pt x="16" y="27"/>
                    <a:pt x="16" y="31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4" y="26"/>
                    <a:pt x="9" y="22"/>
                    <a:pt x="17" y="19"/>
                  </a:cubicBezTo>
                  <a:close/>
                  <a:moveTo>
                    <a:pt x="16" y="33"/>
                  </a:moveTo>
                  <a:cubicBezTo>
                    <a:pt x="16" y="37"/>
                    <a:pt x="16" y="40"/>
                    <a:pt x="17" y="44"/>
                  </a:cubicBezTo>
                  <a:cubicBezTo>
                    <a:pt x="9" y="41"/>
                    <a:pt x="4" y="37"/>
                    <a:pt x="3" y="33"/>
                  </a:cubicBezTo>
                  <a:lnTo>
                    <a:pt x="16" y="33"/>
                  </a:lnTo>
                  <a:close/>
                  <a:moveTo>
                    <a:pt x="4" y="39"/>
                  </a:moveTo>
                  <a:cubicBezTo>
                    <a:pt x="7" y="42"/>
                    <a:pt x="12" y="44"/>
                    <a:pt x="18" y="46"/>
                  </a:cubicBezTo>
                  <a:cubicBezTo>
                    <a:pt x="19" y="52"/>
                    <a:pt x="22" y="57"/>
                    <a:pt x="25" y="60"/>
                  </a:cubicBezTo>
                  <a:cubicBezTo>
                    <a:pt x="15" y="57"/>
                    <a:pt x="7" y="49"/>
                    <a:pt x="4" y="3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Freeform 15"/>
            <p:cNvSpPr>
              <a:spLocks noEditPoints="1"/>
            </p:cNvSpPr>
            <p:nvPr/>
          </p:nvSpPr>
          <p:spPr bwMode="auto">
            <a:xfrm>
              <a:off x="7851801" y="3423615"/>
              <a:ext cx="504664" cy="360111"/>
            </a:xfrm>
            <a:custGeom>
              <a:avLst/>
              <a:gdLst>
                <a:gd name="T0" fmla="*/ 9 w 84"/>
                <a:gd name="T1" fmla="*/ 37 h 60"/>
                <a:gd name="T2" fmla="*/ 74 w 84"/>
                <a:gd name="T3" fmla="*/ 37 h 60"/>
                <a:gd name="T4" fmla="*/ 10 w 84"/>
                <a:gd name="T5" fmla="*/ 5 h 60"/>
                <a:gd name="T6" fmla="*/ 11 w 84"/>
                <a:gd name="T7" fmla="*/ 7 h 60"/>
                <a:gd name="T8" fmla="*/ 32 w 84"/>
                <a:gd name="T9" fmla="*/ 24 h 60"/>
                <a:gd name="T10" fmla="*/ 33 w 84"/>
                <a:gd name="T11" fmla="*/ 25 h 60"/>
                <a:gd name="T12" fmla="*/ 34 w 84"/>
                <a:gd name="T13" fmla="*/ 29 h 60"/>
                <a:gd name="T14" fmla="*/ 37 w 84"/>
                <a:gd name="T15" fmla="*/ 29 h 60"/>
                <a:gd name="T16" fmla="*/ 37 w 84"/>
                <a:gd name="T17" fmla="*/ 31 h 60"/>
                <a:gd name="T18" fmla="*/ 41 w 84"/>
                <a:gd name="T19" fmla="*/ 32 h 60"/>
                <a:gd name="T20" fmla="*/ 43 w 84"/>
                <a:gd name="T21" fmla="*/ 32 h 60"/>
                <a:gd name="T22" fmla="*/ 47 w 84"/>
                <a:gd name="T23" fmla="*/ 30 h 60"/>
                <a:gd name="T24" fmla="*/ 48 w 84"/>
                <a:gd name="T25" fmla="*/ 29 h 60"/>
                <a:gd name="T26" fmla="*/ 51 w 84"/>
                <a:gd name="T27" fmla="*/ 27 h 60"/>
                <a:gd name="T28" fmla="*/ 50 w 84"/>
                <a:gd name="T29" fmla="*/ 25 h 60"/>
                <a:gd name="T30" fmla="*/ 52 w 84"/>
                <a:gd name="T31" fmla="*/ 23 h 60"/>
                <a:gd name="T32" fmla="*/ 51 w 84"/>
                <a:gd name="T33" fmla="*/ 20 h 60"/>
                <a:gd name="T34" fmla="*/ 50 w 84"/>
                <a:gd name="T35" fmla="*/ 18 h 60"/>
                <a:gd name="T36" fmla="*/ 49 w 84"/>
                <a:gd name="T37" fmla="*/ 15 h 60"/>
                <a:gd name="T38" fmla="*/ 47 w 84"/>
                <a:gd name="T39" fmla="*/ 15 h 60"/>
                <a:gd name="T40" fmla="*/ 46 w 84"/>
                <a:gd name="T41" fmla="*/ 13 h 60"/>
                <a:gd name="T42" fmla="*/ 42 w 84"/>
                <a:gd name="T43" fmla="*/ 13 h 60"/>
                <a:gd name="T44" fmla="*/ 40 w 84"/>
                <a:gd name="T45" fmla="*/ 12 h 60"/>
                <a:gd name="T46" fmla="*/ 37 w 84"/>
                <a:gd name="T47" fmla="*/ 14 h 60"/>
                <a:gd name="T48" fmla="*/ 35 w 84"/>
                <a:gd name="T49" fmla="*/ 14 h 60"/>
                <a:gd name="T50" fmla="*/ 33 w 84"/>
                <a:gd name="T51" fmla="*/ 18 h 60"/>
                <a:gd name="T52" fmla="*/ 33 w 84"/>
                <a:gd name="T53" fmla="*/ 20 h 60"/>
                <a:gd name="T54" fmla="*/ 31 w 84"/>
                <a:gd name="T55" fmla="*/ 22 h 60"/>
                <a:gd name="T56" fmla="*/ 33 w 84"/>
                <a:gd name="T57" fmla="*/ 22 h 60"/>
                <a:gd name="T58" fmla="*/ 35 w 84"/>
                <a:gd name="T59" fmla="*/ 17 h 60"/>
                <a:gd name="T60" fmla="*/ 39 w 84"/>
                <a:gd name="T61" fmla="*/ 14 h 60"/>
                <a:gd name="T62" fmla="*/ 45 w 84"/>
                <a:gd name="T63" fmla="*/ 14 h 60"/>
                <a:gd name="T64" fmla="*/ 49 w 84"/>
                <a:gd name="T65" fmla="*/ 17 h 60"/>
                <a:gd name="T66" fmla="*/ 50 w 84"/>
                <a:gd name="T67" fmla="*/ 22 h 60"/>
                <a:gd name="T68" fmla="*/ 49 w 84"/>
                <a:gd name="T69" fmla="*/ 26 h 60"/>
                <a:gd name="T70" fmla="*/ 45 w 84"/>
                <a:gd name="T71" fmla="*/ 30 h 60"/>
                <a:gd name="T72" fmla="*/ 39 w 84"/>
                <a:gd name="T73" fmla="*/ 30 h 60"/>
                <a:gd name="T74" fmla="*/ 35 w 84"/>
                <a:gd name="T75" fmla="*/ 27 h 60"/>
                <a:gd name="T76" fmla="*/ 33 w 84"/>
                <a:gd name="T77" fmla="*/ 22 h 60"/>
                <a:gd name="T78" fmla="*/ 42 w 84"/>
                <a:gd name="T79" fmla="*/ 27 h 60"/>
                <a:gd name="T80" fmla="*/ 37 w 84"/>
                <a:gd name="T81" fmla="*/ 22 h 60"/>
                <a:gd name="T82" fmla="*/ 44 w 84"/>
                <a:gd name="T83" fmla="*/ 22 h 60"/>
                <a:gd name="T84" fmla="*/ 42 w 84"/>
                <a:gd name="T85" fmla="*/ 19 h 60"/>
                <a:gd name="T86" fmla="*/ 79 w 84"/>
                <a:gd name="T87" fmla="*/ 6 h 60"/>
                <a:gd name="T88" fmla="*/ 5 w 84"/>
                <a:gd name="T89" fmla="*/ 6 h 60"/>
                <a:gd name="T90" fmla="*/ 0 w 84"/>
                <a:gd name="T91" fmla="*/ 51 h 60"/>
                <a:gd name="T92" fmla="*/ 0 w 84"/>
                <a:gd name="T93" fmla="*/ 55 h 60"/>
                <a:gd name="T94" fmla="*/ 84 w 84"/>
                <a:gd name="T95" fmla="*/ 55 h 60"/>
                <a:gd name="T96" fmla="*/ 76 w 84"/>
                <a:gd name="T97" fmla="*/ 57 h 60"/>
                <a:gd name="T98" fmla="*/ 3 w 84"/>
                <a:gd name="T99" fmla="*/ 53 h 60"/>
                <a:gd name="T100" fmla="*/ 30 w 84"/>
                <a:gd name="T101" fmla="*/ 56 h 60"/>
                <a:gd name="T102" fmla="*/ 54 w 84"/>
                <a:gd name="T103" fmla="*/ 53 h 60"/>
                <a:gd name="T104" fmla="*/ 76 w 84"/>
                <a:gd name="T105" fmla="*/ 57 h 60"/>
                <a:gd name="T106" fmla="*/ 52 w 84"/>
                <a:gd name="T107" fmla="*/ 54 h 60"/>
                <a:gd name="T108" fmla="*/ 53 w 84"/>
                <a:gd name="T109" fmla="*/ 51 h 60"/>
                <a:gd name="T110" fmla="*/ 7 w 84"/>
                <a:gd name="T111" fmla="*/ 43 h 60"/>
                <a:gd name="T112" fmla="*/ 53 w 84"/>
                <a:gd name="T113" fmla="*/ 51 h 60"/>
                <a:gd name="T114" fmla="*/ 8 w 84"/>
                <a:gd name="T115" fmla="*/ 41 h 60"/>
                <a:gd name="T116" fmla="*/ 10 w 84"/>
                <a:gd name="T117" fmla="*/ 3 h 60"/>
                <a:gd name="T118" fmla="*/ 76 w 84"/>
                <a:gd name="T119" fmla="*/ 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4" h="60">
                  <a:moveTo>
                    <a:pt x="10" y="5"/>
                  </a:moveTo>
                  <a:cubicBezTo>
                    <a:pt x="10" y="5"/>
                    <a:pt x="9" y="5"/>
                    <a:pt x="9" y="6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7"/>
                    <a:pt x="10" y="38"/>
                    <a:pt x="10" y="38"/>
                  </a:cubicBezTo>
                  <a:cubicBezTo>
                    <a:pt x="73" y="38"/>
                    <a:pt x="73" y="38"/>
                    <a:pt x="73" y="38"/>
                  </a:cubicBezTo>
                  <a:cubicBezTo>
                    <a:pt x="74" y="38"/>
                    <a:pt x="74" y="37"/>
                    <a:pt x="74" y="37"/>
                  </a:cubicBezTo>
                  <a:cubicBezTo>
                    <a:pt x="74" y="6"/>
                    <a:pt x="74" y="6"/>
                    <a:pt x="74" y="6"/>
                  </a:cubicBezTo>
                  <a:cubicBezTo>
                    <a:pt x="74" y="5"/>
                    <a:pt x="74" y="5"/>
                    <a:pt x="73" y="5"/>
                  </a:cubicBezTo>
                  <a:lnTo>
                    <a:pt x="10" y="5"/>
                  </a:lnTo>
                  <a:close/>
                  <a:moveTo>
                    <a:pt x="72" y="36"/>
                  </a:moveTo>
                  <a:cubicBezTo>
                    <a:pt x="11" y="36"/>
                    <a:pt x="11" y="36"/>
                    <a:pt x="11" y="36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72" y="7"/>
                    <a:pt x="72" y="7"/>
                    <a:pt x="72" y="7"/>
                  </a:cubicBezTo>
                  <a:lnTo>
                    <a:pt x="72" y="36"/>
                  </a:lnTo>
                  <a:close/>
                  <a:moveTo>
                    <a:pt x="32" y="24"/>
                  </a:moveTo>
                  <a:cubicBezTo>
                    <a:pt x="32" y="24"/>
                    <a:pt x="33" y="24"/>
                    <a:pt x="33" y="24"/>
                  </a:cubicBezTo>
                  <a:cubicBezTo>
                    <a:pt x="33" y="24"/>
                    <a:pt x="33" y="24"/>
                    <a:pt x="34" y="25"/>
                  </a:cubicBezTo>
                  <a:cubicBezTo>
                    <a:pt x="34" y="25"/>
                    <a:pt x="34" y="25"/>
                    <a:pt x="33" y="25"/>
                  </a:cubicBezTo>
                  <a:cubicBezTo>
                    <a:pt x="33" y="25"/>
                    <a:pt x="33" y="26"/>
                    <a:pt x="33" y="26"/>
                  </a:cubicBezTo>
                  <a:cubicBezTo>
                    <a:pt x="33" y="26"/>
                    <a:pt x="33" y="26"/>
                    <a:pt x="33" y="27"/>
                  </a:cubicBezTo>
                  <a:cubicBezTo>
                    <a:pt x="33" y="28"/>
                    <a:pt x="34" y="28"/>
                    <a:pt x="34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6" y="29"/>
                    <a:pt x="36" y="29"/>
                  </a:cubicBezTo>
                  <a:cubicBezTo>
                    <a:pt x="36" y="29"/>
                    <a:pt x="36" y="28"/>
                    <a:pt x="37" y="29"/>
                  </a:cubicBezTo>
                  <a:cubicBezTo>
                    <a:pt x="37" y="29"/>
                    <a:pt x="37" y="29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1"/>
                    <a:pt x="37" y="31"/>
                    <a:pt x="37" y="31"/>
                  </a:cubicBezTo>
                  <a:cubicBezTo>
                    <a:pt x="38" y="31"/>
                    <a:pt x="39" y="32"/>
                    <a:pt x="40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32"/>
                    <a:pt x="41" y="32"/>
                    <a:pt x="41" y="32"/>
                  </a:cubicBezTo>
                  <a:cubicBezTo>
                    <a:pt x="41" y="32"/>
                    <a:pt x="41" y="31"/>
                    <a:pt x="41" y="31"/>
                  </a:cubicBezTo>
                  <a:cubicBezTo>
                    <a:pt x="41" y="30"/>
                    <a:pt x="42" y="30"/>
                    <a:pt x="42" y="31"/>
                  </a:cubicBezTo>
                  <a:cubicBezTo>
                    <a:pt x="42" y="31"/>
                    <a:pt x="43" y="32"/>
                    <a:pt x="43" y="32"/>
                  </a:cubicBezTo>
                  <a:cubicBezTo>
                    <a:pt x="43" y="32"/>
                    <a:pt x="43" y="32"/>
                    <a:pt x="44" y="32"/>
                  </a:cubicBezTo>
                  <a:cubicBezTo>
                    <a:pt x="44" y="32"/>
                    <a:pt x="45" y="31"/>
                    <a:pt x="46" y="31"/>
                  </a:cubicBezTo>
                  <a:cubicBezTo>
                    <a:pt x="46" y="31"/>
                    <a:pt x="47" y="31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6" y="29"/>
                    <a:pt x="47" y="29"/>
                    <a:pt x="47" y="29"/>
                  </a:cubicBezTo>
                  <a:cubicBezTo>
                    <a:pt x="47" y="28"/>
                    <a:pt x="47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9" y="29"/>
                    <a:pt x="49" y="29"/>
                    <a:pt x="49" y="29"/>
                  </a:cubicBezTo>
                  <a:cubicBezTo>
                    <a:pt x="50" y="28"/>
                    <a:pt x="50" y="28"/>
                    <a:pt x="51" y="27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1" y="26"/>
                    <a:pt x="51" y="25"/>
                    <a:pt x="50" y="25"/>
                  </a:cubicBezTo>
                  <a:cubicBezTo>
                    <a:pt x="50" y="25"/>
                    <a:pt x="50" y="25"/>
                    <a:pt x="50" y="25"/>
                  </a:cubicBezTo>
                  <a:cubicBezTo>
                    <a:pt x="50" y="24"/>
                    <a:pt x="50" y="24"/>
                    <a:pt x="51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52" y="24"/>
                    <a:pt x="52" y="24"/>
                    <a:pt x="52" y="23"/>
                  </a:cubicBezTo>
                  <a:cubicBezTo>
                    <a:pt x="52" y="23"/>
                    <a:pt x="52" y="22"/>
                    <a:pt x="52" y="22"/>
                  </a:cubicBezTo>
                  <a:cubicBezTo>
                    <a:pt x="52" y="21"/>
                    <a:pt x="52" y="21"/>
                    <a:pt x="52" y="20"/>
                  </a:cubicBezTo>
                  <a:cubicBezTo>
                    <a:pt x="52" y="20"/>
                    <a:pt x="52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0" y="20"/>
                    <a:pt x="50" y="19"/>
                    <a:pt x="50" y="19"/>
                  </a:cubicBezTo>
                  <a:cubicBezTo>
                    <a:pt x="50" y="19"/>
                    <a:pt x="50" y="19"/>
                    <a:pt x="50" y="18"/>
                  </a:cubicBezTo>
                  <a:cubicBezTo>
                    <a:pt x="51" y="18"/>
                    <a:pt x="51" y="18"/>
                    <a:pt x="51" y="18"/>
                  </a:cubicBezTo>
                  <a:cubicBezTo>
                    <a:pt x="51" y="18"/>
                    <a:pt x="51" y="17"/>
                    <a:pt x="51" y="17"/>
                  </a:cubicBezTo>
                  <a:cubicBezTo>
                    <a:pt x="50" y="16"/>
                    <a:pt x="50" y="15"/>
                    <a:pt x="49" y="15"/>
                  </a:cubicBezTo>
                  <a:cubicBezTo>
                    <a:pt x="49" y="15"/>
                    <a:pt x="49" y="14"/>
                    <a:pt x="48" y="14"/>
                  </a:cubicBezTo>
                  <a:cubicBezTo>
                    <a:pt x="48" y="14"/>
                    <a:pt x="48" y="15"/>
                    <a:pt x="48" y="15"/>
                  </a:cubicBezTo>
                  <a:cubicBezTo>
                    <a:pt x="47" y="15"/>
                    <a:pt x="47" y="15"/>
                    <a:pt x="47" y="15"/>
                  </a:cubicBezTo>
                  <a:cubicBezTo>
                    <a:pt x="47" y="15"/>
                    <a:pt x="46" y="14"/>
                    <a:pt x="47" y="14"/>
                  </a:cubicBezTo>
                  <a:cubicBezTo>
                    <a:pt x="47" y="14"/>
                    <a:pt x="47" y="13"/>
                    <a:pt x="47" y="13"/>
                  </a:cubicBezTo>
                  <a:cubicBezTo>
                    <a:pt x="47" y="13"/>
                    <a:pt x="46" y="13"/>
                    <a:pt x="46" y="13"/>
                  </a:cubicBezTo>
                  <a:cubicBezTo>
                    <a:pt x="45" y="12"/>
                    <a:pt x="44" y="12"/>
                    <a:pt x="44" y="12"/>
                  </a:cubicBezTo>
                  <a:cubicBezTo>
                    <a:pt x="43" y="12"/>
                    <a:pt x="43" y="12"/>
                    <a:pt x="43" y="12"/>
                  </a:cubicBezTo>
                  <a:cubicBezTo>
                    <a:pt x="43" y="12"/>
                    <a:pt x="42" y="12"/>
                    <a:pt x="42" y="13"/>
                  </a:cubicBezTo>
                  <a:cubicBezTo>
                    <a:pt x="42" y="13"/>
                    <a:pt x="41" y="13"/>
                    <a:pt x="41" y="13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0" y="12"/>
                    <a:pt x="40" y="12"/>
                    <a:pt x="40" y="12"/>
                  </a:cubicBezTo>
                  <a:cubicBezTo>
                    <a:pt x="39" y="12"/>
                    <a:pt x="38" y="12"/>
                    <a:pt x="37" y="13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7" y="13"/>
                    <a:pt x="37" y="14"/>
                    <a:pt x="37" y="14"/>
                  </a:cubicBezTo>
                  <a:cubicBezTo>
                    <a:pt x="37" y="14"/>
                    <a:pt x="37" y="15"/>
                    <a:pt x="37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15"/>
                    <a:pt x="35" y="14"/>
                    <a:pt x="35" y="14"/>
                  </a:cubicBezTo>
                  <a:cubicBezTo>
                    <a:pt x="35" y="14"/>
                    <a:pt x="35" y="15"/>
                    <a:pt x="34" y="15"/>
                  </a:cubicBezTo>
                  <a:cubicBezTo>
                    <a:pt x="34" y="15"/>
                    <a:pt x="33" y="16"/>
                    <a:pt x="33" y="17"/>
                  </a:cubicBezTo>
                  <a:cubicBezTo>
                    <a:pt x="33" y="17"/>
                    <a:pt x="33" y="18"/>
                    <a:pt x="33" y="18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4" y="19"/>
                    <a:pt x="34" y="19"/>
                    <a:pt x="34" y="19"/>
                  </a:cubicBezTo>
                  <a:cubicBezTo>
                    <a:pt x="33" y="19"/>
                    <a:pt x="33" y="20"/>
                    <a:pt x="33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1"/>
                    <a:pt x="31" y="21"/>
                    <a:pt x="31" y="22"/>
                  </a:cubicBezTo>
                  <a:cubicBezTo>
                    <a:pt x="31" y="22"/>
                    <a:pt x="32" y="23"/>
                    <a:pt x="32" y="23"/>
                  </a:cubicBezTo>
                  <a:cubicBezTo>
                    <a:pt x="32" y="24"/>
                    <a:pt x="32" y="24"/>
                    <a:pt x="32" y="24"/>
                  </a:cubicBezTo>
                  <a:close/>
                  <a:moveTo>
                    <a:pt x="33" y="22"/>
                  </a:moveTo>
                  <a:cubicBezTo>
                    <a:pt x="34" y="21"/>
                    <a:pt x="35" y="21"/>
                    <a:pt x="35" y="20"/>
                  </a:cubicBezTo>
                  <a:cubicBezTo>
                    <a:pt x="36" y="19"/>
                    <a:pt x="36" y="18"/>
                    <a:pt x="35" y="17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6" y="17"/>
                    <a:pt x="37" y="17"/>
                    <a:pt x="38" y="17"/>
                  </a:cubicBezTo>
                  <a:cubicBezTo>
                    <a:pt x="39" y="16"/>
                    <a:pt x="39" y="15"/>
                    <a:pt x="39" y="14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40" y="15"/>
                    <a:pt x="41" y="15"/>
                    <a:pt x="42" y="15"/>
                  </a:cubicBezTo>
                  <a:cubicBezTo>
                    <a:pt x="43" y="15"/>
                    <a:pt x="44" y="15"/>
                    <a:pt x="44" y="14"/>
                  </a:cubicBezTo>
                  <a:cubicBezTo>
                    <a:pt x="44" y="14"/>
                    <a:pt x="44" y="14"/>
                    <a:pt x="45" y="14"/>
                  </a:cubicBezTo>
                  <a:cubicBezTo>
                    <a:pt x="44" y="15"/>
                    <a:pt x="45" y="16"/>
                    <a:pt x="46" y="17"/>
                  </a:cubicBezTo>
                  <a:cubicBezTo>
                    <a:pt x="46" y="17"/>
                    <a:pt x="47" y="17"/>
                    <a:pt x="48" y="17"/>
                  </a:cubicBezTo>
                  <a:cubicBezTo>
                    <a:pt x="48" y="17"/>
                    <a:pt x="48" y="17"/>
                    <a:pt x="49" y="17"/>
                  </a:cubicBezTo>
                  <a:cubicBezTo>
                    <a:pt x="48" y="18"/>
                    <a:pt x="48" y="19"/>
                    <a:pt x="48" y="20"/>
                  </a:cubicBezTo>
                  <a:cubicBezTo>
                    <a:pt x="48" y="21"/>
                    <a:pt x="49" y="21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49" y="22"/>
                    <a:pt x="48" y="23"/>
                    <a:pt x="48" y="24"/>
                  </a:cubicBezTo>
                  <a:cubicBezTo>
                    <a:pt x="48" y="25"/>
                    <a:pt x="48" y="26"/>
                    <a:pt x="49" y="26"/>
                  </a:cubicBezTo>
                  <a:cubicBezTo>
                    <a:pt x="48" y="27"/>
                    <a:pt x="48" y="27"/>
                    <a:pt x="48" y="27"/>
                  </a:cubicBezTo>
                  <a:cubicBezTo>
                    <a:pt x="47" y="27"/>
                    <a:pt x="46" y="27"/>
                    <a:pt x="46" y="27"/>
                  </a:cubicBezTo>
                  <a:cubicBezTo>
                    <a:pt x="45" y="28"/>
                    <a:pt x="44" y="29"/>
                    <a:pt x="45" y="30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44" y="29"/>
                    <a:pt x="43" y="28"/>
                    <a:pt x="42" y="28"/>
                  </a:cubicBezTo>
                  <a:cubicBezTo>
                    <a:pt x="41" y="28"/>
                    <a:pt x="40" y="29"/>
                    <a:pt x="39" y="30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29"/>
                    <a:pt x="39" y="28"/>
                    <a:pt x="38" y="27"/>
                  </a:cubicBezTo>
                  <a:cubicBezTo>
                    <a:pt x="37" y="27"/>
                    <a:pt x="36" y="27"/>
                    <a:pt x="35" y="27"/>
                  </a:cubicBezTo>
                  <a:cubicBezTo>
                    <a:pt x="35" y="27"/>
                    <a:pt x="35" y="27"/>
                    <a:pt x="35" y="26"/>
                  </a:cubicBezTo>
                  <a:cubicBezTo>
                    <a:pt x="36" y="26"/>
                    <a:pt x="36" y="25"/>
                    <a:pt x="35" y="24"/>
                  </a:cubicBezTo>
                  <a:cubicBezTo>
                    <a:pt x="35" y="23"/>
                    <a:pt x="34" y="22"/>
                    <a:pt x="33" y="22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3" y="22"/>
                    <a:pt x="33" y="22"/>
                    <a:pt x="33" y="22"/>
                  </a:cubicBezTo>
                  <a:close/>
                  <a:moveTo>
                    <a:pt x="42" y="27"/>
                  </a:moveTo>
                  <a:cubicBezTo>
                    <a:pt x="44" y="27"/>
                    <a:pt x="46" y="24"/>
                    <a:pt x="46" y="22"/>
                  </a:cubicBezTo>
                  <a:cubicBezTo>
                    <a:pt x="46" y="19"/>
                    <a:pt x="44" y="17"/>
                    <a:pt x="42" y="17"/>
                  </a:cubicBezTo>
                  <a:cubicBezTo>
                    <a:pt x="39" y="17"/>
                    <a:pt x="37" y="19"/>
                    <a:pt x="37" y="22"/>
                  </a:cubicBezTo>
                  <a:cubicBezTo>
                    <a:pt x="37" y="24"/>
                    <a:pt x="39" y="27"/>
                    <a:pt x="42" y="27"/>
                  </a:cubicBezTo>
                  <a:close/>
                  <a:moveTo>
                    <a:pt x="42" y="19"/>
                  </a:moveTo>
                  <a:cubicBezTo>
                    <a:pt x="43" y="19"/>
                    <a:pt x="44" y="20"/>
                    <a:pt x="44" y="22"/>
                  </a:cubicBezTo>
                  <a:cubicBezTo>
                    <a:pt x="44" y="23"/>
                    <a:pt x="43" y="25"/>
                    <a:pt x="42" y="25"/>
                  </a:cubicBezTo>
                  <a:cubicBezTo>
                    <a:pt x="40" y="25"/>
                    <a:pt x="39" y="23"/>
                    <a:pt x="39" y="22"/>
                  </a:cubicBezTo>
                  <a:cubicBezTo>
                    <a:pt x="39" y="20"/>
                    <a:pt x="40" y="19"/>
                    <a:pt x="42" y="19"/>
                  </a:cubicBezTo>
                  <a:close/>
                  <a:moveTo>
                    <a:pt x="84" y="51"/>
                  </a:moveTo>
                  <a:cubicBezTo>
                    <a:pt x="79" y="42"/>
                    <a:pt x="79" y="42"/>
                    <a:pt x="79" y="42"/>
                  </a:cubicBezTo>
                  <a:cubicBezTo>
                    <a:pt x="79" y="6"/>
                    <a:pt x="79" y="6"/>
                    <a:pt x="79" y="6"/>
                  </a:cubicBezTo>
                  <a:cubicBezTo>
                    <a:pt x="79" y="1"/>
                    <a:pt x="78" y="0"/>
                    <a:pt x="74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6" y="0"/>
                    <a:pt x="5" y="1"/>
                    <a:pt x="5" y="6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2"/>
                    <a:pt x="0" y="53"/>
                    <a:pt x="0" y="55"/>
                  </a:cubicBezTo>
                  <a:cubicBezTo>
                    <a:pt x="0" y="58"/>
                    <a:pt x="3" y="60"/>
                    <a:pt x="7" y="60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80" y="60"/>
                    <a:pt x="84" y="58"/>
                    <a:pt x="84" y="55"/>
                  </a:cubicBezTo>
                  <a:cubicBezTo>
                    <a:pt x="84" y="52"/>
                    <a:pt x="84" y="52"/>
                    <a:pt x="84" y="52"/>
                  </a:cubicBezTo>
                  <a:cubicBezTo>
                    <a:pt x="84" y="52"/>
                    <a:pt x="84" y="52"/>
                    <a:pt x="84" y="51"/>
                  </a:cubicBezTo>
                  <a:close/>
                  <a:moveTo>
                    <a:pt x="76" y="57"/>
                  </a:moveTo>
                  <a:cubicBezTo>
                    <a:pt x="7" y="57"/>
                    <a:pt x="7" y="57"/>
                    <a:pt x="7" y="57"/>
                  </a:cubicBezTo>
                  <a:cubicBezTo>
                    <a:pt x="5" y="57"/>
                    <a:pt x="3" y="56"/>
                    <a:pt x="3" y="55"/>
                  </a:cubicBezTo>
                  <a:cubicBezTo>
                    <a:pt x="3" y="53"/>
                    <a:pt x="3" y="53"/>
                    <a:pt x="3" y="53"/>
                  </a:cubicBezTo>
                  <a:cubicBezTo>
                    <a:pt x="29" y="53"/>
                    <a:pt x="29" y="53"/>
                    <a:pt x="29" y="53"/>
                  </a:cubicBezTo>
                  <a:cubicBezTo>
                    <a:pt x="29" y="55"/>
                    <a:pt x="29" y="55"/>
                    <a:pt x="29" y="55"/>
                  </a:cubicBezTo>
                  <a:cubicBezTo>
                    <a:pt x="29" y="56"/>
                    <a:pt x="30" y="56"/>
                    <a:pt x="30" y="56"/>
                  </a:cubicBezTo>
                  <a:cubicBezTo>
                    <a:pt x="53" y="56"/>
                    <a:pt x="53" y="56"/>
                    <a:pt x="53" y="56"/>
                  </a:cubicBezTo>
                  <a:cubicBezTo>
                    <a:pt x="54" y="56"/>
                    <a:pt x="54" y="56"/>
                    <a:pt x="54" y="55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81" y="53"/>
                    <a:pt x="81" y="53"/>
                    <a:pt x="81" y="53"/>
                  </a:cubicBezTo>
                  <a:cubicBezTo>
                    <a:pt x="81" y="55"/>
                    <a:pt x="81" y="55"/>
                    <a:pt x="81" y="55"/>
                  </a:cubicBezTo>
                  <a:cubicBezTo>
                    <a:pt x="81" y="56"/>
                    <a:pt x="79" y="57"/>
                    <a:pt x="76" y="57"/>
                  </a:cubicBezTo>
                  <a:close/>
                  <a:moveTo>
                    <a:pt x="31" y="53"/>
                  </a:moveTo>
                  <a:cubicBezTo>
                    <a:pt x="52" y="53"/>
                    <a:pt x="52" y="53"/>
                    <a:pt x="52" y="53"/>
                  </a:cubicBezTo>
                  <a:cubicBezTo>
                    <a:pt x="52" y="54"/>
                    <a:pt x="52" y="54"/>
                    <a:pt x="52" y="54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31" y="53"/>
                  </a:lnTo>
                  <a:close/>
                  <a:moveTo>
                    <a:pt x="53" y="51"/>
                  </a:moveTo>
                  <a:cubicBezTo>
                    <a:pt x="30" y="51"/>
                    <a:pt x="30" y="51"/>
                    <a:pt x="30" y="51"/>
                  </a:cubicBezTo>
                  <a:cubicBezTo>
                    <a:pt x="3" y="51"/>
                    <a:pt x="3" y="51"/>
                    <a:pt x="3" y="51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6" y="43"/>
                    <a:pt x="76" y="43"/>
                    <a:pt x="76" y="43"/>
                  </a:cubicBezTo>
                  <a:cubicBezTo>
                    <a:pt x="80" y="51"/>
                    <a:pt x="80" y="51"/>
                    <a:pt x="80" y="51"/>
                  </a:cubicBezTo>
                  <a:lnTo>
                    <a:pt x="53" y="51"/>
                  </a:lnTo>
                  <a:close/>
                  <a:moveTo>
                    <a:pt x="76" y="6"/>
                  </a:moveTo>
                  <a:cubicBezTo>
                    <a:pt x="76" y="41"/>
                    <a:pt x="76" y="41"/>
                    <a:pt x="76" y="41"/>
                  </a:cubicBezTo>
                  <a:cubicBezTo>
                    <a:pt x="8" y="41"/>
                    <a:pt x="8" y="41"/>
                    <a:pt x="8" y="41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5"/>
                    <a:pt x="8" y="4"/>
                    <a:pt x="8" y="3"/>
                  </a:cubicBezTo>
                  <a:cubicBezTo>
                    <a:pt x="8" y="3"/>
                    <a:pt x="9" y="3"/>
                    <a:pt x="10" y="3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74" y="3"/>
                    <a:pt x="75" y="3"/>
                    <a:pt x="76" y="3"/>
                  </a:cubicBezTo>
                  <a:cubicBezTo>
                    <a:pt x="76" y="4"/>
                    <a:pt x="76" y="5"/>
                    <a:pt x="7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Freeform 15"/>
            <p:cNvSpPr>
              <a:spLocks noEditPoints="1"/>
            </p:cNvSpPr>
            <p:nvPr/>
          </p:nvSpPr>
          <p:spPr bwMode="auto">
            <a:xfrm>
              <a:off x="7851801" y="5620266"/>
              <a:ext cx="443001" cy="316110"/>
            </a:xfrm>
            <a:custGeom>
              <a:avLst/>
              <a:gdLst>
                <a:gd name="T0" fmla="*/ 9 w 84"/>
                <a:gd name="T1" fmla="*/ 37 h 60"/>
                <a:gd name="T2" fmla="*/ 74 w 84"/>
                <a:gd name="T3" fmla="*/ 37 h 60"/>
                <a:gd name="T4" fmla="*/ 10 w 84"/>
                <a:gd name="T5" fmla="*/ 5 h 60"/>
                <a:gd name="T6" fmla="*/ 11 w 84"/>
                <a:gd name="T7" fmla="*/ 7 h 60"/>
                <a:gd name="T8" fmla="*/ 32 w 84"/>
                <a:gd name="T9" fmla="*/ 24 h 60"/>
                <a:gd name="T10" fmla="*/ 33 w 84"/>
                <a:gd name="T11" fmla="*/ 25 h 60"/>
                <a:gd name="T12" fmla="*/ 34 w 84"/>
                <a:gd name="T13" fmla="*/ 29 h 60"/>
                <a:gd name="T14" fmla="*/ 37 w 84"/>
                <a:gd name="T15" fmla="*/ 29 h 60"/>
                <a:gd name="T16" fmla="*/ 37 w 84"/>
                <a:gd name="T17" fmla="*/ 31 h 60"/>
                <a:gd name="T18" fmla="*/ 41 w 84"/>
                <a:gd name="T19" fmla="*/ 32 h 60"/>
                <a:gd name="T20" fmla="*/ 43 w 84"/>
                <a:gd name="T21" fmla="*/ 32 h 60"/>
                <a:gd name="T22" fmla="*/ 47 w 84"/>
                <a:gd name="T23" fmla="*/ 30 h 60"/>
                <a:gd name="T24" fmla="*/ 48 w 84"/>
                <a:gd name="T25" fmla="*/ 29 h 60"/>
                <a:gd name="T26" fmla="*/ 51 w 84"/>
                <a:gd name="T27" fmla="*/ 27 h 60"/>
                <a:gd name="T28" fmla="*/ 50 w 84"/>
                <a:gd name="T29" fmla="*/ 25 h 60"/>
                <a:gd name="T30" fmla="*/ 52 w 84"/>
                <a:gd name="T31" fmla="*/ 23 h 60"/>
                <a:gd name="T32" fmla="*/ 51 w 84"/>
                <a:gd name="T33" fmla="*/ 20 h 60"/>
                <a:gd name="T34" fmla="*/ 50 w 84"/>
                <a:gd name="T35" fmla="*/ 18 h 60"/>
                <a:gd name="T36" fmla="*/ 49 w 84"/>
                <a:gd name="T37" fmla="*/ 15 h 60"/>
                <a:gd name="T38" fmla="*/ 47 w 84"/>
                <a:gd name="T39" fmla="*/ 15 h 60"/>
                <a:gd name="T40" fmla="*/ 46 w 84"/>
                <a:gd name="T41" fmla="*/ 13 h 60"/>
                <a:gd name="T42" fmla="*/ 42 w 84"/>
                <a:gd name="T43" fmla="*/ 13 h 60"/>
                <a:gd name="T44" fmla="*/ 40 w 84"/>
                <a:gd name="T45" fmla="*/ 12 h 60"/>
                <a:gd name="T46" fmla="*/ 37 w 84"/>
                <a:gd name="T47" fmla="*/ 14 h 60"/>
                <a:gd name="T48" fmla="*/ 35 w 84"/>
                <a:gd name="T49" fmla="*/ 14 h 60"/>
                <a:gd name="T50" fmla="*/ 33 w 84"/>
                <a:gd name="T51" fmla="*/ 18 h 60"/>
                <a:gd name="T52" fmla="*/ 33 w 84"/>
                <a:gd name="T53" fmla="*/ 20 h 60"/>
                <a:gd name="T54" fmla="*/ 31 w 84"/>
                <a:gd name="T55" fmla="*/ 22 h 60"/>
                <a:gd name="T56" fmla="*/ 33 w 84"/>
                <a:gd name="T57" fmla="*/ 22 h 60"/>
                <a:gd name="T58" fmla="*/ 35 w 84"/>
                <a:gd name="T59" fmla="*/ 17 h 60"/>
                <a:gd name="T60" fmla="*/ 39 w 84"/>
                <a:gd name="T61" fmla="*/ 14 h 60"/>
                <a:gd name="T62" fmla="*/ 45 w 84"/>
                <a:gd name="T63" fmla="*/ 14 h 60"/>
                <a:gd name="T64" fmla="*/ 49 w 84"/>
                <a:gd name="T65" fmla="*/ 17 h 60"/>
                <a:gd name="T66" fmla="*/ 50 w 84"/>
                <a:gd name="T67" fmla="*/ 22 h 60"/>
                <a:gd name="T68" fmla="*/ 49 w 84"/>
                <a:gd name="T69" fmla="*/ 26 h 60"/>
                <a:gd name="T70" fmla="*/ 45 w 84"/>
                <a:gd name="T71" fmla="*/ 30 h 60"/>
                <a:gd name="T72" fmla="*/ 39 w 84"/>
                <a:gd name="T73" fmla="*/ 30 h 60"/>
                <a:gd name="T74" fmla="*/ 35 w 84"/>
                <a:gd name="T75" fmla="*/ 27 h 60"/>
                <a:gd name="T76" fmla="*/ 33 w 84"/>
                <a:gd name="T77" fmla="*/ 22 h 60"/>
                <a:gd name="T78" fmla="*/ 42 w 84"/>
                <a:gd name="T79" fmla="*/ 27 h 60"/>
                <a:gd name="T80" fmla="*/ 37 w 84"/>
                <a:gd name="T81" fmla="*/ 22 h 60"/>
                <a:gd name="T82" fmla="*/ 44 w 84"/>
                <a:gd name="T83" fmla="*/ 22 h 60"/>
                <a:gd name="T84" fmla="*/ 42 w 84"/>
                <a:gd name="T85" fmla="*/ 19 h 60"/>
                <a:gd name="T86" fmla="*/ 79 w 84"/>
                <a:gd name="T87" fmla="*/ 6 h 60"/>
                <a:gd name="T88" fmla="*/ 5 w 84"/>
                <a:gd name="T89" fmla="*/ 6 h 60"/>
                <a:gd name="T90" fmla="*/ 0 w 84"/>
                <a:gd name="T91" fmla="*/ 51 h 60"/>
                <a:gd name="T92" fmla="*/ 0 w 84"/>
                <a:gd name="T93" fmla="*/ 55 h 60"/>
                <a:gd name="T94" fmla="*/ 84 w 84"/>
                <a:gd name="T95" fmla="*/ 55 h 60"/>
                <a:gd name="T96" fmla="*/ 76 w 84"/>
                <a:gd name="T97" fmla="*/ 57 h 60"/>
                <a:gd name="T98" fmla="*/ 3 w 84"/>
                <a:gd name="T99" fmla="*/ 53 h 60"/>
                <a:gd name="T100" fmla="*/ 30 w 84"/>
                <a:gd name="T101" fmla="*/ 56 h 60"/>
                <a:gd name="T102" fmla="*/ 54 w 84"/>
                <a:gd name="T103" fmla="*/ 53 h 60"/>
                <a:gd name="T104" fmla="*/ 76 w 84"/>
                <a:gd name="T105" fmla="*/ 57 h 60"/>
                <a:gd name="T106" fmla="*/ 52 w 84"/>
                <a:gd name="T107" fmla="*/ 54 h 60"/>
                <a:gd name="T108" fmla="*/ 53 w 84"/>
                <a:gd name="T109" fmla="*/ 51 h 60"/>
                <a:gd name="T110" fmla="*/ 7 w 84"/>
                <a:gd name="T111" fmla="*/ 43 h 60"/>
                <a:gd name="T112" fmla="*/ 53 w 84"/>
                <a:gd name="T113" fmla="*/ 51 h 60"/>
                <a:gd name="T114" fmla="*/ 8 w 84"/>
                <a:gd name="T115" fmla="*/ 41 h 60"/>
                <a:gd name="T116" fmla="*/ 10 w 84"/>
                <a:gd name="T117" fmla="*/ 3 h 60"/>
                <a:gd name="T118" fmla="*/ 76 w 84"/>
                <a:gd name="T119" fmla="*/ 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4" h="60">
                  <a:moveTo>
                    <a:pt x="10" y="5"/>
                  </a:moveTo>
                  <a:cubicBezTo>
                    <a:pt x="10" y="5"/>
                    <a:pt x="9" y="5"/>
                    <a:pt x="9" y="6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7"/>
                    <a:pt x="10" y="38"/>
                    <a:pt x="10" y="38"/>
                  </a:cubicBezTo>
                  <a:cubicBezTo>
                    <a:pt x="73" y="38"/>
                    <a:pt x="73" y="38"/>
                    <a:pt x="73" y="38"/>
                  </a:cubicBezTo>
                  <a:cubicBezTo>
                    <a:pt x="74" y="38"/>
                    <a:pt x="74" y="37"/>
                    <a:pt x="74" y="37"/>
                  </a:cubicBezTo>
                  <a:cubicBezTo>
                    <a:pt x="74" y="6"/>
                    <a:pt x="74" y="6"/>
                    <a:pt x="74" y="6"/>
                  </a:cubicBezTo>
                  <a:cubicBezTo>
                    <a:pt x="74" y="5"/>
                    <a:pt x="74" y="5"/>
                    <a:pt x="73" y="5"/>
                  </a:cubicBezTo>
                  <a:lnTo>
                    <a:pt x="10" y="5"/>
                  </a:lnTo>
                  <a:close/>
                  <a:moveTo>
                    <a:pt x="72" y="36"/>
                  </a:moveTo>
                  <a:cubicBezTo>
                    <a:pt x="11" y="36"/>
                    <a:pt x="11" y="36"/>
                    <a:pt x="11" y="36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72" y="7"/>
                    <a:pt x="72" y="7"/>
                    <a:pt x="72" y="7"/>
                  </a:cubicBezTo>
                  <a:lnTo>
                    <a:pt x="72" y="36"/>
                  </a:lnTo>
                  <a:close/>
                  <a:moveTo>
                    <a:pt x="32" y="24"/>
                  </a:moveTo>
                  <a:cubicBezTo>
                    <a:pt x="32" y="24"/>
                    <a:pt x="33" y="24"/>
                    <a:pt x="33" y="24"/>
                  </a:cubicBezTo>
                  <a:cubicBezTo>
                    <a:pt x="33" y="24"/>
                    <a:pt x="33" y="24"/>
                    <a:pt x="34" y="25"/>
                  </a:cubicBezTo>
                  <a:cubicBezTo>
                    <a:pt x="34" y="25"/>
                    <a:pt x="34" y="25"/>
                    <a:pt x="33" y="25"/>
                  </a:cubicBezTo>
                  <a:cubicBezTo>
                    <a:pt x="33" y="25"/>
                    <a:pt x="33" y="26"/>
                    <a:pt x="33" y="26"/>
                  </a:cubicBezTo>
                  <a:cubicBezTo>
                    <a:pt x="33" y="26"/>
                    <a:pt x="33" y="26"/>
                    <a:pt x="33" y="27"/>
                  </a:cubicBezTo>
                  <a:cubicBezTo>
                    <a:pt x="33" y="28"/>
                    <a:pt x="34" y="28"/>
                    <a:pt x="34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6" y="29"/>
                    <a:pt x="36" y="29"/>
                  </a:cubicBezTo>
                  <a:cubicBezTo>
                    <a:pt x="36" y="29"/>
                    <a:pt x="36" y="28"/>
                    <a:pt x="37" y="29"/>
                  </a:cubicBezTo>
                  <a:cubicBezTo>
                    <a:pt x="37" y="29"/>
                    <a:pt x="37" y="29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1"/>
                    <a:pt x="37" y="31"/>
                    <a:pt x="37" y="31"/>
                  </a:cubicBezTo>
                  <a:cubicBezTo>
                    <a:pt x="38" y="31"/>
                    <a:pt x="39" y="32"/>
                    <a:pt x="40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32"/>
                    <a:pt x="41" y="32"/>
                    <a:pt x="41" y="32"/>
                  </a:cubicBezTo>
                  <a:cubicBezTo>
                    <a:pt x="41" y="32"/>
                    <a:pt x="41" y="31"/>
                    <a:pt x="41" y="31"/>
                  </a:cubicBezTo>
                  <a:cubicBezTo>
                    <a:pt x="41" y="30"/>
                    <a:pt x="42" y="30"/>
                    <a:pt x="42" y="31"/>
                  </a:cubicBezTo>
                  <a:cubicBezTo>
                    <a:pt x="42" y="31"/>
                    <a:pt x="43" y="32"/>
                    <a:pt x="43" y="32"/>
                  </a:cubicBezTo>
                  <a:cubicBezTo>
                    <a:pt x="43" y="32"/>
                    <a:pt x="43" y="32"/>
                    <a:pt x="44" y="32"/>
                  </a:cubicBezTo>
                  <a:cubicBezTo>
                    <a:pt x="44" y="32"/>
                    <a:pt x="45" y="31"/>
                    <a:pt x="46" y="31"/>
                  </a:cubicBezTo>
                  <a:cubicBezTo>
                    <a:pt x="46" y="31"/>
                    <a:pt x="47" y="31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6" y="29"/>
                    <a:pt x="47" y="29"/>
                    <a:pt x="47" y="29"/>
                  </a:cubicBezTo>
                  <a:cubicBezTo>
                    <a:pt x="47" y="28"/>
                    <a:pt x="47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9" y="29"/>
                    <a:pt x="49" y="29"/>
                    <a:pt x="49" y="29"/>
                  </a:cubicBezTo>
                  <a:cubicBezTo>
                    <a:pt x="50" y="28"/>
                    <a:pt x="50" y="28"/>
                    <a:pt x="51" y="27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1" y="26"/>
                    <a:pt x="51" y="25"/>
                    <a:pt x="50" y="25"/>
                  </a:cubicBezTo>
                  <a:cubicBezTo>
                    <a:pt x="50" y="25"/>
                    <a:pt x="50" y="25"/>
                    <a:pt x="50" y="25"/>
                  </a:cubicBezTo>
                  <a:cubicBezTo>
                    <a:pt x="50" y="24"/>
                    <a:pt x="50" y="24"/>
                    <a:pt x="51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52" y="24"/>
                    <a:pt x="52" y="24"/>
                    <a:pt x="52" y="23"/>
                  </a:cubicBezTo>
                  <a:cubicBezTo>
                    <a:pt x="52" y="23"/>
                    <a:pt x="52" y="22"/>
                    <a:pt x="52" y="22"/>
                  </a:cubicBezTo>
                  <a:cubicBezTo>
                    <a:pt x="52" y="21"/>
                    <a:pt x="52" y="21"/>
                    <a:pt x="52" y="20"/>
                  </a:cubicBezTo>
                  <a:cubicBezTo>
                    <a:pt x="52" y="20"/>
                    <a:pt x="52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0" y="20"/>
                    <a:pt x="50" y="19"/>
                    <a:pt x="50" y="19"/>
                  </a:cubicBezTo>
                  <a:cubicBezTo>
                    <a:pt x="50" y="19"/>
                    <a:pt x="50" y="19"/>
                    <a:pt x="50" y="18"/>
                  </a:cubicBezTo>
                  <a:cubicBezTo>
                    <a:pt x="51" y="18"/>
                    <a:pt x="51" y="18"/>
                    <a:pt x="51" y="18"/>
                  </a:cubicBezTo>
                  <a:cubicBezTo>
                    <a:pt x="51" y="18"/>
                    <a:pt x="51" y="17"/>
                    <a:pt x="51" y="17"/>
                  </a:cubicBezTo>
                  <a:cubicBezTo>
                    <a:pt x="50" y="16"/>
                    <a:pt x="50" y="15"/>
                    <a:pt x="49" y="15"/>
                  </a:cubicBezTo>
                  <a:cubicBezTo>
                    <a:pt x="49" y="15"/>
                    <a:pt x="49" y="14"/>
                    <a:pt x="48" y="14"/>
                  </a:cubicBezTo>
                  <a:cubicBezTo>
                    <a:pt x="48" y="14"/>
                    <a:pt x="48" y="15"/>
                    <a:pt x="48" y="15"/>
                  </a:cubicBezTo>
                  <a:cubicBezTo>
                    <a:pt x="47" y="15"/>
                    <a:pt x="47" y="15"/>
                    <a:pt x="47" y="15"/>
                  </a:cubicBezTo>
                  <a:cubicBezTo>
                    <a:pt x="47" y="15"/>
                    <a:pt x="46" y="14"/>
                    <a:pt x="47" y="14"/>
                  </a:cubicBezTo>
                  <a:cubicBezTo>
                    <a:pt x="47" y="14"/>
                    <a:pt x="47" y="13"/>
                    <a:pt x="47" y="13"/>
                  </a:cubicBezTo>
                  <a:cubicBezTo>
                    <a:pt x="47" y="13"/>
                    <a:pt x="46" y="13"/>
                    <a:pt x="46" y="13"/>
                  </a:cubicBezTo>
                  <a:cubicBezTo>
                    <a:pt x="45" y="12"/>
                    <a:pt x="44" y="12"/>
                    <a:pt x="44" y="12"/>
                  </a:cubicBezTo>
                  <a:cubicBezTo>
                    <a:pt x="43" y="12"/>
                    <a:pt x="43" y="12"/>
                    <a:pt x="43" y="12"/>
                  </a:cubicBezTo>
                  <a:cubicBezTo>
                    <a:pt x="43" y="12"/>
                    <a:pt x="42" y="12"/>
                    <a:pt x="42" y="13"/>
                  </a:cubicBezTo>
                  <a:cubicBezTo>
                    <a:pt x="42" y="13"/>
                    <a:pt x="41" y="13"/>
                    <a:pt x="41" y="13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0" y="12"/>
                    <a:pt x="40" y="12"/>
                    <a:pt x="40" y="12"/>
                  </a:cubicBezTo>
                  <a:cubicBezTo>
                    <a:pt x="39" y="12"/>
                    <a:pt x="38" y="12"/>
                    <a:pt x="37" y="13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7" y="13"/>
                    <a:pt x="37" y="14"/>
                    <a:pt x="37" y="14"/>
                  </a:cubicBezTo>
                  <a:cubicBezTo>
                    <a:pt x="37" y="14"/>
                    <a:pt x="37" y="15"/>
                    <a:pt x="37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15"/>
                    <a:pt x="35" y="14"/>
                    <a:pt x="35" y="14"/>
                  </a:cubicBezTo>
                  <a:cubicBezTo>
                    <a:pt x="35" y="14"/>
                    <a:pt x="35" y="15"/>
                    <a:pt x="34" y="15"/>
                  </a:cubicBezTo>
                  <a:cubicBezTo>
                    <a:pt x="34" y="15"/>
                    <a:pt x="33" y="16"/>
                    <a:pt x="33" y="17"/>
                  </a:cubicBezTo>
                  <a:cubicBezTo>
                    <a:pt x="33" y="17"/>
                    <a:pt x="33" y="18"/>
                    <a:pt x="33" y="18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4" y="19"/>
                    <a:pt x="34" y="19"/>
                    <a:pt x="34" y="19"/>
                  </a:cubicBezTo>
                  <a:cubicBezTo>
                    <a:pt x="33" y="19"/>
                    <a:pt x="33" y="20"/>
                    <a:pt x="33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1"/>
                    <a:pt x="31" y="21"/>
                    <a:pt x="31" y="22"/>
                  </a:cubicBezTo>
                  <a:cubicBezTo>
                    <a:pt x="31" y="22"/>
                    <a:pt x="32" y="23"/>
                    <a:pt x="32" y="23"/>
                  </a:cubicBezTo>
                  <a:cubicBezTo>
                    <a:pt x="32" y="24"/>
                    <a:pt x="32" y="24"/>
                    <a:pt x="32" y="24"/>
                  </a:cubicBezTo>
                  <a:close/>
                  <a:moveTo>
                    <a:pt x="33" y="22"/>
                  </a:moveTo>
                  <a:cubicBezTo>
                    <a:pt x="34" y="21"/>
                    <a:pt x="35" y="21"/>
                    <a:pt x="35" y="20"/>
                  </a:cubicBezTo>
                  <a:cubicBezTo>
                    <a:pt x="36" y="19"/>
                    <a:pt x="36" y="18"/>
                    <a:pt x="35" y="17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6" y="17"/>
                    <a:pt x="37" y="17"/>
                    <a:pt x="38" y="17"/>
                  </a:cubicBezTo>
                  <a:cubicBezTo>
                    <a:pt x="39" y="16"/>
                    <a:pt x="39" y="15"/>
                    <a:pt x="39" y="14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40" y="15"/>
                    <a:pt x="41" y="15"/>
                    <a:pt x="42" y="15"/>
                  </a:cubicBezTo>
                  <a:cubicBezTo>
                    <a:pt x="43" y="15"/>
                    <a:pt x="44" y="15"/>
                    <a:pt x="44" y="14"/>
                  </a:cubicBezTo>
                  <a:cubicBezTo>
                    <a:pt x="44" y="14"/>
                    <a:pt x="44" y="14"/>
                    <a:pt x="45" y="14"/>
                  </a:cubicBezTo>
                  <a:cubicBezTo>
                    <a:pt x="44" y="15"/>
                    <a:pt x="45" y="16"/>
                    <a:pt x="46" y="17"/>
                  </a:cubicBezTo>
                  <a:cubicBezTo>
                    <a:pt x="46" y="17"/>
                    <a:pt x="47" y="17"/>
                    <a:pt x="48" y="17"/>
                  </a:cubicBezTo>
                  <a:cubicBezTo>
                    <a:pt x="48" y="17"/>
                    <a:pt x="48" y="17"/>
                    <a:pt x="49" y="17"/>
                  </a:cubicBezTo>
                  <a:cubicBezTo>
                    <a:pt x="48" y="18"/>
                    <a:pt x="48" y="19"/>
                    <a:pt x="48" y="20"/>
                  </a:cubicBezTo>
                  <a:cubicBezTo>
                    <a:pt x="48" y="21"/>
                    <a:pt x="49" y="21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49" y="22"/>
                    <a:pt x="48" y="23"/>
                    <a:pt x="48" y="24"/>
                  </a:cubicBezTo>
                  <a:cubicBezTo>
                    <a:pt x="48" y="25"/>
                    <a:pt x="48" y="26"/>
                    <a:pt x="49" y="26"/>
                  </a:cubicBezTo>
                  <a:cubicBezTo>
                    <a:pt x="48" y="27"/>
                    <a:pt x="48" y="27"/>
                    <a:pt x="48" y="27"/>
                  </a:cubicBezTo>
                  <a:cubicBezTo>
                    <a:pt x="47" y="27"/>
                    <a:pt x="46" y="27"/>
                    <a:pt x="46" y="27"/>
                  </a:cubicBezTo>
                  <a:cubicBezTo>
                    <a:pt x="45" y="28"/>
                    <a:pt x="44" y="29"/>
                    <a:pt x="45" y="30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44" y="29"/>
                    <a:pt x="43" y="28"/>
                    <a:pt x="42" y="28"/>
                  </a:cubicBezTo>
                  <a:cubicBezTo>
                    <a:pt x="41" y="28"/>
                    <a:pt x="40" y="29"/>
                    <a:pt x="39" y="30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29"/>
                    <a:pt x="39" y="28"/>
                    <a:pt x="38" y="27"/>
                  </a:cubicBezTo>
                  <a:cubicBezTo>
                    <a:pt x="37" y="27"/>
                    <a:pt x="36" y="27"/>
                    <a:pt x="35" y="27"/>
                  </a:cubicBezTo>
                  <a:cubicBezTo>
                    <a:pt x="35" y="27"/>
                    <a:pt x="35" y="27"/>
                    <a:pt x="35" y="26"/>
                  </a:cubicBezTo>
                  <a:cubicBezTo>
                    <a:pt x="36" y="26"/>
                    <a:pt x="36" y="25"/>
                    <a:pt x="35" y="24"/>
                  </a:cubicBezTo>
                  <a:cubicBezTo>
                    <a:pt x="35" y="23"/>
                    <a:pt x="34" y="22"/>
                    <a:pt x="33" y="22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3" y="22"/>
                    <a:pt x="33" y="22"/>
                    <a:pt x="33" y="22"/>
                  </a:cubicBezTo>
                  <a:close/>
                  <a:moveTo>
                    <a:pt x="42" y="27"/>
                  </a:moveTo>
                  <a:cubicBezTo>
                    <a:pt x="44" y="27"/>
                    <a:pt x="46" y="24"/>
                    <a:pt x="46" y="22"/>
                  </a:cubicBezTo>
                  <a:cubicBezTo>
                    <a:pt x="46" y="19"/>
                    <a:pt x="44" y="17"/>
                    <a:pt x="42" y="17"/>
                  </a:cubicBezTo>
                  <a:cubicBezTo>
                    <a:pt x="39" y="17"/>
                    <a:pt x="37" y="19"/>
                    <a:pt x="37" y="22"/>
                  </a:cubicBezTo>
                  <a:cubicBezTo>
                    <a:pt x="37" y="24"/>
                    <a:pt x="39" y="27"/>
                    <a:pt x="42" y="27"/>
                  </a:cubicBezTo>
                  <a:close/>
                  <a:moveTo>
                    <a:pt x="42" y="19"/>
                  </a:moveTo>
                  <a:cubicBezTo>
                    <a:pt x="43" y="19"/>
                    <a:pt x="44" y="20"/>
                    <a:pt x="44" y="22"/>
                  </a:cubicBezTo>
                  <a:cubicBezTo>
                    <a:pt x="44" y="23"/>
                    <a:pt x="43" y="25"/>
                    <a:pt x="42" y="25"/>
                  </a:cubicBezTo>
                  <a:cubicBezTo>
                    <a:pt x="40" y="25"/>
                    <a:pt x="39" y="23"/>
                    <a:pt x="39" y="22"/>
                  </a:cubicBezTo>
                  <a:cubicBezTo>
                    <a:pt x="39" y="20"/>
                    <a:pt x="40" y="19"/>
                    <a:pt x="42" y="19"/>
                  </a:cubicBezTo>
                  <a:close/>
                  <a:moveTo>
                    <a:pt x="84" y="51"/>
                  </a:moveTo>
                  <a:cubicBezTo>
                    <a:pt x="79" y="42"/>
                    <a:pt x="79" y="42"/>
                    <a:pt x="79" y="42"/>
                  </a:cubicBezTo>
                  <a:cubicBezTo>
                    <a:pt x="79" y="6"/>
                    <a:pt x="79" y="6"/>
                    <a:pt x="79" y="6"/>
                  </a:cubicBezTo>
                  <a:cubicBezTo>
                    <a:pt x="79" y="1"/>
                    <a:pt x="78" y="0"/>
                    <a:pt x="74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6" y="0"/>
                    <a:pt x="5" y="1"/>
                    <a:pt x="5" y="6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2"/>
                    <a:pt x="0" y="53"/>
                    <a:pt x="0" y="55"/>
                  </a:cubicBezTo>
                  <a:cubicBezTo>
                    <a:pt x="0" y="58"/>
                    <a:pt x="3" y="60"/>
                    <a:pt x="7" y="60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80" y="60"/>
                    <a:pt x="84" y="58"/>
                    <a:pt x="84" y="55"/>
                  </a:cubicBezTo>
                  <a:cubicBezTo>
                    <a:pt x="84" y="52"/>
                    <a:pt x="84" y="52"/>
                    <a:pt x="84" y="52"/>
                  </a:cubicBezTo>
                  <a:cubicBezTo>
                    <a:pt x="84" y="52"/>
                    <a:pt x="84" y="52"/>
                    <a:pt x="84" y="51"/>
                  </a:cubicBezTo>
                  <a:close/>
                  <a:moveTo>
                    <a:pt x="76" y="57"/>
                  </a:moveTo>
                  <a:cubicBezTo>
                    <a:pt x="7" y="57"/>
                    <a:pt x="7" y="57"/>
                    <a:pt x="7" y="57"/>
                  </a:cubicBezTo>
                  <a:cubicBezTo>
                    <a:pt x="5" y="57"/>
                    <a:pt x="3" y="56"/>
                    <a:pt x="3" y="55"/>
                  </a:cubicBezTo>
                  <a:cubicBezTo>
                    <a:pt x="3" y="53"/>
                    <a:pt x="3" y="53"/>
                    <a:pt x="3" y="53"/>
                  </a:cubicBezTo>
                  <a:cubicBezTo>
                    <a:pt x="29" y="53"/>
                    <a:pt x="29" y="53"/>
                    <a:pt x="29" y="53"/>
                  </a:cubicBezTo>
                  <a:cubicBezTo>
                    <a:pt x="29" y="55"/>
                    <a:pt x="29" y="55"/>
                    <a:pt x="29" y="55"/>
                  </a:cubicBezTo>
                  <a:cubicBezTo>
                    <a:pt x="29" y="56"/>
                    <a:pt x="30" y="56"/>
                    <a:pt x="30" y="56"/>
                  </a:cubicBezTo>
                  <a:cubicBezTo>
                    <a:pt x="53" y="56"/>
                    <a:pt x="53" y="56"/>
                    <a:pt x="53" y="56"/>
                  </a:cubicBezTo>
                  <a:cubicBezTo>
                    <a:pt x="54" y="56"/>
                    <a:pt x="54" y="56"/>
                    <a:pt x="54" y="55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81" y="53"/>
                    <a:pt x="81" y="53"/>
                    <a:pt x="81" y="53"/>
                  </a:cubicBezTo>
                  <a:cubicBezTo>
                    <a:pt x="81" y="55"/>
                    <a:pt x="81" y="55"/>
                    <a:pt x="81" y="55"/>
                  </a:cubicBezTo>
                  <a:cubicBezTo>
                    <a:pt x="81" y="56"/>
                    <a:pt x="79" y="57"/>
                    <a:pt x="76" y="57"/>
                  </a:cubicBezTo>
                  <a:close/>
                  <a:moveTo>
                    <a:pt x="31" y="53"/>
                  </a:moveTo>
                  <a:cubicBezTo>
                    <a:pt x="52" y="53"/>
                    <a:pt x="52" y="53"/>
                    <a:pt x="52" y="53"/>
                  </a:cubicBezTo>
                  <a:cubicBezTo>
                    <a:pt x="52" y="54"/>
                    <a:pt x="52" y="54"/>
                    <a:pt x="52" y="54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31" y="53"/>
                  </a:lnTo>
                  <a:close/>
                  <a:moveTo>
                    <a:pt x="53" y="51"/>
                  </a:moveTo>
                  <a:cubicBezTo>
                    <a:pt x="30" y="51"/>
                    <a:pt x="30" y="51"/>
                    <a:pt x="30" y="51"/>
                  </a:cubicBezTo>
                  <a:cubicBezTo>
                    <a:pt x="3" y="51"/>
                    <a:pt x="3" y="51"/>
                    <a:pt x="3" y="51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6" y="43"/>
                    <a:pt x="76" y="43"/>
                    <a:pt x="76" y="43"/>
                  </a:cubicBezTo>
                  <a:cubicBezTo>
                    <a:pt x="80" y="51"/>
                    <a:pt x="80" y="51"/>
                    <a:pt x="80" y="51"/>
                  </a:cubicBezTo>
                  <a:lnTo>
                    <a:pt x="53" y="51"/>
                  </a:lnTo>
                  <a:close/>
                  <a:moveTo>
                    <a:pt x="76" y="6"/>
                  </a:moveTo>
                  <a:cubicBezTo>
                    <a:pt x="76" y="41"/>
                    <a:pt x="76" y="41"/>
                    <a:pt x="76" y="41"/>
                  </a:cubicBezTo>
                  <a:cubicBezTo>
                    <a:pt x="8" y="41"/>
                    <a:pt x="8" y="41"/>
                    <a:pt x="8" y="41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5"/>
                    <a:pt x="8" y="4"/>
                    <a:pt x="8" y="3"/>
                  </a:cubicBezTo>
                  <a:cubicBezTo>
                    <a:pt x="8" y="3"/>
                    <a:pt x="9" y="3"/>
                    <a:pt x="10" y="3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74" y="3"/>
                    <a:pt x="75" y="3"/>
                    <a:pt x="76" y="3"/>
                  </a:cubicBezTo>
                  <a:cubicBezTo>
                    <a:pt x="76" y="4"/>
                    <a:pt x="76" y="5"/>
                    <a:pt x="7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24"/>
            <p:cNvSpPr>
              <a:spLocks noEditPoints="1"/>
            </p:cNvSpPr>
            <p:nvPr/>
          </p:nvSpPr>
          <p:spPr bwMode="auto">
            <a:xfrm>
              <a:off x="6467518" y="2334324"/>
              <a:ext cx="380570" cy="401423"/>
            </a:xfrm>
            <a:custGeom>
              <a:avLst/>
              <a:gdLst>
                <a:gd name="T0" fmla="*/ 22 w 62"/>
                <a:gd name="T1" fmla="*/ 32 h 65"/>
                <a:gd name="T2" fmla="*/ 22 w 62"/>
                <a:gd name="T3" fmla="*/ 52 h 65"/>
                <a:gd name="T4" fmla="*/ 26 w 62"/>
                <a:gd name="T5" fmla="*/ 43 h 65"/>
                <a:gd name="T6" fmla="*/ 47 w 62"/>
                <a:gd name="T7" fmla="*/ 7 h 65"/>
                <a:gd name="T8" fmla="*/ 47 w 62"/>
                <a:gd name="T9" fmla="*/ 19 h 65"/>
                <a:gd name="T10" fmla="*/ 40 w 62"/>
                <a:gd name="T11" fmla="*/ 37 h 65"/>
                <a:gd name="T12" fmla="*/ 36 w 62"/>
                <a:gd name="T13" fmla="*/ 27 h 65"/>
                <a:gd name="T14" fmla="*/ 32 w 62"/>
                <a:gd name="T15" fmla="*/ 26 h 65"/>
                <a:gd name="T16" fmla="*/ 24 w 62"/>
                <a:gd name="T17" fmla="*/ 22 h 65"/>
                <a:gd name="T18" fmla="*/ 18 w 62"/>
                <a:gd name="T19" fmla="*/ 21 h 65"/>
                <a:gd name="T20" fmla="*/ 11 w 62"/>
                <a:gd name="T21" fmla="*/ 28 h 65"/>
                <a:gd name="T22" fmla="*/ 6 w 62"/>
                <a:gd name="T23" fmla="*/ 28 h 65"/>
                <a:gd name="T24" fmla="*/ 3 w 62"/>
                <a:gd name="T25" fmla="*/ 38 h 65"/>
                <a:gd name="T26" fmla="*/ 0 w 62"/>
                <a:gd name="T27" fmla="*/ 43 h 65"/>
                <a:gd name="T28" fmla="*/ 3 w 62"/>
                <a:gd name="T29" fmla="*/ 47 h 65"/>
                <a:gd name="T30" fmla="*/ 6 w 62"/>
                <a:gd name="T31" fmla="*/ 58 h 65"/>
                <a:gd name="T32" fmla="*/ 11 w 62"/>
                <a:gd name="T33" fmla="*/ 58 h 65"/>
                <a:gd name="T34" fmla="*/ 18 w 62"/>
                <a:gd name="T35" fmla="*/ 65 h 65"/>
                <a:gd name="T36" fmla="*/ 24 w 62"/>
                <a:gd name="T37" fmla="*/ 64 h 65"/>
                <a:gd name="T38" fmla="*/ 32 w 62"/>
                <a:gd name="T39" fmla="*/ 60 h 65"/>
                <a:gd name="T40" fmla="*/ 36 w 62"/>
                <a:gd name="T41" fmla="*/ 59 h 65"/>
                <a:gd name="T42" fmla="*/ 40 w 62"/>
                <a:gd name="T43" fmla="*/ 49 h 65"/>
                <a:gd name="T44" fmla="*/ 44 w 62"/>
                <a:gd name="T45" fmla="*/ 46 h 65"/>
                <a:gd name="T46" fmla="*/ 38 w 62"/>
                <a:gd name="T47" fmla="*/ 53 h 65"/>
                <a:gd name="T48" fmla="*/ 22 w 62"/>
                <a:gd name="T49" fmla="*/ 58 h 65"/>
                <a:gd name="T50" fmla="*/ 6 w 62"/>
                <a:gd name="T51" fmla="*/ 53 h 65"/>
                <a:gd name="T52" fmla="*/ 7 w 62"/>
                <a:gd name="T53" fmla="*/ 38 h 65"/>
                <a:gd name="T54" fmla="*/ 18 w 62"/>
                <a:gd name="T55" fmla="*/ 24 h 65"/>
                <a:gd name="T56" fmla="*/ 36 w 62"/>
                <a:gd name="T57" fmla="*/ 30 h 65"/>
                <a:gd name="T58" fmla="*/ 41 w 62"/>
                <a:gd name="T59" fmla="*/ 44 h 65"/>
                <a:gd name="T60" fmla="*/ 59 w 62"/>
                <a:gd name="T61" fmla="*/ 11 h 65"/>
                <a:gd name="T62" fmla="*/ 60 w 62"/>
                <a:gd name="T63" fmla="*/ 7 h 65"/>
                <a:gd name="T64" fmla="*/ 54 w 62"/>
                <a:gd name="T65" fmla="*/ 4 h 65"/>
                <a:gd name="T66" fmla="*/ 49 w 62"/>
                <a:gd name="T67" fmla="*/ 0 h 65"/>
                <a:gd name="T68" fmla="*/ 46 w 62"/>
                <a:gd name="T69" fmla="*/ 0 h 65"/>
                <a:gd name="T70" fmla="*/ 40 w 62"/>
                <a:gd name="T71" fmla="*/ 4 h 65"/>
                <a:gd name="T72" fmla="*/ 38 w 62"/>
                <a:gd name="T73" fmla="*/ 4 h 65"/>
                <a:gd name="T74" fmla="*/ 35 w 62"/>
                <a:gd name="T75" fmla="*/ 11 h 65"/>
                <a:gd name="T76" fmla="*/ 33 w 62"/>
                <a:gd name="T77" fmla="*/ 14 h 65"/>
                <a:gd name="T78" fmla="*/ 35 w 62"/>
                <a:gd name="T79" fmla="*/ 18 h 65"/>
                <a:gd name="T80" fmla="*/ 37 w 62"/>
                <a:gd name="T81" fmla="*/ 24 h 65"/>
                <a:gd name="T82" fmla="*/ 40 w 62"/>
                <a:gd name="T83" fmla="*/ 25 h 65"/>
                <a:gd name="T84" fmla="*/ 46 w 62"/>
                <a:gd name="T85" fmla="*/ 28 h 65"/>
                <a:gd name="T86" fmla="*/ 49 w 62"/>
                <a:gd name="T87" fmla="*/ 29 h 65"/>
                <a:gd name="T88" fmla="*/ 54 w 62"/>
                <a:gd name="T89" fmla="*/ 24 h 65"/>
                <a:gd name="T90" fmla="*/ 57 w 62"/>
                <a:gd name="T91" fmla="*/ 24 h 65"/>
                <a:gd name="T92" fmla="*/ 59 w 62"/>
                <a:gd name="T93" fmla="*/ 18 h 65"/>
                <a:gd name="T94" fmla="*/ 61 w 62"/>
                <a:gd name="T95" fmla="*/ 12 h 65"/>
                <a:gd name="T96" fmla="*/ 52 w 62"/>
                <a:gd name="T97" fmla="*/ 22 h 65"/>
                <a:gd name="T98" fmla="*/ 43 w 62"/>
                <a:gd name="T99" fmla="*/ 25 h 65"/>
                <a:gd name="T100" fmla="*/ 36 w 62"/>
                <a:gd name="T101" fmla="*/ 15 h 65"/>
                <a:gd name="T102" fmla="*/ 38 w 62"/>
                <a:gd name="T103" fmla="*/ 7 h 65"/>
                <a:gd name="T104" fmla="*/ 50 w 62"/>
                <a:gd name="T105" fmla="*/ 3 h 65"/>
                <a:gd name="T106" fmla="*/ 56 w 62"/>
                <a:gd name="T107" fmla="*/ 1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2" h="65">
                  <a:moveTo>
                    <a:pt x="22" y="32"/>
                  </a:moveTo>
                  <a:cubicBezTo>
                    <a:pt x="15" y="32"/>
                    <a:pt x="11" y="37"/>
                    <a:pt x="11" y="43"/>
                  </a:cubicBezTo>
                  <a:cubicBezTo>
                    <a:pt x="11" y="49"/>
                    <a:pt x="15" y="54"/>
                    <a:pt x="22" y="54"/>
                  </a:cubicBezTo>
                  <a:cubicBezTo>
                    <a:pt x="28" y="54"/>
                    <a:pt x="33" y="49"/>
                    <a:pt x="33" y="43"/>
                  </a:cubicBezTo>
                  <a:cubicBezTo>
                    <a:pt x="33" y="37"/>
                    <a:pt x="28" y="32"/>
                    <a:pt x="22" y="32"/>
                  </a:cubicBezTo>
                  <a:close/>
                  <a:moveTo>
                    <a:pt x="22" y="52"/>
                  </a:moveTo>
                  <a:cubicBezTo>
                    <a:pt x="17" y="52"/>
                    <a:pt x="13" y="48"/>
                    <a:pt x="13" y="43"/>
                  </a:cubicBezTo>
                  <a:cubicBezTo>
                    <a:pt x="13" y="38"/>
                    <a:pt x="17" y="34"/>
                    <a:pt x="22" y="34"/>
                  </a:cubicBezTo>
                  <a:cubicBezTo>
                    <a:pt x="27" y="34"/>
                    <a:pt x="31" y="38"/>
                    <a:pt x="31" y="43"/>
                  </a:cubicBezTo>
                  <a:cubicBezTo>
                    <a:pt x="31" y="48"/>
                    <a:pt x="27" y="52"/>
                    <a:pt x="22" y="52"/>
                  </a:cubicBezTo>
                  <a:close/>
                  <a:moveTo>
                    <a:pt x="26" y="43"/>
                  </a:moveTo>
                  <a:cubicBezTo>
                    <a:pt x="26" y="45"/>
                    <a:pt x="24" y="47"/>
                    <a:pt x="22" y="47"/>
                  </a:cubicBezTo>
                  <a:cubicBezTo>
                    <a:pt x="19" y="47"/>
                    <a:pt x="17" y="45"/>
                    <a:pt x="17" y="43"/>
                  </a:cubicBezTo>
                  <a:cubicBezTo>
                    <a:pt x="17" y="40"/>
                    <a:pt x="19" y="38"/>
                    <a:pt x="22" y="38"/>
                  </a:cubicBezTo>
                  <a:cubicBezTo>
                    <a:pt x="24" y="38"/>
                    <a:pt x="26" y="40"/>
                    <a:pt x="26" y="43"/>
                  </a:cubicBezTo>
                  <a:close/>
                  <a:moveTo>
                    <a:pt x="47" y="7"/>
                  </a:moveTo>
                  <a:cubicBezTo>
                    <a:pt x="43" y="7"/>
                    <a:pt x="40" y="10"/>
                    <a:pt x="40" y="14"/>
                  </a:cubicBezTo>
                  <a:cubicBezTo>
                    <a:pt x="40" y="18"/>
                    <a:pt x="43" y="21"/>
                    <a:pt x="47" y="21"/>
                  </a:cubicBezTo>
                  <a:cubicBezTo>
                    <a:pt x="51" y="21"/>
                    <a:pt x="54" y="18"/>
                    <a:pt x="54" y="14"/>
                  </a:cubicBezTo>
                  <a:cubicBezTo>
                    <a:pt x="54" y="10"/>
                    <a:pt x="51" y="7"/>
                    <a:pt x="47" y="7"/>
                  </a:cubicBezTo>
                  <a:close/>
                  <a:moveTo>
                    <a:pt x="47" y="19"/>
                  </a:moveTo>
                  <a:cubicBezTo>
                    <a:pt x="44" y="19"/>
                    <a:pt x="42" y="17"/>
                    <a:pt x="42" y="14"/>
                  </a:cubicBezTo>
                  <a:cubicBezTo>
                    <a:pt x="42" y="12"/>
                    <a:pt x="44" y="9"/>
                    <a:pt x="47" y="9"/>
                  </a:cubicBezTo>
                  <a:cubicBezTo>
                    <a:pt x="49" y="9"/>
                    <a:pt x="52" y="12"/>
                    <a:pt x="52" y="14"/>
                  </a:cubicBezTo>
                  <a:cubicBezTo>
                    <a:pt x="52" y="17"/>
                    <a:pt x="49" y="19"/>
                    <a:pt x="47" y="19"/>
                  </a:cubicBezTo>
                  <a:close/>
                  <a:moveTo>
                    <a:pt x="43" y="39"/>
                  </a:moveTo>
                  <a:cubicBezTo>
                    <a:pt x="43" y="38"/>
                    <a:pt x="42" y="38"/>
                    <a:pt x="42" y="38"/>
                  </a:cubicBezTo>
                  <a:cubicBezTo>
                    <a:pt x="42" y="38"/>
                    <a:pt x="42" y="38"/>
                    <a:pt x="41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0" y="38"/>
                    <a:pt x="40" y="38"/>
                    <a:pt x="40" y="37"/>
                  </a:cubicBezTo>
                  <a:cubicBezTo>
                    <a:pt x="39" y="36"/>
                    <a:pt x="40" y="36"/>
                    <a:pt x="40" y="35"/>
                  </a:cubicBezTo>
                  <a:cubicBezTo>
                    <a:pt x="41" y="35"/>
                    <a:pt x="41" y="35"/>
                    <a:pt x="42" y="34"/>
                  </a:cubicBezTo>
                  <a:cubicBezTo>
                    <a:pt x="42" y="33"/>
                    <a:pt x="42" y="33"/>
                    <a:pt x="41" y="32"/>
                  </a:cubicBezTo>
                  <a:cubicBezTo>
                    <a:pt x="40" y="31"/>
                    <a:pt x="39" y="29"/>
                    <a:pt x="38" y="28"/>
                  </a:cubicBezTo>
                  <a:cubicBezTo>
                    <a:pt x="38" y="27"/>
                    <a:pt x="37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5" y="27"/>
                    <a:pt x="35" y="28"/>
                  </a:cubicBezTo>
                  <a:cubicBezTo>
                    <a:pt x="35" y="28"/>
                    <a:pt x="34" y="28"/>
                    <a:pt x="34" y="28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32" y="27"/>
                    <a:pt x="32" y="27"/>
                    <a:pt x="32" y="26"/>
                  </a:cubicBezTo>
                  <a:cubicBezTo>
                    <a:pt x="33" y="25"/>
                    <a:pt x="33" y="25"/>
                    <a:pt x="33" y="24"/>
                  </a:cubicBezTo>
                  <a:cubicBezTo>
                    <a:pt x="32" y="24"/>
                    <a:pt x="32" y="23"/>
                    <a:pt x="32" y="23"/>
                  </a:cubicBezTo>
                  <a:cubicBezTo>
                    <a:pt x="30" y="22"/>
                    <a:pt x="28" y="22"/>
                    <a:pt x="26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5" y="21"/>
                    <a:pt x="25" y="21"/>
                    <a:pt x="24" y="22"/>
                  </a:cubicBezTo>
                  <a:cubicBezTo>
                    <a:pt x="24" y="22"/>
                    <a:pt x="24" y="22"/>
                    <a:pt x="24" y="23"/>
                  </a:cubicBezTo>
                  <a:cubicBezTo>
                    <a:pt x="24" y="24"/>
                    <a:pt x="23" y="24"/>
                    <a:pt x="22" y="24"/>
                  </a:cubicBezTo>
                  <a:cubicBezTo>
                    <a:pt x="21" y="24"/>
                    <a:pt x="20" y="24"/>
                    <a:pt x="20" y="23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19" y="21"/>
                    <a:pt x="19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6" y="22"/>
                    <a:pt x="14" y="22"/>
                    <a:pt x="12" y="23"/>
                  </a:cubicBezTo>
                  <a:cubicBezTo>
                    <a:pt x="12" y="23"/>
                    <a:pt x="12" y="24"/>
                    <a:pt x="11" y="24"/>
                  </a:cubicBezTo>
                  <a:cubicBezTo>
                    <a:pt x="11" y="25"/>
                    <a:pt x="11" y="25"/>
                    <a:pt x="12" y="26"/>
                  </a:cubicBezTo>
                  <a:cubicBezTo>
                    <a:pt x="12" y="27"/>
                    <a:pt x="12" y="27"/>
                    <a:pt x="11" y="28"/>
                  </a:cubicBezTo>
                  <a:cubicBezTo>
                    <a:pt x="11" y="28"/>
                    <a:pt x="11" y="28"/>
                    <a:pt x="10" y="28"/>
                  </a:cubicBezTo>
                  <a:cubicBezTo>
                    <a:pt x="10" y="28"/>
                    <a:pt x="9" y="28"/>
                    <a:pt x="9" y="28"/>
                  </a:cubicBezTo>
                  <a:cubicBezTo>
                    <a:pt x="9" y="27"/>
                    <a:pt x="8" y="27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7" y="27"/>
                    <a:pt x="6" y="27"/>
                    <a:pt x="6" y="28"/>
                  </a:cubicBezTo>
                  <a:cubicBezTo>
                    <a:pt x="5" y="29"/>
                    <a:pt x="4" y="31"/>
                    <a:pt x="3" y="32"/>
                  </a:cubicBezTo>
                  <a:cubicBezTo>
                    <a:pt x="2" y="33"/>
                    <a:pt x="2" y="33"/>
                    <a:pt x="2" y="34"/>
                  </a:cubicBezTo>
                  <a:cubicBezTo>
                    <a:pt x="3" y="35"/>
                    <a:pt x="3" y="35"/>
                    <a:pt x="4" y="35"/>
                  </a:cubicBezTo>
                  <a:cubicBezTo>
                    <a:pt x="4" y="36"/>
                    <a:pt x="5" y="36"/>
                    <a:pt x="4" y="37"/>
                  </a:cubicBezTo>
                  <a:cubicBezTo>
                    <a:pt x="4" y="38"/>
                    <a:pt x="4" y="38"/>
                    <a:pt x="3" y="38"/>
                  </a:cubicBezTo>
                  <a:cubicBezTo>
                    <a:pt x="3" y="38"/>
                    <a:pt x="3" y="38"/>
                    <a:pt x="3" y="38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8"/>
                    <a:pt x="1" y="38"/>
                    <a:pt x="1" y="39"/>
                  </a:cubicBezTo>
                  <a:cubicBezTo>
                    <a:pt x="1" y="39"/>
                    <a:pt x="0" y="39"/>
                    <a:pt x="0" y="40"/>
                  </a:cubicBezTo>
                  <a:cubicBezTo>
                    <a:pt x="0" y="41"/>
                    <a:pt x="0" y="42"/>
                    <a:pt x="0" y="43"/>
                  </a:cubicBezTo>
                  <a:cubicBezTo>
                    <a:pt x="0" y="44"/>
                    <a:pt x="0" y="45"/>
                    <a:pt x="0" y="46"/>
                  </a:cubicBezTo>
                  <a:cubicBezTo>
                    <a:pt x="0" y="46"/>
                    <a:pt x="1" y="47"/>
                    <a:pt x="1" y="47"/>
                  </a:cubicBezTo>
                  <a:cubicBezTo>
                    <a:pt x="1" y="47"/>
                    <a:pt x="2" y="48"/>
                    <a:pt x="2" y="48"/>
                  </a:cubicBezTo>
                  <a:cubicBezTo>
                    <a:pt x="2" y="48"/>
                    <a:pt x="2" y="48"/>
                    <a:pt x="3" y="47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4" y="47"/>
                    <a:pt x="4" y="48"/>
                    <a:pt x="4" y="49"/>
                  </a:cubicBezTo>
                  <a:cubicBezTo>
                    <a:pt x="5" y="49"/>
                    <a:pt x="4" y="50"/>
                    <a:pt x="4" y="51"/>
                  </a:cubicBezTo>
                  <a:cubicBezTo>
                    <a:pt x="3" y="51"/>
                    <a:pt x="3" y="51"/>
                    <a:pt x="2" y="52"/>
                  </a:cubicBezTo>
                  <a:cubicBezTo>
                    <a:pt x="2" y="52"/>
                    <a:pt x="2" y="53"/>
                    <a:pt x="3" y="53"/>
                  </a:cubicBezTo>
                  <a:cubicBezTo>
                    <a:pt x="4" y="55"/>
                    <a:pt x="5" y="57"/>
                    <a:pt x="6" y="58"/>
                  </a:cubicBezTo>
                  <a:cubicBezTo>
                    <a:pt x="6" y="58"/>
                    <a:pt x="7" y="59"/>
                    <a:pt x="8" y="59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8" y="59"/>
                    <a:pt x="9" y="58"/>
                    <a:pt x="9" y="58"/>
                  </a:cubicBezTo>
                  <a:cubicBezTo>
                    <a:pt x="9" y="58"/>
                    <a:pt x="10" y="57"/>
                    <a:pt x="10" y="57"/>
                  </a:cubicBezTo>
                  <a:cubicBezTo>
                    <a:pt x="11" y="57"/>
                    <a:pt x="11" y="58"/>
                    <a:pt x="11" y="58"/>
                  </a:cubicBezTo>
                  <a:cubicBezTo>
                    <a:pt x="12" y="58"/>
                    <a:pt x="12" y="59"/>
                    <a:pt x="12" y="60"/>
                  </a:cubicBezTo>
                  <a:cubicBezTo>
                    <a:pt x="11" y="60"/>
                    <a:pt x="11" y="61"/>
                    <a:pt x="11" y="61"/>
                  </a:cubicBezTo>
                  <a:cubicBezTo>
                    <a:pt x="12" y="62"/>
                    <a:pt x="12" y="62"/>
                    <a:pt x="12" y="63"/>
                  </a:cubicBezTo>
                  <a:cubicBezTo>
                    <a:pt x="14" y="64"/>
                    <a:pt x="16" y="64"/>
                    <a:pt x="18" y="65"/>
                  </a:cubicBezTo>
                  <a:cubicBezTo>
                    <a:pt x="18" y="65"/>
                    <a:pt x="18" y="65"/>
                    <a:pt x="18" y="65"/>
                  </a:cubicBezTo>
                  <a:cubicBezTo>
                    <a:pt x="19" y="65"/>
                    <a:pt x="19" y="64"/>
                    <a:pt x="20" y="64"/>
                  </a:cubicBezTo>
                  <a:cubicBezTo>
                    <a:pt x="20" y="64"/>
                    <a:pt x="20" y="63"/>
                    <a:pt x="20" y="63"/>
                  </a:cubicBezTo>
                  <a:cubicBezTo>
                    <a:pt x="20" y="62"/>
                    <a:pt x="21" y="61"/>
                    <a:pt x="22" y="61"/>
                  </a:cubicBezTo>
                  <a:cubicBezTo>
                    <a:pt x="23" y="61"/>
                    <a:pt x="24" y="62"/>
                    <a:pt x="24" y="63"/>
                  </a:cubicBezTo>
                  <a:cubicBezTo>
                    <a:pt x="24" y="63"/>
                    <a:pt x="24" y="64"/>
                    <a:pt x="24" y="64"/>
                  </a:cubicBezTo>
                  <a:cubicBezTo>
                    <a:pt x="25" y="64"/>
                    <a:pt x="25" y="65"/>
                    <a:pt x="26" y="65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8" y="64"/>
                    <a:pt x="30" y="64"/>
                    <a:pt x="32" y="63"/>
                  </a:cubicBezTo>
                  <a:cubicBezTo>
                    <a:pt x="32" y="62"/>
                    <a:pt x="32" y="62"/>
                    <a:pt x="33" y="61"/>
                  </a:cubicBezTo>
                  <a:cubicBezTo>
                    <a:pt x="33" y="61"/>
                    <a:pt x="33" y="60"/>
                    <a:pt x="32" y="60"/>
                  </a:cubicBezTo>
                  <a:cubicBezTo>
                    <a:pt x="32" y="59"/>
                    <a:pt x="32" y="58"/>
                    <a:pt x="33" y="58"/>
                  </a:cubicBezTo>
                  <a:cubicBezTo>
                    <a:pt x="33" y="58"/>
                    <a:pt x="33" y="57"/>
                    <a:pt x="34" y="57"/>
                  </a:cubicBezTo>
                  <a:cubicBezTo>
                    <a:pt x="34" y="57"/>
                    <a:pt x="35" y="58"/>
                    <a:pt x="35" y="58"/>
                  </a:cubicBezTo>
                  <a:cubicBezTo>
                    <a:pt x="35" y="58"/>
                    <a:pt x="36" y="59"/>
                    <a:pt x="36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7" y="59"/>
                    <a:pt x="38" y="58"/>
                    <a:pt x="38" y="58"/>
                  </a:cubicBezTo>
                  <a:cubicBezTo>
                    <a:pt x="39" y="57"/>
                    <a:pt x="40" y="55"/>
                    <a:pt x="41" y="53"/>
                  </a:cubicBezTo>
                  <a:cubicBezTo>
                    <a:pt x="42" y="53"/>
                    <a:pt x="42" y="52"/>
                    <a:pt x="42" y="52"/>
                  </a:cubicBezTo>
                  <a:cubicBezTo>
                    <a:pt x="41" y="51"/>
                    <a:pt x="41" y="51"/>
                    <a:pt x="40" y="51"/>
                  </a:cubicBezTo>
                  <a:cubicBezTo>
                    <a:pt x="40" y="50"/>
                    <a:pt x="39" y="49"/>
                    <a:pt x="40" y="49"/>
                  </a:cubicBezTo>
                  <a:cubicBezTo>
                    <a:pt x="40" y="48"/>
                    <a:pt x="40" y="47"/>
                    <a:pt x="41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2" y="48"/>
                    <a:pt x="43" y="47"/>
                    <a:pt x="43" y="47"/>
                  </a:cubicBezTo>
                  <a:cubicBezTo>
                    <a:pt x="43" y="47"/>
                    <a:pt x="44" y="46"/>
                    <a:pt x="44" y="46"/>
                  </a:cubicBezTo>
                  <a:cubicBezTo>
                    <a:pt x="44" y="45"/>
                    <a:pt x="44" y="44"/>
                    <a:pt x="44" y="43"/>
                  </a:cubicBezTo>
                  <a:cubicBezTo>
                    <a:pt x="44" y="42"/>
                    <a:pt x="44" y="41"/>
                    <a:pt x="44" y="40"/>
                  </a:cubicBezTo>
                  <a:cubicBezTo>
                    <a:pt x="44" y="39"/>
                    <a:pt x="43" y="39"/>
                    <a:pt x="43" y="39"/>
                  </a:cubicBezTo>
                  <a:close/>
                  <a:moveTo>
                    <a:pt x="37" y="48"/>
                  </a:moveTo>
                  <a:cubicBezTo>
                    <a:pt x="36" y="50"/>
                    <a:pt x="37" y="52"/>
                    <a:pt x="38" y="53"/>
                  </a:cubicBezTo>
                  <a:cubicBezTo>
                    <a:pt x="38" y="54"/>
                    <a:pt x="37" y="54"/>
                    <a:pt x="36" y="55"/>
                  </a:cubicBezTo>
                  <a:cubicBezTo>
                    <a:pt x="35" y="54"/>
                    <a:pt x="33" y="54"/>
                    <a:pt x="31" y="55"/>
                  </a:cubicBezTo>
                  <a:cubicBezTo>
                    <a:pt x="29" y="57"/>
                    <a:pt x="29" y="59"/>
                    <a:pt x="29" y="60"/>
                  </a:cubicBezTo>
                  <a:cubicBezTo>
                    <a:pt x="28" y="61"/>
                    <a:pt x="27" y="61"/>
                    <a:pt x="26" y="61"/>
                  </a:cubicBezTo>
                  <a:cubicBezTo>
                    <a:pt x="26" y="60"/>
                    <a:pt x="24" y="58"/>
                    <a:pt x="22" y="58"/>
                  </a:cubicBezTo>
                  <a:cubicBezTo>
                    <a:pt x="20" y="58"/>
                    <a:pt x="18" y="60"/>
                    <a:pt x="18" y="61"/>
                  </a:cubicBezTo>
                  <a:cubicBezTo>
                    <a:pt x="17" y="61"/>
                    <a:pt x="16" y="61"/>
                    <a:pt x="15" y="60"/>
                  </a:cubicBezTo>
                  <a:cubicBezTo>
                    <a:pt x="15" y="59"/>
                    <a:pt x="15" y="57"/>
                    <a:pt x="13" y="55"/>
                  </a:cubicBezTo>
                  <a:cubicBezTo>
                    <a:pt x="11" y="54"/>
                    <a:pt x="9" y="54"/>
                    <a:pt x="8" y="55"/>
                  </a:cubicBezTo>
                  <a:cubicBezTo>
                    <a:pt x="7" y="54"/>
                    <a:pt x="6" y="54"/>
                    <a:pt x="6" y="53"/>
                  </a:cubicBezTo>
                  <a:cubicBezTo>
                    <a:pt x="7" y="52"/>
                    <a:pt x="8" y="50"/>
                    <a:pt x="7" y="48"/>
                  </a:cubicBezTo>
                  <a:cubicBezTo>
                    <a:pt x="7" y="46"/>
                    <a:pt x="5" y="44"/>
                    <a:pt x="3" y="44"/>
                  </a:cubicBezTo>
                  <a:cubicBezTo>
                    <a:pt x="3" y="44"/>
                    <a:pt x="3" y="43"/>
                    <a:pt x="3" y="43"/>
                  </a:cubicBezTo>
                  <a:cubicBezTo>
                    <a:pt x="3" y="42"/>
                    <a:pt x="3" y="42"/>
                    <a:pt x="3" y="41"/>
                  </a:cubicBezTo>
                  <a:cubicBezTo>
                    <a:pt x="5" y="41"/>
                    <a:pt x="7" y="40"/>
                    <a:pt x="7" y="38"/>
                  </a:cubicBezTo>
                  <a:cubicBezTo>
                    <a:pt x="8" y="36"/>
                    <a:pt x="7" y="34"/>
                    <a:pt x="6" y="33"/>
                  </a:cubicBezTo>
                  <a:cubicBezTo>
                    <a:pt x="6" y="32"/>
                    <a:pt x="7" y="31"/>
                    <a:pt x="8" y="30"/>
                  </a:cubicBezTo>
                  <a:cubicBezTo>
                    <a:pt x="9" y="32"/>
                    <a:pt x="11" y="32"/>
                    <a:pt x="13" y="30"/>
                  </a:cubicBezTo>
                  <a:cubicBezTo>
                    <a:pt x="15" y="29"/>
                    <a:pt x="15" y="27"/>
                    <a:pt x="15" y="25"/>
                  </a:cubicBezTo>
                  <a:cubicBezTo>
                    <a:pt x="16" y="25"/>
                    <a:pt x="17" y="25"/>
                    <a:pt x="18" y="24"/>
                  </a:cubicBezTo>
                  <a:cubicBezTo>
                    <a:pt x="18" y="26"/>
                    <a:pt x="20" y="27"/>
                    <a:pt x="22" y="27"/>
                  </a:cubicBezTo>
                  <a:cubicBezTo>
                    <a:pt x="24" y="27"/>
                    <a:pt x="26" y="26"/>
                    <a:pt x="26" y="24"/>
                  </a:cubicBezTo>
                  <a:cubicBezTo>
                    <a:pt x="27" y="25"/>
                    <a:pt x="28" y="25"/>
                    <a:pt x="29" y="25"/>
                  </a:cubicBezTo>
                  <a:cubicBezTo>
                    <a:pt x="29" y="27"/>
                    <a:pt x="29" y="29"/>
                    <a:pt x="31" y="30"/>
                  </a:cubicBezTo>
                  <a:cubicBezTo>
                    <a:pt x="33" y="32"/>
                    <a:pt x="35" y="32"/>
                    <a:pt x="36" y="30"/>
                  </a:cubicBezTo>
                  <a:cubicBezTo>
                    <a:pt x="37" y="31"/>
                    <a:pt x="38" y="32"/>
                    <a:pt x="38" y="33"/>
                  </a:cubicBezTo>
                  <a:cubicBezTo>
                    <a:pt x="37" y="34"/>
                    <a:pt x="36" y="36"/>
                    <a:pt x="37" y="38"/>
                  </a:cubicBezTo>
                  <a:cubicBezTo>
                    <a:pt x="37" y="40"/>
                    <a:pt x="39" y="41"/>
                    <a:pt x="41" y="41"/>
                  </a:cubicBezTo>
                  <a:cubicBezTo>
                    <a:pt x="41" y="42"/>
                    <a:pt x="41" y="42"/>
                    <a:pt x="41" y="43"/>
                  </a:cubicBezTo>
                  <a:cubicBezTo>
                    <a:pt x="41" y="43"/>
                    <a:pt x="41" y="44"/>
                    <a:pt x="41" y="44"/>
                  </a:cubicBezTo>
                  <a:cubicBezTo>
                    <a:pt x="39" y="44"/>
                    <a:pt x="37" y="46"/>
                    <a:pt x="37" y="48"/>
                  </a:cubicBezTo>
                  <a:close/>
                  <a:moveTo>
                    <a:pt x="61" y="12"/>
                  </a:moveTo>
                  <a:cubicBezTo>
                    <a:pt x="61" y="12"/>
                    <a:pt x="61" y="11"/>
                    <a:pt x="61" y="11"/>
                  </a:cubicBezTo>
                  <a:cubicBezTo>
                    <a:pt x="60" y="11"/>
                    <a:pt x="60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9" y="10"/>
                    <a:pt x="60" y="10"/>
                    <a:pt x="60" y="9"/>
                  </a:cubicBezTo>
                  <a:cubicBezTo>
                    <a:pt x="60" y="9"/>
                    <a:pt x="60" y="8"/>
                    <a:pt x="60" y="7"/>
                  </a:cubicBezTo>
                  <a:cubicBezTo>
                    <a:pt x="59" y="6"/>
                    <a:pt x="58" y="5"/>
                    <a:pt x="57" y="4"/>
                  </a:cubicBezTo>
                  <a:cubicBezTo>
                    <a:pt x="57" y="4"/>
                    <a:pt x="57" y="4"/>
                    <a:pt x="56" y="4"/>
                  </a:cubicBezTo>
                  <a:cubicBezTo>
                    <a:pt x="56" y="4"/>
                    <a:pt x="56" y="4"/>
                    <a:pt x="56" y="4"/>
                  </a:cubicBezTo>
                  <a:cubicBezTo>
                    <a:pt x="55" y="4"/>
                    <a:pt x="55" y="4"/>
                    <a:pt x="55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5" y="3"/>
                    <a:pt x="54" y="2"/>
                  </a:cubicBezTo>
                  <a:cubicBezTo>
                    <a:pt x="54" y="2"/>
                    <a:pt x="54" y="1"/>
                    <a:pt x="53" y="1"/>
                  </a:cubicBezTo>
                  <a:cubicBezTo>
                    <a:pt x="52" y="1"/>
                    <a:pt x="51" y="0"/>
                    <a:pt x="50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8" y="0"/>
                    <a:pt x="48" y="0"/>
                  </a:cubicBezTo>
                  <a:cubicBezTo>
                    <a:pt x="48" y="1"/>
                    <a:pt x="47" y="1"/>
                    <a:pt x="47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1"/>
                    <a:pt x="46" y="1"/>
                    <a:pt x="46" y="0"/>
                  </a:cubicBezTo>
                  <a:cubicBezTo>
                    <a:pt x="46" y="0"/>
                    <a:pt x="45" y="0"/>
                    <a:pt x="45" y="0"/>
                  </a:cubicBezTo>
                  <a:cubicBezTo>
                    <a:pt x="45" y="0"/>
                    <a:pt x="45" y="0"/>
                    <a:pt x="44" y="0"/>
                  </a:cubicBezTo>
                  <a:cubicBezTo>
                    <a:pt x="43" y="0"/>
                    <a:pt x="42" y="1"/>
                    <a:pt x="41" y="1"/>
                  </a:cubicBezTo>
                  <a:cubicBezTo>
                    <a:pt x="40" y="1"/>
                    <a:pt x="40" y="2"/>
                    <a:pt x="40" y="2"/>
                  </a:cubicBezTo>
                  <a:cubicBezTo>
                    <a:pt x="40" y="3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39" y="4"/>
                  </a:cubicBezTo>
                  <a:cubicBezTo>
                    <a:pt x="39" y="4"/>
                    <a:pt x="39" y="4"/>
                    <a:pt x="38" y="4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6" y="5"/>
                    <a:pt x="35" y="6"/>
                    <a:pt x="34" y="7"/>
                  </a:cubicBezTo>
                  <a:cubicBezTo>
                    <a:pt x="34" y="8"/>
                    <a:pt x="34" y="9"/>
                    <a:pt x="34" y="9"/>
                  </a:cubicBezTo>
                  <a:cubicBezTo>
                    <a:pt x="34" y="10"/>
                    <a:pt x="35" y="10"/>
                    <a:pt x="35" y="10"/>
                  </a:cubicBezTo>
                  <a:cubicBezTo>
                    <a:pt x="35" y="10"/>
                    <a:pt x="35" y="10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3" y="11"/>
                    <a:pt x="33" y="12"/>
                    <a:pt x="33" y="12"/>
                  </a:cubicBezTo>
                  <a:cubicBezTo>
                    <a:pt x="33" y="13"/>
                    <a:pt x="33" y="14"/>
                    <a:pt x="33" y="14"/>
                  </a:cubicBezTo>
                  <a:cubicBezTo>
                    <a:pt x="33" y="15"/>
                    <a:pt x="33" y="16"/>
                    <a:pt x="33" y="16"/>
                  </a:cubicBezTo>
                  <a:cubicBezTo>
                    <a:pt x="33" y="17"/>
                    <a:pt x="33" y="17"/>
                    <a:pt x="33" y="18"/>
                  </a:cubicBezTo>
                  <a:cubicBezTo>
                    <a:pt x="34" y="18"/>
                    <a:pt x="34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9"/>
                    <a:pt x="34" y="19"/>
                    <a:pt x="34" y="20"/>
                  </a:cubicBezTo>
                  <a:cubicBezTo>
                    <a:pt x="34" y="20"/>
                    <a:pt x="34" y="21"/>
                    <a:pt x="34" y="21"/>
                  </a:cubicBezTo>
                  <a:cubicBezTo>
                    <a:pt x="35" y="22"/>
                    <a:pt x="36" y="23"/>
                    <a:pt x="37" y="24"/>
                  </a:cubicBezTo>
                  <a:cubicBezTo>
                    <a:pt x="37" y="25"/>
                    <a:pt x="37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9" y="25"/>
                    <a:pt x="39" y="25"/>
                    <a:pt x="39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5"/>
                  </a:cubicBezTo>
                  <a:cubicBezTo>
                    <a:pt x="40" y="25"/>
                    <a:pt x="40" y="26"/>
                    <a:pt x="40" y="26"/>
                  </a:cubicBezTo>
                  <a:cubicBezTo>
                    <a:pt x="40" y="27"/>
                    <a:pt x="40" y="27"/>
                    <a:pt x="41" y="27"/>
                  </a:cubicBezTo>
                  <a:cubicBezTo>
                    <a:pt x="42" y="28"/>
                    <a:pt x="43" y="28"/>
                    <a:pt x="44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5" y="29"/>
                    <a:pt x="46" y="28"/>
                    <a:pt x="46" y="28"/>
                  </a:cubicBezTo>
                  <a:cubicBezTo>
                    <a:pt x="46" y="28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8" y="28"/>
                    <a:pt x="48" y="28"/>
                  </a:cubicBezTo>
                  <a:cubicBezTo>
                    <a:pt x="48" y="28"/>
                    <a:pt x="49" y="29"/>
                    <a:pt x="49" y="29"/>
                  </a:cubicBezTo>
                  <a:cubicBezTo>
                    <a:pt x="49" y="29"/>
                    <a:pt x="49" y="29"/>
                    <a:pt x="50" y="29"/>
                  </a:cubicBezTo>
                  <a:cubicBezTo>
                    <a:pt x="51" y="28"/>
                    <a:pt x="52" y="28"/>
                    <a:pt x="53" y="27"/>
                  </a:cubicBezTo>
                  <a:cubicBezTo>
                    <a:pt x="54" y="27"/>
                    <a:pt x="54" y="27"/>
                    <a:pt x="54" y="26"/>
                  </a:cubicBezTo>
                  <a:cubicBezTo>
                    <a:pt x="55" y="26"/>
                    <a:pt x="54" y="25"/>
                    <a:pt x="54" y="25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5" y="24"/>
                  </a:cubicBezTo>
                  <a:cubicBezTo>
                    <a:pt x="55" y="25"/>
                    <a:pt x="55" y="25"/>
                    <a:pt x="56" y="25"/>
                  </a:cubicBezTo>
                  <a:cubicBezTo>
                    <a:pt x="56" y="25"/>
                    <a:pt x="56" y="25"/>
                    <a:pt x="56" y="25"/>
                  </a:cubicBezTo>
                  <a:cubicBezTo>
                    <a:pt x="57" y="25"/>
                    <a:pt x="57" y="25"/>
                    <a:pt x="57" y="24"/>
                  </a:cubicBezTo>
                  <a:cubicBezTo>
                    <a:pt x="58" y="23"/>
                    <a:pt x="59" y="22"/>
                    <a:pt x="60" y="21"/>
                  </a:cubicBezTo>
                  <a:cubicBezTo>
                    <a:pt x="60" y="21"/>
                    <a:pt x="60" y="20"/>
                    <a:pt x="60" y="20"/>
                  </a:cubicBezTo>
                  <a:cubicBezTo>
                    <a:pt x="60" y="19"/>
                    <a:pt x="59" y="19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60" y="18"/>
                    <a:pt x="60" y="18"/>
                    <a:pt x="60" y="18"/>
                  </a:cubicBezTo>
                  <a:cubicBezTo>
                    <a:pt x="61" y="17"/>
                    <a:pt x="61" y="17"/>
                    <a:pt x="61" y="16"/>
                  </a:cubicBezTo>
                  <a:cubicBezTo>
                    <a:pt x="61" y="16"/>
                    <a:pt x="62" y="15"/>
                    <a:pt x="62" y="14"/>
                  </a:cubicBezTo>
                  <a:cubicBezTo>
                    <a:pt x="62" y="14"/>
                    <a:pt x="61" y="13"/>
                    <a:pt x="61" y="12"/>
                  </a:cubicBezTo>
                  <a:close/>
                  <a:moveTo>
                    <a:pt x="58" y="15"/>
                  </a:moveTo>
                  <a:cubicBezTo>
                    <a:pt x="57" y="15"/>
                    <a:pt x="56" y="16"/>
                    <a:pt x="56" y="17"/>
                  </a:cubicBezTo>
                  <a:cubicBezTo>
                    <a:pt x="55" y="18"/>
                    <a:pt x="56" y="20"/>
                    <a:pt x="57" y="21"/>
                  </a:cubicBezTo>
                  <a:cubicBezTo>
                    <a:pt x="56" y="21"/>
                    <a:pt x="56" y="21"/>
                    <a:pt x="56" y="22"/>
                  </a:cubicBezTo>
                  <a:cubicBezTo>
                    <a:pt x="55" y="21"/>
                    <a:pt x="53" y="21"/>
                    <a:pt x="52" y="22"/>
                  </a:cubicBezTo>
                  <a:cubicBezTo>
                    <a:pt x="51" y="23"/>
                    <a:pt x="51" y="24"/>
                    <a:pt x="51" y="25"/>
                  </a:cubicBezTo>
                  <a:cubicBezTo>
                    <a:pt x="51" y="25"/>
                    <a:pt x="50" y="25"/>
                    <a:pt x="50" y="25"/>
                  </a:cubicBezTo>
                  <a:cubicBezTo>
                    <a:pt x="49" y="24"/>
                    <a:pt x="48" y="24"/>
                    <a:pt x="47" y="24"/>
                  </a:cubicBezTo>
                  <a:cubicBezTo>
                    <a:pt x="46" y="24"/>
                    <a:pt x="45" y="24"/>
                    <a:pt x="44" y="25"/>
                  </a:cubicBezTo>
                  <a:cubicBezTo>
                    <a:pt x="44" y="25"/>
                    <a:pt x="43" y="25"/>
                    <a:pt x="43" y="25"/>
                  </a:cubicBezTo>
                  <a:cubicBezTo>
                    <a:pt x="43" y="24"/>
                    <a:pt x="43" y="23"/>
                    <a:pt x="42" y="22"/>
                  </a:cubicBezTo>
                  <a:cubicBezTo>
                    <a:pt x="41" y="21"/>
                    <a:pt x="39" y="21"/>
                    <a:pt x="38" y="22"/>
                  </a:cubicBezTo>
                  <a:cubicBezTo>
                    <a:pt x="38" y="21"/>
                    <a:pt x="38" y="21"/>
                    <a:pt x="37" y="21"/>
                  </a:cubicBezTo>
                  <a:cubicBezTo>
                    <a:pt x="38" y="20"/>
                    <a:pt x="39" y="18"/>
                    <a:pt x="38" y="17"/>
                  </a:cubicBezTo>
                  <a:cubicBezTo>
                    <a:pt x="38" y="16"/>
                    <a:pt x="37" y="15"/>
                    <a:pt x="36" y="15"/>
                  </a:cubicBezTo>
                  <a:cubicBezTo>
                    <a:pt x="36" y="15"/>
                    <a:pt x="36" y="15"/>
                    <a:pt x="36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7" y="14"/>
                    <a:pt x="38" y="13"/>
                    <a:pt x="38" y="11"/>
                  </a:cubicBezTo>
                  <a:cubicBezTo>
                    <a:pt x="39" y="10"/>
                    <a:pt x="38" y="9"/>
                    <a:pt x="37" y="8"/>
                  </a:cubicBezTo>
                  <a:cubicBezTo>
                    <a:pt x="38" y="8"/>
                    <a:pt x="38" y="7"/>
                    <a:pt x="38" y="7"/>
                  </a:cubicBezTo>
                  <a:cubicBezTo>
                    <a:pt x="39" y="8"/>
                    <a:pt x="41" y="8"/>
                    <a:pt x="42" y="7"/>
                  </a:cubicBezTo>
                  <a:cubicBezTo>
                    <a:pt x="43" y="6"/>
                    <a:pt x="43" y="5"/>
                    <a:pt x="43" y="4"/>
                  </a:cubicBezTo>
                  <a:cubicBezTo>
                    <a:pt x="43" y="3"/>
                    <a:pt x="44" y="3"/>
                    <a:pt x="44" y="3"/>
                  </a:cubicBezTo>
                  <a:cubicBezTo>
                    <a:pt x="45" y="4"/>
                    <a:pt x="46" y="5"/>
                    <a:pt x="47" y="5"/>
                  </a:cubicBezTo>
                  <a:cubicBezTo>
                    <a:pt x="48" y="5"/>
                    <a:pt x="49" y="4"/>
                    <a:pt x="50" y="3"/>
                  </a:cubicBezTo>
                  <a:cubicBezTo>
                    <a:pt x="50" y="3"/>
                    <a:pt x="51" y="3"/>
                    <a:pt x="51" y="4"/>
                  </a:cubicBezTo>
                  <a:cubicBezTo>
                    <a:pt x="51" y="5"/>
                    <a:pt x="51" y="6"/>
                    <a:pt x="52" y="7"/>
                  </a:cubicBezTo>
                  <a:cubicBezTo>
                    <a:pt x="53" y="8"/>
                    <a:pt x="55" y="8"/>
                    <a:pt x="56" y="7"/>
                  </a:cubicBezTo>
                  <a:cubicBezTo>
                    <a:pt x="56" y="7"/>
                    <a:pt x="56" y="8"/>
                    <a:pt x="57" y="8"/>
                  </a:cubicBezTo>
                  <a:cubicBezTo>
                    <a:pt x="56" y="9"/>
                    <a:pt x="55" y="10"/>
                    <a:pt x="56" y="11"/>
                  </a:cubicBezTo>
                  <a:cubicBezTo>
                    <a:pt x="56" y="13"/>
                    <a:pt x="57" y="14"/>
                    <a:pt x="58" y="14"/>
                  </a:cubicBezTo>
                  <a:cubicBezTo>
                    <a:pt x="58" y="14"/>
                    <a:pt x="59" y="14"/>
                    <a:pt x="59" y="14"/>
                  </a:cubicBezTo>
                  <a:cubicBezTo>
                    <a:pt x="59" y="15"/>
                    <a:pt x="58" y="15"/>
                    <a:pt x="58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Freeform 58"/>
            <p:cNvSpPr>
              <a:spLocks noEditPoints="1"/>
            </p:cNvSpPr>
            <p:nvPr/>
          </p:nvSpPr>
          <p:spPr bwMode="auto">
            <a:xfrm>
              <a:off x="8187566" y="2909526"/>
              <a:ext cx="454390" cy="454388"/>
            </a:xfrm>
            <a:custGeom>
              <a:avLst/>
              <a:gdLst>
                <a:gd name="T0" fmla="*/ 45 w 62"/>
                <a:gd name="T1" fmla="*/ 4 h 62"/>
                <a:gd name="T2" fmla="*/ 45 w 62"/>
                <a:gd name="T3" fmla="*/ 9 h 62"/>
                <a:gd name="T4" fmla="*/ 17 w 62"/>
                <a:gd name="T5" fmla="*/ 52 h 62"/>
                <a:gd name="T6" fmla="*/ 16 w 62"/>
                <a:gd name="T7" fmla="*/ 58 h 62"/>
                <a:gd name="T8" fmla="*/ 19 w 62"/>
                <a:gd name="T9" fmla="*/ 52 h 62"/>
                <a:gd name="T10" fmla="*/ 54 w 62"/>
                <a:gd name="T11" fmla="*/ 19 h 62"/>
                <a:gd name="T12" fmla="*/ 56 w 62"/>
                <a:gd name="T13" fmla="*/ 15 h 62"/>
                <a:gd name="T14" fmla="*/ 53 w 62"/>
                <a:gd name="T15" fmla="*/ 19 h 62"/>
                <a:gd name="T16" fmla="*/ 4 w 62"/>
                <a:gd name="T17" fmla="*/ 46 h 62"/>
                <a:gd name="T18" fmla="*/ 9 w 62"/>
                <a:gd name="T19" fmla="*/ 44 h 62"/>
                <a:gd name="T20" fmla="*/ 61 w 62"/>
                <a:gd name="T21" fmla="*/ 30 h 62"/>
                <a:gd name="T22" fmla="*/ 56 w 62"/>
                <a:gd name="T23" fmla="*/ 32 h 62"/>
                <a:gd name="T24" fmla="*/ 61 w 62"/>
                <a:gd name="T25" fmla="*/ 30 h 62"/>
                <a:gd name="T26" fmla="*/ 1 w 62"/>
                <a:gd name="T27" fmla="*/ 30 h 62"/>
                <a:gd name="T28" fmla="*/ 5 w 62"/>
                <a:gd name="T29" fmla="*/ 32 h 62"/>
                <a:gd name="T30" fmla="*/ 52 w 62"/>
                <a:gd name="T31" fmla="*/ 43 h 62"/>
                <a:gd name="T32" fmla="*/ 57 w 62"/>
                <a:gd name="T33" fmla="*/ 47 h 62"/>
                <a:gd name="T34" fmla="*/ 54 w 62"/>
                <a:gd name="T35" fmla="*/ 43 h 62"/>
                <a:gd name="T36" fmla="*/ 10 w 62"/>
                <a:gd name="T37" fmla="*/ 18 h 62"/>
                <a:gd name="T38" fmla="*/ 4 w 62"/>
                <a:gd name="T39" fmla="*/ 15 h 62"/>
                <a:gd name="T40" fmla="*/ 45 w 62"/>
                <a:gd name="T41" fmla="*/ 52 h 62"/>
                <a:gd name="T42" fmla="*/ 45 w 62"/>
                <a:gd name="T43" fmla="*/ 57 h 62"/>
                <a:gd name="T44" fmla="*/ 47 w 62"/>
                <a:gd name="T45" fmla="*/ 56 h 62"/>
                <a:gd name="T46" fmla="*/ 30 w 62"/>
                <a:gd name="T47" fmla="*/ 56 h 62"/>
                <a:gd name="T48" fmla="*/ 32 w 62"/>
                <a:gd name="T49" fmla="*/ 61 h 62"/>
                <a:gd name="T50" fmla="*/ 17 w 62"/>
                <a:gd name="T51" fmla="*/ 9 h 62"/>
                <a:gd name="T52" fmla="*/ 19 w 62"/>
                <a:gd name="T53" fmla="*/ 8 h 62"/>
                <a:gd name="T54" fmla="*/ 15 w 62"/>
                <a:gd name="T55" fmla="*/ 5 h 62"/>
                <a:gd name="T56" fmla="*/ 32 w 62"/>
                <a:gd name="T57" fmla="*/ 5 h 62"/>
                <a:gd name="T58" fmla="*/ 30 w 62"/>
                <a:gd name="T59" fmla="*/ 1 h 62"/>
                <a:gd name="T60" fmla="*/ 53 w 62"/>
                <a:gd name="T61" fmla="*/ 30 h 62"/>
                <a:gd name="T62" fmla="*/ 29 w 62"/>
                <a:gd name="T63" fmla="*/ 53 h 62"/>
                <a:gd name="T64" fmla="*/ 14 w 62"/>
                <a:gd name="T65" fmla="*/ 19 h 62"/>
                <a:gd name="T66" fmla="*/ 48 w 62"/>
                <a:gd name="T67" fmla="*/ 19 h 62"/>
                <a:gd name="T68" fmla="*/ 46 w 62"/>
                <a:gd name="T69" fmla="*/ 22 h 62"/>
                <a:gd name="T70" fmla="*/ 46 w 62"/>
                <a:gd name="T71" fmla="*/ 22 h 62"/>
                <a:gd name="T72" fmla="*/ 39 w 62"/>
                <a:gd name="T73" fmla="*/ 27 h 62"/>
                <a:gd name="T74" fmla="*/ 31 w 62"/>
                <a:gd name="T75" fmla="*/ 48 h 62"/>
                <a:gd name="T76" fmla="*/ 36 w 62"/>
                <a:gd name="T77" fmla="*/ 27 h 62"/>
                <a:gd name="T78" fmla="*/ 36 w 62"/>
                <a:gd name="T79" fmla="*/ 27 h 62"/>
                <a:gd name="T80" fmla="*/ 23 w 62"/>
                <a:gd name="T81" fmla="*/ 27 h 62"/>
                <a:gd name="T82" fmla="*/ 21 w 62"/>
                <a:gd name="T83" fmla="*/ 27 h 62"/>
                <a:gd name="T84" fmla="*/ 28 w 62"/>
                <a:gd name="T85" fmla="*/ 47 h 62"/>
                <a:gd name="T86" fmla="*/ 28 w 62"/>
                <a:gd name="T87" fmla="*/ 47 h 62"/>
                <a:gd name="T88" fmla="*/ 39 w 62"/>
                <a:gd name="T89" fmla="*/ 29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2" h="62">
                  <a:moveTo>
                    <a:pt x="43" y="9"/>
                  </a:moveTo>
                  <a:cubicBezTo>
                    <a:pt x="43" y="9"/>
                    <a:pt x="43" y="9"/>
                    <a:pt x="43" y="8"/>
                  </a:cubicBezTo>
                  <a:cubicBezTo>
                    <a:pt x="45" y="4"/>
                    <a:pt x="45" y="4"/>
                    <a:pt x="45" y="4"/>
                  </a:cubicBezTo>
                  <a:cubicBezTo>
                    <a:pt x="45" y="4"/>
                    <a:pt x="46" y="4"/>
                    <a:pt x="46" y="4"/>
                  </a:cubicBezTo>
                  <a:cubicBezTo>
                    <a:pt x="47" y="4"/>
                    <a:pt x="47" y="5"/>
                    <a:pt x="47" y="5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4" y="9"/>
                    <a:pt x="44" y="10"/>
                    <a:pt x="44" y="10"/>
                  </a:cubicBezTo>
                  <a:cubicBezTo>
                    <a:pt x="43" y="10"/>
                    <a:pt x="43" y="9"/>
                    <a:pt x="43" y="9"/>
                  </a:cubicBezTo>
                  <a:close/>
                  <a:moveTo>
                    <a:pt x="17" y="52"/>
                  </a:moveTo>
                  <a:cubicBezTo>
                    <a:pt x="15" y="56"/>
                    <a:pt x="15" y="56"/>
                    <a:pt x="15" y="56"/>
                  </a:cubicBezTo>
                  <a:cubicBezTo>
                    <a:pt x="15" y="57"/>
                    <a:pt x="15" y="57"/>
                    <a:pt x="15" y="58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16" y="58"/>
                    <a:pt x="17" y="57"/>
                    <a:pt x="17" y="57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9" y="53"/>
                    <a:pt x="19" y="52"/>
                    <a:pt x="19" y="52"/>
                  </a:cubicBezTo>
                  <a:cubicBezTo>
                    <a:pt x="18" y="52"/>
                    <a:pt x="18" y="52"/>
                    <a:pt x="17" y="52"/>
                  </a:cubicBezTo>
                  <a:close/>
                  <a:moveTo>
                    <a:pt x="53" y="19"/>
                  </a:moveTo>
                  <a:cubicBezTo>
                    <a:pt x="53" y="19"/>
                    <a:pt x="53" y="19"/>
                    <a:pt x="54" y="19"/>
                  </a:cubicBezTo>
                  <a:cubicBezTo>
                    <a:pt x="57" y="17"/>
                    <a:pt x="57" y="17"/>
                    <a:pt x="57" y="17"/>
                  </a:cubicBezTo>
                  <a:cubicBezTo>
                    <a:pt x="58" y="16"/>
                    <a:pt x="58" y="16"/>
                    <a:pt x="58" y="15"/>
                  </a:cubicBezTo>
                  <a:cubicBezTo>
                    <a:pt x="57" y="15"/>
                    <a:pt x="57" y="14"/>
                    <a:pt x="56" y="15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2" y="17"/>
                    <a:pt x="52" y="18"/>
                    <a:pt x="52" y="18"/>
                  </a:cubicBezTo>
                  <a:cubicBezTo>
                    <a:pt x="52" y="19"/>
                    <a:pt x="53" y="19"/>
                    <a:pt x="53" y="19"/>
                  </a:cubicBezTo>
                  <a:close/>
                  <a:moveTo>
                    <a:pt x="8" y="43"/>
                  </a:moveTo>
                  <a:cubicBezTo>
                    <a:pt x="4" y="45"/>
                    <a:pt x="4" y="45"/>
                    <a:pt x="4" y="45"/>
                  </a:cubicBezTo>
                  <a:cubicBezTo>
                    <a:pt x="4" y="45"/>
                    <a:pt x="4" y="46"/>
                    <a:pt x="4" y="46"/>
                  </a:cubicBezTo>
                  <a:cubicBezTo>
                    <a:pt x="4" y="46"/>
                    <a:pt x="5" y="47"/>
                    <a:pt x="5" y="47"/>
                  </a:cubicBezTo>
                  <a:cubicBezTo>
                    <a:pt x="5" y="47"/>
                    <a:pt x="5" y="47"/>
                    <a:pt x="5" y="47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10" y="44"/>
                    <a:pt x="10" y="43"/>
                    <a:pt x="10" y="43"/>
                  </a:cubicBezTo>
                  <a:cubicBezTo>
                    <a:pt x="9" y="42"/>
                    <a:pt x="9" y="42"/>
                    <a:pt x="8" y="43"/>
                  </a:cubicBezTo>
                  <a:close/>
                  <a:moveTo>
                    <a:pt x="61" y="30"/>
                  </a:moveTo>
                  <a:cubicBezTo>
                    <a:pt x="56" y="30"/>
                    <a:pt x="56" y="30"/>
                    <a:pt x="56" y="30"/>
                  </a:cubicBezTo>
                  <a:cubicBezTo>
                    <a:pt x="56" y="30"/>
                    <a:pt x="55" y="30"/>
                    <a:pt x="55" y="31"/>
                  </a:cubicBezTo>
                  <a:cubicBezTo>
                    <a:pt x="55" y="31"/>
                    <a:pt x="56" y="32"/>
                    <a:pt x="56" y="32"/>
                  </a:cubicBezTo>
                  <a:cubicBezTo>
                    <a:pt x="61" y="32"/>
                    <a:pt x="61" y="32"/>
                    <a:pt x="61" y="32"/>
                  </a:cubicBezTo>
                  <a:cubicBezTo>
                    <a:pt x="61" y="32"/>
                    <a:pt x="62" y="31"/>
                    <a:pt x="62" y="31"/>
                  </a:cubicBezTo>
                  <a:cubicBezTo>
                    <a:pt x="62" y="30"/>
                    <a:pt x="61" y="30"/>
                    <a:pt x="61" y="30"/>
                  </a:cubicBezTo>
                  <a:close/>
                  <a:moveTo>
                    <a:pt x="6" y="31"/>
                  </a:moveTo>
                  <a:cubicBezTo>
                    <a:pt x="6" y="30"/>
                    <a:pt x="6" y="30"/>
                    <a:pt x="5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0"/>
                    <a:pt x="0" y="30"/>
                    <a:pt x="0" y="31"/>
                  </a:cubicBezTo>
                  <a:cubicBezTo>
                    <a:pt x="0" y="31"/>
                    <a:pt x="0" y="32"/>
                    <a:pt x="1" y="32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6" y="32"/>
                    <a:pt x="6" y="31"/>
                    <a:pt x="6" y="31"/>
                  </a:cubicBezTo>
                  <a:close/>
                  <a:moveTo>
                    <a:pt x="54" y="43"/>
                  </a:moveTo>
                  <a:cubicBezTo>
                    <a:pt x="53" y="42"/>
                    <a:pt x="52" y="42"/>
                    <a:pt x="52" y="43"/>
                  </a:cubicBezTo>
                  <a:cubicBezTo>
                    <a:pt x="52" y="43"/>
                    <a:pt x="52" y="44"/>
                    <a:pt x="53" y="44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7" y="47"/>
                    <a:pt x="58" y="46"/>
                    <a:pt x="58" y="46"/>
                  </a:cubicBezTo>
                  <a:cubicBezTo>
                    <a:pt x="58" y="46"/>
                    <a:pt x="58" y="45"/>
                    <a:pt x="57" y="45"/>
                  </a:cubicBezTo>
                  <a:lnTo>
                    <a:pt x="54" y="43"/>
                  </a:lnTo>
                  <a:close/>
                  <a:moveTo>
                    <a:pt x="8" y="19"/>
                  </a:moveTo>
                  <a:cubicBezTo>
                    <a:pt x="8" y="19"/>
                    <a:pt x="9" y="19"/>
                    <a:pt x="9" y="19"/>
                  </a:cubicBezTo>
                  <a:cubicBezTo>
                    <a:pt x="9" y="19"/>
                    <a:pt x="9" y="19"/>
                    <a:pt x="10" y="18"/>
                  </a:cubicBezTo>
                  <a:cubicBezTo>
                    <a:pt x="10" y="18"/>
                    <a:pt x="10" y="17"/>
                    <a:pt x="9" y="17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4"/>
                    <a:pt x="4" y="15"/>
                    <a:pt x="4" y="15"/>
                  </a:cubicBezTo>
                  <a:cubicBezTo>
                    <a:pt x="4" y="16"/>
                    <a:pt x="4" y="16"/>
                    <a:pt x="4" y="17"/>
                  </a:cubicBezTo>
                  <a:lnTo>
                    <a:pt x="8" y="19"/>
                  </a:lnTo>
                  <a:close/>
                  <a:moveTo>
                    <a:pt x="45" y="52"/>
                  </a:moveTo>
                  <a:cubicBezTo>
                    <a:pt x="44" y="52"/>
                    <a:pt x="44" y="52"/>
                    <a:pt x="43" y="52"/>
                  </a:cubicBezTo>
                  <a:cubicBezTo>
                    <a:pt x="43" y="52"/>
                    <a:pt x="43" y="53"/>
                    <a:pt x="43" y="53"/>
                  </a:cubicBezTo>
                  <a:cubicBezTo>
                    <a:pt x="45" y="57"/>
                    <a:pt x="45" y="57"/>
                    <a:pt x="45" y="57"/>
                  </a:cubicBezTo>
                  <a:cubicBezTo>
                    <a:pt x="45" y="57"/>
                    <a:pt x="46" y="58"/>
                    <a:pt x="46" y="58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7" y="57"/>
                    <a:pt x="47" y="57"/>
                    <a:pt x="47" y="56"/>
                  </a:cubicBezTo>
                  <a:lnTo>
                    <a:pt x="45" y="52"/>
                  </a:lnTo>
                  <a:close/>
                  <a:moveTo>
                    <a:pt x="31" y="55"/>
                  </a:moveTo>
                  <a:cubicBezTo>
                    <a:pt x="30" y="55"/>
                    <a:pt x="30" y="56"/>
                    <a:pt x="30" y="56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1"/>
                    <a:pt x="30" y="62"/>
                    <a:pt x="31" y="62"/>
                  </a:cubicBezTo>
                  <a:cubicBezTo>
                    <a:pt x="31" y="62"/>
                    <a:pt x="32" y="61"/>
                    <a:pt x="32" y="61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32" y="56"/>
                    <a:pt x="31" y="55"/>
                    <a:pt x="31" y="55"/>
                  </a:cubicBezTo>
                  <a:close/>
                  <a:moveTo>
                    <a:pt x="17" y="9"/>
                  </a:moveTo>
                  <a:cubicBezTo>
                    <a:pt x="17" y="9"/>
                    <a:pt x="18" y="10"/>
                    <a:pt x="18" y="10"/>
                  </a:cubicBezTo>
                  <a:cubicBezTo>
                    <a:pt x="18" y="10"/>
                    <a:pt x="18" y="9"/>
                    <a:pt x="19" y="9"/>
                  </a:cubicBezTo>
                  <a:cubicBezTo>
                    <a:pt x="19" y="9"/>
                    <a:pt x="19" y="9"/>
                    <a:pt x="19" y="8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6" y="4"/>
                    <a:pt x="16" y="4"/>
                    <a:pt x="15" y="4"/>
                  </a:cubicBezTo>
                  <a:cubicBezTo>
                    <a:pt x="15" y="4"/>
                    <a:pt x="15" y="5"/>
                    <a:pt x="15" y="5"/>
                  </a:cubicBezTo>
                  <a:lnTo>
                    <a:pt x="17" y="9"/>
                  </a:lnTo>
                  <a:close/>
                  <a:moveTo>
                    <a:pt x="31" y="6"/>
                  </a:moveTo>
                  <a:cubicBezTo>
                    <a:pt x="31" y="6"/>
                    <a:pt x="32" y="6"/>
                    <a:pt x="32" y="5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0"/>
                    <a:pt x="31" y="0"/>
                    <a:pt x="31" y="0"/>
                  </a:cubicBezTo>
                  <a:cubicBezTo>
                    <a:pt x="30" y="0"/>
                    <a:pt x="30" y="0"/>
                    <a:pt x="30" y="1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0" y="6"/>
                    <a:pt x="30" y="6"/>
                    <a:pt x="31" y="6"/>
                  </a:cubicBezTo>
                  <a:close/>
                  <a:moveTo>
                    <a:pt x="53" y="30"/>
                  </a:moveTo>
                  <a:cubicBezTo>
                    <a:pt x="32" y="53"/>
                    <a:pt x="32" y="53"/>
                    <a:pt x="32" y="53"/>
                  </a:cubicBezTo>
                  <a:cubicBezTo>
                    <a:pt x="32" y="53"/>
                    <a:pt x="31" y="53"/>
                    <a:pt x="31" y="53"/>
                  </a:cubicBezTo>
                  <a:cubicBezTo>
                    <a:pt x="30" y="53"/>
                    <a:pt x="30" y="53"/>
                    <a:pt x="29" y="53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8" y="29"/>
                    <a:pt x="8" y="28"/>
                    <a:pt x="9" y="27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5" y="18"/>
                    <a:pt x="15" y="18"/>
                  </a:cubicBezTo>
                  <a:cubicBezTo>
                    <a:pt x="46" y="18"/>
                    <a:pt x="46" y="18"/>
                    <a:pt x="46" y="18"/>
                  </a:cubicBezTo>
                  <a:cubicBezTo>
                    <a:pt x="47" y="18"/>
                    <a:pt x="48" y="19"/>
                    <a:pt x="48" y="19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4" y="28"/>
                    <a:pt x="54" y="29"/>
                    <a:pt x="53" y="30"/>
                  </a:cubicBezTo>
                  <a:close/>
                  <a:moveTo>
                    <a:pt x="46" y="22"/>
                  </a:moveTo>
                  <a:cubicBezTo>
                    <a:pt x="41" y="27"/>
                    <a:pt x="41" y="27"/>
                    <a:pt x="41" y="27"/>
                  </a:cubicBezTo>
                  <a:cubicBezTo>
                    <a:pt x="50" y="27"/>
                    <a:pt x="50" y="27"/>
                    <a:pt x="50" y="27"/>
                  </a:cubicBezTo>
                  <a:lnTo>
                    <a:pt x="46" y="22"/>
                  </a:lnTo>
                  <a:close/>
                  <a:moveTo>
                    <a:pt x="44" y="21"/>
                  </a:moveTo>
                  <a:cubicBezTo>
                    <a:pt x="33" y="21"/>
                    <a:pt x="33" y="21"/>
                    <a:pt x="33" y="21"/>
                  </a:cubicBezTo>
                  <a:cubicBezTo>
                    <a:pt x="39" y="27"/>
                    <a:pt x="39" y="27"/>
                    <a:pt x="39" y="27"/>
                  </a:cubicBezTo>
                  <a:lnTo>
                    <a:pt x="44" y="21"/>
                  </a:lnTo>
                  <a:close/>
                  <a:moveTo>
                    <a:pt x="25" y="29"/>
                  </a:moveTo>
                  <a:cubicBezTo>
                    <a:pt x="31" y="48"/>
                    <a:pt x="31" y="48"/>
                    <a:pt x="31" y="48"/>
                  </a:cubicBezTo>
                  <a:cubicBezTo>
                    <a:pt x="37" y="29"/>
                    <a:pt x="37" y="29"/>
                    <a:pt x="37" y="29"/>
                  </a:cubicBezTo>
                  <a:lnTo>
                    <a:pt x="25" y="29"/>
                  </a:lnTo>
                  <a:close/>
                  <a:moveTo>
                    <a:pt x="36" y="27"/>
                  </a:moveTo>
                  <a:cubicBezTo>
                    <a:pt x="31" y="22"/>
                    <a:pt x="31" y="22"/>
                    <a:pt x="31" y="22"/>
                  </a:cubicBezTo>
                  <a:cubicBezTo>
                    <a:pt x="26" y="27"/>
                    <a:pt x="26" y="27"/>
                    <a:pt x="26" y="27"/>
                  </a:cubicBezTo>
                  <a:lnTo>
                    <a:pt x="36" y="27"/>
                  </a:lnTo>
                  <a:close/>
                  <a:moveTo>
                    <a:pt x="28" y="21"/>
                  </a:moveTo>
                  <a:cubicBezTo>
                    <a:pt x="18" y="21"/>
                    <a:pt x="18" y="21"/>
                    <a:pt x="18" y="21"/>
                  </a:cubicBezTo>
                  <a:cubicBezTo>
                    <a:pt x="23" y="27"/>
                    <a:pt x="23" y="27"/>
                    <a:pt x="23" y="27"/>
                  </a:cubicBezTo>
                  <a:lnTo>
                    <a:pt x="28" y="21"/>
                  </a:lnTo>
                  <a:close/>
                  <a:moveTo>
                    <a:pt x="12" y="27"/>
                  </a:moveTo>
                  <a:cubicBezTo>
                    <a:pt x="21" y="27"/>
                    <a:pt x="21" y="27"/>
                    <a:pt x="21" y="27"/>
                  </a:cubicBezTo>
                  <a:cubicBezTo>
                    <a:pt x="16" y="22"/>
                    <a:pt x="16" y="22"/>
                    <a:pt x="16" y="22"/>
                  </a:cubicBezTo>
                  <a:lnTo>
                    <a:pt x="12" y="27"/>
                  </a:lnTo>
                  <a:close/>
                  <a:moveTo>
                    <a:pt x="28" y="47"/>
                  </a:moveTo>
                  <a:cubicBezTo>
                    <a:pt x="22" y="29"/>
                    <a:pt x="22" y="29"/>
                    <a:pt x="22" y="29"/>
                  </a:cubicBezTo>
                  <a:cubicBezTo>
                    <a:pt x="12" y="29"/>
                    <a:pt x="12" y="29"/>
                    <a:pt x="12" y="29"/>
                  </a:cubicBezTo>
                  <a:lnTo>
                    <a:pt x="28" y="47"/>
                  </a:lnTo>
                  <a:close/>
                  <a:moveTo>
                    <a:pt x="33" y="47"/>
                  </a:moveTo>
                  <a:cubicBezTo>
                    <a:pt x="49" y="29"/>
                    <a:pt x="49" y="29"/>
                    <a:pt x="49" y="29"/>
                  </a:cubicBezTo>
                  <a:cubicBezTo>
                    <a:pt x="39" y="29"/>
                    <a:pt x="39" y="29"/>
                    <a:pt x="39" y="29"/>
                  </a:cubicBezTo>
                  <a:lnTo>
                    <a:pt x="33" y="4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Freeform 16"/>
            <p:cNvSpPr>
              <a:spLocks noEditPoints="1"/>
            </p:cNvSpPr>
            <p:nvPr/>
          </p:nvSpPr>
          <p:spPr bwMode="auto">
            <a:xfrm>
              <a:off x="5726185" y="1682088"/>
              <a:ext cx="371697" cy="409820"/>
            </a:xfrm>
            <a:custGeom>
              <a:avLst/>
              <a:gdLst>
                <a:gd name="T0" fmla="*/ 33 w 66"/>
                <a:gd name="T1" fmla="*/ 0 h 73"/>
                <a:gd name="T2" fmla="*/ 26 w 66"/>
                <a:gd name="T3" fmla="*/ 6 h 73"/>
                <a:gd name="T4" fmla="*/ 39 w 66"/>
                <a:gd name="T5" fmla="*/ 7 h 73"/>
                <a:gd name="T6" fmla="*/ 28 w 66"/>
                <a:gd name="T7" fmla="*/ 5 h 73"/>
                <a:gd name="T8" fmla="*/ 33 w 66"/>
                <a:gd name="T9" fmla="*/ 1 h 73"/>
                <a:gd name="T10" fmla="*/ 28 w 66"/>
                <a:gd name="T11" fmla="*/ 5 h 73"/>
                <a:gd name="T12" fmla="*/ 50 w 66"/>
                <a:gd name="T13" fmla="*/ 13 h 73"/>
                <a:gd name="T14" fmla="*/ 55 w 66"/>
                <a:gd name="T15" fmla="*/ 15 h 73"/>
                <a:gd name="T16" fmla="*/ 54 w 66"/>
                <a:gd name="T17" fmla="*/ 8 h 73"/>
                <a:gd name="T18" fmla="*/ 45 w 66"/>
                <a:gd name="T19" fmla="*/ 8 h 73"/>
                <a:gd name="T20" fmla="*/ 49 w 66"/>
                <a:gd name="T21" fmla="*/ 11 h 73"/>
                <a:gd name="T22" fmla="*/ 33 w 66"/>
                <a:gd name="T23" fmla="*/ 7 h 73"/>
                <a:gd name="T24" fmla="*/ 17 w 66"/>
                <a:gd name="T25" fmla="*/ 12 h 73"/>
                <a:gd name="T26" fmla="*/ 21 w 66"/>
                <a:gd name="T27" fmla="*/ 8 h 73"/>
                <a:gd name="T28" fmla="*/ 14 w 66"/>
                <a:gd name="T29" fmla="*/ 6 h 73"/>
                <a:gd name="T30" fmla="*/ 10 w 66"/>
                <a:gd name="T31" fmla="*/ 15 h 73"/>
                <a:gd name="T32" fmla="*/ 15 w 66"/>
                <a:gd name="T33" fmla="*/ 12 h 73"/>
                <a:gd name="T34" fmla="*/ 15 w 66"/>
                <a:gd name="T35" fmla="*/ 13 h 73"/>
                <a:gd name="T36" fmla="*/ 0 w 66"/>
                <a:gd name="T37" fmla="*/ 35 h 73"/>
                <a:gd name="T38" fmla="*/ 4 w 66"/>
                <a:gd name="T39" fmla="*/ 43 h 73"/>
                <a:gd name="T40" fmla="*/ 14 w 66"/>
                <a:gd name="T41" fmla="*/ 60 h 73"/>
                <a:gd name="T42" fmla="*/ 11 w 66"/>
                <a:gd name="T43" fmla="*/ 68 h 73"/>
                <a:gd name="T44" fmla="*/ 12 w 66"/>
                <a:gd name="T45" fmla="*/ 73 h 73"/>
                <a:gd name="T46" fmla="*/ 15 w 66"/>
                <a:gd name="T47" fmla="*/ 70 h 73"/>
                <a:gd name="T48" fmla="*/ 20 w 66"/>
                <a:gd name="T49" fmla="*/ 63 h 73"/>
                <a:gd name="T50" fmla="*/ 46 w 66"/>
                <a:gd name="T51" fmla="*/ 63 h 73"/>
                <a:gd name="T52" fmla="*/ 52 w 66"/>
                <a:gd name="T53" fmla="*/ 70 h 73"/>
                <a:gd name="T54" fmla="*/ 57 w 66"/>
                <a:gd name="T55" fmla="*/ 71 h 73"/>
                <a:gd name="T56" fmla="*/ 56 w 66"/>
                <a:gd name="T57" fmla="*/ 67 h 73"/>
                <a:gd name="T58" fmla="*/ 62 w 66"/>
                <a:gd name="T59" fmla="*/ 43 h 73"/>
                <a:gd name="T60" fmla="*/ 66 w 66"/>
                <a:gd name="T61" fmla="*/ 35 h 73"/>
                <a:gd name="T62" fmla="*/ 2 w 66"/>
                <a:gd name="T63" fmla="*/ 38 h 73"/>
                <a:gd name="T64" fmla="*/ 3 w 66"/>
                <a:gd name="T65" fmla="*/ 32 h 73"/>
                <a:gd name="T66" fmla="*/ 3 w 66"/>
                <a:gd name="T67" fmla="*/ 41 h 73"/>
                <a:gd name="T68" fmla="*/ 47 w 66"/>
                <a:gd name="T69" fmla="*/ 8 h 73"/>
                <a:gd name="T70" fmla="*/ 53 w 66"/>
                <a:gd name="T71" fmla="*/ 10 h 73"/>
                <a:gd name="T72" fmla="*/ 47 w 66"/>
                <a:gd name="T73" fmla="*/ 8 h 73"/>
                <a:gd name="T74" fmla="*/ 12 w 66"/>
                <a:gd name="T75" fmla="*/ 10 h 73"/>
                <a:gd name="T76" fmla="*/ 17 w 66"/>
                <a:gd name="T77" fmla="*/ 7 h 73"/>
                <a:gd name="T78" fmla="*/ 11 w 66"/>
                <a:gd name="T79" fmla="*/ 13 h 73"/>
                <a:gd name="T80" fmla="*/ 12 w 66"/>
                <a:gd name="T81" fmla="*/ 66 h 73"/>
                <a:gd name="T82" fmla="*/ 17 w 66"/>
                <a:gd name="T83" fmla="*/ 64 h 73"/>
                <a:gd name="T84" fmla="*/ 53 w 66"/>
                <a:gd name="T85" fmla="*/ 66 h 73"/>
                <a:gd name="T86" fmla="*/ 48 w 66"/>
                <a:gd name="T87" fmla="*/ 64 h 73"/>
                <a:gd name="T88" fmla="*/ 53 w 66"/>
                <a:gd name="T89" fmla="*/ 66 h 73"/>
                <a:gd name="T90" fmla="*/ 6 w 66"/>
                <a:gd name="T91" fmla="*/ 37 h 73"/>
                <a:gd name="T92" fmla="*/ 60 w 66"/>
                <a:gd name="T93" fmla="*/ 37 h 73"/>
                <a:gd name="T94" fmla="*/ 64 w 66"/>
                <a:gd name="T95" fmla="*/ 38 h 73"/>
                <a:gd name="T96" fmla="*/ 62 w 66"/>
                <a:gd name="T97" fmla="*/ 37 h 73"/>
                <a:gd name="T98" fmla="*/ 64 w 66"/>
                <a:gd name="T99" fmla="*/ 35 h 73"/>
                <a:gd name="T100" fmla="*/ 33 w 66"/>
                <a:gd name="T101" fmla="*/ 12 h 73"/>
                <a:gd name="T102" fmla="*/ 33 w 66"/>
                <a:gd name="T103" fmla="*/ 61 h 73"/>
                <a:gd name="T104" fmla="*/ 33 w 66"/>
                <a:gd name="T105" fmla="*/ 12 h 73"/>
                <a:gd name="T106" fmla="*/ 10 w 66"/>
                <a:gd name="T107" fmla="*/ 37 h 73"/>
                <a:gd name="T108" fmla="*/ 56 w 66"/>
                <a:gd name="T109" fmla="*/ 37 h 73"/>
                <a:gd name="T110" fmla="*/ 36 w 66"/>
                <a:gd name="T111" fmla="*/ 35 h 73"/>
                <a:gd name="T112" fmla="*/ 49 w 66"/>
                <a:gd name="T113" fmla="*/ 38 h 73"/>
                <a:gd name="T114" fmla="*/ 32 w 66"/>
                <a:gd name="T115" fmla="*/ 40 h 73"/>
                <a:gd name="T116" fmla="*/ 31 w 66"/>
                <a:gd name="T117" fmla="*/ 32 h 73"/>
                <a:gd name="T118" fmla="*/ 34 w 66"/>
                <a:gd name="T119" fmla="*/ 16 h 73"/>
                <a:gd name="T120" fmla="*/ 36 w 66"/>
                <a:gd name="T121" fmla="*/ 3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6" h="73">
                  <a:moveTo>
                    <a:pt x="39" y="6"/>
                  </a:moveTo>
                  <a:cubicBezTo>
                    <a:pt x="39" y="2"/>
                    <a:pt x="37" y="0"/>
                    <a:pt x="33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29" y="0"/>
                    <a:pt x="26" y="2"/>
                    <a:pt x="26" y="6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39" y="7"/>
                    <a:pt x="39" y="7"/>
                    <a:pt x="39" y="7"/>
                  </a:cubicBezTo>
                  <a:lnTo>
                    <a:pt x="39" y="6"/>
                  </a:lnTo>
                  <a:close/>
                  <a:moveTo>
                    <a:pt x="28" y="5"/>
                  </a:moveTo>
                  <a:cubicBezTo>
                    <a:pt x="28" y="3"/>
                    <a:pt x="30" y="1"/>
                    <a:pt x="32" y="1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5" y="1"/>
                    <a:pt x="37" y="3"/>
                    <a:pt x="38" y="5"/>
                  </a:cubicBezTo>
                  <a:lnTo>
                    <a:pt x="28" y="5"/>
                  </a:lnTo>
                  <a:close/>
                  <a:moveTo>
                    <a:pt x="62" y="30"/>
                  </a:moveTo>
                  <a:cubicBezTo>
                    <a:pt x="60" y="23"/>
                    <a:pt x="56" y="17"/>
                    <a:pt x="50" y="13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5" y="15"/>
                    <a:pt x="55" y="15"/>
                    <a:pt x="55" y="15"/>
                  </a:cubicBezTo>
                  <a:cubicBezTo>
                    <a:pt x="55" y="15"/>
                    <a:pt x="55" y="15"/>
                    <a:pt x="55" y="15"/>
                  </a:cubicBezTo>
                  <a:cubicBezTo>
                    <a:pt x="57" y="13"/>
                    <a:pt x="56" y="10"/>
                    <a:pt x="54" y="8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49" y="5"/>
                    <a:pt x="46" y="6"/>
                    <a:pt x="45" y="8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4" y="9"/>
                    <a:pt x="39" y="7"/>
                    <a:pt x="33" y="7"/>
                  </a:cubicBezTo>
                  <a:cubicBezTo>
                    <a:pt x="27" y="7"/>
                    <a:pt x="21" y="9"/>
                    <a:pt x="17" y="12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0" y="6"/>
                    <a:pt x="17" y="5"/>
                    <a:pt x="14" y="6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9" y="10"/>
                    <a:pt x="9" y="13"/>
                    <a:pt x="10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0" y="17"/>
                    <a:pt x="5" y="23"/>
                    <a:pt x="4" y="30"/>
                  </a:cubicBezTo>
                  <a:cubicBezTo>
                    <a:pt x="2" y="31"/>
                    <a:pt x="0" y="33"/>
                    <a:pt x="0" y="35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41"/>
                    <a:pt x="2" y="43"/>
                    <a:pt x="4" y="43"/>
                  </a:cubicBezTo>
                  <a:cubicBezTo>
                    <a:pt x="5" y="50"/>
                    <a:pt x="9" y="56"/>
                    <a:pt x="14" y="60"/>
                  </a:cubicBezTo>
                  <a:cubicBezTo>
                    <a:pt x="14" y="60"/>
                    <a:pt x="14" y="60"/>
                    <a:pt x="14" y="60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9" y="71"/>
                    <a:pt x="9" y="71"/>
                    <a:pt x="9" y="71"/>
                  </a:cubicBezTo>
                  <a:cubicBezTo>
                    <a:pt x="12" y="73"/>
                    <a:pt x="12" y="73"/>
                    <a:pt x="12" y="73"/>
                  </a:cubicBezTo>
                  <a:cubicBezTo>
                    <a:pt x="14" y="70"/>
                    <a:pt x="14" y="70"/>
                    <a:pt x="14" y="70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20" y="63"/>
                    <a:pt x="20" y="63"/>
                    <a:pt x="20" y="63"/>
                  </a:cubicBezTo>
                  <a:cubicBezTo>
                    <a:pt x="20" y="63"/>
                    <a:pt x="20" y="63"/>
                    <a:pt x="20" y="63"/>
                  </a:cubicBezTo>
                  <a:cubicBezTo>
                    <a:pt x="24" y="65"/>
                    <a:pt x="28" y="66"/>
                    <a:pt x="33" y="66"/>
                  </a:cubicBezTo>
                  <a:cubicBezTo>
                    <a:pt x="37" y="66"/>
                    <a:pt x="42" y="65"/>
                    <a:pt x="46" y="63"/>
                  </a:cubicBezTo>
                  <a:cubicBezTo>
                    <a:pt x="50" y="70"/>
                    <a:pt x="50" y="70"/>
                    <a:pt x="50" y="70"/>
                  </a:cubicBezTo>
                  <a:cubicBezTo>
                    <a:pt x="52" y="70"/>
                    <a:pt x="52" y="70"/>
                    <a:pt x="52" y="70"/>
                  </a:cubicBezTo>
                  <a:cubicBezTo>
                    <a:pt x="54" y="73"/>
                    <a:pt x="54" y="73"/>
                    <a:pt x="54" y="73"/>
                  </a:cubicBezTo>
                  <a:cubicBezTo>
                    <a:pt x="57" y="71"/>
                    <a:pt x="57" y="71"/>
                    <a:pt x="57" y="71"/>
                  </a:cubicBezTo>
                  <a:cubicBezTo>
                    <a:pt x="55" y="68"/>
                    <a:pt x="55" y="68"/>
                    <a:pt x="55" y="68"/>
                  </a:cubicBezTo>
                  <a:cubicBezTo>
                    <a:pt x="56" y="67"/>
                    <a:pt x="56" y="67"/>
                    <a:pt x="56" y="67"/>
                  </a:cubicBezTo>
                  <a:cubicBezTo>
                    <a:pt x="51" y="60"/>
                    <a:pt x="51" y="60"/>
                    <a:pt x="51" y="60"/>
                  </a:cubicBezTo>
                  <a:cubicBezTo>
                    <a:pt x="57" y="56"/>
                    <a:pt x="60" y="50"/>
                    <a:pt x="62" y="43"/>
                  </a:cubicBezTo>
                  <a:cubicBezTo>
                    <a:pt x="64" y="43"/>
                    <a:pt x="66" y="41"/>
                    <a:pt x="66" y="38"/>
                  </a:cubicBezTo>
                  <a:cubicBezTo>
                    <a:pt x="66" y="35"/>
                    <a:pt x="66" y="35"/>
                    <a:pt x="66" y="35"/>
                  </a:cubicBezTo>
                  <a:cubicBezTo>
                    <a:pt x="66" y="33"/>
                    <a:pt x="64" y="31"/>
                    <a:pt x="62" y="30"/>
                  </a:cubicBezTo>
                  <a:close/>
                  <a:moveTo>
                    <a:pt x="2" y="38"/>
                  </a:moveTo>
                  <a:cubicBezTo>
                    <a:pt x="2" y="35"/>
                    <a:pt x="2" y="35"/>
                    <a:pt x="2" y="35"/>
                  </a:cubicBezTo>
                  <a:cubicBezTo>
                    <a:pt x="2" y="34"/>
                    <a:pt x="2" y="33"/>
                    <a:pt x="3" y="32"/>
                  </a:cubicBezTo>
                  <a:cubicBezTo>
                    <a:pt x="3" y="34"/>
                    <a:pt x="3" y="35"/>
                    <a:pt x="3" y="37"/>
                  </a:cubicBezTo>
                  <a:cubicBezTo>
                    <a:pt x="3" y="38"/>
                    <a:pt x="3" y="40"/>
                    <a:pt x="3" y="41"/>
                  </a:cubicBezTo>
                  <a:cubicBezTo>
                    <a:pt x="2" y="41"/>
                    <a:pt x="2" y="40"/>
                    <a:pt x="2" y="38"/>
                  </a:cubicBezTo>
                  <a:close/>
                  <a:moveTo>
                    <a:pt x="47" y="8"/>
                  </a:moveTo>
                  <a:cubicBezTo>
                    <a:pt x="48" y="7"/>
                    <a:pt x="49" y="7"/>
                    <a:pt x="50" y="8"/>
                  </a:cubicBezTo>
                  <a:cubicBezTo>
                    <a:pt x="53" y="10"/>
                    <a:pt x="53" y="10"/>
                    <a:pt x="53" y="10"/>
                  </a:cubicBezTo>
                  <a:cubicBezTo>
                    <a:pt x="54" y="10"/>
                    <a:pt x="55" y="12"/>
                    <a:pt x="54" y="13"/>
                  </a:cubicBezTo>
                  <a:lnTo>
                    <a:pt x="47" y="8"/>
                  </a:lnTo>
                  <a:close/>
                  <a:moveTo>
                    <a:pt x="11" y="13"/>
                  </a:moveTo>
                  <a:cubicBezTo>
                    <a:pt x="11" y="12"/>
                    <a:pt x="11" y="10"/>
                    <a:pt x="12" y="10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6" y="7"/>
                    <a:pt x="16" y="7"/>
                    <a:pt x="17" y="7"/>
                  </a:cubicBezTo>
                  <a:cubicBezTo>
                    <a:pt x="18" y="7"/>
                    <a:pt x="18" y="8"/>
                    <a:pt x="19" y="8"/>
                  </a:cubicBezTo>
                  <a:lnTo>
                    <a:pt x="11" y="13"/>
                  </a:lnTo>
                  <a:close/>
                  <a:moveTo>
                    <a:pt x="15" y="68"/>
                  </a:moveTo>
                  <a:cubicBezTo>
                    <a:pt x="12" y="66"/>
                    <a:pt x="12" y="66"/>
                    <a:pt x="12" y="66"/>
                  </a:cubicBezTo>
                  <a:cubicBezTo>
                    <a:pt x="15" y="62"/>
                    <a:pt x="15" y="62"/>
                    <a:pt x="15" y="62"/>
                  </a:cubicBezTo>
                  <a:cubicBezTo>
                    <a:pt x="17" y="64"/>
                    <a:pt x="17" y="64"/>
                    <a:pt x="17" y="64"/>
                  </a:cubicBezTo>
                  <a:lnTo>
                    <a:pt x="15" y="68"/>
                  </a:lnTo>
                  <a:close/>
                  <a:moveTo>
                    <a:pt x="53" y="66"/>
                  </a:moveTo>
                  <a:cubicBezTo>
                    <a:pt x="51" y="68"/>
                    <a:pt x="51" y="68"/>
                    <a:pt x="51" y="68"/>
                  </a:cubicBezTo>
                  <a:cubicBezTo>
                    <a:pt x="48" y="64"/>
                    <a:pt x="48" y="64"/>
                    <a:pt x="48" y="64"/>
                  </a:cubicBezTo>
                  <a:cubicBezTo>
                    <a:pt x="50" y="62"/>
                    <a:pt x="50" y="62"/>
                    <a:pt x="50" y="62"/>
                  </a:cubicBezTo>
                  <a:lnTo>
                    <a:pt x="53" y="66"/>
                  </a:lnTo>
                  <a:close/>
                  <a:moveTo>
                    <a:pt x="33" y="64"/>
                  </a:moveTo>
                  <a:cubicBezTo>
                    <a:pt x="18" y="64"/>
                    <a:pt x="6" y="52"/>
                    <a:pt x="6" y="37"/>
                  </a:cubicBezTo>
                  <a:cubicBezTo>
                    <a:pt x="6" y="22"/>
                    <a:pt x="18" y="10"/>
                    <a:pt x="33" y="10"/>
                  </a:cubicBezTo>
                  <a:cubicBezTo>
                    <a:pt x="48" y="10"/>
                    <a:pt x="60" y="22"/>
                    <a:pt x="60" y="37"/>
                  </a:cubicBezTo>
                  <a:cubicBezTo>
                    <a:pt x="60" y="52"/>
                    <a:pt x="48" y="64"/>
                    <a:pt x="33" y="64"/>
                  </a:cubicBezTo>
                  <a:close/>
                  <a:moveTo>
                    <a:pt x="64" y="38"/>
                  </a:moveTo>
                  <a:cubicBezTo>
                    <a:pt x="64" y="40"/>
                    <a:pt x="63" y="41"/>
                    <a:pt x="62" y="41"/>
                  </a:cubicBezTo>
                  <a:cubicBezTo>
                    <a:pt x="62" y="40"/>
                    <a:pt x="62" y="38"/>
                    <a:pt x="62" y="37"/>
                  </a:cubicBezTo>
                  <a:cubicBezTo>
                    <a:pt x="62" y="35"/>
                    <a:pt x="62" y="34"/>
                    <a:pt x="62" y="32"/>
                  </a:cubicBezTo>
                  <a:cubicBezTo>
                    <a:pt x="63" y="33"/>
                    <a:pt x="64" y="34"/>
                    <a:pt x="64" y="35"/>
                  </a:cubicBezTo>
                  <a:lnTo>
                    <a:pt x="64" y="38"/>
                  </a:lnTo>
                  <a:close/>
                  <a:moveTo>
                    <a:pt x="33" y="12"/>
                  </a:moveTo>
                  <a:cubicBezTo>
                    <a:pt x="19" y="12"/>
                    <a:pt x="8" y="23"/>
                    <a:pt x="8" y="37"/>
                  </a:cubicBezTo>
                  <a:cubicBezTo>
                    <a:pt x="8" y="50"/>
                    <a:pt x="19" y="61"/>
                    <a:pt x="33" y="61"/>
                  </a:cubicBezTo>
                  <a:cubicBezTo>
                    <a:pt x="46" y="61"/>
                    <a:pt x="57" y="50"/>
                    <a:pt x="57" y="37"/>
                  </a:cubicBezTo>
                  <a:cubicBezTo>
                    <a:pt x="57" y="23"/>
                    <a:pt x="46" y="12"/>
                    <a:pt x="33" y="12"/>
                  </a:cubicBezTo>
                  <a:close/>
                  <a:moveTo>
                    <a:pt x="33" y="60"/>
                  </a:moveTo>
                  <a:cubicBezTo>
                    <a:pt x="20" y="60"/>
                    <a:pt x="10" y="49"/>
                    <a:pt x="10" y="37"/>
                  </a:cubicBezTo>
                  <a:cubicBezTo>
                    <a:pt x="10" y="24"/>
                    <a:pt x="20" y="14"/>
                    <a:pt x="33" y="14"/>
                  </a:cubicBezTo>
                  <a:cubicBezTo>
                    <a:pt x="45" y="14"/>
                    <a:pt x="56" y="24"/>
                    <a:pt x="56" y="37"/>
                  </a:cubicBezTo>
                  <a:cubicBezTo>
                    <a:pt x="56" y="49"/>
                    <a:pt x="45" y="60"/>
                    <a:pt x="33" y="60"/>
                  </a:cubicBezTo>
                  <a:close/>
                  <a:moveTo>
                    <a:pt x="36" y="35"/>
                  </a:moveTo>
                  <a:cubicBezTo>
                    <a:pt x="49" y="35"/>
                    <a:pt x="49" y="35"/>
                    <a:pt x="49" y="35"/>
                  </a:cubicBezTo>
                  <a:cubicBezTo>
                    <a:pt x="49" y="38"/>
                    <a:pt x="49" y="38"/>
                    <a:pt x="49" y="38"/>
                  </a:cubicBezTo>
                  <a:cubicBezTo>
                    <a:pt x="36" y="38"/>
                    <a:pt x="36" y="38"/>
                    <a:pt x="36" y="38"/>
                  </a:cubicBezTo>
                  <a:cubicBezTo>
                    <a:pt x="35" y="40"/>
                    <a:pt x="34" y="40"/>
                    <a:pt x="32" y="40"/>
                  </a:cubicBezTo>
                  <a:cubicBezTo>
                    <a:pt x="30" y="40"/>
                    <a:pt x="28" y="39"/>
                    <a:pt x="28" y="36"/>
                  </a:cubicBezTo>
                  <a:cubicBezTo>
                    <a:pt x="28" y="34"/>
                    <a:pt x="29" y="33"/>
                    <a:pt x="31" y="32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35" y="33"/>
                    <a:pt x="36" y="34"/>
                    <a:pt x="36" y="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Freeform 62"/>
            <p:cNvSpPr>
              <a:spLocks noEditPoints="1"/>
            </p:cNvSpPr>
            <p:nvPr/>
          </p:nvSpPr>
          <p:spPr bwMode="auto">
            <a:xfrm>
              <a:off x="5569154" y="3831961"/>
              <a:ext cx="344503" cy="398192"/>
            </a:xfrm>
            <a:custGeom>
              <a:avLst/>
              <a:gdLst>
                <a:gd name="T0" fmla="*/ 54 w 62"/>
                <a:gd name="T1" fmla="*/ 0 h 72"/>
                <a:gd name="T2" fmla="*/ 8 w 62"/>
                <a:gd name="T3" fmla="*/ 0 h 72"/>
                <a:gd name="T4" fmla="*/ 0 w 62"/>
                <a:gd name="T5" fmla="*/ 8 h 72"/>
                <a:gd name="T6" fmla="*/ 0 w 62"/>
                <a:gd name="T7" fmla="*/ 64 h 72"/>
                <a:gd name="T8" fmla="*/ 8 w 62"/>
                <a:gd name="T9" fmla="*/ 72 h 72"/>
                <a:gd name="T10" fmla="*/ 54 w 62"/>
                <a:gd name="T11" fmla="*/ 72 h 72"/>
                <a:gd name="T12" fmla="*/ 62 w 62"/>
                <a:gd name="T13" fmla="*/ 64 h 72"/>
                <a:gd name="T14" fmla="*/ 62 w 62"/>
                <a:gd name="T15" fmla="*/ 8 h 72"/>
                <a:gd name="T16" fmla="*/ 54 w 62"/>
                <a:gd name="T17" fmla="*/ 0 h 72"/>
                <a:gd name="T18" fmla="*/ 8 w 62"/>
                <a:gd name="T19" fmla="*/ 3 h 72"/>
                <a:gd name="T20" fmla="*/ 54 w 62"/>
                <a:gd name="T21" fmla="*/ 3 h 72"/>
                <a:gd name="T22" fmla="*/ 59 w 62"/>
                <a:gd name="T23" fmla="*/ 8 h 72"/>
                <a:gd name="T24" fmla="*/ 59 w 62"/>
                <a:gd name="T25" fmla="*/ 64 h 72"/>
                <a:gd name="T26" fmla="*/ 54 w 62"/>
                <a:gd name="T27" fmla="*/ 69 h 72"/>
                <a:gd name="T28" fmla="*/ 8 w 62"/>
                <a:gd name="T29" fmla="*/ 69 h 72"/>
                <a:gd name="T30" fmla="*/ 3 w 62"/>
                <a:gd name="T31" fmla="*/ 64 h 72"/>
                <a:gd name="T32" fmla="*/ 3 w 62"/>
                <a:gd name="T33" fmla="*/ 8 h 72"/>
                <a:gd name="T34" fmla="*/ 8 w 62"/>
                <a:gd name="T35" fmla="*/ 3 h 72"/>
                <a:gd name="T36" fmla="*/ 7 w 62"/>
                <a:gd name="T37" fmla="*/ 62 h 72"/>
                <a:gd name="T38" fmla="*/ 55 w 62"/>
                <a:gd name="T39" fmla="*/ 62 h 72"/>
                <a:gd name="T40" fmla="*/ 56 w 62"/>
                <a:gd name="T41" fmla="*/ 61 h 72"/>
                <a:gd name="T42" fmla="*/ 56 w 62"/>
                <a:gd name="T43" fmla="*/ 7 h 72"/>
                <a:gd name="T44" fmla="*/ 55 w 62"/>
                <a:gd name="T45" fmla="*/ 6 h 72"/>
                <a:gd name="T46" fmla="*/ 7 w 62"/>
                <a:gd name="T47" fmla="*/ 6 h 72"/>
                <a:gd name="T48" fmla="*/ 6 w 62"/>
                <a:gd name="T49" fmla="*/ 7 h 72"/>
                <a:gd name="T50" fmla="*/ 6 w 62"/>
                <a:gd name="T51" fmla="*/ 61 h 72"/>
                <a:gd name="T52" fmla="*/ 7 w 62"/>
                <a:gd name="T53" fmla="*/ 62 h 72"/>
                <a:gd name="T54" fmla="*/ 8 w 62"/>
                <a:gd name="T55" fmla="*/ 8 h 72"/>
                <a:gd name="T56" fmla="*/ 54 w 62"/>
                <a:gd name="T57" fmla="*/ 8 h 72"/>
                <a:gd name="T58" fmla="*/ 54 w 62"/>
                <a:gd name="T59" fmla="*/ 60 h 72"/>
                <a:gd name="T60" fmla="*/ 8 w 62"/>
                <a:gd name="T61" fmla="*/ 60 h 72"/>
                <a:gd name="T62" fmla="*/ 8 w 62"/>
                <a:gd name="T63" fmla="*/ 8 h 72"/>
                <a:gd name="T64" fmla="*/ 33 w 62"/>
                <a:gd name="T65" fmla="*/ 66 h 72"/>
                <a:gd name="T66" fmla="*/ 31 w 62"/>
                <a:gd name="T67" fmla="*/ 68 h 72"/>
                <a:gd name="T68" fmla="*/ 29 w 62"/>
                <a:gd name="T69" fmla="*/ 66 h 72"/>
                <a:gd name="T70" fmla="*/ 31 w 62"/>
                <a:gd name="T71" fmla="*/ 64 h 72"/>
                <a:gd name="T72" fmla="*/ 33 w 62"/>
                <a:gd name="T73" fmla="*/ 6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2" h="72">
                  <a:moveTo>
                    <a:pt x="54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0" y="68"/>
                    <a:pt x="4" y="72"/>
                    <a:pt x="8" y="72"/>
                  </a:cubicBezTo>
                  <a:cubicBezTo>
                    <a:pt x="54" y="72"/>
                    <a:pt x="54" y="72"/>
                    <a:pt x="54" y="72"/>
                  </a:cubicBezTo>
                  <a:cubicBezTo>
                    <a:pt x="58" y="72"/>
                    <a:pt x="62" y="68"/>
                    <a:pt x="62" y="64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62" y="3"/>
                    <a:pt x="58" y="0"/>
                    <a:pt x="54" y="0"/>
                  </a:cubicBezTo>
                  <a:close/>
                  <a:moveTo>
                    <a:pt x="8" y="3"/>
                  </a:moveTo>
                  <a:cubicBezTo>
                    <a:pt x="54" y="3"/>
                    <a:pt x="54" y="3"/>
                    <a:pt x="54" y="3"/>
                  </a:cubicBezTo>
                  <a:cubicBezTo>
                    <a:pt x="56" y="3"/>
                    <a:pt x="59" y="5"/>
                    <a:pt x="59" y="8"/>
                  </a:cubicBezTo>
                  <a:cubicBezTo>
                    <a:pt x="59" y="64"/>
                    <a:pt x="59" y="64"/>
                    <a:pt x="59" y="64"/>
                  </a:cubicBezTo>
                  <a:cubicBezTo>
                    <a:pt x="59" y="67"/>
                    <a:pt x="56" y="69"/>
                    <a:pt x="54" y="69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5" y="69"/>
                    <a:pt x="3" y="67"/>
                    <a:pt x="3" y="64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5"/>
                    <a:pt x="5" y="3"/>
                    <a:pt x="8" y="3"/>
                  </a:cubicBezTo>
                  <a:close/>
                  <a:moveTo>
                    <a:pt x="7" y="62"/>
                  </a:moveTo>
                  <a:cubicBezTo>
                    <a:pt x="55" y="62"/>
                    <a:pt x="55" y="62"/>
                    <a:pt x="55" y="62"/>
                  </a:cubicBezTo>
                  <a:cubicBezTo>
                    <a:pt x="55" y="62"/>
                    <a:pt x="56" y="61"/>
                    <a:pt x="56" y="61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6" y="6"/>
                    <a:pt x="55" y="6"/>
                    <a:pt x="55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6" y="6"/>
                    <a:pt x="6" y="7"/>
                  </a:cubicBezTo>
                  <a:cubicBezTo>
                    <a:pt x="6" y="61"/>
                    <a:pt x="6" y="61"/>
                    <a:pt x="6" y="61"/>
                  </a:cubicBezTo>
                  <a:cubicBezTo>
                    <a:pt x="6" y="61"/>
                    <a:pt x="7" y="62"/>
                    <a:pt x="7" y="62"/>
                  </a:cubicBezTo>
                  <a:close/>
                  <a:moveTo>
                    <a:pt x="8" y="8"/>
                  </a:moveTo>
                  <a:cubicBezTo>
                    <a:pt x="54" y="8"/>
                    <a:pt x="54" y="8"/>
                    <a:pt x="54" y="8"/>
                  </a:cubicBezTo>
                  <a:cubicBezTo>
                    <a:pt x="54" y="60"/>
                    <a:pt x="54" y="60"/>
                    <a:pt x="54" y="60"/>
                  </a:cubicBezTo>
                  <a:cubicBezTo>
                    <a:pt x="8" y="60"/>
                    <a:pt x="8" y="60"/>
                    <a:pt x="8" y="60"/>
                  </a:cubicBezTo>
                  <a:lnTo>
                    <a:pt x="8" y="8"/>
                  </a:lnTo>
                  <a:close/>
                  <a:moveTo>
                    <a:pt x="33" y="66"/>
                  </a:moveTo>
                  <a:cubicBezTo>
                    <a:pt x="33" y="67"/>
                    <a:pt x="32" y="68"/>
                    <a:pt x="31" y="68"/>
                  </a:cubicBezTo>
                  <a:cubicBezTo>
                    <a:pt x="30" y="68"/>
                    <a:pt x="29" y="67"/>
                    <a:pt x="29" y="66"/>
                  </a:cubicBezTo>
                  <a:cubicBezTo>
                    <a:pt x="29" y="65"/>
                    <a:pt x="30" y="64"/>
                    <a:pt x="31" y="64"/>
                  </a:cubicBezTo>
                  <a:cubicBezTo>
                    <a:pt x="32" y="64"/>
                    <a:pt x="33" y="65"/>
                    <a:pt x="33" y="6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Freeform 24"/>
            <p:cNvSpPr>
              <a:spLocks noEditPoints="1"/>
            </p:cNvSpPr>
            <p:nvPr/>
          </p:nvSpPr>
          <p:spPr bwMode="auto">
            <a:xfrm>
              <a:off x="3499071" y="3278159"/>
              <a:ext cx="593853" cy="626393"/>
            </a:xfrm>
            <a:custGeom>
              <a:avLst/>
              <a:gdLst>
                <a:gd name="T0" fmla="*/ 22 w 62"/>
                <a:gd name="T1" fmla="*/ 32 h 65"/>
                <a:gd name="T2" fmla="*/ 22 w 62"/>
                <a:gd name="T3" fmla="*/ 52 h 65"/>
                <a:gd name="T4" fmla="*/ 26 w 62"/>
                <a:gd name="T5" fmla="*/ 43 h 65"/>
                <a:gd name="T6" fmla="*/ 47 w 62"/>
                <a:gd name="T7" fmla="*/ 7 h 65"/>
                <a:gd name="T8" fmla="*/ 47 w 62"/>
                <a:gd name="T9" fmla="*/ 19 h 65"/>
                <a:gd name="T10" fmla="*/ 40 w 62"/>
                <a:gd name="T11" fmla="*/ 37 h 65"/>
                <a:gd name="T12" fmla="*/ 36 w 62"/>
                <a:gd name="T13" fmla="*/ 27 h 65"/>
                <a:gd name="T14" fmla="*/ 32 w 62"/>
                <a:gd name="T15" fmla="*/ 26 h 65"/>
                <a:gd name="T16" fmla="*/ 24 w 62"/>
                <a:gd name="T17" fmla="*/ 22 h 65"/>
                <a:gd name="T18" fmla="*/ 18 w 62"/>
                <a:gd name="T19" fmla="*/ 21 h 65"/>
                <a:gd name="T20" fmla="*/ 11 w 62"/>
                <a:gd name="T21" fmla="*/ 28 h 65"/>
                <a:gd name="T22" fmla="*/ 6 w 62"/>
                <a:gd name="T23" fmla="*/ 28 h 65"/>
                <a:gd name="T24" fmla="*/ 3 w 62"/>
                <a:gd name="T25" fmla="*/ 38 h 65"/>
                <a:gd name="T26" fmla="*/ 0 w 62"/>
                <a:gd name="T27" fmla="*/ 43 h 65"/>
                <a:gd name="T28" fmla="*/ 3 w 62"/>
                <a:gd name="T29" fmla="*/ 47 h 65"/>
                <a:gd name="T30" fmla="*/ 6 w 62"/>
                <a:gd name="T31" fmla="*/ 58 h 65"/>
                <a:gd name="T32" fmla="*/ 11 w 62"/>
                <a:gd name="T33" fmla="*/ 58 h 65"/>
                <a:gd name="T34" fmla="*/ 18 w 62"/>
                <a:gd name="T35" fmla="*/ 65 h 65"/>
                <a:gd name="T36" fmla="*/ 24 w 62"/>
                <a:gd name="T37" fmla="*/ 64 h 65"/>
                <a:gd name="T38" fmla="*/ 32 w 62"/>
                <a:gd name="T39" fmla="*/ 60 h 65"/>
                <a:gd name="T40" fmla="*/ 36 w 62"/>
                <a:gd name="T41" fmla="*/ 59 h 65"/>
                <a:gd name="T42" fmla="*/ 40 w 62"/>
                <a:gd name="T43" fmla="*/ 49 h 65"/>
                <a:gd name="T44" fmla="*/ 44 w 62"/>
                <a:gd name="T45" fmla="*/ 46 h 65"/>
                <a:gd name="T46" fmla="*/ 38 w 62"/>
                <a:gd name="T47" fmla="*/ 53 h 65"/>
                <a:gd name="T48" fmla="*/ 22 w 62"/>
                <a:gd name="T49" fmla="*/ 58 h 65"/>
                <a:gd name="T50" fmla="*/ 6 w 62"/>
                <a:gd name="T51" fmla="*/ 53 h 65"/>
                <a:gd name="T52" fmla="*/ 7 w 62"/>
                <a:gd name="T53" fmla="*/ 38 h 65"/>
                <a:gd name="T54" fmla="*/ 18 w 62"/>
                <a:gd name="T55" fmla="*/ 24 h 65"/>
                <a:gd name="T56" fmla="*/ 36 w 62"/>
                <a:gd name="T57" fmla="*/ 30 h 65"/>
                <a:gd name="T58" fmla="*/ 41 w 62"/>
                <a:gd name="T59" fmla="*/ 44 h 65"/>
                <a:gd name="T60" fmla="*/ 59 w 62"/>
                <a:gd name="T61" fmla="*/ 11 h 65"/>
                <a:gd name="T62" fmla="*/ 60 w 62"/>
                <a:gd name="T63" fmla="*/ 7 h 65"/>
                <a:gd name="T64" fmla="*/ 54 w 62"/>
                <a:gd name="T65" fmla="*/ 4 h 65"/>
                <a:gd name="T66" fmla="*/ 49 w 62"/>
                <a:gd name="T67" fmla="*/ 0 h 65"/>
                <a:gd name="T68" fmla="*/ 46 w 62"/>
                <a:gd name="T69" fmla="*/ 0 h 65"/>
                <a:gd name="T70" fmla="*/ 40 w 62"/>
                <a:gd name="T71" fmla="*/ 4 h 65"/>
                <a:gd name="T72" fmla="*/ 38 w 62"/>
                <a:gd name="T73" fmla="*/ 4 h 65"/>
                <a:gd name="T74" fmla="*/ 35 w 62"/>
                <a:gd name="T75" fmla="*/ 11 h 65"/>
                <a:gd name="T76" fmla="*/ 33 w 62"/>
                <a:gd name="T77" fmla="*/ 14 h 65"/>
                <a:gd name="T78" fmla="*/ 35 w 62"/>
                <a:gd name="T79" fmla="*/ 18 h 65"/>
                <a:gd name="T80" fmla="*/ 37 w 62"/>
                <a:gd name="T81" fmla="*/ 24 h 65"/>
                <a:gd name="T82" fmla="*/ 40 w 62"/>
                <a:gd name="T83" fmla="*/ 25 h 65"/>
                <a:gd name="T84" fmla="*/ 46 w 62"/>
                <a:gd name="T85" fmla="*/ 28 h 65"/>
                <a:gd name="T86" fmla="*/ 49 w 62"/>
                <a:gd name="T87" fmla="*/ 29 h 65"/>
                <a:gd name="T88" fmla="*/ 54 w 62"/>
                <a:gd name="T89" fmla="*/ 24 h 65"/>
                <a:gd name="T90" fmla="*/ 57 w 62"/>
                <a:gd name="T91" fmla="*/ 24 h 65"/>
                <a:gd name="T92" fmla="*/ 59 w 62"/>
                <a:gd name="T93" fmla="*/ 18 h 65"/>
                <a:gd name="T94" fmla="*/ 61 w 62"/>
                <a:gd name="T95" fmla="*/ 12 h 65"/>
                <a:gd name="T96" fmla="*/ 52 w 62"/>
                <a:gd name="T97" fmla="*/ 22 h 65"/>
                <a:gd name="T98" fmla="*/ 43 w 62"/>
                <a:gd name="T99" fmla="*/ 25 h 65"/>
                <a:gd name="T100" fmla="*/ 36 w 62"/>
                <a:gd name="T101" fmla="*/ 15 h 65"/>
                <a:gd name="T102" fmla="*/ 38 w 62"/>
                <a:gd name="T103" fmla="*/ 7 h 65"/>
                <a:gd name="T104" fmla="*/ 50 w 62"/>
                <a:gd name="T105" fmla="*/ 3 h 65"/>
                <a:gd name="T106" fmla="*/ 56 w 62"/>
                <a:gd name="T107" fmla="*/ 1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2" h="65">
                  <a:moveTo>
                    <a:pt x="22" y="32"/>
                  </a:moveTo>
                  <a:cubicBezTo>
                    <a:pt x="15" y="32"/>
                    <a:pt x="11" y="37"/>
                    <a:pt x="11" y="43"/>
                  </a:cubicBezTo>
                  <a:cubicBezTo>
                    <a:pt x="11" y="49"/>
                    <a:pt x="15" y="54"/>
                    <a:pt x="22" y="54"/>
                  </a:cubicBezTo>
                  <a:cubicBezTo>
                    <a:pt x="28" y="54"/>
                    <a:pt x="33" y="49"/>
                    <a:pt x="33" y="43"/>
                  </a:cubicBezTo>
                  <a:cubicBezTo>
                    <a:pt x="33" y="37"/>
                    <a:pt x="28" y="32"/>
                    <a:pt x="22" y="32"/>
                  </a:cubicBezTo>
                  <a:close/>
                  <a:moveTo>
                    <a:pt x="22" y="52"/>
                  </a:moveTo>
                  <a:cubicBezTo>
                    <a:pt x="17" y="52"/>
                    <a:pt x="13" y="48"/>
                    <a:pt x="13" y="43"/>
                  </a:cubicBezTo>
                  <a:cubicBezTo>
                    <a:pt x="13" y="38"/>
                    <a:pt x="17" y="34"/>
                    <a:pt x="22" y="34"/>
                  </a:cubicBezTo>
                  <a:cubicBezTo>
                    <a:pt x="27" y="34"/>
                    <a:pt x="31" y="38"/>
                    <a:pt x="31" y="43"/>
                  </a:cubicBezTo>
                  <a:cubicBezTo>
                    <a:pt x="31" y="48"/>
                    <a:pt x="27" y="52"/>
                    <a:pt x="22" y="52"/>
                  </a:cubicBezTo>
                  <a:close/>
                  <a:moveTo>
                    <a:pt x="26" y="43"/>
                  </a:moveTo>
                  <a:cubicBezTo>
                    <a:pt x="26" y="45"/>
                    <a:pt x="24" y="47"/>
                    <a:pt x="22" y="47"/>
                  </a:cubicBezTo>
                  <a:cubicBezTo>
                    <a:pt x="19" y="47"/>
                    <a:pt x="17" y="45"/>
                    <a:pt x="17" y="43"/>
                  </a:cubicBezTo>
                  <a:cubicBezTo>
                    <a:pt x="17" y="40"/>
                    <a:pt x="19" y="38"/>
                    <a:pt x="22" y="38"/>
                  </a:cubicBezTo>
                  <a:cubicBezTo>
                    <a:pt x="24" y="38"/>
                    <a:pt x="26" y="40"/>
                    <a:pt x="26" y="43"/>
                  </a:cubicBezTo>
                  <a:close/>
                  <a:moveTo>
                    <a:pt x="47" y="7"/>
                  </a:moveTo>
                  <a:cubicBezTo>
                    <a:pt x="43" y="7"/>
                    <a:pt x="40" y="10"/>
                    <a:pt x="40" y="14"/>
                  </a:cubicBezTo>
                  <a:cubicBezTo>
                    <a:pt x="40" y="18"/>
                    <a:pt x="43" y="21"/>
                    <a:pt x="47" y="21"/>
                  </a:cubicBezTo>
                  <a:cubicBezTo>
                    <a:pt x="51" y="21"/>
                    <a:pt x="54" y="18"/>
                    <a:pt x="54" y="14"/>
                  </a:cubicBezTo>
                  <a:cubicBezTo>
                    <a:pt x="54" y="10"/>
                    <a:pt x="51" y="7"/>
                    <a:pt x="47" y="7"/>
                  </a:cubicBezTo>
                  <a:close/>
                  <a:moveTo>
                    <a:pt x="47" y="19"/>
                  </a:moveTo>
                  <a:cubicBezTo>
                    <a:pt x="44" y="19"/>
                    <a:pt x="42" y="17"/>
                    <a:pt x="42" y="14"/>
                  </a:cubicBezTo>
                  <a:cubicBezTo>
                    <a:pt x="42" y="12"/>
                    <a:pt x="44" y="9"/>
                    <a:pt x="47" y="9"/>
                  </a:cubicBezTo>
                  <a:cubicBezTo>
                    <a:pt x="49" y="9"/>
                    <a:pt x="52" y="12"/>
                    <a:pt x="52" y="14"/>
                  </a:cubicBezTo>
                  <a:cubicBezTo>
                    <a:pt x="52" y="17"/>
                    <a:pt x="49" y="19"/>
                    <a:pt x="47" y="19"/>
                  </a:cubicBezTo>
                  <a:close/>
                  <a:moveTo>
                    <a:pt x="43" y="39"/>
                  </a:moveTo>
                  <a:cubicBezTo>
                    <a:pt x="43" y="38"/>
                    <a:pt x="42" y="38"/>
                    <a:pt x="42" y="38"/>
                  </a:cubicBezTo>
                  <a:cubicBezTo>
                    <a:pt x="42" y="38"/>
                    <a:pt x="42" y="38"/>
                    <a:pt x="41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0" y="38"/>
                    <a:pt x="40" y="38"/>
                    <a:pt x="40" y="37"/>
                  </a:cubicBezTo>
                  <a:cubicBezTo>
                    <a:pt x="39" y="36"/>
                    <a:pt x="40" y="36"/>
                    <a:pt x="40" y="35"/>
                  </a:cubicBezTo>
                  <a:cubicBezTo>
                    <a:pt x="41" y="35"/>
                    <a:pt x="41" y="35"/>
                    <a:pt x="42" y="34"/>
                  </a:cubicBezTo>
                  <a:cubicBezTo>
                    <a:pt x="42" y="33"/>
                    <a:pt x="42" y="33"/>
                    <a:pt x="41" y="32"/>
                  </a:cubicBezTo>
                  <a:cubicBezTo>
                    <a:pt x="40" y="31"/>
                    <a:pt x="39" y="29"/>
                    <a:pt x="38" y="28"/>
                  </a:cubicBezTo>
                  <a:cubicBezTo>
                    <a:pt x="38" y="27"/>
                    <a:pt x="37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5" y="27"/>
                    <a:pt x="35" y="28"/>
                  </a:cubicBezTo>
                  <a:cubicBezTo>
                    <a:pt x="35" y="28"/>
                    <a:pt x="34" y="28"/>
                    <a:pt x="34" y="28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32" y="27"/>
                    <a:pt x="32" y="27"/>
                    <a:pt x="32" y="26"/>
                  </a:cubicBezTo>
                  <a:cubicBezTo>
                    <a:pt x="33" y="25"/>
                    <a:pt x="33" y="25"/>
                    <a:pt x="33" y="24"/>
                  </a:cubicBezTo>
                  <a:cubicBezTo>
                    <a:pt x="32" y="24"/>
                    <a:pt x="32" y="23"/>
                    <a:pt x="32" y="23"/>
                  </a:cubicBezTo>
                  <a:cubicBezTo>
                    <a:pt x="30" y="22"/>
                    <a:pt x="28" y="22"/>
                    <a:pt x="26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5" y="21"/>
                    <a:pt x="25" y="21"/>
                    <a:pt x="24" y="22"/>
                  </a:cubicBezTo>
                  <a:cubicBezTo>
                    <a:pt x="24" y="22"/>
                    <a:pt x="24" y="22"/>
                    <a:pt x="24" y="23"/>
                  </a:cubicBezTo>
                  <a:cubicBezTo>
                    <a:pt x="24" y="24"/>
                    <a:pt x="23" y="24"/>
                    <a:pt x="22" y="24"/>
                  </a:cubicBezTo>
                  <a:cubicBezTo>
                    <a:pt x="21" y="24"/>
                    <a:pt x="20" y="24"/>
                    <a:pt x="20" y="23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19" y="21"/>
                    <a:pt x="19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6" y="22"/>
                    <a:pt x="14" y="22"/>
                    <a:pt x="12" y="23"/>
                  </a:cubicBezTo>
                  <a:cubicBezTo>
                    <a:pt x="12" y="23"/>
                    <a:pt x="12" y="24"/>
                    <a:pt x="11" y="24"/>
                  </a:cubicBezTo>
                  <a:cubicBezTo>
                    <a:pt x="11" y="25"/>
                    <a:pt x="11" y="25"/>
                    <a:pt x="12" y="26"/>
                  </a:cubicBezTo>
                  <a:cubicBezTo>
                    <a:pt x="12" y="27"/>
                    <a:pt x="12" y="27"/>
                    <a:pt x="11" y="28"/>
                  </a:cubicBezTo>
                  <a:cubicBezTo>
                    <a:pt x="11" y="28"/>
                    <a:pt x="11" y="28"/>
                    <a:pt x="10" y="28"/>
                  </a:cubicBezTo>
                  <a:cubicBezTo>
                    <a:pt x="10" y="28"/>
                    <a:pt x="9" y="28"/>
                    <a:pt x="9" y="28"/>
                  </a:cubicBezTo>
                  <a:cubicBezTo>
                    <a:pt x="9" y="27"/>
                    <a:pt x="8" y="27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7" y="27"/>
                    <a:pt x="6" y="27"/>
                    <a:pt x="6" y="28"/>
                  </a:cubicBezTo>
                  <a:cubicBezTo>
                    <a:pt x="5" y="29"/>
                    <a:pt x="4" y="31"/>
                    <a:pt x="3" y="32"/>
                  </a:cubicBezTo>
                  <a:cubicBezTo>
                    <a:pt x="2" y="33"/>
                    <a:pt x="2" y="33"/>
                    <a:pt x="2" y="34"/>
                  </a:cubicBezTo>
                  <a:cubicBezTo>
                    <a:pt x="3" y="35"/>
                    <a:pt x="3" y="35"/>
                    <a:pt x="4" y="35"/>
                  </a:cubicBezTo>
                  <a:cubicBezTo>
                    <a:pt x="4" y="36"/>
                    <a:pt x="5" y="36"/>
                    <a:pt x="4" y="37"/>
                  </a:cubicBezTo>
                  <a:cubicBezTo>
                    <a:pt x="4" y="38"/>
                    <a:pt x="4" y="38"/>
                    <a:pt x="3" y="38"/>
                  </a:cubicBezTo>
                  <a:cubicBezTo>
                    <a:pt x="3" y="38"/>
                    <a:pt x="3" y="38"/>
                    <a:pt x="3" y="38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8"/>
                    <a:pt x="1" y="38"/>
                    <a:pt x="1" y="39"/>
                  </a:cubicBezTo>
                  <a:cubicBezTo>
                    <a:pt x="1" y="39"/>
                    <a:pt x="0" y="39"/>
                    <a:pt x="0" y="40"/>
                  </a:cubicBezTo>
                  <a:cubicBezTo>
                    <a:pt x="0" y="41"/>
                    <a:pt x="0" y="42"/>
                    <a:pt x="0" y="43"/>
                  </a:cubicBezTo>
                  <a:cubicBezTo>
                    <a:pt x="0" y="44"/>
                    <a:pt x="0" y="45"/>
                    <a:pt x="0" y="46"/>
                  </a:cubicBezTo>
                  <a:cubicBezTo>
                    <a:pt x="0" y="46"/>
                    <a:pt x="1" y="47"/>
                    <a:pt x="1" y="47"/>
                  </a:cubicBezTo>
                  <a:cubicBezTo>
                    <a:pt x="1" y="47"/>
                    <a:pt x="2" y="48"/>
                    <a:pt x="2" y="48"/>
                  </a:cubicBezTo>
                  <a:cubicBezTo>
                    <a:pt x="2" y="48"/>
                    <a:pt x="2" y="48"/>
                    <a:pt x="3" y="47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4" y="47"/>
                    <a:pt x="4" y="48"/>
                    <a:pt x="4" y="49"/>
                  </a:cubicBezTo>
                  <a:cubicBezTo>
                    <a:pt x="5" y="49"/>
                    <a:pt x="4" y="50"/>
                    <a:pt x="4" y="51"/>
                  </a:cubicBezTo>
                  <a:cubicBezTo>
                    <a:pt x="3" y="51"/>
                    <a:pt x="3" y="51"/>
                    <a:pt x="2" y="52"/>
                  </a:cubicBezTo>
                  <a:cubicBezTo>
                    <a:pt x="2" y="52"/>
                    <a:pt x="2" y="53"/>
                    <a:pt x="3" y="53"/>
                  </a:cubicBezTo>
                  <a:cubicBezTo>
                    <a:pt x="4" y="55"/>
                    <a:pt x="5" y="57"/>
                    <a:pt x="6" y="58"/>
                  </a:cubicBezTo>
                  <a:cubicBezTo>
                    <a:pt x="6" y="58"/>
                    <a:pt x="7" y="59"/>
                    <a:pt x="8" y="59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8" y="59"/>
                    <a:pt x="9" y="58"/>
                    <a:pt x="9" y="58"/>
                  </a:cubicBezTo>
                  <a:cubicBezTo>
                    <a:pt x="9" y="58"/>
                    <a:pt x="10" y="57"/>
                    <a:pt x="10" y="57"/>
                  </a:cubicBezTo>
                  <a:cubicBezTo>
                    <a:pt x="11" y="57"/>
                    <a:pt x="11" y="58"/>
                    <a:pt x="11" y="58"/>
                  </a:cubicBezTo>
                  <a:cubicBezTo>
                    <a:pt x="12" y="58"/>
                    <a:pt x="12" y="59"/>
                    <a:pt x="12" y="60"/>
                  </a:cubicBezTo>
                  <a:cubicBezTo>
                    <a:pt x="11" y="60"/>
                    <a:pt x="11" y="61"/>
                    <a:pt x="11" y="61"/>
                  </a:cubicBezTo>
                  <a:cubicBezTo>
                    <a:pt x="12" y="62"/>
                    <a:pt x="12" y="62"/>
                    <a:pt x="12" y="63"/>
                  </a:cubicBezTo>
                  <a:cubicBezTo>
                    <a:pt x="14" y="64"/>
                    <a:pt x="16" y="64"/>
                    <a:pt x="18" y="65"/>
                  </a:cubicBezTo>
                  <a:cubicBezTo>
                    <a:pt x="18" y="65"/>
                    <a:pt x="18" y="65"/>
                    <a:pt x="18" y="65"/>
                  </a:cubicBezTo>
                  <a:cubicBezTo>
                    <a:pt x="19" y="65"/>
                    <a:pt x="19" y="64"/>
                    <a:pt x="20" y="64"/>
                  </a:cubicBezTo>
                  <a:cubicBezTo>
                    <a:pt x="20" y="64"/>
                    <a:pt x="20" y="63"/>
                    <a:pt x="20" y="63"/>
                  </a:cubicBezTo>
                  <a:cubicBezTo>
                    <a:pt x="20" y="62"/>
                    <a:pt x="21" y="61"/>
                    <a:pt x="22" y="61"/>
                  </a:cubicBezTo>
                  <a:cubicBezTo>
                    <a:pt x="23" y="61"/>
                    <a:pt x="24" y="62"/>
                    <a:pt x="24" y="63"/>
                  </a:cubicBezTo>
                  <a:cubicBezTo>
                    <a:pt x="24" y="63"/>
                    <a:pt x="24" y="64"/>
                    <a:pt x="24" y="64"/>
                  </a:cubicBezTo>
                  <a:cubicBezTo>
                    <a:pt x="25" y="64"/>
                    <a:pt x="25" y="65"/>
                    <a:pt x="26" y="65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8" y="64"/>
                    <a:pt x="30" y="64"/>
                    <a:pt x="32" y="63"/>
                  </a:cubicBezTo>
                  <a:cubicBezTo>
                    <a:pt x="32" y="62"/>
                    <a:pt x="32" y="62"/>
                    <a:pt x="33" y="61"/>
                  </a:cubicBezTo>
                  <a:cubicBezTo>
                    <a:pt x="33" y="61"/>
                    <a:pt x="33" y="60"/>
                    <a:pt x="32" y="60"/>
                  </a:cubicBezTo>
                  <a:cubicBezTo>
                    <a:pt x="32" y="59"/>
                    <a:pt x="32" y="58"/>
                    <a:pt x="33" y="58"/>
                  </a:cubicBezTo>
                  <a:cubicBezTo>
                    <a:pt x="33" y="58"/>
                    <a:pt x="33" y="57"/>
                    <a:pt x="34" y="57"/>
                  </a:cubicBezTo>
                  <a:cubicBezTo>
                    <a:pt x="34" y="57"/>
                    <a:pt x="35" y="58"/>
                    <a:pt x="35" y="58"/>
                  </a:cubicBezTo>
                  <a:cubicBezTo>
                    <a:pt x="35" y="58"/>
                    <a:pt x="36" y="59"/>
                    <a:pt x="36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7" y="59"/>
                    <a:pt x="38" y="58"/>
                    <a:pt x="38" y="58"/>
                  </a:cubicBezTo>
                  <a:cubicBezTo>
                    <a:pt x="39" y="57"/>
                    <a:pt x="40" y="55"/>
                    <a:pt x="41" y="53"/>
                  </a:cubicBezTo>
                  <a:cubicBezTo>
                    <a:pt x="42" y="53"/>
                    <a:pt x="42" y="52"/>
                    <a:pt x="42" y="52"/>
                  </a:cubicBezTo>
                  <a:cubicBezTo>
                    <a:pt x="41" y="51"/>
                    <a:pt x="41" y="51"/>
                    <a:pt x="40" y="51"/>
                  </a:cubicBezTo>
                  <a:cubicBezTo>
                    <a:pt x="40" y="50"/>
                    <a:pt x="39" y="49"/>
                    <a:pt x="40" y="49"/>
                  </a:cubicBezTo>
                  <a:cubicBezTo>
                    <a:pt x="40" y="48"/>
                    <a:pt x="40" y="47"/>
                    <a:pt x="41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2" y="48"/>
                    <a:pt x="43" y="47"/>
                    <a:pt x="43" y="47"/>
                  </a:cubicBezTo>
                  <a:cubicBezTo>
                    <a:pt x="43" y="47"/>
                    <a:pt x="44" y="46"/>
                    <a:pt x="44" y="46"/>
                  </a:cubicBezTo>
                  <a:cubicBezTo>
                    <a:pt x="44" y="45"/>
                    <a:pt x="44" y="44"/>
                    <a:pt x="44" y="43"/>
                  </a:cubicBezTo>
                  <a:cubicBezTo>
                    <a:pt x="44" y="42"/>
                    <a:pt x="44" y="41"/>
                    <a:pt x="44" y="40"/>
                  </a:cubicBezTo>
                  <a:cubicBezTo>
                    <a:pt x="44" y="39"/>
                    <a:pt x="43" y="39"/>
                    <a:pt x="43" y="39"/>
                  </a:cubicBezTo>
                  <a:close/>
                  <a:moveTo>
                    <a:pt x="37" y="48"/>
                  </a:moveTo>
                  <a:cubicBezTo>
                    <a:pt x="36" y="50"/>
                    <a:pt x="37" y="52"/>
                    <a:pt x="38" y="53"/>
                  </a:cubicBezTo>
                  <a:cubicBezTo>
                    <a:pt x="38" y="54"/>
                    <a:pt x="37" y="54"/>
                    <a:pt x="36" y="55"/>
                  </a:cubicBezTo>
                  <a:cubicBezTo>
                    <a:pt x="35" y="54"/>
                    <a:pt x="33" y="54"/>
                    <a:pt x="31" y="55"/>
                  </a:cubicBezTo>
                  <a:cubicBezTo>
                    <a:pt x="29" y="57"/>
                    <a:pt x="29" y="59"/>
                    <a:pt x="29" y="60"/>
                  </a:cubicBezTo>
                  <a:cubicBezTo>
                    <a:pt x="28" y="61"/>
                    <a:pt x="27" y="61"/>
                    <a:pt x="26" y="61"/>
                  </a:cubicBezTo>
                  <a:cubicBezTo>
                    <a:pt x="26" y="60"/>
                    <a:pt x="24" y="58"/>
                    <a:pt x="22" y="58"/>
                  </a:cubicBezTo>
                  <a:cubicBezTo>
                    <a:pt x="20" y="58"/>
                    <a:pt x="18" y="60"/>
                    <a:pt x="18" y="61"/>
                  </a:cubicBezTo>
                  <a:cubicBezTo>
                    <a:pt x="17" y="61"/>
                    <a:pt x="16" y="61"/>
                    <a:pt x="15" y="60"/>
                  </a:cubicBezTo>
                  <a:cubicBezTo>
                    <a:pt x="15" y="59"/>
                    <a:pt x="15" y="57"/>
                    <a:pt x="13" y="55"/>
                  </a:cubicBezTo>
                  <a:cubicBezTo>
                    <a:pt x="11" y="54"/>
                    <a:pt x="9" y="54"/>
                    <a:pt x="8" y="55"/>
                  </a:cubicBezTo>
                  <a:cubicBezTo>
                    <a:pt x="7" y="54"/>
                    <a:pt x="6" y="54"/>
                    <a:pt x="6" y="53"/>
                  </a:cubicBezTo>
                  <a:cubicBezTo>
                    <a:pt x="7" y="52"/>
                    <a:pt x="8" y="50"/>
                    <a:pt x="7" y="48"/>
                  </a:cubicBezTo>
                  <a:cubicBezTo>
                    <a:pt x="7" y="46"/>
                    <a:pt x="5" y="44"/>
                    <a:pt x="3" y="44"/>
                  </a:cubicBezTo>
                  <a:cubicBezTo>
                    <a:pt x="3" y="44"/>
                    <a:pt x="3" y="43"/>
                    <a:pt x="3" y="43"/>
                  </a:cubicBezTo>
                  <a:cubicBezTo>
                    <a:pt x="3" y="42"/>
                    <a:pt x="3" y="42"/>
                    <a:pt x="3" y="41"/>
                  </a:cubicBezTo>
                  <a:cubicBezTo>
                    <a:pt x="5" y="41"/>
                    <a:pt x="7" y="40"/>
                    <a:pt x="7" y="38"/>
                  </a:cubicBezTo>
                  <a:cubicBezTo>
                    <a:pt x="8" y="36"/>
                    <a:pt x="7" y="34"/>
                    <a:pt x="6" y="33"/>
                  </a:cubicBezTo>
                  <a:cubicBezTo>
                    <a:pt x="6" y="32"/>
                    <a:pt x="7" y="31"/>
                    <a:pt x="8" y="30"/>
                  </a:cubicBezTo>
                  <a:cubicBezTo>
                    <a:pt x="9" y="32"/>
                    <a:pt x="11" y="32"/>
                    <a:pt x="13" y="30"/>
                  </a:cubicBezTo>
                  <a:cubicBezTo>
                    <a:pt x="15" y="29"/>
                    <a:pt x="15" y="27"/>
                    <a:pt x="15" y="25"/>
                  </a:cubicBezTo>
                  <a:cubicBezTo>
                    <a:pt x="16" y="25"/>
                    <a:pt x="17" y="25"/>
                    <a:pt x="18" y="24"/>
                  </a:cubicBezTo>
                  <a:cubicBezTo>
                    <a:pt x="18" y="26"/>
                    <a:pt x="20" y="27"/>
                    <a:pt x="22" y="27"/>
                  </a:cubicBezTo>
                  <a:cubicBezTo>
                    <a:pt x="24" y="27"/>
                    <a:pt x="26" y="26"/>
                    <a:pt x="26" y="24"/>
                  </a:cubicBezTo>
                  <a:cubicBezTo>
                    <a:pt x="27" y="25"/>
                    <a:pt x="28" y="25"/>
                    <a:pt x="29" y="25"/>
                  </a:cubicBezTo>
                  <a:cubicBezTo>
                    <a:pt x="29" y="27"/>
                    <a:pt x="29" y="29"/>
                    <a:pt x="31" y="30"/>
                  </a:cubicBezTo>
                  <a:cubicBezTo>
                    <a:pt x="33" y="32"/>
                    <a:pt x="35" y="32"/>
                    <a:pt x="36" y="30"/>
                  </a:cubicBezTo>
                  <a:cubicBezTo>
                    <a:pt x="37" y="31"/>
                    <a:pt x="38" y="32"/>
                    <a:pt x="38" y="33"/>
                  </a:cubicBezTo>
                  <a:cubicBezTo>
                    <a:pt x="37" y="34"/>
                    <a:pt x="36" y="36"/>
                    <a:pt x="37" y="38"/>
                  </a:cubicBezTo>
                  <a:cubicBezTo>
                    <a:pt x="37" y="40"/>
                    <a:pt x="39" y="41"/>
                    <a:pt x="41" y="41"/>
                  </a:cubicBezTo>
                  <a:cubicBezTo>
                    <a:pt x="41" y="42"/>
                    <a:pt x="41" y="42"/>
                    <a:pt x="41" y="43"/>
                  </a:cubicBezTo>
                  <a:cubicBezTo>
                    <a:pt x="41" y="43"/>
                    <a:pt x="41" y="44"/>
                    <a:pt x="41" y="44"/>
                  </a:cubicBezTo>
                  <a:cubicBezTo>
                    <a:pt x="39" y="44"/>
                    <a:pt x="37" y="46"/>
                    <a:pt x="37" y="48"/>
                  </a:cubicBezTo>
                  <a:close/>
                  <a:moveTo>
                    <a:pt x="61" y="12"/>
                  </a:moveTo>
                  <a:cubicBezTo>
                    <a:pt x="61" y="12"/>
                    <a:pt x="61" y="11"/>
                    <a:pt x="61" y="11"/>
                  </a:cubicBezTo>
                  <a:cubicBezTo>
                    <a:pt x="60" y="11"/>
                    <a:pt x="60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9" y="10"/>
                    <a:pt x="60" y="10"/>
                    <a:pt x="60" y="9"/>
                  </a:cubicBezTo>
                  <a:cubicBezTo>
                    <a:pt x="60" y="9"/>
                    <a:pt x="60" y="8"/>
                    <a:pt x="60" y="7"/>
                  </a:cubicBezTo>
                  <a:cubicBezTo>
                    <a:pt x="59" y="6"/>
                    <a:pt x="58" y="5"/>
                    <a:pt x="57" y="4"/>
                  </a:cubicBezTo>
                  <a:cubicBezTo>
                    <a:pt x="57" y="4"/>
                    <a:pt x="57" y="4"/>
                    <a:pt x="56" y="4"/>
                  </a:cubicBezTo>
                  <a:cubicBezTo>
                    <a:pt x="56" y="4"/>
                    <a:pt x="56" y="4"/>
                    <a:pt x="56" y="4"/>
                  </a:cubicBezTo>
                  <a:cubicBezTo>
                    <a:pt x="55" y="4"/>
                    <a:pt x="55" y="4"/>
                    <a:pt x="55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5" y="3"/>
                    <a:pt x="54" y="2"/>
                  </a:cubicBezTo>
                  <a:cubicBezTo>
                    <a:pt x="54" y="2"/>
                    <a:pt x="54" y="1"/>
                    <a:pt x="53" y="1"/>
                  </a:cubicBezTo>
                  <a:cubicBezTo>
                    <a:pt x="52" y="1"/>
                    <a:pt x="51" y="0"/>
                    <a:pt x="50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8" y="0"/>
                    <a:pt x="48" y="0"/>
                  </a:cubicBezTo>
                  <a:cubicBezTo>
                    <a:pt x="48" y="1"/>
                    <a:pt x="47" y="1"/>
                    <a:pt x="47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1"/>
                    <a:pt x="46" y="1"/>
                    <a:pt x="46" y="0"/>
                  </a:cubicBezTo>
                  <a:cubicBezTo>
                    <a:pt x="46" y="0"/>
                    <a:pt x="45" y="0"/>
                    <a:pt x="45" y="0"/>
                  </a:cubicBezTo>
                  <a:cubicBezTo>
                    <a:pt x="45" y="0"/>
                    <a:pt x="45" y="0"/>
                    <a:pt x="44" y="0"/>
                  </a:cubicBezTo>
                  <a:cubicBezTo>
                    <a:pt x="43" y="0"/>
                    <a:pt x="42" y="1"/>
                    <a:pt x="41" y="1"/>
                  </a:cubicBezTo>
                  <a:cubicBezTo>
                    <a:pt x="40" y="1"/>
                    <a:pt x="40" y="2"/>
                    <a:pt x="40" y="2"/>
                  </a:cubicBezTo>
                  <a:cubicBezTo>
                    <a:pt x="40" y="3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39" y="4"/>
                  </a:cubicBezTo>
                  <a:cubicBezTo>
                    <a:pt x="39" y="4"/>
                    <a:pt x="39" y="4"/>
                    <a:pt x="38" y="4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6" y="5"/>
                    <a:pt x="35" y="6"/>
                    <a:pt x="34" y="7"/>
                  </a:cubicBezTo>
                  <a:cubicBezTo>
                    <a:pt x="34" y="8"/>
                    <a:pt x="34" y="9"/>
                    <a:pt x="34" y="9"/>
                  </a:cubicBezTo>
                  <a:cubicBezTo>
                    <a:pt x="34" y="10"/>
                    <a:pt x="35" y="10"/>
                    <a:pt x="35" y="10"/>
                  </a:cubicBezTo>
                  <a:cubicBezTo>
                    <a:pt x="35" y="10"/>
                    <a:pt x="35" y="10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3" y="11"/>
                    <a:pt x="33" y="12"/>
                    <a:pt x="33" y="12"/>
                  </a:cubicBezTo>
                  <a:cubicBezTo>
                    <a:pt x="33" y="13"/>
                    <a:pt x="33" y="14"/>
                    <a:pt x="33" y="14"/>
                  </a:cubicBezTo>
                  <a:cubicBezTo>
                    <a:pt x="33" y="15"/>
                    <a:pt x="33" y="16"/>
                    <a:pt x="33" y="16"/>
                  </a:cubicBezTo>
                  <a:cubicBezTo>
                    <a:pt x="33" y="17"/>
                    <a:pt x="33" y="17"/>
                    <a:pt x="33" y="18"/>
                  </a:cubicBezTo>
                  <a:cubicBezTo>
                    <a:pt x="34" y="18"/>
                    <a:pt x="34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9"/>
                    <a:pt x="34" y="19"/>
                    <a:pt x="34" y="20"/>
                  </a:cubicBezTo>
                  <a:cubicBezTo>
                    <a:pt x="34" y="20"/>
                    <a:pt x="34" y="21"/>
                    <a:pt x="34" y="21"/>
                  </a:cubicBezTo>
                  <a:cubicBezTo>
                    <a:pt x="35" y="22"/>
                    <a:pt x="36" y="23"/>
                    <a:pt x="37" y="24"/>
                  </a:cubicBezTo>
                  <a:cubicBezTo>
                    <a:pt x="37" y="25"/>
                    <a:pt x="37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9" y="25"/>
                    <a:pt x="39" y="25"/>
                    <a:pt x="39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5"/>
                  </a:cubicBezTo>
                  <a:cubicBezTo>
                    <a:pt x="40" y="25"/>
                    <a:pt x="40" y="26"/>
                    <a:pt x="40" y="26"/>
                  </a:cubicBezTo>
                  <a:cubicBezTo>
                    <a:pt x="40" y="27"/>
                    <a:pt x="40" y="27"/>
                    <a:pt x="41" y="27"/>
                  </a:cubicBezTo>
                  <a:cubicBezTo>
                    <a:pt x="42" y="28"/>
                    <a:pt x="43" y="28"/>
                    <a:pt x="44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5" y="29"/>
                    <a:pt x="46" y="28"/>
                    <a:pt x="46" y="28"/>
                  </a:cubicBezTo>
                  <a:cubicBezTo>
                    <a:pt x="46" y="28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8" y="28"/>
                    <a:pt x="48" y="28"/>
                  </a:cubicBezTo>
                  <a:cubicBezTo>
                    <a:pt x="48" y="28"/>
                    <a:pt x="49" y="29"/>
                    <a:pt x="49" y="29"/>
                  </a:cubicBezTo>
                  <a:cubicBezTo>
                    <a:pt x="49" y="29"/>
                    <a:pt x="49" y="29"/>
                    <a:pt x="50" y="29"/>
                  </a:cubicBezTo>
                  <a:cubicBezTo>
                    <a:pt x="51" y="28"/>
                    <a:pt x="52" y="28"/>
                    <a:pt x="53" y="27"/>
                  </a:cubicBezTo>
                  <a:cubicBezTo>
                    <a:pt x="54" y="27"/>
                    <a:pt x="54" y="27"/>
                    <a:pt x="54" y="26"/>
                  </a:cubicBezTo>
                  <a:cubicBezTo>
                    <a:pt x="55" y="26"/>
                    <a:pt x="54" y="25"/>
                    <a:pt x="54" y="25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5" y="24"/>
                  </a:cubicBezTo>
                  <a:cubicBezTo>
                    <a:pt x="55" y="25"/>
                    <a:pt x="55" y="25"/>
                    <a:pt x="56" y="25"/>
                  </a:cubicBezTo>
                  <a:cubicBezTo>
                    <a:pt x="56" y="25"/>
                    <a:pt x="56" y="25"/>
                    <a:pt x="56" y="25"/>
                  </a:cubicBezTo>
                  <a:cubicBezTo>
                    <a:pt x="57" y="25"/>
                    <a:pt x="57" y="25"/>
                    <a:pt x="57" y="24"/>
                  </a:cubicBezTo>
                  <a:cubicBezTo>
                    <a:pt x="58" y="23"/>
                    <a:pt x="59" y="22"/>
                    <a:pt x="60" y="21"/>
                  </a:cubicBezTo>
                  <a:cubicBezTo>
                    <a:pt x="60" y="21"/>
                    <a:pt x="60" y="20"/>
                    <a:pt x="60" y="20"/>
                  </a:cubicBezTo>
                  <a:cubicBezTo>
                    <a:pt x="60" y="19"/>
                    <a:pt x="59" y="19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60" y="18"/>
                    <a:pt x="60" y="18"/>
                    <a:pt x="60" y="18"/>
                  </a:cubicBezTo>
                  <a:cubicBezTo>
                    <a:pt x="61" y="17"/>
                    <a:pt x="61" y="17"/>
                    <a:pt x="61" y="16"/>
                  </a:cubicBezTo>
                  <a:cubicBezTo>
                    <a:pt x="61" y="16"/>
                    <a:pt x="62" y="15"/>
                    <a:pt x="62" y="14"/>
                  </a:cubicBezTo>
                  <a:cubicBezTo>
                    <a:pt x="62" y="14"/>
                    <a:pt x="61" y="13"/>
                    <a:pt x="61" y="12"/>
                  </a:cubicBezTo>
                  <a:close/>
                  <a:moveTo>
                    <a:pt x="58" y="15"/>
                  </a:moveTo>
                  <a:cubicBezTo>
                    <a:pt x="57" y="15"/>
                    <a:pt x="56" y="16"/>
                    <a:pt x="56" y="17"/>
                  </a:cubicBezTo>
                  <a:cubicBezTo>
                    <a:pt x="55" y="18"/>
                    <a:pt x="56" y="20"/>
                    <a:pt x="57" y="21"/>
                  </a:cubicBezTo>
                  <a:cubicBezTo>
                    <a:pt x="56" y="21"/>
                    <a:pt x="56" y="21"/>
                    <a:pt x="56" y="22"/>
                  </a:cubicBezTo>
                  <a:cubicBezTo>
                    <a:pt x="55" y="21"/>
                    <a:pt x="53" y="21"/>
                    <a:pt x="52" y="22"/>
                  </a:cubicBezTo>
                  <a:cubicBezTo>
                    <a:pt x="51" y="23"/>
                    <a:pt x="51" y="24"/>
                    <a:pt x="51" y="25"/>
                  </a:cubicBezTo>
                  <a:cubicBezTo>
                    <a:pt x="51" y="25"/>
                    <a:pt x="50" y="25"/>
                    <a:pt x="50" y="25"/>
                  </a:cubicBezTo>
                  <a:cubicBezTo>
                    <a:pt x="49" y="24"/>
                    <a:pt x="48" y="24"/>
                    <a:pt x="47" y="24"/>
                  </a:cubicBezTo>
                  <a:cubicBezTo>
                    <a:pt x="46" y="24"/>
                    <a:pt x="45" y="24"/>
                    <a:pt x="44" y="25"/>
                  </a:cubicBezTo>
                  <a:cubicBezTo>
                    <a:pt x="44" y="25"/>
                    <a:pt x="43" y="25"/>
                    <a:pt x="43" y="25"/>
                  </a:cubicBezTo>
                  <a:cubicBezTo>
                    <a:pt x="43" y="24"/>
                    <a:pt x="43" y="23"/>
                    <a:pt x="42" y="22"/>
                  </a:cubicBezTo>
                  <a:cubicBezTo>
                    <a:pt x="41" y="21"/>
                    <a:pt x="39" y="21"/>
                    <a:pt x="38" y="22"/>
                  </a:cubicBezTo>
                  <a:cubicBezTo>
                    <a:pt x="38" y="21"/>
                    <a:pt x="38" y="21"/>
                    <a:pt x="37" y="21"/>
                  </a:cubicBezTo>
                  <a:cubicBezTo>
                    <a:pt x="38" y="20"/>
                    <a:pt x="39" y="18"/>
                    <a:pt x="38" y="17"/>
                  </a:cubicBezTo>
                  <a:cubicBezTo>
                    <a:pt x="38" y="16"/>
                    <a:pt x="37" y="15"/>
                    <a:pt x="36" y="15"/>
                  </a:cubicBezTo>
                  <a:cubicBezTo>
                    <a:pt x="36" y="15"/>
                    <a:pt x="36" y="15"/>
                    <a:pt x="36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7" y="14"/>
                    <a:pt x="38" y="13"/>
                    <a:pt x="38" y="11"/>
                  </a:cubicBezTo>
                  <a:cubicBezTo>
                    <a:pt x="39" y="10"/>
                    <a:pt x="38" y="9"/>
                    <a:pt x="37" y="8"/>
                  </a:cubicBezTo>
                  <a:cubicBezTo>
                    <a:pt x="38" y="8"/>
                    <a:pt x="38" y="7"/>
                    <a:pt x="38" y="7"/>
                  </a:cubicBezTo>
                  <a:cubicBezTo>
                    <a:pt x="39" y="8"/>
                    <a:pt x="41" y="8"/>
                    <a:pt x="42" y="7"/>
                  </a:cubicBezTo>
                  <a:cubicBezTo>
                    <a:pt x="43" y="6"/>
                    <a:pt x="43" y="5"/>
                    <a:pt x="43" y="4"/>
                  </a:cubicBezTo>
                  <a:cubicBezTo>
                    <a:pt x="43" y="3"/>
                    <a:pt x="44" y="3"/>
                    <a:pt x="44" y="3"/>
                  </a:cubicBezTo>
                  <a:cubicBezTo>
                    <a:pt x="45" y="4"/>
                    <a:pt x="46" y="5"/>
                    <a:pt x="47" y="5"/>
                  </a:cubicBezTo>
                  <a:cubicBezTo>
                    <a:pt x="48" y="5"/>
                    <a:pt x="49" y="4"/>
                    <a:pt x="50" y="3"/>
                  </a:cubicBezTo>
                  <a:cubicBezTo>
                    <a:pt x="50" y="3"/>
                    <a:pt x="51" y="3"/>
                    <a:pt x="51" y="4"/>
                  </a:cubicBezTo>
                  <a:cubicBezTo>
                    <a:pt x="51" y="5"/>
                    <a:pt x="51" y="6"/>
                    <a:pt x="52" y="7"/>
                  </a:cubicBezTo>
                  <a:cubicBezTo>
                    <a:pt x="53" y="8"/>
                    <a:pt x="55" y="8"/>
                    <a:pt x="56" y="7"/>
                  </a:cubicBezTo>
                  <a:cubicBezTo>
                    <a:pt x="56" y="7"/>
                    <a:pt x="56" y="8"/>
                    <a:pt x="57" y="8"/>
                  </a:cubicBezTo>
                  <a:cubicBezTo>
                    <a:pt x="56" y="9"/>
                    <a:pt x="55" y="10"/>
                    <a:pt x="56" y="11"/>
                  </a:cubicBezTo>
                  <a:cubicBezTo>
                    <a:pt x="56" y="13"/>
                    <a:pt x="57" y="14"/>
                    <a:pt x="58" y="14"/>
                  </a:cubicBezTo>
                  <a:cubicBezTo>
                    <a:pt x="58" y="14"/>
                    <a:pt x="59" y="14"/>
                    <a:pt x="59" y="14"/>
                  </a:cubicBezTo>
                  <a:cubicBezTo>
                    <a:pt x="59" y="15"/>
                    <a:pt x="58" y="15"/>
                    <a:pt x="58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Freeform 62"/>
            <p:cNvSpPr>
              <a:spLocks noEditPoints="1"/>
            </p:cNvSpPr>
            <p:nvPr/>
          </p:nvSpPr>
          <p:spPr bwMode="auto">
            <a:xfrm>
              <a:off x="6107498" y="2248904"/>
              <a:ext cx="390902" cy="456051"/>
            </a:xfrm>
            <a:custGeom>
              <a:avLst/>
              <a:gdLst>
                <a:gd name="T0" fmla="*/ 18 w 58"/>
                <a:gd name="T1" fmla="*/ 37 h 68"/>
                <a:gd name="T2" fmla="*/ 17 w 58"/>
                <a:gd name="T3" fmla="*/ 31 h 68"/>
                <a:gd name="T4" fmla="*/ 40 w 58"/>
                <a:gd name="T5" fmla="*/ 16 h 68"/>
                <a:gd name="T6" fmla="*/ 17 w 58"/>
                <a:gd name="T7" fmla="*/ 30 h 68"/>
                <a:gd name="T8" fmla="*/ 44 w 58"/>
                <a:gd name="T9" fmla="*/ 18 h 68"/>
                <a:gd name="T10" fmla="*/ 17 w 58"/>
                <a:gd name="T11" fmla="*/ 23 h 68"/>
                <a:gd name="T12" fmla="*/ 30 w 58"/>
                <a:gd name="T13" fmla="*/ 16 h 68"/>
                <a:gd name="T14" fmla="*/ 14 w 58"/>
                <a:gd name="T15" fmla="*/ 21 h 68"/>
                <a:gd name="T16" fmla="*/ 34 w 58"/>
                <a:gd name="T17" fmla="*/ 66 h 68"/>
                <a:gd name="T18" fmla="*/ 28 w 58"/>
                <a:gd name="T19" fmla="*/ 68 h 68"/>
                <a:gd name="T20" fmla="*/ 20 w 58"/>
                <a:gd name="T21" fmla="*/ 62 h 68"/>
                <a:gd name="T22" fmla="*/ 23 w 58"/>
                <a:gd name="T23" fmla="*/ 50 h 68"/>
                <a:gd name="T24" fmla="*/ 17 w 58"/>
                <a:gd name="T25" fmla="*/ 44 h 68"/>
                <a:gd name="T26" fmla="*/ 40 w 58"/>
                <a:gd name="T27" fmla="*/ 30 h 68"/>
                <a:gd name="T28" fmla="*/ 25 w 58"/>
                <a:gd name="T29" fmla="*/ 41 h 68"/>
                <a:gd name="T30" fmla="*/ 29 w 58"/>
                <a:gd name="T31" fmla="*/ 50 h 68"/>
                <a:gd name="T32" fmla="*/ 40 w 58"/>
                <a:gd name="T33" fmla="*/ 39 h 68"/>
                <a:gd name="T34" fmla="*/ 35 w 58"/>
                <a:gd name="T35" fmla="*/ 50 h 68"/>
                <a:gd name="T36" fmla="*/ 34 w 58"/>
                <a:gd name="T37" fmla="*/ 52 h 68"/>
                <a:gd name="T38" fmla="*/ 33 w 58"/>
                <a:gd name="T39" fmla="*/ 52 h 68"/>
                <a:gd name="T40" fmla="*/ 28 w 58"/>
                <a:gd name="T41" fmla="*/ 52 h 68"/>
                <a:gd name="T42" fmla="*/ 22 w 58"/>
                <a:gd name="T43" fmla="*/ 54 h 68"/>
                <a:gd name="T44" fmla="*/ 25 w 58"/>
                <a:gd name="T45" fmla="*/ 64 h 68"/>
                <a:gd name="T46" fmla="*/ 36 w 58"/>
                <a:gd name="T47" fmla="*/ 62 h 68"/>
                <a:gd name="T48" fmla="*/ 39 w 58"/>
                <a:gd name="T49" fmla="*/ 9 h 68"/>
                <a:gd name="T50" fmla="*/ 41 w 58"/>
                <a:gd name="T51" fmla="*/ 10 h 68"/>
                <a:gd name="T52" fmla="*/ 42 w 58"/>
                <a:gd name="T53" fmla="*/ 4 h 68"/>
                <a:gd name="T54" fmla="*/ 15 w 58"/>
                <a:gd name="T55" fmla="*/ 54 h 68"/>
                <a:gd name="T56" fmla="*/ 19 w 58"/>
                <a:gd name="T57" fmla="*/ 49 h 68"/>
                <a:gd name="T58" fmla="*/ 48 w 58"/>
                <a:gd name="T59" fmla="*/ 19 h 68"/>
                <a:gd name="T60" fmla="*/ 54 w 58"/>
                <a:gd name="T61" fmla="*/ 14 h 68"/>
                <a:gd name="T62" fmla="*/ 47 w 58"/>
                <a:gd name="T63" fmla="*/ 18 h 68"/>
                <a:gd name="T64" fmla="*/ 4 w 58"/>
                <a:gd name="T65" fmla="*/ 42 h 68"/>
                <a:gd name="T66" fmla="*/ 5 w 58"/>
                <a:gd name="T67" fmla="*/ 44 h 68"/>
                <a:gd name="T68" fmla="*/ 9 w 58"/>
                <a:gd name="T69" fmla="*/ 39 h 68"/>
                <a:gd name="T70" fmla="*/ 50 w 58"/>
                <a:gd name="T71" fmla="*/ 29 h 68"/>
                <a:gd name="T72" fmla="*/ 58 w 58"/>
                <a:gd name="T73" fmla="*/ 29 h 68"/>
                <a:gd name="T74" fmla="*/ 7 w 58"/>
                <a:gd name="T75" fmla="*/ 28 h 68"/>
                <a:gd name="T76" fmla="*/ 1 w 58"/>
                <a:gd name="T77" fmla="*/ 30 h 68"/>
                <a:gd name="T78" fmla="*/ 49 w 58"/>
                <a:gd name="T79" fmla="*/ 39 h 68"/>
                <a:gd name="T80" fmla="*/ 53 w 58"/>
                <a:gd name="T81" fmla="*/ 44 h 68"/>
                <a:gd name="T82" fmla="*/ 54 w 58"/>
                <a:gd name="T83" fmla="*/ 42 h 68"/>
                <a:gd name="T84" fmla="*/ 4 w 58"/>
                <a:gd name="T85" fmla="*/ 14 h 68"/>
                <a:gd name="T86" fmla="*/ 10 w 58"/>
                <a:gd name="T87" fmla="*/ 19 h 68"/>
                <a:gd name="T88" fmla="*/ 5 w 58"/>
                <a:gd name="T89" fmla="*/ 14 h 68"/>
                <a:gd name="T90" fmla="*/ 39 w 58"/>
                <a:gd name="T91" fmla="*/ 49 h 68"/>
                <a:gd name="T92" fmla="*/ 44 w 58"/>
                <a:gd name="T93" fmla="*/ 54 h 68"/>
                <a:gd name="T94" fmla="*/ 17 w 58"/>
                <a:gd name="T95" fmla="*/ 10 h 68"/>
                <a:gd name="T96" fmla="*/ 19 w 58"/>
                <a:gd name="T97" fmla="*/ 9 h 68"/>
                <a:gd name="T98" fmla="*/ 14 w 58"/>
                <a:gd name="T99" fmla="*/ 5 h 68"/>
                <a:gd name="T100" fmla="*/ 30 w 58"/>
                <a:gd name="T101" fmla="*/ 7 h 68"/>
                <a:gd name="T102" fmla="*/ 28 w 58"/>
                <a:gd name="T103" fmla="*/ 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8" h="68">
                  <a:moveTo>
                    <a:pt x="44" y="25"/>
                  </a:moveTo>
                  <a:cubicBezTo>
                    <a:pt x="44" y="26"/>
                    <a:pt x="42" y="28"/>
                    <a:pt x="41" y="28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7"/>
                    <a:pt x="17" y="37"/>
                    <a:pt x="17" y="37"/>
                  </a:cubicBezTo>
                  <a:cubicBezTo>
                    <a:pt x="15" y="37"/>
                    <a:pt x="14" y="36"/>
                    <a:pt x="14" y="35"/>
                  </a:cubicBezTo>
                  <a:cubicBezTo>
                    <a:pt x="14" y="33"/>
                    <a:pt x="16" y="32"/>
                    <a:pt x="17" y="31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2" y="22"/>
                    <a:pt x="44" y="23"/>
                    <a:pt x="44" y="25"/>
                  </a:cubicBezTo>
                  <a:close/>
                  <a:moveTo>
                    <a:pt x="40" y="16"/>
                  </a:moveTo>
                  <a:cubicBezTo>
                    <a:pt x="17" y="24"/>
                    <a:pt x="17" y="24"/>
                    <a:pt x="17" y="24"/>
                  </a:cubicBezTo>
                  <a:cubicBezTo>
                    <a:pt x="16" y="25"/>
                    <a:pt x="14" y="26"/>
                    <a:pt x="14" y="28"/>
                  </a:cubicBezTo>
                  <a:cubicBezTo>
                    <a:pt x="14" y="29"/>
                    <a:pt x="15" y="30"/>
                    <a:pt x="17" y="30"/>
                  </a:cubicBezTo>
                  <a:cubicBezTo>
                    <a:pt x="17" y="30"/>
                    <a:pt x="18" y="30"/>
                    <a:pt x="18" y="30"/>
                  </a:cubicBezTo>
                  <a:cubicBezTo>
                    <a:pt x="41" y="21"/>
                    <a:pt x="41" y="21"/>
                    <a:pt x="41" y="21"/>
                  </a:cubicBezTo>
                  <a:cubicBezTo>
                    <a:pt x="42" y="21"/>
                    <a:pt x="44" y="19"/>
                    <a:pt x="44" y="18"/>
                  </a:cubicBezTo>
                  <a:cubicBezTo>
                    <a:pt x="44" y="16"/>
                    <a:pt x="42" y="15"/>
                    <a:pt x="40" y="16"/>
                  </a:cubicBezTo>
                  <a:close/>
                  <a:moveTo>
                    <a:pt x="14" y="21"/>
                  </a:moveTo>
                  <a:cubicBezTo>
                    <a:pt x="14" y="22"/>
                    <a:pt x="15" y="23"/>
                    <a:pt x="17" y="23"/>
                  </a:cubicBezTo>
                  <a:cubicBezTo>
                    <a:pt x="17" y="23"/>
                    <a:pt x="18" y="23"/>
                    <a:pt x="18" y="23"/>
                  </a:cubicBezTo>
                  <a:cubicBezTo>
                    <a:pt x="27" y="19"/>
                    <a:pt x="27" y="19"/>
                    <a:pt x="27" y="19"/>
                  </a:cubicBezTo>
                  <a:cubicBezTo>
                    <a:pt x="29" y="19"/>
                    <a:pt x="30" y="17"/>
                    <a:pt x="30" y="16"/>
                  </a:cubicBezTo>
                  <a:cubicBezTo>
                    <a:pt x="30" y="14"/>
                    <a:pt x="28" y="13"/>
                    <a:pt x="26" y="14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6" y="18"/>
                    <a:pt x="14" y="19"/>
                    <a:pt x="14" y="21"/>
                  </a:cubicBezTo>
                  <a:close/>
                  <a:moveTo>
                    <a:pt x="38" y="54"/>
                  </a:moveTo>
                  <a:cubicBezTo>
                    <a:pt x="38" y="62"/>
                    <a:pt x="38" y="62"/>
                    <a:pt x="38" y="62"/>
                  </a:cubicBezTo>
                  <a:cubicBezTo>
                    <a:pt x="38" y="64"/>
                    <a:pt x="36" y="66"/>
                    <a:pt x="34" y="66"/>
                  </a:cubicBezTo>
                  <a:cubicBezTo>
                    <a:pt x="33" y="66"/>
                    <a:pt x="33" y="66"/>
                    <a:pt x="33" y="66"/>
                  </a:cubicBezTo>
                  <a:cubicBezTo>
                    <a:pt x="33" y="67"/>
                    <a:pt x="32" y="68"/>
                    <a:pt x="30" y="68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26" y="68"/>
                    <a:pt x="25" y="67"/>
                    <a:pt x="25" y="66"/>
                  </a:cubicBezTo>
                  <a:cubicBezTo>
                    <a:pt x="24" y="66"/>
                    <a:pt x="24" y="66"/>
                    <a:pt x="24" y="66"/>
                  </a:cubicBezTo>
                  <a:cubicBezTo>
                    <a:pt x="22" y="66"/>
                    <a:pt x="20" y="64"/>
                    <a:pt x="20" y="62"/>
                  </a:cubicBezTo>
                  <a:cubicBezTo>
                    <a:pt x="20" y="54"/>
                    <a:pt x="20" y="54"/>
                    <a:pt x="20" y="54"/>
                  </a:cubicBezTo>
                  <a:cubicBezTo>
                    <a:pt x="20" y="52"/>
                    <a:pt x="22" y="51"/>
                    <a:pt x="23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3" y="47"/>
                    <a:pt x="21" y="44"/>
                    <a:pt x="20" y="43"/>
                  </a:cubicBezTo>
                  <a:cubicBezTo>
                    <a:pt x="18" y="44"/>
                    <a:pt x="18" y="44"/>
                    <a:pt x="18" y="44"/>
                  </a:cubicBezTo>
                  <a:cubicBezTo>
                    <a:pt x="18" y="44"/>
                    <a:pt x="17" y="44"/>
                    <a:pt x="17" y="44"/>
                  </a:cubicBezTo>
                  <a:cubicBezTo>
                    <a:pt x="15" y="44"/>
                    <a:pt x="14" y="43"/>
                    <a:pt x="14" y="42"/>
                  </a:cubicBezTo>
                  <a:cubicBezTo>
                    <a:pt x="14" y="40"/>
                    <a:pt x="16" y="39"/>
                    <a:pt x="17" y="38"/>
                  </a:cubicBezTo>
                  <a:cubicBezTo>
                    <a:pt x="40" y="30"/>
                    <a:pt x="40" y="30"/>
                    <a:pt x="40" y="30"/>
                  </a:cubicBezTo>
                  <a:cubicBezTo>
                    <a:pt x="42" y="29"/>
                    <a:pt x="44" y="30"/>
                    <a:pt x="44" y="32"/>
                  </a:cubicBezTo>
                  <a:cubicBezTo>
                    <a:pt x="44" y="33"/>
                    <a:pt x="42" y="35"/>
                    <a:pt x="41" y="36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7" y="43"/>
                    <a:pt x="29" y="46"/>
                    <a:pt x="29" y="5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9" y="43"/>
                    <a:pt x="36" y="38"/>
                    <a:pt x="37" y="38"/>
                  </a:cubicBezTo>
                  <a:cubicBezTo>
                    <a:pt x="38" y="37"/>
                    <a:pt x="39" y="38"/>
                    <a:pt x="40" y="39"/>
                  </a:cubicBezTo>
                  <a:cubicBezTo>
                    <a:pt x="41" y="40"/>
                    <a:pt x="41" y="42"/>
                    <a:pt x="39" y="43"/>
                  </a:cubicBezTo>
                  <a:cubicBezTo>
                    <a:pt x="39" y="43"/>
                    <a:pt x="35" y="46"/>
                    <a:pt x="35" y="50"/>
                  </a:cubicBezTo>
                  <a:cubicBezTo>
                    <a:pt x="35" y="50"/>
                    <a:pt x="35" y="50"/>
                    <a:pt x="35" y="50"/>
                  </a:cubicBezTo>
                  <a:cubicBezTo>
                    <a:pt x="36" y="51"/>
                    <a:pt x="38" y="52"/>
                    <a:pt x="38" y="54"/>
                  </a:cubicBezTo>
                  <a:close/>
                  <a:moveTo>
                    <a:pt x="36" y="54"/>
                  </a:moveTo>
                  <a:cubicBezTo>
                    <a:pt x="36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2"/>
                    <a:pt x="34" y="52"/>
                    <a:pt x="33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0" y="52"/>
                    <a:pt x="30" y="52"/>
                    <a:pt x="30" y="52"/>
                  </a:cubicBezTo>
                  <a:cubicBezTo>
                    <a:pt x="28" y="52"/>
                    <a:pt x="28" y="52"/>
                    <a:pt x="28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3" y="52"/>
                    <a:pt x="22" y="53"/>
                    <a:pt x="22" y="54"/>
                  </a:cubicBezTo>
                  <a:cubicBezTo>
                    <a:pt x="22" y="62"/>
                    <a:pt x="22" y="62"/>
                    <a:pt x="22" y="62"/>
                  </a:cubicBezTo>
                  <a:cubicBezTo>
                    <a:pt x="22" y="63"/>
                    <a:pt x="23" y="64"/>
                    <a:pt x="24" y="64"/>
                  </a:cubicBezTo>
                  <a:cubicBezTo>
                    <a:pt x="25" y="64"/>
                    <a:pt x="25" y="64"/>
                    <a:pt x="25" y="64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4" y="64"/>
                    <a:pt x="34" y="64"/>
                    <a:pt x="34" y="64"/>
                  </a:cubicBezTo>
                  <a:cubicBezTo>
                    <a:pt x="35" y="64"/>
                    <a:pt x="36" y="63"/>
                    <a:pt x="36" y="62"/>
                  </a:cubicBezTo>
                  <a:lnTo>
                    <a:pt x="36" y="54"/>
                  </a:lnTo>
                  <a:close/>
                  <a:moveTo>
                    <a:pt x="42" y="4"/>
                  </a:moveTo>
                  <a:cubicBezTo>
                    <a:pt x="39" y="9"/>
                    <a:pt x="39" y="9"/>
                    <a:pt x="39" y="9"/>
                  </a:cubicBezTo>
                  <a:cubicBezTo>
                    <a:pt x="39" y="10"/>
                    <a:pt x="39" y="10"/>
                    <a:pt x="40" y="11"/>
                  </a:cubicBezTo>
                  <a:cubicBezTo>
                    <a:pt x="40" y="11"/>
                    <a:pt x="40" y="11"/>
                    <a:pt x="40" y="11"/>
                  </a:cubicBezTo>
                  <a:cubicBezTo>
                    <a:pt x="40" y="11"/>
                    <a:pt x="41" y="11"/>
                    <a:pt x="41" y="10"/>
                  </a:cubicBezTo>
                  <a:cubicBezTo>
                    <a:pt x="44" y="5"/>
                    <a:pt x="44" y="5"/>
                    <a:pt x="44" y="5"/>
                  </a:cubicBezTo>
                  <a:cubicBezTo>
                    <a:pt x="44" y="5"/>
                    <a:pt x="44" y="4"/>
                    <a:pt x="44" y="4"/>
                  </a:cubicBezTo>
                  <a:cubicBezTo>
                    <a:pt x="43" y="4"/>
                    <a:pt x="42" y="4"/>
                    <a:pt x="42" y="4"/>
                  </a:cubicBezTo>
                  <a:close/>
                  <a:moveTo>
                    <a:pt x="17" y="48"/>
                  </a:moveTo>
                  <a:cubicBezTo>
                    <a:pt x="14" y="53"/>
                    <a:pt x="14" y="53"/>
                    <a:pt x="14" y="53"/>
                  </a:cubicBezTo>
                  <a:cubicBezTo>
                    <a:pt x="14" y="53"/>
                    <a:pt x="14" y="54"/>
                    <a:pt x="15" y="54"/>
                  </a:cubicBezTo>
                  <a:cubicBezTo>
                    <a:pt x="15" y="54"/>
                    <a:pt x="15" y="54"/>
                    <a:pt x="15" y="54"/>
                  </a:cubicBezTo>
                  <a:cubicBezTo>
                    <a:pt x="15" y="54"/>
                    <a:pt x="16" y="54"/>
                    <a:pt x="16" y="54"/>
                  </a:cubicBezTo>
                  <a:cubicBezTo>
                    <a:pt x="19" y="49"/>
                    <a:pt x="19" y="49"/>
                    <a:pt x="19" y="49"/>
                  </a:cubicBezTo>
                  <a:cubicBezTo>
                    <a:pt x="19" y="48"/>
                    <a:pt x="19" y="47"/>
                    <a:pt x="18" y="47"/>
                  </a:cubicBezTo>
                  <a:cubicBezTo>
                    <a:pt x="18" y="47"/>
                    <a:pt x="17" y="47"/>
                    <a:pt x="17" y="48"/>
                  </a:cubicBezTo>
                  <a:close/>
                  <a:moveTo>
                    <a:pt x="48" y="19"/>
                  </a:moveTo>
                  <a:cubicBezTo>
                    <a:pt x="48" y="19"/>
                    <a:pt x="48" y="19"/>
                    <a:pt x="49" y="19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4" y="16"/>
                    <a:pt x="54" y="15"/>
                    <a:pt x="54" y="14"/>
                  </a:cubicBezTo>
                  <a:cubicBezTo>
                    <a:pt x="54" y="14"/>
                    <a:pt x="53" y="14"/>
                    <a:pt x="53" y="14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7" y="17"/>
                    <a:pt x="47" y="18"/>
                    <a:pt x="47" y="18"/>
                  </a:cubicBezTo>
                  <a:cubicBezTo>
                    <a:pt x="47" y="19"/>
                    <a:pt x="48" y="19"/>
                    <a:pt x="48" y="19"/>
                  </a:cubicBezTo>
                  <a:close/>
                  <a:moveTo>
                    <a:pt x="9" y="39"/>
                  </a:moveTo>
                  <a:cubicBezTo>
                    <a:pt x="4" y="42"/>
                    <a:pt x="4" y="42"/>
                    <a:pt x="4" y="42"/>
                  </a:cubicBezTo>
                  <a:cubicBezTo>
                    <a:pt x="4" y="42"/>
                    <a:pt x="4" y="43"/>
                    <a:pt x="4" y="43"/>
                  </a:cubicBezTo>
                  <a:cubicBezTo>
                    <a:pt x="4" y="44"/>
                    <a:pt x="4" y="44"/>
                    <a:pt x="5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11" y="41"/>
                    <a:pt x="11" y="40"/>
                    <a:pt x="11" y="40"/>
                  </a:cubicBezTo>
                  <a:cubicBezTo>
                    <a:pt x="10" y="39"/>
                    <a:pt x="10" y="39"/>
                    <a:pt x="9" y="39"/>
                  </a:cubicBezTo>
                  <a:close/>
                  <a:moveTo>
                    <a:pt x="57" y="28"/>
                  </a:move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0" y="28"/>
                    <a:pt x="50" y="29"/>
                  </a:cubicBezTo>
                  <a:cubicBezTo>
                    <a:pt x="50" y="30"/>
                    <a:pt x="51" y="30"/>
                    <a:pt x="51" y="30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8" y="30"/>
                    <a:pt x="58" y="30"/>
                    <a:pt x="58" y="29"/>
                  </a:cubicBezTo>
                  <a:cubicBezTo>
                    <a:pt x="58" y="28"/>
                    <a:pt x="58" y="28"/>
                    <a:pt x="57" y="28"/>
                  </a:cubicBezTo>
                  <a:close/>
                  <a:moveTo>
                    <a:pt x="8" y="29"/>
                  </a:moveTo>
                  <a:cubicBezTo>
                    <a:pt x="8" y="28"/>
                    <a:pt x="7" y="28"/>
                    <a:pt x="7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8"/>
                    <a:pt x="0" y="28"/>
                    <a:pt x="0" y="29"/>
                  </a:cubicBezTo>
                  <a:cubicBezTo>
                    <a:pt x="0" y="30"/>
                    <a:pt x="0" y="30"/>
                    <a:pt x="1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30"/>
                    <a:pt x="8" y="30"/>
                    <a:pt x="8" y="29"/>
                  </a:cubicBezTo>
                  <a:close/>
                  <a:moveTo>
                    <a:pt x="49" y="39"/>
                  </a:moveTo>
                  <a:cubicBezTo>
                    <a:pt x="48" y="39"/>
                    <a:pt x="48" y="39"/>
                    <a:pt x="47" y="40"/>
                  </a:cubicBezTo>
                  <a:cubicBezTo>
                    <a:pt x="47" y="40"/>
                    <a:pt x="47" y="41"/>
                    <a:pt x="48" y="41"/>
                  </a:cubicBezTo>
                  <a:cubicBezTo>
                    <a:pt x="53" y="44"/>
                    <a:pt x="53" y="44"/>
                    <a:pt x="53" y="44"/>
                  </a:cubicBezTo>
                  <a:cubicBezTo>
                    <a:pt x="53" y="44"/>
                    <a:pt x="53" y="44"/>
                    <a:pt x="53" y="44"/>
                  </a:cubicBezTo>
                  <a:cubicBezTo>
                    <a:pt x="54" y="44"/>
                    <a:pt x="54" y="44"/>
                    <a:pt x="54" y="43"/>
                  </a:cubicBezTo>
                  <a:cubicBezTo>
                    <a:pt x="54" y="43"/>
                    <a:pt x="54" y="42"/>
                    <a:pt x="54" y="42"/>
                  </a:cubicBezTo>
                  <a:lnTo>
                    <a:pt x="49" y="39"/>
                  </a:lnTo>
                  <a:close/>
                  <a:moveTo>
                    <a:pt x="5" y="14"/>
                  </a:moveTo>
                  <a:cubicBezTo>
                    <a:pt x="5" y="14"/>
                    <a:pt x="4" y="14"/>
                    <a:pt x="4" y="14"/>
                  </a:cubicBezTo>
                  <a:cubicBezTo>
                    <a:pt x="4" y="15"/>
                    <a:pt x="4" y="16"/>
                    <a:pt x="4" y="16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1" y="19"/>
                    <a:pt x="11" y="18"/>
                  </a:cubicBezTo>
                  <a:cubicBezTo>
                    <a:pt x="11" y="18"/>
                    <a:pt x="11" y="17"/>
                    <a:pt x="10" y="17"/>
                  </a:cubicBezTo>
                  <a:lnTo>
                    <a:pt x="5" y="14"/>
                  </a:lnTo>
                  <a:close/>
                  <a:moveTo>
                    <a:pt x="41" y="48"/>
                  </a:moveTo>
                  <a:cubicBezTo>
                    <a:pt x="41" y="47"/>
                    <a:pt x="40" y="47"/>
                    <a:pt x="40" y="47"/>
                  </a:cubicBezTo>
                  <a:cubicBezTo>
                    <a:pt x="39" y="47"/>
                    <a:pt x="39" y="48"/>
                    <a:pt x="39" y="49"/>
                  </a:cubicBezTo>
                  <a:cubicBezTo>
                    <a:pt x="42" y="54"/>
                    <a:pt x="42" y="54"/>
                    <a:pt x="42" y="54"/>
                  </a:cubicBezTo>
                  <a:cubicBezTo>
                    <a:pt x="42" y="54"/>
                    <a:pt x="43" y="54"/>
                    <a:pt x="43" y="54"/>
                  </a:cubicBezTo>
                  <a:cubicBezTo>
                    <a:pt x="43" y="54"/>
                    <a:pt x="43" y="54"/>
                    <a:pt x="44" y="54"/>
                  </a:cubicBezTo>
                  <a:cubicBezTo>
                    <a:pt x="44" y="54"/>
                    <a:pt x="44" y="53"/>
                    <a:pt x="44" y="53"/>
                  </a:cubicBezTo>
                  <a:lnTo>
                    <a:pt x="41" y="48"/>
                  </a:lnTo>
                  <a:close/>
                  <a:moveTo>
                    <a:pt x="17" y="10"/>
                  </a:moveTo>
                  <a:cubicBezTo>
                    <a:pt x="17" y="11"/>
                    <a:pt x="18" y="11"/>
                    <a:pt x="18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9" y="10"/>
                    <a:pt x="19" y="10"/>
                    <a:pt x="19" y="9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5" y="4"/>
                    <a:pt x="15" y="4"/>
                  </a:cubicBezTo>
                  <a:cubicBezTo>
                    <a:pt x="14" y="4"/>
                    <a:pt x="14" y="5"/>
                    <a:pt x="14" y="5"/>
                  </a:cubicBezTo>
                  <a:lnTo>
                    <a:pt x="17" y="10"/>
                  </a:lnTo>
                  <a:close/>
                  <a:moveTo>
                    <a:pt x="29" y="8"/>
                  </a:moveTo>
                  <a:cubicBezTo>
                    <a:pt x="30" y="8"/>
                    <a:pt x="30" y="7"/>
                    <a:pt x="30" y="7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0"/>
                    <a:pt x="30" y="0"/>
                    <a:pt x="29" y="0"/>
                  </a:cubicBezTo>
                  <a:cubicBezTo>
                    <a:pt x="28" y="0"/>
                    <a:pt x="28" y="0"/>
                    <a:pt x="28" y="1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7"/>
                    <a:pt x="28" y="8"/>
                    <a:pt x="29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Freeform 15"/>
            <p:cNvSpPr>
              <a:spLocks noEditPoints="1"/>
            </p:cNvSpPr>
            <p:nvPr/>
          </p:nvSpPr>
          <p:spPr bwMode="auto">
            <a:xfrm>
              <a:off x="4160129" y="3268886"/>
              <a:ext cx="504664" cy="360111"/>
            </a:xfrm>
            <a:custGeom>
              <a:avLst/>
              <a:gdLst>
                <a:gd name="T0" fmla="*/ 9 w 84"/>
                <a:gd name="T1" fmla="*/ 37 h 60"/>
                <a:gd name="T2" fmla="*/ 74 w 84"/>
                <a:gd name="T3" fmla="*/ 37 h 60"/>
                <a:gd name="T4" fmla="*/ 10 w 84"/>
                <a:gd name="T5" fmla="*/ 5 h 60"/>
                <a:gd name="T6" fmla="*/ 11 w 84"/>
                <a:gd name="T7" fmla="*/ 7 h 60"/>
                <a:gd name="T8" fmla="*/ 32 w 84"/>
                <a:gd name="T9" fmla="*/ 24 h 60"/>
                <a:gd name="T10" fmla="*/ 33 w 84"/>
                <a:gd name="T11" fmla="*/ 25 h 60"/>
                <a:gd name="T12" fmla="*/ 34 w 84"/>
                <a:gd name="T13" fmla="*/ 29 h 60"/>
                <a:gd name="T14" fmla="*/ 37 w 84"/>
                <a:gd name="T15" fmla="*/ 29 h 60"/>
                <a:gd name="T16" fmla="*/ 37 w 84"/>
                <a:gd name="T17" fmla="*/ 31 h 60"/>
                <a:gd name="T18" fmla="*/ 41 w 84"/>
                <a:gd name="T19" fmla="*/ 32 h 60"/>
                <a:gd name="T20" fmla="*/ 43 w 84"/>
                <a:gd name="T21" fmla="*/ 32 h 60"/>
                <a:gd name="T22" fmla="*/ 47 w 84"/>
                <a:gd name="T23" fmla="*/ 30 h 60"/>
                <a:gd name="T24" fmla="*/ 48 w 84"/>
                <a:gd name="T25" fmla="*/ 29 h 60"/>
                <a:gd name="T26" fmla="*/ 51 w 84"/>
                <a:gd name="T27" fmla="*/ 27 h 60"/>
                <a:gd name="T28" fmla="*/ 50 w 84"/>
                <a:gd name="T29" fmla="*/ 25 h 60"/>
                <a:gd name="T30" fmla="*/ 52 w 84"/>
                <a:gd name="T31" fmla="*/ 23 h 60"/>
                <a:gd name="T32" fmla="*/ 51 w 84"/>
                <a:gd name="T33" fmla="*/ 20 h 60"/>
                <a:gd name="T34" fmla="*/ 50 w 84"/>
                <a:gd name="T35" fmla="*/ 18 h 60"/>
                <a:gd name="T36" fmla="*/ 49 w 84"/>
                <a:gd name="T37" fmla="*/ 15 h 60"/>
                <a:gd name="T38" fmla="*/ 47 w 84"/>
                <a:gd name="T39" fmla="*/ 15 h 60"/>
                <a:gd name="T40" fmla="*/ 46 w 84"/>
                <a:gd name="T41" fmla="*/ 13 h 60"/>
                <a:gd name="T42" fmla="*/ 42 w 84"/>
                <a:gd name="T43" fmla="*/ 13 h 60"/>
                <a:gd name="T44" fmla="*/ 40 w 84"/>
                <a:gd name="T45" fmla="*/ 12 h 60"/>
                <a:gd name="T46" fmla="*/ 37 w 84"/>
                <a:gd name="T47" fmla="*/ 14 h 60"/>
                <a:gd name="T48" fmla="*/ 35 w 84"/>
                <a:gd name="T49" fmla="*/ 14 h 60"/>
                <a:gd name="T50" fmla="*/ 33 w 84"/>
                <a:gd name="T51" fmla="*/ 18 h 60"/>
                <a:gd name="T52" fmla="*/ 33 w 84"/>
                <a:gd name="T53" fmla="*/ 20 h 60"/>
                <a:gd name="T54" fmla="*/ 31 w 84"/>
                <a:gd name="T55" fmla="*/ 22 h 60"/>
                <a:gd name="T56" fmla="*/ 33 w 84"/>
                <a:gd name="T57" fmla="*/ 22 h 60"/>
                <a:gd name="T58" fmla="*/ 35 w 84"/>
                <a:gd name="T59" fmla="*/ 17 h 60"/>
                <a:gd name="T60" fmla="*/ 39 w 84"/>
                <a:gd name="T61" fmla="*/ 14 h 60"/>
                <a:gd name="T62" fmla="*/ 45 w 84"/>
                <a:gd name="T63" fmla="*/ 14 h 60"/>
                <a:gd name="T64" fmla="*/ 49 w 84"/>
                <a:gd name="T65" fmla="*/ 17 h 60"/>
                <a:gd name="T66" fmla="*/ 50 w 84"/>
                <a:gd name="T67" fmla="*/ 22 h 60"/>
                <a:gd name="T68" fmla="*/ 49 w 84"/>
                <a:gd name="T69" fmla="*/ 26 h 60"/>
                <a:gd name="T70" fmla="*/ 45 w 84"/>
                <a:gd name="T71" fmla="*/ 30 h 60"/>
                <a:gd name="T72" fmla="*/ 39 w 84"/>
                <a:gd name="T73" fmla="*/ 30 h 60"/>
                <a:gd name="T74" fmla="*/ 35 w 84"/>
                <a:gd name="T75" fmla="*/ 27 h 60"/>
                <a:gd name="T76" fmla="*/ 33 w 84"/>
                <a:gd name="T77" fmla="*/ 22 h 60"/>
                <a:gd name="T78" fmla="*/ 42 w 84"/>
                <a:gd name="T79" fmla="*/ 27 h 60"/>
                <a:gd name="T80" fmla="*/ 37 w 84"/>
                <a:gd name="T81" fmla="*/ 22 h 60"/>
                <a:gd name="T82" fmla="*/ 44 w 84"/>
                <a:gd name="T83" fmla="*/ 22 h 60"/>
                <a:gd name="T84" fmla="*/ 42 w 84"/>
                <a:gd name="T85" fmla="*/ 19 h 60"/>
                <a:gd name="T86" fmla="*/ 79 w 84"/>
                <a:gd name="T87" fmla="*/ 6 h 60"/>
                <a:gd name="T88" fmla="*/ 5 w 84"/>
                <a:gd name="T89" fmla="*/ 6 h 60"/>
                <a:gd name="T90" fmla="*/ 0 w 84"/>
                <a:gd name="T91" fmla="*/ 51 h 60"/>
                <a:gd name="T92" fmla="*/ 0 w 84"/>
                <a:gd name="T93" fmla="*/ 55 h 60"/>
                <a:gd name="T94" fmla="*/ 84 w 84"/>
                <a:gd name="T95" fmla="*/ 55 h 60"/>
                <a:gd name="T96" fmla="*/ 76 w 84"/>
                <a:gd name="T97" fmla="*/ 57 h 60"/>
                <a:gd name="T98" fmla="*/ 3 w 84"/>
                <a:gd name="T99" fmla="*/ 53 h 60"/>
                <a:gd name="T100" fmla="*/ 30 w 84"/>
                <a:gd name="T101" fmla="*/ 56 h 60"/>
                <a:gd name="T102" fmla="*/ 54 w 84"/>
                <a:gd name="T103" fmla="*/ 53 h 60"/>
                <a:gd name="T104" fmla="*/ 76 w 84"/>
                <a:gd name="T105" fmla="*/ 57 h 60"/>
                <a:gd name="T106" fmla="*/ 52 w 84"/>
                <a:gd name="T107" fmla="*/ 54 h 60"/>
                <a:gd name="T108" fmla="*/ 53 w 84"/>
                <a:gd name="T109" fmla="*/ 51 h 60"/>
                <a:gd name="T110" fmla="*/ 7 w 84"/>
                <a:gd name="T111" fmla="*/ 43 h 60"/>
                <a:gd name="T112" fmla="*/ 53 w 84"/>
                <a:gd name="T113" fmla="*/ 51 h 60"/>
                <a:gd name="T114" fmla="*/ 8 w 84"/>
                <a:gd name="T115" fmla="*/ 41 h 60"/>
                <a:gd name="T116" fmla="*/ 10 w 84"/>
                <a:gd name="T117" fmla="*/ 3 h 60"/>
                <a:gd name="T118" fmla="*/ 76 w 84"/>
                <a:gd name="T119" fmla="*/ 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4" h="60">
                  <a:moveTo>
                    <a:pt x="10" y="5"/>
                  </a:moveTo>
                  <a:cubicBezTo>
                    <a:pt x="10" y="5"/>
                    <a:pt x="9" y="5"/>
                    <a:pt x="9" y="6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7"/>
                    <a:pt x="10" y="38"/>
                    <a:pt x="10" y="38"/>
                  </a:cubicBezTo>
                  <a:cubicBezTo>
                    <a:pt x="73" y="38"/>
                    <a:pt x="73" y="38"/>
                    <a:pt x="73" y="38"/>
                  </a:cubicBezTo>
                  <a:cubicBezTo>
                    <a:pt x="74" y="38"/>
                    <a:pt x="74" y="37"/>
                    <a:pt x="74" y="37"/>
                  </a:cubicBezTo>
                  <a:cubicBezTo>
                    <a:pt x="74" y="6"/>
                    <a:pt x="74" y="6"/>
                    <a:pt x="74" y="6"/>
                  </a:cubicBezTo>
                  <a:cubicBezTo>
                    <a:pt x="74" y="5"/>
                    <a:pt x="74" y="5"/>
                    <a:pt x="73" y="5"/>
                  </a:cubicBezTo>
                  <a:lnTo>
                    <a:pt x="10" y="5"/>
                  </a:lnTo>
                  <a:close/>
                  <a:moveTo>
                    <a:pt x="72" y="36"/>
                  </a:moveTo>
                  <a:cubicBezTo>
                    <a:pt x="11" y="36"/>
                    <a:pt x="11" y="36"/>
                    <a:pt x="11" y="36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72" y="7"/>
                    <a:pt x="72" y="7"/>
                    <a:pt x="72" y="7"/>
                  </a:cubicBezTo>
                  <a:lnTo>
                    <a:pt x="72" y="36"/>
                  </a:lnTo>
                  <a:close/>
                  <a:moveTo>
                    <a:pt x="32" y="24"/>
                  </a:moveTo>
                  <a:cubicBezTo>
                    <a:pt x="32" y="24"/>
                    <a:pt x="33" y="24"/>
                    <a:pt x="33" y="24"/>
                  </a:cubicBezTo>
                  <a:cubicBezTo>
                    <a:pt x="33" y="24"/>
                    <a:pt x="33" y="24"/>
                    <a:pt x="34" y="25"/>
                  </a:cubicBezTo>
                  <a:cubicBezTo>
                    <a:pt x="34" y="25"/>
                    <a:pt x="34" y="25"/>
                    <a:pt x="33" y="25"/>
                  </a:cubicBezTo>
                  <a:cubicBezTo>
                    <a:pt x="33" y="25"/>
                    <a:pt x="33" y="26"/>
                    <a:pt x="33" y="26"/>
                  </a:cubicBezTo>
                  <a:cubicBezTo>
                    <a:pt x="33" y="26"/>
                    <a:pt x="33" y="26"/>
                    <a:pt x="33" y="27"/>
                  </a:cubicBezTo>
                  <a:cubicBezTo>
                    <a:pt x="33" y="28"/>
                    <a:pt x="34" y="28"/>
                    <a:pt x="34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6" y="29"/>
                    <a:pt x="36" y="29"/>
                  </a:cubicBezTo>
                  <a:cubicBezTo>
                    <a:pt x="36" y="29"/>
                    <a:pt x="36" y="28"/>
                    <a:pt x="37" y="29"/>
                  </a:cubicBezTo>
                  <a:cubicBezTo>
                    <a:pt x="37" y="29"/>
                    <a:pt x="37" y="29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1"/>
                    <a:pt x="37" y="31"/>
                    <a:pt x="37" y="31"/>
                  </a:cubicBezTo>
                  <a:cubicBezTo>
                    <a:pt x="38" y="31"/>
                    <a:pt x="39" y="32"/>
                    <a:pt x="40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32"/>
                    <a:pt x="41" y="32"/>
                    <a:pt x="41" y="32"/>
                  </a:cubicBezTo>
                  <a:cubicBezTo>
                    <a:pt x="41" y="32"/>
                    <a:pt x="41" y="31"/>
                    <a:pt x="41" y="31"/>
                  </a:cubicBezTo>
                  <a:cubicBezTo>
                    <a:pt x="41" y="30"/>
                    <a:pt x="42" y="30"/>
                    <a:pt x="42" y="31"/>
                  </a:cubicBezTo>
                  <a:cubicBezTo>
                    <a:pt x="42" y="31"/>
                    <a:pt x="43" y="32"/>
                    <a:pt x="43" y="32"/>
                  </a:cubicBezTo>
                  <a:cubicBezTo>
                    <a:pt x="43" y="32"/>
                    <a:pt x="43" y="32"/>
                    <a:pt x="44" y="32"/>
                  </a:cubicBezTo>
                  <a:cubicBezTo>
                    <a:pt x="44" y="32"/>
                    <a:pt x="45" y="31"/>
                    <a:pt x="46" y="31"/>
                  </a:cubicBezTo>
                  <a:cubicBezTo>
                    <a:pt x="46" y="31"/>
                    <a:pt x="47" y="31"/>
                    <a:pt x="47" y="30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6" y="29"/>
                    <a:pt x="47" y="29"/>
                    <a:pt x="47" y="29"/>
                  </a:cubicBezTo>
                  <a:cubicBezTo>
                    <a:pt x="47" y="28"/>
                    <a:pt x="47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9" y="29"/>
                    <a:pt x="49" y="29"/>
                    <a:pt x="49" y="29"/>
                  </a:cubicBezTo>
                  <a:cubicBezTo>
                    <a:pt x="50" y="28"/>
                    <a:pt x="50" y="28"/>
                    <a:pt x="51" y="27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1" y="26"/>
                    <a:pt x="51" y="25"/>
                    <a:pt x="50" y="25"/>
                  </a:cubicBezTo>
                  <a:cubicBezTo>
                    <a:pt x="50" y="25"/>
                    <a:pt x="50" y="25"/>
                    <a:pt x="50" y="25"/>
                  </a:cubicBezTo>
                  <a:cubicBezTo>
                    <a:pt x="50" y="24"/>
                    <a:pt x="50" y="24"/>
                    <a:pt x="51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52" y="24"/>
                    <a:pt x="52" y="24"/>
                    <a:pt x="52" y="23"/>
                  </a:cubicBezTo>
                  <a:cubicBezTo>
                    <a:pt x="52" y="23"/>
                    <a:pt x="52" y="22"/>
                    <a:pt x="52" y="22"/>
                  </a:cubicBezTo>
                  <a:cubicBezTo>
                    <a:pt x="52" y="21"/>
                    <a:pt x="52" y="21"/>
                    <a:pt x="52" y="20"/>
                  </a:cubicBezTo>
                  <a:cubicBezTo>
                    <a:pt x="52" y="20"/>
                    <a:pt x="52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0" y="20"/>
                    <a:pt x="50" y="19"/>
                    <a:pt x="50" y="19"/>
                  </a:cubicBezTo>
                  <a:cubicBezTo>
                    <a:pt x="50" y="19"/>
                    <a:pt x="50" y="19"/>
                    <a:pt x="50" y="18"/>
                  </a:cubicBezTo>
                  <a:cubicBezTo>
                    <a:pt x="51" y="18"/>
                    <a:pt x="51" y="18"/>
                    <a:pt x="51" y="18"/>
                  </a:cubicBezTo>
                  <a:cubicBezTo>
                    <a:pt x="51" y="18"/>
                    <a:pt x="51" y="17"/>
                    <a:pt x="51" y="17"/>
                  </a:cubicBezTo>
                  <a:cubicBezTo>
                    <a:pt x="50" y="16"/>
                    <a:pt x="50" y="15"/>
                    <a:pt x="49" y="15"/>
                  </a:cubicBezTo>
                  <a:cubicBezTo>
                    <a:pt x="49" y="15"/>
                    <a:pt x="49" y="14"/>
                    <a:pt x="48" y="14"/>
                  </a:cubicBezTo>
                  <a:cubicBezTo>
                    <a:pt x="48" y="14"/>
                    <a:pt x="48" y="15"/>
                    <a:pt x="48" y="15"/>
                  </a:cubicBezTo>
                  <a:cubicBezTo>
                    <a:pt x="47" y="15"/>
                    <a:pt x="47" y="15"/>
                    <a:pt x="47" y="15"/>
                  </a:cubicBezTo>
                  <a:cubicBezTo>
                    <a:pt x="47" y="15"/>
                    <a:pt x="46" y="14"/>
                    <a:pt x="47" y="14"/>
                  </a:cubicBezTo>
                  <a:cubicBezTo>
                    <a:pt x="47" y="14"/>
                    <a:pt x="47" y="13"/>
                    <a:pt x="47" y="13"/>
                  </a:cubicBezTo>
                  <a:cubicBezTo>
                    <a:pt x="47" y="13"/>
                    <a:pt x="46" y="13"/>
                    <a:pt x="46" y="13"/>
                  </a:cubicBezTo>
                  <a:cubicBezTo>
                    <a:pt x="45" y="12"/>
                    <a:pt x="44" y="12"/>
                    <a:pt x="44" y="12"/>
                  </a:cubicBezTo>
                  <a:cubicBezTo>
                    <a:pt x="43" y="12"/>
                    <a:pt x="43" y="12"/>
                    <a:pt x="43" y="12"/>
                  </a:cubicBezTo>
                  <a:cubicBezTo>
                    <a:pt x="43" y="12"/>
                    <a:pt x="42" y="12"/>
                    <a:pt x="42" y="13"/>
                  </a:cubicBezTo>
                  <a:cubicBezTo>
                    <a:pt x="42" y="13"/>
                    <a:pt x="41" y="13"/>
                    <a:pt x="41" y="13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0" y="12"/>
                    <a:pt x="40" y="12"/>
                    <a:pt x="40" y="12"/>
                  </a:cubicBezTo>
                  <a:cubicBezTo>
                    <a:pt x="39" y="12"/>
                    <a:pt x="38" y="12"/>
                    <a:pt x="37" y="13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7" y="13"/>
                    <a:pt x="37" y="14"/>
                    <a:pt x="37" y="14"/>
                  </a:cubicBezTo>
                  <a:cubicBezTo>
                    <a:pt x="37" y="14"/>
                    <a:pt x="37" y="15"/>
                    <a:pt x="37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15"/>
                    <a:pt x="35" y="14"/>
                    <a:pt x="35" y="14"/>
                  </a:cubicBezTo>
                  <a:cubicBezTo>
                    <a:pt x="35" y="14"/>
                    <a:pt x="35" y="15"/>
                    <a:pt x="34" y="15"/>
                  </a:cubicBezTo>
                  <a:cubicBezTo>
                    <a:pt x="34" y="15"/>
                    <a:pt x="33" y="16"/>
                    <a:pt x="33" y="17"/>
                  </a:cubicBezTo>
                  <a:cubicBezTo>
                    <a:pt x="33" y="17"/>
                    <a:pt x="33" y="18"/>
                    <a:pt x="33" y="18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4" y="19"/>
                    <a:pt x="34" y="19"/>
                    <a:pt x="34" y="19"/>
                  </a:cubicBezTo>
                  <a:cubicBezTo>
                    <a:pt x="33" y="19"/>
                    <a:pt x="33" y="20"/>
                    <a:pt x="33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1"/>
                    <a:pt x="31" y="21"/>
                    <a:pt x="31" y="22"/>
                  </a:cubicBezTo>
                  <a:cubicBezTo>
                    <a:pt x="31" y="22"/>
                    <a:pt x="32" y="23"/>
                    <a:pt x="32" y="23"/>
                  </a:cubicBezTo>
                  <a:cubicBezTo>
                    <a:pt x="32" y="24"/>
                    <a:pt x="32" y="24"/>
                    <a:pt x="32" y="24"/>
                  </a:cubicBezTo>
                  <a:close/>
                  <a:moveTo>
                    <a:pt x="33" y="22"/>
                  </a:moveTo>
                  <a:cubicBezTo>
                    <a:pt x="34" y="21"/>
                    <a:pt x="35" y="21"/>
                    <a:pt x="35" y="20"/>
                  </a:cubicBezTo>
                  <a:cubicBezTo>
                    <a:pt x="36" y="19"/>
                    <a:pt x="36" y="18"/>
                    <a:pt x="35" y="17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6" y="17"/>
                    <a:pt x="37" y="17"/>
                    <a:pt x="38" y="17"/>
                  </a:cubicBezTo>
                  <a:cubicBezTo>
                    <a:pt x="39" y="16"/>
                    <a:pt x="39" y="15"/>
                    <a:pt x="39" y="14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40" y="15"/>
                    <a:pt x="41" y="15"/>
                    <a:pt x="42" y="15"/>
                  </a:cubicBezTo>
                  <a:cubicBezTo>
                    <a:pt x="43" y="15"/>
                    <a:pt x="44" y="15"/>
                    <a:pt x="44" y="14"/>
                  </a:cubicBezTo>
                  <a:cubicBezTo>
                    <a:pt x="44" y="14"/>
                    <a:pt x="44" y="14"/>
                    <a:pt x="45" y="14"/>
                  </a:cubicBezTo>
                  <a:cubicBezTo>
                    <a:pt x="44" y="15"/>
                    <a:pt x="45" y="16"/>
                    <a:pt x="46" y="17"/>
                  </a:cubicBezTo>
                  <a:cubicBezTo>
                    <a:pt x="46" y="17"/>
                    <a:pt x="47" y="17"/>
                    <a:pt x="48" y="17"/>
                  </a:cubicBezTo>
                  <a:cubicBezTo>
                    <a:pt x="48" y="17"/>
                    <a:pt x="48" y="17"/>
                    <a:pt x="49" y="17"/>
                  </a:cubicBezTo>
                  <a:cubicBezTo>
                    <a:pt x="48" y="18"/>
                    <a:pt x="48" y="19"/>
                    <a:pt x="48" y="20"/>
                  </a:cubicBezTo>
                  <a:cubicBezTo>
                    <a:pt x="48" y="21"/>
                    <a:pt x="49" y="21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49" y="22"/>
                    <a:pt x="48" y="23"/>
                    <a:pt x="48" y="24"/>
                  </a:cubicBezTo>
                  <a:cubicBezTo>
                    <a:pt x="48" y="25"/>
                    <a:pt x="48" y="26"/>
                    <a:pt x="49" y="26"/>
                  </a:cubicBezTo>
                  <a:cubicBezTo>
                    <a:pt x="48" y="27"/>
                    <a:pt x="48" y="27"/>
                    <a:pt x="48" y="27"/>
                  </a:cubicBezTo>
                  <a:cubicBezTo>
                    <a:pt x="47" y="27"/>
                    <a:pt x="46" y="27"/>
                    <a:pt x="46" y="27"/>
                  </a:cubicBezTo>
                  <a:cubicBezTo>
                    <a:pt x="45" y="28"/>
                    <a:pt x="44" y="29"/>
                    <a:pt x="45" y="30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44" y="29"/>
                    <a:pt x="43" y="28"/>
                    <a:pt x="42" y="28"/>
                  </a:cubicBezTo>
                  <a:cubicBezTo>
                    <a:pt x="41" y="28"/>
                    <a:pt x="40" y="29"/>
                    <a:pt x="39" y="30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29"/>
                    <a:pt x="39" y="28"/>
                    <a:pt x="38" y="27"/>
                  </a:cubicBezTo>
                  <a:cubicBezTo>
                    <a:pt x="37" y="27"/>
                    <a:pt x="36" y="27"/>
                    <a:pt x="35" y="27"/>
                  </a:cubicBezTo>
                  <a:cubicBezTo>
                    <a:pt x="35" y="27"/>
                    <a:pt x="35" y="27"/>
                    <a:pt x="35" y="26"/>
                  </a:cubicBezTo>
                  <a:cubicBezTo>
                    <a:pt x="36" y="26"/>
                    <a:pt x="36" y="25"/>
                    <a:pt x="35" y="24"/>
                  </a:cubicBezTo>
                  <a:cubicBezTo>
                    <a:pt x="35" y="23"/>
                    <a:pt x="34" y="22"/>
                    <a:pt x="33" y="22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3" y="22"/>
                    <a:pt x="33" y="22"/>
                    <a:pt x="33" y="22"/>
                  </a:cubicBezTo>
                  <a:close/>
                  <a:moveTo>
                    <a:pt x="42" y="27"/>
                  </a:moveTo>
                  <a:cubicBezTo>
                    <a:pt x="44" y="27"/>
                    <a:pt x="46" y="24"/>
                    <a:pt x="46" y="22"/>
                  </a:cubicBezTo>
                  <a:cubicBezTo>
                    <a:pt x="46" y="19"/>
                    <a:pt x="44" y="17"/>
                    <a:pt x="42" y="17"/>
                  </a:cubicBezTo>
                  <a:cubicBezTo>
                    <a:pt x="39" y="17"/>
                    <a:pt x="37" y="19"/>
                    <a:pt x="37" y="22"/>
                  </a:cubicBezTo>
                  <a:cubicBezTo>
                    <a:pt x="37" y="24"/>
                    <a:pt x="39" y="27"/>
                    <a:pt x="42" y="27"/>
                  </a:cubicBezTo>
                  <a:close/>
                  <a:moveTo>
                    <a:pt x="42" y="19"/>
                  </a:moveTo>
                  <a:cubicBezTo>
                    <a:pt x="43" y="19"/>
                    <a:pt x="44" y="20"/>
                    <a:pt x="44" y="22"/>
                  </a:cubicBezTo>
                  <a:cubicBezTo>
                    <a:pt x="44" y="23"/>
                    <a:pt x="43" y="25"/>
                    <a:pt x="42" y="25"/>
                  </a:cubicBezTo>
                  <a:cubicBezTo>
                    <a:pt x="40" y="25"/>
                    <a:pt x="39" y="23"/>
                    <a:pt x="39" y="22"/>
                  </a:cubicBezTo>
                  <a:cubicBezTo>
                    <a:pt x="39" y="20"/>
                    <a:pt x="40" y="19"/>
                    <a:pt x="42" y="19"/>
                  </a:cubicBezTo>
                  <a:close/>
                  <a:moveTo>
                    <a:pt x="84" y="51"/>
                  </a:moveTo>
                  <a:cubicBezTo>
                    <a:pt x="79" y="42"/>
                    <a:pt x="79" y="42"/>
                    <a:pt x="79" y="42"/>
                  </a:cubicBezTo>
                  <a:cubicBezTo>
                    <a:pt x="79" y="6"/>
                    <a:pt x="79" y="6"/>
                    <a:pt x="79" y="6"/>
                  </a:cubicBezTo>
                  <a:cubicBezTo>
                    <a:pt x="79" y="1"/>
                    <a:pt x="78" y="0"/>
                    <a:pt x="74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6" y="0"/>
                    <a:pt x="5" y="1"/>
                    <a:pt x="5" y="6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2"/>
                    <a:pt x="0" y="53"/>
                    <a:pt x="0" y="55"/>
                  </a:cubicBezTo>
                  <a:cubicBezTo>
                    <a:pt x="0" y="58"/>
                    <a:pt x="3" y="60"/>
                    <a:pt x="7" y="60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80" y="60"/>
                    <a:pt x="84" y="58"/>
                    <a:pt x="84" y="55"/>
                  </a:cubicBezTo>
                  <a:cubicBezTo>
                    <a:pt x="84" y="52"/>
                    <a:pt x="84" y="52"/>
                    <a:pt x="84" y="52"/>
                  </a:cubicBezTo>
                  <a:cubicBezTo>
                    <a:pt x="84" y="52"/>
                    <a:pt x="84" y="52"/>
                    <a:pt x="84" y="51"/>
                  </a:cubicBezTo>
                  <a:close/>
                  <a:moveTo>
                    <a:pt x="76" y="57"/>
                  </a:moveTo>
                  <a:cubicBezTo>
                    <a:pt x="7" y="57"/>
                    <a:pt x="7" y="57"/>
                    <a:pt x="7" y="57"/>
                  </a:cubicBezTo>
                  <a:cubicBezTo>
                    <a:pt x="5" y="57"/>
                    <a:pt x="3" y="56"/>
                    <a:pt x="3" y="55"/>
                  </a:cubicBezTo>
                  <a:cubicBezTo>
                    <a:pt x="3" y="53"/>
                    <a:pt x="3" y="53"/>
                    <a:pt x="3" y="53"/>
                  </a:cubicBezTo>
                  <a:cubicBezTo>
                    <a:pt x="29" y="53"/>
                    <a:pt x="29" y="53"/>
                    <a:pt x="29" y="53"/>
                  </a:cubicBezTo>
                  <a:cubicBezTo>
                    <a:pt x="29" y="55"/>
                    <a:pt x="29" y="55"/>
                    <a:pt x="29" y="55"/>
                  </a:cubicBezTo>
                  <a:cubicBezTo>
                    <a:pt x="29" y="56"/>
                    <a:pt x="30" y="56"/>
                    <a:pt x="30" y="56"/>
                  </a:cubicBezTo>
                  <a:cubicBezTo>
                    <a:pt x="53" y="56"/>
                    <a:pt x="53" y="56"/>
                    <a:pt x="53" y="56"/>
                  </a:cubicBezTo>
                  <a:cubicBezTo>
                    <a:pt x="54" y="56"/>
                    <a:pt x="54" y="56"/>
                    <a:pt x="54" y="55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81" y="53"/>
                    <a:pt x="81" y="53"/>
                    <a:pt x="81" y="53"/>
                  </a:cubicBezTo>
                  <a:cubicBezTo>
                    <a:pt x="81" y="55"/>
                    <a:pt x="81" y="55"/>
                    <a:pt x="81" y="55"/>
                  </a:cubicBezTo>
                  <a:cubicBezTo>
                    <a:pt x="81" y="56"/>
                    <a:pt x="79" y="57"/>
                    <a:pt x="76" y="57"/>
                  </a:cubicBezTo>
                  <a:close/>
                  <a:moveTo>
                    <a:pt x="31" y="53"/>
                  </a:moveTo>
                  <a:cubicBezTo>
                    <a:pt x="52" y="53"/>
                    <a:pt x="52" y="53"/>
                    <a:pt x="52" y="53"/>
                  </a:cubicBezTo>
                  <a:cubicBezTo>
                    <a:pt x="52" y="54"/>
                    <a:pt x="52" y="54"/>
                    <a:pt x="52" y="54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31" y="53"/>
                  </a:lnTo>
                  <a:close/>
                  <a:moveTo>
                    <a:pt x="53" y="51"/>
                  </a:moveTo>
                  <a:cubicBezTo>
                    <a:pt x="30" y="51"/>
                    <a:pt x="30" y="51"/>
                    <a:pt x="30" y="51"/>
                  </a:cubicBezTo>
                  <a:cubicBezTo>
                    <a:pt x="3" y="51"/>
                    <a:pt x="3" y="51"/>
                    <a:pt x="3" y="51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6" y="43"/>
                    <a:pt x="76" y="43"/>
                    <a:pt x="76" y="43"/>
                  </a:cubicBezTo>
                  <a:cubicBezTo>
                    <a:pt x="80" y="51"/>
                    <a:pt x="80" y="51"/>
                    <a:pt x="80" y="51"/>
                  </a:cubicBezTo>
                  <a:lnTo>
                    <a:pt x="53" y="51"/>
                  </a:lnTo>
                  <a:close/>
                  <a:moveTo>
                    <a:pt x="76" y="6"/>
                  </a:moveTo>
                  <a:cubicBezTo>
                    <a:pt x="76" y="41"/>
                    <a:pt x="76" y="41"/>
                    <a:pt x="76" y="41"/>
                  </a:cubicBezTo>
                  <a:cubicBezTo>
                    <a:pt x="8" y="41"/>
                    <a:pt x="8" y="41"/>
                    <a:pt x="8" y="41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5"/>
                    <a:pt x="8" y="4"/>
                    <a:pt x="8" y="3"/>
                  </a:cubicBezTo>
                  <a:cubicBezTo>
                    <a:pt x="8" y="3"/>
                    <a:pt x="9" y="3"/>
                    <a:pt x="10" y="3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74" y="3"/>
                    <a:pt x="75" y="3"/>
                    <a:pt x="76" y="3"/>
                  </a:cubicBezTo>
                  <a:cubicBezTo>
                    <a:pt x="76" y="4"/>
                    <a:pt x="76" y="5"/>
                    <a:pt x="7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Freeform 14"/>
            <p:cNvSpPr>
              <a:spLocks noEditPoints="1"/>
            </p:cNvSpPr>
            <p:nvPr/>
          </p:nvSpPr>
          <p:spPr bwMode="auto">
            <a:xfrm>
              <a:off x="5611811" y="2867649"/>
              <a:ext cx="390810" cy="455946"/>
            </a:xfrm>
            <a:custGeom>
              <a:avLst/>
              <a:gdLst>
                <a:gd name="T0" fmla="*/ 36 w 56"/>
                <a:gd name="T1" fmla="*/ 14 h 65"/>
                <a:gd name="T2" fmla="*/ 43 w 56"/>
                <a:gd name="T3" fmla="*/ 2 h 65"/>
                <a:gd name="T4" fmla="*/ 41 w 56"/>
                <a:gd name="T5" fmla="*/ 0 h 65"/>
                <a:gd name="T6" fmla="*/ 13 w 56"/>
                <a:gd name="T7" fmla="*/ 1 h 65"/>
                <a:gd name="T8" fmla="*/ 20 w 56"/>
                <a:gd name="T9" fmla="*/ 14 h 65"/>
                <a:gd name="T10" fmla="*/ 0 w 56"/>
                <a:gd name="T11" fmla="*/ 37 h 65"/>
                <a:gd name="T12" fmla="*/ 7 w 56"/>
                <a:gd name="T13" fmla="*/ 65 h 65"/>
                <a:gd name="T14" fmla="*/ 56 w 56"/>
                <a:gd name="T15" fmla="*/ 58 h 65"/>
                <a:gd name="T16" fmla="*/ 36 w 56"/>
                <a:gd name="T17" fmla="*/ 15 h 65"/>
                <a:gd name="T18" fmla="*/ 23 w 56"/>
                <a:gd name="T19" fmla="*/ 4 h 65"/>
                <a:gd name="T20" fmla="*/ 21 w 56"/>
                <a:gd name="T21" fmla="*/ 5 h 65"/>
                <a:gd name="T22" fmla="*/ 22 w 56"/>
                <a:gd name="T23" fmla="*/ 13 h 65"/>
                <a:gd name="T24" fmla="*/ 39 w 56"/>
                <a:gd name="T25" fmla="*/ 3 h 65"/>
                <a:gd name="T26" fmla="*/ 26 w 56"/>
                <a:gd name="T27" fmla="*/ 13 h 65"/>
                <a:gd name="T28" fmla="*/ 33 w 56"/>
                <a:gd name="T29" fmla="*/ 15 h 65"/>
                <a:gd name="T30" fmla="*/ 23 w 56"/>
                <a:gd name="T31" fmla="*/ 16 h 65"/>
                <a:gd name="T32" fmla="*/ 53 w 56"/>
                <a:gd name="T33" fmla="*/ 58 h 65"/>
                <a:gd name="T34" fmla="*/ 7 w 56"/>
                <a:gd name="T35" fmla="*/ 62 h 65"/>
                <a:gd name="T36" fmla="*/ 3 w 56"/>
                <a:gd name="T37" fmla="*/ 37 h 65"/>
                <a:gd name="T38" fmla="*/ 34 w 56"/>
                <a:gd name="T39" fmla="*/ 18 h 65"/>
                <a:gd name="T40" fmla="*/ 53 w 56"/>
                <a:gd name="T41" fmla="*/ 58 h 65"/>
                <a:gd name="T42" fmla="*/ 8 w 56"/>
                <a:gd name="T43" fmla="*/ 54 h 65"/>
                <a:gd name="T44" fmla="*/ 12 w 56"/>
                <a:gd name="T45" fmla="*/ 58 h 65"/>
                <a:gd name="T46" fmla="*/ 6 w 56"/>
                <a:gd name="T47" fmla="*/ 54 h 65"/>
                <a:gd name="T48" fmla="*/ 23 w 56"/>
                <a:gd name="T49" fmla="*/ 21 h 65"/>
                <a:gd name="T50" fmla="*/ 23 w 56"/>
                <a:gd name="T51" fmla="*/ 23 h 65"/>
                <a:gd name="T52" fmla="*/ 28 w 56"/>
                <a:gd name="T53" fmla="*/ 28 h 65"/>
                <a:gd name="T54" fmla="*/ 28 w 56"/>
                <a:gd name="T55" fmla="*/ 53 h 65"/>
                <a:gd name="T56" fmla="*/ 28 w 56"/>
                <a:gd name="T57" fmla="*/ 28 h 65"/>
                <a:gd name="T58" fmla="*/ 17 w 56"/>
                <a:gd name="T59" fmla="*/ 41 h 65"/>
                <a:gd name="T60" fmla="*/ 38 w 56"/>
                <a:gd name="T61" fmla="*/ 41 h 65"/>
                <a:gd name="T62" fmla="*/ 26 w 56"/>
                <a:gd name="T63" fmla="*/ 37 h 65"/>
                <a:gd name="T64" fmla="*/ 32 w 56"/>
                <a:gd name="T65" fmla="*/ 44 h 65"/>
                <a:gd name="T66" fmla="*/ 29 w 56"/>
                <a:gd name="T67" fmla="*/ 49 h 65"/>
                <a:gd name="T68" fmla="*/ 27 w 56"/>
                <a:gd name="T69" fmla="*/ 49 h 65"/>
                <a:gd name="T70" fmla="*/ 24 w 56"/>
                <a:gd name="T71" fmla="*/ 44 h 65"/>
                <a:gd name="T72" fmla="*/ 26 w 56"/>
                <a:gd name="T73" fmla="*/ 44 h 65"/>
                <a:gd name="T74" fmla="*/ 30 w 56"/>
                <a:gd name="T75" fmla="*/ 44 h 65"/>
                <a:gd name="T76" fmla="*/ 24 w 56"/>
                <a:gd name="T77" fmla="*/ 37 h 65"/>
                <a:gd name="T78" fmla="*/ 27 w 56"/>
                <a:gd name="T79" fmla="*/ 32 h 65"/>
                <a:gd name="T80" fmla="*/ 29 w 56"/>
                <a:gd name="T81" fmla="*/ 32 h 65"/>
                <a:gd name="T82" fmla="*/ 32 w 56"/>
                <a:gd name="T83" fmla="*/ 37 h 65"/>
                <a:gd name="T84" fmla="*/ 30 w 56"/>
                <a:gd name="T85" fmla="*/ 37 h 65"/>
                <a:gd name="T86" fmla="*/ 26 w 56"/>
                <a:gd name="T87" fmla="*/ 3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" h="65">
                  <a:moveTo>
                    <a:pt x="36" y="15"/>
                  </a:moveTo>
                  <a:cubicBezTo>
                    <a:pt x="36" y="14"/>
                    <a:pt x="36" y="14"/>
                    <a:pt x="36" y="14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43" y="3"/>
                    <a:pt x="43" y="3"/>
                    <a:pt x="43" y="2"/>
                  </a:cubicBezTo>
                  <a:cubicBezTo>
                    <a:pt x="43" y="1"/>
                    <a:pt x="42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3" y="0"/>
                    <a:pt x="13" y="1"/>
                  </a:cubicBezTo>
                  <a:cubicBezTo>
                    <a:pt x="12" y="2"/>
                    <a:pt x="12" y="3"/>
                    <a:pt x="13" y="3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9" y="16"/>
                    <a:pt x="0" y="26"/>
                    <a:pt x="0" y="37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1"/>
                    <a:pt x="3" y="65"/>
                    <a:pt x="7" y="65"/>
                  </a:cubicBezTo>
                  <a:cubicBezTo>
                    <a:pt x="49" y="65"/>
                    <a:pt x="49" y="65"/>
                    <a:pt x="49" y="65"/>
                  </a:cubicBezTo>
                  <a:cubicBezTo>
                    <a:pt x="53" y="65"/>
                    <a:pt x="56" y="61"/>
                    <a:pt x="56" y="58"/>
                  </a:cubicBezTo>
                  <a:cubicBezTo>
                    <a:pt x="56" y="37"/>
                    <a:pt x="56" y="37"/>
                    <a:pt x="56" y="37"/>
                  </a:cubicBezTo>
                  <a:cubicBezTo>
                    <a:pt x="56" y="26"/>
                    <a:pt x="47" y="16"/>
                    <a:pt x="36" y="15"/>
                  </a:cubicBezTo>
                  <a:close/>
                  <a:moveTo>
                    <a:pt x="26" y="13"/>
                  </a:moveTo>
                  <a:cubicBezTo>
                    <a:pt x="23" y="4"/>
                    <a:pt x="23" y="4"/>
                    <a:pt x="23" y="4"/>
                  </a:cubicBezTo>
                  <a:cubicBezTo>
                    <a:pt x="22" y="3"/>
                    <a:pt x="22" y="3"/>
                    <a:pt x="21" y="3"/>
                  </a:cubicBezTo>
                  <a:cubicBezTo>
                    <a:pt x="21" y="4"/>
                    <a:pt x="21" y="4"/>
                    <a:pt x="21" y="5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33" y="13"/>
                    <a:pt x="33" y="13"/>
                    <a:pt x="33" y="13"/>
                  </a:cubicBezTo>
                  <a:lnTo>
                    <a:pt x="26" y="13"/>
                  </a:lnTo>
                  <a:close/>
                  <a:moveTo>
                    <a:pt x="23" y="15"/>
                  </a:moveTo>
                  <a:cubicBezTo>
                    <a:pt x="33" y="15"/>
                    <a:pt x="33" y="15"/>
                    <a:pt x="33" y="15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23" y="16"/>
                    <a:pt x="23" y="16"/>
                    <a:pt x="23" y="16"/>
                  </a:cubicBezTo>
                  <a:lnTo>
                    <a:pt x="23" y="15"/>
                  </a:lnTo>
                  <a:close/>
                  <a:moveTo>
                    <a:pt x="53" y="58"/>
                  </a:moveTo>
                  <a:cubicBezTo>
                    <a:pt x="53" y="60"/>
                    <a:pt x="51" y="62"/>
                    <a:pt x="49" y="62"/>
                  </a:cubicBezTo>
                  <a:cubicBezTo>
                    <a:pt x="7" y="62"/>
                    <a:pt x="7" y="62"/>
                    <a:pt x="7" y="62"/>
                  </a:cubicBezTo>
                  <a:cubicBezTo>
                    <a:pt x="5" y="62"/>
                    <a:pt x="3" y="60"/>
                    <a:pt x="3" y="58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3" y="26"/>
                    <a:pt x="11" y="18"/>
                    <a:pt x="22" y="18"/>
                  </a:cubicBezTo>
                  <a:cubicBezTo>
                    <a:pt x="34" y="18"/>
                    <a:pt x="34" y="18"/>
                    <a:pt x="34" y="18"/>
                  </a:cubicBezTo>
                  <a:cubicBezTo>
                    <a:pt x="44" y="18"/>
                    <a:pt x="53" y="26"/>
                    <a:pt x="53" y="37"/>
                  </a:cubicBezTo>
                  <a:lnTo>
                    <a:pt x="53" y="58"/>
                  </a:lnTo>
                  <a:close/>
                  <a:moveTo>
                    <a:pt x="8" y="38"/>
                  </a:moveTo>
                  <a:cubicBezTo>
                    <a:pt x="8" y="54"/>
                    <a:pt x="8" y="54"/>
                    <a:pt x="8" y="54"/>
                  </a:cubicBezTo>
                  <a:cubicBezTo>
                    <a:pt x="8" y="55"/>
                    <a:pt x="9" y="57"/>
                    <a:pt x="11" y="57"/>
                  </a:cubicBezTo>
                  <a:cubicBezTo>
                    <a:pt x="11" y="57"/>
                    <a:pt x="12" y="57"/>
                    <a:pt x="12" y="58"/>
                  </a:cubicBezTo>
                  <a:cubicBezTo>
                    <a:pt x="12" y="58"/>
                    <a:pt x="11" y="59"/>
                    <a:pt x="11" y="59"/>
                  </a:cubicBezTo>
                  <a:cubicBezTo>
                    <a:pt x="8" y="59"/>
                    <a:pt x="6" y="56"/>
                    <a:pt x="6" y="54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6" y="28"/>
                    <a:pt x="14" y="21"/>
                    <a:pt x="23" y="21"/>
                  </a:cubicBezTo>
                  <a:cubicBezTo>
                    <a:pt x="24" y="21"/>
                    <a:pt x="24" y="21"/>
                    <a:pt x="24" y="22"/>
                  </a:cubicBezTo>
                  <a:cubicBezTo>
                    <a:pt x="24" y="22"/>
                    <a:pt x="24" y="23"/>
                    <a:pt x="23" y="23"/>
                  </a:cubicBezTo>
                  <a:cubicBezTo>
                    <a:pt x="15" y="23"/>
                    <a:pt x="8" y="29"/>
                    <a:pt x="8" y="38"/>
                  </a:cubicBezTo>
                  <a:close/>
                  <a:moveTo>
                    <a:pt x="28" y="28"/>
                  </a:moveTo>
                  <a:cubicBezTo>
                    <a:pt x="21" y="28"/>
                    <a:pt x="15" y="34"/>
                    <a:pt x="15" y="41"/>
                  </a:cubicBezTo>
                  <a:cubicBezTo>
                    <a:pt x="15" y="47"/>
                    <a:pt x="21" y="53"/>
                    <a:pt x="28" y="53"/>
                  </a:cubicBezTo>
                  <a:cubicBezTo>
                    <a:pt x="35" y="53"/>
                    <a:pt x="40" y="47"/>
                    <a:pt x="40" y="41"/>
                  </a:cubicBezTo>
                  <a:cubicBezTo>
                    <a:pt x="40" y="34"/>
                    <a:pt x="35" y="28"/>
                    <a:pt x="28" y="28"/>
                  </a:cubicBezTo>
                  <a:close/>
                  <a:moveTo>
                    <a:pt x="28" y="51"/>
                  </a:moveTo>
                  <a:cubicBezTo>
                    <a:pt x="22" y="51"/>
                    <a:pt x="17" y="46"/>
                    <a:pt x="17" y="41"/>
                  </a:cubicBezTo>
                  <a:cubicBezTo>
                    <a:pt x="17" y="35"/>
                    <a:pt x="22" y="30"/>
                    <a:pt x="28" y="30"/>
                  </a:cubicBezTo>
                  <a:cubicBezTo>
                    <a:pt x="33" y="30"/>
                    <a:pt x="38" y="35"/>
                    <a:pt x="38" y="41"/>
                  </a:cubicBezTo>
                  <a:cubicBezTo>
                    <a:pt x="38" y="46"/>
                    <a:pt x="33" y="51"/>
                    <a:pt x="28" y="51"/>
                  </a:cubicBezTo>
                  <a:close/>
                  <a:moveTo>
                    <a:pt x="26" y="37"/>
                  </a:moveTo>
                  <a:cubicBezTo>
                    <a:pt x="26" y="39"/>
                    <a:pt x="27" y="40"/>
                    <a:pt x="28" y="40"/>
                  </a:cubicBezTo>
                  <a:cubicBezTo>
                    <a:pt x="30" y="40"/>
                    <a:pt x="32" y="41"/>
                    <a:pt x="32" y="44"/>
                  </a:cubicBezTo>
                  <a:cubicBezTo>
                    <a:pt x="32" y="46"/>
                    <a:pt x="31" y="47"/>
                    <a:pt x="29" y="48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7" y="50"/>
                    <a:pt x="27" y="49"/>
                    <a:pt x="27" y="49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5" y="47"/>
                    <a:pt x="24" y="46"/>
                    <a:pt x="24" y="44"/>
                  </a:cubicBezTo>
                  <a:cubicBezTo>
                    <a:pt x="24" y="43"/>
                    <a:pt x="24" y="43"/>
                    <a:pt x="25" y="43"/>
                  </a:cubicBezTo>
                  <a:cubicBezTo>
                    <a:pt x="25" y="43"/>
                    <a:pt x="26" y="43"/>
                    <a:pt x="26" y="44"/>
                  </a:cubicBezTo>
                  <a:cubicBezTo>
                    <a:pt x="26" y="45"/>
                    <a:pt x="27" y="46"/>
                    <a:pt x="28" y="46"/>
                  </a:cubicBezTo>
                  <a:cubicBezTo>
                    <a:pt x="29" y="46"/>
                    <a:pt x="30" y="45"/>
                    <a:pt x="30" y="44"/>
                  </a:cubicBezTo>
                  <a:cubicBezTo>
                    <a:pt x="30" y="42"/>
                    <a:pt x="29" y="42"/>
                    <a:pt x="28" y="42"/>
                  </a:cubicBezTo>
                  <a:cubicBezTo>
                    <a:pt x="25" y="42"/>
                    <a:pt x="24" y="40"/>
                    <a:pt x="24" y="37"/>
                  </a:cubicBezTo>
                  <a:cubicBezTo>
                    <a:pt x="24" y="36"/>
                    <a:pt x="25" y="34"/>
                    <a:pt x="27" y="34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7" y="32"/>
                    <a:pt x="27" y="31"/>
                    <a:pt x="28" y="31"/>
                  </a:cubicBezTo>
                  <a:cubicBezTo>
                    <a:pt x="28" y="31"/>
                    <a:pt x="29" y="32"/>
                    <a:pt x="29" y="32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30" y="34"/>
                    <a:pt x="32" y="35"/>
                    <a:pt x="32" y="37"/>
                  </a:cubicBezTo>
                  <a:cubicBezTo>
                    <a:pt x="32" y="38"/>
                    <a:pt x="31" y="38"/>
                    <a:pt x="31" y="38"/>
                  </a:cubicBezTo>
                  <a:cubicBezTo>
                    <a:pt x="30" y="38"/>
                    <a:pt x="30" y="38"/>
                    <a:pt x="30" y="37"/>
                  </a:cubicBezTo>
                  <a:cubicBezTo>
                    <a:pt x="30" y="36"/>
                    <a:pt x="29" y="35"/>
                    <a:pt x="28" y="35"/>
                  </a:cubicBezTo>
                  <a:cubicBezTo>
                    <a:pt x="27" y="35"/>
                    <a:pt x="26" y="36"/>
                    <a:pt x="26" y="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Freeform 65"/>
            <p:cNvSpPr>
              <a:spLocks noEditPoints="1"/>
            </p:cNvSpPr>
            <p:nvPr/>
          </p:nvSpPr>
          <p:spPr bwMode="auto">
            <a:xfrm>
              <a:off x="3706668" y="4682705"/>
              <a:ext cx="454390" cy="454388"/>
            </a:xfrm>
            <a:custGeom>
              <a:avLst/>
              <a:gdLst>
                <a:gd name="T0" fmla="*/ 45 w 62"/>
                <a:gd name="T1" fmla="*/ 4 h 62"/>
                <a:gd name="T2" fmla="*/ 45 w 62"/>
                <a:gd name="T3" fmla="*/ 9 h 62"/>
                <a:gd name="T4" fmla="*/ 17 w 62"/>
                <a:gd name="T5" fmla="*/ 52 h 62"/>
                <a:gd name="T6" fmla="*/ 16 w 62"/>
                <a:gd name="T7" fmla="*/ 58 h 62"/>
                <a:gd name="T8" fmla="*/ 19 w 62"/>
                <a:gd name="T9" fmla="*/ 52 h 62"/>
                <a:gd name="T10" fmla="*/ 54 w 62"/>
                <a:gd name="T11" fmla="*/ 19 h 62"/>
                <a:gd name="T12" fmla="*/ 56 w 62"/>
                <a:gd name="T13" fmla="*/ 15 h 62"/>
                <a:gd name="T14" fmla="*/ 53 w 62"/>
                <a:gd name="T15" fmla="*/ 19 h 62"/>
                <a:gd name="T16" fmla="*/ 4 w 62"/>
                <a:gd name="T17" fmla="*/ 46 h 62"/>
                <a:gd name="T18" fmla="*/ 9 w 62"/>
                <a:gd name="T19" fmla="*/ 44 h 62"/>
                <a:gd name="T20" fmla="*/ 61 w 62"/>
                <a:gd name="T21" fmla="*/ 30 h 62"/>
                <a:gd name="T22" fmla="*/ 56 w 62"/>
                <a:gd name="T23" fmla="*/ 32 h 62"/>
                <a:gd name="T24" fmla="*/ 61 w 62"/>
                <a:gd name="T25" fmla="*/ 30 h 62"/>
                <a:gd name="T26" fmla="*/ 1 w 62"/>
                <a:gd name="T27" fmla="*/ 30 h 62"/>
                <a:gd name="T28" fmla="*/ 5 w 62"/>
                <a:gd name="T29" fmla="*/ 32 h 62"/>
                <a:gd name="T30" fmla="*/ 52 w 62"/>
                <a:gd name="T31" fmla="*/ 43 h 62"/>
                <a:gd name="T32" fmla="*/ 57 w 62"/>
                <a:gd name="T33" fmla="*/ 47 h 62"/>
                <a:gd name="T34" fmla="*/ 54 w 62"/>
                <a:gd name="T35" fmla="*/ 43 h 62"/>
                <a:gd name="T36" fmla="*/ 10 w 62"/>
                <a:gd name="T37" fmla="*/ 18 h 62"/>
                <a:gd name="T38" fmla="*/ 4 w 62"/>
                <a:gd name="T39" fmla="*/ 15 h 62"/>
                <a:gd name="T40" fmla="*/ 45 w 62"/>
                <a:gd name="T41" fmla="*/ 52 h 62"/>
                <a:gd name="T42" fmla="*/ 45 w 62"/>
                <a:gd name="T43" fmla="*/ 57 h 62"/>
                <a:gd name="T44" fmla="*/ 47 w 62"/>
                <a:gd name="T45" fmla="*/ 56 h 62"/>
                <a:gd name="T46" fmla="*/ 30 w 62"/>
                <a:gd name="T47" fmla="*/ 56 h 62"/>
                <a:gd name="T48" fmla="*/ 32 w 62"/>
                <a:gd name="T49" fmla="*/ 61 h 62"/>
                <a:gd name="T50" fmla="*/ 17 w 62"/>
                <a:gd name="T51" fmla="*/ 9 h 62"/>
                <a:gd name="T52" fmla="*/ 19 w 62"/>
                <a:gd name="T53" fmla="*/ 8 h 62"/>
                <a:gd name="T54" fmla="*/ 15 w 62"/>
                <a:gd name="T55" fmla="*/ 5 h 62"/>
                <a:gd name="T56" fmla="*/ 32 w 62"/>
                <a:gd name="T57" fmla="*/ 5 h 62"/>
                <a:gd name="T58" fmla="*/ 30 w 62"/>
                <a:gd name="T59" fmla="*/ 1 h 62"/>
                <a:gd name="T60" fmla="*/ 53 w 62"/>
                <a:gd name="T61" fmla="*/ 30 h 62"/>
                <a:gd name="T62" fmla="*/ 29 w 62"/>
                <a:gd name="T63" fmla="*/ 53 h 62"/>
                <a:gd name="T64" fmla="*/ 14 w 62"/>
                <a:gd name="T65" fmla="*/ 19 h 62"/>
                <a:gd name="T66" fmla="*/ 48 w 62"/>
                <a:gd name="T67" fmla="*/ 19 h 62"/>
                <a:gd name="T68" fmla="*/ 46 w 62"/>
                <a:gd name="T69" fmla="*/ 22 h 62"/>
                <a:gd name="T70" fmla="*/ 46 w 62"/>
                <a:gd name="T71" fmla="*/ 22 h 62"/>
                <a:gd name="T72" fmla="*/ 39 w 62"/>
                <a:gd name="T73" fmla="*/ 27 h 62"/>
                <a:gd name="T74" fmla="*/ 31 w 62"/>
                <a:gd name="T75" fmla="*/ 48 h 62"/>
                <a:gd name="T76" fmla="*/ 36 w 62"/>
                <a:gd name="T77" fmla="*/ 27 h 62"/>
                <a:gd name="T78" fmla="*/ 36 w 62"/>
                <a:gd name="T79" fmla="*/ 27 h 62"/>
                <a:gd name="T80" fmla="*/ 23 w 62"/>
                <a:gd name="T81" fmla="*/ 27 h 62"/>
                <a:gd name="T82" fmla="*/ 21 w 62"/>
                <a:gd name="T83" fmla="*/ 27 h 62"/>
                <a:gd name="T84" fmla="*/ 28 w 62"/>
                <a:gd name="T85" fmla="*/ 47 h 62"/>
                <a:gd name="T86" fmla="*/ 28 w 62"/>
                <a:gd name="T87" fmla="*/ 47 h 62"/>
                <a:gd name="T88" fmla="*/ 39 w 62"/>
                <a:gd name="T89" fmla="*/ 29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2" h="62">
                  <a:moveTo>
                    <a:pt x="43" y="9"/>
                  </a:moveTo>
                  <a:cubicBezTo>
                    <a:pt x="43" y="9"/>
                    <a:pt x="43" y="9"/>
                    <a:pt x="43" y="8"/>
                  </a:cubicBezTo>
                  <a:cubicBezTo>
                    <a:pt x="45" y="4"/>
                    <a:pt x="45" y="4"/>
                    <a:pt x="45" y="4"/>
                  </a:cubicBezTo>
                  <a:cubicBezTo>
                    <a:pt x="45" y="4"/>
                    <a:pt x="46" y="4"/>
                    <a:pt x="46" y="4"/>
                  </a:cubicBezTo>
                  <a:cubicBezTo>
                    <a:pt x="47" y="4"/>
                    <a:pt x="47" y="5"/>
                    <a:pt x="47" y="5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4" y="9"/>
                    <a:pt x="44" y="10"/>
                    <a:pt x="44" y="10"/>
                  </a:cubicBezTo>
                  <a:cubicBezTo>
                    <a:pt x="43" y="10"/>
                    <a:pt x="43" y="9"/>
                    <a:pt x="43" y="9"/>
                  </a:cubicBezTo>
                  <a:close/>
                  <a:moveTo>
                    <a:pt x="17" y="52"/>
                  </a:moveTo>
                  <a:cubicBezTo>
                    <a:pt x="15" y="56"/>
                    <a:pt x="15" y="56"/>
                    <a:pt x="15" y="56"/>
                  </a:cubicBezTo>
                  <a:cubicBezTo>
                    <a:pt x="15" y="57"/>
                    <a:pt x="15" y="57"/>
                    <a:pt x="15" y="58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16" y="58"/>
                    <a:pt x="17" y="57"/>
                    <a:pt x="17" y="57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9" y="53"/>
                    <a:pt x="19" y="52"/>
                    <a:pt x="19" y="52"/>
                  </a:cubicBezTo>
                  <a:cubicBezTo>
                    <a:pt x="18" y="52"/>
                    <a:pt x="18" y="52"/>
                    <a:pt x="17" y="52"/>
                  </a:cubicBezTo>
                  <a:close/>
                  <a:moveTo>
                    <a:pt x="53" y="19"/>
                  </a:moveTo>
                  <a:cubicBezTo>
                    <a:pt x="53" y="19"/>
                    <a:pt x="53" y="19"/>
                    <a:pt x="54" y="19"/>
                  </a:cubicBezTo>
                  <a:cubicBezTo>
                    <a:pt x="57" y="17"/>
                    <a:pt x="57" y="17"/>
                    <a:pt x="57" y="17"/>
                  </a:cubicBezTo>
                  <a:cubicBezTo>
                    <a:pt x="58" y="16"/>
                    <a:pt x="58" y="16"/>
                    <a:pt x="58" y="15"/>
                  </a:cubicBezTo>
                  <a:cubicBezTo>
                    <a:pt x="57" y="15"/>
                    <a:pt x="57" y="14"/>
                    <a:pt x="56" y="15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2" y="17"/>
                    <a:pt x="52" y="18"/>
                    <a:pt x="52" y="18"/>
                  </a:cubicBezTo>
                  <a:cubicBezTo>
                    <a:pt x="52" y="19"/>
                    <a:pt x="53" y="19"/>
                    <a:pt x="53" y="19"/>
                  </a:cubicBezTo>
                  <a:close/>
                  <a:moveTo>
                    <a:pt x="8" y="43"/>
                  </a:moveTo>
                  <a:cubicBezTo>
                    <a:pt x="4" y="45"/>
                    <a:pt x="4" y="45"/>
                    <a:pt x="4" y="45"/>
                  </a:cubicBezTo>
                  <a:cubicBezTo>
                    <a:pt x="4" y="45"/>
                    <a:pt x="4" y="46"/>
                    <a:pt x="4" y="46"/>
                  </a:cubicBezTo>
                  <a:cubicBezTo>
                    <a:pt x="4" y="46"/>
                    <a:pt x="5" y="47"/>
                    <a:pt x="5" y="47"/>
                  </a:cubicBezTo>
                  <a:cubicBezTo>
                    <a:pt x="5" y="47"/>
                    <a:pt x="5" y="47"/>
                    <a:pt x="5" y="47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10" y="44"/>
                    <a:pt x="10" y="43"/>
                    <a:pt x="10" y="43"/>
                  </a:cubicBezTo>
                  <a:cubicBezTo>
                    <a:pt x="9" y="42"/>
                    <a:pt x="9" y="42"/>
                    <a:pt x="8" y="43"/>
                  </a:cubicBezTo>
                  <a:close/>
                  <a:moveTo>
                    <a:pt x="61" y="30"/>
                  </a:moveTo>
                  <a:cubicBezTo>
                    <a:pt x="56" y="30"/>
                    <a:pt x="56" y="30"/>
                    <a:pt x="56" y="30"/>
                  </a:cubicBezTo>
                  <a:cubicBezTo>
                    <a:pt x="56" y="30"/>
                    <a:pt x="55" y="30"/>
                    <a:pt x="55" y="31"/>
                  </a:cubicBezTo>
                  <a:cubicBezTo>
                    <a:pt x="55" y="31"/>
                    <a:pt x="56" y="32"/>
                    <a:pt x="56" y="32"/>
                  </a:cubicBezTo>
                  <a:cubicBezTo>
                    <a:pt x="61" y="32"/>
                    <a:pt x="61" y="32"/>
                    <a:pt x="61" y="32"/>
                  </a:cubicBezTo>
                  <a:cubicBezTo>
                    <a:pt x="61" y="32"/>
                    <a:pt x="62" y="31"/>
                    <a:pt x="62" y="31"/>
                  </a:cubicBezTo>
                  <a:cubicBezTo>
                    <a:pt x="62" y="30"/>
                    <a:pt x="61" y="30"/>
                    <a:pt x="61" y="30"/>
                  </a:cubicBezTo>
                  <a:close/>
                  <a:moveTo>
                    <a:pt x="6" y="31"/>
                  </a:moveTo>
                  <a:cubicBezTo>
                    <a:pt x="6" y="30"/>
                    <a:pt x="6" y="30"/>
                    <a:pt x="5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0"/>
                    <a:pt x="0" y="30"/>
                    <a:pt x="0" y="31"/>
                  </a:cubicBezTo>
                  <a:cubicBezTo>
                    <a:pt x="0" y="31"/>
                    <a:pt x="0" y="32"/>
                    <a:pt x="1" y="32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6" y="32"/>
                    <a:pt x="6" y="31"/>
                    <a:pt x="6" y="31"/>
                  </a:cubicBezTo>
                  <a:close/>
                  <a:moveTo>
                    <a:pt x="54" y="43"/>
                  </a:moveTo>
                  <a:cubicBezTo>
                    <a:pt x="53" y="42"/>
                    <a:pt x="52" y="42"/>
                    <a:pt x="52" y="43"/>
                  </a:cubicBezTo>
                  <a:cubicBezTo>
                    <a:pt x="52" y="43"/>
                    <a:pt x="52" y="44"/>
                    <a:pt x="53" y="44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7" y="47"/>
                    <a:pt x="58" y="46"/>
                    <a:pt x="58" y="46"/>
                  </a:cubicBezTo>
                  <a:cubicBezTo>
                    <a:pt x="58" y="46"/>
                    <a:pt x="58" y="45"/>
                    <a:pt x="57" y="45"/>
                  </a:cubicBezTo>
                  <a:lnTo>
                    <a:pt x="54" y="43"/>
                  </a:lnTo>
                  <a:close/>
                  <a:moveTo>
                    <a:pt x="8" y="19"/>
                  </a:moveTo>
                  <a:cubicBezTo>
                    <a:pt x="8" y="19"/>
                    <a:pt x="9" y="19"/>
                    <a:pt x="9" y="19"/>
                  </a:cubicBezTo>
                  <a:cubicBezTo>
                    <a:pt x="9" y="19"/>
                    <a:pt x="9" y="19"/>
                    <a:pt x="10" y="18"/>
                  </a:cubicBezTo>
                  <a:cubicBezTo>
                    <a:pt x="10" y="18"/>
                    <a:pt x="10" y="17"/>
                    <a:pt x="9" y="17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4"/>
                    <a:pt x="4" y="15"/>
                    <a:pt x="4" y="15"/>
                  </a:cubicBezTo>
                  <a:cubicBezTo>
                    <a:pt x="4" y="16"/>
                    <a:pt x="4" y="16"/>
                    <a:pt x="4" y="17"/>
                  </a:cubicBezTo>
                  <a:lnTo>
                    <a:pt x="8" y="19"/>
                  </a:lnTo>
                  <a:close/>
                  <a:moveTo>
                    <a:pt x="45" y="52"/>
                  </a:moveTo>
                  <a:cubicBezTo>
                    <a:pt x="44" y="52"/>
                    <a:pt x="44" y="52"/>
                    <a:pt x="43" y="52"/>
                  </a:cubicBezTo>
                  <a:cubicBezTo>
                    <a:pt x="43" y="52"/>
                    <a:pt x="43" y="53"/>
                    <a:pt x="43" y="53"/>
                  </a:cubicBezTo>
                  <a:cubicBezTo>
                    <a:pt x="45" y="57"/>
                    <a:pt x="45" y="57"/>
                    <a:pt x="45" y="57"/>
                  </a:cubicBezTo>
                  <a:cubicBezTo>
                    <a:pt x="45" y="57"/>
                    <a:pt x="46" y="58"/>
                    <a:pt x="46" y="58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7" y="57"/>
                    <a:pt x="47" y="57"/>
                    <a:pt x="47" y="56"/>
                  </a:cubicBezTo>
                  <a:lnTo>
                    <a:pt x="45" y="52"/>
                  </a:lnTo>
                  <a:close/>
                  <a:moveTo>
                    <a:pt x="31" y="55"/>
                  </a:moveTo>
                  <a:cubicBezTo>
                    <a:pt x="30" y="55"/>
                    <a:pt x="30" y="56"/>
                    <a:pt x="30" y="56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1"/>
                    <a:pt x="30" y="62"/>
                    <a:pt x="31" y="62"/>
                  </a:cubicBezTo>
                  <a:cubicBezTo>
                    <a:pt x="31" y="62"/>
                    <a:pt x="32" y="61"/>
                    <a:pt x="32" y="61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32" y="56"/>
                    <a:pt x="31" y="55"/>
                    <a:pt x="31" y="55"/>
                  </a:cubicBezTo>
                  <a:close/>
                  <a:moveTo>
                    <a:pt x="17" y="9"/>
                  </a:moveTo>
                  <a:cubicBezTo>
                    <a:pt x="17" y="9"/>
                    <a:pt x="18" y="10"/>
                    <a:pt x="18" y="10"/>
                  </a:cubicBezTo>
                  <a:cubicBezTo>
                    <a:pt x="18" y="10"/>
                    <a:pt x="18" y="9"/>
                    <a:pt x="19" y="9"/>
                  </a:cubicBezTo>
                  <a:cubicBezTo>
                    <a:pt x="19" y="9"/>
                    <a:pt x="19" y="9"/>
                    <a:pt x="19" y="8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6" y="4"/>
                    <a:pt x="16" y="4"/>
                    <a:pt x="15" y="4"/>
                  </a:cubicBezTo>
                  <a:cubicBezTo>
                    <a:pt x="15" y="4"/>
                    <a:pt x="15" y="5"/>
                    <a:pt x="15" y="5"/>
                  </a:cubicBezTo>
                  <a:lnTo>
                    <a:pt x="17" y="9"/>
                  </a:lnTo>
                  <a:close/>
                  <a:moveTo>
                    <a:pt x="31" y="6"/>
                  </a:moveTo>
                  <a:cubicBezTo>
                    <a:pt x="31" y="6"/>
                    <a:pt x="32" y="6"/>
                    <a:pt x="32" y="5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0"/>
                    <a:pt x="31" y="0"/>
                    <a:pt x="31" y="0"/>
                  </a:cubicBezTo>
                  <a:cubicBezTo>
                    <a:pt x="30" y="0"/>
                    <a:pt x="30" y="0"/>
                    <a:pt x="30" y="1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0" y="6"/>
                    <a:pt x="30" y="6"/>
                    <a:pt x="31" y="6"/>
                  </a:cubicBezTo>
                  <a:close/>
                  <a:moveTo>
                    <a:pt x="53" y="30"/>
                  </a:moveTo>
                  <a:cubicBezTo>
                    <a:pt x="32" y="53"/>
                    <a:pt x="32" y="53"/>
                    <a:pt x="32" y="53"/>
                  </a:cubicBezTo>
                  <a:cubicBezTo>
                    <a:pt x="32" y="53"/>
                    <a:pt x="31" y="53"/>
                    <a:pt x="31" y="53"/>
                  </a:cubicBezTo>
                  <a:cubicBezTo>
                    <a:pt x="30" y="53"/>
                    <a:pt x="30" y="53"/>
                    <a:pt x="29" y="53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8" y="29"/>
                    <a:pt x="8" y="28"/>
                    <a:pt x="9" y="27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5" y="18"/>
                    <a:pt x="15" y="18"/>
                  </a:cubicBezTo>
                  <a:cubicBezTo>
                    <a:pt x="46" y="18"/>
                    <a:pt x="46" y="18"/>
                    <a:pt x="46" y="18"/>
                  </a:cubicBezTo>
                  <a:cubicBezTo>
                    <a:pt x="47" y="18"/>
                    <a:pt x="48" y="19"/>
                    <a:pt x="48" y="19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4" y="28"/>
                    <a:pt x="54" y="29"/>
                    <a:pt x="53" y="30"/>
                  </a:cubicBezTo>
                  <a:close/>
                  <a:moveTo>
                    <a:pt x="46" y="22"/>
                  </a:moveTo>
                  <a:cubicBezTo>
                    <a:pt x="41" y="27"/>
                    <a:pt x="41" y="27"/>
                    <a:pt x="41" y="27"/>
                  </a:cubicBezTo>
                  <a:cubicBezTo>
                    <a:pt x="50" y="27"/>
                    <a:pt x="50" y="27"/>
                    <a:pt x="50" y="27"/>
                  </a:cubicBezTo>
                  <a:lnTo>
                    <a:pt x="46" y="22"/>
                  </a:lnTo>
                  <a:close/>
                  <a:moveTo>
                    <a:pt x="44" y="21"/>
                  </a:moveTo>
                  <a:cubicBezTo>
                    <a:pt x="33" y="21"/>
                    <a:pt x="33" y="21"/>
                    <a:pt x="33" y="21"/>
                  </a:cubicBezTo>
                  <a:cubicBezTo>
                    <a:pt x="39" y="27"/>
                    <a:pt x="39" y="27"/>
                    <a:pt x="39" y="27"/>
                  </a:cubicBezTo>
                  <a:lnTo>
                    <a:pt x="44" y="21"/>
                  </a:lnTo>
                  <a:close/>
                  <a:moveTo>
                    <a:pt x="25" y="29"/>
                  </a:moveTo>
                  <a:cubicBezTo>
                    <a:pt x="31" y="48"/>
                    <a:pt x="31" y="48"/>
                    <a:pt x="31" y="48"/>
                  </a:cubicBezTo>
                  <a:cubicBezTo>
                    <a:pt x="37" y="29"/>
                    <a:pt x="37" y="29"/>
                    <a:pt x="37" y="29"/>
                  </a:cubicBezTo>
                  <a:lnTo>
                    <a:pt x="25" y="29"/>
                  </a:lnTo>
                  <a:close/>
                  <a:moveTo>
                    <a:pt x="36" y="27"/>
                  </a:moveTo>
                  <a:cubicBezTo>
                    <a:pt x="31" y="22"/>
                    <a:pt x="31" y="22"/>
                    <a:pt x="31" y="22"/>
                  </a:cubicBezTo>
                  <a:cubicBezTo>
                    <a:pt x="26" y="27"/>
                    <a:pt x="26" y="27"/>
                    <a:pt x="26" y="27"/>
                  </a:cubicBezTo>
                  <a:lnTo>
                    <a:pt x="36" y="27"/>
                  </a:lnTo>
                  <a:close/>
                  <a:moveTo>
                    <a:pt x="28" y="21"/>
                  </a:moveTo>
                  <a:cubicBezTo>
                    <a:pt x="18" y="21"/>
                    <a:pt x="18" y="21"/>
                    <a:pt x="18" y="21"/>
                  </a:cubicBezTo>
                  <a:cubicBezTo>
                    <a:pt x="23" y="27"/>
                    <a:pt x="23" y="27"/>
                    <a:pt x="23" y="27"/>
                  </a:cubicBezTo>
                  <a:lnTo>
                    <a:pt x="28" y="21"/>
                  </a:lnTo>
                  <a:close/>
                  <a:moveTo>
                    <a:pt x="12" y="27"/>
                  </a:moveTo>
                  <a:cubicBezTo>
                    <a:pt x="21" y="27"/>
                    <a:pt x="21" y="27"/>
                    <a:pt x="21" y="27"/>
                  </a:cubicBezTo>
                  <a:cubicBezTo>
                    <a:pt x="16" y="22"/>
                    <a:pt x="16" y="22"/>
                    <a:pt x="16" y="22"/>
                  </a:cubicBezTo>
                  <a:lnTo>
                    <a:pt x="12" y="27"/>
                  </a:lnTo>
                  <a:close/>
                  <a:moveTo>
                    <a:pt x="28" y="47"/>
                  </a:moveTo>
                  <a:cubicBezTo>
                    <a:pt x="22" y="29"/>
                    <a:pt x="22" y="29"/>
                    <a:pt x="22" y="29"/>
                  </a:cubicBezTo>
                  <a:cubicBezTo>
                    <a:pt x="12" y="29"/>
                    <a:pt x="12" y="29"/>
                    <a:pt x="12" y="29"/>
                  </a:cubicBezTo>
                  <a:lnTo>
                    <a:pt x="28" y="47"/>
                  </a:lnTo>
                  <a:close/>
                  <a:moveTo>
                    <a:pt x="33" y="47"/>
                  </a:moveTo>
                  <a:cubicBezTo>
                    <a:pt x="49" y="29"/>
                    <a:pt x="49" y="29"/>
                    <a:pt x="49" y="29"/>
                  </a:cubicBezTo>
                  <a:cubicBezTo>
                    <a:pt x="39" y="29"/>
                    <a:pt x="39" y="29"/>
                    <a:pt x="39" y="29"/>
                  </a:cubicBezTo>
                  <a:lnTo>
                    <a:pt x="33" y="4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Freeform 41"/>
            <p:cNvSpPr>
              <a:spLocks noEditPoints="1"/>
            </p:cNvSpPr>
            <p:nvPr/>
          </p:nvSpPr>
          <p:spPr bwMode="auto">
            <a:xfrm>
              <a:off x="4623918" y="2055543"/>
              <a:ext cx="467459" cy="451878"/>
            </a:xfrm>
            <a:custGeom>
              <a:avLst/>
              <a:gdLst>
                <a:gd name="T0" fmla="*/ 12 w 63"/>
                <a:gd name="T1" fmla="*/ 10 h 61"/>
                <a:gd name="T2" fmla="*/ 13 w 63"/>
                <a:gd name="T3" fmla="*/ 10 h 61"/>
                <a:gd name="T4" fmla="*/ 13 w 63"/>
                <a:gd name="T5" fmla="*/ 12 h 61"/>
                <a:gd name="T6" fmla="*/ 13 w 63"/>
                <a:gd name="T7" fmla="*/ 29 h 61"/>
                <a:gd name="T8" fmla="*/ 13 w 63"/>
                <a:gd name="T9" fmla="*/ 31 h 61"/>
                <a:gd name="T10" fmla="*/ 13 w 63"/>
                <a:gd name="T11" fmla="*/ 31 h 61"/>
                <a:gd name="T12" fmla="*/ 12 w 63"/>
                <a:gd name="T13" fmla="*/ 31 h 61"/>
                <a:gd name="T14" fmla="*/ 12 w 63"/>
                <a:gd name="T15" fmla="*/ 10 h 61"/>
                <a:gd name="T16" fmla="*/ 61 w 63"/>
                <a:gd name="T17" fmla="*/ 59 h 61"/>
                <a:gd name="T18" fmla="*/ 56 w 63"/>
                <a:gd name="T19" fmla="*/ 61 h 61"/>
                <a:gd name="T20" fmla="*/ 51 w 63"/>
                <a:gd name="T21" fmla="*/ 59 h 61"/>
                <a:gd name="T22" fmla="*/ 38 w 63"/>
                <a:gd name="T23" fmla="*/ 47 h 61"/>
                <a:gd name="T24" fmla="*/ 36 w 63"/>
                <a:gd name="T25" fmla="*/ 42 h 61"/>
                <a:gd name="T26" fmla="*/ 32 w 63"/>
                <a:gd name="T27" fmla="*/ 38 h 61"/>
                <a:gd name="T28" fmla="*/ 22 w 63"/>
                <a:gd name="T29" fmla="*/ 41 h 61"/>
                <a:gd name="T30" fmla="*/ 8 w 63"/>
                <a:gd name="T31" fmla="*/ 35 h 61"/>
                <a:gd name="T32" fmla="*/ 8 w 63"/>
                <a:gd name="T33" fmla="*/ 6 h 61"/>
                <a:gd name="T34" fmla="*/ 22 w 63"/>
                <a:gd name="T35" fmla="*/ 0 h 61"/>
                <a:gd name="T36" fmla="*/ 36 w 63"/>
                <a:gd name="T37" fmla="*/ 6 h 61"/>
                <a:gd name="T38" fmla="*/ 39 w 63"/>
                <a:gd name="T39" fmla="*/ 31 h 61"/>
                <a:gd name="T40" fmla="*/ 43 w 63"/>
                <a:gd name="T41" fmla="*/ 35 h 61"/>
                <a:gd name="T42" fmla="*/ 48 w 63"/>
                <a:gd name="T43" fmla="*/ 37 h 61"/>
                <a:gd name="T44" fmla="*/ 60 w 63"/>
                <a:gd name="T45" fmla="*/ 49 h 61"/>
                <a:gd name="T46" fmla="*/ 61 w 63"/>
                <a:gd name="T47" fmla="*/ 59 h 61"/>
                <a:gd name="T48" fmla="*/ 10 w 63"/>
                <a:gd name="T49" fmla="*/ 8 h 61"/>
                <a:gd name="T50" fmla="*/ 5 w 63"/>
                <a:gd name="T51" fmla="*/ 21 h 61"/>
                <a:gd name="T52" fmla="*/ 10 w 63"/>
                <a:gd name="T53" fmla="*/ 33 h 61"/>
                <a:gd name="T54" fmla="*/ 22 w 63"/>
                <a:gd name="T55" fmla="*/ 38 h 61"/>
                <a:gd name="T56" fmla="*/ 34 w 63"/>
                <a:gd name="T57" fmla="*/ 33 h 61"/>
                <a:gd name="T58" fmla="*/ 39 w 63"/>
                <a:gd name="T59" fmla="*/ 21 h 61"/>
                <a:gd name="T60" fmla="*/ 34 w 63"/>
                <a:gd name="T61" fmla="*/ 8 h 61"/>
                <a:gd name="T62" fmla="*/ 22 w 63"/>
                <a:gd name="T63" fmla="*/ 3 h 61"/>
                <a:gd name="T64" fmla="*/ 10 w 63"/>
                <a:gd name="T65" fmla="*/ 8 h 61"/>
                <a:gd name="T66" fmla="*/ 36 w 63"/>
                <a:gd name="T67" fmla="*/ 34 h 61"/>
                <a:gd name="T68" fmla="*/ 34 w 63"/>
                <a:gd name="T69" fmla="*/ 35 h 61"/>
                <a:gd name="T70" fmla="*/ 38 w 63"/>
                <a:gd name="T71" fmla="*/ 39 h 61"/>
                <a:gd name="T72" fmla="*/ 39 w 63"/>
                <a:gd name="T73" fmla="*/ 37 h 61"/>
                <a:gd name="T74" fmla="*/ 40 w 63"/>
                <a:gd name="T75" fmla="*/ 36 h 61"/>
                <a:gd name="T76" fmla="*/ 37 w 63"/>
                <a:gd name="T77" fmla="*/ 33 h 61"/>
                <a:gd name="T78" fmla="*/ 36 w 63"/>
                <a:gd name="T79" fmla="*/ 34 h 61"/>
                <a:gd name="T80" fmla="*/ 41 w 63"/>
                <a:gd name="T81" fmla="*/ 44 h 61"/>
                <a:gd name="T82" fmla="*/ 53 w 63"/>
                <a:gd name="T83" fmla="*/ 57 h 61"/>
                <a:gd name="T84" fmla="*/ 58 w 63"/>
                <a:gd name="T85" fmla="*/ 57 h 61"/>
                <a:gd name="T86" fmla="*/ 60 w 63"/>
                <a:gd name="T87" fmla="*/ 54 h 61"/>
                <a:gd name="T88" fmla="*/ 58 w 63"/>
                <a:gd name="T89" fmla="*/ 51 h 61"/>
                <a:gd name="T90" fmla="*/ 46 w 63"/>
                <a:gd name="T91" fmla="*/ 39 h 61"/>
                <a:gd name="T92" fmla="*/ 43 w 63"/>
                <a:gd name="T93" fmla="*/ 38 h 61"/>
                <a:gd name="T94" fmla="*/ 42 w 63"/>
                <a:gd name="T95" fmla="*/ 38 h 61"/>
                <a:gd name="T96" fmla="*/ 41 w 63"/>
                <a:gd name="T97" fmla="*/ 38 h 61"/>
                <a:gd name="T98" fmla="*/ 40 w 63"/>
                <a:gd name="T99" fmla="*/ 39 h 61"/>
                <a:gd name="T100" fmla="*/ 40 w 63"/>
                <a:gd name="T101" fmla="*/ 40 h 61"/>
                <a:gd name="T102" fmla="*/ 39 w 63"/>
                <a:gd name="T103" fmla="*/ 40 h 61"/>
                <a:gd name="T104" fmla="*/ 41 w 63"/>
                <a:gd name="T105" fmla="*/ 44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3" h="61">
                  <a:moveTo>
                    <a:pt x="12" y="10"/>
                  </a:moveTo>
                  <a:cubicBezTo>
                    <a:pt x="12" y="10"/>
                    <a:pt x="13" y="10"/>
                    <a:pt x="13" y="10"/>
                  </a:cubicBezTo>
                  <a:cubicBezTo>
                    <a:pt x="14" y="11"/>
                    <a:pt x="14" y="11"/>
                    <a:pt x="13" y="12"/>
                  </a:cubicBezTo>
                  <a:cubicBezTo>
                    <a:pt x="8" y="17"/>
                    <a:pt x="8" y="24"/>
                    <a:pt x="13" y="29"/>
                  </a:cubicBezTo>
                  <a:cubicBezTo>
                    <a:pt x="14" y="30"/>
                    <a:pt x="14" y="30"/>
                    <a:pt x="13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6" y="25"/>
                    <a:pt x="6" y="16"/>
                    <a:pt x="12" y="10"/>
                  </a:cubicBezTo>
                  <a:close/>
                  <a:moveTo>
                    <a:pt x="61" y="59"/>
                  </a:moveTo>
                  <a:cubicBezTo>
                    <a:pt x="59" y="60"/>
                    <a:pt x="58" y="61"/>
                    <a:pt x="56" y="61"/>
                  </a:cubicBezTo>
                  <a:cubicBezTo>
                    <a:pt x="54" y="61"/>
                    <a:pt x="52" y="60"/>
                    <a:pt x="51" y="59"/>
                  </a:cubicBezTo>
                  <a:cubicBezTo>
                    <a:pt x="38" y="47"/>
                    <a:pt x="38" y="47"/>
                    <a:pt x="38" y="47"/>
                  </a:cubicBezTo>
                  <a:cubicBezTo>
                    <a:pt x="37" y="45"/>
                    <a:pt x="36" y="43"/>
                    <a:pt x="36" y="42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29" y="40"/>
                    <a:pt x="26" y="41"/>
                    <a:pt x="22" y="41"/>
                  </a:cubicBezTo>
                  <a:cubicBezTo>
                    <a:pt x="17" y="41"/>
                    <a:pt x="12" y="38"/>
                    <a:pt x="8" y="35"/>
                  </a:cubicBezTo>
                  <a:cubicBezTo>
                    <a:pt x="0" y="27"/>
                    <a:pt x="0" y="14"/>
                    <a:pt x="8" y="6"/>
                  </a:cubicBezTo>
                  <a:cubicBezTo>
                    <a:pt x="12" y="3"/>
                    <a:pt x="17" y="0"/>
                    <a:pt x="22" y="0"/>
                  </a:cubicBezTo>
                  <a:cubicBezTo>
                    <a:pt x="28" y="0"/>
                    <a:pt x="33" y="3"/>
                    <a:pt x="36" y="6"/>
                  </a:cubicBezTo>
                  <a:cubicBezTo>
                    <a:pt x="43" y="13"/>
                    <a:pt x="44" y="23"/>
                    <a:pt x="39" y="31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5" y="35"/>
                    <a:pt x="47" y="35"/>
                    <a:pt x="48" y="37"/>
                  </a:cubicBezTo>
                  <a:cubicBezTo>
                    <a:pt x="60" y="49"/>
                    <a:pt x="60" y="49"/>
                    <a:pt x="60" y="49"/>
                  </a:cubicBezTo>
                  <a:cubicBezTo>
                    <a:pt x="63" y="52"/>
                    <a:pt x="63" y="56"/>
                    <a:pt x="61" y="59"/>
                  </a:cubicBezTo>
                  <a:close/>
                  <a:moveTo>
                    <a:pt x="10" y="8"/>
                  </a:moveTo>
                  <a:cubicBezTo>
                    <a:pt x="7" y="12"/>
                    <a:pt x="5" y="16"/>
                    <a:pt x="5" y="21"/>
                  </a:cubicBezTo>
                  <a:cubicBezTo>
                    <a:pt x="5" y="25"/>
                    <a:pt x="7" y="29"/>
                    <a:pt x="10" y="33"/>
                  </a:cubicBezTo>
                  <a:cubicBezTo>
                    <a:pt x="13" y="36"/>
                    <a:pt x="18" y="38"/>
                    <a:pt x="22" y="38"/>
                  </a:cubicBezTo>
                  <a:cubicBezTo>
                    <a:pt x="27" y="38"/>
                    <a:pt x="31" y="36"/>
                    <a:pt x="34" y="33"/>
                  </a:cubicBezTo>
                  <a:cubicBezTo>
                    <a:pt x="37" y="29"/>
                    <a:pt x="39" y="25"/>
                    <a:pt x="39" y="21"/>
                  </a:cubicBezTo>
                  <a:cubicBezTo>
                    <a:pt x="39" y="16"/>
                    <a:pt x="37" y="12"/>
                    <a:pt x="34" y="8"/>
                  </a:cubicBezTo>
                  <a:cubicBezTo>
                    <a:pt x="31" y="5"/>
                    <a:pt x="27" y="3"/>
                    <a:pt x="22" y="3"/>
                  </a:cubicBezTo>
                  <a:cubicBezTo>
                    <a:pt x="18" y="3"/>
                    <a:pt x="13" y="5"/>
                    <a:pt x="10" y="8"/>
                  </a:cubicBezTo>
                  <a:close/>
                  <a:moveTo>
                    <a:pt x="36" y="34"/>
                  </a:moveTo>
                  <a:cubicBezTo>
                    <a:pt x="35" y="34"/>
                    <a:pt x="35" y="35"/>
                    <a:pt x="34" y="35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8" y="38"/>
                    <a:pt x="38" y="38"/>
                    <a:pt x="39" y="37"/>
                  </a:cubicBezTo>
                  <a:cubicBezTo>
                    <a:pt x="39" y="37"/>
                    <a:pt x="40" y="36"/>
                    <a:pt x="40" y="36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6" y="33"/>
                    <a:pt x="36" y="34"/>
                    <a:pt x="36" y="34"/>
                  </a:cubicBezTo>
                  <a:close/>
                  <a:moveTo>
                    <a:pt x="41" y="44"/>
                  </a:moveTo>
                  <a:cubicBezTo>
                    <a:pt x="53" y="57"/>
                    <a:pt x="53" y="57"/>
                    <a:pt x="53" y="57"/>
                  </a:cubicBezTo>
                  <a:cubicBezTo>
                    <a:pt x="54" y="58"/>
                    <a:pt x="57" y="58"/>
                    <a:pt x="58" y="57"/>
                  </a:cubicBezTo>
                  <a:cubicBezTo>
                    <a:pt x="59" y="56"/>
                    <a:pt x="60" y="55"/>
                    <a:pt x="60" y="54"/>
                  </a:cubicBezTo>
                  <a:cubicBezTo>
                    <a:pt x="60" y="53"/>
                    <a:pt x="59" y="52"/>
                    <a:pt x="58" y="51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5" y="38"/>
                    <a:pt x="44" y="38"/>
                    <a:pt x="43" y="38"/>
                  </a:cubicBezTo>
                  <a:cubicBezTo>
                    <a:pt x="43" y="38"/>
                    <a:pt x="42" y="38"/>
                    <a:pt x="42" y="38"/>
                  </a:cubicBezTo>
                  <a:cubicBezTo>
                    <a:pt x="42" y="38"/>
                    <a:pt x="42" y="38"/>
                    <a:pt x="41" y="38"/>
                  </a:cubicBezTo>
                  <a:cubicBezTo>
                    <a:pt x="41" y="38"/>
                    <a:pt x="41" y="38"/>
                    <a:pt x="40" y="39"/>
                  </a:cubicBezTo>
                  <a:cubicBezTo>
                    <a:pt x="40" y="39"/>
                    <a:pt x="40" y="39"/>
                    <a:pt x="40" y="40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9" y="42"/>
                    <a:pt x="39" y="43"/>
                    <a:pt x="41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Freeform 41"/>
            <p:cNvSpPr>
              <a:spLocks noEditPoints="1"/>
            </p:cNvSpPr>
            <p:nvPr/>
          </p:nvSpPr>
          <p:spPr bwMode="auto">
            <a:xfrm>
              <a:off x="7387715" y="5751080"/>
              <a:ext cx="467459" cy="451878"/>
            </a:xfrm>
            <a:custGeom>
              <a:avLst/>
              <a:gdLst>
                <a:gd name="T0" fmla="*/ 12 w 63"/>
                <a:gd name="T1" fmla="*/ 10 h 61"/>
                <a:gd name="T2" fmla="*/ 13 w 63"/>
                <a:gd name="T3" fmla="*/ 10 h 61"/>
                <a:gd name="T4" fmla="*/ 13 w 63"/>
                <a:gd name="T5" fmla="*/ 12 h 61"/>
                <a:gd name="T6" fmla="*/ 13 w 63"/>
                <a:gd name="T7" fmla="*/ 29 h 61"/>
                <a:gd name="T8" fmla="*/ 13 w 63"/>
                <a:gd name="T9" fmla="*/ 31 h 61"/>
                <a:gd name="T10" fmla="*/ 13 w 63"/>
                <a:gd name="T11" fmla="*/ 31 h 61"/>
                <a:gd name="T12" fmla="*/ 12 w 63"/>
                <a:gd name="T13" fmla="*/ 31 h 61"/>
                <a:gd name="T14" fmla="*/ 12 w 63"/>
                <a:gd name="T15" fmla="*/ 10 h 61"/>
                <a:gd name="T16" fmla="*/ 61 w 63"/>
                <a:gd name="T17" fmla="*/ 59 h 61"/>
                <a:gd name="T18" fmla="*/ 56 w 63"/>
                <a:gd name="T19" fmla="*/ 61 h 61"/>
                <a:gd name="T20" fmla="*/ 51 w 63"/>
                <a:gd name="T21" fmla="*/ 59 h 61"/>
                <a:gd name="T22" fmla="*/ 38 w 63"/>
                <a:gd name="T23" fmla="*/ 47 h 61"/>
                <a:gd name="T24" fmla="*/ 36 w 63"/>
                <a:gd name="T25" fmla="*/ 42 h 61"/>
                <a:gd name="T26" fmla="*/ 32 w 63"/>
                <a:gd name="T27" fmla="*/ 38 h 61"/>
                <a:gd name="T28" fmla="*/ 22 w 63"/>
                <a:gd name="T29" fmla="*/ 41 h 61"/>
                <a:gd name="T30" fmla="*/ 8 w 63"/>
                <a:gd name="T31" fmla="*/ 35 h 61"/>
                <a:gd name="T32" fmla="*/ 8 w 63"/>
                <a:gd name="T33" fmla="*/ 6 h 61"/>
                <a:gd name="T34" fmla="*/ 22 w 63"/>
                <a:gd name="T35" fmla="*/ 0 h 61"/>
                <a:gd name="T36" fmla="*/ 36 w 63"/>
                <a:gd name="T37" fmla="*/ 6 h 61"/>
                <a:gd name="T38" fmla="*/ 39 w 63"/>
                <a:gd name="T39" fmla="*/ 31 h 61"/>
                <a:gd name="T40" fmla="*/ 43 w 63"/>
                <a:gd name="T41" fmla="*/ 35 h 61"/>
                <a:gd name="T42" fmla="*/ 48 w 63"/>
                <a:gd name="T43" fmla="*/ 37 h 61"/>
                <a:gd name="T44" fmla="*/ 60 w 63"/>
                <a:gd name="T45" fmla="*/ 49 h 61"/>
                <a:gd name="T46" fmla="*/ 61 w 63"/>
                <a:gd name="T47" fmla="*/ 59 h 61"/>
                <a:gd name="T48" fmla="*/ 10 w 63"/>
                <a:gd name="T49" fmla="*/ 8 h 61"/>
                <a:gd name="T50" fmla="*/ 5 w 63"/>
                <a:gd name="T51" fmla="*/ 21 h 61"/>
                <a:gd name="T52" fmla="*/ 10 w 63"/>
                <a:gd name="T53" fmla="*/ 33 h 61"/>
                <a:gd name="T54" fmla="*/ 22 w 63"/>
                <a:gd name="T55" fmla="*/ 38 h 61"/>
                <a:gd name="T56" fmla="*/ 34 w 63"/>
                <a:gd name="T57" fmla="*/ 33 h 61"/>
                <a:gd name="T58" fmla="*/ 39 w 63"/>
                <a:gd name="T59" fmla="*/ 21 h 61"/>
                <a:gd name="T60" fmla="*/ 34 w 63"/>
                <a:gd name="T61" fmla="*/ 8 h 61"/>
                <a:gd name="T62" fmla="*/ 22 w 63"/>
                <a:gd name="T63" fmla="*/ 3 h 61"/>
                <a:gd name="T64" fmla="*/ 10 w 63"/>
                <a:gd name="T65" fmla="*/ 8 h 61"/>
                <a:gd name="T66" fmla="*/ 36 w 63"/>
                <a:gd name="T67" fmla="*/ 34 h 61"/>
                <a:gd name="T68" fmla="*/ 34 w 63"/>
                <a:gd name="T69" fmla="*/ 35 h 61"/>
                <a:gd name="T70" fmla="*/ 38 w 63"/>
                <a:gd name="T71" fmla="*/ 39 h 61"/>
                <a:gd name="T72" fmla="*/ 39 w 63"/>
                <a:gd name="T73" fmla="*/ 37 h 61"/>
                <a:gd name="T74" fmla="*/ 40 w 63"/>
                <a:gd name="T75" fmla="*/ 36 h 61"/>
                <a:gd name="T76" fmla="*/ 37 w 63"/>
                <a:gd name="T77" fmla="*/ 33 h 61"/>
                <a:gd name="T78" fmla="*/ 36 w 63"/>
                <a:gd name="T79" fmla="*/ 34 h 61"/>
                <a:gd name="T80" fmla="*/ 41 w 63"/>
                <a:gd name="T81" fmla="*/ 44 h 61"/>
                <a:gd name="T82" fmla="*/ 53 w 63"/>
                <a:gd name="T83" fmla="*/ 57 h 61"/>
                <a:gd name="T84" fmla="*/ 58 w 63"/>
                <a:gd name="T85" fmla="*/ 57 h 61"/>
                <a:gd name="T86" fmla="*/ 60 w 63"/>
                <a:gd name="T87" fmla="*/ 54 h 61"/>
                <a:gd name="T88" fmla="*/ 58 w 63"/>
                <a:gd name="T89" fmla="*/ 51 h 61"/>
                <a:gd name="T90" fmla="*/ 46 w 63"/>
                <a:gd name="T91" fmla="*/ 39 h 61"/>
                <a:gd name="T92" fmla="*/ 43 w 63"/>
                <a:gd name="T93" fmla="*/ 38 h 61"/>
                <a:gd name="T94" fmla="*/ 42 w 63"/>
                <a:gd name="T95" fmla="*/ 38 h 61"/>
                <a:gd name="T96" fmla="*/ 41 w 63"/>
                <a:gd name="T97" fmla="*/ 38 h 61"/>
                <a:gd name="T98" fmla="*/ 40 w 63"/>
                <a:gd name="T99" fmla="*/ 39 h 61"/>
                <a:gd name="T100" fmla="*/ 40 w 63"/>
                <a:gd name="T101" fmla="*/ 40 h 61"/>
                <a:gd name="T102" fmla="*/ 39 w 63"/>
                <a:gd name="T103" fmla="*/ 40 h 61"/>
                <a:gd name="T104" fmla="*/ 41 w 63"/>
                <a:gd name="T105" fmla="*/ 44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3" h="61">
                  <a:moveTo>
                    <a:pt x="12" y="10"/>
                  </a:moveTo>
                  <a:cubicBezTo>
                    <a:pt x="12" y="10"/>
                    <a:pt x="13" y="10"/>
                    <a:pt x="13" y="10"/>
                  </a:cubicBezTo>
                  <a:cubicBezTo>
                    <a:pt x="14" y="11"/>
                    <a:pt x="14" y="11"/>
                    <a:pt x="13" y="12"/>
                  </a:cubicBezTo>
                  <a:cubicBezTo>
                    <a:pt x="8" y="17"/>
                    <a:pt x="8" y="24"/>
                    <a:pt x="13" y="29"/>
                  </a:cubicBezTo>
                  <a:cubicBezTo>
                    <a:pt x="14" y="30"/>
                    <a:pt x="14" y="30"/>
                    <a:pt x="13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6" y="25"/>
                    <a:pt x="6" y="16"/>
                    <a:pt x="12" y="10"/>
                  </a:cubicBezTo>
                  <a:close/>
                  <a:moveTo>
                    <a:pt x="61" y="59"/>
                  </a:moveTo>
                  <a:cubicBezTo>
                    <a:pt x="59" y="60"/>
                    <a:pt x="58" y="61"/>
                    <a:pt x="56" y="61"/>
                  </a:cubicBezTo>
                  <a:cubicBezTo>
                    <a:pt x="54" y="61"/>
                    <a:pt x="52" y="60"/>
                    <a:pt x="51" y="59"/>
                  </a:cubicBezTo>
                  <a:cubicBezTo>
                    <a:pt x="38" y="47"/>
                    <a:pt x="38" y="47"/>
                    <a:pt x="38" y="47"/>
                  </a:cubicBezTo>
                  <a:cubicBezTo>
                    <a:pt x="37" y="45"/>
                    <a:pt x="36" y="43"/>
                    <a:pt x="36" y="42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29" y="40"/>
                    <a:pt x="26" y="41"/>
                    <a:pt x="22" y="41"/>
                  </a:cubicBezTo>
                  <a:cubicBezTo>
                    <a:pt x="17" y="41"/>
                    <a:pt x="12" y="38"/>
                    <a:pt x="8" y="35"/>
                  </a:cubicBezTo>
                  <a:cubicBezTo>
                    <a:pt x="0" y="27"/>
                    <a:pt x="0" y="14"/>
                    <a:pt x="8" y="6"/>
                  </a:cubicBezTo>
                  <a:cubicBezTo>
                    <a:pt x="12" y="3"/>
                    <a:pt x="17" y="0"/>
                    <a:pt x="22" y="0"/>
                  </a:cubicBezTo>
                  <a:cubicBezTo>
                    <a:pt x="28" y="0"/>
                    <a:pt x="33" y="3"/>
                    <a:pt x="36" y="6"/>
                  </a:cubicBezTo>
                  <a:cubicBezTo>
                    <a:pt x="43" y="13"/>
                    <a:pt x="44" y="23"/>
                    <a:pt x="39" y="31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5" y="35"/>
                    <a:pt x="47" y="35"/>
                    <a:pt x="48" y="37"/>
                  </a:cubicBezTo>
                  <a:cubicBezTo>
                    <a:pt x="60" y="49"/>
                    <a:pt x="60" y="49"/>
                    <a:pt x="60" y="49"/>
                  </a:cubicBezTo>
                  <a:cubicBezTo>
                    <a:pt x="63" y="52"/>
                    <a:pt x="63" y="56"/>
                    <a:pt x="61" y="59"/>
                  </a:cubicBezTo>
                  <a:close/>
                  <a:moveTo>
                    <a:pt x="10" y="8"/>
                  </a:moveTo>
                  <a:cubicBezTo>
                    <a:pt x="7" y="12"/>
                    <a:pt x="5" y="16"/>
                    <a:pt x="5" y="21"/>
                  </a:cubicBezTo>
                  <a:cubicBezTo>
                    <a:pt x="5" y="25"/>
                    <a:pt x="7" y="29"/>
                    <a:pt x="10" y="33"/>
                  </a:cubicBezTo>
                  <a:cubicBezTo>
                    <a:pt x="13" y="36"/>
                    <a:pt x="18" y="38"/>
                    <a:pt x="22" y="38"/>
                  </a:cubicBezTo>
                  <a:cubicBezTo>
                    <a:pt x="27" y="38"/>
                    <a:pt x="31" y="36"/>
                    <a:pt x="34" y="33"/>
                  </a:cubicBezTo>
                  <a:cubicBezTo>
                    <a:pt x="37" y="29"/>
                    <a:pt x="39" y="25"/>
                    <a:pt x="39" y="21"/>
                  </a:cubicBezTo>
                  <a:cubicBezTo>
                    <a:pt x="39" y="16"/>
                    <a:pt x="37" y="12"/>
                    <a:pt x="34" y="8"/>
                  </a:cubicBezTo>
                  <a:cubicBezTo>
                    <a:pt x="31" y="5"/>
                    <a:pt x="27" y="3"/>
                    <a:pt x="22" y="3"/>
                  </a:cubicBezTo>
                  <a:cubicBezTo>
                    <a:pt x="18" y="3"/>
                    <a:pt x="13" y="5"/>
                    <a:pt x="10" y="8"/>
                  </a:cubicBezTo>
                  <a:close/>
                  <a:moveTo>
                    <a:pt x="36" y="34"/>
                  </a:moveTo>
                  <a:cubicBezTo>
                    <a:pt x="35" y="34"/>
                    <a:pt x="35" y="35"/>
                    <a:pt x="34" y="35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8" y="38"/>
                    <a:pt x="38" y="38"/>
                    <a:pt x="39" y="37"/>
                  </a:cubicBezTo>
                  <a:cubicBezTo>
                    <a:pt x="39" y="37"/>
                    <a:pt x="40" y="36"/>
                    <a:pt x="40" y="36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6" y="33"/>
                    <a:pt x="36" y="34"/>
                    <a:pt x="36" y="34"/>
                  </a:cubicBezTo>
                  <a:close/>
                  <a:moveTo>
                    <a:pt x="41" y="44"/>
                  </a:moveTo>
                  <a:cubicBezTo>
                    <a:pt x="53" y="57"/>
                    <a:pt x="53" y="57"/>
                    <a:pt x="53" y="57"/>
                  </a:cubicBezTo>
                  <a:cubicBezTo>
                    <a:pt x="54" y="58"/>
                    <a:pt x="57" y="58"/>
                    <a:pt x="58" y="57"/>
                  </a:cubicBezTo>
                  <a:cubicBezTo>
                    <a:pt x="59" y="56"/>
                    <a:pt x="60" y="55"/>
                    <a:pt x="60" y="54"/>
                  </a:cubicBezTo>
                  <a:cubicBezTo>
                    <a:pt x="60" y="53"/>
                    <a:pt x="59" y="52"/>
                    <a:pt x="58" y="51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5" y="38"/>
                    <a:pt x="44" y="38"/>
                    <a:pt x="43" y="38"/>
                  </a:cubicBezTo>
                  <a:cubicBezTo>
                    <a:pt x="43" y="38"/>
                    <a:pt x="42" y="38"/>
                    <a:pt x="42" y="38"/>
                  </a:cubicBezTo>
                  <a:cubicBezTo>
                    <a:pt x="42" y="38"/>
                    <a:pt x="42" y="38"/>
                    <a:pt x="41" y="38"/>
                  </a:cubicBezTo>
                  <a:cubicBezTo>
                    <a:pt x="41" y="38"/>
                    <a:pt x="41" y="38"/>
                    <a:pt x="40" y="39"/>
                  </a:cubicBezTo>
                  <a:cubicBezTo>
                    <a:pt x="40" y="39"/>
                    <a:pt x="40" y="39"/>
                    <a:pt x="40" y="40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9" y="42"/>
                    <a:pt x="39" y="43"/>
                    <a:pt x="41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Freeform 85"/>
            <p:cNvSpPr>
              <a:spLocks noEditPoints="1"/>
            </p:cNvSpPr>
            <p:nvPr/>
          </p:nvSpPr>
          <p:spPr bwMode="auto">
            <a:xfrm>
              <a:off x="5477342" y="6185035"/>
              <a:ext cx="653447" cy="491050"/>
            </a:xfrm>
            <a:custGeom>
              <a:avLst/>
              <a:gdLst>
                <a:gd name="T0" fmla="*/ 53 w 71"/>
                <a:gd name="T1" fmla="*/ 5 h 51"/>
                <a:gd name="T2" fmla="*/ 0 w 71"/>
                <a:gd name="T3" fmla="*/ 12 h 51"/>
                <a:gd name="T4" fmla="*/ 8 w 71"/>
                <a:gd name="T5" fmla="*/ 33 h 51"/>
                <a:gd name="T6" fmla="*/ 12 w 71"/>
                <a:gd name="T7" fmla="*/ 43 h 51"/>
                <a:gd name="T8" fmla="*/ 46 w 71"/>
                <a:gd name="T9" fmla="*/ 40 h 51"/>
                <a:gd name="T10" fmla="*/ 11 w 71"/>
                <a:gd name="T11" fmla="*/ 35 h 51"/>
                <a:gd name="T12" fmla="*/ 48 w 71"/>
                <a:gd name="T13" fmla="*/ 31 h 51"/>
                <a:gd name="T14" fmla="*/ 56 w 71"/>
                <a:gd name="T15" fmla="*/ 6 h 51"/>
                <a:gd name="T16" fmla="*/ 71 w 71"/>
                <a:gd name="T17" fmla="*/ 2 h 51"/>
                <a:gd name="T18" fmla="*/ 45 w 71"/>
                <a:gd name="T19" fmla="*/ 18 h 51"/>
                <a:gd name="T20" fmla="*/ 49 w 71"/>
                <a:gd name="T21" fmla="*/ 18 h 51"/>
                <a:gd name="T22" fmla="*/ 45 w 71"/>
                <a:gd name="T23" fmla="*/ 20 h 51"/>
                <a:gd name="T24" fmla="*/ 9 w 71"/>
                <a:gd name="T25" fmla="*/ 30 h 51"/>
                <a:gd name="T26" fmla="*/ 12 w 71"/>
                <a:gd name="T27" fmla="*/ 32 h 51"/>
                <a:gd name="T28" fmla="*/ 28 w 71"/>
                <a:gd name="T29" fmla="*/ 18 h 51"/>
                <a:gd name="T30" fmla="*/ 35 w 71"/>
                <a:gd name="T31" fmla="*/ 18 h 51"/>
                <a:gd name="T32" fmla="*/ 43 w 71"/>
                <a:gd name="T33" fmla="*/ 18 h 51"/>
                <a:gd name="T34" fmla="*/ 28 w 71"/>
                <a:gd name="T35" fmla="*/ 20 h 51"/>
                <a:gd name="T36" fmla="*/ 28 w 71"/>
                <a:gd name="T37" fmla="*/ 25 h 51"/>
                <a:gd name="T38" fmla="*/ 21 w 71"/>
                <a:gd name="T39" fmla="*/ 25 h 51"/>
                <a:gd name="T40" fmla="*/ 26 w 71"/>
                <a:gd name="T41" fmla="*/ 25 h 51"/>
                <a:gd name="T42" fmla="*/ 20 w 71"/>
                <a:gd name="T43" fmla="*/ 13 h 51"/>
                <a:gd name="T44" fmla="*/ 18 w 71"/>
                <a:gd name="T45" fmla="*/ 18 h 51"/>
                <a:gd name="T46" fmla="*/ 18 w 71"/>
                <a:gd name="T47" fmla="*/ 13 h 51"/>
                <a:gd name="T48" fmla="*/ 19 w 71"/>
                <a:gd name="T49" fmla="*/ 25 h 51"/>
                <a:gd name="T50" fmla="*/ 18 w 71"/>
                <a:gd name="T51" fmla="*/ 20 h 51"/>
                <a:gd name="T52" fmla="*/ 5 w 71"/>
                <a:gd name="T53" fmla="*/ 20 h 51"/>
                <a:gd name="T54" fmla="*/ 13 w 71"/>
                <a:gd name="T55" fmla="*/ 27 h 51"/>
                <a:gd name="T56" fmla="*/ 14 w 71"/>
                <a:gd name="T57" fmla="*/ 32 h 51"/>
                <a:gd name="T58" fmla="*/ 26 w 71"/>
                <a:gd name="T59" fmla="*/ 27 h 51"/>
                <a:gd name="T60" fmla="*/ 21 w 71"/>
                <a:gd name="T61" fmla="*/ 27 h 51"/>
                <a:gd name="T62" fmla="*/ 33 w 71"/>
                <a:gd name="T63" fmla="*/ 32 h 51"/>
                <a:gd name="T64" fmla="*/ 36 w 71"/>
                <a:gd name="T65" fmla="*/ 27 h 51"/>
                <a:gd name="T66" fmla="*/ 35 w 71"/>
                <a:gd name="T67" fmla="*/ 32 h 51"/>
                <a:gd name="T68" fmla="*/ 37 w 71"/>
                <a:gd name="T69" fmla="*/ 20 h 51"/>
                <a:gd name="T70" fmla="*/ 36 w 71"/>
                <a:gd name="T71" fmla="*/ 25 h 51"/>
                <a:gd name="T72" fmla="*/ 9 w 71"/>
                <a:gd name="T73" fmla="*/ 13 h 51"/>
                <a:gd name="T74" fmla="*/ 3 w 71"/>
                <a:gd name="T75" fmla="*/ 14 h 51"/>
                <a:gd name="T76" fmla="*/ 42 w 71"/>
                <a:gd name="T77" fmla="*/ 32 h 51"/>
                <a:gd name="T78" fmla="*/ 46 w 71"/>
                <a:gd name="T79" fmla="*/ 27 h 51"/>
                <a:gd name="T80" fmla="*/ 13 w 71"/>
                <a:gd name="T81" fmla="*/ 44 h 51"/>
                <a:gd name="T82" fmla="*/ 17 w 71"/>
                <a:gd name="T83" fmla="*/ 48 h 51"/>
                <a:gd name="T84" fmla="*/ 12 w 71"/>
                <a:gd name="T85" fmla="*/ 48 h 51"/>
                <a:gd name="T86" fmla="*/ 13 w 71"/>
                <a:gd name="T87" fmla="*/ 49 h 51"/>
                <a:gd name="T88" fmla="*/ 40 w 71"/>
                <a:gd name="T89" fmla="*/ 51 h 51"/>
                <a:gd name="T90" fmla="*/ 40 w 71"/>
                <a:gd name="T91" fmla="*/ 49 h 51"/>
                <a:gd name="T92" fmla="*/ 42 w 71"/>
                <a:gd name="T93" fmla="*/ 4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1" h="51">
                  <a:moveTo>
                    <a:pt x="70" y="0"/>
                  </a:moveTo>
                  <a:cubicBezTo>
                    <a:pt x="59" y="0"/>
                    <a:pt x="59" y="0"/>
                    <a:pt x="59" y="0"/>
                  </a:cubicBezTo>
                  <a:cubicBezTo>
                    <a:pt x="56" y="0"/>
                    <a:pt x="54" y="2"/>
                    <a:pt x="53" y="5"/>
                  </a:cubicBezTo>
                  <a:cubicBezTo>
                    <a:pt x="51" y="10"/>
                    <a:pt x="51" y="10"/>
                    <a:pt x="51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2" y="10"/>
                    <a:pt x="1" y="11"/>
                    <a:pt x="0" y="12"/>
                  </a:cubicBezTo>
                  <a:cubicBezTo>
                    <a:pt x="0" y="13"/>
                    <a:pt x="0" y="14"/>
                    <a:pt x="0" y="16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7" y="32"/>
                    <a:pt x="7" y="32"/>
                    <a:pt x="8" y="33"/>
                  </a:cubicBezTo>
                  <a:cubicBezTo>
                    <a:pt x="8" y="33"/>
                    <a:pt x="8" y="33"/>
                    <a:pt x="8" y="34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8" y="41"/>
                    <a:pt x="10" y="43"/>
                    <a:pt x="12" y="43"/>
                  </a:cubicBezTo>
                  <a:cubicBezTo>
                    <a:pt x="46" y="43"/>
                    <a:pt x="46" y="43"/>
                    <a:pt x="46" y="43"/>
                  </a:cubicBezTo>
                  <a:cubicBezTo>
                    <a:pt x="46" y="43"/>
                    <a:pt x="47" y="42"/>
                    <a:pt x="47" y="41"/>
                  </a:cubicBezTo>
                  <a:cubicBezTo>
                    <a:pt x="47" y="41"/>
                    <a:pt x="46" y="40"/>
                    <a:pt x="46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1" y="40"/>
                    <a:pt x="11" y="39"/>
                    <a:pt x="11" y="38"/>
                  </a:cubicBezTo>
                  <a:cubicBezTo>
                    <a:pt x="11" y="35"/>
                    <a:pt x="11" y="35"/>
                    <a:pt x="11" y="35"/>
                  </a:cubicBezTo>
                  <a:cubicBezTo>
                    <a:pt x="11" y="35"/>
                    <a:pt x="12" y="35"/>
                    <a:pt x="1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5" y="35"/>
                    <a:pt x="47" y="33"/>
                    <a:pt x="48" y="31"/>
                  </a:cubicBezTo>
                  <a:cubicBezTo>
                    <a:pt x="54" y="13"/>
                    <a:pt x="54" y="13"/>
                    <a:pt x="54" y="13"/>
                  </a:cubicBezTo>
                  <a:cubicBezTo>
                    <a:pt x="54" y="13"/>
                    <a:pt x="54" y="12"/>
                    <a:pt x="54" y="12"/>
                  </a:cubicBezTo>
                  <a:cubicBezTo>
                    <a:pt x="56" y="6"/>
                    <a:pt x="56" y="6"/>
                    <a:pt x="56" y="6"/>
                  </a:cubicBezTo>
                  <a:cubicBezTo>
                    <a:pt x="56" y="4"/>
                    <a:pt x="58" y="3"/>
                    <a:pt x="59" y="3"/>
                  </a:cubicBezTo>
                  <a:cubicBezTo>
                    <a:pt x="70" y="3"/>
                    <a:pt x="70" y="3"/>
                    <a:pt x="70" y="3"/>
                  </a:cubicBezTo>
                  <a:cubicBezTo>
                    <a:pt x="70" y="3"/>
                    <a:pt x="71" y="3"/>
                    <a:pt x="71" y="2"/>
                  </a:cubicBezTo>
                  <a:cubicBezTo>
                    <a:pt x="71" y="1"/>
                    <a:pt x="70" y="0"/>
                    <a:pt x="70" y="0"/>
                  </a:cubicBezTo>
                  <a:close/>
                  <a:moveTo>
                    <a:pt x="49" y="18"/>
                  </a:moveTo>
                  <a:cubicBezTo>
                    <a:pt x="45" y="18"/>
                    <a:pt x="45" y="18"/>
                    <a:pt x="45" y="18"/>
                  </a:cubicBezTo>
                  <a:cubicBezTo>
                    <a:pt x="46" y="13"/>
                    <a:pt x="46" y="13"/>
                    <a:pt x="46" y="13"/>
                  </a:cubicBezTo>
                  <a:cubicBezTo>
                    <a:pt x="50" y="13"/>
                    <a:pt x="50" y="13"/>
                    <a:pt x="50" y="13"/>
                  </a:cubicBezTo>
                  <a:lnTo>
                    <a:pt x="49" y="18"/>
                  </a:lnTo>
                  <a:close/>
                  <a:moveTo>
                    <a:pt x="47" y="25"/>
                  </a:moveTo>
                  <a:cubicBezTo>
                    <a:pt x="44" y="25"/>
                    <a:pt x="44" y="25"/>
                    <a:pt x="44" y="25"/>
                  </a:cubicBezTo>
                  <a:cubicBezTo>
                    <a:pt x="45" y="20"/>
                    <a:pt x="45" y="20"/>
                    <a:pt x="45" y="20"/>
                  </a:cubicBezTo>
                  <a:cubicBezTo>
                    <a:pt x="48" y="20"/>
                    <a:pt x="48" y="20"/>
                    <a:pt x="48" y="20"/>
                  </a:cubicBezTo>
                  <a:lnTo>
                    <a:pt x="47" y="25"/>
                  </a:lnTo>
                  <a:close/>
                  <a:moveTo>
                    <a:pt x="9" y="30"/>
                  </a:moveTo>
                  <a:cubicBezTo>
                    <a:pt x="8" y="27"/>
                    <a:pt x="8" y="27"/>
                    <a:pt x="8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2"/>
                    <a:pt x="10" y="31"/>
                    <a:pt x="9" y="30"/>
                  </a:cubicBezTo>
                  <a:close/>
                  <a:moveTo>
                    <a:pt x="35" y="18"/>
                  </a:moveTo>
                  <a:cubicBezTo>
                    <a:pt x="28" y="18"/>
                    <a:pt x="28" y="18"/>
                    <a:pt x="28" y="18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35" y="13"/>
                    <a:pt x="35" y="13"/>
                    <a:pt x="35" y="13"/>
                  </a:cubicBezTo>
                  <a:lnTo>
                    <a:pt x="35" y="18"/>
                  </a:lnTo>
                  <a:close/>
                  <a:moveTo>
                    <a:pt x="37" y="13"/>
                  </a:moveTo>
                  <a:cubicBezTo>
                    <a:pt x="44" y="13"/>
                    <a:pt x="44" y="13"/>
                    <a:pt x="44" y="13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37" y="18"/>
                    <a:pt x="37" y="18"/>
                    <a:pt x="37" y="18"/>
                  </a:cubicBezTo>
                  <a:lnTo>
                    <a:pt x="37" y="13"/>
                  </a:lnTo>
                  <a:close/>
                  <a:moveTo>
                    <a:pt x="28" y="20"/>
                  </a:moveTo>
                  <a:cubicBezTo>
                    <a:pt x="35" y="20"/>
                    <a:pt x="35" y="20"/>
                    <a:pt x="35" y="20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28" y="25"/>
                    <a:pt x="28" y="25"/>
                    <a:pt x="28" y="25"/>
                  </a:cubicBezTo>
                  <a:lnTo>
                    <a:pt x="28" y="20"/>
                  </a:lnTo>
                  <a:close/>
                  <a:moveTo>
                    <a:pt x="26" y="25"/>
                  </a:moveTo>
                  <a:cubicBezTo>
                    <a:pt x="21" y="25"/>
                    <a:pt x="21" y="25"/>
                    <a:pt x="21" y="25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6" y="20"/>
                    <a:pt x="26" y="20"/>
                    <a:pt x="26" y="20"/>
                  </a:cubicBezTo>
                  <a:lnTo>
                    <a:pt x="26" y="25"/>
                  </a:lnTo>
                  <a:close/>
                  <a:moveTo>
                    <a:pt x="26" y="18"/>
                  </a:moveTo>
                  <a:cubicBezTo>
                    <a:pt x="20" y="18"/>
                    <a:pt x="20" y="18"/>
                    <a:pt x="20" y="18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7" y="13"/>
                    <a:pt x="27" y="13"/>
                    <a:pt x="27" y="13"/>
                  </a:cubicBezTo>
                  <a:lnTo>
                    <a:pt x="26" y="18"/>
                  </a:lnTo>
                  <a:close/>
                  <a:moveTo>
                    <a:pt x="18" y="18"/>
                  </a:moveTo>
                  <a:cubicBezTo>
                    <a:pt x="12" y="18"/>
                    <a:pt x="12" y="18"/>
                    <a:pt x="12" y="18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8" y="13"/>
                    <a:pt x="18" y="13"/>
                    <a:pt x="18" y="13"/>
                  </a:cubicBezTo>
                  <a:lnTo>
                    <a:pt x="18" y="18"/>
                  </a:lnTo>
                  <a:close/>
                  <a:moveTo>
                    <a:pt x="18" y="20"/>
                  </a:moveTo>
                  <a:cubicBezTo>
                    <a:pt x="19" y="25"/>
                    <a:pt x="19" y="25"/>
                    <a:pt x="19" y="25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2" y="20"/>
                    <a:pt x="12" y="20"/>
                    <a:pt x="12" y="20"/>
                  </a:cubicBezTo>
                  <a:lnTo>
                    <a:pt x="18" y="20"/>
                  </a:lnTo>
                  <a:close/>
                  <a:moveTo>
                    <a:pt x="11" y="25"/>
                  </a:moveTo>
                  <a:cubicBezTo>
                    <a:pt x="7" y="25"/>
                    <a:pt x="7" y="25"/>
                    <a:pt x="7" y="25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10" y="20"/>
                    <a:pt x="10" y="20"/>
                    <a:pt x="10" y="20"/>
                  </a:cubicBezTo>
                  <a:lnTo>
                    <a:pt x="11" y="25"/>
                  </a:lnTo>
                  <a:close/>
                  <a:moveTo>
                    <a:pt x="13" y="27"/>
                  </a:moveTo>
                  <a:cubicBezTo>
                    <a:pt x="19" y="27"/>
                    <a:pt x="19" y="27"/>
                    <a:pt x="19" y="27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4" y="32"/>
                    <a:pt x="14" y="32"/>
                    <a:pt x="14" y="32"/>
                  </a:cubicBezTo>
                  <a:lnTo>
                    <a:pt x="13" y="27"/>
                  </a:lnTo>
                  <a:close/>
                  <a:moveTo>
                    <a:pt x="21" y="27"/>
                  </a:moveTo>
                  <a:cubicBezTo>
                    <a:pt x="26" y="27"/>
                    <a:pt x="26" y="27"/>
                    <a:pt x="26" y="27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1" y="32"/>
                    <a:pt x="21" y="32"/>
                    <a:pt x="21" y="32"/>
                  </a:cubicBezTo>
                  <a:lnTo>
                    <a:pt x="21" y="27"/>
                  </a:lnTo>
                  <a:close/>
                  <a:moveTo>
                    <a:pt x="28" y="27"/>
                  </a:moveTo>
                  <a:cubicBezTo>
                    <a:pt x="34" y="27"/>
                    <a:pt x="34" y="27"/>
                    <a:pt x="34" y="27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28" y="32"/>
                    <a:pt x="28" y="32"/>
                    <a:pt x="28" y="32"/>
                  </a:cubicBezTo>
                  <a:lnTo>
                    <a:pt x="28" y="27"/>
                  </a:lnTo>
                  <a:close/>
                  <a:moveTo>
                    <a:pt x="36" y="27"/>
                  </a:moveTo>
                  <a:cubicBezTo>
                    <a:pt x="41" y="27"/>
                    <a:pt x="41" y="27"/>
                    <a:pt x="41" y="27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35" y="32"/>
                    <a:pt x="35" y="32"/>
                    <a:pt x="35" y="32"/>
                  </a:cubicBezTo>
                  <a:lnTo>
                    <a:pt x="36" y="27"/>
                  </a:lnTo>
                  <a:close/>
                  <a:moveTo>
                    <a:pt x="36" y="25"/>
                  </a:moveTo>
                  <a:cubicBezTo>
                    <a:pt x="37" y="20"/>
                    <a:pt x="37" y="20"/>
                    <a:pt x="37" y="20"/>
                  </a:cubicBezTo>
                  <a:cubicBezTo>
                    <a:pt x="43" y="20"/>
                    <a:pt x="43" y="20"/>
                    <a:pt x="43" y="20"/>
                  </a:cubicBezTo>
                  <a:cubicBezTo>
                    <a:pt x="42" y="25"/>
                    <a:pt x="42" y="25"/>
                    <a:pt x="42" y="25"/>
                  </a:cubicBezTo>
                  <a:lnTo>
                    <a:pt x="36" y="25"/>
                  </a:lnTo>
                  <a:close/>
                  <a:moveTo>
                    <a:pt x="4" y="13"/>
                  </a:moveTo>
                  <a:cubicBezTo>
                    <a:pt x="4" y="13"/>
                    <a:pt x="4" y="13"/>
                    <a:pt x="4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3"/>
                    <a:pt x="3" y="13"/>
                    <a:pt x="4" y="13"/>
                  </a:cubicBezTo>
                  <a:close/>
                  <a:moveTo>
                    <a:pt x="42" y="32"/>
                  </a:moveTo>
                  <a:cubicBezTo>
                    <a:pt x="42" y="32"/>
                    <a:pt x="42" y="32"/>
                    <a:pt x="42" y="32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6" y="27"/>
                    <a:pt x="46" y="27"/>
                    <a:pt x="46" y="27"/>
                  </a:cubicBezTo>
                  <a:cubicBezTo>
                    <a:pt x="45" y="30"/>
                    <a:pt x="45" y="30"/>
                    <a:pt x="45" y="30"/>
                  </a:cubicBezTo>
                  <a:cubicBezTo>
                    <a:pt x="45" y="31"/>
                    <a:pt x="43" y="32"/>
                    <a:pt x="42" y="32"/>
                  </a:cubicBezTo>
                  <a:close/>
                  <a:moveTo>
                    <a:pt x="13" y="44"/>
                  </a:moveTo>
                  <a:cubicBezTo>
                    <a:pt x="11" y="44"/>
                    <a:pt x="10" y="46"/>
                    <a:pt x="10" y="48"/>
                  </a:cubicBezTo>
                  <a:cubicBezTo>
                    <a:pt x="10" y="50"/>
                    <a:pt x="11" y="51"/>
                    <a:pt x="13" y="51"/>
                  </a:cubicBezTo>
                  <a:cubicBezTo>
                    <a:pt x="15" y="51"/>
                    <a:pt x="17" y="50"/>
                    <a:pt x="17" y="48"/>
                  </a:cubicBezTo>
                  <a:cubicBezTo>
                    <a:pt x="17" y="46"/>
                    <a:pt x="15" y="44"/>
                    <a:pt x="13" y="44"/>
                  </a:cubicBezTo>
                  <a:close/>
                  <a:moveTo>
                    <a:pt x="13" y="49"/>
                  </a:moveTo>
                  <a:cubicBezTo>
                    <a:pt x="13" y="49"/>
                    <a:pt x="12" y="48"/>
                    <a:pt x="12" y="48"/>
                  </a:cubicBezTo>
                  <a:cubicBezTo>
                    <a:pt x="12" y="47"/>
                    <a:pt x="13" y="46"/>
                    <a:pt x="13" y="46"/>
                  </a:cubicBezTo>
                  <a:cubicBezTo>
                    <a:pt x="14" y="46"/>
                    <a:pt x="15" y="47"/>
                    <a:pt x="15" y="48"/>
                  </a:cubicBezTo>
                  <a:cubicBezTo>
                    <a:pt x="15" y="48"/>
                    <a:pt x="14" y="49"/>
                    <a:pt x="13" y="49"/>
                  </a:cubicBezTo>
                  <a:close/>
                  <a:moveTo>
                    <a:pt x="40" y="44"/>
                  </a:moveTo>
                  <a:cubicBezTo>
                    <a:pt x="38" y="44"/>
                    <a:pt x="37" y="46"/>
                    <a:pt x="37" y="48"/>
                  </a:cubicBezTo>
                  <a:cubicBezTo>
                    <a:pt x="37" y="50"/>
                    <a:pt x="38" y="51"/>
                    <a:pt x="40" y="51"/>
                  </a:cubicBezTo>
                  <a:cubicBezTo>
                    <a:pt x="42" y="51"/>
                    <a:pt x="44" y="50"/>
                    <a:pt x="44" y="48"/>
                  </a:cubicBezTo>
                  <a:cubicBezTo>
                    <a:pt x="44" y="46"/>
                    <a:pt x="42" y="44"/>
                    <a:pt x="40" y="44"/>
                  </a:cubicBezTo>
                  <a:close/>
                  <a:moveTo>
                    <a:pt x="40" y="49"/>
                  </a:moveTo>
                  <a:cubicBezTo>
                    <a:pt x="39" y="49"/>
                    <a:pt x="39" y="48"/>
                    <a:pt x="39" y="48"/>
                  </a:cubicBezTo>
                  <a:cubicBezTo>
                    <a:pt x="39" y="47"/>
                    <a:pt x="39" y="46"/>
                    <a:pt x="40" y="46"/>
                  </a:cubicBezTo>
                  <a:cubicBezTo>
                    <a:pt x="41" y="46"/>
                    <a:pt x="42" y="47"/>
                    <a:pt x="42" y="48"/>
                  </a:cubicBezTo>
                  <a:cubicBezTo>
                    <a:pt x="42" y="48"/>
                    <a:pt x="41" y="49"/>
                    <a:pt x="40" y="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Freeform 69"/>
            <p:cNvSpPr>
              <a:spLocks noEditPoints="1"/>
            </p:cNvSpPr>
            <p:nvPr/>
          </p:nvSpPr>
          <p:spPr bwMode="auto">
            <a:xfrm>
              <a:off x="7458400" y="5270180"/>
              <a:ext cx="371163" cy="371166"/>
            </a:xfrm>
            <a:custGeom>
              <a:avLst/>
              <a:gdLst>
                <a:gd name="T0" fmla="*/ 18 w 35"/>
                <a:gd name="T1" fmla="*/ 0 h 35"/>
                <a:gd name="T2" fmla="*/ 0 w 35"/>
                <a:gd name="T3" fmla="*/ 18 h 35"/>
                <a:gd name="T4" fmla="*/ 18 w 35"/>
                <a:gd name="T5" fmla="*/ 35 h 35"/>
                <a:gd name="T6" fmla="*/ 35 w 35"/>
                <a:gd name="T7" fmla="*/ 18 h 35"/>
                <a:gd name="T8" fmla="*/ 18 w 35"/>
                <a:gd name="T9" fmla="*/ 0 h 35"/>
                <a:gd name="T10" fmla="*/ 18 w 35"/>
                <a:gd name="T11" fmla="*/ 32 h 35"/>
                <a:gd name="T12" fmla="*/ 3 w 35"/>
                <a:gd name="T13" fmla="*/ 18 h 35"/>
                <a:gd name="T14" fmla="*/ 18 w 35"/>
                <a:gd name="T15" fmla="*/ 3 h 35"/>
                <a:gd name="T16" fmla="*/ 32 w 35"/>
                <a:gd name="T17" fmla="*/ 18 h 35"/>
                <a:gd name="T18" fmla="*/ 18 w 35"/>
                <a:gd name="T19" fmla="*/ 32 h 35"/>
                <a:gd name="T20" fmla="*/ 24 w 35"/>
                <a:gd name="T21" fmla="*/ 12 h 35"/>
                <a:gd name="T22" fmla="*/ 19 w 35"/>
                <a:gd name="T23" fmla="*/ 18 h 35"/>
                <a:gd name="T24" fmla="*/ 24 w 35"/>
                <a:gd name="T25" fmla="*/ 23 h 35"/>
                <a:gd name="T26" fmla="*/ 24 w 35"/>
                <a:gd name="T27" fmla="*/ 24 h 35"/>
                <a:gd name="T28" fmla="*/ 24 w 35"/>
                <a:gd name="T29" fmla="*/ 25 h 35"/>
                <a:gd name="T30" fmla="*/ 23 w 35"/>
                <a:gd name="T31" fmla="*/ 24 h 35"/>
                <a:gd name="T32" fmla="*/ 18 w 35"/>
                <a:gd name="T33" fmla="*/ 19 h 35"/>
                <a:gd name="T34" fmla="*/ 12 w 35"/>
                <a:gd name="T35" fmla="*/ 24 h 35"/>
                <a:gd name="T36" fmla="*/ 12 w 35"/>
                <a:gd name="T37" fmla="*/ 25 h 35"/>
                <a:gd name="T38" fmla="*/ 11 w 35"/>
                <a:gd name="T39" fmla="*/ 24 h 35"/>
                <a:gd name="T40" fmla="*/ 11 w 35"/>
                <a:gd name="T41" fmla="*/ 23 h 35"/>
                <a:gd name="T42" fmla="*/ 16 w 35"/>
                <a:gd name="T43" fmla="*/ 18 h 35"/>
                <a:gd name="T44" fmla="*/ 11 w 35"/>
                <a:gd name="T45" fmla="*/ 12 h 35"/>
                <a:gd name="T46" fmla="*/ 11 w 35"/>
                <a:gd name="T47" fmla="*/ 11 h 35"/>
                <a:gd name="T48" fmla="*/ 12 w 35"/>
                <a:gd name="T49" fmla="*/ 11 h 35"/>
                <a:gd name="T50" fmla="*/ 18 w 35"/>
                <a:gd name="T51" fmla="*/ 16 h 35"/>
                <a:gd name="T52" fmla="*/ 23 w 35"/>
                <a:gd name="T53" fmla="*/ 11 h 35"/>
                <a:gd name="T54" fmla="*/ 24 w 35"/>
                <a:gd name="T55" fmla="*/ 11 h 35"/>
                <a:gd name="T56" fmla="*/ 24 w 35"/>
                <a:gd name="T57" fmla="*/ 1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5" h="35">
                  <a:moveTo>
                    <a:pt x="18" y="0"/>
                  </a:moveTo>
                  <a:cubicBezTo>
                    <a:pt x="8" y="0"/>
                    <a:pt x="0" y="8"/>
                    <a:pt x="0" y="18"/>
                  </a:cubicBezTo>
                  <a:cubicBezTo>
                    <a:pt x="0" y="27"/>
                    <a:pt x="8" y="35"/>
                    <a:pt x="18" y="35"/>
                  </a:cubicBezTo>
                  <a:cubicBezTo>
                    <a:pt x="27" y="35"/>
                    <a:pt x="35" y="27"/>
                    <a:pt x="35" y="18"/>
                  </a:cubicBezTo>
                  <a:cubicBezTo>
                    <a:pt x="35" y="8"/>
                    <a:pt x="27" y="0"/>
                    <a:pt x="18" y="0"/>
                  </a:cubicBezTo>
                  <a:close/>
                  <a:moveTo>
                    <a:pt x="18" y="32"/>
                  </a:moveTo>
                  <a:cubicBezTo>
                    <a:pt x="10" y="32"/>
                    <a:pt x="3" y="26"/>
                    <a:pt x="3" y="18"/>
                  </a:cubicBezTo>
                  <a:cubicBezTo>
                    <a:pt x="3" y="10"/>
                    <a:pt x="10" y="3"/>
                    <a:pt x="18" y="3"/>
                  </a:cubicBezTo>
                  <a:cubicBezTo>
                    <a:pt x="26" y="3"/>
                    <a:pt x="32" y="10"/>
                    <a:pt x="32" y="18"/>
                  </a:cubicBezTo>
                  <a:cubicBezTo>
                    <a:pt x="32" y="26"/>
                    <a:pt x="26" y="32"/>
                    <a:pt x="18" y="32"/>
                  </a:cubicBezTo>
                  <a:close/>
                  <a:moveTo>
                    <a:pt x="24" y="12"/>
                  </a:moveTo>
                  <a:cubicBezTo>
                    <a:pt x="19" y="18"/>
                    <a:pt x="19" y="18"/>
                    <a:pt x="19" y="18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5" y="23"/>
                    <a:pt x="25" y="24"/>
                    <a:pt x="24" y="24"/>
                  </a:cubicBezTo>
                  <a:cubicBezTo>
                    <a:pt x="24" y="24"/>
                    <a:pt x="24" y="25"/>
                    <a:pt x="24" y="25"/>
                  </a:cubicBezTo>
                  <a:cubicBezTo>
                    <a:pt x="23" y="25"/>
                    <a:pt x="23" y="24"/>
                    <a:pt x="23" y="24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24"/>
                    <a:pt x="12" y="25"/>
                    <a:pt x="12" y="25"/>
                  </a:cubicBezTo>
                  <a:cubicBezTo>
                    <a:pt x="11" y="25"/>
                    <a:pt x="11" y="24"/>
                    <a:pt x="11" y="24"/>
                  </a:cubicBezTo>
                  <a:cubicBezTo>
                    <a:pt x="11" y="24"/>
                    <a:pt x="11" y="23"/>
                    <a:pt x="11" y="23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1"/>
                    <a:pt x="11" y="11"/>
                  </a:cubicBezTo>
                  <a:cubicBezTo>
                    <a:pt x="11" y="10"/>
                    <a:pt x="12" y="10"/>
                    <a:pt x="12" y="11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0"/>
                    <a:pt x="24" y="10"/>
                    <a:pt x="24" y="11"/>
                  </a:cubicBezTo>
                  <a:cubicBezTo>
                    <a:pt x="25" y="11"/>
                    <a:pt x="25" y="12"/>
                    <a:pt x="24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Freeform 14"/>
            <p:cNvSpPr>
              <a:spLocks noEditPoints="1"/>
            </p:cNvSpPr>
            <p:nvPr/>
          </p:nvSpPr>
          <p:spPr bwMode="auto">
            <a:xfrm>
              <a:off x="3499405" y="3988395"/>
              <a:ext cx="330276" cy="385323"/>
            </a:xfrm>
            <a:custGeom>
              <a:avLst/>
              <a:gdLst>
                <a:gd name="T0" fmla="*/ 36 w 56"/>
                <a:gd name="T1" fmla="*/ 14 h 65"/>
                <a:gd name="T2" fmla="*/ 43 w 56"/>
                <a:gd name="T3" fmla="*/ 2 h 65"/>
                <a:gd name="T4" fmla="*/ 41 w 56"/>
                <a:gd name="T5" fmla="*/ 0 h 65"/>
                <a:gd name="T6" fmla="*/ 13 w 56"/>
                <a:gd name="T7" fmla="*/ 1 h 65"/>
                <a:gd name="T8" fmla="*/ 20 w 56"/>
                <a:gd name="T9" fmla="*/ 14 h 65"/>
                <a:gd name="T10" fmla="*/ 0 w 56"/>
                <a:gd name="T11" fmla="*/ 37 h 65"/>
                <a:gd name="T12" fmla="*/ 7 w 56"/>
                <a:gd name="T13" fmla="*/ 65 h 65"/>
                <a:gd name="T14" fmla="*/ 56 w 56"/>
                <a:gd name="T15" fmla="*/ 58 h 65"/>
                <a:gd name="T16" fmla="*/ 36 w 56"/>
                <a:gd name="T17" fmla="*/ 15 h 65"/>
                <a:gd name="T18" fmla="*/ 23 w 56"/>
                <a:gd name="T19" fmla="*/ 4 h 65"/>
                <a:gd name="T20" fmla="*/ 21 w 56"/>
                <a:gd name="T21" fmla="*/ 5 h 65"/>
                <a:gd name="T22" fmla="*/ 22 w 56"/>
                <a:gd name="T23" fmla="*/ 13 h 65"/>
                <a:gd name="T24" fmla="*/ 39 w 56"/>
                <a:gd name="T25" fmla="*/ 3 h 65"/>
                <a:gd name="T26" fmla="*/ 26 w 56"/>
                <a:gd name="T27" fmla="*/ 13 h 65"/>
                <a:gd name="T28" fmla="*/ 33 w 56"/>
                <a:gd name="T29" fmla="*/ 15 h 65"/>
                <a:gd name="T30" fmla="*/ 23 w 56"/>
                <a:gd name="T31" fmla="*/ 16 h 65"/>
                <a:gd name="T32" fmla="*/ 53 w 56"/>
                <a:gd name="T33" fmla="*/ 58 h 65"/>
                <a:gd name="T34" fmla="*/ 7 w 56"/>
                <a:gd name="T35" fmla="*/ 62 h 65"/>
                <a:gd name="T36" fmla="*/ 3 w 56"/>
                <a:gd name="T37" fmla="*/ 37 h 65"/>
                <a:gd name="T38" fmla="*/ 34 w 56"/>
                <a:gd name="T39" fmla="*/ 18 h 65"/>
                <a:gd name="T40" fmla="*/ 53 w 56"/>
                <a:gd name="T41" fmla="*/ 58 h 65"/>
                <a:gd name="T42" fmla="*/ 8 w 56"/>
                <a:gd name="T43" fmla="*/ 54 h 65"/>
                <a:gd name="T44" fmla="*/ 12 w 56"/>
                <a:gd name="T45" fmla="*/ 58 h 65"/>
                <a:gd name="T46" fmla="*/ 6 w 56"/>
                <a:gd name="T47" fmla="*/ 54 h 65"/>
                <a:gd name="T48" fmla="*/ 23 w 56"/>
                <a:gd name="T49" fmla="*/ 21 h 65"/>
                <a:gd name="T50" fmla="*/ 23 w 56"/>
                <a:gd name="T51" fmla="*/ 23 h 65"/>
                <a:gd name="T52" fmla="*/ 28 w 56"/>
                <a:gd name="T53" fmla="*/ 28 h 65"/>
                <a:gd name="T54" fmla="*/ 28 w 56"/>
                <a:gd name="T55" fmla="*/ 53 h 65"/>
                <a:gd name="T56" fmla="*/ 28 w 56"/>
                <a:gd name="T57" fmla="*/ 28 h 65"/>
                <a:gd name="T58" fmla="*/ 17 w 56"/>
                <a:gd name="T59" fmla="*/ 41 h 65"/>
                <a:gd name="T60" fmla="*/ 38 w 56"/>
                <a:gd name="T61" fmla="*/ 41 h 65"/>
                <a:gd name="T62" fmla="*/ 26 w 56"/>
                <a:gd name="T63" fmla="*/ 37 h 65"/>
                <a:gd name="T64" fmla="*/ 32 w 56"/>
                <a:gd name="T65" fmla="*/ 44 h 65"/>
                <a:gd name="T66" fmla="*/ 29 w 56"/>
                <a:gd name="T67" fmla="*/ 49 h 65"/>
                <a:gd name="T68" fmla="*/ 27 w 56"/>
                <a:gd name="T69" fmla="*/ 49 h 65"/>
                <a:gd name="T70" fmla="*/ 24 w 56"/>
                <a:gd name="T71" fmla="*/ 44 h 65"/>
                <a:gd name="T72" fmla="*/ 26 w 56"/>
                <a:gd name="T73" fmla="*/ 44 h 65"/>
                <a:gd name="T74" fmla="*/ 30 w 56"/>
                <a:gd name="T75" fmla="*/ 44 h 65"/>
                <a:gd name="T76" fmla="*/ 24 w 56"/>
                <a:gd name="T77" fmla="*/ 37 h 65"/>
                <a:gd name="T78" fmla="*/ 27 w 56"/>
                <a:gd name="T79" fmla="*/ 32 h 65"/>
                <a:gd name="T80" fmla="*/ 29 w 56"/>
                <a:gd name="T81" fmla="*/ 32 h 65"/>
                <a:gd name="T82" fmla="*/ 32 w 56"/>
                <a:gd name="T83" fmla="*/ 37 h 65"/>
                <a:gd name="T84" fmla="*/ 30 w 56"/>
                <a:gd name="T85" fmla="*/ 37 h 65"/>
                <a:gd name="T86" fmla="*/ 26 w 56"/>
                <a:gd name="T87" fmla="*/ 3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" h="65">
                  <a:moveTo>
                    <a:pt x="36" y="15"/>
                  </a:moveTo>
                  <a:cubicBezTo>
                    <a:pt x="36" y="14"/>
                    <a:pt x="36" y="14"/>
                    <a:pt x="36" y="14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43" y="3"/>
                    <a:pt x="43" y="3"/>
                    <a:pt x="43" y="2"/>
                  </a:cubicBezTo>
                  <a:cubicBezTo>
                    <a:pt x="43" y="1"/>
                    <a:pt x="42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3" y="0"/>
                    <a:pt x="13" y="1"/>
                  </a:cubicBezTo>
                  <a:cubicBezTo>
                    <a:pt x="12" y="2"/>
                    <a:pt x="12" y="3"/>
                    <a:pt x="13" y="3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9" y="16"/>
                    <a:pt x="0" y="26"/>
                    <a:pt x="0" y="37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1"/>
                    <a:pt x="3" y="65"/>
                    <a:pt x="7" y="65"/>
                  </a:cubicBezTo>
                  <a:cubicBezTo>
                    <a:pt x="49" y="65"/>
                    <a:pt x="49" y="65"/>
                    <a:pt x="49" y="65"/>
                  </a:cubicBezTo>
                  <a:cubicBezTo>
                    <a:pt x="53" y="65"/>
                    <a:pt x="56" y="61"/>
                    <a:pt x="56" y="58"/>
                  </a:cubicBezTo>
                  <a:cubicBezTo>
                    <a:pt x="56" y="37"/>
                    <a:pt x="56" y="37"/>
                    <a:pt x="56" y="37"/>
                  </a:cubicBezTo>
                  <a:cubicBezTo>
                    <a:pt x="56" y="26"/>
                    <a:pt x="47" y="16"/>
                    <a:pt x="36" y="15"/>
                  </a:cubicBezTo>
                  <a:close/>
                  <a:moveTo>
                    <a:pt x="26" y="13"/>
                  </a:moveTo>
                  <a:cubicBezTo>
                    <a:pt x="23" y="4"/>
                    <a:pt x="23" y="4"/>
                    <a:pt x="23" y="4"/>
                  </a:cubicBezTo>
                  <a:cubicBezTo>
                    <a:pt x="22" y="3"/>
                    <a:pt x="22" y="3"/>
                    <a:pt x="21" y="3"/>
                  </a:cubicBezTo>
                  <a:cubicBezTo>
                    <a:pt x="21" y="4"/>
                    <a:pt x="21" y="4"/>
                    <a:pt x="21" y="5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33" y="13"/>
                    <a:pt x="33" y="13"/>
                    <a:pt x="33" y="13"/>
                  </a:cubicBezTo>
                  <a:lnTo>
                    <a:pt x="26" y="13"/>
                  </a:lnTo>
                  <a:close/>
                  <a:moveTo>
                    <a:pt x="23" y="15"/>
                  </a:moveTo>
                  <a:cubicBezTo>
                    <a:pt x="33" y="15"/>
                    <a:pt x="33" y="15"/>
                    <a:pt x="33" y="15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23" y="16"/>
                    <a:pt x="23" y="16"/>
                    <a:pt x="23" y="16"/>
                  </a:cubicBezTo>
                  <a:lnTo>
                    <a:pt x="23" y="15"/>
                  </a:lnTo>
                  <a:close/>
                  <a:moveTo>
                    <a:pt x="53" y="58"/>
                  </a:moveTo>
                  <a:cubicBezTo>
                    <a:pt x="53" y="60"/>
                    <a:pt x="51" y="62"/>
                    <a:pt x="49" y="62"/>
                  </a:cubicBezTo>
                  <a:cubicBezTo>
                    <a:pt x="7" y="62"/>
                    <a:pt x="7" y="62"/>
                    <a:pt x="7" y="62"/>
                  </a:cubicBezTo>
                  <a:cubicBezTo>
                    <a:pt x="5" y="62"/>
                    <a:pt x="3" y="60"/>
                    <a:pt x="3" y="58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3" y="26"/>
                    <a:pt x="11" y="18"/>
                    <a:pt x="22" y="18"/>
                  </a:cubicBezTo>
                  <a:cubicBezTo>
                    <a:pt x="34" y="18"/>
                    <a:pt x="34" y="18"/>
                    <a:pt x="34" y="18"/>
                  </a:cubicBezTo>
                  <a:cubicBezTo>
                    <a:pt x="44" y="18"/>
                    <a:pt x="53" y="26"/>
                    <a:pt x="53" y="37"/>
                  </a:cubicBezTo>
                  <a:lnTo>
                    <a:pt x="53" y="58"/>
                  </a:lnTo>
                  <a:close/>
                  <a:moveTo>
                    <a:pt x="8" y="38"/>
                  </a:moveTo>
                  <a:cubicBezTo>
                    <a:pt x="8" y="54"/>
                    <a:pt x="8" y="54"/>
                    <a:pt x="8" y="54"/>
                  </a:cubicBezTo>
                  <a:cubicBezTo>
                    <a:pt x="8" y="55"/>
                    <a:pt x="9" y="57"/>
                    <a:pt x="11" y="57"/>
                  </a:cubicBezTo>
                  <a:cubicBezTo>
                    <a:pt x="11" y="57"/>
                    <a:pt x="12" y="57"/>
                    <a:pt x="12" y="58"/>
                  </a:cubicBezTo>
                  <a:cubicBezTo>
                    <a:pt x="12" y="58"/>
                    <a:pt x="11" y="59"/>
                    <a:pt x="11" y="59"/>
                  </a:cubicBezTo>
                  <a:cubicBezTo>
                    <a:pt x="8" y="59"/>
                    <a:pt x="6" y="56"/>
                    <a:pt x="6" y="54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6" y="28"/>
                    <a:pt x="14" y="21"/>
                    <a:pt x="23" y="21"/>
                  </a:cubicBezTo>
                  <a:cubicBezTo>
                    <a:pt x="24" y="21"/>
                    <a:pt x="24" y="21"/>
                    <a:pt x="24" y="22"/>
                  </a:cubicBezTo>
                  <a:cubicBezTo>
                    <a:pt x="24" y="22"/>
                    <a:pt x="24" y="23"/>
                    <a:pt x="23" y="23"/>
                  </a:cubicBezTo>
                  <a:cubicBezTo>
                    <a:pt x="15" y="23"/>
                    <a:pt x="8" y="29"/>
                    <a:pt x="8" y="38"/>
                  </a:cubicBezTo>
                  <a:close/>
                  <a:moveTo>
                    <a:pt x="28" y="28"/>
                  </a:moveTo>
                  <a:cubicBezTo>
                    <a:pt x="21" y="28"/>
                    <a:pt x="15" y="34"/>
                    <a:pt x="15" y="41"/>
                  </a:cubicBezTo>
                  <a:cubicBezTo>
                    <a:pt x="15" y="47"/>
                    <a:pt x="21" y="53"/>
                    <a:pt x="28" y="53"/>
                  </a:cubicBezTo>
                  <a:cubicBezTo>
                    <a:pt x="35" y="53"/>
                    <a:pt x="40" y="47"/>
                    <a:pt x="40" y="41"/>
                  </a:cubicBezTo>
                  <a:cubicBezTo>
                    <a:pt x="40" y="34"/>
                    <a:pt x="35" y="28"/>
                    <a:pt x="28" y="28"/>
                  </a:cubicBezTo>
                  <a:close/>
                  <a:moveTo>
                    <a:pt x="28" y="51"/>
                  </a:moveTo>
                  <a:cubicBezTo>
                    <a:pt x="22" y="51"/>
                    <a:pt x="17" y="46"/>
                    <a:pt x="17" y="41"/>
                  </a:cubicBezTo>
                  <a:cubicBezTo>
                    <a:pt x="17" y="35"/>
                    <a:pt x="22" y="30"/>
                    <a:pt x="28" y="30"/>
                  </a:cubicBezTo>
                  <a:cubicBezTo>
                    <a:pt x="33" y="30"/>
                    <a:pt x="38" y="35"/>
                    <a:pt x="38" y="41"/>
                  </a:cubicBezTo>
                  <a:cubicBezTo>
                    <a:pt x="38" y="46"/>
                    <a:pt x="33" y="51"/>
                    <a:pt x="28" y="51"/>
                  </a:cubicBezTo>
                  <a:close/>
                  <a:moveTo>
                    <a:pt x="26" y="37"/>
                  </a:moveTo>
                  <a:cubicBezTo>
                    <a:pt x="26" y="39"/>
                    <a:pt x="27" y="40"/>
                    <a:pt x="28" y="40"/>
                  </a:cubicBezTo>
                  <a:cubicBezTo>
                    <a:pt x="30" y="40"/>
                    <a:pt x="32" y="41"/>
                    <a:pt x="32" y="44"/>
                  </a:cubicBezTo>
                  <a:cubicBezTo>
                    <a:pt x="32" y="46"/>
                    <a:pt x="31" y="47"/>
                    <a:pt x="29" y="48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7" y="50"/>
                    <a:pt x="27" y="49"/>
                    <a:pt x="27" y="49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5" y="47"/>
                    <a:pt x="24" y="46"/>
                    <a:pt x="24" y="44"/>
                  </a:cubicBezTo>
                  <a:cubicBezTo>
                    <a:pt x="24" y="43"/>
                    <a:pt x="24" y="43"/>
                    <a:pt x="25" y="43"/>
                  </a:cubicBezTo>
                  <a:cubicBezTo>
                    <a:pt x="25" y="43"/>
                    <a:pt x="26" y="43"/>
                    <a:pt x="26" y="44"/>
                  </a:cubicBezTo>
                  <a:cubicBezTo>
                    <a:pt x="26" y="45"/>
                    <a:pt x="27" y="46"/>
                    <a:pt x="28" y="46"/>
                  </a:cubicBezTo>
                  <a:cubicBezTo>
                    <a:pt x="29" y="46"/>
                    <a:pt x="30" y="45"/>
                    <a:pt x="30" y="44"/>
                  </a:cubicBezTo>
                  <a:cubicBezTo>
                    <a:pt x="30" y="42"/>
                    <a:pt x="29" y="42"/>
                    <a:pt x="28" y="42"/>
                  </a:cubicBezTo>
                  <a:cubicBezTo>
                    <a:pt x="25" y="42"/>
                    <a:pt x="24" y="40"/>
                    <a:pt x="24" y="37"/>
                  </a:cubicBezTo>
                  <a:cubicBezTo>
                    <a:pt x="24" y="36"/>
                    <a:pt x="25" y="34"/>
                    <a:pt x="27" y="34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7" y="32"/>
                    <a:pt x="27" y="31"/>
                    <a:pt x="28" y="31"/>
                  </a:cubicBezTo>
                  <a:cubicBezTo>
                    <a:pt x="28" y="31"/>
                    <a:pt x="29" y="32"/>
                    <a:pt x="29" y="32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30" y="34"/>
                    <a:pt x="32" y="35"/>
                    <a:pt x="32" y="37"/>
                  </a:cubicBezTo>
                  <a:cubicBezTo>
                    <a:pt x="32" y="38"/>
                    <a:pt x="31" y="38"/>
                    <a:pt x="31" y="38"/>
                  </a:cubicBezTo>
                  <a:cubicBezTo>
                    <a:pt x="30" y="38"/>
                    <a:pt x="30" y="38"/>
                    <a:pt x="30" y="37"/>
                  </a:cubicBezTo>
                  <a:cubicBezTo>
                    <a:pt x="30" y="36"/>
                    <a:pt x="29" y="35"/>
                    <a:pt x="28" y="35"/>
                  </a:cubicBezTo>
                  <a:cubicBezTo>
                    <a:pt x="27" y="35"/>
                    <a:pt x="26" y="36"/>
                    <a:pt x="26" y="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Freeform 18"/>
            <p:cNvSpPr>
              <a:spLocks noEditPoints="1"/>
            </p:cNvSpPr>
            <p:nvPr/>
          </p:nvSpPr>
          <p:spPr bwMode="auto">
            <a:xfrm>
              <a:off x="5233507" y="3403364"/>
              <a:ext cx="473037" cy="446461"/>
            </a:xfrm>
            <a:custGeom>
              <a:avLst/>
              <a:gdLst>
                <a:gd name="T0" fmla="*/ 13 w 75"/>
                <a:gd name="T1" fmla="*/ 41 h 71"/>
                <a:gd name="T2" fmla="*/ 13 w 75"/>
                <a:gd name="T3" fmla="*/ 35 h 71"/>
                <a:gd name="T4" fmla="*/ 65 w 75"/>
                <a:gd name="T5" fmla="*/ 12 h 71"/>
                <a:gd name="T6" fmla="*/ 36 w 75"/>
                <a:gd name="T7" fmla="*/ 13 h 71"/>
                <a:gd name="T8" fmla="*/ 65 w 75"/>
                <a:gd name="T9" fmla="*/ 14 h 71"/>
                <a:gd name="T10" fmla="*/ 65 w 75"/>
                <a:gd name="T11" fmla="*/ 12 h 71"/>
                <a:gd name="T12" fmla="*/ 22 w 75"/>
                <a:gd name="T13" fmla="*/ 38 h 71"/>
                <a:gd name="T14" fmla="*/ 27 w 75"/>
                <a:gd name="T15" fmla="*/ 38 h 71"/>
                <a:gd name="T16" fmla="*/ 36 w 75"/>
                <a:gd name="T17" fmla="*/ 35 h 71"/>
                <a:gd name="T18" fmla="*/ 36 w 75"/>
                <a:gd name="T19" fmla="*/ 41 h 71"/>
                <a:gd name="T20" fmla="*/ 36 w 75"/>
                <a:gd name="T21" fmla="*/ 35 h 71"/>
                <a:gd name="T22" fmla="*/ 75 w 75"/>
                <a:gd name="T23" fmla="*/ 36 h 71"/>
                <a:gd name="T24" fmla="*/ 67 w 75"/>
                <a:gd name="T25" fmla="*/ 42 h 71"/>
                <a:gd name="T26" fmla="*/ 71 w 75"/>
                <a:gd name="T27" fmla="*/ 52 h 71"/>
                <a:gd name="T28" fmla="*/ 67 w 75"/>
                <a:gd name="T29" fmla="*/ 53 h 71"/>
                <a:gd name="T30" fmla="*/ 49 w 75"/>
                <a:gd name="T31" fmla="*/ 42 h 71"/>
                <a:gd name="T32" fmla="*/ 43 w 75"/>
                <a:gd name="T33" fmla="*/ 59 h 71"/>
                <a:gd name="T34" fmla="*/ 8 w 75"/>
                <a:gd name="T35" fmla="*/ 70 h 71"/>
                <a:gd name="T36" fmla="*/ 6 w 75"/>
                <a:gd name="T37" fmla="*/ 70 h 71"/>
                <a:gd name="T38" fmla="*/ 9 w 75"/>
                <a:gd name="T39" fmla="*/ 59 h 71"/>
                <a:gd name="T40" fmla="*/ 0 w 75"/>
                <a:gd name="T41" fmla="*/ 53 h 71"/>
                <a:gd name="T42" fmla="*/ 6 w 75"/>
                <a:gd name="T43" fmla="*/ 17 h 71"/>
                <a:gd name="T44" fmla="*/ 26 w 75"/>
                <a:gd name="T45" fmla="*/ 6 h 71"/>
                <a:gd name="T46" fmla="*/ 69 w 75"/>
                <a:gd name="T47" fmla="*/ 0 h 71"/>
                <a:gd name="T48" fmla="*/ 72 w 75"/>
                <a:gd name="T49" fmla="*/ 36 h 71"/>
                <a:gd name="T50" fmla="*/ 69 w 75"/>
                <a:gd name="T51" fmla="*/ 3 h 71"/>
                <a:gd name="T52" fmla="*/ 29 w 75"/>
                <a:gd name="T53" fmla="*/ 6 h 71"/>
                <a:gd name="T54" fmla="*/ 43 w 75"/>
                <a:gd name="T55" fmla="*/ 18 h 71"/>
                <a:gd name="T56" fmla="*/ 48 w 75"/>
                <a:gd name="T57" fmla="*/ 21 h 71"/>
                <a:gd name="T58" fmla="*/ 66 w 75"/>
                <a:gd name="T59" fmla="*/ 22 h 71"/>
                <a:gd name="T60" fmla="*/ 48 w 75"/>
                <a:gd name="T61" fmla="*/ 23 h 71"/>
                <a:gd name="T62" fmla="*/ 65 w 75"/>
                <a:gd name="T63" fmla="*/ 30 h 71"/>
                <a:gd name="T64" fmla="*/ 65 w 75"/>
                <a:gd name="T65" fmla="*/ 32 h 71"/>
                <a:gd name="T66" fmla="*/ 48 w 75"/>
                <a:gd name="T67" fmla="*/ 39 h 71"/>
                <a:gd name="T68" fmla="*/ 56 w 75"/>
                <a:gd name="T69" fmla="*/ 39 h 71"/>
                <a:gd name="T70" fmla="*/ 63 w 75"/>
                <a:gd name="T71" fmla="*/ 41 h 71"/>
                <a:gd name="T72" fmla="*/ 64 w 75"/>
                <a:gd name="T73" fmla="*/ 39 h 71"/>
                <a:gd name="T74" fmla="*/ 72 w 75"/>
                <a:gd name="T75" fmla="*/ 36 h 71"/>
                <a:gd name="T76" fmla="*/ 46 w 75"/>
                <a:gd name="T77" fmla="*/ 23 h 71"/>
                <a:gd name="T78" fmla="*/ 6 w 75"/>
                <a:gd name="T79" fmla="*/ 20 h 71"/>
                <a:gd name="T80" fmla="*/ 3 w 75"/>
                <a:gd name="T81" fmla="*/ 53 h 71"/>
                <a:gd name="T82" fmla="*/ 12 w 75"/>
                <a:gd name="T83" fmla="*/ 56 h 71"/>
                <a:gd name="T84" fmla="*/ 13 w 75"/>
                <a:gd name="T85" fmla="*/ 57 h 71"/>
                <a:gd name="T86" fmla="*/ 20 w 75"/>
                <a:gd name="T87" fmla="*/ 56 h 71"/>
                <a:gd name="T88" fmla="*/ 43 w 75"/>
                <a:gd name="T89" fmla="*/ 56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5" h="71">
                  <a:moveTo>
                    <a:pt x="16" y="38"/>
                  </a:moveTo>
                  <a:cubicBezTo>
                    <a:pt x="16" y="40"/>
                    <a:pt x="15" y="41"/>
                    <a:pt x="13" y="41"/>
                  </a:cubicBezTo>
                  <a:cubicBezTo>
                    <a:pt x="12" y="41"/>
                    <a:pt x="10" y="40"/>
                    <a:pt x="10" y="38"/>
                  </a:cubicBezTo>
                  <a:cubicBezTo>
                    <a:pt x="10" y="37"/>
                    <a:pt x="12" y="35"/>
                    <a:pt x="13" y="35"/>
                  </a:cubicBezTo>
                  <a:cubicBezTo>
                    <a:pt x="15" y="35"/>
                    <a:pt x="16" y="37"/>
                    <a:pt x="16" y="38"/>
                  </a:cubicBezTo>
                  <a:close/>
                  <a:moveTo>
                    <a:pt x="65" y="12"/>
                  </a:moveTo>
                  <a:cubicBezTo>
                    <a:pt x="37" y="12"/>
                    <a:pt x="37" y="12"/>
                    <a:pt x="37" y="12"/>
                  </a:cubicBezTo>
                  <a:cubicBezTo>
                    <a:pt x="36" y="12"/>
                    <a:pt x="36" y="12"/>
                    <a:pt x="36" y="13"/>
                  </a:cubicBezTo>
                  <a:cubicBezTo>
                    <a:pt x="36" y="14"/>
                    <a:pt x="36" y="14"/>
                    <a:pt x="37" y="14"/>
                  </a:cubicBezTo>
                  <a:cubicBezTo>
                    <a:pt x="65" y="14"/>
                    <a:pt x="65" y="14"/>
                    <a:pt x="65" y="14"/>
                  </a:cubicBezTo>
                  <a:cubicBezTo>
                    <a:pt x="65" y="14"/>
                    <a:pt x="66" y="14"/>
                    <a:pt x="66" y="13"/>
                  </a:cubicBezTo>
                  <a:cubicBezTo>
                    <a:pt x="66" y="12"/>
                    <a:pt x="65" y="12"/>
                    <a:pt x="65" y="12"/>
                  </a:cubicBezTo>
                  <a:close/>
                  <a:moveTo>
                    <a:pt x="24" y="35"/>
                  </a:moveTo>
                  <a:cubicBezTo>
                    <a:pt x="23" y="35"/>
                    <a:pt x="22" y="37"/>
                    <a:pt x="22" y="38"/>
                  </a:cubicBezTo>
                  <a:cubicBezTo>
                    <a:pt x="22" y="40"/>
                    <a:pt x="23" y="41"/>
                    <a:pt x="24" y="41"/>
                  </a:cubicBezTo>
                  <a:cubicBezTo>
                    <a:pt x="26" y="41"/>
                    <a:pt x="27" y="40"/>
                    <a:pt x="27" y="38"/>
                  </a:cubicBezTo>
                  <a:cubicBezTo>
                    <a:pt x="27" y="37"/>
                    <a:pt x="26" y="35"/>
                    <a:pt x="24" y="35"/>
                  </a:cubicBezTo>
                  <a:close/>
                  <a:moveTo>
                    <a:pt x="36" y="35"/>
                  </a:moveTo>
                  <a:cubicBezTo>
                    <a:pt x="34" y="35"/>
                    <a:pt x="33" y="37"/>
                    <a:pt x="33" y="38"/>
                  </a:cubicBezTo>
                  <a:cubicBezTo>
                    <a:pt x="33" y="40"/>
                    <a:pt x="34" y="41"/>
                    <a:pt x="36" y="41"/>
                  </a:cubicBezTo>
                  <a:cubicBezTo>
                    <a:pt x="37" y="41"/>
                    <a:pt x="39" y="40"/>
                    <a:pt x="39" y="38"/>
                  </a:cubicBezTo>
                  <a:cubicBezTo>
                    <a:pt x="39" y="37"/>
                    <a:pt x="37" y="35"/>
                    <a:pt x="36" y="35"/>
                  </a:cubicBezTo>
                  <a:close/>
                  <a:moveTo>
                    <a:pt x="75" y="6"/>
                  </a:moveTo>
                  <a:cubicBezTo>
                    <a:pt x="75" y="36"/>
                    <a:pt x="75" y="36"/>
                    <a:pt x="75" y="36"/>
                  </a:cubicBezTo>
                  <a:cubicBezTo>
                    <a:pt x="75" y="40"/>
                    <a:pt x="73" y="42"/>
                    <a:pt x="69" y="42"/>
                  </a:cubicBezTo>
                  <a:cubicBezTo>
                    <a:pt x="67" y="42"/>
                    <a:pt x="67" y="42"/>
                    <a:pt x="67" y="42"/>
                  </a:cubicBezTo>
                  <a:cubicBezTo>
                    <a:pt x="70" y="51"/>
                    <a:pt x="70" y="51"/>
                    <a:pt x="70" y="51"/>
                  </a:cubicBezTo>
                  <a:cubicBezTo>
                    <a:pt x="70" y="51"/>
                    <a:pt x="71" y="52"/>
                    <a:pt x="71" y="52"/>
                  </a:cubicBezTo>
                  <a:cubicBezTo>
                    <a:pt x="71" y="53"/>
                    <a:pt x="70" y="54"/>
                    <a:pt x="69" y="54"/>
                  </a:cubicBezTo>
                  <a:cubicBezTo>
                    <a:pt x="68" y="54"/>
                    <a:pt x="68" y="54"/>
                    <a:pt x="67" y="53"/>
                  </a:cubicBezTo>
                  <a:cubicBezTo>
                    <a:pt x="54" y="42"/>
                    <a:pt x="54" y="42"/>
                    <a:pt x="54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53"/>
                    <a:pt x="49" y="53"/>
                    <a:pt x="49" y="53"/>
                  </a:cubicBezTo>
                  <a:cubicBezTo>
                    <a:pt x="49" y="56"/>
                    <a:pt x="46" y="59"/>
                    <a:pt x="43" y="59"/>
                  </a:cubicBezTo>
                  <a:cubicBezTo>
                    <a:pt x="21" y="59"/>
                    <a:pt x="21" y="59"/>
                    <a:pt x="21" y="59"/>
                  </a:cubicBezTo>
                  <a:cubicBezTo>
                    <a:pt x="8" y="70"/>
                    <a:pt x="8" y="70"/>
                    <a:pt x="8" y="70"/>
                  </a:cubicBezTo>
                  <a:cubicBezTo>
                    <a:pt x="8" y="70"/>
                    <a:pt x="7" y="71"/>
                    <a:pt x="7" y="71"/>
                  </a:cubicBezTo>
                  <a:cubicBezTo>
                    <a:pt x="7" y="71"/>
                    <a:pt x="6" y="71"/>
                    <a:pt x="6" y="70"/>
                  </a:cubicBezTo>
                  <a:cubicBezTo>
                    <a:pt x="5" y="70"/>
                    <a:pt x="5" y="69"/>
                    <a:pt x="5" y="68"/>
                  </a:cubicBezTo>
                  <a:cubicBezTo>
                    <a:pt x="9" y="59"/>
                    <a:pt x="9" y="59"/>
                    <a:pt x="9" y="59"/>
                  </a:cubicBezTo>
                  <a:cubicBezTo>
                    <a:pt x="6" y="59"/>
                    <a:pt x="6" y="59"/>
                    <a:pt x="6" y="59"/>
                  </a:cubicBezTo>
                  <a:cubicBezTo>
                    <a:pt x="3" y="59"/>
                    <a:pt x="0" y="56"/>
                    <a:pt x="0" y="5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19"/>
                    <a:pt x="3" y="17"/>
                    <a:pt x="6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6" y="3"/>
                    <a:pt x="29" y="0"/>
                    <a:pt x="32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73" y="0"/>
                    <a:pt x="75" y="3"/>
                    <a:pt x="75" y="6"/>
                  </a:cubicBezTo>
                  <a:close/>
                  <a:moveTo>
                    <a:pt x="72" y="36"/>
                  </a:moveTo>
                  <a:cubicBezTo>
                    <a:pt x="72" y="6"/>
                    <a:pt x="72" y="6"/>
                    <a:pt x="72" y="6"/>
                  </a:cubicBezTo>
                  <a:cubicBezTo>
                    <a:pt x="72" y="4"/>
                    <a:pt x="71" y="3"/>
                    <a:pt x="69" y="3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1" y="3"/>
                    <a:pt x="29" y="4"/>
                    <a:pt x="29" y="6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46" y="18"/>
                    <a:pt x="48" y="20"/>
                    <a:pt x="48" y="23"/>
                  </a:cubicBezTo>
                  <a:cubicBezTo>
                    <a:pt x="48" y="22"/>
                    <a:pt x="48" y="22"/>
                    <a:pt x="48" y="21"/>
                  </a:cubicBezTo>
                  <a:cubicBezTo>
                    <a:pt x="65" y="21"/>
                    <a:pt x="65" y="21"/>
                    <a:pt x="65" y="21"/>
                  </a:cubicBezTo>
                  <a:cubicBezTo>
                    <a:pt x="65" y="21"/>
                    <a:pt x="66" y="22"/>
                    <a:pt x="66" y="22"/>
                  </a:cubicBezTo>
                  <a:cubicBezTo>
                    <a:pt x="66" y="23"/>
                    <a:pt x="65" y="23"/>
                    <a:pt x="65" y="23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65" y="30"/>
                    <a:pt x="65" y="30"/>
                    <a:pt x="65" y="30"/>
                  </a:cubicBezTo>
                  <a:cubicBezTo>
                    <a:pt x="65" y="30"/>
                    <a:pt x="66" y="31"/>
                    <a:pt x="66" y="31"/>
                  </a:cubicBezTo>
                  <a:cubicBezTo>
                    <a:pt x="66" y="32"/>
                    <a:pt x="65" y="32"/>
                    <a:pt x="65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9"/>
                    <a:pt x="48" y="39"/>
                    <a:pt x="48" y="39"/>
                  </a:cubicBezTo>
                  <a:cubicBezTo>
                    <a:pt x="55" y="39"/>
                    <a:pt x="55" y="39"/>
                    <a:pt x="55" y="39"/>
                  </a:cubicBezTo>
                  <a:cubicBezTo>
                    <a:pt x="55" y="39"/>
                    <a:pt x="56" y="39"/>
                    <a:pt x="56" y="39"/>
                  </a:cubicBezTo>
                  <a:cubicBezTo>
                    <a:pt x="66" y="48"/>
                    <a:pt x="66" y="48"/>
                    <a:pt x="66" y="48"/>
                  </a:cubicBezTo>
                  <a:cubicBezTo>
                    <a:pt x="63" y="41"/>
                    <a:pt x="63" y="41"/>
                    <a:pt x="63" y="41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3" y="39"/>
                    <a:pt x="64" y="39"/>
                    <a:pt x="64" y="39"/>
                  </a:cubicBezTo>
                  <a:cubicBezTo>
                    <a:pt x="69" y="39"/>
                    <a:pt x="69" y="39"/>
                    <a:pt x="69" y="39"/>
                  </a:cubicBezTo>
                  <a:cubicBezTo>
                    <a:pt x="71" y="39"/>
                    <a:pt x="72" y="38"/>
                    <a:pt x="72" y="36"/>
                  </a:cubicBezTo>
                  <a:close/>
                  <a:moveTo>
                    <a:pt x="46" y="53"/>
                  </a:moveTo>
                  <a:cubicBezTo>
                    <a:pt x="46" y="23"/>
                    <a:pt x="46" y="23"/>
                    <a:pt x="46" y="23"/>
                  </a:cubicBezTo>
                  <a:cubicBezTo>
                    <a:pt x="46" y="21"/>
                    <a:pt x="45" y="20"/>
                    <a:pt x="43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4" y="20"/>
                    <a:pt x="3" y="21"/>
                    <a:pt x="3" y="23"/>
                  </a:cubicBezTo>
                  <a:cubicBezTo>
                    <a:pt x="3" y="53"/>
                    <a:pt x="3" y="53"/>
                    <a:pt x="3" y="53"/>
                  </a:cubicBezTo>
                  <a:cubicBezTo>
                    <a:pt x="3" y="55"/>
                    <a:pt x="4" y="56"/>
                    <a:pt x="6" y="56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3" y="57"/>
                    <a:pt x="13" y="57"/>
                    <a:pt x="13" y="57"/>
                  </a:cubicBezTo>
                  <a:cubicBezTo>
                    <a:pt x="9" y="65"/>
                    <a:pt x="9" y="65"/>
                    <a:pt x="9" y="65"/>
                  </a:cubicBezTo>
                  <a:cubicBezTo>
                    <a:pt x="20" y="56"/>
                    <a:pt x="20" y="56"/>
                    <a:pt x="20" y="56"/>
                  </a:cubicBezTo>
                  <a:cubicBezTo>
                    <a:pt x="20" y="56"/>
                    <a:pt x="20" y="56"/>
                    <a:pt x="20" y="56"/>
                  </a:cubicBezTo>
                  <a:cubicBezTo>
                    <a:pt x="43" y="56"/>
                    <a:pt x="43" y="56"/>
                    <a:pt x="43" y="56"/>
                  </a:cubicBezTo>
                  <a:cubicBezTo>
                    <a:pt x="45" y="56"/>
                    <a:pt x="46" y="55"/>
                    <a:pt x="46" y="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Freeform 72"/>
            <p:cNvSpPr>
              <a:spLocks noEditPoints="1"/>
            </p:cNvSpPr>
            <p:nvPr/>
          </p:nvSpPr>
          <p:spPr bwMode="auto">
            <a:xfrm>
              <a:off x="3477443" y="4457560"/>
              <a:ext cx="257175" cy="252412"/>
            </a:xfrm>
            <a:custGeom>
              <a:avLst/>
              <a:gdLst>
                <a:gd name="T0" fmla="*/ 12 w 68"/>
                <a:gd name="T1" fmla="*/ 0 h 67"/>
                <a:gd name="T2" fmla="*/ 0 w 68"/>
                <a:gd name="T3" fmla="*/ 56 h 67"/>
                <a:gd name="T4" fmla="*/ 57 w 68"/>
                <a:gd name="T5" fmla="*/ 67 h 67"/>
                <a:gd name="T6" fmla="*/ 68 w 68"/>
                <a:gd name="T7" fmla="*/ 11 h 67"/>
                <a:gd name="T8" fmla="*/ 65 w 68"/>
                <a:gd name="T9" fmla="*/ 11 h 67"/>
                <a:gd name="T10" fmla="*/ 57 w 68"/>
                <a:gd name="T11" fmla="*/ 64 h 67"/>
                <a:gd name="T12" fmla="*/ 3 w 68"/>
                <a:gd name="T13" fmla="*/ 56 h 67"/>
                <a:gd name="T14" fmla="*/ 12 w 68"/>
                <a:gd name="T15" fmla="*/ 3 h 67"/>
                <a:gd name="T16" fmla="*/ 65 w 68"/>
                <a:gd name="T17" fmla="*/ 11 h 67"/>
                <a:gd name="T18" fmla="*/ 12 w 68"/>
                <a:gd name="T19" fmla="*/ 5 h 67"/>
                <a:gd name="T20" fmla="*/ 6 w 68"/>
                <a:gd name="T21" fmla="*/ 56 h 67"/>
                <a:gd name="T22" fmla="*/ 56 w 68"/>
                <a:gd name="T23" fmla="*/ 62 h 67"/>
                <a:gd name="T24" fmla="*/ 63 w 68"/>
                <a:gd name="T25" fmla="*/ 12 h 67"/>
                <a:gd name="T26" fmla="*/ 61 w 68"/>
                <a:gd name="T27" fmla="*/ 12 h 67"/>
                <a:gd name="T28" fmla="*/ 35 w 68"/>
                <a:gd name="T29" fmla="*/ 33 h 67"/>
                <a:gd name="T30" fmla="*/ 56 w 68"/>
                <a:gd name="T31" fmla="*/ 7 h 67"/>
                <a:gd name="T32" fmla="*/ 12 w 68"/>
                <a:gd name="T33" fmla="*/ 7 h 67"/>
                <a:gd name="T34" fmla="*/ 33 w 68"/>
                <a:gd name="T35" fmla="*/ 33 h 67"/>
                <a:gd name="T36" fmla="*/ 8 w 68"/>
                <a:gd name="T37" fmla="*/ 12 h 67"/>
                <a:gd name="T38" fmla="*/ 8 w 68"/>
                <a:gd name="T39" fmla="*/ 56 h 67"/>
                <a:gd name="T40" fmla="*/ 33 w 68"/>
                <a:gd name="T41" fmla="*/ 35 h 67"/>
                <a:gd name="T42" fmla="*/ 12 w 68"/>
                <a:gd name="T43" fmla="*/ 60 h 67"/>
                <a:gd name="T44" fmla="*/ 56 w 68"/>
                <a:gd name="T45" fmla="*/ 60 h 67"/>
                <a:gd name="T46" fmla="*/ 35 w 68"/>
                <a:gd name="T47" fmla="*/ 35 h 67"/>
                <a:gd name="T48" fmla="*/ 61 w 68"/>
                <a:gd name="T49" fmla="*/ 56 h 67"/>
                <a:gd name="T50" fmla="*/ 12 w 68"/>
                <a:gd name="T51" fmla="*/ 20 h 67"/>
                <a:gd name="T52" fmla="*/ 19 w 68"/>
                <a:gd name="T53" fmla="*/ 19 h 67"/>
                <a:gd name="T54" fmla="*/ 20 w 68"/>
                <a:gd name="T55" fmla="*/ 12 h 67"/>
                <a:gd name="T56" fmla="*/ 21 w 68"/>
                <a:gd name="T57" fmla="*/ 19 h 67"/>
                <a:gd name="T58" fmla="*/ 29 w 68"/>
                <a:gd name="T59" fmla="*/ 20 h 67"/>
                <a:gd name="T60" fmla="*/ 21 w 68"/>
                <a:gd name="T61" fmla="*/ 21 h 67"/>
                <a:gd name="T62" fmla="*/ 20 w 68"/>
                <a:gd name="T63" fmla="*/ 28 h 67"/>
                <a:gd name="T64" fmla="*/ 19 w 68"/>
                <a:gd name="T65" fmla="*/ 21 h 67"/>
                <a:gd name="T66" fmla="*/ 12 w 68"/>
                <a:gd name="T67" fmla="*/ 20 h 67"/>
                <a:gd name="T68" fmla="*/ 26 w 68"/>
                <a:gd name="T69" fmla="*/ 53 h 67"/>
                <a:gd name="T70" fmla="*/ 25 w 68"/>
                <a:gd name="T71" fmla="*/ 53 h 67"/>
                <a:gd name="T72" fmla="*/ 16 w 68"/>
                <a:gd name="T73" fmla="*/ 53 h 67"/>
                <a:gd name="T74" fmla="*/ 15 w 68"/>
                <a:gd name="T75" fmla="*/ 53 h 67"/>
                <a:gd name="T76" fmla="*/ 19 w 68"/>
                <a:gd name="T77" fmla="*/ 47 h 67"/>
                <a:gd name="T78" fmla="*/ 15 w 68"/>
                <a:gd name="T79" fmla="*/ 42 h 67"/>
                <a:gd name="T80" fmla="*/ 20 w 68"/>
                <a:gd name="T81" fmla="*/ 46 h 67"/>
                <a:gd name="T82" fmla="*/ 26 w 68"/>
                <a:gd name="T83" fmla="*/ 42 h 67"/>
                <a:gd name="T84" fmla="*/ 22 w 68"/>
                <a:gd name="T85" fmla="*/ 47 h 67"/>
                <a:gd name="T86" fmla="*/ 40 w 68"/>
                <a:gd name="T87" fmla="*/ 19 h 67"/>
                <a:gd name="T88" fmla="*/ 56 w 68"/>
                <a:gd name="T89" fmla="*/ 18 h 67"/>
                <a:gd name="T90" fmla="*/ 56 w 68"/>
                <a:gd name="T91" fmla="*/ 20 h 67"/>
                <a:gd name="T92" fmla="*/ 40 w 68"/>
                <a:gd name="T93" fmla="*/ 19 h 67"/>
                <a:gd name="T94" fmla="*/ 55 w 68"/>
                <a:gd name="T95" fmla="*/ 45 h 67"/>
                <a:gd name="T96" fmla="*/ 40 w 68"/>
                <a:gd name="T97" fmla="*/ 44 h 67"/>
                <a:gd name="T98" fmla="*/ 55 w 68"/>
                <a:gd name="T99" fmla="*/ 43 h 67"/>
                <a:gd name="T100" fmla="*/ 56 w 68"/>
                <a:gd name="T101" fmla="*/ 50 h 67"/>
                <a:gd name="T102" fmla="*/ 41 w 68"/>
                <a:gd name="T103" fmla="*/ 51 h 67"/>
                <a:gd name="T104" fmla="*/ 41 w 68"/>
                <a:gd name="T105" fmla="*/ 49 h 67"/>
                <a:gd name="T106" fmla="*/ 56 w 68"/>
                <a:gd name="T107" fmla="*/ 5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8" h="67">
                  <a:moveTo>
                    <a:pt x="57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5" y="67"/>
                    <a:pt x="12" y="67"/>
                  </a:cubicBezTo>
                  <a:cubicBezTo>
                    <a:pt x="57" y="67"/>
                    <a:pt x="57" y="67"/>
                    <a:pt x="57" y="67"/>
                  </a:cubicBezTo>
                  <a:cubicBezTo>
                    <a:pt x="63" y="67"/>
                    <a:pt x="68" y="62"/>
                    <a:pt x="68" y="56"/>
                  </a:cubicBezTo>
                  <a:cubicBezTo>
                    <a:pt x="68" y="11"/>
                    <a:pt x="68" y="11"/>
                    <a:pt x="68" y="11"/>
                  </a:cubicBezTo>
                  <a:cubicBezTo>
                    <a:pt x="68" y="5"/>
                    <a:pt x="63" y="0"/>
                    <a:pt x="57" y="0"/>
                  </a:cubicBezTo>
                  <a:close/>
                  <a:moveTo>
                    <a:pt x="65" y="11"/>
                  </a:moveTo>
                  <a:cubicBezTo>
                    <a:pt x="65" y="56"/>
                    <a:pt x="65" y="56"/>
                    <a:pt x="65" y="56"/>
                  </a:cubicBezTo>
                  <a:cubicBezTo>
                    <a:pt x="65" y="61"/>
                    <a:pt x="61" y="64"/>
                    <a:pt x="57" y="64"/>
                  </a:cubicBezTo>
                  <a:cubicBezTo>
                    <a:pt x="12" y="64"/>
                    <a:pt x="12" y="64"/>
                    <a:pt x="12" y="64"/>
                  </a:cubicBezTo>
                  <a:cubicBezTo>
                    <a:pt x="7" y="64"/>
                    <a:pt x="3" y="61"/>
                    <a:pt x="3" y="56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3" y="7"/>
                    <a:pt x="7" y="3"/>
                    <a:pt x="12" y="3"/>
                  </a:cubicBezTo>
                  <a:cubicBezTo>
                    <a:pt x="57" y="3"/>
                    <a:pt x="57" y="3"/>
                    <a:pt x="57" y="3"/>
                  </a:cubicBezTo>
                  <a:cubicBezTo>
                    <a:pt x="61" y="3"/>
                    <a:pt x="65" y="7"/>
                    <a:pt x="65" y="11"/>
                  </a:cubicBezTo>
                  <a:close/>
                  <a:moveTo>
                    <a:pt x="56" y="5"/>
                  </a:moveTo>
                  <a:cubicBezTo>
                    <a:pt x="12" y="5"/>
                    <a:pt x="12" y="5"/>
                    <a:pt x="12" y="5"/>
                  </a:cubicBezTo>
                  <a:cubicBezTo>
                    <a:pt x="9" y="5"/>
                    <a:pt x="6" y="8"/>
                    <a:pt x="6" y="12"/>
                  </a:cubicBezTo>
                  <a:cubicBezTo>
                    <a:pt x="6" y="56"/>
                    <a:pt x="6" y="56"/>
                    <a:pt x="6" y="56"/>
                  </a:cubicBezTo>
                  <a:cubicBezTo>
                    <a:pt x="6" y="59"/>
                    <a:pt x="9" y="62"/>
                    <a:pt x="12" y="62"/>
                  </a:cubicBezTo>
                  <a:cubicBezTo>
                    <a:pt x="56" y="62"/>
                    <a:pt x="56" y="62"/>
                    <a:pt x="56" y="62"/>
                  </a:cubicBezTo>
                  <a:cubicBezTo>
                    <a:pt x="60" y="62"/>
                    <a:pt x="63" y="59"/>
                    <a:pt x="63" y="56"/>
                  </a:cubicBezTo>
                  <a:cubicBezTo>
                    <a:pt x="63" y="12"/>
                    <a:pt x="63" y="12"/>
                    <a:pt x="63" y="12"/>
                  </a:cubicBezTo>
                  <a:cubicBezTo>
                    <a:pt x="63" y="8"/>
                    <a:pt x="60" y="5"/>
                    <a:pt x="56" y="5"/>
                  </a:cubicBezTo>
                  <a:close/>
                  <a:moveTo>
                    <a:pt x="61" y="12"/>
                  </a:moveTo>
                  <a:cubicBezTo>
                    <a:pt x="61" y="33"/>
                    <a:pt x="61" y="33"/>
                    <a:pt x="61" y="33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5" y="7"/>
                    <a:pt x="35" y="7"/>
                    <a:pt x="35" y="7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9" y="7"/>
                    <a:pt x="61" y="9"/>
                    <a:pt x="61" y="12"/>
                  </a:cubicBezTo>
                  <a:close/>
                  <a:moveTo>
                    <a:pt x="12" y="7"/>
                  </a:moveTo>
                  <a:cubicBezTo>
                    <a:pt x="33" y="7"/>
                    <a:pt x="33" y="7"/>
                    <a:pt x="33" y="7"/>
                  </a:cubicBezTo>
                  <a:cubicBezTo>
                    <a:pt x="33" y="33"/>
                    <a:pt x="33" y="33"/>
                    <a:pt x="33" y="33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9"/>
                    <a:pt x="10" y="7"/>
                    <a:pt x="12" y="7"/>
                  </a:cubicBezTo>
                  <a:close/>
                  <a:moveTo>
                    <a:pt x="8" y="56"/>
                  </a:moveTo>
                  <a:cubicBezTo>
                    <a:pt x="8" y="35"/>
                    <a:pt x="8" y="35"/>
                    <a:pt x="8" y="35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3" y="60"/>
                    <a:pt x="33" y="60"/>
                    <a:pt x="33" y="60"/>
                  </a:cubicBezTo>
                  <a:cubicBezTo>
                    <a:pt x="12" y="60"/>
                    <a:pt x="12" y="60"/>
                    <a:pt x="12" y="60"/>
                  </a:cubicBezTo>
                  <a:cubicBezTo>
                    <a:pt x="10" y="60"/>
                    <a:pt x="8" y="58"/>
                    <a:pt x="8" y="56"/>
                  </a:cubicBezTo>
                  <a:close/>
                  <a:moveTo>
                    <a:pt x="56" y="60"/>
                  </a:moveTo>
                  <a:cubicBezTo>
                    <a:pt x="35" y="60"/>
                    <a:pt x="35" y="60"/>
                    <a:pt x="35" y="60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61" y="35"/>
                    <a:pt x="61" y="35"/>
                    <a:pt x="61" y="35"/>
                  </a:cubicBezTo>
                  <a:cubicBezTo>
                    <a:pt x="61" y="56"/>
                    <a:pt x="61" y="56"/>
                    <a:pt x="61" y="56"/>
                  </a:cubicBezTo>
                  <a:cubicBezTo>
                    <a:pt x="61" y="58"/>
                    <a:pt x="59" y="60"/>
                    <a:pt x="56" y="60"/>
                  </a:cubicBezTo>
                  <a:close/>
                  <a:moveTo>
                    <a:pt x="12" y="20"/>
                  </a:moveTo>
                  <a:cubicBezTo>
                    <a:pt x="12" y="19"/>
                    <a:pt x="13" y="19"/>
                    <a:pt x="13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9" y="12"/>
                    <a:pt x="20" y="12"/>
                    <a:pt x="20" y="12"/>
                  </a:cubicBezTo>
                  <a:cubicBezTo>
                    <a:pt x="21" y="12"/>
                    <a:pt x="21" y="12"/>
                    <a:pt x="21" y="13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8" y="19"/>
                    <a:pt x="28" y="19"/>
                    <a:pt x="28" y="19"/>
                  </a:cubicBezTo>
                  <a:cubicBezTo>
                    <a:pt x="28" y="19"/>
                    <a:pt x="29" y="19"/>
                    <a:pt x="29" y="20"/>
                  </a:cubicBezTo>
                  <a:cubicBezTo>
                    <a:pt x="29" y="20"/>
                    <a:pt x="28" y="21"/>
                    <a:pt x="28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8"/>
                    <a:pt x="20" y="28"/>
                  </a:cubicBezTo>
                  <a:cubicBezTo>
                    <a:pt x="20" y="28"/>
                    <a:pt x="19" y="27"/>
                    <a:pt x="19" y="27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3" y="21"/>
                    <a:pt x="12" y="20"/>
                    <a:pt x="12" y="20"/>
                  </a:cubicBezTo>
                  <a:close/>
                  <a:moveTo>
                    <a:pt x="26" y="52"/>
                  </a:moveTo>
                  <a:cubicBezTo>
                    <a:pt x="27" y="52"/>
                    <a:pt x="27" y="53"/>
                    <a:pt x="26" y="53"/>
                  </a:cubicBezTo>
                  <a:cubicBezTo>
                    <a:pt x="26" y="53"/>
                    <a:pt x="26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16" y="53"/>
                    <a:pt x="16" y="53"/>
                    <a:pt x="16" y="53"/>
                  </a:cubicBezTo>
                  <a:cubicBezTo>
                    <a:pt x="16" y="53"/>
                    <a:pt x="16" y="53"/>
                    <a:pt x="1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14" y="53"/>
                    <a:pt x="14" y="52"/>
                    <a:pt x="15" y="52"/>
                  </a:cubicBezTo>
                  <a:cubicBezTo>
                    <a:pt x="19" y="47"/>
                    <a:pt x="19" y="47"/>
                    <a:pt x="19" y="47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4" y="43"/>
                    <a:pt x="14" y="42"/>
                    <a:pt x="15" y="42"/>
                  </a:cubicBezTo>
                  <a:cubicBezTo>
                    <a:pt x="15" y="41"/>
                    <a:pt x="16" y="41"/>
                    <a:pt x="16" y="42"/>
                  </a:cubicBezTo>
                  <a:cubicBezTo>
                    <a:pt x="20" y="46"/>
                    <a:pt x="20" y="46"/>
                    <a:pt x="20" y="46"/>
                  </a:cubicBezTo>
                  <a:cubicBezTo>
                    <a:pt x="25" y="42"/>
                    <a:pt x="25" y="42"/>
                    <a:pt x="25" y="42"/>
                  </a:cubicBezTo>
                  <a:cubicBezTo>
                    <a:pt x="25" y="41"/>
                    <a:pt x="26" y="41"/>
                    <a:pt x="26" y="42"/>
                  </a:cubicBezTo>
                  <a:cubicBezTo>
                    <a:pt x="27" y="42"/>
                    <a:pt x="27" y="43"/>
                    <a:pt x="26" y="43"/>
                  </a:cubicBezTo>
                  <a:cubicBezTo>
                    <a:pt x="22" y="47"/>
                    <a:pt x="22" y="47"/>
                    <a:pt x="22" y="47"/>
                  </a:cubicBezTo>
                  <a:lnTo>
                    <a:pt x="26" y="52"/>
                  </a:lnTo>
                  <a:close/>
                  <a:moveTo>
                    <a:pt x="40" y="19"/>
                  </a:moveTo>
                  <a:cubicBezTo>
                    <a:pt x="40" y="19"/>
                    <a:pt x="41" y="18"/>
                    <a:pt x="41" y="18"/>
                  </a:cubicBezTo>
                  <a:cubicBezTo>
                    <a:pt x="56" y="18"/>
                    <a:pt x="56" y="18"/>
                    <a:pt x="56" y="18"/>
                  </a:cubicBezTo>
                  <a:cubicBezTo>
                    <a:pt x="56" y="18"/>
                    <a:pt x="57" y="19"/>
                    <a:pt x="57" y="19"/>
                  </a:cubicBezTo>
                  <a:cubicBezTo>
                    <a:pt x="57" y="20"/>
                    <a:pt x="56" y="20"/>
                    <a:pt x="56" y="20"/>
                  </a:cubicBezTo>
                  <a:cubicBezTo>
                    <a:pt x="41" y="20"/>
                    <a:pt x="41" y="20"/>
                    <a:pt x="41" y="20"/>
                  </a:cubicBezTo>
                  <a:cubicBezTo>
                    <a:pt x="41" y="20"/>
                    <a:pt x="40" y="20"/>
                    <a:pt x="40" y="19"/>
                  </a:cubicBezTo>
                  <a:close/>
                  <a:moveTo>
                    <a:pt x="56" y="44"/>
                  </a:moveTo>
                  <a:cubicBezTo>
                    <a:pt x="56" y="45"/>
                    <a:pt x="56" y="45"/>
                    <a:pt x="55" y="45"/>
                  </a:cubicBezTo>
                  <a:cubicBezTo>
                    <a:pt x="41" y="45"/>
                    <a:pt x="41" y="45"/>
                    <a:pt x="41" y="45"/>
                  </a:cubicBezTo>
                  <a:cubicBezTo>
                    <a:pt x="41" y="45"/>
                    <a:pt x="40" y="45"/>
                    <a:pt x="40" y="44"/>
                  </a:cubicBezTo>
                  <a:cubicBezTo>
                    <a:pt x="40" y="44"/>
                    <a:pt x="41" y="43"/>
                    <a:pt x="41" y="43"/>
                  </a:cubicBezTo>
                  <a:cubicBezTo>
                    <a:pt x="55" y="43"/>
                    <a:pt x="55" y="43"/>
                    <a:pt x="55" y="43"/>
                  </a:cubicBezTo>
                  <a:cubicBezTo>
                    <a:pt x="56" y="43"/>
                    <a:pt x="56" y="44"/>
                    <a:pt x="56" y="44"/>
                  </a:cubicBezTo>
                  <a:close/>
                  <a:moveTo>
                    <a:pt x="56" y="50"/>
                  </a:moveTo>
                  <a:cubicBezTo>
                    <a:pt x="56" y="51"/>
                    <a:pt x="56" y="51"/>
                    <a:pt x="55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51"/>
                    <a:pt x="40" y="51"/>
                    <a:pt x="40" y="50"/>
                  </a:cubicBezTo>
                  <a:cubicBezTo>
                    <a:pt x="40" y="50"/>
                    <a:pt x="41" y="49"/>
                    <a:pt x="41" y="49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6" y="49"/>
                    <a:pt x="56" y="50"/>
                    <a:pt x="56" y="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Freeform 73"/>
            <p:cNvSpPr>
              <a:spLocks noEditPoints="1"/>
            </p:cNvSpPr>
            <p:nvPr/>
          </p:nvSpPr>
          <p:spPr bwMode="auto">
            <a:xfrm>
              <a:off x="7083924" y="1761825"/>
              <a:ext cx="354914" cy="343084"/>
            </a:xfrm>
            <a:custGeom>
              <a:avLst/>
              <a:gdLst>
                <a:gd name="T0" fmla="*/ 12 w 63"/>
                <a:gd name="T1" fmla="*/ 10 h 61"/>
                <a:gd name="T2" fmla="*/ 13 w 63"/>
                <a:gd name="T3" fmla="*/ 10 h 61"/>
                <a:gd name="T4" fmla="*/ 13 w 63"/>
                <a:gd name="T5" fmla="*/ 12 h 61"/>
                <a:gd name="T6" fmla="*/ 13 w 63"/>
                <a:gd name="T7" fmla="*/ 29 h 61"/>
                <a:gd name="T8" fmla="*/ 13 w 63"/>
                <a:gd name="T9" fmla="*/ 31 h 61"/>
                <a:gd name="T10" fmla="*/ 13 w 63"/>
                <a:gd name="T11" fmla="*/ 31 h 61"/>
                <a:gd name="T12" fmla="*/ 12 w 63"/>
                <a:gd name="T13" fmla="*/ 31 h 61"/>
                <a:gd name="T14" fmla="*/ 12 w 63"/>
                <a:gd name="T15" fmla="*/ 10 h 61"/>
                <a:gd name="T16" fmla="*/ 61 w 63"/>
                <a:gd name="T17" fmla="*/ 59 h 61"/>
                <a:gd name="T18" fmla="*/ 56 w 63"/>
                <a:gd name="T19" fmla="*/ 61 h 61"/>
                <a:gd name="T20" fmla="*/ 51 w 63"/>
                <a:gd name="T21" fmla="*/ 59 h 61"/>
                <a:gd name="T22" fmla="*/ 38 w 63"/>
                <a:gd name="T23" fmla="*/ 47 h 61"/>
                <a:gd name="T24" fmla="*/ 36 w 63"/>
                <a:gd name="T25" fmla="*/ 42 h 61"/>
                <a:gd name="T26" fmla="*/ 32 w 63"/>
                <a:gd name="T27" fmla="*/ 38 h 61"/>
                <a:gd name="T28" fmla="*/ 22 w 63"/>
                <a:gd name="T29" fmla="*/ 41 h 61"/>
                <a:gd name="T30" fmla="*/ 8 w 63"/>
                <a:gd name="T31" fmla="*/ 35 h 61"/>
                <a:gd name="T32" fmla="*/ 8 w 63"/>
                <a:gd name="T33" fmla="*/ 6 h 61"/>
                <a:gd name="T34" fmla="*/ 22 w 63"/>
                <a:gd name="T35" fmla="*/ 0 h 61"/>
                <a:gd name="T36" fmla="*/ 36 w 63"/>
                <a:gd name="T37" fmla="*/ 6 h 61"/>
                <a:gd name="T38" fmla="*/ 39 w 63"/>
                <a:gd name="T39" fmla="*/ 31 h 61"/>
                <a:gd name="T40" fmla="*/ 43 w 63"/>
                <a:gd name="T41" fmla="*/ 35 h 61"/>
                <a:gd name="T42" fmla="*/ 48 w 63"/>
                <a:gd name="T43" fmla="*/ 37 h 61"/>
                <a:gd name="T44" fmla="*/ 60 w 63"/>
                <a:gd name="T45" fmla="*/ 49 h 61"/>
                <a:gd name="T46" fmla="*/ 61 w 63"/>
                <a:gd name="T47" fmla="*/ 59 h 61"/>
                <a:gd name="T48" fmla="*/ 10 w 63"/>
                <a:gd name="T49" fmla="*/ 8 h 61"/>
                <a:gd name="T50" fmla="*/ 5 w 63"/>
                <a:gd name="T51" fmla="*/ 21 h 61"/>
                <a:gd name="T52" fmla="*/ 10 w 63"/>
                <a:gd name="T53" fmla="*/ 33 h 61"/>
                <a:gd name="T54" fmla="*/ 22 w 63"/>
                <a:gd name="T55" fmla="*/ 38 h 61"/>
                <a:gd name="T56" fmla="*/ 34 w 63"/>
                <a:gd name="T57" fmla="*/ 33 h 61"/>
                <a:gd name="T58" fmla="*/ 39 w 63"/>
                <a:gd name="T59" fmla="*/ 21 h 61"/>
                <a:gd name="T60" fmla="*/ 34 w 63"/>
                <a:gd name="T61" fmla="*/ 8 h 61"/>
                <a:gd name="T62" fmla="*/ 22 w 63"/>
                <a:gd name="T63" fmla="*/ 3 h 61"/>
                <a:gd name="T64" fmla="*/ 10 w 63"/>
                <a:gd name="T65" fmla="*/ 8 h 61"/>
                <a:gd name="T66" fmla="*/ 36 w 63"/>
                <a:gd name="T67" fmla="*/ 34 h 61"/>
                <a:gd name="T68" fmla="*/ 34 w 63"/>
                <a:gd name="T69" fmla="*/ 35 h 61"/>
                <a:gd name="T70" fmla="*/ 38 w 63"/>
                <a:gd name="T71" fmla="*/ 39 h 61"/>
                <a:gd name="T72" fmla="*/ 39 w 63"/>
                <a:gd name="T73" fmla="*/ 37 h 61"/>
                <a:gd name="T74" fmla="*/ 40 w 63"/>
                <a:gd name="T75" fmla="*/ 36 h 61"/>
                <a:gd name="T76" fmla="*/ 37 w 63"/>
                <a:gd name="T77" fmla="*/ 33 h 61"/>
                <a:gd name="T78" fmla="*/ 36 w 63"/>
                <a:gd name="T79" fmla="*/ 34 h 61"/>
                <a:gd name="T80" fmla="*/ 41 w 63"/>
                <a:gd name="T81" fmla="*/ 44 h 61"/>
                <a:gd name="T82" fmla="*/ 53 w 63"/>
                <a:gd name="T83" fmla="*/ 57 h 61"/>
                <a:gd name="T84" fmla="*/ 58 w 63"/>
                <a:gd name="T85" fmla="*/ 57 h 61"/>
                <a:gd name="T86" fmla="*/ 60 w 63"/>
                <a:gd name="T87" fmla="*/ 54 h 61"/>
                <a:gd name="T88" fmla="*/ 58 w 63"/>
                <a:gd name="T89" fmla="*/ 51 h 61"/>
                <a:gd name="T90" fmla="*/ 46 w 63"/>
                <a:gd name="T91" fmla="*/ 39 h 61"/>
                <a:gd name="T92" fmla="*/ 43 w 63"/>
                <a:gd name="T93" fmla="*/ 38 h 61"/>
                <a:gd name="T94" fmla="*/ 42 w 63"/>
                <a:gd name="T95" fmla="*/ 38 h 61"/>
                <a:gd name="T96" fmla="*/ 41 w 63"/>
                <a:gd name="T97" fmla="*/ 38 h 61"/>
                <a:gd name="T98" fmla="*/ 40 w 63"/>
                <a:gd name="T99" fmla="*/ 39 h 61"/>
                <a:gd name="T100" fmla="*/ 40 w 63"/>
                <a:gd name="T101" fmla="*/ 40 h 61"/>
                <a:gd name="T102" fmla="*/ 39 w 63"/>
                <a:gd name="T103" fmla="*/ 40 h 61"/>
                <a:gd name="T104" fmla="*/ 41 w 63"/>
                <a:gd name="T105" fmla="*/ 44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3" h="61">
                  <a:moveTo>
                    <a:pt x="12" y="10"/>
                  </a:moveTo>
                  <a:cubicBezTo>
                    <a:pt x="12" y="10"/>
                    <a:pt x="13" y="10"/>
                    <a:pt x="13" y="10"/>
                  </a:cubicBezTo>
                  <a:cubicBezTo>
                    <a:pt x="14" y="11"/>
                    <a:pt x="14" y="11"/>
                    <a:pt x="13" y="12"/>
                  </a:cubicBezTo>
                  <a:cubicBezTo>
                    <a:pt x="8" y="17"/>
                    <a:pt x="8" y="24"/>
                    <a:pt x="13" y="29"/>
                  </a:cubicBezTo>
                  <a:cubicBezTo>
                    <a:pt x="14" y="30"/>
                    <a:pt x="14" y="30"/>
                    <a:pt x="13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6" y="25"/>
                    <a:pt x="6" y="16"/>
                    <a:pt x="12" y="10"/>
                  </a:cubicBezTo>
                  <a:close/>
                  <a:moveTo>
                    <a:pt x="61" y="59"/>
                  </a:moveTo>
                  <a:cubicBezTo>
                    <a:pt x="59" y="60"/>
                    <a:pt x="58" y="61"/>
                    <a:pt x="56" y="61"/>
                  </a:cubicBezTo>
                  <a:cubicBezTo>
                    <a:pt x="54" y="61"/>
                    <a:pt x="52" y="60"/>
                    <a:pt x="51" y="59"/>
                  </a:cubicBezTo>
                  <a:cubicBezTo>
                    <a:pt x="38" y="47"/>
                    <a:pt x="38" y="47"/>
                    <a:pt x="38" y="47"/>
                  </a:cubicBezTo>
                  <a:cubicBezTo>
                    <a:pt x="37" y="45"/>
                    <a:pt x="36" y="43"/>
                    <a:pt x="36" y="42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29" y="40"/>
                    <a:pt x="26" y="41"/>
                    <a:pt x="22" y="41"/>
                  </a:cubicBezTo>
                  <a:cubicBezTo>
                    <a:pt x="17" y="41"/>
                    <a:pt x="12" y="38"/>
                    <a:pt x="8" y="35"/>
                  </a:cubicBezTo>
                  <a:cubicBezTo>
                    <a:pt x="0" y="27"/>
                    <a:pt x="0" y="14"/>
                    <a:pt x="8" y="6"/>
                  </a:cubicBezTo>
                  <a:cubicBezTo>
                    <a:pt x="12" y="3"/>
                    <a:pt x="17" y="0"/>
                    <a:pt x="22" y="0"/>
                  </a:cubicBezTo>
                  <a:cubicBezTo>
                    <a:pt x="28" y="0"/>
                    <a:pt x="33" y="3"/>
                    <a:pt x="36" y="6"/>
                  </a:cubicBezTo>
                  <a:cubicBezTo>
                    <a:pt x="43" y="13"/>
                    <a:pt x="44" y="23"/>
                    <a:pt x="39" y="31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5" y="35"/>
                    <a:pt x="47" y="35"/>
                    <a:pt x="48" y="37"/>
                  </a:cubicBezTo>
                  <a:cubicBezTo>
                    <a:pt x="60" y="49"/>
                    <a:pt x="60" y="49"/>
                    <a:pt x="60" y="49"/>
                  </a:cubicBezTo>
                  <a:cubicBezTo>
                    <a:pt x="63" y="52"/>
                    <a:pt x="63" y="56"/>
                    <a:pt x="61" y="59"/>
                  </a:cubicBezTo>
                  <a:close/>
                  <a:moveTo>
                    <a:pt x="10" y="8"/>
                  </a:moveTo>
                  <a:cubicBezTo>
                    <a:pt x="7" y="12"/>
                    <a:pt x="5" y="16"/>
                    <a:pt x="5" y="21"/>
                  </a:cubicBezTo>
                  <a:cubicBezTo>
                    <a:pt x="5" y="25"/>
                    <a:pt x="7" y="29"/>
                    <a:pt x="10" y="33"/>
                  </a:cubicBezTo>
                  <a:cubicBezTo>
                    <a:pt x="13" y="36"/>
                    <a:pt x="18" y="38"/>
                    <a:pt x="22" y="38"/>
                  </a:cubicBezTo>
                  <a:cubicBezTo>
                    <a:pt x="27" y="38"/>
                    <a:pt x="31" y="36"/>
                    <a:pt x="34" y="33"/>
                  </a:cubicBezTo>
                  <a:cubicBezTo>
                    <a:pt x="37" y="29"/>
                    <a:pt x="39" y="25"/>
                    <a:pt x="39" y="21"/>
                  </a:cubicBezTo>
                  <a:cubicBezTo>
                    <a:pt x="39" y="16"/>
                    <a:pt x="37" y="12"/>
                    <a:pt x="34" y="8"/>
                  </a:cubicBezTo>
                  <a:cubicBezTo>
                    <a:pt x="31" y="5"/>
                    <a:pt x="27" y="3"/>
                    <a:pt x="22" y="3"/>
                  </a:cubicBezTo>
                  <a:cubicBezTo>
                    <a:pt x="18" y="3"/>
                    <a:pt x="13" y="5"/>
                    <a:pt x="10" y="8"/>
                  </a:cubicBezTo>
                  <a:close/>
                  <a:moveTo>
                    <a:pt x="36" y="34"/>
                  </a:moveTo>
                  <a:cubicBezTo>
                    <a:pt x="35" y="34"/>
                    <a:pt x="35" y="35"/>
                    <a:pt x="34" y="35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8" y="38"/>
                    <a:pt x="38" y="38"/>
                    <a:pt x="39" y="37"/>
                  </a:cubicBezTo>
                  <a:cubicBezTo>
                    <a:pt x="39" y="37"/>
                    <a:pt x="40" y="36"/>
                    <a:pt x="40" y="36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6" y="33"/>
                    <a:pt x="36" y="34"/>
                    <a:pt x="36" y="34"/>
                  </a:cubicBezTo>
                  <a:close/>
                  <a:moveTo>
                    <a:pt x="41" y="44"/>
                  </a:moveTo>
                  <a:cubicBezTo>
                    <a:pt x="53" y="57"/>
                    <a:pt x="53" y="57"/>
                    <a:pt x="53" y="57"/>
                  </a:cubicBezTo>
                  <a:cubicBezTo>
                    <a:pt x="54" y="58"/>
                    <a:pt x="57" y="58"/>
                    <a:pt x="58" y="57"/>
                  </a:cubicBezTo>
                  <a:cubicBezTo>
                    <a:pt x="59" y="56"/>
                    <a:pt x="60" y="55"/>
                    <a:pt x="60" y="54"/>
                  </a:cubicBezTo>
                  <a:cubicBezTo>
                    <a:pt x="60" y="53"/>
                    <a:pt x="59" y="52"/>
                    <a:pt x="58" y="51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5" y="38"/>
                    <a:pt x="44" y="38"/>
                    <a:pt x="43" y="38"/>
                  </a:cubicBezTo>
                  <a:cubicBezTo>
                    <a:pt x="43" y="38"/>
                    <a:pt x="42" y="38"/>
                    <a:pt x="42" y="38"/>
                  </a:cubicBezTo>
                  <a:cubicBezTo>
                    <a:pt x="42" y="38"/>
                    <a:pt x="42" y="38"/>
                    <a:pt x="41" y="38"/>
                  </a:cubicBezTo>
                  <a:cubicBezTo>
                    <a:pt x="41" y="38"/>
                    <a:pt x="41" y="38"/>
                    <a:pt x="40" y="39"/>
                  </a:cubicBezTo>
                  <a:cubicBezTo>
                    <a:pt x="40" y="39"/>
                    <a:pt x="40" y="39"/>
                    <a:pt x="40" y="40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9" y="42"/>
                    <a:pt x="39" y="43"/>
                    <a:pt x="41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Freeform 74"/>
            <p:cNvSpPr>
              <a:spLocks noEditPoints="1"/>
            </p:cNvSpPr>
            <p:nvPr/>
          </p:nvSpPr>
          <p:spPr bwMode="auto">
            <a:xfrm>
              <a:off x="7231205" y="6105313"/>
              <a:ext cx="454390" cy="454388"/>
            </a:xfrm>
            <a:custGeom>
              <a:avLst/>
              <a:gdLst>
                <a:gd name="T0" fmla="*/ 45 w 62"/>
                <a:gd name="T1" fmla="*/ 4 h 62"/>
                <a:gd name="T2" fmla="*/ 45 w 62"/>
                <a:gd name="T3" fmla="*/ 9 h 62"/>
                <a:gd name="T4" fmla="*/ 17 w 62"/>
                <a:gd name="T5" fmla="*/ 52 h 62"/>
                <a:gd name="T6" fmla="*/ 16 w 62"/>
                <a:gd name="T7" fmla="*/ 58 h 62"/>
                <a:gd name="T8" fmla="*/ 19 w 62"/>
                <a:gd name="T9" fmla="*/ 52 h 62"/>
                <a:gd name="T10" fmla="*/ 54 w 62"/>
                <a:gd name="T11" fmla="*/ 19 h 62"/>
                <a:gd name="T12" fmla="*/ 56 w 62"/>
                <a:gd name="T13" fmla="*/ 15 h 62"/>
                <a:gd name="T14" fmla="*/ 53 w 62"/>
                <a:gd name="T15" fmla="*/ 19 h 62"/>
                <a:gd name="T16" fmla="*/ 4 w 62"/>
                <a:gd name="T17" fmla="*/ 46 h 62"/>
                <a:gd name="T18" fmla="*/ 9 w 62"/>
                <a:gd name="T19" fmla="*/ 44 h 62"/>
                <a:gd name="T20" fmla="*/ 61 w 62"/>
                <a:gd name="T21" fmla="*/ 30 h 62"/>
                <a:gd name="T22" fmla="*/ 56 w 62"/>
                <a:gd name="T23" fmla="*/ 32 h 62"/>
                <a:gd name="T24" fmla="*/ 61 w 62"/>
                <a:gd name="T25" fmla="*/ 30 h 62"/>
                <a:gd name="T26" fmla="*/ 1 w 62"/>
                <a:gd name="T27" fmla="*/ 30 h 62"/>
                <a:gd name="T28" fmla="*/ 5 w 62"/>
                <a:gd name="T29" fmla="*/ 32 h 62"/>
                <a:gd name="T30" fmla="*/ 52 w 62"/>
                <a:gd name="T31" fmla="*/ 43 h 62"/>
                <a:gd name="T32" fmla="*/ 57 w 62"/>
                <a:gd name="T33" fmla="*/ 47 h 62"/>
                <a:gd name="T34" fmla="*/ 54 w 62"/>
                <a:gd name="T35" fmla="*/ 43 h 62"/>
                <a:gd name="T36" fmla="*/ 10 w 62"/>
                <a:gd name="T37" fmla="*/ 18 h 62"/>
                <a:gd name="T38" fmla="*/ 4 w 62"/>
                <a:gd name="T39" fmla="*/ 15 h 62"/>
                <a:gd name="T40" fmla="*/ 45 w 62"/>
                <a:gd name="T41" fmla="*/ 52 h 62"/>
                <a:gd name="T42" fmla="*/ 45 w 62"/>
                <a:gd name="T43" fmla="*/ 57 h 62"/>
                <a:gd name="T44" fmla="*/ 47 w 62"/>
                <a:gd name="T45" fmla="*/ 56 h 62"/>
                <a:gd name="T46" fmla="*/ 30 w 62"/>
                <a:gd name="T47" fmla="*/ 56 h 62"/>
                <a:gd name="T48" fmla="*/ 32 w 62"/>
                <a:gd name="T49" fmla="*/ 61 h 62"/>
                <a:gd name="T50" fmla="*/ 17 w 62"/>
                <a:gd name="T51" fmla="*/ 9 h 62"/>
                <a:gd name="T52" fmla="*/ 19 w 62"/>
                <a:gd name="T53" fmla="*/ 8 h 62"/>
                <a:gd name="T54" fmla="*/ 15 w 62"/>
                <a:gd name="T55" fmla="*/ 5 h 62"/>
                <a:gd name="T56" fmla="*/ 32 w 62"/>
                <a:gd name="T57" fmla="*/ 5 h 62"/>
                <a:gd name="T58" fmla="*/ 30 w 62"/>
                <a:gd name="T59" fmla="*/ 1 h 62"/>
                <a:gd name="T60" fmla="*/ 53 w 62"/>
                <a:gd name="T61" fmla="*/ 30 h 62"/>
                <a:gd name="T62" fmla="*/ 29 w 62"/>
                <a:gd name="T63" fmla="*/ 53 h 62"/>
                <a:gd name="T64" fmla="*/ 14 w 62"/>
                <a:gd name="T65" fmla="*/ 19 h 62"/>
                <a:gd name="T66" fmla="*/ 48 w 62"/>
                <a:gd name="T67" fmla="*/ 19 h 62"/>
                <a:gd name="T68" fmla="*/ 46 w 62"/>
                <a:gd name="T69" fmla="*/ 22 h 62"/>
                <a:gd name="T70" fmla="*/ 46 w 62"/>
                <a:gd name="T71" fmla="*/ 22 h 62"/>
                <a:gd name="T72" fmla="*/ 39 w 62"/>
                <a:gd name="T73" fmla="*/ 27 h 62"/>
                <a:gd name="T74" fmla="*/ 31 w 62"/>
                <a:gd name="T75" fmla="*/ 48 h 62"/>
                <a:gd name="T76" fmla="*/ 36 w 62"/>
                <a:gd name="T77" fmla="*/ 27 h 62"/>
                <a:gd name="T78" fmla="*/ 36 w 62"/>
                <a:gd name="T79" fmla="*/ 27 h 62"/>
                <a:gd name="T80" fmla="*/ 23 w 62"/>
                <a:gd name="T81" fmla="*/ 27 h 62"/>
                <a:gd name="T82" fmla="*/ 21 w 62"/>
                <a:gd name="T83" fmla="*/ 27 h 62"/>
                <a:gd name="T84" fmla="*/ 28 w 62"/>
                <a:gd name="T85" fmla="*/ 47 h 62"/>
                <a:gd name="T86" fmla="*/ 28 w 62"/>
                <a:gd name="T87" fmla="*/ 47 h 62"/>
                <a:gd name="T88" fmla="*/ 39 w 62"/>
                <a:gd name="T89" fmla="*/ 29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2" h="62">
                  <a:moveTo>
                    <a:pt x="43" y="9"/>
                  </a:moveTo>
                  <a:cubicBezTo>
                    <a:pt x="43" y="9"/>
                    <a:pt x="43" y="9"/>
                    <a:pt x="43" y="8"/>
                  </a:cubicBezTo>
                  <a:cubicBezTo>
                    <a:pt x="45" y="4"/>
                    <a:pt x="45" y="4"/>
                    <a:pt x="45" y="4"/>
                  </a:cubicBezTo>
                  <a:cubicBezTo>
                    <a:pt x="45" y="4"/>
                    <a:pt x="46" y="4"/>
                    <a:pt x="46" y="4"/>
                  </a:cubicBezTo>
                  <a:cubicBezTo>
                    <a:pt x="47" y="4"/>
                    <a:pt x="47" y="5"/>
                    <a:pt x="47" y="5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4" y="9"/>
                    <a:pt x="44" y="10"/>
                    <a:pt x="44" y="10"/>
                  </a:cubicBezTo>
                  <a:cubicBezTo>
                    <a:pt x="43" y="10"/>
                    <a:pt x="43" y="9"/>
                    <a:pt x="43" y="9"/>
                  </a:cubicBezTo>
                  <a:close/>
                  <a:moveTo>
                    <a:pt x="17" y="52"/>
                  </a:moveTo>
                  <a:cubicBezTo>
                    <a:pt x="15" y="56"/>
                    <a:pt x="15" y="56"/>
                    <a:pt x="15" y="56"/>
                  </a:cubicBezTo>
                  <a:cubicBezTo>
                    <a:pt x="15" y="57"/>
                    <a:pt x="15" y="57"/>
                    <a:pt x="15" y="58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16" y="58"/>
                    <a:pt x="17" y="57"/>
                    <a:pt x="17" y="57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9" y="53"/>
                    <a:pt x="19" y="52"/>
                    <a:pt x="19" y="52"/>
                  </a:cubicBezTo>
                  <a:cubicBezTo>
                    <a:pt x="18" y="52"/>
                    <a:pt x="18" y="52"/>
                    <a:pt x="17" y="52"/>
                  </a:cubicBezTo>
                  <a:close/>
                  <a:moveTo>
                    <a:pt x="53" y="19"/>
                  </a:moveTo>
                  <a:cubicBezTo>
                    <a:pt x="53" y="19"/>
                    <a:pt x="53" y="19"/>
                    <a:pt x="54" y="19"/>
                  </a:cubicBezTo>
                  <a:cubicBezTo>
                    <a:pt x="57" y="17"/>
                    <a:pt x="57" y="17"/>
                    <a:pt x="57" y="17"/>
                  </a:cubicBezTo>
                  <a:cubicBezTo>
                    <a:pt x="58" y="16"/>
                    <a:pt x="58" y="16"/>
                    <a:pt x="58" y="15"/>
                  </a:cubicBezTo>
                  <a:cubicBezTo>
                    <a:pt x="57" y="15"/>
                    <a:pt x="57" y="14"/>
                    <a:pt x="56" y="15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2" y="17"/>
                    <a:pt x="52" y="18"/>
                    <a:pt x="52" y="18"/>
                  </a:cubicBezTo>
                  <a:cubicBezTo>
                    <a:pt x="52" y="19"/>
                    <a:pt x="53" y="19"/>
                    <a:pt x="53" y="19"/>
                  </a:cubicBezTo>
                  <a:close/>
                  <a:moveTo>
                    <a:pt x="8" y="43"/>
                  </a:moveTo>
                  <a:cubicBezTo>
                    <a:pt x="4" y="45"/>
                    <a:pt x="4" y="45"/>
                    <a:pt x="4" y="45"/>
                  </a:cubicBezTo>
                  <a:cubicBezTo>
                    <a:pt x="4" y="45"/>
                    <a:pt x="4" y="46"/>
                    <a:pt x="4" y="46"/>
                  </a:cubicBezTo>
                  <a:cubicBezTo>
                    <a:pt x="4" y="46"/>
                    <a:pt x="5" y="47"/>
                    <a:pt x="5" y="47"/>
                  </a:cubicBezTo>
                  <a:cubicBezTo>
                    <a:pt x="5" y="47"/>
                    <a:pt x="5" y="47"/>
                    <a:pt x="5" y="47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10" y="44"/>
                    <a:pt x="10" y="43"/>
                    <a:pt x="10" y="43"/>
                  </a:cubicBezTo>
                  <a:cubicBezTo>
                    <a:pt x="9" y="42"/>
                    <a:pt x="9" y="42"/>
                    <a:pt x="8" y="43"/>
                  </a:cubicBezTo>
                  <a:close/>
                  <a:moveTo>
                    <a:pt x="61" y="30"/>
                  </a:moveTo>
                  <a:cubicBezTo>
                    <a:pt x="56" y="30"/>
                    <a:pt x="56" y="30"/>
                    <a:pt x="56" y="30"/>
                  </a:cubicBezTo>
                  <a:cubicBezTo>
                    <a:pt x="56" y="30"/>
                    <a:pt x="55" y="30"/>
                    <a:pt x="55" y="31"/>
                  </a:cubicBezTo>
                  <a:cubicBezTo>
                    <a:pt x="55" y="31"/>
                    <a:pt x="56" y="32"/>
                    <a:pt x="56" y="32"/>
                  </a:cubicBezTo>
                  <a:cubicBezTo>
                    <a:pt x="61" y="32"/>
                    <a:pt x="61" y="32"/>
                    <a:pt x="61" y="32"/>
                  </a:cubicBezTo>
                  <a:cubicBezTo>
                    <a:pt x="61" y="32"/>
                    <a:pt x="62" y="31"/>
                    <a:pt x="62" y="31"/>
                  </a:cubicBezTo>
                  <a:cubicBezTo>
                    <a:pt x="62" y="30"/>
                    <a:pt x="61" y="30"/>
                    <a:pt x="61" y="30"/>
                  </a:cubicBezTo>
                  <a:close/>
                  <a:moveTo>
                    <a:pt x="6" y="31"/>
                  </a:moveTo>
                  <a:cubicBezTo>
                    <a:pt x="6" y="30"/>
                    <a:pt x="6" y="30"/>
                    <a:pt x="5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0"/>
                    <a:pt x="0" y="30"/>
                    <a:pt x="0" y="31"/>
                  </a:cubicBezTo>
                  <a:cubicBezTo>
                    <a:pt x="0" y="31"/>
                    <a:pt x="0" y="32"/>
                    <a:pt x="1" y="32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6" y="32"/>
                    <a:pt x="6" y="31"/>
                    <a:pt x="6" y="31"/>
                  </a:cubicBezTo>
                  <a:close/>
                  <a:moveTo>
                    <a:pt x="54" y="43"/>
                  </a:moveTo>
                  <a:cubicBezTo>
                    <a:pt x="53" y="42"/>
                    <a:pt x="52" y="42"/>
                    <a:pt x="52" y="43"/>
                  </a:cubicBezTo>
                  <a:cubicBezTo>
                    <a:pt x="52" y="43"/>
                    <a:pt x="52" y="44"/>
                    <a:pt x="53" y="44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7" y="47"/>
                    <a:pt x="58" y="46"/>
                    <a:pt x="58" y="46"/>
                  </a:cubicBezTo>
                  <a:cubicBezTo>
                    <a:pt x="58" y="46"/>
                    <a:pt x="58" y="45"/>
                    <a:pt x="57" y="45"/>
                  </a:cubicBezTo>
                  <a:lnTo>
                    <a:pt x="54" y="43"/>
                  </a:lnTo>
                  <a:close/>
                  <a:moveTo>
                    <a:pt x="8" y="19"/>
                  </a:moveTo>
                  <a:cubicBezTo>
                    <a:pt x="8" y="19"/>
                    <a:pt x="9" y="19"/>
                    <a:pt x="9" y="19"/>
                  </a:cubicBezTo>
                  <a:cubicBezTo>
                    <a:pt x="9" y="19"/>
                    <a:pt x="9" y="19"/>
                    <a:pt x="10" y="18"/>
                  </a:cubicBezTo>
                  <a:cubicBezTo>
                    <a:pt x="10" y="18"/>
                    <a:pt x="10" y="17"/>
                    <a:pt x="9" y="17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4"/>
                    <a:pt x="4" y="15"/>
                    <a:pt x="4" y="15"/>
                  </a:cubicBezTo>
                  <a:cubicBezTo>
                    <a:pt x="4" y="16"/>
                    <a:pt x="4" y="16"/>
                    <a:pt x="4" y="17"/>
                  </a:cubicBezTo>
                  <a:lnTo>
                    <a:pt x="8" y="19"/>
                  </a:lnTo>
                  <a:close/>
                  <a:moveTo>
                    <a:pt x="45" y="52"/>
                  </a:moveTo>
                  <a:cubicBezTo>
                    <a:pt x="44" y="52"/>
                    <a:pt x="44" y="52"/>
                    <a:pt x="43" y="52"/>
                  </a:cubicBezTo>
                  <a:cubicBezTo>
                    <a:pt x="43" y="52"/>
                    <a:pt x="43" y="53"/>
                    <a:pt x="43" y="53"/>
                  </a:cubicBezTo>
                  <a:cubicBezTo>
                    <a:pt x="45" y="57"/>
                    <a:pt x="45" y="57"/>
                    <a:pt x="45" y="57"/>
                  </a:cubicBezTo>
                  <a:cubicBezTo>
                    <a:pt x="45" y="57"/>
                    <a:pt x="46" y="58"/>
                    <a:pt x="46" y="58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7" y="57"/>
                    <a:pt x="47" y="57"/>
                    <a:pt x="47" y="56"/>
                  </a:cubicBezTo>
                  <a:lnTo>
                    <a:pt x="45" y="52"/>
                  </a:lnTo>
                  <a:close/>
                  <a:moveTo>
                    <a:pt x="31" y="55"/>
                  </a:moveTo>
                  <a:cubicBezTo>
                    <a:pt x="30" y="55"/>
                    <a:pt x="30" y="56"/>
                    <a:pt x="30" y="56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1"/>
                    <a:pt x="30" y="62"/>
                    <a:pt x="31" y="62"/>
                  </a:cubicBezTo>
                  <a:cubicBezTo>
                    <a:pt x="31" y="62"/>
                    <a:pt x="32" y="61"/>
                    <a:pt x="32" y="61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32" y="56"/>
                    <a:pt x="31" y="55"/>
                    <a:pt x="31" y="55"/>
                  </a:cubicBezTo>
                  <a:close/>
                  <a:moveTo>
                    <a:pt x="17" y="9"/>
                  </a:moveTo>
                  <a:cubicBezTo>
                    <a:pt x="17" y="9"/>
                    <a:pt x="18" y="10"/>
                    <a:pt x="18" y="10"/>
                  </a:cubicBezTo>
                  <a:cubicBezTo>
                    <a:pt x="18" y="10"/>
                    <a:pt x="18" y="9"/>
                    <a:pt x="19" y="9"/>
                  </a:cubicBezTo>
                  <a:cubicBezTo>
                    <a:pt x="19" y="9"/>
                    <a:pt x="19" y="9"/>
                    <a:pt x="19" y="8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6" y="4"/>
                    <a:pt x="16" y="4"/>
                    <a:pt x="15" y="4"/>
                  </a:cubicBezTo>
                  <a:cubicBezTo>
                    <a:pt x="15" y="4"/>
                    <a:pt x="15" y="5"/>
                    <a:pt x="15" y="5"/>
                  </a:cubicBezTo>
                  <a:lnTo>
                    <a:pt x="17" y="9"/>
                  </a:lnTo>
                  <a:close/>
                  <a:moveTo>
                    <a:pt x="31" y="6"/>
                  </a:moveTo>
                  <a:cubicBezTo>
                    <a:pt x="31" y="6"/>
                    <a:pt x="32" y="6"/>
                    <a:pt x="32" y="5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0"/>
                    <a:pt x="31" y="0"/>
                    <a:pt x="31" y="0"/>
                  </a:cubicBezTo>
                  <a:cubicBezTo>
                    <a:pt x="30" y="0"/>
                    <a:pt x="30" y="0"/>
                    <a:pt x="30" y="1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0" y="6"/>
                    <a:pt x="30" y="6"/>
                    <a:pt x="31" y="6"/>
                  </a:cubicBezTo>
                  <a:close/>
                  <a:moveTo>
                    <a:pt x="53" y="30"/>
                  </a:moveTo>
                  <a:cubicBezTo>
                    <a:pt x="32" y="53"/>
                    <a:pt x="32" y="53"/>
                    <a:pt x="32" y="53"/>
                  </a:cubicBezTo>
                  <a:cubicBezTo>
                    <a:pt x="32" y="53"/>
                    <a:pt x="31" y="53"/>
                    <a:pt x="31" y="53"/>
                  </a:cubicBezTo>
                  <a:cubicBezTo>
                    <a:pt x="30" y="53"/>
                    <a:pt x="30" y="53"/>
                    <a:pt x="29" y="53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8" y="29"/>
                    <a:pt x="8" y="28"/>
                    <a:pt x="9" y="27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5" y="18"/>
                    <a:pt x="15" y="18"/>
                  </a:cubicBezTo>
                  <a:cubicBezTo>
                    <a:pt x="46" y="18"/>
                    <a:pt x="46" y="18"/>
                    <a:pt x="46" y="18"/>
                  </a:cubicBezTo>
                  <a:cubicBezTo>
                    <a:pt x="47" y="18"/>
                    <a:pt x="48" y="19"/>
                    <a:pt x="48" y="19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4" y="28"/>
                    <a:pt x="54" y="29"/>
                    <a:pt x="53" y="30"/>
                  </a:cubicBezTo>
                  <a:close/>
                  <a:moveTo>
                    <a:pt x="46" y="22"/>
                  </a:moveTo>
                  <a:cubicBezTo>
                    <a:pt x="41" y="27"/>
                    <a:pt x="41" y="27"/>
                    <a:pt x="41" y="27"/>
                  </a:cubicBezTo>
                  <a:cubicBezTo>
                    <a:pt x="50" y="27"/>
                    <a:pt x="50" y="27"/>
                    <a:pt x="50" y="27"/>
                  </a:cubicBezTo>
                  <a:lnTo>
                    <a:pt x="46" y="22"/>
                  </a:lnTo>
                  <a:close/>
                  <a:moveTo>
                    <a:pt x="44" y="21"/>
                  </a:moveTo>
                  <a:cubicBezTo>
                    <a:pt x="33" y="21"/>
                    <a:pt x="33" y="21"/>
                    <a:pt x="33" y="21"/>
                  </a:cubicBezTo>
                  <a:cubicBezTo>
                    <a:pt x="39" y="27"/>
                    <a:pt x="39" y="27"/>
                    <a:pt x="39" y="27"/>
                  </a:cubicBezTo>
                  <a:lnTo>
                    <a:pt x="44" y="21"/>
                  </a:lnTo>
                  <a:close/>
                  <a:moveTo>
                    <a:pt x="25" y="29"/>
                  </a:moveTo>
                  <a:cubicBezTo>
                    <a:pt x="31" y="48"/>
                    <a:pt x="31" y="48"/>
                    <a:pt x="31" y="48"/>
                  </a:cubicBezTo>
                  <a:cubicBezTo>
                    <a:pt x="37" y="29"/>
                    <a:pt x="37" y="29"/>
                    <a:pt x="37" y="29"/>
                  </a:cubicBezTo>
                  <a:lnTo>
                    <a:pt x="25" y="29"/>
                  </a:lnTo>
                  <a:close/>
                  <a:moveTo>
                    <a:pt x="36" y="27"/>
                  </a:moveTo>
                  <a:cubicBezTo>
                    <a:pt x="31" y="22"/>
                    <a:pt x="31" y="22"/>
                    <a:pt x="31" y="22"/>
                  </a:cubicBezTo>
                  <a:cubicBezTo>
                    <a:pt x="26" y="27"/>
                    <a:pt x="26" y="27"/>
                    <a:pt x="26" y="27"/>
                  </a:cubicBezTo>
                  <a:lnTo>
                    <a:pt x="36" y="27"/>
                  </a:lnTo>
                  <a:close/>
                  <a:moveTo>
                    <a:pt x="28" y="21"/>
                  </a:moveTo>
                  <a:cubicBezTo>
                    <a:pt x="18" y="21"/>
                    <a:pt x="18" y="21"/>
                    <a:pt x="18" y="21"/>
                  </a:cubicBezTo>
                  <a:cubicBezTo>
                    <a:pt x="23" y="27"/>
                    <a:pt x="23" y="27"/>
                    <a:pt x="23" y="27"/>
                  </a:cubicBezTo>
                  <a:lnTo>
                    <a:pt x="28" y="21"/>
                  </a:lnTo>
                  <a:close/>
                  <a:moveTo>
                    <a:pt x="12" y="27"/>
                  </a:moveTo>
                  <a:cubicBezTo>
                    <a:pt x="21" y="27"/>
                    <a:pt x="21" y="27"/>
                    <a:pt x="21" y="27"/>
                  </a:cubicBezTo>
                  <a:cubicBezTo>
                    <a:pt x="16" y="22"/>
                    <a:pt x="16" y="22"/>
                    <a:pt x="16" y="22"/>
                  </a:cubicBezTo>
                  <a:lnTo>
                    <a:pt x="12" y="27"/>
                  </a:lnTo>
                  <a:close/>
                  <a:moveTo>
                    <a:pt x="28" y="47"/>
                  </a:moveTo>
                  <a:cubicBezTo>
                    <a:pt x="22" y="29"/>
                    <a:pt x="22" y="29"/>
                    <a:pt x="22" y="29"/>
                  </a:cubicBezTo>
                  <a:cubicBezTo>
                    <a:pt x="12" y="29"/>
                    <a:pt x="12" y="29"/>
                    <a:pt x="12" y="29"/>
                  </a:cubicBezTo>
                  <a:lnTo>
                    <a:pt x="28" y="47"/>
                  </a:lnTo>
                  <a:close/>
                  <a:moveTo>
                    <a:pt x="33" y="47"/>
                  </a:moveTo>
                  <a:cubicBezTo>
                    <a:pt x="49" y="29"/>
                    <a:pt x="49" y="29"/>
                    <a:pt x="49" y="29"/>
                  </a:cubicBezTo>
                  <a:cubicBezTo>
                    <a:pt x="39" y="29"/>
                    <a:pt x="39" y="29"/>
                    <a:pt x="39" y="29"/>
                  </a:cubicBezTo>
                  <a:lnTo>
                    <a:pt x="33" y="4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Freeform 36"/>
            <p:cNvSpPr>
              <a:spLocks noEditPoints="1"/>
            </p:cNvSpPr>
            <p:nvPr/>
          </p:nvSpPr>
          <p:spPr bwMode="auto">
            <a:xfrm>
              <a:off x="4407926" y="4306627"/>
              <a:ext cx="387490" cy="387493"/>
            </a:xfrm>
            <a:custGeom>
              <a:avLst/>
              <a:gdLst>
                <a:gd name="T0" fmla="*/ 18 w 35"/>
                <a:gd name="T1" fmla="*/ 0 h 35"/>
                <a:gd name="T2" fmla="*/ 0 w 35"/>
                <a:gd name="T3" fmla="*/ 18 h 35"/>
                <a:gd name="T4" fmla="*/ 18 w 35"/>
                <a:gd name="T5" fmla="*/ 35 h 35"/>
                <a:gd name="T6" fmla="*/ 35 w 35"/>
                <a:gd name="T7" fmla="*/ 18 h 35"/>
                <a:gd name="T8" fmla="*/ 18 w 35"/>
                <a:gd name="T9" fmla="*/ 0 h 35"/>
                <a:gd name="T10" fmla="*/ 18 w 35"/>
                <a:gd name="T11" fmla="*/ 32 h 35"/>
                <a:gd name="T12" fmla="*/ 3 w 35"/>
                <a:gd name="T13" fmla="*/ 18 h 35"/>
                <a:gd name="T14" fmla="*/ 18 w 35"/>
                <a:gd name="T15" fmla="*/ 3 h 35"/>
                <a:gd name="T16" fmla="*/ 32 w 35"/>
                <a:gd name="T17" fmla="*/ 18 h 35"/>
                <a:gd name="T18" fmla="*/ 18 w 35"/>
                <a:gd name="T19" fmla="*/ 32 h 35"/>
                <a:gd name="T20" fmla="*/ 27 w 35"/>
                <a:gd name="T21" fmla="*/ 12 h 35"/>
                <a:gd name="T22" fmla="*/ 27 w 35"/>
                <a:gd name="T23" fmla="*/ 14 h 35"/>
                <a:gd name="T24" fmla="*/ 16 w 35"/>
                <a:gd name="T25" fmla="*/ 23 h 35"/>
                <a:gd name="T26" fmla="*/ 16 w 35"/>
                <a:gd name="T27" fmla="*/ 23 h 35"/>
                <a:gd name="T28" fmla="*/ 15 w 35"/>
                <a:gd name="T29" fmla="*/ 23 h 35"/>
                <a:gd name="T30" fmla="*/ 9 w 35"/>
                <a:gd name="T31" fmla="*/ 18 h 35"/>
                <a:gd name="T32" fmla="*/ 9 w 35"/>
                <a:gd name="T33" fmla="*/ 16 h 35"/>
                <a:gd name="T34" fmla="*/ 10 w 35"/>
                <a:gd name="T35" fmla="*/ 16 h 35"/>
                <a:gd name="T36" fmla="*/ 16 w 35"/>
                <a:gd name="T37" fmla="*/ 21 h 35"/>
                <a:gd name="T38" fmla="*/ 26 w 35"/>
                <a:gd name="T39" fmla="*/ 12 h 35"/>
                <a:gd name="T40" fmla="*/ 27 w 35"/>
                <a:gd name="T41" fmla="*/ 1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5" h="35">
                  <a:moveTo>
                    <a:pt x="18" y="0"/>
                  </a:moveTo>
                  <a:cubicBezTo>
                    <a:pt x="8" y="0"/>
                    <a:pt x="0" y="8"/>
                    <a:pt x="0" y="18"/>
                  </a:cubicBezTo>
                  <a:cubicBezTo>
                    <a:pt x="0" y="27"/>
                    <a:pt x="8" y="35"/>
                    <a:pt x="18" y="35"/>
                  </a:cubicBezTo>
                  <a:cubicBezTo>
                    <a:pt x="28" y="35"/>
                    <a:pt x="35" y="27"/>
                    <a:pt x="35" y="18"/>
                  </a:cubicBezTo>
                  <a:cubicBezTo>
                    <a:pt x="35" y="8"/>
                    <a:pt x="28" y="0"/>
                    <a:pt x="18" y="0"/>
                  </a:cubicBezTo>
                  <a:close/>
                  <a:moveTo>
                    <a:pt x="18" y="32"/>
                  </a:moveTo>
                  <a:cubicBezTo>
                    <a:pt x="10" y="32"/>
                    <a:pt x="3" y="26"/>
                    <a:pt x="3" y="18"/>
                  </a:cubicBezTo>
                  <a:cubicBezTo>
                    <a:pt x="3" y="10"/>
                    <a:pt x="10" y="3"/>
                    <a:pt x="18" y="3"/>
                  </a:cubicBezTo>
                  <a:cubicBezTo>
                    <a:pt x="26" y="3"/>
                    <a:pt x="32" y="10"/>
                    <a:pt x="32" y="18"/>
                  </a:cubicBezTo>
                  <a:cubicBezTo>
                    <a:pt x="32" y="26"/>
                    <a:pt x="26" y="32"/>
                    <a:pt x="18" y="32"/>
                  </a:cubicBezTo>
                  <a:close/>
                  <a:moveTo>
                    <a:pt x="27" y="12"/>
                  </a:moveTo>
                  <a:cubicBezTo>
                    <a:pt x="28" y="13"/>
                    <a:pt x="28" y="13"/>
                    <a:pt x="27" y="14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8" y="18"/>
                    <a:pt x="8" y="17"/>
                    <a:pt x="9" y="16"/>
                  </a:cubicBezTo>
                  <a:cubicBezTo>
                    <a:pt x="9" y="16"/>
                    <a:pt x="10" y="16"/>
                    <a:pt x="10" y="16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6" y="12"/>
                    <a:pt x="27" y="12"/>
                    <a:pt x="27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Freeform 36"/>
            <p:cNvSpPr>
              <a:spLocks noEditPoints="1"/>
            </p:cNvSpPr>
            <p:nvPr/>
          </p:nvSpPr>
          <p:spPr bwMode="auto">
            <a:xfrm>
              <a:off x="8430810" y="3432847"/>
              <a:ext cx="387490" cy="387493"/>
            </a:xfrm>
            <a:custGeom>
              <a:avLst/>
              <a:gdLst>
                <a:gd name="T0" fmla="*/ 18 w 35"/>
                <a:gd name="T1" fmla="*/ 0 h 35"/>
                <a:gd name="T2" fmla="*/ 0 w 35"/>
                <a:gd name="T3" fmla="*/ 18 h 35"/>
                <a:gd name="T4" fmla="*/ 18 w 35"/>
                <a:gd name="T5" fmla="*/ 35 h 35"/>
                <a:gd name="T6" fmla="*/ 35 w 35"/>
                <a:gd name="T7" fmla="*/ 18 h 35"/>
                <a:gd name="T8" fmla="*/ 18 w 35"/>
                <a:gd name="T9" fmla="*/ 0 h 35"/>
                <a:gd name="T10" fmla="*/ 18 w 35"/>
                <a:gd name="T11" fmla="*/ 32 h 35"/>
                <a:gd name="T12" fmla="*/ 3 w 35"/>
                <a:gd name="T13" fmla="*/ 18 h 35"/>
                <a:gd name="T14" fmla="*/ 18 w 35"/>
                <a:gd name="T15" fmla="*/ 3 h 35"/>
                <a:gd name="T16" fmla="*/ 32 w 35"/>
                <a:gd name="T17" fmla="*/ 18 h 35"/>
                <a:gd name="T18" fmla="*/ 18 w 35"/>
                <a:gd name="T19" fmla="*/ 32 h 35"/>
                <a:gd name="T20" fmla="*/ 27 w 35"/>
                <a:gd name="T21" fmla="*/ 12 h 35"/>
                <a:gd name="T22" fmla="*/ 27 w 35"/>
                <a:gd name="T23" fmla="*/ 14 h 35"/>
                <a:gd name="T24" fmla="*/ 16 w 35"/>
                <a:gd name="T25" fmla="*/ 23 h 35"/>
                <a:gd name="T26" fmla="*/ 16 w 35"/>
                <a:gd name="T27" fmla="*/ 23 h 35"/>
                <a:gd name="T28" fmla="*/ 15 w 35"/>
                <a:gd name="T29" fmla="*/ 23 h 35"/>
                <a:gd name="T30" fmla="*/ 9 w 35"/>
                <a:gd name="T31" fmla="*/ 18 h 35"/>
                <a:gd name="T32" fmla="*/ 9 w 35"/>
                <a:gd name="T33" fmla="*/ 16 h 35"/>
                <a:gd name="T34" fmla="*/ 10 w 35"/>
                <a:gd name="T35" fmla="*/ 16 h 35"/>
                <a:gd name="T36" fmla="*/ 16 w 35"/>
                <a:gd name="T37" fmla="*/ 21 h 35"/>
                <a:gd name="T38" fmla="*/ 26 w 35"/>
                <a:gd name="T39" fmla="*/ 12 h 35"/>
                <a:gd name="T40" fmla="*/ 27 w 35"/>
                <a:gd name="T41" fmla="*/ 1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5" h="35">
                  <a:moveTo>
                    <a:pt x="18" y="0"/>
                  </a:moveTo>
                  <a:cubicBezTo>
                    <a:pt x="8" y="0"/>
                    <a:pt x="0" y="8"/>
                    <a:pt x="0" y="18"/>
                  </a:cubicBezTo>
                  <a:cubicBezTo>
                    <a:pt x="0" y="27"/>
                    <a:pt x="8" y="35"/>
                    <a:pt x="18" y="35"/>
                  </a:cubicBezTo>
                  <a:cubicBezTo>
                    <a:pt x="28" y="35"/>
                    <a:pt x="35" y="27"/>
                    <a:pt x="35" y="18"/>
                  </a:cubicBezTo>
                  <a:cubicBezTo>
                    <a:pt x="35" y="8"/>
                    <a:pt x="28" y="0"/>
                    <a:pt x="18" y="0"/>
                  </a:cubicBezTo>
                  <a:close/>
                  <a:moveTo>
                    <a:pt x="18" y="32"/>
                  </a:moveTo>
                  <a:cubicBezTo>
                    <a:pt x="10" y="32"/>
                    <a:pt x="3" y="26"/>
                    <a:pt x="3" y="18"/>
                  </a:cubicBezTo>
                  <a:cubicBezTo>
                    <a:pt x="3" y="10"/>
                    <a:pt x="10" y="3"/>
                    <a:pt x="18" y="3"/>
                  </a:cubicBezTo>
                  <a:cubicBezTo>
                    <a:pt x="26" y="3"/>
                    <a:pt x="32" y="10"/>
                    <a:pt x="32" y="18"/>
                  </a:cubicBezTo>
                  <a:cubicBezTo>
                    <a:pt x="32" y="26"/>
                    <a:pt x="26" y="32"/>
                    <a:pt x="18" y="32"/>
                  </a:cubicBezTo>
                  <a:close/>
                  <a:moveTo>
                    <a:pt x="27" y="12"/>
                  </a:moveTo>
                  <a:cubicBezTo>
                    <a:pt x="28" y="13"/>
                    <a:pt x="28" y="13"/>
                    <a:pt x="27" y="14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8" y="18"/>
                    <a:pt x="8" y="17"/>
                    <a:pt x="9" y="16"/>
                  </a:cubicBezTo>
                  <a:cubicBezTo>
                    <a:pt x="9" y="16"/>
                    <a:pt x="10" y="16"/>
                    <a:pt x="10" y="16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6" y="12"/>
                    <a:pt x="27" y="12"/>
                    <a:pt x="27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Freeform 30"/>
            <p:cNvSpPr>
              <a:spLocks noEditPoints="1"/>
            </p:cNvSpPr>
            <p:nvPr/>
          </p:nvSpPr>
          <p:spPr bwMode="auto">
            <a:xfrm>
              <a:off x="6343865" y="4794289"/>
              <a:ext cx="585781" cy="555994"/>
            </a:xfrm>
            <a:custGeom>
              <a:avLst/>
              <a:gdLst>
                <a:gd name="T0" fmla="*/ 75 w 75"/>
                <a:gd name="T1" fmla="*/ 27 h 71"/>
                <a:gd name="T2" fmla="*/ 69 w 75"/>
                <a:gd name="T3" fmla="*/ 14 h 71"/>
                <a:gd name="T4" fmla="*/ 64 w 75"/>
                <a:gd name="T5" fmla="*/ 0 h 71"/>
                <a:gd name="T6" fmla="*/ 5 w 75"/>
                <a:gd name="T7" fmla="*/ 11 h 71"/>
                <a:gd name="T8" fmla="*/ 1 w 75"/>
                <a:gd name="T9" fmla="*/ 26 h 71"/>
                <a:gd name="T10" fmla="*/ 0 w 75"/>
                <a:gd name="T11" fmla="*/ 31 h 71"/>
                <a:gd name="T12" fmla="*/ 1 w 75"/>
                <a:gd name="T13" fmla="*/ 65 h 71"/>
                <a:gd name="T14" fmla="*/ 70 w 75"/>
                <a:gd name="T15" fmla="*/ 71 h 71"/>
                <a:gd name="T16" fmla="*/ 70 w 75"/>
                <a:gd name="T17" fmla="*/ 61 h 71"/>
                <a:gd name="T18" fmla="*/ 4 w 75"/>
                <a:gd name="T19" fmla="*/ 26 h 71"/>
                <a:gd name="T20" fmla="*/ 71 w 75"/>
                <a:gd name="T21" fmla="*/ 26 h 71"/>
                <a:gd name="T22" fmla="*/ 58 w 75"/>
                <a:gd name="T23" fmla="*/ 33 h 71"/>
                <a:gd name="T24" fmla="*/ 54 w 75"/>
                <a:gd name="T25" fmla="*/ 28 h 71"/>
                <a:gd name="T26" fmla="*/ 52 w 75"/>
                <a:gd name="T27" fmla="*/ 31 h 71"/>
                <a:gd name="T28" fmla="*/ 44 w 75"/>
                <a:gd name="T29" fmla="*/ 31 h 71"/>
                <a:gd name="T30" fmla="*/ 52 w 75"/>
                <a:gd name="T31" fmla="*/ 31 h 71"/>
                <a:gd name="T32" fmla="*/ 37 w 75"/>
                <a:gd name="T33" fmla="*/ 33 h 71"/>
                <a:gd name="T34" fmla="*/ 42 w 75"/>
                <a:gd name="T35" fmla="*/ 28 h 71"/>
                <a:gd name="T36" fmla="*/ 28 w 75"/>
                <a:gd name="T37" fmla="*/ 33 h 71"/>
                <a:gd name="T38" fmla="*/ 23 w 75"/>
                <a:gd name="T39" fmla="*/ 28 h 71"/>
                <a:gd name="T40" fmla="*/ 21 w 75"/>
                <a:gd name="T41" fmla="*/ 28 h 71"/>
                <a:gd name="T42" fmla="*/ 17 w 75"/>
                <a:gd name="T43" fmla="*/ 33 h 71"/>
                <a:gd name="T44" fmla="*/ 21 w 75"/>
                <a:gd name="T45" fmla="*/ 28 h 71"/>
                <a:gd name="T46" fmla="*/ 18 w 75"/>
                <a:gd name="T47" fmla="*/ 35 h 71"/>
                <a:gd name="T48" fmla="*/ 28 w 75"/>
                <a:gd name="T49" fmla="*/ 35 h 71"/>
                <a:gd name="T50" fmla="*/ 38 w 75"/>
                <a:gd name="T51" fmla="*/ 35 h 71"/>
                <a:gd name="T52" fmla="*/ 48 w 75"/>
                <a:gd name="T53" fmla="*/ 35 h 71"/>
                <a:gd name="T54" fmla="*/ 58 w 75"/>
                <a:gd name="T55" fmla="*/ 35 h 71"/>
                <a:gd name="T56" fmla="*/ 67 w 75"/>
                <a:gd name="T57" fmla="*/ 62 h 71"/>
                <a:gd name="T58" fmla="*/ 29 w 75"/>
                <a:gd name="T59" fmla="*/ 40 h 71"/>
                <a:gd name="T60" fmla="*/ 13 w 75"/>
                <a:gd name="T61" fmla="*/ 62 h 71"/>
                <a:gd name="T62" fmla="*/ 12 w 75"/>
                <a:gd name="T63" fmla="*/ 33 h 71"/>
                <a:gd name="T64" fmla="*/ 28 w 75"/>
                <a:gd name="T65" fmla="*/ 42 h 71"/>
                <a:gd name="T66" fmla="*/ 68 w 75"/>
                <a:gd name="T67" fmla="*/ 33 h 71"/>
                <a:gd name="T68" fmla="*/ 64 w 75"/>
                <a:gd name="T69" fmla="*/ 28 h 71"/>
                <a:gd name="T70" fmla="*/ 68 w 75"/>
                <a:gd name="T71" fmla="*/ 33 h 71"/>
                <a:gd name="T72" fmla="*/ 11 w 75"/>
                <a:gd name="T73" fmla="*/ 14 h 71"/>
                <a:gd name="T74" fmla="*/ 11 w 75"/>
                <a:gd name="T75" fmla="*/ 3 h 71"/>
                <a:gd name="T76" fmla="*/ 67 w 75"/>
                <a:gd name="T77" fmla="*/ 11 h 71"/>
                <a:gd name="T78" fmla="*/ 11 w 75"/>
                <a:gd name="T79" fmla="*/ 31 h 71"/>
                <a:gd name="T80" fmla="*/ 3 w 75"/>
                <a:gd name="T81" fmla="*/ 31 h 71"/>
                <a:gd name="T82" fmla="*/ 4 w 75"/>
                <a:gd name="T83" fmla="*/ 65 h 71"/>
                <a:gd name="T84" fmla="*/ 29 w 75"/>
                <a:gd name="T85" fmla="*/ 64 h 71"/>
                <a:gd name="T86" fmla="*/ 71 w 75"/>
                <a:gd name="T87" fmla="*/ 67 h 71"/>
                <a:gd name="T88" fmla="*/ 4 w 75"/>
                <a:gd name="T89" fmla="*/ 67 h 71"/>
                <a:gd name="T90" fmla="*/ 62 w 75"/>
                <a:gd name="T91" fmla="*/ 56 h 71"/>
                <a:gd name="T92" fmla="*/ 39 w 75"/>
                <a:gd name="T93" fmla="*/ 40 h 71"/>
                <a:gd name="T94" fmla="*/ 39 w 75"/>
                <a:gd name="T95" fmla="*/ 57 h 71"/>
                <a:gd name="T96" fmla="*/ 60 w 75"/>
                <a:gd name="T97" fmla="*/ 55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5" h="71">
                  <a:moveTo>
                    <a:pt x="75" y="31"/>
                  </a:moveTo>
                  <a:cubicBezTo>
                    <a:pt x="75" y="28"/>
                    <a:pt x="75" y="28"/>
                    <a:pt x="75" y="28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5" y="27"/>
                    <a:pt x="75" y="26"/>
                    <a:pt x="75" y="26"/>
                  </a:cubicBezTo>
                  <a:cubicBezTo>
                    <a:pt x="70" y="14"/>
                    <a:pt x="70" y="14"/>
                    <a:pt x="70" y="14"/>
                  </a:cubicBezTo>
                  <a:cubicBezTo>
                    <a:pt x="70" y="14"/>
                    <a:pt x="69" y="14"/>
                    <a:pt x="69" y="14"/>
                  </a:cubicBezTo>
                  <a:cubicBezTo>
                    <a:pt x="70" y="13"/>
                    <a:pt x="70" y="12"/>
                    <a:pt x="70" y="11"/>
                  </a:cubicBezTo>
                  <a:cubicBezTo>
                    <a:pt x="70" y="5"/>
                    <a:pt x="70" y="5"/>
                    <a:pt x="70" y="5"/>
                  </a:cubicBezTo>
                  <a:cubicBezTo>
                    <a:pt x="70" y="2"/>
                    <a:pt x="67" y="0"/>
                    <a:pt x="64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8" y="0"/>
                    <a:pt x="5" y="2"/>
                    <a:pt x="5" y="5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2"/>
                    <a:pt x="5" y="13"/>
                    <a:pt x="6" y="14"/>
                  </a:cubicBezTo>
                  <a:cubicBezTo>
                    <a:pt x="6" y="14"/>
                    <a:pt x="6" y="14"/>
                    <a:pt x="5" y="14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0" y="26"/>
                    <a:pt x="0" y="27"/>
                    <a:pt x="0" y="27"/>
                  </a:cubicBezTo>
                  <a:cubicBezTo>
                    <a:pt x="0" y="27"/>
                    <a:pt x="0" y="27"/>
                    <a:pt x="0" y="28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3"/>
                    <a:pt x="2" y="36"/>
                    <a:pt x="5" y="36"/>
                  </a:cubicBezTo>
                  <a:cubicBezTo>
                    <a:pt x="5" y="61"/>
                    <a:pt x="5" y="61"/>
                    <a:pt x="5" y="61"/>
                  </a:cubicBezTo>
                  <a:cubicBezTo>
                    <a:pt x="3" y="61"/>
                    <a:pt x="1" y="63"/>
                    <a:pt x="1" y="65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9"/>
                    <a:pt x="3" y="71"/>
                    <a:pt x="6" y="71"/>
                  </a:cubicBezTo>
                  <a:cubicBezTo>
                    <a:pt x="70" y="71"/>
                    <a:pt x="70" y="71"/>
                    <a:pt x="70" y="71"/>
                  </a:cubicBezTo>
                  <a:cubicBezTo>
                    <a:pt x="72" y="71"/>
                    <a:pt x="74" y="69"/>
                    <a:pt x="74" y="67"/>
                  </a:cubicBezTo>
                  <a:cubicBezTo>
                    <a:pt x="74" y="65"/>
                    <a:pt x="74" y="65"/>
                    <a:pt x="74" y="65"/>
                  </a:cubicBezTo>
                  <a:cubicBezTo>
                    <a:pt x="74" y="63"/>
                    <a:pt x="72" y="61"/>
                    <a:pt x="70" y="61"/>
                  </a:cubicBezTo>
                  <a:cubicBezTo>
                    <a:pt x="70" y="36"/>
                    <a:pt x="70" y="36"/>
                    <a:pt x="70" y="36"/>
                  </a:cubicBezTo>
                  <a:cubicBezTo>
                    <a:pt x="73" y="36"/>
                    <a:pt x="75" y="33"/>
                    <a:pt x="75" y="31"/>
                  </a:cubicBezTo>
                  <a:close/>
                  <a:moveTo>
                    <a:pt x="4" y="26"/>
                  </a:moveTo>
                  <a:cubicBezTo>
                    <a:pt x="8" y="16"/>
                    <a:pt x="8" y="16"/>
                    <a:pt x="8" y="16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71" y="26"/>
                    <a:pt x="71" y="26"/>
                    <a:pt x="71" y="26"/>
                  </a:cubicBezTo>
                  <a:lnTo>
                    <a:pt x="4" y="26"/>
                  </a:lnTo>
                  <a:close/>
                  <a:moveTo>
                    <a:pt x="62" y="31"/>
                  </a:moveTo>
                  <a:cubicBezTo>
                    <a:pt x="62" y="32"/>
                    <a:pt x="60" y="33"/>
                    <a:pt x="58" y="33"/>
                  </a:cubicBezTo>
                  <a:cubicBezTo>
                    <a:pt x="57" y="33"/>
                    <a:pt x="57" y="33"/>
                    <a:pt x="57" y="33"/>
                  </a:cubicBezTo>
                  <a:cubicBezTo>
                    <a:pt x="55" y="33"/>
                    <a:pt x="54" y="32"/>
                    <a:pt x="54" y="31"/>
                  </a:cubicBezTo>
                  <a:cubicBezTo>
                    <a:pt x="54" y="28"/>
                    <a:pt x="54" y="28"/>
                    <a:pt x="54" y="28"/>
                  </a:cubicBezTo>
                  <a:cubicBezTo>
                    <a:pt x="62" y="28"/>
                    <a:pt x="62" y="28"/>
                    <a:pt x="62" y="28"/>
                  </a:cubicBezTo>
                  <a:lnTo>
                    <a:pt x="62" y="31"/>
                  </a:lnTo>
                  <a:close/>
                  <a:moveTo>
                    <a:pt x="52" y="31"/>
                  </a:moveTo>
                  <a:cubicBezTo>
                    <a:pt x="52" y="32"/>
                    <a:pt x="50" y="33"/>
                    <a:pt x="48" y="33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5" y="33"/>
                    <a:pt x="44" y="32"/>
                    <a:pt x="44" y="31"/>
                  </a:cubicBezTo>
                  <a:cubicBezTo>
                    <a:pt x="44" y="28"/>
                    <a:pt x="44" y="28"/>
                    <a:pt x="44" y="28"/>
                  </a:cubicBezTo>
                  <a:cubicBezTo>
                    <a:pt x="52" y="28"/>
                    <a:pt x="52" y="28"/>
                    <a:pt x="52" y="28"/>
                  </a:cubicBezTo>
                  <a:lnTo>
                    <a:pt x="52" y="31"/>
                  </a:lnTo>
                  <a:close/>
                  <a:moveTo>
                    <a:pt x="42" y="31"/>
                  </a:moveTo>
                  <a:cubicBezTo>
                    <a:pt x="42" y="32"/>
                    <a:pt x="40" y="33"/>
                    <a:pt x="38" y="33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5" y="33"/>
                    <a:pt x="34" y="32"/>
                    <a:pt x="34" y="31"/>
                  </a:cubicBezTo>
                  <a:cubicBezTo>
                    <a:pt x="34" y="28"/>
                    <a:pt x="34" y="28"/>
                    <a:pt x="34" y="28"/>
                  </a:cubicBezTo>
                  <a:cubicBezTo>
                    <a:pt x="42" y="28"/>
                    <a:pt x="42" y="28"/>
                    <a:pt x="42" y="28"/>
                  </a:cubicBezTo>
                  <a:lnTo>
                    <a:pt x="42" y="31"/>
                  </a:lnTo>
                  <a:close/>
                  <a:moveTo>
                    <a:pt x="32" y="31"/>
                  </a:moveTo>
                  <a:cubicBezTo>
                    <a:pt x="32" y="32"/>
                    <a:pt x="30" y="33"/>
                    <a:pt x="28" y="3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5" y="33"/>
                    <a:pt x="23" y="32"/>
                    <a:pt x="23" y="31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32" y="28"/>
                    <a:pt x="32" y="28"/>
                    <a:pt x="32" y="28"/>
                  </a:cubicBezTo>
                  <a:lnTo>
                    <a:pt x="32" y="31"/>
                  </a:lnTo>
                  <a:close/>
                  <a:moveTo>
                    <a:pt x="21" y="28"/>
                  </a:moveTo>
                  <a:cubicBezTo>
                    <a:pt x="21" y="31"/>
                    <a:pt x="21" y="31"/>
                    <a:pt x="21" y="31"/>
                  </a:cubicBezTo>
                  <a:cubicBezTo>
                    <a:pt x="21" y="32"/>
                    <a:pt x="20" y="33"/>
                    <a:pt x="18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5" y="33"/>
                    <a:pt x="13" y="32"/>
                    <a:pt x="13" y="31"/>
                  </a:cubicBezTo>
                  <a:cubicBezTo>
                    <a:pt x="13" y="28"/>
                    <a:pt x="13" y="28"/>
                    <a:pt x="13" y="28"/>
                  </a:cubicBezTo>
                  <a:lnTo>
                    <a:pt x="21" y="28"/>
                  </a:lnTo>
                  <a:close/>
                  <a:moveTo>
                    <a:pt x="12" y="33"/>
                  </a:moveTo>
                  <a:cubicBezTo>
                    <a:pt x="13" y="35"/>
                    <a:pt x="15" y="35"/>
                    <a:pt x="17" y="35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20" y="35"/>
                    <a:pt x="21" y="35"/>
                    <a:pt x="22" y="33"/>
                  </a:cubicBezTo>
                  <a:cubicBezTo>
                    <a:pt x="23" y="35"/>
                    <a:pt x="25" y="35"/>
                    <a:pt x="27" y="35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30" y="35"/>
                    <a:pt x="32" y="35"/>
                    <a:pt x="33" y="33"/>
                  </a:cubicBezTo>
                  <a:cubicBezTo>
                    <a:pt x="34" y="35"/>
                    <a:pt x="35" y="35"/>
                    <a:pt x="37" y="35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40" y="35"/>
                    <a:pt x="42" y="35"/>
                    <a:pt x="43" y="33"/>
                  </a:cubicBezTo>
                  <a:cubicBezTo>
                    <a:pt x="44" y="35"/>
                    <a:pt x="45" y="35"/>
                    <a:pt x="47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50" y="35"/>
                    <a:pt x="52" y="35"/>
                    <a:pt x="53" y="33"/>
                  </a:cubicBezTo>
                  <a:cubicBezTo>
                    <a:pt x="54" y="35"/>
                    <a:pt x="55" y="35"/>
                    <a:pt x="57" y="35"/>
                  </a:cubicBezTo>
                  <a:cubicBezTo>
                    <a:pt x="58" y="35"/>
                    <a:pt x="58" y="35"/>
                    <a:pt x="58" y="35"/>
                  </a:cubicBezTo>
                  <a:cubicBezTo>
                    <a:pt x="60" y="35"/>
                    <a:pt x="62" y="35"/>
                    <a:pt x="63" y="33"/>
                  </a:cubicBezTo>
                  <a:cubicBezTo>
                    <a:pt x="64" y="35"/>
                    <a:pt x="65" y="35"/>
                    <a:pt x="67" y="35"/>
                  </a:cubicBezTo>
                  <a:cubicBezTo>
                    <a:pt x="67" y="62"/>
                    <a:pt x="67" y="62"/>
                    <a:pt x="67" y="62"/>
                  </a:cubicBezTo>
                  <a:cubicBezTo>
                    <a:pt x="30" y="62"/>
                    <a:pt x="30" y="62"/>
                    <a:pt x="30" y="62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0"/>
                    <a:pt x="30" y="40"/>
                    <a:pt x="2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3" y="40"/>
                    <a:pt x="13" y="40"/>
                    <a:pt x="13" y="41"/>
                  </a:cubicBezTo>
                  <a:cubicBezTo>
                    <a:pt x="13" y="62"/>
                    <a:pt x="13" y="62"/>
                    <a:pt x="13" y="62"/>
                  </a:cubicBezTo>
                  <a:cubicBezTo>
                    <a:pt x="8" y="62"/>
                    <a:pt x="8" y="62"/>
                    <a:pt x="8" y="62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10" y="35"/>
                    <a:pt x="11" y="35"/>
                    <a:pt x="12" y="33"/>
                  </a:cubicBezTo>
                  <a:close/>
                  <a:moveTo>
                    <a:pt x="15" y="62"/>
                  </a:moveTo>
                  <a:cubicBezTo>
                    <a:pt x="15" y="42"/>
                    <a:pt x="15" y="42"/>
                    <a:pt x="15" y="42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8" y="62"/>
                    <a:pt x="28" y="62"/>
                    <a:pt x="28" y="62"/>
                  </a:cubicBezTo>
                  <a:lnTo>
                    <a:pt x="15" y="62"/>
                  </a:lnTo>
                  <a:close/>
                  <a:moveTo>
                    <a:pt x="68" y="33"/>
                  </a:moveTo>
                  <a:cubicBezTo>
                    <a:pt x="67" y="33"/>
                    <a:pt x="67" y="33"/>
                    <a:pt x="67" y="33"/>
                  </a:cubicBezTo>
                  <a:cubicBezTo>
                    <a:pt x="65" y="33"/>
                    <a:pt x="64" y="32"/>
                    <a:pt x="64" y="31"/>
                  </a:cubicBezTo>
                  <a:cubicBezTo>
                    <a:pt x="64" y="28"/>
                    <a:pt x="64" y="28"/>
                    <a:pt x="64" y="28"/>
                  </a:cubicBezTo>
                  <a:cubicBezTo>
                    <a:pt x="72" y="28"/>
                    <a:pt x="72" y="28"/>
                    <a:pt x="72" y="28"/>
                  </a:cubicBezTo>
                  <a:cubicBezTo>
                    <a:pt x="72" y="31"/>
                    <a:pt x="72" y="31"/>
                    <a:pt x="72" y="31"/>
                  </a:cubicBezTo>
                  <a:cubicBezTo>
                    <a:pt x="72" y="32"/>
                    <a:pt x="70" y="33"/>
                    <a:pt x="68" y="33"/>
                  </a:cubicBezTo>
                  <a:close/>
                  <a:moveTo>
                    <a:pt x="67" y="11"/>
                  </a:moveTo>
                  <a:cubicBezTo>
                    <a:pt x="67" y="13"/>
                    <a:pt x="66" y="14"/>
                    <a:pt x="64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9" y="14"/>
                    <a:pt x="8" y="13"/>
                    <a:pt x="8" y="1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9" y="3"/>
                    <a:pt x="11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6" y="3"/>
                    <a:pt x="67" y="4"/>
                    <a:pt x="67" y="5"/>
                  </a:cubicBezTo>
                  <a:lnTo>
                    <a:pt x="67" y="11"/>
                  </a:lnTo>
                  <a:close/>
                  <a:moveTo>
                    <a:pt x="3" y="28"/>
                  </a:moveTo>
                  <a:cubicBezTo>
                    <a:pt x="11" y="28"/>
                    <a:pt x="11" y="28"/>
                    <a:pt x="11" y="28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1" y="32"/>
                    <a:pt x="10" y="33"/>
                    <a:pt x="8" y="33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5" y="33"/>
                    <a:pt x="3" y="32"/>
                    <a:pt x="3" y="31"/>
                  </a:cubicBezTo>
                  <a:lnTo>
                    <a:pt x="3" y="28"/>
                  </a:lnTo>
                  <a:close/>
                  <a:moveTo>
                    <a:pt x="4" y="67"/>
                  </a:moveTo>
                  <a:cubicBezTo>
                    <a:pt x="4" y="65"/>
                    <a:pt x="4" y="65"/>
                    <a:pt x="4" y="65"/>
                  </a:cubicBezTo>
                  <a:cubicBezTo>
                    <a:pt x="4" y="65"/>
                    <a:pt x="5" y="64"/>
                    <a:pt x="6" y="64"/>
                  </a:cubicBezTo>
                  <a:cubicBezTo>
                    <a:pt x="14" y="64"/>
                    <a:pt x="14" y="64"/>
                    <a:pt x="14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70" y="64"/>
                    <a:pt x="71" y="65"/>
                    <a:pt x="71" y="65"/>
                  </a:cubicBezTo>
                  <a:cubicBezTo>
                    <a:pt x="71" y="67"/>
                    <a:pt x="71" y="67"/>
                    <a:pt x="71" y="67"/>
                  </a:cubicBezTo>
                  <a:cubicBezTo>
                    <a:pt x="71" y="68"/>
                    <a:pt x="70" y="68"/>
                    <a:pt x="70" y="68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5" y="68"/>
                    <a:pt x="4" y="68"/>
                    <a:pt x="4" y="67"/>
                  </a:cubicBezTo>
                  <a:close/>
                  <a:moveTo>
                    <a:pt x="39" y="57"/>
                  </a:moveTo>
                  <a:cubicBezTo>
                    <a:pt x="61" y="57"/>
                    <a:pt x="61" y="57"/>
                    <a:pt x="61" y="57"/>
                  </a:cubicBezTo>
                  <a:cubicBezTo>
                    <a:pt x="62" y="57"/>
                    <a:pt x="62" y="56"/>
                    <a:pt x="62" y="56"/>
                  </a:cubicBezTo>
                  <a:cubicBezTo>
                    <a:pt x="62" y="41"/>
                    <a:pt x="62" y="41"/>
                    <a:pt x="62" y="41"/>
                  </a:cubicBezTo>
                  <a:cubicBezTo>
                    <a:pt x="62" y="40"/>
                    <a:pt x="62" y="40"/>
                    <a:pt x="61" y="40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8" y="40"/>
                    <a:pt x="38" y="40"/>
                    <a:pt x="38" y="41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8" y="56"/>
                    <a:pt x="38" y="57"/>
                    <a:pt x="39" y="57"/>
                  </a:cubicBezTo>
                  <a:close/>
                  <a:moveTo>
                    <a:pt x="40" y="42"/>
                  </a:moveTo>
                  <a:cubicBezTo>
                    <a:pt x="60" y="42"/>
                    <a:pt x="60" y="42"/>
                    <a:pt x="60" y="42"/>
                  </a:cubicBezTo>
                  <a:cubicBezTo>
                    <a:pt x="60" y="55"/>
                    <a:pt x="60" y="55"/>
                    <a:pt x="60" y="55"/>
                  </a:cubicBezTo>
                  <a:cubicBezTo>
                    <a:pt x="40" y="55"/>
                    <a:pt x="40" y="55"/>
                    <a:pt x="40" y="55"/>
                  </a:cubicBezTo>
                  <a:lnTo>
                    <a:pt x="40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Freeform 31"/>
            <p:cNvSpPr>
              <a:spLocks noEditPoints="1"/>
            </p:cNvSpPr>
            <p:nvPr/>
          </p:nvSpPr>
          <p:spPr bwMode="auto">
            <a:xfrm>
              <a:off x="5149460" y="4614187"/>
              <a:ext cx="499717" cy="543488"/>
            </a:xfrm>
            <a:custGeom>
              <a:avLst/>
              <a:gdLst>
                <a:gd name="T0" fmla="*/ 42 w 58"/>
                <a:gd name="T1" fmla="*/ 4 h 63"/>
                <a:gd name="T2" fmla="*/ 41 w 58"/>
                <a:gd name="T3" fmla="*/ 10 h 63"/>
                <a:gd name="T4" fmla="*/ 17 w 58"/>
                <a:gd name="T5" fmla="*/ 47 h 63"/>
                <a:gd name="T6" fmla="*/ 15 w 58"/>
                <a:gd name="T7" fmla="*/ 54 h 63"/>
                <a:gd name="T8" fmla="*/ 19 w 58"/>
                <a:gd name="T9" fmla="*/ 47 h 63"/>
                <a:gd name="T10" fmla="*/ 49 w 58"/>
                <a:gd name="T11" fmla="*/ 19 h 63"/>
                <a:gd name="T12" fmla="*/ 53 w 58"/>
                <a:gd name="T13" fmla="*/ 14 h 63"/>
                <a:gd name="T14" fmla="*/ 48 w 58"/>
                <a:gd name="T15" fmla="*/ 19 h 63"/>
                <a:gd name="T16" fmla="*/ 4 w 58"/>
                <a:gd name="T17" fmla="*/ 43 h 63"/>
                <a:gd name="T18" fmla="*/ 11 w 58"/>
                <a:gd name="T19" fmla="*/ 41 h 63"/>
                <a:gd name="T20" fmla="*/ 57 w 58"/>
                <a:gd name="T21" fmla="*/ 28 h 63"/>
                <a:gd name="T22" fmla="*/ 51 w 58"/>
                <a:gd name="T23" fmla="*/ 30 h 63"/>
                <a:gd name="T24" fmla="*/ 57 w 58"/>
                <a:gd name="T25" fmla="*/ 28 h 63"/>
                <a:gd name="T26" fmla="*/ 1 w 58"/>
                <a:gd name="T27" fmla="*/ 28 h 63"/>
                <a:gd name="T28" fmla="*/ 7 w 58"/>
                <a:gd name="T29" fmla="*/ 30 h 63"/>
                <a:gd name="T30" fmla="*/ 48 w 58"/>
                <a:gd name="T31" fmla="*/ 39 h 63"/>
                <a:gd name="T32" fmla="*/ 54 w 58"/>
                <a:gd name="T33" fmla="*/ 44 h 63"/>
                <a:gd name="T34" fmla="*/ 49 w 58"/>
                <a:gd name="T35" fmla="*/ 39 h 63"/>
                <a:gd name="T36" fmla="*/ 5 w 58"/>
                <a:gd name="T37" fmla="*/ 16 h 63"/>
                <a:gd name="T38" fmla="*/ 11 w 58"/>
                <a:gd name="T39" fmla="*/ 18 h 63"/>
                <a:gd name="T40" fmla="*/ 41 w 58"/>
                <a:gd name="T41" fmla="*/ 47 h 63"/>
                <a:gd name="T42" fmla="*/ 42 w 58"/>
                <a:gd name="T43" fmla="*/ 54 h 63"/>
                <a:gd name="T44" fmla="*/ 44 w 58"/>
                <a:gd name="T45" fmla="*/ 53 h 63"/>
                <a:gd name="T46" fmla="*/ 18 w 58"/>
                <a:gd name="T47" fmla="*/ 11 h 63"/>
                <a:gd name="T48" fmla="*/ 16 w 58"/>
                <a:gd name="T49" fmla="*/ 4 h 63"/>
                <a:gd name="T50" fmla="*/ 17 w 58"/>
                <a:gd name="T51" fmla="*/ 10 h 63"/>
                <a:gd name="T52" fmla="*/ 30 w 58"/>
                <a:gd name="T53" fmla="*/ 1 h 63"/>
                <a:gd name="T54" fmla="*/ 28 w 58"/>
                <a:gd name="T55" fmla="*/ 7 h 63"/>
                <a:gd name="T56" fmla="*/ 40 w 58"/>
                <a:gd name="T57" fmla="*/ 41 h 63"/>
                <a:gd name="T58" fmla="*/ 37 w 58"/>
                <a:gd name="T59" fmla="*/ 51 h 63"/>
                <a:gd name="T60" fmla="*/ 38 w 58"/>
                <a:gd name="T61" fmla="*/ 55 h 63"/>
                <a:gd name="T62" fmla="*/ 35 w 58"/>
                <a:gd name="T63" fmla="*/ 60 h 63"/>
                <a:gd name="T64" fmla="*/ 28 w 58"/>
                <a:gd name="T65" fmla="*/ 63 h 63"/>
                <a:gd name="T66" fmla="*/ 21 w 58"/>
                <a:gd name="T67" fmla="*/ 58 h 63"/>
                <a:gd name="T68" fmla="*/ 22 w 58"/>
                <a:gd name="T69" fmla="*/ 53 h 63"/>
                <a:gd name="T70" fmla="*/ 21 w 58"/>
                <a:gd name="T71" fmla="*/ 49 h 63"/>
                <a:gd name="T72" fmla="*/ 13 w 58"/>
                <a:gd name="T73" fmla="*/ 29 h 63"/>
                <a:gd name="T74" fmla="*/ 33 w 58"/>
                <a:gd name="T75" fmla="*/ 61 h 63"/>
                <a:gd name="T76" fmla="*/ 25 w 58"/>
                <a:gd name="T77" fmla="*/ 61 h 63"/>
                <a:gd name="T78" fmla="*/ 33 w 58"/>
                <a:gd name="T79" fmla="*/ 61 h 63"/>
                <a:gd name="T80" fmla="*/ 23 w 58"/>
                <a:gd name="T81" fmla="*/ 58 h 63"/>
                <a:gd name="T82" fmla="*/ 31 w 58"/>
                <a:gd name="T83" fmla="*/ 58 h 63"/>
                <a:gd name="T84" fmla="*/ 34 w 58"/>
                <a:gd name="T85" fmla="*/ 57 h 63"/>
                <a:gd name="T86" fmla="*/ 23 w 58"/>
                <a:gd name="T87" fmla="*/ 55 h 63"/>
                <a:gd name="T88" fmla="*/ 36 w 58"/>
                <a:gd name="T89" fmla="*/ 55 h 63"/>
                <a:gd name="T90" fmla="*/ 25 w 58"/>
                <a:gd name="T91" fmla="*/ 52 h 63"/>
                <a:gd name="T92" fmla="*/ 34 w 58"/>
                <a:gd name="T93" fmla="*/ 52 h 63"/>
                <a:gd name="T94" fmla="*/ 34 w 58"/>
                <a:gd name="T95" fmla="*/ 50 h 63"/>
                <a:gd name="T96" fmla="*/ 25 w 58"/>
                <a:gd name="T97" fmla="*/ 49 h 63"/>
                <a:gd name="T98" fmla="*/ 34 w 58"/>
                <a:gd name="T99" fmla="*/ 50 h 63"/>
                <a:gd name="T100" fmla="*/ 15 w 58"/>
                <a:gd name="T101" fmla="*/ 29 h 63"/>
                <a:gd name="T102" fmla="*/ 25 w 58"/>
                <a:gd name="T103" fmla="*/ 47 h 63"/>
                <a:gd name="T104" fmla="*/ 24 w 58"/>
                <a:gd name="T105" fmla="*/ 31 h 63"/>
                <a:gd name="T106" fmla="*/ 31 w 58"/>
                <a:gd name="T107" fmla="*/ 47 h 63"/>
                <a:gd name="T108" fmla="*/ 35 w 58"/>
                <a:gd name="T109" fmla="*/ 32 h 63"/>
                <a:gd name="T110" fmla="*/ 35 w 58"/>
                <a:gd name="T111" fmla="*/ 47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8" h="63">
                  <a:moveTo>
                    <a:pt x="40" y="11"/>
                  </a:moveTo>
                  <a:cubicBezTo>
                    <a:pt x="39" y="10"/>
                    <a:pt x="39" y="10"/>
                    <a:pt x="39" y="9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3" y="4"/>
                    <a:pt x="43" y="3"/>
                    <a:pt x="44" y="4"/>
                  </a:cubicBezTo>
                  <a:cubicBezTo>
                    <a:pt x="44" y="4"/>
                    <a:pt x="44" y="5"/>
                    <a:pt x="44" y="5"/>
                  </a:cubicBezTo>
                  <a:cubicBezTo>
                    <a:pt x="41" y="10"/>
                    <a:pt x="41" y="10"/>
                    <a:pt x="41" y="10"/>
                  </a:cubicBezTo>
                  <a:cubicBezTo>
                    <a:pt x="41" y="10"/>
                    <a:pt x="41" y="11"/>
                    <a:pt x="40" y="11"/>
                  </a:cubicBezTo>
                  <a:cubicBezTo>
                    <a:pt x="40" y="11"/>
                    <a:pt x="40" y="11"/>
                    <a:pt x="40" y="11"/>
                  </a:cubicBezTo>
                  <a:close/>
                  <a:moveTo>
                    <a:pt x="17" y="47"/>
                  </a:moveTo>
                  <a:cubicBezTo>
                    <a:pt x="14" y="53"/>
                    <a:pt x="14" y="53"/>
                    <a:pt x="14" y="53"/>
                  </a:cubicBezTo>
                  <a:cubicBezTo>
                    <a:pt x="14" y="53"/>
                    <a:pt x="14" y="54"/>
                    <a:pt x="15" y="54"/>
                  </a:cubicBezTo>
                  <a:cubicBezTo>
                    <a:pt x="15" y="54"/>
                    <a:pt x="15" y="54"/>
                    <a:pt x="15" y="54"/>
                  </a:cubicBezTo>
                  <a:cubicBezTo>
                    <a:pt x="16" y="54"/>
                    <a:pt x="16" y="54"/>
                    <a:pt x="16" y="54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9" y="48"/>
                    <a:pt x="19" y="47"/>
                    <a:pt x="19" y="47"/>
                  </a:cubicBezTo>
                  <a:cubicBezTo>
                    <a:pt x="18" y="47"/>
                    <a:pt x="18" y="47"/>
                    <a:pt x="17" y="47"/>
                  </a:cubicBezTo>
                  <a:close/>
                  <a:moveTo>
                    <a:pt x="48" y="19"/>
                  </a:moveTo>
                  <a:cubicBezTo>
                    <a:pt x="49" y="19"/>
                    <a:pt x="49" y="19"/>
                    <a:pt x="49" y="19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5" y="15"/>
                    <a:pt x="55" y="15"/>
                    <a:pt x="54" y="14"/>
                  </a:cubicBezTo>
                  <a:cubicBezTo>
                    <a:pt x="54" y="14"/>
                    <a:pt x="54" y="14"/>
                    <a:pt x="53" y="14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7" y="17"/>
                    <a:pt x="47" y="18"/>
                    <a:pt x="48" y="18"/>
                  </a:cubicBezTo>
                  <a:cubicBezTo>
                    <a:pt x="48" y="19"/>
                    <a:pt x="48" y="19"/>
                    <a:pt x="48" y="19"/>
                  </a:cubicBezTo>
                  <a:close/>
                  <a:moveTo>
                    <a:pt x="10" y="39"/>
                  </a:moveTo>
                  <a:cubicBezTo>
                    <a:pt x="5" y="42"/>
                    <a:pt x="5" y="42"/>
                    <a:pt x="5" y="42"/>
                  </a:cubicBezTo>
                  <a:cubicBezTo>
                    <a:pt x="4" y="42"/>
                    <a:pt x="4" y="43"/>
                    <a:pt x="4" y="43"/>
                  </a:cubicBezTo>
                  <a:cubicBezTo>
                    <a:pt x="4" y="44"/>
                    <a:pt x="5" y="44"/>
                    <a:pt x="5" y="44"/>
                  </a:cubicBezTo>
                  <a:cubicBezTo>
                    <a:pt x="5" y="44"/>
                    <a:pt x="5" y="44"/>
                    <a:pt x="6" y="44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0"/>
                    <a:pt x="11" y="40"/>
                    <a:pt x="11" y="39"/>
                  </a:cubicBezTo>
                  <a:cubicBezTo>
                    <a:pt x="11" y="39"/>
                    <a:pt x="10" y="39"/>
                    <a:pt x="10" y="39"/>
                  </a:cubicBezTo>
                  <a:close/>
                  <a:moveTo>
                    <a:pt x="57" y="28"/>
                  </a:move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0" y="28"/>
                    <a:pt x="50" y="29"/>
                  </a:cubicBezTo>
                  <a:cubicBezTo>
                    <a:pt x="50" y="29"/>
                    <a:pt x="51" y="30"/>
                    <a:pt x="51" y="30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8" y="30"/>
                    <a:pt x="58" y="29"/>
                    <a:pt x="58" y="29"/>
                  </a:cubicBezTo>
                  <a:cubicBezTo>
                    <a:pt x="58" y="28"/>
                    <a:pt x="58" y="28"/>
                    <a:pt x="57" y="28"/>
                  </a:cubicBezTo>
                  <a:close/>
                  <a:moveTo>
                    <a:pt x="8" y="29"/>
                  </a:moveTo>
                  <a:cubicBezTo>
                    <a:pt x="8" y="28"/>
                    <a:pt x="8" y="28"/>
                    <a:pt x="7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1" y="28"/>
                    <a:pt x="0" y="28"/>
                    <a:pt x="0" y="29"/>
                  </a:cubicBezTo>
                  <a:cubicBezTo>
                    <a:pt x="0" y="29"/>
                    <a:pt x="1" y="30"/>
                    <a:pt x="1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8" y="30"/>
                    <a:pt x="8" y="29"/>
                    <a:pt x="8" y="29"/>
                  </a:cubicBezTo>
                  <a:close/>
                  <a:moveTo>
                    <a:pt x="49" y="39"/>
                  </a:moveTo>
                  <a:cubicBezTo>
                    <a:pt x="48" y="39"/>
                    <a:pt x="48" y="39"/>
                    <a:pt x="48" y="39"/>
                  </a:cubicBezTo>
                  <a:cubicBezTo>
                    <a:pt x="47" y="40"/>
                    <a:pt x="47" y="40"/>
                    <a:pt x="48" y="41"/>
                  </a:cubicBezTo>
                  <a:cubicBezTo>
                    <a:pt x="53" y="44"/>
                    <a:pt x="53" y="44"/>
                    <a:pt x="53" y="44"/>
                  </a:cubicBezTo>
                  <a:cubicBezTo>
                    <a:pt x="53" y="44"/>
                    <a:pt x="53" y="44"/>
                    <a:pt x="54" y="44"/>
                  </a:cubicBezTo>
                  <a:cubicBezTo>
                    <a:pt x="54" y="44"/>
                    <a:pt x="54" y="44"/>
                    <a:pt x="54" y="43"/>
                  </a:cubicBezTo>
                  <a:cubicBezTo>
                    <a:pt x="55" y="43"/>
                    <a:pt x="55" y="42"/>
                    <a:pt x="54" y="42"/>
                  </a:cubicBezTo>
                  <a:lnTo>
                    <a:pt x="49" y="39"/>
                  </a:lnTo>
                  <a:close/>
                  <a:moveTo>
                    <a:pt x="6" y="14"/>
                  </a:moveTo>
                  <a:cubicBezTo>
                    <a:pt x="5" y="14"/>
                    <a:pt x="4" y="14"/>
                    <a:pt x="4" y="14"/>
                  </a:cubicBezTo>
                  <a:cubicBezTo>
                    <a:pt x="4" y="15"/>
                    <a:pt x="4" y="15"/>
                    <a:pt x="5" y="16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19"/>
                    <a:pt x="11" y="19"/>
                    <a:pt x="11" y="18"/>
                  </a:cubicBezTo>
                  <a:cubicBezTo>
                    <a:pt x="11" y="18"/>
                    <a:pt x="11" y="17"/>
                    <a:pt x="11" y="17"/>
                  </a:cubicBezTo>
                  <a:lnTo>
                    <a:pt x="6" y="14"/>
                  </a:lnTo>
                  <a:close/>
                  <a:moveTo>
                    <a:pt x="41" y="47"/>
                  </a:moveTo>
                  <a:cubicBezTo>
                    <a:pt x="41" y="47"/>
                    <a:pt x="40" y="47"/>
                    <a:pt x="40" y="47"/>
                  </a:cubicBezTo>
                  <a:cubicBezTo>
                    <a:pt x="39" y="47"/>
                    <a:pt x="39" y="48"/>
                    <a:pt x="39" y="48"/>
                  </a:cubicBezTo>
                  <a:cubicBezTo>
                    <a:pt x="42" y="54"/>
                    <a:pt x="42" y="54"/>
                    <a:pt x="42" y="54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3" y="54"/>
                    <a:pt x="44" y="54"/>
                    <a:pt x="44" y="54"/>
                  </a:cubicBezTo>
                  <a:cubicBezTo>
                    <a:pt x="44" y="54"/>
                    <a:pt x="44" y="53"/>
                    <a:pt x="44" y="53"/>
                  </a:cubicBezTo>
                  <a:lnTo>
                    <a:pt x="41" y="47"/>
                  </a:lnTo>
                  <a:close/>
                  <a:moveTo>
                    <a:pt x="17" y="10"/>
                  </a:moveTo>
                  <a:cubicBezTo>
                    <a:pt x="18" y="10"/>
                    <a:pt x="18" y="11"/>
                    <a:pt x="18" y="11"/>
                  </a:cubicBezTo>
                  <a:cubicBezTo>
                    <a:pt x="18" y="11"/>
                    <a:pt x="19" y="11"/>
                    <a:pt x="19" y="11"/>
                  </a:cubicBezTo>
                  <a:cubicBezTo>
                    <a:pt x="19" y="10"/>
                    <a:pt x="19" y="10"/>
                    <a:pt x="19" y="9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5" y="3"/>
                    <a:pt x="15" y="4"/>
                  </a:cubicBezTo>
                  <a:cubicBezTo>
                    <a:pt x="14" y="4"/>
                    <a:pt x="14" y="5"/>
                    <a:pt x="14" y="5"/>
                  </a:cubicBezTo>
                  <a:lnTo>
                    <a:pt x="17" y="10"/>
                  </a:lnTo>
                  <a:close/>
                  <a:moveTo>
                    <a:pt x="29" y="8"/>
                  </a:moveTo>
                  <a:cubicBezTo>
                    <a:pt x="30" y="8"/>
                    <a:pt x="30" y="7"/>
                    <a:pt x="30" y="7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0"/>
                    <a:pt x="30" y="0"/>
                    <a:pt x="29" y="0"/>
                  </a:cubicBezTo>
                  <a:cubicBezTo>
                    <a:pt x="29" y="0"/>
                    <a:pt x="28" y="0"/>
                    <a:pt x="28" y="1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7"/>
                    <a:pt x="29" y="8"/>
                    <a:pt x="29" y="8"/>
                  </a:cubicBezTo>
                  <a:close/>
                  <a:moveTo>
                    <a:pt x="45" y="29"/>
                  </a:moveTo>
                  <a:cubicBezTo>
                    <a:pt x="45" y="33"/>
                    <a:pt x="44" y="38"/>
                    <a:pt x="40" y="41"/>
                  </a:cubicBezTo>
                  <a:cubicBezTo>
                    <a:pt x="38" y="43"/>
                    <a:pt x="37" y="46"/>
                    <a:pt x="37" y="47"/>
                  </a:cubicBezTo>
                  <a:cubicBezTo>
                    <a:pt x="38" y="48"/>
                    <a:pt x="38" y="48"/>
                    <a:pt x="38" y="49"/>
                  </a:cubicBezTo>
                  <a:cubicBezTo>
                    <a:pt x="38" y="50"/>
                    <a:pt x="38" y="50"/>
                    <a:pt x="37" y="51"/>
                  </a:cubicBezTo>
                  <a:cubicBezTo>
                    <a:pt x="38" y="51"/>
                    <a:pt x="38" y="51"/>
                    <a:pt x="38" y="52"/>
                  </a:cubicBezTo>
                  <a:cubicBezTo>
                    <a:pt x="38" y="53"/>
                    <a:pt x="38" y="53"/>
                    <a:pt x="37" y="53"/>
                  </a:cubicBezTo>
                  <a:cubicBezTo>
                    <a:pt x="38" y="54"/>
                    <a:pt x="38" y="54"/>
                    <a:pt x="38" y="55"/>
                  </a:cubicBezTo>
                  <a:cubicBezTo>
                    <a:pt x="38" y="56"/>
                    <a:pt x="38" y="56"/>
                    <a:pt x="37" y="56"/>
                  </a:cubicBezTo>
                  <a:cubicBezTo>
                    <a:pt x="38" y="57"/>
                    <a:pt x="38" y="57"/>
                    <a:pt x="38" y="58"/>
                  </a:cubicBezTo>
                  <a:cubicBezTo>
                    <a:pt x="38" y="59"/>
                    <a:pt x="37" y="60"/>
                    <a:pt x="35" y="60"/>
                  </a:cubicBezTo>
                  <a:cubicBezTo>
                    <a:pt x="35" y="60"/>
                    <a:pt x="35" y="61"/>
                    <a:pt x="35" y="61"/>
                  </a:cubicBezTo>
                  <a:cubicBezTo>
                    <a:pt x="35" y="63"/>
                    <a:pt x="33" y="63"/>
                    <a:pt x="31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6" y="63"/>
                    <a:pt x="23" y="63"/>
                    <a:pt x="23" y="61"/>
                  </a:cubicBezTo>
                  <a:cubicBezTo>
                    <a:pt x="23" y="61"/>
                    <a:pt x="23" y="60"/>
                    <a:pt x="23" y="60"/>
                  </a:cubicBezTo>
                  <a:cubicBezTo>
                    <a:pt x="22" y="60"/>
                    <a:pt x="21" y="59"/>
                    <a:pt x="21" y="58"/>
                  </a:cubicBezTo>
                  <a:cubicBezTo>
                    <a:pt x="21" y="57"/>
                    <a:pt x="21" y="57"/>
                    <a:pt x="22" y="56"/>
                  </a:cubicBezTo>
                  <a:cubicBezTo>
                    <a:pt x="21" y="56"/>
                    <a:pt x="21" y="56"/>
                    <a:pt x="21" y="55"/>
                  </a:cubicBezTo>
                  <a:cubicBezTo>
                    <a:pt x="21" y="54"/>
                    <a:pt x="21" y="54"/>
                    <a:pt x="22" y="53"/>
                  </a:cubicBezTo>
                  <a:cubicBezTo>
                    <a:pt x="21" y="53"/>
                    <a:pt x="21" y="53"/>
                    <a:pt x="21" y="52"/>
                  </a:cubicBezTo>
                  <a:cubicBezTo>
                    <a:pt x="21" y="51"/>
                    <a:pt x="21" y="51"/>
                    <a:pt x="22" y="51"/>
                  </a:cubicBezTo>
                  <a:cubicBezTo>
                    <a:pt x="21" y="50"/>
                    <a:pt x="21" y="50"/>
                    <a:pt x="21" y="49"/>
                  </a:cubicBezTo>
                  <a:cubicBezTo>
                    <a:pt x="21" y="48"/>
                    <a:pt x="21" y="48"/>
                    <a:pt x="22" y="47"/>
                  </a:cubicBezTo>
                  <a:cubicBezTo>
                    <a:pt x="22" y="46"/>
                    <a:pt x="21" y="43"/>
                    <a:pt x="18" y="41"/>
                  </a:cubicBezTo>
                  <a:cubicBezTo>
                    <a:pt x="15" y="38"/>
                    <a:pt x="13" y="33"/>
                    <a:pt x="13" y="29"/>
                  </a:cubicBezTo>
                  <a:cubicBezTo>
                    <a:pt x="13" y="20"/>
                    <a:pt x="20" y="13"/>
                    <a:pt x="29" y="13"/>
                  </a:cubicBezTo>
                  <a:cubicBezTo>
                    <a:pt x="38" y="13"/>
                    <a:pt x="45" y="20"/>
                    <a:pt x="45" y="29"/>
                  </a:cubicBezTo>
                  <a:close/>
                  <a:moveTo>
                    <a:pt x="33" y="61"/>
                  </a:moveTo>
                  <a:cubicBezTo>
                    <a:pt x="33" y="61"/>
                    <a:pt x="32" y="60"/>
                    <a:pt x="31" y="60"/>
                  </a:cubicBezTo>
                  <a:cubicBezTo>
                    <a:pt x="28" y="60"/>
                    <a:pt x="28" y="60"/>
                    <a:pt x="28" y="60"/>
                  </a:cubicBezTo>
                  <a:cubicBezTo>
                    <a:pt x="26" y="60"/>
                    <a:pt x="26" y="61"/>
                    <a:pt x="25" y="61"/>
                  </a:cubicBezTo>
                  <a:cubicBezTo>
                    <a:pt x="26" y="61"/>
                    <a:pt x="26" y="61"/>
                    <a:pt x="28" y="61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2" y="61"/>
                    <a:pt x="33" y="61"/>
                    <a:pt x="33" y="61"/>
                  </a:cubicBezTo>
                  <a:close/>
                  <a:moveTo>
                    <a:pt x="34" y="57"/>
                  </a:moveTo>
                  <a:cubicBezTo>
                    <a:pt x="25" y="57"/>
                    <a:pt x="25" y="57"/>
                    <a:pt x="25" y="57"/>
                  </a:cubicBezTo>
                  <a:cubicBezTo>
                    <a:pt x="24" y="57"/>
                    <a:pt x="23" y="58"/>
                    <a:pt x="23" y="58"/>
                  </a:cubicBezTo>
                  <a:cubicBezTo>
                    <a:pt x="23" y="58"/>
                    <a:pt x="24" y="58"/>
                    <a:pt x="25" y="58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31" y="58"/>
                    <a:pt x="31" y="58"/>
                    <a:pt x="31" y="58"/>
                  </a:cubicBezTo>
                  <a:cubicBezTo>
                    <a:pt x="34" y="58"/>
                    <a:pt x="34" y="58"/>
                    <a:pt x="34" y="58"/>
                  </a:cubicBezTo>
                  <a:cubicBezTo>
                    <a:pt x="35" y="58"/>
                    <a:pt x="35" y="58"/>
                    <a:pt x="36" y="58"/>
                  </a:cubicBezTo>
                  <a:cubicBezTo>
                    <a:pt x="35" y="58"/>
                    <a:pt x="35" y="57"/>
                    <a:pt x="34" y="57"/>
                  </a:cubicBezTo>
                  <a:close/>
                  <a:moveTo>
                    <a:pt x="34" y="54"/>
                  </a:moveTo>
                  <a:cubicBezTo>
                    <a:pt x="25" y="54"/>
                    <a:pt x="25" y="54"/>
                    <a:pt x="25" y="54"/>
                  </a:cubicBezTo>
                  <a:cubicBezTo>
                    <a:pt x="24" y="54"/>
                    <a:pt x="23" y="55"/>
                    <a:pt x="23" y="55"/>
                  </a:cubicBezTo>
                  <a:cubicBezTo>
                    <a:pt x="23" y="55"/>
                    <a:pt x="24" y="55"/>
                    <a:pt x="25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5" y="55"/>
                    <a:pt x="35" y="55"/>
                    <a:pt x="36" y="55"/>
                  </a:cubicBezTo>
                  <a:cubicBezTo>
                    <a:pt x="35" y="55"/>
                    <a:pt x="35" y="54"/>
                    <a:pt x="34" y="54"/>
                  </a:cubicBezTo>
                  <a:close/>
                  <a:moveTo>
                    <a:pt x="34" y="52"/>
                  </a:move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2"/>
                  </a:cubicBezTo>
                  <a:cubicBezTo>
                    <a:pt x="23" y="52"/>
                    <a:pt x="24" y="52"/>
                    <a:pt x="2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5" y="52"/>
                    <a:pt x="35" y="52"/>
                    <a:pt x="36" y="52"/>
                  </a:cubicBezTo>
                  <a:cubicBezTo>
                    <a:pt x="35" y="52"/>
                    <a:pt x="35" y="52"/>
                    <a:pt x="34" y="52"/>
                  </a:cubicBezTo>
                  <a:close/>
                  <a:moveTo>
                    <a:pt x="34" y="50"/>
                  </a:moveTo>
                  <a:cubicBezTo>
                    <a:pt x="35" y="50"/>
                    <a:pt x="35" y="49"/>
                    <a:pt x="36" y="49"/>
                  </a:cubicBezTo>
                  <a:cubicBezTo>
                    <a:pt x="35" y="49"/>
                    <a:pt x="35" y="49"/>
                    <a:pt x="34" y="49"/>
                  </a:cubicBezTo>
                  <a:cubicBezTo>
                    <a:pt x="25" y="49"/>
                    <a:pt x="25" y="49"/>
                    <a:pt x="25" y="49"/>
                  </a:cubicBezTo>
                  <a:cubicBezTo>
                    <a:pt x="24" y="49"/>
                    <a:pt x="23" y="49"/>
                    <a:pt x="23" y="49"/>
                  </a:cubicBezTo>
                  <a:cubicBezTo>
                    <a:pt x="23" y="49"/>
                    <a:pt x="24" y="50"/>
                    <a:pt x="25" y="50"/>
                  </a:cubicBezTo>
                  <a:lnTo>
                    <a:pt x="34" y="50"/>
                  </a:lnTo>
                  <a:close/>
                  <a:moveTo>
                    <a:pt x="43" y="29"/>
                  </a:moveTo>
                  <a:cubicBezTo>
                    <a:pt x="43" y="21"/>
                    <a:pt x="37" y="15"/>
                    <a:pt x="29" y="15"/>
                  </a:cubicBezTo>
                  <a:cubicBezTo>
                    <a:pt x="22" y="15"/>
                    <a:pt x="15" y="21"/>
                    <a:pt x="15" y="29"/>
                  </a:cubicBezTo>
                  <a:cubicBezTo>
                    <a:pt x="15" y="33"/>
                    <a:pt x="17" y="36"/>
                    <a:pt x="20" y="39"/>
                  </a:cubicBezTo>
                  <a:cubicBezTo>
                    <a:pt x="22" y="42"/>
                    <a:pt x="23" y="44"/>
                    <a:pt x="24" y="47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4" y="31"/>
                    <a:pt x="24" y="31"/>
                  </a:cubicBezTo>
                  <a:cubicBezTo>
                    <a:pt x="25" y="31"/>
                    <a:pt x="25" y="31"/>
                    <a:pt x="25" y="32"/>
                  </a:cubicBezTo>
                  <a:cubicBezTo>
                    <a:pt x="28" y="47"/>
                    <a:pt x="28" y="47"/>
                    <a:pt x="28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3" y="31"/>
                    <a:pt x="34" y="31"/>
                    <a:pt x="35" y="31"/>
                  </a:cubicBezTo>
                  <a:cubicBezTo>
                    <a:pt x="35" y="31"/>
                    <a:pt x="35" y="32"/>
                    <a:pt x="35" y="32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4" y="47"/>
                    <a:pt x="34" y="47"/>
                    <a:pt x="34" y="47"/>
                  </a:cubicBezTo>
                  <a:cubicBezTo>
                    <a:pt x="35" y="47"/>
                    <a:pt x="35" y="47"/>
                    <a:pt x="35" y="47"/>
                  </a:cubicBezTo>
                  <a:cubicBezTo>
                    <a:pt x="35" y="44"/>
                    <a:pt x="37" y="42"/>
                    <a:pt x="39" y="39"/>
                  </a:cubicBezTo>
                  <a:cubicBezTo>
                    <a:pt x="42" y="36"/>
                    <a:pt x="43" y="33"/>
                    <a:pt x="43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Freeform 32"/>
            <p:cNvSpPr>
              <a:spLocks noEditPoints="1"/>
            </p:cNvSpPr>
            <p:nvPr/>
          </p:nvSpPr>
          <p:spPr bwMode="auto">
            <a:xfrm>
              <a:off x="4702671" y="3651649"/>
              <a:ext cx="467849" cy="522383"/>
            </a:xfrm>
            <a:custGeom>
              <a:avLst/>
              <a:gdLst>
                <a:gd name="T0" fmla="*/ 55 w 69"/>
                <a:gd name="T1" fmla="*/ 0 h 77"/>
                <a:gd name="T2" fmla="*/ 45 w 69"/>
                <a:gd name="T3" fmla="*/ 5 h 77"/>
                <a:gd name="T4" fmla="*/ 31 w 69"/>
                <a:gd name="T5" fmla="*/ 7 h 77"/>
                <a:gd name="T6" fmla="*/ 24 w 69"/>
                <a:gd name="T7" fmla="*/ 7 h 77"/>
                <a:gd name="T8" fmla="*/ 10 w 69"/>
                <a:gd name="T9" fmla="*/ 5 h 77"/>
                <a:gd name="T10" fmla="*/ 0 w 69"/>
                <a:gd name="T11" fmla="*/ 69 h 77"/>
                <a:gd name="T12" fmla="*/ 69 w 69"/>
                <a:gd name="T13" fmla="*/ 14 h 77"/>
                <a:gd name="T14" fmla="*/ 10 w 69"/>
                <a:gd name="T15" fmla="*/ 13 h 77"/>
                <a:gd name="T16" fmla="*/ 24 w 69"/>
                <a:gd name="T17" fmla="*/ 10 h 77"/>
                <a:gd name="T18" fmla="*/ 31 w 69"/>
                <a:gd name="T19" fmla="*/ 10 h 77"/>
                <a:gd name="T20" fmla="*/ 45 w 69"/>
                <a:gd name="T21" fmla="*/ 13 h 77"/>
                <a:gd name="T22" fmla="*/ 55 w 69"/>
                <a:gd name="T23" fmla="*/ 17 h 77"/>
                <a:gd name="T24" fmla="*/ 66 w 69"/>
                <a:gd name="T25" fmla="*/ 14 h 77"/>
                <a:gd name="T26" fmla="*/ 7 w 69"/>
                <a:gd name="T27" fmla="*/ 10 h 77"/>
                <a:gd name="T28" fmla="*/ 61 w 69"/>
                <a:gd name="T29" fmla="*/ 74 h 77"/>
                <a:gd name="T30" fmla="*/ 34 w 69"/>
                <a:gd name="T31" fmla="*/ 39 h 77"/>
                <a:gd name="T32" fmla="*/ 34 w 69"/>
                <a:gd name="T33" fmla="*/ 39 h 77"/>
                <a:gd name="T34" fmla="*/ 33 w 69"/>
                <a:gd name="T35" fmla="*/ 36 h 77"/>
                <a:gd name="T36" fmla="*/ 44 w 69"/>
                <a:gd name="T37" fmla="*/ 33 h 77"/>
                <a:gd name="T38" fmla="*/ 45 w 69"/>
                <a:gd name="T39" fmla="*/ 36 h 77"/>
                <a:gd name="T40" fmla="*/ 54 w 69"/>
                <a:gd name="T41" fmla="*/ 39 h 77"/>
                <a:gd name="T42" fmla="*/ 54 w 69"/>
                <a:gd name="T43" fmla="*/ 39 h 77"/>
                <a:gd name="T44" fmla="*/ 53 w 69"/>
                <a:gd name="T45" fmla="*/ 36 h 77"/>
                <a:gd name="T46" fmla="*/ 14 w 69"/>
                <a:gd name="T47" fmla="*/ 43 h 77"/>
                <a:gd name="T48" fmla="*/ 15 w 69"/>
                <a:gd name="T49" fmla="*/ 46 h 77"/>
                <a:gd name="T50" fmla="*/ 24 w 69"/>
                <a:gd name="T51" fmla="*/ 49 h 77"/>
                <a:gd name="T52" fmla="*/ 24 w 69"/>
                <a:gd name="T53" fmla="*/ 49 h 77"/>
                <a:gd name="T54" fmla="*/ 23 w 69"/>
                <a:gd name="T55" fmla="*/ 46 h 77"/>
                <a:gd name="T56" fmla="*/ 34 w 69"/>
                <a:gd name="T57" fmla="*/ 43 h 77"/>
                <a:gd name="T58" fmla="*/ 35 w 69"/>
                <a:gd name="T59" fmla="*/ 46 h 77"/>
                <a:gd name="T60" fmla="*/ 44 w 69"/>
                <a:gd name="T61" fmla="*/ 49 h 77"/>
                <a:gd name="T62" fmla="*/ 44 w 69"/>
                <a:gd name="T63" fmla="*/ 49 h 77"/>
                <a:gd name="T64" fmla="*/ 43 w 69"/>
                <a:gd name="T65" fmla="*/ 46 h 77"/>
                <a:gd name="T66" fmla="*/ 54 w 69"/>
                <a:gd name="T67" fmla="*/ 43 h 77"/>
                <a:gd name="T68" fmla="*/ 55 w 69"/>
                <a:gd name="T69" fmla="*/ 46 h 77"/>
                <a:gd name="T70" fmla="*/ 14 w 69"/>
                <a:gd name="T71" fmla="*/ 59 h 77"/>
                <a:gd name="T72" fmla="*/ 14 w 69"/>
                <a:gd name="T73" fmla="*/ 59 h 77"/>
                <a:gd name="T74" fmla="*/ 13 w 69"/>
                <a:gd name="T75" fmla="*/ 56 h 77"/>
                <a:gd name="T76" fmla="*/ 24 w 69"/>
                <a:gd name="T77" fmla="*/ 53 h 77"/>
                <a:gd name="T78" fmla="*/ 25 w 69"/>
                <a:gd name="T79" fmla="*/ 56 h 77"/>
                <a:gd name="T80" fmla="*/ 34 w 69"/>
                <a:gd name="T81" fmla="*/ 59 h 77"/>
                <a:gd name="T82" fmla="*/ 34 w 69"/>
                <a:gd name="T83" fmla="*/ 59 h 77"/>
                <a:gd name="T84" fmla="*/ 33 w 69"/>
                <a:gd name="T85" fmla="*/ 56 h 77"/>
                <a:gd name="T86" fmla="*/ 44 w 69"/>
                <a:gd name="T87" fmla="*/ 53 h 77"/>
                <a:gd name="T88" fmla="*/ 45 w 69"/>
                <a:gd name="T89" fmla="*/ 56 h 77"/>
                <a:gd name="T90" fmla="*/ 54 w 69"/>
                <a:gd name="T91" fmla="*/ 59 h 77"/>
                <a:gd name="T92" fmla="*/ 54 w 69"/>
                <a:gd name="T93" fmla="*/ 59 h 77"/>
                <a:gd name="T94" fmla="*/ 53 w 69"/>
                <a:gd name="T95" fmla="*/ 56 h 77"/>
                <a:gd name="T96" fmla="*/ 14 w 69"/>
                <a:gd name="T97" fmla="*/ 63 h 77"/>
                <a:gd name="T98" fmla="*/ 15 w 69"/>
                <a:gd name="T99" fmla="*/ 65 h 77"/>
                <a:gd name="T100" fmla="*/ 24 w 69"/>
                <a:gd name="T101" fmla="*/ 68 h 77"/>
                <a:gd name="T102" fmla="*/ 24 w 69"/>
                <a:gd name="T103" fmla="*/ 68 h 77"/>
                <a:gd name="T104" fmla="*/ 23 w 69"/>
                <a:gd name="T105" fmla="*/ 6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9" h="77">
                  <a:moveTo>
                    <a:pt x="61" y="7"/>
                  </a:moveTo>
                  <a:cubicBezTo>
                    <a:pt x="59" y="7"/>
                    <a:pt x="59" y="7"/>
                    <a:pt x="59" y="7"/>
                  </a:cubicBezTo>
                  <a:cubicBezTo>
                    <a:pt x="59" y="5"/>
                    <a:pt x="59" y="5"/>
                    <a:pt x="59" y="5"/>
                  </a:cubicBezTo>
                  <a:cubicBezTo>
                    <a:pt x="59" y="2"/>
                    <a:pt x="57" y="0"/>
                    <a:pt x="55" y="0"/>
                  </a:cubicBezTo>
                  <a:cubicBezTo>
                    <a:pt x="53" y="0"/>
                    <a:pt x="51" y="2"/>
                    <a:pt x="51" y="5"/>
                  </a:cubicBezTo>
                  <a:cubicBezTo>
                    <a:pt x="51" y="7"/>
                    <a:pt x="51" y="7"/>
                    <a:pt x="51" y="7"/>
                  </a:cubicBezTo>
                  <a:cubicBezTo>
                    <a:pt x="45" y="7"/>
                    <a:pt x="45" y="7"/>
                    <a:pt x="45" y="7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2"/>
                    <a:pt x="43" y="0"/>
                    <a:pt x="41" y="0"/>
                  </a:cubicBezTo>
                  <a:cubicBezTo>
                    <a:pt x="39" y="0"/>
                    <a:pt x="37" y="2"/>
                    <a:pt x="37" y="5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1" y="2"/>
                    <a:pt x="29" y="0"/>
                    <a:pt x="27" y="0"/>
                  </a:cubicBezTo>
                  <a:cubicBezTo>
                    <a:pt x="25" y="0"/>
                    <a:pt x="24" y="2"/>
                    <a:pt x="24" y="5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2"/>
                    <a:pt x="16" y="0"/>
                    <a:pt x="14" y="0"/>
                  </a:cubicBezTo>
                  <a:cubicBezTo>
                    <a:pt x="11" y="0"/>
                    <a:pt x="10" y="2"/>
                    <a:pt x="10" y="5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3" y="7"/>
                    <a:pt x="0" y="10"/>
                    <a:pt x="0" y="14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4"/>
                    <a:pt x="3" y="77"/>
                    <a:pt x="7" y="77"/>
                  </a:cubicBezTo>
                  <a:cubicBezTo>
                    <a:pt x="61" y="77"/>
                    <a:pt x="61" y="77"/>
                    <a:pt x="61" y="77"/>
                  </a:cubicBezTo>
                  <a:cubicBezTo>
                    <a:pt x="65" y="77"/>
                    <a:pt x="69" y="74"/>
                    <a:pt x="69" y="69"/>
                  </a:cubicBezTo>
                  <a:cubicBezTo>
                    <a:pt x="69" y="14"/>
                    <a:pt x="69" y="14"/>
                    <a:pt x="69" y="14"/>
                  </a:cubicBezTo>
                  <a:cubicBezTo>
                    <a:pt x="69" y="10"/>
                    <a:pt x="65" y="7"/>
                    <a:pt x="61" y="7"/>
                  </a:cubicBezTo>
                  <a:close/>
                  <a:moveTo>
                    <a:pt x="7" y="10"/>
                  </a:moveTo>
                  <a:cubicBezTo>
                    <a:pt x="10" y="10"/>
                    <a:pt x="10" y="10"/>
                    <a:pt x="10" y="10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5"/>
                    <a:pt x="11" y="17"/>
                    <a:pt x="14" y="17"/>
                  </a:cubicBezTo>
                  <a:cubicBezTo>
                    <a:pt x="16" y="17"/>
                    <a:pt x="17" y="15"/>
                    <a:pt x="17" y="13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5"/>
                    <a:pt x="25" y="17"/>
                    <a:pt x="27" y="17"/>
                  </a:cubicBezTo>
                  <a:cubicBezTo>
                    <a:pt x="29" y="17"/>
                    <a:pt x="31" y="15"/>
                    <a:pt x="31" y="13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7" y="15"/>
                    <a:pt x="39" y="17"/>
                    <a:pt x="41" y="17"/>
                  </a:cubicBezTo>
                  <a:cubicBezTo>
                    <a:pt x="43" y="17"/>
                    <a:pt x="45" y="15"/>
                    <a:pt x="45" y="13"/>
                  </a:cubicBezTo>
                  <a:cubicBezTo>
                    <a:pt x="45" y="10"/>
                    <a:pt x="45" y="10"/>
                    <a:pt x="45" y="10"/>
                  </a:cubicBezTo>
                  <a:cubicBezTo>
                    <a:pt x="51" y="10"/>
                    <a:pt x="51" y="10"/>
                    <a:pt x="51" y="10"/>
                  </a:cubicBezTo>
                  <a:cubicBezTo>
                    <a:pt x="51" y="13"/>
                    <a:pt x="51" y="13"/>
                    <a:pt x="51" y="13"/>
                  </a:cubicBezTo>
                  <a:cubicBezTo>
                    <a:pt x="51" y="15"/>
                    <a:pt x="53" y="17"/>
                    <a:pt x="55" y="17"/>
                  </a:cubicBezTo>
                  <a:cubicBezTo>
                    <a:pt x="57" y="17"/>
                    <a:pt x="59" y="15"/>
                    <a:pt x="59" y="13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61" y="10"/>
                    <a:pt x="61" y="10"/>
                    <a:pt x="61" y="10"/>
                  </a:cubicBezTo>
                  <a:cubicBezTo>
                    <a:pt x="64" y="10"/>
                    <a:pt x="66" y="12"/>
                    <a:pt x="66" y="14"/>
                  </a:cubicBezTo>
                  <a:cubicBezTo>
                    <a:pt x="66" y="26"/>
                    <a:pt x="66" y="26"/>
                    <a:pt x="66" y="26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2"/>
                    <a:pt x="5" y="10"/>
                    <a:pt x="7" y="10"/>
                  </a:cubicBezTo>
                  <a:close/>
                  <a:moveTo>
                    <a:pt x="3" y="28"/>
                  </a:moveTo>
                  <a:cubicBezTo>
                    <a:pt x="66" y="28"/>
                    <a:pt x="66" y="28"/>
                    <a:pt x="66" y="28"/>
                  </a:cubicBezTo>
                  <a:cubicBezTo>
                    <a:pt x="66" y="69"/>
                    <a:pt x="66" y="69"/>
                    <a:pt x="66" y="69"/>
                  </a:cubicBezTo>
                  <a:cubicBezTo>
                    <a:pt x="66" y="72"/>
                    <a:pt x="64" y="74"/>
                    <a:pt x="61" y="74"/>
                  </a:cubicBezTo>
                  <a:cubicBezTo>
                    <a:pt x="7" y="74"/>
                    <a:pt x="7" y="74"/>
                    <a:pt x="7" y="74"/>
                  </a:cubicBezTo>
                  <a:cubicBezTo>
                    <a:pt x="5" y="74"/>
                    <a:pt x="3" y="72"/>
                    <a:pt x="3" y="69"/>
                  </a:cubicBezTo>
                  <a:lnTo>
                    <a:pt x="3" y="28"/>
                  </a:lnTo>
                  <a:close/>
                  <a:moveTo>
                    <a:pt x="34" y="39"/>
                  </a:moveTo>
                  <a:cubicBezTo>
                    <a:pt x="36" y="39"/>
                    <a:pt x="37" y="38"/>
                    <a:pt x="37" y="36"/>
                  </a:cubicBezTo>
                  <a:cubicBezTo>
                    <a:pt x="37" y="34"/>
                    <a:pt x="36" y="33"/>
                    <a:pt x="34" y="33"/>
                  </a:cubicBezTo>
                  <a:cubicBezTo>
                    <a:pt x="33" y="33"/>
                    <a:pt x="31" y="34"/>
                    <a:pt x="31" y="36"/>
                  </a:cubicBezTo>
                  <a:cubicBezTo>
                    <a:pt x="31" y="38"/>
                    <a:pt x="33" y="39"/>
                    <a:pt x="34" y="39"/>
                  </a:cubicBezTo>
                  <a:close/>
                  <a:moveTo>
                    <a:pt x="34" y="35"/>
                  </a:moveTo>
                  <a:cubicBezTo>
                    <a:pt x="35" y="35"/>
                    <a:pt x="35" y="36"/>
                    <a:pt x="35" y="36"/>
                  </a:cubicBezTo>
                  <a:cubicBezTo>
                    <a:pt x="35" y="36"/>
                    <a:pt x="35" y="37"/>
                    <a:pt x="34" y="37"/>
                  </a:cubicBezTo>
                  <a:cubicBezTo>
                    <a:pt x="34" y="37"/>
                    <a:pt x="33" y="36"/>
                    <a:pt x="33" y="36"/>
                  </a:cubicBezTo>
                  <a:cubicBezTo>
                    <a:pt x="33" y="36"/>
                    <a:pt x="34" y="35"/>
                    <a:pt x="34" y="35"/>
                  </a:cubicBezTo>
                  <a:close/>
                  <a:moveTo>
                    <a:pt x="44" y="39"/>
                  </a:moveTo>
                  <a:cubicBezTo>
                    <a:pt x="46" y="39"/>
                    <a:pt x="47" y="38"/>
                    <a:pt x="47" y="36"/>
                  </a:cubicBezTo>
                  <a:cubicBezTo>
                    <a:pt x="47" y="34"/>
                    <a:pt x="46" y="33"/>
                    <a:pt x="44" y="33"/>
                  </a:cubicBezTo>
                  <a:cubicBezTo>
                    <a:pt x="43" y="33"/>
                    <a:pt x="41" y="34"/>
                    <a:pt x="41" y="36"/>
                  </a:cubicBezTo>
                  <a:cubicBezTo>
                    <a:pt x="41" y="38"/>
                    <a:pt x="43" y="39"/>
                    <a:pt x="44" y="39"/>
                  </a:cubicBezTo>
                  <a:close/>
                  <a:moveTo>
                    <a:pt x="44" y="35"/>
                  </a:moveTo>
                  <a:cubicBezTo>
                    <a:pt x="45" y="35"/>
                    <a:pt x="45" y="36"/>
                    <a:pt x="45" y="36"/>
                  </a:cubicBezTo>
                  <a:cubicBezTo>
                    <a:pt x="45" y="36"/>
                    <a:pt x="45" y="37"/>
                    <a:pt x="44" y="37"/>
                  </a:cubicBezTo>
                  <a:cubicBezTo>
                    <a:pt x="44" y="37"/>
                    <a:pt x="43" y="36"/>
                    <a:pt x="43" y="36"/>
                  </a:cubicBezTo>
                  <a:cubicBezTo>
                    <a:pt x="43" y="36"/>
                    <a:pt x="44" y="35"/>
                    <a:pt x="44" y="35"/>
                  </a:cubicBezTo>
                  <a:close/>
                  <a:moveTo>
                    <a:pt x="54" y="39"/>
                  </a:moveTo>
                  <a:cubicBezTo>
                    <a:pt x="56" y="39"/>
                    <a:pt x="57" y="38"/>
                    <a:pt x="57" y="36"/>
                  </a:cubicBezTo>
                  <a:cubicBezTo>
                    <a:pt x="57" y="34"/>
                    <a:pt x="56" y="33"/>
                    <a:pt x="54" y="33"/>
                  </a:cubicBezTo>
                  <a:cubicBezTo>
                    <a:pt x="52" y="33"/>
                    <a:pt x="51" y="34"/>
                    <a:pt x="51" y="36"/>
                  </a:cubicBezTo>
                  <a:cubicBezTo>
                    <a:pt x="51" y="38"/>
                    <a:pt x="52" y="39"/>
                    <a:pt x="54" y="39"/>
                  </a:cubicBezTo>
                  <a:close/>
                  <a:moveTo>
                    <a:pt x="54" y="35"/>
                  </a:moveTo>
                  <a:cubicBezTo>
                    <a:pt x="55" y="35"/>
                    <a:pt x="55" y="36"/>
                    <a:pt x="55" y="36"/>
                  </a:cubicBezTo>
                  <a:cubicBezTo>
                    <a:pt x="55" y="36"/>
                    <a:pt x="55" y="37"/>
                    <a:pt x="54" y="37"/>
                  </a:cubicBezTo>
                  <a:cubicBezTo>
                    <a:pt x="54" y="37"/>
                    <a:pt x="53" y="36"/>
                    <a:pt x="53" y="36"/>
                  </a:cubicBezTo>
                  <a:cubicBezTo>
                    <a:pt x="53" y="36"/>
                    <a:pt x="54" y="35"/>
                    <a:pt x="54" y="35"/>
                  </a:cubicBezTo>
                  <a:close/>
                  <a:moveTo>
                    <a:pt x="14" y="49"/>
                  </a:moveTo>
                  <a:cubicBezTo>
                    <a:pt x="16" y="49"/>
                    <a:pt x="17" y="47"/>
                    <a:pt x="17" y="46"/>
                  </a:cubicBezTo>
                  <a:cubicBezTo>
                    <a:pt x="17" y="44"/>
                    <a:pt x="16" y="43"/>
                    <a:pt x="14" y="43"/>
                  </a:cubicBezTo>
                  <a:cubicBezTo>
                    <a:pt x="13" y="43"/>
                    <a:pt x="11" y="44"/>
                    <a:pt x="11" y="46"/>
                  </a:cubicBezTo>
                  <a:cubicBezTo>
                    <a:pt x="11" y="47"/>
                    <a:pt x="13" y="49"/>
                    <a:pt x="14" y="49"/>
                  </a:cubicBezTo>
                  <a:close/>
                  <a:moveTo>
                    <a:pt x="14" y="45"/>
                  </a:moveTo>
                  <a:cubicBezTo>
                    <a:pt x="15" y="45"/>
                    <a:pt x="15" y="45"/>
                    <a:pt x="15" y="46"/>
                  </a:cubicBezTo>
                  <a:cubicBezTo>
                    <a:pt x="15" y="46"/>
                    <a:pt x="15" y="47"/>
                    <a:pt x="14" y="47"/>
                  </a:cubicBezTo>
                  <a:cubicBezTo>
                    <a:pt x="14" y="47"/>
                    <a:pt x="13" y="46"/>
                    <a:pt x="13" y="46"/>
                  </a:cubicBezTo>
                  <a:cubicBezTo>
                    <a:pt x="13" y="45"/>
                    <a:pt x="14" y="45"/>
                    <a:pt x="14" y="45"/>
                  </a:cubicBezTo>
                  <a:close/>
                  <a:moveTo>
                    <a:pt x="24" y="49"/>
                  </a:moveTo>
                  <a:cubicBezTo>
                    <a:pt x="26" y="49"/>
                    <a:pt x="27" y="47"/>
                    <a:pt x="27" y="46"/>
                  </a:cubicBezTo>
                  <a:cubicBezTo>
                    <a:pt x="27" y="44"/>
                    <a:pt x="26" y="43"/>
                    <a:pt x="24" y="43"/>
                  </a:cubicBezTo>
                  <a:cubicBezTo>
                    <a:pt x="23" y="43"/>
                    <a:pt x="21" y="44"/>
                    <a:pt x="21" y="46"/>
                  </a:cubicBezTo>
                  <a:cubicBezTo>
                    <a:pt x="21" y="47"/>
                    <a:pt x="23" y="49"/>
                    <a:pt x="24" y="49"/>
                  </a:cubicBezTo>
                  <a:close/>
                  <a:moveTo>
                    <a:pt x="24" y="45"/>
                  </a:moveTo>
                  <a:cubicBezTo>
                    <a:pt x="25" y="45"/>
                    <a:pt x="25" y="45"/>
                    <a:pt x="25" y="46"/>
                  </a:cubicBezTo>
                  <a:cubicBezTo>
                    <a:pt x="25" y="46"/>
                    <a:pt x="25" y="47"/>
                    <a:pt x="24" y="47"/>
                  </a:cubicBezTo>
                  <a:cubicBezTo>
                    <a:pt x="24" y="47"/>
                    <a:pt x="23" y="46"/>
                    <a:pt x="23" y="46"/>
                  </a:cubicBezTo>
                  <a:cubicBezTo>
                    <a:pt x="23" y="45"/>
                    <a:pt x="24" y="45"/>
                    <a:pt x="24" y="45"/>
                  </a:cubicBezTo>
                  <a:close/>
                  <a:moveTo>
                    <a:pt x="34" y="49"/>
                  </a:moveTo>
                  <a:cubicBezTo>
                    <a:pt x="36" y="49"/>
                    <a:pt x="37" y="47"/>
                    <a:pt x="37" y="46"/>
                  </a:cubicBezTo>
                  <a:cubicBezTo>
                    <a:pt x="37" y="44"/>
                    <a:pt x="36" y="43"/>
                    <a:pt x="34" y="43"/>
                  </a:cubicBezTo>
                  <a:cubicBezTo>
                    <a:pt x="33" y="43"/>
                    <a:pt x="31" y="44"/>
                    <a:pt x="31" y="46"/>
                  </a:cubicBezTo>
                  <a:cubicBezTo>
                    <a:pt x="31" y="47"/>
                    <a:pt x="33" y="49"/>
                    <a:pt x="34" y="49"/>
                  </a:cubicBezTo>
                  <a:close/>
                  <a:moveTo>
                    <a:pt x="34" y="45"/>
                  </a:moveTo>
                  <a:cubicBezTo>
                    <a:pt x="35" y="45"/>
                    <a:pt x="35" y="45"/>
                    <a:pt x="35" y="46"/>
                  </a:cubicBezTo>
                  <a:cubicBezTo>
                    <a:pt x="35" y="46"/>
                    <a:pt x="35" y="47"/>
                    <a:pt x="34" y="47"/>
                  </a:cubicBezTo>
                  <a:cubicBezTo>
                    <a:pt x="34" y="47"/>
                    <a:pt x="33" y="46"/>
                    <a:pt x="33" y="46"/>
                  </a:cubicBezTo>
                  <a:cubicBezTo>
                    <a:pt x="33" y="45"/>
                    <a:pt x="34" y="45"/>
                    <a:pt x="34" y="45"/>
                  </a:cubicBezTo>
                  <a:close/>
                  <a:moveTo>
                    <a:pt x="44" y="49"/>
                  </a:moveTo>
                  <a:cubicBezTo>
                    <a:pt x="46" y="49"/>
                    <a:pt x="47" y="47"/>
                    <a:pt x="47" y="46"/>
                  </a:cubicBezTo>
                  <a:cubicBezTo>
                    <a:pt x="47" y="44"/>
                    <a:pt x="46" y="43"/>
                    <a:pt x="44" y="43"/>
                  </a:cubicBezTo>
                  <a:cubicBezTo>
                    <a:pt x="43" y="43"/>
                    <a:pt x="41" y="44"/>
                    <a:pt x="41" y="46"/>
                  </a:cubicBezTo>
                  <a:cubicBezTo>
                    <a:pt x="41" y="47"/>
                    <a:pt x="43" y="49"/>
                    <a:pt x="44" y="49"/>
                  </a:cubicBezTo>
                  <a:close/>
                  <a:moveTo>
                    <a:pt x="44" y="45"/>
                  </a:moveTo>
                  <a:cubicBezTo>
                    <a:pt x="45" y="45"/>
                    <a:pt x="45" y="45"/>
                    <a:pt x="45" y="46"/>
                  </a:cubicBezTo>
                  <a:cubicBezTo>
                    <a:pt x="45" y="46"/>
                    <a:pt x="45" y="47"/>
                    <a:pt x="44" y="47"/>
                  </a:cubicBezTo>
                  <a:cubicBezTo>
                    <a:pt x="44" y="47"/>
                    <a:pt x="43" y="46"/>
                    <a:pt x="43" y="46"/>
                  </a:cubicBezTo>
                  <a:cubicBezTo>
                    <a:pt x="43" y="45"/>
                    <a:pt x="44" y="45"/>
                    <a:pt x="44" y="45"/>
                  </a:cubicBezTo>
                  <a:close/>
                  <a:moveTo>
                    <a:pt x="54" y="49"/>
                  </a:moveTo>
                  <a:cubicBezTo>
                    <a:pt x="56" y="49"/>
                    <a:pt x="57" y="47"/>
                    <a:pt x="57" y="46"/>
                  </a:cubicBezTo>
                  <a:cubicBezTo>
                    <a:pt x="57" y="44"/>
                    <a:pt x="56" y="43"/>
                    <a:pt x="54" y="43"/>
                  </a:cubicBezTo>
                  <a:cubicBezTo>
                    <a:pt x="52" y="43"/>
                    <a:pt x="51" y="44"/>
                    <a:pt x="51" y="46"/>
                  </a:cubicBezTo>
                  <a:cubicBezTo>
                    <a:pt x="51" y="47"/>
                    <a:pt x="52" y="49"/>
                    <a:pt x="54" y="49"/>
                  </a:cubicBezTo>
                  <a:close/>
                  <a:moveTo>
                    <a:pt x="54" y="45"/>
                  </a:moveTo>
                  <a:cubicBezTo>
                    <a:pt x="55" y="45"/>
                    <a:pt x="55" y="45"/>
                    <a:pt x="55" y="46"/>
                  </a:cubicBezTo>
                  <a:cubicBezTo>
                    <a:pt x="55" y="46"/>
                    <a:pt x="55" y="47"/>
                    <a:pt x="54" y="47"/>
                  </a:cubicBezTo>
                  <a:cubicBezTo>
                    <a:pt x="54" y="47"/>
                    <a:pt x="53" y="46"/>
                    <a:pt x="53" y="46"/>
                  </a:cubicBezTo>
                  <a:cubicBezTo>
                    <a:pt x="53" y="45"/>
                    <a:pt x="54" y="45"/>
                    <a:pt x="54" y="45"/>
                  </a:cubicBezTo>
                  <a:close/>
                  <a:moveTo>
                    <a:pt x="14" y="59"/>
                  </a:moveTo>
                  <a:cubicBezTo>
                    <a:pt x="16" y="59"/>
                    <a:pt x="17" y="57"/>
                    <a:pt x="17" y="56"/>
                  </a:cubicBezTo>
                  <a:cubicBezTo>
                    <a:pt x="17" y="54"/>
                    <a:pt x="16" y="53"/>
                    <a:pt x="14" y="53"/>
                  </a:cubicBezTo>
                  <a:cubicBezTo>
                    <a:pt x="13" y="53"/>
                    <a:pt x="11" y="54"/>
                    <a:pt x="11" y="56"/>
                  </a:cubicBezTo>
                  <a:cubicBezTo>
                    <a:pt x="11" y="57"/>
                    <a:pt x="13" y="59"/>
                    <a:pt x="14" y="59"/>
                  </a:cubicBezTo>
                  <a:close/>
                  <a:moveTo>
                    <a:pt x="14" y="55"/>
                  </a:moveTo>
                  <a:cubicBezTo>
                    <a:pt x="15" y="55"/>
                    <a:pt x="15" y="55"/>
                    <a:pt x="15" y="56"/>
                  </a:cubicBezTo>
                  <a:cubicBezTo>
                    <a:pt x="15" y="56"/>
                    <a:pt x="15" y="57"/>
                    <a:pt x="14" y="57"/>
                  </a:cubicBezTo>
                  <a:cubicBezTo>
                    <a:pt x="14" y="57"/>
                    <a:pt x="13" y="56"/>
                    <a:pt x="13" y="56"/>
                  </a:cubicBezTo>
                  <a:cubicBezTo>
                    <a:pt x="13" y="55"/>
                    <a:pt x="14" y="55"/>
                    <a:pt x="14" y="55"/>
                  </a:cubicBezTo>
                  <a:close/>
                  <a:moveTo>
                    <a:pt x="24" y="59"/>
                  </a:moveTo>
                  <a:cubicBezTo>
                    <a:pt x="26" y="59"/>
                    <a:pt x="27" y="57"/>
                    <a:pt x="27" y="56"/>
                  </a:cubicBezTo>
                  <a:cubicBezTo>
                    <a:pt x="27" y="54"/>
                    <a:pt x="26" y="53"/>
                    <a:pt x="24" y="53"/>
                  </a:cubicBezTo>
                  <a:cubicBezTo>
                    <a:pt x="23" y="53"/>
                    <a:pt x="21" y="54"/>
                    <a:pt x="21" y="56"/>
                  </a:cubicBezTo>
                  <a:cubicBezTo>
                    <a:pt x="21" y="57"/>
                    <a:pt x="23" y="59"/>
                    <a:pt x="24" y="59"/>
                  </a:cubicBezTo>
                  <a:close/>
                  <a:moveTo>
                    <a:pt x="24" y="55"/>
                  </a:moveTo>
                  <a:cubicBezTo>
                    <a:pt x="25" y="55"/>
                    <a:pt x="25" y="55"/>
                    <a:pt x="25" y="56"/>
                  </a:cubicBezTo>
                  <a:cubicBezTo>
                    <a:pt x="25" y="56"/>
                    <a:pt x="25" y="57"/>
                    <a:pt x="24" y="57"/>
                  </a:cubicBezTo>
                  <a:cubicBezTo>
                    <a:pt x="24" y="57"/>
                    <a:pt x="23" y="56"/>
                    <a:pt x="23" y="56"/>
                  </a:cubicBezTo>
                  <a:cubicBezTo>
                    <a:pt x="23" y="55"/>
                    <a:pt x="24" y="55"/>
                    <a:pt x="24" y="55"/>
                  </a:cubicBezTo>
                  <a:close/>
                  <a:moveTo>
                    <a:pt x="34" y="59"/>
                  </a:moveTo>
                  <a:cubicBezTo>
                    <a:pt x="36" y="59"/>
                    <a:pt x="37" y="57"/>
                    <a:pt x="37" y="56"/>
                  </a:cubicBezTo>
                  <a:cubicBezTo>
                    <a:pt x="37" y="54"/>
                    <a:pt x="36" y="53"/>
                    <a:pt x="34" y="53"/>
                  </a:cubicBezTo>
                  <a:cubicBezTo>
                    <a:pt x="33" y="53"/>
                    <a:pt x="31" y="54"/>
                    <a:pt x="31" y="56"/>
                  </a:cubicBezTo>
                  <a:cubicBezTo>
                    <a:pt x="31" y="57"/>
                    <a:pt x="33" y="59"/>
                    <a:pt x="34" y="59"/>
                  </a:cubicBezTo>
                  <a:close/>
                  <a:moveTo>
                    <a:pt x="34" y="55"/>
                  </a:moveTo>
                  <a:cubicBezTo>
                    <a:pt x="35" y="55"/>
                    <a:pt x="35" y="55"/>
                    <a:pt x="35" y="56"/>
                  </a:cubicBezTo>
                  <a:cubicBezTo>
                    <a:pt x="35" y="56"/>
                    <a:pt x="35" y="57"/>
                    <a:pt x="34" y="57"/>
                  </a:cubicBezTo>
                  <a:cubicBezTo>
                    <a:pt x="34" y="57"/>
                    <a:pt x="33" y="56"/>
                    <a:pt x="33" y="56"/>
                  </a:cubicBezTo>
                  <a:cubicBezTo>
                    <a:pt x="33" y="55"/>
                    <a:pt x="34" y="55"/>
                    <a:pt x="34" y="55"/>
                  </a:cubicBezTo>
                  <a:close/>
                  <a:moveTo>
                    <a:pt x="44" y="59"/>
                  </a:moveTo>
                  <a:cubicBezTo>
                    <a:pt x="46" y="59"/>
                    <a:pt x="47" y="57"/>
                    <a:pt x="47" y="56"/>
                  </a:cubicBezTo>
                  <a:cubicBezTo>
                    <a:pt x="47" y="54"/>
                    <a:pt x="46" y="53"/>
                    <a:pt x="44" y="53"/>
                  </a:cubicBezTo>
                  <a:cubicBezTo>
                    <a:pt x="43" y="53"/>
                    <a:pt x="41" y="54"/>
                    <a:pt x="41" y="56"/>
                  </a:cubicBezTo>
                  <a:cubicBezTo>
                    <a:pt x="41" y="57"/>
                    <a:pt x="43" y="59"/>
                    <a:pt x="44" y="59"/>
                  </a:cubicBezTo>
                  <a:close/>
                  <a:moveTo>
                    <a:pt x="44" y="55"/>
                  </a:moveTo>
                  <a:cubicBezTo>
                    <a:pt x="45" y="55"/>
                    <a:pt x="45" y="55"/>
                    <a:pt x="45" y="56"/>
                  </a:cubicBezTo>
                  <a:cubicBezTo>
                    <a:pt x="45" y="56"/>
                    <a:pt x="45" y="57"/>
                    <a:pt x="44" y="57"/>
                  </a:cubicBezTo>
                  <a:cubicBezTo>
                    <a:pt x="44" y="57"/>
                    <a:pt x="43" y="56"/>
                    <a:pt x="43" y="56"/>
                  </a:cubicBezTo>
                  <a:cubicBezTo>
                    <a:pt x="43" y="55"/>
                    <a:pt x="44" y="55"/>
                    <a:pt x="44" y="55"/>
                  </a:cubicBezTo>
                  <a:close/>
                  <a:moveTo>
                    <a:pt x="54" y="59"/>
                  </a:moveTo>
                  <a:cubicBezTo>
                    <a:pt x="56" y="59"/>
                    <a:pt x="57" y="57"/>
                    <a:pt x="57" y="56"/>
                  </a:cubicBezTo>
                  <a:cubicBezTo>
                    <a:pt x="57" y="54"/>
                    <a:pt x="56" y="53"/>
                    <a:pt x="54" y="53"/>
                  </a:cubicBezTo>
                  <a:cubicBezTo>
                    <a:pt x="52" y="53"/>
                    <a:pt x="51" y="54"/>
                    <a:pt x="51" y="56"/>
                  </a:cubicBezTo>
                  <a:cubicBezTo>
                    <a:pt x="51" y="57"/>
                    <a:pt x="52" y="59"/>
                    <a:pt x="54" y="59"/>
                  </a:cubicBezTo>
                  <a:close/>
                  <a:moveTo>
                    <a:pt x="54" y="55"/>
                  </a:moveTo>
                  <a:cubicBezTo>
                    <a:pt x="55" y="55"/>
                    <a:pt x="55" y="55"/>
                    <a:pt x="55" y="56"/>
                  </a:cubicBezTo>
                  <a:cubicBezTo>
                    <a:pt x="55" y="56"/>
                    <a:pt x="55" y="57"/>
                    <a:pt x="54" y="57"/>
                  </a:cubicBezTo>
                  <a:cubicBezTo>
                    <a:pt x="54" y="57"/>
                    <a:pt x="53" y="56"/>
                    <a:pt x="53" y="56"/>
                  </a:cubicBezTo>
                  <a:cubicBezTo>
                    <a:pt x="53" y="55"/>
                    <a:pt x="54" y="55"/>
                    <a:pt x="54" y="55"/>
                  </a:cubicBezTo>
                  <a:close/>
                  <a:moveTo>
                    <a:pt x="14" y="68"/>
                  </a:moveTo>
                  <a:cubicBezTo>
                    <a:pt x="16" y="68"/>
                    <a:pt x="17" y="67"/>
                    <a:pt x="17" y="65"/>
                  </a:cubicBezTo>
                  <a:cubicBezTo>
                    <a:pt x="17" y="64"/>
                    <a:pt x="16" y="63"/>
                    <a:pt x="14" y="63"/>
                  </a:cubicBezTo>
                  <a:cubicBezTo>
                    <a:pt x="13" y="63"/>
                    <a:pt x="11" y="64"/>
                    <a:pt x="11" y="65"/>
                  </a:cubicBezTo>
                  <a:cubicBezTo>
                    <a:pt x="11" y="67"/>
                    <a:pt x="13" y="68"/>
                    <a:pt x="14" y="68"/>
                  </a:cubicBezTo>
                  <a:close/>
                  <a:moveTo>
                    <a:pt x="14" y="65"/>
                  </a:moveTo>
                  <a:cubicBezTo>
                    <a:pt x="15" y="65"/>
                    <a:pt x="15" y="65"/>
                    <a:pt x="15" y="65"/>
                  </a:cubicBezTo>
                  <a:cubicBezTo>
                    <a:pt x="15" y="66"/>
                    <a:pt x="15" y="66"/>
                    <a:pt x="14" y="66"/>
                  </a:cubicBezTo>
                  <a:cubicBezTo>
                    <a:pt x="14" y="66"/>
                    <a:pt x="13" y="66"/>
                    <a:pt x="13" y="65"/>
                  </a:cubicBezTo>
                  <a:cubicBezTo>
                    <a:pt x="13" y="65"/>
                    <a:pt x="14" y="65"/>
                    <a:pt x="14" y="65"/>
                  </a:cubicBezTo>
                  <a:close/>
                  <a:moveTo>
                    <a:pt x="24" y="68"/>
                  </a:moveTo>
                  <a:cubicBezTo>
                    <a:pt x="26" y="68"/>
                    <a:pt x="27" y="67"/>
                    <a:pt x="27" y="65"/>
                  </a:cubicBezTo>
                  <a:cubicBezTo>
                    <a:pt x="27" y="64"/>
                    <a:pt x="26" y="63"/>
                    <a:pt x="24" y="63"/>
                  </a:cubicBezTo>
                  <a:cubicBezTo>
                    <a:pt x="23" y="63"/>
                    <a:pt x="21" y="64"/>
                    <a:pt x="21" y="65"/>
                  </a:cubicBezTo>
                  <a:cubicBezTo>
                    <a:pt x="21" y="67"/>
                    <a:pt x="23" y="68"/>
                    <a:pt x="24" y="68"/>
                  </a:cubicBezTo>
                  <a:close/>
                  <a:moveTo>
                    <a:pt x="24" y="65"/>
                  </a:moveTo>
                  <a:cubicBezTo>
                    <a:pt x="25" y="65"/>
                    <a:pt x="25" y="65"/>
                    <a:pt x="25" y="65"/>
                  </a:cubicBezTo>
                  <a:cubicBezTo>
                    <a:pt x="25" y="66"/>
                    <a:pt x="25" y="66"/>
                    <a:pt x="24" y="66"/>
                  </a:cubicBezTo>
                  <a:cubicBezTo>
                    <a:pt x="24" y="66"/>
                    <a:pt x="23" y="66"/>
                    <a:pt x="23" y="65"/>
                  </a:cubicBezTo>
                  <a:cubicBezTo>
                    <a:pt x="23" y="65"/>
                    <a:pt x="24" y="65"/>
                    <a:pt x="24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Freeform 33"/>
            <p:cNvSpPr>
              <a:spLocks noEditPoints="1"/>
            </p:cNvSpPr>
            <p:nvPr/>
          </p:nvSpPr>
          <p:spPr bwMode="auto">
            <a:xfrm>
              <a:off x="6493568" y="2835236"/>
              <a:ext cx="449953" cy="460928"/>
            </a:xfrm>
            <a:custGeom>
              <a:avLst/>
              <a:gdLst>
                <a:gd name="T0" fmla="*/ 8 w 52"/>
                <a:gd name="T1" fmla="*/ 19 h 53"/>
                <a:gd name="T2" fmla="*/ 8 w 52"/>
                <a:gd name="T3" fmla="*/ 19 h 53"/>
                <a:gd name="T4" fmla="*/ 8 w 52"/>
                <a:gd name="T5" fmla="*/ 18 h 53"/>
                <a:gd name="T6" fmla="*/ 8 w 52"/>
                <a:gd name="T7" fmla="*/ 17 h 53"/>
                <a:gd name="T8" fmla="*/ 8 w 52"/>
                <a:gd name="T9" fmla="*/ 17 h 53"/>
                <a:gd name="T10" fmla="*/ 15 w 52"/>
                <a:gd name="T11" fmla="*/ 10 h 53"/>
                <a:gd name="T12" fmla="*/ 17 w 52"/>
                <a:gd name="T13" fmla="*/ 10 h 53"/>
                <a:gd name="T14" fmla="*/ 17 w 52"/>
                <a:gd name="T15" fmla="*/ 12 h 53"/>
                <a:gd name="T16" fmla="*/ 13 w 52"/>
                <a:gd name="T17" fmla="*/ 17 h 53"/>
                <a:gd name="T18" fmla="*/ 39 w 52"/>
                <a:gd name="T19" fmla="*/ 17 h 53"/>
                <a:gd name="T20" fmla="*/ 40 w 52"/>
                <a:gd name="T21" fmla="*/ 18 h 53"/>
                <a:gd name="T22" fmla="*/ 39 w 52"/>
                <a:gd name="T23" fmla="*/ 20 h 53"/>
                <a:gd name="T24" fmla="*/ 13 w 52"/>
                <a:gd name="T25" fmla="*/ 20 h 53"/>
                <a:gd name="T26" fmla="*/ 17 w 52"/>
                <a:gd name="T27" fmla="*/ 24 h 53"/>
                <a:gd name="T28" fmla="*/ 17 w 52"/>
                <a:gd name="T29" fmla="*/ 26 h 53"/>
                <a:gd name="T30" fmla="*/ 16 w 52"/>
                <a:gd name="T31" fmla="*/ 26 h 53"/>
                <a:gd name="T32" fmla="*/ 15 w 52"/>
                <a:gd name="T33" fmla="*/ 26 h 53"/>
                <a:gd name="T34" fmla="*/ 8 w 52"/>
                <a:gd name="T35" fmla="*/ 19 h 53"/>
                <a:gd name="T36" fmla="*/ 43 w 52"/>
                <a:gd name="T37" fmla="*/ 34 h 53"/>
                <a:gd name="T38" fmla="*/ 43 w 52"/>
                <a:gd name="T39" fmla="*/ 34 h 53"/>
                <a:gd name="T40" fmla="*/ 36 w 52"/>
                <a:gd name="T41" fmla="*/ 27 h 53"/>
                <a:gd name="T42" fmla="*/ 34 w 52"/>
                <a:gd name="T43" fmla="*/ 27 h 53"/>
                <a:gd name="T44" fmla="*/ 34 w 52"/>
                <a:gd name="T45" fmla="*/ 29 h 53"/>
                <a:gd name="T46" fmla="*/ 39 w 52"/>
                <a:gd name="T47" fmla="*/ 33 h 53"/>
                <a:gd name="T48" fmla="*/ 13 w 52"/>
                <a:gd name="T49" fmla="*/ 33 h 53"/>
                <a:gd name="T50" fmla="*/ 11 w 52"/>
                <a:gd name="T51" fmla="*/ 35 h 53"/>
                <a:gd name="T52" fmla="*/ 13 w 52"/>
                <a:gd name="T53" fmla="*/ 36 h 53"/>
                <a:gd name="T54" fmla="*/ 39 w 52"/>
                <a:gd name="T55" fmla="*/ 36 h 53"/>
                <a:gd name="T56" fmla="*/ 34 w 52"/>
                <a:gd name="T57" fmla="*/ 41 h 53"/>
                <a:gd name="T58" fmla="*/ 34 w 52"/>
                <a:gd name="T59" fmla="*/ 43 h 53"/>
                <a:gd name="T60" fmla="*/ 35 w 52"/>
                <a:gd name="T61" fmla="*/ 43 h 53"/>
                <a:gd name="T62" fmla="*/ 36 w 52"/>
                <a:gd name="T63" fmla="*/ 43 h 53"/>
                <a:gd name="T64" fmla="*/ 43 w 52"/>
                <a:gd name="T65" fmla="*/ 36 h 53"/>
                <a:gd name="T66" fmla="*/ 43 w 52"/>
                <a:gd name="T67" fmla="*/ 36 h 53"/>
                <a:gd name="T68" fmla="*/ 44 w 52"/>
                <a:gd name="T69" fmla="*/ 35 h 53"/>
                <a:gd name="T70" fmla="*/ 43 w 52"/>
                <a:gd name="T71" fmla="*/ 34 h 53"/>
                <a:gd name="T72" fmla="*/ 52 w 52"/>
                <a:gd name="T73" fmla="*/ 7 h 53"/>
                <a:gd name="T74" fmla="*/ 52 w 52"/>
                <a:gd name="T75" fmla="*/ 45 h 53"/>
                <a:gd name="T76" fmla="*/ 45 w 52"/>
                <a:gd name="T77" fmla="*/ 53 h 53"/>
                <a:gd name="T78" fmla="*/ 7 w 52"/>
                <a:gd name="T79" fmla="*/ 53 h 53"/>
                <a:gd name="T80" fmla="*/ 0 w 52"/>
                <a:gd name="T81" fmla="*/ 45 h 53"/>
                <a:gd name="T82" fmla="*/ 0 w 52"/>
                <a:gd name="T83" fmla="*/ 7 h 53"/>
                <a:gd name="T84" fmla="*/ 7 w 52"/>
                <a:gd name="T85" fmla="*/ 0 h 53"/>
                <a:gd name="T86" fmla="*/ 45 w 52"/>
                <a:gd name="T87" fmla="*/ 0 h 53"/>
                <a:gd name="T88" fmla="*/ 52 w 52"/>
                <a:gd name="T89" fmla="*/ 7 h 53"/>
                <a:gd name="T90" fmla="*/ 49 w 52"/>
                <a:gd name="T91" fmla="*/ 7 h 53"/>
                <a:gd name="T92" fmla="*/ 45 w 52"/>
                <a:gd name="T93" fmla="*/ 3 h 53"/>
                <a:gd name="T94" fmla="*/ 7 w 52"/>
                <a:gd name="T95" fmla="*/ 3 h 53"/>
                <a:gd name="T96" fmla="*/ 3 w 52"/>
                <a:gd name="T97" fmla="*/ 7 h 53"/>
                <a:gd name="T98" fmla="*/ 3 w 52"/>
                <a:gd name="T99" fmla="*/ 45 h 53"/>
                <a:gd name="T100" fmla="*/ 7 w 52"/>
                <a:gd name="T101" fmla="*/ 50 h 53"/>
                <a:gd name="T102" fmla="*/ 45 w 52"/>
                <a:gd name="T103" fmla="*/ 50 h 53"/>
                <a:gd name="T104" fmla="*/ 49 w 52"/>
                <a:gd name="T105" fmla="*/ 45 h 53"/>
                <a:gd name="T106" fmla="*/ 49 w 52"/>
                <a:gd name="T107" fmla="*/ 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2" h="53">
                  <a:moveTo>
                    <a:pt x="8" y="19"/>
                  </a:move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8"/>
                    <a:pt x="8" y="18"/>
                  </a:cubicBezTo>
                  <a:cubicBezTo>
                    <a:pt x="8" y="18"/>
                    <a:pt x="8" y="17"/>
                    <a:pt x="8" y="17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9"/>
                    <a:pt x="16" y="9"/>
                    <a:pt x="17" y="10"/>
                  </a:cubicBezTo>
                  <a:cubicBezTo>
                    <a:pt x="18" y="11"/>
                    <a:pt x="18" y="12"/>
                    <a:pt x="17" y="12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40" y="17"/>
                    <a:pt x="40" y="17"/>
                    <a:pt x="40" y="18"/>
                  </a:cubicBezTo>
                  <a:cubicBezTo>
                    <a:pt x="40" y="19"/>
                    <a:pt x="40" y="20"/>
                    <a:pt x="39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8" y="24"/>
                    <a:pt x="18" y="25"/>
                    <a:pt x="17" y="26"/>
                  </a:cubicBezTo>
                  <a:cubicBezTo>
                    <a:pt x="17" y="26"/>
                    <a:pt x="16" y="26"/>
                    <a:pt x="16" y="26"/>
                  </a:cubicBezTo>
                  <a:cubicBezTo>
                    <a:pt x="16" y="26"/>
                    <a:pt x="15" y="26"/>
                    <a:pt x="15" y="26"/>
                  </a:cubicBezTo>
                  <a:lnTo>
                    <a:pt x="8" y="19"/>
                  </a:lnTo>
                  <a:close/>
                  <a:moveTo>
                    <a:pt x="43" y="34"/>
                  </a:moveTo>
                  <a:cubicBezTo>
                    <a:pt x="43" y="34"/>
                    <a:pt x="43" y="34"/>
                    <a:pt x="43" y="34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6"/>
                    <a:pt x="35" y="26"/>
                    <a:pt x="34" y="27"/>
                  </a:cubicBezTo>
                  <a:cubicBezTo>
                    <a:pt x="34" y="28"/>
                    <a:pt x="34" y="29"/>
                    <a:pt x="34" y="29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2" y="33"/>
                    <a:pt x="11" y="34"/>
                    <a:pt x="11" y="35"/>
                  </a:cubicBezTo>
                  <a:cubicBezTo>
                    <a:pt x="11" y="36"/>
                    <a:pt x="12" y="36"/>
                    <a:pt x="13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4" y="41"/>
                    <a:pt x="34" y="42"/>
                    <a:pt x="34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4" y="36"/>
                    <a:pt x="44" y="35"/>
                    <a:pt x="44" y="35"/>
                  </a:cubicBezTo>
                  <a:cubicBezTo>
                    <a:pt x="44" y="35"/>
                    <a:pt x="44" y="34"/>
                    <a:pt x="43" y="34"/>
                  </a:cubicBezTo>
                  <a:close/>
                  <a:moveTo>
                    <a:pt x="52" y="7"/>
                  </a:moveTo>
                  <a:cubicBezTo>
                    <a:pt x="52" y="45"/>
                    <a:pt x="52" y="45"/>
                    <a:pt x="52" y="45"/>
                  </a:cubicBezTo>
                  <a:cubicBezTo>
                    <a:pt x="52" y="49"/>
                    <a:pt x="49" y="53"/>
                    <a:pt x="45" y="53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3" y="53"/>
                    <a:pt x="0" y="49"/>
                    <a:pt x="0" y="45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4"/>
                    <a:pt x="3" y="0"/>
                    <a:pt x="7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9" y="0"/>
                    <a:pt x="52" y="4"/>
                    <a:pt x="52" y="7"/>
                  </a:cubicBezTo>
                  <a:close/>
                  <a:moveTo>
                    <a:pt x="49" y="7"/>
                  </a:moveTo>
                  <a:cubicBezTo>
                    <a:pt x="49" y="5"/>
                    <a:pt x="47" y="3"/>
                    <a:pt x="45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4" y="3"/>
                    <a:pt x="3" y="5"/>
                    <a:pt x="3" y="7"/>
                  </a:cubicBezTo>
                  <a:cubicBezTo>
                    <a:pt x="3" y="45"/>
                    <a:pt x="3" y="45"/>
                    <a:pt x="3" y="45"/>
                  </a:cubicBezTo>
                  <a:cubicBezTo>
                    <a:pt x="3" y="48"/>
                    <a:pt x="4" y="50"/>
                    <a:pt x="7" y="50"/>
                  </a:cubicBezTo>
                  <a:cubicBezTo>
                    <a:pt x="45" y="50"/>
                    <a:pt x="45" y="50"/>
                    <a:pt x="45" y="50"/>
                  </a:cubicBezTo>
                  <a:cubicBezTo>
                    <a:pt x="47" y="50"/>
                    <a:pt x="49" y="48"/>
                    <a:pt x="49" y="45"/>
                  </a:cubicBezTo>
                  <a:lnTo>
                    <a:pt x="49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Freeform 34"/>
            <p:cNvSpPr>
              <a:spLocks noEditPoints="1"/>
            </p:cNvSpPr>
            <p:nvPr/>
          </p:nvSpPr>
          <p:spPr bwMode="auto">
            <a:xfrm>
              <a:off x="4715016" y="4611573"/>
              <a:ext cx="438560" cy="588312"/>
            </a:xfrm>
            <a:custGeom>
              <a:avLst/>
              <a:gdLst>
                <a:gd name="T0" fmla="*/ 13 w 52"/>
                <a:gd name="T1" fmla="*/ 18 h 70"/>
                <a:gd name="T2" fmla="*/ 12 w 52"/>
                <a:gd name="T3" fmla="*/ 17 h 70"/>
                <a:gd name="T4" fmla="*/ 11 w 52"/>
                <a:gd name="T5" fmla="*/ 15 h 70"/>
                <a:gd name="T6" fmla="*/ 51 w 52"/>
                <a:gd name="T7" fmla="*/ 50 h 70"/>
                <a:gd name="T8" fmla="*/ 49 w 52"/>
                <a:gd name="T9" fmla="*/ 60 h 70"/>
                <a:gd name="T10" fmla="*/ 51 w 52"/>
                <a:gd name="T11" fmla="*/ 69 h 70"/>
                <a:gd name="T12" fmla="*/ 0 w 52"/>
                <a:gd name="T13" fmla="*/ 69 h 70"/>
                <a:gd name="T14" fmla="*/ 1 w 52"/>
                <a:gd name="T15" fmla="*/ 60 h 70"/>
                <a:gd name="T16" fmla="*/ 4 w 52"/>
                <a:gd name="T17" fmla="*/ 45 h 70"/>
                <a:gd name="T18" fmla="*/ 19 w 52"/>
                <a:gd name="T19" fmla="*/ 27 h 70"/>
                <a:gd name="T20" fmla="*/ 15 w 52"/>
                <a:gd name="T21" fmla="*/ 30 h 70"/>
                <a:gd name="T22" fmla="*/ 10 w 52"/>
                <a:gd name="T23" fmla="*/ 34 h 70"/>
                <a:gd name="T24" fmla="*/ 2 w 52"/>
                <a:gd name="T25" fmla="*/ 28 h 70"/>
                <a:gd name="T26" fmla="*/ 8 w 52"/>
                <a:gd name="T27" fmla="*/ 14 h 70"/>
                <a:gd name="T28" fmla="*/ 13 w 52"/>
                <a:gd name="T29" fmla="*/ 5 h 70"/>
                <a:gd name="T30" fmla="*/ 12 w 52"/>
                <a:gd name="T31" fmla="*/ 0 h 70"/>
                <a:gd name="T32" fmla="*/ 12 w 52"/>
                <a:gd name="T33" fmla="*/ 0 h 70"/>
                <a:gd name="T34" fmla="*/ 14 w 52"/>
                <a:gd name="T35" fmla="*/ 0 h 70"/>
                <a:gd name="T36" fmla="*/ 43 w 52"/>
                <a:gd name="T37" fmla="*/ 13 h 70"/>
                <a:gd name="T38" fmla="*/ 51 w 52"/>
                <a:gd name="T39" fmla="*/ 47 h 70"/>
                <a:gd name="T40" fmla="*/ 2 w 52"/>
                <a:gd name="T41" fmla="*/ 62 h 70"/>
                <a:gd name="T42" fmla="*/ 48 w 52"/>
                <a:gd name="T43" fmla="*/ 62 h 70"/>
                <a:gd name="T44" fmla="*/ 2 w 52"/>
                <a:gd name="T45" fmla="*/ 62 h 70"/>
                <a:gd name="T46" fmla="*/ 6 w 52"/>
                <a:gd name="T47" fmla="*/ 56 h 70"/>
                <a:gd name="T48" fmla="*/ 44 w 52"/>
                <a:gd name="T49" fmla="*/ 60 h 70"/>
                <a:gd name="T50" fmla="*/ 12 w 52"/>
                <a:gd name="T51" fmla="*/ 41 h 70"/>
                <a:gd name="T52" fmla="*/ 6 w 52"/>
                <a:gd name="T53" fmla="*/ 54 h 70"/>
                <a:gd name="T54" fmla="*/ 15 w 52"/>
                <a:gd name="T55" fmla="*/ 42 h 70"/>
                <a:gd name="T56" fmla="*/ 12 w 52"/>
                <a:gd name="T57" fmla="*/ 48 h 70"/>
                <a:gd name="T58" fmla="*/ 41 w 52"/>
                <a:gd name="T59" fmla="*/ 54 h 70"/>
                <a:gd name="T60" fmla="*/ 39 w 52"/>
                <a:gd name="T61" fmla="*/ 17 h 70"/>
                <a:gd name="T62" fmla="*/ 22 w 52"/>
                <a:gd name="T63" fmla="*/ 6 h 70"/>
                <a:gd name="T64" fmla="*/ 20 w 52"/>
                <a:gd name="T65" fmla="*/ 5 h 70"/>
                <a:gd name="T66" fmla="*/ 18 w 52"/>
                <a:gd name="T67" fmla="*/ 4 h 70"/>
                <a:gd name="T68" fmla="*/ 19 w 52"/>
                <a:gd name="T69" fmla="*/ 7 h 70"/>
                <a:gd name="T70" fmla="*/ 17 w 52"/>
                <a:gd name="T71" fmla="*/ 8 h 70"/>
                <a:gd name="T72" fmla="*/ 11 w 52"/>
                <a:gd name="T73" fmla="*/ 14 h 70"/>
                <a:gd name="T74" fmla="*/ 4 w 52"/>
                <a:gd name="T75" fmla="*/ 28 h 70"/>
                <a:gd name="T76" fmla="*/ 10 w 52"/>
                <a:gd name="T77" fmla="*/ 31 h 70"/>
                <a:gd name="T78" fmla="*/ 16 w 52"/>
                <a:gd name="T79" fmla="*/ 25 h 70"/>
                <a:gd name="T80" fmla="*/ 21 w 52"/>
                <a:gd name="T81" fmla="*/ 25 h 70"/>
                <a:gd name="T82" fmla="*/ 30 w 52"/>
                <a:gd name="T83" fmla="*/ 19 h 70"/>
                <a:gd name="T84" fmla="*/ 44 w 52"/>
                <a:gd name="T85" fmla="*/ 36 h 70"/>
                <a:gd name="T86" fmla="*/ 40 w 52"/>
                <a:gd name="T87" fmla="*/ 16 h 70"/>
                <a:gd name="T88" fmla="*/ 43 w 52"/>
                <a:gd name="T89" fmla="*/ 53 h 70"/>
                <a:gd name="T90" fmla="*/ 44 w 52"/>
                <a:gd name="T91" fmla="*/ 36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2" h="70">
                  <a:moveTo>
                    <a:pt x="16" y="14"/>
                  </a:moveTo>
                  <a:cubicBezTo>
                    <a:pt x="16" y="15"/>
                    <a:pt x="16" y="15"/>
                    <a:pt x="16" y="15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3" y="19"/>
                    <a:pt x="13" y="19"/>
                    <a:pt x="12" y="19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1" y="18"/>
                    <a:pt x="11" y="18"/>
                    <a:pt x="12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1" y="17"/>
                    <a:pt x="10" y="17"/>
                    <a:pt x="10" y="16"/>
                  </a:cubicBezTo>
                  <a:cubicBezTo>
                    <a:pt x="10" y="16"/>
                    <a:pt x="10" y="15"/>
                    <a:pt x="11" y="15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6" y="14"/>
                    <a:pt x="16" y="14"/>
                  </a:cubicBezTo>
                  <a:close/>
                  <a:moveTo>
                    <a:pt x="51" y="50"/>
                  </a:moveTo>
                  <a:cubicBezTo>
                    <a:pt x="46" y="54"/>
                    <a:pt x="46" y="54"/>
                    <a:pt x="46" y="54"/>
                  </a:cubicBezTo>
                  <a:cubicBezTo>
                    <a:pt x="48" y="55"/>
                    <a:pt x="49" y="56"/>
                    <a:pt x="49" y="58"/>
                  </a:cubicBezTo>
                  <a:cubicBezTo>
                    <a:pt x="49" y="59"/>
                    <a:pt x="49" y="59"/>
                    <a:pt x="49" y="60"/>
                  </a:cubicBezTo>
                  <a:cubicBezTo>
                    <a:pt x="49" y="60"/>
                    <a:pt x="49" y="60"/>
                    <a:pt x="49" y="60"/>
                  </a:cubicBezTo>
                  <a:cubicBezTo>
                    <a:pt x="50" y="60"/>
                    <a:pt x="51" y="60"/>
                    <a:pt x="51" y="61"/>
                  </a:cubicBezTo>
                  <a:cubicBezTo>
                    <a:pt x="51" y="69"/>
                    <a:pt x="51" y="69"/>
                    <a:pt x="51" y="69"/>
                  </a:cubicBezTo>
                  <a:cubicBezTo>
                    <a:pt x="51" y="69"/>
                    <a:pt x="50" y="70"/>
                    <a:pt x="49" y="70"/>
                  </a:cubicBezTo>
                  <a:cubicBezTo>
                    <a:pt x="1" y="70"/>
                    <a:pt x="1" y="70"/>
                    <a:pt x="1" y="70"/>
                  </a:cubicBezTo>
                  <a:cubicBezTo>
                    <a:pt x="0" y="70"/>
                    <a:pt x="0" y="69"/>
                    <a:pt x="0" y="69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60"/>
                    <a:pt x="0" y="60"/>
                    <a:pt x="1" y="60"/>
                  </a:cubicBezTo>
                  <a:cubicBezTo>
                    <a:pt x="1" y="60"/>
                    <a:pt x="1" y="60"/>
                    <a:pt x="1" y="60"/>
                  </a:cubicBezTo>
                  <a:cubicBezTo>
                    <a:pt x="1" y="59"/>
                    <a:pt x="1" y="59"/>
                    <a:pt x="1" y="58"/>
                  </a:cubicBezTo>
                  <a:cubicBezTo>
                    <a:pt x="1" y="57"/>
                    <a:pt x="2" y="55"/>
                    <a:pt x="3" y="54"/>
                  </a:cubicBezTo>
                  <a:cubicBezTo>
                    <a:pt x="3" y="53"/>
                    <a:pt x="2" y="49"/>
                    <a:pt x="4" y="45"/>
                  </a:cubicBezTo>
                  <a:cubicBezTo>
                    <a:pt x="5" y="43"/>
                    <a:pt x="8" y="41"/>
                    <a:pt x="11" y="39"/>
                  </a:cubicBezTo>
                  <a:cubicBezTo>
                    <a:pt x="13" y="37"/>
                    <a:pt x="16" y="35"/>
                    <a:pt x="18" y="33"/>
                  </a:cubicBezTo>
                  <a:cubicBezTo>
                    <a:pt x="19" y="31"/>
                    <a:pt x="19" y="29"/>
                    <a:pt x="19" y="27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18" y="27"/>
                    <a:pt x="17" y="27"/>
                    <a:pt x="16" y="27"/>
                  </a:cubicBezTo>
                  <a:cubicBezTo>
                    <a:pt x="16" y="27"/>
                    <a:pt x="15" y="28"/>
                    <a:pt x="15" y="30"/>
                  </a:cubicBezTo>
                  <a:cubicBezTo>
                    <a:pt x="14" y="31"/>
                    <a:pt x="14" y="32"/>
                    <a:pt x="13" y="32"/>
                  </a:cubicBezTo>
                  <a:cubicBezTo>
                    <a:pt x="13" y="33"/>
                    <a:pt x="12" y="34"/>
                    <a:pt x="10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9" y="34"/>
                    <a:pt x="8" y="33"/>
                    <a:pt x="7" y="32"/>
                  </a:cubicBezTo>
                  <a:cubicBezTo>
                    <a:pt x="6" y="32"/>
                    <a:pt x="6" y="32"/>
                    <a:pt x="5" y="31"/>
                  </a:cubicBezTo>
                  <a:cubicBezTo>
                    <a:pt x="4" y="31"/>
                    <a:pt x="2" y="30"/>
                    <a:pt x="2" y="28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2" y="25"/>
                    <a:pt x="2" y="23"/>
                    <a:pt x="4" y="20"/>
                  </a:cubicBezTo>
                  <a:cubicBezTo>
                    <a:pt x="7" y="17"/>
                    <a:pt x="8" y="15"/>
                    <a:pt x="8" y="14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8" y="13"/>
                    <a:pt x="9" y="12"/>
                    <a:pt x="14" y="6"/>
                  </a:cubicBezTo>
                  <a:cubicBezTo>
                    <a:pt x="14" y="6"/>
                    <a:pt x="14" y="5"/>
                    <a:pt x="13" y="5"/>
                  </a:cubicBezTo>
                  <a:cubicBezTo>
                    <a:pt x="13" y="4"/>
                    <a:pt x="12" y="2"/>
                    <a:pt x="12" y="2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8" y="1"/>
                    <a:pt x="20" y="2"/>
                  </a:cubicBezTo>
                  <a:cubicBezTo>
                    <a:pt x="21" y="2"/>
                    <a:pt x="23" y="2"/>
                    <a:pt x="24" y="2"/>
                  </a:cubicBezTo>
                  <a:cubicBezTo>
                    <a:pt x="30" y="2"/>
                    <a:pt x="37" y="4"/>
                    <a:pt x="43" y="13"/>
                  </a:cubicBezTo>
                  <a:cubicBezTo>
                    <a:pt x="48" y="22"/>
                    <a:pt x="47" y="30"/>
                    <a:pt x="47" y="36"/>
                  </a:cubicBezTo>
                  <a:cubicBezTo>
                    <a:pt x="47" y="39"/>
                    <a:pt x="46" y="41"/>
                    <a:pt x="47" y="42"/>
                  </a:cubicBezTo>
                  <a:cubicBezTo>
                    <a:pt x="48" y="45"/>
                    <a:pt x="51" y="47"/>
                    <a:pt x="51" y="47"/>
                  </a:cubicBezTo>
                  <a:cubicBezTo>
                    <a:pt x="52" y="48"/>
                    <a:pt x="52" y="48"/>
                    <a:pt x="52" y="48"/>
                  </a:cubicBezTo>
                  <a:cubicBezTo>
                    <a:pt x="52" y="49"/>
                    <a:pt x="52" y="49"/>
                    <a:pt x="51" y="50"/>
                  </a:cubicBezTo>
                  <a:close/>
                  <a:moveTo>
                    <a:pt x="2" y="62"/>
                  </a:moveTo>
                  <a:cubicBezTo>
                    <a:pt x="2" y="68"/>
                    <a:pt x="2" y="68"/>
                    <a:pt x="2" y="68"/>
                  </a:cubicBezTo>
                  <a:cubicBezTo>
                    <a:pt x="48" y="68"/>
                    <a:pt x="48" y="68"/>
                    <a:pt x="48" y="68"/>
                  </a:cubicBezTo>
                  <a:cubicBezTo>
                    <a:pt x="48" y="62"/>
                    <a:pt x="48" y="62"/>
                    <a:pt x="48" y="62"/>
                  </a:cubicBezTo>
                  <a:cubicBezTo>
                    <a:pt x="44" y="62"/>
                    <a:pt x="44" y="62"/>
                    <a:pt x="44" y="62"/>
                  </a:cubicBezTo>
                  <a:cubicBezTo>
                    <a:pt x="6" y="62"/>
                    <a:pt x="6" y="62"/>
                    <a:pt x="6" y="62"/>
                  </a:cubicBezTo>
                  <a:lnTo>
                    <a:pt x="2" y="62"/>
                  </a:lnTo>
                  <a:close/>
                  <a:moveTo>
                    <a:pt x="47" y="58"/>
                  </a:moveTo>
                  <a:cubicBezTo>
                    <a:pt x="47" y="57"/>
                    <a:pt x="46" y="56"/>
                    <a:pt x="44" y="56"/>
                  </a:cubicBezTo>
                  <a:cubicBezTo>
                    <a:pt x="6" y="56"/>
                    <a:pt x="6" y="56"/>
                    <a:pt x="6" y="56"/>
                  </a:cubicBezTo>
                  <a:cubicBezTo>
                    <a:pt x="4" y="56"/>
                    <a:pt x="3" y="57"/>
                    <a:pt x="3" y="58"/>
                  </a:cubicBezTo>
                  <a:cubicBezTo>
                    <a:pt x="3" y="59"/>
                    <a:pt x="4" y="60"/>
                    <a:pt x="6" y="60"/>
                  </a:cubicBezTo>
                  <a:cubicBezTo>
                    <a:pt x="44" y="60"/>
                    <a:pt x="44" y="60"/>
                    <a:pt x="44" y="60"/>
                  </a:cubicBezTo>
                  <a:cubicBezTo>
                    <a:pt x="46" y="60"/>
                    <a:pt x="47" y="59"/>
                    <a:pt x="47" y="58"/>
                  </a:cubicBezTo>
                  <a:close/>
                  <a:moveTo>
                    <a:pt x="20" y="34"/>
                  </a:moveTo>
                  <a:cubicBezTo>
                    <a:pt x="18" y="36"/>
                    <a:pt x="15" y="39"/>
                    <a:pt x="12" y="41"/>
                  </a:cubicBezTo>
                  <a:cubicBezTo>
                    <a:pt x="10" y="43"/>
                    <a:pt x="7" y="45"/>
                    <a:pt x="7" y="46"/>
                  </a:cubicBezTo>
                  <a:cubicBezTo>
                    <a:pt x="4" y="50"/>
                    <a:pt x="6" y="54"/>
                    <a:pt x="6" y="54"/>
                  </a:cubicBezTo>
                  <a:cubicBezTo>
                    <a:pt x="6" y="54"/>
                    <a:pt x="6" y="54"/>
                    <a:pt x="6" y="54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8" y="53"/>
                    <a:pt x="8" y="49"/>
                    <a:pt x="10" y="46"/>
                  </a:cubicBezTo>
                  <a:cubicBezTo>
                    <a:pt x="13" y="44"/>
                    <a:pt x="15" y="42"/>
                    <a:pt x="15" y="42"/>
                  </a:cubicBezTo>
                  <a:cubicBezTo>
                    <a:pt x="16" y="42"/>
                    <a:pt x="16" y="42"/>
                    <a:pt x="17" y="43"/>
                  </a:cubicBezTo>
                  <a:cubicBezTo>
                    <a:pt x="17" y="43"/>
                    <a:pt x="17" y="44"/>
                    <a:pt x="16" y="44"/>
                  </a:cubicBezTo>
                  <a:cubicBezTo>
                    <a:pt x="16" y="44"/>
                    <a:pt x="14" y="46"/>
                    <a:pt x="12" y="48"/>
                  </a:cubicBezTo>
                  <a:cubicBezTo>
                    <a:pt x="10" y="50"/>
                    <a:pt x="10" y="54"/>
                    <a:pt x="10" y="54"/>
                  </a:cubicBezTo>
                  <a:cubicBezTo>
                    <a:pt x="10" y="54"/>
                    <a:pt x="10" y="54"/>
                    <a:pt x="10" y="54"/>
                  </a:cubicBezTo>
                  <a:cubicBezTo>
                    <a:pt x="41" y="54"/>
                    <a:pt x="41" y="54"/>
                    <a:pt x="41" y="54"/>
                  </a:cubicBezTo>
                  <a:cubicBezTo>
                    <a:pt x="41" y="53"/>
                    <a:pt x="39" y="49"/>
                    <a:pt x="39" y="45"/>
                  </a:cubicBezTo>
                  <a:cubicBezTo>
                    <a:pt x="39" y="44"/>
                    <a:pt x="39" y="42"/>
                    <a:pt x="40" y="40"/>
                  </a:cubicBezTo>
                  <a:cubicBezTo>
                    <a:pt x="40" y="35"/>
                    <a:pt x="42" y="26"/>
                    <a:pt x="39" y="17"/>
                  </a:cubicBezTo>
                  <a:cubicBezTo>
                    <a:pt x="35" y="7"/>
                    <a:pt x="26" y="6"/>
                    <a:pt x="23" y="6"/>
                  </a:cubicBezTo>
                  <a:cubicBezTo>
                    <a:pt x="23" y="6"/>
                    <a:pt x="22" y="7"/>
                    <a:pt x="22" y="7"/>
                  </a:cubicBezTo>
                  <a:cubicBezTo>
                    <a:pt x="22" y="7"/>
                    <a:pt x="22" y="6"/>
                    <a:pt x="22" y="6"/>
                  </a:cubicBezTo>
                  <a:cubicBezTo>
                    <a:pt x="22" y="6"/>
                    <a:pt x="21" y="6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0" y="6"/>
                    <a:pt x="20" y="5"/>
                    <a:pt x="20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9" y="5"/>
                    <a:pt x="18" y="5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7" y="4"/>
                    <a:pt x="17" y="3"/>
                    <a:pt x="16" y="3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9" y="8"/>
                    <a:pt x="18" y="8"/>
                    <a:pt x="18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17" y="8"/>
                    <a:pt x="16" y="7"/>
                  </a:cubicBezTo>
                  <a:cubicBezTo>
                    <a:pt x="14" y="10"/>
                    <a:pt x="11" y="13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0" y="15"/>
                    <a:pt x="10" y="18"/>
                    <a:pt x="6" y="22"/>
                  </a:cubicBezTo>
                  <a:cubicBezTo>
                    <a:pt x="4" y="24"/>
                    <a:pt x="4" y="26"/>
                    <a:pt x="4" y="27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4" y="28"/>
                    <a:pt x="5" y="29"/>
                    <a:pt x="6" y="29"/>
                  </a:cubicBezTo>
                  <a:cubicBezTo>
                    <a:pt x="7" y="30"/>
                    <a:pt x="8" y="30"/>
                    <a:pt x="9" y="31"/>
                  </a:cubicBezTo>
                  <a:cubicBezTo>
                    <a:pt x="9" y="31"/>
                    <a:pt x="10" y="31"/>
                    <a:pt x="10" y="31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2" y="30"/>
                    <a:pt x="12" y="30"/>
                    <a:pt x="12" y="29"/>
                  </a:cubicBezTo>
                  <a:cubicBezTo>
                    <a:pt x="13" y="27"/>
                    <a:pt x="14" y="24"/>
                    <a:pt x="16" y="25"/>
                  </a:cubicBezTo>
                  <a:cubicBezTo>
                    <a:pt x="18" y="25"/>
                    <a:pt x="19" y="25"/>
                    <a:pt x="20" y="25"/>
                  </a:cubicBezTo>
                  <a:cubicBezTo>
                    <a:pt x="20" y="25"/>
                    <a:pt x="20" y="24"/>
                    <a:pt x="20" y="24"/>
                  </a:cubicBezTo>
                  <a:cubicBezTo>
                    <a:pt x="21" y="24"/>
                    <a:pt x="21" y="24"/>
                    <a:pt x="21" y="25"/>
                  </a:cubicBezTo>
                  <a:cubicBezTo>
                    <a:pt x="26" y="24"/>
                    <a:pt x="27" y="19"/>
                    <a:pt x="28" y="19"/>
                  </a:cubicBezTo>
                  <a:cubicBezTo>
                    <a:pt x="28" y="18"/>
                    <a:pt x="28" y="18"/>
                    <a:pt x="29" y="18"/>
                  </a:cubicBezTo>
                  <a:cubicBezTo>
                    <a:pt x="29" y="18"/>
                    <a:pt x="30" y="19"/>
                    <a:pt x="30" y="19"/>
                  </a:cubicBezTo>
                  <a:cubicBezTo>
                    <a:pt x="29" y="19"/>
                    <a:pt x="28" y="25"/>
                    <a:pt x="22" y="27"/>
                  </a:cubicBezTo>
                  <a:cubicBezTo>
                    <a:pt x="22" y="29"/>
                    <a:pt x="21" y="32"/>
                    <a:pt x="20" y="34"/>
                  </a:cubicBezTo>
                  <a:close/>
                  <a:moveTo>
                    <a:pt x="44" y="36"/>
                  </a:moveTo>
                  <a:cubicBezTo>
                    <a:pt x="45" y="30"/>
                    <a:pt x="45" y="22"/>
                    <a:pt x="40" y="14"/>
                  </a:cubicBezTo>
                  <a:cubicBezTo>
                    <a:pt x="37" y="8"/>
                    <a:pt x="32" y="6"/>
                    <a:pt x="28" y="5"/>
                  </a:cubicBezTo>
                  <a:cubicBezTo>
                    <a:pt x="33" y="6"/>
                    <a:pt x="38" y="9"/>
                    <a:pt x="40" y="16"/>
                  </a:cubicBezTo>
                  <a:cubicBezTo>
                    <a:pt x="44" y="26"/>
                    <a:pt x="42" y="35"/>
                    <a:pt x="42" y="41"/>
                  </a:cubicBezTo>
                  <a:cubicBezTo>
                    <a:pt x="41" y="42"/>
                    <a:pt x="41" y="44"/>
                    <a:pt x="41" y="45"/>
                  </a:cubicBezTo>
                  <a:cubicBezTo>
                    <a:pt x="41" y="48"/>
                    <a:pt x="42" y="51"/>
                    <a:pt x="43" y="53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8" y="47"/>
                    <a:pt x="46" y="45"/>
                    <a:pt x="45" y="43"/>
                  </a:cubicBezTo>
                  <a:cubicBezTo>
                    <a:pt x="44" y="41"/>
                    <a:pt x="44" y="39"/>
                    <a:pt x="44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Freeform 35"/>
            <p:cNvSpPr>
              <a:spLocks noEditPoints="1"/>
            </p:cNvSpPr>
            <p:nvPr/>
          </p:nvSpPr>
          <p:spPr bwMode="auto">
            <a:xfrm>
              <a:off x="5137890" y="2909526"/>
              <a:ext cx="408229" cy="390142"/>
            </a:xfrm>
            <a:custGeom>
              <a:avLst/>
              <a:gdLst>
                <a:gd name="T0" fmla="*/ 44 w 67"/>
                <a:gd name="T1" fmla="*/ 21 h 64"/>
                <a:gd name="T2" fmla="*/ 25 w 67"/>
                <a:gd name="T3" fmla="*/ 19 h 64"/>
                <a:gd name="T4" fmla="*/ 24 w 67"/>
                <a:gd name="T5" fmla="*/ 21 h 64"/>
                <a:gd name="T6" fmla="*/ 16 w 67"/>
                <a:gd name="T7" fmla="*/ 30 h 64"/>
                <a:gd name="T8" fmla="*/ 26 w 67"/>
                <a:gd name="T9" fmla="*/ 36 h 64"/>
                <a:gd name="T10" fmla="*/ 32 w 67"/>
                <a:gd name="T11" fmla="*/ 42 h 64"/>
                <a:gd name="T12" fmla="*/ 26 w 67"/>
                <a:gd name="T13" fmla="*/ 48 h 64"/>
                <a:gd name="T14" fmla="*/ 42 w 67"/>
                <a:gd name="T15" fmla="*/ 48 h 64"/>
                <a:gd name="T16" fmla="*/ 36 w 67"/>
                <a:gd name="T17" fmla="*/ 42 h 64"/>
                <a:gd name="T18" fmla="*/ 42 w 67"/>
                <a:gd name="T19" fmla="*/ 36 h 64"/>
                <a:gd name="T20" fmla="*/ 51 w 67"/>
                <a:gd name="T21" fmla="*/ 30 h 64"/>
                <a:gd name="T22" fmla="*/ 19 w 67"/>
                <a:gd name="T23" fmla="*/ 30 h 64"/>
                <a:gd name="T24" fmla="*/ 24 w 67"/>
                <a:gd name="T25" fmla="*/ 31 h 64"/>
                <a:gd name="T26" fmla="*/ 48 w 67"/>
                <a:gd name="T27" fmla="*/ 30 h 64"/>
                <a:gd name="T28" fmla="*/ 44 w 67"/>
                <a:gd name="T29" fmla="*/ 31 h 64"/>
                <a:gd name="T30" fmla="*/ 48 w 67"/>
                <a:gd name="T31" fmla="*/ 30 h 64"/>
                <a:gd name="T32" fmla="*/ 61 w 67"/>
                <a:gd name="T33" fmla="*/ 20 h 64"/>
                <a:gd name="T34" fmla="*/ 51 w 67"/>
                <a:gd name="T35" fmla="*/ 9 h 64"/>
                <a:gd name="T36" fmla="*/ 43 w 67"/>
                <a:gd name="T37" fmla="*/ 0 h 64"/>
                <a:gd name="T38" fmla="*/ 30 w 67"/>
                <a:gd name="T39" fmla="*/ 2 h 64"/>
                <a:gd name="T40" fmla="*/ 19 w 67"/>
                <a:gd name="T41" fmla="*/ 6 h 64"/>
                <a:gd name="T42" fmla="*/ 7 w 67"/>
                <a:gd name="T43" fmla="*/ 13 h 64"/>
                <a:gd name="T44" fmla="*/ 4 w 67"/>
                <a:gd name="T45" fmla="*/ 26 h 64"/>
                <a:gd name="T46" fmla="*/ 7 w 67"/>
                <a:gd name="T47" fmla="*/ 41 h 64"/>
                <a:gd name="T48" fmla="*/ 13 w 67"/>
                <a:gd name="T49" fmla="*/ 55 h 64"/>
                <a:gd name="T50" fmla="*/ 24 w 67"/>
                <a:gd name="T51" fmla="*/ 64 h 64"/>
                <a:gd name="T52" fmla="*/ 34 w 67"/>
                <a:gd name="T53" fmla="*/ 61 h 64"/>
                <a:gd name="T54" fmla="*/ 44 w 67"/>
                <a:gd name="T55" fmla="*/ 64 h 64"/>
                <a:gd name="T56" fmla="*/ 54 w 67"/>
                <a:gd name="T57" fmla="*/ 55 h 64"/>
                <a:gd name="T58" fmla="*/ 61 w 67"/>
                <a:gd name="T59" fmla="*/ 41 h 64"/>
                <a:gd name="T60" fmla="*/ 63 w 67"/>
                <a:gd name="T61" fmla="*/ 26 h 64"/>
                <a:gd name="T62" fmla="*/ 58 w 67"/>
                <a:gd name="T63" fmla="*/ 19 h 64"/>
                <a:gd name="T64" fmla="*/ 54 w 67"/>
                <a:gd name="T65" fmla="*/ 13 h 64"/>
                <a:gd name="T66" fmla="*/ 46 w 67"/>
                <a:gd name="T67" fmla="*/ 7 h 64"/>
                <a:gd name="T68" fmla="*/ 39 w 67"/>
                <a:gd name="T69" fmla="*/ 5 h 64"/>
                <a:gd name="T70" fmla="*/ 29 w 67"/>
                <a:gd name="T71" fmla="*/ 5 h 64"/>
                <a:gd name="T72" fmla="*/ 22 w 67"/>
                <a:gd name="T73" fmla="*/ 7 h 64"/>
                <a:gd name="T74" fmla="*/ 18 w 67"/>
                <a:gd name="T75" fmla="*/ 12 h 64"/>
                <a:gd name="T76" fmla="*/ 9 w 67"/>
                <a:gd name="T77" fmla="*/ 14 h 64"/>
                <a:gd name="T78" fmla="*/ 6 w 67"/>
                <a:gd name="T79" fmla="*/ 28 h 64"/>
                <a:gd name="T80" fmla="*/ 9 w 67"/>
                <a:gd name="T81" fmla="*/ 40 h 64"/>
                <a:gd name="T82" fmla="*/ 9 w 67"/>
                <a:gd name="T83" fmla="*/ 50 h 64"/>
                <a:gd name="T84" fmla="*/ 18 w 67"/>
                <a:gd name="T85" fmla="*/ 53 h 64"/>
                <a:gd name="T86" fmla="*/ 24 w 67"/>
                <a:gd name="T87" fmla="*/ 61 h 64"/>
                <a:gd name="T88" fmla="*/ 33 w 67"/>
                <a:gd name="T89" fmla="*/ 58 h 64"/>
                <a:gd name="T90" fmla="*/ 43 w 67"/>
                <a:gd name="T91" fmla="*/ 61 h 64"/>
                <a:gd name="T92" fmla="*/ 48 w 67"/>
                <a:gd name="T93" fmla="*/ 53 h 64"/>
                <a:gd name="T94" fmla="*/ 10 w 67"/>
                <a:gd name="T95" fmla="*/ 32 h 64"/>
                <a:gd name="T96" fmla="*/ 34 w 67"/>
                <a:gd name="T97" fmla="*/ 56 h 64"/>
                <a:gd name="T98" fmla="*/ 49 w 67"/>
                <a:gd name="T99" fmla="*/ 53 h 64"/>
                <a:gd name="T100" fmla="*/ 58 w 67"/>
                <a:gd name="T101" fmla="*/ 50 h 64"/>
                <a:gd name="T102" fmla="*/ 60 w 67"/>
                <a:gd name="T103" fmla="*/ 32 h 64"/>
                <a:gd name="T104" fmla="*/ 64 w 67"/>
                <a:gd name="T105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7" h="64">
                  <a:moveTo>
                    <a:pt x="51" y="23"/>
                  </a:moveTo>
                  <a:cubicBezTo>
                    <a:pt x="51" y="22"/>
                    <a:pt x="51" y="21"/>
                    <a:pt x="50" y="21"/>
                  </a:cubicBezTo>
                  <a:cubicBezTo>
                    <a:pt x="44" y="21"/>
                    <a:pt x="44" y="21"/>
                    <a:pt x="44" y="21"/>
                  </a:cubicBezTo>
                  <a:cubicBezTo>
                    <a:pt x="44" y="20"/>
                    <a:pt x="44" y="20"/>
                    <a:pt x="44" y="20"/>
                  </a:cubicBezTo>
                  <a:cubicBezTo>
                    <a:pt x="44" y="20"/>
                    <a:pt x="44" y="19"/>
                    <a:pt x="43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6" y="22"/>
                    <a:pt x="16" y="23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16" y="33"/>
                    <a:pt x="20" y="35"/>
                    <a:pt x="22" y="37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24" y="37"/>
                    <a:pt x="25" y="37"/>
                    <a:pt x="26" y="36"/>
                  </a:cubicBezTo>
                  <a:cubicBezTo>
                    <a:pt x="27" y="37"/>
                    <a:pt x="28" y="38"/>
                    <a:pt x="30" y="39"/>
                  </a:cubicBezTo>
                  <a:cubicBezTo>
                    <a:pt x="30" y="39"/>
                    <a:pt x="31" y="39"/>
                    <a:pt x="31" y="40"/>
                  </a:cubicBezTo>
                  <a:cubicBezTo>
                    <a:pt x="31" y="40"/>
                    <a:pt x="32" y="41"/>
                    <a:pt x="32" y="42"/>
                  </a:cubicBezTo>
                  <a:cubicBezTo>
                    <a:pt x="32" y="45"/>
                    <a:pt x="30" y="46"/>
                    <a:pt x="30" y="46"/>
                  </a:cubicBezTo>
                  <a:cubicBezTo>
                    <a:pt x="30" y="46"/>
                    <a:pt x="28" y="47"/>
                    <a:pt x="26" y="47"/>
                  </a:cubicBezTo>
                  <a:cubicBezTo>
                    <a:pt x="26" y="47"/>
                    <a:pt x="26" y="48"/>
                    <a:pt x="26" y="48"/>
                  </a:cubicBezTo>
                  <a:cubicBezTo>
                    <a:pt x="26" y="49"/>
                    <a:pt x="26" y="49"/>
                    <a:pt x="27" y="49"/>
                  </a:cubicBezTo>
                  <a:cubicBezTo>
                    <a:pt x="41" y="49"/>
                    <a:pt x="41" y="49"/>
                    <a:pt x="41" y="49"/>
                  </a:cubicBezTo>
                  <a:cubicBezTo>
                    <a:pt x="42" y="49"/>
                    <a:pt x="42" y="49"/>
                    <a:pt x="42" y="48"/>
                  </a:cubicBezTo>
                  <a:cubicBezTo>
                    <a:pt x="42" y="48"/>
                    <a:pt x="42" y="47"/>
                    <a:pt x="42" y="47"/>
                  </a:cubicBezTo>
                  <a:cubicBezTo>
                    <a:pt x="40" y="47"/>
                    <a:pt x="38" y="46"/>
                    <a:pt x="38" y="46"/>
                  </a:cubicBezTo>
                  <a:cubicBezTo>
                    <a:pt x="37" y="46"/>
                    <a:pt x="36" y="45"/>
                    <a:pt x="36" y="42"/>
                  </a:cubicBezTo>
                  <a:cubicBezTo>
                    <a:pt x="36" y="41"/>
                    <a:pt x="37" y="40"/>
                    <a:pt x="37" y="39"/>
                  </a:cubicBezTo>
                  <a:cubicBezTo>
                    <a:pt x="37" y="39"/>
                    <a:pt x="38" y="39"/>
                    <a:pt x="38" y="39"/>
                  </a:cubicBezTo>
                  <a:cubicBezTo>
                    <a:pt x="40" y="38"/>
                    <a:pt x="41" y="37"/>
                    <a:pt x="42" y="36"/>
                  </a:cubicBezTo>
                  <a:cubicBezTo>
                    <a:pt x="43" y="37"/>
                    <a:pt x="44" y="37"/>
                    <a:pt x="44" y="37"/>
                  </a:cubicBezTo>
                  <a:cubicBezTo>
                    <a:pt x="45" y="37"/>
                    <a:pt x="45" y="37"/>
                    <a:pt x="46" y="37"/>
                  </a:cubicBezTo>
                  <a:cubicBezTo>
                    <a:pt x="48" y="35"/>
                    <a:pt x="51" y="33"/>
                    <a:pt x="51" y="30"/>
                  </a:cubicBezTo>
                  <a:lnTo>
                    <a:pt x="51" y="23"/>
                  </a:lnTo>
                  <a:close/>
                  <a:moveTo>
                    <a:pt x="23" y="34"/>
                  </a:moveTo>
                  <a:cubicBezTo>
                    <a:pt x="19" y="31"/>
                    <a:pt x="19" y="30"/>
                    <a:pt x="19" y="30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2"/>
                    <a:pt x="24" y="33"/>
                    <a:pt x="24" y="33"/>
                  </a:cubicBezTo>
                  <a:cubicBezTo>
                    <a:pt x="24" y="34"/>
                    <a:pt x="24" y="34"/>
                    <a:pt x="23" y="34"/>
                  </a:cubicBezTo>
                  <a:close/>
                  <a:moveTo>
                    <a:pt x="48" y="30"/>
                  </a:moveTo>
                  <a:cubicBezTo>
                    <a:pt x="48" y="30"/>
                    <a:pt x="48" y="31"/>
                    <a:pt x="44" y="34"/>
                  </a:cubicBezTo>
                  <a:cubicBezTo>
                    <a:pt x="44" y="34"/>
                    <a:pt x="44" y="34"/>
                    <a:pt x="44" y="33"/>
                  </a:cubicBezTo>
                  <a:cubicBezTo>
                    <a:pt x="44" y="33"/>
                    <a:pt x="44" y="32"/>
                    <a:pt x="44" y="31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8" y="24"/>
                    <a:pt x="48" y="24"/>
                    <a:pt x="48" y="24"/>
                  </a:cubicBezTo>
                  <a:lnTo>
                    <a:pt x="48" y="30"/>
                  </a:lnTo>
                  <a:close/>
                  <a:moveTo>
                    <a:pt x="63" y="26"/>
                  </a:moveTo>
                  <a:cubicBezTo>
                    <a:pt x="62" y="25"/>
                    <a:pt x="61" y="24"/>
                    <a:pt x="61" y="24"/>
                  </a:cubicBezTo>
                  <a:cubicBezTo>
                    <a:pt x="61" y="23"/>
                    <a:pt x="61" y="21"/>
                    <a:pt x="61" y="20"/>
                  </a:cubicBezTo>
                  <a:cubicBezTo>
                    <a:pt x="62" y="17"/>
                    <a:pt x="62" y="15"/>
                    <a:pt x="61" y="13"/>
                  </a:cubicBezTo>
                  <a:cubicBezTo>
                    <a:pt x="59" y="11"/>
                    <a:pt x="57" y="10"/>
                    <a:pt x="54" y="10"/>
                  </a:cubicBezTo>
                  <a:cubicBezTo>
                    <a:pt x="53" y="10"/>
                    <a:pt x="51" y="10"/>
                    <a:pt x="51" y="9"/>
                  </a:cubicBezTo>
                  <a:cubicBezTo>
                    <a:pt x="50" y="9"/>
                    <a:pt x="49" y="7"/>
                    <a:pt x="49" y="6"/>
                  </a:cubicBezTo>
                  <a:cubicBezTo>
                    <a:pt x="48" y="4"/>
                    <a:pt x="47" y="1"/>
                    <a:pt x="44" y="1"/>
                  </a:cubicBezTo>
                  <a:cubicBezTo>
                    <a:pt x="44" y="0"/>
                    <a:pt x="43" y="0"/>
                    <a:pt x="43" y="0"/>
                  </a:cubicBezTo>
                  <a:cubicBezTo>
                    <a:pt x="41" y="0"/>
                    <a:pt x="39" y="1"/>
                    <a:pt x="37" y="2"/>
                  </a:cubicBezTo>
                  <a:cubicBezTo>
                    <a:pt x="36" y="3"/>
                    <a:pt x="35" y="4"/>
                    <a:pt x="34" y="4"/>
                  </a:cubicBezTo>
                  <a:cubicBezTo>
                    <a:pt x="33" y="4"/>
                    <a:pt x="32" y="3"/>
                    <a:pt x="30" y="2"/>
                  </a:cubicBezTo>
                  <a:cubicBezTo>
                    <a:pt x="29" y="1"/>
                    <a:pt x="27" y="0"/>
                    <a:pt x="25" y="0"/>
                  </a:cubicBezTo>
                  <a:cubicBezTo>
                    <a:pt x="25" y="0"/>
                    <a:pt x="24" y="0"/>
                    <a:pt x="24" y="1"/>
                  </a:cubicBezTo>
                  <a:cubicBezTo>
                    <a:pt x="21" y="1"/>
                    <a:pt x="20" y="4"/>
                    <a:pt x="19" y="6"/>
                  </a:cubicBezTo>
                  <a:cubicBezTo>
                    <a:pt x="18" y="7"/>
                    <a:pt x="18" y="9"/>
                    <a:pt x="17" y="9"/>
                  </a:cubicBezTo>
                  <a:cubicBezTo>
                    <a:pt x="16" y="10"/>
                    <a:pt x="15" y="10"/>
                    <a:pt x="13" y="10"/>
                  </a:cubicBezTo>
                  <a:cubicBezTo>
                    <a:pt x="11" y="10"/>
                    <a:pt x="8" y="11"/>
                    <a:pt x="7" y="13"/>
                  </a:cubicBezTo>
                  <a:cubicBezTo>
                    <a:pt x="5" y="15"/>
                    <a:pt x="6" y="17"/>
                    <a:pt x="6" y="20"/>
                  </a:cubicBezTo>
                  <a:cubicBezTo>
                    <a:pt x="7" y="21"/>
                    <a:pt x="7" y="23"/>
                    <a:pt x="7" y="24"/>
                  </a:cubicBezTo>
                  <a:cubicBezTo>
                    <a:pt x="7" y="24"/>
                    <a:pt x="5" y="25"/>
                    <a:pt x="4" y="26"/>
                  </a:cubicBezTo>
                  <a:cubicBezTo>
                    <a:pt x="3" y="28"/>
                    <a:pt x="0" y="30"/>
                    <a:pt x="0" y="32"/>
                  </a:cubicBezTo>
                  <a:cubicBezTo>
                    <a:pt x="0" y="35"/>
                    <a:pt x="3" y="37"/>
                    <a:pt x="4" y="38"/>
                  </a:cubicBezTo>
                  <a:cubicBezTo>
                    <a:pt x="5" y="39"/>
                    <a:pt x="7" y="40"/>
                    <a:pt x="7" y="41"/>
                  </a:cubicBezTo>
                  <a:cubicBezTo>
                    <a:pt x="7" y="42"/>
                    <a:pt x="7" y="44"/>
                    <a:pt x="6" y="45"/>
                  </a:cubicBezTo>
                  <a:cubicBezTo>
                    <a:pt x="6" y="47"/>
                    <a:pt x="5" y="50"/>
                    <a:pt x="7" y="52"/>
                  </a:cubicBezTo>
                  <a:cubicBezTo>
                    <a:pt x="8" y="54"/>
                    <a:pt x="11" y="54"/>
                    <a:pt x="13" y="55"/>
                  </a:cubicBezTo>
                  <a:cubicBezTo>
                    <a:pt x="15" y="55"/>
                    <a:pt x="16" y="55"/>
                    <a:pt x="17" y="55"/>
                  </a:cubicBezTo>
                  <a:cubicBezTo>
                    <a:pt x="18" y="56"/>
                    <a:pt x="18" y="57"/>
                    <a:pt x="19" y="59"/>
                  </a:cubicBezTo>
                  <a:cubicBezTo>
                    <a:pt x="20" y="61"/>
                    <a:pt x="21" y="63"/>
                    <a:pt x="24" y="64"/>
                  </a:cubicBezTo>
                  <a:cubicBezTo>
                    <a:pt x="24" y="64"/>
                    <a:pt x="25" y="64"/>
                    <a:pt x="25" y="64"/>
                  </a:cubicBezTo>
                  <a:cubicBezTo>
                    <a:pt x="27" y="64"/>
                    <a:pt x="29" y="63"/>
                    <a:pt x="30" y="62"/>
                  </a:cubicBezTo>
                  <a:cubicBezTo>
                    <a:pt x="32" y="62"/>
                    <a:pt x="33" y="61"/>
                    <a:pt x="34" y="61"/>
                  </a:cubicBezTo>
                  <a:cubicBezTo>
                    <a:pt x="35" y="61"/>
                    <a:pt x="36" y="62"/>
                    <a:pt x="37" y="62"/>
                  </a:cubicBezTo>
                  <a:cubicBezTo>
                    <a:pt x="39" y="63"/>
                    <a:pt x="41" y="64"/>
                    <a:pt x="43" y="64"/>
                  </a:cubicBezTo>
                  <a:cubicBezTo>
                    <a:pt x="43" y="64"/>
                    <a:pt x="44" y="64"/>
                    <a:pt x="44" y="64"/>
                  </a:cubicBezTo>
                  <a:cubicBezTo>
                    <a:pt x="47" y="63"/>
                    <a:pt x="48" y="61"/>
                    <a:pt x="49" y="59"/>
                  </a:cubicBezTo>
                  <a:cubicBezTo>
                    <a:pt x="49" y="57"/>
                    <a:pt x="50" y="56"/>
                    <a:pt x="51" y="55"/>
                  </a:cubicBezTo>
                  <a:cubicBezTo>
                    <a:pt x="51" y="55"/>
                    <a:pt x="53" y="55"/>
                    <a:pt x="54" y="55"/>
                  </a:cubicBezTo>
                  <a:cubicBezTo>
                    <a:pt x="57" y="54"/>
                    <a:pt x="59" y="54"/>
                    <a:pt x="61" y="52"/>
                  </a:cubicBezTo>
                  <a:cubicBezTo>
                    <a:pt x="62" y="50"/>
                    <a:pt x="62" y="47"/>
                    <a:pt x="61" y="45"/>
                  </a:cubicBezTo>
                  <a:cubicBezTo>
                    <a:pt x="61" y="44"/>
                    <a:pt x="61" y="42"/>
                    <a:pt x="61" y="41"/>
                  </a:cubicBezTo>
                  <a:cubicBezTo>
                    <a:pt x="61" y="40"/>
                    <a:pt x="62" y="39"/>
                    <a:pt x="63" y="38"/>
                  </a:cubicBezTo>
                  <a:cubicBezTo>
                    <a:pt x="65" y="37"/>
                    <a:pt x="67" y="35"/>
                    <a:pt x="67" y="32"/>
                  </a:cubicBezTo>
                  <a:cubicBezTo>
                    <a:pt x="67" y="30"/>
                    <a:pt x="65" y="28"/>
                    <a:pt x="63" y="26"/>
                  </a:cubicBezTo>
                  <a:close/>
                  <a:moveTo>
                    <a:pt x="54" y="13"/>
                  </a:moveTo>
                  <a:cubicBezTo>
                    <a:pt x="56" y="13"/>
                    <a:pt x="58" y="13"/>
                    <a:pt x="58" y="14"/>
                  </a:cubicBezTo>
                  <a:cubicBezTo>
                    <a:pt x="59" y="15"/>
                    <a:pt x="59" y="17"/>
                    <a:pt x="58" y="19"/>
                  </a:cubicBezTo>
                  <a:cubicBezTo>
                    <a:pt x="58" y="21"/>
                    <a:pt x="58" y="22"/>
                    <a:pt x="58" y="24"/>
                  </a:cubicBezTo>
                  <a:cubicBezTo>
                    <a:pt x="56" y="19"/>
                    <a:pt x="53" y="15"/>
                    <a:pt x="49" y="12"/>
                  </a:cubicBezTo>
                  <a:cubicBezTo>
                    <a:pt x="51" y="13"/>
                    <a:pt x="52" y="13"/>
                    <a:pt x="54" y="13"/>
                  </a:cubicBezTo>
                  <a:close/>
                  <a:moveTo>
                    <a:pt x="39" y="5"/>
                  </a:moveTo>
                  <a:cubicBezTo>
                    <a:pt x="41" y="4"/>
                    <a:pt x="42" y="3"/>
                    <a:pt x="43" y="3"/>
                  </a:cubicBezTo>
                  <a:cubicBezTo>
                    <a:pt x="44" y="4"/>
                    <a:pt x="45" y="6"/>
                    <a:pt x="46" y="7"/>
                  </a:cubicBezTo>
                  <a:cubicBezTo>
                    <a:pt x="47" y="9"/>
                    <a:pt x="47" y="10"/>
                    <a:pt x="48" y="11"/>
                  </a:cubicBezTo>
                  <a:cubicBezTo>
                    <a:pt x="44" y="8"/>
                    <a:pt x="40" y="7"/>
                    <a:pt x="35" y="7"/>
                  </a:cubicBezTo>
                  <a:cubicBezTo>
                    <a:pt x="36" y="6"/>
                    <a:pt x="38" y="6"/>
                    <a:pt x="39" y="5"/>
                  </a:cubicBezTo>
                  <a:close/>
                  <a:moveTo>
                    <a:pt x="22" y="7"/>
                  </a:moveTo>
                  <a:cubicBezTo>
                    <a:pt x="22" y="6"/>
                    <a:pt x="23" y="4"/>
                    <a:pt x="24" y="3"/>
                  </a:cubicBezTo>
                  <a:cubicBezTo>
                    <a:pt x="26" y="3"/>
                    <a:pt x="27" y="4"/>
                    <a:pt x="29" y="5"/>
                  </a:cubicBezTo>
                  <a:cubicBezTo>
                    <a:pt x="30" y="6"/>
                    <a:pt x="32" y="6"/>
                    <a:pt x="33" y="7"/>
                  </a:cubicBezTo>
                  <a:cubicBezTo>
                    <a:pt x="28" y="7"/>
                    <a:pt x="23" y="8"/>
                    <a:pt x="19" y="11"/>
                  </a:cubicBezTo>
                  <a:cubicBezTo>
                    <a:pt x="20" y="10"/>
                    <a:pt x="21" y="9"/>
                    <a:pt x="22" y="7"/>
                  </a:cubicBezTo>
                  <a:close/>
                  <a:moveTo>
                    <a:pt x="9" y="14"/>
                  </a:moveTo>
                  <a:cubicBezTo>
                    <a:pt x="10" y="13"/>
                    <a:pt x="12" y="13"/>
                    <a:pt x="14" y="13"/>
                  </a:cubicBezTo>
                  <a:cubicBezTo>
                    <a:pt x="15" y="13"/>
                    <a:pt x="17" y="13"/>
                    <a:pt x="18" y="12"/>
                  </a:cubicBezTo>
                  <a:cubicBezTo>
                    <a:pt x="14" y="15"/>
                    <a:pt x="11" y="19"/>
                    <a:pt x="10" y="24"/>
                  </a:cubicBezTo>
                  <a:cubicBezTo>
                    <a:pt x="10" y="22"/>
                    <a:pt x="10" y="21"/>
                    <a:pt x="9" y="19"/>
                  </a:cubicBezTo>
                  <a:cubicBezTo>
                    <a:pt x="9" y="17"/>
                    <a:pt x="9" y="15"/>
                    <a:pt x="9" y="14"/>
                  </a:cubicBezTo>
                  <a:close/>
                  <a:moveTo>
                    <a:pt x="6" y="36"/>
                  </a:moveTo>
                  <a:cubicBezTo>
                    <a:pt x="5" y="35"/>
                    <a:pt x="3" y="34"/>
                    <a:pt x="3" y="32"/>
                  </a:cubicBezTo>
                  <a:cubicBezTo>
                    <a:pt x="3" y="31"/>
                    <a:pt x="5" y="30"/>
                    <a:pt x="6" y="28"/>
                  </a:cubicBezTo>
                  <a:cubicBezTo>
                    <a:pt x="8" y="27"/>
                    <a:pt x="9" y="26"/>
                    <a:pt x="9" y="25"/>
                  </a:cubicBezTo>
                  <a:cubicBezTo>
                    <a:pt x="9" y="27"/>
                    <a:pt x="8" y="30"/>
                    <a:pt x="8" y="32"/>
                  </a:cubicBezTo>
                  <a:cubicBezTo>
                    <a:pt x="8" y="35"/>
                    <a:pt x="9" y="37"/>
                    <a:pt x="9" y="40"/>
                  </a:cubicBezTo>
                  <a:cubicBezTo>
                    <a:pt x="9" y="38"/>
                    <a:pt x="8" y="37"/>
                    <a:pt x="6" y="36"/>
                  </a:cubicBezTo>
                  <a:close/>
                  <a:moveTo>
                    <a:pt x="14" y="52"/>
                  </a:moveTo>
                  <a:cubicBezTo>
                    <a:pt x="12" y="51"/>
                    <a:pt x="10" y="51"/>
                    <a:pt x="9" y="50"/>
                  </a:cubicBezTo>
                  <a:cubicBezTo>
                    <a:pt x="9" y="49"/>
                    <a:pt x="9" y="47"/>
                    <a:pt x="9" y="46"/>
                  </a:cubicBezTo>
                  <a:cubicBezTo>
                    <a:pt x="10" y="44"/>
                    <a:pt x="10" y="42"/>
                    <a:pt x="10" y="41"/>
                  </a:cubicBezTo>
                  <a:cubicBezTo>
                    <a:pt x="11" y="46"/>
                    <a:pt x="14" y="50"/>
                    <a:pt x="18" y="53"/>
                  </a:cubicBezTo>
                  <a:cubicBezTo>
                    <a:pt x="17" y="52"/>
                    <a:pt x="15" y="52"/>
                    <a:pt x="14" y="52"/>
                  </a:cubicBezTo>
                  <a:close/>
                  <a:moveTo>
                    <a:pt x="29" y="60"/>
                  </a:moveTo>
                  <a:cubicBezTo>
                    <a:pt x="27" y="61"/>
                    <a:pt x="26" y="62"/>
                    <a:pt x="24" y="61"/>
                  </a:cubicBezTo>
                  <a:cubicBezTo>
                    <a:pt x="23" y="61"/>
                    <a:pt x="22" y="59"/>
                    <a:pt x="22" y="57"/>
                  </a:cubicBezTo>
                  <a:cubicBezTo>
                    <a:pt x="21" y="56"/>
                    <a:pt x="20" y="54"/>
                    <a:pt x="19" y="53"/>
                  </a:cubicBezTo>
                  <a:cubicBezTo>
                    <a:pt x="23" y="56"/>
                    <a:pt x="28" y="58"/>
                    <a:pt x="33" y="58"/>
                  </a:cubicBezTo>
                  <a:cubicBezTo>
                    <a:pt x="32" y="58"/>
                    <a:pt x="30" y="59"/>
                    <a:pt x="29" y="60"/>
                  </a:cubicBezTo>
                  <a:close/>
                  <a:moveTo>
                    <a:pt x="46" y="57"/>
                  </a:moveTo>
                  <a:cubicBezTo>
                    <a:pt x="45" y="59"/>
                    <a:pt x="44" y="61"/>
                    <a:pt x="43" y="61"/>
                  </a:cubicBezTo>
                  <a:cubicBezTo>
                    <a:pt x="42" y="62"/>
                    <a:pt x="41" y="61"/>
                    <a:pt x="39" y="60"/>
                  </a:cubicBezTo>
                  <a:cubicBezTo>
                    <a:pt x="37" y="59"/>
                    <a:pt x="36" y="58"/>
                    <a:pt x="35" y="58"/>
                  </a:cubicBezTo>
                  <a:cubicBezTo>
                    <a:pt x="40" y="58"/>
                    <a:pt x="44" y="56"/>
                    <a:pt x="48" y="53"/>
                  </a:cubicBezTo>
                  <a:cubicBezTo>
                    <a:pt x="47" y="54"/>
                    <a:pt x="47" y="56"/>
                    <a:pt x="46" y="57"/>
                  </a:cubicBezTo>
                  <a:close/>
                  <a:moveTo>
                    <a:pt x="34" y="56"/>
                  </a:moveTo>
                  <a:cubicBezTo>
                    <a:pt x="21" y="56"/>
                    <a:pt x="10" y="45"/>
                    <a:pt x="10" y="32"/>
                  </a:cubicBezTo>
                  <a:cubicBezTo>
                    <a:pt x="10" y="19"/>
                    <a:pt x="21" y="9"/>
                    <a:pt x="34" y="9"/>
                  </a:cubicBezTo>
                  <a:cubicBezTo>
                    <a:pt x="47" y="9"/>
                    <a:pt x="58" y="19"/>
                    <a:pt x="58" y="32"/>
                  </a:cubicBezTo>
                  <a:cubicBezTo>
                    <a:pt x="58" y="45"/>
                    <a:pt x="47" y="56"/>
                    <a:pt x="34" y="56"/>
                  </a:cubicBezTo>
                  <a:close/>
                  <a:moveTo>
                    <a:pt x="58" y="50"/>
                  </a:moveTo>
                  <a:cubicBezTo>
                    <a:pt x="58" y="51"/>
                    <a:pt x="56" y="51"/>
                    <a:pt x="54" y="52"/>
                  </a:cubicBezTo>
                  <a:cubicBezTo>
                    <a:pt x="52" y="52"/>
                    <a:pt x="51" y="52"/>
                    <a:pt x="49" y="53"/>
                  </a:cubicBezTo>
                  <a:cubicBezTo>
                    <a:pt x="53" y="50"/>
                    <a:pt x="56" y="46"/>
                    <a:pt x="58" y="41"/>
                  </a:cubicBezTo>
                  <a:cubicBezTo>
                    <a:pt x="58" y="42"/>
                    <a:pt x="58" y="44"/>
                    <a:pt x="58" y="46"/>
                  </a:cubicBezTo>
                  <a:cubicBezTo>
                    <a:pt x="59" y="47"/>
                    <a:pt x="59" y="49"/>
                    <a:pt x="58" y="50"/>
                  </a:cubicBezTo>
                  <a:close/>
                  <a:moveTo>
                    <a:pt x="61" y="36"/>
                  </a:moveTo>
                  <a:cubicBezTo>
                    <a:pt x="60" y="37"/>
                    <a:pt x="59" y="38"/>
                    <a:pt x="58" y="40"/>
                  </a:cubicBezTo>
                  <a:cubicBezTo>
                    <a:pt x="59" y="37"/>
                    <a:pt x="60" y="35"/>
                    <a:pt x="60" y="32"/>
                  </a:cubicBezTo>
                  <a:cubicBezTo>
                    <a:pt x="60" y="30"/>
                    <a:pt x="59" y="27"/>
                    <a:pt x="58" y="25"/>
                  </a:cubicBezTo>
                  <a:cubicBezTo>
                    <a:pt x="59" y="26"/>
                    <a:pt x="60" y="27"/>
                    <a:pt x="61" y="28"/>
                  </a:cubicBezTo>
                  <a:cubicBezTo>
                    <a:pt x="63" y="30"/>
                    <a:pt x="64" y="31"/>
                    <a:pt x="64" y="32"/>
                  </a:cubicBezTo>
                  <a:cubicBezTo>
                    <a:pt x="64" y="34"/>
                    <a:pt x="63" y="35"/>
                    <a:pt x="6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Freeform 36"/>
            <p:cNvSpPr>
              <a:spLocks noEditPoints="1"/>
            </p:cNvSpPr>
            <p:nvPr/>
          </p:nvSpPr>
          <p:spPr bwMode="auto">
            <a:xfrm>
              <a:off x="3970762" y="5622868"/>
              <a:ext cx="496706" cy="414895"/>
            </a:xfrm>
            <a:custGeom>
              <a:avLst/>
              <a:gdLst>
                <a:gd name="T0" fmla="*/ 71 w 72"/>
                <a:gd name="T1" fmla="*/ 15 h 60"/>
                <a:gd name="T2" fmla="*/ 57 w 72"/>
                <a:gd name="T3" fmla="*/ 17 h 60"/>
                <a:gd name="T4" fmla="*/ 44 w 72"/>
                <a:gd name="T5" fmla="*/ 45 h 60"/>
                <a:gd name="T6" fmla="*/ 12 w 72"/>
                <a:gd name="T7" fmla="*/ 45 h 60"/>
                <a:gd name="T8" fmla="*/ 14 w 72"/>
                <a:gd name="T9" fmla="*/ 48 h 60"/>
                <a:gd name="T10" fmla="*/ 48 w 72"/>
                <a:gd name="T11" fmla="*/ 50 h 60"/>
                <a:gd name="T12" fmla="*/ 14 w 72"/>
                <a:gd name="T13" fmla="*/ 51 h 60"/>
                <a:gd name="T14" fmla="*/ 9 w 72"/>
                <a:gd name="T15" fmla="*/ 44 h 60"/>
                <a:gd name="T16" fmla="*/ 8 w 72"/>
                <a:gd name="T17" fmla="*/ 41 h 60"/>
                <a:gd name="T18" fmla="*/ 1 w 72"/>
                <a:gd name="T19" fmla="*/ 22 h 60"/>
                <a:gd name="T20" fmla="*/ 11 w 72"/>
                <a:gd name="T21" fmla="*/ 40 h 60"/>
                <a:gd name="T22" fmla="*/ 44 w 72"/>
                <a:gd name="T23" fmla="*/ 42 h 60"/>
                <a:gd name="T24" fmla="*/ 54 w 72"/>
                <a:gd name="T25" fmla="*/ 16 h 60"/>
                <a:gd name="T26" fmla="*/ 71 w 72"/>
                <a:gd name="T27" fmla="*/ 12 h 60"/>
                <a:gd name="T28" fmla="*/ 18 w 72"/>
                <a:gd name="T29" fmla="*/ 56 h 60"/>
                <a:gd name="T30" fmla="*/ 11 w 72"/>
                <a:gd name="T31" fmla="*/ 56 h 60"/>
                <a:gd name="T32" fmla="*/ 18 w 72"/>
                <a:gd name="T33" fmla="*/ 56 h 60"/>
                <a:gd name="T34" fmla="*/ 15 w 72"/>
                <a:gd name="T35" fmla="*/ 54 h 60"/>
                <a:gd name="T36" fmla="*/ 15 w 72"/>
                <a:gd name="T37" fmla="*/ 58 h 60"/>
                <a:gd name="T38" fmla="*/ 45 w 72"/>
                <a:gd name="T39" fmla="*/ 56 h 60"/>
                <a:gd name="T40" fmla="*/ 38 w 72"/>
                <a:gd name="T41" fmla="*/ 56 h 60"/>
                <a:gd name="T42" fmla="*/ 45 w 72"/>
                <a:gd name="T43" fmla="*/ 56 h 60"/>
                <a:gd name="T44" fmla="*/ 42 w 72"/>
                <a:gd name="T45" fmla="*/ 54 h 60"/>
                <a:gd name="T46" fmla="*/ 42 w 72"/>
                <a:gd name="T47" fmla="*/ 58 h 60"/>
                <a:gd name="T48" fmla="*/ 46 w 72"/>
                <a:gd name="T49" fmla="*/ 35 h 60"/>
                <a:gd name="T50" fmla="*/ 12 w 72"/>
                <a:gd name="T51" fmla="*/ 34 h 60"/>
                <a:gd name="T52" fmla="*/ 12 w 72"/>
                <a:gd name="T53" fmla="*/ 36 h 60"/>
                <a:gd name="T54" fmla="*/ 46 w 72"/>
                <a:gd name="T55" fmla="*/ 35 h 60"/>
                <a:gd name="T56" fmla="*/ 12 w 72"/>
                <a:gd name="T57" fmla="*/ 39 h 60"/>
                <a:gd name="T58" fmla="*/ 43 w 72"/>
                <a:gd name="T59" fmla="*/ 40 h 60"/>
                <a:gd name="T60" fmla="*/ 43 w 72"/>
                <a:gd name="T61" fmla="*/ 38 h 60"/>
                <a:gd name="T62" fmla="*/ 13 w 72"/>
                <a:gd name="T63" fmla="*/ 28 h 60"/>
                <a:gd name="T64" fmla="*/ 16 w 72"/>
                <a:gd name="T65" fmla="*/ 23 h 60"/>
                <a:gd name="T66" fmla="*/ 28 w 72"/>
                <a:gd name="T67" fmla="*/ 14 h 60"/>
                <a:gd name="T68" fmla="*/ 33 w 72"/>
                <a:gd name="T69" fmla="*/ 17 h 60"/>
                <a:gd name="T70" fmla="*/ 36 w 72"/>
                <a:gd name="T71" fmla="*/ 22 h 60"/>
                <a:gd name="T72" fmla="*/ 39 w 72"/>
                <a:gd name="T73" fmla="*/ 17 h 60"/>
                <a:gd name="T74" fmla="*/ 51 w 72"/>
                <a:gd name="T75" fmla="*/ 7 h 60"/>
                <a:gd name="T76" fmla="*/ 51 w 72"/>
                <a:gd name="T77" fmla="*/ 0 h 60"/>
                <a:gd name="T78" fmla="*/ 49 w 72"/>
                <a:gd name="T79" fmla="*/ 5 h 60"/>
                <a:gd name="T80" fmla="*/ 36 w 72"/>
                <a:gd name="T81" fmla="*/ 15 h 60"/>
                <a:gd name="T82" fmla="*/ 31 w 72"/>
                <a:gd name="T83" fmla="*/ 12 h 60"/>
                <a:gd name="T84" fmla="*/ 28 w 72"/>
                <a:gd name="T85" fmla="*/ 7 h 60"/>
                <a:gd name="T86" fmla="*/ 25 w 72"/>
                <a:gd name="T87" fmla="*/ 11 h 60"/>
                <a:gd name="T88" fmla="*/ 13 w 72"/>
                <a:gd name="T89" fmla="*/ 22 h 60"/>
                <a:gd name="T90" fmla="*/ 13 w 72"/>
                <a:gd name="T91" fmla="*/ 28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2" h="60">
                  <a:moveTo>
                    <a:pt x="72" y="13"/>
                  </a:moveTo>
                  <a:cubicBezTo>
                    <a:pt x="72" y="14"/>
                    <a:pt x="71" y="15"/>
                    <a:pt x="71" y="15"/>
                  </a:cubicBezTo>
                  <a:cubicBezTo>
                    <a:pt x="60" y="15"/>
                    <a:pt x="60" y="15"/>
                    <a:pt x="60" y="15"/>
                  </a:cubicBezTo>
                  <a:cubicBezTo>
                    <a:pt x="59" y="15"/>
                    <a:pt x="57" y="16"/>
                    <a:pt x="57" y="17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43"/>
                    <a:pt x="46" y="45"/>
                    <a:pt x="44" y="45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13" y="45"/>
                    <a:pt x="13" y="45"/>
                    <a:pt x="12" y="45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2" y="47"/>
                    <a:pt x="13" y="48"/>
                    <a:pt x="14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8" y="48"/>
                    <a:pt x="48" y="49"/>
                    <a:pt x="48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14" y="51"/>
                    <a:pt x="14" y="51"/>
                    <a:pt x="14" y="51"/>
                  </a:cubicBezTo>
                  <a:cubicBezTo>
                    <a:pt x="11" y="51"/>
                    <a:pt x="9" y="49"/>
                    <a:pt x="9" y="47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9" y="42"/>
                    <a:pt x="8" y="42"/>
                    <a:pt x="8" y="4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3"/>
                    <a:pt x="0" y="22"/>
                    <a:pt x="1" y="22"/>
                  </a:cubicBezTo>
                  <a:cubicBezTo>
                    <a:pt x="2" y="21"/>
                    <a:pt x="3" y="22"/>
                    <a:pt x="3" y="22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1" y="41"/>
                    <a:pt x="13" y="42"/>
                    <a:pt x="14" y="42"/>
                  </a:cubicBezTo>
                  <a:cubicBezTo>
                    <a:pt x="44" y="42"/>
                    <a:pt x="44" y="42"/>
                    <a:pt x="44" y="42"/>
                  </a:cubicBezTo>
                  <a:cubicBezTo>
                    <a:pt x="45" y="42"/>
                    <a:pt x="46" y="41"/>
                    <a:pt x="47" y="40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5" y="13"/>
                    <a:pt x="57" y="12"/>
                    <a:pt x="60" y="12"/>
                  </a:cubicBezTo>
                  <a:cubicBezTo>
                    <a:pt x="71" y="12"/>
                    <a:pt x="71" y="12"/>
                    <a:pt x="71" y="12"/>
                  </a:cubicBezTo>
                  <a:cubicBezTo>
                    <a:pt x="71" y="12"/>
                    <a:pt x="72" y="12"/>
                    <a:pt x="72" y="13"/>
                  </a:cubicBezTo>
                  <a:close/>
                  <a:moveTo>
                    <a:pt x="18" y="56"/>
                  </a:moveTo>
                  <a:cubicBezTo>
                    <a:pt x="18" y="58"/>
                    <a:pt x="17" y="60"/>
                    <a:pt x="15" y="60"/>
                  </a:cubicBezTo>
                  <a:cubicBezTo>
                    <a:pt x="13" y="60"/>
                    <a:pt x="11" y="58"/>
                    <a:pt x="11" y="56"/>
                  </a:cubicBezTo>
                  <a:cubicBezTo>
                    <a:pt x="11" y="54"/>
                    <a:pt x="13" y="52"/>
                    <a:pt x="15" y="52"/>
                  </a:cubicBezTo>
                  <a:cubicBezTo>
                    <a:pt x="17" y="52"/>
                    <a:pt x="18" y="54"/>
                    <a:pt x="18" y="56"/>
                  </a:cubicBezTo>
                  <a:close/>
                  <a:moveTo>
                    <a:pt x="16" y="56"/>
                  </a:moveTo>
                  <a:cubicBezTo>
                    <a:pt x="16" y="55"/>
                    <a:pt x="16" y="54"/>
                    <a:pt x="15" y="54"/>
                  </a:cubicBezTo>
                  <a:cubicBezTo>
                    <a:pt x="14" y="54"/>
                    <a:pt x="13" y="55"/>
                    <a:pt x="13" y="56"/>
                  </a:cubicBezTo>
                  <a:cubicBezTo>
                    <a:pt x="13" y="57"/>
                    <a:pt x="14" y="58"/>
                    <a:pt x="15" y="58"/>
                  </a:cubicBezTo>
                  <a:cubicBezTo>
                    <a:pt x="16" y="58"/>
                    <a:pt x="16" y="57"/>
                    <a:pt x="16" y="56"/>
                  </a:cubicBezTo>
                  <a:close/>
                  <a:moveTo>
                    <a:pt x="45" y="56"/>
                  </a:moveTo>
                  <a:cubicBezTo>
                    <a:pt x="45" y="58"/>
                    <a:pt x="44" y="60"/>
                    <a:pt x="42" y="60"/>
                  </a:cubicBezTo>
                  <a:cubicBezTo>
                    <a:pt x="40" y="60"/>
                    <a:pt x="38" y="58"/>
                    <a:pt x="38" y="56"/>
                  </a:cubicBezTo>
                  <a:cubicBezTo>
                    <a:pt x="38" y="54"/>
                    <a:pt x="40" y="52"/>
                    <a:pt x="42" y="52"/>
                  </a:cubicBezTo>
                  <a:cubicBezTo>
                    <a:pt x="44" y="52"/>
                    <a:pt x="45" y="54"/>
                    <a:pt x="45" y="56"/>
                  </a:cubicBezTo>
                  <a:close/>
                  <a:moveTo>
                    <a:pt x="43" y="56"/>
                  </a:moveTo>
                  <a:cubicBezTo>
                    <a:pt x="43" y="55"/>
                    <a:pt x="43" y="54"/>
                    <a:pt x="42" y="54"/>
                  </a:cubicBezTo>
                  <a:cubicBezTo>
                    <a:pt x="41" y="54"/>
                    <a:pt x="40" y="55"/>
                    <a:pt x="40" y="56"/>
                  </a:cubicBezTo>
                  <a:cubicBezTo>
                    <a:pt x="40" y="57"/>
                    <a:pt x="41" y="58"/>
                    <a:pt x="42" y="58"/>
                  </a:cubicBezTo>
                  <a:cubicBezTo>
                    <a:pt x="43" y="58"/>
                    <a:pt x="43" y="57"/>
                    <a:pt x="43" y="56"/>
                  </a:cubicBezTo>
                  <a:close/>
                  <a:moveTo>
                    <a:pt x="46" y="35"/>
                  </a:moveTo>
                  <a:cubicBezTo>
                    <a:pt x="46" y="34"/>
                    <a:pt x="45" y="34"/>
                    <a:pt x="45" y="34"/>
                  </a:cubicBezTo>
                  <a:cubicBezTo>
                    <a:pt x="12" y="34"/>
                    <a:pt x="12" y="34"/>
                    <a:pt x="12" y="34"/>
                  </a:cubicBezTo>
                  <a:cubicBezTo>
                    <a:pt x="11" y="34"/>
                    <a:pt x="11" y="34"/>
                    <a:pt x="11" y="35"/>
                  </a:cubicBezTo>
                  <a:cubicBezTo>
                    <a:pt x="11" y="35"/>
                    <a:pt x="11" y="36"/>
                    <a:pt x="12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6" y="35"/>
                    <a:pt x="46" y="35"/>
                  </a:cubicBezTo>
                  <a:close/>
                  <a:moveTo>
                    <a:pt x="13" y="38"/>
                  </a:moveTo>
                  <a:cubicBezTo>
                    <a:pt x="13" y="38"/>
                    <a:pt x="12" y="39"/>
                    <a:pt x="12" y="39"/>
                  </a:cubicBezTo>
                  <a:cubicBezTo>
                    <a:pt x="12" y="40"/>
                    <a:pt x="13" y="40"/>
                    <a:pt x="13" y="40"/>
                  </a:cubicBezTo>
                  <a:cubicBezTo>
                    <a:pt x="43" y="40"/>
                    <a:pt x="43" y="40"/>
                    <a:pt x="43" y="40"/>
                  </a:cubicBezTo>
                  <a:cubicBezTo>
                    <a:pt x="44" y="40"/>
                    <a:pt x="44" y="40"/>
                    <a:pt x="44" y="39"/>
                  </a:cubicBezTo>
                  <a:cubicBezTo>
                    <a:pt x="44" y="39"/>
                    <a:pt x="44" y="38"/>
                    <a:pt x="43" y="38"/>
                  </a:cubicBezTo>
                  <a:lnTo>
                    <a:pt x="13" y="38"/>
                  </a:lnTo>
                  <a:close/>
                  <a:moveTo>
                    <a:pt x="13" y="28"/>
                  </a:moveTo>
                  <a:cubicBezTo>
                    <a:pt x="14" y="28"/>
                    <a:pt x="16" y="27"/>
                    <a:pt x="16" y="25"/>
                  </a:cubicBezTo>
                  <a:cubicBezTo>
                    <a:pt x="16" y="24"/>
                    <a:pt x="16" y="24"/>
                    <a:pt x="16" y="2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7" y="13"/>
                    <a:pt x="27" y="14"/>
                    <a:pt x="28" y="14"/>
                  </a:cubicBezTo>
                  <a:cubicBezTo>
                    <a:pt x="28" y="14"/>
                    <a:pt x="29" y="13"/>
                    <a:pt x="29" y="13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3" y="18"/>
                    <a:pt x="33" y="18"/>
                    <a:pt x="33" y="19"/>
                  </a:cubicBezTo>
                  <a:cubicBezTo>
                    <a:pt x="33" y="20"/>
                    <a:pt x="34" y="22"/>
                    <a:pt x="36" y="22"/>
                  </a:cubicBezTo>
                  <a:cubicBezTo>
                    <a:pt x="38" y="22"/>
                    <a:pt x="39" y="20"/>
                    <a:pt x="39" y="19"/>
                  </a:cubicBezTo>
                  <a:cubicBezTo>
                    <a:pt x="39" y="18"/>
                    <a:pt x="39" y="18"/>
                    <a:pt x="39" y="17"/>
                  </a:cubicBezTo>
                  <a:cubicBezTo>
                    <a:pt x="50" y="6"/>
                    <a:pt x="50" y="6"/>
                    <a:pt x="50" y="6"/>
                  </a:cubicBezTo>
                  <a:cubicBezTo>
                    <a:pt x="50" y="7"/>
                    <a:pt x="51" y="7"/>
                    <a:pt x="51" y="7"/>
                  </a:cubicBezTo>
                  <a:cubicBezTo>
                    <a:pt x="53" y="7"/>
                    <a:pt x="54" y="5"/>
                    <a:pt x="54" y="4"/>
                  </a:cubicBezTo>
                  <a:cubicBezTo>
                    <a:pt x="54" y="2"/>
                    <a:pt x="53" y="0"/>
                    <a:pt x="51" y="0"/>
                  </a:cubicBezTo>
                  <a:cubicBezTo>
                    <a:pt x="50" y="0"/>
                    <a:pt x="48" y="2"/>
                    <a:pt x="48" y="4"/>
                  </a:cubicBezTo>
                  <a:cubicBezTo>
                    <a:pt x="48" y="4"/>
                    <a:pt x="48" y="5"/>
                    <a:pt x="49" y="5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7" y="16"/>
                    <a:pt x="37" y="15"/>
                    <a:pt x="36" y="15"/>
                  </a:cubicBezTo>
                  <a:cubicBezTo>
                    <a:pt x="36" y="15"/>
                    <a:pt x="35" y="16"/>
                    <a:pt x="35" y="16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1"/>
                    <a:pt x="31" y="11"/>
                    <a:pt x="31" y="10"/>
                  </a:cubicBezTo>
                  <a:cubicBezTo>
                    <a:pt x="31" y="9"/>
                    <a:pt x="30" y="7"/>
                    <a:pt x="28" y="7"/>
                  </a:cubicBezTo>
                  <a:cubicBezTo>
                    <a:pt x="26" y="7"/>
                    <a:pt x="25" y="9"/>
                    <a:pt x="25" y="10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2"/>
                    <a:pt x="13" y="22"/>
                    <a:pt x="13" y="22"/>
                  </a:cubicBezTo>
                  <a:cubicBezTo>
                    <a:pt x="11" y="22"/>
                    <a:pt x="10" y="23"/>
                    <a:pt x="10" y="25"/>
                  </a:cubicBezTo>
                  <a:cubicBezTo>
                    <a:pt x="10" y="27"/>
                    <a:pt x="11" y="28"/>
                    <a:pt x="13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Freeform 37"/>
            <p:cNvSpPr>
              <a:spLocks noEditPoints="1"/>
            </p:cNvSpPr>
            <p:nvPr/>
          </p:nvSpPr>
          <p:spPr bwMode="auto">
            <a:xfrm>
              <a:off x="7006543" y="2488572"/>
              <a:ext cx="442055" cy="425267"/>
            </a:xfrm>
            <a:custGeom>
              <a:avLst/>
              <a:gdLst>
                <a:gd name="T0" fmla="*/ 65 w 67"/>
                <a:gd name="T1" fmla="*/ 41 h 64"/>
                <a:gd name="T2" fmla="*/ 46 w 67"/>
                <a:gd name="T3" fmla="*/ 41 h 64"/>
                <a:gd name="T4" fmla="*/ 46 w 67"/>
                <a:gd name="T5" fmla="*/ 34 h 64"/>
                <a:gd name="T6" fmla="*/ 44 w 67"/>
                <a:gd name="T7" fmla="*/ 32 h 64"/>
                <a:gd name="T8" fmla="*/ 23 w 67"/>
                <a:gd name="T9" fmla="*/ 32 h 64"/>
                <a:gd name="T10" fmla="*/ 21 w 67"/>
                <a:gd name="T11" fmla="*/ 34 h 64"/>
                <a:gd name="T12" fmla="*/ 21 w 67"/>
                <a:gd name="T13" fmla="*/ 47 h 64"/>
                <a:gd name="T14" fmla="*/ 2 w 67"/>
                <a:gd name="T15" fmla="*/ 47 h 64"/>
                <a:gd name="T16" fmla="*/ 0 w 67"/>
                <a:gd name="T17" fmla="*/ 49 h 64"/>
                <a:gd name="T18" fmla="*/ 0 w 67"/>
                <a:gd name="T19" fmla="*/ 62 h 64"/>
                <a:gd name="T20" fmla="*/ 2 w 67"/>
                <a:gd name="T21" fmla="*/ 64 h 64"/>
                <a:gd name="T22" fmla="*/ 23 w 67"/>
                <a:gd name="T23" fmla="*/ 64 h 64"/>
                <a:gd name="T24" fmla="*/ 44 w 67"/>
                <a:gd name="T25" fmla="*/ 64 h 64"/>
                <a:gd name="T26" fmla="*/ 65 w 67"/>
                <a:gd name="T27" fmla="*/ 64 h 64"/>
                <a:gd name="T28" fmla="*/ 67 w 67"/>
                <a:gd name="T29" fmla="*/ 62 h 64"/>
                <a:gd name="T30" fmla="*/ 67 w 67"/>
                <a:gd name="T31" fmla="*/ 43 h 64"/>
                <a:gd name="T32" fmla="*/ 65 w 67"/>
                <a:gd name="T33" fmla="*/ 41 h 64"/>
                <a:gd name="T34" fmla="*/ 45 w 67"/>
                <a:gd name="T35" fmla="*/ 61 h 64"/>
                <a:gd name="T36" fmla="*/ 45 w 67"/>
                <a:gd name="T37" fmla="*/ 44 h 64"/>
                <a:gd name="T38" fmla="*/ 64 w 67"/>
                <a:gd name="T39" fmla="*/ 44 h 64"/>
                <a:gd name="T40" fmla="*/ 64 w 67"/>
                <a:gd name="T41" fmla="*/ 61 h 64"/>
                <a:gd name="T42" fmla="*/ 45 w 67"/>
                <a:gd name="T43" fmla="*/ 61 h 64"/>
                <a:gd name="T44" fmla="*/ 24 w 67"/>
                <a:gd name="T45" fmla="*/ 49 h 64"/>
                <a:gd name="T46" fmla="*/ 24 w 67"/>
                <a:gd name="T47" fmla="*/ 35 h 64"/>
                <a:gd name="T48" fmla="*/ 43 w 67"/>
                <a:gd name="T49" fmla="*/ 35 h 64"/>
                <a:gd name="T50" fmla="*/ 43 w 67"/>
                <a:gd name="T51" fmla="*/ 43 h 64"/>
                <a:gd name="T52" fmla="*/ 43 w 67"/>
                <a:gd name="T53" fmla="*/ 61 h 64"/>
                <a:gd name="T54" fmla="*/ 24 w 67"/>
                <a:gd name="T55" fmla="*/ 61 h 64"/>
                <a:gd name="T56" fmla="*/ 24 w 67"/>
                <a:gd name="T57" fmla="*/ 49 h 64"/>
                <a:gd name="T58" fmla="*/ 22 w 67"/>
                <a:gd name="T59" fmla="*/ 61 h 64"/>
                <a:gd name="T60" fmla="*/ 3 w 67"/>
                <a:gd name="T61" fmla="*/ 61 h 64"/>
                <a:gd name="T62" fmla="*/ 3 w 67"/>
                <a:gd name="T63" fmla="*/ 50 h 64"/>
                <a:gd name="T64" fmla="*/ 22 w 67"/>
                <a:gd name="T65" fmla="*/ 50 h 64"/>
                <a:gd name="T66" fmla="*/ 22 w 67"/>
                <a:gd name="T67" fmla="*/ 61 h 64"/>
                <a:gd name="T68" fmla="*/ 32 w 67"/>
                <a:gd name="T69" fmla="*/ 20 h 64"/>
                <a:gd name="T70" fmla="*/ 32 w 67"/>
                <a:gd name="T71" fmla="*/ 9 h 64"/>
                <a:gd name="T72" fmla="*/ 30 w 67"/>
                <a:gd name="T73" fmla="*/ 10 h 64"/>
                <a:gd name="T74" fmla="*/ 29 w 67"/>
                <a:gd name="T75" fmla="*/ 10 h 64"/>
                <a:gd name="T76" fmla="*/ 29 w 67"/>
                <a:gd name="T77" fmla="*/ 9 h 64"/>
                <a:gd name="T78" fmla="*/ 33 w 67"/>
                <a:gd name="T79" fmla="*/ 6 h 64"/>
                <a:gd name="T80" fmla="*/ 34 w 67"/>
                <a:gd name="T81" fmla="*/ 6 h 64"/>
                <a:gd name="T82" fmla="*/ 34 w 67"/>
                <a:gd name="T83" fmla="*/ 7 h 64"/>
                <a:gd name="T84" fmla="*/ 34 w 67"/>
                <a:gd name="T85" fmla="*/ 20 h 64"/>
                <a:gd name="T86" fmla="*/ 37 w 67"/>
                <a:gd name="T87" fmla="*/ 20 h 64"/>
                <a:gd name="T88" fmla="*/ 38 w 67"/>
                <a:gd name="T89" fmla="*/ 21 h 64"/>
                <a:gd name="T90" fmla="*/ 37 w 67"/>
                <a:gd name="T91" fmla="*/ 22 h 64"/>
                <a:gd name="T92" fmla="*/ 30 w 67"/>
                <a:gd name="T93" fmla="*/ 22 h 64"/>
                <a:gd name="T94" fmla="*/ 29 w 67"/>
                <a:gd name="T95" fmla="*/ 21 h 64"/>
                <a:gd name="T96" fmla="*/ 30 w 67"/>
                <a:gd name="T97" fmla="*/ 20 h 64"/>
                <a:gd name="T98" fmla="*/ 32 w 67"/>
                <a:gd name="T99" fmla="*/ 20 h 64"/>
                <a:gd name="T100" fmla="*/ 33 w 67"/>
                <a:gd name="T101" fmla="*/ 28 h 64"/>
                <a:gd name="T102" fmla="*/ 47 w 67"/>
                <a:gd name="T103" fmla="*/ 14 h 64"/>
                <a:gd name="T104" fmla="*/ 33 w 67"/>
                <a:gd name="T105" fmla="*/ 0 h 64"/>
                <a:gd name="T106" fmla="*/ 20 w 67"/>
                <a:gd name="T107" fmla="*/ 14 h 64"/>
                <a:gd name="T108" fmla="*/ 33 w 67"/>
                <a:gd name="T109" fmla="*/ 28 h 64"/>
                <a:gd name="T110" fmla="*/ 33 w 67"/>
                <a:gd name="T111" fmla="*/ 3 h 64"/>
                <a:gd name="T112" fmla="*/ 44 w 67"/>
                <a:gd name="T113" fmla="*/ 14 h 64"/>
                <a:gd name="T114" fmla="*/ 33 w 67"/>
                <a:gd name="T115" fmla="*/ 25 h 64"/>
                <a:gd name="T116" fmla="*/ 23 w 67"/>
                <a:gd name="T117" fmla="*/ 14 h 64"/>
                <a:gd name="T118" fmla="*/ 33 w 67"/>
                <a:gd name="T119" fmla="*/ 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7" h="64">
                  <a:moveTo>
                    <a:pt x="65" y="41"/>
                  </a:moveTo>
                  <a:cubicBezTo>
                    <a:pt x="46" y="41"/>
                    <a:pt x="46" y="41"/>
                    <a:pt x="46" y="41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6" y="32"/>
                    <a:pt x="45" y="32"/>
                    <a:pt x="44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2" y="32"/>
                    <a:pt x="21" y="32"/>
                    <a:pt x="21" y="34"/>
                  </a:cubicBezTo>
                  <a:cubicBezTo>
                    <a:pt x="21" y="47"/>
                    <a:pt x="21" y="47"/>
                    <a:pt x="21" y="47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1" y="47"/>
                    <a:pt x="0" y="48"/>
                    <a:pt x="0" y="49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3"/>
                    <a:pt x="1" y="64"/>
                    <a:pt x="2" y="64"/>
                  </a:cubicBezTo>
                  <a:cubicBezTo>
                    <a:pt x="23" y="64"/>
                    <a:pt x="23" y="64"/>
                    <a:pt x="23" y="64"/>
                  </a:cubicBezTo>
                  <a:cubicBezTo>
                    <a:pt x="44" y="64"/>
                    <a:pt x="44" y="64"/>
                    <a:pt x="44" y="64"/>
                  </a:cubicBezTo>
                  <a:cubicBezTo>
                    <a:pt x="65" y="64"/>
                    <a:pt x="65" y="64"/>
                    <a:pt x="65" y="64"/>
                  </a:cubicBezTo>
                  <a:cubicBezTo>
                    <a:pt x="66" y="64"/>
                    <a:pt x="67" y="63"/>
                    <a:pt x="67" y="62"/>
                  </a:cubicBezTo>
                  <a:cubicBezTo>
                    <a:pt x="67" y="43"/>
                    <a:pt x="67" y="43"/>
                    <a:pt x="67" y="43"/>
                  </a:cubicBezTo>
                  <a:cubicBezTo>
                    <a:pt x="67" y="42"/>
                    <a:pt x="66" y="41"/>
                    <a:pt x="65" y="41"/>
                  </a:cubicBezTo>
                  <a:close/>
                  <a:moveTo>
                    <a:pt x="45" y="61"/>
                  </a:moveTo>
                  <a:cubicBezTo>
                    <a:pt x="45" y="44"/>
                    <a:pt x="45" y="44"/>
                    <a:pt x="45" y="44"/>
                  </a:cubicBezTo>
                  <a:cubicBezTo>
                    <a:pt x="64" y="44"/>
                    <a:pt x="64" y="44"/>
                    <a:pt x="64" y="44"/>
                  </a:cubicBezTo>
                  <a:cubicBezTo>
                    <a:pt x="64" y="61"/>
                    <a:pt x="64" y="61"/>
                    <a:pt x="64" y="61"/>
                  </a:cubicBezTo>
                  <a:lnTo>
                    <a:pt x="45" y="61"/>
                  </a:lnTo>
                  <a:close/>
                  <a:moveTo>
                    <a:pt x="24" y="49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43" y="61"/>
                    <a:pt x="43" y="61"/>
                    <a:pt x="43" y="61"/>
                  </a:cubicBezTo>
                  <a:cubicBezTo>
                    <a:pt x="24" y="61"/>
                    <a:pt x="24" y="61"/>
                    <a:pt x="24" y="61"/>
                  </a:cubicBezTo>
                  <a:lnTo>
                    <a:pt x="24" y="49"/>
                  </a:lnTo>
                  <a:close/>
                  <a:moveTo>
                    <a:pt x="22" y="61"/>
                  </a:moveTo>
                  <a:cubicBezTo>
                    <a:pt x="3" y="61"/>
                    <a:pt x="3" y="61"/>
                    <a:pt x="3" y="61"/>
                  </a:cubicBezTo>
                  <a:cubicBezTo>
                    <a:pt x="3" y="50"/>
                    <a:pt x="3" y="50"/>
                    <a:pt x="3" y="50"/>
                  </a:cubicBezTo>
                  <a:cubicBezTo>
                    <a:pt x="22" y="50"/>
                    <a:pt x="22" y="50"/>
                    <a:pt x="22" y="50"/>
                  </a:cubicBezTo>
                  <a:lnTo>
                    <a:pt x="22" y="61"/>
                  </a:lnTo>
                  <a:close/>
                  <a:moveTo>
                    <a:pt x="32" y="20"/>
                  </a:moveTo>
                  <a:cubicBezTo>
                    <a:pt x="32" y="9"/>
                    <a:pt x="32" y="9"/>
                    <a:pt x="32" y="9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30" y="11"/>
                    <a:pt x="29" y="11"/>
                    <a:pt x="29" y="10"/>
                  </a:cubicBezTo>
                  <a:cubicBezTo>
                    <a:pt x="29" y="10"/>
                    <a:pt x="29" y="9"/>
                    <a:pt x="29" y="9"/>
                  </a:cubicBezTo>
                  <a:cubicBezTo>
                    <a:pt x="33" y="6"/>
                    <a:pt x="33" y="6"/>
                    <a:pt x="33" y="6"/>
                  </a:cubicBezTo>
                  <a:cubicBezTo>
                    <a:pt x="33" y="6"/>
                    <a:pt x="33" y="6"/>
                    <a:pt x="34" y="6"/>
                  </a:cubicBezTo>
                  <a:cubicBezTo>
                    <a:pt x="34" y="6"/>
                    <a:pt x="34" y="7"/>
                    <a:pt x="34" y="7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37" y="20"/>
                    <a:pt x="37" y="20"/>
                    <a:pt x="37" y="20"/>
                  </a:cubicBezTo>
                  <a:cubicBezTo>
                    <a:pt x="37" y="20"/>
                    <a:pt x="38" y="21"/>
                    <a:pt x="38" y="21"/>
                  </a:cubicBezTo>
                  <a:cubicBezTo>
                    <a:pt x="38" y="22"/>
                    <a:pt x="37" y="22"/>
                    <a:pt x="37" y="22"/>
                  </a:cubicBezTo>
                  <a:cubicBezTo>
                    <a:pt x="30" y="22"/>
                    <a:pt x="30" y="22"/>
                    <a:pt x="30" y="22"/>
                  </a:cubicBezTo>
                  <a:cubicBezTo>
                    <a:pt x="29" y="22"/>
                    <a:pt x="29" y="22"/>
                    <a:pt x="29" y="21"/>
                  </a:cubicBezTo>
                  <a:cubicBezTo>
                    <a:pt x="29" y="21"/>
                    <a:pt x="29" y="20"/>
                    <a:pt x="30" y="20"/>
                  </a:cubicBezTo>
                  <a:lnTo>
                    <a:pt x="32" y="20"/>
                  </a:lnTo>
                  <a:close/>
                  <a:moveTo>
                    <a:pt x="33" y="28"/>
                  </a:moveTo>
                  <a:cubicBezTo>
                    <a:pt x="41" y="28"/>
                    <a:pt x="47" y="22"/>
                    <a:pt x="47" y="14"/>
                  </a:cubicBezTo>
                  <a:cubicBezTo>
                    <a:pt x="47" y="7"/>
                    <a:pt x="41" y="0"/>
                    <a:pt x="33" y="0"/>
                  </a:cubicBezTo>
                  <a:cubicBezTo>
                    <a:pt x="26" y="0"/>
                    <a:pt x="20" y="7"/>
                    <a:pt x="20" y="14"/>
                  </a:cubicBezTo>
                  <a:cubicBezTo>
                    <a:pt x="20" y="22"/>
                    <a:pt x="26" y="28"/>
                    <a:pt x="33" y="28"/>
                  </a:cubicBezTo>
                  <a:close/>
                  <a:moveTo>
                    <a:pt x="33" y="3"/>
                  </a:moveTo>
                  <a:cubicBezTo>
                    <a:pt x="39" y="3"/>
                    <a:pt x="44" y="8"/>
                    <a:pt x="44" y="14"/>
                  </a:cubicBezTo>
                  <a:cubicBezTo>
                    <a:pt x="44" y="20"/>
                    <a:pt x="39" y="25"/>
                    <a:pt x="33" y="25"/>
                  </a:cubicBezTo>
                  <a:cubicBezTo>
                    <a:pt x="27" y="25"/>
                    <a:pt x="23" y="20"/>
                    <a:pt x="23" y="14"/>
                  </a:cubicBezTo>
                  <a:cubicBezTo>
                    <a:pt x="23" y="8"/>
                    <a:pt x="27" y="3"/>
                    <a:pt x="3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Freeform 38"/>
            <p:cNvSpPr>
              <a:spLocks noEditPoints="1"/>
            </p:cNvSpPr>
            <p:nvPr/>
          </p:nvSpPr>
          <p:spPr bwMode="auto">
            <a:xfrm>
              <a:off x="5674615" y="4757519"/>
              <a:ext cx="492396" cy="438040"/>
            </a:xfrm>
            <a:custGeom>
              <a:avLst/>
              <a:gdLst>
                <a:gd name="T0" fmla="*/ 63 w 65"/>
                <a:gd name="T1" fmla="*/ 24 h 58"/>
                <a:gd name="T2" fmla="*/ 49 w 65"/>
                <a:gd name="T3" fmla="*/ 22 h 58"/>
                <a:gd name="T4" fmla="*/ 42 w 65"/>
                <a:gd name="T5" fmla="*/ 16 h 58"/>
                <a:gd name="T6" fmla="*/ 32 w 65"/>
                <a:gd name="T7" fmla="*/ 6 h 58"/>
                <a:gd name="T8" fmla="*/ 24 w 65"/>
                <a:gd name="T9" fmla="*/ 0 h 58"/>
                <a:gd name="T10" fmla="*/ 24 w 65"/>
                <a:gd name="T11" fmla="*/ 23 h 58"/>
                <a:gd name="T12" fmla="*/ 21 w 65"/>
                <a:gd name="T13" fmla="*/ 22 h 58"/>
                <a:gd name="T14" fmla="*/ 3 w 65"/>
                <a:gd name="T15" fmla="*/ 28 h 58"/>
                <a:gd name="T16" fmla="*/ 0 w 65"/>
                <a:gd name="T17" fmla="*/ 34 h 58"/>
                <a:gd name="T18" fmla="*/ 2 w 65"/>
                <a:gd name="T19" fmla="*/ 41 h 58"/>
                <a:gd name="T20" fmla="*/ 5 w 65"/>
                <a:gd name="T21" fmla="*/ 48 h 58"/>
                <a:gd name="T22" fmla="*/ 10 w 65"/>
                <a:gd name="T23" fmla="*/ 55 h 58"/>
                <a:gd name="T24" fmla="*/ 35 w 65"/>
                <a:gd name="T25" fmla="*/ 57 h 58"/>
                <a:gd name="T26" fmla="*/ 45 w 65"/>
                <a:gd name="T27" fmla="*/ 55 h 58"/>
                <a:gd name="T28" fmla="*/ 60 w 65"/>
                <a:gd name="T29" fmla="*/ 57 h 58"/>
                <a:gd name="T30" fmla="*/ 64 w 65"/>
                <a:gd name="T31" fmla="*/ 26 h 58"/>
                <a:gd name="T32" fmla="*/ 9 w 65"/>
                <a:gd name="T33" fmla="*/ 25 h 58"/>
                <a:gd name="T34" fmla="*/ 24 w 65"/>
                <a:gd name="T35" fmla="*/ 28 h 58"/>
                <a:gd name="T36" fmla="*/ 9 w 65"/>
                <a:gd name="T37" fmla="*/ 30 h 58"/>
                <a:gd name="T38" fmla="*/ 9 w 65"/>
                <a:gd name="T39" fmla="*/ 25 h 58"/>
                <a:gd name="T40" fmla="*/ 18 w 65"/>
                <a:gd name="T41" fmla="*/ 32 h 58"/>
                <a:gd name="T42" fmla="*/ 18 w 65"/>
                <a:gd name="T43" fmla="*/ 37 h 58"/>
                <a:gd name="T44" fmla="*/ 6 w 65"/>
                <a:gd name="T45" fmla="*/ 37 h 58"/>
                <a:gd name="T46" fmla="*/ 6 w 65"/>
                <a:gd name="T47" fmla="*/ 32 h 58"/>
                <a:gd name="T48" fmla="*/ 18 w 65"/>
                <a:gd name="T49" fmla="*/ 39 h 58"/>
                <a:gd name="T50" fmla="*/ 23 w 65"/>
                <a:gd name="T51" fmla="*/ 41 h 58"/>
                <a:gd name="T52" fmla="*/ 11 w 65"/>
                <a:gd name="T53" fmla="*/ 43 h 58"/>
                <a:gd name="T54" fmla="*/ 5 w 65"/>
                <a:gd name="T55" fmla="*/ 41 h 58"/>
                <a:gd name="T56" fmla="*/ 11 w 65"/>
                <a:gd name="T57" fmla="*/ 45 h 58"/>
                <a:gd name="T58" fmla="*/ 23 w 65"/>
                <a:gd name="T59" fmla="*/ 45 h 58"/>
                <a:gd name="T60" fmla="*/ 23 w 65"/>
                <a:gd name="T61" fmla="*/ 50 h 58"/>
                <a:gd name="T62" fmla="*/ 8 w 65"/>
                <a:gd name="T63" fmla="*/ 48 h 58"/>
                <a:gd name="T64" fmla="*/ 23 w 65"/>
                <a:gd name="T65" fmla="*/ 52 h 58"/>
                <a:gd name="T66" fmla="*/ 24 w 65"/>
                <a:gd name="T67" fmla="*/ 44 h 58"/>
                <a:gd name="T68" fmla="*/ 22 w 65"/>
                <a:gd name="T69" fmla="*/ 37 h 58"/>
                <a:gd name="T70" fmla="*/ 21 w 65"/>
                <a:gd name="T71" fmla="*/ 32 h 58"/>
                <a:gd name="T72" fmla="*/ 26 w 65"/>
                <a:gd name="T73" fmla="*/ 26 h 58"/>
                <a:gd name="T74" fmla="*/ 28 w 65"/>
                <a:gd name="T75" fmla="*/ 31 h 58"/>
                <a:gd name="T76" fmla="*/ 39 w 65"/>
                <a:gd name="T77" fmla="*/ 40 h 58"/>
                <a:gd name="T78" fmla="*/ 30 w 65"/>
                <a:gd name="T79" fmla="*/ 31 h 58"/>
                <a:gd name="T80" fmla="*/ 29 w 65"/>
                <a:gd name="T81" fmla="*/ 24 h 58"/>
                <a:gd name="T82" fmla="*/ 29 w 65"/>
                <a:gd name="T83" fmla="*/ 24 h 58"/>
                <a:gd name="T84" fmla="*/ 22 w 65"/>
                <a:gd name="T85" fmla="*/ 8 h 58"/>
                <a:gd name="T86" fmla="*/ 28 w 65"/>
                <a:gd name="T87" fmla="*/ 4 h 58"/>
                <a:gd name="T88" fmla="*/ 32 w 65"/>
                <a:gd name="T89" fmla="*/ 14 h 58"/>
                <a:gd name="T90" fmla="*/ 43 w 65"/>
                <a:gd name="T91" fmla="*/ 20 h 58"/>
                <a:gd name="T92" fmla="*/ 46 w 65"/>
                <a:gd name="T93" fmla="*/ 50 h 58"/>
                <a:gd name="T94" fmla="*/ 12 w 65"/>
                <a:gd name="T95" fmla="*/ 52 h 58"/>
                <a:gd name="T96" fmla="*/ 23 w 65"/>
                <a:gd name="T97" fmla="*/ 52 h 58"/>
                <a:gd name="T98" fmla="*/ 61 w 65"/>
                <a:gd name="T99" fmla="*/ 27 h 58"/>
                <a:gd name="T100" fmla="*/ 48 w 65"/>
                <a:gd name="T101" fmla="*/ 5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5" h="58">
                  <a:moveTo>
                    <a:pt x="64" y="24"/>
                  </a:moveTo>
                  <a:cubicBezTo>
                    <a:pt x="64" y="24"/>
                    <a:pt x="63" y="24"/>
                    <a:pt x="63" y="24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7" y="20"/>
                    <a:pt x="46" y="18"/>
                    <a:pt x="45" y="18"/>
                  </a:cubicBezTo>
                  <a:cubicBezTo>
                    <a:pt x="44" y="17"/>
                    <a:pt x="43" y="17"/>
                    <a:pt x="42" y="16"/>
                  </a:cubicBezTo>
                  <a:cubicBezTo>
                    <a:pt x="39" y="15"/>
                    <a:pt x="37" y="14"/>
                    <a:pt x="35" y="12"/>
                  </a:cubicBezTo>
                  <a:cubicBezTo>
                    <a:pt x="33" y="10"/>
                    <a:pt x="32" y="8"/>
                    <a:pt x="32" y="6"/>
                  </a:cubicBezTo>
                  <a:cubicBezTo>
                    <a:pt x="31" y="4"/>
                    <a:pt x="31" y="2"/>
                    <a:pt x="30" y="1"/>
                  </a:cubicBezTo>
                  <a:cubicBezTo>
                    <a:pt x="28" y="0"/>
                    <a:pt x="26" y="0"/>
                    <a:pt x="24" y="0"/>
                  </a:cubicBezTo>
                  <a:cubicBezTo>
                    <a:pt x="22" y="1"/>
                    <a:pt x="20" y="4"/>
                    <a:pt x="20" y="7"/>
                  </a:cubicBezTo>
                  <a:cubicBezTo>
                    <a:pt x="19" y="14"/>
                    <a:pt x="22" y="19"/>
                    <a:pt x="24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3" y="22"/>
                    <a:pt x="22" y="22"/>
                    <a:pt x="21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6" y="22"/>
                    <a:pt x="3" y="25"/>
                    <a:pt x="3" y="28"/>
                  </a:cubicBezTo>
                  <a:cubicBezTo>
                    <a:pt x="3" y="28"/>
                    <a:pt x="3" y="29"/>
                    <a:pt x="4" y="29"/>
                  </a:cubicBezTo>
                  <a:cubicBezTo>
                    <a:pt x="1" y="30"/>
                    <a:pt x="0" y="32"/>
                    <a:pt x="0" y="34"/>
                  </a:cubicBezTo>
                  <a:cubicBezTo>
                    <a:pt x="0" y="36"/>
                    <a:pt x="1" y="38"/>
                    <a:pt x="2" y="39"/>
                  </a:cubicBezTo>
                  <a:cubicBezTo>
                    <a:pt x="2" y="40"/>
                    <a:pt x="2" y="40"/>
                    <a:pt x="2" y="41"/>
                  </a:cubicBezTo>
                  <a:cubicBezTo>
                    <a:pt x="2" y="43"/>
                    <a:pt x="3" y="45"/>
                    <a:pt x="5" y="46"/>
                  </a:cubicBezTo>
                  <a:cubicBezTo>
                    <a:pt x="5" y="46"/>
                    <a:pt x="5" y="47"/>
                    <a:pt x="5" y="48"/>
                  </a:cubicBezTo>
                  <a:cubicBezTo>
                    <a:pt x="5" y="50"/>
                    <a:pt x="6" y="52"/>
                    <a:pt x="8" y="53"/>
                  </a:cubicBezTo>
                  <a:cubicBezTo>
                    <a:pt x="9" y="53"/>
                    <a:pt x="9" y="54"/>
                    <a:pt x="10" y="55"/>
                  </a:cubicBezTo>
                  <a:cubicBezTo>
                    <a:pt x="13" y="57"/>
                    <a:pt x="24" y="58"/>
                    <a:pt x="30" y="58"/>
                  </a:cubicBezTo>
                  <a:cubicBezTo>
                    <a:pt x="32" y="58"/>
                    <a:pt x="34" y="58"/>
                    <a:pt x="35" y="57"/>
                  </a:cubicBezTo>
                  <a:cubicBezTo>
                    <a:pt x="38" y="57"/>
                    <a:pt x="41" y="56"/>
                    <a:pt x="45" y="54"/>
                  </a:cubicBezTo>
                  <a:cubicBezTo>
                    <a:pt x="45" y="55"/>
                    <a:pt x="45" y="55"/>
                    <a:pt x="45" y="55"/>
                  </a:cubicBezTo>
                  <a:cubicBezTo>
                    <a:pt x="45" y="56"/>
                    <a:pt x="46" y="56"/>
                    <a:pt x="46" y="56"/>
                  </a:cubicBezTo>
                  <a:cubicBezTo>
                    <a:pt x="60" y="57"/>
                    <a:pt x="60" y="57"/>
                    <a:pt x="60" y="57"/>
                  </a:cubicBezTo>
                  <a:cubicBezTo>
                    <a:pt x="61" y="57"/>
                    <a:pt x="62" y="56"/>
                    <a:pt x="62" y="55"/>
                  </a:cubicBezTo>
                  <a:cubicBezTo>
                    <a:pt x="64" y="26"/>
                    <a:pt x="64" y="26"/>
                    <a:pt x="64" y="26"/>
                  </a:cubicBezTo>
                  <a:cubicBezTo>
                    <a:pt x="65" y="25"/>
                    <a:pt x="64" y="25"/>
                    <a:pt x="64" y="24"/>
                  </a:cubicBezTo>
                  <a:close/>
                  <a:moveTo>
                    <a:pt x="9" y="25"/>
                  </a:moveTo>
                  <a:cubicBezTo>
                    <a:pt x="21" y="25"/>
                    <a:pt x="21" y="25"/>
                    <a:pt x="21" y="25"/>
                  </a:cubicBezTo>
                  <a:cubicBezTo>
                    <a:pt x="23" y="25"/>
                    <a:pt x="24" y="26"/>
                    <a:pt x="24" y="28"/>
                  </a:cubicBezTo>
                  <a:cubicBezTo>
                    <a:pt x="24" y="29"/>
                    <a:pt x="23" y="30"/>
                    <a:pt x="21" y="30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8" y="30"/>
                    <a:pt x="6" y="29"/>
                    <a:pt x="6" y="28"/>
                  </a:cubicBezTo>
                  <a:cubicBezTo>
                    <a:pt x="6" y="26"/>
                    <a:pt x="8" y="25"/>
                    <a:pt x="9" y="25"/>
                  </a:cubicBezTo>
                  <a:close/>
                  <a:moveTo>
                    <a:pt x="6" y="32"/>
                  </a:moveTo>
                  <a:cubicBezTo>
                    <a:pt x="18" y="32"/>
                    <a:pt x="18" y="32"/>
                    <a:pt x="18" y="32"/>
                  </a:cubicBezTo>
                  <a:cubicBezTo>
                    <a:pt x="19" y="32"/>
                    <a:pt x="21" y="33"/>
                    <a:pt x="21" y="34"/>
                  </a:cubicBezTo>
                  <a:cubicBezTo>
                    <a:pt x="21" y="36"/>
                    <a:pt x="19" y="37"/>
                    <a:pt x="1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6" y="37"/>
                    <a:pt x="6" y="37"/>
                    <a:pt x="6" y="37"/>
                  </a:cubicBezTo>
                  <a:cubicBezTo>
                    <a:pt x="4" y="37"/>
                    <a:pt x="3" y="36"/>
                    <a:pt x="3" y="34"/>
                  </a:cubicBezTo>
                  <a:cubicBezTo>
                    <a:pt x="3" y="33"/>
                    <a:pt x="4" y="32"/>
                    <a:pt x="6" y="32"/>
                  </a:cubicBezTo>
                  <a:close/>
                  <a:moveTo>
                    <a:pt x="8" y="39"/>
                  </a:moveTo>
                  <a:cubicBezTo>
                    <a:pt x="18" y="39"/>
                    <a:pt x="18" y="39"/>
                    <a:pt x="18" y="39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2" y="39"/>
                    <a:pt x="23" y="40"/>
                    <a:pt x="23" y="41"/>
                  </a:cubicBezTo>
                  <a:cubicBezTo>
                    <a:pt x="23" y="42"/>
                    <a:pt x="22" y="43"/>
                    <a:pt x="20" y="43"/>
                  </a:cubicBezTo>
                  <a:cubicBezTo>
                    <a:pt x="11" y="43"/>
                    <a:pt x="11" y="43"/>
                    <a:pt x="11" y="43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6" y="43"/>
                    <a:pt x="5" y="42"/>
                    <a:pt x="5" y="41"/>
                  </a:cubicBezTo>
                  <a:cubicBezTo>
                    <a:pt x="5" y="40"/>
                    <a:pt x="6" y="39"/>
                    <a:pt x="8" y="39"/>
                  </a:cubicBezTo>
                  <a:close/>
                  <a:moveTo>
                    <a:pt x="11" y="45"/>
                  </a:moveTo>
                  <a:cubicBezTo>
                    <a:pt x="20" y="45"/>
                    <a:pt x="20" y="45"/>
                    <a:pt x="20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5" y="45"/>
                    <a:pt x="26" y="47"/>
                    <a:pt x="26" y="48"/>
                  </a:cubicBezTo>
                  <a:cubicBezTo>
                    <a:pt x="26" y="49"/>
                    <a:pt x="25" y="50"/>
                    <a:pt x="23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9" y="50"/>
                    <a:pt x="8" y="49"/>
                    <a:pt x="8" y="48"/>
                  </a:cubicBezTo>
                  <a:cubicBezTo>
                    <a:pt x="8" y="47"/>
                    <a:pt x="9" y="45"/>
                    <a:pt x="11" y="45"/>
                  </a:cubicBezTo>
                  <a:close/>
                  <a:moveTo>
                    <a:pt x="23" y="52"/>
                  </a:moveTo>
                  <a:cubicBezTo>
                    <a:pt x="26" y="52"/>
                    <a:pt x="28" y="50"/>
                    <a:pt x="28" y="48"/>
                  </a:cubicBezTo>
                  <a:cubicBezTo>
                    <a:pt x="28" y="46"/>
                    <a:pt x="26" y="44"/>
                    <a:pt x="24" y="44"/>
                  </a:cubicBezTo>
                  <a:cubicBezTo>
                    <a:pt x="25" y="43"/>
                    <a:pt x="25" y="42"/>
                    <a:pt x="25" y="41"/>
                  </a:cubicBezTo>
                  <a:cubicBezTo>
                    <a:pt x="25" y="39"/>
                    <a:pt x="24" y="38"/>
                    <a:pt x="22" y="37"/>
                  </a:cubicBezTo>
                  <a:cubicBezTo>
                    <a:pt x="22" y="36"/>
                    <a:pt x="23" y="35"/>
                    <a:pt x="23" y="34"/>
                  </a:cubicBezTo>
                  <a:cubicBezTo>
                    <a:pt x="23" y="33"/>
                    <a:pt x="22" y="33"/>
                    <a:pt x="21" y="32"/>
                  </a:cubicBezTo>
                  <a:cubicBezTo>
                    <a:pt x="24" y="32"/>
                    <a:pt x="26" y="30"/>
                    <a:pt x="26" y="28"/>
                  </a:cubicBezTo>
                  <a:cubicBezTo>
                    <a:pt x="26" y="27"/>
                    <a:pt x="26" y="26"/>
                    <a:pt x="26" y="26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8" y="27"/>
                    <a:pt x="28" y="29"/>
                    <a:pt x="28" y="31"/>
                  </a:cubicBezTo>
                  <a:cubicBezTo>
                    <a:pt x="29" y="38"/>
                    <a:pt x="37" y="41"/>
                    <a:pt x="37" y="41"/>
                  </a:cubicBezTo>
                  <a:cubicBezTo>
                    <a:pt x="38" y="41"/>
                    <a:pt x="38" y="41"/>
                    <a:pt x="39" y="40"/>
                  </a:cubicBezTo>
                  <a:cubicBezTo>
                    <a:pt x="39" y="40"/>
                    <a:pt x="38" y="39"/>
                    <a:pt x="38" y="39"/>
                  </a:cubicBezTo>
                  <a:cubicBezTo>
                    <a:pt x="38" y="39"/>
                    <a:pt x="31" y="37"/>
                    <a:pt x="30" y="31"/>
                  </a:cubicBezTo>
                  <a:cubicBezTo>
                    <a:pt x="30" y="28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3"/>
                  </a:cubicBezTo>
                  <a:cubicBezTo>
                    <a:pt x="29" y="23"/>
                    <a:pt x="21" y="16"/>
                    <a:pt x="22" y="8"/>
                  </a:cubicBezTo>
                  <a:cubicBezTo>
                    <a:pt x="23" y="5"/>
                    <a:pt x="24" y="4"/>
                    <a:pt x="25" y="3"/>
                  </a:cubicBezTo>
                  <a:cubicBezTo>
                    <a:pt x="26" y="3"/>
                    <a:pt x="27" y="3"/>
                    <a:pt x="28" y="4"/>
                  </a:cubicBezTo>
                  <a:cubicBezTo>
                    <a:pt x="28" y="4"/>
                    <a:pt x="29" y="5"/>
                    <a:pt x="29" y="7"/>
                  </a:cubicBezTo>
                  <a:cubicBezTo>
                    <a:pt x="30" y="9"/>
                    <a:pt x="31" y="11"/>
                    <a:pt x="32" y="14"/>
                  </a:cubicBezTo>
                  <a:cubicBezTo>
                    <a:pt x="35" y="17"/>
                    <a:pt x="38" y="18"/>
                    <a:pt x="40" y="19"/>
                  </a:cubicBezTo>
                  <a:cubicBezTo>
                    <a:pt x="41" y="19"/>
                    <a:pt x="42" y="20"/>
                    <a:pt x="43" y="20"/>
                  </a:cubicBezTo>
                  <a:cubicBezTo>
                    <a:pt x="44" y="21"/>
                    <a:pt x="47" y="25"/>
                    <a:pt x="48" y="26"/>
                  </a:cubicBezTo>
                  <a:cubicBezTo>
                    <a:pt x="46" y="50"/>
                    <a:pt x="46" y="50"/>
                    <a:pt x="46" y="50"/>
                  </a:cubicBezTo>
                  <a:cubicBezTo>
                    <a:pt x="43" y="52"/>
                    <a:pt x="39" y="54"/>
                    <a:pt x="34" y="54"/>
                  </a:cubicBezTo>
                  <a:cubicBezTo>
                    <a:pt x="27" y="55"/>
                    <a:pt x="14" y="54"/>
                    <a:pt x="12" y="52"/>
                  </a:cubicBezTo>
                  <a:cubicBezTo>
                    <a:pt x="12" y="52"/>
                    <a:pt x="12" y="52"/>
                    <a:pt x="12" y="52"/>
                  </a:cubicBezTo>
                  <a:lnTo>
                    <a:pt x="23" y="52"/>
                  </a:lnTo>
                  <a:close/>
                  <a:moveTo>
                    <a:pt x="50" y="26"/>
                  </a:moveTo>
                  <a:cubicBezTo>
                    <a:pt x="61" y="27"/>
                    <a:pt x="61" y="27"/>
                    <a:pt x="61" y="27"/>
                  </a:cubicBezTo>
                  <a:cubicBezTo>
                    <a:pt x="59" y="54"/>
                    <a:pt x="59" y="54"/>
                    <a:pt x="59" y="54"/>
                  </a:cubicBezTo>
                  <a:cubicBezTo>
                    <a:pt x="48" y="53"/>
                    <a:pt x="48" y="53"/>
                    <a:pt x="48" y="53"/>
                  </a:cubicBezTo>
                  <a:lnTo>
                    <a:pt x="50" y="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Freeform 39"/>
            <p:cNvSpPr>
              <a:spLocks noEditPoints="1"/>
            </p:cNvSpPr>
            <p:nvPr/>
          </p:nvSpPr>
          <p:spPr bwMode="auto">
            <a:xfrm>
              <a:off x="6015126" y="3182741"/>
              <a:ext cx="509342" cy="456038"/>
            </a:xfrm>
            <a:custGeom>
              <a:avLst/>
              <a:gdLst>
                <a:gd name="T0" fmla="*/ 20 w 73"/>
                <a:gd name="T1" fmla="*/ 52 h 65"/>
                <a:gd name="T2" fmla="*/ 26 w 73"/>
                <a:gd name="T3" fmla="*/ 46 h 65"/>
                <a:gd name="T4" fmla="*/ 33 w 73"/>
                <a:gd name="T5" fmla="*/ 42 h 65"/>
                <a:gd name="T6" fmla="*/ 35 w 73"/>
                <a:gd name="T7" fmla="*/ 37 h 65"/>
                <a:gd name="T8" fmla="*/ 32 w 73"/>
                <a:gd name="T9" fmla="*/ 30 h 65"/>
                <a:gd name="T10" fmla="*/ 30 w 73"/>
                <a:gd name="T11" fmla="*/ 22 h 65"/>
                <a:gd name="T12" fmla="*/ 26 w 73"/>
                <a:gd name="T13" fmla="*/ 19 h 65"/>
                <a:gd name="T14" fmla="*/ 16 w 73"/>
                <a:gd name="T15" fmla="*/ 18 h 65"/>
                <a:gd name="T16" fmla="*/ 10 w 73"/>
                <a:gd name="T17" fmla="*/ 20 h 65"/>
                <a:gd name="T18" fmla="*/ 2 w 73"/>
                <a:gd name="T19" fmla="*/ 26 h 65"/>
                <a:gd name="T20" fmla="*/ 1 w 73"/>
                <a:gd name="T21" fmla="*/ 32 h 65"/>
                <a:gd name="T22" fmla="*/ 2 w 73"/>
                <a:gd name="T23" fmla="*/ 38 h 65"/>
                <a:gd name="T24" fmla="*/ 5 w 73"/>
                <a:gd name="T25" fmla="*/ 47 h 65"/>
                <a:gd name="T26" fmla="*/ 10 w 73"/>
                <a:gd name="T27" fmla="*/ 50 h 65"/>
                <a:gd name="T28" fmla="*/ 14 w 73"/>
                <a:gd name="T29" fmla="*/ 50 h 65"/>
                <a:gd name="T30" fmla="*/ 6 w 73"/>
                <a:gd name="T31" fmla="*/ 38 h 65"/>
                <a:gd name="T32" fmla="*/ 5 w 73"/>
                <a:gd name="T33" fmla="*/ 26 h 65"/>
                <a:gd name="T34" fmla="*/ 18 w 73"/>
                <a:gd name="T35" fmla="*/ 22 h 65"/>
                <a:gd name="T36" fmla="*/ 31 w 73"/>
                <a:gd name="T37" fmla="*/ 26 h 65"/>
                <a:gd name="T38" fmla="*/ 30 w 73"/>
                <a:gd name="T39" fmla="*/ 38 h 65"/>
                <a:gd name="T40" fmla="*/ 22 w 73"/>
                <a:gd name="T41" fmla="*/ 50 h 65"/>
                <a:gd name="T42" fmla="*/ 34 w 73"/>
                <a:gd name="T43" fmla="*/ 8 h 65"/>
                <a:gd name="T44" fmla="*/ 32 w 73"/>
                <a:gd name="T45" fmla="*/ 13 h 65"/>
                <a:gd name="T46" fmla="*/ 33 w 73"/>
                <a:gd name="T47" fmla="*/ 16 h 65"/>
                <a:gd name="T48" fmla="*/ 37 w 73"/>
                <a:gd name="T49" fmla="*/ 19 h 65"/>
                <a:gd name="T50" fmla="*/ 42 w 73"/>
                <a:gd name="T51" fmla="*/ 22 h 65"/>
                <a:gd name="T52" fmla="*/ 45 w 73"/>
                <a:gd name="T53" fmla="*/ 23 h 65"/>
                <a:gd name="T54" fmla="*/ 50 w 73"/>
                <a:gd name="T55" fmla="*/ 19 h 65"/>
                <a:gd name="T56" fmla="*/ 53 w 73"/>
                <a:gd name="T57" fmla="*/ 15 h 65"/>
                <a:gd name="T58" fmla="*/ 54 w 73"/>
                <a:gd name="T59" fmla="*/ 11 h 65"/>
                <a:gd name="T60" fmla="*/ 53 w 73"/>
                <a:gd name="T61" fmla="*/ 7 h 65"/>
                <a:gd name="T62" fmla="*/ 50 w 73"/>
                <a:gd name="T63" fmla="*/ 4 h 65"/>
                <a:gd name="T64" fmla="*/ 45 w 73"/>
                <a:gd name="T65" fmla="*/ 0 h 65"/>
                <a:gd name="T66" fmla="*/ 41 w 73"/>
                <a:gd name="T67" fmla="*/ 0 h 65"/>
                <a:gd name="T68" fmla="*/ 36 w 73"/>
                <a:gd name="T69" fmla="*/ 4 h 65"/>
                <a:gd name="T70" fmla="*/ 36 w 73"/>
                <a:gd name="T71" fmla="*/ 9 h 65"/>
                <a:gd name="T72" fmla="*/ 41 w 73"/>
                <a:gd name="T73" fmla="*/ 2 h 65"/>
                <a:gd name="T74" fmla="*/ 50 w 73"/>
                <a:gd name="T75" fmla="*/ 6 h 65"/>
                <a:gd name="T76" fmla="*/ 52 w 73"/>
                <a:gd name="T77" fmla="*/ 12 h 65"/>
                <a:gd name="T78" fmla="*/ 46 w 73"/>
                <a:gd name="T79" fmla="*/ 20 h 65"/>
                <a:gd name="T80" fmla="*/ 39 w 73"/>
                <a:gd name="T81" fmla="*/ 17 h 65"/>
                <a:gd name="T82" fmla="*/ 34 w 73"/>
                <a:gd name="T83" fmla="*/ 11 h 65"/>
                <a:gd name="T84" fmla="*/ 55 w 73"/>
                <a:gd name="T85" fmla="*/ 65 h 65"/>
                <a:gd name="T86" fmla="*/ 55 w 73"/>
                <a:gd name="T87" fmla="*/ 32 h 65"/>
                <a:gd name="T88" fmla="*/ 43 w 73"/>
                <a:gd name="T89" fmla="*/ 5 h 65"/>
                <a:gd name="T90" fmla="*/ 43 w 73"/>
                <a:gd name="T91" fmla="*/ 15 h 65"/>
                <a:gd name="T92" fmla="*/ 54 w 73"/>
                <a:gd name="T93" fmla="*/ 54 h 65"/>
                <a:gd name="T94" fmla="*/ 47 w 73"/>
                <a:gd name="T95" fmla="*/ 45 h 65"/>
                <a:gd name="T96" fmla="*/ 18 w 73"/>
                <a:gd name="T97" fmla="*/ 25 h 65"/>
                <a:gd name="T98" fmla="*/ 10 w 73"/>
                <a:gd name="T99" fmla="*/ 35 h 65"/>
                <a:gd name="T100" fmla="*/ 18 w 73"/>
                <a:gd name="T101" fmla="*/ 38 h 65"/>
                <a:gd name="T102" fmla="*/ 56 w 73"/>
                <a:gd name="T103" fmla="*/ 11 h 65"/>
                <a:gd name="T104" fmla="*/ 56 w 73"/>
                <a:gd name="T105" fmla="*/ 14 h 65"/>
                <a:gd name="T106" fmla="*/ 32 w 73"/>
                <a:gd name="T107" fmla="*/ 5 h 65"/>
                <a:gd name="T108" fmla="*/ 40 w 73"/>
                <a:gd name="T109" fmla="*/ 59 h 65"/>
                <a:gd name="T110" fmla="*/ 16 w 73"/>
                <a:gd name="T111" fmla="*/ 53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3" h="65">
                  <a:moveTo>
                    <a:pt x="16" y="52"/>
                  </a:moveTo>
                  <a:cubicBezTo>
                    <a:pt x="16" y="51"/>
                    <a:pt x="16" y="51"/>
                    <a:pt x="16" y="51"/>
                  </a:cubicBezTo>
                  <a:cubicBezTo>
                    <a:pt x="16" y="50"/>
                    <a:pt x="17" y="49"/>
                    <a:pt x="18" y="49"/>
                  </a:cubicBezTo>
                  <a:cubicBezTo>
                    <a:pt x="19" y="49"/>
                    <a:pt x="20" y="50"/>
                    <a:pt x="20" y="51"/>
                  </a:cubicBezTo>
                  <a:cubicBezTo>
                    <a:pt x="20" y="51"/>
                    <a:pt x="20" y="51"/>
                    <a:pt x="20" y="52"/>
                  </a:cubicBezTo>
                  <a:cubicBezTo>
                    <a:pt x="20" y="52"/>
                    <a:pt x="21" y="52"/>
                    <a:pt x="21" y="52"/>
                  </a:cubicBezTo>
                  <a:cubicBezTo>
                    <a:pt x="23" y="52"/>
                    <a:pt x="24" y="51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49"/>
                    <a:pt x="26" y="49"/>
                  </a:cubicBezTo>
                  <a:cubicBezTo>
                    <a:pt x="25" y="48"/>
                    <a:pt x="26" y="47"/>
                    <a:pt x="26" y="46"/>
                  </a:cubicBezTo>
                  <a:cubicBezTo>
                    <a:pt x="27" y="46"/>
                    <a:pt x="28" y="46"/>
                    <a:pt x="29" y="47"/>
                  </a:cubicBezTo>
                  <a:cubicBezTo>
                    <a:pt x="29" y="47"/>
                    <a:pt x="30" y="47"/>
                    <a:pt x="30" y="47"/>
                  </a:cubicBezTo>
                  <a:cubicBezTo>
                    <a:pt x="30" y="47"/>
                    <a:pt x="30" y="47"/>
                    <a:pt x="31" y="47"/>
                  </a:cubicBezTo>
                  <a:cubicBezTo>
                    <a:pt x="32" y="46"/>
                    <a:pt x="33" y="44"/>
                    <a:pt x="33" y="43"/>
                  </a:cubicBezTo>
                  <a:cubicBezTo>
                    <a:pt x="33" y="43"/>
                    <a:pt x="34" y="42"/>
                    <a:pt x="33" y="42"/>
                  </a:cubicBezTo>
                  <a:cubicBezTo>
                    <a:pt x="33" y="42"/>
                    <a:pt x="33" y="42"/>
                    <a:pt x="33" y="42"/>
                  </a:cubicBezTo>
                  <a:cubicBezTo>
                    <a:pt x="32" y="41"/>
                    <a:pt x="31" y="40"/>
                    <a:pt x="32" y="39"/>
                  </a:cubicBezTo>
                  <a:cubicBezTo>
                    <a:pt x="32" y="38"/>
                    <a:pt x="33" y="38"/>
                    <a:pt x="34" y="38"/>
                  </a:cubicBezTo>
                  <a:cubicBezTo>
                    <a:pt x="34" y="38"/>
                    <a:pt x="35" y="38"/>
                    <a:pt x="35" y="38"/>
                  </a:cubicBezTo>
                  <a:cubicBezTo>
                    <a:pt x="35" y="37"/>
                    <a:pt x="35" y="37"/>
                    <a:pt x="35" y="37"/>
                  </a:cubicBezTo>
                  <a:cubicBezTo>
                    <a:pt x="35" y="36"/>
                    <a:pt x="35" y="35"/>
                    <a:pt x="35" y="35"/>
                  </a:cubicBezTo>
                  <a:cubicBezTo>
                    <a:pt x="35" y="34"/>
                    <a:pt x="35" y="33"/>
                    <a:pt x="35" y="32"/>
                  </a:cubicBezTo>
                  <a:cubicBezTo>
                    <a:pt x="35" y="32"/>
                    <a:pt x="35" y="32"/>
                    <a:pt x="35" y="32"/>
                  </a:cubicBezTo>
                  <a:cubicBezTo>
                    <a:pt x="35" y="31"/>
                    <a:pt x="34" y="31"/>
                    <a:pt x="34" y="31"/>
                  </a:cubicBezTo>
                  <a:cubicBezTo>
                    <a:pt x="33" y="32"/>
                    <a:pt x="32" y="31"/>
                    <a:pt x="32" y="30"/>
                  </a:cubicBezTo>
                  <a:cubicBezTo>
                    <a:pt x="31" y="29"/>
                    <a:pt x="32" y="28"/>
                    <a:pt x="33" y="28"/>
                  </a:cubicBezTo>
                  <a:cubicBezTo>
                    <a:pt x="33" y="28"/>
                    <a:pt x="33" y="27"/>
                    <a:pt x="33" y="27"/>
                  </a:cubicBezTo>
                  <a:cubicBezTo>
                    <a:pt x="34" y="27"/>
                    <a:pt x="33" y="27"/>
                    <a:pt x="33" y="26"/>
                  </a:cubicBezTo>
                  <a:cubicBezTo>
                    <a:pt x="33" y="25"/>
                    <a:pt x="32" y="24"/>
                    <a:pt x="31" y="22"/>
                  </a:cubicBezTo>
                  <a:cubicBezTo>
                    <a:pt x="30" y="22"/>
                    <a:pt x="30" y="22"/>
                    <a:pt x="30" y="22"/>
                  </a:cubicBezTo>
                  <a:cubicBezTo>
                    <a:pt x="30" y="22"/>
                    <a:pt x="29" y="22"/>
                    <a:pt x="29" y="22"/>
                  </a:cubicBezTo>
                  <a:cubicBezTo>
                    <a:pt x="28" y="23"/>
                    <a:pt x="27" y="23"/>
                    <a:pt x="26" y="23"/>
                  </a:cubicBezTo>
                  <a:cubicBezTo>
                    <a:pt x="26" y="22"/>
                    <a:pt x="25" y="21"/>
                    <a:pt x="26" y="20"/>
                  </a:cubicBezTo>
                  <a:cubicBezTo>
                    <a:pt x="26" y="20"/>
                    <a:pt x="26" y="20"/>
                    <a:pt x="26" y="19"/>
                  </a:cubicBezTo>
                  <a:cubicBezTo>
                    <a:pt x="26" y="19"/>
                    <a:pt x="26" y="19"/>
                    <a:pt x="26" y="19"/>
                  </a:cubicBezTo>
                  <a:cubicBezTo>
                    <a:pt x="24" y="18"/>
                    <a:pt x="23" y="18"/>
                    <a:pt x="21" y="17"/>
                  </a:cubicBezTo>
                  <a:cubicBezTo>
                    <a:pt x="21" y="17"/>
                    <a:pt x="20" y="17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9"/>
                    <a:pt x="19" y="20"/>
                    <a:pt x="18" y="20"/>
                  </a:cubicBezTo>
                  <a:cubicBezTo>
                    <a:pt x="17" y="20"/>
                    <a:pt x="16" y="19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3" y="18"/>
                    <a:pt x="12" y="18"/>
                    <a:pt x="10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0" y="21"/>
                    <a:pt x="10" y="22"/>
                    <a:pt x="9" y="23"/>
                  </a:cubicBezTo>
                  <a:cubicBezTo>
                    <a:pt x="9" y="23"/>
                    <a:pt x="7" y="23"/>
                    <a:pt x="7" y="22"/>
                  </a:cubicBezTo>
                  <a:cubicBezTo>
                    <a:pt x="7" y="22"/>
                    <a:pt x="6" y="22"/>
                    <a:pt x="6" y="22"/>
                  </a:cubicBezTo>
                  <a:cubicBezTo>
                    <a:pt x="6" y="22"/>
                    <a:pt x="5" y="22"/>
                    <a:pt x="5" y="22"/>
                  </a:cubicBezTo>
                  <a:cubicBezTo>
                    <a:pt x="4" y="24"/>
                    <a:pt x="3" y="25"/>
                    <a:pt x="2" y="26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2" y="27"/>
                    <a:pt x="3" y="28"/>
                    <a:pt x="3" y="28"/>
                  </a:cubicBezTo>
                  <a:cubicBezTo>
                    <a:pt x="4" y="28"/>
                    <a:pt x="4" y="29"/>
                    <a:pt x="4" y="30"/>
                  </a:cubicBezTo>
                  <a:cubicBezTo>
                    <a:pt x="4" y="31"/>
                    <a:pt x="3" y="32"/>
                    <a:pt x="2" y="31"/>
                  </a:cubicBezTo>
                  <a:cubicBezTo>
                    <a:pt x="1" y="31"/>
                    <a:pt x="1" y="31"/>
                    <a:pt x="1" y="32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0" y="33"/>
                    <a:pt x="0" y="34"/>
                    <a:pt x="0" y="35"/>
                  </a:cubicBezTo>
                  <a:cubicBezTo>
                    <a:pt x="0" y="35"/>
                    <a:pt x="0" y="36"/>
                    <a:pt x="1" y="37"/>
                  </a:cubicBezTo>
                  <a:cubicBezTo>
                    <a:pt x="1" y="37"/>
                    <a:pt x="1" y="37"/>
                    <a:pt x="1" y="38"/>
                  </a:cubicBezTo>
                  <a:cubicBezTo>
                    <a:pt x="1" y="38"/>
                    <a:pt x="1" y="38"/>
                    <a:pt x="2" y="38"/>
                  </a:cubicBezTo>
                  <a:cubicBezTo>
                    <a:pt x="3" y="38"/>
                    <a:pt x="4" y="38"/>
                    <a:pt x="4" y="39"/>
                  </a:cubicBezTo>
                  <a:cubicBezTo>
                    <a:pt x="4" y="40"/>
                    <a:pt x="4" y="41"/>
                    <a:pt x="3" y="42"/>
                  </a:cubicBezTo>
                  <a:cubicBezTo>
                    <a:pt x="3" y="42"/>
                    <a:pt x="2" y="42"/>
                    <a:pt x="2" y="42"/>
                  </a:cubicBezTo>
                  <a:cubicBezTo>
                    <a:pt x="2" y="42"/>
                    <a:pt x="2" y="43"/>
                    <a:pt x="2" y="43"/>
                  </a:cubicBezTo>
                  <a:cubicBezTo>
                    <a:pt x="3" y="44"/>
                    <a:pt x="4" y="46"/>
                    <a:pt x="5" y="47"/>
                  </a:cubicBezTo>
                  <a:cubicBezTo>
                    <a:pt x="5" y="47"/>
                    <a:pt x="6" y="47"/>
                    <a:pt x="6" y="47"/>
                  </a:cubicBezTo>
                  <a:cubicBezTo>
                    <a:pt x="6" y="47"/>
                    <a:pt x="7" y="47"/>
                    <a:pt x="7" y="47"/>
                  </a:cubicBezTo>
                  <a:cubicBezTo>
                    <a:pt x="7" y="46"/>
                    <a:pt x="9" y="46"/>
                    <a:pt x="9" y="46"/>
                  </a:cubicBezTo>
                  <a:cubicBezTo>
                    <a:pt x="10" y="47"/>
                    <a:pt x="10" y="48"/>
                    <a:pt x="10" y="49"/>
                  </a:cubicBezTo>
                  <a:cubicBezTo>
                    <a:pt x="10" y="49"/>
                    <a:pt x="10" y="50"/>
                    <a:pt x="10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2" y="51"/>
                    <a:pt x="13" y="52"/>
                    <a:pt x="1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5" y="52"/>
                    <a:pt x="15" y="52"/>
                    <a:pt x="16" y="52"/>
                  </a:cubicBezTo>
                  <a:close/>
                  <a:moveTo>
                    <a:pt x="14" y="50"/>
                  </a:moveTo>
                  <a:cubicBezTo>
                    <a:pt x="13" y="49"/>
                    <a:pt x="13" y="49"/>
                    <a:pt x="12" y="49"/>
                  </a:cubicBezTo>
                  <a:cubicBezTo>
                    <a:pt x="12" y="47"/>
                    <a:pt x="12" y="46"/>
                    <a:pt x="11" y="45"/>
                  </a:cubicBezTo>
                  <a:cubicBezTo>
                    <a:pt x="9" y="44"/>
                    <a:pt x="7" y="44"/>
                    <a:pt x="6" y="45"/>
                  </a:cubicBezTo>
                  <a:cubicBezTo>
                    <a:pt x="6" y="44"/>
                    <a:pt x="5" y="43"/>
                    <a:pt x="5" y="43"/>
                  </a:cubicBezTo>
                  <a:cubicBezTo>
                    <a:pt x="6" y="42"/>
                    <a:pt x="6" y="40"/>
                    <a:pt x="6" y="38"/>
                  </a:cubicBezTo>
                  <a:cubicBezTo>
                    <a:pt x="5" y="37"/>
                    <a:pt x="4" y="36"/>
                    <a:pt x="2" y="36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2" y="34"/>
                    <a:pt x="2" y="34"/>
                    <a:pt x="2" y="33"/>
                  </a:cubicBezTo>
                  <a:cubicBezTo>
                    <a:pt x="4" y="33"/>
                    <a:pt x="5" y="32"/>
                    <a:pt x="6" y="31"/>
                  </a:cubicBezTo>
                  <a:cubicBezTo>
                    <a:pt x="6" y="29"/>
                    <a:pt x="6" y="27"/>
                    <a:pt x="5" y="26"/>
                  </a:cubicBezTo>
                  <a:cubicBezTo>
                    <a:pt x="5" y="26"/>
                    <a:pt x="6" y="25"/>
                    <a:pt x="6" y="25"/>
                  </a:cubicBezTo>
                  <a:cubicBezTo>
                    <a:pt x="7" y="25"/>
                    <a:pt x="9" y="25"/>
                    <a:pt x="11" y="24"/>
                  </a:cubicBezTo>
                  <a:cubicBezTo>
                    <a:pt x="12" y="23"/>
                    <a:pt x="12" y="22"/>
                    <a:pt x="12" y="20"/>
                  </a:cubicBezTo>
                  <a:cubicBezTo>
                    <a:pt x="13" y="20"/>
                    <a:pt x="13" y="20"/>
                    <a:pt x="14" y="19"/>
                  </a:cubicBezTo>
                  <a:cubicBezTo>
                    <a:pt x="15" y="21"/>
                    <a:pt x="16" y="22"/>
                    <a:pt x="18" y="22"/>
                  </a:cubicBezTo>
                  <a:cubicBezTo>
                    <a:pt x="20" y="22"/>
                    <a:pt x="21" y="21"/>
                    <a:pt x="22" y="19"/>
                  </a:cubicBezTo>
                  <a:cubicBezTo>
                    <a:pt x="22" y="20"/>
                    <a:pt x="23" y="20"/>
                    <a:pt x="24" y="20"/>
                  </a:cubicBezTo>
                  <a:cubicBezTo>
                    <a:pt x="23" y="22"/>
                    <a:pt x="24" y="23"/>
                    <a:pt x="25" y="24"/>
                  </a:cubicBezTo>
                  <a:cubicBezTo>
                    <a:pt x="27" y="25"/>
                    <a:pt x="28" y="25"/>
                    <a:pt x="30" y="25"/>
                  </a:cubicBezTo>
                  <a:cubicBezTo>
                    <a:pt x="30" y="25"/>
                    <a:pt x="31" y="26"/>
                    <a:pt x="31" y="26"/>
                  </a:cubicBezTo>
                  <a:cubicBezTo>
                    <a:pt x="30" y="27"/>
                    <a:pt x="29" y="29"/>
                    <a:pt x="30" y="31"/>
                  </a:cubicBezTo>
                  <a:cubicBezTo>
                    <a:pt x="30" y="32"/>
                    <a:pt x="32" y="33"/>
                    <a:pt x="33" y="33"/>
                  </a:cubicBezTo>
                  <a:cubicBezTo>
                    <a:pt x="33" y="34"/>
                    <a:pt x="33" y="34"/>
                    <a:pt x="33" y="35"/>
                  </a:cubicBezTo>
                  <a:cubicBezTo>
                    <a:pt x="33" y="35"/>
                    <a:pt x="33" y="35"/>
                    <a:pt x="33" y="36"/>
                  </a:cubicBezTo>
                  <a:cubicBezTo>
                    <a:pt x="32" y="36"/>
                    <a:pt x="30" y="37"/>
                    <a:pt x="30" y="38"/>
                  </a:cubicBezTo>
                  <a:cubicBezTo>
                    <a:pt x="29" y="40"/>
                    <a:pt x="30" y="42"/>
                    <a:pt x="31" y="43"/>
                  </a:cubicBezTo>
                  <a:cubicBezTo>
                    <a:pt x="31" y="43"/>
                    <a:pt x="30" y="44"/>
                    <a:pt x="30" y="45"/>
                  </a:cubicBezTo>
                  <a:cubicBezTo>
                    <a:pt x="28" y="44"/>
                    <a:pt x="27" y="44"/>
                    <a:pt x="25" y="45"/>
                  </a:cubicBezTo>
                  <a:cubicBezTo>
                    <a:pt x="24" y="46"/>
                    <a:pt x="23" y="47"/>
                    <a:pt x="24" y="49"/>
                  </a:cubicBezTo>
                  <a:cubicBezTo>
                    <a:pt x="23" y="49"/>
                    <a:pt x="22" y="49"/>
                    <a:pt x="22" y="50"/>
                  </a:cubicBezTo>
                  <a:cubicBezTo>
                    <a:pt x="21" y="48"/>
                    <a:pt x="20" y="47"/>
                    <a:pt x="18" y="47"/>
                  </a:cubicBezTo>
                  <a:cubicBezTo>
                    <a:pt x="16" y="47"/>
                    <a:pt x="15" y="48"/>
                    <a:pt x="14" y="50"/>
                  </a:cubicBezTo>
                  <a:close/>
                  <a:moveTo>
                    <a:pt x="33" y="7"/>
                  </a:moveTo>
                  <a:cubicBezTo>
                    <a:pt x="33" y="7"/>
                    <a:pt x="33" y="7"/>
                    <a:pt x="34" y="7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4" y="9"/>
                    <a:pt x="34" y="9"/>
                    <a:pt x="33" y="9"/>
                  </a:cubicBezTo>
                  <a:cubicBezTo>
                    <a:pt x="33" y="9"/>
                    <a:pt x="32" y="9"/>
                    <a:pt x="32" y="9"/>
                  </a:cubicBezTo>
                  <a:cubicBezTo>
                    <a:pt x="32" y="9"/>
                    <a:pt x="32" y="10"/>
                    <a:pt x="32" y="10"/>
                  </a:cubicBezTo>
                  <a:cubicBezTo>
                    <a:pt x="32" y="10"/>
                    <a:pt x="32" y="11"/>
                    <a:pt x="32" y="11"/>
                  </a:cubicBezTo>
                  <a:cubicBezTo>
                    <a:pt x="32" y="12"/>
                    <a:pt x="32" y="12"/>
                    <a:pt x="32" y="13"/>
                  </a:cubicBezTo>
                  <a:cubicBezTo>
                    <a:pt x="32" y="13"/>
                    <a:pt x="32" y="13"/>
                    <a:pt x="32" y="14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4" y="15"/>
                    <a:pt x="34" y="15"/>
                    <a:pt x="34" y="15"/>
                  </a:cubicBezTo>
                  <a:cubicBezTo>
                    <a:pt x="33" y="15"/>
                    <a:pt x="33" y="16"/>
                    <a:pt x="33" y="16"/>
                  </a:cubicBezTo>
                  <a:cubicBezTo>
                    <a:pt x="33" y="16"/>
                    <a:pt x="33" y="17"/>
                    <a:pt x="33" y="17"/>
                  </a:cubicBezTo>
                  <a:cubicBezTo>
                    <a:pt x="34" y="18"/>
                    <a:pt x="34" y="18"/>
                    <a:pt x="35" y="19"/>
                  </a:cubicBezTo>
                  <a:cubicBezTo>
                    <a:pt x="35" y="19"/>
                    <a:pt x="35" y="20"/>
                    <a:pt x="36" y="20"/>
                  </a:cubicBezTo>
                  <a:cubicBezTo>
                    <a:pt x="36" y="20"/>
                    <a:pt x="36" y="19"/>
                    <a:pt x="36" y="19"/>
                  </a:cubicBezTo>
                  <a:cubicBezTo>
                    <a:pt x="37" y="19"/>
                    <a:pt x="37" y="19"/>
                    <a:pt x="37" y="19"/>
                  </a:cubicBezTo>
                  <a:cubicBezTo>
                    <a:pt x="38" y="19"/>
                    <a:pt x="38" y="20"/>
                    <a:pt x="38" y="20"/>
                  </a:cubicBezTo>
                  <a:cubicBezTo>
                    <a:pt x="38" y="20"/>
                    <a:pt x="38" y="21"/>
                    <a:pt x="38" y="21"/>
                  </a:cubicBezTo>
                  <a:cubicBezTo>
                    <a:pt x="38" y="21"/>
                    <a:pt x="38" y="21"/>
                    <a:pt x="38" y="22"/>
                  </a:cubicBezTo>
                  <a:cubicBezTo>
                    <a:pt x="39" y="22"/>
                    <a:pt x="40" y="22"/>
                    <a:pt x="41" y="23"/>
                  </a:cubicBezTo>
                  <a:cubicBezTo>
                    <a:pt x="41" y="23"/>
                    <a:pt x="42" y="23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1"/>
                    <a:pt x="44" y="21"/>
                    <a:pt x="44" y="22"/>
                  </a:cubicBezTo>
                  <a:cubicBezTo>
                    <a:pt x="44" y="22"/>
                    <a:pt x="44" y="22"/>
                    <a:pt x="44" y="22"/>
                  </a:cubicBezTo>
                  <a:cubicBezTo>
                    <a:pt x="44" y="22"/>
                    <a:pt x="45" y="23"/>
                    <a:pt x="45" y="23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6" y="22"/>
                    <a:pt x="47" y="22"/>
                    <a:pt x="48" y="22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9" y="21"/>
                    <a:pt x="49" y="20"/>
                    <a:pt x="48" y="20"/>
                  </a:cubicBezTo>
                  <a:cubicBezTo>
                    <a:pt x="48" y="20"/>
                    <a:pt x="48" y="19"/>
                    <a:pt x="49" y="19"/>
                  </a:cubicBezTo>
                  <a:cubicBezTo>
                    <a:pt x="49" y="19"/>
                    <a:pt x="49" y="19"/>
                    <a:pt x="50" y="19"/>
                  </a:cubicBezTo>
                  <a:cubicBezTo>
                    <a:pt x="50" y="19"/>
                    <a:pt x="50" y="20"/>
                    <a:pt x="50" y="20"/>
                  </a:cubicBezTo>
                  <a:cubicBezTo>
                    <a:pt x="51" y="20"/>
                    <a:pt x="51" y="19"/>
                    <a:pt x="51" y="19"/>
                  </a:cubicBezTo>
                  <a:cubicBezTo>
                    <a:pt x="52" y="18"/>
                    <a:pt x="53" y="18"/>
                    <a:pt x="53" y="17"/>
                  </a:cubicBezTo>
                  <a:cubicBezTo>
                    <a:pt x="53" y="17"/>
                    <a:pt x="53" y="16"/>
                    <a:pt x="53" y="16"/>
                  </a:cubicBezTo>
                  <a:cubicBezTo>
                    <a:pt x="53" y="16"/>
                    <a:pt x="53" y="15"/>
                    <a:pt x="53" y="15"/>
                  </a:cubicBezTo>
                  <a:cubicBezTo>
                    <a:pt x="52" y="15"/>
                    <a:pt x="52" y="15"/>
                    <a:pt x="52" y="14"/>
                  </a:cubicBezTo>
                  <a:cubicBezTo>
                    <a:pt x="52" y="14"/>
                    <a:pt x="53" y="14"/>
                    <a:pt x="53" y="14"/>
                  </a:cubicBezTo>
                  <a:cubicBezTo>
                    <a:pt x="53" y="14"/>
                    <a:pt x="54" y="14"/>
                    <a:pt x="54" y="14"/>
                  </a:cubicBezTo>
                  <a:cubicBezTo>
                    <a:pt x="54" y="13"/>
                    <a:pt x="54" y="13"/>
                    <a:pt x="54" y="13"/>
                  </a:cubicBezTo>
                  <a:cubicBezTo>
                    <a:pt x="54" y="12"/>
                    <a:pt x="54" y="12"/>
                    <a:pt x="54" y="11"/>
                  </a:cubicBezTo>
                  <a:cubicBezTo>
                    <a:pt x="54" y="11"/>
                    <a:pt x="54" y="10"/>
                    <a:pt x="54" y="10"/>
                  </a:cubicBezTo>
                  <a:cubicBezTo>
                    <a:pt x="54" y="10"/>
                    <a:pt x="54" y="9"/>
                    <a:pt x="54" y="9"/>
                  </a:cubicBezTo>
                  <a:cubicBezTo>
                    <a:pt x="54" y="9"/>
                    <a:pt x="53" y="9"/>
                    <a:pt x="53" y="9"/>
                  </a:cubicBezTo>
                  <a:cubicBezTo>
                    <a:pt x="52" y="9"/>
                    <a:pt x="52" y="9"/>
                    <a:pt x="52" y="8"/>
                  </a:cubicBezTo>
                  <a:cubicBezTo>
                    <a:pt x="52" y="8"/>
                    <a:pt x="52" y="8"/>
                    <a:pt x="53" y="7"/>
                  </a:cubicBezTo>
                  <a:cubicBezTo>
                    <a:pt x="53" y="7"/>
                    <a:pt x="53" y="7"/>
                    <a:pt x="53" y="7"/>
                  </a:cubicBezTo>
                  <a:cubicBezTo>
                    <a:pt x="53" y="7"/>
                    <a:pt x="53" y="6"/>
                    <a:pt x="53" y="6"/>
                  </a:cubicBezTo>
                  <a:cubicBezTo>
                    <a:pt x="53" y="5"/>
                    <a:pt x="52" y="4"/>
                    <a:pt x="51" y="4"/>
                  </a:cubicBezTo>
                  <a:cubicBezTo>
                    <a:pt x="51" y="3"/>
                    <a:pt x="51" y="3"/>
                    <a:pt x="50" y="3"/>
                  </a:cubicBezTo>
                  <a:cubicBezTo>
                    <a:pt x="50" y="3"/>
                    <a:pt x="50" y="3"/>
                    <a:pt x="50" y="4"/>
                  </a:cubicBezTo>
                  <a:cubicBezTo>
                    <a:pt x="49" y="4"/>
                    <a:pt x="49" y="4"/>
                    <a:pt x="49" y="4"/>
                  </a:cubicBezTo>
                  <a:cubicBezTo>
                    <a:pt x="48" y="3"/>
                    <a:pt x="48" y="3"/>
                    <a:pt x="48" y="3"/>
                  </a:cubicBezTo>
                  <a:cubicBezTo>
                    <a:pt x="49" y="2"/>
                    <a:pt x="49" y="2"/>
                    <a:pt x="48" y="2"/>
                  </a:cubicBezTo>
                  <a:cubicBezTo>
                    <a:pt x="48" y="2"/>
                    <a:pt x="48" y="1"/>
                    <a:pt x="48" y="1"/>
                  </a:cubicBezTo>
                  <a:cubicBezTo>
                    <a:pt x="47" y="1"/>
                    <a:pt x="46" y="0"/>
                    <a:pt x="45" y="0"/>
                  </a:cubicBezTo>
                  <a:cubicBezTo>
                    <a:pt x="45" y="0"/>
                    <a:pt x="45" y="0"/>
                    <a:pt x="44" y="0"/>
                  </a:cubicBezTo>
                  <a:cubicBezTo>
                    <a:pt x="44" y="1"/>
                    <a:pt x="44" y="1"/>
                    <a:pt x="44" y="1"/>
                  </a:cubicBezTo>
                  <a:cubicBezTo>
                    <a:pt x="44" y="2"/>
                    <a:pt x="42" y="2"/>
                    <a:pt x="42" y="1"/>
                  </a:cubicBezTo>
                  <a:cubicBezTo>
                    <a:pt x="42" y="1"/>
                    <a:pt x="42" y="1"/>
                    <a:pt x="42" y="0"/>
                  </a:cubicBezTo>
                  <a:cubicBezTo>
                    <a:pt x="42" y="0"/>
                    <a:pt x="41" y="0"/>
                    <a:pt x="41" y="0"/>
                  </a:cubicBezTo>
                  <a:cubicBezTo>
                    <a:pt x="40" y="0"/>
                    <a:pt x="39" y="1"/>
                    <a:pt x="38" y="1"/>
                  </a:cubicBezTo>
                  <a:cubicBezTo>
                    <a:pt x="38" y="1"/>
                    <a:pt x="38" y="2"/>
                    <a:pt x="38" y="2"/>
                  </a:cubicBezTo>
                  <a:cubicBezTo>
                    <a:pt x="38" y="2"/>
                    <a:pt x="38" y="2"/>
                    <a:pt x="38" y="3"/>
                  </a:cubicBezTo>
                  <a:cubicBezTo>
                    <a:pt x="38" y="3"/>
                    <a:pt x="38" y="3"/>
                    <a:pt x="37" y="4"/>
                  </a:cubicBezTo>
                  <a:cubicBezTo>
                    <a:pt x="37" y="4"/>
                    <a:pt x="37" y="4"/>
                    <a:pt x="36" y="4"/>
                  </a:cubicBezTo>
                  <a:cubicBezTo>
                    <a:pt x="36" y="3"/>
                    <a:pt x="36" y="3"/>
                    <a:pt x="36" y="3"/>
                  </a:cubicBezTo>
                  <a:cubicBezTo>
                    <a:pt x="35" y="3"/>
                    <a:pt x="35" y="3"/>
                    <a:pt x="35" y="4"/>
                  </a:cubicBezTo>
                  <a:cubicBezTo>
                    <a:pt x="34" y="4"/>
                    <a:pt x="34" y="5"/>
                    <a:pt x="33" y="6"/>
                  </a:cubicBezTo>
                  <a:cubicBezTo>
                    <a:pt x="33" y="6"/>
                    <a:pt x="33" y="7"/>
                    <a:pt x="33" y="7"/>
                  </a:cubicBezTo>
                  <a:close/>
                  <a:moveTo>
                    <a:pt x="36" y="9"/>
                  </a:moveTo>
                  <a:cubicBezTo>
                    <a:pt x="36" y="8"/>
                    <a:pt x="36" y="7"/>
                    <a:pt x="35" y="6"/>
                  </a:cubicBezTo>
                  <a:cubicBezTo>
                    <a:pt x="35" y="6"/>
                    <a:pt x="36" y="6"/>
                    <a:pt x="36" y="6"/>
                  </a:cubicBezTo>
                  <a:cubicBezTo>
                    <a:pt x="37" y="6"/>
                    <a:pt x="38" y="6"/>
                    <a:pt x="39" y="5"/>
                  </a:cubicBezTo>
                  <a:cubicBezTo>
                    <a:pt x="40" y="5"/>
                    <a:pt x="40" y="4"/>
                    <a:pt x="40" y="3"/>
                  </a:cubicBezTo>
                  <a:cubicBezTo>
                    <a:pt x="40" y="3"/>
                    <a:pt x="40" y="3"/>
                    <a:pt x="41" y="2"/>
                  </a:cubicBezTo>
                  <a:cubicBezTo>
                    <a:pt x="41" y="3"/>
                    <a:pt x="42" y="4"/>
                    <a:pt x="43" y="4"/>
                  </a:cubicBezTo>
                  <a:cubicBezTo>
                    <a:pt x="44" y="4"/>
                    <a:pt x="45" y="3"/>
                    <a:pt x="46" y="2"/>
                  </a:cubicBezTo>
                  <a:cubicBezTo>
                    <a:pt x="46" y="3"/>
                    <a:pt x="46" y="3"/>
                    <a:pt x="46" y="3"/>
                  </a:cubicBezTo>
                  <a:cubicBezTo>
                    <a:pt x="46" y="4"/>
                    <a:pt x="47" y="5"/>
                    <a:pt x="47" y="5"/>
                  </a:cubicBezTo>
                  <a:cubicBezTo>
                    <a:pt x="48" y="6"/>
                    <a:pt x="49" y="6"/>
                    <a:pt x="50" y="6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50" y="7"/>
                    <a:pt x="50" y="8"/>
                    <a:pt x="50" y="9"/>
                  </a:cubicBezTo>
                  <a:cubicBezTo>
                    <a:pt x="50" y="10"/>
                    <a:pt x="51" y="11"/>
                    <a:pt x="52" y="11"/>
                  </a:cubicBezTo>
                  <a:cubicBezTo>
                    <a:pt x="52" y="11"/>
                    <a:pt x="52" y="11"/>
                    <a:pt x="52" y="11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51" y="12"/>
                    <a:pt x="50" y="13"/>
                    <a:pt x="50" y="14"/>
                  </a:cubicBezTo>
                  <a:cubicBezTo>
                    <a:pt x="50" y="15"/>
                    <a:pt x="50" y="16"/>
                    <a:pt x="51" y="17"/>
                  </a:cubicBezTo>
                  <a:cubicBezTo>
                    <a:pt x="51" y="17"/>
                    <a:pt x="51" y="17"/>
                    <a:pt x="50" y="17"/>
                  </a:cubicBezTo>
                  <a:cubicBezTo>
                    <a:pt x="49" y="17"/>
                    <a:pt x="48" y="17"/>
                    <a:pt x="47" y="17"/>
                  </a:cubicBezTo>
                  <a:cubicBezTo>
                    <a:pt x="47" y="18"/>
                    <a:pt x="46" y="19"/>
                    <a:pt x="46" y="20"/>
                  </a:cubicBezTo>
                  <a:cubicBezTo>
                    <a:pt x="46" y="20"/>
                    <a:pt x="46" y="20"/>
                    <a:pt x="46" y="20"/>
                  </a:cubicBezTo>
                  <a:cubicBezTo>
                    <a:pt x="45" y="19"/>
                    <a:pt x="44" y="19"/>
                    <a:pt x="43" y="19"/>
                  </a:cubicBezTo>
                  <a:cubicBezTo>
                    <a:pt x="42" y="19"/>
                    <a:pt x="41" y="19"/>
                    <a:pt x="41" y="20"/>
                  </a:cubicBezTo>
                  <a:cubicBezTo>
                    <a:pt x="40" y="20"/>
                    <a:pt x="40" y="20"/>
                    <a:pt x="40" y="20"/>
                  </a:cubicBezTo>
                  <a:cubicBezTo>
                    <a:pt x="40" y="19"/>
                    <a:pt x="40" y="18"/>
                    <a:pt x="39" y="17"/>
                  </a:cubicBezTo>
                  <a:cubicBezTo>
                    <a:pt x="38" y="17"/>
                    <a:pt x="37" y="17"/>
                    <a:pt x="36" y="17"/>
                  </a:cubicBezTo>
                  <a:cubicBezTo>
                    <a:pt x="36" y="17"/>
                    <a:pt x="35" y="17"/>
                    <a:pt x="35" y="17"/>
                  </a:cubicBezTo>
                  <a:cubicBezTo>
                    <a:pt x="36" y="16"/>
                    <a:pt x="36" y="15"/>
                    <a:pt x="36" y="14"/>
                  </a:cubicBezTo>
                  <a:cubicBezTo>
                    <a:pt x="36" y="13"/>
                    <a:pt x="35" y="12"/>
                    <a:pt x="34" y="12"/>
                  </a:cubicBezTo>
                  <a:cubicBezTo>
                    <a:pt x="34" y="12"/>
                    <a:pt x="34" y="12"/>
                    <a:pt x="34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5" y="11"/>
                    <a:pt x="36" y="10"/>
                    <a:pt x="36" y="9"/>
                  </a:cubicBezTo>
                  <a:close/>
                  <a:moveTo>
                    <a:pt x="55" y="30"/>
                  </a:moveTo>
                  <a:cubicBezTo>
                    <a:pt x="45" y="30"/>
                    <a:pt x="37" y="38"/>
                    <a:pt x="37" y="47"/>
                  </a:cubicBezTo>
                  <a:cubicBezTo>
                    <a:pt x="37" y="57"/>
                    <a:pt x="45" y="65"/>
                    <a:pt x="55" y="65"/>
                  </a:cubicBezTo>
                  <a:cubicBezTo>
                    <a:pt x="65" y="65"/>
                    <a:pt x="73" y="57"/>
                    <a:pt x="73" y="47"/>
                  </a:cubicBezTo>
                  <a:cubicBezTo>
                    <a:pt x="73" y="38"/>
                    <a:pt x="65" y="30"/>
                    <a:pt x="55" y="30"/>
                  </a:cubicBezTo>
                  <a:close/>
                  <a:moveTo>
                    <a:pt x="55" y="63"/>
                  </a:moveTo>
                  <a:cubicBezTo>
                    <a:pt x="46" y="63"/>
                    <a:pt x="39" y="56"/>
                    <a:pt x="39" y="47"/>
                  </a:cubicBezTo>
                  <a:cubicBezTo>
                    <a:pt x="39" y="39"/>
                    <a:pt x="46" y="32"/>
                    <a:pt x="55" y="32"/>
                  </a:cubicBezTo>
                  <a:cubicBezTo>
                    <a:pt x="64" y="32"/>
                    <a:pt x="71" y="39"/>
                    <a:pt x="71" y="47"/>
                  </a:cubicBezTo>
                  <a:cubicBezTo>
                    <a:pt x="71" y="56"/>
                    <a:pt x="64" y="63"/>
                    <a:pt x="55" y="63"/>
                  </a:cubicBezTo>
                  <a:close/>
                  <a:moveTo>
                    <a:pt x="43" y="17"/>
                  </a:moveTo>
                  <a:cubicBezTo>
                    <a:pt x="46" y="17"/>
                    <a:pt x="49" y="15"/>
                    <a:pt x="49" y="11"/>
                  </a:cubicBezTo>
                  <a:cubicBezTo>
                    <a:pt x="49" y="8"/>
                    <a:pt x="46" y="5"/>
                    <a:pt x="43" y="5"/>
                  </a:cubicBezTo>
                  <a:cubicBezTo>
                    <a:pt x="40" y="5"/>
                    <a:pt x="37" y="8"/>
                    <a:pt x="37" y="11"/>
                  </a:cubicBezTo>
                  <a:cubicBezTo>
                    <a:pt x="37" y="15"/>
                    <a:pt x="40" y="17"/>
                    <a:pt x="43" y="17"/>
                  </a:cubicBezTo>
                  <a:close/>
                  <a:moveTo>
                    <a:pt x="43" y="7"/>
                  </a:moveTo>
                  <a:cubicBezTo>
                    <a:pt x="45" y="7"/>
                    <a:pt x="47" y="9"/>
                    <a:pt x="47" y="11"/>
                  </a:cubicBezTo>
                  <a:cubicBezTo>
                    <a:pt x="47" y="14"/>
                    <a:pt x="45" y="15"/>
                    <a:pt x="43" y="15"/>
                  </a:cubicBezTo>
                  <a:cubicBezTo>
                    <a:pt x="41" y="15"/>
                    <a:pt x="39" y="14"/>
                    <a:pt x="39" y="11"/>
                  </a:cubicBezTo>
                  <a:cubicBezTo>
                    <a:pt x="39" y="9"/>
                    <a:pt x="41" y="7"/>
                    <a:pt x="43" y="7"/>
                  </a:cubicBezTo>
                  <a:close/>
                  <a:moveTo>
                    <a:pt x="66" y="40"/>
                  </a:moveTo>
                  <a:cubicBezTo>
                    <a:pt x="66" y="41"/>
                    <a:pt x="66" y="42"/>
                    <a:pt x="66" y="43"/>
                  </a:cubicBezTo>
                  <a:cubicBezTo>
                    <a:pt x="54" y="54"/>
                    <a:pt x="54" y="54"/>
                    <a:pt x="54" y="54"/>
                  </a:cubicBezTo>
                  <a:cubicBezTo>
                    <a:pt x="53" y="55"/>
                    <a:pt x="53" y="55"/>
                    <a:pt x="53" y="55"/>
                  </a:cubicBezTo>
                  <a:cubicBezTo>
                    <a:pt x="52" y="55"/>
                    <a:pt x="52" y="55"/>
                    <a:pt x="52" y="54"/>
                  </a:cubicBezTo>
                  <a:cubicBezTo>
                    <a:pt x="45" y="47"/>
                    <a:pt x="45" y="47"/>
                    <a:pt x="45" y="47"/>
                  </a:cubicBezTo>
                  <a:cubicBezTo>
                    <a:pt x="44" y="47"/>
                    <a:pt x="44" y="46"/>
                    <a:pt x="45" y="45"/>
                  </a:cubicBezTo>
                  <a:cubicBezTo>
                    <a:pt x="45" y="45"/>
                    <a:pt x="46" y="45"/>
                    <a:pt x="47" y="45"/>
                  </a:cubicBezTo>
                  <a:cubicBezTo>
                    <a:pt x="53" y="51"/>
                    <a:pt x="53" y="51"/>
                    <a:pt x="53" y="51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4" y="40"/>
                    <a:pt x="65" y="40"/>
                    <a:pt x="66" y="40"/>
                  </a:cubicBezTo>
                  <a:close/>
                  <a:moveTo>
                    <a:pt x="27" y="35"/>
                  </a:moveTo>
                  <a:cubicBezTo>
                    <a:pt x="27" y="29"/>
                    <a:pt x="23" y="25"/>
                    <a:pt x="18" y="25"/>
                  </a:cubicBezTo>
                  <a:cubicBezTo>
                    <a:pt x="12" y="25"/>
                    <a:pt x="8" y="29"/>
                    <a:pt x="8" y="35"/>
                  </a:cubicBezTo>
                  <a:cubicBezTo>
                    <a:pt x="8" y="40"/>
                    <a:pt x="12" y="44"/>
                    <a:pt x="18" y="44"/>
                  </a:cubicBezTo>
                  <a:cubicBezTo>
                    <a:pt x="23" y="44"/>
                    <a:pt x="27" y="40"/>
                    <a:pt x="27" y="35"/>
                  </a:cubicBezTo>
                  <a:close/>
                  <a:moveTo>
                    <a:pt x="18" y="42"/>
                  </a:moveTo>
                  <a:cubicBezTo>
                    <a:pt x="14" y="42"/>
                    <a:pt x="10" y="39"/>
                    <a:pt x="10" y="35"/>
                  </a:cubicBezTo>
                  <a:cubicBezTo>
                    <a:pt x="10" y="31"/>
                    <a:pt x="14" y="27"/>
                    <a:pt x="18" y="27"/>
                  </a:cubicBezTo>
                  <a:cubicBezTo>
                    <a:pt x="22" y="27"/>
                    <a:pt x="25" y="31"/>
                    <a:pt x="25" y="35"/>
                  </a:cubicBezTo>
                  <a:cubicBezTo>
                    <a:pt x="25" y="39"/>
                    <a:pt x="22" y="42"/>
                    <a:pt x="18" y="42"/>
                  </a:cubicBezTo>
                  <a:close/>
                  <a:moveTo>
                    <a:pt x="21" y="35"/>
                  </a:moveTo>
                  <a:cubicBezTo>
                    <a:pt x="21" y="37"/>
                    <a:pt x="20" y="38"/>
                    <a:pt x="18" y="38"/>
                  </a:cubicBezTo>
                  <a:cubicBezTo>
                    <a:pt x="16" y="38"/>
                    <a:pt x="14" y="37"/>
                    <a:pt x="14" y="35"/>
                  </a:cubicBezTo>
                  <a:cubicBezTo>
                    <a:pt x="14" y="33"/>
                    <a:pt x="16" y="31"/>
                    <a:pt x="18" y="31"/>
                  </a:cubicBezTo>
                  <a:cubicBezTo>
                    <a:pt x="20" y="31"/>
                    <a:pt x="21" y="33"/>
                    <a:pt x="21" y="35"/>
                  </a:cubicBezTo>
                  <a:close/>
                  <a:moveTo>
                    <a:pt x="56" y="13"/>
                  </a:moveTo>
                  <a:cubicBezTo>
                    <a:pt x="56" y="13"/>
                    <a:pt x="56" y="12"/>
                    <a:pt x="56" y="11"/>
                  </a:cubicBezTo>
                  <a:cubicBezTo>
                    <a:pt x="56" y="11"/>
                    <a:pt x="56" y="10"/>
                    <a:pt x="56" y="10"/>
                  </a:cubicBezTo>
                  <a:cubicBezTo>
                    <a:pt x="56" y="10"/>
                    <a:pt x="56" y="10"/>
                    <a:pt x="56" y="10"/>
                  </a:cubicBezTo>
                  <a:cubicBezTo>
                    <a:pt x="62" y="15"/>
                    <a:pt x="66" y="23"/>
                    <a:pt x="67" y="32"/>
                  </a:cubicBezTo>
                  <a:cubicBezTo>
                    <a:pt x="66" y="31"/>
                    <a:pt x="65" y="31"/>
                    <a:pt x="63" y="30"/>
                  </a:cubicBezTo>
                  <a:cubicBezTo>
                    <a:pt x="63" y="24"/>
                    <a:pt x="60" y="18"/>
                    <a:pt x="56" y="14"/>
                  </a:cubicBezTo>
                  <a:cubicBezTo>
                    <a:pt x="56" y="13"/>
                    <a:pt x="56" y="13"/>
                    <a:pt x="56" y="13"/>
                  </a:cubicBezTo>
                  <a:close/>
                  <a:moveTo>
                    <a:pt x="14" y="16"/>
                  </a:moveTo>
                  <a:cubicBezTo>
                    <a:pt x="13" y="16"/>
                    <a:pt x="12" y="16"/>
                    <a:pt x="11" y="17"/>
                  </a:cubicBezTo>
                  <a:cubicBezTo>
                    <a:pt x="16" y="9"/>
                    <a:pt x="24" y="4"/>
                    <a:pt x="34" y="3"/>
                  </a:cubicBezTo>
                  <a:cubicBezTo>
                    <a:pt x="33" y="4"/>
                    <a:pt x="32" y="4"/>
                    <a:pt x="32" y="5"/>
                  </a:cubicBezTo>
                  <a:cubicBezTo>
                    <a:pt x="32" y="6"/>
                    <a:pt x="32" y="6"/>
                    <a:pt x="31" y="6"/>
                  </a:cubicBezTo>
                  <a:cubicBezTo>
                    <a:pt x="25" y="7"/>
                    <a:pt x="19" y="11"/>
                    <a:pt x="16" y="16"/>
                  </a:cubicBezTo>
                  <a:cubicBezTo>
                    <a:pt x="15" y="16"/>
                    <a:pt x="15" y="16"/>
                    <a:pt x="15" y="16"/>
                  </a:cubicBezTo>
                  <a:lnTo>
                    <a:pt x="14" y="16"/>
                  </a:lnTo>
                  <a:close/>
                  <a:moveTo>
                    <a:pt x="40" y="59"/>
                  </a:moveTo>
                  <a:cubicBezTo>
                    <a:pt x="41" y="60"/>
                    <a:pt x="42" y="61"/>
                    <a:pt x="43" y="62"/>
                  </a:cubicBezTo>
                  <a:cubicBezTo>
                    <a:pt x="41" y="63"/>
                    <a:pt x="39" y="63"/>
                    <a:pt x="37" y="63"/>
                  </a:cubicBezTo>
                  <a:cubicBezTo>
                    <a:pt x="28" y="63"/>
                    <a:pt x="20" y="59"/>
                    <a:pt x="1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15" y="53"/>
                    <a:pt x="16" y="53"/>
                    <a:pt x="16" y="53"/>
                  </a:cubicBezTo>
                  <a:cubicBezTo>
                    <a:pt x="17" y="53"/>
                    <a:pt x="17" y="52"/>
                    <a:pt x="17" y="52"/>
                  </a:cubicBezTo>
                  <a:cubicBezTo>
                    <a:pt x="22" y="57"/>
                    <a:pt x="29" y="60"/>
                    <a:pt x="37" y="60"/>
                  </a:cubicBezTo>
                  <a:cubicBezTo>
                    <a:pt x="38" y="60"/>
                    <a:pt x="39" y="60"/>
                    <a:pt x="40" y="5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Freeform 31"/>
            <p:cNvSpPr>
              <a:spLocks noEditPoints="1"/>
            </p:cNvSpPr>
            <p:nvPr/>
          </p:nvSpPr>
          <p:spPr bwMode="auto">
            <a:xfrm>
              <a:off x="4653859" y="2556445"/>
              <a:ext cx="499717" cy="543488"/>
            </a:xfrm>
            <a:custGeom>
              <a:avLst/>
              <a:gdLst>
                <a:gd name="T0" fmla="*/ 42 w 58"/>
                <a:gd name="T1" fmla="*/ 4 h 63"/>
                <a:gd name="T2" fmla="*/ 41 w 58"/>
                <a:gd name="T3" fmla="*/ 10 h 63"/>
                <a:gd name="T4" fmla="*/ 17 w 58"/>
                <a:gd name="T5" fmla="*/ 47 h 63"/>
                <a:gd name="T6" fmla="*/ 15 w 58"/>
                <a:gd name="T7" fmla="*/ 54 h 63"/>
                <a:gd name="T8" fmla="*/ 19 w 58"/>
                <a:gd name="T9" fmla="*/ 47 h 63"/>
                <a:gd name="T10" fmla="*/ 49 w 58"/>
                <a:gd name="T11" fmla="*/ 19 h 63"/>
                <a:gd name="T12" fmla="*/ 53 w 58"/>
                <a:gd name="T13" fmla="*/ 14 h 63"/>
                <a:gd name="T14" fmla="*/ 48 w 58"/>
                <a:gd name="T15" fmla="*/ 19 h 63"/>
                <a:gd name="T16" fmla="*/ 4 w 58"/>
                <a:gd name="T17" fmla="*/ 43 h 63"/>
                <a:gd name="T18" fmla="*/ 11 w 58"/>
                <a:gd name="T19" fmla="*/ 41 h 63"/>
                <a:gd name="T20" fmla="*/ 57 w 58"/>
                <a:gd name="T21" fmla="*/ 28 h 63"/>
                <a:gd name="T22" fmla="*/ 51 w 58"/>
                <a:gd name="T23" fmla="*/ 30 h 63"/>
                <a:gd name="T24" fmla="*/ 57 w 58"/>
                <a:gd name="T25" fmla="*/ 28 h 63"/>
                <a:gd name="T26" fmla="*/ 1 w 58"/>
                <a:gd name="T27" fmla="*/ 28 h 63"/>
                <a:gd name="T28" fmla="*/ 7 w 58"/>
                <a:gd name="T29" fmla="*/ 30 h 63"/>
                <a:gd name="T30" fmla="*/ 48 w 58"/>
                <a:gd name="T31" fmla="*/ 39 h 63"/>
                <a:gd name="T32" fmla="*/ 54 w 58"/>
                <a:gd name="T33" fmla="*/ 44 h 63"/>
                <a:gd name="T34" fmla="*/ 49 w 58"/>
                <a:gd name="T35" fmla="*/ 39 h 63"/>
                <a:gd name="T36" fmla="*/ 5 w 58"/>
                <a:gd name="T37" fmla="*/ 16 h 63"/>
                <a:gd name="T38" fmla="*/ 11 w 58"/>
                <a:gd name="T39" fmla="*/ 18 h 63"/>
                <a:gd name="T40" fmla="*/ 41 w 58"/>
                <a:gd name="T41" fmla="*/ 47 h 63"/>
                <a:gd name="T42" fmla="*/ 42 w 58"/>
                <a:gd name="T43" fmla="*/ 54 h 63"/>
                <a:gd name="T44" fmla="*/ 44 w 58"/>
                <a:gd name="T45" fmla="*/ 53 h 63"/>
                <a:gd name="T46" fmla="*/ 18 w 58"/>
                <a:gd name="T47" fmla="*/ 11 h 63"/>
                <a:gd name="T48" fmla="*/ 16 w 58"/>
                <a:gd name="T49" fmla="*/ 4 h 63"/>
                <a:gd name="T50" fmla="*/ 17 w 58"/>
                <a:gd name="T51" fmla="*/ 10 h 63"/>
                <a:gd name="T52" fmla="*/ 30 w 58"/>
                <a:gd name="T53" fmla="*/ 1 h 63"/>
                <a:gd name="T54" fmla="*/ 28 w 58"/>
                <a:gd name="T55" fmla="*/ 7 h 63"/>
                <a:gd name="T56" fmla="*/ 40 w 58"/>
                <a:gd name="T57" fmla="*/ 41 h 63"/>
                <a:gd name="T58" fmla="*/ 37 w 58"/>
                <a:gd name="T59" fmla="*/ 51 h 63"/>
                <a:gd name="T60" fmla="*/ 38 w 58"/>
                <a:gd name="T61" fmla="*/ 55 h 63"/>
                <a:gd name="T62" fmla="*/ 35 w 58"/>
                <a:gd name="T63" fmla="*/ 60 h 63"/>
                <a:gd name="T64" fmla="*/ 28 w 58"/>
                <a:gd name="T65" fmla="*/ 63 h 63"/>
                <a:gd name="T66" fmla="*/ 21 w 58"/>
                <a:gd name="T67" fmla="*/ 58 h 63"/>
                <a:gd name="T68" fmla="*/ 22 w 58"/>
                <a:gd name="T69" fmla="*/ 53 h 63"/>
                <a:gd name="T70" fmla="*/ 21 w 58"/>
                <a:gd name="T71" fmla="*/ 49 h 63"/>
                <a:gd name="T72" fmla="*/ 13 w 58"/>
                <a:gd name="T73" fmla="*/ 29 h 63"/>
                <a:gd name="T74" fmla="*/ 33 w 58"/>
                <a:gd name="T75" fmla="*/ 61 h 63"/>
                <a:gd name="T76" fmla="*/ 25 w 58"/>
                <a:gd name="T77" fmla="*/ 61 h 63"/>
                <a:gd name="T78" fmla="*/ 33 w 58"/>
                <a:gd name="T79" fmla="*/ 61 h 63"/>
                <a:gd name="T80" fmla="*/ 23 w 58"/>
                <a:gd name="T81" fmla="*/ 58 h 63"/>
                <a:gd name="T82" fmla="*/ 31 w 58"/>
                <a:gd name="T83" fmla="*/ 58 h 63"/>
                <a:gd name="T84" fmla="*/ 34 w 58"/>
                <a:gd name="T85" fmla="*/ 57 h 63"/>
                <a:gd name="T86" fmla="*/ 23 w 58"/>
                <a:gd name="T87" fmla="*/ 55 h 63"/>
                <a:gd name="T88" fmla="*/ 36 w 58"/>
                <a:gd name="T89" fmla="*/ 55 h 63"/>
                <a:gd name="T90" fmla="*/ 25 w 58"/>
                <a:gd name="T91" fmla="*/ 52 h 63"/>
                <a:gd name="T92" fmla="*/ 34 w 58"/>
                <a:gd name="T93" fmla="*/ 52 h 63"/>
                <a:gd name="T94" fmla="*/ 34 w 58"/>
                <a:gd name="T95" fmla="*/ 50 h 63"/>
                <a:gd name="T96" fmla="*/ 25 w 58"/>
                <a:gd name="T97" fmla="*/ 49 h 63"/>
                <a:gd name="T98" fmla="*/ 34 w 58"/>
                <a:gd name="T99" fmla="*/ 50 h 63"/>
                <a:gd name="T100" fmla="*/ 15 w 58"/>
                <a:gd name="T101" fmla="*/ 29 h 63"/>
                <a:gd name="T102" fmla="*/ 25 w 58"/>
                <a:gd name="T103" fmla="*/ 47 h 63"/>
                <a:gd name="T104" fmla="*/ 24 w 58"/>
                <a:gd name="T105" fmla="*/ 31 h 63"/>
                <a:gd name="T106" fmla="*/ 31 w 58"/>
                <a:gd name="T107" fmla="*/ 47 h 63"/>
                <a:gd name="T108" fmla="*/ 35 w 58"/>
                <a:gd name="T109" fmla="*/ 32 h 63"/>
                <a:gd name="T110" fmla="*/ 35 w 58"/>
                <a:gd name="T111" fmla="*/ 47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8" h="63">
                  <a:moveTo>
                    <a:pt x="40" y="11"/>
                  </a:moveTo>
                  <a:cubicBezTo>
                    <a:pt x="39" y="10"/>
                    <a:pt x="39" y="10"/>
                    <a:pt x="39" y="9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3" y="4"/>
                    <a:pt x="43" y="3"/>
                    <a:pt x="44" y="4"/>
                  </a:cubicBezTo>
                  <a:cubicBezTo>
                    <a:pt x="44" y="4"/>
                    <a:pt x="44" y="5"/>
                    <a:pt x="44" y="5"/>
                  </a:cubicBezTo>
                  <a:cubicBezTo>
                    <a:pt x="41" y="10"/>
                    <a:pt x="41" y="10"/>
                    <a:pt x="41" y="10"/>
                  </a:cubicBezTo>
                  <a:cubicBezTo>
                    <a:pt x="41" y="10"/>
                    <a:pt x="41" y="11"/>
                    <a:pt x="40" y="11"/>
                  </a:cubicBezTo>
                  <a:cubicBezTo>
                    <a:pt x="40" y="11"/>
                    <a:pt x="40" y="11"/>
                    <a:pt x="40" y="11"/>
                  </a:cubicBezTo>
                  <a:close/>
                  <a:moveTo>
                    <a:pt x="17" y="47"/>
                  </a:moveTo>
                  <a:cubicBezTo>
                    <a:pt x="14" y="53"/>
                    <a:pt x="14" y="53"/>
                    <a:pt x="14" y="53"/>
                  </a:cubicBezTo>
                  <a:cubicBezTo>
                    <a:pt x="14" y="53"/>
                    <a:pt x="14" y="54"/>
                    <a:pt x="15" y="54"/>
                  </a:cubicBezTo>
                  <a:cubicBezTo>
                    <a:pt x="15" y="54"/>
                    <a:pt x="15" y="54"/>
                    <a:pt x="15" y="54"/>
                  </a:cubicBezTo>
                  <a:cubicBezTo>
                    <a:pt x="16" y="54"/>
                    <a:pt x="16" y="54"/>
                    <a:pt x="16" y="54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9" y="48"/>
                    <a:pt x="19" y="47"/>
                    <a:pt x="19" y="47"/>
                  </a:cubicBezTo>
                  <a:cubicBezTo>
                    <a:pt x="18" y="47"/>
                    <a:pt x="18" y="47"/>
                    <a:pt x="17" y="47"/>
                  </a:cubicBezTo>
                  <a:close/>
                  <a:moveTo>
                    <a:pt x="48" y="19"/>
                  </a:moveTo>
                  <a:cubicBezTo>
                    <a:pt x="49" y="19"/>
                    <a:pt x="49" y="19"/>
                    <a:pt x="49" y="19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5" y="15"/>
                    <a:pt x="55" y="15"/>
                    <a:pt x="54" y="14"/>
                  </a:cubicBezTo>
                  <a:cubicBezTo>
                    <a:pt x="54" y="14"/>
                    <a:pt x="54" y="14"/>
                    <a:pt x="53" y="14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7" y="17"/>
                    <a:pt x="47" y="18"/>
                    <a:pt x="48" y="18"/>
                  </a:cubicBezTo>
                  <a:cubicBezTo>
                    <a:pt x="48" y="19"/>
                    <a:pt x="48" y="19"/>
                    <a:pt x="48" y="19"/>
                  </a:cubicBezTo>
                  <a:close/>
                  <a:moveTo>
                    <a:pt x="10" y="39"/>
                  </a:moveTo>
                  <a:cubicBezTo>
                    <a:pt x="5" y="42"/>
                    <a:pt x="5" y="42"/>
                    <a:pt x="5" y="42"/>
                  </a:cubicBezTo>
                  <a:cubicBezTo>
                    <a:pt x="4" y="42"/>
                    <a:pt x="4" y="43"/>
                    <a:pt x="4" y="43"/>
                  </a:cubicBezTo>
                  <a:cubicBezTo>
                    <a:pt x="4" y="44"/>
                    <a:pt x="5" y="44"/>
                    <a:pt x="5" y="44"/>
                  </a:cubicBezTo>
                  <a:cubicBezTo>
                    <a:pt x="5" y="44"/>
                    <a:pt x="5" y="44"/>
                    <a:pt x="6" y="44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0"/>
                    <a:pt x="11" y="40"/>
                    <a:pt x="11" y="39"/>
                  </a:cubicBezTo>
                  <a:cubicBezTo>
                    <a:pt x="11" y="39"/>
                    <a:pt x="10" y="39"/>
                    <a:pt x="10" y="39"/>
                  </a:cubicBezTo>
                  <a:close/>
                  <a:moveTo>
                    <a:pt x="57" y="28"/>
                  </a:move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0" y="28"/>
                    <a:pt x="50" y="29"/>
                  </a:cubicBezTo>
                  <a:cubicBezTo>
                    <a:pt x="50" y="29"/>
                    <a:pt x="51" y="30"/>
                    <a:pt x="51" y="30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8" y="30"/>
                    <a:pt x="58" y="29"/>
                    <a:pt x="58" y="29"/>
                  </a:cubicBezTo>
                  <a:cubicBezTo>
                    <a:pt x="58" y="28"/>
                    <a:pt x="58" y="28"/>
                    <a:pt x="57" y="28"/>
                  </a:cubicBezTo>
                  <a:close/>
                  <a:moveTo>
                    <a:pt x="8" y="29"/>
                  </a:moveTo>
                  <a:cubicBezTo>
                    <a:pt x="8" y="28"/>
                    <a:pt x="8" y="28"/>
                    <a:pt x="7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1" y="28"/>
                    <a:pt x="0" y="28"/>
                    <a:pt x="0" y="29"/>
                  </a:cubicBezTo>
                  <a:cubicBezTo>
                    <a:pt x="0" y="29"/>
                    <a:pt x="1" y="30"/>
                    <a:pt x="1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8" y="30"/>
                    <a:pt x="8" y="29"/>
                    <a:pt x="8" y="29"/>
                  </a:cubicBezTo>
                  <a:close/>
                  <a:moveTo>
                    <a:pt x="49" y="39"/>
                  </a:moveTo>
                  <a:cubicBezTo>
                    <a:pt x="48" y="39"/>
                    <a:pt x="48" y="39"/>
                    <a:pt x="48" y="39"/>
                  </a:cubicBezTo>
                  <a:cubicBezTo>
                    <a:pt x="47" y="40"/>
                    <a:pt x="47" y="40"/>
                    <a:pt x="48" y="41"/>
                  </a:cubicBezTo>
                  <a:cubicBezTo>
                    <a:pt x="53" y="44"/>
                    <a:pt x="53" y="44"/>
                    <a:pt x="53" y="44"/>
                  </a:cubicBezTo>
                  <a:cubicBezTo>
                    <a:pt x="53" y="44"/>
                    <a:pt x="53" y="44"/>
                    <a:pt x="54" y="44"/>
                  </a:cubicBezTo>
                  <a:cubicBezTo>
                    <a:pt x="54" y="44"/>
                    <a:pt x="54" y="44"/>
                    <a:pt x="54" y="43"/>
                  </a:cubicBezTo>
                  <a:cubicBezTo>
                    <a:pt x="55" y="43"/>
                    <a:pt x="55" y="42"/>
                    <a:pt x="54" y="42"/>
                  </a:cubicBezTo>
                  <a:lnTo>
                    <a:pt x="49" y="39"/>
                  </a:lnTo>
                  <a:close/>
                  <a:moveTo>
                    <a:pt x="6" y="14"/>
                  </a:moveTo>
                  <a:cubicBezTo>
                    <a:pt x="5" y="14"/>
                    <a:pt x="4" y="14"/>
                    <a:pt x="4" y="14"/>
                  </a:cubicBezTo>
                  <a:cubicBezTo>
                    <a:pt x="4" y="15"/>
                    <a:pt x="4" y="15"/>
                    <a:pt x="5" y="16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19"/>
                    <a:pt x="11" y="19"/>
                    <a:pt x="11" y="18"/>
                  </a:cubicBezTo>
                  <a:cubicBezTo>
                    <a:pt x="11" y="18"/>
                    <a:pt x="11" y="17"/>
                    <a:pt x="11" y="17"/>
                  </a:cubicBezTo>
                  <a:lnTo>
                    <a:pt x="6" y="14"/>
                  </a:lnTo>
                  <a:close/>
                  <a:moveTo>
                    <a:pt x="41" y="47"/>
                  </a:moveTo>
                  <a:cubicBezTo>
                    <a:pt x="41" y="47"/>
                    <a:pt x="40" y="47"/>
                    <a:pt x="40" y="47"/>
                  </a:cubicBezTo>
                  <a:cubicBezTo>
                    <a:pt x="39" y="47"/>
                    <a:pt x="39" y="48"/>
                    <a:pt x="39" y="48"/>
                  </a:cubicBezTo>
                  <a:cubicBezTo>
                    <a:pt x="42" y="54"/>
                    <a:pt x="42" y="54"/>
                    <a:pt x="42" y="54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3" y="54"/>
                    <a:pt x="44" y="54"/>
                    <a:pt x="44" y="54"/>
                  </a:cubicBezTo>
                  <a:cubicBezTo>
                    <a:pt x="44" y="54"/>
                    <a:pt x="44" y="53"/>
                    <a:pt x="44" y="53"/>
                  </a:cubicBezTo>
                  <a:lnTo>
                    <a:pt x="41" y="47"/>
                  </a:lnTo>
                  <a:close/>
                  <a:moveTo>
                    <a:pt x="17" y="10"/>
                  </a:moveTo>
                  <a:cubicBezTo>
                    <a:pt x="18" y="10"/>
                    <a:pt x="18" y="11"/>
                    <a:pt x="18" y="11"/>
                  </a:cubicBezTo>
                  <a:cubicBezTo>
                    <a:pt x="18" y="11"/>
                    <a:pt x="19" y="11"/>
                    <a:pt x="19" y="11"/>
                  </a:cubicBezTo>
                  <a:cubicBezTo>
                    <a:pt x="19" y="10"/>
                    <a:pt x="19" y="10"/>
                    <a:pt x="19" y="9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5" y="3"/>
                    <a:pt x="15" y="4"/>
                  </a:cubicBezTo>
                  <a:cubicBezTo>
                    <a:pt x="14" y="4"/>
                    <a:pt x="14" y="5"/>
                    <a:pt x="14" y="5"/>
                  </a:cubicBezTo>
                  <a:lnTo>
                    <a:pt x="17" y="10"/>
                  </a:lnTo>
                  <a:close/>
                  <a:moveTo>
                    <a:pt x="29" y="8"/>
                  </a:moveTo>
                  <a:cubicBezTo>
                    <a:pt x="30" y="8"/>
                    <a:pt x="30" y="7"/>
                    <a:pt x="30" y="7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0"/>
                    <a:pt x="30" y="0"/>
                    <a:pt x="29" y="0"/>
                  </a:cubicBezTo>
                  <a:cubicBezTo>
                    <a:pt x="29" y="0"/>
                    <a:pt x="28" y="0"/>
                    <a:pt x="28" y="1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7"/>
                    <a:pt x="29" y="8"/>
                    <a:pt x="29" y="8"/>
                  </a:cubicBezTo>
                  <a:close/>
                  <a:moveTo>
                    <a:pt x="45" y="29"/>
                  </a:moveTo>
                  <a:cubicBezTo>
                    <a:pt x="45" y="33"/>
                    <a:pt x="44" y="38"/>
                    <a:pt x="40" y="41"/>
                  </a:cubicBezTo>
                  <a:cubicBezTo>
                    <a:pt x="38" y="43"/>
                    <a:pt x="37" y="46"/>
                    <a:pt x="37" y="47"/>
                  </a:cubicBezTo>
                  <a:cubicBezTo>
                    <a:pt x="38" y="48"/>
                    <a:pt x="38" y="48"/>
                    <a:pt x="38" y="49"/>
                  </a:cubicBezTo>
                  <a:cubicBezTo>
                    <a:pt x="38" y="50"/>
                    <a:pt x="38" y="50"/>
                    <a:pt x="37" y="51"/>
                  </a:cubicBezTo>
                  <a:cubicBezTo>
                    <a:pt x="38" y="51"/>
                    <a:pt x="38" y="51"/>
                    <a:pt x="38" y="52"/>
                  </a:cubicBezTo>
                  <a:cubicBezTo>
                    <a:pt x="38" y="53"/>
                    <a:pt x="38" y="53"/>
                    <a:pt x="37" y="53"/>
                  </a:cubicBezTo>
                  <a:cubicBezTo>
                    <a:pt x="38" y="54"/>
                    <a:pt x="38" y="54"/>
                    <a:pt x="38" y="55"/>
                  </a:cubicBezTo>
                  <a:cubicBezTo>
                    <a:pt x="38" y="56"/>
                    <a:pt x="38" y="56"/>
                    <a:pt x="37" y="56"/>
                  </a:cubicBezTo>
                  <a:cubicBezTo>
                    <a:pt x="38" y="57"/>
                    <a:pt x="38" y="57"/>
                    <a:pt x="38" y="58"/>
                  </a:cubicBezTo>
                  <a:cubicBezTo>
                    <a:pt x="38" y="59"/>
                    <a:pt x="37" y="60"/>
                    <a:pt x="35" y="60"/>
                  </a:cubicBezTo>
                  <a:cubicBezTo>
                    <a:pt x="35" y="60"/>
                    <a:pt x="35" y="61"/>
                    <a:pt x="35" y="61"/>
                  </a:cubicBezTo>
                  <a:cubicBezTo>
                    <a:pt x="35" y="63"/>
                    <a:pt x="33" y="63"/>
                    <a:pt x="31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6" y="63"/>
                    <a:pt x="23" y="63"/>
                    <a:pt x="23" y="61"/>
                  </a:cubicBezTo>
                  <a:cubicBezTo>
                    <a:pt x="23" y="61"/>
                    <a:pt x="23" y="60"/>
                    <a:pt x="23" y="60"/>
                  </a:cubicBezTo>
                  <a:cubicBezTo>
                    <a:pt x="22" y="60"/>
                    <a:pt x="21" y="59"/>
                    <a:pt x="21" y="58"/>
                  </a:cubicBezTo>
                  <a:cubicBezTo>
                    <a:pt x="21" y="57"/>
                    <a:pt x="21" y="57"/>
                    <a:pt x="22" y="56"/>
                  </a:cubicBezTo>
                  <a:cubicBezTo>
                    <a:pt x="21" y="56"/>
                    <a:pt x="21" y="56"/>
                    <a:pt x="21" y="55"/>
                  </a:cubicBezTo>
                  <a:cubicBezTo>
                    <a:pt x="21" y="54"/>
                    <a:pt x="21" y="54"/>
                    <a:pt x="22" y="53"/>
                  </a:cubicBezTo>
                  <a:cubicBezTo>
                    <a:pt x="21" y="53"/>
                    <a:pt x="21" y="53"/>
                    <a:pt x="21" y="52"/>
                  </a:cubicBezTo>
                  <a:cubicBezTo>
                    <a:pt x="21" y="51"/>
                    <a:pt x="21" y="51"/>
                    <a:pt x="22" y="51"/>
                  </a:cubicBezTo>
                  <a:cubicBezTo>
                    <a:pt x="21" y="50"/>
                    <a:pt x="21" y="50"/>
                    <a:pt x="21" y="49"/>
                  </a:cubicBezTo>
                  <a:cubicBezTo>
                    <a:pt x="21" y="48"/>
                    <a:pt x="21" y="48"/>
                    <a:pt x="22" y="47"/>
                  </a:cubicBezTo>
                  <a:cubicBezTo>
                    <a:pt x="22" y="46"/>
                    <a:pt x="21" y="43"/>
                    <a:pt x="18" y="41"/>
                  </a:cubicBezTo>
                  <a:cubicBezTo>
                    <a:pt x="15" y="38"/>
                    <a:pt x="13" y="33"/>
                    <a:pt x="13" y="29"/>
                  </a:cubicBezTo>
                  <a:cubicBezTo>
                    <a:pt x="13" y="20"/>
                    <a:pt x="20" y="13"/>
                    <a:pt x="29" y="13"/>
                  </a:cubicBezTo>
                  <a:cubicBezTo>
                    <a:pt x="38" y="13"/>
                    <a:pt x="45" y="20"/>
                    <a:pt x="45" y="29"/>
                  </a:cubicBezTo>
                  <a:close/>
                  <a:moveTo>
                    <a:pt x="33" y="61"/>
                  </a:moveTo>
                  <a:cubicBezTo>
                    <a:pt x="33" y="61"/>
                    <a:pt x="32" y="60"/>
                    <a:pt x="31" y="60"/>
                  </a:cubicBezTo>
                  <a:cubicBezTo>
                    <a:pt x="28" y="60"/>
                    <a:pt x="28" y="60"/>
                    <a:pt x="28" y="60"/>
                  </a:cubicBezTo>
                  <a:cubicBezTo>
                    <a:pt x="26" y="60"/>
                    <a:pt x="26" y="61"/>
                    <a:pt x="25" y="61"/>
                  </a:cubicBezTo>
                  <a:cubicBezTo>
                    <a:pt x="26" y="61"/>
                    <a:pt x="26" y="61"/>
                    <a:pt x="28" y="61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2" y="61"/>
                    <a:pt x="33" y="61"/>
                    <a:pt x="33" y="61"/>
                  </a:cubicBezTo>
                  <a:close/>
                  <a:moveTo>
                    <a:pt x="34" y="57"/>
                  </a:moveTo>
                  <a:cubicBezTo>
                    <a:pt x="25" y="57"/>
                    <a:pt x="25" y="57"/>
                    <a:pt x="25" y="57"/>
                  </a:cubicBezTo>
                  <a:cubicBezTo>
                    <a:pt x="24" y="57"/>
                    <a:pt x="23" y="58"/>
                    <a:pt x="23" y="58"/>
                  </a:cubicBezTo>
                  <a:cubicBezTo>
                    <a:pt x="23" y="58"/>
                    <a:pt x="24" y="58"/>
                    <a:pt x="25" y="58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31" y="58"/>
                    <a:pt x="31" y="58"/>
                    <a:pt x="31" y="58"/>
                  </a:cubicBezTo>
                  <a:cubicBezTo>
                    <a:pt x="34" y="58"/>
                    <a:pt x="34" y="58"/>
                    <a:pt x="34" y="58"/>
                  </a:cubicBezTo>
                  <a:cubicBezTo>
                    <a:pt x="35" y="58"/>
                    <a:pt x="35" y="58"/>
                    <a:pt x="36" y="58"/>
                  </a:cubicBezTo>
                  <a:cubicBezTo>
                    <a:pt x="35" y="58"/>
                    <a:pt x="35" y="57"/>
                    <a:pt x="34" y="57"/>
                  </a:cubicBezTo>
                  <a:close/>
                  <a:moveTo>
                    <a:pt x="34" y="54"/>
                  </a:moveTo>
                  <a:cubicBezTo>
                    <a:pt x="25" y="54"/>
                    <a:pt x="25" y="54"/>
                    <a:pt x="25" y="54"/>
                  </a:cubicBezTo>
                  <a:cubicBezTo>
                    <a:pt x="24" y="54"/>
                    <a:pt x="23" y="55"/>
                    <a:pt x="23" y="55"/>
                  </a:cubicBezTo>
                  <a:cubicBezTo>
                    <a:pt x="23" y="55"/>
                    <a:pt x="24" y="55"/>
                    <a:pt x="25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5" y="55"/>
                    <a:pt x="35" y="55"/>
                    <a:pt x="36" y="55"/>
                  </a:cubicBezTo>
                  <a:cubicBezTo>
                    <a:pt x="35" y="55"/>
                    <a:pt x="35" y="54"/>
                    <a:pt x="34" y="54"/>
                  </a:cubicBezTo>
                  <a:close/>
                  <a:moveTo>
                    <a:pt x="34" y="52"/>
                  </a:move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2"/>
                  </a:cubicBezTo>
                  <a:cubicBezTo>
                    <a:pt x="23" y="52"/>
                    <a:pt x="24" y="52"/>
                    <a:pt x="2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5" y="52"/>
                    <a:pt x="35" y="52"/>
                    <a:pt x="36" y="52"/>
                  </a:cubicBezTo>
                  <a:cubicBezTo>
                    <a:pt x="35" y="52"/>
                    <a:pt x="35" y="52"/>
                    <a:pt x="34" y="52"/>
                  </a:cubicBezTo>
                  <a:close/>
                  <a:moveTo>
                    <a:pt x="34" y="50"/>
                  </a:moveTo>
                  <a:cubicBezTo>
                    <a:pt x="35" y="50"/>
                    <a:pt x="35" y="49"/>
                    <a:pt x="36" y="49"/>
                  </a:cubicBezTo>
                  <a:cubicBezTo>
                    <a:pt x="35" y="49"/>
                    <a:pt x="35" y="49"/>
                    <a:pt x="34" y="49"/>
                  </a:cubicBezTo>
                  <a:cubicBezTo>
                    <a:pt x="25" y="49"/>
                    <a:pt x="25" y="49"/>
                    <a:pt x="25" y="49"/>
                  </a:cubicBezTo>
                  <a:cubicBezTo>
                    <a:pt x="24" y="49"/>
                    <a:pt x="23" y="49"/>
                    <a:pt x="23" y="49"/>
                  </a:cubicBezTo>
                  <a:cubicBezTo>
                    <a:pt x="23" y="49"/>
                    <a:pt x="24" y="50"/>
                    <a:pt x="25" y="50"/>
                  </a:cubicBezTo>
                  <a:lnTo>
                    <a:pt x="34" y="50"/>
                  </a:lnTo>
                  <a:close/>
                  <a:moveTo>
                    <a:pt x="43" y="29"/>
                  </a:moveTo>
                  <a:cubicBezTo>
                    <a:pt x="43" y="21"/>
                    <a:pt x="37" y="15"/>
                    <a:pt x="29" y="15"/>
                  </a:cubicBezTo>
                  <a:cubicBezTo>
                    <a:pt x="22" y="15"/>
                    <a:pt x="15" y="21"/>
                    <a:pt x="15" y="29"/>
                  </a:cubicBezTo>
                  <a:cubicBezTo>
                    <a:pt x="15" y="33"/>
                    <a:pt x="17" y="36"/>
                    <a:pt x="20" y="39"/>
                  </a:cubicBezTo>
                  <a:cubicBezTo>
                    <a:pt x="22" y="42"/>
                    <a:pt x="23" y="44"/>
                    <a:pt x="24" y="47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4" y="31"/>
                    <a:pt x="24" y="31"/>
                  </a:cubicBezTo>
                  <a:cubicBezTo>
                    <a:pt x="25" y="31"/>
                    <a:pt x="25" y="31"/>
                    <a:pt x="25" y="32"/>
                  </a:cubicBezTo>
                  <a:cubicBezTo>
                    <a:pt x="28" y="47"/>
                    <a:pt x="28" y="47"/>
                    <a:pt x="28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3" y="31"/>
                    <a:pt x="34" y="31"/>
                    <a:pt x="35" y="31"/>
                  </a:cubicBezTo>
                  <a:cubicBezTo>
                    <a:pt x="35" y="31"/>
                    <a:pt x="35" y="32"/>
                    <a:pt x="35" y="32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4" y="47"/>
                    <a:pt x="34" y="47"/>
                    <a:pt x="34" y="47"/>
                  </a:cubicBezTo>
                  <a:cubicBezTo>
                    <a:pt x="35" y="47"/>
                    <a:pt x="35" y="47"/>
                    <a:pt x="35" y="47"/>
                  </a:cubicBezTo>
                  <a:cubicBezTo>
                    <a:pt x="35" y="44"/>
                    <a:pt x="37" y="42"/>
                    <a:pt x="39" y="39"/>
                  </a:cubicBezTo>
                  <a:cubicBezTo>
                    <a:pt x="42" y="36"/>
                    <a:pt x="43" y="33"/>
                    <a:pt x="43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Freeform 14"/>
            <p:cNvSpPr>
              <a:spLocks noEditPoints="1"/>
            </p:cNvSpPr>
            <p:nvPr/>
          </p:nvSpPr>
          <p:spPr bwMode="auto">
            <a:xfrm>
              <a:off x="6615234" y="3401580"/>
              <a:ext cx="323634" cy="377574"/>
            </a:xfrm>
            <a:custGeom>
              <a:avLst/>
              <a:gdLst>
                <a:gd name="T0" fmla="*/ 36 w 56"/>
                <a:gd name="T1" fmla="*/ 14 h 65"/>
                <a:gd name="T2" fmla="*/ 43 w 56"/>
                <a:gd name="T3" fmla="*/ 2 h 65"/>
                <a:gd name="T4" fmla="*/ 41 w 56"/>
                <a:gd name="T5" fmla="*/ 0 h 65"/>
                <a:gd name="T6" fmla="*/ 13 w 56"/>
                <a:gd name="T7" fmla="*/ 1 h 65"/>
                <a:gd name="T8" fmla="*/ 20 w 56"/>
                <a:gd name="T9" fmla="*/ 14 h 65"/>
                <a:gd name="T10" fmla="*/ 0 w 56"/>
                <a:gd name="T11" fmla="*/ 37 h 65"/>
                <a:gd name="T12" fmla="*/ 7 w 56"/>
                <a:gd name="T13" fmla="*/ 65 h 65"/>
                <a:gd name="T14" fmla="*/ 56 w 56"/>
                <a:gd name="T15" fmla="*/ 58 h 65"/>
                <a:gd name="T16" fmla="*/ 36 w 56"/>
                <a:gd name="T17" fmla="*/ 15 h 65"/>
                <a:gd name="T18" fmla="*/ 23 w 56"/>
                <a:gd name="T19" fmla="*/ 4 h 65"/>
                <a:gd name="T20" fmla="*/ 21 w 56"/>
                <a:gd name="T21" fmla="*/ 5 h 65"/>
                <a:gd name="T22" fmla="*/ 22 w 56"/>
                <a:gd name="T23" fmla="*/ 13 h 65"/>
                <a:gd name="T24" fmla="*/ 39 w 56"/>
                <a:gd name="T25" fmla="*/ 3 h 65"/>
                <a:gd name="T26" fmla="*/ 26 w 56"/>
                <a:gd name="T27" fmla="*/ 13 h 65"/>
                <a:gd name="T28" fmla="*/ 33 w 56"/>
                <a:gd name="T29" fmla="*/ 15 h 65"/>
                <a:gd name="T30" fmla="*/ 23 w 56"/>
                <a:gd name="T31" fmla="*/ 16 h 65"/>
                <a:gd name="T32" fmla="*/ 53 w 56"/>
                <a:gd name="T33" fmla="*/ 58 h 65"/>
                <a:gd name="T34" fmla="*/ 7 w 56"/>
                <a:gd name="T35" fmla="*/ 62 h 65"/>
                <a:gd name="T36" fmla="*/ 3 w 56"/>
                <a:gd name="T37" fmla="*/ 37 h 65"/>
                <a:gd name="T38" fmla="*/ 34 w 56"/>
                <a:gd name="T39" fmla="*/ 18 h 65"/>
                <a:gd name="T40" fmla="*/ 53 w 56"/>
                <a:gd name="T41" fmla="*/ 58 h 65"/>
                <a:gd name="T42" fmla="*/ 8 w 56"/>
                <a:gd name="T43" fmla="*/ 54 h 65"/>
                <a:gd name="T44" fmla="*/ 12 w 56"/>
                <a:gd name="T45" fmla="*/ 58 h 65"/>
                <a:gd name="T46" fmla="*/ 6 w 56"/>
                <a:gd name="T47" fmla="*/ 54 h 65"/>
                <a:gd name="T48" fmla="*/ 23 w 56"/>
                <a:gd name="T49" fmla="*/ 21 h 65"/>
                <a:gd name="T50" fmla="*/ 23 w 56"/>
                <a:gd name="T51" fmla="*/ 23 h 65"/>
                <a:gd name="T52" fmla="*/ 28 w 56"/>
                <a:gd name="T53" fmla="*/ 28 h 65"/>
                <a:gd name="T54" fmla="*/ 28 w 56"/>
                <a:gd name="T55" fmla="*/ 53 h 65"/>
                <a:gd name="T56" fmla="*/ 28 w 56"/>
                <a:gd name="T57" fmla="*/ 28 h 65"/>
                <a:gd name="T58" fmla="*/ 17 w 56"/>
                <a:gd name="T59" fmla="*/ 41 h 65"/>
                <a:gd name="T60" fmla="*/ 38 w 56"/>
                <a:gd name="T61" fmla="*/ 41 h 65"/>
                <a:gd name="T62" fmla="*/ 26 w 56"/>
                <a:gd name="T63" fmla="*/ 37 h 65"/>
                <a:gd name="T64" fmla="*/ 32 w 56"/>
                <a:gd name="T65" fmla="*/ 44 h 65"/>
                <a:gd name="T66" fmla="*/ 29 w 56"/>
                <a:gd name="T67" fmla="*/ 49 h 65"/>
                <a:gd name="T68" fmla="*/ 27 w 56"/>
                <a:gd name="T69" fmla="*/ 49 h 65"/>
                <a:gd name="T70" fmla="*/ 24 w 56"/>
                <a:gd name="T71" fmla="*/ 44 h 65"/>
                <a:gd name="T72" fmla="*/ 26 w 56"/>
                <a:gd name="T73" fmla="*/ 44 h 65"/>
                <a:gd name="T74" fmla="*/ 30 w 56"/>
                <a:gd name="T75" fmla="*/ 44 h 65"/>
                <a:gd name="T76" fmla="*/ 24 w 56"/>
                <a:gd name="T77" fmla="*/ 37 h 65"/>
                <a:gd name="T78" fmla="*/ 27 w 56"/>
                <a:gd name="T79" fmla="*/ 32 h 65"/>
                <a:gd name="T80" fmla="*/ 29 w 56"/>
                <a:gd name="T81" fmla="*/ 32 h 65"/>
                <a:gd name="T82" fmla="*/ 32 w 56"/>
                <a:gd name="T83" fmla="*/ 37 h 65"/>
                <a:gd name="T84" fmla="*/ 30 w 56"/>
                <a:gd name="T85" fmla="*/ 37 h 65"/>
                <a:gd name="T86" fmla="*/ 26 w 56"/>
                <a:gd name="T87" fmla="*/ 3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" h="65">
                  <a:moveTo>
                    <a:pt x="36" y="15"/>
                  </a:moveTo>
                  <a:cubicBezTo>
                    <a:pt x="36" y="14"/>
                    <a:pt x="36" y="14"/>
                    <a:pt x="36" y="14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43" y="3"/>
                    <a:pt x="43" y="3"/>
                    <a:pt x="43" y="2"/>
                  </a:cubicBezTo>
                  <a:cubicBezTo>
                    <a:pt x="43" y="1"/>
                    <a:pt x="42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3" y="0"/>
                    <a:pt x="13" y="1"/>
                  </a:cubicBezTo>
                  <a:cubicBezTo>
                    <a:pt x="12" y="2"/>
                    <a:pt x="12" y="3"/>
                    <a:pt x="13" y="3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9" y="16"/>
                    <a:pt x="0" y="26"/>
                    <a:pt x="0" y="37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1"/>
                    <a:pt x="3" y="65"/>
                    <a:pt x="7" y="65"/>
                  </a:cubicBezTo>
                  <a:cubicBezTo>
                    <a:pt x="49" y="65"/>
                    <a:pt x="49" y="65"/>
                    <a:pt x="49" y="65"/>
                  </a:cubicBezTo>
                  <a:cubicBezTo>
                    <a:pt x="53" y="65"/>
                    <a:pt x="56" y="61"/>
                    <a:pt x="56" y="58"/>
                  </a:cubicBezTo>
                  <a:cubicBezTo>
                    <a:pt x="56" y="37"/>
                    <a:pt x="56" y="37"/>
                    <a:pt x="56" y="37"/>
                  </a:cubicBezTo>
                  <a:cubicBezTo>
                    <a:pt x="56" y="26"/>
                    <a:pt x="47" y="16"/>
                    <a:pt x="36" y="15"/>
                  </a:cubicBezTo>
                  <a:close/>
                  <a:moveTo>
                    <a:pt x="26" y="13"/>
                  </a:moveTo>
                  <a:cubicBezTo>
                    <a:pt x="23" y="4"/>
                    <a:pt x="23" y="4"/>
                    <a:pt x="23" y="4"/>
                  </a:cubicBezTo>
                  <a:cubicBezTo>
                    <a:pt x="22" y="3"/>
                    <a:pt x="22" y="3"/>
                    <a:pt x="21" y="3"/>
                  </a:cubicBezTo>
                  <a:cubicBezTo>
                    <a:pt x="21" y="4"/>
                    <a:pt x="21" y="4"/>
                    <a:pt x="21" y="5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33" y="13"/>
                    <a:pt x="33" y="13"/>
                    <a:pt x="33" y="13"/>
                  </a:cubicBezTo>
                  <a:lnTo>
                    <a:pt x="26" y="13"/>
                  </a:lnTo>
                  <a:close/>
                  <a:moveTo>
                    <a:pt x="23" y="15"/>
                  </a:moveTo>
                  <a:cubicBezTo>
                    <a:pt x="33" y="15"/>
                    <a:pt x="33" y="15"/>
                    <a:pt x="33" y="15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23" y="16"/>
                    <a:pt x="23" y="16"/>
                    <a:pt x="23" y="16"/>
                  </a:cubicBezTo>
                  <a:lnTo>
                    <a:pt x="23" y="15"/>
                  </a:lnTo>
                  <a:close/>
                  <a:moveTo>
                    <a:pt x="53" y="58"/>
                  </a:moveTo>
                  <a:cubicBezTo>
                    <a:pt x="53" y="60"/>
                    <a:pt x="51" y="62"/>
                    <a:pt x="49" y="62"/>
                  </a:cubicBezTo>
                  <a:cubicBezTo>
                    <a:pt x="7" y="62"/>
                    <a:pt x="7" y="62"/>
                    <a:pt x="7" y="62"/>
                  </a:cubicBezTo>
                  <a:cubicBezTo>
                    <a:pt x="5" y="62"/>
                    <a:pt x="3" y="60"/>
                    <a:pt x="3" y="58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3" y="26"/>
                    <a:pt x="11" y="18"/>
                    <a:pt x="22" y="18"/>
                  </a:cubicBezTo>
                  <a:cubicBezTo>
                    <a:pt x="34" y="18"/>
                    <a:pt x="34" y="18"/>
                    <a:pt x="34" y="18"/>
                  </a:cubicBezTo>
                  <a:cubicBezTo>
                    <a:pt x="44" y="18"/>
                    <a:pt x="53" y="26"/>
                    <a:pt x="53" y="37"/>
                  </a:cubicBezTo>
                  <a:lnTo>
                    <a:pt x="53" y="58"/>
                  </a:lnTo>
                  <a:close/>
                  <a:moveTo>
                    <a:pt x="8" y="38"/>
                  </a:moveTo>
                  <a:cubicBezTo>
                    <a:pt x="8" y="54"/>
                    <a:pt x="8" y="54"/>
                    <a:pt x="8" y="54"/>
                  </a:cubicBezTo>
                  <a:cubicBezTo>
                    <a:pt x="8" y="55"/>
                    <a:pt x="9" y="57"/>
                    <a:pt x="11" y="57"/>
                  </a:cubicBezTo>
                  <a:cubicBezTo>
                    <a:pt x="11" y="57"/>
                    <a:pt x="12" y="57"/>
                    <a:pt x="12" y="58"/>
                  </a:cubicBezTo>
                  <a:cubicBezTo>
                    <a:pt x="12" y="58"/>
                    <a:pt x="11" y="59"/>
                    <a:pt x="11" y="59"/>
                  </a:cubicBezTo>
                  <a:cubicBezTo>
                    <a:pt x="8" y="59"/>
                    <a:pt x="6" y="56"/>
                    <a:pt x="6" y="54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6" y="28"/>
                    <a:pt x="14" y="21"/>
                    <a:pt x="23" y="21"/>
                  </a:cubicBezTo>
                  <a:cubicBezTo>
                    <a:pt x="24" y="21"/>
                    <a:pt x="24" y="21"/>
                    <a:pt x="24" y="22"/>
                  </a:cubicBezTo>
                  <a:cubicBezTo>
                    <a:pt x="24" y="22"/>
                    <a:pt x="24" y="23"/>
                    <a:pt x="23" y="23"/>
                  </a:cubicBezTo>
                  <a:cubicBezTo>
                    <a:pt x="15" y="23"/>
                    <a:pt x="8" y="29"/>
                    <a:pt x="8" y="38"/>
                  </a:cubicBezTo>
                  <a:close/>
                  <a:moveTo>
                    <a:pt x="28" y="28"/>
                  </a:moveTo>
                  <a:cubicBezTo>
                    <a:pt x="21" y="28"/>
                    <a:pt x="15" y="34"/>
                    <a:pt x="15" y="41"/>
                  </a:cubicBezTo>
                  <a:cubicBezTo>
                    <a:pt x="15" y="47"/>
                    <a:pt x="21" y="53"/>
                    <a:pt x="28" y="53"/>
                  </a:cubicBezTo>
                  <a:cubicBezTo>
                    <a:pt x="35" y="53"/>
                    <a:pt x="40" y="47"/>
                    <a:pt x="40" y="41"/>
                  </a:cubicBezTo>
                  <a:cubicBezTo>
                    <a:pt x="40" y="34"/>
                    <a:pt x="35" y="28"/>
                    <a:pt x="28" y="28"/>
                  </a:cubicBezTo>
                  <a:close/>
                  <a:moveTo>
                    <a:pt x="28" y="51"/>
                  </a:moveTo>
                  <a:cubicBezTo>
                    <a:pt x="22" y="51"/>
                    <a:pt x="17" y="46"/>
                    <a:pt x="17" y="41"/>
                  </a:cubicBezTo>
                  <a:cubicBezTo>
                    <a:pt x="17" y="35"/>
                    <a:pt x="22" y="30"/>
                    <a:pt x="28" y="30"/>
                  </a:cubicBezTo>
                  <a:cubicBezTo>
                    <a:pt x="33" y="30"/>
                    <a:pt x="38" y="35"/>
                    <a:pt x="38" y="41"/>
                  </a:cubicBezTo>
                  <a:cubicBezTo>
                    <a:pt x="38" y="46"/>
                    <a:pt x="33" y="51"/>
                    <a:pt x="28" y="51"/>
                  </a:cubicBezTo>
                  <a:close/>
                  <a:moveTo>
                    <a:pt x="26" y="37"/>
                  </a:moveTo>
                  <a:cubicBezTo>
                    <a:pt x="26" y="39"/>
                    <a:pt x="27" y="40"/>
                    <a:pt x="28" y="40"/>
                  </a:cubicBezTo>
                  <a:cubicBezTo>
                    <a:pt x="30" y="40"/>
                    <a:pt x="32" y="41"/>
                    <a:pt x="32" y="44"/>
                  </a:cubicBezTo>
                  <a:cubicBezTo>
                    <a:pt x="32" y="46"/>
                    <a:pt x="31" y="47"/>
                    <a:pt x="29" y="48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7" y="50"/>
                    <a:pt x="27" y="49"/>
                    <a:pt x="27" y="49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5" y="47"/>
                    <a:pt x="24" y="46"/>
                    <a:pt x="24" y="44"/>
                  </a:cubicBezTo>
                  <a:cubicBezTo>
                    <a:pt x="24" y="43"/>
                    <a:pt x="24" y="43"/>
                    <a:pt x="25" y="43"/>
                  </a:cubicBezTo>
                  <a:cubicBezTo>
                    <a:pt x="25" y="43"/>
                    <a:pt x="26" y="43"/>
                    <a:pt x="26" y="44"/>
                  </a:cubicBezTo>
                  <a:cubicBezTo>
                    <a:pt x="26" y="45"/>
                    <a:pt x="27" y="46"/>
                    <a:pt x="28" y="46"/>
                  </a:cubicBezTo>
                  <a:cubicBezTo>
                    <a:pt x="29" y="46"/>
                    <a:pt x="30" y="45"/>
                    <a:pt x="30" y="44"/>
                  </a:cubicBezTo>
                  <a:cubicBezTo>
                    <a:pt x="30" y="42"/>
                    <a:pt x="29" y="42"/>
                    <a:pt x="28" y="42"/>
                  </a:cubicBezTo>
                  <a:cubicBezTo>
                    <a:pt x="25" y="42"/>
                    <a:pt x="24" y="40"/>
                    <a:pt x="24" y="37"/>
                  </a:cubicBezTo>
                  <a:cubicBezTo>
                    <a:pt x="24" y="36"/>
                    <a:pt x="25" y="34"/>
                    <a:pt x="27" y="34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7" y="32"/>
                    <a:pt x="27" y="31"/>
                    <a:pt x="28" y="31"/>
                  </a:cubicBezTo>
                  <a:cubicBezTo>
                    <a:pt x="28" y="31"/>
                    <a:pt x="29" y="32"/>
                    <a:pt x="29" y="32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30" y="34"/>
                    <a:pt x="32" y="35"/>
                    <a:pt x="32" y="37"/>
                  </a:cubicBezTo>
                  <a:cubicBezTo>
                    <a:pt x="32" y="38"/>
                    <a:pt x="31" y="38"/>
                    <a:pt x="31" y="38"/>
                  </a:cubicBezTo>
                  <a:cubicBezTo>
                    <a:pt x="30" y="38"/>
                    <a:pt x="30" y="38"/>
                    <a:pt x="30" y="37"/>
                  </a:cubicBezTo>
                  <a:cubicBezTo>
                    <a:pt x="30" y="36"/>
                    <a:pt x="29" y="35"/>
                    <a:pt x="28" y="35"/>
                  </a:cubicBezTo>
                  <a:cubicBezTo>
                    <a:pt x="27" y="35"/>
                    <a:pt x="26" y="36"/>
                    <a:pt x="26" y="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0" name="Freeform 37"/>
            <p:cNvSpPr>
              <a:spLocks noEditPoints="1"/>
            </p:cNvSpPr>
            <p:nvPr/>
          </p:nvSpPr>
          <p:spPr bwMode="auto">
            <a:xfrm>
              <a:off x="5261677" y="3898116"/>
              <a:ext cx="225912" cy="225914"/>
            </a:xfrm>
            <a:custGeom>
              <a:avLst/>
              <a:gdLst>
                <a:gd name="T0" fmla="*/ 18 w 35"/>
                <a:gd name="T1" fmla="*/ 0 h 35"/>
                <a:gd name="T2" fmla="*/ 0 w 35"/>
                <a:gd name="T3" fmla="*/ 18 h 35"/>
                <a:gd name="T4" fmla="*/ 18 w 35"/>
                <a:gd name="T5" fmla="*/ 35 h 35"/>
                <a:gd name="T6" fmla="*/ 35 w 35"/>
                <a:gd name="T7" fmla="*/ 18 h 35"/>
                <a:gd name="T8" fmla="*/ 18 w 35"/>
                <a:gd name="T9" fmla="*/ 0 h 35"/>
                <a:gd name="T10" fmla="*/ 18 w 35"/>
                <a:gd name="T11" fmla="*/ 32 h 35"/>
                <a:gd name="T12" fmla="*/ 3 w 35"/>
                <a:gd name="T13" fmla="*/ 18 h 35"/>
                <a:gd name="T14" fmla="*/ 18 w 35"/>
                <a:gd name="T15" fmla="*/ 3 h 35"/>
                <a:gd name="T16" fmla="*/ 32 w 35"/>
                <a:gd name="T17" fmla="*/ 18 h 35"/>
                <a:gd name="T18" fmla="*/ 18 w 35"/>
                <a:gd name="T19" fmla="*/ 32 h 35"/>
                <a:gd name="T20" fmla="*/ 24 w 35"/>
                <a:gd name="T21" fmla="*/ 12 h 35"/>
                <a:gd name="T22" fmla="*/ 19 w 35"/>
                <a:gd name="T23" fmla="*/ 18 h 35"/>
                <a:gd name="T24" fmla="*/ 24 w 35"/>
                <a:gd name="T25" fmla="*/ 23 h 35"/>
                <a:gd name="T26" fmla="*/ 24 w 35"/>
                <a:gd name="T27" fmla="*/ 24 h 35"/>
                <a:gd name="T28" fmla="*/ 24 w 35"/>
                <a:gd name="T29" fmla="*/ 25 h 35"/>
                <a:gd name="T30" fmla="*/ 23 w 35"/>
                <a:gd name="T31" fmla="*/ 24 h 35"/>
                <a:gd name="T32" fmla="*/ 18 w 35"/>
                <a:gd name="T33" fmla="*/ 19 h 35"/>
                <a:gd name="T34" fmla="*/ 12 w 35"/>
                <a:gd name="T35" fmla="*/ 24 h 35"/>
                <a:gd name="T36" fmla="*/ 12 w 35"/>
                <a:gd name="T37" fmla="*/ 25 h 35"/>
                <a:gd name="T38" fmla="*/ 11 w 35"/>
                <a:gd name="T39" fmla="*/ 24 h 35"/>
                <a:gd name="T40" fmla="*/ 11 w 35"/>
                <a:gd name="T41" fmla="*/ 23 h 35"/>
                <a:gd name="T42" fmla="*/ 16 w 35"/>
                <a:gd name="T43" fmla="*/ 18 h 35"/>
                <a:gd name="T44" fmla="*/ 11 w 35"/>
                <a:gd name="T45" fmla="*/ 12 h 35"/>
                <a:gd name="T46" fmla="*/ 11 w 35"/>
                <a:gd name="T47" fmla="*/ 11 h 35"/>
                <a:gd name="T48" fmla="*/ 12 w 35"/>
                <a:gd name="T49" fmla="*/ 11 h 35"/>
                <a:gd name="T50" fmla="*/ 18 w 35"/>
                <a:gd name="T51" fmla="*/ 16 h 35"/>
                <a:gd name="T52" fmla="*/ 23 w 35"/>
                <a:gd name="T53" fmla="*/ 11 h 35"/>
                <a:gd name="T54" fmla="*/ 24 w 35"/>
                <a:gd name="T55" fmla="*/ 11 h 35"/>
                <a:gd name="T56" fmla="*/ 24 w 35"/>
                <a:gd name="T57" fmla="*/ 1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5" h="35">
                  <a:moveTo>
                    <a:pt x="18" y="0"/>
                  </a:moveTo>
                  <a:cubicBezTo>
                    <a:pt x="8" y="0"/>
                    <a:pt x="0" y="8"/>
                    <a:pt x="0" y="18"/>
                  </a:cubicBezTo>
                  <a:cubicBezTo>
                    <a:pt x="0" y="27"/>
                    <a:pt x="8" y="35"/>
                    <a:pt x="18" y="35"/>
                  </a:cubicBezTo>
                  <a:cubicBezTo>
                    <a:pt x="27" y="35"/>
                    <a:pt x="35" y="27"/>
                    <a:pt x="35" y="18"/>
                  </a:cubicBezTo>
                  <a:cubicBezTo>
                    <a:pt x="35" y="8"/>
                    <a:pt x="27" y="0"/>
                    <a:pt x="18" y="0"/>
                  </a:cubicBezTo>
                  <a:close/>
                  <a:moveTo>
                    <a:pt x="18" y="32"/>
                  </a:moveTo>
                  <a:cubicBezTo>
                    <a:pt x="10" y="32"/>
                    <a:pt x="3" y="26"/>
                    <a:pt x="3" y="18"/>
                  </a:cubicBezTo>
                  <a:cubicBezTo>
                    <a:pt x="3" y="10"/>
                    <a:pt x="10" y="3"/>
                    <a:pt x="18" y="3"/>
                  </a:cubicBezTo>
                  <a:cubicBezTo>
                    <a:pt x="26" y="3"/>
                    <a:pt x="32" y="10"/>
                    <a:pt x="32" y="18"/>
                  </a:cubicBezTo>
                  <a:cubicBezTo>
                    <a:pt x="32" y="26"/>
                    <a:pt x="26" y="32"/>
                    <a:pt x="18" y="32"/>
                  </a:cubicBezTo>
                  <a:close/>
                  <a:moveTo>
                    <a:pt x="24" y="12"/>
                  </a:moveTo>
                  <a:cubicBezTo>
                    <a:pt x="19" y="18"/>
                    <a:pt x="19" y="18"/>
                    <a:pt x="19" y="18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5" y="23"/>
                    <a:pt x="25" y="24"/>
                    <a:pt x="24" y="24"/>
                  </a:cubicBezTo>
                  <a:cubicBezTo>
                    <a:pt x="24" y="24"/>
                    <a:pt x="24" y="25"/>
                    <a:pt x="24" y="25"/>
                  </a:cubicBezTo>
                  <a:cubicBezTo>
                    <a:pt x="23" y="25"/>
                    <a:pt x="23" y="24"/>
                    <a:pt x="23" y="24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24"/>
                    <a:pt x="12" y="25"/>
                    <a:pt x="12" y="25"/>
                  </a:cubicBezTo>
                  <a:cubicBezTo>
                    <a:pt x="11" y="25"/>
                    <a:pt x="11" y="24"/>
                    <a:pt x="11" y="24"/>
                  </a:cubicBezTo>
                  <a:cubicBezTo>
                    <a:pt x="11" y="24"/>
                    <a:pt x="11" y="23"/>
                    <a:pt x="11" y="23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1"/>
                    <a:pt x="11" y="11"/>
                  </a:cubicBezTo>
                  <a:cubicBezTo>
                    <a:pt x="11" y="10"/>
                    <a:pt x="12" y="10"/>
                    <a:pt x="12" y="11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0"/>
                    <a:pt x="24" y="10"/>
                    <a:pt x="24" y="11"/>
                  </a:cubicBezTo>
                  <a:cubicBezTo>
                    <a:pt x="25" y="11"/>
                    <a:pt x="25" y="12"/>
                    <a:pt x="24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Freeform 36"/>
            <p:cNvSpPr>
              <a:spLocks noEditPoints="1"/>
            </p:cNvSpPr>
            <p:nvPr/>
          </p:nvSpPr>
          <p:spPr bwMode="auto">
            <a:xfrm>
              <a:off x="6208974" y="4152799"/>
              <a:ext cx="387490" cy="387493"/>
            </a:xfrm>
            <a:custGeom>
              <a:avLst/>
              <a:gdLst>
                <a:gd name="T0" fmla="*/ 18 w 35"/>
                <a:gd name="T1" fmla="*/ 0 h 35"/>
                <a:gd name="T2" fmla="*/ 0 w 35"/>
                <a:gd name="T3" fmla="*/ 18 h 35"/>
                <a:gd name="T4" fmla="*/ 18 w 35"/>
                <a:gd name="T5" fmla="*/ 35 h 35"/>
                <a:gd name="T6" fmla="*/ 35 w 35"/>
                <a:gd name="T7" fmla="*/ 18 h 35"/>
                <a:gd name="T8" fmla="*/ 18 w 35"/>
                <a:gd name="T9" fmla="*/ 0 h 35"/>
                <a:gd name="T10" fmla="*/ 18 w 35"/>
                <a:gd name="T11" fmla="*/ 32 h 35"/>
                <a:gd name="T12" fmla="*/ 3 w 35"/>
                <a:gd name="T13" fmla="*/ 18 h 35"/>
                <a:gd name="T14" fmla="*/ 18 w 35"/>
                <a:gd name="T15" fmla="*/ 3 h 35"/>
                <a:gd name="T16" fmla="*/ 32 w 35"/>
                <a:gd name="T17" fmla="*/ 18 h 35"/>
                <a:gd name="T18" fmla="*/ 18 w 35"/>
                <a:gd name="T19" fmla="*/ 32 h 35"/>
                <a:gd name="T20" fmla="*/ 27 w 35"/>
                <a:gd name="T21" fmla="*/ 12 h 35"/>
                <a:gd name="T22" fmla="*/ 27 w 35"/>
                <a:gd name="T23" fmla="*/ 14 h 35"/>
                <a:gd name="T24" fmla="*/ 16 w 35"/>
                <a:gd name="T25" fmla="*/ 23 h 35"/>
                <a:gd name="T26" fmla="*/ 16 w 35"/>
                <a:gd name="T27" fmla="*/ 23 h 35"/>
                <a:gd name="T28" fmla="*/ 15 w 35"/>
                <a:gd name="T29" fmla="*/ 23 h 35"/>
                <a:gd name="T30" fmla="*/ 9 w 35"/>
                <a:gd name="T31" fmla="*/ 18 h 35"/>
                <a:gd name="T32" fmla="*/ 9 w 35"/>
                <a:gd name="T33" fmla="*/ 16 h 35"/>
                <a:gd name="T34" fmla="*/ 10 w 35"/>
                <a:gd name="T35" fmla="*/ 16 h 35"/>
                <a:gd name="T36" fmla="*/ 16 w 35"/>
                <a:gd name="T37" fmla="*/ 21 h 35"/>
                <a:gd name="T38" fmla="*/ 26 w 35"/>
                <a:gd name="T39" fmla="*/ 12 h 35"/>
                <a:gd name="T40" fmla="*/ 27 w 35"/>
                <a:gd name="T41" fmla="*/ 1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5" h="35">
                  <a:moveTo>
                    <a:pt x="18" y="0"/>
                  </a:moveTo>
                  <a:cubicBezTo>
                    <a:pt x="8" y="0"/>
                    <a:pt x="0" y="8"/>
                    <a:pt x="0" y="18"/>
                  </a:cubicBezTo>
                  <a:cubicBezTo>
                    <a:pt x="0" y="27"/>
                    <a:pt x="8" y="35"/>
                    <a:pt x="18" y="35"/>
                  </a:cubicBezTo>
                  <a:cubicBezTo>
                    <a:pt x="28" y="35"/>
                    <a:pt x="35" y="27"/>
                    <a:pt x="35" y="18"/>
                  </a:cubicBezTo>
                  <a:cubicBezTo>
                    <a:pt x="35" y="8"/>
                    <a:pt x="28" y="0"/>
                    <a:pt x="18" y="0"/>
                  </a:cubicBezTo>
                  <a:close/>
                  <a:moveTo>
                    <a:pt x="18" y="32"/>
                  </a:moveTo>
                  <a:cubicBezTo>
                    <a:pt x="10" y="32"/>
                    <a:pt x="3" y="26"/>
                    <a:pt x="3" y="18"/>
                  </a:cubicBezTo>
                  <a:cubicBezTo>
                    <a:pt x="3" y="10"/>
                    <a:pt x="10" y="3"/>
                    <a:pt x="18" y="3"/>
                  </a:cubicBezTo>
                  <a:cubicBezTo>
                    <a:pt x="26" y="3"/>
                    <a:pt x="32" y="10"/>
                    <a:pt x="32" y="18"/>
                  </a:cubicBezTo>
                  <a:cubicBezTo>
                    <a:pt x="32" y="26"/>
                    <a:pt x="26" y="32"/>
                    <a:pt x="18" y="32"/>
                  </a:cubicBezTo>
                  <a:close/>
                  <a:moveTo>
                    <a:pt x="27" y="12"/>
                  </a:moveTo>
                  <a:cubicBezTo>
                    <a:pt x="28" y="13"/>
                    <a:pt x="28" y="13"/>
                    <a:pt x="27" y="14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8" y="18"/>
                    <a:pt x="8" y="17"/>
                    <a:pt x="9" y="16"/>
                  </a:cubicBezTo>
                  <a:cubicBezTo>
                    <a:pt x="9" y="16"/>
                    <a:pt x="10" y="16"/>
                    <a:pt x="10" y="16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6" y="12"/>
                    <a:pt x="27" y="12"/>
                    <a:pt x="27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Freeform 36"/>
            <p:cNvSpPr>
              <a:spLocks noEditPoints="1"/>
            </p:cNvSpPr>
            <p:nvPr/>
          </p:nvSpPr>
          <p:spPr bwMode="auto">
            <a:xfrm>
              <a:off x="7536031" y="2796476"/>
              <a:ext cx="273298" cy="273300"/>
            </a:xfrm>
            <a:custGeom>
              <a:avLst/>
              <a:gdLst>
                <a:gd name="T0" fmla="*/ 18 w 35"/>
                <a:gd name="T1" fmla="*/ 0 h 35"/>
                <a:gd name="T2" fmla="*/ 0 w 35"/>
                <a:gd name="T3" fmla="*/ 18 h 35"/>
                <a:gd name="T4" fmla="*/ 18 w 35"/>
                <a:gd name="T5" fmla="*/ 35 h 35"/>
                <a:gd name="T6" fmla="*/ 35 w 35"/>
                <a:gd name="T7" fmla="*/ 18 h 35"/>
                <a:gd name="T8" fmla="*/ 18 w 35"/>
                <a:gd name="T9" fmla="*/ 0 h 35"/>
                <a:gd name="T10" fmla="*/ 18 w 35"/>
                <a:gd name="T11" fmla="*/ 32 h 35"/>
                <a:gd name="T12" fmla="*/ 3 w 35"/>
                <a:gd name="T13" fmla="*/ 18 h 35"/>
                <a:gd name="T14" fmla="*/ 18 w 35"/>
                <a:gd name="T15" fmla="*/ 3 h 35"/>
                <a:gd name="T16" fmla="*/ 32 w 35"/>
                <a:gd name="T17" fmla="*/ 18 h 35"/>
                <a:gd name="T18" fmla="*/ 18 w 35"/>
                <a:gd name="T19" fmla="*/ 32 h 35"/>
                <a:gd name="T20" fmla="*/ 27 w 35"/>
                <a:gd name="T21" fmla="*/ 12 h 35"/>
                <a:gd name="T22" fmla="*/ 27 w 35"/>
                <a:gd name="T23" fmla="*/ 14 h 35"/>
                <a:gd name="T24" fmla="*/ 16 w 35"/>
                <a:gd name="T25" fmla="*/ 23 h 35"/>
                <a:gd name="T26" fmla="*/ 16 w 35"/>
                <a:gd name="T27" fmla="*/ 23 h 35"/>
                <a:gd name="T28" fmla="*/ 15 w 35"/>
                <a:gd name="T29" fmla="*/ 23 h 35"/>
                <a:gd name="T30" fmla="*/ 9 w 35"/>
                <a:gd name="T31" fmla="*/ 18 h 35"/>
                <a:gd name="T32" fmla="*/ 9 w 35"/>
                <a:gd name="T33" fmla="*/ 16 h 35"/>
                <a:gd name="T34" fmla="*/ 10 w 35"/>
                <a:gd name="T35" fmla="*/ 16 h 35"/>
                <a:gd name="T36" fmla="*/ 16 w 35"/>
                <a:gd name="T37" fmla="*/ 21 h 35"/>
                <a:gd name="T38" fmla="*/ 26 w 35"/>
                <a:gd name="T39" fmla="*/ 12 h 35"/>
                <a:gd name="T40" fmla="*/ 27 w 35"/>
                <a:gd name="T41" fmla="*/ 1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5" h="35">
                  <a:moveTo>
                    <a:pt x="18" y="0"/>
                  </a:moveTo>
                  <a:cubicBezTo>
                    <a:pt x="8" y="0"/>
                    <a:pt x="0" y="8"/>
                    <a:pt x="0" y="18"/>
                  </a:cubicBezTo>
                  <a:cubicBezTo>
                    <a:pt x="0" y="27"/>
                    <a:pt x="8" y="35"/>
                    <a:pt x="18" y="35"/>
                  </a:cubicBezTo>
                  <a:cubicBezTo>
                    <a:pt x="28" y="35"/>
                    <a:pt x="35" y="27"/>
                    <a:pt x="35" y="18"/>
                  </a:cubicBezTo>
                  <a:cubicBezTo>
                    <a:pt x="35" y="8"/>
                    <a:pt x="28" y="0"/>
                    <a:pt x="18" y="0"/>
                  </a:cubicBezTo>
                  <a:close/>
                  <a:moveTo>
                    <a:pt x="18" y="32"/>
                  </a:moveTo>
                  <a:cubicBezTo>
                    <a:pt x="10" y="32"/>
                    <a:pt x="3" y="26"/>
                    <a:pt x="3" y="18"/>
                  </a:cubicBezTo>
                  <a:cubicBezTo>
                    <a:pt x="3" y="10"/>
                    <a:pt x="10" y="3"/>
                    <a:pt x="18" y="3"/>
                  </a:cubicBezTo>
                  <a:cubicBezTo>
                    <a:pt x="26" y="3"/>
                    <a:pt x="32" y="10"/>
                    <a:pt x="32" y="18"/>
                  </a:cubicBezTo>
                  <a:cubicBezTo>
                    <a:pt x="32" y="26"/>
                    <a:pt x="26" y="32"/>
                    <a:pt x="18" y="32"/>
                  </a:cubicBezTo>
                  <a:close/>
                  <a:moveTo>
                    <a:pt x="27" y="12"/>
                  </a:moveTo>
                  <a:cubicBezTo>
                    <a:pt x="28" y="13"/>
                    <a:pt x="28" y="13"/>
                    <a:pt x="27" y="14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8" y="18"/>
                    <a:pt x="8" y="17"/>
                    <a:pt x="9" y="16"/>
                  </a:cubicBezTo>
                  <a:cubicBezTo>
                    <a:pt x="9" y="16"/>
                    <a:pt x="10" y="16"/>
                    <a:pt x="10" y="16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6" y="12"/>
                    <a:pt x="27" y="12"/>
                    <a:pt x="27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" name="Freeform 36"/>
            <p:cNvSpPr>
              <a:spLocks noEditPoints="1"/>
            </p:cNvSpPr>
            <p:nvPr/>
          </p:nvSpPr>
          <p:spPr bwMode="auto">
            <a:xfrm>
              <a:off x="4241970" y="2388009"/>
              <a:ext cx="496706" cy="414895"/>
            </a:xfrm>
            <a:custGeom>
              <a:avLst/>
              <a:gdLst>
                <a:gd name="T0" fmla="*/ 71 w 72"/>
                <a:gd name="T1" fmla="*/ 15 h 60"/>
                <a:gd name="T2" fmla="*/ 57 w 72"/>
                <a:gd name="T3" fmla="*/ 17 h 60"/>
                <a:gd name="T4" fmla="*/ 44 w 72"/>
                <a:gd name="T5" fmla="*/ 45 h 60"/>
                <a:gd name="T6" fmla="*/ 12 w 72"/>
                <a:gd name="T7" fmla="*/ 45 h 60"/>
                <a:gd name="T8" fmla="*/ 14 w 72"/>
                <a:gd name="T9" fmla="*/ 48 h 60"/>
                <a:gd name="T10" fmla="*/ 48 w 72"/>
                <a:gd name="T11" fmla="*/ 50 h 60"/>
                <a:gd name="T12" fmla="*/ 14 w 72"/>
                <a:gd name="T13" fmla="*/ 51 h 60"/>
                <a:gd name="T14" fmla="*/ 9 w 72"/>
                <a:gd name="T15" fmla="*/ 44 h 60"/>
                <a:gd name="T16" fmla="*/ 8 w 72"/>
                <a:gd name="T17" fmla="*/ 41 h 60"/>
                <a:gd name="T18" fmla="*/ 1 w 72"/>
                <a:gd name="T19" fmla="*/ 22 h 60"/>
                <a:gd name="T20" fmla="*/ 11 w 72"/>
                <a:gd name="T21" fmla="*/ 40 h 60"/>
                <a:gd name="T22" fmla="*/ 44 w 72"/>
                <a:gd name="T23" fmla="*/ 42 h 60"/>
                <a:gd name="T24" fmla="*/ 54 w 72"/>
                <a:gd name="T25" fmla="*/ 16 h 60"/>
                <a:gd name="T26" fmla="*/ 71 w 72"/>
                <a:gd name="T27" fmla="*/ 12 h 60"/>
                <a:gd name="T28" fmla="*/ 18 w 72"/>
                <a:gd name="T29" fmla="*/ 56 h 60"/>
                <a:gd name="T30" fmla="*/ 11 w 72"/>
                <a:gd name="T31" fmla="*/ 56 h 60"/>
                <a:gd name="T32" fmla="*/ 18 w 72"/>
                <a:gd name="T33" fmla="*/ 56 h 60"/>
                <a:gd name="T34" fmla="*/ 15 w 72"/>
                <a:gd name="T35" fmla="*/ 54 h 60"/>
                <a:gd name="T36" fmla="*/ 15 w 72"/>
                <a:gd name="T37" fmla="*/ 58 h 60"/>
                <a:gd name="T38" fmla="*/ 45 w 72"/>
                <a:gd name="T39" fmla="*/ 56 h 60"/>
                <a:gd name="T40" fmla="*/ 38 w 72"/>
                <a:gd name="T41" fmla="*/ 56 h 60"/>
                <a:gd name="T42" fmla="*/ 45 w 72"/>
                <a:gd name="T43" fmla="*/ 56 h 60"/>
                <a:gd name="T44" fmla="*/ 42 w 72"/>
                <a:gd name="T45" fmla="*/ 54 h 60"/>
                <a:gd name="T46" fmla="*/ 42 w 72"/>
                <a:gd name="T47" fmla="*/ 58 h 60"/>
                <a:gd name="T48" fmla="*/ 46 w 72"/>
                <a:gd name="T49" fmla="*/ 35 h 60"/>
                <a:gd name="T50" fmla="*/ 12 w 72"/>
                <a:gd name="T51" fmla="*/ 34 h 60"/>
                <a:gd name="T52" fmla="*/ 12 w 72"/>
                <a:gd name="T53" fmla="*/ 36 h 60"/>
                <a:gd name="T54" fmla="*/ 46 w 72"/>
                <a:gd name="T55" fmla="*/ 35 h 60"/>
                <a:gd name="T56" fmla="*/ 12 w 72"/>
                <a:gd name="T57" fmla="*/ 39 h 60"/>
                <a:gd name="T58" fmla="*/ 43 w 72"/>
                <a:gd name="T59" fmla="*/ 40 h 60"/>
                <a:gd name="T60" fmla="*/ 43 w 72"/>
                <a:gd name="T61" fmla="*/ 38 h 60"/>
                <a:gd name="T62" fmla="*/ 13 w 72"/>
                <a:gd name="T63" fmla="*/ 28 h 60"/>
                <a:gd name="T64" fmla="*/ 16 w 72"/>
                <a:gd name="T65" fmla="*/ 23 h 60"/>
                <a:gd name="T66" fmla="*/ 28 w 72"/>
                <a:gd name="T67" fmla="*/ 14 h 60"/>
                <a:gd name="T68" fmla="*/ 33 w 72"/>
                <a:gd name="T69" fmla="*/ 17 h 60"/>
                <a:gd name="T70" fmla="*/ 36 w 72"/>
                <a:gd name="T71" fmla="*/ 22 h 60"/>
                <a:gd name="T72" fmla="*/ 39 w 72"/>
                <a:gd name="T73" fmla="*/ 17 h 60"/>
                <a:gd name="T74" fmla="*/ 51 w 72"/>
                <a:gd name="T75" fmla="*/ 7 h 60"/>
                <a:gd name="T76" fmla="*/ 51 w 72"/>
                <a:gd name="T77" fmla="*/ 0 h 60"/>
                <a:gd name="T78" fmla="*/ 49 w 72"/>
                <a:gd name="T79" fmla="*/ 5 h 60"/>
                <a:gd name="T80" fmla="*/ 36 w 72"/>
                <a:gd name="T81" fmla="*/ 15 h 60"/>
                <a:gd name="T82" fmla="*/ 31 w 72"/>
                <a:gd name="T83" fmla="*/ 12 h 60"/>
                <a:gd name="T84" fmla="*/ 28 w 72"/>
                <a:gd name="T85" fmla="*/ 7 h 60"/>
                <a:gd name="T86" fmla="*/ 25 w 72"/>
                <a:gd name="T87" fmla="*/ 11 h 60"/>
                <a:gd name="T88" fmla="*/ 13 w 72"/>
                <a:gd name="T89" fmla="*/ 22 h 60"/>
                <a:gd name="T90" fmla="*/ 13 w 72"/>
                <a:gd name="T91" fmla="*/ 28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2" h="60">
                  <a:moveTo>
                    <a:pt x="72" y="13"/>
                  </a:moveTo>
                  <a:cubicBezTo>
                    <a:pt x="72" y="14"/>
                    <a:pt x="71" y="15"/>
                    <a:pt x="71" y="15"/>
                  </a:cubicBezTo>
                  <a:cubicBezTo>
                    <a:pt x="60" y="15"/>
                    <a:pt x="60" y="15"/>
                    <a:pt x="60" y="15"/>
                  </a:cubicBezTo>
                  <a:cubicBezTo>
                    <a:pt x="59" y="15"/>
                    <a:pt x="57" y="16"/>
                    <a:pt x="57" y="17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43"/>
                    <a:pt x="46" y="45"/>
                    <a:pt x="44" y="45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13" y="45"/>
                    <a:pt x="13" y="45"/>
                    <a:pt x="12" y="45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2" y="47"/>
                    <a:pt x="13" y="48"/>
                    <a:pt x="14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8" y="48"/>
                    <a:pt x="48" y="49"/>
                    <a:pt x="48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14" y="51"/>
                    <a:pt x="14" y="51"/>
                    <a:pt x="14" y="51"/>
                  </a:cubicBezTo>
                  <a:cubicBezTo>
                    <a:pt x="11" y="51"/>
                    <a:pt x="9" y="49"/>
                    <a:pt x="9" y="47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9" y="42"/>
                    <a:pt x="8" y="42"/>
                    <a:pt x="8" y="4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3"/>
                    <a:pt x="0" y="22"/>
                    <a:pt x="1" y="22"/>
                  </a:cubicBezTo>
                  <a:cubicBezTo>
                    <a:pt x="2" y="21"/>
                    <a:pt x="3" y="22"/>
                    <a:pt x="3" y="22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1" y="41"/>
                    <a:pt x="13" y="42"/>
                    <a:pt x="14" y="42"/>
                  </a:cubicBezTo>
                  <a:cubicBezTo>
                    <a:pt x="44" y="42"/>
                    <a:pt x="44" y="42"/>
                    <a:pt x="44" y="42"/>
                  </a:cubicBezTo>
                  <a:cubicBezTo>
                    <a:pt x="45" y="42"/>
                    <a:pt x="46" y="41"/>
                    <a:pt x="47" y="40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5" y="13"/>
                    <a:pt x="57" y="12"/>
                    <a:pt x="60" y="12"/>
                  </a:cubicBezTo>
                  <a:cubicBezTo>
                    <a:pt x="71" y="12"/>
                    <a:pt x="71" y="12"/>
                    <a:pt x="71" y="12"/>
                  </a:cubicBezTo>
                  <a:cubicBezTo>
                    <a:pt x="71" y="12"/>
                    <a:pt x="72" y="12"/>
                    <a:pt x="72" y="13"/>
                  </a:cubicBezTo>
                  <a:close/>
                  <a:moveTo>
                    <a:pt x="18" y="56"/>
                  </a:moveTo>
                  <a:cubicBezTo>
                    <a:pt x="18" y="58"/>
                    <a:pt x="17" y="60"/>
                    <a:pt x="15" y="60"/>
                  </a:cubicBezTo>
                  <a:cubicBezTo>
                    <a:pt x="13" y="60"/>
                    <a:pt x="11" y="58"/>
                    <a:pt x="11" y="56"/>
                  </a:cubicBezTo>
                  <a:cubicBezTo>
                    <a:pt x="11" y="54"/>
                    <a:pt x="13" y="52"/>
                    <a:pt x="15" y="52"/>
                  </a:cubicBezTo>
                  <a:cubicBezTo>
                    <a:pt x="17" y="52"/>
                    <a:pt x="18" y="54"/>
                    <a:pt x="18" y="56"/>
                  </a:cubicBezTo>
                  <a:close/>
                  <a:moveTo>
                    <a:pt x="16" y="56"/>
                  </a:moveTo>
                  <a:cubicBezTo>
                    <a:pt x="16" y="55"/>
                    <a:pt x="16" y="54"/>
                    <a:pt x="15" y="54"/>
                  </a:cubicBezTo>
                  <a:cubicBezTo>
                    <a:pt x="14" y="54"/>
                    <a:pt x="13" y="55"/>
                    <a:pt x="13" y="56"/>
                  </a:cubicBezTo>
                  <a:cubicBezTo>
                    <a:pt x="13" y="57"/>
                    <a:pt x="14" y="58"/>
                    <a:pt x="15" y="58"/>
                  </a:cubicBezTo>
                  <a:cubicBezTo>
                    <a:pt x="16" y="58"/>
                    <a:pt x="16" y="57"/>
                    <a:pt x="16" y="56"/>
                  </a:cubicBezTo>
                  <a:close/>
                  <a:moveTo>
                    <a:pt x="45" y="56"/>
                  </a:moveTo>
                  <a:cubicBezTo>
                    <a:pt x="45" y="58"/>
                    <a:pt x="44" y="60"/>
                    <a:pt x="42" y="60"/>
                  </a:cubicBezTo>
                  <a:cubicBezTo>
                    <a:pt x="40" y="60"/>
                    <a:pt x="38" y="58"/>
                    <a:pt x="38" y="56"/>
                  </a:cubicBezTo>
                  <a:cubicBezTo>
                    <a:pt x="38" y="54"/>
                    <a:pt x="40" y="52"/>
                    <a:pt x="42" y="52"/>
                  </a:cubicBezTo>
                  <a:cubicBezTo>
                    <a:pt x="44" y="52"/>
                    <a:pt x="45" y="54"/>
                    <a:pt x="45" y="56"/>
                  </a:cubicBezTo>
                  <a:close/>
                  <a:moveTo>
                    <a:pt x="43" y="56"/>
                  </a:moveTo>
                  <a:cubicBezTo>
                    <a:pt x="43" y="55"/>
                    <a:pt x="43" y="54"/>
                    <a:pt x="42" y="54"/>
                  </a:cubicBezTo>
                  <a:cubicBezTo>
                    <a:pt x="41" y="54"/>
                    <a:pt x="40" y="55"/>
                    <a:pt x="40" y="56"/>
                  </a:cubicBezTo>
                  <a:cubicBezTo>
                    <a:pt x="40" y="57"/>
                    <a:pt x="41" y="58"/>
                    <a:pt x="42" y="58"/>
                  </a:cubicBezTo>
                  <a:cubicBezTo>
                    <a:pt x="43" y="58"/>
                    <a:pt x="43" y="57"/>
                    <a:pt x="43" y="56"/>
                  </a:cubicBezTo>
                  <a:close/>
                  <a:moveTo>
                    <a:pt x="46" y="35"/>
                  </a:moveTo>
                  <a:cubicBezTo>
                    <a:pt x="46" y="34"/>
                    <a:pt x="45" y="34"/>
                    <a:pt x="45" y="34"/>
                  </a:cubicBezTo>
                  <a:cubicBezTo>
                    <a:pt x="12" y="34"/>
                    <a:pt x="12" y="34"/>
                    <a:pt x="12" y="34"/>
                  </a:cubicBezTo>
                  <a:cubicBezTo>
                    <a:pt x="11" y="34"/>
                    <a:pt x="11" y="34"/>
                    <a:pt x="11" y="35"/>
                  </a:cubicBezTo>
                  <a:cubicBezTo>
                    <a:pt x="11" y="35"/>
                    <a:pt x="11" y="36"/>
                    <a:pt x="12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6" y="35"/>
                    <a:pt x="46" y="35"/>
                  </a:cubicBezTo>
                  <a:close/>
                  <a:moveTo>
                    <a:pt x="13" y="38"/>
                  </a:moveTo>
                  <a:cubicBezTo>
                    <a:pt x="13" y="38"/>
                    <a:pt x="12" y="39"/>
                    <a:pt x="12" y="39"/>
                  </a:cubicBezTo>
                  <a:cubicBezTo>
                    <a:pt x="12" y="40"/>
                    <a:pt x="13" y="40"/>
                    <a:pt x="13" y="40"/>
                  </a:cubicBezTo>
                  <a:cubicBezTo>
                    <a:pt x="43" y="40"/>
                    <a:pt x="43" y="40"/>
                    <a:pt x="43" y="40"/>
                  </a:cubicBezTo>
                  <a:cubicBezTo>
                    <a:pt x="44" y="40"/>
                    <a:pt x="44" y="40"/>
                    <a:pt x="44" y="39"/>
                  </a:cubicBezTo>
                  <a:cubicBezTo>
                    <a:pt x="44" y="39"/>
                    <a:pt x="44" y="38"/>
                    <a:pt x="43" y="38"/>
                  </a:cubicBezTo>
                  <a:lnTo>
                    <a:pt x="13" y="38"/>
                  </a:lnTo>
                  <a:close/>
                  <a:moveTo>
                    <a:pt x="13" y="28"/>
                  </a:moveTo>
                  <a:cubicBezTo>
                    <a:pt x="14" y="28"/>
                    <a:pt x="16" y="27"/>
                    <a:pt x="16" y="25"/>
                  </a:cubicBezTo>
                  <a:cubicBezTo>
                    <a:pt x="16" y="24"/>
                    <a:pt x="16" y="24"/>
                    <a:pt x="16" y="2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7" y="13"/>
                    <a:pt x="27" y="14"/>
                    <a:pt x="28" y="14"/>
                  </a:cubicBezTo>
                  <a:cubicBezTo>
                    <a:pt x="28" y="14"/>
                    <a:pt x="29" y="13"/>
                    <a:pt x="29" y="13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3" y="18"/>
                    <a:pt x="33" y="18"/>
                    <a:pt x="33" y="19"/>
                  </a:cubicBezTo>
                  <a:cubicBezTo>
                    <a:pt x="33" y="20"/>
                    <a:pt x="34" y="22"/>
                    <a:pt x="36" y="22"/>
                  </a:cubicBezTo>
                  <a:cubicBezTo>
                    <a:pt x="38" y="22"/>
                    <a:pt x="39" y="20"/>
                    <a:pt x="39" y="19"/>
                  </a:cubicBezTo>
                  <a:cubicBezTo>
                    <a:pt x="39" y="18"/>
                    <a:pt x="39" y="18"/>
                    <a:pt x="39" y="17"/>
                  </a:cubicBezTo>
                  <a:cubicBezTo>
                    <a:pt x="50" y="6"/>
                    <a:pt x="50" y="6"/>
                    <a:pt x="50" y="6"/>
                  </a:cubicBezTo>
                  <a:cubicBezTo>
                    <a:pt x="50" y="7"/>
                    <a:pt x="51" y="7"/>
                    <a:pt x="51" y="7"/>
                  </a:cubicBezTo>
                  <a:cubicBezTo>
                    <a:pt x="53" y="7"/>
                    <a:pt x="54" y="5"/>
                    <a:pt x="54" y="4"/>
                  </a:cubicBezTo>
                  <a:cubicBezTo>
                    <a:pt x="54" y="2"/>
                    <a:pt x="53" y="0"/>
                    <a:pt x="51" y="0"/>
                  </a:cubicBezTo>
                  <a:cubicBezTo>
                    <a:pt x="50" y="0"/>
                    <a:pt x="48" y="2"/>
                    <a:pt x="48" y="4"/>
                  </a:cubicBezTo>
                  <a:cubicBezTo>
                    <a:pt x="48" y="4"/>
                    <a:pt x="48" y="5"/>
                    <a:pt x="49" y="5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7" y="16"/>
                    <a:pt x="37" y="15"/>
                    <a:pt x="36" y="15"/>
                  </a:cubicBezTo>
                  <a:cubicBezTo>
                    <a:pt x="36" y="15"/>
                    <a:pt x="35" y="16"/>
                    <a:pt x="35" y="16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1"/>
                    <a:pt x="31" y="11"/>
                    <a:pt x="31" y="10"/>
                  </a:cubicBezTo>
                  <a:cubicBezTo>
                    <a:pt x="31" y="9"/>
                    <a:pt x="30" y="7"/>
                    <a:pt x="28" y="7"/>
                  </a:cubicBezTo>
                  <a:cubicBezTo>
                    <a:pt x="26" y="7"/>
                    <a:pt x="25" y="9"/>
                    <a:pt x="25" y="10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2"/>
                    <a:pt x="13" y="22"/>
                    <a:pt x="13" y="22"/>
                  </a:cubicBezTo>
                  <a:cubicBezTo>
                    <a:pt x="11" y="22"/>
                    <a:pt x="10" y="23"/>
                    <a:pt x="10" y="25"/>
                  </a:cubicBezTo>
                  <a:cubicBezTo>
                    <a:pt x="10" y="27"/>
                    <a:pt x="11" y="28"/>
                    <a:pt x="13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" name="Freeform 18"/>
            <p:cNvSpPr>
              <a:spLocks noEditPoints="1"/>
            </p:cNvSpPr>
            <p:nvPr/>
          </p:nvSpPr>
          <p:spPr bwMode="auto">
            <a:xfrm>
              <a:off x="7929104" y="5189859"/>
              <a:ext cx="382800" cy="361294"/>
            </a:xfrm>
            <a:custGeom>
              <a:avLst/>
              <a:gdLst>
                <a:gd name="T0" fmla="*/ 13 w 75"/>
                <a:gd name="T1" fmla="*/ 41 h 71"/>
                <a:gd name="T2" fmla="*/ 13 w 75"/>
                <a:gd name="T3" fmla="*/ 35 h 71"/>
                <a:gd name="T4" fmla="*/ 65 w 75"/>
                <a:gd name="T5" fmla="*/ 12 h 71"/>
                <a:gd name="T6" fmla="*/ 36 w 75"/>
                <a:gd name="T7" fmla="*/ 13 h 71"/>
                <a:gd name="T8" fmla="*/ 65 w 75"/>
                <a:gd name="T9" fmla="*/ 14 h 71"/>
                <a:gd name="T10" fmla="*/ 65 w 75"/>
                <a:gd name="T11" fmla="*/ 12 h 71"/>
                <a:gd name="T12" fmla="*/ 22 w 75"/>
                <a:gd name="T13" fmla="*/ 38 h 71"/>
                <a:gd name="T14" fmla="*/ 27 w 75"/>
                <a:gd name="T15" fmla="*/ 38 h 71"/>
                <a:gd name="T16" fmla="*/ 36 w 75"/>
                <a:gd name="T17" fmla="*/ 35 h 71"/>
                <a:gd name="T18" fmla="*/ 36 w 75"/>
                <a:gd name="T19" fmla="*/ 41 h 71"/>
                <a:gd name="T20" fmla="*/ 36 w 75"/>
                <a:gd name="T21" fmla="*/ 35 h 71"/>
                <a:gd name="T22" fmla="*/ 75 w 75"/>
                <a:gd name="T23" fmla="*/ 36 h 71"/>
                <a:gd name="T24" fmla="*/ 67 w 75"/>
                <a:gd name="T25" fmla="*/ 42 h 71"/>
                <a:gd name="T26" fmla="*/ 71 w 75"/>
                <a:gd name="T27" fmla="*/ 52 h 71"/>
                <a:gd name="T28" fmla="*/ 67 w 75"/>
                <a:gd name="T29" fmla="*/ 53 h 71"/>
                <a:gd name="T30" fmla="*/ 49 w 75"/>
                <a:gd name="T31" fmla="*/ 42 h 71"/>
                <a:gd name="T32" fmla="*/ 43 w 75"/>
                <a:gd name="T33" fmla="*/ 59 h 71"/>
                <a:gd name="T34" fmla="*/ 8 w 75"/>
                <a:gd name="T35" fmla="*/ 70 h 71"/>
                <a:gd name="T36" fmla="*/ 6 w 75"/>
                <a:gd name="T37" fmla="*/ 70 h 71"/>
                <a:gd name="T38" fmla="*/ 9 w 75"/>
                <a:gd name="T39" fmla="*/ 59 h 71"/>
                <a:gd name="T40" fmla="*/ 0 w 75"/>
                <a:gd name="T41" fmla="*/ 53 h 71"/>
                <a:gd name="T42" fmla="*/ 6 w 75"/>
                <a:gd name="T43" fmla="*/ 17 h 71"/>
                <a:gd name="T44" fmla="*/ 26 w 75"/>
                <a:gd name="T45" fmla="*/ 6 h 71"/>
                <a:gd name="T46" fmla="*/ 69 w 75"/>
                <a:gd name="T47" fmla="*/ 0 h 71"/>
                <a:gd name="T48" fmla="*/ 72 w 75"/>
                <a:gd name="T49" fmla="*/ 36 h 71"/>
                <a:gd name="T50" fmla="*/ 69 w 75"/>
                <a:gd name="T51" fmla="*/ 3 h 71"/>
                <a:gd name="T52" fmla="*/ 29 w 75"/>
                <a:gd name="T53" fmla="*/ 6 h 71"/>
                <a:gd name="T54" fmla="*/ 43 w 75"/>
                <a:gd name="T55" fmla="*/ 18 h 71"/>
                <a:gd name="T56" fmla="*/ 48 w 75"/>
                <a:gd name="T57" fmla="*/ 21 h 71"/>
                <a:gd name="T58" fmla="*/ 66 w 75"/>
                <a:gd name="T59" fmla="*/ 22 h 71"/>
                <a:gd name="T60" fmla="*/ 48 w 75"/>
                <a:gd name="T61" fmla="*/ 23 h 71"/>
                <a:gd name="T62" fmla="*/ 65 w 75"/>
                <a:gd name="T63" fmla="*/ 30 h 71"/>
                <a:gd name="T64" fmla="*/ 65 w 75"/>
                <a:gd name="T65" fmla="*/ 32 h 71"/>
                <a:gd name="T66" fmla="*/ 48 w 75"/>
                <a:gd name="T67" fmla="*/ 39 h 71"/>
                <a:gd name="T68" fmla="*/ 56 w 75"/>
                <a:gd name="T69" fmla="*/ 39 h 71"/>
                <a:gd name="T70" fmla="*/ 63 w 75"/>
                <a:gd name="T71" fmla="*/ 41 h 71"/>
                <a:gd name="T72" fmla="*/ 64 w 75"/>
                <a:gd name="T73" fmla="*/ 39 h 71"/>
                <a:gd name="T74" fmla="*/ 72 w 75"/>
                <a:gd name="T75" fmla="*/ 36 h 71"/>
                <a:gd name="T76" fmla="*/ 46 w 75"/>
                <a:gd name="T77" fmla="*/ 23 h 71"/>
                <a:gd name="T78" fmla="*/ 6 w 75"/>
                <a:gd name="T79" fmla="*/ 20 h 71"/>
                <a:gd name="T80" fmla="*/ 3 w 75"/>
                <a:gd name="T81" fmla="*/ 53 h 71"/>
                <a:gd name="T82" fmla="*/ 12 w 75"/>
                <a:gd name="T83" fmla="*/ 56 h 71"/>
                <a:gd name="T84" fmla="*/ 13 w 75"/>
                <a:gd name="T85" fmla="*/ 57 h 71"/>
                <a:gd name="T86" fmla="*/ 20 w 75"/>
                <a:gd name="T87" fmla="*/ 56 h 71"/>
                <a:gd name="T88" fmla="*/ 43 w 75"/>
                <a:gd name="T89" fmla="*/ 56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5" h="71">
                  <a:moveTo>
                    <a:pt x="16" y="38"/>
                  </a:moveTo>
                  <a:cubicBezTo>
                    <a:pt x="16" y="40"/>
                    <a:pt x="15" y="41"/>
                    <a:pt x="13" y="41"/>
                  </a:cubicBezTo>
                  <a:cubicBezTo>
                    <a:pt x="12" y="41"/>
                    <a:pt x="10" y="40"/>
                    <a:pt x="10" y="38"/>
                  </a:cubicBezTo>
                  <a:cubicBezTo>
                    <a:pt x="10" y="37"/>
                    <a:pt x="12" y="35"/>
                    <a:pt x="13" y="35"/>
                  </a:cubicBezTo>
                  <a:cubicBezTo>
                    <a:pt x="15" y="35"/>
                    <a:pt x="16" y="37"/>
                    <a:pt x="16" y="38"/>
                  </a:cubicBezTo>
                  <a:close/>
                  <a:moveTo>
                    <a:pt x="65" y="12"/>
                  </a:moveTo>
                  <a:cubicBezTo>
                    <a:pt x="37" y="12"/>
                    <a:pt x="37" y="12"/>
                    <a:pt x="37" y="12"/>
                  </a:cubicBezTo>
                  <a:cubicBezTo>
                    <a:pt x="36" y="12"/>
                    <a:pt x="36" y="12"/>
                    <a:pt x="36" y="13"/>
                  </a:cubicBezTo>
                  <a:cubicBezTo>
                    <a:pt x="36" y="14"/>
                    <a:pt x="36" y="14"/>
                    <a:pt x="37" y="14"/>
                  </a:cubicBezTo>
                  <a:cubicBezTo>
                    <a:pt x="65" y="14"/>
                    <a:pt x="65" y="14"/>
                    <a:pt x="65" y="14"/>
                  </a:cubicBezTo>
                  <a:cubicBezTo>
                    <a:pt x="65" y="14"/>
                    <a:pt x="66" y="14"/>
                    <a:pt x="66" y="13"/>
                  </a:cubicBezTo>
                  <a:cubicBezTo>
                    <a:pt x="66" y="12"/>
                    <a:pt x="65" y="12"/>
                    <a:pt x="65" y="12"/>
                  </a:cubicBezTo>
                  <a:close/>
                  <a:moveTo>
                    <a:pt x="24" y="35"/>
                  </a:moveTo>
                  <a:cubicBezTo>
                    <a:pt x="23" y="35"/>
                    <a:pt x="22" y="37"/>
                    <a:pt x="22" y="38"/>
                  </a:cubicBezTo>
                  <a:cubicBezTo>
                    <a:pt x="22" y="40"/>
                    <a:pt x="23" y="41"/>
                    <a:pt x="24" y="41"/>
                  </a:cubicBezTo>
                  <a:cubicBezTo>
                    <a:pt x="26" y="41"/>
                    <a:pt x="27" y="40"/>
                    <a:pt x="27" y="38"/>
                  </a:cubicBezTo>
                  <a:cubicBezTo>
                    <a:pt x="27" y="37"/>
                    <a:pt x="26" y="35"/>
                    <a:pt x="24" y="35"/>
                  </a:cubicBezTo>
                  <a:close/>
                  <a:moveTo>
                    <a:pt x="36" y="35"/>
                  </a:moveTo>
                  <a:cubicBezTo>
                    <a:pt x="34" y="35"/>
                    <a:pt x="33" y="37"/>
                    <a:pt x="33" y="38"/>
                  </a:cubicBezTo>
                  <a:cubicBezTo>
                    <a:pt x="33" y="40"/>
                    <a:pt x="34" y="41"/>
                    <a:pt x="36" y="41"/>
                  </a:cubicBezTo>
                  <a:cubicBezTo>
                    <a:pt x="37" y="41"/>
                    <a:pt x="39" y="40"/>
                    <a:pt x="39" y="38"/>
                  </a:cubicBezTo>
                  <a:cubicBezTo>
                    <a:pt x="39" y="37"/>
                    <a:pt x="37" y="35"/>
                    <a:pt x="36" y="35"/>
                  </a:cubicBezTo>
                  <a:close/>
                  <a:moveTo>
                    <a:pt x="75" y="6"/>
                  </a:moveTo>
                  <a:cubicBezTo>
                    <a:pt x="75" y="36"/>
                    <a:pt x="75" y="36"/>
                    <a:pt x="75" y="36"/>
                  </a:cubicBezTo>
                  <a:cubicBezTo>
                    <a:pt x="75" y="40"/>
                    <a:pt x="73" y="42"/>
                    <a:pt x="69" y="42"/>
                  </a:cubicBezTo>
                  <a:cubicBezTo>
                    <a:pt x="67" y="42"/>
                    <a:pt x="67" y="42"/>
                    <a:pt x="67" y="42"/>
                  </a:cubicBezTo>
                  <a:cubicBezTo>
                    <a:pt x="70" y="51"/>
                    <a:pt x="70" y="51"/>
                    <a:pt x="70" y="51"/>
                  </a:cubicBezTo>
                  <a:cubicBezTo>
                    <a:pt x="70" y="51"/>
                    <a:pt x="71" y="52"/>
                    <a:pt x="71" y="52"/>
                  </a:cubicBezTo>
                  <a:cubicBezTo>
                    <a:pt x="71" y="53"/>
                    <a:pt x="70" y="54"/>
                    <a:pt x="69" y="54"/>
                  </a:cubicBezTo>
                  <a:cubicBezTo>
                    <a:pt x="68" y="54"/>
                    <a:pt x="68" y="54"/>
                    <a:pt x="67" y="53"/>
                  </a:cubicBezTo>
                  <a:cubicBezTo>
                    <a:pt x="54" y="42"/>
                    <a:pt x="54" y="42"/>
                    <a:pt x="54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53"/>
                    <a:pt x="49" y="53"/>
                    <a:pt x="49" y="53"/>
                  </a:cubicBezTo>
                  <a:cubicBezTo>
                    <a:pt x="49" y="56"/>
                    <a:pt x="46" y="59"/>
                    <a:pt x="43" y="59"/>
                  </a:cubicBezTo>
                  <a:cubicBezTo>
                    <a:pt x="21" y="59"/>
                    <a:pt x="21" y="59"/>
                    <a:pt x="21" y="59"/>
                  </a:cubicBezTo>
                  <a:cubicBezTo>
                    <a:pt x="8" y="70"/>
                    <a:pt x="8" y="70"/>
                    <a:pt x="8" y="70"/>
                  </a:cubicBezTo>
                  <a:cubicBezTo>
                    <a:pt x="8" y="70"/>
                    <a:pt x="7" y="71"/>
                    <a:pt x="7" y="71"/>
                  </a:cubicBezTo>
                  <a:cubicBezTo>
                    <a:pt x="7" y="71"/>
                    <a:pt x="6" y="71"/>
                    <a:pt x="6" y="70"/>
                  </a:cubicBezTo>
                  <a:cubicBezTo>
                    <a:pt x="5" y="70"/>
                    <a:pt x="5" y="69"/>
                    <a:pt x="5" y="68"/>
                  </a:cubicBezTo>
                  <a:cubicBezTo>
                    <a:pt x="9" y="59"/>
                    <a:pt x="9" y="59"/>
                    <a:pt x="9" y="59"/>
                  </a:cubicBezTo>
                  <a:cubicBezTo>
                    <a:pt x="6" y="59"/>
                    <a:pt x="6" y="59"/>
                    <a:pt x="6" y="59"/>
                  </a:cubicBezTo>
                  <a:cubicBezTo>
                    <a:pt x="3" y="59"/>
                    <a:pt x="0" y="56"/>
                    <a:pt x="0" y="5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19"/>
                    <a:pt x="3" y="17"/>
                    <a:pt x="6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6" y="3"/>
                    <a:pt x="29" y="0"/>
                    <a:pt x="32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73" y="0"/>
                    <a:pt x="75" y="3"/>
                    <a:pt x="75" y="6"/>
                  </a:cubicBezTo>
                  <a:close/>
                  <a:moveTo>
                    <a:pt x="72" y="36"/>
                  </a:moveTo>
                  <a:cubicBezTo>
                    <a:pt x="72" y="6"/>
                    <a:pt x="72" y="6"/>
                    <a:pt x="72" y="6"/>
                  </a:cubicBezTo>
                  <a:cubicBezTo>
                    <a:pt x="72" y="4"/>
                    <a:pt x="71" y="3"/>
                    <a:pt x="69" y="3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1" y="3"/>
                    <a:pt x="29" y="4"/>
                    <a:pt x="29" y="6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46" y="18"/>
                    <a:pt x="48" y="20"/>
                    <a:pt x="48" y="23"/>
                  </a:cubicBezTo>
                  <a:cubicBezTo>
                    <a:pt x="48" y="22"/>
                    <a:pt x="48" y="22"/>
                    <a:pt x="48" y="21"/>
                  </a:cubicBezTo>
                  <a:cubicBezTo>
                    <a:pt x="65" y="21"/>
                    <a:pt x="65" y="21"/>
                    <a:pt x="65" y="21"/>
                  </a:cubicBezTo>
                  <a:cubicBezTo>
                    <a:pt x="65" y="21"/>
                    <a:pt x="66" y="22"/>
                    <a:pt x="66" y="22"/>
                  </a:cubicBezTo>
                  <a:cubicBezTo>
                    <a:pt x="66" y="23"/>
                    <a:pt x="65" y="23"/>
                    <a:pt x="65" y="23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65" y="30"/>
                    <a:pt x="65" y="30"/>
                    <a:pt x="65" y="30"/>
                  </a:cubicBezTo>
                  <a:cubicBezTo>
                    <a:pt x="65" y="30"/>
                    <a:pt x="66" y="31"/>
                    <a:pt x="66" y="31"/>
                  </a:cubicBezTo>
                  <a:cubicBezTo>
                    <a:pt x="66" y="32"/>
                    <a:pt x="65" y="32"/>
                    <a:pt x="65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9"/>
                    <a:pt x="48" y="39"/>
                    <a:pt x="48" y="39"/>
                  </a:cubicBezTo>
                  <a:cubicBezTo>
                    <a:pt x="55" y="39"/>
                    <a:pt x="55" y="39"/>
                    <a:pt x="55" y="39"/>
                  </a:cubicBezTo>
                  <a:cubicBezTo>
                    <a:pt x="55" y="39"/>
                    <a:pt x="56" y="39"/>
                    <a:pt x="56" y="39"/>
                  </a:cubicBezTo>
                  <a:cubicBezTo>
                    <a:pt x="66" y="48"/>
                    <a:pt x="66" y="48"/>
                    <a:pt x="66" y="48"/>
                  </a:cubicBezTo>
                  <a:cubicBezTo>
                    <a:pt x="63" y="41"/>
                    <a:pt x="63" y="41"/>
                    <a:pt x="63" y="41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3" y="39"/>
                    <a:pt x="64" y="39"/>
                    <a:pt x="64" y="39"/>
                  </a:cubicBezTo>
                  <a:cubicBezTo>
                    <a:pt x="69" y="39"/>
                    <a:pt x="69" y="39"/>
                    <a:pt x="69" y="39"/>
                  </a:cubicBezTo>
                  <a:cubicBezTo>
                    <a:pt x="71" y="39"/>
                    <a:pt x="72" y="38"/>
                    <a:pt x="72" y="36"/>
                  </a:cubicBezTo>
                  <a:close/>
                  <a:moveTo>
                    <a:pt x="46" y="53"/>
                  </a:moveTo>
                  <a:cubicBezTo>
                    <a:pt x="46" y="23"/>
                    <a:pt x="46" y="23"/>
                    <a:pt x="46" y="23"/>
                  </a:cubicBezTo>
                  <a:cubicBezTo>
                    <a:pt x="46" y="21"/>
                    <a:pt x="45" y="20"/>
                    <a:pt x="43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4" y="20"/>
                    <a:pt x="3" y="21"/>
                    <a:pt x="3" y="23"/>
                  </a:cubicBezTo>
                  <a:cubicBezTo>
                    <a:pt x="3" y="53"/>
                    <a:pt x="3" y="53"/>
                    <a:pt x="3" y="53"/>
                  </a:cubicBezTo>
                  <a:cubicBezTo>
                    <a:pt x="3" y="55"/>
                    <a:pt x="4" y="56"/>
                    <a:pt x="6" y="56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3" y="57"/>
                    <a:pt x="13" y="57"/>
                    <a:pt x="13" y="57"/>
                  </a:cubicBezTo>
                  <a:cubicBezTo>
                    <a:pt x="9" y="65"/>
                    <a:pt x="9" y="65"/>
                    <a:pt x="9" y="65"/>
                  </a:cubicBezTo>
                  <a:cubicBezTo>
                    <a:pt x="20" y="56"/>
                    <a:pt x="20" y="56"/>
                    <a:pt x="20" y="56"/>
                  </a:cubicBezTo>
                  <a:cubicBezTo>
                    <a:pt x="20" y="56"/>
                    <a:pt x="20" y="56"/>
                    <a:pt x="20" y="56"/>
                  </a:cubicBezTo>
                  <a:cubicBezTo>
                    <a:pt x="43" y="56"/>
                    <a:pt x="43" y="56"/>
                    <a:pt x="43" y="56"/>
                  </a:cubicBezTo>
                  <a:cubicBezTo>
                    <a:pt x="45" y="56"/>
                    <a:pt x="46" y="55"/>
                    <a:pt x="46" y="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Freeform 24"/>
            <p:cNvSpPr>
              <a:spLocks noEditPoints="1"/>
            </p:cNvSpPr>
            <p:nvPr/>
          </p:nvSpPr>
          <p:spPr bwMode="auto">
            <a:xfrm>
              <a:off x="7027591" y="5586353"/>
              <a:ext cx="421075" cy="444148"/>
            </a:xfrm>
            <a:custGeom>
              <a:avLst/>
              <a:gdLst>
                <a:gd name="T0" fmla="*/ 22 w 62"/>
                <a:gd name="T1" fmla="*/ 32 h 65"/>
                <a:gd name="T2" fmla="*/ 22 w 62"/>
                <a:gd name="T3" fmla="*/ 52 h 65"/>
                <a:gd name="T4" fmla="*/ 26 w 62"/>
                <a:gd name="T5" fmla="*/ 43 h 65"/>
                <a:gd name="T6" fmla="*/ 47 w 62"/>
                <a:gd name="T7" fmla="*/ 7 h 65"/>
                <a:gd name="T8" fmla="*/ 47 w 62"/>
                <a:gd name="T9" fmla="*/ 19 h 65"/>
                <a:gd name="T10" fmla="*/ 40 w 62"/>
                <a:gd name="T11" fmla="*/ 37 h 65"/>
                <a:gd name="T12" fmla="*/ 36 w 62"/>
                <a:gd name="T13" fmla="*/ 27 h 65"/>
                <a:gd name="T14" fmla="*/ 32 w 62"/>
                <a:gd name="T15" fmla="*/ 26 h 65"/>
                <a:gd name="T16" fmla="*/ 24 w 62"/>
                <a:gd name="T17" fmla="*/ 22 h 65"/>
                <a:gd name="T18" fmla="*/ 18 w 62"/>
                <a:gd name="T19" fmla="*/ 21 h 65"/>
                <a:gd name="T20" fmla="*/ 11 w 62"/>
                <a:gd name="T21" fmla="*/ 28 h 65"/>
                <a:gd name="T22" fmla="*/ 6 w 62"/>
                <a:gd name="T23" fmla="*/ 28 h 65"/>
                <a:gd name="T24" fmla="*/ 3 w 62"/>
                <a:gd name="T25" fmla="*/ 38 h 65"/>
                <a:gd name="T26" fmla="*/ 0 w 62"/>
                <a:gd name="T27" fmla="*/ 43 h 65"/>
                <a:gd name="T28" fmla="*/ 3 w 62"/>
                <a:gd name="T29" fmla="*/ 47 h 65"/>
                <a:gd name="T30" fmla="*/ 6 w 62"/>
                <a:gd name="T31" fmla="*/ 58 h 65"/>
                <a:gd name="T32" fmla="*/ 11 w 62"/>
                <a:gd name="T33" fmla="*/ 58 h 65"/>
                <a:gd name="T34" fmla="*/ 18 w 62"/>
                <a:gd name="T35" fmla="*/ 65 h 65"/>
                <a:gd name="T36" fmla="*/ 24 w 62"/>
                <a:gd name="T37" fmla="*/ 64 h 65"/>
                <a:gd name="T38" fmla="*/ 32 w 62"/>
                <a:gd name="T39" fmla="*/ 60 h 65"/>
                <a:gd name="T40" fmla="*/ 36 w 62"/>
                <a:gd name="T41" fmla="*/ 59 h 65"/>
                <a:gd name="T42" fmla="*/ 40 w 62"/>
                <a:gd name="T43" fmla="*/ 49 h 65"/>
                <a:gd name="T44" fmla="*/ 44 w 62"/>
                <a:gd name="T45" fmla="*/ 46 h 65"/>
                <a:gd name="T46" fmla="*/ 38 w 62"/>
                <a:gd name="T47" fmla="*/ 53 h 65"/>
                <a:gd name="T48" fmla="*/ 22 w 62"/>
                <a:gd name="T49" fmla="*/ 58 h 65"/>
                <a:gd name="T50" fmla="*/ 6 w 62"/>
                <a:gd name="T51" fmla="*/ 53 h 65"/>
                <a:gd name="T52" fmla="*/ 7 w 62"/>
                <a:gd name="T53" fmla="*/ 38 h 65"/>
                <a:gd name="T54" fmla="*/ 18 w 62"/>
                <a:gd name="T55" fmla="*/ 24 h 65"/>
                <a:gd name="T56" fmla="*/ 36 w 62"/>
                <a:gd name="T57" fmla="*/ 30 h 65"/>
                <a:gd name="T58" fmla="*/ 41 w 62"/>
                <a:gd name="T59" fmla="*/ 44 h 65"/>
                <a:gd name="T60" fmla="*/ 59 w 62"/>
                <a:gd name="T61" fmla="*/ 11 h 65"/>
                <a:gd name="T62" fmla="*/ 60 w 62"/>
                <a:gd name="T63" fmla="*/ 7 h 65"/>
                <a:gd name="T64" fmla="*/ 54 w 62"/>
                <a:gd name="T65" fmla="*/ 4 h 65"/>
                <a:gd name="T66" fmla="*/ 49 w 62"/>
                <a:gd name="T67" fmla="*/ 0 h 65"/>
                <a:gd name="T68" fmla="*/ 46 w 62"/>
                <a:gd name="T69" fmla="*/ 0 h 65"/>
                <a:gd name="T70" fmla="*/ 40 w 62"/>
                <a:gd name="T71" fmla="*/ 4 h 65"/>
                <a:gd name="T72" fmla="*/ 38 w 62"/>
                <a:gd name="T73" fmla="*/ 4 h 65"/>
                <a:gd name="T74" fmla="*/ 35 w 62"/>
                <a:gd name="T75" fmla="*/ 11 h 65"/>
                <a:gd name="T76" fmla="*/ 33 w 62"/>
                <a:gd name="T77" fmla="*/ 14 h 65"/>
                <a:gd name="T78" fmla="*/ 35 w 62"/>
                <a:gd name="T79" fmla="*/ 18 h 65"/>
                <a:gd name="T80" fmla="*/ 37 w 62"/>
                <a:gd name="T81" fmla="*/ 24 h 65"/>
                <a:gd name="T82" fmla="*/ 40 w 62"/>
                <a:gd name="T83" fmla="*/ 25 h 65"/>
                <a:gd name="T84" fmla="*/ 46 w 62"/>
                <a:gd name="T85" fmla="*/ 28 h 65"/>
                <a:gd name="T86" fmla="*/ 49 w 62"/>
                <a:gd name="T87" fmla="*/ 29 h 65"/>
                <a:gd name="T88" fmla="*/ 54 w 62"/>
                <a:gd name="T89" fmla="*/ 24 h 65"/>
                <a:gd name="T90" fmla="*/ 57 w 62"/>
                <a:gd name="T91" fmla="*/ 24 h 65"/>
                <a:gd name="T92" fmla="*/ 59 w 62"/>
                <a:gd name="T93" fmla="*/ 18 h 65"/>
                <a:gd name="T94" fmla="*/ 61 w 62"/>
                <a:gd name="T95" fmla="*/ 12 h 65"/>
                <a:gd name="T96" fmla="*/ 52 w 62"/>
                <a:gd name="T97" fmla="*/ 22 h 65"/>
                <a:gd name="T98" fmla="*/ 43 w 62"/>
                <a:gd name="T99" fmla="*/ 25 h 65"/>
                <a:gd name="T100" fmla="*/ 36 w 62"/>
                <a:gd name="T101" fmla="*/ 15 h 65"/>
                <a:gd name="T102" fmla="*/ 38 w 62"/>
                <a:gd name="T103" fmla="*/ 7 h 65"/>
                <a:gd name="T104" fmla="*/ 50 w 62"/>
                <a:gd name="T105" fmla="*/ 3 h 65"/>
                <a:gd name="T106" fmla="*/ 56 w 62"/>
                <a:gd name="T107" fmla="*/ 1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2" h="65">
                  <a:moveTo>
                    <a:pt x="22" y="32"/>
                  </a:moveTo>
                  <a:cubicBezTo>
                    <a:pt x="15" y="32"/>
                    <a:pt x="11" y="37"/>
                    <a:pt x="11" y="43"/>
                  </a:cubicBezTo>
                  <a:cubicBezTo>
                    <a:pt x="11" y="49"/>
                    <a:pt x="15" y="54"/>
                    <a:pt x="22" y="54"/>
                  </a:cubicBezTo>
                  <a:cubicBezTo>
                    <a:pt x="28" y="54"/>
                    <a:pt x="33" y="49"/>
                    <a:pt x="33" y="43"/>
                  </a:cubicBezTo>
                  <a:cubicBezTo>
                    <a:pt x="33" y="37"/>
                    <a:pt x="28" y="32"/>
                    <a:pt x="22" y="32"/>
                  </a:cubicBezTo>
                  <a:close/>
                  <a:moveTo>
                    <a:pt x="22" y="52"/>
                  </a:moveTo>
                  <a:cubicBezTo>
                    <a:pt x="17" y="52"/>
                    <a:pt x="13" y="48"/>
                    <a:pt x="13" y="43"/>
                  </a:cubicBezTo>
                  <a:cubicBezTo>
                    <a:pt x="13" y="38"/>
                    <a:pt x="17" y="34"/>
                    <a:pt x="22" y="34"/>
                  </a:cubicBezTo>
                  <a:cubicBezTo>
                    <a:pt x="27" y="34"/>
                    <a:pt x="31" y="38"/>
                    <a:pt x="31" y="43"/>
                  </a:cubicBezTo>
                  <a:cubicBezTo>
                    <a:pt x="31" y="48"/>
                    <a:pt x="27" y="52"/>
                    <a:pt x="22" y="52"/>
                  </a:cubicBezTo>
                  <a:close/>
                  <a:moveTo>
                    <a:pt x="26" y="43"/>
                  </a:moveTo>
                  <a:cubicBezTo>
                    <a:pt x="26" y="45"/>
                    <a:pt x="24" y="47"/>
                    <a:pt x="22" y="47"/>
                  </a:cubicBezTo>
                  <a:cubicBezTo>
                    <a:pt x="19" y="47"/>
                    <a:pt x="17" y="45"/>
                    <a:pt x="17" y="43"/>
                  </a:cubicBezTo>
                  <a:cubicBezTo>
                    <a:pt x="17" y="40"/>
                    <a:pt x="19" y="38"/>
                    <a:pt x="22" y="38"/>
                  </a:cubicBezTo>
                  <a:cubicBezTo>
                    <a:pt x="24" y="38"/>
                    <a:pt x="26" y="40"/>
                    <a:pt x="26" y="43"/>
                  </a:cubicBezTo>
                  <a:close/>
                  <a:moveTo>
                    <a:pt x="47" y="7"/>
                  </a:moveTo>
                  <a:cubicBezTo>
                    <a:pt x="43" y="7"/>
                    <a:pt x="40" y="10"/>
                    <a:pt x="40" y="14"/>
                  </a:cubicBezTo>
                  <a:cubicBezTo>
                    <a:pt x="40" y="18"/>
                    <a:pt x="43" y="21"/>
                    <a:pt x="47" y="21"/>
                  </a:cubicBezTo>
                  <a:cubicBezTo>
                    <a:pt x="51" y="21"/>
                    <a:pt x="54" y="18"/>
                    <a:pt x="54" y="14"/>
                  </a:cubicBezTo>
                  <a:cubicBezTo>
                    <a:pt x="54" y="10"/>
                    <a:pt x="51" y="7"/>
                    <a:pt x="47" y="7"/>
                  </a:cubicBezTo>
                  <a:close/>
                  <a:moveTo>
                    <a:pt x="47" y="19"/>
                  </a:moveTo>
                  <a:cubicBezTo>
                    <a:pt x="44" y="19"/>
                    <a:pt x="42" y="17"/>
                    <a:pt x="42" y="14"/>
                  </a:cubicBezTo>
                  <a:cubicBezTo>
                    <a:pt x="42" y="12"/>
                    <a:pt x="44" y="9"/>
                    <a:pt x="47" y="9"/>
                  </a:cubicBezTo>
                  <a:cubicBezTo>
                    <a:pt x="49" y="9"/>
                    <a:pt x="52" y="12"/>
                    <a:pt x="52" y="14"/>
                  </a:cubicBezTo>
                  <a:cubicBezTo>
                    <a:pt x="52" y="17"/>
                    <a:pt x="49" y="19"/>
                    <a:pt x="47" y="19"/>
                  </a:cubicBezTo>
                  <a:close/>
                  <a:moveTo>
                    <a:pt x="43" y="39"/>
                  </a:moveTo>
                  <a:cubicBezTo>
                    <a:pt x="43" y="38"/>
                    <a:pt x="42" y="38"/>
                    <a:pt x="42" y="38"/>
                  </a:cubicBezTo>
                  <a:cubicBezTo>
                    <a:pt x="42" y="38"/>
                    <a:pt x="42" y="38"/>
                    <a:pt x="41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0" y="38"/>
                    <a:pt x="40" y="38"/>
                    <a:pt x="40" y="37"/>
                  </a:cubicBezTo>
                  <a:cubicBezTo>
                    <a:pt x="39" y="36"/>
                    <a:pt x="40" y="36"/>
                    <a:pt x="40" y="35"/>
                  </a:cubicBezTo>
                  <a:cubicBezTo>
                    <a:pt x="41" y="35"/>
                    <a:pt x="41" y="35"/>
                    <a:pt x="42" y="34"/>
                  </a:cubicBezTo>
                  <a:cubicBezTo>
                    <a:pt x="42" y="33"/>
                    <a:pt x="42" y="33"/>
                    <a:pt x="41" y="32"/>
                  </a:cubicBezTo>
                  <a:cubicBezTo>
                    <a:pt x="40" y="31"/>
                    <a:pt x="39" y="29"/>
                    <a:pt x="38" y="28"/>
                  </a:cubicBezTo>
                  <a:cubicBezTo>
                    <a:pt x="38" y="27"/>
                    <a:pt x="37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5" y="27"/>
                    <a:pt x="35" y="28"/>
                  </a:cubicBezTo>
                  <a:cubicBezTo>
                    <a:pt x="35" y="28"/>
                    <a:pt x="34" y="28"/>
                    <a:pt x="34" y="28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32" y="27"/>
                    <a:pt x="32" y="27"/>
                    <a:pt x="32" y="26"/>
                  </a:cubicBezTo>
                  <a:cubicBezTo>
                    <a:pt x="33" y="25"/>
                    <a:pt x="33" y="25"/>
                    <a:pt x="33" y="24"/>
                  </a:cubicBezTo>
                  <a:cubicBezTo>
                    <a:pt x="32" y="24"/>
                    <a:pt x="32" y="23"/>
                    <a:pt x="32" y="23"/>
                  </a:cubicBezTo>
                  <a:cubicBezTo>
                    <a:pt x="30" y="22"/>
                    <a:pt x="28" y="22"/>
                    <a:pt x="26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5" y="21"/>
                    <a:pt x="25" y="21"/>
                    <a:pt x="24" y="22"/>
                  </a:cubicBezTo>
                  <a:cubicBezTo>
                    <a:pt x="24" y="22"/>
                    <a:pt x="24" y="22"/>
                    <a:pt x="24" y="23"/>
                  </a:cubicBezTo>
                  <a:cubicBezTo>
                    <a:pt x="24" y="24"/>
                    <a:pt x="23" y="24"/>
                    <a:pt x="22" y="24"/>
                  </a:cubicBezTo>
                  <a:cubicBezTo>
                    <a:pt x="21" y="24"/>
                    <a:pt x="20" y="24"/>
                    <a:pt x="20" y="23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19" y="21"/>
                    <a:pt x="19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6" y="22"/>
                    <a:pt x="14" y="22"/>
                    <a:pt x="12" y="23"/>
                  </a:cubicBezTo>
                  <a:cubicBezTo>
                    <a:pt x="12" y="23"/>
                    <a:pt x="12" y="24"/>
                    <a:pt x="11" y="24"/>
                  </a:cubicBezTo>
                  <a:cubicBezTo>
                    <a:pt x="11" y="25"/>
                    <a:pt x="11" y="25"/>
                    <a:pt x="12" y="26"/>
                  </a:cubicBezTo>
                  <a:cubicBezTo>
                    <a:pt x="12" y="27"/>
                    <a:pt x="12" y="27"/>
                    <a:pt x="11" y="28"/>
                  </a:cubicBezTo>
                  <a:cubicBezTo>
                    <a:pt x="11" y="28"/>
                    <a:pt x="11" y="28"/>
                    <a:pt x="10" y="28"/>
                  </a:cubicBezTo>
                  <a:cubicBezTo>
                    <a:pt x="10" y="28"/>
                    <a:pt x="9" y="28"/>
                    <a:pt x="9" y="28"/>
                  </a:cubicBezTo>
                  <a:cubicBezTo>
                    <a:pt x="9" y="27"/>
                    <a:pt x="8" y="27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7" y="27"/>
                    <a:pt x="6" y="27"/>
                    <a:pt x="6" y="28"/>
                  </a:cubicBezTo>
                  <a:cubicBezTo>
                    <a:pt x="5" y="29"/>
                    <a:pt x="4" y="31"/>
                    <a:pt x="3" y="32"/>
                  </a:cubicBezTo>
                  <a:cubicBezTo>
                    <a:pt x="2" y="33"/>
                    <a:pt x="2" y="33"/>
                    <a:pt x="2" y="34"/>
                  </a:cubicBezTo>
                  <a:cubicBezTo>
                    <a:pt x="3" y="35"/>
                    <a:pt x="3" y="35"/>
                    <a:pt x="4" y="35"/>
                  </a:cubicBezTo>
                  <a:cubicBezTo>
                    <a:pt x="4" y="36"/>
                    <a:pt x="5" y="36"/>
                    <a:pt x="4" y="37"/>
                  </a:cubicBezTo>
                  <a:cubicBezTo>
                    <a:pt x="4" y="38"/>
                    <a:pt x="4" y="38"/>
                    <a:pt x="3" y="38"/>
                  </a:cubicBezTo>
                  <a:cubicBezTo>
                    <a:pt x="3" y="38"/>
                    <a:pt x="3" y="38"/>
                    <a:pt x="3" y="38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8"/>
                    <a:pt x="1" y="38"/>
                    <a:pt x="1" y="39"/>
                  </a:cubicBezTo>
                  <a:cubicBezTo>
                    <a:pt x="1" y="39"/>
                    <a:pt x="0" y="39"/>
                    <a:pt x="0" y="40"/>
                  </a:cubicBezTo>
                  <a:cubicBezTo>
                    <a:pt x="0" y="41"/>
                    <a:pt x="0" y="42"/>
                    <a:pt x="0" y="43"/>
                  </a:cubicBezTo>
                  <a:cubicBezTo>
                    <a:pt x="0" y="44"/>
                    <a:pt x="0" y="45"/>
                    <a:pt x="0" y="46"/>
                  </a:cubicBezTo>
                  <a:cubicBezTo>
                    <a:pt x="0" y="46"/>
                    <a:pt x="1" y="47"/>
                    <a:pt x="1" y="47"/>
                  </a:cubicBezTo>
                  <a:cubicBezTo>
                    <a:pt x="1" y="47"/>
                    <a:pt x="2" y="48"/>
                    <a:pt x="2" y="48"/>
                  </a:cubicBezTo>
                  <a:cubicBezTo>
                    <a:pt x="2" y="48"/>
                    <a:pt x="2" y="48"/>
                    <a:pt x="3" y="47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4" y="47"/>
                    <a:pt x="4" y="48"/>
                    <a:pt x="4" y="49"/>
                  </a:cubicBezTo>
                  <a:cubicBezTo>
                    <a:pt x="5" y="49"/>
                    <a:pt x="4" y="50"/>
                    <a:pt x="4" y="51"/>
                  </a:cubicBezTo>
                  <a:cubicBezTo>
                    <a:pt x="3" y="51"/>
                    <a:pt x="3" y="51"/>
                    <a:pt x="2" y="52"/>
                  </a:cubicBezTo>
                  <a:cubicBezTo>
                    <a:pt x="2" y="52"/>
                    <a:pt x="2" y="53"/>
                    <a:pt x="3" y="53"/>
                  </a:cubicBezTo>
                  <a:cubicBezTo>
                    <a:pt x="4" y="55"/>
                    <a:pt x="5" y="57"/>
                    <a:pt x="6" y="58"/>
                  </a:cubicBezTo>
                  <a:cubicBezTo>
                    <a:pt x="6" y="58"/>
                    <a:pt x="7" y="59"/>
                    <a:pt x="8" y="59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8" y="59"/>
                    <a:pt x="9" y="58"/>
                    <a:pt x="9" y="58"/>
                  </a:cubicBezTo>
                  <a:cubicBezTo>
                    <a:pt x="9" y="58"/>
                    <a:pt x="10" y="57"/>
                    <a:pt x="10" y="57"/>
                  </a:cubicBezTo>
                  <a:cubicBezTo>
                    <a:pt x="11" y="57"/>
                    <a:pt x="11" y="58"/>
                    <a:pt x="11" y="58"/>
                  </a:cubicBezTo>
                  <a:cubicBezTo>
                    <a:pt x="12" y="58"/>
                    <a:pt x="12" y="59"/>
                    <a:pt x="12" y="60"/>
                  </a:cubicBezTo>
                  <a:cubicBezTo>
                    <a:pt x="11" y="60"/>
                    <a:pt x="11" y="61"/>
                    <a:pt x="11" y="61"/>
                  </a:cubicBezTo>
                  <a:cubicBezTo>
                    <a:pt x="12" y="62"/>
                    <a:pt x="12" y="62"/>
                    <a:pt x="12" y="63"/>
                  </a:cubicBezTo>
                  <a:cubicBezTo>
                    <a:pt x="14" y="64"/>
                    <a:pt x="16" y="64"/>
                    <a:pt x="18" y="65"/>
                  </a:cubicBezTo>
                  <a:cubicBezTo>
                    <a:pt x="18" y="65"/>
                    <a:pt x="18" y="65"/>
                    <a:pt x="18" y="65"/>
                  </a:cubicBezTo>
                  <a:cubicBezTo>
                    <a:pt x="19" y="65"/>
                    <a:pt x="19" y="64"/>
                    <a:pt x="20" y="64"/>
                  </a:cubicBezTo>
                  <a:cubicBezTo>
                    <a:pt x="20" y="64"/>
                    <a:pt x="20" y="63"/>
                    <a:pt x="20" y="63"/>
                  </a:cubicBezTo>
                  <a:cubicBezTo>
                    <a:pt x="20" y="62"/>
                    <a:pt x="21" y="61"/>
                    <a:pt x="22" y="61"/>
                  </a:cubicBezTo>
                  <a:cubicBezTo>
                    <a:pt x="23" y="61"/>
                    <a:pt x="24" y="62"/>
                    <a:pt x="24" y="63"/>
                  </a:cubicBezTo>
                  <a:cubicBezTo>
                    <a:pt x="24" y="63"/>
                    <a:pt x="24" y="64"/>
                    <a:pt x="24" y="64"/>
                  </a:cubicBezTo>
                  <a:cubicBezTo>
                    <a:pt x="25" y="64"/>
                    <a:pt x="25" y="65"/>
                    <a:pt x="26" y="65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8" y="64"/>
                    <a:pt x="30" y="64"/>
                    <a:pt x="32" y="63"/>
                  </a:cubicBezTo>
                  <a:cubicBezTo>
                    <a:pt x="32" y="62"/>
                    <a:pt x="32" y="62"/>
                    <a:pt x="33" y="61"/>
                  </a:cubicBezTo>
                  <a:cubicBezTo>
                    <a:pt x="33" y="61"/>
                    <a:pt x="33" y="60"/>
                    <a:pt x="32" y="60"/>
                  </a:cubicBezTo>
                  <a:cubicBezTo>
                    <a:pt x="32" y="59"/>
                    <a:pt x="32" y="58"/>
                    <a:pt x="33" y="58"/>
                  </a:cubicBezTo>
                  <a:cubicBezTo>
                    <a:pt x="33" y="58"/>
                    <a:pt x="33" y="57"/>
                    <a:pt x="34" y="57"/>
                  </a:cubicBezTo>
                  <a:cubicBezTo>
                    <a:pt x="34" y="57"/>
                    <a:pt x="35" y="58"/>
                    <a:pt x="35" y="58"/>
                  </a:cubicBezTo>
                  <a:cubicBezTo>
                    <a:pt x="35" y="58"/>
                    <a:pt x="36" y="59"/>
                    <a:pt x="36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7" y="59"/>
                    <a:pt x="38" y="58"/>
                    <a:pt x="38" y="58"/>
                  </a:cubicBezTo>
                  <a:cubicBezTo>
                    <a:pt x="39" y="57"/>
                    <a:pt x="40" y="55"/>
                    <a:pt x="41" y="53"/>
                  </a:cubicBezTo>
                  <a:cubicBezTo>
                    <a:pt x="42" y="53"/>
                    <a:pt x="42" y="52"/>
                    <a:pt x="42" y="52"/>
                  </a:cubicBezTo>
                  <a:cubicBezTo>
                    <a:pt x="41" y="51"/>
                    <a:pt x="41" y="51"/>
                    <a:pt x="40" y="51"/>
                  </a:cubicBezTo>
                  <a:cubicBezTo>
                    <a:pt x="40" y="50"/>
                    <a:pt x="39" y="49"/>
                    <a:pt x="40" y="49"/>
                  </a:cubicBezTo>
                  <a:cubicBezTo>
                    <a:pt x="40" y="48"/>
                    <a:pt x="40" y="47"/>
                    <a:pt x="41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2" y="48"/>
                    <a:pt x="43" y="47"/>
                    <a:pt x="43" y="47"/>
                  </a:cubicBezTo>
                  <a:cubicBezTo>
                    <a:pt x="43" y="47"/>
                    <a:pt x="44" y="46"/>
                    <a:pt x="44" y="46"/>
                  </a:cubicBezTo>
                  <a:cubicBezTo>
                    <a:pt x="44" y="45"/>
                    <a:pt x="44" y="44"/>
                    <a:pt x="44" y="43"/>
                  </a:cubicBezTo>
                  <a:cubicBezTo>
                    <a:pt x="44" y="42"/>
                    <a:pt x="44" y="41"/>
                    <a:pt x="44" y="40"/>
                  </a:cubicBezTo>
                  <a:cubicBezTo>
                    <a:pt x="44" y="39"/>
                    <a:pt x="43" y="39"/>
                    <a:pt x="43" y="39"/>
                  </a:cubicBezTo>
                  <a:close/>
                  <a:moveTo>
                    <a:pt x="37" y="48"/>
                  </a:moveTo>
                  <a:cubicBezTo>
                    <a:pt x="36" y="50"/>
                    <a:pt x="37" y="52"/>
                    <a:pt x="38" y="53"/>
                  </a:cubicBezTo>
                  <a:cubicBezTo>
                    <a:pt x="38" y="54"/>
                    <a:pt x="37" y="54"/>
                    <a:pt x="36" y="55"/>
                  </a:cubicBezTo>
                  <a:cubicBezTo>
                    <a:pt x="35" y="54"/>
                    <a:pt x="33" y="54"/>
                    <a:pt x="31" y="55"/>
                  </a:cubicBezTo>
                  <a:cubicBezTo>
                    <a:pt x="29" y="57"/>
                    <a:pt x="29" y="59"/>
                    <a:pt x="29" y="60"/>
                  </a:cubicBezTo>
                  <a:cubicBezTo>
                    <a:pt x="28" y="61"/>
                    <a:pt x="27" y="61"/>
                    <a:pt x="26" y="61"/>
                  </a:cubicBezTo>
                  <a:cubicBezTo>
                    <a:pt x="26" y="60"/>
                    <a:pt x="24" y="58"/>
                    <a:pt x="22" y="58"/>
                  </a:cubicBezTo>
                  <a:cubicBezTo>
                    <a:pt x="20" y="58"/>
                    <a:pt x="18" y="60"/>
                    <a:pt x="18" y="61"/>
                  </a:cubicBezTo>
                  <a:cubicBezTo>
                    <a:pt x="17" y="61"/>
                    <a:pt x="16" y="61"/>
                    <a:pt x="15" y="60"/>
                  </a:cubicBezTo>
                  <a:cubicBezTo>
                    <a:pt x="15" y="59"/>
                    <a:pt x="15" y="57"/>
                    <a:pt x="13" y="55"/>
                  </a:cubicBezTo>
                  <a:cubicBezTo>
                    <a:pt x="11" y="54"/>
                    <a:pt x="9" y="54"/>
                    <a:pt x="8" y="55"/>
                  </a:cubicBezTo>
                  <a:cubicBezTo>
                    <a:pt x="7" y="54"/>
                    <a:pt x="6" y="54"/>
                    <a:pt x="6" y="53"/>
                  </a:cubicBezTo>
                  <a:cubicBezTo>
                    <a:pt x="7" y="52"/>
                    <a:pt x="8" y="50"/>
                    <a:pt x="7" y="48"/>
                  </a:cubicBezTo>
                  <a:cubicBezTo>
                    <a:pt x="7" y="46"/>
                    <a:pt x="5" y="44"/>
                    <a:pt x="3" y="44"/>
                  </a:cubicBezTo>
                  <a:cubicBezTo>
                    <a:pt x="3" y="44"/>
                    <a:pt x="3" y="43"/>
                    <a:pt x="3" y="43"/>
                  </a:cubicBezTo>
                  <a:cubicBezTo>
                    <a:pt x="3" y="42"/>
                    <a:pt x="3" y="42"/>
                    <a:pt x="3" y="41"/>
                  </a:cubicBezTo>
                  <a:cubicBezTo>
                    <a:pt x="5" y="41"/>
                    <a:pt x="7" y="40"/>
                    <a:pt x="7" y="38"/>
                  </a:cubicBezTo>
                  <a:cubicBezTo>
                    <a:pt x="8" y="36"/>
                    <a:pt x="7" y="34"/>
                    <a:pt x="6" y="33"/>
                  </a:cubicBezTo>
                  <a:cubicBezTo>
                    <a:pt x="6" y="32"/>
                    <a:pt x="7" y="31"/>
                    <a:pt x="8" y="30"/>
                  </a:cubicBezTo>
                  <a:cubicBezTo>
                    <a:pt x="9" y="32"/>
                    <a:pt x="11" y="32"/>
                    <a:pt x="13" y="30"/>
                  </a:cubicBezTo>
                  <a:cubicBezTo>
                    <a:pt x="15" y="29"/>
                    <a:pt x="15" y="27"/>
                    <a:pt x="15" y="25"/>
                  </a:cubicBezTo>
                  <a:cubicBezTo>
                    <a:pt x="16" y="25"/>
                    <a:pt x="17" y="25"/>
                    <a:pt x="18" y="24"/>
                  </a:cubicBezTo>
                  <a:cubicBezTo>
                    <a:pt x="18" y="26"/>
                    <a:pt x="20" y="27"/>
                    <a:pt x="22" y="27"/>
                  </a:cubicBezTo>
                  <a:cubicBezTo>
                    <a:pt x="24" y="27"/>
                    <a:pt x="26" y="26"/>
                    <a:pt x="26" y="24"/>
                  </a:cubicBezTo>
                  <a:cubicBezTo>
                    <a:pt x="27" y="25"/>
                    <a:pt x="28" y="25"/>
                    <a:pt x="29" y="25"/>
                  </a:cubicBezTo>
                  <a:cubicBezTo>
                    <a:pt x="29" y="27"/>
                    <a:pt x="29" y="29"/>
                    <a:pt x="31" y="30"/>
                  </a:cubicBezTo>
                  <a:cubicBezTo>
                    <a:pt x="33" y="32"/>
                    <a:pt x="35" y="32"/>
                    <a:pt x="36" y="30"/>
                  </a:cubicBezTo>
                  <a:cubicBezTo>
                    <a:pt x="37" y="31"/>
                    <a:pt x="38" y="32"/>
                    <a:pt x="38" y="33"/>
                  </a:cubicBezTo>
                  <a:cubicBezTo>
                    <a:pt x="37" y="34"/>
                    <a:pt x="36" y="36"/>
                    <a:pt x="37" y="38"/>
                  </a:cubicBezTo>
                  <a:cubicBezTo>
                    <a:pt x="37" y="40"/>
                    <a:pt x="39" y="41"/>
                    <a:pt x="41" y="41"/>
                  </a:cubicBezTo>
                  <a:cubicBezTo>
                    <a:pt x="41" y="42"/>
                    <a:pt x="41" y="42"/>
                    <a:pt x="41" y="43"/>
                  </a:cubicBezTo>
                  <a:cubicBezTo>
                    <a:pt x="41" y="43"/>
                    <a:pt x="41" y="44"/>
                    <a:pt x="41" y="44"/>
                  </a:cubicBezTo>
                  <a:cubicBezTo>
                    <a:pt x="39" y="44"/>
                    <a:pt x="37" y="46"/>
                    <a:pt x="37" y="48"/>
                  </a:cubicBezTo>
                  <a:close/>
                  <a:moveTo>
                    <a:pt x="61" y="12"/>
                  </a:moveTo>
                  <a:cubicBezTo>
                    <a:pt x="61" y="12"/>
                    <a:pt x="61" y="11"/>
                    <a:pt x="61" y="11"/>
                  </a:cubicBezTo>
                  <a:cubicBezTo>
                    <a:pt x="60" y="11"/>
                    <a:pt x="60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9" y="10"/>
                    <a:pt x="60" y="10"/>
                    <a:pt x="60" y="9"/>
                  </a:cubicBezTo>
                  <a:cubicBezTo>
                    <a:pt x="60" y="9"/>
                    <a:pt x="60" y="8"/>
                    <a:pt x="60" y="7"/>
                  </a:cubicBezTo>
                  <a:cubicBezTo>
                    <a:pt x="59" y="6"/>
                    <a:pt x="58" y="5"/>
                    <a:pt x="57" y="4"/>
                  </a:cubicBezTo>
                  <a:cubicBezTo>
                    <a:pt x="57" y="4"/>
                    <a:pt x="57" y="4"/>
                    <a:pt x="56" y="4"/>
                  </a:cubicBezTo>
                  <a:cubicBezTo>
                    <a:pt x="56" y="4"/>
                    <a:pt x="56" y="4"/>
                    <a:pt x="56" y="4"/>
                  </a:cubicBezTo>
                  <a:cubicBezTo>
                    <a:pt x="55" y="4"/>
                    <a:pt x="55" y="4"/>
                    <a:pt x="55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5" y="3"/>
                    <a:pt x="54" y="2"/>
                  </a:cubicBezTo>
                  <a:cubicBezTo>
                    <a:pt x="54" y="2"/>
                    <a:pt x="54" y="1"/>
                    <a:pt x="53" y="1"/>
                  </a:cubicBezTo>
                  <a:cubicBezTo>
                    <a:pt x="52" y="1"/>
                    <a:pt x="51" y="0"/>
                    <a:pt x="50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8" y="0"/>
                    <a:pt x="48" y="0"/>
                  </a:cubicBezTo>
                  <a:cubicBezTo>
                    <a:pt x="48" y="1"/>
                    <a:pt x="47" y="1"/>
                    <a:pt x="47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1"/>
                    <a:pt x="46" y="1"/>
                    <a:pt x="46" y="0"/>
                  </a:cubicBezTo>
                  <a:cubicBezTo>
                    <a:pt x="46" y="0"/>
                    <a:pt x="45" y="0"/>
                    <a:pt x="45" y="0"/>
                  </a:cubicBezTo>
                  <a:cubicBezTo>
                    <a:pt x="45" y="0"/>
                    <a:pt x="45" y="0"/>
                    <a:pt x="44" y="0"/>
                  </a:cubicBezTo>
                  <a:cubicBezTo>
                    <a:pt x="43" y="0"/>
                    <a:pt x="42" y="1"/>
                    <a:pt x="41" y="1"/>
                  </a:cubicBezTo>
                  <a:cubicBezTo>
                    <a:pt x="40" y="1"/>
                    <a:pt x="40" y="2"/>
                    <a:pt x="40" y="2"/>
                  </a:cubicBezTo>
                  <a:cubicBezTo>
                    <a:pt x="40" y="3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39" y="4"/>
                  </a:cubicBezTo>
                  <a:cubicBezTo>
                    <a:pt x="39" y="4"/>
                    <a:pt x="39" y="4"/>
                    <a:pt x="38" y="4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6" y="5"/>
                    <a:pt x="35" y="6"/>
                    <a:pt x="34" y="7"/>
                  </a:cubicBezTo>
                  <a:cubicBezTo>
                    <a:pt x="34" y="8"/>
                    <a:pt x="34" y="9"/>
                    <a:pt x="34" y="9"/>
                  </a:cubicBezTo>
                  <a:cubicBezTo>
                    <a:pt x="34" y="10"/>
                    <a:pt x="35" y="10"/>
                    <a:pt x="35" y="10"/>
                  </a:cubicBezTo>
                  <a:cubicBezTo>
                    <a:pt x="35" y="10"/>
                    <a:pt x="35" y="10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3" y="11"/>
                    <a:pt x="33" y="12"/>
                    <a:pt x="33" y="12"/>
                  </a:cubicBezTo>
                  <a:cubicBezTo>
                    <a:pt x="33" y="13"/>
                    <a:pt x="33" y="14"/>
                    <a:pt x="33" y="14"/>
                  </a:cubicBezTo>
                  <a:cubicBezTo>
                    <a:pt x="33" y="15"/>
                    <a:pt x="33" y="16"/>
                    <a:pt x="33" y="16"/>
                  </a:cubicBezTo>
                  <a:cubicBezTo>
                    <a:pt x="33" y="17"/>
                    <a:pt x="33" y="17"/>
                    <a:pt x="33" y="18"/>
                  </a:cubicBezTo>
                  <a:cubicBezTo>
                    <a:pt x="34" y="18"/>
                    <a:pt x="34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9"/>
                    <a:pt x="34" y="19"/>
                    <a:pt x="34" y="20"/>
                  </a:cubicBezTo>
                  <a:cubicBezTo>
                    <a:pt x="34" y="20"/>
                    <a:pt x="34" y="21"/>
                    <a:pt x="34" y="21"/>
                  </a:cubicBezTo>
                  <a:cubicBezTo>
                    <a:pt x="35" y="22"/>
                    <a:pt x="36" y="23"/>
                    <a:pt x="37" y="24"/>
                  </a:cubicBezTo>
                  <a:cubicBezTo>
                    <a:pt x="37" y="25"/>
                    <a:pt x="37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9" y="25"/>
                    <a:pt x="39" y="25"/>
                    <a:pt x="39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5"/>
                  </a:cubicBezTo>
                  <a:cubicBezTo>
                    <a:pt x="40" y="25"/>
                    <a:pt x="40" y="26"/>
                    <a:pt x="40" y="26"/>
                  </a:cubicBezTo>
                  <a:cubicBezTo>
                    <a:pt x="40" y="27"/>
                    <a:pt x="40" y="27"/>
                    <a:pt x="41" y="27"/>
                  </a:cubicBezTo>
                  <a:cubicBezTo>
                    <a:pt x="42" y="28"/>
                    <a:pt x="43" y="28"/>
                    <a:pt x="44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5" y="29"/>
                    <a:pt x="46" y="28"/>
                    <a:pt x="46" y="28"/>
                  </a:cubicBezTo>
                  <a:cubicBezTo>
                    <a:pt x="46" y="28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8" y="28"/>
                    <a:pt x="48" y="28"/>
                  </a:cubicBezTo>
                  <a:cubicBezTo>
                    <a:pt x="48" y="28"/>
                    <a:pt x="49" y="29"/>
                    <a:pt x="49" y="29"/>
                  </a:cubicBezTo>
                  <a:cubicBezTo>
                    <a:pt x="49" y="29"/>
                    <a:pt x="49" y="29"/>
                    <a:pt x="50" y="29"/>
                  </a:cubicBezTo>
                  <a:cubicBezTo>
                    <a:pt x="51" y="28"/>
                    <a:pt x="52" y="28"/>
                    <a:pt x="53" y="27"/>
                  </a:cubicBezTo>
                  <a:cubicBezTo>
                    <a:pt x="54" y="27"/>
                    <a:pt x="54" y="27"/>
                    <a:pt x="54" y="26"/>
                  </a:cubicBezTo>
                  <a:cubicBezTo>
                    <a:pt x="55" y="26"/>
                    <a:pt x="54" y="25"/>
                    <a:pt x="54" y="25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5" y="24"/>
                  </a:cubicBezTo>
                  <a:cubicBezTo>
                    <a:pt x="55" y="25"/>
                    <a:pt x="55" y="25"/>
                    <a:pt x="56" y="25"/>
                  </a:cubicBezTo>
                  <a:cubicBezTo>
                    <a:pt x="56" y="25"/>
                    <a:pt x="56" y="25"/>
                    <a:pt x="56" y="25"/>
                  </a:cubicBezTo>
                  <a:cubicBezTo>
                    <a:pt x="57" y="25"/>
                    <a:pt x="57" y="25"/>
                    <a:pt x="57" y="24"/>
                  </a:cubicBezTo>
                  <a:cubicBezTo>
                    <a:pt x="58" y="23"/>
                    <a:pt x="59" y="22"/>
                    <a:pt x="60" y="21"/>
                  </a:cubicBezTo>
                  <a:cubicBezTo>
                    <a:pt x="60" y="21"/>
                    <a:pt x="60" y="20"/>
                    <a:pt x="60" y="20"/>
                  </a:cubicBezTo>
                  <a:cubicBezTo>
                    <a:pt x="60" y="19"/>
                    <a:pt x="59" y="19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60" y="18"/>
                    <a:pt x="60" y="18"/>
                    <a:pt x="60" y="18"/>
                  </a:cubicBezTo>
                  <a:cubicBezTo>
                    <a:pt x="61" y="17"/>
                    <a:pt x="61" y="17"/>
                    <a:pt x="61" y="16"/>
                  </a:cubicBezTo>
                  <a:cubicBezTo>
                    <a:pt x="61" y="16"/>
                    <a:pt x="62" y="15"/>
                    <a:pt x="62" y="14"/>
                  </a:cubicBezTo>
                  <a:cubicBezTo>
                    <a:pt x="62" y="14"/>
                    <a:pt x="61" y="13"/>
                    <a:pt x="61" y="12"/>
                  </a:cubicBezTo>
                  <a:close/>
                  <a:moveTo>
                    <a:pt x="58" y="15"/>
                  </a:moveTo>
                  <a:cubicBezTo>
                    <a:pt x="57" y="15"/>
                    <a:pt x="56" y="16"/>
                    <a:pt x="56" y="17"/>
                  </a:cubicBezTo>
                  <a:cubicBezTo>
                    <a:pt x="55" y="18"/>
                    <a:pt x="56" y="20"/>
                    <a:pt x="57" y="21"/>
                  </a:cubicBezTo>
                  <a:cubicBezTo>
                    <a:pt x="56" y="21"/>
                    <a:pt x="56" y="21"/>
                    <a:pt x="56" y="22"/>
                  </a:cubicBezTo>
                  <a:cubicBezTo>
                    <a:pt x="55" y="21"/>
                    <a:pt x="53" y="21"/>
                    <a:pt x="52" y="22"/>
                  </a:cubicBezTo>
                  <a:cubicBezTo>
                    <a:pt x="51" y="23"/>
                    <a:pt x="51" y="24"/>
                    <a:pt x="51" y="25"/>
                  </a:cubicBezTo>
                  <a:cubicBezTo>
                    <a:pt x="51" y="25"/>
                    <a:pt x="50" y="25"/>
                    <a:pt x="50" y="25"/>
                  </a:cubicBezTo>
                  <a:cubicBezTo>
                    <a:pt x="49" y="24"/>
                    <a:pt x="48" y="24"/>
                    <a:pt x="47" y="24"/>
                  </a:cubicBezTo>
                  <a:cubicBezTo>
                    <a:pt x="46" y="24"/>
                    <a:pt x="45" y="24"/>
                    <a:pt x="44" y="25"/>
                  </a:cubicBezTo>
                  <a:cubicBezTo>
                    <a:pt x="44" y="25"/>
                    <a:pt x="43" y="25"/>
                    <a:pt x="43" y="25"/>
                  </a:cubicBezTo>
                  <a:cubicBezTo>
                    <a:pt x="43" y="24"/>
                    <a:pt x="43" y="23"/>
                    <a:pt x="42" y="22"/>
                  </a:cubicBezTo>
                  <a:cubicBezTo>
                    <a:pt x="41" y="21"/>
                    <a:pt x="39" y="21"/>
                    <a:pt x="38" y="22"/>
                  </a:cubicBezTo>
                  <a:cubicBezTo>
                    <a:pt x="38" y="21"/>
                    <a:pt x="38" y="21"/>
                    <a:pt x="37" y="21"/>
                  </a:cubicBezTo>
                  <a:cubicBezTo>
                    <a:pt x="38" y="20"/>
                    <a:pt x="39" y="18"/>
                    <a:pt x="38" y="17"/>
                  </a:cubicBezTo>
                  <a:cubicBezTo>
                    <a:pt x="38" y="16"/>
                    <a:pt x="37" y="15"/>
                    <a:pt x="36" y="15"/>
                  </a:cubicBezTo>
                  <a:cubicBezTo>
                    <a:pt x="36" y="15"/>
                    <a:pt x="36" y="15"/>
                    <a:pt x="36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7" y="14"/>
                    <a:pt x="38" y="13"/>
                    <a:pt x="38" y="11"/>
                  </a:cubicBezTo>
                  <a:cubicBezTo>
                    <a:pt x="39" y="10"/>
                    <a:pt x="38" y="9"/>
                    <a:pt x="37" y="8"/>
                  </a:cubicBezTo>
                  <a:cubicBezTo>
                    <a:pt x="38" y="8"/>
                    <a:pt x="38" y="7"/>
                    <a:pt x="38" y="7"/>
                  </a:cubicBezTo>
                  <a:cubicBezTo>
                    <a:pt x="39" y="8"/>
                    <a:pt x="41" y="8"/>
                    <a:pt x="42" y="7"/>
                  </a:cubicBezTo>
                  <a:cubicBezTo>
                    <a:pt x="43" y="6"/>
                    <a:pt x="43" y="5"/>
                    <a:pt x="43" y="4"/>
                  </a:cubicBezTo>
                  <a:cubicBezTo>
                    <a:pt x="43" y="3"/>
                    <a:pt x="44" y="3"/>
                    <a:pt x="44" y="3"/>
                  </a:cubicBezTo>
                  <a:cubicBezTo>
                    <a:pt x="45" y="4"/>
                    <a:pt x="46" y="5"/>
                    <a:pt x="47" y="5"/>
                  </a:cubicBezTo>
                  <a:cubicBezTo>
                    <a:pt x="48" y="5"/>
                    <a:pt x="49" y="4"/>
                    <a:pt x="50" y="3"/>
                  </a:cubicBezTo>
                  <a:cubicBezTo>
                    <a:pt x="50" y="3"/>
                    <a:pt x="51" y="3"/>
                    <a:pt x="51" y="4"/>
                  </a:cubicBezTo>
                  <a:cubicBezTo>
                    <a:pt x="51" y="5"/>
                    <a:pt x="51" y="6"/>
                    <a:pt x="52" y="7"/>
                  </a:cubicBezTo>
                  <a:cubicBezTo>
                    <a:pt x="53" y="8"/>
                    <a:pt x="55" y="8"/>
                    <a:pt x="56" y="7"/>
                  </a:cubicBezTo>
                  <a:cubicBezTo>
                    <a:pt x="56" y="7"/>
                    <a:pt x="56" y="8"/>
                    <a:pt x="57" y="8"/>
                  </a:cubicBezTo>
                  <a:cubicBezTo>
                    <a:pt x="56" y="9"/>
                    <a:pt x="55" y="10"/>
                    <a:pt x="56" y="11"/>
                  </a:cubicBezTo>
                  <a:cubicBezTo>
                    <a:pt x="56" y="13"/>
                    <a:pt x="57" y="14"/>
                    <a:pt x="58" y="14"/>
                  </a:cubicBezTo>
                  <a:cubicBezTo>
                    <a:pt x="58" y="14"/>
                    <a:pt x="59" y="14"/>
                    <a:pt x="59" y="14"/>
                  </a:cubicBezTo>
                  <a:cubicBezTo>
                    <a:pt x="59" y="15"/>
                    <a:pt x="58" y="15"/>
                    <a:pt x="58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" name="Freeform 34"/>
            <p:cNvSpPr>
              <a:spLocks noEditPoints="1"/>
            </p:cNvSpPr>
            <p:nvPr/>
          </p:nvSpPr>
          <p:spPr bwMode="auto">
            <a:xfrm>
              <a:off x="7053581" y="2975161"/>
              <a:ext cx="319061" cy="428009"/>
            </a:xfrm>
            <a:custGeom>
              <a:avLst/>
              <a:gdLst>
                <a:gd name="T0" fmla="*/ 13 w 52"/>
                <a:gd name="T1" fmla="*/ 18 h 70"/>
                <a:gd name="T2" fmla="*/ 12 w 52"/>
                <a:gd name="T3" fmla="*/ 17 h 70"/>
                <a:gd name="T4" fmla="*/ 11 w 52"/>
                <a:gd name="T5" fmla="*/ 15 h 70"/>
                <a:gd name="T6" fmla="*/ 51 w 52"/>
                <a:gd name="T7" fmla="*/ 50 h 70"/>
                <a:gd name="T8" fmla="*/ 49 w 52"/>
                <a:gd name="T9" fmla="*/ 60 h 70"/>
                <a:gd name="T10" fmla="*/ 51 w 52"/>
                <a:gd name="T11" fmla="*/ 69 h 70"/>
                <a:gd name="T12" fmla="*/ 0 w 52"/>
                <a:gd name="T13" fmla="*/ 69 h 70"/>
                <a:gd name="T14" fmla="*/ 1 w 52"/>
                <a:gd name="T15" fmla="*/ 60 h 70"/>
                <a:gd name="T16" fmla="*/ 4 w 52"/>
                <a:gd name="T17" fmla="*/ 45 h 70"/>
                <a:gd name="T18" fmla="*/ 19 w 52"/>
                <a:gd name="T19" fmla="*/ 27 h 70"/>
                <a:gd name="T20" fmla="*/ 15 w 52"/>
                <a:gd name="T21" fmla="*/ 30 h 70"/>
                <a:gd name="T22" fmla="*/ 10 w 52"/>
                <a:gd name="T23" fmla="*/ 34 h 70"/>
                <a:gd name="T24" fmla="*/ 2 w 52"/>
                <a:gd name="T25" fmla="*/ 28 h 70"/>
                <a:gd name="T26" fmla="*/ 8 w 52"/>
                <a:gd name="T27" fmla="*/ 14 h 70"/>
                <a:gd name="T28" fmla="*/ 13 w 52"/>
                <a:gd name="T29" fmla="*/ 5 h 70"/>
                <a:gd name="T30" fmla="*/ 12 w 52"/>
                <a:gd name="T31" fmla="*/ 0 h 70"/>
                <a:gd name="T32" fmla="*/ 12 w 52"/>
                <a:gd name="T33" fmla="*/ 0 h 70"/>
                <a:gd name="T34" fmla="*/ 14 w 52"/>
                <a:gd name="T35" fmla="*/ 0 h 70"/>
                <a:gd name="T36" fmla="*/ 43 w 52"/>
                <a:gd name="T37" fmla="*/ 13 h 70"/>
                <a:gd name="T38" fmla="*/ 51 w 52"/>
                <a:gd name="T39" fmla="*/ 47 h 70"/>
                <a:gd name="T40" fmla="*/ 2 w 52"/>
                <a:gd name="T41" fmla="*/ 62 h 70"/>
                <a:gd name="T42" fmla="*/ 48 w 52"/>
                <a:gd name="T43" fmla="*/ 62 h 70"/>
                <a:gd name="T44" fmla="*/ 2 w 52"/>
                <a:gd name="T45" fmla="*/ 62 h 70"/>
                <a:gd name="T46" fmla="*/ 6 w 52"/>
                <a:gd name="T47" fmla="*/ 56 h 70"/>
                <a:gd name="T48" fmla="*/ 44 w 52"/>
                <a:gd name="T49" fmla="*/ 60 h 70"/>
                <a:gd name="T50" fmla="*/ 12 w 52"/>
                <a:gd name="T51" fmla="*/ 41 h 70"/>
                <a:gd name="T52" fmla="*/ 6 w 52"/>
                <a:gd name="T53" fmla="*/ 54 h 70"/>
                <a:gd name="T54" fmla="*/ 15 w 52"/>
                <a:gd name="T55" fmla="*/ 42 h 70"/>
                <a:gd name="T56" fmla="*/ 12 w 52"/>
                <a:gd name="T57" fmla="*/ 48 h 70"/>
                <a:gd name="T58" fmla="*/ 41 w 52"/>
                <a:gd name="T59" fmla="*/ 54 h 70"/>
                <a:gd name="T60" fmla="*/ 39 w 52"/>
                <a:gd name="T61" fmla="*/ 17 h 70"/>
                <a:gd name="T62" fmla="*/ 22 w 52"/>
                <a:gd name="T63" fmla="*/ 6 h 70"/>
                <a:gd name="T64" fmla="*/ 20 w 52"/>
                <a:gd name="T65" fmla="*/ 5 h 70"/>
                <a:gd name="T66" fmla="*/ 18 w 52"/>
                <a:gd name="T67" fmla="*/ 4 h 70"/>
                <a:gd name="T68" fmla="*/ 19 w 52"/>
                <a:gd name="T69" fmla="*/ 7 h 70"/>
                <a:gd name="T70" fmla="*/ 17 w 52"/>
                <a:gd name="T71" fmla="*/ 8 h 70"/>
                <a:gd name="T72" fmla="*/ 11 w 52"/>
                <a:gd name="T73" fmla="*/ 14 h 70"/>
                <a:gd name="T74" fmla="*/ 4 w 52"/>
                <a:gd name="T75" fmla="*/ 28 h 70"/>
                <a:gd name="T76" fmla="*/ 10 w 52"/>
                <a:gd name="T77" fmla="*/ 31 h 70"/>
                <a:gd name="T78" fmla="*/ 16 w 52"/>
                <a:gd name="T79" fmla="*/ 25 h 70"/>
                <a:gd name="T80" fmla="*/ 21 w 52"/>
                <a:gd name="T81" fmla="*/ 25 h 70"/>
                <a:gd name="T82" fmla="*/ 30 w 52"/>
                <a:gd name="T83" fmla="*/ 19 h 70"/>
                <a:gd name="T84" fmla="*/ 44 w 52"/>
                <a:gd name="T85" fmla="*/ 36 h 70"/>
                <a:gd name="T86" fmla="*/ 40 w 52"/>
                <a:gd name="T87" fmla="*/ 16 h 70"/>
                <a:gd name="T88" fmla="*/ 43 w 52"/>
                <a:gd name="T89" fmla="*/ 53 h 70"/>
                <a:gd name="T90" fmla="*/ 44 w 52"/>
                <a:gd name="T91" fmla="*/ 36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2" h="70">
                  <a:moveTo>
                    <a:pt x="16" y="14"/>
                  </a:moveTo>
                  <a:cubicBezTo>
                    <a:pt x="16" y="15"/>
                    <a:pt x="16" y="15"/>
                    <a:pt x="16" y="15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3" y="19"/>
                    <a:pt x="13" y="19"/>
                    <a:pt x="12" y="19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1" y="18"/>
                    <a:pt x="11" y="18"/>
                    <a:pt x="12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1" y="17"/>
                    <a:pt x="10" y="17"/>
                    <a:pt x="10" y="16"/>
                  </a:cubicBezTo>
                  <a:cubicBezTo>
                    <a:pt x="10" y="16"/>
                    <a:pt x="10" y="15"/>
                    <a:pt x="11" y="15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6" y="14"/>
                    <a:pt x="16" y="14"/>
                  </a:cubicBezTo>
                  <a:close/>
                  <a:moveTo>
                    <a:pt x="51" y="50"/>
                  </a:moveTo>
                  <a:cubicBezTo>
                    <a:pt x="46" y="54"/>
                    <a:pt x="46" y="54"/>
                    <a:pt x="46" y="54"/>
                  </a:cubicBezTo>
                  <a:cubicBezTo>
                    <a:pt x="48" y="55"/>
                    <a:pt x="49" y="56"/>
                    <a:pt x="49" y="58"/>
                  </a:cubicBezTo>
                  <a:cubicBezTo>
                    <a:pt x="49" y="59"/>
                    <a:pt x="49" y="59"/>
                    <a:pt x="49" y="60"/>
                  </a:cubicBezTo>
                  <a:cubicBezTo>
                    <a:pt x="49" y="60"/>
                    <a:pt x="49" y="60"/>
                    <a:pt x="49" y="60"/>
                  </a:cubicBezTo>
                  <a:cubicBezTo>
                    <a:pt x="50" y="60"/>
                    <a:pt x="51" y="60"/>
                    <a:pt x="51" y="61"/>
                  </a:cubicBezTo>
                  <a:cubicBezTo>
                    <a:pt x="51" y="69"/>
                    <a:pt x="51" y="69"/>
                    <a:pt x="51" y="69"/>
                  </a:cubicBezTo>
                  <a:cubicBezTo>
                    <a:pt x="51" y="69"/>
                    <a:pt x="50" y="70"/>
                    <a:pt x="49" y="70"/>
                  </a:cubicBezTo>
                  <a:cubicBezTo>
                    <a:pt x="1" y="70"/>
                    <a:pt x="1" y="70"/>
                    <a:pt x="1" y="70"/>
                  </a:cubicBezTo>
                  <a:cubicBezTo>
                    <a:pt x="0" y="70"/>
                    <a:pt x="0" y="69"/>
                    <a:pt x="0" y="69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60"/>
                    <a:pt x="0" y="60"/>
                    <a:pt x="1" y="60"/>
                  </a:cubicBezTo>
                  <a:cubicBezTo>
                    <a:pt x="1" y="60"/>
                    <a:pt x="1" y="60"/>
                    <a:pt x="1" y="60"/>
                  </a:cubicBezTo>
                  <a:cubicBezTo>
                    <a:pt x="1" y="59"/>
                    <a:pt x="1" y="59"/>
                    <a:pt x="1" y="58"/>
                  </a:cubicBezTo>
                  <a:cubicBezTo>
                    <a:pt x="1" y="57"/>
                    <a:pt x="2" y="55"/>
                    <a:pt x="3" y="54"/>
                  </a:cubicBezTo>
                  <a:cubicBezTo>
                    <a:pt x="3" y="53"/>
                    <a:pt x="2" y="49"/>
                    <a:pt x="4" y="45"/>
                  </a:cubicBezTo>
                  <a:cubicBezTo>
                    <a:pt x="5" y="43"/>
                    <a:pt x="8" y="41"/>
                    <a:pt x="11" y="39"/>
                  </a:cubicBezTo>
                  <a:cubicBezTo>
                    <a:pt x="13" y="37"/>
                    <a:pt x="16" y="35"/>
                    <a:pt x="18" y="33"/>
                  </a:cubicBezTo>
                  <a:cubicBezTo>
                    <a:pt x="19" y="31"/>
                    <a:pt x="19" y="29"/>
                    <a:pt x="19" y="27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18" y="27"/>
                    <a:pt x="17" y="27"/>
                    <a:pt x="16" y="27"/>
                  </a:cubicBezTo>
                  <a:cubicBezTo>
                    <a:pt x="16" y="27"/>
                    <a:pt x="15" y="28"/>
                    <a:pt x="15" y="30"/>
                  </a:cubicBezTo>
                  <a:cubicBezTo>
                    <a:pt x="14" y="31"/>
                    <a:pt x="14" y="32"/>
                    <a:pt x="13" y="32"/>
                  </a:cubicBezTo>
                  <a:cubicBezTo>
                    <a:pt x="13" y="33"/>
                    <a:pt x="12" y="34"/>
                    <a:pt x="10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9" y="34"/>
                    <a:pt x="8" y="33"/>
                    <a:pt x="7" y="32"/>
                  </a:cubicBezTo>
                  <a:cubicBezTo>
                    <a:pt x="6" y="32"/>
                    <a:pt x="6" y="32"/>
                    <a:pt x="5" y="31"/>
                  </a:cubicBezTo>
                  <a:cubicBezTo>
                    <a:pt x="4" y="31"/>
                    <a:pt x="2" y="30"/>
                    <a:pt x="2" y="28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2" y="25"/>
                    <a:pt x="2" y="23"/>
                    <a:pt x="4" y="20"/>
                  </a:cubicBezTo>
                  <a:cubicBezTo>
                    <a:pt x="7" y="17"/>
                    <a:pt x="8" y="15"/>
                    <a:pt x="8" y="14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8" y="13"/>
                    <a:pt x="9" y="12"/>
                    <a:pt x="14" y="6"/>
                  </a:cubicBezTo>
                  <a:cubicBezTo>
                    <a:pt x="14" y="6"/>
                    <a:pt x="14" y="5"/>
                    <a:pt x="13" y="5"/>
                  </a:cubicBezTo>
                  <a:cubicBezTo>
                    <a:pt x="13" y="4"/>
                    <a:pt x="12" y="2"/>
                    <a:pt x="12" y="2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8" y="1"/>
                    <a:pt x="20" y="2"/>
                  </a:cubicBezTo>
                  <a:cubicBezTo>
                    <a:pt x="21" y="2"/>
                    <a:pt x="23" y="2"/>
                    <a:pt x="24" y="2"/>
                  </a:cubicBezTo>
                  <a:cubicBezTo>
                    <a:pt x="30" y="2"/>
                    <a:pt x="37" y="4"/>
                    <a:pt x="43" y="13"/>
                  </a:cubicBezTo>
                  <a:cubicBezTo>
                    <a:pt x="48" y="22"/>
                    <a:pt x="47" y="30"/>
                    <a:pt x="47" y="36"/>
                  </a:cubicBezTo>
                  <a:cubicBezTo>
                    <a:pt x="47" y="39"/>
                    <a:pt x="46" y="41"/>
                    <a:pt x="47" y="42"/>
                  </a:cubicBezTo>
                  <a:cubicBezTo>
                    <a:pt x="48" y="45"/>
                    <a:pt x="51" y="47"/>
                    <a:pt x="51" y="47"/>
                  </a:cubicBezTo>
                  <a:cubicBezTo>
                    <a:pt x="52" y="48"/>
                    <a:pt x="52" y="48"/>
                    <a:pt x="52" y="48"/>
                  </a:cubicBezTo>
                  <a:cubicBezTo>
                    <a:pt x="52" y="49"/>
                    <a:pt x="52" y="49"/>
                    <a:pt x="51" y="50"/>
                  </a:cubicBezTo>
                  <a:close/>
                  <a:moveTo>
                    <a:pt x="2" y="62"/>
                  </a:moveTo>
                  <a:cubicBezTo>
                    <a:pt x="2" y="68"/>
                    <a:pt x="2" y="68"/>
                    <a:pt x="2" y="68"/>
                  </a:cubicBezTo>
                  <a:cubicBezTo>
                    <a:pt x="48" y="68"/>
                    <a:pt x="48" y="68"/>
                    <a:pt x="48" y="68"/>
                  </a:cubicBezTo>
                  <a:cubicBezTo>
                    <a:pt x="48" y="62"/>
                    <a:pt x="48" y="62"/>
                    <a:pt x="48" y="62"/>
                  </a:cubicBezTo>
                  <a:cubicBezTo>
                    <a:pt x="44" y="62"/>
                    <a:pt x="44" y="62"/>
                    <a:pt x="44" y="62"/>
                  </a:cubicBezTo>
                  <a:cubicBezTo>
                    <a:pt x="6" y="62"/>
                    <a:pt x="6" y="62"/>
                    <a:pt x="6" y="62"/>
                  </a:cubicBezTo>
                  <a:lnTo>
                    <a:pt x="2" y="62"/>
                  </a:lnTo>
                  <a:close/>
                  <a:moveTo>
                    <a:pt x="47" y="58"/>
                  </a:moveTo>
                  <a:cubicBezTo>
                    <a:pt x="47" y="57"/>
                    <a:pt x="46" y="56"/>
                    <a:pt x="44" y="56"/>
                  </a:cubicBezTo>
                  <a:cubicBezTo>
                    <a:pt x="6" y="56"/>
                    <a:pt x="6" y="56"/>
                    <a:pt x="6" y="56"/>
                  </a:cubicBezTo>
                  <a:cubicBezTo>
                    <a:pt x="4" y="56"/>
                    <a:pt x="3" y="57"/>
                    <a:pt x="3" y="58"/>
                  </a:cubicBezTo>
                  <a:cubicBezTo>
                    <a:pt x="3" y="59"/>
                    <a:pt x="4" y="60"/>
                    <a:pt x="6" y="60"/>
                  </a:cubicBezTo>
                  <a:cubicBezTo>
                    <a:pt x="44" y="60"/>
                    <a:pt x="44" y="60"/>
                    <a:pt x="44" y="60"/>
                  </a:cubicBezTo>
                  <a:cubicBezTo>
                    <a:pt x="46" y="60"/>
                    <a:pt x="47" y="59"/>
                    <a:pt x="47" y="58"/>
                  </a:cubicBezTo>
                  <a:close/>
                  <a:moveTo>
                    <a:pt x="20" y="34"/>
                  </a:moveTo>
                  <a:cubicBezTo>
                    <a:pt x="18" y="36"/>
                    <a:pt x="15" y="39"/>
                    <a:pt x="12" y="41"/>
                  </a:cubicBezTo>
                  <a:cubicBezTo>
                    <a:pt x="10" y="43"/>
                    <a:pt x="7" y="45"/>
                    <a:pt x="7" y="46"/>
                  </a:cubicBezTo>
                  <a:cubicBezTo>
                    <a:pt x="4" y="50"/>
                    <a:pt x="6" y="54"/>
                    <a:pt x="6" y="54"/>
                  </a:cubicBezTo>
                  <a:cubicBezTo>
                    <a:pt x="6" y="54"/>
                    <a:pt x="6" y="54"/>
                    <a:pt x="6" y="54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8" y="53"/>
                    <a:pt x="8" y="49"/>
                    <a:pt x="10" y="46"/>
                  </a:cubicBezTo>
                  <a:cubicBezTo>
                    <a:pt x="13" y="44"/>
                    <a:pt x="15" y="42"/>
                    <a:pt x="15" y="42"/>
                  </a:cubicBezTo>
                  <a:cubicBezTo>
                    <a:pt x="16" y="42"/>
                    <a:pt x="16" y="42"/>
                    <a:pt x="17" y="43"/>
                  </a:cubicBezTo>
                  <a:cubicBezTo>
                    <a:pt x="17" y="43"/>
                    <a:pt x="17" y="44"/>
                    <a:pt x="16" y="44"/>
                  </a:cubicBezTo>
                  <a:cubicBezTo>
                    <a:pt x="16" y="44"/>
                    <a:pt x="14" y="46"/>
                    <a:pt x="12" y="48"/>
                  </a:cubicBezTo>
                  <a:cubicBezTo>
                    <a:pt x="10" y="50"/>
                    <a:pt x="10" y="54"/>
                    <a:pt x="10" y="54"/>
                  </a:cubicBezTo>
                  <a:cubicBezTo>
                    <a:pt x="10" y="54"/>
                    <a:pt x="10" y="54"/>
                    <a:pt x="10" y="54"/>
                  </a:cubicBezTo>
                  <a:cubicBezTo>
                    <a:pt x="41" y="54"/>
                    <a:pt x="41" y="54"/>
                    <a:pt x="41" y="54"/>
                  </a:cubicBezTo>
                  <a:cubicBezTo>
                    <a:pt x="41" y="53"/>
                    <a:pt x="39" y="49"/>
                    <a:pt x="39" y="45"/>
                  </a:cubicBezTo>
                  <a:cubicBezTo>
                    <a:pt x="39" y="44"/>
                    <a:pt x="39" y="42"/>
                    <a:pt x="40" y="40"/>
                  </a:cubicBezTo>
                  <a:cubicBezTo>
                    <a:pt x="40" y="35"/>
                    <a:pt x="42" y="26"/>
                    <a:pt x="39" y="17"/>
                  </a:cubicBezTo>
                  <a:cubicBezTo>
                    <a:pt x="35" y="7"/>
                    <a:pt x="26" y="6"/>
                    <a:pt x="23" y="6"/>
                  </a:cubicBezTo>
                  <a:cubicBezTo>
                    <a:pt x="23" y="6"/>
                    <a:pt x="22" y="7"/>
                    <a:pt x="22" y="7"/>
                  </a:cubicBezTo>
                  <a:cubicBezTo>
                    <a:pt x="22" y="7"/>
                    <a:pt x="22" y="6"/>
                    <a:pt x="22" y="6"/>
                  </a:cubicBezTo>
                  <a:cubicBezTo>
                    <a:pt x="22" y="6"/>
                    <a:pt x="21" y="6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0" y="6"/>
                    <a:pt x="20" y="5"/>
                    <a:pt x="20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9" y="5"/>
                    <a:pt x="18" y="5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7" y="4"/>
                    <a:pt x="17" y="3"/>
                    <a:pt x="16" y="3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9" y="8"/>
                    <a:pt x="18" y="8"/>
                    <a:pt x="18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17" y="8"/>
                    <a:pt x="16" y="7"/>
                  </a:cubicBezTo>
                  <a:cubicBezTo>
                    <a:pt x="14" y="10"/>
                    <a:pt x="11" y="13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0" y="15"/>
                    <a:pt x="10" y="18"/>
                    <a:pt x="6" y="22"/>
                  </a:cubicBezTo>
                  <a:cubicBezTo>
                    <a:pt x="4" y="24"/>
                    <a:pt x="4" y="26"/>
                    <a:pt x="4" y="27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4" y="28"/>
                    <a:pt x="5" y="29"/>
                    <a:pt x="6" y="29"/>
                  </a:cubicBezTo>
                  <a:cubicBezTo>
                    <a:pt x="7" y="30"/>
                    <a:pt x="8" y="30"/>
                    <a:pt x="9" y="31"/>
                  </a:cubicBezTo>
                  <a:cubicBezTo>
                    <a:pt x="9" y="31"/>
                    <a:pt x="10" y="31"/>
                    <a:pt x="10" y="31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2" y="30"/>
                    <a:pt x="12" y="30"/>
                    <a:pt x="12" y="29"/>
                  </a:cubicBezTo>
                  <a:cubicBezTo>
                    <a:pt x="13" y="27"/>
                    <a:pt x="14" y="24"/>
                    <a:pt x="16" y="25"/>
                  </a:cubicBezTo>
                  <a:cubicBezTo>
                    <a:pt x="18" y="25"/>
                    <a:pt x="19" y="25"/>
                    <a:pt x="20" y="25"/>
                  </a:cubicBezTo>
                  <a:cubicBezTo>
                    <a:pt x="20" y="25"/>
                    <a:pt x="20" y="24"/>
                    <a:pt x="20" y="24"/>
                  </a:cubicBezTo>
                  <a:cubicBezTo>
                    <a:pt x="21" y="24"/>
                    <a:pt x="21" y="24"/>
                    <a:pt x="21" y="25"/>
                  </a:cubicBezTo>
                  <a:cubicBezTo>
                    <a:pt x="26" y="24"/>
                    <a:pt x="27" y="19"/>
                    <a:pt x="28" y="19"/>
                  </a:cubicBezTo>
                  <a:cubicBezTo>
                    <a:pt x="28" y="18"/>
                    <a:pt x="28" y="18"/>
                    <a:pt x="29" y="18"/>
                  </a:cubicBezTo>
                  <a:cubicBezTo>
                    <a:pt x="29" y="18"/>
                    <a:pt x="30" y="19"/>
                    <a:pt x="30" y="19"/>
                  </a:cubicBezTo>
                  <a:cubicBezTo>
                    <a:pt x="29" y="19"/>
                    <a:pt x="28" y="25"/>
                    <a:pt x="22" y="27"/>
                  </a:cubicBezTo>
                  <a:cubicBezTo>
                    <a:pt x="22" y="29"/>
                    <a:pt x="21" y="32"/>
                    <a:pt x="20" y="34"/>
                  </a:cubicBezTo>
                  <a:close/>
                  <a:moveTo>
                    <a:pt x="44" y="36"/>
                  </a:moveTo>
                  <a:cubicBezTo>
                    <a:pt x="45" y="30"/>
                    <a:pt x="45" y="22"/>
                    <a:pt x="40" y="14"/>
                  </a:cubicBezTo>
                  <a:cubicBezTo>
                    <a:pt x="37" y="8"/>
                    <a:pt x="32" y="6"/>
                    <a:pt x="28" y="5"/>
                  </a:cubicBezTo>
                  <a:cubicBezTo>
                    <a:pt x="33" y="6"/>
                    <a:pt x="38" y="9"/>
                    <a:pt x="40" y="16"/>
                  </a:cubicBezTo>
                  <a:cubicBezTo>
                    <a:pt x="44" y="26"/>
                    <a:pt x="42" y="35"/>
                    <a:pt x="42" y="41"/>
                  </a:cubicBezTo>
                  <a:cubicBezTo>
                    <a:pt x="41" y="42"/>
                    <a:pt x="41" y="44"/>
                    <a:pt x="41" y="45"/>
                  </a:cubicBezTo>
                  <a:cubicBezTo>
                    <a:pt x="41" y="48"/>
                    <a:pt x="42" y="51"/>
                    <a:pt x="43" y="53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8" y="47"/>
                    <a:pt x="46" y="45"/>
                    <a:pt x="45" y="43"/>
                  </a:cubicBezTo>
                  <a:cubicBezTo>
                    <a:pt x="44" y="41"/>
                    <a:pt x="44" y="39"/>
                    <a:pt x="44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Freeform 33"/>
            <p:cNvSpPr>
              <a:spLocks noEditPoints="1"/>
            </p:cNvSpPr>
            <p:nvPr/>
          </p:nvSpPr>
          <p:spPr bwMode="auto">
            <a:xfrm>
              <a:off x="4865365" y="3239335"/>
              <a:ext cx="282099" cy="288980"/>
            </a:xfrm>
            <a:custGeom>
              <a:avLst/>
              <a:gdLst>
                <a:gd name="T0" fmla="*/ 8 w 52"/>
                <a:gd name="T1" fmla="*/ 19 h 53"/>
                <a:gd name="T2" fmla="*/ 8 w 52"/>
                <a:gd name="T3" fmla="*/ 19 h 53"/>
                <a:gd name="T4" fmla="*/ 8 w 52"/>
                <a:gd name="T5" fmla="*/ 18 h 53"/>
                <a:gd name="T6" fmla="*/ 8 w 52"/>
                <a:gd name="T7" fmla="*/ 17 h 53"/>
                <a:gd name="T8" fmla="*/ 8 w 52"/>
                <a:gd name="T9" fmla="*/ 17 h 53"/>
                <a:gd name="T10" fmla="*/ 15 w 52"/>
                <a:gd name="T11" fmla="*/ 10 h 53"/>
                <a:gd name="T12" fmla="*/ 17 w 52"/>
                <a:gd name="T13" fmla="*/ 10 h 53"/>
                <a:gd name="T14" fmla="*/ 17 w 52"/>
                <a:gd name="T15" fmla="*/ 12 h 53"/>
                <a:gd name="T16" fmla="*/ 13 w 52"/>
                <a:gd name="T17" fmla="*/ 17 h 53"/>
                <a:gd name="T18" fmla="*/ 39 w 52"/>
                <a:gd name="T19" fmla="*/ 17 h 53"/>
                <a:gd name="T20" fmla="*/ 40 w 52"/>
                <a:gd name="T21" fmla="*/ 18 h 53"/>
                <a:gd name="T22" fmla="*/ 39 w 52"/>
                <a:gd name="T23" fmla="*/ 20 h 53"/>
                <a:gd name="T24" fmla="*/ 13 w 52"/>
                <a:gd name="T25" fmla="*/ 20 h 53"/>
                <a:gd name="T26" fmla="*/ 17 w 52"/>
                <a:gd name="T27" fmla="*/ 24 h 53"/>
                <a:gd name="T28" fmla="*/ 17 w 52"/>
                <a:gd name="T29" fmla="*/ 26 h 53"/>
                <a:gd name="T30" fmla="*/ 16 w 52"/>
                <a:gd name="T31" fmla="*/ 26 h 53"/>
                <a:gd name="T32" fmla="*/ 15 w 52"/>
                <a:gd name="T33" fmla="*/ 26 h 53"/>
                <a:gd name="T34" fmla="*/ 8 w 52"/>
                <a:gd name="T35" fmla="*/ 19 h 53"/>
                <a:gd name="T36" fmla="*/ 43 w 52"/>
                <a:gd name="T37" fmla="*/ 34 h 53"/>
                <a:gd name="T38" fmla="*/ 43 w 52"/>
                <a:gd name="T39" fmla="*/ 34 h 53"/>
                <a:gd name="T40" fmla="*/ 36 w 52"/>
                <a:gd name="T41" fmla="*/ 27 h 53"/>
                <a:gd name="T42" fmla="*/ 34 w 52"/>
                <a:gd name="T43" fmla="*/ 27 h 53"/>
                <a:gd name="T44" fmla="*/ 34 w 52"/>
                <a:gd name="T45" fmla="*/ 29 h 53"/>
                <a:gd name="T46" fmla="*/ 39 w 52"/>
                <a:gd name="T47" fmla="*/ 33 h 53"/>
                <a:gd name="T48" fmla="*/ 13 w 52"/>
                <a:gd name="T49" fmla="*/ 33 h 53"/>
                <a:gd name="T50" fmla="*/ 11 w 52"/>
                <a:gd name="T51" fmla="*/ 35 h 53"/>
                <a:gd name="T52" fmla="*/ 13 w 52"/>
                <a:gd name="T53" fmla="*/ 36 h 53"/>
                <a:gd name="T54" fmla="*/ 39 w 52"/>
                <a:gd name="T55" fmla="*/ 36 h 53"/>
                <a:gd name="T56" fmla="*/ 34 w 52"/>
                <a:gd name="T57" fmla="*/ 41 h 53"/>
                <a:gd name="T58" fmla="*/ 34 w 52"/>
                <a:gd name="T59" fmla="*/ 43 h 53"/>
                <a:gd name="T60" fmla="*/ 35 w 52"/>
                <a:gd name="T61" fmla="*/ 43 h 53"/>
                <a:gd name="T62" fmla="*/ 36 w 52"/>
                <a:gd name="T63" fmla="*/ 43 h 53"/>
                <a:gd name="T64" fmla="*/ 43 w 52"/>
                <a:gd name="T65" fmla="*/ 36 h 53"/>
                <a:gd name="T66" fmla="*/ 43 w 52"/>
                <a:gd name="T67" fmla="*/ 36 h 53"/>
                <a:gd name="T68" fmla="*/ 44 w 52"/>
                <a:gd name="T69" fmla="*/ 35 h 53"/>
                <a:gd name="T70" fmla="*/ 43 w 52"/>
                <a:gd name="T71" fmla="*/ 34 h 53"/>
                <a:gd name="T72" fmla="*/ 52 w 52"/>
                <a:gd name="T73" fmla="*/ 7 h 53"/>
                <a:gd name="T74" fmla="*/ 52 w 52"/>
                <a:gd name="T75" fmla="*/ 45 h 53"/>
                <a:gd name="T76" fmla="*/ 45 w 52"/>
                <a:gd name="T77" fmla="*/ 53 h 53"/>
                <a:gd name="T78" fmla="*/ 7 w 52"/>
                <a:gd name="T79" fmla="*/ 53 h 53"/>
                <a:gd name="T80" fmla="*/ 0 w 52"/>
                <a:gd name="T81" fmla="*/ 45 h 53"/>
                <a:gd name="T82" fmla="*/ 0 w 52"/>
                <a:gd name="T83" fmla="*/ 7 h 53"/>
                <a:gd name="T84" fmla="*/ 7 w 52"/>
                <a:gd name="T85" fmla="*/ 0 h 53"/>
                <a:gd name="T86" fmla="*/ 45 w 52"/>
                <a:gd name="T87" fmla="*/ 0 h 53"/>
                <a:gd name="T88" fmla="*/ 52 w 52"/>
                <a:gd name="T89" fmla="*/ 7 h 53"/>
                <a:gd name="T90" fmla="*/ 49 w 52"/>
                <a:gd name="T91" fmla="*/ 7 h 53"/>
                <a:gd name="T92" fmla="*/ 45 w 52"/>
                <a:gd name="T93" fmla="*/ 3 h 53"/>
                <a:gd name="T94" fmla="*/ 7 w 52"/>
                <a:gd name="T95" fmla="*/ 3 h 53"/>
                <a:gd name="T96" fmla="*/ 3 w 52"/>
                <a:gd name="T97" fmla="*/ 7 h 53"/>
                <a:gd name="T98" fmla="*/ 3 w 52"/>
                <a:gd name="T99" fmla="*/ 45 h 53"/>
                <a:gd name="T100" fmla="*/ 7 w 52"/>
                <a:gd name="T101" fmla="*/ 50 h 53"/>
                <a:gd name="T102" fmla="*/ 45 w 52"/>
                <a:gd name="T103" fmla="*/ 50 h 53"/>
                <a:gd name="T104" fmla="*/ 49 w 52"/>
                <a:gd name="T105" fmla="*/ 45 h 53"/>
                <a:gd name="T106" fmla="*/ 49 w 52"/>
                <a:gd name="T107" fmla="*/ 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2" h="53">
                  <a:moveTo>
                    <a:pt x="8" y="19"/>
                  </a:move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8"/>
                    <a:pt x="8" y="18"/>
                  </a:cubicBezTo>
                  <a:cubicBezTo>
                    <a:pt x="8" y="18"/>
                    <a:pt x="8" y="17"/>
                    <a:pt x="8" y="17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9"/>
                    <a:pt x="16" y="9"/>
                    <a:pt x="17" y="10"/>
                  </a:cubicBezTo>
                  <a:cubicBezTo>
                    <a:pt x="18" y="11"/>
                    <a:pt x="18" y="12"/>
                    <a:pt x="17" y="12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40" y="17"/>
                    <a:pt x="40" y="17"/>
                    <a:pt x="40" y="18"/>
                  </a:cubicBezTo>
                  <a:cubicBezTo>
                    <a:pt x="40" y="19"/>
                    <a:pt x="40" y="20"/>
                    <a:pt x="39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8" y="24"/>
                    <a:pt x="18" y="25"/>
                    <a:pt x="17" y="26"/>
                  </a:cubicBezTo>
                  <a:cubicBezTo>
                    <a:pt x="17" y="26"/>
                    <a:pt x="16" y="26"/>
                    <a:pt x="16" y="26"/>
                  </a:cubicBezTo>
                  <a:cubicBezTo>
                    <a:pt x="16" y="26"/>
                    <a:pt x="15" y="26"/>
                    <a:pt x="15" y="26"/>
                  </a:cubicBezTo>
                  <a:lnTo>
                    <a:pt x="8" y="19"/>
                  </a:lnTo>
                  <a:close/>
                  <a:moveTo>
                    <a:pt x="43" y="34"/>
                  </a:moveTo>
                  <a:cubicBezTo>
                    <a:pt x="43" y="34"/>
                    <a:pt x="43" y="34"/>
                    <a:pt x="43" y="34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6"/>
                    <a:pt x="35" y="26"/>
                    <a:pt x="34" y="27"/>
                  </a:cubicBezTo>
                  <a:cubicBezTo>
                    <a:pt x="34" y="28"/>
                    <a:pt x="34" y="29"/>
                    <a:pt x="34" y="29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2" y="33"/>
                    <a:pt x="11" y="34"/>
                    <a:pt x="11" y="35"/>
                  </a:cubicBezTo>
                  <a:cubicBezTo>
                    <a:pt x="11" y="36"/>
                    <a:pt x="12" y="36"/>
                    <a:pt x="13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4" y="41"/>
                    <a:pt x="34" y="42"/>
                    <a:pt x="34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4" y="36"/>
                    <a:pt x="44" y="35"/>
                    <a:pt x="44" y="35"/>
                  </a:cubicBezTo>
                  <a:cubicBezTo>
                    <a:pt x="44" y="35"/>
                    <a:pt x="44" y="34"/>
                    <a:pt x="43" y="34"/>
                  </a:cubicBezTo>
                  <a:close/>
                  <a:moveTo>
                    <a:pt x="52" y="7"/>
                  </a:moveTo>
                  <a:cubicBezTo>
                    <a:pt x="52" y="45"/>
                    <a:pt x="52" y="45"/>
                    <a:pt x="52" y="45"/>
                  </a:cubicBezTo>
                  <a:cubicBezTo>
                    <a:pt x="52" y="49"/>
                    <a:pt x="49" y="53"/>
                    <a:pt x="45" y="53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3" y="53"/>
                    <a:pt x="0" y="49"/>
                    <a:pt x="0" y="45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4"/>
                    <a:pt x="3" y="0"/>
                    <a:pt x="7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9" y="0"/>
                    <a:pt x="52" y="4"/>
                    <a:pt x="52" y="7"/>
                  </a:cubicBezTo>
                  <a:close/>
                  <a:moveTo>
                    <a:pt x="49" y="7"/>
                  </a:moveTo>
                  <a:cubicBezTo>
                    <a:pt x="49" y="5"/>
                    <a:pt x="47" y="3"/>
                    <a:pt x="45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4" y="3"/>
                    <a:pt x="3" y="5"/>
                    <a:pt x="3" y="7"/>
                  </a:cubicBezTo>
                  <a:cubicBezTo>
                    <a:pt x="3" y="45"/>
                    <a:pt x="3" y="45"/>
                    <a:pt x="3" y="45"/>
                  </a:cubicBezTo>
                  <a:cubicBezTo>
                    <a:pt x="3" y="48"/>
                    <a:pt x="4" y="50"/>
                    <a:pt x="7" y="50"/>
                  </a:cubicBezTo>
                  <a:cubicBezTo>
                    <a:pt x="45" y="50"/>
                    <a:pt x="45" y="50"/>
                    <a:pt x="45" y="50"/>
                  </a:cubicBezTo>
                  <a:cubicBezTo>
                    <a:pt x="47" y="50"/>
                    <a:pt x="49" y="48"/>
                    <a:pt x="49" y="45"/>
                  </a:cubicBezTo>
                  <a:lnTo>
                    <a:pt x="49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Freeform 16"/>
            <p:cNvSpPr>
              <a:spLocks noEditPoints="1"/>
            </p:cNvSpPr>
            <p:nvPr/>
          </p:nvSpPr>
          <p:spPr bwMode="auto">
            <a:xfrm>
              <a:off x="4844747" y="4260717"/>
              <a:ext cx="247650" cy="273050"/>
            </a:xfrm>
            <a:custGeom>
              <a:avLst/>
              <a:gdLst>
                <a:gd name="T0" fmla="*/ 33 w 66"/>
                <a:gd name="T1" fmla="*/ 0 h 73"/>
                <a:gd name="T2" fmla="*/ 26 w 66"/>
                <a:gd name="T3" fmla="*/ 6 h 73"/>
                <a:gd name="T4" fmla="*/ 39 w 66"/>
                <a:gd name="T5" fmla="*/ 7 h 73"/>
                <a:gd name="T6" fmla="*/ 28 w 66"/>
                <a:gd name="T7" fmla="*/ 5 h 73"/>
                <a:gd name="T8" fmla="*/ 33 w 66"/>
                <a:gd name="T9" fmla="*/ 1 h 73"/>
                <a:gd name="T10" fmla="*/ 28 w 66"/>
                <a:gd name="T11" fmla="*/ 5 h 73"/>
                <a:gd name="T12" fmla="*/ 50 w 66"/>
                <a:gd name="T13" fmla="*/ 13 h 73"/>
                <a:gd name="T14" fmla="*/ 55 w 66"/>
                <a:gd name="T15" fmla="*/ 15 h 73"/>
                <a:gd name="T16" fmla="*/ 54 w 66"/>
                <a:gd name="T17" fmla="*/ 8 h 73"/>
                <a:gd name="T18" fmla="*/ 45 w 66"/>
                <a:gd name="T19" fmla="*/ 8 h 73"/>
                <a:gd name="T20" fmla="*/ 49 w 66"/>
                <a:gd name="T21" fmla="*/ 11 h 73"/>
                <a:gd name="T22" fmla="*/ 33 w 66"/>
                <a:gd name="T23" fmla="*/ 7 h 73"/>
                <a:gd name="T24" fmla="*/ 17 w 66"/>
                <a:gd name="T25" fmla="*/ 12 h 73"/>
                <a:gd name="T26" fmla="*/ 21 w 66"/>
                <a:gd name="T27" fmla="*/ 8 h 73"/>
                <a:gd name="T28" fmla="*/ 14 w 66"/>
                <a:gd name="T29" fmla="*/ 6 h 73"/>
                <a:gd name="T30" fmla="*/ 10 w 66"/>
                <a:gd name="T31" fmla="*/ 15 h 73"/>
                <a:gd name="T32" fmla="*/ 15 w 66"/>
                <a:gd name="T33" fmla="*/ 12 h 73"/>
                <a:gd name="T34" fmla="*/ 15 w 66"/>
                <a:gd name="T35" fmla="*/ 13 h 73"/>
                <a:gd name="T36" fmla="*/ 0 w 66"/>
                <a:gd name="T37" fmla="*/ 35 h 73"/>
                <a:gd name="T38" fmla="*/ 4 w 66"/>
                <a:gd name="T39" fmla="*/ 43 h 73"/>
                <a:gd name="T40" fmla="*/ 14 w 66"/>
                <a:gd name="T41" fmla="*/ 60 h 73"/>
                <a:gd name="T42" fmla="*/ 11 w 66"/>
                <a:gd name="T43" fmla="*/ 68 h 73"/>
                <a:gd name="T44" fmla="*/ 12 w 66"/>
                <a:gd name="T45" fmla="*/ 73 h 73"/>
                <a:gd name="T46" fmla="*/ 15 w 66"/>
                <a:gd name="T47" fmla="*/ 70 h 73"/>
                <a:gd name="T48" fmla="*/ 20 w 66"/>
                <a:gd name="T49" fmla="*/ 63 h 73"/>
                <a:gd name="T50" fmla="*/ 46 w 66"/>
                <a:gd name="T51" fmla="*/ 63 h 73"/>
                <a:gd name="T52" fmla="*/ 52 w 66"/>
                <a:gd name="T53" fmla="*/ 70 h 73"/>
                <a:gd name="T54" fmla="*/ 57 w 66"/>
                <a:gd name="T55" fmla="*/ 71 h 73"/>
                <a:gd name="T56" fmla="*/ 56 w 66"/>
                <a:gd name="T57" fmla="*/ 67 h 73"/>
                <a:gd name="T58" fmla="*/ 62 w 66"/>
                <a:gd name="T59" fmla="*/ 43 h 73"/>
                <a:gd name="T60" fmla="*/ 66 w 66"/>
                <a:gd name="T61" fmla="*/ 35 h 73"/>
                <a:gd name="T62" fmla="*/ 2 w 66"/>
                <a:gd name="T63" fmla="*/ 38 h 73"/>
                <a:gd name="T64" fmla="*/ 3 w 66"/>
                <a:gd name="T65" fmla="*/ 32 h 73"/>
                <a:gd name="T66" fmla="*/ 3 w 66"/>
                <a:gd name="T67" fmla="*/ 41 h 73"/>
                <a:gd name="T68" fmla="*/ 47 w 66"/>
                <a:gd name="T69" fmla="*/ 8 h 73"/>
                <a:gd name="T70" fmla="*/ 53 w 66"/>
                <a:gd name="T71" fmla="*/ 10 h 73"/>
                <a:gd name="T72" fmla="*/ 47 w 66"/>
                <a:gd name="T73" fmla="*/ 8 h 73"/>
                <a:gd name="T74" fmla="*/ 12 w 66"/>
                <a:gd name="T75" fmla="*/ 10 h 73"/>
                <a:gd name="T76" fmla="*/ 17 w 66"/>
                <a:gd name="T77" fmla="*/ 7 h 73"/>
                <a:gd name="T78" fmla="*/ 11 w 66"/>
                <a:gd name="T79" fmla="*/ 13 h 73"/>
                <a:gd name="T80" fmla="*/ 12 w 66"/>
                <a:gd name="T81" fmla="*/ 66 h 73"/>
                <a:gd name="T82" fmla="*/ 17 w 66"/>
                <a:gd name="T83" fmla="*/ 64 h 73"/>
                <a:gd name="T84" fmla="*/ 53 w 66"/>
                <a:gd name="T85" fmla="*/ 66 h 73"/>
                <a:gd name="T86" fmla="*/ 48 w 66"/>
                <a:gd name="T87" fmla="*/ 64 h 73"/>
                <a:gd name="T88" fmla="*/ 53 w 66"/>
                <a:gd name="T89" fmla="*/ 66 h 73"/>
                <a:gd name="T90" fmla="*/ 6 w 66"/>
                <a:gd name="T91" fmla="*/ 37 h 73"/>
                <a:gd name="T92" fmla="*/ 60 w 66"/>
                <a:gd name="T93" fmla="*/ 37 h 73"/>
                <a:gd name="T94" fmla="*/ 64 w 66"/>
                <a:gd name="T95" fmla="*/ 38 h 73"/>
                <a:gd name="T96" fmla="*/ 62 w 66"/>
                <a:gd name="T97" fmla="*/ 37 h 73"/>
                <a:gd name="T98" fmla="*/ 64 w 66"/>
                <a:gd name="T99" fmla="*/ 35 h 73"/>
                <a:gd name="T100" fmla="*/ 33 w 66"/>
                <a:gd name="T101" fmla="*/ 12 h 73"/>
                <a:gd name="T102" fmla="*/ 33 w 66"/>
                <a:gd name="T103" fmla="*/ 61 h 73"/>
                <a:gd name="T104" fmla="*/ 33 w 66"/>
                <a:gd name="T105" fmla="*/ 12 h 73"/>
                <a:gd name="T106" fmla="*/ 10 w 66"/>
                <a:gd name="T107" fmla="*/ 37 h 73"/>
                <a:gd name="T108" fmla="*/ 56 w 66"/>
                <a:gd name="T109" fmla="*/ 37 h 73"/>
                <a:gd name="T110" fmla="*/ 36 w 66"/>
                <a:gd name="T111" fmla="*/ 35 h 73"/>
                <a:gd name="T112" fmla="*/ 49 w 66"/>
                <a:gd name="T113" fmla="*/ 38 h 73"/>
                <a:gd name="T114" fmla="*/ 32 w 66"/>
                <a:gd name="T115" fmla="*/ 40 h 73"/>
                <a:gd name="T116" fmla="*/ 31 w 66"/>
                <a:gd name="T117" fmla="*/ 32 h 73"/>
                <a:gd name="T118" fmla="*/ 34 w 66"/>
                <a:gd name="T119" fmla="*/ 16 h 73"/>
                <a:gd name="T120" fmla="*/ 36 w 66"/>
                <a:gd name="T121" fmla="*/ 3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6" h="73">
                  <a:moveTo>
                    <a:pt x="39" y="6"/>
                  </a:moveTo>
                  <a:cubicBezTo>
                    <a:pt x="39" y="2"/>
                    <a:pt x="37" y="0"/>
                    <a:pt x="33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29" y="0"/>
                    <a:pt x="26" y="2"/>
                    <a:pt x="26" y="6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39" y="7"/>
                    <a:pt x="39" y="7"/>
                    <a:pt x="39" y="7"/>
                  </a:cubicBezTo>
                  <a:lnTo>
                    <a:pt x="39" y="6"/>
                  </a:lnTo>
                  <a:close/>
                  <a:moveTo>
                    <a:pt x="28" y="5"/>
                  </a:moveTo>
                  <a:cubicBezTo>
                    <a:pt x="28" y="3"/>
                    <a:pt x="30" y="1"/>
                    <a:pt x="32" y="1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5" y="1"/>
                    <a:pt x="37" y="3"/>
                    <a:pt x="38" y="5"/>
                  </a:cubicBezTo>
                  <a:lnTo>
                    <a:pt x="28" y="5"/>
                  </a:lnTo>
                  <a:close/>
                  <a:moveTo>
                    <a:pt x="62" y="30"/>
                  </a:moveTo>
                  <a:cubicBezTo>
                    <a:pt x="60" y="23"/>
                    <a:pt x="56" y="17"/>
                    <a:pt x="50" y="13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5" y="15"/>
                    <a:pt x="55" y="15"/>
                    <a:pt x="55" y="15"/>
                  </a:cubicBezTo>
                  <a:cubicBezTo>
                    <a:pt x="55" y="15"/>
                    <a:pt x="55" y="15"/>
                    <a:pt x="55" y="15"/>
                  </a:cubicBezTo>
                  <a:cubicBezTo>
                    <a:pt x="57" y="13"/>
                    <a:pt x="56" y="10"/>
                    <a:pt x="54" y="8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49" y="5"/>
                    <a:pt x="46" y="6"/>
                    <a:pt x="45" y="8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4" y="9"/>
                    <a:pt x="39" y="7"/>
                    <a:pt x="33" y="7"/>
                  </a:cubicBezTo>
                  <a:cubicBezTo>
                    <a:pt x="27" y="7"/>
                    <a:pt x="21" y="9"/>
                    <a:pt x="17" y="12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0" y="6"/>
                    <a:pt x="17" y="5"/>
                    <a:pt x="14" y="6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9" y="10"/>
                    <a:pt x="9" y="13"/>
                    <a:pt x="10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0" y="17"/>
                    <a:pt x="5" y="23"/>
                    <a:pt x="4" y="30"/>
                  </a:cubicBezTo>
                  <a:cubicBezTo>
                    <a:pt x="2" y="31"/>
                    <a:pt x="0" y="33"/>
                    <a:pt x="0" y="35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41"/>
                    <a:pt x="2" y="43"/>
                    <a:pt x="4" y="43"/>
                  </a:cubicBezTo>
                  <a:cubicBezTo>
                    <a:pt x="5" y="50"/>
                    <a:pt x="9" y="56"/>
                    <a:pt x="14" y="60"/>
                  </a:cubicBezTo>
                  <a:cubicBezTo>
                    <a:pt x="14" y="60"/>
                    <a:pt x="14" y="60"/>
                    <a:pt x="14" y="60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9" y="71"/>
                    <a:pt x="9" y="71"/>
                    <a:pt x="9" y="71"/>
                  </a:cubicBezTo>
                  <a:cubicBezTo>
                    <a:pt x="12" y="73"/>
                    <a:pt x="12" y="73"/>
                    <a:pt x="12" y="73"/>
                  </a:cubicBezTo>
                  <a:cubicBezTo>
                    <a:pt x="14" y="70"/>
                    <a:pt x="14" y="70"/>
                    <a:pt x="14" y="70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20" y="63"/>
                    <a:pt x="20" y="63"/>
                    <a:pt x="20" y="63"/>
                  </a:cubicBezTo>
                  <a:cubicBezTo>
                    <a:pt x="20" y="63"/>
                    <a:pt x="20" y="63"/>
                    <a:pt x="20" y="63"/>
                  </a:cubicBezTo>
                  <a:cubicBezTo>
                    <a:pt x="24" y="65"/>
                    <a:pt x="28" y="66"/>
                    <a:pt x="33" y="66"/>
                  </a:cubicBezTo>
                  <a:cubicBezTo>
                    <a:pt x="37" y="66"/>
                    <a:pt x="42" y="65"/>
                    <a:pt x="46" y="63"/>
                  </a:cubicBezTo>
                  <a:cubicBezTo>
                    <a:pt x="50" y="70"/>
                    <a:pt x="50" y="70"/>
                    <a:pt x="50" y="70"/>
                  </a:cubicBezTo>
                  <a:cubicBezTo>
                    <a:pt x="52" y="70"/>
                    <a:pt x="52" y="70"/>
                    <a:pt x="52" y="70"/>
                  </a:cubicBezTo>
                  <a:cubicBezTo>
                    <a:pt x="54" y="73"/>
                    <a:pt x="54" y="73"/>
                    <a:pt x="54" y="73"/>
                  </a:cubicBezTo>
                  <a:cubicBezTo>
                    <a:pt x="57" y="71"/>
                    <a:pt x="57" y="71"/>
                    <a:pt x="57" y="71"/>
                  </a:cubicBezTo>
                  <a:cubicBezTo>
                    <a:pt x="55" y="68"/>
                    <a:pt x="55" y="68"/>
                    <a:pt x="55" y="68"/>
                  </a:cubicBezTo>
                  <a:cubicBezTo>
                    <a:pt x="56" y="67"/>
                    <a:pt x="56" y="67"/>
                    <a:pt x="56" y="67"/>
                  </a:cubicBezTo>
                  <a:cubicBezTo>
                    <a:pt x="51" y="60"/>
                    <a:pt x="51" y="60"/>
                    <a:pt x="51" y="60"/>
                  </a:cubicBezTo>
                  <a:cubicBezTo>
                    <a:pt x="57" y="56"/>
                    <a:pt x="60" y="50"/>
                    <a:pt x="62" y="43"/>
                  </a:cubicBezTo>
                  <a:cubicBezTo>
                    <a:pt x="64" y="43"/>
                    <a:pt x="66" y="41"/>
                    <a:pt x="66" y="38"/>
                  </a:cubicBezTo>
                  <a:cubicBezTo>
                    <a:pt x="66" y="35"/>
                    <a:pt x="66" y="35"/>
                    <a:pt x="66" y="35"/>
                  </a:cubicBezTo>
                  <a:cubicBezTo>
                    <a:pt x="66" y="33"/>
                    <a:pt x="64" y="31"/>
                    <a:pt x="62" y="30"/>
                  </a:cubicBezTo>
                  <a:close/>
                  <a:moveTo>
                    <a:pt x="2" y="38"/>
                  </a:moveTo>
                  <a:cubicBezTo>
                    <a:pt x="2" y="35"/>
                    <a:pt x="2" y="35"/>
                    <a:pt x="2" y="35"/>
                  </a:cubicBezTo>
                  <a:cubicBezTo>
                    <a:pt x="2" y="34"/>
                    <a:pt x="2" y="33"/>
                    <a:pt x="3" y="32"/>
                  </a:cubicBezTo>
                  <a:cubicBezTo>
                    <a:pt x="3" y="34"/>
                    <a:pt x="3" y="35"/>
                    <a:pt x="3" y="37"/>
                  </a:cubicBezTo>
                  <a:cubicBezTo>
                    <a:pt x="3" y="38"/>
                    <a:pt x="3" y="40"/>
                    <a:pt x="3" y="41"/>
                  </a:cubicBezTo>
                  <a:cubicBezTo>
                    <a:pt x="2" y="41"/>
                    <a:pt x="2" y="40"/>
                    <a:pt x="2" y="38"/>
                  </a:cubicBezTo>
                  <a:close/>
                  <a:moveTo>
                    <a:pt x="47" y="8"/>
                  </a:moveTo>
                  <a:cubicBezTo>
                    <a:pt x="48" y="7"/>
                    <a:pt x="49" y="7"/>
                    <a:pt x="50" y="8"/>
                  </a:cubicBezTo>
                  <a:cubicBezTo>
                    <a:pt x="53" y="10"/>
                    <a:pt x="53" y="10"/>
                    <a:pt x="53" y="10"/>
                  </a:cubicBezTo>
                  <a:cubicBezTo>
                    <a:pt x="54" y="10"/>
                    <a:pt x="55" y="12"/>
                    <a:pt x="54" y="13"/>
                  </a:cubicBezTo>
                  <a:lnTo>
                    <a:pt x="47" y="8"/>
                  </a:lnTo>
                  <a:close/>
                  <a:moveTo>
                    <a:pt x="11" y="13"/>
                  </a:moveTo>
                  <a:cubicBezTo>
                    <a:pt x="11" y="12"/>
                    <a:pt x="11" y="10"/>
                    <a:pt x="12" y="10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6" y="7"/>
                    <a:pt x="16" y="7"/>
                    <a:pt x="17" y="7"/>
                  </a:cubicBezTo>
                  <a:cubicBezTo>
                    <a:pt x="18" y="7"/>
                    <a:pt x="18" y="8"/>
                    <a:pt x="19" y="8"/>
                  </a:cubicBezTo>
                  <a:lnTo>
                    <a:pt x="11" y="13"/>
                  </a:lnTo>
                  <a:close/>
                  <a:moveTo>
                    <a:pt x="15" y="68"/>
                  </a:moveTo>
                  <a:cubicBezTo>
                    <a:pt x="12" y="66"/>
                    <a:pt x="12" y="66"/>
                    <a:pt x="12" y="66"/>
                  </a:cubicBezTo>
                  <a:cubicBezTo>
                    <a:pt x="15" y="62"/>
                    <a:pt x="15" y="62"/>
                    <a:pt x="15" y="62"/>
                  </a:cubicBezTo>
                  <a:cubicBezTo>
                    <a:pt x="17" y="64"/>
                    <a:pt x="17" y="64"/>
                    <a:pt x="17" y="64"/>
                  </a:cubicBezTo>
                  <a:lnTo>
                    <a:pt x="15" y="68"/>
                  </a:lnTo>
                  <a:close/>
                  <a:moveTo>
                    <a:pt x="53" y="66"/>
                  </a:moveTo>
                  <a:cubicBezTo>
                    <a:pt x="51" y="68"/>
                    <a:pt x="51" y="68"/>
                    <a:pt x="51" y="68"/>
                  </a:cubicBezTo>
                  <a:cubicBezTo>
                    <a:pt x="48" y="64"/>
                    <a:pt x="48" y="64"/>
                    <a:pt x="48" y="64"/>
                  </a:cubicBezTo>
                  <a:cubicBezTo>
                    <a:pt x="50" y="62"/>
                    <a:pt x="50" y="62"/>
                    <a:pt x="50" y="62"/>
                  </a:cubicBezTo>
                  <a:lnTo>
                    <a:pt x="53" y="66"/>
                  </a:lnTo>
                  <a:close/>
                  <a:moveTo>
                    <a:pt x="33" y="64"/>
                  </a:moveTo>
                  <a:cubicBezTo>
                    <a:pt x="18" y="64"/>
                    <a:pt x="6" y="52"/>
                    <a:pt x="6" y="37"/>
                  </a:cubicBezTo>
                  <a:cubicBezTo>
                    <a:pt x="6" y="22"/>
                    <a:pt x="18" y="10"/>
                    <a:pt x="33" y="10"/>
                  </a:cubicBezTo>
                  <a:cubicBezTo>
                    <a:pt x="48" y="10"/>
                    <a:pt x="60" y="22"/>
                    <a:pt x="60" y="37"/>
                  </a:cubicBezTo>
                  <a:cubicBezTo>
                    <a:pt x="60" y="52"/>
                    <a:pt x="48" y="64"/>
                    <a:pt x="33" y="64"/>
                  </a:cubicBezTo>
                  <a:close/>
                  <a:moveTo>
                    <a:pt x="64" y="38"/>
                  </a:moveTo>
                  <a:cubicBezTo>
                    <a:pt x="64" y="40"/>
                    <a:pt x="63" y="41"/>
                    <a:pt x="62" y="41"/>
                  </a:cubicBezTo>
                  <a:cubicBezTo>
                    <a:pt x="62" y="40"/>
                    <a:pt x="62" y="38"/>
                    <a:pt x="62" y="37"/>
                  </a:cubicBezTo>
                  <a:cubicBezTo>
                    <a:pt x="62" y="35"/>
                    <a:pt x="62" y="34"/>
                    <a:pt x="62" y="32"/>
                  </a:cubicBezTo>
                  <a:cubicBezTo>
                    <a:pt x="63" y="33"/>
                    <a:pt x="64" y="34"/>
                    <a:pt x="64" y="35"/>
                  </a:cubicBezTo>
                  <a:lnTo>
                    <a:pt x="64" y="38"/>
                  </a:lnTo>
                  <a:close/>
                  <a:moveTo>
                    <a:pt x="33" y="12"/>
                  </a:moveTo>
                  <a:cubicBezTo>
                    <a:pt x="19" y="12"/>
                    <a:pt x="8" y="23"/>
                    <a:pt x="8" y="37"/>
                  </a:cubicBezTo>
                  <a:cubicBezTo>
                    <a:pt x="8" y="50"/>
                    <a:pt x="19" y="61"/>
                    <a:pt x="33" y="61"/>
                  </a:cubicBezTo>
                  <a:cubicBezTo>
                    <a:pt x="46" y="61"/>
                    <a:pt x="57" y="50"/>
                    <a:pt x="57" y="37"/>
                  </a:cubicBezTo>
                  <a:cubicBezTo>
                    <a:pt x="57" y="23"/>
                    <a:pt x="46" y="12"/>
                    <a:pt x="33" y="12"/>
                  </a:cubicBezTo>
                  <a:close/>
                  <a:moveTo>
                    <a:pt x="33" y="60"/>
                  </a:moveTo>
                  <a:cubicBezTo>
                    <a:pt x="20" y="60"/>
                    <a:pt x="10" y="49"/>
                    <a:pt x="10" y="37"/>
                  </a:cubicBezTo>
                  <a:cubicBezTo>
                    <a:pt x="10" y="24"/>
                    <a:pt x="20" y="14"/>
                    <a:pt x="33" y="14"/>
                  </a:cubicBezTo>
                  <a:cubicBezTo>
                    <a:pt x="45" y="14"/>
                    <a:pt x="56" y="24"/>
                    <a:pt x="56" y="37"/>
                  </a:cubicBezTo>
                  <a:cubicBezTo>
                    <a:pt x="56" y="49"/>
                    <a:pt x="45" y="60"/>
                    <a:pt x="33" y="60"/>
                  </a:cubicBezTo>
                  <a:close/>
                  <a:moveTo>
                    <a:pt x="36" y="35"/>
                  </a:moveTo>
                  <a:cubicBezTo>
                    <a:pt x="49" y="35"/>
                    <a:pt x="49" y="35"/>
                    <a:pt x="49" y="35"/>
                  </a:cubicBezTo>
                  <a:cubicBezTo>
                    <a:pt x="49" y="38"/>
                    <a:pt x="49" y="38"/>
                    <a:pt x="49" y="38"/>
                  </a:cubicBezTo>
                  <a:cubicBezTo>
                    <a:pt x="36" y="38"/>
                    <a:pt x="36" y="38"/>
                    <a:pt x="36" y="38"/>
                  </a:cubicBezTo>
                  <a:cubicBezTo>
                    <a:pt x="35" y="40"/>
                    <a:pt x="34" y="40"/>
                    <a:pt x="32" y="40"/>
                  </a:cubicBezTo>
                  <a:cubicBezTo>
                    <a:pt x="30" y="40"/>
                    <a:pt x="28" y="39"/>
                    <a:pt x="28" y="36"/>
                  </a:cubicBezTo>
                  <a:cubicBezTo>
                    <a:pt x="28" y="34"/>
                    <a:pt x="29" y="33"/>
                    <a:pt x="31" y="32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35" y="33"/>
                    <a:pt x="36" y="34"/>
                    <a:pt x="36" y="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9" name="Freeform 31"/>
            <p:cNvSpPr>
              <a:spLocks noEditPoints="1"/>
            </p:cNvSpPr>
            <p:nvPr/>
          </p:nvSpPr>
          <p:spPr bwMode="auto">
            <a:xfrm>
              <a:off x="8253661" y="4817269"/>
              <a:ext cx="342426" cy="372420"/>
            </a:xfrm>
            <a:custGeom>
              <a:avLst/>
              <a:gdLst>
                <a:gd name="T0" fmla="*/ 42 w 58"/>
                <a:gd name="T1" fmla="*/ 4 h 63"/>
                <a:gd name="T2" fmla="*/ 41 w 58"/>
                <a:gd name="T3" fmla="*/ 10 h 63"/>
                <a:gd name="T4" fmla="*/ 17 w 58"/>
                <a:gd name="T5" fmla="*/ 47 h 63"/>
                <a:gd name="T6" fmla="*/ 15 w 58"/>
                <a:gd name="T7" fmla="*/ 54 h 63"/>
                <a:gd name="T8" fmla="*/ 19 w 58"/>
                <a:gd name="T9" fmla="*/ 47 h 63"/>
                <a:gd name="T10" fmla="*/ 49 w 58"/>
                <a:gd name="T11" fmla="*/ 19 h 63"/>
                <a:gd name="T12" fmla="*/ 53 w 58"/>
                <a:gd name="T13" fmla="*/ 14 h 63"/>
                <a:gd name="T14" fmla="*/ 48 w 58"/>
                <a:gd name="T15" fmla="*/ 19 h 63"/>
                <a:gd name="T16" fmla="*/ 4 w 58"/>
                <a:gd name="T17" fmla="*/ 43 h 63"/>
                <a:gd name="T18" fmla="*/ 11 w 58"/>
                <a:gd name="T19" fmla="*/ 41 h 63"/>
                <a:gd name="T20" fmla="*/ 57 w 58"/>
                <a:gd name="T21" fmla="*/ 28 h 63"/>
                <a:gd name="T22" fmla="*/ 51 w 58"/>
                <a:gd name="T23" fmla="*/ 30 h 63"/>
                <a:gd name="T24" fmla="*/ 57 w 58"/>
                <a:gd name="T25" fmla="*/ 28 h 63"/>
                <a:gd name="T26" fmla="*/ 1 w 58"/>
                <a:gd name="T27" fmla="*/ 28 h 63"/>
                <a:gd name="T28" fmla="*/ 7 w 58"/>
                <a:gd name="T29" fmla="*/ 30 h 63"/>
                <a:gd name="T30" fmla="*/ 48 w 58"/>
                <a:gd name="T31" fmla="*/ 39 h 63"/>
                <a:gd name="T32" fmla="*/ 54 w 58"/>
                <a:gd name="T33" fmla="*/ 44 h 63"/>
                <a:gd name="T34" fmla="*/ 49 w 58"/>
                <a:gd name="T35" fmla="*/ 39 h 63"/>
                <a:gd name="T36" fmla="*/ 5 w 58"/>
                <a:gd name="T37" fmla="*/ 16 h 63"/>
                <a:gd name="T38" fmla="*/ 11 w 58"/>
                <a:gd name="T39" fmla="*/ 18 h 63"/>
                <a:gd name="T40" fmla="*/ 41 w 58"/>
                <a:gd name="T41" fmla="*/ 47 h 63"/>
                <a:gd name="T42" fmla="*/ 42 w 58"/>
                <a:gd name="T43" fmla="*/ 54 h 63"/>
                <a:gd name="T44" fmla="*/ 44 w 58"/>
                <a:gd name="T45" fmla="*/ 53 h 63"/>
                <a:gd name="T46" fmla="*/ 18 w 58"/>
                <a:gd name="T47" fmla="*/ 11 h 63"/>
                <a:gd name="T48" fmla="*/ 16 w 58"/>
                <a:gd name="T49" fmla="*/ 4 h 63"/>
                <a:gd name="T50" fmla="*/ 17 w 58"/>
                <a:gd name="T51" fmla="*/ 10 h 63"/>
                <a:gd name="T52" fmla="*/ 30 w 58"/>
                <a:gd name="T53" fmla="*/ 1 h 63"/>
                <a:gd name="T54" fmla="*/ 28 w 58"/>
                <a:gd name="T55" fmla="*/ 7 h 63"/>
                <a:gd name="T56" fmla="*/ 40 w 58"/>
                <a:gd name="T57" fmla="*/ 41 h 63"/>
                <a:gd name="T58" fmla="*/ 37 w 58"/>
                <a:gd name="T59" fmla="*/ 51 h 63"/>
                <a:gd name="T60" fmla="*/ 38 w 58"/>
                <a:gd name="T61" fmla="*/ 55 h 63"/>
                <a:gd name="T62" fmla="*/ 35 w 58"/>
                <a:gd name="T63" fmla="*/ 60 h 63"/>
                <a:gd name="T64" fmla="*/ 28 w 58"/>
                <a:gd name="T65" fmla="*/ 63 h 63"/>
                <a:gd name="T66" fmla="*/ 21 w 58"/>
                <a:gd name="T67" fmla="*/ 58 h 63"/>
                <a:gd name="T68" fmla="*/ 22 w 58"/>
                <a:gd name="T69" fmla="*/ 53 h 63"/>
                <a:gd name="T70" fmla="*/ 21 w 58"/>
                <a:gd name="T71" fmla="*/ 49 h 63"/>
                <a:gd name="T72" fmla="*/ 13 w 58"/>
                <a:gd name="T73" fmla="*/ 29 h 63"/>
                <a:gd name="T74" fmla="*/ 33 w 58"/>
                <a:gd name="T75" fmla="*/ 61 h 63"/>
                <a:gd name="T76" fmla="*/ 25 w 58"/>
                <a:gd name="T77" fmla="*/ 61 h 63"/>
                <a:gd name="T78" fmla="*/ 33 w 58"/>
                <a:gd name="T79" fmla="*/ 61 h 63"/>
                <a:gd name="T80" fmla="*/ 23 w 58"/>
                <a:gd name="T81" fmla="*/ 58 h 63"/>
                <a:gd name="T82" fmla="*/ 31 w 58"/>
                <a:gd name="T83" fmla="*/ 58 h 63"/>
                <a:gd name="T84" fmla="*/ 34 w 58"/>
                <a:gd name="T85" fmla="*/ 57 h 63"/>
                <a:gd name="T86" fmla="*/ 23 w 58"/>
                <a:gd name="T87" fmla="*/ 55 h 63"/>
                <a:gd name="T88" fmla="*/ 36 w 58"/>
                <a:gd name="T89" fmla="*/ 55 h 63"/>
                <a:gd name="T90" fmla="*/ 25 w 58"/>
                <a:gd name="T91" fmla="*/ 52 h 63"/>
                <a:gd name="T92" fmla="*/ 34 w 58"/>
                <a:gd name="T93" fmla="*/ 52 h 63"/>
                <a:gd name="T94" fmla="*/ 34 w 58"/>
                <a:gd name="T95" fmla="*/ 50 h 63"/>
                <a:gd name="T96" fmla="*/ 25 w 58"/>
                <a:gd name="T97" fmla="*/ 49 h 63"/>
                <a:gd name="T98" fmla="*/ 34 w 58"/>
                <a:gd name="T99" fmla="*/ 50 h 63"/>
                <a:gd name="T100" fmla="*/ 15 w 58"/>
                <a:gd name="T101" fmla="*/ 29 h 63"/>
                <a:gd name="T102" fmla="*/ 25 w 58"/>
                <a:gd name="T103" fmla="*/ 47 h 63"/>
                <a:gd name="T104" fmla="*/ 24 w 58"/>
                <a:gd name="T105" fmla="*/ 31 h 63"/>
                <a:gd name="T106" fmla="*/ 31 w 58"/>
                <a:gd name="T107" fmla="*/ 47 h 63"/>
                <a:gd name="T108" fmla="*/ 35 w 58"/>
                <a:gd name="T109" fmla="*/ 32 h 63"/>
                <a:gd name="T110" fmla="*/ 35 w 58"/>
                <a:gd name="T111" fmla="*/ 47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8" h="63">
                  <a:moveTo>
                    <a:pt x="40" y="11"/>
                  </a:moveTo>
                  <a:cubicBezTo>
                    <a:pt x="39" y="10"/>
                    <a:pt x="39" y="10"/>
                    <a:pt x="39" y="9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3" y="4"/>
                    <a:pt x="43" y="3"/>
                    <a:pt x="44" y="4"/>
                  </a:cubicBezTo>
                  <a:cubicBezTo>
                    <a:pt x="44" y="4"/>
                    <a:pt x="44" y="5"/>
                    <a:pt x="44" y="5"/>
                  </a:cubicBezTo>
                  <a:cubicBezTo>
                    <a:pt x="41" y="10"/>
                    <a:pt x="41" y="10"/>
                    <a:pt x="41" y="10"/>
                  </a:cubicBezTo>
                  <a:cubicBezTo>
                    <a:pt x="41" y="10"/>
                    <a:pt x="41" y="11"/>
                    <a:pt x="40" y="11"/>
                  </a:cubicBezTo>
                  <a:cubicBezTo>
                    <a:pt x="40" y="11"/>
                    <a:pt x="40" y="11"/>
                    <a:pt x="40" y="11"/>
                  </a:cubicBezTo>
                  <a:close/>
                  <a:moveTo>
                    <a:pt x="17" y="47"/>
                  </a:moveTo>
                  <a:cubicBezTo>
                    <a:pt x="14" y="53"/>
                    <a:pt x="14" y="53"/>
                    <a:pt x="14" y="53"/>
                  </a:cubicBezTo>
                  <a:cubicBezTo>
                    <a:pt x="14" y="53"/>
                    <a:pt x="14" y="54"/>
                    <a:pt x="15" y="54"/>
                  </a:cubicBezTo>
                  <a:cubicBezTo>
                    <a:pt x="15" y="54"/>
                    <a:pt x="15" y="54"/>
                    <a:pt x="15" y="54"/>
                  </a:cubicBezTo>
                  <a:cubicBezTo>
                    <a:pt x="16" y="54"/>
                    <a:pt x="16" y="54"/>
                    <a:pt x="16" y="54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9" y="48"/>
                    <a:pt x="19" y="47"/>
                    <a:pt x="19" y="47"/>
                  </a:cubicBezTo>
                  <a:cubicBezTo>
                    <a:pt x="18" y="47"/>
                    <a:pt x="18" y="47"/>
                    <a:pt x="17" y="47"/>
                  </a:cubicBezTo>
                  <a:close/>
                  <a:moveTo>
                    <a:pt x="48" y="19"/>
                  </a:moveTo>
                  <a:cubicBezTo>
                    <a:pt x="49" y="19"/>
                    <a:pt x="49" y="19"/>
                    <a:pt x="49" y="19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5" y="15"/>
                    <a:pt x="55" y="15"/>
                    <a:pt x="54" y="14"/>
                  </a:cubicBezTo>
                  <a:cubicBezTo>
                    <a:pt x="54" y="14"/>
                    <a:pt x="54" y="14"/>
                    <a:pt x="53" y="14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7" y="17"/>
                    <a:pt x="47" y="18"/>
                    <a:pt x="48" y="18"/>
                  </a:cubicBezTo>
                  <a:cubicBezTo>
                    <a:pt x="48" y="19"/>
                    <a:pt x="48" y="19"/>
                    <a:pt x="48" y="19"/>
                  </a:cubicBezTo>
                  <a:close/>
                  <a:moveTo>
                    <a:pt x="10" y="39"/>
                  </a:moveTo>
                  <a:cubicBezTo>
                    <a:pt x="5" y="42"/>
                    <a:pt x="5" y="42"/>
                    <a:pt x="5" y="42"/>
                  </a:cubicBezTo>
                  <a:cubicBezTo>
                    <a:pt x="4" y="42"/>
                    <a:pt x="4" y="43"/>
                    <a:pt x="4" y="43"/>
                  </a:cubicBezTo>
                  <a:cubicBezTo>
                    <a:pt x="4" y="44"/>
                    <a:pt x="5" y="44"/>
                    <a:pt x="5" y="44"/>
                  </a:cubicBezTo>
                  <a:cubicBezTo>
                    <a:pt x="5" y="44"/>
                    <a:pt x="5" y="44"/>
                    <a:pt x="6" y="44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0"/>
                    <a:pt x="11" y="40"/>
                    <a:pt x="11" y="39"/>
                  </a:cubicBezTo>
                  <a:cubicBezTo>
                    <a:pt x="11" y="39"/>
                    <a:pt x="10" y="39"/>
                    <a:pt x="10" y="39"/>
                  </a:cubicBezTo>
                  <a:close/>
                  <a:moveTo>
                    <a:pt x="57" y="28"/>
                  </a:move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0" y="28"/>
                    <a:pt x="50" y="29"/>
                  </a:cubicBezTo>
                  <a:cubicBezTo>
                    <a:pt x="50" y="29"/>
                    <a:pt x="51" y="30"/>
                    <a:pt x="51" y="30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8" y="30"/>
                    <a:pt x="58" y="29"/>
                    <a:pt x="58" y="29"/>
                  </a:cubicBezTo>
                  <a:cubicBezTo>
                    <a:pt x="58" y="28"/>
                    <a:pt x="58" y="28"/>
                    <a:pt x="57" y="28"/>
                  </a:cubicBezTo>
                  <a:close/>
                  <a:moveTo>
                    <a:pt x="8" y="29"/>
                  </a:moveTo>
                  <a:cubicBezTo>
                    <a:pt x="8" y="28"/>
                    <a:pt x="8" y="28"/>
                    <a:pt x="7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1" y="28"/>
                    <a:pt x="0" y="28"/>
                    <a:pt x="0" y="29"/>
                  </a:cubicBezTo>
                  <a:cubicBezTo>
                    <a:pt x="0" y="29"/>
                    <a:pt x="1" y="30"/>
                    <a:pt x="1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8" y="30"/>
                    <a:pt x="8" y="29"/>
                    <a:pt x="8" y="29"/>
                  </a:cubicBezTo>
                  <a:close/>
                  <a:moveTo>
                    <a:pt x="49" y="39"/>
                  </a:moveTo>
                  <a:cubicBezTo>
                    <a:pt x="48" y="39"/>
                    <a:pt x="48" y="39"/>
                    <a:pt x="48" y="39"/>
                  </a:cubicBezTo>
                  <a:cubicBezTo>
                    <a:pt x="47" y="40"/>
                    <a:pt x="47" y="40"/>
                    <a:pt x="48" y="41"/>
                  </a:cubicBezTo>
                  <a:cubicBezTo>
                    <a:pt x="53" y="44"/>
                    <a:pt x="53" y="44"/>
                    <a:pt x="53" y="44"/>
                  </a:cubicBezTo>
                  <a:cubicBezTo>
                    <a:pt x="53" y="44"/>
                    <a:pt x="53" y="44"/>
                    <a:pt x="54" y="44"/>
                  </a:cubicBezTo>
                  <a:cubicBezTo>
                    <a:pt x="54" y="44"/>
                    <a:pt x="54" y="44"/>
                    <a:pt x="54" y="43"/>
                  </a:cubicBezTo>
                  <a:cubicBezTo>
                    <a:pt x="55" y="43"/>
                    <a:pt x="55" y="42"/>
                    <a:pt x="54" y="42"/>
                  </a:cubicBezTo>
                  <a:lnTo>
                    <a:pt x="49" y="39"/>
                  </a:lnTo>
                  <a:close/>
                  <a:moveTo>
                    <a:pt x="6" y="14"/>
                  </a:moveTo>
                  <a:cubicBezTo>
                    <a:pt x="5" y="14"/>
                    <a:pt x="4" y="14"/>
                    <a:pt x="4" y="14"/>
                  </a:cubicBezTo>
                  <a:cubicBezTo>
                    <a:pt x="4" y="15"/>
                    <a:pt x="4" y="15"/>
                    <a:pt x="5" y="16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19"/>
                    <a:pt x="11" y="19"/>
                    <a:pt x="11" y="18"/>
                  </a:cubicBezTo>
                  <a:cubicBezTo>
                    <a:pt x="11" y="18"/>
                    <a:pt x="11" y="17"/>
                    <a:pt x="11" y="17"/>
                  </a:cubicBezTo>
                  <a:lnTo>
                    <a:pt x="6" y="14"/>
                  </a:lnTo>
                  <a:close/>
                  <a:moveTo>
                    <a:pt x="41" y="47"/>
                  </a:moveTo>
                  <a:cubicBezTo>
                    <a:pt x="41" y="47"/>
                    <a:pt x="40" y="47"/>
                    <a:pt x="40" y="47"/>
                  </a:cubicBezTo>
                  <a:cubicBezTo>
                    <a:pt x="39" y="47"/>
                    <a:pt x="39" y="48"/>
                    <a:pt x="39" y="48"/>
                  </a:cubicBezTo>
                  <a:cubicBezTo>
                    <a:pt x="42" y="54"/>
                    <a:pt x="42" y="54"/>
                    <a:pt x="42" y="54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3" y="54"/>
                    <a:pt x="44" y="54"/>
                    <a:pt x="44" y="54"/>
                  </a:cubicBezTo>
                  <a:cubicBezTo>
                    <a:pt x="44" y="54"/>
                    <a:pt x="44" y="53"/>
                    <a:pt x="44" y="53"/>
                  </a:cubicBezTo>
                  <a:lnTo>
                    <a:pt x="41" y="47"/>
                  </a:lnTo>
                  <a:close/>
                  <a:moveTo>
                    <a:pt x="17" y="10"/>
                  </a:moveTo>
                  <a:cubicBezTo>
                    <a:pt x="18" y="10"/>
                    <a:pt x="18" y="11"/>
                    <a:pt x="18" y="11"/>
                  </a:cubicBezTo>
                  <a:cubicBezTo>
                    <a:pt x="18" y="11"/>
                    <a:pt x="19" y="11"/>
                    <a:pt x="19" y="11"/>
                  </a:cubicBezTo>
                  <a:cubicBezTo>
                    <a:pt x="19" y="10"/>
                    <a:pt x="19" y="10"/>
                    <a:pt x="19" y="9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5" y="3"/>
                    <a:pt x="15" y="4"/>
                  </a:cubicBezTo>
                  <a:cubicBezTo>
                    <a:pt x="14" y="4"/>
                    <a:pt x="14" y="5"/>
                    <a:pt x="14" y="5"/>
                  </a:cubicBezTo>
                  <a:lnTo>
                    <a:pt x="17" y="10"/>
                  </a:lnTo>
                  <a:close/>
                  <a:moveTo>
                    <a:pt x="29" y="8"/>
                  </a:moveTo>
                  <a:cubicBezTo>
                    <a:pt x="30" y="8"/>
                    <a:pt x="30" y="7"/>
                    <a:pt x="30" y="7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0"/>
                    <a:pt x="30" y="0"/>
                    <a:pt x="29" y="0"/>
                  </a:cubicBezTo>
                  <a:cubicBezTo>
                    <a:pt x="29" y="0"/>
                    <a:pt x="28" y="0"/>
                    <a:pt x="28" y="1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7"/>
                    <a:pt x="29" y="8"/>
                    <a:pt x="29" y="8"/>
                  </a:cubicBezTo>
                  <a:close/>
                  <a:moveTo>
                    <a:pt x="45" y="29"/>
                  </a:moveTo>
                  <a:cubicBezTo>
                    <a:pt x="45" y="33"/>
                    <a:pt x="44" y="38"/>
                    <a:pt x="40" y="41"/>
                  </a:cubicBezTo>
                  <a:cubicBezTo>
                    <a:pt x="38" y="43"/>
                    <a:pt x="37" y="46"/>
                    <a:pt x="37" y="47"/>
                  </a:cubicBezTo>
                  <a:cubicBezTo>
                    <a:pt x="38" y="48"/>
                    <a:pt x="38" y="48"/>
                    <a:pt x="38" y="49"/>
                  </a:cubicBezTo>
                  <a:cubicBezTo>
                    <a:pt x="38" y="50"/>
                    <a:pt x="38" y="50"/>
                    <a:pt x="37" y="51"/>
                  </a:cubicBezTo>
                  <a:cubicBezTo>
                    <a:pt x="38" y="51"/>
                    <a:pt x="38" y="51"/>
                    <a:pt x="38" y="52"/>
                  </a:cubicBezTo>
                  <a:cubicBezTo>
                    <a:pt x="38" y="53"/>
                    <a:pt x="38" y="53"/>
                    <a:pt x="37" y="53"/>
                  </a:cubicBezTo>
                  <a:cubicBezTo>
                    <a:pt x="38" y="54"/>
                    <a:pt x="38" y="54"/>
                    <a:pt x="38" y="55"/>
                  </a:cubicBezTo>
                  <a:cubicBezTo>
                    <a:pt x="38" y="56"/>
                    <a:pt x="38" y="56"/>
                    <a:pt x="37" y="56"/>
                  </a:cubicBezTo>
                  <a:cubicBezTo>
                    <a:pt x="38" y="57"/>
                    <a:pt x="38" y="57"/>
                    <a:pt x="38" y="58"/>
                  </a:cubicBezTo>
                  <a:cubicBezTo>
                    <a:pt x="38" y="59"/>
                    <a:pt x="37" y="60"/>
                    <a:pt x="35" y="60"/>
                  </a:cubicBezTo>
                  <a:cubicBezTo>
                    <a:pt x="35" y="60"/>
                    <a:pt x="35" y="61"/>
                    <a:pt x="35" y="61"/>
                  </a:cubicBezTo>
                  <a:cubicBezTo>
                    <a:pt x="35" y="63"/>
                    <a:pt x="33" y="63"/>
                    <a:pt x="31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6" y="63"/>
                    <a:pt x="23" y="63"/>
                    <a:pt x="23" y="61"/>
                  </a:cubicBezTo>
                  <a:cubicBezTo>
                    <a:pt x="23" y="61"/>
                    <a:pt x="23" y="60"/>
                    <a:pt x="23" y="60"/>
                  </a:cubicBezTo>
                  <a:cubicBezTo>
                    <a:pt x="22" y="60"/>
                    <a:pt x="21" y="59"/>
                    <a:pt x="21" y="58"/>
                  </a:cubicBezTo>
                  <a:cubicBezTo>
                    <a:pt x="21" y="57"/>
                    <a:pt x="21" y="57"/>
                    <a:pt x="22" y="56"/>
                  </a:cubicBezTo>
                  <a:cubicBezTo>
                    <a:pt x="21" y="56"/>
                    <a:pt x="21" y="56"/>
                    <a:pt x="21" y="55"/>
                  </a:cubicBezTo>
                  <a:cubicBezTo>
                    <a:pt x="21" y="54"/>
                    <a:pt x="21" y="54"/>
                    <a:pt x="22" y="53"/>
                  </a:cubicBezTo>
                  <a:cubicBezTo>
                    <a:pt x="21" y="53"/>
                    <a:pt x="21" y="53"/>
                    <a:pt x="21" y="52"/>
                  </a:cubicBezTo>
                  <a:cubicBezTo>
                    <a:pt x="21" y="51"/>
                    <a:pt x="21" y="51"/>
                    <a:pt x="22" y="51"/>
                  </a:cubicBezTo>
                  <a:cubicBezTo>
                    <a:pt x="21" y="50"/>
                    <a:pt x="21" y="50"/>
                    <a:pt x="21" y="49"/>
                  </a:cubicBezTo>
                  <a:cubicBezTo>
                    <a:pt x="21" y="48"/>
                    <a:pt x="21" y="48"/>
                    <a:pt x="22" y="47"/>
                  </a:cubicBezTo>
                  <a:cubicBezTo>
                    <a:pt x="22" y="46"/>
                    <a:pt x="21" y="43"/>
                    <a:pt x="18" y="41"/>
                  </a:cubicBezTo>
                  <a:cubicBezTo>
                    <a:pt x="15" y="38"/>
                    <a:pt x="13" y="33"/>
                    <a:pt x="13" y="29"/>
                  </a:cubicBezTo>
                  <a:cubicBezTo>
                    <a:pt x="13" y="20"/>
                    <a:pt x="20" y="13"/>
                    <a:pt x="29" y="13"/>
                  </a:cubicBezTo>
                  <a:cubicBezTo>
                    <a:pt x="38" y="13"/>
                    <a:pt x="45" y="20"/>
                    <a:pt x="45" y="29"/>
                  </a:cubicBezTo>
                  <a:close/>
                  <a:moveTo>
                    <a:pt x="33" y="61"/>
                  </a:moveTo>
                  <a:cubicBezTo>
                    <a:pt x="33" y="61"/>
                    <a:pt x="32" y="60"/>
                    <a:pt x="31" y="60"/>
                  </a:cubicBezTo>
                  <a:cubicBezTo>
                    <a:pt x="28" y="60"/>
                    <a:pt x="28" y="60"/>
                    <a:pt x="28" y="60"/>
                  </a:cubicBezTo>
                  <a:cubicBezTo>
                    <a:pt x="26" y="60"/>
                    <a:pt x="26" y="61"/>
                    <a:pt x="25" y="61"/>
                  </a:cubicBezTo>
                  <a:cubicBezTo>
                    <a:pt x="26" y="61"/>
                    <a:pt x="26" y="61"/>
                    <a:pt x="28" y="61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2" y="61"/>
                    <a:pt x="33" y="61"/>
                    <a:pt x="33" y="61"/>
                  </a:cubicBezTo>
                  <a:close/>
                  <a:moveTo>
                    <a:pt x="34" y="57"/>
                  </a:moveTo>
                  <a:cubicBezTo>
                    <a:pt x="25" y="57"/>
                    <a:pt x="25" y="57"/>
                    <a:pt x="25" y="57"/>
                  </a:cubicBezTo>
                  <a:cubicBezTo>
                    <a:pt x="24" y="57"/>
                    <a:pt x="23" y="58"/>
                    <a:pt x="23" y="58"/>
                  </a:cubicBezTo>
                  <a:cubicBezTo>
                    <a:pt x="23" y="58"/>
                    <a:pt x="24" y="58"/>
                    <a:pt x="25" y="58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31" y="58"/>
                    <a:pt x="31" y="58"/>
                    <a:pt x="31" y="58"/>
                  </a:cubicBezTo>
                  <a:cubicBezTo>
                    <a:pt x="34" y="58"/>
                    <a:pt x="34" y="58"/>
                    <a:pt x="34" y="58"/>
                  </a:cubicBezTo>
                  <a:cubicBezTo>
                    <a:pt x="35" y="58"/>
                    <a:pt x="35" y="58"/>
                    <a:pt x="36" y="58"/>
                  </a:cubicBezTo>
                  <a:cubicBezTo>
                    <a:pt x="35" y="58"/>
                    <a:pt x="35" y="57"/>
                    <a:pt x="34" y="57"/>
                  </a:cubicBezTo>
                  <a:close/>
                  <a:moveTo>
                    <a:pt x="34" y="54"/>
                  </a:moveTo>
                  <a:cubicBezTo>
                    <a:pt x="25" y="54"/>
                    <a:pt x="25" y="54"/>
                    <a:pt x="25" y="54"/>
                  </a:cubicBezTo>
                  <a:cubicBezTo>
                    <a:pt x="24" y="54"/>
                    <a:pt x="23" y="55"/>
                    <a:pt x="23" y="55"/>
                  </a:cubicBezTo>
                  <a:cubicBezTo>
                    <a:pt x="23" y="55"/>
                    <a:pt x="24" y="55"/>
                    <a:pt x="25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5" y="55"/>
                    <a:pt x="35" y="55"/>
                    <a:pt x="36" y="55"/>
                  </a:cubicBezTo>
                  <a:cubicBezTo>
                    <a:pt x="35" y="55"/>
                    <a:pt x="35" y="54"/>
                    <a:pt x="34" y="54"/>
                  </a:cubicBezTo>
                  <a:close/>
                  <a:moveTo>
                    <a:pt x="34" y="52"/>
                  </a:moveTo>
                  <a:cubicBezTo>
                    <a:pt x="25" y="52"/>
                    <a:pt x="25" y="52"/>
                    <a:pt x="25" y="52"/>
                  </a:cubicBezTo>
                  <a:cubicBezTo>
                    <a:pt x="24" y="52"/>
                    <a:pt x="23" y="52"/>
                    <a:pt x="23" y="52"/>
                  </a:cubicBezTo>
                  <a:cubicBezTo>
                    <a:pt x="23" y="52"/>
                    <a:pt x="24" y="52"/>
                    <a:pt x="2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5" y="52"/>
                    <a:pt x="35" y="52"/>
                    <a:pt x="36" y="52"/>
                  </a:cubicBezTo>
                  <a:cubicBezTo>
                    <a:pt x="35" y="52"/>
                    <a:pt x="35" y="52"/>
                    <a:pt x="34" y="52"/>
                  </a:cubicBezTo>
                  <a:close/>
                  <a:moveTo>
                    <a:pt x="34" y="50"/>
                  </a:moveTo>
                  <a:cubicBezTo>
                    <a:pt x="35" y="50"/>
                    <a:pt x="35" y="49"/>
                    <a:pt x="36" y="49"/>
                  </a:cubicBezTo>
                  <a:cubicBezTo>
                    <a:pt x="35" y="49"/>
                    <a:pt x="35" y="49"/>
                    <a:pt x="34" y="49"/>
                  </a:cubicBezTo>
                  <a:cubicBezTo>
                    <a:pt x="25" y="49"/>
                    <a:pt x="25" y="49"/>
                    <a:pt x="25" y="49"/>
                  </a:cubicBezTo>
                  <a:cubicBezTo>
                    <a:pt x="24" y="49"/>
                    <a:pt x="23" y="49"/>
                    <a:pt x="23" y="49"/>
                  </a:cubicBezTo>
                  <a:cubicBezTo>
                    <a:pt x="23" y="49"/>
                    <a:pt x="24" y="50"/>
                    <a:pt x="25" y="50"/>
                  </a:cubicBezTo>
                  <a:lnTo>
                    <a:pt x="34" y="50"/>
                  </a:lnTo>
                  <a:close/>
                  <a:moveTo>
                    <a:pt x="43" y="29"/>
                  </a:moveTo>
                  <a:cubicBezTo>
                    <a:pt x="43" y="21"/>
                    <a:pt x="37" y="15"/>
                    <a:pt x="29" y="15"/>
                  </a:cubicBezTo>
                  <a:cubicBezTo>
                    <a:pt x="22" y="15"/>
                    <a:pt x="15" y="21"/>
                    <a:pt x="15" y="29"/>
                  </a:cubicBezTo>
                  <a:cubicBezTo>
                    <a:pt x="15" y="33"/>
                    <a:pt x="17" y="36"/>
                    <a:pt x="20" y="39"/>
                  </a:cubicBezTo>
                  <a:cubicBezTo>
                    <a:pt x="22" y="42"/>
                    <a:pt x="23" y="44"/>
                    <a:pt x="24" y="47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4" y="31"/>
                    <a:pt x="24" y="31"/>
                  </a:cubicBezTo>
                  <a:cubicBezTo>
                    <a:pt x="25" y="31"/>
                    <a:pt x="25" y="31"/>
                    <a:pt x="25" y="32"/>
                  </a:cubicBezTo>
                  <a:cubicBezTo>
                    <a:pt x="28" y="47"/>
                    <a:pt x="28" y="47"/>
                    <a:pt x="28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3" y="31"/>
                    <a:pt x="34" y="31"/>
                    <a:pt x="35" y="31"/>
                  </a:cubicBezTo>
                  <a:cubicBezTo>
                    <a:pt x="35" y="31"/>
                    <a:pt x="35" y="32"/>
                    <a:pt x="35" y="32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4" y="47"/>
                    <a:pt x="34" y="47"/>
                    <a:pt x="34" y="47"/>
                  </a:cubicBezTo>
                  <a:cubicBezTo>
                    <a:pt x="35" y="47"/>
                    <a:pt x="35" y="47"/>
                    <a:pt x="35" y="47"/>
                  </a:cubicBezTo>
                  <a:cubicBezTo>
                    <a:pt x="35" y="44"/>
                    <a:pt x="37" y="42"/>
                    <a:pt x="39" y="39"/>
                  </a:cubicBezTo>
                  <a:cubicBezTo>
                    <a:pt x="42" y="36"/>
                    <a:pt x="43" y="33"/>
                    <a:pt x="43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" name="Freeform 85"/>
            <p:cNvSpPr>
              <a:spLocks noEditPoints="1"/>
            </p:cNvSpPr>
            <p:nvPr/>
          </p:nvSpPr>
          <p:spPr bwMode="auto">
            <a:xfrm>
              <a:off x="5831876" y="2560044"/>
              <a:ext cx="295420" cy="222001"/>
            </a:xfrm>
            <a:custGeom>
              <a:avLst/>
              <a:gdLst>
                <a:gd name="T0" fmla="*/ 53 w 71"/>
                <a:gd name="T1" fmla="*/ 5 h 51"/>
                <a:gd name="T2" fmla="*/ 0 w 71"/>
                <a:gd name="T3" fmla="*/ 12 h 51"/>
                <a:gd name="T4" fmla="*/ 8 w 71"/>
                <a:gd name="T5" fmla="*/ 33 h 51"/>
                <a:gd name="T6" fmla="*/ 12 w 71"/>
                <a:gd name="T7" fmla="*/ 43 h 51"/>
                <a:gd name="T8" fmla="*/ 46 w 71"/>
                <a:gd name="T9" fmla="*/ 40 h 51"/>
                <a:gd name="T10" fmla="*/ 11 w 71"/>
                <a:gd name="T11" fmla="*/ 35 h 51"/>
                <a:gd name="T12" fmla="*/ 48 w 71"/>
                <a:gd name="T13" fmla="*/ 31 h 51"/>
                <a:gd name="T14" fmla="*/ 56 w 71"/>
                <a:gd name="T15" fmla="*/ 6 h 51"/>
                <a:gd name="T16" fmla="*/ 71 w 71"/>
                <a:gd name="T17" fmla="*/ 2 h 51"/>
                <a:gd name="T18" fmla="*/ 45 w 71"/>
                <a:gd name="T19" fmla="*/ 18 h 51"/>
                <a:gd name="T20" fmla="*/ 49 w 71"/>
                <a:gd name="T21" fmla="*/ 18 h 51"/>
                <a:gd name="T22" fmla="*/ 45 w 71"/>
                <a:gd name="T23" fmla="*/ 20 h 51"/>
                <a:gd name="T24" fmla="*/ 9 w 71"/>
                <a:gd name="T25" fmla="*/ 30 h 51"/>
                <a:gd name="T26" fmla="*/ 12 w 71"/>
                <a:gd name="T27" fmla="*/ 32 h 51"/>
                <a:gd name="T28" fmla="*/ 28 w 71"/>
                <a:gd name="T29" fmla="*/ 18 h 51"/>
                <a:gd name="T30" fmla="*/ 35 w 71"/>
                <a:gd name="T31" fmla="*/ 18 h 51"/>
                <a:gd name="T32" fmla="*/ 43 w 71"/>
                <a:gd name="T33" fmla="*/ 18 h 51"/>
                <a:gd name="T34" fmla="*/ 28 w 71"/>
                <a:gd name="T35" fmla="*/ 20 h 51"/>
                <a:gd name="T36" fmla="*/ 28 w 71"/>
                <a:gd name="T37" fmla="*/ 25 h 51"/>
                <a:gd name="T38" fmla="*/ 21 w 71"/>
                <a:gd name="T39" fmla="*/ 25 h 51"/>
                <a:gd name="T40" fmla="*/ 26 w 71"/>
                <a:gd name="T41" fmla="*/ 25 h 51"/>
                <a:gd name="T42" fmla="*/ 20 w 71"/>
                <a:gd name="T43" fmla="*/ 13 h 51"/>
                <a:gd name="T44" fmla="*/ 18 w 71"/>
                <a:gd name="T45" fmla="*/ 18 h 51"/>
                <a:gd name="T46" fmla="*/ 18 w 71"/>
                <a:gd name="T47" fmla="*/ 13 h 51"/>
                <a:gd name="T48" fmla="*/ 19 w 71"/>
                <a:gd name="T49" fmla="*/ 25 h 51"/>
                <a:gd name="T50" fmla="*/ 18 w 71"/>
                <a:gd name="T51" fmla="*/ 20 h 51"/>
                <a:gd name="T52" fmla="*/ 5 w 71"/>
                <a:gd name="T53" fmla="*/ 20 h 51"/>
                <a:gd name="T54" fmla="*/ 13 w 71"/>
                <a:gd name="T55" fmla="*/ 27 h 51"/>
                <a:gd name="T56" fmla="*/ 14 w 71"/>
                <a:gd name="T57" fmla="*/ 32 h 51"/>
                <a:gd name="T58" fmla="*/ 26 w 71"/>
                <a:gd name="T59" fmla="*/ 27 h 51"/>
                <a:gd name="T60" fmla="*/ 21 w 71"/>
                <a:gd name="T61" fmla="*/ 27 h 51"/>
                <a:gd name="T62" fmla="*/ 33 w 71"/>
                <a:gd name="T63" fmla="*/ 32 h 51"/>
                <a:gd name="T64" fmla="*/ 36 w 71"/>
                <a:gd name="T65" fmla="*/ 27 h 51"/>
                <a:gd name="T66" fmla="*/ 35 w 71"/>
                <a:gd name="T67" fmla="*/ 32 h 51"/>
                <a:gd name="T68" fmla="*/ 37 w 71"/>
                <a:gd name="T69" fmla="*/ 20 h 51"/>
                <a:gd name="T70" fmla="*/ 36 w 71"/>
                <a:gd name="T71" fmla="*/ 25 h 51"/>
                <a:gd name="T72" fmla="*/ 9 w 71"/>
                <a:gd name="T73" fmla="*/ 13 h 51"/>
                <a:gd name="T74" fmla="*/ 3 w 71"/>
                <a:gd name="T75" fmla="*/ 14 h 51"/>
                <a:gd name="T76" fmla="*/ 42 w 71"/>
                <a:gd name="T77" fmla="*/ 32 h 51"/>
                <a:gd name="T78" fmla="*/ 46 w 71"/>
                <a:gd name="T79" fmla="*/ 27 h 51"/>
                <a:gd name="T80" fmla="*/ 13 w 71"/>
                <a:gd name="T81" fmla="*/ 44 h 51"/>
                <a:gd name="T82" fmla="*/ 17 w 71"/>
                <a:gd name="T83" fmla="*/ 48 h 51"/>
                <a:gd name="T84" fmla="*/ 12 w 71"/>
                <a:gd name="T85" fmla="*/ 48 h 51"/>
                <a:gd name="T86" fmla="*/ 13 w 71"/>
                <a:gd name="T87" fmla="*/ 49 h 51"/>
                <a:gd name="T88" fmla="*/ 40 w 71"/>
                <a:gd name="T89" fmla="*/ 51 h 51"/>
                <a:gd name="T90" fmla="*/ 40 w 71"/>
                <a:gd name="T91" fmla="*/ 49 h 51"/>
                <a:gd name="T92" fmla="*/ 42 w 71"/>
                <a:gd name="T93" fmla="*/ 4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1" h="51">
                  <a:moveTo>
                    <a:pt x="70" y="0"/>
                  </a:moveTo>
                  <a:cubicBezTo>
                    <a:pt x="59" y="0"/>
                    <a:pt x="59" y="0"/>
                    <a:pt x="59" y="0"/>
                  </a:cubicBezTo>
                  <a:cubicBezTo>
                    <a:pt x="56" y="0"/>
                    <a:pt x="54" y="2"/>
                    <a:pt x="53" y="5"/>
                  </a:cubicBezTo>
                  <a:cubicBezTo>
                    <a:pt x="51" y="10"/>
                    <a:pt x="51" y="10"/>
                    <a:pt x="51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2" y="10"/>
                    <a:pt x="1" y="11"/>
                    <a:pt x="0" y="12"/>
                  </a:cubicBezTo>
                  <a:cubicBezTo>
                    <a:pt x="0" y="13"/>
                    <a:pt x="0" y="14"/>
                    <a:pt x="0" y="16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7" y="32"/>
                    <a:pt x="7" y="32"/>
                    <a:pt x="8" y="33"/>
                  </a:cubicBezTo>
                  <a:cubicBezTo>
                    <a:pt x="8" y="33"/>
                    <a:pt x="8" y="33"/>
                    <a:pt x="8" y="34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8" y="41"/>
                    <a:pt x="10" y="43"/>
                    <a:pt x="12" y="43"/>
                  </a:cubicBezTo>
                  <a:cubicBezTo>
                    <a:pt x="46" y="43"/>
                    <a:pt x="46" y="43"/>
                    <a:pt x="46" y="43"/>
                  </a:cubicBezTo>
                  <a:cubicBezTo>
                    <a:pt x="46" y="43"/>
                    <a:pt x="47" y="42"/>
                    <a:pt x="47" y="41"/>
                  </a:cubicBezTo>
                  <a:cubicBezTo>
                    <a:pt x="47" y="41"/>
                    <a:pt x="46" y="40"/>
                    <a:pt x="46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1" y="40"/>
                    <a:pt x="11" y="39"/>
                    <a:pt x="11" y="38"/>
                  </a:cubicBezTo>
                  <a:cubicBezTo>
                    <a:pt x="11" y="35"/>
                    <a:pt x="11" y="35"/>
                    <a:pt x="11" y="35"/>
                  </a:cubicBezTo>
                  <a:cubicBezTo>
                    <a:pt x="11" y="35"/>
                    <a:pt x="12" y="35"/>
                    <a:pt x="1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5" y="35"/>
                    <a:pt x="47" y="33"/>
                    <a:pt x="48" y="31"/>
                  </a:cubicBezTo>
                  <a:cubicBezTo>
                    <a:pt x="54" y="13"/>
                    <a:pt x="54" y="13"/>
                    <a:pt x="54" y="13"/>
                  </a:cubicBezTo>
                  <a:cubicBezTo>
                    <a:pt x="54" y="13"/>
                    <a:pt x="54" y="12"/>
                    <a:pt x="54" y="12"/>
                  </a:cubicBezTo>
                  <a:cubicBezTo>
                    <a:pt x="56" y="6"/>
                    <a:pt x="56" y="6"/>
                    <a:pt x="56" y="6"/>
                  </a:cubicBezTo>
                  <a:cubicBezTo>
                    <a:pt x="56" y="4"/>
                    <a:pt x="58" y="3"/>
                    <a:pt x="59" y="3"/>
                  </a:cubicBezTo>
                  <a:cubicBezTo>
                    <a:pt x="70" y="3"/>
                    <a:pt x="70" y="3"/>
                    <a:pt x="70" y="3"/>
                  </a:cubicBezTo>
                  <a:cubicBezTo>
                    <a:pt x="70" y="3"/>
                    <a:pt x="71" y="3"/>
                    <a:pt x="71" y="2"/>
                  </a:cubicBezTo>
                  <a:cubicBezTo>
                    <a:pt x="71" y="1"/>
                    <a:pt x="70" y="0"/>
                    <a:pt x="70" y="0"/>
                  </a:cubicBezTo>
                  <a:close/>
                  <a:moveTo>
                    <a:pt x="49" y="18"/>
                  </a:moveTo>
                  <a:cubicBezTo>
                    <a:pt x="45" y="18"/>
                    <a:pt x="45" y="18"/>
                    <a:pt x="45" y="18"/>
                  </a:cubicBezTo>
                  <a:cubicBezTo>
                    <a:pt x="46" y="13"/>
                    <a:pt x="46" y="13"/>
                    <a:pt x="46" y="13"/>
                  </a:cubicBezTo>
                  <a:cubicBezTo>
                    <a:pt x="50" y="13"/>
                    <a:pt x="50" y="13"/>
                    <a:pt x="50" y="13"/>
                  </a:cubicBezTo>
                  <a:lnTo>
                    <a:pt x="49" y="18"/>
                  </a:lnTo>
                  <a:close/>
                  <a:moveTo>
                    <a:pt x="47" y="25"/>
                  </a:moveTo>
                  <a:cubicBezTo>
                    <a:pt x="44" y="25"/>
                    <a:pt x="44" y="25"/>
                    <a:pt x="44" y="25"/>
                  </a:cubicBezTo>
                  <a:cubicBezTo>
                    <a:pt x="45" y="20"/>
                    <a:pt x="45" y="20"/>
                    <a:pt x="45" y="20"/>
                  </a:cubicBezTo>
                  <a:cubicBezTo>
                    <a:pt x="48" y="20"/>
                    <a:pt x="48" y="20"/>
                    <a:pt x="48" y="20"/>
                  </a:cubicBezTo>
                  <a:lnTo>
                    <a:pt x="47" y="25"/>
                  </a:lnTo>
                  <a:close/>
                  <a:moveTo>
                    <a:pt x="9" y="30"/>
                  </a:moveTo>
                  <a:cubicBezTo>
                    <a:pt x="8" y="27"/>
                    <a:pt x="8" y="27"/>
                    <a:pt x="8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1" y="32"/>
                    <a:pt x="10" y="31"/>
                    <a:pt x="9" y="30"/>
                  </a:cubicBezTo>
                  <a:close/>
                  <a:moveTo>
                    <a:pt x="35" y="18"/>
                  </a:moveTo>
                  <a:cubicBezTo>
                    <a:pt x="28" y="18"/>
                    <a:pt x="28" y="18"/>
                    <a:pt x="28" y="18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35" y="13"/>
                    <a:pt x="35" y="13"/>
                    <a:pt x="35" y="13"/>
                  </a:cubicBezTo>
                  <a:lnTo>
                    <a:pt x="35" y="18"/>
                  </a:lnTo>
                  <a:close/>
                  <a:moveTo>
                    <a:pt x="37" y="13"/>
                  </a:moveTo>
                  <a:cubicBezTo>
                    <a:pt x="44" y="13"/>
                    <a:pt x="44" y="13"/>
                    <a:pt x="44" y="13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37" y="18"/>
                    <a:pt x="37" y="18"/>
                    <a:pt x="37" y="18"/>
                  </a:cubicBezTo>
                  <a:lnTo>
                    <a:pt x="37" y="13"/>
                  </a:lnTo>
                  <a:close/>
                  <a:moveTo>
                    <a:pt x="28" y="20"/>
                  </a:moveTo>
                  <a:cubicBezTo>
                    <a:pt x="35" y="20"/>
                    <a:pt x="35" y="20"/>
                    <a:pt x="35" y="20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28" y="25"/>
                    <a:pt x="28" y="25"/>
                    <a:pt x="28" y="25"/>
                  </a:cubicBezTo>
                  <a:lnTo>
                    <a:pt x="28" y="20"/>
                  </a:lnTo>
                  <a:close/>
                  <a:moveTo>
                    <a:pt x="26" y="25"/>
                  </a:moveTo>
                  <a:cubicBezTo>
                    <a:pt x="21" y="25"/>
                    <a:pt x="21" y="25"/>
                    <a:pt x="21" y="25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6" y="20"/>
                    <a:pt x="26" y="20"/>
                    <a:pt x="26" y="20"/>
                  </a:cubicBezTo>
                  <a:lnTo>
                    <a:pt x="26" y="25"/>
                  </a:lnTo>
                  <a:close/>
                  <a:moveTo>
                    <a:pt x="26" y="18"/>
                  </a:moveTo>
                  <a:cubicBezTo>
                    <a:pt x="20" y="18"/>
                    <a:pt x="20" y="18"/>
                    <a:pt x="20" y="18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7" y="13"/>
                    <a:pt x="27" y="13"/>
                    <a:pt x="27" y="13"/>
                  </a:cubicBezTo>
                  <a:lnTo>
                    <a:pt x="26" y="18"/>
                  </a:lnTo>
                  <a:close/>
                  <a:moveTo>
                    <a:pt x="18" y="18"/>
                  </a:moveTo>
                  <a:cubicBezTo>
                    <a:pt x="12" y="18"/>
                    <a:pt x="12" y="18"/>
                    <a:pt x="12" y="18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8" y="13"/>
                    <a:pt x="18" y="13"/>
                    <a:pt x="18" y="13"/>
                  </a:cubicBezTo>
                  <a:lnTo>
                    <a:pt x="18" y="18"/>
                  </a:lnTo>
                  <a:close/>
                  <a:moveTo>
                    <a:pt x="18" y="20"/>
                  </a:moveTo>
                  <a:cubicBezTo>
                    <a:pt x="19" y="25"/>
                    <a:pt x="19" y="25"/>
                    <a:pt x="19" y="25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2" y="20"/>
                    <a:pt x="12" y="20"/>
                    <a:pt x="12" y="20"/>
                  </a:cubicBezTo>
                  <a:lnTo>
                    <a:pt x="18" y="20"/>
                  </a:lnTo>
                  <a:close/>
                  <a:moveTo>
                    <a:pt x="11" y="25"/>
                  </a:moveTo>
                  <a:cubicBezTo>
                    <a:pt x="7" y="25"/>
                    <a:pt x="7" y="25"/>
                    <a:pt x="7" y="25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10" y="20"/>
                    <a:pt x="10" y="20"/>
                    <a:pt x="10" y="20"/>
                  </a:cubicBezTo>
                  <a:lnTo>
                    <a:pt x="11" y="25"/>
                  </a:lnTo>
                  <a:close/>
                  <a:moveTo>
                    <a:pt x="13" y="27"/>
                  </a:moveTo>
                  <a:cubicBezTo>
                    <a:pt x="19" y="27"/>
                    <a:pt x="19" y="27"/>
                    <a:pt x="19" y="27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4" y="32"/>
                    <a:pt x="14" y="32"/>
                    <a:pt x="14" y="32"/>
                  </a:cubicBezTo>
                  <a:lnTo>
                    <a:pt x="13" y="27"/>
                  </a:lnTo>
                  <a:close/>
                  <a:moveTo>
                    <a:pt x="21" y="27"/>
                  </a:moveTo>
                  <a:cubicBezTo>
                    <a:pt x="26" y="27"/>
                    <a:pt x="26" y="27"/>
                    <a:pt x="26" y="27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1" y="32"/>
                    <a:pt x="21" y="32"/>
                    <a:pt x="21" y="32"/>
                  </a:cubicBezTo>
                  <a:lnTo>
                    <a:pt x="21" y="27"/>
                  </a:lnTo>
                  <a:close/>
                  <a:moveTo>
                    <a:pt x="28" y="27"/>
                  </a:moveTo>
                  <a:cubicBezTo>
                    <a:pt x="34" y="27"/>
                    <a:pt x="34" y="27"/>
                    <a:pt x="34" y="27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28" y="32"/>
                    <a:pt x="28" y="32"/>
                    <a:pt x="28" y="32"/>
                  </a:cubicBezTo>
                  <a:lnTo>
                    <a:pt x="28" y="27"/>
                  </a:lnTo>
                  <a:close/>
                  <a:moveTo>
                    <a:pt x="36" y="27"/>
                  </a:moveTo>
                  <a:cubicBezTo>
                    <a:pt x="41" y="27"/>
                    <a:pt x="41" y="27"/>
                    <a:pt x="41" y="27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35" y="32"/>
                    <a:pt x="35" y="32"/>
                    <a:pt x="35" y="32"/>
                  </a:cubicBezTo>
                  <a:lnTo>
                    <a:pt x="36" y="27"/>
                  </a:lnTo>
                  <a:close/>
                  <a:moveTo>
                    <a:pt x="36" y="25"/>
                  </a:moveTo>
                  <a:cubicBezTo>
                    <a:pt x="37" y="20"/>
                    <a:pt x="37" y="20"/>
                    <a:pt x="37" y="20"/>
                  </a:cubicBezTo>
                  <a:cubicBezTo>
                    <a:pt x="43" y="20"/>
                    <a:pt x="43" y="20"/>
                    <a:pt x="43" y="20"/>
                  </a:cubicBezTo>
                  <a:cubicBezTo>
                    <a:pt x="42" y="25"/>
                    <a:pt x="42" y="25"/>
                    <a:pt x="42" y="25"/>
                  </a:cubicBezTo>
                  <a:lnTo>
                    <a:pt x="36" y="25"/>
                  </a:lnTo>
                  <a:close/>
                  <a:moveTo>
                    <a:pt x="4" y="13"/>
                  </a:moveTo>
                  <a:cubicBezTo>
                    <a:pt x="4" y="13"/>
                    <a:pt x="4" y="13"/>
                    <a:pt x="4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3"/>
                    <a:pt x="3" y="13"/>
                    <a:pt x="4" y="13"/>
                  </a:cubicBezTo>
                  <a:close/>
                  <a:moveTo>
                    <a:pt x="42" y="32"/>
                  </a:moveTo>
                  <a:cubicBezTo>
                    <a:pt x="42" y="32"/>
                    <a:pt x="42" y="32"/>
                    <a:pt x="42" y="32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6" y="27"/>
                    <a:pt x="46" y="27"/>
                    <a:pt x="46" y="27"/>
                  </a:cubicBezTo>
                  <a:cubicBezTo>
                    <a:pt x="45" y="30"/>
                    <a:pt x="45" y="30"/>
                    <a:pt x="45" y="30"/>
                  </a:cubicBezTo>
                  <a:cubicBezTo>
                    <a:pt x="45" y="31"/>
                    <a:pt x="43" y="32"/>
                    <a:pt x="42" y="32"/>
                  </a:cubicBezTo>
                  <a:close/>
                  <a:moveTo>
                    <a:pt x="13" y="44"/>
                  </a:moveTo>
                  <a:cubicBezTo>
                    <a:pt x="11" y="44"/>
                    <a:pt x="10" y="46"/>
                    <a:pt x="10" y="48"/>
                  </a:cubicBezTo>
                  <a:cubicBezTo>
                    <a:pt x="10" y="50"/>
                    <a:pt x="11" y="51"/>
                    <a:pt x="13" y="51"/>
                  </a:cubicBezTo>
                  <a:cubicBezTo>
                    <a:pt x="15" y="51"/>
                    <a:pt x="17" y="50"/>
                    <a:pt x="17" y="48"/>
                  </a:cubicBezTo>
                  <a:cubicBezTo>
                    <a:pt x="17" y="46"/>
                    <a:pt x="15" y="44"/>
                    <a:pt x="13" y="44"/>
                  </a:cubicBezTo>
                  <a:close/>
                  <a:moveTo>
                    <a:pt x="13" y="49"/>
                  </a:moveTo>
                  <a:cubicBezTo>
                    <a:pt x="13" y="49"/>
                    <a:pt x="12" y="48"/>
                    <a:pt x="12" y="48"/>
                  </a:cubicBezTo>
                  <a:cubicBezTo>
                    <a:pt x="12" y="47"/>
                    <a:pt x="13" y="46"/>
                    <a:pt x="13" y="46"/>
                  </a:cubicBezTo>
                  <a:cubicBezTo>
                    <a:pt x="14" y="46"/>
                    <a:pt x="15" y="47"/>
                    <a:pt x="15" y="48"/>
                  </a:cubicBezTo>
                  <a:cubicBezTo>
                    <a:pt x="15" y="48"/>
                    <a:pt x="14" y="49"/>
                    <a:pt x="13" y="49"/>
                  </a:cubicBezTo>
                  <a:close/>
                  <a:moveTo>
                    <a:pt x="40" y="44"/>
                  </a:moveTo>
                  <a:cubicBezTo>
                    <a:pt x="38" y="44"/>
                    <a:pt x="37" y="46"/>
                    <a:pt x="37" y="48"/>
                  </a:cubicBezTo>
                  <a:cubicBezTo>
                    <a:pt x="37" y="50"/>
                    <a:pt x="38" y="51"/>
                    <a:pt x="40" y="51"/>
                  </a:cubicBezTo>
                  <a:cubicBezTo>
                    <a:pt x="42" y="51"/>
                    <a:pt x="44" y="50"/>
                    <a:pt x="44" y="48"/>
                  </a:cubicBezTo>
                  <a:cubicBezTo>
                    <a:pt x="44" y="46"/>
                    <a:pt x="42" y="44"/>
                    <a:pt x="40" y="44"/>
                  </a:cubicBezTo>
                  <a:close/>
                  <a:moveTo>
                    <a:pt x="40" y="49"/>
                  </a:moveTo>
                  <a:cubicBezTo>
                    <a:pt x="39" y="49"/>
                    <a:pt x="39" y="48"/>
                    <a:pt x="39" y="48"/>
                  </a:cubicBezTo>
                  <a:cubicBezTo>
                    <a:pt x="39" y="47"/>
                    <a:pt x="39" y="46"/>
                    <a:pt x="40" y="46"/>
                  </a:cubicBezTo>
                  <a:cubicBezTo>
                    <a:pt x="41" y="46"/>
                    <a:pt x="42" y="47"/>
                    <a:pt x="42" y="48"/>
                  </a:cubicBezTo>
                  <a:cubicBezTo>
                    <a:pt x="42" y="48"/>
                    <a:pt x="41" y="49"/>
                    <a:pt x="40" y="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Freeform 24"/>
            <p:cNvSpPr>
              <a:spLocks noEditPoints="1"/>
            </p:cNvSpPr>
            <p:nvPr/>
          </p:nvSpPr>
          <p:spPr bwMode="auto">
            <a:xfrm>
              <a:off x="7596359" y="3087540"/>
              <a:ext cx="380570" cy="401423"/>
            </a:xfrm>
            <a:custGeom>
              <a:avLst/>
              <a:gdLst>
                <a:gd name="T0" fmla="*/ 22 w 62"/>
                <a:gd name="T1" fmla="*/ 32 h 65"/>
                <a:gd name="T2" fmla="*/ 22 w 62"/>
                <a:gd name="T3" fmla="*/ 52 h 65"/>
                <a:gd name="T4" fmla="*/ 26 w 62"/>
                <a:gd name="T5" fmla="*/ 43 h 65"/>
                <a:gd name="T6" fmla="*/ 47 w 62"/>
                <a:gd name="T7" fmla="*/ 7 h 65"/>
                <a:gd name="T8" fmla="*/ 47 w 62"/>
                <a:gd name="T9" fmla="*/ 19 h 65"/>
                <a:gd name="T10" fmla="*/ 40 w 62"/>
                <a:gd name="T11" fmla="*/ 37 h 65"/>
                <a:gd name="T12" fmla="*/ 36 w 62"/>
                <a:gd name="T13" fmla="*/ 27 h 65"/>
                <a:gd name="T14" fmla="*/ 32 w 62"/>
                <a:gd name="T15" fmla="*/ 26 h 65"/>
                <a:gd name="T16" fmla="*/ 24 w 62"/>
                <a:gd name="T17" fmla="*/ 22 h 65"/>
                <a:gd name="T18" fmla="*/ 18 w 62"/>
                <a:gd name="T19" fmla="*/ 21 h 65"/>
                <a:gd name="T20" fmla="*/ 11 w 62"/>
                <a:gd name="T21" fmla="*/ 28 h 65"/>
                <a:gd name="T22" fmla="*/ 6 w 62"/>
                <a:gd name="T23" fmla="*/ 28 h 65"/>
                <a:gd name="T24" fmla="*/ 3 w 62"/>
                <a:gd name="T25" fmla="*/ 38 h 65"/>
                <a:gd name="T26" fmla="*/ 0 w 62"/>
                <a:gd name="T27" fmla="*/ 43 h 65"/>
                <a:gd name="T28" fmla="*/ 3 w 62"/>
                <a:gd name="T29" fmla="*/ 47 h 65"/>
                <a:gd name="T30" fmla="*/ 6 w 62"/>
                <a:gd name="T31" fmla="*/ 58 h 65"/>
                <a:gd name="T32" fmla="*/ 11 w 62"/>
                <a:gd name="T33" fmla="*/ 58 h 65"/>
                <a:gd name="T34" fmla="*/ 18 w 62"/>
                <a:gd name="T35" fmla="*/ 65 h 65"/>
                <a:gd name="T36" fmla="*/ 24 w 62"/>
                <a:gd name="T37" fmla="*/ 64 h 65"/>
                <a:gd name="T38" fmla="*/ 32 w 62"/>
                <a:gd name="T39" fmla="*/ 60 h 65"/>
                <a:gd name="T40" fmla="*/ 36 w 62"/>
                <a:gd name="T41" fmla="*/ 59 h 65"/>
                <a:gd name="T42" fmla="*/ 40 w 62"/>
                <a:gd name="T43" fmla="*/ 49 h 65"/>
                <a:gd name="T44" fmla="*/ 44 w 62"/>
                <a:gd name="T45" fmla="*/ 46 h 65"/>
                <a:gd name="T46" fmla="*/ 38 w 62"/>
                <a:gd name="T47" fmla="*/ 53 h 65"/>
                <a:gd name="T48" fmla="*/ 22 w 62"/>
                <a:gd name="T49" fmla="*/ 58 h 65"/>
                <a:gd name="T50" fmla="*/ 6 w 62"/>
                <a:gd name="T51" fmla="*/ 53 h 65"/>
                <a:gd name="T52" fmla="*/ 7 w 62"/>
                <a:gd name="T53" fmla="*/ 38 h 65"/>
                <a:gd name="T54" fmla="*/ 18 w 62"/>
                <a:gd name="T55" fmla="*/ 24 h 65"/>
                <a:gd name="T56" fmla="*/ 36 w 62"/>
                <a:gd name="T57" fmla="*/ 30 h 65"/>
                <a:gd name="T58" fmla="*/ 41 w 62"/>
                <a:gd name="T59" fmla="*/ 44 h 65"/>
                <a:gd name="T60" fmla="*/ 59 w 62"/>
                <a:gd name="T61" fmla="*/ 11 h 65"/>
                <a:gd name="T62" fmla="*/ 60 w 62"/>
                <a:gd name="T63" fmla="*/ 7 h 65"/>
                <a:gd name="T64" fmla="*/ 54 w 62"/>
                <a:gd name="T65" fmla="*/ 4 h 65"/>
                <a:gd name="T66" fmla="*/ 49 w 62"/>
                <a:gd name="T67" fmla="*/ 0 h 65"/>
                <a:gd name="T68" fmla="*/ 46 w 62"/>
                <a:gd name="T69" fmla="*/ 0 h 65"/>
                <a:gd name="T70" fmla="*/ 40 w 62"/>
                <a:gd name="T71" fmla="*/ 4 h 65"/>
                <a:gd name="T72" fmla="*/ 38 w 62"/>
                <a:gd name="T73" fmla="*/ 4 h 65"/>
                <a:gd name="T74" fmla="*/ 35 w 62"/>
                <a:gd name="T75" fmla="*/ 11 h 65"/>
                <a:gd name="T76" fmla="*/ 33 w 62"/>
                <a:gd name="T77" fmla="*/ 14 h 65"/>
                <a:gd name="T78" fmla="*/ 35 w 62"/>
                <a:gd name="T79" fmla="*/ 18 h 65"/>
                <a:gd name="T80" fmla="*/ 37 w 62"/>
                <a:gd name="T81" fmla="*/ 24 h 65"/>
                <a:gd name="T82" fmla="*/ 40 w 62"/>
                <a:gd name="T83" fmla="*/ 25 h 65"/>
                <a:gd name="T84" fmla="*/ 46 w 62"/>
                <a:gd name="T85" fmla="*/ 28 h 65"/>
                <a:gd name="T86" fmla="*/ 49 w 62"/>
                <a:gd name="T87" fmla="*/ 29 h 65"/>
                <a:gd name="T88" fmla="*/ 54 w 62"/>
                <a:gd name="T89" fmla="*/ 24 h 65"/>
                <a:gd name="T90" fmla="*/ 57 w 62"/>
                <a:gd name="T91" fmla="*/ 24 h 65"/>
                <a:gd name="T92" fmla="*/ 59 w 62"/>
                <a:gd name="T93" fmla="*/ 18 h 65"/>
                <a:gd name="T94" fmla="*/ 61 w 62"/>
                <a:gd name="T95" fmla="*/ 12 h 65"/>
                <a:gd name="T96" fmla="*/ 52 w 62"/>
                <a:gd name="T97" fmla="*/ 22 h 65"/>
                <a:gd name="T98" fmla="*/ 43 w 62"/>
                <a:gd name="T99" fmla="*/ 25 h 65"/>
                <a:gd name="T100" fmla="*/ 36 w 62"/>
                <a:gd name="T101" fmla="*/ 15 h 65"/>
                <a:gd name="T102" fmla="*/ 38 w 62"/>
                <a:gd name="T103" fmla="*/ 7 h 65"/>
                <a:gd name="T104" fmla="*/ 50 w 62"/>
                <a:gd name="T105" fmla="*/ 3 h 65"/>
                <a:gd name="T106" fmla="*/ 56 w 62"/>
                <a:gd name="T107" fmla="*/ 1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2" h="65">
                  <a:moveTo>
                    <a:pt x="22" y="32"/>
                  </a:moveTo>
                  <a:cubicBezTo>
                    <a:pt x="15" y="32"/>
                    <a:pt x="11" y="37"/>
                    <a:pt x="11" y="43"/>
                  </a:cubicBezTo>
                  <a:cubicBezTo>
                    <a:pt x="11" y="49"/>
                    <a:pt x="15" y="54"/>
                    <a:pt x="22" y="54"/>
                  </a:cubicBezTo>
                  <a:cubicBezTo>
                    <a:pt x="28" y="54"/>
                    <a:pt x="33" y="49"/>
                    <a:pt x="33" y="43"/>
                  </a:cubicBezTo>
                  <a:cubicBezTo>
                    <a:pt x="33" y="37"/>
                    <a:pt x="28" y="32"/>
                    <a:pt x="22" y="32"/>
                  </a:cubicBezTo>
                  <a:close/>
                  <a:moveTo>
                    <a:pt x="22" y="52"/>
                  </a:moveTo>
                  <a:cubicBezTo>
                    <a:pt x="17" y="52"/>
                    <a:pt x="13" y="48"/>
                    <a:pt x="13" y="43"/>
                  </a:cubicBezTo>
                  <a:cubicBezTo>
                    <a:pt x="13" y="38"/>
                    <a:pt x="17" y="34"/>
                    <a:pt x="22" y="34"/>
                  </a:cubicBezTo>
                  <a:cubicBezTo>
                    <a:pt x="27" y="34"/>
                    <a:pt x="31" y="38"/>
                    <a:pt x="31" y="43"/>
                  </a:cubicBezTo>
                  <a:cubicBezTo>
                    <a:pt x="31" y="48"/>
                    <a:pt x="27" y="52"/>
                    <a:pt x="22" y="52"/>
                  </a:cubicBezTo>
                  <a:close/>
                  <a:moveTo>
                    <a:pt x="26" y="43"/>
                  </a:moveTo>
                  <a:cubicBezTo>
                    <a:pt x="26" y="45"/>
                    <a:pt x="24" y="47"/>
                    <a:pt x="22" y="47"/>
                  </a:cubicBezTo>
                  <a:cubicBezTo>
                    <a:pt x="19" y="47"/>
                    <a:pt x="17" y="45"/>
                    <a:pt x="17" y="43"/>
                  </a:cubicBezTo>
                  <a:cubicBezTo>
                    <a:pt x="17" y="40"/>
                    <a:pt x="19" y="38"/>
                    <a:pt x="22" y="38"/>
                  </a:cubicBezTo>
                  <a:cubicBezTo>
                    <a:pt x="24" y="38"/>
                    <a:pt x="26" y="40"/>
                    <a:pt x="26" y="43"/>
                  </a:cubicBezTo>
                  <a:close/>
                  <a:moveTo>
                    <a:pt x="47" y="7"/>
                  </a:moveTo>
                  <a:cubicBezTo>
                    <a:pt x="43" y="7"/>
                    <a:pt x="40" y="10"/>
                    <a:pt x="40" y="14"/>
                  </a:cubicBezTo>
                  <a:cubicBezTo>
                    <a:pt x="40" y="18"/>
                    <a:pt x="43" y="21"/>
                    <a:pt x="47" y="21"/>
                  </a:cubicBezTo>
                  <a:cubicBezTo>
                    <a:pt x="51" y="21"/>
                    <a:pt x="54" y="18"/>
                    <a:pt x="54" y="14"/>
                  </a:cubicBezTo>
                  <a:cubicBezTo>
                    <a:pt x="54" y="10"/>
                    <a:pt x="51" y="7"/>
                    <a:pt x="47" y="7"/>
                  </a:cubicBezTo>
                  <a:close/>
                  <a:moveTo>
                    <a:pt x="47" y="19"/>
                  </a:moveTo>
                  <a:cubicBezTo>
                    <a:pt x="44" y="19"/>
                    <a:pt x="42" y="17"/>
                    <a:pt x="42" y="14"/>
                  </a:cubicBezTo>
                  <a:cubicBezTo>
                    <a:pt x="42" y="12"/>
                    <a:pt x="44" y="9"/>
                    <a:pt x="47" y="9"/>
                  </a:cubicBezTo>
                  <a:cubicBezTo>
                    <a:pt x="49" y="9"/>
                    <a:pt x="52" y="12"/>
                    <a:pt x="52" y="14"/>
                  </a:cubicBezTo>
                  <a:cubicBezTo>
                    <a:pt x="52" y="17"/>
                    <a:pt x="49" y="19"/>
                    <a:pt x="47" y="19"/>
                  </a:cubicBezTo>
                  <a:close/>
                  <a:moveTo>
                    <a:pt x="43" y="39"/>
                  </a:moveTo>
                  <a:cubicBezTo>
                    <a:pt x="43" y="38"/>
                    <a:pt x="42" y="38"/>
                    <a:pt x="42" y="38"/>
                  </a:cubicBezTo>
                  <a:cubicBezTo>
                    <a:pt x="42" y="38"/>
                    <a:pt x="42" y="38"/>
                    <a:pt x="41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0" y="38"/>
                    <a:pt x="40" y="38"/>
                    <a:pt x="40" y="37"/>
                  </a:cubicBezTo>
                  <a:cubicBezTo>
                    <a:pt x="39" y="36"/>
                    <a:pt x="40" y="36"/>
                    <a:pt x="40" y="35"/>
                  </a:cubicBezTo>
                  <a:cubicBezTo>
                    <a:pt x="41" y="35"/>
                    <a:pt x="41" y="35"/>
                    <a:pt x="42" y="34"/>
                  </a:cubicBezTo>
                  <a:cubicBezTo>
                    <a:pt x="42" y="33"/>
                    <a:pt x="42" y="33"/>
                    <a:pt x="41" y="32"/>
                  </a:cubicBezTo>
                  <a:cubicBezTo>
                    <a:pt x="40" y="31"/>
                    <a:pt x="39" y="29"/>
                    <a:pt x="38" y="28"/>
                  </a:cubicBezTo>
                  <a:cubicBezTo>
                    <a:pt x="38" y="27"/>
                    <a:pt x="37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5" y="27"/>
                    <a:pt x="35" y="28"/>
                  </a:cubicBezTo>
                  <a:cubicBezTo>
                    <a:pt x="35" y="28"/>
                    <a:pt x="34" y="28"/>
                    <a:pt x="34" y="28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32" y="27"/>
                    <a:pt x="32" y="27"/>
                    <a:pt x="32" y="26"/>
                  </a:cubicBezTo>
                  <a:cubicBezTo>
                    <a:pt x="33" y="25"/>
                    <a:pt x="33" y="25"/>
                    <a:pt x="33" y="24"/>
                  </a:cubicBezTo>
                  <a:cubicBezTo>
                    <a:pt x="32" y="24"/>
                    <a:pt x="32" y="23"/>
                    <a:pt x="32" y="23"/>
                  </a:cubicBezTo>
                  <a:cubicBezTo>
                    <a:pt x="30" y="22"/>
                    <a:pt x="28" y="22"/>
                    <a:pt x="26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5" y="21"/>
                    <a:pt x="25" y="21"/>
                    <a:pt x="24" y="22"/>
                  </a:cubicBezTo>
                  <a:cubicBezTo>
                    <a:pt x="24" y="22"/>
                    <a:pt x="24" y="22"/>
                    <a:pt x="24" y="23"/>
                  </a:cubicBezTo>
                  <a:cubicBezTo>
                    <a:pt x="24" y="24"/>
                    <a:pt x="23" y="24"/>
                    <a:pt x="22" y="24"/>
                  </a:cubicBezTo>
                  <a:cubicBezTo>
                    <a:pt x="21" y="24"/>
                    <a:pt x="20" y="24"/>
                    <a:pt x="20" y="23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19" y="21"/>
                    <a:pt x="19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6" y="22"/>
                    <a:pt x="14" y="22"/>
                    <a:pt x="12" y="23"/>
                  </a:cubicBezTo>
                  <a:cubicBezTo>
                    <a:pt x="12" y="23"/>
                    <a:pt x="12" y="24"/>
                    <a:pt x="11" y="24"/>
                  </a:cubicBezTo>
                  <a:cubicBezTo>
                    <a:pt x="11" y="25"/>
                    <a:pt x="11" y="25"/>
                    <a:pt x="12" y="26"/>
                  </a:cubicBezTo>
                  <a:cubicBezTo>
                    <a:pt x="12" y="27"/>
                    <a:pt x="12" y="27"/>
                    <a:pt x="11" y="28"/>
                  </a:cubicBezTo>
                  <a:cubicBezTo>
                    <a:pt x="11" y="28"/>
                    <a:pt x="11" y="28"/>
                    <a:pt x="10" y="28"/>
                  </a:cubicBezTo>
                  <a:cubicBezTo>
                    <a:pt x="10" y="28"/>
                    <a:pt x="9" y="28"/>
                    <a:pt x="9" y="28"/>
                  </a:cubicBezTo>
                  <a:cubicBezTo>
                    <a:pt x="9" y="27"/>
                    <a:pt x="8" y="27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7" y="27"/>
                    <a:pt x="6" y="27"/>
                    <a:pt x="6" y="28"/>
                  </a:cubicBezTo>
                  <a:cubicBezTo>
                    <a:pt x="5" y="29"/>
                    <a:pt x="4" y="31"/>
                    <a:pt x="3" y="32"/>
                  </a:cubicBezTo>
                  <a:cubicBezTo>
                    <a:pt x="2" y="33"/>
                    <a:pt x="2" y="33"/>
                    <a:pt x="2" y="34"/>
                  </a:cubicBezTo>
                  <a:cubicBezTo>
                    <a:pt x="3" y="35"/>
                    <a:pt x="3" y="35"/>
                    <a:pt x="4" y="35"/>
                  </a:cubicBezTo>
                  <a:cubicBezTo>
                    <a:pt x="4" y="36"/>
                    <a:pt x="5" y="36"/>
                    <a:pt x="4" y="37"/>
                  </a:cubicBezTo>
                  <a:cubicBezTo>
                    <a:pt x="4" y="38"/>
                    <a:pt x="4" y="38"/>
                    <a:pt x="3" y="38"/>
                  </a:cubicBezTo>
                  <a:cubicBezTo>
                    <a:pt x="3" y="38"/>
                    <a:pt x="3" y="38"/>
                    <a:pt x="3" y="38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8"/>
                    <a:pt x="1" y="38"/>
                    <a:pt x="1" y="39"/>
                  </a:cubicBezTo>
                  <a:cubicBezTo>
                    <a:pt x="1" y="39"/>
                    <a:pt x="0" y="39"/>
                    <a:pt x="0" y="40"/>
                  </a:cubicBezTo>
                  <a:cubicBezTo>
                    <a:pt x="0" y="41"/>
                    <a:pt x="0" y="42"/>
                    <a:pt x="0" y="43"/>
                  </a:cubicBezTo>
                  <a:cubicBezTo>
                    <a:pt x="0" y="44"/>
                    <a:pt x="0" y="45"/>
                    <a:pt x="0" y="46"/>
                  </a:cubicBezTo>
                  <a:cubicBezTo>
                    <a:pt x="0" y="46"/>
                    <a:pt x="1" y="47"/>
                    <a:pt x="1" y="47"/>
                  </a:cubicBezTo>
                  <a:cubicBezTo>
                    <a:pt x="1" y="47"/>
                    <a:pt x="2" y="48"/>
                    <a:pt x="2" y="48"/>
                  </a:cubicBezTo>
                  <a:cubicBezTo>
                    <a:pt x="2" y="48"/>
                    <a:pt x="2" y="48"/>
                    <a:pt x="3" y="47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4" y="47"/>
                    <a:pt x="4" y="48"/>
                    <a:pt x="4" y="49"/>
                  </a:cubicBezTo>
                  <a:cubicBezTo>
                    <a:pt x="5" y="49"/>
                    <a:pt x="4" y="50"/>
                    <a:pt x="4" y="51"/>
                  </a:cubicBezTo>
                  <a:cubicBezTo>
                    <a:pt x="3" y="51"/>
                    <a:pt x="3" y="51"/>
                    <a:pt x="2" y="52"/>
                  </a:cubicBezTo>
                  <a:cubicBezTo>
                    <a:pt x="2" y="52"/>
                    <a:pt x="2" y="53"/>
                    <a:pt x="3" y="53"/>
                  </a:cubicBezTo>
                  <a:cubicBezTo>
                    <a:pt x="4" y="55"/>
                    <a:pt x="5" y="57"/>
                    <a:pt x="6" y="58"/>
                  </a:cubicBezTo>
                  <a:cubicBezTo>
                    <a:pt x="6" y="58"/>
                    <a:pt x="7" y="59"/>
                    <a:pt x="8" y="59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8" y="59"/>
                    <a:pt x="9" y="58"/>
                    <a:pt x="9" y="58"/>
                  </a:cubicBezTo>
                  <a:cubicBezTo>
                    <a:pt x="9" y="58"/>
                    <a:pt x="10" y="57"/>
                    <a:pt x="10" y="57"/>
                  </a:cubicBezTo>
                  <a:cubicBezTo>
                    <a:pt x="11" y="57"/>
                    <a:pt x="11" y="58"/>
                    <a:pt x="11" y="58"/>
                  </a:cubicBezTo>
                  <a:cubicBezTo>
                    <a:pt x="12" y="58"/>
                    <a:pt x="12" y="59"/>
                    <a:pt x="12" y="60"/>
                  </a:cubicBezTo>
                  <a:cubicBezTo>
                    <a:pt x="11" y="60"/>
                    <a:pt x="11" y="61"/>
                    <a:pt x="11" y="61"/>
                  </a:cubicBezTo>
                  <a:cubicBezTo>
                    <a:pt x="12" y="62"/>
                    <a:pt x="12" y="62"/>
                    <a:pt x="12" y="63"/>
                  </a:cubicBezTo>
                  <a:cubicBezTo>
                    <a:pt x="14" y="64"/>
                    <a:pt x="16" y="64"/>
                    <a:pt x="18" y="65"/>
                  </a:cubicBezTo>
                  <a:cubicBezTo>
                    <a:pt x="18" y="65"/>
                    <a:pt x="18" y="65"/>
                    <a:pt x="18" y="65"/>
                  </a:cubicBezTo>
                  <a:cubicBezTo>
                    <a:pt x="19" y="65"/>
                    <a:pt x="19" y="64"/>
                    <a:pt x="20" y="64"/>
                  </a:cubicBezTo>
                  <a:cubicBezTo>
                    <a:pt x="20" y="64"/>
                    <a:pt x="20" y="63"/>
                    <a:pt x="20" y="63"/>
                  </a:cubicBezTo>
                  <a:cubicBezTo>
                    <a:pt x="20" y="62"/>
                    <a:pt x="21" y="61"/>
                    <a:pt x="22" y="61"/>
                  </a:cubicBezTo>
                  <a:cubicBezTo>
                    <a:pt x="23" y="61"/>
                    <a:pt x="24" y="62"/>
                    <a:pt x="24" y="63"/>
                  </a:cubicBezTo>
                  <a:cubicBezTo>
                    <a:pt x="24" y="63"/>
                    <a:pt x="24" y="64"/>
                    <a:pt x="24" y="64"/>
                  </a:cubicBezTo>
                  <a:cubicBezTo>
                    <a:pt x="25" y="64"/>
                    <a:pt x="25" y="65"/>
                    <a:pt x="26" y="65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8" y="64"/>
                    <a:pt x="30" y="64"/>
                    <a:pt x="32" y="63"/>
                  </a:cubicBezTo>
                  <a:cubicBezTo>
                    <a:pt x="32" y="62"/>
                    <a:pt x="32" y="62"/>
                    <a:pt x="33" y="61"/>
                  </a:cubicBezTo>
                  <a:cubicBezTo>
                    <a:pt x="33" y="61"/>
                    <a:pt x="33" y="60"/>
                    <a:pt x="32" y="60"/>
                  </a:cubicBezTo>
                  <a:cubicBezTo>
                    <a:pt x="32" y="59"/>
                    <a:pt x="32" y="58"/>
                    <a:pt x="33" y="58"/>
                  </a:cubicBezTo>
                  <a:cubicBezTo>
                    <a:pt x="33" y="58"/>
                    <a:pt x="33" y="57"/>
                    <a:pt x="34" y="57"/>
                  </a:cubicBezTo>
                  <a:cubicBezTo>
                    <a:pt x="34" y="57"/>
                    <a:pt x="35" y="58"/>
                    <a:pt x="35" y="58"/>
                  </a:cubicBezTo>
                  <a:cubicBezTo>
                    <a:pt x="35" y="58"/>
                    <a:pt x="36" y="59"/>
                    <a:pt x="36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7" y="59"/>
                    <a:pt x="38" y="58"/>
                    <a:pt x="38" y="58"/>
                  </a:cubicBezTo>
                  <a:cubicBezTo>
                    <a:pt x="39" y="57"/>
                    <a:pt x="40" y="55"/>
                    <a:pt x="41" y="53"/>
                  </a:cubicBezTo>
                  <a:cubicBezTo>
                    <a:pt x="42" y="53"/>
                    <a:pt x="42" y="52"/>
                    <a:pt x="42" y="52"/>
                  </a:cubicBezTo>
                  <a:cubicBezTo>
                    <a:pt x="41" y="51"/>
                    <a:pt x="41" y="51"/>
                    <a:pt x="40" y="51"/>
                  </a:cubicBezTo>
                  <a:cubicBezTo>
                    <a:pt x="40" y="50"/>
                    <a:pt x="39" y="49"/>
                    <a:pt x="40" y="49"/>
                  </a:cubicBezTo>
                  <a:cubicBezTo>
                    <a:pt x="40" y="48"/>
                    <a:pt x="40" y="47"/>
                    <a:pt x="41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2" y="48"/>
                    <a:pt x="43" y="47"/>
                    <a:pt x="43" y="47"/>
                  </a:cubicBezTo>
                  <a:cubicBezTo>
                    <a:pt x="43" y="47"/>
                    <a:pt x="44" y="46"/>
                    <a:pt x="44" y="46"/>
                  </a:cubicBezTo>
                  <a:cubicBezTo>
                    <a:pt x="44" y="45"/>
                    <a:pt x="44" y="44"/>
                    <a:pt x="44" y="43"/>
                  </a:cubicBezTo>
                  <a:cubicBezTo>
                    <a:pt x="44" y="42"/>
                    <a:pt x="44" y="41"/>
                    <a:pt x="44" y="40"/>
                  </a:cubicBezTo>
                  <a:cubicBezTo>
                    <a:pt x="44" y="39"/>
                    <a:pt x="43" y="39"/>
                    <a:pt x="43" y="39"/>
                  </a:cubicBezTo>
                  <a:close/>
                  <a:moveTo>
                    <a:pt x="37" y="48"/>
                  </a:moveTo>
                  <a:cubicBezTo>
                    <a:pt x="36" y="50"/>
                    <a:pt x="37" y="52"/>
                    <a:pt x="38" y="53"/>
                  </a:cubicBezTo>
                  <a:cubicBezTo>
                    <a:pt x="38" y="54"/>
                    <a:pt x="37" y="54"/>
                    <a:pt x="36" y="55"/>
                  </a:cubicBezTo>
                  <a:cubicBezTo>
                    <a:pt x="35" y="54"/>
                    <a:pt x="33" y="54"/>
                    <a:pt x="31" y="55"/>
                  </a:cubicBezTo>
                  <a:cubicBezTo>
                    <a:pt x="29" y="57"/>
                    <a:pt x="29" y="59"/>
                    <a:pt x="29" y="60"/>
                  </a:cubicBezTo>
                  <a:cubicBezTo>
                    <a:pt x="28" y="61"/>
                    <a:pt x="27" y="61"/>
                    <a:pt x="26" y="61"/>
                  </a:cubicBezTo>
                  <a:cubicBezTo>
                    <a:pt x="26" y="60"/>
                    <a:pt x="24" y="58"/>
                    <a:pt x="22" y="58"/>
                  </a:cubicBezTo>
                  <a:cubicBezTo>
                    <a:pt x="20" y="58"/>
                    <a:pt x="18" y="60"/>
                    <a:pt x="18" y="61"/>
                  </a:cubicBezTo>
                  <a:cubicBezTo>
                    <a:pt x="17" y="61"/>
                    <a:pt x="16" y="61"/>
                    <a:pt x="15" y="60"/>
                  </a:cubicBezTo>
                  <a:cubicBezTo>
                    <a:pt x="15" y="59"/>
                    <a:pt x="15" y="57"/>
                    <a:pt x="13" y="55"/>
                  </a:cubicBezTo>
                  <a:cubicBezTo>
                    <a:pt x="11" y="54"/>
                    <a:pt x="9" y="54"/>
                    <a:pt x="8" y="55"/>
                  </a:cubicBezTo>
                  <a:cubicBezTo>
                    <a:pt x="7" y="54"/>
                    <a:pt x="6" y="54"/>
                    <a:pt x="6" y="53"/>
                  </a:cubicBezTo>
                  <a:cubicBezTo>
                    <a:pt x="7" y="52"/>
                    <a:pt x="8" y="50"/>
                    <a:pt x="7" y="48"/>
                  </a:cubicBezTo>
                  <a:cubicBezTo>
                    <a:pt x="7" y="46"/>
                    <a:pt x="5" y="44"/>
                    <a:pt x="3" y="44"/>
                  </a:cubicBezTo>
                  <a:cubicBezTo>
                    <a:pt x="3" y="44"/>
                    <a:pt x="3" y="43"/>
                    <a:pt x="3" y="43"/>
                  </a:cubicBezTo>
                  <a:cubicBezTo>
                    <a:pt x="3" y="42"/>
                    <a:pt x="3" y="42"/>
                    <a:pt x="3" y="41"/>
                  </a:cubicBezTo>
                  <a:cubicBezTo>
                    <a:pt x="5" y="41"/>
                    <a:pt x="7" y="40"/>
                    <a:pt x="7" y="38"/>
                  </a:cubicBezTo>
                  <a:cubicBezTo>
                    <a:pt x="8" y="36"/>
                    <a:pt x="7" y="34"/>
                    <a:pt x="6" y="33"/>
                  </a:cubicBezTo>
                  <a:cubicBezTo>
                    <a:pt x="6" y="32"/>
                    <a:pt x="7" y="31"/>
                    <a:pt x="8" y="30"/>
                  </a:cubicBezTo>
                  <a:cubicBezTo>
                    <a:pt x="9" y="32"/>
                    <a:pt x="11" y="32"/>
                    <a:pt x="13" y="30"/>
                  </a:cubicBezTo>
                  <a:cubicBezTo>
                    <a:pt x="15" y="29"/>
                    <a:pt x="15" y="27"/>
                    <a:pt x="15" y="25"/>
                  </a:cubicBezTo>
                  <a:cubicBezTo>
                    <a:pt x="16" y="25"/>
                    <a:pt x="17" y="25"/>
                    <a:pt x="18" y="24"/>
                  </a:cubicBezTo>
                  <a:cubicBezTo>
                    <a:pt x="18" y="26"/>
                    <a:pt x="20" y="27"/>
                    <a:pt x="22" y="27"/>
                  </a:cubicBezTo>
                  <a:cubicBezTo>
                    <a:pt x="24" y="27"/>
                    <a:pt x="26" y="26"/>
                    <a:pt x="26" y="24"/>
                  </a:cubicBezTo>
                  <a:cubicBezTo>
                    <a:pt x="27" y="25"/>
                    <a:pt x="28" y="25"/>
                    <a:pt x="29" y="25"/>
                  </a:cubicBezTo>
                  <a:cubicBezTo>
                    <a:pt x="29" y="27"/>
                    <a:pt x="29" y="29"/>
                    <a:pt x="31" y="30"/>
                  </a:cubicBezTo>
                  <a:cubicBezTo>
                    <a:pt x="33" y="32"/>
                    <a:pt x="35" y="32"/>
                    <a:pt x="36" y="30"/>
                  </a:cubicBezTo>
                  <a:cubicBezTo>
                    <a:pt x="37" y="31"/>
                    <a:pt x="38" y="32"/>
                    <a:pt x="38" y="33"/>
                  </a:cubicBezTo>
                  <a:cubicBezTo>
                    <a:pt x="37" y="34"/>
                    <a:pt x="36" y="36"/>
                    <a:pt x="37" y="38"/>
                  </a:cubicBezTo>
                  <a:cubicBezTo>
                    <a:pt x="37" y="40"/>
                    <a:pt x="39" y="41"/>
                    <a:pt x="41" y="41"/>
                  </a:cubicBezTo>
                  <a:cubicBezTo>
                    <a:pt x="41" y="42"/>
                    <a:pt x="41" y="42"/>
                    <a:pt x="41" y="43"/>
                  </a:cubicBezTo>
                  <a:cubicBezTo>
                    <a:pt x="41" y="43"/>
                    <a:pt x="41" y="44"/>
                    <a:pt x="41" y="44"/>
                  </a:cubicBezTo>
                  <a:cubicBezTo>
                    <a:pt x="39" y="44"/>
                    <a:pt x="37" y="46"/>
                    <a:pt x="37" y="48"/>
                  </a:cubicBezTo>
                  <a:close/>
                  <a:moveTo>
                    <a:pt x="61" y="12"/>
                  </a:moveTo>
                  <a:cubicBezTo>
                    <a:pt x="61" y="12"/>
                    <a:pt x="61" y="11"/>
                    <a:pt x="61" y="11"/>
                  </a:cubicBezTo>
                  <a:cubicBezTo>
                    <a:pt x="60" y="11"/>
                    <a:pt x="60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9" y="10"/>
                    <a:pt x="60" y="10"/>
                    <a:pt x="60" y="9"/>
                  </a:cubicBezTo>
                  <a:cubicBezTo>
                    <a:pt x="60" y="9"/>
                    <a:pt x="60" y="8"/>
                    <a:pt x="60" y="7"/>
                  </a:cubicBezTo>
                  <a:cubicBezTo>
                    <a:pt x="59" y="6"/>
                    <a:pt x="58" y="5"/>
                    <a:pt x="57" y="4"/>
                  </a:cubicBezTo>
                  <a:cubicBezTo>
                    <a:pt x="57" y="4"/>
                    <a:pt x="57" y="4"/>
                    <a:pt x="56" y="4"/>
                  </a:cubicBezTo>
                  <a:cubicBezTo>
                    <a:pt x="56" y="4"/>
                    <a:pt x="56" y="4"/>
                    <a:pt x="56" y="4"/>
                  </a:cubicBezTo>
                  <a:cubicBezTo>
                    <a:pt x="55" y="4"/>
                    <a:pt x="55" y="4"/>
                    <a:pt x="55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5" y="3"/>
                    <a:pt x="54" y="2"/>
                  </a:cubicBezTo>
                  <a:cubicBezTo>
                    <a:pt x="54" y="2"/>
                    <a:pt x="54" y="1"/>
                    <a:pt x="53" y="1"/>
                  </a:cubicBezTo>
                  <a:cubicBezTo>
                    <a:pt x="52" y="1"/>
                    <a:pt x="51" y="0"/>
                    <a:pt x="50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8" y="0"/>
                    <a:pt x="48" y="0"/>
                  </a:cubicBezTo>
                  <a:cubicBezTo>
                    <a:pt x="48" y="1"/>
                    <a:pt x="47" y="1"/>
                    <a:pt x="47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1"/>
                    <a:pt x="46" y="1"/>
                    <a:pt x="46" y="0"/>
                  </a:cubicBezTo>
                  <a:cubicBezTo>
                    <a:pt x="46" y="0"/>
                    <a:pt x="45" y="0"/>
                    <a:pt x="45" y="0"/>
                  </a:cubicBezTo>
                  <a:cubicBezTo>
                    <a:pt x="45" y="0"/>
                    <a:pt x="45" y="0"/>
                    <a:pt x="44" y="0"/>
                  </a:cubicBezTo>
                  <a:cubicBezTo>
                    <a:pt x="43" y="0"/>
                    <a:pt x="42" y="1"/>
                    <a:pt x="41" y="1"/>
                  </a:cubicBezTo>
                  <a:cubicBezTo>
                    <a:pt x="40" y="1"/>
                    <a:pt x="40" y="2"/>
                    <a:pt x="40" y="2"/>
                  </a:cubicBezTo>
                  <a:cubicBezTo>
                    <a:pt x="40" y="3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39" y="4"/>
                  </a:cubicBezTo>
                  <a:cubicBezTo>
                    <a:pt x="39" y="4"/>
                    <a:pt x="39" y="4"/>
                    <a:pt x="38" y="4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6" y="5"/>
                    <a:pt x="35" y="6"/>
                    <a:pt x="34" y="7"/>
                  </a:cubicBezTo>
                  <a:cubicBezTo>
                    <a:pt x="34" y="8"/>
                    <a:pt x="34" y="9"/>
                    <a:pt x="34" y="9"/>
                  </a:cubicBezTo>
                  <a:cubicBezTo>
                    <a:pt x="34" y="10"/>
                    <a:pt x="35" y="10"/>
                    <a:pt x="35" y="10"/>
                  </a:cubicBezTo>
                  <a:cubicBezTo>
                    <a:pt x="35" y="10"/>
                    <a:pt x="35" y="10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3" y="11"/>
                    <a:pt x="33" y="12"/>
                    <a:pt x="33" y="12"/>
                  </a:cubicBezTo>
                  <a:cubicBezTo>
                    <a:pt x="33" y="13"/>
                    <a:pt x="33" y="14"/>
                    <a:pt x="33" y="14"/>
                  </a:cubicBezTo>
                  <a:cubicBezTo>
                    <a:pt x="33" y="15"/>
                    <a:pt x="33" y="16"/>
                    <a:pt x="33" y="16"/>
                  </a:cubicBezTo>
                  <a:cubicBezTo>
                    <a:pt x="33" y="17"/>
                    <a:pt x="33" y="17"/>
                    <a:pt x="33" y="18"/>
                  </a:cubicBezTo>
                  <a:cubicBezTo>
                    <a:pt x="34" y="18"/>
                    <a:pt x="34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9"/>
                    <a:pt x="34" y="19"/>
                    <a:pt x="34" y="20"/>
                  </a:cubicBezTo>
                  <a:cubicBezTo>
                    <a:pt x="34" y="20"/>
                    <a:pt x="34" y="21"/>
                    <a:pt x="34" y="21"/>
                  </a:cubicBezTo>
                  <a:cubicBezTo>
                    <a:pt x="35" y="22"/>
                    <a:pt x="36" y="23"/>
                    <a:pt x="37" y="24"/>
                  </a:cubicBezTo>
                  <a:cubicBezTo>
                    <a:pt x="37" y="25"/>
                    <a:pt x="37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9" y="25"/>
                    <a:pt x="39" y="25"/>
                    <a:pt x="39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5"/>
                  </a:cubicBezTo>
                  <a:cubicBezTo>
                    <a:pt x="40" y="25"/>
                    <a:pt x="40" y="26"/>
                    <a:pt x="40" y="26"/>
                  </a:cubicBezTo>
                  <a:cubicBezTo>
                    <a:pt x="40" y="27"/>
                    <a:pt x="40" y="27"/>
                    <a:pt x="41" y="27"/>
                  </a:cubicBezTo>
                  <a:cubicBezTo>
                    <a:pt x="42" y="28"/>
                    <a:pt x="43" y="28"/>
                    <a:pt x="44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5" y="29"/>
                    <a:pt x="46" y="28"/>
                    <a:pt x="46" y="28"/>
                  </a:cubicBezTo>
                  <a:cubicBezTo>
                    <a:pt x="46" y="28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8" y="28"/>
                    <a:pt x="48" y="28"/>
                  </a:cubicBezTo>
                  <a:cubicBezTo>
                    <a:pt x="48" y="28"/>
                    <a:pt x="49" y="29"/>
                    <a:pt x="49" y="29"/>
                  </a:cubicBezTo>
                  <a:cubicBezTo>
                    <a:pt x="49" y="29"/>
                    <a:pt x="49" y="29"/>
                    <a:pt x="50" y="29"/>
                  </a:cubicBezTo>
                  <a:cubicBezTo>
                    <a:pt x="51" y="28"/>
                    <a:pt x="52" y="28"/>
                    <a:pt x="53" y="27"/>
                  </a:cubicBezTo>
                  <a:cubicBezTo>
                    <a:pt x="54" y="27"/>
                    <a:pt x="54" y="27"/>
                    <a:pt x="54" y="26"/>
                  </a:cubicBezTo>
                  <a:cubicBezTo>
                    <a:pt x="55" y="26"/>
                    <a:pt x="54" y="25"/>
                    <a:pt x="54" y="25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5" y="24"/>
                  </a:cubicBezTo>
                  <a:cubicBezTo>
                    <a:pt x="55" y="25"/>
                    <a:pt x="55" y="25"/>
                    <a:pt x="56" y="25"/>
                  </a:cubicBezTo>
                  <a:cubicBezTo>
                    <a:pt x="56" y="25"/>
                    <a:pt x="56" y="25"/>
                    <a:pt x="56" y="25"/>
                  </a:cubicBezTo>
                  <a:cubicBezTo>
                    <a:pt x="57" y="25"/>
                    <a:pt x="57" y="25"/>
                    <a:pt x="57" y="24"/>
                  </a:cubicBezTo>
                  <a:cubicBezTo>
                    <a:pt x="58" y="23"/>
                    <a:pt x="59" y="22"/>
                    <a:pt x="60" y="21"/>
                  </a:cubicBezTo>
                  <a:cubicBezTo>
                    <a:pt x="60" y="21"/>
                    <a:pt x="60" y="20"/>
                    <a:pt x="60" y="20"/>
                  </a:cubicBezTo>
                  <a:cubicBezTo>
                    <a:pt x="60" y="19"/>
                    <a:pt x="59" y="19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60" y="18"/>
                    <a:pt x="60" y="18"/>
                    <a:pt x="60" y="18"/>
                  </a:cubicBezTo>
                  <a:cubicBezTo>
                    <a:pt x="61" y="17"/>
                    <a:pt x="61" y="17"/>
                    <a:pt x="61" y="16"/>
                  </a:cubicBezTo>
                  <a:cubicBezTo>
                    <a:pt x="61" y="16"/>
                    <a:pt x="62" y="15"/>
                    <a:pt x="62" y="14"/>
                  </a:cubicBezTo>
                  <a:cubicBezTo>
                    <a:pt x="62" y="14"/>
                    <a:pt x="61" y="13"/>
                    <a:pt x="61" y="12"/>
                  </a:cubicBezTo>
                  <a:close/>
                  <a:moveTo>
                    <a:pt x="58" y="15"/>
                  </a:moveTo>
                  <a:cubicBezTo>
                    <a:pt x="57" y="15"/>
                    <a:pt x="56" y="16"/>
                    <a:pt x="56" y="17"/>
                  </a:cubicBezTo>
                  <a:cubicBezTo>
                    <a:pt x="55" y="18"/>
                    <a:pt x="56" y="20"/>
                    <a:pt x="57" y="21"/>
                  </a:cubicBezTo>
                  <a:cubicBezTo>
                    <a:pt x="56" y="21"/>
                    <a:pt x="56" y="21"/>
                    <a:pt x="56" y="22"/>
                  </a:cubicBezTo>
                  <a:cubicBezTo>
                    <a:pt x="55" y="21"/>
                    <a:pt x="53" y="21"/>
                    <a:pt x="52" y="22"/>
                  </a:cubicBezTo>
                  <a:cubicBezTo>
                    <a:pt x="51" y="23"/>
                    <a:pt x="51" y="24"/>
                    <a:pt x="51" y="25"/>
                  </a:cubicBezTo>
                  <a:cubicBezTo>
                    <a:pt x="51" y="25"/>
                    <a:pt x="50" y="25"/>
                    <a:pt x="50" y="25"/>
                  </a:cubicBezTo>
                  <a:cubicBezTo>
                    <a:pt x="49" y="24"/>
                    <a:pt x="48" y="24"/>
                    <a:pt x="47" y="24"/>
                  </a:cubicBezTo>
                  <a:cubicBezTo>
                    <a:pt x="46" y="24"/>
                    <a:pt x="45" y="24"/>
                    <a:pt x="44" y="25"/>
                  </a:cubicBezTo>
                  <a:cubicBezTo>
                    <a:pt x="44" y="25"/>
                    <a:pt x="43" y="25"/>
                    <a:pt x="43" y="25"/>
                  </a:cubicBezTo>
                  <a:cubicBezTo>
                    <a:pt x="43" y="24"/>
                    <a:pt x="43" y="23"/>
                    <a:pt x="42" y="22"/>
                  </a:cubicBezTo>
                  <a:cubicBezTo>
                    <a:pt x="41" y="21"/>
                    <a:pt x="39" y="21"/>
                    <a:pt x="38" y="22"/>
                  </a:cubicBezTo>
                  <a:cubicBezTo>
                    <a:pt x="38" y="21"/>
                    <a:pt x="38" y="21"/>
                    <a:pt x="37" y="21"/>
                  </a:cubicBezTo>
                  <a:cubicBezTo>
                    <a:pt x="38" y="20"/>
                    <a:pt x="39" y="18"/>
                    <a:pt x="38" y="17"/>
                  </a:cubicBezTo>
                  <a:cubicBezTo>
                    <a:pt x="38" y="16"/>
                    <a:pt x="37" y="15"/>
                    <a:pt x="36" y="15"/>
                  </a:cubicBezTo>
                  <a:cubicBezTo>
                    <a:pt x="36" y="15"/>
                    <a:pt x="36" y="15"/>
                    <a:pt x="36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7" y="14"/>
                    <a:pt x="38" y="13"/>
                    <a:pt x="38" y="11"/>
                  </a:cubicBezTo>
                  <a:cubicBezTo>
                    <a:pt x="39" y="10"/>
                    <a:pt x="38" y="9"/>
                    <a:pt x="37" y="8"/>
                  </a:cubicBezTo>
                  <a:cubicBezTo>
                    <a:pt x="38" y="8"/>
                    <a:pt x="38" y="7"/>
                    <a:pt x="38" y="7"/>
                  </a:cubicBezTo>
                  <a:cubicBezTo>
                    <a:pt x="39" y="8"/>
                    <a:pt x="41" y="8"/>
                    <a:pt x="42" y="7"/>
                  </a:cubicBezTo>
                  <a:cubicBezTo>
                    <a:pt x="43" y="6"/>
                    <a:pt x="43" y="5"/>
                    <a:pt x="43" y="4"/>
                  </a:cubicBezTo>
                  <a:cubicBezTo>
                    <a:pt x="43" y="3"/>
                    <a:pt x="44" y="3"/>
                    <a:pt x="44" y="3"/>
                  </a:cubicBezTo>
                  <a:cubicBezTo>
                    <a:pt x="45" y="4"/>
                    <a:pt x="46" y="5"/>
                    <a:pt x="47" y="5"/>
                  </a:cubicBezTo>
                  <a:cubicBezTo>
                    <a:pt x="48" y="5"/>
                    <a:pt x="49" y="4"/>
                    <a:pt x="50" y="3"/>
                  </a:cubicBezTo>
                  <a:cubicBezTo>
                    <a:pt x="50" y="3"/>
                    <a:pt x="51" y="3"/>
                    <a:pt x="51" y="4"/>
                  </a:cubicBezTo>
                  <a:cubicBezTo>
                    <a:pt x="51" y="5"/>
                    <a:pt x="51" y="6"/>
                    <a:pt x="52" y="7"/>
                  </a:cubicBezTo>
                  <a:cubicBezTo>
                    <a:pt x="53" y="8"/>
                    <a:pt x="55" y="8"/>
                    <a:pt x="56" y="7"/>
                  </a:cubicBezTo>
                  <a:cubicBezTo>
                    <a:pt x="56" y="7"/>
                    <a:pt x="56" y="8"/>
                    <a:pt x="57" y="8"/>
                  </a:cubicBezTo>
                  <a:cubicBezTo>
                    <a:pt x="56" y="9"/>
                    <a:pt x="55" y="10"/>
                    <a:pt x="56" y="11"/>
                  </a:cubicBezTo>
                  <a:cubicBezTo>
                    <a:pt x="56" y="13"/>
                    <a:pt x="57" y="14"/>
                    <a:pt x="58" y="14"/>
                  </a:cubicBezTo>
                  <a:cubicBezTo>
                    <a:pt x="58" y="14"/>
                    <a:pt x="59" y="14"/>
                    <a:pt x="59" y="14"/>
                  </a:cubicBezTo>
                  <a:cubicBezTo>
                    <a:pt x="59" y="15"/>
                    <a:pt x="58" y="15"/>
                    <a:pt x="58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" name="Freeform 30"/>
            <p:cNvSpPr>
              <a:spLocks noEditPoints="1"/>
            </p:cNvSpPr>
            <p:nvPr/>
          </p:nvSpPr>
          <p:spPr bwMode="auto">
            <a:xfrm>
              <a:off x="4257861" y="2875584"/>
              <a:ext cx="353067" cy="335114"/>
            </a:xfrm>
            <a:custGeom>
              <a:avLst/>
              <a:gdLst>
                <a:gd name="T0" fmla="*/ 75 w 75"/>
                <a:gd name="T1" fmla="*/ 27 h 71"/>
                <a:gd name="T2" fmla="*/ 69 w 75"/>
                <a:gd name="T3" fmla="*/ 14 h 71"/>
                <a:gd name="T4" fmla="*/ 64 w 75"/>
                <a:gd name="T5" fmla="*/ 0 h 71"/>
                <a:gd name="T6" fmla="*/ 5 w 75"/>
                <a:gd name="T7" fmla="*/ 11 h 71"/>
                <a:gd name="T8" fmla="*/ 1 w 75"/>
                <a:gd name="T9" fmla="*/ 26 h 71"/>
                <a:gd name="T10" fmla="*/ 0 w 75"/>
                <a:gd name="T11" fmla="*/ 31 h 71"/>
                <a:gd name="T12" fmla="*/ 1 w 75"/>
                <a:gd name="T13" fmla="*/ 65 h 71"/>
                <a:gd name="T14" fmla="*/ 70 w 75"/>
                <a:gd name="T15" fmla="*/ 71 h 71"/>
                <a:gd name="T16" fmla="*/ 70 w 75"/>
                <a:gd name="T17" fmla="*/ 61 h 71"/>
                <a:gd name="T18" fmla="*/ 4 w 75"/>
                <a:gd name="T19" fmla="*/ 26 h 71"/>
                <a:gd name="T20" fmla="*/ 71 w 75"/>
                <a:gd name="T21" fmla="*/ 26 h 71"/>
                <a:gd name="T22" fmla="*/ 58 w 75"/>
                <a:gd name="T23" fmla="*/ 33 h 71"/>
                <a:gd name="T24" fmla="*/ 54 w 75"/>
                <a:gd name="T25" fmla="*/ 28 h 71"/>
                <a:gd name="T26" fmla="*/ 52 w 75"/>
                <a:gd name="T27" fmla="*/ 31 h 71"/>
                <a:gd name="T28" fmla="*/ 44 w 75"/>
                <a:gd name="T29" fmla="*/ 31 h 71"/>
                <a:gd name="T30" fmla="*/ 52 w 75"/>
                <a:gd name="T31" fmla="*/ 31 h 71"/>
                <a:gd name="T32" fmla="*/ 37 w 75"/>
                <a:gd name="T33" fmla="*/ 33 h 71"/>
                <a:gd name="T34" fmla="*/ 42 w 75"/>
                <a:gd name="T35" fmla="*/ 28 h 71"/>
                <a:gd name="T36" fmla="*/ 28 w 75"/>
                <a:gd name="T37" fmla="*/ 33 h 71"/>
                <a:gd name="T38" fmla="*/ 23 w 75"/>
                <a:gd name="T39" fmla="*/ 28 h 71"/>
                <a:gd name="T40" fmla="*/ 21 w 75"/>
                <a:gd name="T41" fmla="*/ 28 h 71"/>
                <a:gd name="T42" fmla="*/ 17 w 75"/>
                <a:gd name="T43" fmla="*/ 33 h 71"/>
                <a:gd name="T44" fmla="*/ 21 w 75"/>
                <a:gd name="T45" fmla="*/ 28 h 71"/>
                <a:gd name="T46" fmla="*/ 18 w 75"/>
                <a:gd name="T47" fmla="*/ 35 h 71"/>
                <a:gd name="T48" fmla="*/ 28 w 75"/>
                <a:gd name="T49" fmla="*/ 35 h 71"/>
                <a:gd name="T50" fmla="*/ 38 w 75"/>
                <a:gd name="T51" fmla="*/ 35 h 71"/>
                <a:gd name="T52" fmla="*/ 48 w 75"/>
                <a:gd name="T53" fmla="*/ 35 h 71"/>
                <a:gd name="T54" fmla="*/ 58 w 75"/>
                <a:gd name="T55" fmla="*/ 35 h 71"/>
                <a:gd name="T56" fmla="*/ 67 w 75"/>
                <a:gd name="T57" fmla="*/ 62 h 71"/>
                <a:gd name="T58" fmla="*/ 29 w 75"/>
                <a:gd name="T59" fmla="*/ 40 h 71"/>
                <a:gd name="T60" fmla="*/ 13 w 75"/>
                <a:gd name="T61" fmla="*/ 62 h 71"/>
                <a:gd name="T62" fmla="*/ 12 w 75"/>
                <a:gd name="T63" fmla="*/ 33 h 71"/>
                <a:gd name="T64" fmla="*/ 28 w 75"/>
                <a:gd name="T65" fmla="*/ 42 h 71"/>
                <a:gd name="T66" fmla="*/ 68 w 75"/>
                <a:gd name="T67" fmla="*/ 33 h 71"/>
                <a:gd name="T68" fmla="*/ 64 w 75"/>
                <a:gd name="T69" fmla="*/ 28 h 71"/>
                <a:gd name="T70" fmla="*/ 68 w 75"/>
                <a:gd name="T71" fmla="*/ 33 h 71"/>
                <a:gd name="T72" fmla="*/ 11 w 75"/>
                <a:gd name="T73" fmla="*/ 14 h 71"/>
                <a:gd name="T74" fmla="*/ 11 w 75"/>
                <a:gd name="T75" fmla="*/ 3 h 71"/>
                <a:gd name="T76" fmla="*/ 67 w 75"/>
                <a:gd name="T77" fmla="*/ 11 h 71"/>
                <a:gd name="T78" fmla="*/ 11 w 75"/>
                <a:gd name="T79" fmla="*/ 31 h 71"/>
                <a:gd name="T80" fmla="*/ 3 w 75"/>
                <a:gd name="T81" fmla="*/ 31 h 71"/>
                <a:gd name="T82" fmla="*/ 4 w 75"/>
                <a:gd name="T83" fmla="*/ 65 h 71"/>
                <a:gd name="T84" fmla="*/ 29 w 75"/>
                <a:gd name="T85" fmla="*/ 64 h 71"/>
                <a:gd name="T86" fmla="*/ 71 w 75"/>
                <a:gd name="T87" fmla="*/ 67 h 71"/>
                <a:gd name="T88" fmla="*/ 4 w 75"/>
                <a:gd name="T89" fmla="*/ 67 h 71"/>
                <a:gd name="T90" fmla="*/ 62 w 75"/>
                <a:gd name="T91" fmla="*/ 56 h 71"/>
                <a:gd name="T92" fmla="*/ 39 w 75"/>
                <a:gd name="T93" fmla="*/ 40 h 71"/>
                <a:gd name="T94" fmla="*/ 39 w 75"/>
                <a:gd name="T95" fmla="*/ 57 h 71"/>
                <a:gd name="T96" fmla="*/ 60 w 75"/>
                <a:gd name="T97" fmla="*/ 55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5" h="71">
                  <a:moveTo>
                    <a:pt x="75" y="31"/>
                  </a:moveTo>
                  <a:cubicBezTo>
                    <a:pt x="75" y="28"/>
                    <a:pt x="75" y="28"/>
                    <a:pt x="75" y="28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5" y="27"/>
                    <a:pt x="75" y="26"/>
                    <a:pt x="75" y="26"/>
                  </a:cubicBezTo>
                  <a:cubicBezTo>
                    <a:pt x="70" y="14"/>
                    <a:pt x="70" y="14"/>
                    <a:pt x="70" y="14"/>
                  </a:cubicBezTo>
                  <a:cubicBezTo>
                    <a:pt x="70" y="14"/>
                    <a:pt x="69" y="14"/>
                    <a:pt x="69" y="14"/>
                  </a:cubicBezTo>
                  <a:cubicBezTo>
                    <a:pt x="70" y="13"/>
                    <a:pt x="70" y="12"/>
                    <a:pt x="70" y="11"/>
                  </a:cubicBezTo>
                  <a:cubicBezTo>
                    <a:pt x="70" y="5"/>
                    <a:pt x="70" y="5"/>
                    <a:pt x="70" y="5"/>
                  </a:cubicBezTo>
                  <a:cubicBezTo>
                    <a:pt x="70" y="2"/>
                    <a:pt x="67" y="0"/>
                    <a:pt x="64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8" y="0"/>
                    <a:pt x="5" y="2"/>
                    <a:pt x="5" y="5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2"/>
                    <a:pt x="5" y="13"/>
                    <a:pt x="6" y="14"/>
                  </a:cubicBezTo>
                  <a:cubicBezTo>
                    <a:pt x="6" y="14"/>
                    <a:pt x="6" y="14"/>
                    <a:pt x="5" y="14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0" y="26"/>
                    <a:pt x="0" y="27"/>
                    <a:pt x="0" y="27"/>
                  </a:cubicBezTo>
                  <a:cubicBezTo>
                    <a:pt x="0" y="27"/>
                    <a:pt x="0" y="27"/>
                    <a:pt x="0" y="28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3"/>
                    <a:pt x="2" y="36"/>
                    <a:pt x="5" y="36"/>
                  </a:cubicBezTo>
                  <a:cubicBezTo>
                    <a:pt x="5" y="61"/>
                    <a:pt x="5" y="61"/>
                    <a:pt x="5" y="61"/>
                  </a:cubicBezTo>
                  <a:cubicBezTo>
                    <a:pt x="3" y="61"/>
                    <a:pt x="1" y="63"/>
                    <a:pt x="1" y="65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9"/>
                    <a:pt x="3" y="71"/>
                    <a:pt x="6" y="71"/>
                  </a:cubicBezTo>
                  <a:cubicBezTo>
                    <a:pt x="70" y="71"/>
                    <a:pt x="70" y="71"/>
                    <a:pt x="70" y="71"/>
                  </a:cubicBezTo>
                  <a:cubicBezTo>
                    <a:pt x="72" y="71"/>
                    <a:pt x="74" y="69"/>
                    <a:pt x="74" y="67"/>
                  </a:cubicBezTo>
                  <a:cubicBezTo>
                    <a:pt x="74" y="65"/>
                    <a:pt x="74" y="65"/>
                    <a:pt x="74" y="65"/>
                  </a:cubicBezTo>
                  <a:cubicBezTo>
                    <a:pt x="74" y="63"/>
                    <a:pt x="72" y="61"/>
                    <a:pt x="70" y="61"/>
                  </a:cubicBezTo>
                  <a:cubicBezTo>
                    <a:pt x="70" y="36"/>
                    <a:pt x="70" y="36"/>
                    <a:pt x="70" y="36"/>
                  </a:cubicBezTo>
                  <a:cubicBezTo>
                    <a:pt x="73" y="36"/>
                    <a:pt x="75" y="33"/>
                    <a:pt x="75" y="31"/>
                  </a:cubicBezTo>
                  <a:close/>
                  <a:moveTo>
                    <a:pt x="4" y="26"/>
                  </a:moveTo>
                  <a:cubicBezTo>
                    <a:pt x="8" y="16"/>
                    <a:pt x="8" y="16"/>
                    <a:pt x="8" y="16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71" y="26"/>
                    <a:pt x="71" y="26"/>
                    <a:pt x="71" y="26"/>
                  </a:cubicBezTo>
                  <a:lnTo>
                    <a:pt x="4" y="26"/>
                  </a:lnTo>
                  <a:close/>
                  <a:moveTo>
                    <a:pt x="62" y="31"/>
                  </a:moveTo>
                  <a:cubicBezTo>
                    <a:pt x="62" y="32"/>
                    <a:pt x="60" y="33"/>
                    <a:pt x="58" y="33"/>
                  </a:cubicBezTo>
                  <a:cubicBezTo>
                    <a:pt x="57" y="33"/>
                    <a:pt x="57" y="33"/>
                    <a:pt x="57" y="33"/>
                  </a:cubicBezTo>
                  <a:cubicBezTo>
                    <a:pt x="55" y="33"/>
                    <a:pt x="54" y="32"/>
                    <a:pt x="54" y="31"/>
                  </a:cubicBezTo>
                  <a:cubicBezTo>
                    <a:pt x="54" y="28"/>
                    <a:pt x="54" y="28"/>
                    <a:pt x="54" y="28"/>
                  </a:cubicBezTo>
                  <a:cubicBezTo>
                    <a:pt x="62" y="28"/>
                    <a:pt x="62" y="28"/>
                    <a:pt x="62" y="28"/>
                  </a:cubicBezTo>
                  <a:lnTo>
                    <a:pt x="62" y="31"/>
                  </a:lnTo>
                  <a:close/>
                  <a:moveTo>
                    <a:pt x="52" y="31"/>
                  </a:moveTo>
                  <a:cubicBezTo>
                    <a:pt x="52" y="32"/>
                    <a:pt x="50" y="33"/>
                    <a:pt x="48" y="33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5" y="33"/>
                    <a:pt x="44" y="32"/>
                    <a:pt x="44" y="31"/>
                  </a:cubicBezTo>
                  <a:cubicBezTo>
                    <a:pt x="44" y="28"/>
                    <a:pt x="44" y="28"/>
                    <a:pt x="44" y="28"/>
                  </a:cubicBezTo>
                  <a:cubicBezTo>
                    <a:pt x="52" y="28"/>
                    <a:pt x="52" y="28"/>
                    <a:pt x="52" y="28"/>
                  </a:cubicBezTo>
                  <a:lnTo>
                    <a:pt x="52" y="31"/>
                  </a:lnTo>
                  <a:close/>
                  <a:moveTo>
                    <a:pt x="42" y="31"/>
                  </a:moveTo>
                  <a:cubicBezTo>
                    <a:pt x="42" y="32"/>
                    <a:pt x="40" y="33"/>
                    <a:pt x="38" y="33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5" y="33"/>
                    <a:pt x="34" y="32"/>
                    <a:pt x="34" y="31"/>
                  </a:cubicBezTo>
                  <a:cubicBezTo>
                    <a:pt x="34" y="28"/>
                    <a:pt x="34" y="28"/>
                    <a:pt x="34" y="28"/>
                  </a:cubicBezTo>
                  <a:cubicBezTo>
                    <a:pt x="42" y="28"/>
                    <a:pt x="42" y="28"/>
                    <a:pt x="42" y="28"/>
                  </a:cubicBezTo>
                  <a:lnTo>
                    <a:pt x="42" y="31"/>
                  </a:lnTo>
                  <a:close/>
                  <a:moveTo>
                    <a:pt x="32" y="31"/>
                  </a:moveTo>
                  <a:cubicBezTo>
                    <a:pt x="32" y="32"/>
                    <a:pt x="30" y="33"/>
                    <a:pt x="28" y="3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5" y="33"/>
                    <a:pt x="23" y="32"/>
                    <a:pt x="23" y="31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32" y="28"/>
                    <a:pt x="32" y="28"/>
                    <a:pt x="32" y="28"/>
                  </a:cubicBezTo>
                  <a:lnTo>
                    <a:pt x="32" y="31"/>
                  </a:lnTo>
                  <a:close/>
                  <a:moveTo>
                    <a:pt x="21" y="28"/>
                  </a:moveTo>
                  <a:cubicBezTo>
                    <a:pt x="21" y="31"/>
                    <a:pt x="21" y="31"/>
                    <a:pt x="21" y="31"/>
                  </a:cubicBezTo>
                  <a:cubicBezTo>
                    <a:pt x="21" y="32"/>
                    <a:pt x="20" y="33"/>
                    <a:pt x="18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5" y="33"/>
                    <a:pt x="13" y="32"/>
                    <a:pt x="13" y="31"/>
                  </a:cubicBezTo>
                  <a:cubicBezTo>
                    <a:pt x="13" y="28"/>
                    <a:pt x="13" y="28"/>
                    <a:pt x="13" y="28"/>
                  </a:cubicBezTo>
                  <a:lnTo>
                    <a:pt x="21" y="28"/>
                  </a:lnTo>
                  <a:close/>
                  <a:moveTo>
                    <a:pt x="12" y="33"/>
                  </a:moveTo>
                  <a:cubicBezTo>
                    <a:pt x="13" y="35"/>
                    <a:pt x="15" y="35"/>
                    <a:pt x="17" y="35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20" y="35"/>
                    <a:pt x="21" y="35"/>
                    <a:pt x="22" y="33"/>
                  </a:cubicBezTo>
                  <a:cubicBezTo>
                    <a:pt x="23" y="35"/>
                    <a:pt x="25" y="35"/>
                    <a:pt x="27" y="35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30" y="35"/>
                    <a:pt x="32" y="35"/>
                    <a:pt x="33" y="33"/>
                  </a:cubicBezTo>
                  <a:cubicBezTo>
                    <a:pt x="34" y="35"/>
                    <a:pt x="35" y="35"/>
                    <a:pt x="37" y="35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40" y="35"/>
                    <a:pt x="42" y="35"/>
                    <a:pt x="43" y="33"/>
                  </a:cubicBezTo>
                  <a:cubicBezTo>
                    <a:pt x="44" y="35"/>
                    <a:pt x="45" y="35"/>
                    <a:pt x="47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50" y="35"/>
                    <a:pt x="52" y="35"/>
                    <a:pt x="53" y="33"/>
                  </a:cubicBezTo>
                  <a:cubicBezTo>
                    <a:pt x="54" y="35"/>
                    <a:pt x="55" y="35"/>
                    <a:pt x="57" y="35"/>
                  </a:cubicBezTo>
                  <a:cubicBezTo>
                    <a:pt x="58" y="35"/>
                    <a:pt x="58" y="35"/>
                    <a:pt x="58" y="35"/>
                  </a:cubicBezTo>
                  <a:cubicBezTo>
                    <a:pt x="60" y="35"/>
                    <a:pt x="62" y="35"/>
                    <a:pt x="63" y="33"/>
                  </a:cubicBezTo>
                  <a:cubicBezTo>
                    <a:pt x="64" y="35"/>
                    <a:pt x="65" y="35"/>
                    <a:pt x="67" y="35"/>
                  </a:cubicBezTo>
                  <a:cubicBezTo>
                    <a:pt x="67" y="62"/>
                    <a:pt x="67" y="62"/>
                    <a:pt x="67" y="62"/>
                  </a:cubicBezTo>
                  <a:cubicBezTo>
                    <a:pt x="30" y="62"/>
                    <a:pt x="30" y="62"/>
                    <a:pt x="30" y="62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0"/>
                    <a:pt x="30" y="40"/>
                    <a:pt x="2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3" y="40"/>
                    <a:pt x="13" y="40"/>
                    <a:pt x="13" y="41"/>
                  </a:cubicBezTo>
                  <a:cubicBezTo>
                    <a:pt x="13" y="62"/>
                    <a:pt x="13" y="62"/>
                    <a:pt x="13" y="62"/>
                  </a:cubicBezTo>
                  <a:cubicBezTo>
                    <a:pt x="8" y="62"/>
                    <a:pt x="8" y="62"/>
                    <a:pt x="8" y="62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10" y="35"/>
                    <a:pt x="11" y="35"/>
                    <a:pt x="12" y="33"/>
                  </a:cubicBezTo>
                  <a:close/>
                  <a:moveTo>
                    <a:pt x="15" y="62"/>
                  </a:moveTo>
                  <a:cubicBezTo>
                    <a:pt x="15" y="42"/>
                    <a:pt x="15" y="42"/>
                    <a:pt x="15" y="42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8" y="62"/>
                    <a:pt x="28" y="62"/>
                    <a:pt x="28" y="62"/>
                  </a:cubicBezTo>
                  <a:lnTo>
                    <a:pt x="15" y="62"/>
                  </a:lnTo>
                  <a:close/>
                  <a:moveTo>
                    <a:pt x="68" y="33"/>
                  </a:moveTo>
                  <a:cubicBezTo>
                    <a:pt x="67" y="33"/>
                    <a:pt x="67" y="33"/>
                    <a:pt x="67" y="33"/>
                  </a:cubicBezTo>
                  <a:cubicBezTo>
                    <a:pt x="65" y="33"/>
                    <a:pt x="64" y="32"/>
                    <a:pt x="64" y="31"/>
                  </a:cubicBezTo>
                  <a:cubicBezTo>
                    <a:pt x="64" y="28"/>
                    <a:pt x="64" y="28"/>
                    <a:pt x="64" y="28"/>
                  </a:cubicBezTo>
                  <a:cubicBezTo>
                    <a:pt x="72" y="28"/>
                    <a:pt x="72" y="28"/>
                    <a:pt x="72" y="28"/>
                  </a:cubicBezTo>
                  <a:cubicBezTo>
                    <a:pt x="72" y="31"/>
                    <a:pt x="72" y="31"/>
                    <a:pt x="72" y="31"/>
                  </a:cubicBezTo>
                  <a:cubicBezTo>
                    <a:pt x="72" y="32"/>
                    <a:pt x="70" y="33"/>
                    <a:pt x="68" y="33"/>
                  </a:cubicBezTo>
                  <a:close/>
                  <a:moveTo>
                    <a:pt x="67" y="11"/>
                  </a:moveTo>
                  <a:cubicBezTo>
                    <a:pt x="67" y="13"/>
                    <a:pt x="66" y="14"/>
                    <a:pt x="64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9" y="14"/>
                    <a:pt x="8" y="13"/>
                    <a:pt x="8" y="1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9" y="3"/>
                    <a:pt x="11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6" y="3"/>
                    <a:pt x="67" y="4"/>
                    <a:pt x="67" y="5"/>
                  </a:cubicBezTo>
                  <a:lnTo>
                    <a:pt x="67" y="11"/>
                  </a:lnTo>
                  <a:close/>
                  <a:moveTo>
                    <a:pt x="3" y="28"/>
                  </a:moveTo>
                  <a:cubicBezTo>
                    <a:pt x="11" y="28"/>
                    <a:pt x="11" y="28"/>
                    <a:pt x="11" y="28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1" y="32"/>
                    <a:pt x="10" y="33"/>
                    <a:pt x="8" y="33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5" y="33"/>
                    <a:pt x="3" y="32"/>
                    <a:pt x="3" y="31"/>
                  </a:cubicBezTo>
                  <a:lnTo>
                    <a:pt x="3" y="28"/>
                  </a:lnTo>
                  <a:close/>
                  <a:moveTo>
                    <a:pt x="4" y="67"/>
                  </a:moveTo>
                  <a:cubicBezTo>
                    <a:pt x="4" y="65"/>
                    <a:pt x="4" y="65"/>
                    <a:pt x="4" y="65"/>
                  </a:cubicBezTo>
                  <a:cubicBezTo>
                    <a:pt x="4" y="65"/>
                    <a:pt x="5" y="64"/>
                    <a:pt x="6" y="64"/>
                  </a:cubicBezTo>
                  <a:cubicBezTo>
                    <a:pt x="14" y="64"/>
                    <a:pt x="14" y="64"/>
                    <a:pt x="14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70" y="64"/>
                    <a:pt x="71" y="65"/>
                    <a:pt x="71" y="65"/>
                  </a:cubicBezTo>
                  <a:cubicBezTo>
                    <a:pt x="71" y="67"/>
                    <a:pt x="71" y="67"/>
                    <a:pt x="71" y="67"/>
                  </a:cubicBezTo>
                  <a:cubicBezTo>
                    <a:pt x="71" y="68"/>
                    <a:pt x="70" y="68"/>
                    <a:pt x="70" y="68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5" y="68"/>
                    <a:pt x="4" y="68"/>
                    <a:pt x="4" y="67"/>
                  </a:cubicBezTo>
                  <a:close/>
                  <a:moveTo>
                    <a:pt x="39" y="57"/>
                  </a:moveTo>
                  <a:cubicBezTo>
                    <a:pt x="61" y="57"/>
                    <a:pt x="61" y="57"/>
                    <a:pt x="61" y="57"/>
                  </a:cubicBezTo>
                  <a:cubicBezTo>
                    <a:pt x="62" y="57"/>
                    <a:pt x="62" y="56"/>
                    <a:pt x="62" y="56"/>
                  </a:cubicBezTo>
                  <a:cubicBezTo>
                    <a:pt x="62" y="41"/>
                    <a:pt x="62" y="41"/>
                    <a:pt x="62" y="41"/>
                  </a:cubicBezTo>
                  <a:cubicBezTo>
                    <a:pt x="62" y="40"/>
                    <a:pt x="62" y="40"/>
                    <a:pt x="61" y="40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8" y="40"/>
                    <a:pt x="38" y="40"/>
                    <a:pt x="38" y="41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8" y="56"/>
                    <a:pt x="38" y="57"/>
                    <a:pt x="39" y="57"/>
                  </a:cubicBezTo>
                  <a:close/>
                  <a:moveTo>
                    <a:pt x="40" y="42"/>
                  </a:moveTo>
                  <a:cubicBezTo>
                    <a:pt x="60" y="42"/>
                    <a:pt x="60" y="42"/>
                    <a:pt x="60" y="42"/>
                  </a:cubicBezTo>
                  <a:cubicBezTo>
                    <a:pt x="60" y="55"/>
                    <a:pt x="60" y="55"/>
                    <a:pt x="60" y="55"/>
                  </a:cubicBezTo>
                  <a:cubicBezTo>
                    <a:pt x="40" y="55"/>
                    <a:pt x="40" y="55"/>
                    <a:pt x="40" y="55"/>
                  </a:cubicBezTo>
                  <a:lnTo>
                    <a:pt x="40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" name="Freeform 30"/>
            <p:cNvSpPr>
              <a:spLocks noEditPoints="1"/>
            </p:cNvSpPr>
            <p:nvPr/>
          </p:nvSpPr>
          <p:spPr bwMode="auto">
            <a:xfrm>
              <a:off x="4829880" y="6096357"/>
              <a:ext cx="353067" cy="335114"/>
            </a:xfrm>
            <a:custGeom>
              <a:avLst/>
              <a:gdLst>
                <a:gd name="T0" fmla="*/ 75 w 75"/>
                <a:gd name="T1" fmla="*/ 27 h 71"/>
                <a:gd name="T2" fmla="*/ 69 w 75"/>
                <a:gd name="T3" fmla="*/ 14 h 71"/>
                <a:gd name="T4" fmla="*/ 64 w 75"/>
                <a:gd name="T5" fmla="*/ 0 h 71"/>
                <a:gd name="T6" fmla="*/ 5 w 75"/>
                <a:gd name="T7" fmla="*/ 11 h 71"/>
                <a:gd name="T8" fmla="*/ 1 w 75"/>
                <a:gd name="T9" fmla="*/ 26 h 71"/>
                <a:gd name="T10" fmla="*/ 0 w 75"/>
                <a:gd name="T11" fmla="*/ 31 h 71"/>
                <a:gd name="T12" fmla="*/ 1 w 75"/>
                <a:gd name="T13" fmla="*/ 65 h 71"/>
                <a:gd name="T14" fmla="*/ 70 w 75"/>
                <a:gd name="T15" fmla="*/ 71 h 71"/>
                <a:gd name="T16" fmla="*/ 70 w 75"/>
                <a:gd name="T17" fmla="*/ 61 h 71"/>
                <a:gd name="T18" fmla="*/ 4 w 75"/>
                <a:gd name="T19" fmla="*/ 26 h 71"/>
                <a:gd name="T20" fmla="*/ 71 w 75"/>
                <a:gd name="T21" fmla="*/ 26 h 71"/>
                <a:gd name="T22" fmla="*/ 58 w 75"/>
                <a:gd name="T23" fmla="*/ 33 h 71"/>
                <a:gd name="T24" fmla="*/ 54 w 75"/>
                <a:gd name="T25" fmla="*/ 28 h 71"/>
                <a:gd name="T26" fmla="*/ 52 w 75"/>
                <a:gd name="T27" fmla="*/ 31 h 71"/>
                <a:gd name="T28" fmla="*/ 44 w 75"/>
                <a:gd name="T29" fmla="*/ 31 h 71"/>
                <a:gd name="T30" fmla="*/ 52 w 75"/>
                <a:gd name="T31" fmla="*/ 31 h 71"/>
                <a:gd name="T32" fmla="*/ 37 w 75"/>
                <a:gd name="T33" fmla="*/ 33 h 71"/>
                <a:gd name="T34" fmla="*/ 42 w 75"/>
                <a:gd name="T35" fmla="*/ 28 h 71"/>
                <a:gd name="T36" fmla="*/ 28 w 75"/>
                <a:gd name="T37" fmla="*/ 33 h 71"/>
                <a:gd name="T38" fmla="*/ 23 w 75"/>
                <a:gd name="T39" fmla="*/ 28 h 71"/>
                <a:gd name="T40" fmla="*/ 21 w 75"/>
                <a:gd name="T41" fmla="*/ 28 h 71"/>
                <a:gd name="T42" fmla="*/ 17 w 75"/>
                <a:gd name="T43" fmla="*/ 33 h 71"/>
                <a:gd name="T44" fmla="*/ 21 w 75"/>
                <a:gd name="T45" fmla="*/ 28 h 71"/>
                <a:gd name="T46" fmla="*/ 18 w 75"/>
                <a:gd name="T47" fmla="*/ 35 h 71"/>
                <a:gd name="T48" fmla="*/ 28 w 75"/>
                <a:gd name="T49" fmla="*/ 35 h 71"/>
                <a:gd name="T50" fmla="*/ 38 w 75"/>
                <a:gd name="T51" fmla="*/ 35 h 71"/>
                <a:gd name="T52" fmla="*/ 48 w 75"/>
                <a:gd name="T53" fmla="*/ 35 h 71"/>
                <a:gd name="T54" fmla="*/ 58 w 75"/>
                <a:gd name="T55" fmla="*/ 35 h 71"/>
                <a:gd name="T56" fmla="*/ 67 w 75"/>
                <a:gd name="T57" fmla="*/ 62 h 71"/>
                <a:gd name="T58" fmla="*/ 29 w 75"/>
                <a:gd name="T59" fmla="*/ 40 h 71"/>
                <a:gd name="T60" fmla="*/ 13 w 75"/>
                <a:gd name="T61" fmla="*/ 62 h 71"/>
                <a:gd name="T62" fmla="*/ 12 w 75"/>
                <a:gd name="T63" fmla="*/ 33 h 71"/>
                <a:gd name="T64" fmla="*/ 28 w 75"/>
                <a:gd name="T65" fmla="*/ 42 h 71"/>
                <a:gd name="T66" fmla="*/ 68 w 75"/>
                <a:gd name="T67" fmla="*/ 33 h 71"/>
                <a:gd name="T68" fmla="*/ 64 w 75"/>
                <a:gd name="T69" fmla="*/ 28 h 71"/>
                <a:gd name="T70" fmla="*/ 68 w 75"/>
                <a:gd name="T71" fmla="*/ 33 h 71"/>
                <a:gd name="T72" fmla="*/ 11 w 75"/>
                <a:gd name="T73" fmla="*/ 14 h 71"/>
                <a:gd name="T74" fmla="*/ 11 w 75"/>
                <a:gd name="T75" fmla="*/ 3 h 71"/>
                <a:gd name="T76" fmla="*/ 67 w 75"/>
                <a:gd name="T77" fmla="*/ 11 h 71"/>
                <a:gd name="T78" fmla="*/ 11 w 75"/>
                <a:gd name="T79" fmla="*/ 31 h 71"/>
                <a:gd name="T80" fmla="*/ 3 w 75"/>
                <a:gd name="T81" fmla="*/ 31 h 71"/>
                <a:gd name="T82" fmla="*/ 4 w 75"/>
                <a:gd name="T83" fmla="*/ 65 h 71"/>
                <a:gd name="T84" fmla="*/ 29 w 75"/>
                <a:gd name="T85" fmla="*/ 64 h 71"/>
                <a:gd name="T86" fmla="*/ 71 w 75"/>
                <a:gd name="T87" fmla="*/ 67 h 71"/>
                <a:gd name="T88" fmla="*/ 4 w 75"/>
                <a:gd name="T89" fmla="*/ 67 h 71"/>
                <a:gd name="T90" fmla="*/ 62 w 75"/>
                <a:gd name="T91" fmla="*/ 56 h 71"/>
                <a:gd name="T92" fmla="*/ 39 w 75"/>
                <a:gd name="T93" fmla="*/ 40 h 71"/>
                <a:gd name="T94" fmla="*/ 39 w 75"/>
                <a:gd name="T95" fmla="*/ 57 h 71"/>
                <a:gd name="T96" fmla="*/ 60 w 75"/>
                <a:gd name="T97" fmla="*/ 55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5" h="71">
                  <a:moveTo>
                    <a:pt x="75" y="31"/>
                  </a:moveTo>
                  <a:cubicBezTo>
                    <a:pt x="75" y="28"/>
                    <a:pt x="75" y="28"/>
                    <a:pt x="75" y="28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5" y="27"/>
                    <a:pt x="75" y="26"/>
                    <a:pt x="75" y="26"/>
                  </a:cubicBezTo>
                  <a:cubicBezTo>
                    <a:pt x="70" y="14"/>
                    <a:pt x="70" y="14"/>
                    <a:pt x="70" y="14"/>
                  </a:cubicBezTo>
                  <a:cubicBezTo>
                    <a:pt x="70" y="14"/>
                    <a:pt x="69" y="14"/>
                    <a:pt x="69" y="14"/>
                  </a:cubicBezTo>
                  <a:cubicBezTo>
                    <a:pt x="70" y="13"/>
                    <a:pt x="70" y="12"/>
                    <a:pt x="70" y="11"/>
                  </a:cubicBezTo>
                  <a:cubicBezTo>
                    <a:pt x="70" y="5"/>
                    <a:pt x="70" y="5"/>
                    <a:pt x="70" y="5"/>
                  </a:cubicBezTo>
                  <a:cubicBezTo>
                    <a:pt x="70" y="2"/>
                    <a:pt x="67" y="0"/>
                    <a:pt x="64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8" y="0"/>
                    <a:pt x="5" y="2"/>
                    <a:pt x="5" y="5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2"/>
                    <a:pt x="5" y="13"/>
                    <a:pt x="6" y="14"/>
                  </a:cubicBezTo>
                  <a:cubicBezTo>
                    <a:pt x="6" y="14"/>
                    <a:pt x="6" y="14"/>
                    <a:pt x="5" y="14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0" y="26"/>
                    <a:pt x="0" y="27"/>
                    <a:pt x="0" y="27"/>
                  </a:cubicBezTo>
                  <a:cubicBezTo>
                    <a:pt x="0" y="27"/>
                    <a:pt x="0" y="27"/>
                    <a:pt x="0" y="28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3"/>
                    <a:pt x="2" y="36"/>
                    <a:pt x="5" y="36"/>
                  </a:cubicBezTo>
                  <a:cubicBezTo>
                    <a:pt x="5" y="61"/>
                    <a:pt x="5" y="61"/>
                    <a:pt x="5" y="61"/>
                  </a:cubicBezTo>
                  <a:cubicBezTo>
                    <a:pt x="3" y="61"/>
                    <a:pt x="1" y="63"/>
                    <a:pt x="1" y="65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9"/>
                    <a:pt x="3" y="71"/>
                    <a:pt x="6" y="71"/>
                  </a:cubicBezTo>
                  <a:cubicBezTo>
                    <a:pt x="70" y="71"/>
                    <a:pt x="70" y="71"/>
                    <a:pt x="70" y="71"/>
                  </a:cubicBezTo>
                  <a:cubicBezTo>
                    <a:pt x="72" y="71"/>
                    <a:pt x="74" y="69"/>
                    <a:pt x="74" y="67"/>
                  </a:cubicBezTo>
                  <a:cubicBezTo>
                    <a:pt x="74" y="65"/>
                    <a:pt x="74" y="65"/>
                    <a:pt x="74" y="65"/>
                  </a:cubicBezTo>
                  <a:cubicBezTo>
                    <a:pt x="74" y="63"/>
                    <a:pt x="72" y="61"/>
                    <a:pt x="70" y="61"/>
                  </a:cubicBezTo>
                  <a:cubicBezTo>
                    <a:pt x="70" y="36"/>
                    <a:pt x="70" y="36"/>
                    <a:pt x="70" y="36"/>
                  </a:cubicBezTo>
                  <a:cubicBezTo>
                    <a:pt x="73" y="36"/>
                    <a:pt x="75" y="33"/>
                    <a:pt x="75" y="31"/>
                  </a:cubicBezTo>
                  <a:close/>
                  <a:moveTo>
                    <a:pt x="4" y="26"/>
                  </a:moveTo>
                  <a:cubicBezTo>
                    <a:pt x="8" y="16"/>
                    <a:pt x="8" y="16"/>
                    <a:pt x="8" y="16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71" y="26"/>
                    <a:pt x="71" y="26"/>
                    <a:pt x="71" y="26"/>
                  </a:cubicBezTo>
                  <a:lnTo>
                    <a:pt x="4" y="26"/>
                  </a:lnTo>
                  <a:close/>
                  <a:moveTo>
                    <a:pt x="62" y="31"/>
                  </a:moveTo>
                  <a:cubicBezTo>
                    <a:pt x="62" y="32"/>
                    <a:pt x="60" y="33"/>
                    <a:pt x="58" y="33"/>
                  </a:cubicBezTo>
                  <a:cubicBezTo>
                    <a:pt x="57" y="33"/>
                    <a:pt x="57" y="33"/>
                    <a:pt x="57" y="33"/>
                  </a:cubicBezTo>
                  <a:cubicBezTo>
                    <a:pt x="55" y="33"/>
                    <a:pt x="54" y="32"/>
                    <a:pt x="54" y="31"/>
                  </a:cubicBezTo>
                  <a:cubicBezTo>
                    <a:pt x="54" y="28"/>
                    <a:pt x="54" y="28"/>
                    <a:pt x="54" y="28"/>
                  </a:cubicBezTo>
                  <a:cubicBezTo>
                    <a:pt x="62" y="28"/>
                    <a:pt x="62" y="28"/>
                    <a:pt x="62" y="28"/>
                  </a:cubicBezTo>
                  <a:lnTo>
                    <a:pt x="62" y="31"/>
                  </a:lnTo>
                  <a:close/>
                  <a:moveTo>
                    <a:pt x="52" y="31"/>
                  </a:moveTo>
                  <a:cubicBezTo>
                    <a:pt x="52" y="32"/>
                    <a:pt x="50" y="33"/>
                    <a:pt x="48" y="33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5" y="33"/>
                    <a:pt x="44" y="32"/>
                    <a:pt x="44" y="31"/>
                  </a:cubicBezTo>
                  <a:cubicBezTo>
                    <a:pt x="44" y="28"/>
                    <a:pt x="44" y="28"/>
                    <a:pt x="44" y="28"/>
                  </a:cubicBezTo>
                  <a:cubicBezTo>
                    <a:pt x="52" y="28"/>
                    <a:pt x="52" y="28"/>
                    <a:pt x="52" y="28"/>
                  </a:cubicBezTo>
                  <a:lnTo>
                    <a:pt x="52" y="31"/>
                  </a:lnTo>
                  <a:close/>
                  <a:moveTo>
                    <a:pt x="42" y="31"/>
                  </a:moveTo>
                  <a:cubicBezTo>
                    <a:pt x="42" y="32"/>
                    <a:pt x="40" y="33"/>
                    <a:pt x="38" y="33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5" y="33"/>
                    <a:pt x="34" y="32"/>
                    <a:pt x="34" y="31"/>
                  </a:cubicBezTo>
                  <a:cubicBezTo>
                    <a:pt x="34" y="28"/>
                    <a:pt x="34" y="28"/>
                    <a:pt x="34" y="28"/>
                  </a:cubicBezTo>
                  <a:cubicBezTo>
                    <a:pt x="42" y="28"/>
                    <a:pt x="42" y="28"/>
                    <a:pt x="42" y="28"/>
                  </a:cubicBezTo>
                  <a:lnTo>
                    <a:pt x="42" y="31"/>
                  </a:lnTo>
                  <a:close/>
                  <a:moveTo>
                    <a:pt x="32" y="31"/>
                  </a:moveTo>
                  <a:cubicBezTo>
                    <a:pt x="32" y="32"/>
                    <a:pt x="30" y="33"/>
                    <a:pt x="28" y="3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5" y="33"/>
                    <a:pt x="23" y="32"/>
                    <a:pt x="23" y="31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32" y="28"/>
                    <a:pt x="32" y="28"/>
                    <a:pt x="32" y="28"/>
                  </a:cubicBezTo>
                  <a:lnTo>
                    <a:pt x="32" y="31"/>
                  </a:lnTo>
                  <a:close/>
                  <a:moveTo>
                    <a:pt x="21" y="28"/>
                  </a:moveTo>
                  <a:cubicBezTo>
                    <a:pt x="21" y="31"/>
                    <a:pt x="21" y="31"/>
                    <a:pt x="21" y="31"/>
                  </a:cubicBezTo>
                  <a:cubicBezTo>
                    <a:pt x="21" y="32"/>
                    <a:pt x="20" y="33"/>
                    <a:pt x="18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5" y="33"/>
                    <a:pt x="13" y="32"/>
                    <a:pt x="13" y="31"/>
                  </a:cubicBezTo>
                  <a:cubicBezTo>
                    <a:pt x="13" y="28"/>
                    <a:pt x="13" y="28"/>
                    <a:pt x="13" y="28"/>
                  </a:cubicBezTo>
                  <a:lnTo>
                    <a:pt x="21" y="28"/>
                  </a:lnTo>
                  <a:close/>
                  <a:moveTo>
                    <a:pt x="12" y="33"/>
                  </a:moveTo>
                  <a:cubicBezTo>
                    <a:pt x="13" y="35"/>
                    <a:pt x="15" y="35"/>
                    <a:pt x="17" y="35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20" y="35"/>
                    <a:pt x="21" y="35"/>
                    <a:pt x="22" y="33"/>
                  </a:cubicBezTo>
                  <a:cubicBezTo>
                    <a:pt x="23" y="35"/>
                    <a:pt x="25" y="35"/>
                    <a:pt x="27" y="35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30" y="35"/>
                    <a:pt x="32" y="35"/>
                    <a:pt x="33" y="33"/>
                  </a:cubicBezTo>
                  <a:cubicBezTo>
                    <a:pt x="34" y="35"/>
                    <a:pt x="35" y="35"/>
                    <a:pt x="37" y="35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40" y="35"/>
                    <a:pt x="42" y="35"/>
                    <a:pt x="43" y="33"/>
                  </a:cubicBezTo>
                  <a:cubicBezTo>
                    <a:pt x="44" y="35"/>
                    <a:pt x="45" y="35"/>
                    <a:pt x="47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50" y="35"/>
                    <a:pt x="52" y="35"/>
                    <a:pt x="53" y="33"/>
                  </a:cubicBezTo>
                  <a:cubicBezTo>
                    <a:pt x="54" y="35"/>
                    <a:pt x="55" y="35"/>
                    <a:pt x="57" y="35"/>
                  </a:cubicBezTo>
                  <a:cubicBezTo>
                    <a:pt x="58" y="35"/>
                    <a:pt x="58" y="35"/>
                    <a:pt x="58" y="35"/>
                  </a:cubicBezTo>
                  <a:cubicBezTo>
                    <a:pt x="60" y="35"/>
                    <a:pt x="62" y="35"/>
                    <a:pt x="63" y="33"/>
                  </a:cubicBezTo>
                  <a:cubicBezTo>
                    <a:pt x="64" y="35"/>
                    <a:pt x="65" y="35"/>
                    <a:pt x="67" y="35"/>
                  </a:cubicBezTo>
                  <a:cubicBezTo>
                    <a:pt x="67" y="62"/>
                    <a:pt x="67" y="62"/>
                    <a:pt x="67" y="62"/>
                  </a:cubicBezTo>
                  <a:cubicBezTo>
                    <a:pt x="30" y="62"/>
                    <a:pt x="30" y="62"/>
                    <a:pt x="30" y="62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0"/>
                    <a:pt x="30" y="40"/>
                    <a:pt x="2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3" y="40"/>
                    <a:pt x="13" y="40"/>
                    <a:pt x="13" y="41"/>
                  </a:cubicBezTo>
                  <a:cubicBezTo>
                    <a:pt x="13" y="62"/>
                    <a:pt x="13" y="62"/>
                    <a:pt x="13" y="62"/>
                  </a:cubicBezTo>
                  <a:cubicBezTo>
                    <a:pt x="8" y="62"/>
                    <a:pt x="8" y="62"/>
                    <a:pt x="8" y="62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10" y="35"/>
                    <a:pt x="11" y="35"/>
                    <a:pt x="12" y="33"/>
                  </a:cubicBezTo>
                  <a:close/>
                  <a:moveTo>
                    <a:pt x="15" y="62"/>
                  </a:moveTo>
                  <a:cubicBezTo>
                    <a:pt x="15" y="42"/>
                    <a:pt x="15" y="42"/>
                    <a:pt x="15" y="42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8" y="62"/>
                    <a:pt x="28" y="62"/>
                    <a:pt x="28" y="62"/>
                  </a:cubicBezTo>
                  <a:lnTo>
                    <a:pt x="15" y="62"/>
                  </a:lnTo>
                  <a:close/>
                  <a:moveTo>
                    <a:pt x="68" y="33"/>
                  </a:moveTo>
                  <a:cubicBezTo>
                    <a:pt x="67" y="33"/>
                    <a:pt x="67" y="33"/>
                    <a:pt x="67" y="33"/>
                  </a:cubicBezTo>
                  <a:cubicBezTo>
                    <a:pt x="65" y="33"/>
                    <a:pt x="64" y="32"/>
                    <a:pt x="64" y="31"/>
                  </a:cubicBezTo>
                  <a:cubicBezTo>
                    <a:pt x="64" y="28"/>
                    <a:pt x="64" y="28"/>
                    <a:pt x="64" y="28"/>
                  </a:cubicBezTo>
                  <a:cubicBezTo>
                    <a:pt x="72" y="28"/>
                    <a:pt x="72" y="28"/>
                    <a:pt x="72" y="28"/>
                  </a:cubicBezTo>
                  <a:cubicBezTo>
                    <a:pt x="72" y="31"/>
                    <a:pt x="72" y="31"/>
                    <a:pt x="72" y="31"/>
                  </a:cubicBezTo>
                  <a:cubicBezTo>
                    <a:pt x="72" y="32"/>
                    <a:pt x="70" y="33"/>
                    <a:pt x="68" y="33"/>
                  </a:cubicBezTo>
                  <a:close/>
                  <a:moveTo>
                    <a:pt x="67" y="11"/>
                  </a:moveTo>
                  <a:cubicBezTo>
                    <a:pt x="67" y="13"/>
                    <a:pt x="66" y="14"/>
                    <a:pt x="64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9" y="14"/>
                    <a:pt x="8" y="13"/>
                    <a:pt x="8" y="1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9" y="3"/>
                    <a:pt x="11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6" y="3"/>
                    <a:pt x="67" y="4"/>
                    <a:pt x="67" y="5"/>
                  </a:cubicBezTo>
                  <a:lnTo>
                    <a:pt x="67" y="11"/>
                  </a:lnTo>
                  <a:close/>
                  <a:moveTo>
                    <a:pt x="3" y="28"/>
                  </a:moveTo>
                  <a:cubicBezTo>
                    <a:pt x="11" y="28"/>
                    <a:pt x="11" y="28"/>
                    <a:pt x="11" y="28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1" y="32"/>
                    <a:pt x="10" y="33"/>
                    <a:pt x="8" y="33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5" y="33"/>
                    <a:pt x="3" y="32"/>
                    <a:pt x="3" y="31"/>
                  </a:cubicBezTo>
                  <a:lnTo>
                    <a:pt x="3" y="28"/>
                  </a:lnTo>
                  <a:close/>
                  <a:moveTo>
                    <a:pt x="4" y="67"/>
                  </a:moveTo>
                  <a:cubicBezTo>
                    <a:pt x="4" y="65"/>
                    <a:pt x="4" y="65"/>
                    <a:pt x="4" y="65"/>
                  </a:cubicBezTo>
                  <a:cubicBezTo>
                    <a:pt x="4" y="65"/>
                    <a:pt x="5" y="64"/>
                    <a:pt x="6" y="64"/>
                  </a:cubicBezTo>
                  <a:cubicBezTo>
                    <a:pt x="14" y="64"/>
                    <a:pt x="14" y="64"/>
                    <a:pt x="14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70" y="64"/>
                    <a:pt x="71" y="65"/>
                    <a:pt x="71" y="65"/>
                  </a:cubicBezTo>
                  <a:cubicBezTo>
                    <a:pt x="71" y="67"/>
                    <a:pt x="71" y="67"/>
                    <a:pt x="71" y="67"/>
                  </a:cubicBezTo>
                  <a:cubicBezTo>
                    <a:pt x="71" y="68"/>
                    <a:pt x="70" y="68"/>
                    <a:pt x="70" y="68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5" y="68"/>
                    <a:pt x="4" y="68"/>
                    <a:pt x="4" y="67"/>
                  </a:cubicBezTo>
                  <a:close/>
                  <a:moveTo>
                    <a:pt x="39" y="57"/>
                  </a:moveTo>
                  <a:cubicBezTo>
                    <a:pt x="61" y="57"/>
                    <a:pt x="61" y="57"/>
                    <a:pt x="61" y="57"/>
                  </a:cubicBezTo>
                  <a:cubicBezTo>
                    <a:pt x="62" y="57"/>
                    <a:pt x="62" y="56"/>
                    <a:pt x="62" y="56"/>
                  </a:cubicBezTo>
                  <a:cubicBezTo>
                    <a:pt x="62" y="41"/>
                    <a:pt x="62" y="41"/>
                    <a:pt x="62" y="41"/>
                  </a:cubicBezTo>
                  <a:cubicBezTo>
                    <a:pt x="62" y="40"/>
                    <a:pt x="62" y="40"/>
                    <a:pt x="61" y="40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8" y="40"/>
                    <a:pt x="38" y="40"/>
                    <a:pt x="38" y="41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8" y="56"/>
                    <a:pt x="38" y="57"/>
                    <a:pt x="39" y="57"/>
                  </a:cubicBezTo>
                  <a:close/>
                  <a:moveTo>
                    <a:pt x="40" y="42"/>
                  </a:moveTo>
                  <a:cubicBezTo>
                    <a:pt x="60" y="42"/>
                    <a:pt x="60" y="42"/>
                    <a:pt x="60" y="42"/>
                  </a:cubicBezTo>
                  <a:cubicBezTo>
                    <a:pt x="60" y="55"/>
                    <a:pt x="60" y="55"/>
                    <a:pt x="60" y="55"/>
                  </a:cubicBezTo>
                  <a:cubicBezTo>
                    <a:pt x="40" y="55"/>
                    <a:pt x="40" y="55"/>
                    <a:pt x="40" y="55"/>
                  </a:cubicBezTo>
                  <a:lnTo>
                    <a:pt x="40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" name="Freeform 32"/>
            <p:cNvSpPr>
              <a:spLocks noEditPoints="1"/>
            </p:cNvSpPr>
            <p:nvPr/>
          </p:nvSpPr>
          <p:spPr bwMode="auto">
            <a:xfrm>
              <a:off x="6826410" y="6105313"/>
              <a:ext cx="366352" cy="409055"/>
            </a:xfrm>
            <a:custGeom>
              <a:avLst/>
              <a:gdLst>
                <a:gd name="T0" fmla="*/ 55 w 69"/>
                <a:gd name="T1" fmla="*/ 0 h 77"/>
                <a:gd name="T2" fmla="*/ 45 w 69"/>
                <a:gd name="T3" fmla="*/ 5 h 77"/>
                <a:gd name="T4" fmla="*/ 31 w 69"/>
                <a:gd name="T5" fmla="*/ 7 h 77"/>
                <a:gd name="T6" fmla="*/ 24 w 69"/>
                <a:gd name="T7" fmla="*/ 7 h 77"/>
                <a:gd name="T8" fmla="*/ 10 w 69"/>
                <a:gd name="T9" fmla="*/ 5 h 77"/>
                <a:gd name="T10" fmla="*/ 0 w 69"/>
                <a:gd name="T11" fmla="*/ 69 h 77"/>
                <a:gd name="T12" fmla="*/ 69 w 69"/>
                <a:gd name="T13" fmla="*/ 14 h 77"/>
                <a:gd name="T14" fmla="*/ 10 w 69"/>
                <a:gd name="T15" fmla="*/ 13 h 77"/>
                <a:gd name="T16" fmla="*/ 24 w 69"/>
                <a:gd name="T17" fmla="*/ 10 h 77"/>
                <a:gd name="T18" fmla="*/ 31 w 69"/>
                <a:gd name="T19" fmla="*/ 10 h 77"/>
                <a:gd name="T20" fmla="*/ 45 w 69"/>
                <a:gd name="T21" fmla="*/ 13 h 77"/>
                <a:gd name="T22" fmla="*/ 55 w 69"/>
                <a:gd name="T23" fmla="*/ 17 h 77"/>
                <a:gd name="T24" fmla="*/ 66 w 69"/>
                <a:gd name="T25" fmla="*/ 14 h 77"/>
                <a:gd name="T26" fmla="*/ 7 w 69"/>
                <a:gd name="T27" fmla="*/ 10 h 77"/>
                <a:gd name="T28" fmla="*/ 61 w 69"/>
                <a:gd name="T29" fmla="*/ 74 h 77"/>
                <a:gd name="T30" fmla="*/ 34 w 69"/>
                <a:gd name="T31" fmla="*/ 39 h 77"/>
                <a:gd name="T32" fmla="*/ 34 w 69"/>
                <a:gd name="T33" fmla="*/ 39 h 77"/>
                <a:gd name="T34" fmla="*/ 33 w 69"/>
                <a:gd name="T35" fmla="*/ 36 h 77"/>
                <a:gd name="T36" fmla="*/ 44 w 69"/>
                <a:gd name="T37" fmla="*/ 33 h 77"/>
                <a:gd name="T38" fmla="*/ 45 w 69"/>
                <a:gd name="T39" fmla="*/ 36 h 77"/>
                <a:gd name="T40" fmla="*/ 54 w 69"/>
                <a:gd name="T41" fmla="*/ 39 h 77"/>
                <a:gd name="T42" fmla="*/ 54 w 69"/>
                <a:gd name="T43" fmla="*/ 39 h 77"/>
                <a:gd name="T44" fmla="*/ 53 w 69"/>
                <a:gd name="T45" fmla="*/ 36 h 77"/>
                <a:gd name="T46" fmla="*/ 14 w 69"/>
                <a:gd name="T47" fmla="*/ 43 h 77"/>
                <a:gd name="T48" fmla="*/ 15 w 69"/>
                <a:gd name="T49" fmla="*/ 46 h 77"/>
                <a:gd name="T50" fmla="*/ 24 w 69"/>
                <a:gd name="T51" fmla="*/ 49 h 77"/>
                <a:gd name="T52" fmla="*/ 24 w 69"/>
                <a:gd name="T53" fmla="*/ 49 h 77"/>
                <a:gd name="T54" fmla="*/ 23 w 69"/>
                <a:gd name="T55" fmla="*/ 46 h 77"/>
                <a:gd name="T56" fmla="*/ 34 w 69"/>
                <a:gd name="T57" fmla="*/ 43 h 77"/>
                <a:gd name="T58" fmla="*/ 35 w 69"/>
                <a:gd name="T59" fmla="*/ 46 h 77"/>
                <a:gd name="T60" fmla="*/ 44 w 69"/>
                <a:gd name="T61" fmla="*/ 49 h 77"/>
                <a:gd name="T62" fmla="*/ 44 w 69"/>
                <a:gd name="T63" fmla="*/ 49 h 77"/>
                <a:gd name="T64" fmla="*/ 43 w 69"/>
                <a:gd name="T65" fmla="*/ 46 h 77"/>
                <a:gd name="T66" fmla="*/ 54 w 69"/>
                <a:gd name="T67" fmla="*/ 43 h 77"/>
                <a:gd name="T68" fmla="*/ 55 w 69"/>
                <a:gd name="T69" fmla="*/ 46 h 77"/>
                <a:gd name="T70" fmla="*/ 14 w 69"/>
                <a:gd name="T71" fmla="*/ 59 h 77"/>
                <a:gd name="T72" fmla="*/ 14 w 69"/>
                <a:gd name="T73" fmla="*/ 59 h 77"/>
                <a:gd name="T74" fmla="*/ 13 w 69"/>
                <a:gd name="T75" fmla="*/ 56 h 77"/>
                <a:gd name="T76" fmla="*/ 24 w 69"/>
                <a:gd name="T77" fmla="*/ 53 h 77"/>
                <a:gd name="T78" fmla="*/ 25 w 69"/>
                <a:gd name="T79" fmla="*/ 56 h 77"/>
                <a:gd name="T80" fmla="*/ 34 w 69"/>
                <a:gd name="T81" fmla="*/ 59 h 77"/>
                <a:gd name="T82" fmla="*/ 34 w 69"/>
                <a:gd name="T83" fmla="*/ 59 h 77"/>
                <a:gd name="T84" fmla="*/ 33 w 69"/>
                <a:gd name="T85" fmla="*/ 56 h 77"/>
                <a:gd name="T86" fmla="*/ 44 w 69"/>
                <a:gd name="T87" fmla="*/ 53 h 77"/>
                <a:gd name="T88" fmla="*/ 45 w 69"/>
                <a:gd name="T89" fmla="*/ 56 h 77"/>
                <a:gd name="T90" fmla="*/ 54 w 69"/>
                <a:gd name="T91" fmla="*/ 59 h 77"/>
                <a:gd name="T92" fmla="*/ 54 w 69"/>
                <a:gd name="T93" fmla="*/ 59 h 77"/>
                <a:gd name="T94" fmla="*/ 53 w 69"/>
                <a:gd name="T95" fmla="*/ 56 h 77"/>
                <a:gd name="T96" fmla="*/ 14 w 69"/>
                <a:gd name="T97" fmla="*/ 63 h 77"/>
                <a:gd name="T98" fmla="*/ 15 w 69"/>
                <a:gd name="T99" fmla="*/ 65 h 77"/>
                <a:gd name="T100" fmla="*/ 24 w 69"/>
                <a:gd name="T101" fmla="*/ 68 h 77"/>
                <a:gd name="T102" fmla="*/ 24 w 69"/>
                <a:gd name="T103" fmla="*/ 68 h 77"/>
                <a:gd name="T104" fmla="*/ 23 w 69"/>
                <a:gd name="T105" fmla="*/ 6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9" h="77">
                  <a:moveTo>
                    <a:pt x="61" y="7"/>
                  </a:moveTo>
                  <a:cubicBezTo>
                    <a:pt x="59" y="7"/>
                    <a:pt x="59" y="7"/>
                    <a:pt x="59" y="7"/>
                  </a:cubicBezTo>
                  <a:cubicBezTo>
                    <a:pt x="59" y="5"/>
                    <a:pt x="59" y="5"/>
                    <a:pt x="59" y="5"/>
                  </a:cubicBezTo>
                  <a:cubicBezTo>
                    <a:pt x="59" y="2"/>
                    <a:pt x="57" y="0"/>
                    <a:pt x="55" y="0"/>
                  </a:cubicBezTo>
                  <a:cubicBezTo>
                    <a:pt x="53" y="0"/>
                    <a:pt x="51" y="2"/>
                    <a:pt x="51" y="5"/>
                  </a:cubicBezTo>
                  <a:cubicBezTo>
                    <a:pt x="51" y="7"/>
                    <a:pt x="51" y="7"/>
                    <a:pt x="51" y="7"/>
                  </a:cubicBezTo>
                  <a:cubicBezTo>
                    <a:pt x="45" y="7"/>
                    <a:pt x="45" y="7"/>
                    <a:pt x="45" y="7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2"/>
                    <a:pt x="43" y="0"/>
                    <a:pt x="41" y="0"/>
                  </a:cubicBezTo>
                  <a:cubicBezTo>
                    <a:pt x="39" y="0"/>
                    <a:pt x="37" y="2"/>
                    <a:pt x="37" y="5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1" y="2"/>
                    <a:pt x="29" y="0"/>
                    <a:pt x="27" y="0"/>
                  </a:cubicBezTo>
                  <a:cubicBezTo>
                    <a:pt x="25" y="0"/>
                    <a:pt x="24" y="2"/>
                    <a:pt x="24" y="5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2"/>
                    <a:pt x="16" y="0"/>
                    <a:pt x="14" y="0"/>
                  </a:cubicBezTo>
                  <a:cubicBezTo>
                    <a:pt x="11" y="0"/>
                    <a:pt x="10" y="2"/>
                    <a:pt x="10" y="5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3" y="7"/>
                    <a:pt x="0" y="10"/>
                    <a:pt x="0" y="14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4"/>
                    <a:pt x="3" y="77"/>
                    <a:pt x="7" y="77"/>
                  </a:cubicBezTo>
                  <a:cubicBezTo>
                    <a:pt x="61" y="77"/>
                    <a:pt x="61" y="77"/>
                    <a:pt x="61" y="77"/>
                  </a:cubicBezTo>
                  <a:cubicBezTo>
                    <a:pt x="65" y="77"/>
                    <a:pt x="69" y="74"/>
                    <a:pt x="69" y="69"/>
                  </a:cubicBezTo>
                  <a:cubicBezTo>
                    <a:pt x="69" y="14"/>
                    <a:pt x="69" y="14"/>
                    <a:pt x="69" y="14"/>
                  </a:cubicBezTo>
                  <a:cubicBezTo>
                    <a:pt x="69" y="10"/>
                    <a:pt x="65" y="7"/>
                    <a:pt x="61" y="7"/>
                  </a:cubicBezTo>
                  <a:close/>
                  <a:moveTo>
                    <a:pt x="7" y="10"/>
                  </a:moveTo>
                  <a:cubicBezTo>
                    <a:pt x="10" y="10"/>
                    <a:pt x="10" y="10"/>
                    <a:pt x="10" y="10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5"/>
                    <a:pt x="11" y="17"/>
                    <a:pt x="14" y="17"/>
                  </a:cubicBezTo>
                  <a:cubicBezTo>
                    <a:pt x="16" y="17"/>
                    <a:pt x="17" y="15"/>
                    <a:pt x="17" y="13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5"/>
                    <a:pt x="25" y="17"/>
                    <a:pt x="27" y="17"/>
                  </a:cubicBezTo>
                  <a:cubicBezTo>
                    <a:pt x="29" y="17"/>
                    <a:pt x="31" y="15"/>
                    <a:pt x="31" y="13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7" y="15"/>
                    <a:pt x="39" y="17"/>
                    <a:pt x="41" y="17"/>
                  </a:cubicBezTo>
                  <a:cubicBezTo>
                    <a:pt x="43" y="17"/>
                    <a:pt x="45" y="15"/>
                    <a:pt x="45" y="13"/>
                  </a:cubicBezTo>
                  <a:cubicBezTo>
                    <a:pt x="45" y="10"/>
                    <a:pt x="45" y="10"/>
                    <a:pt x="45" y="10"/>
                  </a:cubicBezTo>
                  <a:cubicBezTo>
                    <a:pt x="51" y="10"/>
                    <a:pt x="51" y="10"/>
                    <a:pt x="51" y="10"/>
                  </a:cubicBezTo>
                  <a:cubicBezTo>
                    <a:pt x="51" y="13"/>
                    <a:pt x="51" y="13"/>
                    <a:pt x="51" y="13"/>
                  </a:cubicBezTo>
                  <a:cubicBezTo>
                    <a:pt x="51" y="15"/>
                    <a:pt x="53" y="17"/>
                    <a:pt x="55" y="17"/>
                  </a:cubicBezTo>
                  <a:cubicBezTo>
                    <a:pt x="57" y="17"/>
                    <a:pt x="59" y="15"/>
                    <a:pt x="59" y="13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61" y="10"/>
                    <a:pt x="61" y="10"/>
                    <a:pt x="61" y="10"/>
                  </a:cubicBezTo>
                  <a:cubicBezTo>
                    <a:pt x="64" y="10"/>
                    <a:pt x="66" y="12"/>
                    <a:pt x="66" y="14"/>
                  </a:cubicBezTo>
                  <a:cubicBezTo>
                    <a:pt x="66" y="26"/>
                    <a:pt x="66" y="26"/>
                    <a:pt x="66" y="26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2"/>
                    <a:pt x="5" y="10"/>
                    <a:pt x="7" y="10"/>
                  </a:cubicBezTo>
                  <a:close/>
                  <a:moveTo>
                    <a:pt x="3" y="28"/>
                  </a:moveTo>
                  <a:cubicBezTo>
                    <a:pt x="66" y="28"/>
                    <a:pt x="66" y="28"/>
                    <a:pt x="66" y="28"/>
                  </a:cubicBezTo>
                  <a:cubicBezTo>
                    <a:pt x="66" y="69"/>
                    <a:pt x="66" y="69"/>
                    <a:pt x="66" y="69"/>
                  </a:cubicBezTo>
                  <a:cubicBezTo>
                    <a:pt x="66" y="72"/>
                    <a:pt x="64" y="74"/>
                    <a:pt x="61" y="74"/>
                  </a:cubicBezTo>
                  <a:cubicBezTo>
                    <a:pt x="7" y="74"/>
                    <a:pt x="7" y="74"/>
                    <a:pt x="7" y="74"/>
                  </a:cubicBezTo>
                  <a:cubicBezTo>
                    <a:pt x="5" y="74"/>
                    <a:pt x="3" y="72"/>
                    <a:pt x="3" y="69"/>
                  </a:cubicBezTo>
                  <a:lnTo>
                    <a:pt x="3" y="28"/>
                  </a:lnTo>
                  <a:close/>
                  <a:moveTo>
                    <a:pt x="34" y="39"/>
                  </a:moveTo>
                  <a:cubicBezTo>
                    <a:pt x="36" y="39"/>
                    <a:pt x="37" y="38"/>
                    <a:pt x="37" y="36"/>
                  </a:cubicBezTo>
                  <a:cubicBezTo>
                    <a:pt x="37" y="34"/>
                    <a:pt x="36" y="33"/>
                    <a:pt x="34" y="33"/>
                  </a:cubicBezTo>
                  <a:cubicBezTo>
                    <a:pt x="33" y="33"/>
                    <a:pt x="31" y="34"/>
                    <a:pt x="31" y="36"/>
                  </a:cubicBezTo>
                  <a:cubicBezTo>
                    <a:pt x="31" y="38"/>
                    <a:pt x="33" y="39"/>
                    <a:pt x="34" y="39"/>
                  </a:cubicBezTo>
                  <a:close/>
                  <a:moveTo>
                    <a:pt x="34" y="35"/>
                  </a:moveTo>
                  <a:cubicBezTo>
                    <a:pt x="35" y="35"/>
                    <a:pt x="35" y="36"/>
                    <a:pt x="35" y="36"/>
                  </a:cubicBezTo>
                  <a:cubicBezTo>
                    <a:pt x="35" y="36"/>
                    <a:pt x="35" y="37"/>
                    <a:pt x="34" y="37"/>
                  </a:cubicBezTo>
                  <a:cubicBezTo>
                    <a:pt x="34" y="37"/>
                    <a:pt x="33" y="36"/>
                    <a:pt x="33" y="36"/>
                  </a:cubicBezTo>
                  <a:cubicBezTo>
                    <a:pt x="33" y="36"/>
                    <a:pt x="34" y="35"/>
                    <a:pt x="34" y="35"/>
                  </a:cubicBezTo>
                  <a:close/>
                  <a:moveTo>
                    <a:pt x="44" y="39"/>
                  </a:moveTo>
                  <a:cubicBezTo>
                    <a:pt x="46" y="39"/>
                    <a:pt x="47" y="38"/>
                    <a:pt x="47" y="36"/>
                  </a:cubicBezTo>
                  <a:cubicBezTo>
                    <a:pt x="47" y="34"/>
                    <a:pt x="46" y="33"/>
                    <a:pt x="44" y="33"/>
                  </a:cubicBezTo>
                  <a:cubicBezTo>
                    <a:pt x="43" y="33"/>
                    <a:pt x="41" y="34"/>
                    <a:pt x="41" y="36"/>
                  </a:cubicBezTo>
                  <a:cubicBezTo>
                    <a:pt x="41" y="38"/>
                    <a:pt x="43" y="39"/>
                    <a:pt x="44" y="39"/>
                  </a:cubicBezTo>
                  <a:close/>
                  <a:moveTo>
                    <a:pt x="44" y="35"/>
                  </a:moveTo>
                  <a:cubicBezTo>
                    <a:pt x="45" y="35"/>
                    <a:pt x="45" y="36"/>
                    <a:pt x="45" y="36"/>
                  </a:cubicBezTo>
                  <a:cubicBezTo>
                    <a:pt x="45" y="36"/>
                    <a:pt x="45" y="37"/>
                    <a:pt x="44" y="37"/>
                  </a:cubicBezTo>
                  <a:cubicBezTo>
                    <a:pt x="44" y="37"/>
                    <a:pt x="43" y="36"/>
                    <a:pt x="43" y="36"/>
                  </a:cubicBezTo>
                  <a:cubicBezTo>
                    <a:pt x="43" y="36"/>
                    <a:pt x="44" y="35"/>
                    <a:pt x="44" y="35"/>
                  </a:cubicBezTo>
                  <a:close/>
                  <a:moveTo>
                    <a:pt x="54" y="39"/>
                  </a:moveTo>
                  <a:cubicBezTo>
                    <a:pt x="56" y="39"/>
                    <a:pt x="57" y="38"/>
                    <a:pt x="57" y="36"/>
                  </a:cubicBezTo>
                  <a:cubicBezTo>
                    <a:pt x="57" y="34"/>
                    <a:pt x="56" y="33"/>
                    <a:pt x="54" y="33"/>
                  </a:cubicBezTo>
                  <a:cubicBezTo>
                    <a:pt x="52" y="33"/>
                    <a:pt x="51" y="34"/>
                    <a:pt x="51" y="36"/>
                  </a:cubicBezTo>
                  <a:cubicBezTo>
                    <a:pt x="51" y="38"/>
                    <a:pt x="52" y="39"/>
                    <a:pt x="54" y="39"/>
                  </a:cubicBezTo>
                  <a:close/>
                  <a:moveTo>
                    <a:pt x="54" y="35"/>
                  </a:moveTo>
                  <a:cubicBezTo>
                    <a:pt x="55" y="35"/>
                    <a:pt x="55" y="36"/>
                    <a:pt x="55" y="36"/>
                  </a:cubicBezTo>
                  <a:cubicBezTo>
                    <a:pt x="55" y="36"/>
                    <a:pt x="55" y="37"/>
                    <a:pt x="54" y="37"/>
                  </a:cubicBezTo>
                  <a:cubicBezTo>
                    <a:pt x="54" y="37"/>
                    <a:pt x="53" y="36"/>
                    <a:pt x="53" y="36"/>
                  </a:cubicBezTo>
                  <a:cubicBezTo>
                    <a:pt x="53" y="36"/>
                    <a:pt x="54" y="35"/>
                    <a:pt x="54" y="35"/>
                  </a:cubicBezTo>
                  <a:close/>
                  <a:moveTo>
                    <a:pt x="14" y="49"/>
                  </a:moveTo>
                  <a:cubicBezTo>
                    <a:pt x="16" y="49"/>
                    <a:pt x="17" y="47"/>
                    <a:pt x="17" y="46"/>
                  </a:cubicBezTo>
                  <a:cubicBezTo>
                    <a:pt x="17" y="44"/>
                    <a:pt x="16" y="43"/>
                    <a:pt x="14" y="43"/>
                  </a:cubicBezTo>
                  <a:cubicBezTo>
                    <a:pt x="13" y="43"/>
                    <a:pt x="11" y="44"/>
                    <a:pt x="11" y="46"/>
                  </a:cubicBezTo>
                  <a:cubicBezTo>
                    <a:pt x="11" y="47"/>
                    <a:pt x="13" y="49"/>
                    <a:pt x="14" y="49"/>
                  </a:cubicBezTo>
                  <a:close/>
                  <a:moveTo>
                    <a:pt x="14" y="45"/>
                  </a:moveTo>
                  <a:cubicBezTo>
                    <a:pt x="15" y="45"/>
                    <a:pt x="15" y="45"/>
                    <a:pt x="15" y="46"/>
                  </a:cubicBezTo>
                  <a:cubicBezTo>
                    <a:pt x="15" y="46"/>
                    <a:pt x="15" y="47"/>
                    <a:pt x="14" y="47"/>
                  </a:cubicBezTo>
                  <a:cubicBezTo>
                    <a:pt x="14" y="47"/>
                    <a:pt x="13" y="46"/>
                    <a:pt x="13" y="46"/>
                  </a:cubicBezTo>
                  <a:cubicBezTo>
                    <a:pt x="13" y="45"/>
                    <a:pt x="14" y="45"/>
                    <a:pt x="14" y="45"/>
                  </a:cubicBezTo>
                  <a:close/>
                  <a:moveTo>
                    <a:pt x="24" y="49"/>
                  </a:moveTo>
                  <a:cubicBezTo>
                    <a:pt x="26" y="49"/>
                    <a:pt x="27" y="47"/>
                    <a:pt x="27" y="46"/>
                  </a:cubicBezTo>
                  <a:cubicBezTo>
                    <a:pt x="27" y="44"/>
                    <a:pt x="26" y="43"/>
                    <a:pt x="24" y="43"/>
                  </a:cubicBezTo>
                  <a:cubicBezTo>
                    <a:pt x="23" y="43"/>
                    <a:pt x="21" y="44"/>
                    <a:pt x="21" y="46"/>
                  </a:cubicBezTo>
                  <a:cubicBezTo>
                    <a:pt x="21" y="47"/>
                    <a:pt x="23" y="49"/>
                    <a:pt x="24" y="49"/>
                  </a:cubicBezTo>
                  <a:close/>
                  <a:moveTo>
                    <a:pt x="24" y="45"/>
                  </a:moveTo>
                  <a:cubicBezTo>
                    <a:pt x="25" y="45"/>
                    <a:pt x="25" y="45"/>
                    <a:pt x="25" y="46"/>
                  </a:cubicBezTo>
                  <a:cubicBezTo>
                    <a:pt x="25" y="46"/>
                    <a:pt x="25" y="47"/>
                    <a:pt x="24" y="47"/>
                  </a:cubicBezTo>
                  <a:cubicBezTo>
                    <a:pt x="24" y="47"/>
                    <a:pt x="23" y="46"/>
                    <a:pt x="23" y="46"/>
                  </a:cubicBezTo>
                  <a:cubicBezTo>
                    <a:pt x="23" y="45"/>
                    <a:pt x="24" y="45"/>
                    <a:pt x="24" y="45"/>
                  </a:cubicBezTo>
                  <a:close/>
                  <a:moveTo>
                    <a:pt x="34" y="49"/>
                  </a:moveTo>
                  <a:cubicBezTo>
                    <a:pt x="36" y="49"/>
                    <a:pt x="37" y="47"/>
                    <a:pt x="37" y="46"/>
                  </a:cubicBezTo>
                  <a:cubicBezTo>
                    <a:pt x="37" y="44"/>
                    <a:pt x="36" y="43"/>
                    <a:pt x="34" y="43"/>
                  </a:cubicBezTo>
                  <a:cubicBezTo>
                    <a:pt x="33" y="43"/>
                    <a:pt x="31" y="44"/>
                    <a:pt x="31" y="46"/>
                  </a:cubicBezTo>
                  <a:cubicBezTo>
                    <a:pt x="31" y="47"/>
                    <a:pt x="33" y="49"/>
                    <a:pt x="34" y="49"/>
                  </a:cubicBezTo>
                  <a:close/>
                  <a:moveTo>
                    <a:pt x="34" y="45"/>
                  </a:moveTo>
                  <a:cubicBezTo>
                    <a:pt x="35" y="45"/>
                    <a:pt x="35" y="45"/>
                    <a:pt x="35" y="46"/>
                  </a:cubicBezTo>
                  <a:cubicBezTo>
                    <a:pt x="35" y="46"/>
                    <a:pt x="35" y="47"/>
                    <a:pt x="34" y="47"/>
                  </a:cubicBezTo>
                  <a:cubicBezTo>
                    <a:pt x="34" y="47"/>
                    <a:pt x="33" y="46"/>
                    <a:pt x="33" y="46"/>
                  </a:cubicBezTo>
                  <a:cubicBezTo>
                    <a:pt x="33" y="45"/>
                    <a:pt x="34" y="45"/>
                    <a:pt x="34" y="45"/>
                  </a:cubicBezTo>
                  <a:close/>
                  <a:moveTo>
                    <a:pt x="44" y="49"/>
                  </a:moveTo>
                  <a:cubicBezTo>
                    <a:pt x="46" y="49"/>
                    <a:pt x="47" y="47"/>
                    <a:pt x="47" y="46"/>
                  </a:cubicBezTo>
                  <a:cubicBezTo>
                    <a:pt x="47" y="44"/>
                    <a:pt x="46" y="43"/>
                    <a:pt x="44" y="43"/>
                  </a:cubicBezTo>
                  <a:cubicBezTo>
                    <a:pt x="43" y="43"/>
                    <a:pt x="41" y="44"/>
                    <a:pt x="41" y="46"/>
                  </a:cubicBezTo>
                  <a:cubicBezTo>
                    <a:pt x="41" y="47"/>
                    <a:pt x="43" y="49"/>
                    <a:pt x="44" y="49"/>
                  </a:cubicBezTo>
                  <a:close/>
                  <a:moveTo>
                    <a:pt x="44" y="45"/>
                  </a:moveTo>
                  <a:cubicBezTo>
                    <a:pt x="45" y="45"/>
                    <a:pt x="45" y="45"/>
                    <a:pt x="45" y="46"/>
                  </a:cubicBezTo>
                  <a:cubicBezTo>
                    <a:pt x="45" y="46"/>
                    <a:pt x="45" y="47"/>
                    <a:pt x="44" y="47"/>
                  </a:cubicBezTo>
                  <a:cubicBezTo>
                    <a:pt x="44" y="47"/>
                    <a:pt x="43" y="46"/>
                    <a:pt x="43" y="46"/>
                  </a:cubicBezTo>
                  <a:cubicBezTo>
                    <a:pt x="43" y="45"/>
                    <a:pt x="44" y="45"/>
                    <a:pt x="44" y="45"/>
                  </a:cubicBezTo>
                  <a:close/>
                  <a:moveTo>
                    <a:pt x="54" y="49"/>
                  </a:moveTo>
                  <a:cubicBezTo>
                    <a:pt x="56" y="49"/>
                    <a:pt x="57" y="47"/>
                    <a:pt x="57" y="46"/>
                  </a:cubicBezTo>
                  <a:cubicBezTo>
                    <a:pt x="57" y="44"/>
                    <a:pt x="56" y="43"/>
                    <a:pt x="54" y="43"/>
                  </a:cubicBezTo>
                  <a:cubicBezTo>
                    <a:pt x="52" y="43"/>
                    <a:pt x="51" y="44"/>
                    <a:pt x="51" y="46"/>
                  </a:cubicBezTo>
                  <a:cubicBezTo>
                    <a:pt x="51" y="47"/>
                    <a:pt x="52" y="49"/>
                    <a:pt x="54" y="49"/>
                  </a:cubicBezTo>
                  <a:close/>
                  <a:moveTo>
                    <a:pt x="54" y="45"/>
                  </a:moveTo>
                  <a:cubicBezTo>
                    <a:pt x="55" y="45"/>
                    <a:pt x="55" y="45"/>
                    <a:pt x="55" y="46"/>
                  </a:cubicBezTo>
                  <a:cubicBezTo>
                    <a:pt x="55" y="46"/>
                    <a:pt x="55" y="47"/>
                    <a:pt x="54" y="47"/>
                  </a:cubicBezTo>
                  <a:cubicBezTo>
                    <a:pt x="54" y="47"/>
                    <a:pt x="53" y="46"/>
                    <a:pt x="53" y="46"/>
                  </a:cubicBezTo>
                  <a:cubicBezTo>
                    <a:pt x="53" y="45"/>
                    <a:pt x="54" y="45"/>
                    <a:pt x="54" y="45"/>
                  </a:cubicBezTo>
                  <a:close/>
                  <a:moveTo>
                    <a:pt x="14" y="59"/>
                  </a:moveTo>
                  <a:cubicBezTo>
                    <a:pt x="16" y="59"/>
                    <a:pt x="17" y="57"/>
                    <a:pt x="17" y="56"/>
                  </a:cubicBezTo>
                  <a:cubicBezTo>
                    <a:pt x="17" y="54"/>
                    <a:pt x="16" y="53"/>
                    <a:pt x="14" y="53"/>
                  </a:cubicBezTo>
                  <a:cubicBezTo>
                    <a:pt x="13" y="53"/>
                    <a:pt x="11" y="54"/>
                    <a:pt x="11" y="56"/>
                  </a:cubicBezTo>
                  <a:cubicBezTo>
                    <a:pt x="11" y="57"/>
                    <a:pt x="13" y="59"/>
                    <a:pt x="14" y="59"/>
                  </a:cubicBezTo>
                  <a:close/>
                  <a:moveTo>
                    <a:pt x="14" y="55"/>
                  </a:moveTo>
                  <a:cubicBezTo>
                    <a:pt x="15" y="55"/>
                    <a:pt x="15" y="55"/>
                    <a:pt x="15" y="56"/>
                  </a:cubicBezTo>
                  <a:cubicBezTo>
                    <a:pt x="15" y="56"/>
                    <a:pt x="15" y="57"/>
                    <a:pt x="14" y="57"/>
                  </a:cubicBezTo>
                  <a:cubicBezTo>
                    <a:pt x="14" y="57"/>
                    <a:pt x="13" y="56"/>
                    <a:pt x="13" y="56"/>
                  </a:cubicBezTo>
                  <a:cubicBezTo>
                    <a:pt x="13" y="55"/>
                    <a:pt x="14" y="55"/>
                    <a:pt x="14" y="55"/>
                  </a:cubicBezTo>
                  <a:close/>
                  <a:moveTo>
                    <a:pt x="24" y="59"/>
                  </a:moveTo>
                  <a:cubicBezTo>
                    <a:pt x="26" y="59"/>
                    <a:pt x="27" y="57"/>
                    <a:pt x="27" y="56"/>
                  </a:cubicBezTo>
                  <a:cubicBezTo>
                    <a:pt x="27" y="54"/>
                    <a:pt x="26" y="53"/>
                    <a:pt x="24" y="53"/>
                  </a:cubicBezTo>
                  <a:cubicBezTo>
                    <a:pt x="23" y="53"/>
                    <a:pt x="21" y="54"/>
                    <a:pt x="21" y="56"/>
                  </a:cubicBezTo>
                  <a:cubicBezTo>
                    <a:pt x="21" y="57"/>
                    <a:pt x="23" y="59"/>
                    <a:pt x="24" y="59"/>
                  </a:cubicBezTo>
                  <a:close/>
                  <a:moveTo>
                    <a:pt x="24" y="55"/>
                  </a:moveTo>
                  <a:cubicBezTo>
                    <a:pt x="25" y="55"/>
                    <a:pt x="25" y="55"/>
                    <a:pt x="25" y="56"/>
                  </a:cubicBezTo>
                  <a:cubicBezTo>
                    <a:pt x="25" y="56"/>
                    <a:pt x="25" y="57"/>
                    <a:pt x="24" y="57"/>
                  </a:cubicBezTo>
                  <a:cubicBezTo>
                    <a:pt x="24" y="57"/>
                    <a:pt x="23" y="56"/>
                    <a:pt x="23" y="56"/>
                  </a:cubicBezTo>
                  <a:cubicBezTo>
                    <a:pt x="23" y="55"/>
                    <a:pt x="24" y="55"/>
                    <a:pt x="24" y="55"/>
                  </a:cubicBezTo>
                  <a:close/>
                  <a:moveTo>
                    <a:pt x="34" y="59"/>
                  </a:moveTo>
                  <a:cubicBezTo>
                    <a:pt x="36" y="59"/>
                    <a:pt x="37" y="57"/>
                    <a:pt x="37" y="56"/>
                  </a:cubicBezTo>
                  <a:cubicBezTo>
                    <a:pt x="37" y="54"/>
                    <a:pt x="36" y="53"/>
                    <a:pt x="34" y="53"/>
                  </a:cubicBezTo>
                  <a:cubicBezTo>
                    <a:pt x="33" y="53"/>
                    <a:pt x="31" y="54"/>
                    <a:pt x="31" y="56"/>
                  </a:cubicBezTo>
                  <a:cubicBezTo>
                    <a:pt x="31" y="57"/>
                    <a:pt x="33" y="59"/>
                    <a:pt x="34" y="59"/>
                  </a:cubicBezTo>
                  <a:close/>
                  <a:moveTo>
                    <a:pt x="34" y="55"/>
                  </a:moveTo>
                  <a:cubicBezTo>
                    <a:pt x="35" y="55"/>
                    <a:pt x="35" y="55"/>
                    <a:pt x="35" y="56"/>
                  </a:cubicBezTo>
                  <a:cubicBezTo>
                    <a:pt x="35" y="56"/>
                    <a:pt x="35" y="57"/>
                    <a:pt x="34" y="57"/>
                  </a:cubicBezTo>
                  <a:cubicBezTo>
                    <a:pt x="34" y="57"/>
                    <a:pt x="33" y="56"/>
                    <a:pt x="33" y="56"/>
                  </a:cubicBezTo>
                  <a:cubicBezTo>
                    <a:pt x="33" y="55"/>
                    <a:pt x="34" y="55"/>
                    <a:pt x="34" y="55"/>
                  </a:cubicBezTo>
                  <a:close/>
                  <a:moveTo>
                    <a:pt x="44" y="59"/>
                  </a:moveTo>
                  <a:cubicBezTo>
                    <a:pt x="46" y="59"/>
                    <a:pt x="47" y="57"/>
                    <a:pt x="47" y="56"/>
                  </a:cubicBezTo>
                  <a:cubicBezTo>
                    <a:pt x="47" y="54"/>
                    <a:pt x="46" y="53"/>
                    <a:pt x="44" y="53"/>
                  </a:cubicBezTo>
                  <a:cubicBezTo>
                    <a:pt x="43" y="53"/>
                    <a:pt x="41" y="54"/>
                    <a:pt x="41" y="56"/>
                  </a:cubicBezTo>
                  <a:cubicBezTo>
                    <a:pt x="41" y="57"/>
                    <a:pt x="43" y="59"/>
                    <a:pt x="44" y="59"/>
                  </a:cubicBezTo>
                  <a:close/>
                  <a:moveTo>
                    <a:pt x="44" y="55"/>
                  </a:moveTo>
                  <a:cubicBezTo>
                    <a:pt x="45" y="55"/>
                    <a:pt x="45" y="55"/>
                    <a:pt x="45" y="56"/>
                  </a:cubicBezTo>
                  <a:cubicBezTo>
                    <a:pt x="45" y="56"/>
                    <a:pt x="45" y="57"/>
                    <a:pt x="44" y="57"/>
                  </a:cubicBezTo>
                  <a:cubicBezTo>
                    <a:pt x="44" y="57"/>
                    <a:pt x="43" y="56"/>
                    <a:pt x="43" y="56"/>
                  </a:cubicBezTo>
                  <a:cubicBezTo>
                    <a:pt x="43" y="55"/>
                    <a:pt x="44" y="55"/>
                    <a:pt x="44" y="55"/>
                  </a:cubicBezTo>
                  <a:close/>
                  <a:moveTo>
                    <a:pt x="54" y="59"/>
                  </a:moveTo>
                  <a:cubicBezTo>
                    <a:pt x="56" y="59"/>
                    <a:pt x="57" y="57"/>
                    <a:pt x="57" y="56"/>
                  </a:cubicBezTo>
                  <a:cubicBezTo>
                    <a:pt x="57" y="54"/>
                    <a:pt x="56" y="53"/>
                    <a:pt x="54" y="53"/>
                  </a:cubicBezTo>
                  <a:cubicBezTo>
                    <a:pt x="52" y="53"/>
                    <a:pt x="51" y="54"/>
                    <a:pt x="51" y="56"/>
                  </a:cubicBezTo>
                  <a:cubicBezTo>
                    <a:pt x="51" y="57"/>
                    <a:pt x="52" y="59"/>
                    <a:pt x="54" y="59"/>
                  </a:cubicBezTo>
                  <a:close/>
                  <a:moveTo>
                    <a:pt x="54" y="55"/>
                  </a:moveTo>
                  <a:cubicBezTo>
                    <a:pt x="55" y="55"/>
                    <a:pt x="55" y="55"/>
                    <a:pt x="55" y="56"/>
                  </a:cubicBezTo>
                  <a:cubicBezTo>
                    <a:pt x="55" y="56"/>
                    <a:pt x="55" y="57"/>
                    <a:pt x="54" y="57"/>
                  </a:cubicBezTo>
                  <a:cubicBezTo>
                    <a:pt x="54" y="57"/>
                    <a:pt x="53" y="56"/>
                    <a:pt x="53" y="56"/>
                  </a:cubicBezTo>
                  <a:cubicBezTo>
                    <a:pt x="53" y="55"/>
                    <a:pt x="54" y="55"/>
                    <a:pt x="54" y="55"/>
                  </a:cubicBezTo>
                  <a:close/>
                  <a:moveTo>
                    <a:pt x="14" y="68"/>
                  </a:moveTo>
                  <a:cubicBezTo>
                    <a:pt x="16" y="68"/>
                    <a:pt x="17" y="67"/>
                    <a:pt x="17" y="65"/>
                  </a:cubicBezTo>
                  <a:cubicBezTo>
                    <a:pt x="17" y="64"/>
                    <a:pt x="16" y="63"/>
                    <a:pt x="14" y="63"/>
                  </a:cubicBezTo>
                  <a:cubicBezTo>
                    <a:pt x="13" y="63"/>
                    <a:pt x="11" y="64"/>
                    <a:pt x="11" y="65"/>
                  </a:cubicBezTo>
                  <a:cubicBezTo>
                    <a:pt x="11" y="67"/>
                    <a:pt x="13" y="68"/>
                    <a:pt x="14" y="68"/>
                  </a:cubicBezTo>
                  <a:close/>
                  <a:moveTo>
                    <a:pt x="14" y="65"/>
                  </a:moveTo>
                  <a:cubicBezTo>
                    <a:pt x="15" y="65"/>
                    <a:pt x="15" y="65"/>
                    <a:pt x="15" y="65"/>
                  </a:cubicBezTo>
                  <a:cubicBezTo>
                    <a:pt x="15" y="66"/>
                    <a:pt x="15" y="66"/>
                    <a:pt x="14" y="66"/>
                  </a:cubicBezTo>
                  <a:cubicBezTo>
                    <a:pt x="14" y="66"/>
                    <a:pt x="13" y="66"/>
                    <a:pt x="13" y="65"/>
                  </a:cubicBezTo>
                  <a:cubicBezTo>
                    <a:pt x="13" y="65"/>
                    <a:pt x="14" y="65"/>
                    <a:pt x="14" y="65"/>
                  </a:cubicBezTo>
                  <a:close/>
                  <a:moveTo>
                    <a:pt x="24" y="68"/>
                  </a:moveTo>
                  <a:cubicBezTo>
                    <a:pt x="26" y="68"/>
                    <a:pt x="27" y="67"/>
                    <a:pt x="27" y="65"/>
                  </a:cubicBezTo>
                  <a:cubicBezTo>
                    <a:pt x="27" y="64"/>
                    <a:pt x="26" y="63"/>
                    <a:pt x="24" y="63"/>
                  </a:cubicBezTo>
                  <a:cubicBezTo>
                    <a:pt x="23" y="63"/>
                    <a:pt x="21" y="64"/>
                    <a:pt x="21" y="65"/>
                  </a:cubicBezTo>
                  <a:cubicBezTo>
                    <a:pt x="21" y="67"/>
                    <a:pt x="23" y="68"/>
                    <a:pt x="24" y="68"/>
                  </a:cubicBezTo>
                  <a:close/>
                  <a:moveTo>
                    <a:pt x="24" y="65"/>
                  </a:moveTo>
                  <a:cubicBezTo>
                    <a:pt x="25" y="65"/>
                    <a:pt x="25" y="65"/>
                    <a:pt x="25" y="65"/>
                  </a:cubicBezTo>
                  <a:cubicBezTo>
                    <a:pt x="25" y="66"/>
                    <a:pt x="25" y="66"/>
                    <a:pt x="24" y="66"/>
                  </a:cubicBezTo>
                  <a:cubicBezTo>
                    <a:pt x="24" y="66"/>
                    <a:pt x="23" y="66"/>
                    <a:pt x="23" y="65"/>
                  </a:cubicBezTo>
                  <a:cubicBezTo>
                    <a:pt x="23" y="65"/>
                    <a:pt x="24" y="65"/>
                    <a:pt x="24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Freeform 14"/>
            <p:cNvSpPr>
              <a:spLocks noEditPoints="1"/>
            </p:cNvSpPr>
            <p:nvPr/>
          </p:nvSpPr>
          <p:spPr bwMode="auto">
            <a:xfrm>
              <a:off x="5982725" y="6349082"/>
              <a:ext cx="390810" cy="455946"/>
            </a:xfrm>
            <a:custGeom>
              <a:avLst/>
              <a:gdLst>
                <a:gd name="T0" fmla="*/ 36 w 56"/>
                <a:gd name="T1" fmla="*/ 14 h 65"/>
                <a:gd name="T2" fmla="*/ 43 w 56"/>
                <a:gd name="T3" fmla="*/ 2 h 65"/>
                <a:gd name="T4" fmla="*/ 41 w 56"/>
                <a:gd name="T5" fmla="*/ 0 h 65"/>
                <a:gd name="T6" fmla="*/ 13 w 56"/>
                <a:gd name="T7" fmla="*/ 1 h 65"/>
                <a:gd name="T8" fmla="*/ 20 w 56"/>
                <a:gd name="T9" fmla="*/ 14 h 65"/>
                <a:gd name="T10" fmla="*/ 0 w 56"/>
                <a:gd name="T11" fmla="*/ 37 h 65"/>
                <a:gd name="T12" fmla="*/ 7 w 56"/>
                <a:gd name="T13" fmla="*/ 65 h 65"/>
                <a:gd name="T14" fmla="*/ 56 w 56"/>
                <a:gd name="T15" fmla="*/ 58 h 65"/>
                <a:gd name="T16" fmla="*/ 36 w 56"/>
                <a:gd name="T17" fmla="*/ 15 h 65"/>
                <a:gd name="T18" fmla="*/ 23 w 56"/>
                <a:gd name="T19" fmla="*/ 4 h 65"/>
                <a:gd name="T20" fmla="*/ 21 w 56"/>
                <a:gd name="T21" fmla="*/ 5 h 65"/>
                <a:gd name="T22" fmla="*/ 22 w 56"/>
                <a:gd name="T23" fmla="*/ 13 h 65"/>
                <a:gd name="T24" fmla="*/ 39 w 56"/>
                <a:gd name="T25" fmla="*/ 3 h 65"/>
                <a:gd name="T26" fmla="*/ 26 w 56"/>
                <a:gd name="T27" fmla="*/ 13 h 65"/>
                <a:gd name="T28" fmla="*/ 33 w 56"/>
                <a:gd name="T29" fmla="*/ 15 h 65"/>
                <a:gd name="T30" fmla="*/ 23 w 56"/>
                <a:gd name="T31" fmla="*/ 16 h 65"/>
                <a:gd name="T32" fmla="*/ 53 w 56"/>
                <a:gd name="T33" fmla="*/ 58 h 65"/>
                <a:gd name="T34" fmla="*/ 7 w 56"/>
                <a:gd name="T35" fmla="*/ 62 h 65"/>
                <a:gd name="T36" fmla="*/ 3 w 56"/>
                <a:gd name="T37" fmla="*/ 37 h 65"/>
                <a:gd name="T38" fmla="*/ 34 w 56"/>
                <a:gd name="T39" fmla="*/ 18 h 65"/>
                <a:gd name="T40" fmla="*/ 53 w 56"/>
                <a:gd name="T41" fmla="*/ 58 h 65"/>
                <a:gd name="T42" fmla="*/ 8 w 56"/>
                <a:gd name="T43" fmla="*/ 54 h 65"/>
                <a:gd name="T44" fmla="*/ 12 w 56"/>
                <a:gd name="T45" fmla="*/ 58 h 65"/>
                <a:gd name="T46" fmla="*/ 6 w 56"/>
                <a:gd name="T47" fmla="*/ 54 h 65"/>
                <a:gd name="T48" fmla="*/ 23 w 56"/>
                <a:gd name="T49" fmla="*/ 21 h 65"/>
                <a:gd name="T50" fmla="*/ 23 w 56"/>
                <a:gd name="T51" fmla="*/ 23 h 65"/>
                <a:gd name="T52" fmla="*/ 28 w 56"/>
                <a:gd name="T53" fmla="*/ 28 h 65"/>
                <a:gd name="T54" fmla="*/ 28 w 56"/>
                <a:gd name="T55" fmla="*/ 53 h 65"/>
                <a:gd name="T56" fmla="*/ 28 w 56"/>
                <a:gd name="T57" fmla="*/ 28 h 65"/>
                <a:gd name="T58" fmla="*/ 17 w 56"/>
                <a:gd name="T59" fmla="*/ 41 h 65"/>
                <a:gd name="T60" fmla="*/ 38 w 56"/>
                <a:gd name="T61" fmla="*/ 41 h 65"/>
                <a:gd name="T62" fmla="*/ 26 w 56"/>
                <a:gd name="T63" fmla="*/ 37 h 65"/>
                <a:gd name="T64" fmla="*/ 32 w 56"/>
                <a:gd name="T65" fmla="*/ 44 h 65"/>
                <a:gd name="T66" fmla="*/ 29 w 56"/>
                <a:gd name="T67" fmla="*/ 49 h 65"/>
                <a:gd name="T68" fmla="*/ 27 w 56"/>
                <a:gd name="T69" fmla="*/ 49 h 65"/>
                <a:gd name="T70" fmla="*/ 24 w 56"/>
                <a:gd name="T71" fmla="*/ 44 h 65"/>
                <a:gd name="T72" fmla="*/ 26 w 56"/>
                <a:gd name="T73" fmla="*/ 44 h 65"/>
                <a:gd name="T74" fmla="*/ 30 w 56"/>
                <a:gd name="T75" fmla="*/ 44 h 65"/>
                <a:gd name="T76" fmla="*/ 24 w 56"/>
                <a:gd name="T77" fmla="*/ 37 h 65"/>
                <a:gd name="T78" fmla="*/ 27 w 56"/>
                <a:gd name="T79" fmla="*/ 32 h 65"/>
                <a:gd name="T80" fmla="*/ 29 w 56"/>
                <a:gd name="T81" fmla="*/ 32 h 65"/>
                <a:gd name="T82" fmla="*/ 32 w 56"/>
                <a:gd name="T83" fmla="*/ 37 h 65"/>
                <a:gd name="T84" fmla="*/ 30 w 56"/>
                <a:gd name="T85" fmla="*/ 37 h 65"/>
                <a:gd name="T86" fmla="*/ 26 w 56"/>
                <a:gd name="T87" fmla="*/ 3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" h="65">
                  <a:moveTo>
                    <a:pt x="36" y="15"/>
                  </a:moveTo>
                  <a:cubicBezTo>
                    <a:pt x="36" y="14"/>
                    <a:pt x="36" y="14"/>
                    <a:pt x="36" y="14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43" y="3"/>
                    <a:pt x="43" y="3"/>
                    <a:pt x="43" y="2"/>
                  </a:cubicBezTo>
                  <a:cubicBezTo>
                    <a:pt x="43" y="1"/>
                    <a:pt x="42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3" y="0"/>
                    <a:pt x="13" y="1"/>
                  </a:cubicBezTo>
                  <a:cubicBezTo>
                    <a:pt x="12" y="2"/>
                    <a:pt x="12" y="3"/>
                    <a:pt x="13" y="3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9" y="16"/>
                    <a:pt x="0" y="26"/>
                    <a:pt x="0" y="37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1"/>
                    <a:pt x="3" y="65"/>
                    <a:pt x="7" y="65"/>
                  </a:cubicBezTo>
                  <a:cubicBezTo>
                    <a:pt x="49" y="65"/>
                    <a:pt x="49" y="65"/>
                    <a:pt x="49" y="65"/>
                  </a:cubicBezTo>
                  <a:cubicBezTo>
                    <a:pt x="53" y="65"/>
                    <a:pt x="56" y="61"/>
                    <a:pt x="56" y="58"/>
                  </a:cubicBezTo>
                  <a:cubicBezTo>
                    <a:pt x="56" y="37"/>
                    <a:pt x="56" y="37"/>
                    <a:pt x="56" y="37"/>
                  </a:cubicBezTo>
                  <a:cubicBezTo>
                    <a:pt x="56" y="26"/>
                    <a:pt x="47" y="16"/>
                    <a:pt x="36" y="15"/>
                  </a:cubicBezTo>
                  <a:close/>
                  <a:moveTo>
                    <a:pt x="26" y="13"/>
                  </a:moveTo>
                  <a:cubicBezTo>
                    <a:pt x="23" y="4"/>
                    <a:pt x="23" y="4"/>
                    <a:pt x="23" y="4"/>
                  </a:cubicBezTo>
                  <a:cubicBezTo>
                    <a:pt x="22" y="3"/>
                    <a:pt x="22" y="3"/>
                    <a:pt x="21" y="3"/>
                  </a:cubicBezTo>
                  <a:cubicBezTo>
                    <a:pt x="21" y="4"/>
                    <a:pt x="21" y="4"/>
                    <a:pt x="21" y="5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33" y="13"/>
                    <a:pt x="33" y="13"/>
                    <a:pt x="33" y="13"/>
                  </a:cubicBezTo>
                  <a:lnTo>
                    <a:pt x="26" y="13"/>
                  </a:lnTo>
                  <a:close/>
                  <a:moveTo>
                    <a:pt x="23" y="15"/>
                  </a:moveTo>
                  <a:cubicBezTo>
                    <a:pt x="33" y="15"/>
                    <a:pt x="33" y="15"/>
                    <a:pt x="33" y="15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23" y="16"/>
                    <a:pt x="23" y="16"/>
                    <a:pt x="23" y="16"/>
                  </a:cubicBezTo>
                  <a:lnTo>
                    <a:pt x="23" y="15"/>
                  </a:lnTo>
                  <a:close/>
                  <a:moveTo>
                    <a:pt x="53" y="58"/>
                  </a:moveTo>
                  <a:cubicBezTo>
                    <a:pt x="53" y="60"/>
                    <a:pt x="51" y="62"/>
                    <a:pt x="49" y="62"/>
                  </a:cubicBezTo>
                  <a:cubicBezTo>
                    <a:pt x="7" y="62"/>
                    <a:pt x="7" y="62"/>
                    <a:pt x="7" y="62"/>
                  </a:cubicBezTo>
                  <a:cubicBezTo>
                    <a:pt x="5" y="62"/>
                    <a:pt x="3" y="60"/>
                    <a:pt x="3" y="58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3" y="26"/>
                    <a:pt x="11" y="18"/>
                    <a:pt x="22" y="18"/>
                  </a:cubicBezTo>
                  <a:cubicBezTo>
                    <a:pt x="34" y="18"/>
                    <a:pt x="34" y="18"/>
                    <a:pt x="34" y="18"/>
                  </a:cubicBezTo>
                  <a:cubicBezTo>
                    <a:pt x="44" y="18"/>
                    <a:pt x="53" y="26"/>
                    <a:pt x="53" y="37"/>
                  </a:cubicBezTo>
                  <a:lnTo>
                    <a:pt x="53" y="58"/>
                  </a:lnTo>
                  <a:close/>
                  <a:moveTo>
                    <a:pt x="8" y="38"/>
                  </a:moveTo>
                  <a:cubicBezTo>
                    <a:pt x="8" y="54"/>
                    <a:pt x="8" y="54"/>
                    <a:pt x="8" y="54"/>
                  </a:cubicBezTo>
                  <a:cubicBezTo>
                    <a:pt x="8" y="55"/>
                    <a:pt x="9" y="57"/>
                    <a:pt x="11" y="57"/>
                  </a:cubicBezTo>
                  <a:cubicBezTo>
                    <a:pt x="11" y="57"/>
                    <a:pt x="12" y="57"/>
                    <a:pt x="12" y="58"/>
                  </a:cubicBezTo>
                  <a:cubicBezTo>
                    <a:pt x="12" y="58"/>
                    <a:pt x="11" y="59"/>
                    <a:pt x="11" y="59"/>
                  </a:cubicBezTo>
                  <a:cubicBezTo>
                    <a:pt x="8" y="59"/>
                    <a:pt x="6" y="56"/>
                    <a:pt x="6" y="54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6" y="28"/>
                    <a:pt x="14" y="21"/>
                    <a:pt x="23" y="21"/>
                  </a:cubicBezTo>
                  <a:cubicBezTo>
                    <a:pt x="24" y="21"/>
                    <a:pt x="24" y="21"/>
                    <a:pt x="24" y="22"/>
                  </a:cubicBezTo>
                  <a:cubicBezTo>
                    <a:pt x="24" y="22"/>
                    <a:pt x="24" y="23"/>
                    <a:pt x="23" y="23"/>
                  </a:cubicBezTo>
                  <a:cubicBezTo>
                    <a:pt x="15" y="23"/>
                    <a:pt x="8" y="29"/>
                    <a:pt x="8" y="38"/>
                  </a:cubicBezTo>
                  <a:close/>
                  <a:moveTo>
                    <a:pt x="28" y="28"/>
                  </a:moveTo>
                  <a:cubicBezTo>
                    <a:pt x="21" y="28"/>
                    <a:pt x="15" y="34"/>
                    <a:pt x="15" y="41"/>
                  </a:cubicBezTo>
                  <a:cubicBezTo>
                    <a:pt x="15" y="47"/>
                    <a:pt x="21" y="53"/>
                    <a:pt x="28" y="53"/>
                  </a:cubicBezTo>
                  <a:cubicBezTo>
                    <a:pt x="35" y="53"/>
                    <a:pt x="40" y="47"/>
                    <a:pt x="40" y="41"/>
                  </a:cubicBezTo>
                  <a:cubicBezTo>
                    <a:pt x="40" y="34"/>
                    <a:pt x="35" y="28"/>
                    <a:pt x="28" y="28"/>
                  </a:cubicBezTo>
                  <a:close/>
                  <a:moveTo>
                    <a:pt x="28" y="51"/>
                  </a:moveTo>
                  <a:cubicBezTo>
                    <a:pt x="22" y="51"/>
                    <a:pt x="17" y="46"/>
                    <a:pt x="17" y="41"/>
                  </a:cubicBezTo>
                  <a:cubicBezTo>
                    <a:pt x="17" y="35"/>
                    <a:pt x="22" y="30"/>
                    <a:pt x="28" y="30"/>
                  </a:cubicBezTo>
                  <a:cubicBezTo>
                    <a:pt x="33" y="30"/>
                    <a:pt x="38" y="35"/>
                    <a:pt x="38" y="41"/>
                  </a:cubicBezTo>
                  <a:cubicBezTo>
                    <a:pt x="38" y="46"/>
                    <a:pt x="33" y="51"/>
                    <a:pt x="28" y="51"/>
                  </a:cubicBezTo>
                  <a:close/>
                  <a:moveTo>
                    <a:pt x="26" y="37"/>
                  </a:moveTo>
                  <a:cubicBezTo>
                    <a:pt x="26" y="39"/>
                    <a:pt x="27" y="40"/>
                    <a:pt x="28" y="40"/>
                  </a:cubicBezTo>
                  <a:cubicBezTo>
                    <a:pt x="30" y="40"/>
                    <a:pt x="32" y="41"/>
                    <a:pt x="32" y="44"/>
                  </a:cubicBezTo>
                  <a:cubicBezTo>
                    <a:pt x="32" y="46"/>
                    <a:pt x="31" y="47"/>
                    <a:pt x="29" y="48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7" y="50"/>
                    <a:pt x="27" y="49"/>
                    <a:pt x="27" y="49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5" y="47"/>
                    <a:pt x="24" y="46"/>
                    <a:pt x="24" y="44"/>
                  </a:cubicBezTo>
                  <a:cubicBezTo>
                    <a:pt x="24" y="43"/>
                    <a:pt x="24" y="43"/>
                    <a:pt x="25" y="43"/>
                  </a:cubicBezTo>
                  <a:cubicBezTo>
                    <a:pt x="25" y="43"/>
                    <a:pt x="26" y="43"/>
                    <a:pt x="26" y="44"/>
                  </a:cubicBezTo>
                  <a:cubicBezTo>
                    <a:pt x="26" y="45"/>
                    <a:pt x="27" y="46"/>
                    <a:pt x="28" y="46"/>
                  </a:cubicBezTo>
                  <a:cubicBezTo>
                    <a:pt x="29" y="46"/>
                    <a:pt x="30" y="45"/>
                    <a:pt x="30" y="44"/>
                  </a:cubicBezTo>
                  <a:cubicBezTo>
                    <a:pt x="30" y="42"/>
                    <a:pt x="29" y="42"/>
                    <a:pt x="28" y="42"/>
                  </a:cubicBezTo>
                  <a:cubicBezTo>
                    <a:pt x="25" y="42"/>
                    <a:pt x="24" y="40"/>
                    <a:pt x="24" y="37"/>
                  </a:cubicBezTo>
                  <a:cubicBezTo>
                    <a:pt x="24" y="36"/>
                    <a:pt x="25" y="34"/>
                    <a:pt x="27" y="34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7" y="32"/>
                    <a:pt x="27" y="31"/>
                    <a:pt x="28" y="31"/>
                  </a:cubicBezTo>
                  <a:cubicBezTo>
                    <a:pt x="28" y="31"/>
                    <a:pt x="29" y="32"/>
                    <a:pt x="29" y="32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30" y="34"/>
                    <a:pt x="32" y="35"/>
                    <a:pt x="32" y="37"/>
                  </a:cubicBezTo>
                  <a:cubicBezTo>
                    <a:pt x="32" y="38"/>
                    <a:pt x="31" y="38"/>
                    <a:pt x="31" y="38"/>
                  </a:cubicBezTo>
                  <a:cubicBezTo>
                    <a:pt x="30" y="38"/>
                    <a:pt x="30" y="38"/>
                    <a:pt x="30" y="37"/>
                  </a:cubicBezTo>
                  <a:cubicBezTo>
                    <a:pt x="30" y="36"/>
                    <a:pt x="29" y="35"/>
                    <a:pt x="28" y="35"/>
                  </a:cubicBezTo>
                  <a:cubicBezTo>
                    <a:pt x="27" y="35"/>
                    <a:pt x="26" y="36"/>
                    <a:pt x="26" y="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6" name="Freeform 41"/>
            <p:cNvSpPr>
              <a:spLocks noEditPoints="1"/>
            </p:cNvSpPr>
            <p:nvPr/>
          </p:nvSpPr>
          <p:spPr bwMode="auto">
            <a:xfrm>
              <a:off x="8353598" y="3863781"/>
              <a:ext cx="386783" cy="373891"/>
            </a:xfrm>
            <a:custGeom>
              <a:avLst/>
              <a:gdLst>
                <a:gd name="T0" fmla="*/ 12 w 63"/>
                <a:gd name="T1" fmla="*/ 10 h 61"/>
                <a:gd name="T2" fmla="*/ 13 w 63"/>
                <a:gd name="T3" fmla="*/ 10 h 61"/>
                <a:gd name="T4" fmla="*/ 13 w 63"/>
                <a:gd name="T5" fmla="*/ 12 h 61"/>
                <a:gd name="T6" fmla="*/ 13 w 63"/>
                <a:gd name="T7" fmla="*/ 29 h 61"/>
                <a:gd name="T8" fmla="*/ 13 w 63"/>
                <a:gd name="T9" fmla="*/ 31 h 61"/>
                <a:gd name="T10" fmla="*/ 13 w 63"/>
                <a:gd name="T11" fmla="*/ 31 h 61"/>
                <a:gd name="T12" fmla="*/ 12 w 63"/>
                <a:gd name="T13" fmla="*/ 31 h 61"/>
                <a:gd name="T14" fmla="*/ 12 w 63"/>
                <a:gd name="T15" fmla="*/ 10 h 61"/>
                <a:gd name="T16" fmla="*/ 61 w 63"/>
                <a:gd name="T17" fmla="*/ 59 h 61"/>
                <a:gd name="T18" fmla="*/ 56 w 63"/>
                <a:gd name="T19" fmla="*/ 61 h 61"/>
                <a:gd name="T20" fmla="*/ 51 w 63"/>
                <a:gd name="T21" fmla="*/ 59 h 61"/>
                <a:gd name="T22" fmla="*/ 38 w 63"/>
                <a:gd name="T23" fmla="*/ 47 h 61"/>
                <a:gd name="T24" fmla="*/ 36 w 63"/>
                <a:gd name="T25" fmla="*/ 42 h 61"/>
                <a:gd name="T26" fmla="*/ 32 w 63"/>
                <a:gd name="T27" fmla="*/ 38 h 61"/>
                <a:gd name="T28" fmla="*/ 22 w 63"/>
                <a:gd name="T29" fmla="*/ 41 h 61"/>
                <a:gd name="T30" fmla="*/ 8 w 63"/>
                <a:gd name="T31" fmla="*/ 35 h 61"/>
                <a:gd name="T32" fmla="*/ 8 w 63"/>
                <a:gd name="T33" fmla="*/ 6 h 61"/>
                <a:gd name="T34" fmla="*/ 22 w 63"/>
                <a:gd name="T35" fmla="*/ 0 h 61"/>
                <a:gd name="T36" fmla="*/ 36 w 63"/>
                <a:gd name="T37" fmla="*/ 6 h 61"/>
                <a:gd name="T38" fmla="*/ 39 w 63"/>
                <a:gd name="T39" fmla="*/ 31 h 61"/>
                <a:gd name="T40" fmla="*/ 43 w 63"/>
                <a:gd name="T41" fmla="*/ 35 h 61"/>
                <a:gd name="T42" fmla="*/ 48 w 63"/>
                <a:gd name="T43" fmla="*/ 37 h 61"/>
                <a:gd name="T44" fmla="*/ 60 w 63"/>
                <a:gd name="T45" fmla="*/ 49 h 61"/>
                <a:gd name="T46" fmla="*/ 61 w 63"/>
                <a:gd name="T47" fmla="*/ 59 h 61"/>
                <a:gd name="T48" fmla="*/ 10 w 63"/>
                <a:gd name="T49" fmla="*/ 8 h 61"/>
                <a:gd name="T50" fmla="*/ 5 w 63"/>
                <a:gd name="T51" fmla="*/ 21 h 61"/>
                <a:gd name="T52" fmla="*/ 10 w 63"/>
                <a:gd name="T53" fmla="*/ 33 h 61"/>
                <a:gd name="T54" fmla="*/ 22 w 63"/>
                <a:gd name="T55" fmla="*/ 38 h 61"/>
                <a:gd name="T56" fmla="*/ 34 w 63"/>
                <a:gd name="T57" fmla="*/ 33 h 61"/>
                <a:gd name="T58" fmla="*/ 39 w 63"/>
                <a:gd name="T59" fmla="*/ 21 h 61"/>
                <a:gd name="T60" fmla="*/ 34 w 63"/>
                <a:gd name="T61" fmla="*/ 8 h 61"/>
                <a:gd name="T62" fmla="*/ 22 w 63"/>
                <a:gd name="T63" fmla="*/ 3 h 61"/>
                <a:gd name="T64" fmla="*/ 10 w 63"/>
                <a:gd name="T65" fmla="*/ 8 h 61"/>
                <a:gd name="T66" fmla="*/ 36 w 63"/>
                <a:gd name="T67" fmla="*/ 34 h 61"/>
                <a:gd name="T68" fmla="*/ 34 w 63"/>
                <a:gd name="T69" fmla="*/ 35 h 61"/>
                <a:gd name="T70" fmla="*/ 38 w 63"/>
                <a:gd name="T71" fmla="*/ 39 h 61"/>
                <a:gd name="T72" fmla="*/ 39 w 63"/>
                <a:gd name="T73" fmla="*/ 37 h 61"/>
                <a:gd name="T74" fmla="*/ 40 w 63"/>
                <a:gd name="T75" fmla="*/ 36 h 61"/>
                <a:gd name="T76" fmla="*/ 37 w 63"/>
                <a:gd name="T77" fmla="*/ 33 h 61"/>
                <a:gd name="T78" fmla="*/ 36 w 63"/>
                <a:gd name="T79" fmla="*/ 34 h 61"/>
                <a:gd name="T80" fmla="*/ 41 w 63"/>
                <a:gd name="T81" fmla="*/ 44 h 61"/>
                <a:gd name="T82" fmla="*/ 53 w 63"/>
                <a:gd name="T83" fmla="*/ 57 h 61"/>
                <a:gd name="T84" fmla="*/ 58 w 63"/>
                <a:gd name="T85" fmla="*/ 57 h 61"/>
                <a:gd name="T86" fmla="*/ 60 w 63"/>
                <a:gd name="T87" fmla="*/ 54 h 61"/>
                <a:gd name="T88" fmla="*/ 58 w 63"/>
                <a:gd name="T89" fmla="*/ 51 h 61"/>
                <a:gd name="T90" fmla="*/ 46 w 63"/>
                <a:gd name="T91" fmla="*/ 39 h 61"/>
                <a:gd name="T92" fmla="*/ 43 w 63"/>
                <a:gd name="T93" fmla="*/ 38 h 61"/>
                <a:gd name="T94" fmla="*/ 42 w 63"/>
                <a:gd name="T95" fmla="*/ 38 h 61"/>
                <a:gd name="T96" fmla="*/ 41 w 63"/>
                <a:gd name="T97" fmla="*/ 38 h 61"/>
                <a:gd name="T98" fmla="*/ 40 w 63"/>
                <a:gd name="T99" fmla="*/ 39 h 61"/>
                <a:gd name="T100" fmla="*/ 40 w 63"/>
                <a:gd name="T101" fmla="*/ 40 h 61"/>
                <a:gd name="T102" fmla="*/ 39 w 63"/>
                <a:gd name="T103" fmla="*/ 40 h 61"/>
                <a:gd name="T104" fmla="*/ 41 w 63"/>
                <a:gd name="T105" fmla="*/ 44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3" h="61">
                  <a:moveTo>
                    <a:pt x="12" y="10"/>
                  </a:moveTo>
                  <a:cubicBezTo>
                    <a:pt x="12" y="10"/>
                    <a:pt x="13" y="10"/>
                    <a:pt x="13" y="10"/>
                  </a:cubicBezTo>
                  <a:cubicBezTo>
                    <a:pt x="14" y="11"/>
                    <a:pt x="14" y="11"/>
                    <a:pt x="13" y="12"/>
                  </a:cubicBezTo>
                  <a:cubicBezTo>
                    <a:pt x="8" y="17"/>
                    <a:pt x="8" y="24"/>
                    <a:pt x="13" y="29"/>
                  </a:cubicBezTo>
                  <a:cubicBezTo>
                    <a:pt x="14" y="30"/>
                    <a:pt x="14" y="30"/>
                    <a:pt x="13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6" y="25"/>
                    <a:pt x="6" y="16"/>
                    <a:pt x="12" y="10"/>
                  </a:cubicBezTo>
                  <a:close/>
                  <a:moveTo>
                    <a:pt x="61" y="59"/>
                  </a:moveTo>
                  <a:cubicBezTo>
                    <a:pt x="59" y="60"/>
                    <a:pt x="58" y="61"/>
                    <a:pt x="56" y="61"/>
                  </a:cubicBezTo>
                  <a:cubicBezTo>
                    <a:pt x="54" y="61"/>
                    <a:pt x="52" y="60"/>
                    <a:pt x="51" y="59"/>
                  </a:cubicBezTo>
                  <a:cubicBezTo>
                    <a:pt x="38" y="47"/>
                    <a:pt x="38" y="47"/>
                    <a:pt x="38" y="47"/>
                  </a:cubicBezTo>
                  <a:cubicBezTo>
                    <a:pt x="37" y="45"/>
                    <a:pt x="36" y="43"/>
                    <a:pt x="36" y="42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29" y="40"/>
                    <a:pt x="26" y="41"/>
                    <a:pt x="22" y="41"/>
                  </a:cubicBezTo>
                  <a:cubicBezTo>
                    <a:pt x="17" y="41"/>
                    <a:pt x="12" y="38"/>
                    <a:pt x="8" y="35"/>
                  </a:cubicBezTo>
                  <a:cubicBezTo>
                    <a:pt x="0" y="27"/>
                    <a:pt x="0" y="14"/>
                    <a:pt x="8" y="6"/>
                  </a:cubicBezTo>
                  <a:cubicBezTo>
                    <a:pt x="12" y="3"/>
                    <a:pt x="17" y="0"/>
                    <a:pt x="22" y="0"/>
                  </a:cubicBezTo>
                  <a:cubicBezTo>
                    <a:pt x="28" y="0"/>
                    <a:pt x="33" y="3"/>
                    <a:pt x="36" y="6"/>
                  </a:cubicBezTo>
                  <a:cubicBezTo>
                    <a:pt x="43" y="13"/>
                    <a:pt x="44" y="23"/>
                    <a:pt x="39" y="31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5" y="35"/>
                    <a:pt x="47" y="35"/>
                    <a:pt x="48" y="37"/>
                  </a:cubicBezTo>
                  <a:cubicBezTo>
                    <a:pt x="60" y="49"/>
                    <a:pt x="60" y="49"/>
                    <a:pt x="60" y="49"/>
                  </a:cubicBezTo>
                  <a:cubicBezTo>
                    <a:pt x="63" y="52"/>
                    <a:pt x="63" y="56"/>
                    <a:pt x="61" y="59"/>
                  </a:cubicBezTo>
                  <a:close/>
                  <a:moveTo>
                    <a:pt x="10" y="8"/>
                  </a:moveTo>
                  <a:cubicBezTo>
                    <a:pt x="7" y="12"/>
                    <a:pt x="5" y="16"/>
                    <a:pt x="5" y="21"/>
                  </a:cubicBezTo>
                  <a:cubicBezTo>
                    <a:pt x="5" y="25"/>
                    <a:pt x="7" y="29"/>
                    <a:pt x="10" y="33"/>
                  </a:cubicBezTo>
                  <a:cubicBezTo>
                    <a:pt x="13" y="36"/>
                    <a:pt x="18" y="38"/>
                    <a:pt x="22" y="38"/>
                  </a:cubicBezTo>
                  <a:cubicBezTo>
                    <a:pt x="27" y="38"/>
                    <a:pt x="31" y="36"/>
                    <a:pt x="34" y="33"/>
                  </a:cubicBezTo>
                  <a:cubicBezTo>
                    <a:pt x="37" y="29"/>
                    <a:pt x="39" y="25"/>
                    <a:pt x="39" y="21"/>
                  </a:cubicBezTo>
                  <a:cubicBezTo>
                    <a:pt x="39" y="16"/>
                    <a:pt x="37" y="12"/>
                    <a:pt x="34" y="8"/>
                  </a:cubicBezTo>
                  <a:cubicBezTo>
                    <a:pt x="31" y="5"/>
                    <a:pt x="27" y="3"/>
                    <a:pt x="22" y="3"/>
                  </a:cubicBezTo>
                  <a:cubicBezTo>
                    <a:pt x="18" y="3"/>
                    <a:pt x="13" y="5"/>
                    <a:pt x="10" y="8"/>
                  </a:cubicBezTo>
                  <a:close/>
                  <a:moveTo>
                    <a:pt x="36" y="34"/>
                  </a:moveTo>
                  <a:cubicBezTo>
                    <a:pt x="35" y="34"/>
                    <a:pt x="35" y="35"/>
                    <a:pt x="34" y="35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8" y="38"/>
                    <a:pt x="38" y="38"/>
                    <a:pt x="39" y="37"/>
                  </a:cubicBezTo>
                  <a:cubicBezTo>
                    <a:pt x="39" y="37"/>
                    <a:pt x="40" y="36"/>
                    <a:pt x="40" y="36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6" y="33"/>
                    <a:pt x="36" y="34"/>
                    <a:pt x="36" y="34"/>
                  </a:cubicBezTo>
                  <a:close/>
                  <a:moveTo>
                    <a:pt x="41" y="44"/>
                  </a:moveTo>
                  <a:cubicBezTo>
                    <a:pt x="53" y="57"/>
                    <a:pt x="53" y="57"/>
                    <a:pt x="53" y="57"/>
                  </a:cubicBezTo>
                  <a:cubicBezTo>
                    <a:pt x="54" y="58"/>
                    <a:pt x="57" y="58"/>
                    <a:pt x="58" y="57"/>
                  </a:cubicBezTo>
                  <a:cubicBezTo>
                    <a:pt x="59" y="56"/>
                    <a:pt x="60" y="55"/>
                    <a:pt x="60" y="54"/>
                  </a:cubicBezTo>
                  <a:cubicBezTo>
                    <a:pt x="60" y="53"/>
                    <a:pt x="59" y="52"/>
                    <a:pt x="58" y="51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5" y="38"/>
                    <a:pt x="44" y="38"/>
                    <a:pt x="43" y="38"/>
                  </a:cubicBezTo>
                  <a:cubicBezTo>
                    <a:pt x="43" y="38"/>
                    <a:pt x="42" y="38"/>
                    <a:pt x="42" y="38"/>
                  </a:cubicBezTo>
                  <a:cubicBezTo>
                    <a:pt x="42" y="38"/>
                    <a:pt x="42" y="38"/>
                    <a:pt x="41" y="38"/>
                  </a:cubicBezTo>
                  <a:cubicBezTo>
                    <a:pt x="41" y="38"/>
                    <a:pt x="41" y="38"/>
                    <a:pt x="40" y="39"/>
                  </a:cubicBezTo>
                  <a:cubicBezTo>
                    <a:pt x="40" y="39"/>
                    <a:pt x="40" y="39"/>
                    <a:pt x="40" y="40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9" y="42"/>
                    <a:pt x="39" y="43"/>
                    <a:pt x="41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7" name="Freeform 17"/>
            <p:cNvSpPr>
              <a:spLocks noEditPoints="1"/>
            </p:cNvSpPr>
            <p:nvPr/>
          </p:nvSpPr>
          <p:spPr bwMode="auto">
            <a:xfrm>
              <a:off x="4231782" y="4766800"/>
              <a:ext cx="416750" cy="353012"/>
            </a:xfrm>
            <a:custGeom>
              <a:avLst/>
              <a:gdLst>
                <a:gd name="T0" fmla="*/ 70 w 72"/>
                <a:gd name="T1" fmla="*/ 16 h 61"/>
                <a:gd name="T2" fmla="*/ 56 w 72"/>
                <a:gd name="T3" fmla="*/ 18 h 61"/>
                <a:gd name="T4" fmla="*/ 43 w 72"/>
                <a:gd name="T5" fmla="*/ 46 h 61"/>
                <a:gd name="T6" fmla="*/ 12 w 72"/>
                <a:gd name="T7" fmla="*/ 46 h 61"/>
                <a:gd name="T8" fmla="*/ 13 w 72"/>
                <a:gd name="T9" fmla="*/ 49 h 61"/>
                <a:gd name="T10" fmla="*/ 48 w 72"/>
                <a:gd name="T11" fmla="*/ 51 h 61"/>
                <a:gd name="T12" fmla="*/ 13 w 72"/>
                <a:gd name="T13" fmla="*/ 52 h 61"/>
                <a:gd name="T14" fmla="*/ 9 w 72"/>
                <a:gd name="T15" fmla="*/ 45 h 61"/>
                <a:gd name="T16" fmla="*/ 7 w 72"/>
                <a:gd name="T17" fmla="*/ 42 h 61"/>
                <a:gd name="T18" fmla="*/ 1 w 72"/>
                <a:gd name="T19" fmla="*/ 23 h 61"/>
                <a:gd name="T20" fmla="*/ 10 w 72"/>
                <a:gd name="T21" fmla="*/ 41 h 61"/>
                <a:gd name="T22" fmla="*/ 43 w 72"/>
                <a:gd name="T23" fmla="*/ 43 h 61"/>
                <a:gd name="T24" fmla="*/ 54 w 72"/>
                <a:gd name="T25" fmla="*/ 17 h 61"/>
                <a:gd name="T26" fmla="*/ 70 w 72"/>
                <a:gd name="T27" fmla="*/ 13 h 61"/>
                <a:gd name="T28" fmla="*/ 18 w 72"/>
                <a:gd name="T29" fmla="*/ 57 h 61"/>
                <a:gd name="T30" fmla="*/ 11 w 72"/>
                <a:gd name="T31" fmla="*/ 57 h 61"/>
                <a:gd name="T32" fmla="*/ 18 w 72"/>
                <a:gd name="T33" fmla="*/ 57 h 61"/>
                <a:gd name="T34" fmla="*/ 14 w 72"/>
                <a:gd name="T35" fmla="*/ 55 h 61"/>
                <a:gd name="T36" fmla="*/ 14 w 72"/>
                <a:gd name="T37" fmla="*/ 59 h 61"/>
                <a:gd name="T38" fmla="*/ 45 w 72"/>
                <a:gd name="T39" fmla="*/ 57 h 61"/>
                <a:gd name="T40" fmla="*/ 38 w 72"/>
                <a:gd name="T41" fmla="*/ 57 h 61"/>
                <a:gd name="T42" fmla="*/ 45 w 72"/>
                <a:gd name="T43" fmla="*/ 57 h 61"/>
                <a:gd name="T44" fmla="*/ 41 w 72"/>
                <a:gd name="T45" fmla="*/ 55 h 61"/>
                <a:gd name="T46" fmla="*/ 41 w 72"/>
                <a:gd name="T47" fmla="*/ 59 h 61"/>
                <a:gd name="T48" fmla="*/ 12 w 72"/>
                <a:gd name="T49" fmla="*/ 37 h 61"/>
                <a:gd name="T50" fmla="*/ 45 w 72"/>
                <a:gd name="T51" fmla="*/ 36 h 61"/>
                <a:gd name="T52" fmla="*/ 12 w 72"/>
                <a:gd name="T53" fmla="*/ 35 h 61"/>
                <a:gd name="T54" fmla="*/ 12 w 72"/>
                <a:gd name="T55" fmla="*/ 37 h 61"/>
                <a:gd name="T56" fmla="*/ 12 w 72"/>
                <a:gd name="T57" fmla="*/ 40 h 61"/>
                <a:gd name="T58" fmla="*/ 43 w 72"/>
                <a:gd name="T59" fmla="*/ 41 h 61"/>
                <a:gd name="T60" fmla="*/ 43 w 72"/>
                <a:gd name="T61" fmla="*/ 39 h 61"/>
                <a:gd name="T62" fmla="*/ 37 w 72"/>
                <a:gd name="T63" fmla="*/ 31 h 61"/>
                <a:gd name="T64" fmla="*/ 44 w 72"/>
                <a:gd name="T65" fmla="*/ 30 h 61"/>
                <a:gd name="T66" fmla="*/ 43 w 72"/>
                <a:gd name="T67" fmla="*/ 0 h 61"/>
                <a:gd name="T68" fmla="*/ 36 w 72"/>
                <a:gd name="T69" fmla="*/ 0 h 61"/>
                <a:gd name="T70" fmla="*/ 37 w 72"/>
                <a:gd name="T71" fmla="*/ 31 h 61"/>
                <a:gd name="T72" fmla="*/ 31 w 72"/>
                <a:gd name="T73" fmla="*/ 31 h 61"/>
                <a:gd name="T74" fmla="*/ 32 w 72"/>
                <a:gd name="T75" fmla="*/ 8 h 61"/>
                <a:gd name="T76" fmla="*/ 25 w 72"/>
                <a:gd name="T77" fmla="*/ 8 h 61"/>
                <a:gd name="T78" fmla="*/ 24 w 72"/>
                <a:gd name="T79" fmla="*/ 30 h 61"/>
                <a:gd name="T80" fmla="*/ 13 w 72"/>
                <a:gd name="T81" fmla="*/ 31 h 61"/>
                <a:gd name="T82" fmla="*/ 20 w 72"/>
                <a:gd name="T83" fmla="*/ 30 h 61"/>
                <a:gd name="T84" fmla="*/ 20 w 72"/>
                <a:gd name="T85" fmla="*/ 16 h 61"/>
                <a:gd name="T86" fmla="*/ 13 w 72"/>
                <a:gd name="T87" fmla="*/ 16 h 61"/>
                <a:gd name="T88" fmla="*/ 13 w 72"/>
                <a:gd name="T89" fmla="*/ 3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" h="61">
                  <a:moveTo>
                    <a:pt x="72" y="14"/>
                  </a:moveTo>
                  <a:cubicBezTo>
                    <a:pt x="72" y="15"/>
                    <a:pt x="71" y="16"/>
                    <a:pt x="70" y="16"/>
                  </a:cubicBezTo>
                  <a:cubicBezTo>
                    <a:pt x="59" y="16"/>
                    <a:pt x="59" y="16"/>
                    <a:pt x="59" y="16"/>
                  </a:cubicBezTo>
                  <a:cubicBezTo>
                    <a:pt x="58" y="16"/>
                    <a:pt x="57" y="17"/>
                    <a:pt x="56" y="18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8" y="44"/>
                    <a:pt x="46" y="46"/>
                    <a:pt x="43" y="46"/>
                  </a:cubicBezTo>
                  <a:cubicBezTo>
                    <a:pt x="13" y="46"/>
                    <a:pt x="13" y="46"/>
                    <a:pt x="13" y="46"/>
                  </a:cubicBezTo>
                  <a:cubicBezTo>
                    <a:pt x="13" y="46"/>
                    <a:pt x="12" y="46"/>
                    <a:pt x="12" y="46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49"/>
                    <a:pt x="12" y="49"/>
                    <a:pt x="13" y="49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7" y="49"/>
                    <a:pt x="48" y="50"/>
                    <a:pt x="48" y="51"/>
                  </a:cubicBezTo>
                  <a:cubicBezTo>
                    <a:pt x="48" y="52"/>
                    <a:pt x="47" y="52"/>
                    <a:pt x="47" y="52"/>
                  </a:cubicBezTo>
                  <a:cubicBezTo>
                    <a:pt x="13" y="52"/>
                    <a:pt x="13" y="52"/>
                    <a:pt x="13" y="52"/>
                  </a:cubicBezTo>
                  <a:cubicBezTo>
                    <a:pt x="11" y="52"/>
                    <a:pt x="9" y="50"/>
                    <a:pt x="9" y="48"/>
                  </a:cubicBezTo>
                  <a:cubicBezTo>
                    <a:pt x="9" y="45"/>
                    <a:pt x="9" y="45"/>
                    <a:pt x="9" y="45"/>
                  </a:cubicBezTo>
                  <a:cubicBezTo>
                    <a:pt x="9" y="45"/>
                    <a:pt x="9" y="44"/>
                    <a:pt x="9" y="44"/>
                  </a:cubicBezTo>
                  <a:cubicBezTo>
                    <a:pt x="8" y="44"/>
                    <a:pt x="8" y="43"/>
                    <a:pt x="7" y="42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4"/>
                    <a:pt x="0" y="23"/>
                    <a:pt x="1" y="23"/>
                  </a:cubicBezTo>
                  <a:cubicBezTo>
                    <a:pt x="1" y="22"/>
                    <a:pt x="2" y="23"/>
                    <a:pt x="3" y="24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11" y="42"/>
                    <a:pt x="12" y="43"/>
                    <a:pt x="13" y="43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44" y="43"/>
                    <a:pt x="46" y="42"/>
                    <a:pt x="46" y="41"/>
                  </a:cubicBezTo>
                  <a:cubicBezTo>
                    <a:pt x="54" y="17"/>
                    <a:pt x="54" y="17"/>
                    <a:pt x="54" y="17"/>
                  </a:cubicBezTo>
                  <a:cubicBezTo>
                    <a:pt x="54" y="15"/>
                    <a:pt x="57" y="13"/>
                    <a:pt x="59" y="13"/>
                  </a:cubicBezTo>
                  <a:cubicBezTo>
                    <a:pt x="70" y="13"/>
                    <a:pt x="70" y="13"/>
                    <a:pt x="70" y="13"/>
                  </a:cubicBezTo>
                  <a:cubicBezTo>
                    <a:pt x="71" y="13"/>
                    <a:pt x="72" y="13"/>
                    <a:pt x="72" y="14"/>
                  </a:cubicBezTo>
                  <a:close/>
                  <a:moveTo>
                    <a:pt x="18" y="57"/>
                  </a:moveTo>
                  <a:cubicBezTo>
                    <a:pt x="18" y="59"/>
                    <a:pt x="16" y="61"/>
                    <a:pt x="14" y="61"/>
                  </a:cubicBezTo>
                  <a:cubicBezTo>
                    <a:pt x="12" y="61"/>
                    <a:pt x="11" y="59"/>
                    <a:pt x="11" y="57"/>
                  </a:cubicBezTo>
                  <a:cubicBezTo>
                    <a:pt x="11" y="55"/>
                    <a:pt x="12" y="53"/>
                    <a:pt x="14" y="53"/>
                  </a:cubicBezTo>
                  <a:cubicBezTo>
                    <a:pt x="16" y="53"/>
                    <a:pt x="18" y="55"/>
                    <a:pt x="18" y="57"/>
                  </a:cubicBezTo>
                  <a:close/>
                  <a:moveTo>
                    <a:pt x="16" y="57"/>
                  </a:moveTo>
                  <a:cubicBezTo>
                    <a:pt x="16" y="56"/>
                    <a:pt x="15" y="55"/>
                    <a:pt x="14" y="55"/>
                  </a:cubicBezTo>
                  <a:cubicBezTo>
                    <a:pt x="14" y="55"/>
                    <a:pt x="13" y="56"/>
                    <a:pt x="13" y="57"/>
                  </a:cubicBezTo>
                  <a:cubicBezTo>
                    <a:pt x="13" y="58"/>
                    <a:pt x="14" y="59"/>
                    <a:pt x="14" y="59"/>
                  </a:cubicBezTo>
                  <a:cubicBezTo>
                    <a:pt x="15" y="59"/>
                    <a:pt x="16" y="58"/>
                    <a:pt x="16" y="57"/>
                  </a:cubicBezTo>
                  <a:close/>
                  <a:moveTo>
                    <a:pt x="45" y="57"/>
                  </a:moveTo>
                  <a:cubicBezTo>
                    <a:pt x="45" y="59"/>
                    <a:pt x="43" y="61"/>
                    <a:pt x="41" y="61"/>
                  </a:cubicBezTo>
                  <a:cubicBezTo>
                    <a:pt x="39" y="61"/>
                    <a:pt x="38" y="59"/>
                    <a:pt x="38" y="57"/>
                  </a:cubicBezTo>
                  <a:cubicBezTo>
                    <a:pt x="38" y="55"/>
                    <a:pt x="39" y="53"/>
                    <a:pt x="41" y="53"/>
                  </a:cubicBezTo>
                  <a:cubicBezTo>
                    <a:pt x="43" y="53"/>
                    <a:pt x="45" y="55"/>
                    <a:pt x="45" y="57"/>
                  </a:cubicBezTo>
                  <a:close/>
                  <a:moveTo>
                    <a:pt x="43" y="57"/>
                  </a:moveTo>
                  <a:cubicBezTo>
                    <a:pt x="43" y="56"/>
                    <a:pt x="42" y="55"/>
                    <a:pt x="41" y="55"/>
                  </a:cubicBezTo>
                  <a:cubicBezTo>
                    <a:pt x="40" y="55"/>
                    <a:pt x="40" y="56"/>
                    <a:pt x="40" y="57"/>
                  </a:cubicBezTo>
                  <a:cubicBezTo>
                    <a:pt x="40" y="58"/>
                    <a:pt x="40" y="59"/>
                    <a:pt x="41" y="59"/>
                  </a:cubicBezTo>
                  <a:cubicBezTo>
                    <a:pt x="42" y="59"/>
                    <a:pt x="43" y="58"/>
                    <a:pt x="43" y="57"/>
                  </a:cubicBezTo>
                  <a:close/>
                  <a:moveTo>
                    <a:pt x="12" y="37"/>
                  </a:moveTo>
                  <a:cubicBezTo>
                    <a:pt x="44" y="37"/>
                    <a:pt x="44" y="37"/>
                    <a:pt x="44" y="37"/>
                  </a:cubicBezTo>
                  <a:cubicBezTo>
                    <a:pt x="45" y="37"/>
                    <a:pt x="45" y="36"/>
                    <a:pt x="45" y="36"/>
                  </a:cubicBezTo>
                  <a:cubicBezTo>
                    <a:pt x="45" y="35"/>
                    <a:pt x="45" y="35"/>
                    <a:pt x="44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1" y="35"/>
                    <a:pt x="11" y="35"/>
                    <a:pt x="11" y="36"/>
                  </a:cubicBezTo>
                  <a:cubicBezTo>
                    <a:pt x="11" y="36"/>
                    <a:pt x="11" y="37"/>
                    <a:pt x="12" y="37"/>
                  </a:cubicBezTo>
                  <a:close/>
                  <a:moveTo>
                    <a:pt x="13" y="39"/>
                  </a:moveTo>
                  <a:cubicBezTo>
                    <a:pt x="13" y="39"/>
                    <a:pt x="12" y="40"/>
                    <a:pt x="12" y="40"/>
                  </a:cubicBezTo>
                  <a:cubicBezTo>
                    <a:pt x="12" y="41"/>
                    <a:pt x="13" y="41"/>
                    <a:pt x="13" y="41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4" y="41"/>
                    <a:pt x="44" y="41"/>
                    <a:pt x="44" y="40"/>
                  </a:cubicBezTo>
                  <a:cubicBezTo>
                    <a:pt x="44" y="40"/>
                    <a:pt x="44" y="39"/>
                    <a:pt x="43" y="39"/>
                  </a:cubicBezTo>
                  <a:lnTo>
                    <a:pt x="13" y="39"/>
                  </a:lnTo>
                  <a:close/>
                  <a:moveTo>
                    <a:pt x="37" y="31"/>
                  </a:moveTo>
                  <a:cubicBezTo>
                    <a:pt x="43" y="31"/>
                    <a:pt x="43" y="31"/>
                    <a:pt x="43" y="31"/>
                  </a:cubicBezTo>
                  <a:cubicBezTo>
                    <a:pt x="43" y="31"/>
                    <a:pt x="44" y="30"/>
                    <a:pt x="44" y="3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4" y="0"/>
                    <a:pt x="43" y="0"/>
                    <a:pt x="43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1"/>
                    <a:pt x="37" y="31"/>
                  </a:cubicBezTo>
                  <a:close/>
                  <a:moveTo>
                    <a:pt x="25" y="31"/>
                  </a:moveTo>
                  <a:cubicBezTo>
                    <a:pt x="31" y="31"/>
                    <a:pt x="31" y="31"/>
                    <a:pt x="31" y="31"/>
                  </a:cubicBezTo>
                  <a:cubicBezTo>
                    <a:pt x="32" y="31"/>
                    <a:pt x="32" y="30"/>
                    <a:pt x="32" y="30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2" y="8"/>
                    <a:pt x="32" y="8"/>
                    <a:pt x="31" y="8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5" y="8"/>
                    <a:pt x="24" y="8"/>
                    <a:pt x="24" y="8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5" y="31"/>
                    <a:pt x="25" y="31"/>
                  </a:cubicBezTo>
                  <a:close/>
                  <a:moveTo>
                    <a:pt x="13" y="31"/>
                  </a:move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0"/>
                    <a:pt x="20" y="30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1"/>
                    <a:pt x="13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8" name="Freeform 52"/>
            <p:cNvSpPr>
              <a:spLocks noEditPoints="1"/>
            </p:cNvSpPr>
            <p:nvPr/>
          </p:nvSpPr>
          <p:spPr bwMode="auto">
            <a:xfrm>
              <a:off x="7006293" y="4941622"/>
              <a:ext cx="503402" cy="473617"/>
            </a:xfrm>
            <a:custGeom>
              <a:avLst/>
              <a:gdLst>
                <a:gd name="T0" fmla="*/ 23 w 68"/>
                <a:gd name="T1" fmla="*/ 5 h 67"/>
                <a:gd name="T2" fmla="*/ 7 w 68"/>
                <a:gd name="T3" fmla="*/ 11 h 67"/>
                <a:gd name="T4" fmla="*/ 7 w 68"/>
                <a:gd name="T5" fmla="*/ 67 h 67"/>
                <a:gd name="T6" fmla="*/ 38 w 68"/>
                <a:gd name="T7" fmla="*/ 62 h 67"/>
                <a:gd name="T8" fmla="*/ 49 w 68"/>
                <a:gd name="T9" fmla="*/ 56 h 67"/>
                <a:gd name="T10" fmla="*/ 64 w 68"/>
                <a:gd name="T11" fmla="*/ 47 h 67"/>
                <a:gd name="T12" fmla="*/ 60 w 68"/>
                <a:gd name="T13" fmla="*/ 0 h 67"/>
                <a:gd name="T14" fmla="*/ 52 w 68"/>
                <a:gd name="T15" fmla="*/ 51 h 67"/>
                <a:gd name="T16" fmla="*/ 59 w 68"/>
                <a:gd name="T17" fmla="*/ 44 h 67"/>
                <a:gd name="T18" fmla="*/ 56 w 68"/>
                <a:gd name="T19" fmla="*/ 41 h 67"/>
                <a:gd name="T20" fmla="*/ 56 w 68"/>
                <a:gd name="T21" fmla="*/ 51 h 67"/>
                <a:gd name="T22" fmla="*/ 50 w 68"/>
                <a:gd name="T23" fmla="*/ 43 h 67"/>
                <a:gd name="T24" fmla="*/ 33 w 68"/>
                <a:gd name="T25" fmla="*/ 45 h 67"/>
                <a:gd name="T26" fmla="*/ 48 w 68"/>
                <a:gd name="T27" fmla="*/ 53 h 67"/>
                <a:gd name="T28" fmla="*/ 26 w 68"/>
                <a:gd name="T29" fmla="*/ 7 h 67"/>
                <a:gd name="T30" fmla="*/ 65 w 68"/>
                <a:gd name="T31" fmla="*/ 7 h 67"/>
                <a:gd name="T32" fmla="*/ 56 w 68"/>
                <a:gd name="T33" fmla="*/ 39 h 67"/>
                <a:gd name="T34" fmla="*/ 9 w 68"/>
                <a:gd name="T35" fmla="*/ 23 h 67"/>
                <a:gd name="T36" fmla="*/ 12 w 68"/>
                <a:gd name="T37" fmla="*/ 30 h 67"/>
                <a:gd name="T38" fmla="*/ 10 w 68"/>
                <a:gd name="T39" fmla="*/ 32 h 67"/>
                <a:gd name="T40" fmla="*/ 10 w 68"/>
                <a:gd name="T41" fmla="*/ 38 h 67"/>
                <a:gd name="T42" fmla="*/ 12 w 68"/>
                <a:gd name="T43" fmla="*/ 40 h 67"/>
                <a:gd name="T44" fmla="*/ 9 w 68"/>
                <a:gd name="T45" fmla="*/ 47 h 67"/>
                <a:gd name="T46" fmla="*/ 12 w 68"/>
                <a:gd name="T47" fmla="*/ 54 h 67"/>
                <a:gd name="T48" fmla="*/ 9 w 68"/>
                <a:gd name="T49" fmla="*/ 55 h 67"/>
                <a:gd name="T50" fmla="*/ 19 w 68"/>
                <a:gd name="T51" fmla="*/ 61 h 67"/>
                <a:gd name="T52" fmla="*/ 25 w 68"/>
                <a:gd name="T53" fmla="*/ 64 h 67"/>
                <a:gd name="T54" fmla="*/ 3 w 68"/>
                <a:gd name="T55" fmla="*/ 19 h 67"/>
                <a:gd name="T56" fmla="*/ 12 w 68"/>
                <a:gd name="T57" fmla="*/ 22 h 67"/>
                <a:gd name="T58" fmla="*/ 34 w 68"/>
                <a:gd name="T59" fmla="*/ 61 h 67"/>
                <a:gd name="T60" fmla="*/ 19 w 68"/>
                <a:gd name="T61" fmla="*/ 59 h 67"/>
                <a:gd name="T62" fmla="*/ 19 w 68"/>
                <a:gd name="T63" fmla="*/ 8 h 67"/>
                <a:gd name="T64" fmla="*/ 21 w 68"/>
                <a:gd name="T65" fmla="*/ 17 h 67"/>
                <a:gd name="T66" fmla="*/ 24 w 68"/>
                <a:gd name="T67" fmla="*/ 19 h 67"/>
                <a:gd name="T68" fmla="*/ 20 w 68"/>
                <a:gd name="T69" fmla="*/ 26 h 67"/>
                <a:gd name="T70" fmla="*/ 24 w 68"/>
                <a:gd name="T71" fmla="*/ 33 h 67"/>
                <a:gd name="T72" fmla="*/ 21 w 68"/>
                <a:gd name="T73" fmla="*/ 35 h 67"/>
                <a:gd name="T74" fmla="*/ 21 w 68"/>
                <a:gd name="T75" fmla="*/ 41 h 67"/>
                <a:gd name="T76" fmla="*/ 24 w 68"/>
                <a:gd name="T77" fmla="*/ 43 h 67"/>
                <a:gd name="T78" fmla="*/ 21 w 68"/>
                <a:gd name="T79" fmla="*/ 49 h 67"/>
                <a:gd name="T80" fmla="*/ 24 w 68"/>
                <a:gd name="T81" fmla="*/ 51 h 67"/>
                <a:gd name="T82" fmla="*/ 38 w 68"/>
                <a:gd name="T83" fmla="*/ 57 h 67"/>
                <a:gd name="T84" fmla="*/ 40 w 68"/>
                <a:gd name="T85" fmla="*/ 58 h 67"/>
                <a:gd name="T86" fmla="*/ 40 w 68"/>
                <a:gd name="T87" fmla="*/ 55 h 67"/>
                <a:gd name="T88" fmla="*/ 40 w 68"/>
                <a:gd name="T89" fmla="*/ 58 h 67"/>
                <a:gd name="T90" fmla="*/ 33 w 68"/>
                <a:gd name="T91" fmla="*/ 13 h 67"/>
                <a:gd name="T92" fmla="*/ 58 w 68"/>
                <a:gd name="T93" fmla="*/ 11 h 67"/>
                <a:gd name="T94" fmla="*/ 58 w 68"/>
                <a:gd name="T95" fmla="*/ 21 h 67"/>
                <a:gd name="T96" fmla="*/ 33 w 68"/>
                <a:gd name="T97" fmla="*/ 19 h 67"/>
                <a:gd name="T98" fmla="*/ 59 w 68"/>
                <a:gd name="T99" fmla="*/ 28 h 67"/>
                <a:gd name="T100" fmla="*/ 32 w 68"/>
                <a:gd name="T101" fmla="*/ 28 h 67"/>
                <a:gd name="T102" fmla="*/ 59 w 68"/>
                <a:gd name="T103" fmla="*/ 28 h 67"/>
                <a:gd name="T104" fmla="*/ 33 w 68"/>
                <a:gd name="T105" fmla="*/ 37 h 67"/>
                <a:gd name="T106" fmla="*/ 58 w 68"/>
                <a:gd name="T107" fmla="*/ 35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8" h="67">
                  <a:moveTo>
                    <a:pt x="60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27" y="0"/>
                    <a:pt x="24" y="2"/>
                    <a:pt x="23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5" y="5"/>
                    <a:pt x="13" y="8"/>
                    <a:pt x="12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3" y="11"/>
                    <a:pt x="0" y="14"/>
                    <a:pt x="0" y="19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4"/>
                    <a:pt x="3" y="67"/>
                    <a:pt x="7" y="67"/>
                  </a:cubicBezTo>
                  <a:cubicBezTo>
                    <a:pt x="25" y="67"/>
                    <a:pt x="25" y="67"/>
                    <a:pt x="25" y="67"/>
                  </a:cubicBezTo>
                  <a:cubicBezTo>
                    <a:pt x="29" y="67"/>
                    <a:pt x="33" y="66"/>
                    <a:pt x="35" y="64"/>
                  </a:cubicBezTo>
                  <a:cubicBezTo>
                    <a:pt x="38" y="62"/>
                    <a:pt x="38" y="62"/>
                    <a:pt x="38" y="62"/>
                  </a:cubicBezTo>
                  <a:cubicBezTo>
                    <a:pt x="41" y="62"/>
                    <a:pt x="45" y="60"/>
                    <a:pt x="47" y="59"/>
                  </a:cubicBezTo>
                  <a:cubicBezTo>
                    <a:pt x="48" y="57"/>
                    <a:pt x="48" y="57"/>
                    <a:pt x="48" y="57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53" y="56"/>
                    <a:pt x="57" y="55"/>
                    <a:pt x="59" y="53"/>
                  </a:cubicBezTo>
                  <a:cubicBezTo>
                    <a:pt x="62" y="50"/>
                    <a:pt x="62" y="50"/>
                    <a:pt x="62" y="50"/>
                  </a:cubicBezTo>
                  <a:cubicBezTo>
                    <a:pt x="64" y="47"/>
                    <a:pt x="64" y="47"/>
                    <a:pt x="64" y="47"/>
                  </a:cubicBezTo>
                  <a:cubicBezTo>
                    <a:pt x="66" y="46"/>
                    <a:pt x="68" y="41"/>
                    <a:pt x="68" y="38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8" y="3"/>
                    <a:pt x="64" y="0"/>
                    <a:pt x="60" y="0"/>
                  </a:cubicBezTo>
                  <a:close/>
                  <a:moveTo>
                    <a:pt x="52" y="53"/>
                  </a:moveTo>
                  <a:cubicBezTo>
                    <a:pt x="52" y="52"/>
                    <a:pt x="52" y="52"/>
                    <a:pt x="52" y="52"/>
                  </a:cubicBezTo>
                  <a:cubicBezTo>
                    <a:pt x="52" y="52"/>
                    <a:pt x="52" y="51"/>
                    <a:pt x="52" y="51"/>
                  </a:cubicBezTo>
                  <a:cubicBezTo>
                    <a:pt x="52" y="45"/>
                    <a:pt x="52" y="45"/>
                    <a:pt x="52" y="45"/>
                  </a:cubicBezTo>
                  <a:cubicBezTo>
                    <a:pt x="58" y="45"/>
                    <a:pt x="58" y="45"/>
                    <a:pt x="58" y="45"/>
                  </a:cubicBezTo>
                  <a:cubicBezTo>
                    <a:pt x="59" y="45"/>
                    <a:pt x="59" y="45"/>
                    <a:pt x="59" y="44"/>
                  </a:cubicBezTo>
                  <a:cubicBezTo>
                    <a:pt x="59" y="44"/>
                    <a:pt x="59" y="43"/>
                    <a:pt x="58" y="43"/>
                  </a:cubicBezTo>
                  <a:cubicBezTo>
                    <a:pt x="52" y="43"/>
                    <a:pt x="52" y="43"/>
                    <a:pt x="52" y="43"/>
                  </a:cubicBezTo>
                  <a:cubicBezTo>
                    <a:pt x="53" y="42"/>
                    <a:pt x="54" y="41"/>
                    <a:pt x="56" y="41"/>
                  </a:cubicBezTo>
                  <a:cubicBezTo>
                    <a:pt x="64" y="41"/>
                    <a:pt x="64" y="41"/>
                    <a:pt x="64" y="41"/>
                  </a:cubicBezTo>
                  <a:cubicBezTo>
                    <a:pt x="64" y="43"/>
                    <a:pt x="63" y="45"/>
                    <a:pt x="62" y="45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56" y="52"/>
                    <a:pt x="54" y="52"/>
                    <a:pt x="52" y="53"/>
                  </a:cubicBezTo>
                  <a:close/>
                  <a:moveTo>
                    <a:pt x="56" y="39"/>
                  </a:moveTo>
                  <a:cubicBezTo>
                    <a:pt x="53" y="39"/>
                    <a:pt x="51" y="41"/>
                    <a:pt x="50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2" y="43"/>
                    <a:pt x="32" y="44"/>
                    <a:pt x="32" y="44"/>
                  </a:cubicBezTo>
                  <a:cubicBezTo>
                    <a:pt x="32" y="45"/>
                    <a:pt x="32" y="45"/>
                    <a:pt x="33" y="45"/>
                  </a:cubicBezTo>
                  <a:cubicBezTo>
                    <a:pt x="50" y="45"/>
                    <a:pt x="50" y="45"/>
                    <a:pt x="50" y="45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48" y="53"/>
                    <a:pt x="48" y="53"/>
                    <a:pt x="48" y="53"/>
                  </a:cubicBezTo>
                  <a:cubicBezTo>
                    <a:pt x="31" y="53"/>
                    <a:pt x="31" y="53"/>
                    <a:pt x="31" y="53"/>
                  </a:cubicBezTo>
                  <a:cubicBezTo>
                    <a:pt x="28" y="53"/>
                    <a:pt x="26" y="51"/>
                    <a:pt x="26" y="49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5"/>
                    <a:pt x="28" y="3"/>
                    <a:pt x="31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3" y="3"/>
                    <a:pt x="65" y="5"/>
                    <a:pt x="65" y="7"/>
                  </a:cubicBezTo>
                  <a:cubicBezTo>
                    <a:pt x="65" y="38"/>
                    <a:pt x="65" y="38"/>
                    <a:pt x="65" y="38"/>
                  </a:cubicBezTo>
                  <a:cubicBezTo>
                    <a:pt x="65" y="38"/>
                    <a:pt x="65" y="39"/>
                    <a:pt x="65" y="39"/>
                  </a:cubicBezTo>
                  <a:lnTo>
                    <a:pt x="56" y="39"/>
                  </a:lnTo>
                  <a:close/>
                  <a:moveTo>
                    <a:pt x="12" y="22"/>
                  </a:moveTo>
                  <a:cubicBezTo>
                    <a:pt x="10" y="22"/>
                    <a:pt x="10" y="22"/>
                    <a:pt x="10" y="22"/>
                  </a:cubicBezTo>
                  <a:cubicBezTo>
                    <a:pt x="9" y="22"/>
                    <a:pt x="9" y="23"/>
                    <a:pt x="9" y="23"/>
                  </a:cubicBezTo>
                  <a:cubicBezTo>
                    <a:pt x="9" y="24"/>
                    <a:pt x="9" y="24"/>
                    <a:pt x="10" y="24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9" y="30"/>
                    <a:pt x="9" y="31"/>
                    <a:pt x="9" y="31"/>
                  </a:cubicBezTo>
                  <a:cubicBezTo>
                    <a:pt x="9" y="32"/>
                    <a:pt x="9" y="32"/>
                    <a:pt x="10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9" y="38"/>
                    <a:pt x="9" y="39"/>
                    <a:pt x="9" y="39"/>
                  </a:cubicBezTo>
                  <a:cubicBezTo>
                    <a:pt x="9" y="40"/>
                    <a:pt x="9" y="40"/>
                    <a:pt x="10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6"/>
                    <a:pt x="12" y="46"/>
                    <a:pt x="12" y="46"/>
                  </a:cubicBezTo>
                  <a:cubicBezTo>
                    <a:pt x="10" y="46"/>
                    <a:pt x="10" y="46"/>
                    <a:pt x="10" y="46"/>
                  </a:cubicBezTo>
                  <a:cubicBezTo>
                    <a:pt x="9" y="46"/>
                    <a:pt x="9" y="47"/>
                    <a:pt x="9" y="47"/>
                  </a:cubicBezTo>
                  <a:cubicBezTo>
                    <a:pt x="9" y="48"/>
                    <a:pt x="9" y="48"/>
                    <a:pt x="10" y="48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54"/>
                    <a:pt x="12" y="54"/>
                    <a:pt x="12" y="54"/>
                  </a:cubicBezTo>
                  <a:cubicBezTo>
                    <a:pt x="12" y="54"/>
                    <a:pt x="12" y="54"/>
                    <a:pt x="12" y="54"/>
                  </a:cubicBezTo>
                  <a:cubicBezTo>
                    <a:pt x="10" y="54"/>
                    <a:pt x="10" y="54"/>
                    <a:pt x="10" y="54"/>
                  </a:cubicBezTo>
                  <a:cubicBezTo>
                    <a:pt x="9" y="54"/>
                    <a:pt x="9" y="55"/>
                    <a:pt x="9" y="55"/>
                  </a:cubicBezTo>
                  <a:cubicBezTo>
                    <a:pt x="9" y="56"/>
                    <a:pt x="9" y="56"/>
                    <a:pt x="10" y="56"/>
                  </a:cubicBezTo>
                  <a:cubicBezTo>
                    <a:pt x="13" y="56"/>
                    <a:pt x="13" y="56"/>
                    <a:pt x="13" y="56"/>
                  </a:cubicBezTo>
                  <a:cubicBezTo>
                    <a:pt x="14" y="59"/>
                    <a:pt x="16" y="61"/>
                    <a:pt x="19" y="61"/>
                  </a:cubicBezTo>
                  <a:cubicBezTo>
                    <a:pt x="27" y="61"/>
                    <a:pt x="27" y="61"/>
                    <a:pt x="27" y="61"/>
                  </a:cubicBezTo>
                  <a:cubicBezTo>
                    <a:pt x="27" y="64"/>
                    <a:pt x="27" y="64"/>
                    <a:pt x="27" y="64"/>
                  </a:cubicBezTo>
                  <a:cubicBezTo>
                    <a:pt x="26" y="64"/>
                    <a:pt x="26" y="64"/>
                    <a:pt x="25" y="64"/>
                  </a:cubicBezTo>
                  <a:cubicBezTo>
                    <a:pt x="7" y="64"/>
                    <a:pt x="7" y="64"/>
                    <a:pt x="7" y="64"/>
                  </a:cubicBezTo>
                  <a:cubicBezTo>
                    <a:pt x="5" y="64"/>
                    <a:pt x="3" y="62"/>
                    <a:pt x="3" y="60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16"/>
                    <a:pt x="5" y="14"/>
                    <a:pt x="7" y="14"/>
                  </a:cubicBezTo>
                  <a:cubicBezTo>
                    <a:pt x="12" y="14"/>
                    <a:pt x="12" y="14"/>
                    <a:pt x="12" y="14"/>
                  </a:cubicBezTo>
                  <a:lnTo>
                    <a:pt x="12" y="22"/>
                  </a:lnTo>
                  <a:close/>
                  <a:moveTo>
                    <a:pt x="29" y="64"/>
                  </a:moveTo>
                  <a:cubicBezTo>
                    <a:pt x="29" y="61"/>
                    <a:pt x="29" y="61"/>
                    <a:pt x="29" y="61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2"/>
                    <a:pt x="33" y="62"/>
                    <a:pt x="33" y="62"/>
                  </a:cubicBezTo>
                  <a:cubicBezTo>
                    <a:pt x="32" y="63"/>
                    <a:pt x="31" y="63"/>
                    <a:pt x="29" y="64"/>
                  </a:cubicBezTo>
                  <a:close/>
                  <a:moveTo>
                    <a:pt x="19" y="59"/>
                  </a:moveTo>
                  <a:cubicBezTo>
                    <a:pt x="16" y="59"/>
                    <a:pt x="14" y="57"/>
                    <a:pt x="14" y="5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0"/>
                    <a:pt x="16" y="8"/>
                    <a:pt x="19" y="8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0" y="17"/>
                    <a:pt x="20" y="18"/>
                  </a:cubicBezTo>
                  <a:cubicBezTo>
                    <a:pt x="20" y="18"/>
                    <a:pt x="21" y="19"/>
                    <a:pt x="21" y="19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0" y="25"/>
                    <a:pt x="20" y="26"/>
                  </a:cubicBezTo>
                  <a:cubicBezTo>
                    <a:pt x="20" y="26"/>
                    <a:pt x="21" y="27"/>
                    <a:pt x="21" y="27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3"/>
                    <a:pt x="20" y="33"/>
                    <a:pt x="20" y="34"/>
                  </a:cubicBezTo>
                  <a:cubicBezTo>
                    <a:pt x="20" y="34"/>
                    <a:pt x="21" y="35"/>
                    <a:pt x="21" y="35"/>
                  </a:cubicBezTo>
                  <a:cubicBezTo>
                    <a:pt x="24" y="35"/>
                    <a:pt x="24" y="35"/>
                    <a:pt x="24" y="35"/>
                  </a:cubicBezTo>
                  <a:cubicBezTo>
                    <a:pt x="24" y="41"/>
                    <a:pt x="24" y="41"/>
                    <a:pt x="24" y="41"/>
                  </a:cubicBezTo>
                  <a:cubicBezTo>
                    <a:pt x="21" y="41"/>
                    <a:pt x="21" y="41"/>
                    <a:pt x="21" y="41"/>
                  </a:cubicBezTo>
                  <a:cubicBezTo>
                    <a:pt x="21" y="41"/>
                    <a:pt x="20" y="41"/>
                    <a:pt x="20" y="42"/>
                  </a:cubicBezTo>
                  <a:cubicBezTo>
                    <a:pt x="20" y="42"/>
                    <a:pt x="21" y="43"/>
                    <a:pt x="21" y="43"/>
                  </a:cubicBezTo>
                  <a:cubicBezTo>
                    <a:pt x="24" y="43"/>
                    <a:pt x="24" y="43"/>
                    <a:pt x="24" y="43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49"/>
                    <a:pt x="20" y="49"/>
                    <a:pt x="20" y="50"/>
                  </a:cubicBezTo>
                  <a:cubicBezTo>
                    <a:pt x="20" y="50"/>
                    <a:pt x="21" y="51"/>
                    <a:pt x="21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5" y="53"/>
                    <a:pt x="28" y="55"/>
                    <a:pt x="31" y="55"/>
                  </a:cubicBezTo>
                  <a:cubicBezTo>
                    <a:pt x="38" y="55"/>
                    <a:pt x="38" y="55"/>
                    <a:pt x="38" y="55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9"/>
                    <a:pt x="37" y="59"/>
                    <a:pt x="37" y="59"/>
                  </a:cubicBezTo>
                  <a:lnTo>
                    <a:pt x="19" y="59"/>
                  </a:lnTo>
                  <a:close/>
                  <a:moveTo>
                    <a:pt x="40" y="58"/>
                  </a:moveTo>
                  <a:cubicBezTo>
                    <a:pt x="40" y="58"/>
                    <a:pt x="40" y="58"/>
                    <a:pt x="40" y="58"/>
                  </a:cubicBezTo>
                  <a:cubicBezTo>
                    <a:pt x="41" y="57"/>
                    <a:pt x="41" y="57"/>
                    <a:pt x="40" y="57"/>
                  </a:cubicBezTo>
                  <a:cubicBezTo>
                    <a:pt x="40" y="55"/>
                    <a:pt x="40" y="55"/>
                    <a:pt x="40" y="55"/>
                  </a:cubicBezTo>
                  <a:cubicBezTo>
                    <a:pt x="46" y="55"/>
                    <a:pt x="46" y="55"/>
                    <a:pt x="46" y="55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4" y="57"/>
                    <a:pt x="42" y="58"/>
                    <a:pt x="40" y="58"/>
                  </a:cubicBezTo>
                  <a:close/>
                  <a:moveTo>
                    <a:pt x="59" y="12"/>
                  </a:moveTo>
                  <a:cubicBezTo>
                    <a:pt x="59" y="12"/>
                    <a:pt x="59" y="13"/>
                    <a:pt x="58" y="13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32" y="13"/>
                    <a:pt x="32" y="12"/>
                    <a:pt x="32" y="12"/>
                  </a:cubicBezTo>
                  <a:cubicBezTo>
                    <a:pt x="32" y="11"/>
                    <a:pt x="32" y="11"/>
                    <a:pt x="33" y="11"/>
                  </a:cubicBezTo>
                  <a:cubicBezTo>
                    <a:pt x="58" y="11"/>
                    <a:pt x="58" y="11"/>
                    <a:pt x="58" y="11"/>
                  </a:cubicBezTo>
                  <a:cubicBezTo>
                    <a:pt x="59" y="11"/>
                    <a:pt x="59" y="11"/>
                    <a:pt x="59" y="12"/>
                  </a:cubicBezTo>
                  <a:close/>
                  <a:moveTo>
                    <a:pt x="59" y="20"/>
                  </a:moveTo>
                  <a:cubicBezTo>
                    <a:pt x="59" y="21"/>
                    <a:pt x="59" y="21"/>
                    <a:pt x="58" y="21"/>
                  </a:cubicBezTo>
                  <a:cubicBezTo>
                    <a:pt x="33" y="21"/>
                    <a:pt x="33" y="21"/>
                    <a:pt x="33" y="21"/>
                  </a:cubicBezTo>
                  <a:cubicBezTo>
                    <a:pt x="32" y="21"/>
                    <a:pt x="32" y="21"/>
                    <a:pt x="32" y="20"/>
                  </a:cubicBezTo>
                  <a:cubicBezTo>
                    <a:pt x="32" y="19"/>
                    <a:pt x="32" y="19"/>
                    <a:pt x="33" y="19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59" y="19"/>
                    <a:pt x="59" y="19"/>
                    <a:pt x="59" y="20"/>
                  </a:cubicBezTo>
                  <a:close/>
                  <a:moveTo>
                    <a:pt x="59" y="28"/>
                  </a:moveTo>
                  <a:cubicBezTo>
                    <a:pt x="59" y="29"/>
                    <a:pt x="59" y="29"/>
                    <a:pt x="58" y="29"/>
                  </a:cubicBezTo>
                  <a:cubicBezTo>
                    <a:pt x="33" y="29"/>
                    <a:pt x="33" y="29"/>
                    <a:pt x="33" y="29"/>
                  </a:cubicBezTo>
                  <a:cubicBezTo>
                    <a:pt x="32" y="29"/>
                    <a:pt x="32" y="29"/>
                    <a:pt x="32" y="28"/>
                  </a:cubicBezTo>
                  <a:cubicBezTo>
                    <a:pt x="32" y="27"/>
                    <a:pt x="32" y="27"/>
                    <a:pt x="33" y="27"/>
                  </a:cubicBezTo>
                  <a:cubicBezTo>
                    <a:pt x="58" y="27"/>
                    <a:pt x="58" y="27"/>
                    <a:pt x="58" y="27"/>
                  </a:cubicBezTo>
                  <a:cubicBezTo>
                    <a:pt x="59" y="27"/>
                    <a:pt x="59" y="27"/>
                    <a:pt x="59" y="28"/>
                  </a:cubicBezTo>
                  <a:close/>
                  <a:moveTo>
                    <a:pt x="59" y="36"/>
                  </a:moveTo>
                  <a:cubicBezTo>
                    <a:pt x="59" y="37"/>
                    <a:pt x="59" y="37"/>
                    <a:pt x="58" y="37"/>
                  </a:cubicBezTo>
                  <a:cubicBezTo>
                    <a:pt x="33" y="37"/>
                    <a:pt x="33" y="37"/>
                    <a:pt x="33" y="37"/>
                  </a:cubicBezTo>
                  <a:cubicBezTo>
                    <a:pt x="32" y="37"/>
                    <a:pt x="32" y="37"/>
                    <a:pt x="32" y="36"/>
                  </a:cubicBezTo>
                  <a:cubicBezTo>
                    <a:pt x="32" y="36"/>
                    <a:pt x="32" y="35"/>
                    <a:pt x="33" y="35"/>
                  </a:cubicBezTo>
                  <a:cubicBezTo>
                    <a:pt x="58" y="35"/>
                    <a:pt x="58" y="35"/>
                    <a:pt x="58" y="35"/>
                  </a:cubicBezTo>
                  <a:cubicBezTo>
                    <a:pt x="59" y="35"/>
                    <a:pt x="59" y="36"/>
                    <a:pt x="59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9" name="Freeform 36"/>
            <p:cNvSpPr>
              <a:spLocks noEditPoints="1"/>
            </p:cNvSpPr>
            <p:nvPr/>
          </p:nvSpPr>
          <p:spPr bwMode="auto">
            <a:xfrm>
              <a:off x="7197800" y="4011142"/>
              <a:ext cx="496706" cy="414895"/>
            </a:xfrm>
            <a:custGeom>
              <a:avLst/>
              <a:gdLst>
                <a:gd name="T0" fmla="*/ 71 w 72"/>
                <a:gd name="T1" fmla="*/ 15 h 60"/>
                <a:gd name="T2" fmla="*/ 57 w 72"/>
                <a:gd name="T3" fmla="*/ 17 h 60"/>
                <a:gd name="T4" fmla="*/ 44 w 72"/>
                <a:gd name="T5" fmla="*/ 45 h 60"/>
                <a:gd name="T6" fmla="*/ 12 w 72"/>
                <a:gd name="T7" fmla="*/ 45 h 60"/>
                <a:gd name="T8" fmla="*/ 14 w 72"/>
                <a:gd name="T9" fmla="*/ 48 h 60"/>
                <a:gd name="T10" fmla="*/ 48 w 72"/>
                <a:gd name="T11" fmla="*/ 50 h 60"/>
                <a:gd name="T12" fmla="*/ 14 w 72"/>
                <a:gd name="T13" fmla="*/ 51 h 60"/>
                <a:gd name="T14" fmla="*/ 9 w 72"/>
                <a:gd name="T15" fmla="*/ 44 h 60"/>
                <a:gd name="T16" fmla="*/ 8 w 72"/>
                <a:gd name="T17" fmla="*/ 41 h 60"/>
                <a:gd name="T18" fmla="*/ 1 w 72"/>
                <a:gd name="T19" fmla="*/ 22 h 60"/>
                <a:gd name="T20" fmla="*/ 11 w 72"/>
                <a:gd name="T21" fmla="*/ 40 h 60"/>
                <a:gd name="T22" fmla="*/ 44 w 72"/>
                <a:gd name="T23" fmla="*/ 42 h 60"/>
                <a:gd name="T24" fmla="*/ 54 w 72"/>
                <a:gd name="T25" fmla="*/ 16 h 60"/>
                <a:gd name="T26" fmla="*/ 71 w 72"/>
                <a:gd name="T27" fmla="*/ 12 h 60"/>
                <a:gd name="T28" fmla="*/ 18 w 72"/>
                <a:gd name="T29" fmla="*/ 56 h 60"/>
                <a:gd name="T30" fmla="*/ 11 w 72"/>
                <a:gd name="T31" fmla="*/ 56 h 60"/>
                <a:gd name="T32" fmla="*/ 18 w 72"/>
                <a:gd name="T33" fmla="*/ 56 h 60"/>
                <a:gd name="T34" fmla="*/ 15 w 72"/>
                <a:gd name="T35" fmla="*/ 54 h 60"/>
                <a:gd name="T36" fmla="*/ 15 w 72"/>
                <a:gd name="T37" fmla="*/ 58 h 60"/>
                <a:gd name="T38" fmla="*/ 45 w 72"/>
                <a:gd name="T39" fmla="*/ 56 h 60"/>
                <a:gd name="T40" fmla="*/ 38 w 72"/>
                <a:gd name="T41" fmla="*/ 56 h 60"/>
                <a:gd name="T42" fmla="*/ 45 w 72"/>
                <a:gd name="T43" fmla="*/ 56 h 60"/>
                <a:gd name="T44" fmla="*/ 42 w 72"/>
                <a:gd name="T45" fmla="*/ 54 h 60"/>
                <a:gd name="T46" fmla="*/ 42 w 72"/>
                <a:gd name="T47" fmla="*/ 58 h 60"/>
                <a:gd name="T48" fmla="*/ 46 w 72"/>
                <a:gd name="T49" fmla="*/ 35 h 60"/>
                <a:gd name="T50" fmla="*/ 12 w 72"/>
                <a:gd name="T51" fmla="*/ 34 h 60"/>
                <a:gd name="T52" fmla="*/ 12 w 72"/>
                <a:gd name="T53" fmla="*/ 36 h 60"/>
                <a:gd name="T54" fmla="*/ 46 w 72"/>
                <a:gd name="T55" fmla="*/ 35 h 60"/>
                <a:gd name="T56" fmla="*/ 12 w 72"/>
                <a:gd name="T57" fmla="*/ 39 h 60"/>
                <a:gd name="T58" fmla="*/ 43 w 72"/>
                <a:gd name="T59" fmla="*/ 40 h 60"/>
                <a:gd name="T60" fmla="*/ 43 w 72"/>
                <a:gd name="T61" fmla="*/ 38 h 60"/>
                <a:gd name="T62" fmla="*/ 13 w 72"/>
                <a:gd name="T63" fmla="*/ 28 h 60"/>
                <a:gd name="T64" fmla="*/ 16 w 72"/>
                <a:gd name="T65" fmla="*/ 23 h 60"/>
                <a:gd name="T66" fmla="*/ 28 w 72"/>
                <a:gd name="T67" fmla="*/ 14 h 60"/>
                <a:gd name="T68" fmla="*/ 33 w 72"/>
                <a:gd name="T69" fmla="*/ 17 h 60"/>
                <a:gd name="T70" fmla="*/ 36 w 72"/>
                <a:gd name="T71" fmla="*/ 22 h 60"/>
                <a:gd name="T72" fmla="*/ 39 w 72"/>
                <a:gd name="T73" fmla="*/ 17 h 60"/>
                <a:gd name="T74" fmla="*/ 51 w 72"/>
                <a:gd name="T75" fmla="*/ 7 h 60"/>
                <a:gd name="T76" fmla="*/ 51 w 72"/>
                <a:gd name="T77" fmla="*/ 0 h 60"/>
                <a:gd name="T78" fmla="*/ 49 w 72"/>
                <a:gd name="T79" fmla="*/ 5 h 60"/>
                <a:gd name="T80" fmla="*/ 36 w 72"/>
                <a:gd name="T81" fmla="*/ 15 h 60"/>
                <a:gd name="T82" fmla="*/ 31 w 72"/>
                <a:gd name="T83" fmla="*/ 12 h 60"/>
                <a:gd name="T84" fmla="*/ 28 w 72"/>
                <a:gd name="T85" fmla="*/ 7 h 60"/>
                <a:gd name="T86" fmla="*/ 25 w 72"/>
                <a:gd name="T87" fmla="*/ 11 h 60"/>
                <a:gd name="T88" fmla="*/ 13 w 72"/>
                <a:gd name="T89" fmla="*/ 22 h 60"/>
                <a:gd name="T90" fmla="*/ 13 w 72"/>
                <a:gd name="T91" fmla="*/ 28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2" h="60">
                  <a:moveTo>
                    <a:pt x="72" y="13"/>
                  </a:moveTo>
                  <a:cubicBezTo>
                    <a:pt x="72" y="14"/>
                    <a:pt x="71" y="15"/>
                    <a:pt x="71" y="15"/>
                  </a:cubicBezTo>
                  <a:cubicBezTo>
                    <a:pt x="60" y="15"/>
                    <a:pt x="60" y="15"/>
                    <a:pt x="60" y="15"/>
                  </a:cubicBezTo>
                  <a:cubicBezTo>
                    <a:pt x="59" y="15"/>
                    <a:pt x="57" y="16"/>
                    <a:pt x="57" y="17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43"/>
                    <a:pt x="46" y="45"/>
                    <a:pt x="44" y="45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13" y="45"/>
                    <a:pt x="13" y="45"/>
                    <a:pt x="12" y="45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2" y="47"/>
                    <a:pt x="13" y="48"/>
                    <a:pt x="14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8" y="48"/>
                    <a:pt x="48" y="49"/>
                    <a:pt x="48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14" y="51"/>
                    <a:pt x="14" y="51"/>
                    <a:pt x="14" y="51"/>
                  </a:cubicBezTo>
                  <a:cubicBezTo>
                    <a:pt x="11" y="51"/>
                    <a:pt x="9" y="49"/>
                    <a:pt x="9" y="47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9" y="42"/>
                    <a:pt x="8" y="42"/>
                    <a:pt x="8" y="4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3"/>
                    <a:pt x="0" y="22"/>
                    <a:pt x="1" y="22"/>
                  </a:cubicBezTo>
                  <a:cubicBezTo>
                    <a:pt x="2" y="21"/>
                    <a:pt x="3" y="22"/>
                    <a:pt x="3" y="22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1" y="41"/>
                    <a:pt x="13" y="42"/>
                    <a:pt x="14" y="42"/>
                  </a:cubicBezTo>
                  <a:cubicBezTo>
                    <a:pt x="44" y="42"/>
                    <a:pt x="44" y="42"/>
                    <a:pt x="44" y="42"/>
                  </a:cubicBezTo>
                  <a:cubicBezTo>
                    <a:pt x="45" y="42"/>
                    <a:pt x="46" y="41"/>
                    <a:pt x="47" y="40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5" y="13"/>
                    <a:pt x="57" y="12"/>
                    <a:pt x="60" y="12"/>
                  </a:cubicBezTo>
                  <a:cubicBezTo>
                    <a:pt x="71" y="12"/>
                    <a:pt x="71" y="12"/>
                    <a:pt x="71" y="12"/>
                  </a:cubicBezTo>
                  <a:cubicBezTo>
                    <a:pt x="71" y="12"/>
                    <a:pt x="72" y="12"/>
                    <a:pt x="72" y="13"/>
                  </a:cubicBezTo>
                  <a:close/>
                  <a:moveTo>
                    <a:pt x="18" y="56"/>
                  </a:moveTo>
                  <a:cubicBezTo>
                    <a:pt x="18" y="58"/>
                    <a:pt x="17" y="60"/>
                    <a:pt x="15" y="60"/>
                  </a:cubicBezTo>
                  <a:cubicBezTo>
                    <a:pt x="13" y="60"/>
                    <a:pt x="11" y="58"/>
                    <a:pt x="11" y="56"/>
                  </a:cubicBezTo>
                  <a:cubicBezTo>
                    <a:pt x="11" y="54"/>
                    <a:pt x="13" y="52"/>
                    <a:pt x="15" y="52"/>
                  </a:cubicBezTo>
                  <a:cubicBezTo>
                    <a:pt x="17" y="52"/>
                    <a:pt x="18" y="54"/>
                    <a:pt x="18" y="56"/>
                  </a:cubicBezTo>
                  <a:close/>
                  <a:moveTo>
                    <a:pt x="16" y="56"/>
                  </a:moveTo>
                  <a:cubicBezTo>
                    <a:pt x="16" y="55"/>
                    <a:pt x="16" y="54"/>
                    <a:pt x="15" y="54"/>
                  </a:cubicBezTo>
                  <a:cubicBezTo>
                    <a:pt x="14" y="54"/>
                    <a:pt x="13" y="55"/>
                    <a:pt x="13" y="56"/>
                  </a:cubicBezTo>
                  <a:cubicBezTo>
                    <a:pt x="13" y="57"/>
                    <a:pt x="14" y="58"/>
                    <a:pt x="15" y="58"/>
                  </a:cubicBezTo>
                  <a:cubicBezTo>
                    <a:pt x="16" y="58"/>
                    <a:pt x="16" y="57"/>
                    <a:pt x="16" y="56"/>
                  </a:cubicBezTo>
                  <a:close/>
                  <a:moveTo>
                    <a:pt x="45" y="56"/>
                  </a:moveTo>
                  <a:cubicBezTo>
                    <a:pt x="45" y="58"/>
                    <a:pt x="44" y="60"/>
                    <a:pt x="42" y="60"/>
                  </a:cubicBezTo>
                  <a:cubicBezTo>
                    <a:pt x="40" y="60"/>
                    <a:pt x="38" y="58"/>
                    <a:pt x="38" y="56"/>
                  </a:cubicBezTo>
                  <a:cubicBezTo>
                    <a:pt x="38" y="54"/>
                    <a:pt x="40" y="52"/>
                    <a:pt x="42" y="52"/>
                  </a:cubicBezTo>
                  <a:cubicBezTo>
                    <a:pt x="44" y="52"/>
                    <a:pt x="45" y="54"/>
                    <a:pt x="45" y="56"/>
                  </a:cubicBezTo>
                  <a:close/>
                  <a:moveTo>
                    <a:pt x="43" y="56"/>
                  </a:moveTo>
                  <a:cubicBezTo>
                    <a:pt x="43" y="55"/>
                    <a:pt x="43" y="54"/>
                    <a:pt x="42" y="54"/>
                  </a:cubicBezTo>
                  <a:cubicBezTo>
                    <a:pt x="41" y="54"/>
                    <a:pt x="40" y="55"/>
                    <a:pt x="40" y="56"/>
                  </a:cubicBezTo>
                  <a:cubicBezTo>
                    <a:pt x="40" y="57"/>
                    <a:pt x="41" y="58"/>
                    <a:pt x="42" y="58"/>
                  </a:cubicBezTo>
                  <a:cubicBezTo>
                    <a:pt x="43" y="58"/>
                    <a:pt x="43" y="57"/>
                    <a:pt x="43" y="56"/>
                  </a:cubicBezTo>
                  <a:close/>
                  <a:moveTo>
                    <a:pt x="46" y="35"/>
                  </a:moveTo>
                  <a:cubicBezTo>
                    <a:pt x="46" y="34"/>
                    <a:pt x="45" y="34"/>
                    <a:pt x="45" y="34"/>
                  </a:cubicBezTo>
                  <a:cubicBezTo>
                    <a:pt x="12" y="34"/>
                    <a:pt x="12" y="34"/>
                    <a:pt x="12" y="34"/>
                  </a:cubicBezTo>
                  <a:cubicBezTo>
                    <a:pt x="11" y="34"/>
                    <a:pt x="11" y="34"/>
                    <a:pt x="11" y="35"/>
                  </a:cubicBezTo>
                  <a:cubicBezTo>
                    <a:pt x="11" y="35"/>
                    <a:pt x="11" y="36"/>
                    <a:pt x="12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6" y="35"/>
                    <a:pt x="46" y="35"/>
                  </a:cubicBezTo>
                  <a:close/>
                  <a:moveTo>
                    <a:pt x="13" y="38"/>
                  </a:moveTo>
                  <a:cubicBezTo>
                    <a:pt x="13" y="38"/>
                    <a:pt x="12" y="39"/>
                    <a:pt x="12" y="39"/>
                  </a:cubicBezTo>
                  <a:cubicBezTo>
                    <a:pt x="12" y="40"/>
                    <a:pt x="13" y="40"/>
                    <a:pt x="13" y="40"/>
                  </a:cubicBezTo>
                  <a:cubicBezTo>
                    <a:pt x="43" y="40"/>
                    <a:pt x="43" y="40"/>
                    <a:pt x="43" y="40"/>
                  </a:cubicBezTo>
                  <a:cubicBezTo>
                    <a:pt x="44" y="40"/>
                    <a:pt x="44" y="40"/>
                    <a:pt x="44" y="39"/>
                  </a:cubicBezTo>
                  <a:cubicBezTo>
                    <a:pt x="44" y="39"/>
                    <a:pt x="44" y="38"/>
                    <a:pt x="43" y="38"/>
                  </a:cubicBezTo>
                  <a:lnTo>
                    <a:pt x="13" y="38"/>
                  </a:lnTo>
                  <a:close/>
                  <a:moveTo>
                    <a:pt x="13" y="28"/>
                  </a:moveTo>
                  <a:cubicBezTo>
                    <a:pt x="14" y="28"/>
                    <a:pt x="16" y="27"/>
                    <a:pt x="16" y="25"/>
                  </a:cubicBezTo>
                  <a:cubicBezTo>
                    <a:pt x="16" y="24"/>
                    <a:pt x="16" y="24"/>
                    <a:pt x="16" y="2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7" y="13"/>
                    <a:pt x="27" y="14"/>
                    <a:pt x="28" y="14"/>
                  </a:cubicBezTo>
                  <a:cubicBezTo>
                    <a:pt x="28" y="14"/>
                    <a:pt x="29" y="13"/>
                    <a:pt x="29" y="13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3" y="18"/>
                    <a:pt x="33" y="18"/>
                    <a:pt x="33" y="19"/>
                  </a:cubicBezTo>
                  <a:cubicBezTo>
                    <a:pt x="33" y="20"/>
                    <a:pt x="34" y="22"/>
                    <a:pt x="36" y="22"/>
                  </a:cubicBezTo>
                  <a:cubicBezTo>
                    <a:pt x="38" y="22"/>
                    <a:pt x="39" y="20"/>
                    <a:pt x="39" y="19"/>
                  </a:cubicBezTo>
                  <a:cubicBezTo>
                    <a:pt x="39" y="18"/>
                    <a:pt x="39" y="18"/>
                    <a:pt x="39" y="17"/>
                  </a:cubicBezTo>
                  <a:cubicBezTo>
                    <a:pt x="50" y="6"/>
                    <a:pt x="50" y="6"/>
                    <a:pt x="50" y="6"/>
                  </a:cubicBezTo>
                  <a:cubicBezTo>
                    <a:pt x="50" y="7"/>
                    <a:pt x="51" y="7"/>
                    <a:pt x="51" y="7"/>
                  </a:cubicBezTo>
                  <a:cubicBezTo>
                    <a:pt x="53" y="7"/>
                    <a:pt x="54" y="5"/>
                    <a:pt x="54" y="4"/>
                  </a:cubicBezTo>
                  <a:cubicBezTo>
                    <a:pt x="54" y="2"/>
                    <a:pt x="53" y="0"/>
                    <a:pt x="51" y="0"/>
                  </a:cubicBezTo>
                  <a:cubicBezTo>
                    <a:pt x="50" y="0"/>
                    <a:pt x="48" y="2"/>
                    <a:pt x="48" y="4"/>
                  </a:cubicBezTo>
                  <a:cubicBezTo>
                    <a:pt x="48" y="4"/>
                    <a:pt x="48" y="5"/>
                    <a:pt x="49" y="5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7" y="16"/>
                    <a:pt x="37" y="15"/>
                    <a:pt x="36" y="15"/>
                  </a:cubicBezTo>
                  <a:cubicBezTo>
                    <a:pt x="36" y="15"/>
                    <a:pt x="35" y="16"/>
                    <a:pt x="35" y="16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1"/>
                    <a:pt x="31" y="11"/>
                    <a:pt x="31" y="10"/>
                  </a:cubicBezTo>
                  <a:cubicBezTo>
                    <a:pt x="31" y="9"/>
                    <a:pt x="30" y="7"/>
                    <a:pt x="28" y="7"/>
                  </a:cubicBezTo>
                  <a:cubicBezTo>
                    <a:pt x="26" y="7"/>
                    <a:pt x="25" y="9"/>
                    <a:pt x="25" y="10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2"/>
                    <a:pt x="13" y="22"/>
                    <a:pt x="13" y="22"/>
                  </a:cubicBezTo>
                  <a:cubicBezTo>
                    <a:pt x="11" y="22"/>
                    <a:pt x="10" y="23"/>
                    <a:pt x="10" y="25"/>
                  </a:cubicBezTo>
                  <a:cubicBezTo>
                    <a:pt x="10" y="27"/>
                    <a:pt x="11" y="28"/>
                    <a:pt x="13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Freeform 24"/>
            <p:cNvSpPr>
              <a:spLocks noEditPoints="1"/>
            </p:cNvSpPr>
            <p:nvPr/>
          </p:nvSpPr>
          <p:spPr bwMode="auto">
            <a:xfrm>
              <a:off x="5428829" y="1581445"/>
              <a:ext cx="339174" cy="357759"/>
            </a:xfrm>
            <a:custGeom>
              <a:avLst/>
              <a:gdLst>
                <a:gd name="T0" fmla="*/ 22 w 62"/>
                <a:gd name="T1" fmla="*/ 32 h 65"/>
                <a:gd name="T2" fmla="*/ 22 w 62"/>
                <a:gd name="T3" fmla="*/ 52 h 65"/>
                <a:gd name="T4" fmla="*/ 26 w 62"/>
                <a:gd name="T5" fmla="*/ 43 h 65"/>
                <a:gd name="T6" fmla="*/ 47 w 62"/>
                <a:gd name="T7" fmla="*/ 7 h 65"/>
                <a:gd name="T8" fmla="*/ 47 w 62"/>
                <a:gd name="T9" fmla="*/ 19 h 65"/>
                <a:gd name="T10" fmla="*/ 40 w 62"/>
                <a:gd name="T11" fmla="*/ 37 h 65"/>
                <a:gd name="T12" fmla="*/ 36 w 62"/>
                <a:gd name="T13" fmla="*/ 27 h 65"/>
                <a:gd name="T14" fmla="*/ 32 w 62"/>
                <a:gd name="T15" fmla="*/ 26 h 65"/>
                <a:gd name="T16" fmla="*/ 24 w 62"/>
                <a:gd name="T17" fmla="*/ 22 h 65"/>
                <a:gd name="T18" fmla="*/ 18 w 62"/>
                <a:gd name="T19" fmla="*/ 21 h 65"/>
                <a:gd name="T20" fmla="*/ 11 w 62"/>
                <a:gd name="T21" fmla="*/ 28 h 65"/>
                <a:gd name="T22" fmla="*/ 6 w 62"/>
                <a:gd name="T23" fmla="*/ 28 h 65"/>
                <a:gd name="T24" fmla="*/ 3 w 62"/>
                <a:gd name="T25" fmla="*/ 38 h 65"/>
                <a:gd name="T26" fmla="*/ 0 w 62"/>
                <a:gd name="T27" fmla="*/ 43 h 65"/>
                <a:gd name="T28" fmla="*/ 3 w 62"/>
                <a:gd name="T29" fmla="*/ 47 h 65"/>
                <a:gd name="T30" fmla="*/ 6 w 62"/>
                <a:gd name="T31" fmla="*/ 58 h 65"/>
                <a:gd name="T32" fmla="*/ 11 w 62"/>
                <a:gd name="T33" fmla="*/ 58 h 65"/>
                <a:gd name="T34" fmla="*/ 18 w 62"/>
                <a:gd name="T35" fmla="*/ 65 h 65"/>
                <a:gd name="T36" fmla="*/ 24 w 62"/>
                <a:gd name="T37" fmla="*/ 64 h 65"/>
                <a:gd name="T38" fmla="*/ 32 w 62"/>
                <a:gd name="T39" fmla="*/ 60 h 65"/>
                <a:gd name="T40" fmla="*/ 36 w 62"/>
                <a:gd name="T41" fmla="*/ 59 h 65"/>
                <a:gd name="T42" fmla="*/ 40 w 62"/>
                <a:gd name="T43" fmla="*/ 49 h 65"/>
                <a:gd name="T44" fmla="*/ 44 w 62"/>
                <a:gd name="T45" fmla="*/ 46 h 65"/>
                <a:gd name="T46" fmla="*/ 38 w 62"/>
                <a:gd name="T47" fmla="*/ 53 h 65"/>
                <a:gd name="T48" fmla="*/ 22 w 62"/>
                <a:gd name="T49" fmla="*/ 58 h 65"/>
                <a:gd name="T50" fmla="*/ 6 w 62"/>
                <a:gd name="T51" fmla="*/ 53 h 65"/>
                <a:gd name="T52" fmla="*/ 7 w 62"/>
                <a:gd name="T53" fmla="*/ 38 h 65"/>
                <a:gd name="T54" fmla="*/ 18 w 62"/>
                <a:gd name="T55" fmla="*/ 24 h 65"/>
                <a:gd name="T56" fmla="*/ 36 w 62"/>
                <a:gd name="T57" fmla="*/ 30 h 65"/>
                <a:gd name="T58" fmla="*/ 41 w 62"/>
                <a:gd name="T59" fmla="*/ 44 h 65"/>
                <a:gd name="T60" fmla="*/ 59 w 62"/>
                <a:gd name="T61" fmla="*/ 11 h 65"/>
                <a:gd name="T62" fmla="*/ 60 w 62"/>
                <a:gd name="T63" fmla="*/ 7 h 65"/>
                <a:gd name="T64" fmla="*/ 54 w 62"/>
                <a:gd name="T65" fmla="*/ 4 h 65"/>
                <a:gd name="T66" fmla="*/ 49 w 62"/>
                <a:gd name="T67" fmla="*/ 0 h 65"/>
                <a:gd name="T68" fmla="*/ 46 w 62"/>
                <a:gd name="T69" fmla="*/ 0 h 65"/>
                <a:gd name="T70" fmla="*/ 40 w 62"/>
                <a:gd name="T71" fmla="*/ 4 h 65"/>
                <a:gd name="T72" fmla="*/ 38 w 62"/>
                <a:gd name="T73" fmla="*/ 4 h 65"/>
                <a:gd name="T74" fmla="*/ 35 w 62"/>
                <a:gd name="T75" fmla="*/ 11 h 65"/>
                <a:gd name="T76" fmla="*/ 33 w 62"/>
                <a:gd name="T77" fmla="*/ 14 h 65"/>
                <a:gd name="T78" fmla="*/ 35 w 62"/>
                <a:gd name="T79" fmla="*/ 18 h 65"/>
                <a:gd name="T80" fmla="*/ 37 w 62"/>
                <a:gd name="T81" fmla="*/ 24 h 65"/>
                <a:gd name="T82" fmla="*/ 40 w 62"/>
                <a:gd name="T83" fmla="*/ 25 h 65"/>
                <a:gd name="T84" fmla="*/ 46 w 62"/>
                <a:gd name="T85" fmla="*/ 28 h 65"/>
                <a:gd name="T86" fmla="*/ 49 w 62"/>
                <a:gd name="T87" fmla="*/ 29 h 65"/>
                <a:gd name="T88" fmla="*/ 54 w 62"/>
                <a:gd name="T89" fmla="*/ 24 h 65"/>
                <a:gd name="T90" fmla="*/ 57 w 62"/>
                <a:gd name="T91" fmla="*/ 24 h 65"/>
                <a:gd name="T92" fmla="*/ 59 w 62"/>
                <a:gd name="T93" fmla="*/ 18 h 65"/>
                <a:gd name="T94" fmla="*/ 61 w 62"/>
                <a:gd name="T95" fmla="*/ 12 h 65"/>
                <a:gd name="T96" fmla="*/ 52 w 62"/>
                <a:gd name="T97" fmla="*/ 22 h 65"/>
                <a:gd name="T98" fmla="*/ 43 w 62"/>
                <a:gd name="T99" fmla="*/ 25 h 65"/>
                <a:gd name="T100" fmla="*/ 36 w 62"/>
                <a:gd name="T101" fmla="*/ 15 h 65"/>
                <a:gd name="T102" fmla="*/ 38 w 62"/>
                <a:gd name="T103" fmla="*/ 7 h 65"/>
                <a:gd name="T104" fmla="*/ 50 w 62"/>
                <a:gd name="T105" fmla="*/ 3 h 65"/>
                <a:gd name="T106" fmla="*/ 56 w 62"/>
                <a:gd name="T107" fmla="*/ 1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2" h="65">
                  <a:moveTo>
                    <a:pt x="22" y="32"/>
                  </a:moveTo>
                  <a:cubicBezTo>
                    <a:pt x="15" y="32"/>
                    <a:pt x="11" y="37"/>
                    <a:pt x="11" y="43"/>
                  </a:cubicBezTo>
                  <a:cubicBezTo>
                    <a:pt x="11" y="49"/>
                    <a:pt x="15" y="54"/>
                    <a:pt x="22" y="54"/>
                  </a:cubicBezTo>
                  <a:cubicBezTo>
                    <a:pt x="28" y="54"/>
                    <a:pt x="33" y="49"/>
                    <a:pt x="33" y="43"/>
                  </a:cubicBezTo>
                  <a:cubicBezTo>
                    <a:pt x="33" y="37"/>
                    <a:pt x="28" y="32"/>
                    <a:pt x="22" y="32"/>
                  </a:cubicBezTo>
                  <a:close/>
                  <a:moveTo>
                    <a:pt x="22" y="52"/>
                  </a:moveTo>
                  <a:cubicBezTo>
                    <a:pt x="17" y="52"/>
                    <a:pt x="13" y="48"/>
                    <a:pt x="13" y="43"/>
                  </a:cubicBezTo>
                  <a:cubicBezTo>
                    <a:pt x="13" y="38"/>
                    <a:pt x="17" y="34"/>
                    <a:pt x="22" y="34"/>
                  </a:cubicBezTo>
                  <a:cubicBezTo>
                    <a:pt x="27" y="34"/>
                    <a:pt x="31" y="38"/>
                    <a:pt x="31" y="43"/>
                  </a:cubicBezTo>
                  <a:cubicBezTo>
                    <a:pt x="31" y="48"/>
                    <a:pt x="27" y="52"/>
                    <a:pt x="22" y="52"/>
                  </a:cubicBezTo>
                  <a:close/>
                  <a:moveTo>
                    <a:pt x="26" y="43"/>
                  </a:moveTo>
                  <a:cubicBezTo>
                    <a:pt x="26" y="45"/>
                    <a:pt x="24" y="47"/>
                    <a:pt x="22" y="47"/>
                  </a:cubicBezTo>
                  <a:cubicBezTo>
                    <a:pt x="19" y="47"/>
                    <a:pt x="17" y="45"/>
                    <a:pt x="17" y="43"/>
                  </a:cubicBezTo>
                  <a:cubicBezTo>
                    <a:pt x="17" y="40"/>
                    <a:pt x="19" y="38"/>
                    <a:pt x="22" y="38"/>
                  </a:cubicBezTo>
                  <a:cubicBezTo>
                    <a:pt x="24" y="38"/>
                    <a:pt x="26" y="40"/>
                    <a:pt x="26" y="43"/>
                  </a:cubicBezTo>
                  <a:close/>
                  <a:moveTo>
                    <a:pt x="47" y="7"/>
                  </a:moveTo>
                  <a:cubicBezTo>
                    <a:pt x="43" y="7"/>
                    <a:pt x="40" y="10"/>
                    <a:pt x="40" y="14"/>
                  </a:cubicBezTo>
                  <a:cubicBezTo>
                    <a:pt x="40" y="18"/>
                    <a:pt x="43" y="21"/>
                    <a:pt x="47" y="21"/>
                  </a:cubicBezTo>
                  <a:cubicBezTo>
                    <a:pt x="51" y="21"/>
                    <a:pt x="54" y="18"/>
                    <a:pt x="54" y="14"/>
                  </a:cubicBezTo>
                  <a:cubicBezTo>
                    <a:pt x="54" y="10"/>
                    <a:pt x="51" y="7"/>
                    <a:pt x="47" y="7"/>
                  </a:cubicBezTo>
                  <a:close/>
                  <a:moveTo>
                    <a:pt x="47" y="19"/>
                  </a:moveTo>
                  <a:cubicBezTo>
                    <a:pt x="44" y="19"/>
                    <a:pt x="42" y="17"/>
                    <a:pt x="42" y="14"/>
                  </a:cubicBezTo>
                  <a:cubicBezTo>
                    <a:pt x="42" y="12"/>
                    <a:pt x="44" y="9"/>
                    <a:pt x="47" y="9"/>
                  </a:cubicBezTo>
                  <a:cubicBezTo>
                    <a:pt x="49" y="9"/>
                    <a:pt x="52" y="12"/>
                    <a:pt x="52" y="14"/>
                  </a:cubicBezTo>
                  <a:cubicBezTo>
                    <a:pt x="52" y="17"/>
                    <a:pt x="49" y="19"/>
                    <a:pt x="47" y="19"/>
                  </a:cubicBezTo>
                  <a:close/>
                  <a:moveTo>
                    <a:pt x="43" y="39"/>
                  </a:moveTo>
                  <a:cubicBezTo>
                    <a:pt x="43" y="38"/>
                    <a:pt x="42" y="38"/>
                    <a:pt x="42" y="38"/>
                  </a:cubicBezTo>
                  <a:cubicBezTo>
                    <a:pt x="42" y="38"/>
                    <a:pt x="42" y="38"/>
                    <a:pt x="41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0" y="38"/>
                    <a:pt x="40" y="38"/>
                    <a:pt x="40" y="37"/>
                  </a:cubicBezTo>
                  <a:cubicBezTo>
                    <a:pt x="39" y="36"/>
                    <a:pt x="40" y="36"/>
                    <a:pt x="40" y="35"/>
                  </a:cubicBezTo>
                  <a:cubicBezTo>
                    <a:pt x="41" y="35"/>
                    <a:pt x="41" y="35"/>
                    <a:pt x="42" y="34"/>
                  </a:cubicBezTo>
                  <a:cubicBezTo>
                    <a:pt x="42" y="33"/>
                    <a:pt x="42" y="33"/>
                    <a:pt x="41" y="32"/>
                  </a:cubicBezTo>
                  <a:cubicBezTo>
                    <a:pt x="40" y="31"/>
                    <a:pt x="39" y="29"/>
                    <a:pt x="38" y="28"/>
                  </a:cubicBezTo>
                  <a:cubicBezTo>
                    <a:pt x="38" y="27"/>
                    <a:pt x="37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5" y="27"/>
                    <a:pt x="35" y="28"/>
                  </a:cubicBezTo>
                  <a:cubicBezTo>
                    <a:pt x="35" y="28"/>
                    <a:pt x="34" y="28"/>
                    <a:pt x="34" y="28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32" y="27"/>
                    <a:pt x="32" y="27"/>
                    <a:pt x="32" y="26"/>
                  </a:cubicBezTo>
                  <a:cubicBezTo>
                    <a:pt x="33" y="25"/>
                    <a:pt x="33" y="25"/>
                    <a:pt x="33" y="24"/>
                  </a:cubicBezTo>
                  <a:cubicBezTo>
                    <a:pt x="32" y="24"/>
                    <a:pt x="32" y="23"/>
                    <a:pt x="32" y="23"/>
                  </a:cubicBezTo>
                  <a:cubicBezTo>
                    <a:pt x="30" y="22"/>
                    <a:pt x="28" y="22"/>
                    <a:pt x="26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5" y="21"/>
                    <a:pt x="25" y="21"/>
                    <a:pt x="24" y="22"/>
                  </a:cubicBezTo>
                  <a:cubicBezTo>
                    <a:pt x="24" y="22"/>
                    <a:pt x="24" y="22"/>
                    <a:pt x="24" y="23"/>
                  </a:cubicBezTo>
                  <a:cubicBezTo>
                    <a:pt x="24" y="24"/>
                    <a:pt x="23" y="24"/>
                    <a:pt x="22" y="24"/>
                  </a:cubicBezTo>
                  <a:cubicBezTo>
                    <a:pt x="21" y="24"/>
                    <a:pt x="20" y="24"/>
                    <a:pt x="20" y="23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19" y="21"/>
                    <a:pt x="19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6" y="22"/>
                    <a:pt x="14" y="22"/>
                    <a:pt x="12" y="23"/>
                  </a:cubicBezTo>
                  <a:cubicBezTo>
                    <a:pt x="12" y="23"/>
                    <a:pt x="12" y="24"/>
                    <a:pt x="11" y="24"/>
                  </a:cubicBezTo>
                  <a:cubicBezTo>
                    <a:pt x="11" y="25"/>
                    <a:pt x="11" y="25"/>
                    <a:pt x="12" y="26"/>
                  </a:cubicBezTo>
                  <a:cubicBezTo>
                    <a:pt x="12" y="27"/>
                    <a:pt x="12" y="27"/>
                    <a:pt x="11" y="28"/>
                  </a:cubicBezTo>
                  <a:cubicBezTo>
                    <a:pt x="11" y="28"/>
                    <a:pt x="11" y="28"/>
                    <a:pt x="10" y="28"/>
                  </a:cubicBezTo>
                  <a:cubicBezTo>
                    <a:pt x="10" y="28"/>
                    <a:pt x="9" y="28"/>
                    <a:pt x="9" y="28"/>
                  </a:cubicBezTo>
                  <a:cubicBezTo>
                    <a:pt x="9" y="27"/>
                    <a:pt x="8" y="27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7" y="27"/>
                    <a:pt x="6" y="27"/>
                    <a:pt x="6" y="28"/>
                  </a:cubicBezTo>
                  <a:cubicBezTo>
                    <a:pt x="5" y="29"/>
                    <a:pt x="4" y="31"/>
                    <a:pt x="3" y="32"/>
                  </a:cubicBezTo>
                  <a:cubicBezTo>
                    <a:pt x="2" y="33"/>
                    <a:pt x="2" y="33"/>
                    <a:pt x="2" y="34"/>
                  </a:cubicBezTo>
                  <a:cubicBezTo>
                    <a:pt x="3" y="35"/>
                    <a:pt x="3" y="35"/>
                    <a:pt x="4" y="35"/>
                  </a:cubicBezTo>
                  <a:cubicBezTo>
                    <a:pt x="4" y="36"/>
                    <a:pt x="5" y="36"/>
                    <a:pt x="4" y="37"/>
                  </a:cubicBezTo>
                  <a:cubicBezTo>
                    <a:pt x="4" y="38"/>
                    <a:pt x="4" y="38"/>
                    <a:pt x="3" y="38"/>
                  </a:cubicBezTo>
                  <a:cubicBezTo>
                    <a:pt x="3" y="38"/>
                    <a:pt x="3" y="38"/>
                    <a:pt x="3" y="38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8"/>
                    <a:pt x="1" y="38"/>
                    <a:pt x="1" y="39"/>
                  </a:cubicBezTo>
                  <a:cubicBezTo>
                    <a:pt x="1" y="39"/>
                    <a:pt x="0" y="39"/>
                    <a:pt x="0" y="40"/>
                  </a:cubicBezTo>
                  <a:cubicBezTo>
                    <a:pt x="0" y="41"/>
                    <a:pt x="0" y="42"/>
                    <a:pt x="0" y="43"/>
                  </a:cubicBezTo>
                  <a:cubicBezTo>
                    <a:pt x="0" y="44"/>
                    <a:pt x="0" y="45"/>
                    <a:pt x="0" y="46"/>
                  </a:cubicBezTo>
                  <a:cubicBezTo>
                    <a:pt x="0" y="46"/>
                    <a:pt x="1" y="47"/>
                    <a:pt x="1" y="47"/>
                  </a:cubicBezTo>
                  <a:cubicBezTo>
                    <a:pt x="1" y="47"/>
                    <a:pt x="2" y="48"/>
                    <a:pt x="2" y="48"/>
                  </a:cubicBezTo>
                  <a:cubicBezTo>
                    <a:pt x="2" y="48"/>
                    <a:pt x="2" y="48"/>
                    <a:pt x="3" y="47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4" y="47"/>
                    <a:pt x="4" y="48"/>
                    <a:pt x="4" y="49"/>
                  </a:cubicBezTo>
                  <a:cubicBezTo>
                    <a:pt x="5" y="49"/>
                    <a:pt x="4" y="50"/>
                    <a:pt x="4" y="51"/>
                  </a:cubicBezTo>
                  <a:cubicBezTo>
                    <a:pt x="3" y="51"/>
                    <a:pt x="3" y="51"/>
                    <a:pt x="2" y="52"/>
                  </a:cubicBezTo>
                  <a:cubicBezTo>
                    <a:pt x="2" y="52"/>
                    <a:pt x="2" y="53"/>
                    <a:pt x="3" y="53"/>
                  </a:cubicBezTo>
                  <a:cubicBezTo>
                    <a:pt x="4" y="55"/>
                    <a:pt x="5" y="57"/>
                    <a:pt x="6" y="58"/>
                  </a:cubicBezTo>
                  <a:cubicBezTo>
                    <a:pt x="6" y="58"/>
                    <a:pt x="7" y="59"/>
                    <a:pt x="8" y="59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8" y="59"/>
                    <a:pt x="9" y="58"/>
                    <a:pt x="9" y="58"/>
                  </a:cubicBezTo>
                  <a:cubicBezTo>
                    <a:pt x="9" y="58"/>
                    <a:pt x="10" y="57"/>
                    <a:pt x="10" y="57"/>
                  </a:cubicBezTo>
                  <a:cubicBezTo>
                    <a:pt x="11" y="57"/>
                    <a:pt x="11" y="58"/>
                    <a:pt x="11" y="58"/>
                  </a:cubicBezTo>
                  <a:cubicBezTo>
                    <a:pt x="12" y="58"/>
                    <a:pt x="12" y="59"/>
                    <a:pt x="12" y="60"/>
                  </a:cubicBezTo>
                  <a:cubicBezTo>
                    <a:pt x="11" y="60"/>
                    <a:pt x="11" y="61"/>
                    <a:pt x="11" y="61"/>
                  </a:cubicBezTo>
                  <a:cubicBezTo>
                    <a:pt x="12" y="62"/>
                    <a:pt x="12" y="62"/>
                    <a:pt x="12" y="63"/>
                  </a:cubicBezTo>
                  <a:cubicBezTo>
                    <a:pt x="14" y="64"/>
                    <a:pt x="16" y="64"/>
                    <a:pt x="18" y="65"/>
                  </a:cubicBezTo>
                  <a:cubicBezTo>
                    <a:pt x="18" y="65"/>
                    <a:pt x="18" y="65"/>
                    <a:pt x="18" y="65"/>
                  </a:cubicBezTo>
                  <a:cubicBezTo>
                    <a:pt x="19" y="65"/>
                    <a:pt x="19" y="64"/>
                    <a:pt x="20" y="64"/>
                  </a:cubicBezTo>
                  <a:cubicBezTo>
                    <a:pt x="20" y="64"/>
                    <a:pt x="20" y="63"/>
                    <a:pt x="20" y="63"/>
                  </a:cubicBezTo>
                  <a:cubicBezTo>
                    <a:pt x="20" y="62"/>
                    <a:pt x="21" y="61"/>
                    <a:pt x="22" y="61"/>
                  </a:cubicBezTo>
                  <a:cubicBezTo>
                    <a:pt x="23" y="61"/>
                    <a:pt x="24" y="62"/>
                    <a:pt x="24" y="63"/>
                  </a:cubicBezTo>
                  <a:cubicBezTo>
                    <a:pt x="24" y="63"/>
                    <a:pt x="24" y="64"/>
                    <a:pt x="24" y="64"/>
                  </a:cubicBezTo>
                  <a:cubicBezTo>
                    <a:pt x="25" y="64"/>
                    <a:pt x="25" y="65"/>
                    <a:pt x="26" y="65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8" y="64"/>
                    <a:pt x="30" y="64"/>
                    <a:pt x="32" y="63"/>
                  </a:cubicBezTo>
                  <a:cubicBezTo>
                    <a:pt x="32" y="62"/>
                    <a:pt x="32" y="62"/>
                    <a:pt x="33" y="61"/>
                  </a:cubicBezTo>
                  <a:cubicBezTo>
                    <a:pt x="33" y="61"/>
                    <a:pt x="33" y="60"/>
                    <a:pt x="32" y="60"/>
                  </a:cubicBezTo>
                  <a:cubicBezTo>
                    <a:pt x="32" y="59"/>
                    <a:pt x="32" y="58"/>
                    <a:pt x="33" y="58"/>
                  </a:cubicBezTo>
                  <a:cubicBezTo>
                    <a:pt x="33" y="58"/>
                    <a:pt x="33" y="57"/>
                    <a:pt x="34" y="57"/>
                  </a:cubicBezTo>
                  <a:cubicBezTo>
                    <a:pt x="34" y="57"/>
                    <a:pt x="35" y="58"/>
                    <a:pt x="35" y="58"/>
                  </a:cubicBezTo>
                  <a:cubicBezTo>
                    <a:pt x="35" y="58"/>
                    <a:pt x="36" y="59"/>
                    <a:pt x="36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7" y="59"/>
                    <a:pt x="38" y="58"/>
                    <a:pt x="38" y="58"/>
                  </a:cubicBezTo>
                  <a:cubicBezTo>
                    <a:pt x="39" y="57"/>
                    <a:pt x="40" y="55"/>
                    <a:pt x="41" y="53"/>
                  </a:cubicBezTo>
                  <a:cubicBezTo>
                    <a:pt x="42" y="53"/>
                    <a:pt x="42" y="52"/>
                    <a:pt x="42" y="52"/>
                  </a:cubicBezTo>
                  <a:cubicBezTo>
                    <a:pt x="41" y="51"/>
                    <a:pt x="41" y="51"/>
                    <a:pt x="40" y="51"/>
                  </a:cubicBezTo>
                  <a:cubicBezTo>
                    <a:pt x="40" y="50"/>
                    <a:pt x="39" y="49"/>
                    <a:pt x="40" y="49"/>
                  </a:cubicBezTo>
                  <a:cubicBezTo>
                    <a:pt x="40" y="48"/>
                    <a:pt x="40" y="47"/>
                    <a:pt x="41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2" y="48"/>
                    <a:pt x="43" y="47"/>
                    <a:pt x="43" y="47"/>
                  </a:cubicBezTo>
                  <a:cubicBezTo>
                    <a:pt x="43" y="47"/>
                    <a:pt x="44" y="46"/>
                    <a:pt x="44" y="46"/>
                  </a:cubicBezTo>
                  <a:cubicBezTo>
                    <a:pt x="44" y="45"/>
                    <a:pt x="44" y="44"/>
                    <a:pt x="44" y="43"/>
                  </a:cubicBezTo>
                  <a:cubicBezTo>
                    <a:pt x="44" y="42"/>
                    <a:pt x="44" y="41"/>
                    <a:pt x="44" y="40"/>
                  </a:cubicBezTo>
                  <a:cubicBezTo>
                    <a:pt x="44" y="39"/>
                    <a:pt x="43" y="39"/>
                    <a:pt x="43" y="39"/>
                  </a:cubicBezTo>
                  <a:close/>
                  <a:moveTo>
                    <a:pt x="37" y="48"/>
                  </a:moveTo>
                  <a:cubicBezTo>
                    <a:pt x="36" y="50"/>
                    <a:pt x="37" y="52"/>
                    <a:pt x="38" y="53"/>
                  </a:cubicBezTo>
                  <a:cubicBezTo>
                    <a:pt x="38" y="54"/>
                    <a:pt x="37" y="54"/>
                    <a:pt x="36" y="55"/>
                  </a:cubicBezTo>
                  <a:cubicBezTo>
                    <a:pt x="35" y="54"/>
                    <a:pt x="33" y="54"/>
                    <a:pt x="31" y="55"/>
                  </a:cubicBezTo>
                  <a:cubicBezTo>
                    <a:pt x="29" y="57"/>
                    <a:pt x="29" y="59"/>
                    <a:pt x="29" y="60"/>
                  </a:cubicBezTo>
                  <a:cubicBezTo>
                    <a:pt x="28" y="61"/>
                    <a:pt x="27" y="61"/>
                    <a:pt x="26" y="61"/>
                  </a:cubicBezTo>
                  <a:cubicBezTo>
                    <a:pt x="26" y="60"/>
                    <a:pt x="24" y="58"/>
                    <a:pt x="22" y="58"/>
                  </a:cubicBezTo>
                  <a:cubicBezTo>
                    <a:pt x="20" y="58"/>
                    <a:pt x="18" y="60"/>
                    <a:pt x="18" y="61"/>
                  </a:cubicBezTo>
                  <a:cubicBezTo>
                    <a:pt x="17" y="61"/>
                    <a:pt x="16" y="61"/>
                    <a:pt x="15" y="60"/>
                  </a:cubicBezTo>
                  <a:cubicBezTo>
                    <a:pt x="15" y="59"/>
                    <a:pt x="15" y="57"/>
                    <a:pt x="13" y="55"/>
                  </a:cubicBezTo>
                  <a:cubicBezTo>
                    <a:pt x="11" y="54"/>
                    <a:pt x="9" y="54"/>
                    <a:pt x="8" y="55"/>
                  </a:cubicBezTo>
                  <a:cubicBezTo>
                    <a:pt x="7" y="54"/>
                    <a:pt x="6" y="54"/>
                    <a:pt x="6" y="53"/>
                  </a:cubicBezTo>
                  <a:cubicBezTo>
                    <a:pt x="7" y="52"/>
                    <a:pt x="8" y="50"/>
                    <a:pt x="7" y="48"/>
                  </a:cubicBezTo>
                  <a:cubicBezTo>
                    <a:pt x="7" y="46"/>
                    <a:pt x="5" y="44"/>
                    <a:pt x="3" y="44"/>
                  </a:cubicBezTo>
                  <a:cubicBezTo>
                    <a:pt x="3" y="44"/>
                    <a:pt x="3" y="43"/>
                    <a:pt x="3" y="43"/>
                  </a:cubicBezTo>
                  <a:cubicBezTo>
                    <a:pt x="3" y="42"/>
                    <a:pt x="3" y="42"/>
                    <a:pt x="3" y="41"/>
                  </a:cubicBezTo>
                  <a:cubicBezTo>
                    <a:pt x="5" y="41"/>
                    <a:pt x="7" y="40"/>
                    <a:pt x="7" y="38"/>
                  </a:cubicBezTo>
                  <a:cubicBezTo>
                    <a:pt x="8" y="36"/>
                    <a:pt x="7" y="34"/>
                    <a:pt x="6" y="33"/>
                  </a:cubicBezTo>
                  <a:cubicBezTo>
                    <a:pt x="6" y="32"/>
                    <a:pt x="7" y="31"/>
                    <a:pt x="8" y="30"/>
                  </a:cubicBezTo>
                  <a:cubicBezTo>
                    <a:pt x="9" y="32"/>
                    <a:pt x="11" y="32"/>
                    <a:pt x="13" y="30"/>
                  </a:cubicBezTo>
                  <a:cubicBezTo>
                    <a:pt x="15" y="29"/>
                    <a:pt x="15" y="27"/>
                    <a:pt x="15" y="25"/>
                  </a:cubicBezTo>
                  <a:cubicBezTo>
                    <a:pt x="16" y="25"/>
                    <a:pt x="17" y="25"/>
                    <a:pt x="18" y="24"/>
                  </a:cubicBezTo>
                  <a:cubicBezTo>
                    <a:pt x="18" y="26"/>
                    <a:pt x="20" y="27"/>
                    <a:pt x="22" y="27"/>
                  </a:cubicBezTo>
                  <a:cubicBezTo>
                    <a:pt x="24" y="27"/>
                    <a:pt x="26" y="26"/>
                    <a:pt x="26" y="24"/>
                  </a:cubicBezTo>
                  <a:cubicBezTo>
                    <a:pt x="27" y="25"/>
                    <a:pt x="28" y="25"/>
                    <a:pt x="29" y="25"/>
                  </a:cubicBezTo>
                  <a:cubicBezTo>
                    <a:pt x="29" y="27"/>
                    <a:pt x="29" y="29"/>
                    <a:pt x="31" y="30"/>
                  </a:cubicBezTo>
                  <a:cubicBezTo>
                    <a:pt x="33" y="32"/>
                    <a:pt x="35" y="32"/>
                    <a:pt x="36" y="30"/>
                  </a:cubicBezTo>
                  <a:cubicBezTo>
                    <a:pt x="37" y="31"/>
                    <a:pt x="38" y="32"/>
                    <a:pt x="38" y="33"/>
                  </a:cubicBezTo>
                  <a:cubicBezTo>
                    <a:pt x="37" y="34"/>
                    <a:pt x="36" y="36"/>
                    <a:pt x="37" y="38"/>
                  </a:cubicBezTo>
                  <a:cubicBezTo>
                    <a:pt x="37" y="40"/>
                    <a:pt x="39" y="41"/>
                    <a:pt x="41" y="41"/>
                  </a:cubicBezTo>
                  <a:cubicBezTo>
                    <a:pt x="41" y="42"/>
                    <a:pt x="41" y="42"/>
                    <a:pt x="41" y="43"/>
                  </a:cubicBezTo>
                  <a:cubicBezTo>
                    <a:pt x="41" y="43"/>
                    <a:pt x="41" y="44"/>
                    <a:pt x="41" y="44"/>
                  </a:cubicBezTo>
                  <a:cubicBezTo>
                    <a:pt x="39" y="44"/>
                    <a:pt x="37" y="46"/>
                    <a:pt x="37" y="48"/>
                  </a:cubicBezTo>
                  <a:close/>
                  <a:moveTo>
                    <a:pt x="61" y="12"/>
                  </a:moveTo>
                  <a:cubicBezTo>
                    <a:pt x="61" y="12"/>
                    <a:pt x="61" y="11"/>
                    <a:pt x="61" y="11"/>
                  </a:cubicBezTo>
                  <a:cubicBezTo>
                    <a:pt x="60" y="11"/>
                    <a:pt x="60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9" y="10"/>
                    <a:pt x="60" y="10"/>
                    <a:pt x="60" y="9"/>
                  </a:cubicBezTo>
                  <a:cubicBezTo>
                    <a:pt x="60" y="9"/>
                    <a:pt x="60" y="8"/>
                    <a:pt x="60" y="7"/>
                  </a:cubicBezTo>
                  <a:cubicBezTo>
                    <a:pt x="59" y="6"/>
                    <a:pt x="58" y="5"/>
                    <a:pt x="57" y="4"/>
                  </a:cubicBezTo>
                  <a:cubicBezTo>
                    <a:pt x="57" y="4"/>
                    <a:pt x="57" y="4"/>
                    <a:pt x="56" y="4"/>
                  </a:cubicBezTo>
                  <a:cubicBezTo>
                    <a:pt x="56" y="4"/>
                    <a:pt x="56" y="4"/>
                    <a:pt x="56" y="4"/>
                  </a:cubicBezTo>
                  <a:cubicBezTo>
                    <a:pt x="55" y="4"/>
                    <a:pt x="55" y="4"/>
                    <a:pt x="55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5" y="3"/>
                    <a:pt x="54" y="2"/>
                  </a:cubicBezTo>
                  <a:cubicBezTo>
                    <a:pt x="54" y="2"/>
                    <a:pt x="54" y="1"/>
                    <a:pt x="53" y="1"/>
                  </a:cubicBezTo>
                  <a:cubicBezTo>
                    <a:pt x="52" y="1"/>
                    <a:pt x="51" y="0"/>
                    <a:pt x="50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8" y="0"/>
                    <a:pt x="48" y="0"/>
                  </a:cubicBezTo>
                  <a:cubicBezTo>
                    <a:pt x="48" y="1"/>
                    <a:pt x="47" y="1"/>
                    <a:pt x="47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1"/>
                    <a:pt x="46" y="1"/>
                    <a:pt x="46" y="0"/>
                  </a:cubicBezTo>
                  <a:cubicBezTo>
                    <a:pt x="46" y="0"/>
                    <a:pt x="45" y="0"/>
                    <a:pt x="45" y="0"/>
                  </a:cubicBezTo>
                  <a:cubicBezTo>
                    <a:pt x="45" y="0"/>
                    <a:pt x="45" y="0"/>
                    <a:pt x="44" y="0"/>
                  </a:cubicBezTo>
                  <a:cubicBezTo>
                    <a:pt x="43" y="0"/>
                    <a:pt x="42" y="1"/>
                    <a:pt x="41" y="1"/>
                  </a:cubicBezTo>
                  <a:cubicBezTo>
                    <a:pt x="40" y="1"/>
                    <a:pt x="40" y="2"/>
                    <a:pt x="40" y="2"/>
                  </a:cubicBezTo>
                  <a:cubicBezTo>
                    <a:pt x="40" y="3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39" y="4"/>
                  </a:cubicBezTo>
                  <a:cubicBezTo>
                    <a:pt x="39" y="4"/>
                    <a:pt x="39" y="4"/>
                    <a:pt x="38" y="4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6" y="5"/>
                    <a:pt x="35" y="6"/>
                    <a:pt x="34" y="7"/>
                  </a:cubicBezTo>
                  <a:cubicBezTo>
                    <a:pt x="34" y="8"/>
                    <a:pt x="34" y="9"/>
                    <a:pt x="34" y="9"/>
                  </a:cubicBezTo>
                  <a:cubicBezTo>
                    <a:pt x="34" y="10"/>
                    <a:pt x="35" y="10"/>
                    <a:pt x="35" y="10"/>
                  </a:cubicBezTo>
                  <a:cubicBezTo>
                    <a:pt x="35" y="10"/>
                    <a:pt x="35" y="10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3" y="11"/>
                    <a:pt x="33" y="12"/>
                    <a:pt x="33" y="12"/>
                  </a:cubicBezTo>
                  <a:cubicBezTo>
                    <a:pt x="33" y="13"/>
                    <a:pt x="33" y="14"/>
                    <a:pt x="33" y="14"/>
                  </a:cubicBezTo>
                  <a:cubicBezTo>
                    <a:pt x="33" y="15"/>
                    <a:pt x="33" y="16"/>
                    <a:pt x="33" y="16"/>
                  </a:cubicBezTo>
                  <a:cubicBezTo>
                    <a:pt x="33" y="17"/>
                    <a:pt x="33" y="17"/>
                    <a:pt x="33" y="18"/>
                  </a:cubicBezTo>
                  <a:cubicBezTo>
                    <a:pt x="34" y="18"/>
                    <a:pt x="34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9"/>
                    <a:pt x="34" y="19"/>
                    <a:pt x="34" y="20"/>
                  </a:cubicBezTo>
                  <a:cubicBezTo>
                    <a:pt x="34" y="20"/>
                    <a:pt x="34" y="21"/>
                    <a:pt x="34" y="21"/>
                  </a:cubicBezTo>
                  <a:cubicBezTo>
                    <a:pt x="35" y="22"/>
                    <a:pt x="36" y="23"/>
                    <a:pt x="37" y="24"/>
                  </a:cubicBezTo>
                  <a:cubicBezTo>
                    <a:pt x="37" y="25"/>
                    <a:pt x="37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9" y="25"/>
                    <a:pt x="39" y="25"/>
                    <a:pt x="39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5"/>
                  </a:cubicBezTo>
                  <a:cubicBezTo>
                    <a:pt x="40" y="25"/>
                    <a:pt x="40" y="26"/>
                    <a:pt x="40" y="26"/>
                  </a:cubicBezTo>
                  <a:cubicBezTo>
                    <a:pt x="40" y="27"/>
                    <a:pt x="40" y="27"/>
                    <a:pt x="41" y="27"/>
                  </a:cubicBezTo>
                  <a:cubicBezTo>
                    <a:pt x="42" y="28"/>
                    <a:pt x="43" y="28"/>
                    <a:pt x="44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5" y="29"/>
                    <a:pt x="46" y="28"/>
                    <a:pt x="46" y="28"/>
                  </a:cubicBezTo>
                  <a:cubicBezTo>
                    <a:pt x="46" y="28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8" y="28"/>
                    <a:pt x="48" y="28"/>
                  </a:cubicBezTo>
                  <a:cubicBezTo>
                    <a:pt x="48" y="28"/>
                    <a:pt x="49" y="29"/>
                    <a:pt x="49" y="29"/>
                  </a:cubicBezTo>
                  <a:cubicBezTo>
                    <a:pt x="49" y="29"/>
                    <a:pt x="49" y="29"/>
                    <a:pt x="50" y="29"/>
                  </a:cubicBezTo>
                  <a:cubicBezTo>
                    <a:pt x="51" y="28"/>
                    <a:pt x="52" y="28"/>
                    <a:pt x="53" y="27"/>
                  </a:cubicBezTo>
                  <a:cubicBezTo>
                    <a:pt x="54" y="27"/>
                    <a:pt x="54" y="27"/>
                    <a:pt x="54" y="26"/>
                  </a:cubicBezTo>
                  <a:cubicBezTo>
                    <a:pt x="55" y="26"/>
                    <a:pt x="54" y="25"/>
                    <a:pt x="54" y="25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5" y="24"/>
                  </a:cubicBezTo>
                  <a:cubicBezTo>
                    <a:pt x="55" y="25"/>
                    <a:pt x="55" y="25"/>
                    <a:pt x="56" y="25"/>
                  </a:cubicBezTo>
                  <a:cubicBezTo>
                    <a:pt x="56" y="25"/>
                    <a:pt x="56" y="25"/>
                    <a:pt x="56" y="25"/>
                  </a:cubicBezTo>
                  <a:cubicBezTo>
                    <a:pt x="57" y="25"/>
                    <a:pt x="57" y="25"/>
                    <a:pt x="57" y="24"/>
                  </a:cubicBezTo>
                  <a:cubicBezTo>
                    <a:pt x="58" y="23"/>
                    <a:pt x="59" y="22"/>
                    <a:pt x="60" y="21"/>
                  </a:cubicBezTo>
                  <a:cubicBezTo>
                    <a:pt x="60" y="21"/>
                    <a:pt x="60" y="20"/>
                    <a:pt x="60" y="20"/>
                  </a:cubicBezTo>
                  <a:cubicBezTo>
                    <a:pt x="60" y="19"/>
                    <a:pt x="59" y="19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60" y="18"/>
                    <a:pt x="60" y="18"/>
                    <a:pt x="60" y="18"/>
                  </a:cubicBezTo>
                  <a:cubicBezTo>
                    <a:pt x="61" y="17"/>
                    <a:pt x="61" y="17"/>
                    <a:pt x="61" y="16"/>
                  </a:cubicBezTo>
                  <a:cubicBezTo>
                    <a:pt x="61" y="16"/>
                    <a:pt x="62" y="15"/>
                    <a:pt x="62" y="14"/>
                  </a:cubicBezTo>
                  <a:cubicBezTo>
                    <a:pt x="62" y="14"/>
                    <a:pt x="61" y="13"/>
                    <a:pt x="61" y="12"/>
                  </a:cubicBezTo>
                  <a:close/>
                  <a:moveTo>
                    <a:pt x="58" y="15"/>
                  </a:moveTo>
                  <a:cubicBezTo>
                    <a:pt x="57" y="15"/>
                    <a:pt x="56" y="16"/>
                    <a:pt x="56" y="17"/>
                  </a:cubicBezTo>
                  <a:cubicBezTo>
                    <a:pt x="55" y="18"/>
                    <a:pt x="56" y="20"/>
                    <a:pt x="57" y="21"/>
                  </a:cubicBezTo>
                  <a:cubicBezTo>
                    <a:pt x="56" y="21"/>
                    <a:pt x="56" y="21"/>
                    <a:pt x="56" y="22"/>
                  </a:cubicBezTo>
                  <a:cubicBezTo>
                    <a:pt x="55" y="21"/>
                    <a:pt x="53" y="21"/>
                    <a:pt x="52" y="22"/>
                  </a:cubicBezTo>
                  <a:cubicBezTo>
                    <a:pt x="51" y="23"/>
                    <a:pt x="51" y="24"/>
                    <a:pt x="51" y="25"/>
                  </a:cubicBezTo>
                  <a:cubicBezTo>
                    <a:pt x="51" y="25"/>
                    <a:pt x="50" y="25"/>
                    <a:pt x="50" y="25"/>
                  </a:cubicBezTo>
                  <a:cubicBezTo>
                    <a:pt x="49" y="24"/>
                    <a:pt x="48" y="24"/>
                    <a:pt x="47" y="24"/>
                  </a:cubicBezTo>
                  <a:cubicBezTo>
                    <a:pt x="46" y="24"/>
                    <a:pt x="45" y="24"/>
                    <a:pt x="44" y="25"/>
                  </a:cubicBezTo>
                  <a:cubicBezTo>
                    <a:pt x="44" y="25"/>
                    <a:pt x="43" y="25"/>
                    <a:pt x="43" y="25"/>
                  </a:cubicBezTo>
                  <a:cubicBezTo>
                    <a:pt x="43" y="24"/>
                    <a:pt x="43" y="23"/>
                    <a:pt x="42" y="22"/>
                  </a:cubicBezTo>
                  <a:cubicBezTo>
                    <a:pt x="41" y="21"/>
                    <a:pt x="39" y="21"/>
                    <a:pt x="38" y="22"/>
                  </a:cubicBezTo>
                  <a:cubicBezTo>
                    <a:pt x="38" y="21"/>
                    <a:pt x="38" y="21"/>
                    <a:pt x="37" y="21"/>
                  </a:cubicBezTo>
                  <a:cubicBezTo>
                    <a:pt x="38" y="20"/>
                    <a:pt x="39" y="18"/>
                    <a:pt x="38" y="17"/>
                  </a:cubicBezTo>
                  <a:cubicBezTo>
                    <a:pt x="38" y="16"/>
                    <a:pt x="37" y="15"/>
                    <a:pt x="36" y="15"/>
                  </a:cubicBezTo>
                  <a:cubicBezTo>
                    <a:pt x="36" y="15"/>
                    <a:pt x="36" y="15"/>
                    <a:pt x="36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7" y="14"/>
                    <a:pt x="38" y="13"/>
                    <a:pt x="38" y="11"/>
                  </a:cubicBezTo>
                  <a:cubicBezTo>
                    <a:pt x="39" y="10"/>
                    <a:pt x="38" y="9"/>
                    <a:pt x="37" y="8"/>
                  </a:cubicBezTo>
                  <a:cubicBezTo>
                    <a:pt x="38" y="8"/>
                    <a:pt x="38" y="7"/>
                    <a:pt x="38" y="7"/>
                  </a:cubicBezTo>
                  <a:cubicBezTo>
                    <a:pt x="39" y="8"/>
                    <a:pt x="41" y="8"/>
                    <a:pt x="42" y="7"/>
                  </a:cubicBezTo>
                  <a:cubicBezTo>
                    <a:pt x="43" y="6"/>
                    <a:pt x="43" y="5"/>
                    <a:pt x="43" y="4"/>
                  </a:cubicBezTo>
                  <a:cubicBezTo>
                    <a:pt x="43" y="3"/>
                    <a:pt x="44" y="3"/>
                    <a:pt x="44" y="3"/>
                  </a:cubicBezTo>
                  <a:cubicBezTo>
                    <a:pt x="45" y="4"/>
                    <a:pt x="46" y="5"/>
                    <a:pt x="47" y="5"/>
                  </a:cubicBezTo>
                  <a:cubicBezTo>
                    <a:pt x="48" y="5"/>
                    <a:pt x="49" y="4"/>
                    <a:pt x="50" y="3"/>
                  </a:cubicBezTo>
                  <a:cubicBezTo>
                    <a:pt x="50" y="3"/>
                    <a:pt x="51" y="3"/>
                    <a:pt x="51" y="4"/>
                  </a:cubicBezTo>
                  <a:cubicBezTo>
                    <a:pt x="51" y="5"/>
                    <a:pt x="51" y="6"/>
                    <a:pt x="52" y="7"/>
                  </a:cubicBezTo>
                  <a:cubicBezTo>
                    <a:pt x="53" y="8"/>
                    <a:pt x="55" y="8"/>
                    <a:pt x="56" y="7"/>
                  </a:cubicBezTo>
                  <a:cubicBezTo>
                    <a:pt x="56" y="7"/>
                    <a:pt x="56" y="8"/>
                    <a:pt x="57" y="8"/>
                  </a:cubicBezTo>
                  <a:cubicBezTo>
                    <a:pt x="56" y="9"/>
                    <a:pt x="55" y="10"/>
                    <a:pt x="56" y="11"/>
                  </a:cubicBezTo>
                  <a:cubicBezTo>
                    <a:pt x="56" y="13"/>
                    <a:pt x="57" y="14"/>
                    <a:pt x="58" y="14"/>
                  </a:cubicBezTo>
                  <a:cubicBezTo>
                    <a:pt x="58" y="14"/>
                    <a:pt x="59" y="14"/>
                    <a:pt x="59" y="14"/>
                  </a:cubicBezTo>
                  <a:cubicBezTo>
                    <a:pt x="59" y="15"/>
                    <a:pt x="58" y="15"/>
                    <a:pt x="58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Freeform 110"/>
            <p:cNvSpPr>
              <a:spLocks noEditPoints="1"/>
            </p:cNvSpPr>
            <p:nvPr/>
          </p:nvSpPr>
          <p:spPr bwMode="auto">
            <a:xfrm>
              <a:off x="6973308" y="3475684"/>
              <a:ext cx="488527" cy="569946"/>
            </a:xfrm>
            <a:custGeom>
              <a:avLst/>
              <a:gdLst>
                <a:gd name="T0" fmla="*/ 18 w 58"/>
                <a:gd name="T1" fmla="*/ 37 h 68"/>
                <a:gd name="T2" fmla="*/ 17 w 58"/>
                <a:gd name="T3" fmla="*/ 31 h 68"/>
                <a:gd name="T4" fmla="*/ 40 w 58"/>
                <a:gd name="T5" fmla="*/ 16 h 68"/>
                <a:gd name="T6" fmla="*/ 17 w 58"/>
                <a:gd name="T7" fmla="*/ 30 h 68"/>
                <a:gd name="T8" fmla="*/ 44 w 58"/>
                <a:gd name="T9" fmla="*/ 18 h 68"/>
                <a:gd name="T10" fmla="*/ 17 w 58"/>
                <a:gd name="T11" fmla="*/ 23 h 68"/>
                <a:gd name="T12" fmla="*/ 30 w 58"/>
                <a:gd name="T13" fmla="*/ 16 h 68"/>
                <a:gd name="T14" fmla="*/ 14 w 58"/>
                <a:gd name="T15" fmla="*/ 21 h 68"/>
                <a:gd name="T16" fmla="*/ 34 w 58"/>
                <a:gd name="T17" fmla="*/ 66 h 68"/>
                <a:gd name="T18" fmla="*/ 28 w 58"/>
                <a:gd name="T19" fmla="*/ 68 h 68"/>
                <a:gd name="T20" fmla="*/ 20 w 58"/>
                <a:gd name="T21" fmla="*/ 62 h 68"/>
                <a:gd name="T22" fmla="*/ 23 w 58"/>
                <a:gd name="T23" fmla="*/ 50 h 68"/>
                <a:gd name="T24" fmla="*/ 17 w 58"/>
                <a:gd name="T25" fmla="*/ 44 h 68"/>
                <a:gd name="T26" fmla="*/ 40 w 58"/>
                <a:gd name="T27" fmla="*/ 30 h 68"/>
                <a:gd name="T28" fmla="*/ 25 w 58"/>
                <a:gd name="T29" fmla="*/ 41 h 68"/>
                <a:gd name="T30" fmla="*/ 29 w 58"/>
                <a:gd name="T31" fmla="*/ 50 h 68"/>
                <a:gd name="T32" fmla="*/ 40 w 58"/>
                <a:gd name="T33" fmla="*/ 39 h 68"/>
                <a:gd name="T34" fmla="*/ 35 w 58"/>
                <a:gd name="T35" fmla="*/ 50 h 68"/>
                <a:gd name="T36" fmla="*/ 34 w 58"/>
                <a:gd name="T37" fmla="*/ 52 h 68"/>
                <a:gd name="T38" fmla="*/ 33 w 58"/>
                <a:gd name="T39" fmla="*/ 52 h 68"/>
                <a:gd name="T40" fmla="*/ 28 w 58"/>
                <a:gd name="T41" fmla="*/ 52 h 68"/>
                <a:gd name="T42" fmla="*/ 22 w 58"/>
                <a:gd name="T43" fmla="*/ 54 h 68"/>
                <a:gd name="T44" fmla="*/ 25 w 58"/>
                <a:gd name="T45" fmla="*/ 64 h 68"/>
                <a:gd name="T46" fmla="*/ 36 w 58"/>
                <a:gd name="T47" fmla="*/ 62 h 68"/>
                <a:gd name="T48" fmla="*/ 39 w 58"/>
                <a:gd name="T49" fmla="*/ 9 h 68"/>
                <a:gd name="T50" fmla="*/ 41 w 58"/>
                <a:gd name="T51" fmla="*/ 10 h 68"/>
                <a:gd name="T52" fmla="*/ 42 w 58"/>
                <a:gd name="T53" fmla="*/ 4 h 68"/>
                <a:gd name="T54" fmla="*/ 15 w 58"/>
                <a:gd name="T55" fmla="*/ 54 h 68"/>
                <a:gd name="T56" fmla="*/ 19 w 58"/>
                <a:gd name="T57" fmla="*/ 49 h 68"/>
                <a:gd name="T58" fmla="*/ 48 w 58"/>
                <a:gd name="T59" fmla="*/ 19 h 68"/>
                <a:gd name="T60" fmla="*/ 54 w 58"/>
                <a:gd name="T61" fmla="*/ 14 h 68"/>
                <a:gd name="T62" fmla="*/ 47 w 58"/>
                <a:gd name="T63" fmla="*/ 18 h 68"/>
                <a:gd name="T64" fmla="*/ 4 w 58"/>
                <a:gd name="T65" fmla="*/ 42 h 68"/>
                <a:gd name="T66" fmla="*/ 5 w 58"/>
                <a:gd name="T67" fmla="*/ 44 h 68"/>
                <a:gd name="T68" fmla="*/ 9 w 58"/>
                <a:gd name="T69" fmla="*/ 39 h 68"/>
                <a:gd name="T70" fmla="*/ 50 w 58"/>
                <a:gd name="T71" fmla="*/ 29 h 68"/>
                <a:gd name="T72" fmla="*/ 58 w 58"/>
                <a:gd name="T73" fmla="*/ 29 h 68"/>
                <a:gd name="T74" fmla="*/ 7 w 58"/>
                <a:gd name="T75" fmla="*/ 28 h 68"/>
                <a:gd name="T76" fmla="*/ 1 w 58"/>
                <a:gd name="T77" fmla="*/ 30 h 68"/>
                <a:gd name="T78" fmla="*/ 49 w 58"/>
                <a:gd name="T79" fmla="*/ 39 h 68"/>
                <a:gd name="T80" fmla="*/ 53 w 58"/>
                <a:gd name="T81" fmla="*/ 44 h 68"/>
                <a:gd name="T82" fmla="*/ 54 w 58"/>
                <a:gd name="T83" fmla="*/ 42 h 68"/>
                <a:gd name="T84" fmla="*/ 4 w 58"/>
                <a:gd name="T85" fmla="*/ 14 h 68"/>
                <a:gd name="T86" fmla="*/ 10 w 58"/>
                <a:gd name="T87" fmla="*/ 19 h 68"/>
                <a:gd name="T88" fmla="*/ 5 w 58"/>
                <a:gd name="T89" fmla="*/ 14 h 68"/>
                <a:gd name="T90" fmla="*/ 39 w 58"/>
                <a:gd name="T91" fmla="*/ 49 h 68"/>
                <a:gd name="T92" fmla="*/ 44 w 58"/>
                <a:gd name="T93" fmla="*/ 54 h 68"/>
                <a:gd name="T94" fmla="*/ 17 w 58"/>
                <a:gd name="T95" fmla="*/ 10 h 68"/>
                <a:gd name="T96" fmla="*/ 19 w 58"/>
                <a:gd name="T97" fmla="*/ 9 h 68"/>
                <a:gd name="T98" fmla="*/ 14 w 58"/>
                <a:gd name="T99" fmla="*/ 5 h 68"/>
                <a:gd name="T100" fmla="*/ 30 w 58"/>
                <a:gd name="T101" fmla="*/ 7 h 68"/>
                <a:gd name="T102" fmla="*/ 28 w 58"/>
                <a:gd name="T103" fmla="*/ 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8" h="68">
                  <a:moveTo>
                    <a:pt x="44" y="25"/>
                  </a:moveTo>
                  <a:cubicBezTo>
                    <a:pt x="44" y="26"/>
                    <a:pt x="42" y="28"/>
                    <a:pt x="41" y="28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7"/>
                    <a:pt x="17" y="37"/>
                    <a:pt x="17" y="37"/>
                  </a:cubicBezTo>
                  <a:cubicBezTo>
                    <a:pt x="15" y="37"/>
                    <a:pt x="14" y="36"/>
                    <a:pt x="14" y="35"/>
                  </a:cubicBezTo>
                  <a:cubicBezTo>
                    <a:pt x="14" y="33"/>
                    <a:pt x="16" y="32"/>
                    <a:pt x="17" y="31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2" y="22"/>
                    <a:pt x="44" y="23"/>
                    <a:pt x="44" y="25"/>
                  </a:cubicBezTo>
                  <a:close/>
                  <a:moveTo>
                    <a:pt x="40" y="16"/>
                  </a:moveTo>
                  <a:cubicBezTo>
                    <a:pt x="17" y="24"/>
                    <a:pt x="17" y="24"/>
                    <a:pt x="17" y="24"/>
                  </a:cubicBezTo>
                  <a:cubicBezTo>
                    <a:pt x="16" y="25"/>
                    <a:pt x="14" y="26"/>
                    <a:pt x="14" y="28"/>
                  </a:cubicBezTo>
                  <a:cubicBezTo>
                    <a:pt x="14" y="29"/>
                    <a:pt x="15" y="30"/>
                    <a:pt x="17" y="30"/>
                  </a:cubicBezTo>
                  <a:cubicBezTo>
                    <a:pt x="17" y="30"/>
                    <a:pt x="18" y="30"/>
                    <a:pt x="18" y="30"/>
                  </a:cubicBezTo>
                  <a:cubicBezTo>
                    <a:pt x="41" y="21"/>
                    <a:pt x="41" y="21"/>
                    <a:pt x="41" y="21"/>
                  </a:cubicBezTo>
                  <a:cubicBezTo>
                    <a:pt x="42" y="21"/>
                    <a:pt x="44" y="19"/>
                    <a:pt x="44" y="18"/>
                  </a:cubicBezTo>
                  <a:cubicBezTo>
                    <a:pt x="44" y="16"/>
                    <a:pt x="42" y="15"/>
                    <a:pt x="40" y="16"/>
                  </a:cubicBezTo>
                  <a:close/>
                  <a:moveTo>
                    <a:pt x="14" y="21"/>
                  </a:moveTo>
                  <a:cubicBezTo>
                    <a:pt x="14" y="22"/>
                    <a:pt x="15" y="23"/>
                    <a:pt x="17" y="23"/>
                  </a:cubicBezTo>
                  <a:cubicBezTo>
                    <a:pt x="17" y="23"/>
                    <a:pt x="18" y="23"/>
                    <a:pt x="18" y="23"/>
                  </a:cubicBezTo>
                  <a:cubicBezTo>
                    <a:pt x="27" y="19"/>
                    <a:pt x="27" y="19"/>
                    <a:pt x="27" y="19"/>
                  </a:cubicBezTo>
                  <a:cubicBezTo>
                    <a:pt x="29" y="19"/>
                    <a:pt x="30" y="17"/>
                    <a:pt x="30" y="16"/>
                  </a:cubicBezTo>
                  <a:cubicBezTo>
                    <a:pt x="30" y="14"/>
                    <a:pt x="28" y="13"/>
                    <a:pt x="26" y="14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6" y="18"/>
                    <a:pt x="14" y="19"/>
                    <a:pt x="14" y="21"/>
                  </a:cubicBezTo>
                  <a:close/>
                  <a:moveTo>
                    <a:pt x="38" y="54"/>
                  </a:moveTo>
                  <a:cubicBezTo>
                    <a:pt x="38" y="62"/>
                    <a:pt x="38" y="62"/>
                    <a:pt x="38" y="62"/>
                  </a:cubicBezTo>
                  <a:cubicBezTo>
                    <a:pt x="38" y="64"/>
                    <a:pt x="36" y="66"/>
                    <a:pt x="34" y="66"/>
                  </a:cubicBezTo>
                  <a:cubicBezTo>
                    <a:pt x="33" y="66"/>
                    <a:pt x="33" y="66"/>
                    <a:pt x="33" y="66"/>
                  </a:cubicBezTo>
                  <a:cubicBezTo>
                    <a:pt x="33" y="67"/>
                    <a:pt x="32" y="68"/>
                    <a:pt x="30" y="68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26" y="68"/>
                    <a:pt x="25" y="67"/>
                    <a:pt x="25" y="66"/>
                  </a:cubicBezTo>
                  <a:cubicBezTo>
                    <a:pt x="24" y="66"/>
                    <a:pt x="24" y="66"/>
                    <a:pt x="24" y="66"/>
                  </a:cubicBezTo>
                  <a:cubicBezTo>
                    <a:pt x="22" y="66"/>
                    <a:pt x="20" y="64"/>
                    <a:pt x="20" y="62"/>
                  </a:cubicBezTo>
                  <a:cubicBezTo>
                    <a:pt x="20" y="54"/>
                    <a:pt x="20" y="54"/>
                    <a:pt x="20" y="54"/>
                  </a:cubicBezTo>
                  <a:cubicBezTo>
                    <a:pt x="20" y="52"/>
                    <a:pt x="22" y="51"/>
                    <a:pt x="23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3" y="47"/>
                    <a:pt x="21" y="44"/>
                    <a:pt x="20" y="43"/>
                  </a:cubicBezTo>
                  <a:cubicBezTo>
                    <a:pt x="18" y="44"/>
                    <a:pt x="18" y="44"/>
                    <a:pt x="18" y="44"/>
                  </a:cubicBezTo>
                  <a:cubicBezTo>
                    <a:pt x="18" y="44"/>
                    <a:pt x="17" y="44"/>
                    <a:pt x="17" y="44"/>
                  </a:cubicBezTo>
                  <a:cubicBezTo>
                    <a:pt x="15" y="44"/>
                    <a:pt x="14" y="43"/>
                    <a:pt x="14" y="42"/>
                  </a:cubicBezTo>
                  <a:cubicBezTo>
                    <a:pt x="14" y="40"/>
                    <a:pt x="16" y="39"/>
                    <a:pt x="17" y="38"/>
                  </a:cubicBezTo>
                  <a:cubicBezTo>
                    <a:pt x="40" y="30"/>
                    <a:pt x="40" y="30"/>
                    <a:pt x="40" y="30"/>
                  </a:cubicBezTo>
                  <a:cubicBezTo>
                    <a:pt x="42" y="29"/>
                    <a:pt x="44" y="30"/>
                    <a:pt x="44" y="32"/>
                  </a:cubicBezTo>
                  <a:cubicBezTo>
                    <a:pt x="44" y="33"/>
                    <a:pt x="42" y="35"/>
                    <a:pt x="41" y="36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7" y="43"/>
                    <a:pt x="29" y="46"/>
                    <a:pt x="29" y="5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9" y="43"/>
                    <a:pt x="36" y="38"/>
                    <a:pt x="37" y="38"/>
                  </a:cubicBezTo>
                  <a:cubicBezTo>
                    <a:pt x="38" y="37"/>
                    <a:pt x="39" y="38"/>
                    <a:pt x="40" y="39"/>
                  </a:cubicBezTo>
                  <a:cubicBezTo>
                    <a:pt x="41" y="40"/>
                    <a:pt x="41" y="42"/>
                    <a:pt x="39" y="43"/>
                  </a:cubicBezTo>
                  <a:cubicBezTo>
                    <a:pt x="39" y="43"/>
                    <a:pt x="35" y="46"/>
                    <a:pt x="35" y="50"/>
                  </a:cubicBezTo>
                  <a:cubicBezTo>
                    <a:pt x="35" y="50"/>
                    <a:pt x="35" y="50"/>
                    <a:pt x="35" y="50"/>
                  </a:cubicBezTo>
                  <a:cubicBezTo>
                    <a:pt x="36" y="51"/>
                    <a:pt x="38" y="52"/>
                    <a:pt x="38" y="54"/>
                  </a:cubicBezTo>
                  <a:close/>
                  <a:moveTo>
                    <a:pt x="36" y="54"/>
                  </a:moveTo>
                  <a:cubicBezTo>
                    <a:pt x="36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2"/>
                    <a:pt x="34" y="52"/>
                    <a:pt x="33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0" y="52"/>
                    <a:pt x="30" y="52"/>
                    <a:pt x="30" y="52"/>
                  </a:cubicBezTo>
                  <a:cubicBezTo>
                    <a:pt x="28" y="52"/>
                    <a:pt x="28" y="52"/>
                    <a:pt x="28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3" y="52"/>
                    <a:pt x="22" y="53"/>
                    <a:pt x="22" y="54"/>
                  </a:cubicBezTo>
                  <a:cubicBezTo>
                    <a:pt x="22" y="62"/>
                    <a:pt x="22" y="62"/>
                    <a:pt x="22" y="62"/>
                  </a:cubicBezTo>
                  <a:cubicBezTo>
                    <a:pt x="22" y="63"/>
                    <a:pt x="23" y="64"/>
                    <a:pt x="24" y="64"/>
                  </a:cubicBezTo>
                  <a:cubicBezTo>
                    <a:pt x="25" y="64"/>
                    <a:pt x="25" y="64"/>
                    <a:pt x="25" y="64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4" y="64"/>
                    <a:pt x="34" y="64"/>
                    <a:pt x="34" y="64"/>
                  </a:cubicBezTo>
                  <a:cubicBezTo>
                    <a:pt x="35" y="64"/>
                    <a:pt x="36" y="63"/>
                    <a:pt x="36" y="62"/>
                  </a:cubicBezTo>
                  <a:lnTo>
                    <a:pt x="36" y="54"/>
                  </a:lnTo>
                  <a:close/>
                  <a:moveTo>
                    <a:pt x="42" y="4"/>
                  </a:moveTo>
                  <a:cubicBezTo>
                    <a:pt x="39" y="9"/>
                    <a:pt x="39" y="9"/>
                    <a:pt x="39" y="9"/>
                  </a:cubicBezTo>
                  <a:cubicBezTo>
                    <a:pt x="39" y="10"/>
                    <a:pt x="39" y="10"/>
                    <a:pt x="40" y="11"/>
                  </a:cubicBezTo>
                  <a:cubicBezTo>
                    <a:pt x="40" y="11"/>
                    <a:pt x="40" y="11"/>
                    <a:pt x="40" y="11"/>
                  </a:cubicBezTo>
                  <a:cubicBezTo>
                    <a:pt x="40" y="11"/>
                    <a:pt x="41" y="11"/>
                    <a:pt x="41" y="10"/>
                  </a:cubicBezTo>
                  <a:cubicBezTo>
                    <a:pt x="44" y="5"/>
                    <a:pt x="44" y="5"/>
                    <a:pt x="44" y="5"/>
                  </a:cubicBezTo>
                  <a:cubicBezTo>
                    <a:pt x="44" y="5"/>
                    <a:pt x="44" y="4"/>
                    <a:pt x="44" y="4"/>
                  </a:cubicBezTo>
                  <a:cubicBezTo>
                    <a:pt x="43" y="4"/>
                    <a:pt x="42" y="4"/>
                    <a:pt x="42" y="4"/>
                  </a:cubicBezTo>
                  <a:close/>
                  <a:moveTo>
                    <a:pt x="17" y="48"/>
                  </a:moveTo>
                  <a:cubicBezTo>
                    <a:pt x="14" y="53"/>
                    <a:pt x="14" y="53"/>
                    <a:pt x="14" y="53"/>
                  </a:cubicBezTo>
                  <a:cubicBezTo>
                    <a:pt x="14" y="53"/>
                    <a:pt x="14" y="54"/>
                    <a:pt x="15" y="54"/>
                  </a:cubicBezTo>
                  <a:cubicBezTo>
                    <a:pt x="15" y="54"/>
                    <a:pt x="15" y="54"/>
                    <a:pt x="15" y="54"/>
                  </a:cubicBezTo>
                  <a:cubicBezTo>
                    <a:pt x="15" y="54"/>
                    <a:pt x="16" y="54"/>
                    <a:pt x="16" y="54"/>
                  </a:cubicBezTo>
                  <a:cubicBezTo>
                    <a:pt x="19" y="49"/>
                    <a:pt x="19" y="49"/>
                    <a:pt x="19" y="49"/>
                  </a:cubicBezTo>
                  <a:cubicBezTo>
                    <a:pt x="19" y="48"/>
                    <a:pt x="19" y="47"/>
                    <a:pt x="18" y="47"/>
                  </a:cubicBezTo>
                  <a:cubicBezTo>
                    <a:pt x="18" y="47"/>
                    <a:pt x="17" y="47"/>
                    <a:pt x="17" y="48"/>
                  </a:cubicBezTo>
                  <a:close/>
                  <a:moveTo>
                    <a:pt x="48" y="19"/>
                  </a:moveTo>
                  <a:cubicBezTo>
                    <a:pt x="48" y="19"/>
                    <a:pt x="48" y="19"/>
                    <a:pt x="49" y="19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4" y="16"/>
                    <a:pt x="54" y="15"/>
                    <a:pt x="54" y="14"/>
                  </a:cubicBezTo>
                  <a:cubicBezTo>
                    <a:pt x="54" y="14"/>
                    <a:pt x="53" y="14"/>
                    <a:pt x="53" y="14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7" y="17"/>
                    <a:pt x="47" y="18"/>
                    <a:pt x="47" y="18"/>
                  </a:cubicBezTo>
                  <a:cubicBezTo>
                    <a:pt x="47" y="19"/>
                    <a:pt x="48" y="19"/>
                    <a:pt x="48" y="19"/>
                  </a:cubicBezTo>
                  <a:close/>
                  <a:moveTo>
                    <a:pt x="9" y="39"/>
                  </a:moveTo>
                  <a:cubicBezTo>
                    <a:pt x="4" y="42"/>
                    <a:pt x="4" y="42"/>
                    <a:pt x="4" y="42"/>
                  </a:cubicBezTo>
                  <a:cubicBezTo>
                    <a:pt x="4" y="42"/>
                    <a:pt x="4" y="43"/>
                    <a:pt x="4" y="43"/>
                  </a:cubicBezTo>
                  <a:cubicBezTo>
                    <a:pt x="4" y="44"/>
                    <a:pt x="4" y="44"/>
                    <a:pt x="5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11" y="41"/>
                    <a:pt x="11" y="40"/>
                    <a:pt x="11" y="40"/>
                  </a:cubicBezTo>
                  <a:cubicBezTo>
                    <a:pt x="10" y="39"/>
                    <a:pt x="10" y="39"/>
                    <a:pt x="9" y="39"/>
                  </a:cubicBezTo>
                  <a:close/>
                  <a:moveTo>
                    <a:pt x="57" y="28"/>
                  </a:move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0" y="28"/>
                    <a:pt x="50" y="29"/>
                  </a:cubicBezTo>
                  <a:cubicBezTo>
                    <a:pt x="50" y="30"/>
                    <a:pt x="51" y="30"/>
                    <a:pt x="51" y="30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8" y="30"/>
                    <a:pt x="58" y="30"/>
                    <a:pt x="58" y="29"/>
                  </a:cubicBezTo>
                  <a:cubicBezTo>
                    <a:pt x="58" y="28"/>
                    <a:pt x="58" y="28"/>
                    <a:pt x="57" y="28"/>
                  </a:cubicBezTo>
                  <a:close/>
                  <a:moveTo>
                    <a:pt x="8" y="29"/>
                  </a:moveTo>
                  <a:cubicBezTo>
                    <a:pt x="8" y="28"/>
                    <a:pt x="7" y="28"/>
                    <a:pt x="7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8"/>
                    <a:pt x="0" y="28"/>
                    <a:pt x="0" y="29"/>
                  </a:cubicBezTo>
                  <a:cubicBezTo>
                    <a:pt x="0" y="30"/>
                    <a:pt x="0" y="30"/>
                    <a:pt x="1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30"/>
                    <a:pt x="8" y="30"/>
                    <a:pt x="8" y="29"/>
                  </a:cubicBezTo>
                  <a:close/>
                  <a:moveTo>
                    <a:pt x="49" y="39"/>
                  </a:moveTo>
                  <a:cubicBezTo>
                    <a:pt x="48" y="39"/>
                    <a:pt x="48" y="39"/>
                    <a:pt x="47" y="40"/>
                  </a:cubicBezTo>
                  <a:cubicBezTo>
                    <a:pt x="47" y="40"/>
                    <a:pt x="47" y="41"/>
                    <a:pt x="48" y="41"/>
                  </a:cubicBezTo>
                  <a:cubicBezTo>
                    <a:pt x="53" y="44"/>
                    <a:pt x="53" y="44"/>
                    <a:pt x="53" y="44"/>
                  </a:cubicBezTo>
                  <a:cubicBezTo>
                    <a:pt x="53" y="44"/>
                    <a:pt x="53" y="44"/>
                    <a:pt x="53" y="44"/>
                  </a:cubicBezTo>
                  <a:cubicBezTo>
                    <a:pt x="54" y="44"/>
                    <a:pt x="54" y="44"/>
                    <a:pt x="54" y="43"/>
                  </a:cubicBezTo>
                  <a:cubicBezTo>
                    <a:pt x="54" y="43"/>
                    <a:pt x="54" y="42"/>
                    <a:pt x="54" y="42"/>
                  </a:cubicBezTo>
                  <a:lnTo>
                    <a:pt x="49" y="39"/>
                  </a:lnTo>
                  <a:close/>
                  <a:moveTo>
                    <a:pt x="5" y="14"/>
                  </a:moveTo>
                  <a:cubicBezTo>
                    <a:pt x="5" y="14"/>
                    <a:pt x="4" y="14"/>
                    <a:pt x="4" y="14"/>
                  </a:cubicBezTo>
                  <a:cubicBezTo>
                    <a:pt x="4" y="15"/>
                    <a:pt x="4" y="16"/>
                    <a:pt x="4" y="16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1" y="19"/>
                    <a:pt x="11" y="18"/>
                  </a:cubicBezTo>
                  <a:cubicBezTo>
                    <a:pt x="11" y="18"/>
                    <a:pt x="11" y="17"/>
                    <a:pt x="10" y="17"/>
                  </a:cubicBezTo>
                  <a:lnTo>
                    <a:pt x="5" y="14"/>
                  </a:lnTo>
                  <a:close/>
                  <a:moveTo>
                    <a:pt x="41" y="48"/>
                  </a:moveTo>
                  <a:cubicBezTo>
                    <a:pt x="41" y="47"/>
                    <a:pt x="40" y="47"/>
                    <a:pt x="40" y="47"/>
                  </a:cubicBezTo>
                  <a:cubicBezTo>
                    <a:pt x="39" y="47"/>
                    <a:pt x="39" y="48"/>
                    <a:pt x="39" y="49"/>
                  </a:cubicBezTo>
                  <a:cubicBezTo>
                    <a:pt x="42" y="54"/>
                    <a:pt x="42" y="54"/>
                    <a:pt x="42" y="54"/>
                  </a:cubicBezTo>
                  <a:cubicBezTo>
                    <a:pt x="42" y="54"/>
                    <a:pt x="43" y="54"/>
                    <a:pt x="43" y="54"/>
                  </a:cubicBezTo>
                  <a:cubicBezTo>
                    <a:pt x="43" y="54"/>
                    <a:pt x="43" y="54"/>
                    <a:pt x="44" y="54"/>
                  </a:cubicBezTo>
                  <a:cubicBezTo>
                    <a:pt x="44" y="54"/>
                    <a:pt x="44" y="53"/>
                    <a:pt x="44" y="53"/>
                  </a:cubicBezTo>
                  <a:lnTo>
                    <a:pt x="41" y="48"/>
                  </a:lnTo>
                  <a:close/>
                  <a:moveTo>
                    <a:pt x="17" y="10"/>
                  </a:moveTo>
                  <a:cubicBezTo>
                    <a:pt x="17" y="11"/>
                    <a:pt x="18" y="11"/>
                    <a:pt x="18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9" y="10"/>
                    <a:pt x="19" y="10"/>
                    <a:pt x="19" y="9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5" y="4"/>
                    <a:pt x="15" y="4"/>
                  </a:cubicBezTo>
                  <a:cubicBezTo>
                    <a:pt x="14" y="4"/>
                    <a:pt x="14" y="5"/>
                    <a:pt x="14" y="5"/>
                  </a:cubicBezTo>
                  <a:lnTo>
                    <a:pt x="17" y="10"/>
                  </a:lnTo>
                  <a:close/>
                  <a:moveTo>
                    <a:pt x="29" y="8"/>
                  </a:moveTo>
                  <a:cubicBezTo>
                    <a:pt x="30" y="8"/>
                    <a:pt x="30" y="7"/>
                    <a:pt x="30" y="7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0"/>
                    <a:pt x="30" y="0"/>
                    <a:pt x="29" y="0"/>
                  </a:cubicBezTo>
                  <a:cubicBezTo>
                    <a:pt x="28" y="0"/>
                    <a:pt x="28" y="0"/>
                    <a:pt x="28" y="1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7"/>
                    <a:pt x="28" y="8"/>
                    <a:pt x="29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Freeform 54"/>
            <p:cNvSpPr>
              <a:spLocks noEditPoints="1"/>
            </p:cNvSpPr>
            <p:nvPr/>
          </p:nvSpPr>
          <p:spPr bwMode="auto">
            <a:xfrm>
              <a:off x="4410621" y="5722442"/>
              <a:ext cx="387472" cy="450072"/>
            </a:xfrm>
            <a:custGeom>
              <a:avLst/>
              <a:gdLst>
                <a:gd name="T0" fmla="*/ 31 w 62"/>
                <a:gd name="T1" fmla="*/ 49 h 70"/>
                <a:gd name="T2" fmla="*/ 45 w 62"/>
                <a:gd name="T3" fmla="*/ 35 h 70"/>
                <a:gd name="T4" fmla="*/ 45 w 62"/>
                <a:gd name="T5" fmla="*/ 8 h 70"/>
                <a:gd name="T6" fmla="*/ 17 w 62"/>
                <a:gd name="T7" fmla="*/ 8 h 70"/>
                <a:gd name="T8" fmla="*/ 17 w 62"/>
                <a:gd name="T9" fmla="*/ 35 h 70"/>
                <a:gd name="T10" fmla="*/ 31 w 62"/>
                <a:gd name="T11" fmla="*/ 49 h 70"/>
                <a:gd name="T12" fmla="*/ 31 w 62"/>
                <a:gd name="T13" fmla="*/ 8 h 70"/>
                <a:gd name="T14" fmla="*/ 44 w 62"/>
                <a:gd name="T15" fmla="*/ 21 h 70"/>
                <a:gd name="T16" fmla="*/ 31 w 62"/>
                <a:gd name="T17" fmla="*/ 34 h 70"/>
                <a:gd name="T18" fmla="*/ 18 w 62"/>
                <a:gd name="T19" fmla="*/ 21 h 70"/>
                <a:gd name="T20" fmla="*/ 31 w 62"/>
                <a:gd name="T21" fmla="*/ 8 h 70"/>
                <a:gd name="T22" fmla="*/ 25 w 62"/>
                <a:gd name="T23" fmla="*/ 50 h 70"/>
                <a:gd name="T24" fmla="*/ 27 w 62"/>
                <a:gd name="T25" fmla="*/ 48 h 70"/>
                <a:gd name="T26" fmla="*/ 30 w 62"/>
                <a:gd name="T27" fmla="*/ 50 h 70"/>
                <a:gd name="T28" fmla="*/ 31 w 62"/>
                <a:gd name="T29" fmla="*/ 51 h 70"/>
                <a:gd name="T30" fmla="*/ 32 w 62"/>
                <a:gd name="T31" fmla="*/ 50 h 70"/>
                <a:gd name="T32" fmla="*/ 34 w 62"/>
                <a:gd name="T33" fmla="*/ 48 h 70"/>
                <a:gd name="T34" fmla="*/ 37 w 62"/>
                <a:gd name="T35" fmla="*/ 50 h 70"/>
                <a:gd name="T36" fmla="*/ 31 w 62"/>
                <a:gd name="T37" fmla="*/ 53 h 70"/>
                <a:gd name="T38" fmla="*/ 25 w 62"/>
                <a:gd name="T39" fmla="*/ 50 h 70"/>
                <a:gd name="T40" fmla="*/ 8 w 62"/>
                <a:gd name="T41" fmla="*/ 53 h 70"/>
                <a:gd name="T42" fmla="*/ 31 w 62"/>
                <a:gd name="T43" fmla="*/ 62 h 70"/>
                <a:gd name="T44" fmla="*/ 54 w 62"/>
                <a:gd name="T45" fmla="*/ 53 h 70"/>
                <a:gd name="T46" fmla="*/ 39 w 62"/>
                <a:gd name="T47" fmla="*/ 44 h 70"/>
                <a:gd name="T48" fmla="*/ 35 w 62"/>
                <a:gd name="T49" fmla="*/ 47 h 70"/>
                <a:gd name="T50" fmla="*/ 44 w 62"/>
                <a:gd name="T51" fmla="*/ 51 h 70"/>
                <a:gd name="T52" fmla="*/ 31 w 62"/>
                <a:gd name="T53" fmla="*/ 54 h 70"/>
                <a:gd name="T54" fmla="*/ 18 w 62"/>
                <a:gd name="T55" fmla="*/ 51 h 70"/>
                <a:gd name="T56" fmla="*/ 26 w 62"/>
                <a:gd name="T57" fmla="*/ 47 h 70"/>
                <a:gd name="T58" fmla="*/ 23 w 62"/>
                <a:gd name="T59" fmla="*/ 44 h 70"/>
                <a:gd name="T60" fmla="*/ 8 w 62"/>
                <a:gd name="T61" fmla="*/ 53 h 70"/>
                <a:gd name="T62" fmla="*/ 16 w 62"/>
                <a:gd name="T63" fmla="*/ 51 h 70"/>
                <a:gd name="T64" fmla="*/ 31 w 62"/>
                <a:gd name="T65" fmla="*/ 56 h 70"/>
                <a:gd name="T66" fmla="*/ 46 w 62"/>
                <a:gd name="T67" fmla="*/ 51 h 70"/>
                <a:gd name="T68" fmla="*/ 42 w 62"/>
                <a:gd name="T69" fmla="*/ 47 h 70"/>
                <a:gd name="T70" fmla="*/ 52 w 62"/>
                <a:gd name="T71" fmla="*/ 53 h 70"/>
                <a:gd name="T72" fmla="*/ 31 w 62"/>
                <a:gd name="T73" fmla="*/ 60 h 70"/>
                <a:gd name="T74" fmla="*/ 10 w 62"/>
                <a:gd name="T75" fmla="*/ 53 h 70"/>
                <a:gd name="T76" fmla="*/ 20 w 62"/>
                <a:gd name="T77" fmla="*/ 47 h 70"/>
                <a:gd name="T78" fmla="*/ 16 w 62"/>
                <a:gd name="T79" fmla="*/ 51 h 70"/>
                <a:gd name="T80" fmla="*/ 62 w 62"/>
                <a:gd name="T81" fmla="*/ 55 h 70"/>
                <a:gd name="T82" fmla="*/ 31 w 62"/>
                <a:gd name="T83" fmla="*/ 70 h 70"/>
                <a:gd name="T84" fmla="*/ 0 w 62"/>
                <a:gd name="T85" fmla="*/ 55 h 70"/>
                <a:gd name="T86" fmla="*/ 20 w 62"/>
                <a:gd name="T87" fmla="*/ 41 h 70"/>
                <a:gd name="T88" fmla="*/ 23 w 62"/>
                <a:gd name="T89" fmla="*/ 44 h 70"/>
                <a:gd name="T90" fmla="*/ 3 w 62"/>
                <a:gd name="T91" fmla="*/ 55 h 70"/>
                <a:gd name="T92" fmla="*/ 31 w 62"/>
                <a:gd name="T93" fmla="*/ 67 h 70"/>
                <a:gd name="T94" fmla="*/ 59 w 62"/>
                <a:gd name="T95" fmla="*/ 55 h 70"/>
                <a:gd name="T96" fmla="*/ 39 w 62"/>
                <a:gd name="T97" fmla="*/ 44 h 70"/>
                <a:gd name="T98" fmla="*/ 42 w 62"/>
                <a:gd name="T99" fmla="*/ 41 h 70"/>
                <a:gd name="T100" fmla="*/ 62 w 62"/>
                <a:gd name="T101" fmla="*/ 55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2" h="70">
                  <a:moveTo>
                    <a:pt x="31" y="49"/>
                  </a:moveTo>
                  <a:cubicBezTo>
                    <a:pt x="45" y="35"/>
                    <a:pt x="45" y="35"/>
                    <a:pt x="45" y="35"/>
                  </a:cubicBezTo>
                  <a:cubicBezTo>
                    <a:pt x="52" y="27"/>
                    <a:pt x="52" y="15"/>
                    <a:pt x="45" y="8"/>
                  </a:cubicBezTo>
                  <a:cubicBezTo>
                    <a:pt x="37" y="0"/>
                    <a:pt x="25" y="0"/>
                    <a:pt x="17" y="8"/>
                  </a:cubicBezTo>
                  <a:cubicBezTo>
                    <a:pt x="10" y="15"/>
                    <a:pt x="10" y="27"/>
                    <a:pt x="17" y="35"/>
                  </a:cubicBezTo>
                  <a:lnTo>
                    <a:pt x="31" y="49"/>
                  </a:lnTo>
                  <a:close/>
                  <a:moveTo>
                    <a:pt x="31" y="8"/>
                  </a:moveTo>
                  <a:cubicBezTo>
                    <a:pt x="38" y="8"/>
                    <a:pt x="44" y="14"/>
                    <a:pt x="44" y="21"/>
                  </a:cubicBezTo>
                  <a:cubicBezTo>
                    <a:pt x="44" y="29"/>
                    <a:pt x="38" y="34"/>
                    <a:pt x="31" y="34"/>
                  </a:cubicBezTo>
                  <a:cubicBezTo>
                    <a:pt x="24" y="34"/>
                    <a:pt x="18" y="29"/>
                    <a:pt x="18" y="21"/>
                  </a:cubicBezTo>
                  <a:cubicBezTo>
                    <a:pt x="18" y="14"/>
                    <a:pt x="24" y="8"/>
                    <a:pt x="31" y="8"/>
                  </a:cubicBezTo>
                  <a:close/>
                  <a:moveTo>
                    <a:pt x="25" y="50"/>
                  </a:moveTo>
                  <a:cubicBezTo>
                    <a:pt x="25" y="49"/>
                    <a:pt x="26" y="49"/>
                    <a:pt x="27" y="48"/>
                  </a:cubicBezTo>
                  <a:cubicBezTo>
                    <a:pt x="30" y="50"/>
                    <a:pt x="30" y="50"/>
                    <a:pt x="30" y="50"/>
                  </a:cubicBezTo>
                  <a:cubicBezTo>
                    <a:pt x="30" y="51"/>
                    <a:pt x="30" y="51"/>
                    <a:pt x="31" y="51"/>
                  </a:cubicBezTo>
                  <a:cubicBezTo>
                    <a:pt x="31" y="51"/>
                    <a:pt x="32" y="51"/>
                    <a:pt x="32" y="50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6" y="49"/>
                    <a:pt x="37" y="49"/>
                    <a:pt x="37" y="50"/>
                  </a:cubicBezTo>
                  <a:cubicBezTo>
                    <a:pt x="37" y="52"/>
                    <a:pt x="34" y="53"/>
                    <a:pt x="31" y="53"/>
                  </a:cubicBezTo>
                  <a:cubicBezTo>
                    <a:pt x="28" y="53"/>
                    <a:pt x="25" y="52"/>
                    <a:pt x="25" y="50"/>
                  </a:cubicBezTo>
                  <a:close/>
                  <a:moveTo>
                    <a:pt x="8" y="53"/>
                  </a:moveTo>
                  <a:cubicBezTo>
                    <a:pt x="8" y="58"/>
                    <a:pt x="18" y="62"/>
                    <a:pt x="31" y="62"/>
                  </a:cubicBezTo>
                  <a:cubicBezTo>
                    <a:pt x="44" y="62"/>
                    <a:pt x="54" y="58"/>
                    <a:pt x="54" y="53"/>
                  </a:cubicBezTo>
                  <a:cubicBezTo>
                    <a:pt x="54" y="49"/>
                    <a:pt x="48" y="45"/>
                    <a:pt x="39" y="44"/>
                  </a:cubicBezTo>
                  <a:cubicBezTo>
                    <a:pt x="35" y="47"/>
                    <a:pt x="35" y="47"/>
                    <a:pt x="35" y="47"/>
                  </a:cubicBezTo>
                  <a:cubicBezTo>
                    <a:pt x="41" y="48"/>
                    <a:pt x="44" y="49"/>
                    <a:pt x="44" y="51"/>
                  </a:cubicBezTo>
                  <a:cubicBezTo>
                    <a:pt x="44" y="52"/>
                    <a:pt x="39" y="54"/>
                    <a:pt x="31" y="54"/>
                  </a:cubicBezTo>
                  <a:cubicBezTo>
                    <a:pt x="23" y="54"/>
                    <a:pt x="18" y="52"/>
                    <a:pt x="18" y="51"/>
                  </a:cubicBezTo>
                  <a:cubicBezTo>
                    <a:pt x="18" y="49"/>
                    <a:pt x="21" y="48"/>
                    <a:pt x="26" y="47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14" y="45"/>
                    <a:pt x="8" y="49"/>
                    <a:pt x="8" y="53"/>
                  </a:cubicBezTo>
                  <a:close/>
                  <a:moveTo>
                    <a:pt x="16" y="51"/>
                  </a:moveTo>
                  <a:cubicBezTo>
                    <a:pt x="16" y="54"/>
                    <a:pt x="23" y="56"/>
                    <a:pt x="31" y="56"/>
                  </a:cubicBezTo>
                  <a:cubicBezTo>
                    <a:pt x="39" y="56"/>
                    <a:pt x="46" y="54"/>
                    <a:pt x="46" y="51"/>
                  </a:cubicBezTo>
                  <a:cubicBezTo>
                    <a:pt x="46" y="49"/>
                    <a:pt x="44" y="47"/>
                    <a:pt x="42" y="47"/>
                  </a:cubicBezTo>
                  <a:cubicBezTo>
                    <a:pt x="48" y="48"/>
                    <a:pt x="52" y="50"/>
                    <a:pt x="52" y="53"/>
                  </a:cubicBezTo>
                  <a:cubicBezTo>
                    <a:pt x="52" y="56"/>
                    <a:pt x="43" y="60"/>
                    <a:pt x="31" y="60"/>
                  </a:cubicBezTo>
                  <a:cubicBezTo>
                    <a:pt x="19" y="60"/>
                    <a:pt x="10" y="56"/>
                    <a:pt x="10" y="53"/>
                  </a:cubicBezTo>
                  <a:cubicBezTo>
                    <a:pt x="10" y="50"/>
                    <a:pt x="14" y="48"/>
                    <a:pt x="20" y="47"/>
                  </a:cubicBezTo>
                  <a:cubicBezTo>
                    <a:pt x="17" y="47"/>
                    <a:pt x="16" y="49"/>
                    <a:pt x="16" y="51"/>
                  </a:cubicBezTo>
                  <a:close/>
                  <a:moveTo>
                    <a:pt x="62" y="55"/>
                  </a:moveTo>
                  <a:cubicBezTo>
                    <a:pt x="62" y="64"/>
                    <a:pt x="49" y="70"/>
                    <a:pt x="31" y="70"/>
                  </a:cubicBezTo>
                  <a:cubicBezTo>
                    <a:pt x="13" y="70"/>
                    <a:pt x="0" y="64"/>
                    <a:pt x="0" y="55"/>
                  </a:cubicBezTo>
                  <a:cubicBezTo>
                    <a:pt x="0" y="49"/>
                    <a:pt x="8" y="43"/>
                    <a:pt x="20" y="41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10" y="45"/>
                    <a:pt x="3" y="50"/>
                    <a:pt x="3" y="55"/>
                  </a:cubicBezTo>
                  <a:cubicBezTo>
                    <a:pt x="3" y="61"/>
                    <a:pt x="14" y="67"/>
                    <a:pt x="31" y="67"/>
                  </a:cubicBezTo>
                  <a:cubicBezTo>
                    <a:pt x="48" y="67"/>
                    <a:pt x="59" y="61"/>
                    <a:pt x="59" y="55"/>
                  </a:cubicBezTo>
                  <a:cubicBezTo>
                    <a:pt x="59" y="50"/>
                    <a:pt x="51" y="45"/>
                    <a:pt x="39" y="44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54" y="43"/>
                    <a:pt x="62" y="49"/>
                    <a:pt x="62" y="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3" name="Freeform 55"/>
            <p:cNvSpPr>
              <a:spLocks noEditPoints="1"/>
            </p:cNvSpPr>
            <p:nvPr/>
          </p:nvSpPr>
          <p:spPr bwMode="auto">
            <a:xfrm>
              <a:off x="8282444" y="4255260"/>
              <a:ext cx="400364" cy="438860"/>
            </a:xfrm>
            <a:custGeom>
              <a:avLst/>
              <a:gdLst>
                <a:gd name="T0" fmla="*/ 31 w 63"/>
                <a:gd name="T1" fmla="*/ 45 h 67"/>
                <a:gd name="T2" fmla="*/ 42 w 63"/>
                <a:gd name="T3" fmla="*/ 33 h 67"/>
                <a:gd name="T4" fmla="*/ 52 w 63"/>
                <a:gd name="T5" fmla="*/ 33 h 67"/>
                <a:gd name="T6" fmla="*/ 52 w 63"/>
                <a:gd name="T7" fmla="*/ 0 h 67"/>
                <a:gd name="T8" fmla="*/ 11 w 63"/>
                <a:gd name="T9" fmla="*/ 0 h 67"/>
                <a:gd name="T10" fmla="*/ 11 w 63"/>
                <a:gd name="T11" fmla="*/ 33 h 67"/>
                <a:gd name="T12" fmla="*/ 21 w 63"/>
                <a:gd name="T13" fmla="*/ 33 h 67"/>
                <a:gd name="T14" fmla="*/ 31 w 63"/>
                <a:gd name="T15" fmla="*/ 45 h 67"/>
                <a:gd name="T16" fmla="*/ 15 w 63"/>
                <a:gd name="T17" fmla="*/ 29 h 67"/>
                <a:gd name="T18" fmla="*/ 15 w 63"/>
                <a:gd name="T19" fmla="*/ 4 h 67"/>
                <a:gd name="T20" fmla="*/ 48 w 63"/>
                <a:gd name="T21" fmla="*/ 4 h 67"/>
                <a:gd name="T22" fmla="*/ 48 w 63"/>
                <a:gd name="T23" fmla="*/ 29 h 67"/>
                <a:gd name="T24" fmla="*/ 45 w 63"/>
                <a:gd name="T25" fmla="*/ 29 h 67"/>
                <a:gd name="T26" fmla="*/ 17 w 63"/>
                <a:gd name="T27" fmla="*/ 29 h 67"/>
                <a:gd name="T28" fmla="*/ 15 w 63"/>
                <a:gd name="T29" fmla="*/ 29 h 67"/>
                <a:gd name="T30" fmla="*/ 25 w 63"/>
                <a:gd name="T31" fmla="*/ 47 h 67"/>
                <a:gd name="T32" fmla="*/ 29 w 63"/>
                <a:gd name="T33" fmla="*/ 45 h 67"/>
                <a:gd name="T34" fmla="*/ 30 w 63"/>
                <a:gd name="T35" fmla="*/ 46 h 67"/>
                <a:gd name="T36" fmla="*/ 31 w 63"/>
                <a:gd name="T37" fmla="*/ 47 h 67"/>
                <a:gd name="T38" fmla="*/ 33 w 63"/>
                <a:gd name="T39" fmla="*/ 46 h 67"/>
                <a:gd name="T40" fmla="*/ 34 w 63"/>
                <a:gd name="T41" fmla="*/ 45 h 67"/>
                <a:gd name="T42" fmla="*/ 37 w 63"/>
                <a:gd name="T43" fmla="*/ 47 h 67"/>
                <a:gd name="T44" fmla="*/ 31 w 63"/>
                <a:gd name="T45" fmla="*/ 50 h 67"/>
                <a:gd name="T46" fmla="*/ 25 w 63"/>
                <a:gd name="T47" fmla="*/ 47 h 67"/>
                <a:gd name="T48" fmla="*/ 8 w 63"/>
                <a:gd name="T49" fmla="*/ 50 h 67"/>
                <a:gd name="T50" fmla="*/ 31 w 63"/>
                <a:gd name="T51" fmla="*/ 59 h 67"/>
                <a:gd name="T52" fmla="*/ 54 w 63"/>
                <a:gd name="T53" fmla="*/ 50 h 67"/>
                <a:gd name="T54" fmla="*/ 37 w 63"/>
                <a:gd name="T55" fmla="*/ 41 h 67"/>
                <a:gd name="T56" fmla="*/ 34 w 63"/>
                <a:gd name="T57" fmla="*/ 44 h 67"/>
                <a:gd name="T58" fmla="*/ 44 w 63"/>
                <a:gd name="T59" fmla="*/ 48 h 67"/>
                <a:gd name="T60" fmla="*/ 31 w 63"/>
                <a:gd name="T61" fmla="*/ 51 h 67"/>
                <a:gd name="T62" fmla="*/ 18 w 63"/>
                <a:gd name="T63" fmla="*/ 48 h 67"/>
                <a:gd name="T64" fmla="*/ 28 w 63"/>
                <a:gd name="T65" fmla="*/ 44 h 67"/>
                <a:gd name="T66" fmla="*/ 25 w 63"/>
                <a:gd name="T67" fmla="*/ 41 h 67"/>
                <a:gd name="T68" fmla="*/ 8 w 63"/>
                <a:gd name="T69" fmla="*/ 50 h 67"/>
                <a:gd name="T70" fmla="*/ 16 w 63"/>
                <a:gd name="T71" fmla="*/ 48 h 67"/>
                <a:gd name="T72" fmla="*/ 31 w 63"/>
                <a:gd name="T73" fmla="*/ 53 h 67"/>
                <a:gd name="T74" fmla="*/ 46 w 63"/>
                <a:gd name="T75" fmla="*/ 48 h 67"/>
                <a:gd name="T76" fmla="*/ 42 w 63"/>
                <a:gd name="T77" fmla="*/ 44 h 67"/>
                <a:gd name="T78" fmla="*/ 52 w 63"/>
                <a:gd name="T79" fmla="*/ 50 h 67"/>
                <a:gd name="T80" fmla="*/ 31 w 63"/>
                <a:gd name="T81" fmla="*/ 57 h 67"/>
                <a:gd name="T82" fmla="*/ 10 w 63"/>
                <a:gd name="T83" fmla="*/ 50 h 67"/>
                <a:gd name="T84" fmla="*/ 20 w 63"/>
                <a:gd name="T85" fmla="*/ 44 h 67"/>
                <a:gd name="T86" fmla="*/ 16 w 63"/>
                <a:gd name="T87" fmla="*/ 48 h 67"/>
                <a:gd name="T88" fmla="*/ 63 w 63"/>
                <a:gd name="T89" fmla="*/ 52 h 67"/>
                <a:gd name="T90" fmla="*/ 31 w 63"/>
                <a:gd name="T91" fmla="*/ 67 h 67"/>
                <a:gd name="T92" fmla="*/ 0 w 63"/>
                <a:gd name="T93" fmla="*/ 52 h 67"/>
                <a:gd name="T94" fmla="*/ 22 w 63"/>
                <a:gd name="T95" fmla="*/ 38 h 67"/>
                <a:gd name="T96" fmla="*/ 25 w 63"/>
                <a:gd name="T97" fmla="*/ 40 h 67"/>
                <a:gd name="T98" fmla="*/ 3 w 63"/>
                <a:gd name="T99" fmla="*/ 52 h 67"/>
                <a:gd name="T100" fmla="*/ 31 w 63"/>
                <a:gd name="T101" fmla="*/ 64 h 67"/>
                <a:gd name="T102" fmla="*/ 60 w 63"/>
                <a:gd name="T103" fmla="*/ 52 h 67"/>
                <a:gd name="T104" fmla="*/ 38 w 63"/>
                <a:gd name="T105" fmla="*/ 40 h 67"/>
                <a:gd name="T106" fmla="*/ 40 w 63"/>
                <a:gd name="T107" fmla="*/ 38 h 67"/>
                <a:gd name="T108" fmla="*/ 63 w 63"/>
                <a:gd name="T109" fmla="*/ 52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63" h="67">
                  <a:moveTo>
                    <a:pt x="31" y="45"/>
                  </a:moveTo>
                  <a:cubicBezTo>
                    <a:pt x="42" y="33"/>
                    <a:pt x="42" y="33"/>
                    <a:pt x="42" y="33"/>
                  </a:cubicBezTo>
                  <a:cubicBezTo>
                    <a:pt x="52" y="33"/>
                    <a:pt x="52" y="33"/>
                    <a:pt x="52" y="33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33"/>
                    <a:pt x="11" y="33"/>
                    <a:pt x="11" y="33"/>
                  </a:cubicBezTo>
                  <a:cubicBezTo>
                    <a:pt x="21" y="33"/>
                    <a:pt x="21" y="33"/>
                    <a:pt x="21" y="33"/>
                  </a:cubicBezTo>
                  <a:lnTo>
                    <a:pt x="31" y="45"/>
                  </a:lnTo>
                  <a:close/>
                  <a:moveTo>
                    <a:pt x="15" y="29"/>
                  </a:moveTo>
                  <a:cubicBezTo>
                    <a:pt x="15" y="4"/>
                    <a:pt x="15" y="4"/>
                    <a:pt x="15" y="4"/>
                  </a:cubicBezTo>
                  <a:cubicBezTo>
                    <a:pt x="48" y="4"/>
                    <a:pt x="48" y="4"/>
                    <a:pt x="48" y="4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17" y="29"/>
                    <a:pt x="17" y="29"/>
                    <a:pt x="17" y="29"/>
                  </a:cubicBezTo>
                  <a:lnTo>
                    <a:pt x="15" y="29"/>
                  </a:lnTo>
                  <a:close/>
                  <a:moveTo>
                    <a:pt x="25" y="47"/>
                  </a:moveTo>
                  <a:cubicBezTo>
                    <a:pt x="25" y="46"/>
                    <a:pt x="27" y="45"/>
                    <a:pt x="29" y="45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6"/>
                    <a:pt x="31" y="47"/>
                    <a:pt x="31" y="47"/>
                  </a:cubicBezTo>
                  <a:cubicBezTo>
                    <a:pt x="32" y="47"/>
                    <a:pt x="32" y="46"/>
                    <a:pt x="33" y="46"/>
                  </a:cubicBezTo>
                  <a:cubicBezTo>
                    <a:pt x="34" y="45"/>
                    <a:pt x="34" y="45"/>
                    <a:pt x="34" y="45"/>
                  </a:cubicBezTo>
                  <a:cubicBezTo>
                    <a:pt x="36" y="45"/>
                    <a:pt x="37" y="46"/>
                    <a:pt x="37" y="47"/>
                  </a:cubicBezTo>
                  <a:cubicBezTo>
                    <a:pt x="37" y="49"/>
                    <a:pt x="34" y="50"/>
                    <a:pt x="31" y="50"/>
                  </a:cubicBezTo>
                  <a:cubicBezTo>
                    <a:pt x="28" y="50"/>
                    <a:pt x="25" y="49"/>
                    <a:pt x="25" y="47"/>
                  </a:cubicBezTo>
                  <a:close/>
                  <a:moveTo>
                    <a:pt x="8" y="50"/>
                  </a:moveTo>
                  <a:cubicBezTo>
                    <a:pt x="8" y="55"/>
                    <a:pt x="18" y="59"/>
                    <a:pt x="31" y="59"/>
                  </a:cubicBezTo>
                  <a:cubicBezTo>
                    <a:pt x="44" y="59"/>
                    <a:pt x="54" y="55"/>
                    <a:pt x="54" y="50"/>
                  </a:cubicBezTo>
                  <a:cubicBezTo>
                    <a:pt x="54" y="45"/>
                    <a:pt x="47" y="42"/>
                    <a:pt x="37" y="41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41" y="45"/>
                    <a:pt x="44" y="46"/>
                    <a:pt x="44" y="48"/>
                  </a:cubicBezTo>
                  <a:cubicBezTo>
                    <a:pt x="44" y="49"/>
                    <a:pt x="39" y="51"/>
                    <a:pt x="31" y="51"/>
                  </a:cubicBezTo>
                  <a:cubicBezTo>
                    <a:pt x="23" y="51"/>
                    <a:pt x="18" y="49"/>
                    <a:pt x="18" y="48"/>
                  </a:cubicBezTo>
                  <a:cubicBezTo>
                    <a:pt x="18" y="46"/>
                    <a:pt x="22" y="45"/>
                    <a:pt x="28" y="44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15" y="42"/>
                    <a:pt x="8" y="45"/>
                    <a:pt x="8" y="50"/>
                  </a:cubicBezTo>
                  <a:close/>
                  <a:moveTo>
                    <a:pt x="16" y="48"/>
                  </a:moveTo>
                  <a:cubicBezTo>
                    <a:pt x="16" y="51"/>
                    <a:pt x="24" y="53"/>
                    <a:pt x="31" y="53"/>
                  </a:cubicBezTo>
                  <a:cubicBezTo>
                    <a:pt x="39" y="53"/>
                    <a:pt x="46" y="51"/>
                    <a:pt x="46" y="48"/>
                  </a:cubicBezTo>
                  <a:cubicBezTo>
                    <a:pt x="46" y="46"/>
                    <a:pt x="45" y="44"/>
                    <a:pt x="42" y="44"/>
                  </a:cubicBezTo>
                  <a:cubicBezTo>
                    <a:pt x="48" y="45"/>
                    <a:pt x="52" y="47"/>
                    <a:pt x="52" y="50"/>
                  </a:cubicBezTo>
                  <a:cubicBezTo>
                    <a:pt x="52" y="53"/>
                    <a:pt x="44" y="57"/>
                    <a:pt x="31" y="57"/>
                  </a:cubicBezTo>
                  <a:cubicBezTo>
                    <a:pt x="19" y="57"/>
                    <a:pt x="10" y="53"/>
                    <a:pt x="10" y="50"/>
                  </a:cubicBezTo>
                  <a:cubicBezTo>
                    <a:pt x="10" y="47"/>
                    <a:pt x="14" y="45"/>
                    <a:pt x="20" y="44"/>
                  </a:cubicBezTo>
                  <a:cubicBezTo>
                    <a:pt x="18" y="44"/>
                    <a:pt x="16" y="46"/>
                    <a:pt x="16" y="48"/>
                  </a:cubicBezTo>
                  <a:close/>
                  <a:moveTo>
                    <a:pt x="63" y="52"/>
                  </a:moveTo>
                  <a:cubicBezTo>
                    <a:pt x="63" y="61"/>
                    <a:pt x="49" y="67"/>
                    <a:pt x="31" y="67"/>
                  </a:cubicBezTo>
                  <a:cubicBezTo>
                    <a:pt x="14" y="67"/>
                    <a:pt x="0" y="61"/>
                    <a:pt x="0" y="52"/>
                  </a:cubicBezTo>
                  <a:cubicBezTo>
                    <a:pt x="0" y="45"/>
                    <a:pt x="9" y="40"/>
                    <a:pt x="22" y="38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11" y="42"/>
                    <a:pt x="3" y="47"/>
                    <a:pt x="3" y="52"/>
                  </a:cubicBezTo>
                  <a:cubicBezTo>
                    <a:pt x="3" y="58"/>
                    <a:pt x="14" y="64"/>
                    <a:pt x="31" y="64"/>
                  </a:cubicBezTo>
                  <a:cubicBezTo>
                    <a:pt x="48" y="64"/>
                    <a:pt x="60" y="58"/>
                    <a:pt x="60" y="52"/>
                  </a:cubicBezTo>
                  <a:cubicBezTo>
                    <a:pt x="60" y="47"/>
                    <a:pt x="51" y="42"/>
                    <a:pt x="38" y="40"/>
                  </a:cubicBezTo>
                  <a:cubicBezTo>
                    <a:pt x="40" y="38"/>
                    <a:pt x="40" y="38"/>
                    <a:pt x="40" y="38"/>
                  </a:cubicBezTo>
                  <a:cubicBezTo>
                    <a:pt x="53" y="40"/>
                    <a:pt x="63" y="45"/>
                    <a:pt x="63" y="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Freeform 55"/>
            <p:cNvSpPr>
              <a:spLocks noEditPoints="1"/>
            </p:cNvSpPr>
            <p:nvPr/>
          </p:nvSpPr>
          <p:spPr bwMode="auto">
            <a:xfrm>
              <a:off x="3916117" y="2413026"/>
              <a:ext cx="315665" cy="346017"/>
            </a:xfrm>
            <a:custGeom>
              <a:avLst/>
              <a:gdLst>
                <a:gd name="T0" fmla="*/ 31 w 63"/>
                <a:gd name="T1" fmla="*/ 45 h 67"/>
                <a:gd name="T2" fmla="*/ 42 w 63"/>
                <a:gd name="T3" fmla="*/ 33 h 67"/>
                <a:gd name="T4" fmla="*/ 52 w 63"/>
                <a:gd name="T5" fmla="*/ 33 h 67"/>
                <a:gd name="T6" fmla="*/ 52 w 63"/>
                <a:gd name="T7" fmla="*/ 0 h 67"/>
                <a:gd name="T8" fmla="*/ 11 w 63"/>
                <a:gd name="T9" fmla="*/ 0 h 67"/>
                <a:gd name="T10" fmla="*/ 11 w 63"/>
                <a:gd name="T11" fmla="*/ 33 h 67"/>
                <a:gd name="T12" fmla="*/ 21 w 63"/>
                <a:gd name="T13" fmla="*/ 33 h 67"/>
                <a:gd name="T14" fmla="*/ 31 w 63"/>
                <a:gd name="T15" fmla="*/ 45 h 67"/>
                <a:gd name="T16" fmla="*/ 15 w 63"/>
                <a:gd name="T17" fmla="*/ 29 h 67"/>
                <a:gd name="T18" fmla="*/ 15 w 63"/>
                <a:gd name="T19" fmla="*/ 4 h 67"/>
                <a:gd name="T20" fmla="*/ 48 w 63"/>
                <a:gd name="T21" fmla="*/ 4 h 67"/>
                <a:gd name="T22" fmla="*/ 48 w 63"/>
                <a:gd name="T23" fmla="*/ 29 h 67"/>
                <a:gd name="T24" fmla="*/ 45 w 63"/>
                <a:gd name="T25" fmla="*/ 29 h 67"/>
                <a:gd name="T26" fmla="*/ 17 w 63"/>
                <a:gd name="T27" fmla="*/ 29 h 67"/>
                <a:gd name="T28" fmla="*/ 15 w 63"/>
                <a:gd name="T29" fmla="*/ 29 h 67"/>
                <a:gd name="T30" fmla="*/ 25 w 63"/>
                <a:gd name="T31" fmla="*/ 47 h 67"/>
                <a:gd name="T32" fmla="*/ 29 w 63"/>
                <a:gd name="T33" fmla="*/ 45 h 67"/>
                <a:gd name="T34" fmla="*/ 30 w 63"/>
                <a:gd name="T35" fmla="*/ 46 h 67"/>
                <a:gd name="T36" fmla="*/ 31 w 63"/>
                <a:gd name="T37" fmla="*/ 47 h 67"/>
                <a:gd name="T38" fmla="*/ 33 w 63"/>
                <a:gd name="T39" fmla="*/ 46 h 67"/>
                <a:gd name="T40" fmla="*/ 34 w 63"/>
                <a:gd name="T41" fmla="*/ 45 h 67"/>
                <a:gd name="T42" fmla="*/ 37 w 63"/>
                <a:gd name="T43" fmla="*/ 47 h 67"/>
                <a:gd name="T44" fmla="*/ 31 w 63"/>
                <a:gd name="T45" fmla="*/ 50 h 67"/>
                <a:gd name="T46" fmla="*/ 25 w 63"/>
                <a:gd name="T47" fmla="*/ 47 h 67"/>
                <a:gd name="T48" fmla="*/ 8 w 63"/>
                <a:gd name="T49" fmla="*/ 50 h 67"/>
                <a:gd name="T50" fmla="*/ 31 w 63"/>
                <a:gd name="T51" fmla="*/ 59 h 67"/>
                <a:gd name="T52" fmla="*/ 54 w 63"/>
                <a:gd name="T53" fmla="*/ 50 h 67"/>
                <a:gd name="T54" fmla="*/ 37 w 63"/>
                <a:gd name="T55" fmla="*/ 41 h 67"/>
                <a:gd name="T56" fmla="*/ 34 w 63"/>
                <a:gd name="T57" fmla="*/ 44 h 67"/>
                <a:gd name="T58" fmla="*/ 44 w 63"/>
                <a:gd name="T59" fmla="*/ 48 h 67"/>
                <a:gd name="T60" fmla="*/ 31 w 63"/>
                <a:gd name="T61" fmla="*/ 51 h 67"/>
                <a:gd name="T62" fmla="*/ 18 w 63"/>
                <a:gd name="T63" fmla="*/ 48 h 67"/>
                <a:gd name="T64" fmla="*/ 28 w 63"/>
                <a:gd name="T65" fmla="*/ 44 h 67"/>
                <a:gd name="T66" fmla="*/ 25 w 63"/>
                <a:gd name="T67" fmla="*/ 41 h 67"/>
                <a:gd name="T68" fmla="*/ 8 w 63"/>
                <a:gd name="T69" fmla="*/ 50 h 67"/>
                <a:gd name="T70" fmla="*/ 16 w 63"/>
                <a:gd name="T71" fmla="*/ 48 h 67"/>
                <a:gd name="T72" fmla="*/ 31 w 63"/>
                <a:gd name="T73" fmla="*/ 53 h 67"/>
                <a:gd name="T74" fmla="*/ 46 w 63"/>
                <a:gd name="T75" fmla="*/ 48 h 67"/>
                <a:gd name="T76" fmla="*/ 42 w 63"/>
                <a:gd name="T77" fmla="*/ 44 h 67"/>
                <a:gd name="T78" fmla="*/ 52 w 63"/>
                <a:gd name="T79" fmla="*/ 50 h 67"/>
                <a:gd name="T80" fmla="*/ 31 w 63"/>
                <a:gd name="T81" fmla="*/ 57 h 67"/>
                <a:gd name="T82" fmla="*/ 10 w 63"/>
                <a:gd name="T83" fmla="*/ 50 h 67"/>
                <a:gd name="T84" fmla="*/ 20 w 63"/>
                <a:gd name="T85" fmla="*/ 44 h 67"/>
                <a:gd name="T86" fmla="*/ 16 w 63"/>
                <a:gd name="T87" fmla="*/ 48 h 67"/>
                <a:gd name="T88" fmla="*/ 63 w 63"/>
                <a:gd name="T89" fmla="*/ 52 h 67"/>
                <a:gd name="T90" fmla="*/ 31 w 63"/>
                <a:gd name="T91" fmla="*/ 67 h 67"/>
                <a:gd name="T92" fmla="*/ 0 w 63"/>
                <a:gd name="T93" fmla="*/ 52 h 67"/>
                <a:gd name="T94" fmla="*/ 22 w 63"/>
                <a:gd name="T95" fmla="*/ 38 h 67"/>
                <a:gd name="T96" fmla="*/ 25 w 63"/>
                <a:gd name="T97" fmla="*/ 40 h 67"/>
                <a:gd name="T98" fmla="*/ 3 w 63"/>
                <a:gd name="T99" fmla="*/ 52 h 67"/>
                <a:gd name="T100" fmla="*/ 31 w 63"/>
                <a:gd name="T101" fmla="*/ 64 h 67"/>
                <a:gd name="T102" fmla="*/ 60 w 63"/>
                <a:gd name="T103" fmla="*/ 52 h 67"/>
                <a:gd name="T104" fmla="*/ 38 w 63"/>
                <a:gd name="T105" fmla="*/ 40 h 67"/>
                <a:gd name="T106" fmla="*/ 40 w 63"/>
                <a:gd name="T107" fmla="*/ 38 h 67"/>
                <a:gd name="T108" fmla="*/ 63 w 63"/>
                <a:gd name="T109" fmla="*/ 52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63" h="67">
                  <a:moveTo>
                    <a:pt x="31" y="45"/>
                  </a:moveTo>
                  <a:cubicBezTo>
                    <a:pt x="42" y="33"/>
                    <a:pt x="42" y="33"/>
                    <a:pt x="42" y="33"/>
                  </a:cubicBezTo>
                  <a:cubicBezTo>
                    <a:pt x="52" y="33"/>
                    <a:pt x="52" y="33"/>
                    <a:pt x="52" y="33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33"/>
                    <a:pt x="11" y="33"/>
                    <a:pt x="11" y="33"/>
                  </a:cubicBezTo>
                  <a:cubicBezTo>
                    <a:pt x="21" y="33"/>
                    <a:pt x="21" y="33"/>
                    <a:pt x="21" y="33"/>
                  </a:cubicBezTo>
                  <a:lnTo>
                    <a:pt x="31" y="45"/>
                  </a:lnTo>
                  <a:close/>
                  <a:moveTo>
                    <a:pt x="15" y="29"/>
                  </a:moveTo>
                  <a:cubicBezTo>
                    <a:pt x="15" y="4"/>
                    <a:pt x="15" y="4"/>
                    <a:pt x="15" y="4"/>
                  </a:cubicBezTo>
                  <a:cubicBezTo>
                    <a:pt x="48" y="4"/>
                    <a:pt x="48" y="4"/>
                    <a:pt x="48" y="4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17" y="29"/>
                    <a:pt x="17" y="29"/>
                    <a:pt x="17" y="29"/>
                  </a:cubicBezTo>
                  <a:lnTo>
                    <a:pt x="15" y="29"/>
                  </a:lnTo>
                  <a:close/>
                  <a:moveTo>
                    <a:pt x="25" y="47"/>
                  </a:moveTo>
                  <a:cubicBezTo>
                    <a:pt x="25" y="46"/>
                    <a:pt x="27" y="45"/>
                    <a:pt x="29" y="45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6"/>
                    <a:pt x="31" y="47"/>
                    <a:pt x="31" y="47"/>
                  </a:cubicBezTo>
                  <a:cubicBezTo>
                    <a:pt x="32" y="47"/>
                    <a:pt x="32" y="46"/>
                    <a:pt x="33" y="46"/>
                  </a:cubicBezTo>
                  <a:cubicBezTo>
                    <a:pt x="34" y="45"/>
                    <a:pt x="34" y="45"/>
                    <a:pt x="34" y="45"/>
                  </a:cubicBezTo>
                  <a:cubicBezTo>
                    <a:pt x="36" y="45"/>
                    <a:pt x="37" y="46"/>
                    <a:pt x="37" y="47"/>
                  </a:cubicBezTo>
                  <a:cubicBezTo>
                    <a:pt x="37" y="49"/>
                    <a:pt x="34" y="50"/>
                    <a:pt x="31" y="50"/>
                  </a:cubicBezTo>
                  <a:cubicBezTo>
                    <a:pt x="28" y="50"/>
                    <a:pt x="25" y="49"/>
                    <a:pt x="25" y="47"/>
                  </a:cubicBezTo>
                  <a:close/>
                  <a:moveTo>
                    <a:pt x="8" y="50"/>
                  </a:moveTo>
                  <a:cubicBezTo>
                    <a:pt x="8" y="55"/>
                    <a:pt x="18" y="59"/>
                    <a:pt x="31" y="59"/>
                  </a:cubicBezTo>
                  <a:cubicBezTo>
                    <a:pt x="44" y="59"/>
                    <a:pt x="54" y="55"/>
                    <a:pt x="54" y="50"/>
                  </a:cubicBezTo>
                  <a:cubicBezTo>
                    <a:pt x="54" y="45"/>
                    <a:pt x="47" y="42"/>
                    <a:pt x="37" y="41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41" y="45"/>
                    <a:pt x="44" y="46"/>
                    <a:pt x="44" y="48"/>
                  </a:cubicBezTo>
                  <a:cubicBezTo>
                    <a:pt x="44" y="49"/>
                    <a:pt x="39" y="51"/>
                    <a:pt x="31" y="51"/>
                  </a:cubicBezTo>
                  <a:cubicBezTo>
                    <a:pt x="23" y="51"/>
                    <a:pt x="18" y="49"/>
                    <a:pt x="18" y="48"/>
                  </a:cubicBezTo>
                  <a:cubicBezTo>
                    <a:pt x="18" y="46"/>
                    <a:pt x="22" y="45"/>
                    <a:pt x="28" y="44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15" y="42"/>
                    <a:pt x="8" y="45"/>
                    <a:pt x="8" y="50"/>
                  </a:cubicBezTo>
                  <a:close/>
                  <a:moveTo>
                    <a:pt x="16" y="48"/>
                  </a:moveTo>
                  <a:cubicBezTo>
                    <a:pt x="16" y="51"/>
                    <a:pt x="24" y="53"/>
                    <a:pt x="31" y="53"/>
                  </a:cubicBezTo>
                  <a:cubicBezTo>
                    <a:pt x="39" y="53"/>
                    <a:pt x="46" y="51"/>
                    <a:pt x="46" y="48"/>
                  </a:cubicBezTo>
                  <a:cubicBezTo>
                    <a:pt x="46" y="46"/>
                    <a:pt x="45" y="44"/>
                    <a:pt x="42" y="44"/>
                  </a:cubicBezTo>
                  <a:cubicBezTo>
                    <a:pt x="48" y="45"/>
                    <a:pt x="52" y="47"/>
                    <a:pt x="52" y="50"/>
                  </a:cubicBezTo>
                  <a:cubicBezTo>
                    <a:pt x="52" y="53"/>
                    <a:pt x="44" y="57"/>
                    <a:pt x="31" y="57"/>
                  </a:cubicBezTo>
                  <a:cubicBezTo>
                    <a:pt x="19" y="57"/>
                    <a:pt x="10" y="53"/>
                    <a:pt x="10" y="50"/>
                  </a:cubicBezTo>
                  <a:cubicBezTo>
                    <a:pt x="10" y="47"/>
                    <a:pt x="14" y="45"/>
                    <a:pt x="20" y="44"/>
                  </a:cubicBezTo>
                  <a:cubicBezTo>
                    <a:pt x="18" y="44"/>
                    <a:pt x="16" y="46"/>
                    <a:pt x="16" y="48"/>
                  </a:cubicBezTo>
                  <a:close/>
                  <a:moveTo>
                    <a:pt x="63" y="52"/>
                  </a:moveTo>
                  <a:cubicBezTo>
                    <a:pt x="63" y="61"/>
                    <a:pt x="49" y="67"/>
                    <a:pt x="31" y="67"/>
                  </a:cubicBezTo>
                  <a:cubicBezTo>
                    <a:pt x="14" y="67"/>
                    <a:pt x="0" y="61"/>
                    <a:pt x="0" y="52"/>
                  </a:cubicBezTo>
                  <a:cubicBezTo>
                    <a:pt x="0" y="45"/>
                    <a:pt x="9" y="40"/>
                    <a:pt x="22" y="38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11" y="42"/>
                    <a:pt x="3" y="47"/>
                    <a:pt x="3" y="52"/>
                  </a:cubicBezTo>
                  <a:cubicBezTo>
                    <a:pt x="3" y="58"/>
                    <a:pt x="14" y="64"/>
                    <a:pt x="31" y="64"/>
                  </a:cubicBezTo>
                  <a:cubicBezTo>
                    <a:pt x="48" y="64"/>
                    <a:pt x="60" y="58"/>
                    <a:pt x="60" y="52"/>
                  </a:cubicBezTo>
                  <a:cubicBezTo>
                    <a:pt x="60" y="47"/>
                    <a:pt x="51" y="42"/>
                    <a:pt x="38" y="40"/>
                  </a:cubicBezTo>
                  <a:cubicBezTo>
                    <a:pt x="40" y="38"/>
                    <a:pt x="40" y="38"/>
                    <a:pt x="40" y="38"/>
                  </a:cubicBezTo>
                  <a:cubicBezTo>
                    <a:pt x="53" y="40"/>
                    <a:pt x="63" y="45"/>
                    <a:pt x="63" y="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5" name="Freeform 114"/>
            <p:cNvSpPr>
              <a:spLocks noEditPoints="1"/>
            </p:cNvSpPr>
            <p:nvPr/>
          </p:nvSpPr>
          <p:spPr bwMode="auto">
            <a:xfrm>
              <a:off x="5761237" y="3485094"/>
              <a:ext cx="301290" cy="301289"/>
            </a:xfrm>
            <a:custGeom>
              <a:avLst/>
              <a:gdLst>
                <a:gd name="T0" fmla="*/ 45 w 62"/>
                <a:gd name="T1" fmla="*/ 4 h 62"/>
                <a:gd name="T2" fmla="*/ 45 w 62"/>
                <a:gd name="T3" fmla="*/ 9 h 62"/>
                <a:gd name="T4" fmla="*/ 17 w 62"/>
                <a:gd name="T5" fmla="*/ 52 h 62"/>
                <a:gd name="T6" fmla="*/ 16 w 62"/>
                <a:gd name="T7" fmla="*/ 58 h 62"/>
                <a:gd name="T8" fmla="*/ 19 w 62"/>
                <a:gd name="T9" fmla="*/ 52 h 62"/>
                <a:gd name="T10" fmla="*/ 54 w 62"/>
                <a:gd name="T11" fmla="*/ 19 h 62"/>
                <a:gd name="T12" fmla="*/ 56 w 62"/>
                <a:gd name="T13" fmla="*/ 15 h 62"/>
                <a:gd name="T14" fmla="*/ 53 w 62"/>
                <a:gd name="T15" fmla="*/ 19 h 62"/>
                <a:gd name="T16" fmla="*/ 4 w 62"/>
                <a:gd name="T17" fmla="*/ 46 h 62"/>
                <a:gd name="T18" fmla="*/ 9 w 62"/>
                <a:gd name="T19" fmla="*/ 44 h 62"/>
                <a:gd name="T20" fmla="*/ 61 w 62"/>
                <a:gd name="T21" fmla="*/ 30 h 62"/>
                <a:gd name="T22" fmla="*/ 56 w 62"/>
                <a:gd name="T23" fmla="*/ 32 h 62"/>
                <a:gd name="T24" fmla="*/ 61 w 62"/>
                <a:gd name="T25" fmla="*/ 30 h 62"/>
                <a:gd name="T26" fmla="*/ 1 w 62"/>
                <a:gd name="T27" fmla="*/ 30 h 62"/>
                <a:gd name="T28" fmla="*/ 5 w 62"/>
                <a:gd name="T29" fmla="*/ 32 h 62"/>
                <a:gd name="T30" fmla="*/ 52 w 62"/>
                <a:gd name="T31" fmla="*/ 43 h 62"/>
                <a:gd name="T32" fmla="*/ 57 w 62"/>
                <a:gd name="T33" fmla="*/ 47 h 62"/>
                <a:gd name="T34" fmla="*/ 54 w 62"/>
                <a:gd name="T35" fmla="*/ 43 h 62"/>
                <a:gd name="T36" fmla="*/ 10 w 62"/>
                <a:gd name="T37" fmla="*/ 18 h 62"/>
                <a:gd name="T38" fmla="*/ 4 w 62"/>
                <a:gd name="T39" fmla="*/ 15 h 62"/>
                <a:gd name="T40" fmla="*/ 45 w 62"/>
                <a:gd name="T41" fmla="*/ 52 h 62"/>
                <a:gd name="T42" fmla="*/ 45 w 62"/>
                <a:gd name="T43" fmla="*/ 57 h 62"/>
                <a:gd name="T44" fmla="*/ 47 w 62"/>
                <a:gd name="T45" fmla="*/ 56 h 62"/>
                <a:gd name="T46" fmla="*/ 30 w 62"/>
                <a:gd name="T47" fmla="*/ 56 h 62"/>
                <a:gd name="T48" fmla="*/ 32 w 62"/>
                <a:gd name="T49" fmla="*/ 61 h 62"/>
                <a:gd name="T50" fmla="*/ 17 w 62"/>
                <a:gd name="T51" fmla="*/ 9 h 62"/>
                <a:gd name="T52" fmla="*/ 19 w 62"/>
                <a:gd name="T53" fmla="*/ 8 h 62"/>
                <a:gd name="T54" fmla="*/ 15 w 62"/>
                <a:gd name="T55" fmla="*/ 5 h 62"/>
                <a:gd name="T56" fmla="*/ 32 w 62"/>
                <a:gd name="T57" fmla="*/ 5 h 62"/>
                <a:gd name="T58" fmla="*/ 30 w 62"/>
                <a:gd name="T59" fmla="*/ 1 h 62"/>
                <a:gd name="T60" fmla="*/ 53 w 62"/>
                <a:gd name="T61" fmla="*/ 30 h 62"/>
                <a:gd name="T62" fmla="*/ 29 w 62"/>
                <a:gd name="T63" fmla="*/ 53 h 62"/>
                <a:gd name="T64" fmla="*/ 14 w 62"/>
                <a:gd name="T65" fmla="*/ 19 h 62"/>
                <a:gd name="T66" fmla="*/ 48 w 62"/>
                <a:gd name="T67" fmla="*/ 19 h 62"/>
                <a:gd name="T68" fmla="*/ 46 w 62"/>
                <a:gd name="T69" fmla="*/ 22 h 62"/>
                <a:gd name="T70" fmla="*/ 46 w 62"/>
                <a:gd name="T71" fmla="*/ 22 h 62"/>
                <a:gd name="T72" fmla="*/ 39 w 62"/>
                <a:gd name="T73" fmla="*/ 27 h 62"/>
                <a:gd name="T74" fmla="*/ 31 w 62"/>
                <a:gd name="T75" fmla="*/ 48 h 62"/>
                <a:gd name="T76" fmla="*/ 36 w 62"/>
                <a:gd name="T77" fmla="*/ 27 h 62"/>
                <a:gd name="T78" fmla="*/ 36 w 62"/>
                <a:gd name="T79" fmla="*/ 27 h 62"/>
                <a:gd name="T80" fmla="*/ 23 w 62"/>
                <a:gd name="T81" fmla="*/ 27 h 62"/>
                <a:gd name="T82" fmla="*/ 21 w 62"/>
                <a:gd name="T83" fmla="*/ 27 h 62"/>
                <a:gd name="T84" fmla="*/ 28 w 62"/>
                <a:gd name="T85" fmla="*/ 47 h 62"/>
                <a:gd name="T86" fmla="*/ 28 w 62"/>
                <a:gd name="T87" fmla="*/ 47 h 62"/>
                <a:gd name="T88" fmla="*/ 39 w 62"/>
                <a:gd name="T89" fmla="*/ 29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2" h="62">
                  <a:moveTo>
                    <a:pt x="43" y="9"/>
                  </a:moveTo>
                  <a:cubicBezTo>
                    <a:pt x="43" y="9"/>
                    <a:pt x="43" y="9"/>
                    <a:pt x="43" y="8"/>
                  </a:cubicBezTo>
                  <a:cubicBezTo>
                    <a:pt x="45" y="4"/>
                    <a:pt x="45" y="4"/>
                    <a:pt x="45" y="4"/>
                  </a:cubicBezTo>
                  <a:cubicBezTo>
                    <a:pt x="45" y="4"/>
                    <a:pt x="46" y="4"/>
                    <a:pt x="46" y="4"/>
                  </a:cubicBezTo>
                  <a:cubicBezTo>
                    <a:pt x="47" y="4"/>
                    <a:pt x="47" y="5"/>
                    <a:pt x="47" y="5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4" y="9"/>
                    <a:pt x="44" y="10"/>
                    <a:pt x="44" y="10"/>
                  </a:cubicBezTo>
                  <a:cubicBezTo>
                    <a:pt x="43" y="10"/>
                    <a:pt x="43" y="9"/>
                    <a:pt x="43" y="9"/>
                  </a:cubicBezTo>
                  <a:close/>
                  <a:moveTo>
                    <a:pt x="17" y="52"/>
                  </a:moveTo>
                  <a:cubicBezTo>
                    <a:pt x="15" y="56"/>
                    <a:pt x="15" y="56"/>
                    <a:pt x="15" y="56"/>
                  </a:cubicBezTo>
                  <a:cubicBezTo>
                    <a:pt x="15" y="57"/>
                    <a:pt x="15" y="57"/>
                    <a:pt x="15" y="58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16" y="58"/>
                    <a:pt x="17" y="57"/>
                    <a:pt x="17" y="57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9" y="53"/>
                    <a:pt x="19" y="52"/>
                    <a:pt x="19" y="52"/>
                  </a:cubicBezTo>
                  <a:cubicBezTo>
                    <a:pt x="18" y="52"/>
                    <a:pt x="18" y="52"/>
                    <a:pt x="17" y="52"/>
                  </a:cubicBezTo>
                  <a:close/>
                  <a:moveTo>
                    <a:pt x="53" y="19"/>
                  </a:moveTo>
                  <a:cubicBezTo>
                    <a:pt x="53" y="19"/>
                    <a:pt x="53" y="19"/>
                    <a:pt x="54" y="19"/>
                  </a:cubicBezTo>
                  <a:cubicBezTo>
                    <a:pt x="57" y="17"/>
                    <a:pt x="57" y="17"/>
                    <a:pt x="57" y="17"/>
                  </a:cubicBezTo>
                  <a:cubicBezTo>
                    <a:pt x="58" y="16"/>
                    <a:pt x="58" y="16"/>
                    <a:pt x="58" y="15"/>
                  </a:cubicBezTo>
                  <a:cubicBezTo>
                    <a:pt x="57" y="15"/>
                    <a:pt x="57" y="14"/>
                    <a:pt x="56" y="15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2" y="17"/>
                    <a:pt x="52" y="18"/>
                    <a:pt x="52" y="18"/>
                  </a:cubicBezTo>
                  <a:cubicBezTo>
                    <a:pt x="52" y="19"/>
                    <a:pt x="53" y="19"/>
                    <a:pt x="53" y="19"/>
                  </a:cubicBezTo>
                  <a:close/>
                  <a:moveTo>
                    <a:pt x="8" y="43"/>
                  </a:moveTo>
                  <a:cubicBezTo>
                    <a:pt x="4" y="45"/>
                    <a:pt x="4" y="45"/>
                    <a:pt x="4" y="45"/>
                  </a:cubicBezTo>
                  <a:cubicBezTo>
                    <a:pt x="4" y="45"/>
                    <a:pt x="4" y="46"/>
                    <a:pt x="4" y="46"/>
                  </a:cubicBezTo>
                  <a:cubicBezTo>
                    <a:pt x="4" y="46"/>
                    <a:pt x="5" y="47"/>
                    <a:pt x="5" y="47"/>
                  </a:cubicBezTo>
                  <a:cubicBezTo>
                    <a:pt x="5" y="47"/>
                    <a:pt x="5" y="47"/>
                    <a:pt x="5" y="47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10" y="44"/>
                    <a:pt x="10" y="43"/>
                    <a:pt x="10" y="43"/>
                  </a:cubicBezTo>
                  <a:cubicBezTo>
                    <a:pt x="9" y="42"/>
                    <a:pt x="9" y="42"/>
                    <a:pt x="8" y="43"/>
                  </a:cubicBezTo>
                  <a:close/>
                  <a:moveTo>
                    <a:pt x="61" y="30"/>
                  </a:moveTo>
                  <a:cubicBezTo>
                    <a:pt x="56" y="30"/>
                    <a:pt x="56" y="30"/>
                    <a:pt x="56" y="30"/>
                  </a:cubicBezTo>
                  <a:cubicBezTo>
                    <a:pt x="56" y="30"/>
                    <a:pt x="55" y="30"/>
                    <a:pt x="55" y="31"/>
                  </a:cubicBezTo>
                  <a:cubicBezTo>
                    <a:pt x="55" y="31"/>
                    <a:pt x="56" y="32"/>
                    <a:pt x="56" y="32"/>
                  </a:cubicBezTo>
                  <a:cubicBezTo>
                    <a:pt x="61" y="32"/>
                    <a:pt x="61" y="32"/>
                    <a:pt x="61" y="32"/>
                  </a:cubicBezTo>
                  <a:cubicBezTo>
                    <a:pt x="61" y="32"/>
                    <a:pt x="62" y="31"/>
                    <a:pt x="62" y="31"/>
                  </a:cubicBezTo>
                  <a:cubicBezTo>
                    <a:pt x="62" y="30"/>
                    <a:pt x="61" y="30"/>
                    <a:pt x="61" y="30"/>
                  </a:cubicBezTo>
                  <a:close/>
                  <a:moveTo>
                    <a:pt x="6" y="31"/>
                  </a:moveTo>
                  <a:cubicBezTo>
                    <a:pt x="6" y="30"/>
                    <a:pt x="6" y="30"/>
                    <a:pt x="5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0"/>
                    <a:pt x="0" y="30"/>
                    <a:pt x="0" y="31"/>
                  </a:cubicBezTo>
                  <a:cubicBezTo>
                    <a:pt x="0" y="31"/>
                    <a:pt x="0" y="32"/>
                    <a:pt x="1" y="32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6" y="32"/>
                    <a:pt x="6" y="31"/>
                    <a:pt x="6" y="31"/>
                  </a:cubicBezTo>
                  <a:close/>
                  <a:moveTo>
                    <a:pt x="54" y="43"/>
                  </a:moveTo>
                  <a:cubicBezTo>
                    <a:pt x="53" y="42"/>
                    <a:pt x="52" y="42"/>
                    <a:pt x="52" y="43"/>
                  </a:cubicBezTo>
                  <a:cubicBezTo>
                    <a:pt x="52" y="43"/>
                    <a:pt x="52" y="44"/>
                    <a:pt x="53" y="44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7" y="47"/>
                    <a:pt x="58" y="46"/>
                    <a:pt x="58" y="46"/>
                  </a:cubicBezTo>
                  <a:cubicBezTo>
                    <a:pt x="58" y="46"/>
                    <a:pt x="58" y="45"/>
                    <a:pt x="57" y="45"/>
                  </a:cubicBezTo>
                  <a:lnTo>
                    <a:pt x="54" y="43"/>
                  </a:lnTo>
                  <a:close/>
                  <a:moveTo>
                    <a:pt x="8" y="19"/>
                  </a:moveTo>
                  <a:cubicBezTo>
                    <a:pt x="8" y="19"/>
                    <a:pt x="9" y="19"/>
                    <a:pt x="9" y="19"/>
                  </a:cubicBezTo>
                  <a:cubicBezTo>
                    <a:pt x="9" y="19"/>
                    <a:pt x="9" y="19"/>
                    <a:pt x="10" y="18"/>
                  </a:cubicBezTo>
                  <a:cubicBezTo>
                    <a:pt x="10" y="18"/>
                    <a:pt x="10" y="17"/>
                    <a:pt x="9" y="17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4"/>
                    <a:pt x="4" y="15"/>
                    <a:pt x="4" y="15"/>
                  </a:cubicBezTo>
                  <a:cubicBezTo>
                    <a:pt x="4" y="16"/>
                    <a:pt x="4" y="16"/>
                    <a:pt x="4" y="17"/>
                  </a:cubicBezTo>
                  <a:lnTo>
                    <a:pt x="8" y="19"/>
                  </a:lnTo>
                  <a:close/>
                  <a:moveTo>
                    <a:pt x="45" y="52"/>
                  </a:moveTo>
                  <a:cubicBezTo>
                    <a:pt x="44" y="52"/>
                    <a:pt x="44" y="52"/>
                    <a:pt x="43" y="52"/>
                  </a:cubicBezTo>
                  <a:cubicBezTo>
                    <a:pt x="43" y="52"/>
                    <a:pt x="43" y="53"/>
                    <a:pt x="43" y="53"/>
                  </a:cubicBezTo>
                  <a:cubicBezTo>
                    <a:pt x="45" y="57"/>
                    <a:pt x="45" y="57"/>
                    <a:pt x="45" y="57"/>
                  </a:cubicBezTo>
                  <a:cubicBezTo>
                    <a:pt x="45" y="57"/>
                    <a:pt x="46" y="58"/>
                    <a:pt x="46" y="58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7" y="57"/>
                    <a:pt x="47" y="57"/>
                    <a:pt x="47" y="56"/>
                  </a:cubicBezTo>
                  <a:lnTo>
                    <a:pt x="45" y="52"/>
                  </a:lnTo>
                  <a:close/>
                  <a:moveTo>
                    <a:pt x="31" y="55"/>
                  </a:moveTo>
                  <a:cubicBezTo>
                    <a:pt x="30" y="55"/>
                    <a:pt x="30" y="56"/>
                    <a:pt x="30" y="56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1"/>
                    <a:pt x="30" y="62"/>
                    <a:pt x="31" y="62"/>
                  </a:cubicBezTo>
                  <a:cubicBezTo>
                    <a:pt x="31" y="62"/>
                    <a:pt x="32" y="61"/>
                    <a:pt x="32" y="61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32" y="56"/>
                    <a:pt x="31" y="55"/>
                    <a:pt x="31" y="55"/>
                  </a:cubicBezTo>
                  <a:close/>
                  <a:moveTo>
                    <a:pt x="17" y="9"/>
                  </a:moveTo>
                  <a:cubicBezTo>
                    <a:pt x="17" y="9"/>
                    <a:pt x="18" y="10"/>
                    <a:pt x="18" y="10"/>
                  </a:cubicBezTo>
                  <a:cubicBezTo>
                    <a:pt x="18" y="10"/>
                    <a:pt x="18" y="9"/>
                    <a:pt x="19" y="9"/>
                  </a:cubicBezTo>
                  <a:cubicBezTo>
                    <a:pt x="19" y="9"/>
                    <a:pt x="19" y="9"/>
                    <a:pt x="19" y="8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6" y="4"/>
                    <a:pt x="16" y="4"/>
                    <a:pt x="15" y="4"/>
                  </a:cubicBezTo>
                  <a:cubicBezTo>
                    <a:pt x="15" y="4"/>
                    <a:pt x="15" y="5"/>
                    <a:pt x="15" y="5"/>
                  </a:cubicBezTo>
                  <a:lnTo>
                    <a:pt x="17" y="9"/>
                  </a:lnTo>
                  <a:close/>
                  <a:moveTo>
                    <a:pt x="31" y="6"/>
                  </a:moveTo>
                  <a:cubicBezTo>
                    <a:pt x="31" y="6"/>
                    <a:pt x="32" y="6"/>
                    <a:pt x="32" y="5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0"/>
                    <a:pt x="31" y="0"/>
                    <a:pt x="31" y="0"/>
                  </a:cubicBezTo>
                  <a:cubicBezTo>
                    <a:pt x="30" y="0"/>
                    <a:pt x="30" y="0"/>
                    <a:pt x="30" y="1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0" y="6"/>
                    <a:pt x="30" y="6"/>
                    <a:pt x="31" y="6"/>
                  </a:cubicBezTo>
                  <a:close/>
                  <a:moveTo>
                    <a:pt x="53" y="30"/>
                  </a:moveTo>
                  <a:cubicBezTo>
                    <a:pt x="32" y="53"/>
                    <a:pt x="32" y="53"/>
                    <a:pt x="32" y="53"/>
                  </a:cubicBezTo>
                  <a:cubicBezTo>
                    <a:pt x="32" y="53"/>
                    <a:pt x="31" y="53"/>
                    <a:pt x="31" y="53"/>
                  </a:cubicBezTo>
                  <a:cubicBezTo>
                    <a:pt x="30" y="53"/>
                    <a:pt x="30" y="53"/>
                    <a:pt x="29" y="53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8" y="29"/>
                    <a:pt x="8" y="28"/>
                    <a:pt x="9" y="27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5" y="18"/>
                    <a:pt x="15" y="18"/>
                  </a:cubicBezTo>
                  <a:cubicBezTo>
                    <a:pt x="46" y="18"/>
                    <a:pt x="46" y="18"/>
                    <a:pt x="46" y="18"/>
                  </a:cubicBezTo>
                  <a:cubicBezTo>
                    <a:pt x="47" y="18"/>
                    <a:pt x="48" y="19"/>
                    <a:pt x="48" y="19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4" y="28"/>
                    <a:pt x="54" y="29"/>
                    <a:pt x="53" y="30"/>
                  </a:cubicBezTo>
                  <a:close/>
                  <a:moveTo>
                    <a:pt x="46" y="22"/>
                  </a:moveTo>
                  <a:cubicBezTo>
                    <a:pt x="41" y="27"/>
                    <a:pt x="41" y="27"/>
                    <a:pt x="41" y="27"/>
                  </a:cubicBezTo>
                  <a:cubicBezTo>
                    <a:pt x="50" y="27"/>
                    <a:pt x="50" y="27"/>
                    <a:pt x="50" y="27"/>
                  </a:cubicBezTo>
                  <a:lnTo>
                    <a:pt x="46" y="22"/>
                  </a:lnTo>
                  <a:close/>
                  <a:moveTo>
                    <a:pt x="44" y="21"/>
                  </a:moveTo>
                  <a:cubicBezTo>
                    <a:pt x="33" y="21"/>
                    <a:pt x="33" y="21"/>
                    <a:pt x="33" y="21"/>
                  </a:cubicBezTo>
                  <a:cubicBezTo>
                    <a:pt x="39" y="27"/>
                    <a:pt x="39" y="27"/>
                    <a:pt x="39" y="27"/>
                  </a:cubicBezTo>
                  <a:lnTo>
                    <a:pt x="44" y="21"/>
                  </a:lnTo>
                  <a:close/>
                  <a:moveTo>
                    <a:pt x="25" y="29"/>
                  </a:moveTo>
                  <a:cubicBezTo>
                    <a:pt x="31" y="48"/>
                    <a:pt x="31" y="48"/>
                    <a:pt x="31" y="48"/>
                  </a:cubicBezTo>
                  <a:cubicBezTo>
                    <a:pt x="37" y="29"/>
                    <a:pt x="37" y="29"/>
                    <a:pt x="37" y="29"/>
                  </a:cubicBezTo>
                  <a:lnTo>
                    <a:pt x="25" y="29"/>
                  </a:lnTo>
                  <a:close/>
                  <a:moveTo>
                    <a:pt x="36" y="27"/>
                  </a:moveTo>
                  <a:cubicBezTo>
                    <a:pt x="31" y="22"/>
                    <a:pt x="31" y="22"/>
                    <a:pt x="31" y="22"/>
                  </a:cubicBezTo>
                  <a:cubicBezTo>
                    <a:pt x="26" y="27"/>
                    <a:pt x="26" y="27"/>
                    <a:pt x="26" y="27"/>
                  </a:cubicBezTo>
                  <a:lnTo>
                    <a:pt x="36" y="27"/>
                  </a:lnTo>
                  <a:close/>
                  <a:moveTo>
                    <a:pt x="28" y="21"/>
                  </a:moveTo>
                  <a:cubicBezTo>
                    <a:pt x="18" y="21"/>
                    <a:pt x="18" y="21"/>
                    <a:pt x="18" y="21"/>
                  </a:cubicBezTo>
                  <a:cubicBezTo>
                    <a:pt x="23" y="27"/>
                    <a:pt x="23" y="27"/>
                    <a:pt x="23" y="27"/>
                  </a:cubicBezTo>
                  <a:lnTo>
                    <a:pt x="28" y="21"/>
                  </a:lnTo>
                  <a:close/>
                  <a:moveTo>
                    <a:pt x="12" y="27"/>
                  </a:moveTo>
                  <a:cubicBezTo>
                    <a:pt x="21" y="27"/>
                    <a:pt x="21" y="27"/>
                    <a:pt x="21" y="27"/>
                  </a:cubicBezTo>
                  <a:cubicBezTo>
                    <a:pt x="16" y="22"/>
                    <a:pt x="16" y="22"/>
                    <a:pt x="16" y="22"/>
                  </a:cubicBezTo>
                  <a:lnTo>
                    <a:pt x="12" y="27"/>
                  </a:lnTo>
                  <a:close/>
                  <a:moveTo>
                    <a:pt x="28" y="47"/>
                  </a:moveTo>
                  <a:cubicBezTo>
                    <a:pt x="22" y="29"/>
                    <a:pt x="22" y="29"/>
                    <a:pt x="22" y="29"/>
                  </a:cubicBezTo>
                  <a:cubicBezTo>
                    <a:pt x="12" y="29"/>
                    <a:pt x="12" y="29"/>
                    <a:pt x="12" y="29"/>
                  </a:cubicBezTo>
                  <a:lnTo>
                    <a:pt x="28" y="47"/>
                  </a:lnTo>
                  <a:close/>
                  <a:moveTo>
                    <a:pt x="33" y="47"/>
                  </a:moveTo>
                  <a:cubicBezTo>
                    <a:pt x="49" y="29"/>
                    <a:pt x="49" y="29"/>
                    <a:pt x="49" y="29"/>
                  </a:cubicBezTo>
                  <a:cubicBezTo>
                    <a:pt x="39" y="29"/>
                    <a:pt x="39" y="29"/>
                    <a:pt x="39" y="29"/>
                  </a:cubicBezTo>
                  <a:lnTo>
                    <a:pt x="33" y="4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6" name="Freeform 36"/>
            <p:cNvSpPr>
              <a:spLocks noEditPoints="1"/>
            </p:cNvSpPr>
            <p:nvPr/>
          </p:nvSpPr>
          <p:spPr bwMode="auto">
            <a:xfrm>
              <a:off x="6044340" y="5512059"/>
              <a:ext cx="368224" cy="307574"/>
            </a:xfrm>
            <a:custGeom>
              <a:avLst/>
              <a:gdLst>
                <a:gd name="T0" fmla="*/ 71 w 72"/>
                <a:gd name="T1" fmla="*/ 15 h 60"/>
                <a:gd name="T2" fmla="*/ 57 w 72"/>
                <a:gd name="T3" fmla="*/ 17 h 60"/>
                <a:gd name="T4" fmla="*/ 44 w 72"/>
                <a:gd name="T5" fmla="*/ 45 h 60"/>
                <a:gd name="T6" fmla="*/ 12 w 72"/>
                <a:gd name="T7" fmla="*/ 45 h 60"/>
                <a:gd name="T8" fmla="*/ 14 w 72"/>
                <a:gd name="T9" fmla="*/ 48 h 60"/>
                <a:gd name="T10" fmla="*/ 48 w 72"/>
                <a:gd name="T11" fmla="*/ 50 h 60"/>
                <a:gd name="T12" fmla="*/ 14 w 72"/>
                <a:gd name="T13" fmla="*/ 51 h 60"/>
                <a:gd name="T14" fmla="*/ 9 w 72"/>
                <a:gd name="T15" fmla="*/ 44 h 60"/>
                <a:gd name="T16" fmla="*/ 8 w 72"/>
                <a:gd name="T17" fmla="*/ 41 h 60"/>
                <a:gd name="T18" fmla="*/ 1 w 72"/>
                <a:gd name="T19" fmla="*/ 22 h 60"/>
                <a:gd name="T20" fmla="*/ 11 w 72"/>
                <a:gd name="T21" fmla="*/ 40 h 60"/>
                <a:gd name="T22" fmla="*/ 44 w 72"/>
                <a:gd name="T23" fmla="*/ 42 h 60"/>
                <a:gd name="T24" fmla="*/ 54 w 72"/>
                <a:gd name="T25" fmla="*/ 16 h 60"/>
                <a:gd name="T26" fmla="*/ 71 w 72"/>
                <a:gd name="T27" fmla="*/ 12 h 60"/>
                <a:gd name="T28" fmla="*/ 18 w 72"/>
                <a:gd name="T29" fmla="*/ 56 h 60"/>
                <a:gd name="T30" fmla="*/ 11 w 72"/>
                <a:gd name="T31" fmla="*/ 56 h 60"/>
                <a:gd name="T32" fmla="*/ 18 w 72"/>
                <a:gd name="T33" fmla="*/ 56 h 60"/>
                <a:gd name="T34" fmla="*/ 15 w 72"/>
                <a:gd name="T35" fmla="*/ 54 h 60"/>
                <a:gd name="T36" fmla="*/ 15 w 72"/>
                <a:gd name="T37" fmla="*/ 58 h 60"/>
                <a:gd name="T38" fmla="*/ 45 w 72"/>
                <a:gd name="T39" fmla="*/ 56 h 60"/>
                <a:gd name="T40" fmla="*/ 38 w 72"/>
                <a:gd name="T41" fmla="*/ 56 h 60"/>
                <a:gd name="T42" fmla="*/ 45 w 72"/>
                <a:gd name="T43" fmla="*/ 56 h 60"/>
                <a:gd name="T44" fmla="*/ 42 w 72"/>
                <a:gd name="T45" fmla="*/ 54 h 60"/>
                <a:gd name="T46" fmla="*/ 42 w 72"/>
                <a:gd name="T47" fmla="*/ 58 h 60"/>
                <a:gd name="T48" fmla="*/ 46 w 72"/>
                <a:gd name="T49" fmla="*/ 35 h 60"/>
                <a:gd name="T50" fmla="*/ 12 w 72"/>
                <a:gd name="T51" fmla="*/ 34 h 60"/>
                <a:gd name="T52" fmla="*/ 12 w 72"/>
                <a:gd name="T53" fmla="*/ 36 h 60"/>
                <a:gd name="T54" fmla="*/ 46 w 72"/>
                <a:gd name="T55" fmla="*/ 35 h 60"/>
                <a:gd name="T56" fmla="*/ 12 w 72"/>
                <a:gd name="T57" fmla="*/ 39 h 60"/>
                <a:gd name="T58" fmla="*/ 43 w 72"/>
                <a:gd name="T59" fmla="*/ 40 h 60"/>
                <a:gd name="T60" fmla="*/ 43 w 72"/>
                <a:gd name="T61" fmla="*/ 38 h 60"/>
                <a:gd name="T62" fmla="*/ 13 w 72"/>
                <a:gd name="T63" fmla="*/ 28 h 60"/>
                <a:gd name="T64" fmla="*/ 16 w 72"/>
                <a:gd name="T65" fmla="*/ 23 h 60"/>
                <a:gd name="T66" fmla="*/ 28 w 72"/>
                <a:gd name="T67" fmla="*/ 14 h 60"/>
                <a:gd name="T68" fmla="*/ 33 w 72"/>
                <a:gd name="T69" fmla="*/ 17 h 60"/>
                <a:gd name="T70" fmla="*/ 36 w 72"/>
                <a:gd name="T71" fmla="*/ 22 h 60"/>
                <a:gd name="T72" fmla="*/ 39 w 72"/>
                <a:gd name="T73" fmla="*/ 17 h 60"/>
                <a:gd name="T74" fmla="*/ 51 w 72"/>
                <a:gd name="T75" fmla="*/ 7 h 60"/>
                <a:gd name="T76" fmla="*/ 51 w 72"/>
                <a:gd name="T77" fmla="*/ 0 h 60"/>
                <a:gd name="T78" fmla="*/ 49 w 72"/>
                <a:gd name="T79" fmla="*/ 5 h 60"/>
                <a:gd name="T80" fmla="*/ 36 w 72"/>
                <a:gd name="T81" fmla="*/ 15 h 60"/>
                <a:gd name="T82" fmla="*/ 31 w 72"/>
                <a:gd name="T83" fmla="*/ 12 h 60"/>
                <a:gd name="T84" fmla="*/ 28 w 72"/>
                <a:gd name="T85" fmla="*/ 7 h 60"/>
                <a:gd name="T86" fmla="*/ 25 w 72"/>
                <a:gd name="T87" fmla="*/ 11 h 60"/>
                <a:gd name="T88" fmla="*/ 13 w 72"/>
                <a:gd name="T89" fmla="*/ 22 h 60"/>
                <a:gd name="T90" fmla="*/ 13 w 72"/>
                <a:gd name="T91" fmla="*/ 28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2" h="60">
                  <a:moveTo>
                    <a:pt x="72" y="13"/>
                  </a:moveTo>
                  <a:cubicBezTo>
                    <a:pt x="72" y="14"/>
                    <a:pt x="71" y="15"/>
                    <a:pt x="71" y="15"/>
                  </a:cubicBezTo>
                  <a:cubicBezTo>
                    <a:pt x="60" y="15"/>
                    <a:pt x="60" y="15"/>
                    <a:pt x="60" y="15"/>
                  </a:cubicBezTo>
                  <a:cubicBezTo>
                    <a:pt x="59" y="15"/>
                    <a:pt x="57" y="16"/>
                    <a:pt x="57" y="17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43"/>
                    <a:pt x="46" y="45"/>
                    <a:pt x="44" y="45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13" y="45"/>
                    <a:pt x="13" y="45"/>
                    <a:pt x="12" y="45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2" y="47"/>
                    <a:pt x="13" y="48"/>
                    <a:pt x="14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8" y="48"/>
                    <a:pt x="48" y="49"/>
                    <a:pt x="48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14" y="51"/>
                    <a:pt x="14" y="51"/>
                    <a:pt x="14" y="51"/>
                  </a:cubicBezTo>
                  <a:cubicBezTo>
                    <a:pt x="11" y="51"/>
                    <a:pt x="9" y="49"/>
                    <a:pt x="9" y="47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9" y="42"/>
                    <a:pt x="8" y="42"/>
                    <a:pt x="8" y="4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3"/>
                    <a:pt x="0" y="22"/>
                    <a:pt x="1" y="22"/>
                  </a:cubicBezTo>
                  <a:cubicBezTo>
                    <a:pt x="2" y="21"/>
                    <a:pt x="3" y="22"/>
                    <a:pt x="3" y="22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1" y="41"/>
                    <a:pt x="13" y="42"/>
                    <a:pt x="14" y="42"/>
                  </a:cubicBezTo>
                  <a:cubicBezTo>
                    <a:pt x="44" y="42"/>
                    <a:pt x="44" y="42"/>
                    <a:pt x="44" y="42"/>
                  </a:cubicBezTo>
                  <a:cubicBezTo>
                    <a:pt x="45" y="42"/>
                    <a:pt x="46" y="41"/>
                    <a:pt x="47" y="40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5" y="13"/>
                    <a:pt x="57" y="12"/>
                    <a:pt x="60" y="12"/>
                  </a:cubicBezTo>
                  <a:cubicBezTo>
                    <a:pt x="71" y="12"/>
                    <a:pt x="71" y="12"/>
                    <a:pt x="71" y="12"/>
                  </a:cubicBezTo>
                  <a:cubicBezTo>
                    <a:pt x="71" y="12"/>
                    <a:pt x="72" y="12"/>
                    <a:pt x="72" y="13"/>
                  </a:cubicBezTo>
                  <a:close/>
                  <a:moveTo>
                    <a:pt x="18" y="56"/>
                  </a:moveTo>
                  <a:cubicBezTo>
                    <a:pt x="18" y="58"/>
                    <a:pt x="17" y="60"/>
                    <a:pt x="15" y="60"/>
                  </a:cubicBezTo>
                  <a:cubicBezTo>
                    <a:pt x="13" y="60"/>
                    <a:pt x="11" y="58"/>
                    <a:pt x="11" y="56"/>
                  </a:cubicBezTo>
                  <a:cubicBezTo>
                    <a:pt x="11" y="54"/>
                    <a:pt x="13" y="52"/>
                    <a:pt x="15" y="52"/>
                  </a:cubicBezTo>
                  <a:cubicBezTo>
                    <a:pt x="17" y="52"/>
                    <a:pt x="18" y="54"/>
                    <a:pt x="18" y="56"/>
                  </a:cubicBezTo>
                  <a:close/>
                  <a:moveTo>
                    <a:pt x="16" y="56"/>
                  </a:moveTo>
                  <a:cubicBezTo>
                    <a:pt x="16" y="55"/>
                    <a:pt x="16" y="54"/>
                    <a:pt x="15" y="54"/>
                  </a:cubicBezTo>
                  <a:cubicBezTo>
                    <a:pt x="14" y="54"/>
                    <a:pt x="13" y="55"/>
                    <a:pt x="13" y="56"/>
                  </a:cubicBezTo>
                  <a:cubicBezTo>
                    <a:pt x="13" y="57"/>
                    <a:pt x="14" y="58"/>
                    <a:pt x="15" y="58"/>
                  </a:cubicBezTo>
                  <a:cubicBezTo>
                    <a:pt x="16" y="58"/>
                    <a:pt x="16" y="57"/>
                    <a:pt x="16" y="56"/>
                  </a:cubicBezTo>
                  <a:close/>
                  <a:moveTo>
                    <a:pt x="45" y="56"/>
                  </a:moveTo>
                  <a:cubicBezTo>
                    <a:pt x="45" y="58"/>
                    <a:pt x="44" y="60"/>
                    <a:pt x="42" y="60"/>
                  </a:cubicBezTo>
                  <a:cubicBezTo>
                    <a:pt x="40" y="60"/>
                    <a:pt x="38" y="58"/>
                    <a:pt x="38" y="56"/>
                  </a:cubicBezTo>
                  <a:cubicBezTo>
                    <a:pt x="38" y="54"/>
                    <a:pt x="40" y="52"/>
                    <a:pt x="42" y="52"/>
                  </a:cubicBezTo>
                  <a:cubicBezTo>
                    <a:pt x="44" y="52"/>
                    <a:pt x="45" y="54"/>
                    <a:pt x="45" y="56"/>
                  </a:cubicBezTo>
                  <a:close/>
                  <a:moveTo>
                    <a:pt x="43" y="56"/>
                  </a:moveTo>
                  <a:cubicBezTo>
                    <a:pt x="43" y="55"/>
                    <a:pt x="43" y="54"/>
                    <a:pt x="42" y="54"/>
                  </a:cubicBezTo>
                  <a:cubicBezTo>
                    <a:pt x="41" y="54"/>
                    <a:pt x="40" y="55"/>
                    <a:pt x="40" y="56"/>
                  </a:cubicBezTo>
                  <a:cubicBezTo>
                    <a:pt x="40" y="57"/>
                    <a:pt x="41" y="58"/>
                    <a:pt x="42" y="58"/>
                  </a:cubicBezTo>
                  <a:cubicBezTo>
                    <a:pt x="43" y="58"/>
                    <a:pt x="43" y="57"/>
                    <a:pt x="43" y="56"/>
                  </a:cubicBezTo>
                  <a:close/>
                  <a:moveTo>
                    <a:pt x="46" y="35"/>
                  </a:moveTo>
                  <a:cubicBezTo>
                    <a:pt x="46" y="34"/>
                    <a:pt x="45" y="34"/>
                    <a:pt x="45" y="34"/>
                  </a:cubicBezTo>
                  <a:cubicBezTo>
                    <a:pt x="12" y="34"/>
                    <a:pt x="12" y="34"/>
                    <a:pt x="12" y="34"/>
                  </a:cubicBezTo>
                  <a:cubicBezTo>
                    <a:pt x="11" y="34"/>
                    <a:pt x="11" y="34"/>
                    <a:pt x="11" y="35"/>
                  </a:cubicBezTo>
                  <a:cubicBezTo>
                    <a:pt x="11" y="35"/>
                    <a:pt x="11" y="36"/>
                    <a:pt x="12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6" y="35"/>
                    <a:pt x="46" y="35"/>
                  </a:cubicBezTo>
                  <a:close/>
                  <a:moveTo>
                    <a:pt x="13" y="38"/>
                  </a:moveTo>
                  <a:cubicBezTo>
                    <a:pt x="13" y="38"/>
                    <a:pt x="12" y="39"/>
                    <a:pt x="12" y="39"/>
                  </a:cubicBezTo>
                  <a:cubicBezTo>
                    <a:pt x="12" y="40"/>
                    <a:pt x="13" y="40"/>
                    <a:pt x="13" y="40"/>
                  </a:cubicBezTo>
                  <a:cubicBezTo>
                    <a:pt x="43" y="40"/>
                    <a:pt x="43" y="40"/>
                    <a:pt x="43" y="40"/>
                  </a:cubicBezTo>
                  <a:cubicBezTo>
                    <a:pt x="44" y="40"/>
                    <a:pt x="44" y="40"/>
                    <a:pt x="44" y="39"/>
                  </a:cubicBezTo>
                  <a:cubicBezTo>
                    <a:pt x="44" y="39"/>
                    <a:pt x="44" y="38"/>
                    <a:pt x="43" y="38"/>
                  </a:cubicBezTo>
                  <a:lnTo>
                    <a:pt x="13" y="38"/>
                  </a:lnTo>
                  <a:close/>
                  <a:moveTo>
                    <a:pt x="13" y="28"/>
                  </a:moveTo>
                  <a:cubicBezTo>
                    <a:pt x="14" y="28"/>
                    <a:pt x="16" y="27"/>
                    <a:pt x="16" y="25"/>
                  </a:cubicBezTo>
                  <a:cubicBezTo>
                    <a:pt x="16" y="24"/>
                    <a:pt x="16" y="24"/>
                    <a:pt x="16" y="2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7" y="13"/>
                    <a:pt x="27" y="14"/>
                    <a:pt x="28" y="14"/>
                  </a:cubicBezTo>
                  <a:cubicBezTo>
                    <a:pt x="28" y="14"/>
                    <a:pt x="29" y="13"/>
                    <a:pt x="29" y="13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3" y="18"/>
                    <a:pt x="33" y="18"/>
                    <a:pt x="33" y="19"/>
                  </a:cubicBezTo>
                  <a:cubicBezTo>
                    <a:pt x="33" y="20"/>
                    <a:pt x="34" y="22"/>
                    <a:pt x="36" y="22"/>
                  </a:cubicBezTo>
                  <a:cubicBezTo>
                    <a:pt x="38" y="22"/>
                    <a:pt x="39" y="20"/>
                    <a:pt x="39" y="19"/>
                  </a:cubicBezTo>
                  <a:cubicBezTo>
                    <a:pt x="39" y="18"/>
                    <a:pt x="39" y="18"/>
                    <a:pt x="39" y="17"/>
                  </a:cubicBezTo>
                  <a:cubicBezTo>
                    <a:pt x="50" y="6"/>
                    <a:pt x="50" y="6"/>
                    <a:pt x="50" y="6"/>
                  </a:cubicBezTo>
                  <a:cubicBezTo>
                    <a:pt x="50" y="7"/>
                    <a:pt x="51" y="7"/>
                    <a:pt x="51" y="7"/>
                  </a:cubicBezTo>
                  <a:cubicBezTo>
                    <a:pt x="53" y="7"/>
                    <a:pt x="54" y="5"/>
                    <a:pt x="54" y="4"/>
                  </a:cubicBezTo>
                  <a:cubicBezTo>
                    <a:pt x="54" y="2"/>
                    <a:pt x="53" y="0"/>
                    <a:pt x="51" y="0"/>
                  </a:cubicBezTo>
                  <a:cubicBezTo>
                    <a:pt x="50" y="0"/>
                    <a:pt x="48" y="2"/>
                    <a:pt x="48" y="4"/>
                  </a:cubicBezTo>
                  <a:cubicBezTo>
                    <a:pt x="48" y="4"/>
                    <a:pt x="48" y="5"/>
                    <a:pt x="49" y="5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7" y="16"/>
                    <a:pt x="37" y="15"/>
                    <a:pt x="36" y="15"/>
                  </a:cubicBezTo>
                  <a:cubicBezTo>
                    <a:pt x="36" y="15"/>
                    <a:pt x="35" y="16"/>
                    <a:pt x="35" y="16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1"/>
                    <a:pt x="31" y="11"/>
                    <a:pt x="31" y="10"/>
                  </a:cubicBezTo>
                  <a:cubicBezTo>
                    <a:pt x="31" y="9"/>
                    <a:pt x="30" y="7"/>
                    <a:pt x="28" y="7"/>
                  </a:cubicBezTo>
                  <a:cubicBezTo>
                    <a:pt x="26" y="7"/>
                    <a:pt x="25" y="9"/>
                    <a:pt x="25" y="10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2"/>
                    <a:pt x="13" y="22"/>
                    <a:pt x="13" y="22"/>
                  </a:cubicBezTo>
                  <a:cubicBezTo>
                    <a:pt x="11" y="22"/>
                    <a:pt x="10" y="23"/>
                    <a:pt x="10" y="25"/>
                  </a:cubicBezTo>
                  <a:cubicBezTo>
                    <a:pt x="10" y="27"/>
                    <a:pt x="11" y="28"/>
                    <a:pt x="13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7" name="Freeform 34"/>
            <p:cNvSpPr>
              <a:spLocks noEditPoints="1"/>
            </p:cNvSpPr>
            <p:nvPr/>
          </p:nvSpPr>
          <p:spPr bwMode="auto">
            <a:xfrm>
              <a:off x="6461247" y="6320200"/>
              <a:ext cx="315804" cy="423639"/>
            </a:xfrm>
            <a:custGeom>
              <a:avLst/>
              <a:gdLst>
                <a:gd name="T0" fmla="*/ 13 w 52"/>
                <a:gd name="T1" fmla="*/ 18 h 70"/>
                <a:gd name="T2" fmla="*/ 12 w 52"/>
                <a:gd name="T3" fmla="*/ 17 h 70"/>
                <a:gd name="T4" fmla="*/ 11 w 52"/>
                <a:gd name="T5" fmla="*/ 15 h 70"/>
                <a:gd name="T6" fmla="*/ 51 w 52"/>
                <a:gd name="T7" fmla="*/ 50 h 70"/>
                <a:gd name="T8" fmla="*/ 49 w 52"/>
                <a:gd name="T9" fmla="*/ 60 h 70"/>
                <a:gd name="T10" fmla="*/ 51 w 52"/>
                <a:gd name="T11" fmla="*/ 69 h 70"/>
                <a:gd name="T12" fmla="*/ 0 w 52"/>
                <a:gd name="T13" fmla="*/ 69 h 70"/>
                <a:gd name="T14" fmla="*/ 1 w 52"/>
                <a:gd name="T15" fmla="*/ 60 h 70"/>
                <a:gd name="T16" fmla="*/ 4 w 52"/>
                <a:gd name="T17" fmla="*/ 45 h 70"/>
                <a:gd name="T18" fmla="*/ 19 w 52"/>
                <a:gd name="T19" fmla="*/ 27 h 70"/>
                <a:gd name="T20" fmla="*/ 15 w 52"/>
                <a:gd name="T21" fmla="*/ 30 h 70"/>
                <a:gd name="T22" fmla="*/ 10 w 52"/>
                <a:gd name="T23" fmla="*/ 34 h 70"/>
                <a:gd name="T24" fmla="*/ 2 w 52"/>
                <a:gd name="T25" fmla="*/ 28 h 70"/>
                <a:gd name="T26" fmla="*/ 8 w 52"/>
                <a:gd name="T27" fmla="*/ 14 h 70"/>
                <a:gd name="T28" fmla="*/ 13 w 52"/>
                <a:gd name="T29" fmla="*/ 5 h 70"/>
                <a:gd name="T30" fmla="*/ 12 w 52"/>
                <a:gd name="T31" fmla="*/ 0 h 70"/>
                <a:gd name="T32" fmla="*/ 12 w 52"/>
                <a:gd name="T33" fmla="*/ 0 h 70"/>
                <a:gd name="T34" fmla="*/ 14 w 52"/>
                <a:gd name="T35" fmla="*/ 0 h 70"/>
                <a:gd name="T36" fmla="*/ 43 w 52"/>
                <a:gd name="T37" fmla="*/ 13 h 70"/>
                <a:gd name="T38" fmla="*/ 51 w 52"/>
                <a:gd name="T39" fmla="*/ 47 h 70"/>
                <a:gd name="T40" fmla="*/ 2 w 52"/>
                <a:gd name="T41" fmla="*/ 62 h 70"/>
                <a:gd name="T42" fmla="*/ 48 w 52"/>
                <a:gd name="T43" fmla="*/ 62 h 70"/>
                <a:gd name="T44" fmla="*/ 2 w 52"/>
                <a:gd name="T45" fmla="*/ 62 h 70"/>
                <a:gd name="T46" fmla="*/ 6 w 52"/>
                <a:gd name="T47" fmla="*/ 56 h 70"/>
                <a:gd name="T48" fmla="*/ 44 w 52"/>
                <a:gd name="T49" fmla="*/ 60 h 70"/>
                <a:gd name="T50" fmla="*/ 12 w 52"/>
                <a:gd name="T51" fmla="*/ 41 h 70"/>
                <a:gd name="T52" fmla="*/ 6 w 52"/>
                <a:gd name="T53" fmla="*/ 54 h 70"/>
                <a:gd name="T54" fmla="*/ 15 w 52"/>
                <a:gd name="T55" fmla="*/ 42 h 70"/>
                <a:gd name="T56" fmla="*/ 12 w 52"/>
                <a:gd name="T57" fmla="*/ 48 h 70"/>
                <a:gd name="T58" fmla="*/ 41 w 52"/>
                <a:gd name="T59" fmla="*/ 54 h 70"/>
                <a:gd name="T60" fmla="*/ 39 w 52"/>
                <a:gd name="T61" fmla="*/ 17 h 70"/>
                <a:gd name="T62" fmla="*/ 22 w 52"/>
                <a:gd name="T63" fmla="*/ 6 h 70"/>
                <a:gd name="T64" fmla="*/ 20 w 52"/>
                <a:gd name="T65" fmla="*/ 5 h 70"/>
                <a:gd name="T66" fmla="*/ 18 w 52"/>
                <a:gd name="T67" fmla="*/ 4 h 70"/>
                <a:gd name="T68" fmla="*/ 19 w 52"/>
                <a:gd name="T69" fmla="*/ 7 h 70"/>
                <a:gd name="T70" fmla="*/ 17 w 52"/>
                <a:gd name="T71" fmla="*/ 8 h 70"/>
                <a:gd name="T72" fmla="*/ 11 w 52"/>
                <a:gd name="T73" fmla="*/ 14 h 70"/>
                <a:gd name="T74" fmla="*/ 4 w 52"/>
                <a:gd name="T75" fmla="*/ 28 h 70"/>
                <a:gd name="T76" fmla="*/ 10 w 52"/>
                <a:gd name="T77" fmla="*/ 31 h 70"/>
                <a:gd name="T78" fmla="*/ 16 w 52"/>
                <a:gd name="T79" fmla="*/ 25 h 70"/>
                <a:gd name="T80" fmla="*/ 21 w 52"/>
                <a:gd name="T81" fmla="*/ 25 h 70"/>
                <a:gd name="T82" fmla="*/ 30 w 52"/>
                <a:gd name="T83" fmla="*/ 19 h 70"/>
                <a:gd name="T84" fmla="*/ 44 w 52"/>
                <a:gd name="T85" fmla="*/ 36 h 70"/>
                <a:gd name="T86" fmla="*/ 40 w 52"/>
                <a:gd name="T87" fmla="*/ 16 h 70"/>
                <a:gd name="T88" fmla="*/ 43 w 52"/>
                <a:gd name="T89" fmla="*/ 53 h 70"/>
                <a:gd name="T90" fmla="*/ 44 w 52"/>
                <a:gd name="T91" fmla="*/ 36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2" h="70">
                  <a:moveTo>
                    <a:pt x="16" y="14"/>
                  </a:moveTo>
                  <a:cubicBezTo>
                    <a:pt x="16" y="15"/>
                    <a:pt x="16" y="15"/>
                    <a:pt x="16" y="15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3" y="19"/>
                    <a:pt x="13" y="19"/>
                    <a:pt x="12" y="19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1" y="18"/>
                    <a:pt x="11" y="18"/>
                    <a:pt x="12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1" y="17"/>
                    <a:pt x="10" y="17"/>
                    <a:pt x="10" y="16"/>
                  </a:cubicBezTo>
                  <a:cubicBezTo>
                    <a:pt x="10" y="16"/>
                    <a:pt x="10" y="15"/>
                    <a:pt x="11" y="15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6" y="14"/>
                    <a:pt x="16" y="14"/>
                  </a:cubicBezTo>
                  <a:close/>
                  <a:moveTo>
                    <a:pt x="51" y="50"/>
                  </a:moveTo>
                  <a:cubicBezTo>
                    <a:pt x="46" y="54"/>
                    <a:pt x="46" y="54"/>
                    <a:pt x="46" y="54"/>
                  </a:cubicBezTo>
                  <a:cubicBezTo>
                    <a:pt x="48" y="55"/>
                    <a:pt x="49" y="56"/>
                    <a:pt x="49" y="58"/>
                  </a:cubicBezTo>
                  <a:cubicBezTo>
                    <a:pt x="49" y="59"/>
                    <a:pt x="49" y="59"/>
                    <a:pt x="49" y="60"/>
                  </a:cubicBezTo>
                  <a:cubicBezTo>
                    <a:pt x="49" y="60"/>
                    <a:pt x="49" y="60"/>
                    <a:pt x="49" y="60"/>
                  </a:cubicBezTo>
                  <a:cubicBezTo>
                    <a:pt x="50" y="60"/>
                    <a:pt x="51" y="60"/>
                    <a:pt x="51" y="61"/>
                  </a:cubicBezTo>
                  <a:cubicBezTo>
                    <a:pt x="51" y="69"/>
                    <a:pt x="51" y="69"/>
                    <a:pt x="51" y="69"/>
                  </a:cubicBezTo>
                  <a:cubicBezTo>
                    <a:pt x="51" y="69"/>
                    <a:pt x="50" y="70"/>
                    <a:pt x="49" y="70"/>
                  </a:cubicBezTo>
                  <a:cubicBezTo>
                    <a:pt x="1" y="70"/>
                    <a:pt x="1" y="70"/>
                    <a:pt x="1" y="70"/>
                  </a:cubicBezTo>
                  <a:cubicBezTo>
                    <a:pt x="0" y="70"/>
                    <a:pt x="0" y="69"/>
                    <a:pt x="0" y="69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60"/>
                    <a:pt x="0" y="60"/>
                    <a:pt x="1" y="60"/>
                  </a:cubicBezTo>
                  <a:cubicBezTo>
                    <a:pt x="1" y="60"/>
                    <a:pt x="1" y="60"/>
                    <a:pt x="1" y="60"/>
                  </a:cubicBezTo>
                  <a:cubicBezTo>
                    <a:pt x="1" y="59"/>
                    <a:pt x="1" y="59"/>
                    <a:pt x="1" y="58"/>
                  </a:cubicBezTo>
                  <a:cubicBezTo>
                    <a:pt x="1" y="57"/>
                    <a:pt x="2" y="55"/>
                    <a:pt x="3" y="54"/>
                  </a:cubicBezTo>
                  <a:cubicBezTo>
                    <a:pt x="3" y="53"/>
                    <a:pt x="2" y="49"/>
                    <a:pt x="4" y="45"/>
                  </a:cubicBezTo>
                  <a:cubicBezTo>
                    <a:pt x="5" y="43"/>
                    <a:pt x="8" y="41"/>
                    <a:pt x="11" y="39"/>
                  </a:cubicBezTo>
                  <a:cubicBezTo>
                    <a:pt x="13" y="37"/>
                    <a:pt x="16" y="35"/>
                    <a:pt x="18" y="33"/>
                  </a:cubicBezTo>
                  <a:cubicBezTo>
                    <a:pt x="19" y="31"/>
                    <a:pt x="19" y="29"/>
                    <a:pt x="19" y="27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18" y="27"/>
                    <a:pt x="17" y="27"/>
                    <a:pt x="16" y="27"/>
                  </a:cubicBezTo>
                  <a:cubicBezTo>
                    <a:pt x="16" y="27"/>
                    <a:pt x="15" y="28"/>
                    <a:pt x="15" y="30"/>
                  </a:cubicBezTo>
                  <a:cubicBezTo>
                    <a:pt x="14" y="31"/>
                    <a:pt x="14" y="32"/>
                    <a:pt x="13" y="32"/>
                  </a:cubicBezTo>
                  <a:cubicBezTo>
                    <a:pt x="13" y="33"/>
                    <a:pt x="12" y="34"/>
                    <a:pt x="10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9" y="34"/>
                    <a:pt x="8" y="33"/>
                    <a:pt x="7" y="32"/>
                  </a:cubicBezTo>
                  <a:cubicBezTo>
                    <a:pt x="6" y="32"/>
                    <a:pt x="6" y="32"/>
                    <a:pt x="5" y="31"/>
                  </a:cubicBezTo>
                  <a:cubicBezTo>
                    <a:pt x="4" y="31"/>
                    <a:pt x="2" y="30"/>
                    <a:pt x="2" y="28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2" y="25"/>
                    <a:pt x="2" y="23"/>
                    <a:pt x="4" y="20"/>
                  </a:cubicBezTo>
                  <a:cubicBezTo>
                    <a:pt x="7" y="17"/>
                    <a:pt x="8" y="15"/>
                    <a:pt x="8" y="14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8" y="13"/>
                    <a:pt x="9" y="12"/>
                    <a:pt x="14" y="6"/>
                  </a:cubicBezTo>
                  <a:cubicBezTo>
                    <a:pt x="14" y="6"/>
                    <a:pt x="14" y="5"/>
                    <a:pt x="13" y="5"/>
                  </a:cubicBezTo>
                  <a:cubicBezTo>
                    <a:pt x="13" y="4"/>
                    <a:pt x="12" y="2"/>
                    <a:pt x="12" y="2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8" y="1"/>
                    <a:pt x="20" y="2"/>
                  </a:cubicBezTo>
                  <a:cubicBezTo>
                    <a:pt x="21" y="2"/>
                    <a:pt x="23" y="2"/>
                    <a:pt x="24" y="2"/>
                  </a:cubicBezTo>
                  <a:cubicBezTo>
                    <a:pt x="30" y="2"/>
                    <a:pt x="37" y="4"/>
                    <a:pt x="43" y="13"/>
                  </a:cubicBezTo>
                  <a:cubicBezTo>
                    <a:pt x="48" y="22"/>
                    <a:pt x="47" y="30"/>
                    <a:pt x="47" y="36"/>
                  </a:cubicBezTo>
                  <a:cubicBezTo>
                    <a:pt x="47" y="39"/>
                    <a:pt x="46" y="41"/>
                    <a:pt x="47" y="42"/>
                  </a:cubicBezTo>
                  <a:cubicBezTo>
                    <a:pt x="48" y="45"/>
                    <a:pt x="51" y="47"/>
                    <a:pt x="51" y="47"/>
                  </a:cubicBezTo>
                  <a:cubicBezTo>
                    <a:pt x="52" y="48"/>
                    <a:pt x="52" y="48"/>
                    <a:pt x="52" y="48"/>
                  </a:cubicBezTo>
                  <a:cubicBezTo>
                    <a:pt x="52" y="49"/>
                    <a:pt x="52" y="49"/>
                    <a:pt x="51" y="50"/>
                  </a:cubicBezTo>
                  <a:close/>
                  <a:moveTo>
                    <a:pt x="2" y="62"/>
                  </a:moveTo>
                  <a:cubicBezTo>
                    <a:pt x="2" y="68"/>
                    <a:pt x="2" y="68"/>
                    <a:pt x="2" y="68"/>
                  </a:cubicBezTo>
                  <a:cubicBezTo>
                    <a:pt x="48" y="68"/>
                    <a:pt x="48" y="68"/>
                    <a:pt x="48" y="68"/>
                  </a:cubicBezTo>
                  <a:cubicBezTo>
                    <a:pt x="48" y="62"/>
                    <a:pt x="48" y="62"/>
                    <a:pt x="48" y="62"/>
                  </a:cubicBezTo>
                  <a:cubicBezTo>
                    <a:pt x="44" y="62"/>
                    <a:pt x="44" y="62"/>
                    <a:pt x="44" y="62"/>
                  </a:cubicBezTo>
                  <a:cubicBezTo>
                    <a:pt x="6" y="62"/>
                    <a:pt x="6" y="62"/>
                    <a:pt x="6" y="62"/>
                  </a:cubicBezTo>
                  <a:lnTo>
                    <a:pt x="2" y="62"/>
                  </a:lnTo>
                  <a:close/>
                  <a:moveTo>
                    <a:pt x="47" y="58"/>
                  </a:moveTo>
                  <a:cubicBezTo>
                    <a:pt x="47" y="57"/>
                    <a:pt x="46" y="56"/>
                    <a:pt x="44" y="56"/>
                  </a:cubicBezTo>
                  <a:cubicBezTo>
                    <a:pt x="6" y="56"/>
                    <a:pt x="6" y="56"/>
                    <a:pt x="6" y="56"/>
                  </a:cubicBezTo>
                  <a:cubicBezTo>
                    <a:pt x="4" y="56"/>
                    <a:pt x="3" y="57"/>
                    <a:pt x="3" y="58"/>
                  </a:cubicBezTo>
                  <a:cubicBezTo>
                    <a:pt x="3" y="59"/>
                    <a:pt x="4" y="60"/>
                    <a:pt x="6" y="60"/>
                  </a:cubicBezTo>
                  <a:cubicBezTo>
                    <a:pt x="44" y="60"/>
                    <a:pt x="44" y="60"/>
                    <a:pt x="44" y="60"/>
                  </a:cubicBezTo>
                  <a:cubicBezTo>
                    <a:pt x="46" y="60"/>
                    <a:pt x="47" y="59"/>
                    <a:pt x="47" y="58"/>
                  </a:cubicBezTo>
                  <a:close/>
                  <a:moveTo>
                    <a:pt x="20" y="34"/>
                  </a:moveTo>
                  <a:cubicBezTo>
                    <a:pt x="18" y="36"/>
                    <a:pt x="15" y="39"/>
                    <a:pt x="12" y="41"/>
                  </a:cubicBezTo>
                  <a:cubicBezTo>
                    <a:pt x="10" y="43"/>
                    <a:pt x="7" y="45"/>
                    <a:pt x="7" y="46"/>
                  </a:cubicBezTo>
                  <a:cubicBezTo>
                    <a:pt x="4" y="50"/>
                    <a:pt x="6" y="54"/>
                    <a:pt x="6" y="54"/>
                  </a:cubicBezTo>
                  <a:cubicBezTo>
                    <a:pt x="6" y="54"/>
                    <a:pt x="6" y="54"/>
                    <a:pt x="6" y="54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8" y="53"/>
                    <a:pt x="8" y="49"/>
                    <a:pt x="10" y="46"/>
                  </a:cubicBezTo>
                  <a:cubicBezTo>
                    <a:pt x="13" y="44"/>
                    <a:pt x="15" y="42"/>
                    <a:pt x="15" y="42"/>
                  </a:cubicBezTo>
                  <a:cubicBezTo>
                    <a:pt x="16" y="42"/>
                    <a:pt x="16" y="42"/>
                    <a:pt x="17" y="43"/>
                  </a:cubicBezTo>
                  <a:cubicBezTo>
                    <a:pt x="17" y="43"/>
                    <a:pt x="17" y="44"/>
                    <a:pt x="16" y="44"/>
                  </a:cubicBezTo>
                  <a:cubicBezTo>
                    <a:pt x="16" y="44"/>
                    <a:pt x="14" y="46"/>
                    <a:pt x="12" y="48"/>
                  </a:cubicBezTo>
                  <a:cubicBezTo>
                    <a:pt x="10" y="50"/>
                    <a:pt x="10" y="54"/>
                    <a:pt x="10" y="54"/>
                  </a:cubicBezTo>
                  <a:cubicBezTo>
                    <a:pt x="10" y="54"/>
                    <a:pt x="10" y="54"/>
                    <a:pt x="10" y="54"/>
                  </a:cubicBezTo>
                  <a:cubicBezTo>
                    <a:pt x="41" y="54"/>
                    <a:pt x="41" y="54"/>
                    <a:pt x="41" y="54"/>
                  </a:cubicBezTo>
                  <a:cubicBezTo>
                    <a:pt x="41" y="53"/>
                    <a:pt x="39" y="49"/>
                    <a:pt x="39" y="45"/>
                  </a:cubicBezTo>
                  <a:cubicBezTo>
                    <a:pt x="39" y="44"/>
                    <a:pt x="39" y="42"/>
                    <a:pt x="40" y="40"/>
                  </a:cubicBezTo>
                  <a:cubicBezTo>
                    <a:pt x="40" y="35"/>
                    <a:pt x="42" y="26"/>
                    <a:pt x="39" y="17"/>
                  </a:cubicBezTo>
                  <a:cubicBezTo>
                    <a:pt x="35" y="7"/>
                    <a:pt x="26" y="6"/>
                    <a:pt x="23" y="6"/>
                  </a:cubicBezTo>
                  <a:cubicBezTo>
                    <a:pt x="23" y="6"/>
                    <a:pt x="22" y="7"/>
                    <a:pt x="22" y="7"/>
                  </a:cubicBezTo>
                  <a:cubicBezTo>
                    <a:pt x="22" y="7"/>
                    <a:pt x="22" y="6"/>
                    <a:pt x="22" y="6"/>
                  </a:cubicBezTo>
                  <a:cubicBezTo>
                    <a:pt x="22" y="6"/>
                    <a:pt x="21" y="6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0" y="6"/>
                    <a:pt x="20" y="5"/>
                    <a:pt x="20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9" y="5"/>
                    <a:pt x="18" y="5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7" y="4"/>
                    <a:pt x="17" y="3"/>
                    <a:pt x="16" y="3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9" y="8"/>
                    <a:pt x="18" y="8"/>
                    <a:pt x="18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17" y="8"/>
                    <a:pt x="16" y="7"/>
                  </a:cubicBezTo>
                  <a:cubicBezTo>
                    <a:pt x="14" y="10"/>
                    <a:pt x="11" y="13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0" y="15"/>
                    <a:pt x="10" y="18"/>
                    <a:pt x="6" y="22"/>
                  </a:cubicBezTo>
                  <a:cubicBezTo>
                    <a:pt x="4" y="24"/>
                    <a:pt x="4" y="26"/>
                    <a:pt x="4" y="27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4" y="28"/>
                    <a:pt x="5" y="29"/>
                    <a:pt x="6" y="29"/>
                  </a:cubicBezTo>
                  <a:cubicBezTo>
                    <a:pt x="7" y="30"/>
                    <a:pt x="8" y="30"/>
                    <a:pt x="9" y="31"/>
                  </a:cubicBezTo>
                  <a:cubicBezTo>
                    <a:pt x="9" y="31"/>
                    <a:pt x="10" y="31"/>
                    <a:pt x="10" y="31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2" y="30"/>
                    <a:pt x="12" y="30"/>
                    <a:pt x="12" y="29"/>
                  </a:cubicBezTo>
                  <a:cubicBezTo>
                    <a:pt x="13" y="27"/>
                    <a:pt x="14" y="24"/>
                    <a:pt x="16" y="25"/>
                  </a:cubicBezTo>
                  <a:cubicBezTo>
                    <a:pt x="18" y="25"/>
                    <a:pt x="19" y="25"/>
                    <a:pt x="20" y="25"/>
                  </a:cubicBezTo>
                  <a:cubicBezTo>
                    <a:pt x="20" y="25"/>
                    <a:pt x="20" y="24"/>
                    <a:pt x="20" y="24"/>
                  </a:cubicBezTo>
                  <a:cubicBezTo>
                    <a:pt x="21" y="24"/>
                    <a:pt x="21" y="24"/>
                    <a:pt x="21" y="25"/>
                  </a:cubicBezTo>
                  <a:cubicBezTo>
                    <a:pt x="26" y="24"/>
                    <a:pt x="27" y="19"/>
                    <a:pt x="28" y="19"/>
                  </a:cubicBezTo>
                  <a:cubicBezTo>
                    <a:pt x="28" y="18"/>
                    <a:pt x="28" y="18"/>
                    <a:pt x="29" y="18"/>
                  </a:cubicBezTo>
                  <a:cubicBezTo>
                    <a:pt x="29" y="18"/>
                    <a:pt x="30" y="19"/>
                    <a:pt x="30" y="19"/>
                  </a:cubicBezTo>
                  <a:cubicBezTo>
                    <a:pt x="29" y="19"/>
                    <a:pt x="28" y="25"/>
                    <a:pt x="22" y="27"/>
                  </a:cubicBezTo>
                  <a:cubicBezTo>
                    <a:pt x="22" y="29"/>
                    <a:pt x="21" y="32"/>
                    <a:pt x="20" y="34"/>
                  </a:cubicBezTo>
                  <a:close/>
                  <a:moveTo>
                    <a:pt x="44" y="36"/>
                  </a:moveTo>
                  <a:cubicBezTo>
                    <a:pt x="45" y="30"/>
                    <a:pt x="45" y="22"/>
                    <a:pt x="40" y="14"/>
                  </a:cubicBezTo>
                  <a:cubicBezTo>
                    <a:pt x="37" y="8"/>
                    <a:pt x="32" y="6"/>
                    <a:pt x="28" y="5"/>
                  </a:cubicBezTo>
                  <a:cubicBezTo>
                    <a:pt x="33" y="6"/>
                    <a:pt x="38" y="9"/>
                    <a:pt x="40" y="16"/>
                  </a:cubicBezTo>
                  <a:cubicBezTo>
                    <a:pt x="44" y="26"/>
                    <a:pt x="42" y="35"/>
                    <a:pt x="42" y="41"/>
                  </a:cubicBezTo>
                  <a:cubicBezTo>
                    <a:pt x="41" y="42"/>
                    <a:pt x="41" y="44"/>
                    <a:pt x="41" y="45"/>
                  </a:cubicBezTo>
                  <a:cubicBezTo>
                    <a:pt x="41" y="48"/>
                    <a:pt x="42" y="51"/>
                    <a:pt x="43" y="53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8" y="47"/>
                    <a:pt x="46" y="45"/>
                    <a:pt x="45" y="43"/>
                  </a:cubicBezTo>
                  <a:cubicBezTo>
                    <a:pt x="44" y="41"/>
                    <a:pt x="44" y="39"/>
                    <a:pt x="44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8" name="Freeform 41"/>
            <p:cNvSpPr>
              <a:spLocks noEditPoints="1"/>
            </p:cNvSpPr>
            <p:nvPr/>
          </p:nvSpPr>
          <p:spPr bwMode="auto">
            <a:xfrm>
              <a:off x="5182947" y="6402039"/>
              <a:ext cx="354914" cy="343084"/>
            </a:xfrm>
            <a:custGeom>
              <a:avLst/>
              <a:gdLst>
                <a:gd name="T0" fmla="*/ 12 w 63"/>
                <a:gd name="T1" fmla="*/ 10 h 61"/>
                <a:gd name="T2" fmla="*/ 13 w 63"/>
                <a:gd name="T3" fmla="*/ 10 h 61"/>
                <a:gd name="T4" fmla="*/ 13 w 63"/>
                <a:gd name="T5" fmla="*/ 12 h 61"/>
                <a:gd name="T6" fmla="*/ 13 w 63"/>
                <a:gd name="T7" fmla="*/ 29 h 61"/>
                <a:gd name="T8" fmla="*/ 13 w 63"/>
                <a:gd name="T9" fmla="*/ 31 h 61"/>
                <a:gd name="T10" fmla="*/ 13 w 63"/>
                <a:gd name="T11" fmla="*/ 31 h 61"/>
                <a:gd name="T12" fmla="*/ 12 w 63"/>
                <a:gd name="T13" fmla="*/ 31 h 61"/>
                <a:gd name="T14" fmla="*/ 12 w 63"/>
                <a:gd name="T15" fmla="*/ 10 h 61"/>
                <a:gd name="T16" fmla="*/ 61 w 63"/>
                <a:gd name="T17" fmla="*/ 59 h 61"/>
                <a:gd name="T18" fmla="*/ 56 w 63"/>
                <a:gd name="T19" fmla="*/ 61 h 61"/>
                <a:gd name="T20" fmla="*/ 51 w 63"/>
                <a:gd name="T21" fmla="*/ 59 h 61"/>
                <a:gd name="T22" fmla="*/ 38 w 63"/>
                <a:gd name="T23" fmla="*/ 47 h 61"/>
                <a:gd name="T24" fmla="*/ 36 w 63"/>
                <a:gd name="T25" fmla="*/ 42 h 61"/>
                <a:gd name="T26" fmla="*/ 32 w 63"/>
                <a:gd name="T27" fmla="*/ 38 h 61"/>
                <a:gd name="T28" fmla="*/ 22 w 63"/>
                <a:gd name="T29" fmla="*/ 41 h 61"/>
                <a:gd name="T30" fmla="*/ 8 w 63"/>
                <a:gd name="T31" fmla="*/ 35 h 61"/>
                <a:gd name="T32" fmla="*/ 8 w 63"/>
                <a:gd name="T33" fmla="*/ 6 h 61"/>
                <a:gd name="T34" fmla="*/ 22 w 63"/>
                <a:gd name="T35" fmla="*/ 0 h 61"/>
                <a:gd name="T36" fmla="*/ 36 w 63"/>
                <a:gd name="T37" fmla="*/ 6 h 61"/>
                <a:gd name="T38" fmla="*/ 39 w 63"/>
                <a:gd name="T39" fmla="*/ 31 h 61"/>
                <a:gd name="T40" fmla="*/ 43 w 63"/>
                <a:gd name="T41" fmla="*/ 35 h 61"/>
                <a:gd name="T42" fmla="*/ 48 w 63"/>
                <a:gd name="T43" fmla="*/ 37 h 61"/>
                <a:gd name="T44" fmla="*/ 60 w 63"/>
                <a:gd name="T45" fmla="*/ 49 h 61"/>
                <a:gd name="T46" fmla="*/ 61 w 63"/>
                <a:gd name="T47" fmla="*/ 59 h 61"/>
                <a:gd name="T48" fmla="*/ 10 w 63"/>
                <a:gd name="T49" fmla="*/ 8 h 61"/>
                <a:gd name="T50" fmla="*/ 5 w 63"/>
                <a:gd name="T51" fmla="*/ 21 h 61"/>
                <a:gd name="T52" fmla="*/ 10 w 63"/>
                <a:gd name="T53" fmla="*/ 33 h 61"/>
                <a:gd name="T54" fmla="*/ 22 w 63"/>
                <a:gd name="T55" fmla="*/ 38 h 61"/>
                <a:gd name="T56" fmla="*/ 34 w 63"/>
                <a:gd name="T57" fmla="*/ 33 h 61"/>
                <a:gd name="T58" fmla="*/ 39 w 63"/>
                <a:gd name="T59" fmla="*/ 21 h 61"/>
                <a:gd name="T60" fmla="*/ 34 w 63"/>
                <a:gd name="T61" fmla="*/ 8 h 61"/>
                <a:gd name="T62" fmla="*/ 22 w 63"/>
                <a:gd name="T63" fmla="*/ 3 h 61"/>
                <a:gd name="T64" fmla="*/ 10 w 63"/>
                <a:gd name="T65" fmla="*/ 8 h 61"/>
                <a:gd name="T66" fmla="*/ 36 w 63"/>
                <a:gd name="T67" fmla="*/ 34 h 61"/>
                <a:gd name="T68" fmla="*/ 34 w 63"/>
                <a:gd name="T69" fmla="*/ 35 h 61"/>
                <a:gd name="T70" fmla="*/ 38 w 63"/>
                <a:gd name="T71" fmla="*/ 39 h 61"/>
                <a:gd name="T72" fmla="*/ 39 w 63"/>
                <a:gd name="T73" fmla="*/ 37 h 61"/>
                <a:gd name="T74" fmla="*/ 40 w 63"/>
                <a:gd name="T75" fmla="*/ 36 h 61"/>
                <a:gd name="T76" fmla="*/ 37 w 63"/>
                <a:gd name="T77" fmla="*/ 33 h 61"/>
                <a:gd name="T78" fmla="*/ 36 w 63"/>
                <a:gd name="T79" fmla="*/ 34 h 61"/>
                <a:gd name="T80" fmla="*/ 41 w 63"/>
                <a:gd name="T81" fmla="*/ 44 h 61"/>
                <a:gd name="T82" fmla="*/ 53 w 63"/>
                <a:gd name="T83" fmla="*/ 57 h 61"/>
                <a:gd name="T84" fmla="*/ 58 w 63"/>
                <a:gd name="T85" fmla="*/ 57 h 61"/>
                <a:gd name="T86" fmla="*/ 60 w 63"/>
                <a:gd name="T87" fmla="*/ 54 h 61"/>
                <a:gd name="T88" fmla="*/ 58 w 63"/>
                <a:gd name="T89" fmla="*/ 51 h 61"/>
                <a:gd name="T90" fmla="*/ 46 w 63"/>
                <a:gd name="T91" fmla="*/ 39 h 61"/>
                <a:gd name="T92" fmla="*/ 43 w 63"/>
                <a:gd name="T93" fmla="*/ 38 h 61"/>
                <a:gd name="T94" fmla="*/ 42 w 63"/>
                <a:gd name="T95" fmla="*/ 38 h 61"/>
                <a:gd name="T96" fmla="*/ 41 w 63"/>
                <a:gd name="T97" fmla="*/ 38 h 61"/>
                <a:gd name="T98" fmla="*/ 40 w 63"/>
                <a:gd name="T99" fmla="*/ 39 h 61"/>
                <a:gd name="T100" fmla="*/ 40 w 63"/>
                <a:gd name="T101" fmla="*/ 40 h 61"/>
                <a:gd name="T102" fmla="*/ 39 w 63"/>
                <a:gd name="T103" fmla="*/ 40 h 61"/>
                <a:gd name="T104" fmla="*/ 41 w 63"/>
                <a:gd name="T105" fmla="*/ 44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3" h="61">
                  <a:moveTo>
                    <a:pt x="12" y="10"/>
                  </a:moveTo>
                  <a:cubicBezTo>
                    <a:pt x="12" y="10"/>
                    <a:pt x="13" y="10"/>
                    <a:pt x="13" y="10"/>
                  </a:cubicBezTo>
                  <a:cubicBezTo>
                    <a:pt x="14" y="11"/>
                    <a:pt x="14" y="11"/>
                    <a:pt x="13" y="12"/>
                  </a:cubicBezTo>
                  <a:cubicBezTo>
                    <a:pt x="8" y="17"/>
                    <a:pt x="8" y="24"/>
                    <a:pt x="13" y="29"/>
                  </a:cubicBezTo>
                  <a:cubicBezTo>
                    <a:pt x="14" y="30"/>
                    <a:pt x="14" y="30"/>
                    <a:pt x="13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6" y="25"/>
                    <a:pt x="6" y="16"/>
                    <a:pt x="12" y="10"/>
                  </a:cubicBezTo>
                  <a:close/>
                  <a:moveTo>
                    <a:pt x="61" y="59"/>
                  </a:moveTo>
                  <a:cubicBezTo>
                    <a:pt x="59" y="60"/>
                    <a:pt x="58" y="61"/>
                    <a:pt x="56" y="61"/>
                  </a:cubicBezTo>
                  <a:cubicBezTo>
                    <a:pt x="54" y="61"/>
                    <a:pt x="52" y="60"/>
                    <a:pt x="51" y="59"/>
                  </a:cubicBezTo>
                  <a:cubicBezTo>
                    <a:pt x="38" y="47"/>
                    <a:pt x="38" y="47"/>
                    <a:pt x="38" y="47"/>
                  </a:cubicBezTo>
                  <a:cubicBezTo>
                    <a:pt x="37" y="45"/>
                    <a:pt x="36" y="43"/>
                    <a:pt x="36" y="42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29" y="40"/>
                    <a:pt x="26" y="41"/>
                    <a:pt x="22" y="41"/>
                  </a:cubicBezTo>
                  <a:cubicBezTo>
                    <a:pt x="17" y="41"/>
                    <a:pt x="12" y="38"/>
                    <a:pt x="8" y="35"/>
                  </a:cubicBezTo>
                  <a:cubicBezTo>
                    <a:pt x="0" y="27"/>
                    <a:pt x="0" y="14"/>
                    <a:pt x="8" y="6"/>
                  </a:cubicBezTo>
                  <a:cubicBezTo>
                    <a:pt x="12" y="3"/>
                    <a:pt x="17" y="0"/>
                    <a:pt x="22" y="0"/>
                  </a:cubicBezTo>
                  <a:cubicBezTo>
                    <a:pt x="28" y="0"/>
                    <a:pt x="33" y="3"/>
                    <a:pt x="36" y="6"/>
                  </a:cubicBezTo>
                  <a:cubicBezTo>
                    <a:pt x="43" y="13"/>
                    <a:pt x="44" y="23"/>
                    <a:pt x="39" y="31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5" y="35"/>
                    <a:pt x="47" y="35"/>
                    <a:pt x="48" y="37"/>
                  </a:cubicBezTo>
                  <a:cubicBezTo>
                    <a:pt x="60" y="49"/>
                    <a:pt x="60" y="49"/>
                    <a:pt x="60" y="49"/>
                  </a:cubicBezTo>
                  <a:cubicBezTo>
                    <a:pt x="63" y="52"/>
                    <a:pt x="63" y="56"/>
                    <a:pt x="61" y="59"/>
                  </a:cubicBezTo>
                  <a:close/>
                  <a:moveTo>
                    <a:pt x="10" y="8"/>
                  </a:moveTo>
                  <a:cubicBezTo>
                    <a:pt x="7" y="12"/>
                    <a:pt x="5" y="16"/>
                    <a:pt x="5" y="21"/>
                  </a:cubicBezTo>
                  <a:cubicBezTo>
                    <a:pt x="5" y="25"/>
                    <a:pt x="7" y="29"/>
                    <a:pt x="10" y="33"/>
                  </a:cubicBezTo>
                  <a:cubicBezTo>
                    <a:pt x="13" y="36"/>
                    <a:pt x="18" y="38"/>
                    <a:pt x="22" y="38"/>
                  </a:cubicBezTo>
                  <a:cubicBezTo>
                    <a:pt x="27" y="38"/>
                    <a:pt x="31" y="36"/>
                    <a:pt x="34" y="33"/>
                  </a:cubicBezTo>
                  <a:cubicBezTo>
                    <a:pt x="37" y="29"/>
                    <a:pt x="39" y="25"/>
                    <a:pt x="39" y="21"/>
                  </a:cubicBezTo>
                  <a:cubicBezTo>
                    <a:pt x="39" y="16"/>
                    <a:pt x="37" y="12"/>
                    <a:pt x="34" y="8"/>
                  </a:cubicBezTo>
                  <a:cubicBezTo>
                    <a:pt x="31" y="5"/>
                    <a:pt x="27" y="3"/>
                    <a:pt x="22" y="3"/>
                  </a:cubicBezTo>
                  <a:cubicBezTo>
                    <a:pt x="18" y="3"/>
                    <a:pt x="13" y="5"/>
                    <a:pt x="10" y="8"/>
                  </a:cubicBezTo>
                  <a:close/>
                  <a:moveTo>
                    <a:pt x="36" y="34"/>
                  </a:moveTo>
                  <a:cubicBezTo>
                    <a:pt x="35" y="34"/>
                    <a:pt x="35" y="35"/>
                    <a:pt x="34" y="35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8" y="38"/>
                    <a:pt x="38" y="38"/>
                    <a:pt x="39" y="37"/>
                  </a:cubicBezTo>
                  <a:cubicBezTo>
                    <a:pt x="39" y="37"/>
                    <a:pt x="40" y="36"/>
                    <a:pt x="40" y="36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6" y="33"/>
                    <a:pt x="36" y="34"/>
                    <a:pt x="36" y="34"/>
                  </a:cubicBezTo>
                  <a:close/>
                  <a:moveTo>
                    <a:pt x="41" y="44"/>
                  </a:moveTo>
                  <a:cubicBezTo>
                    <a:pt x="53" y="57"/>
                    <a:pt x="53" y="57"/>
                    <a:pt x="53" y="57"/>
                  </a:cubicBezTo>
                  <a:cubicBezTo>
                    <a:pt x="54" y="58"/>
                    <a:pt x="57" y="58"/>
                    <a:pt x="58" y="57"/>
                  </a:cubicBezTo>
                  <a:cubicBezTo>
                    <a:pt x="59" y="56"/>
                    <a:pt x="60" y="55"/>
                    <a:pt x="60" y="54"/>
                  </a:cubicBezTo>
                  <a:cubicBezTo>
                    <a:pt x="60" y="53"/>
                    <a:pt x="59" y="52"/>
                    <a:pt x="58" y="51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5" y="38"/>
                    <a:pt x="44" y="38"/>
                    <a:pt x="43" y="38"/>
                  </a:cubicBezTo>
                  <a:cubicBezTo>
                    <a:pt x="43" y="38"/>
                    <a:pt x="42" y="38"/>
                    <a:pt x="42" y="38"/>
                  </a:cubicBezTo>
                  <a:cubicBezTo>
                    <a:pt x="42" y="38"/>
                    <a:pt x="42" y="38"/>
                    <a:pt x="41" y="38"/>
                  </a:cubicBezTo>
                  <a:cubicBezTo>
                    <a:pt x="41" y="38"/>
                    <a:pt x="41" y="38"/>
                    <a:pt x="40" y="39"/>
                  </a:cubicBezTo>
                  <a:cubicBezTo>
                    <a:pt x="40" y="39"/>
                    <a:pt x="40" y="39"/>
                    <a:pt x="40" y="40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9" y="42"/>
                    <a:pt x="39" y="43"/>
                    <a:pt x="41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9" name="Freeform 54"/>
            <p:cNvSpPr>
              <a:spLocks noEditPoints="1"/>
            </p:cNvSpPr>
            <p:nvPr/>
          </p:nvSpPr>
          <p:spPr bwMode="auto">
            <a:xfrm>
              <a:off x="7515450" y="3586495"/>
              <a:ext cx="304249" cy="353403"/>
            </a:xfrm>
            <a:custGeom>
              <a:avLst/>
              <a:gdLst>
                <a:gd name="T0" fmla="*/ 31 w 62"/>
                <a:gd name="T1" fmla="*/ 49 h 70"/>
                <a:gd name="T2" fmla="*/ 45 w 62"/>
                <a:gd name="T3" fmla="*/ 35 h 70"/>
                <a:gd name="T4" fmla="*/ 45 w 62"/>
                <a:gd name="T5" fmla="*/ 8 h 70"/>
                <a:gd name="T6" fmla="*/ 17 w 62"/>
                <a:gd name="T7" fmla="*/ 8 h 70"/>
                <a:gd name="T8" fmla="*/ 17 w 62"/>
                <a:gd name="T9" fmla="*/ 35 h 70"/>
                <a:gd name="T10" fmla="*/ 31 w 62"/>
                <a:gd name="T11" fmla="*/ 49 h 70"/>
                <a:gd name="T12" fmla="*/ 31 w 62"/>
                <a:gd name="T13" fmla="*/ 8 h 70"/>
                <a:gd name="T14" fmla="*/ 44 w 62"/>
                <a:gd name="T15" fmla="*/ 21 h 70"/>
                <a:gd name="T16" fmla="*/ 31 w 62"/>
                <a:gd name="T17" fmla="*/ 34 h 70"/>
                <a:gd name="T18" fmla="*/ 18 w 62"/>
                <a:gd name="T19" fmla="*/ 21 h 70"/>
                <a:gd name="T20" fmla="*/ 31 w 62"/>
                <a:gd name="T21" fmla="*/ 8 h 70"/>
                <a:gd name="T22" fmla="*/ 25 w 62"/>
                <a:gd name="T23" fmla="*/ 50 h 70"/>
                <a:gd name="T24" fmla="*/ 27 w 62"/>
                <a:gd name="T25" fmla="*/ 48 h 70"/>
                <a:gd name="T26" fmla="*/ 30 w 62"/>
                <a:gd name="T27" fmla="*/ 50 h 70"/>
                <a:gd name="T28" fmla="*/ 31 w 62"/>
                <a:gd name="T29" fmla="*/ 51 h 70"/>
                <a:gd name="T30" fmla="*/ 32 w 62"/>
                <a:gd name="T31" fmla="*/ 50 h 70"/>
                <a:gd name="T32" fmla="*/ 34 w 62"/>
                <a:gd name="T33" fmla="*/ 48 h 70"/>
                <a:gd name="T34" fmla="*/ 37 w 62"/>
                <a:gd name="T35" fmla="*/ 50 h 70"/>
                <a:gd name="T36" fmla="*/ 31 w 62"/>
                <a:gd name="T37" fmla="*/ 53 h 70"/>
                <a:gd name="T38" fmla="*/ 25 w 62"/>
                <a:gd name="T39" fmla="*/ 50 h 70"/>
                <a:gd name="T40" fmla="*/ 8 w 62"/>
                <a:gd name="T41" fmla="*/ 53 h 70"/>
                <a:gd name="T42" fmla="*/ 31 w 62"/>
                <a:gd name="T43" fmla="*/ 62 h 70"/>
                <a:gd name="T44" fmla="*/ 54 w 62"/>
                <a:gd name="T45" fmla="*/ 53 h 70"/>
                <a:gd name="T46" fmla="*/ 39 w 62"/>
                <a:gd name="T47" fmla="*/ 44 h 70"/>
                <a:gd name="T48" fmla="*/ 35 w 62"/>
                <a:gd name="T49" fmla="*/ 47 h 70"/>
                <a:gd name="T50" fmla="*/ 44 w 62"/>
                <a:gd name="T51" fmla="*/ 51 h 70"/>
                <a:gd name="T52" fmla="*/ 31 w 62"/>
                <a:gd name="T53" fmla="*/ 54 h 70"/>
                <a:gd name="T54" fmla="*/ 18 w 62"/>
                <a:gd name="T55" fmla="*/ 51 h 70"/>
                <a:gd name="T56" fmla="*/ 26 w 62"/>
                <a:gd name="T57" fmla="*/ 47 h 70"/>
                <a:gd name="T58" fmla="*/ 23 w 62"/>
                <a:gd name="T59" fmla="*/ 44 h 70"/>
                <a:gd name="T60" fmla="*/ 8 w 62"/>
                <a:gd name="T61" fmla="*/ 53 h 70"/>
                <a:gd name="T62" fmla="*/ 16 w 62"/>
                <a:gd name="T63" fmla="*/ 51 h 70"/>
                <a:gd name="T64" fmla="*/ 31 w 62"/>
                <a:gd name="T65" fmla="*/ 56 h 70"/>
                <a:gd name="T66" fmla="*/ 46 w 62"/>
                <a:gd name="T67" fmla="*/ 51 h 70"/>
                <a:gd name="T68" fmla="*/ 42 w 62"/>
                <a:gd name="T69" fmla="*/ 47 h 70"/>
                <a:gd name="T70" fmla="*/ 52 w 62"/>
                <a:gd name="T71" fmla="*/ 53 h 70"/>
                <a:gd name="T72" fmla="*/ 31 w 62"/>
                <a:gd name="T73" fmla="*/ 60 h 70"/>
                <a:gd name="T74" fmla="*/ 10 w 62"/>
                <a:gd name="T75" fmla="*/ 53 h 70"/>
                <a:gd name="T76" fmla="*/ 20 w 62"/>
                <a:gd name="T77" fmla="*/ 47 h 70"/>
                <a:gd name="T78" fmla="*/ 16 w 62"/>
                <a:gd name="T79" fmla="*/ 51 h 70"/>
                <a:gd name="T80" fmla="*/ 62 w 62"/>
                <a:gd name="T81" fmla="*/ 55 h 70"/>
                <a:gd name="T82" fmla="*/ 31 w 62"/>
                <a:gd name="T83" fmla="*/ 70 h 70"/>
                <a:gd name="T84" fmla="*/ 0 w 62"/>
                <a:gd name="T85" fmla="*/ 55 h 70"/>
                <a:gd name="T86" fmla="*/ 20 w 62"/>
                <a:gd name="T87" fmla="*/ 41 h 70"/>
                <a:gd name="T88" fmla="*/ 23 w 62"/>
                <a:gd name="T89" fmla="*/ 44 h 70"/>
                <a:gd name="T90" fmla="*/ 3 w 62"/>
                <a:gd name="T91" fmla="*/ 55 h 70"/>
                <a:gd name="T92" fmla="*/ 31 w 62"/>
                <a:gd name="T93" fmla="*/ 67 h 70"/>
                <a:gd name="T94" fmla="*/ 59 w 62"/>
                <a:gd name="T95" fmla="*/ 55 h 70"/>
                <a:gd name="T96" fmla="*/ 39 w 62"/>
                <a:gd name="T97" fmla="*/ 44 h 70"/>
                <a:gd name="T98" fmla="*/ 42 w 62"/>
                <a:gd name="T99" fmla="*/ 41 h 70"/>
                <a:gd name="T100" fmla="*/ 62 w 62"/>
                <a:gd name="T101" fmla="*/ 55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2" h="70">
                  <a:moveTo>
                    <a:pt x="31" y="49"/>
                  </a:moveTo>
                  <a:cubicBezTo>
                    <a:pt x="45" y="35"/>
                    <a:pt x="45" y="35"/>
                    <a:pt x="45" y="35"/>
                  </a:cubicBezTo>
                  <a:cubicBezTo>
                    <a:pt x="52" y="27"/>
                    <a:pt x="52" y="15"/>
                    <a:pt x="45" y="8"/>
                  </a:cubicBezTo>
                  <a:cubicBezTo>
                    <a:pt x="37" y="0"/>
                    <a:pt x="25" y="0"/>
                    <a:pt x="17" y="8"/>
                  </a:cubicBezTo>
                  <a:cubicBezTo>
                    <a:pt x="10" y="15"/>
                    <a:pt x="10" y="27"/>
                    <a:pt x="17" y="35"/>
                  </a:cubicBezTo>
                  <a:lnTo>
                    <a:pt x="31" y="49"/>
                  </a:lnTo>
                  <a:close/>
                  <a:moveTo>
                    <a:pt x="31" y="8"/>
                  </a:moveTo>
                  <a:cubicBezTo>
                    <a:pt x="38" y="8"/>
                    <a:pt x="44" y="14"/>
                    <a:pt x="44" y="21"/>
                  </a:cubicBezTo>
                  <a:cubicBezTo>
                    <a:pt x="44" y="29"/>
                    <a:pt x="38" y="34"/>
                    <a:pt x="31" y="34"/>
                  </a:cubicBezTo>
                  <a:cubicBezTo>
                    <a:pt x="24" y="34"/>
                    <a:pt x="18" y="29"/>
                    <a:pt x="18" y="21"/>
                  </a:cubicBezTo>
                  <a:cubicBezTo>
                    <a:pt x="18" y="14"/>
                    <a:pt x="24" y="8"/>
                    <a:pt x="31" y="8"/>
                  </a:cubicBezTo>
                  <a:close/>
                  <a:moveTo>
                    <a:pt x="25" y="50"/>
                  </a:moveTo>
                  <a:cubicBezTo>
                    <a:pt x="25" y="49"/>
                    <a:pt x="26" y="49"/>
                    <a:pt x="27" y="48"/>
                  </a:cubicBezTo>
                  <a:cubicBezTo>
                    <a:pt x="30" y="50"/>
                    <a:pt x="30" y="50"/>
                    <a:pt x="30" y="50"/>
                  </a:cubicBezTo>
                  <a:cubicBezTo>
                    <a:pt x="30" y="51"/>
                    <a:pt x="30" y="51"/>
                    <a:pt x="31" y="51"/>
                  </a:cubicBezTo>
                  <a:cubicBezTo>
                    <a:pt x="31" y="51"/>
                    <a:pt x="32" y="51"/>
                    <a:pt x="32" y="50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6" y="49"/>
                    <a:pt x="37" y="49"/>
                    <a:pt x="37" y="50"/>
                  </a:cubicBezTo>
                  <a:cubicBezTo>
                    <a:pt x="37" y="52"/>
                    <a:pt x="34" y="53"/>
                    <a:pt x="31" y="53"/>
                  </a:cubicBezTo>
                  <a:cubicBezTo>
                    <a:pt x="28" y="53"/>
                    <a:pt x="25" y="52"/>
                    <a:pt x="25" y="50"/>
                  </a:cubicBezTo>
                  <a:close/>
                  <a:moveTo>
                    <a:pt x="8" y="53"/>
                  </a:moveTo>
                  <a:cubicBezTo>
                    <a:pt x="8" y="58"/>
                    <a:pt x="18" y="62"/>
                    <a:pt x="31" y="62"/>
                  </a:cubicBezTo>
                  <a:cubicBezTo>
                    <a:pt x="44" y="62"/>
                    <a:pt x="54" y="58"/>
                    <a:pt x="54" y="53"/>
                  </a:cubicBezTo>
                  <a:cubicBezTo>
                    <a:pt x="54" y="49"/>
                    <a:pt x="48" y="45"/>
                    <a:pt x="39" y="44"/>
                  </a:cubicBezTo>
                  <a:cubicBezTo>
                    <a:pt x="35" y="47"/>
                    <a:pt x="35" y="47"/>
                    <a:pt x="35" y="47"/>
                  </a:cubicBezTo>
                  <a:cubicBezTo>
                    <a:pt x="41" y="48"/>
                    <a:pt x="44" y="49"/>
                    <a:pt x="44" y="51"/>
                  </a:cubicBezTo>
                  <a:cubicBezTo>
                    <a:pt x="44" y="52"/>
                    <a:pt x="39" y="54"/>
                    <a:pt x="31" y="54"/>
                  </a:cubicBezTo>
                  <a:cubicBezTo>
                    <a:pt x="23" y="54"/>
                    <a:pt x="18" y="52"/>
                    <a:pt x="18" y="51"/>
                  </a:cubicBezTo>
                  <a:cubicBezTo>
                    <a:pt x="18" y="49"/>
                    <a:pt x="21" y="48"/>
                    <a:pt x="26" y="47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14" y="45"/>
                    <a:pt x="8" y="49"/>
                    <a:pt x="8" y="53"/>
                  </a:cubicBezTo>
                  <a:close/>
                  <a:moveTo>
                    <a:pt x="16" y="51"/>
                  </a:moveTo>
                  <a:cubicBezTo>
                    <a:pt x="16" y="54"/>
                    <a:pt x="23" y="56"/>
                    <a:pt x="31" y="56"/>
                  </a:cubicBezTo>
                  <a:cubicBezTo>
                    <a:pt x="39" y="56"/>
                    <a:pt x="46" y="54"/>
                    <a:pt x="46" y="51"/>
                  </a:cubicBezTo>
                  <a:cubicBezTo>
                    <a:pt x="46" y="49"/>
                    <a:pt x="44" y="47"/>
                    <a:pt x="42" y="47"/>
                  </a:cubicBezTo>
                  <a:cubicBezTo>
                    <a:pt x="48" y="48"/>
                    <a:pt x="52" y="50"/>
                    <a:pt x="52" y="53"/>
                  </a:cubicBezTo>
                  <a:cubicBezTo>
                    <a:pt x="52" y="56"/>
                    <a:pt x="43" y="60"/>
                    <a:pt x="31" y="60"/>
                  </a:cubicBezTo>
                  <a:cubicBezTo>
                    <a:pt x="19" y="60"/>
                    <a:pt x="10" y="56"/>
                    <a:pt x="10" y="53"/>
                  </a:cubicBezTo>
                  <a:cubicBezTo>
                    <a:pt x="10" y="50"/>
                    <a:pt x="14" y="48"/>
                    <a:pt x="20" y="47"/>
                  </a:cubicBezTo>
                  <a:cubicBezTo>
                    <a:pt x="17" y="47"/>
                    <a:pt x="16" y="49"/>
                    <a:pt x="16" y="51"/>
                  </a:cubicBezTo>
                  <a:close/>
                  <a:moveTo>
                    <a:pt x="62" y="55"/>
                  </a:moveTo>
                  <a:cubicBezTo>
                    <a:pt x="62" y="64"/>
                    <a:pt x="49" y="70"/>
                    <a:pt x="31" y="70"/>
                  </a:cubicBezTo>
                  <a:cubicBezTo>
                    <a:pt x="13" y="70"/>
                    <a:pt x="0" y="64"/>
                    <a:pt x="0" y="55"/>
                  </a:cubicBezTo>
                  <a:cubicBezTo>
                    <a:pt x="0" y="49"/>
                    <a:pt x="8" y="43"/>
                    <a:pt x="20" y="41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10" y="45"/>
                    <a:pt x="3" y="50"/>
                    <a:pt x="3" y="55"/>
                  </a:cubicBezTo>
                  <a:cubicBezTo>
                    <a:pt x="3" y="61"/>
                    <a:pt x="14" y="67"/>
                    <a:pt x="31" y="67"/>
                  </a:cubicBezTo>
                  <a:cubicBezTo>
                    <a:pt x="48" y="67"/>
                    <a:pt x="59" y="61"/>
                    <a:pt x="59" y="55"/>
                  </a:cubicBezTo>
                  <a:cubicBezTo>
                    <a:pt x="59" y="50"/>
                    <a:pt x="51" y="45"/>
                    <a:pt x="39" y="44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54" y="43"/>
                    <a:pt x="62" y="49"/>
                    <a:pt x="62" y="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0" name="Freeform 119"/>
            <p:cNvSpPr>
              <a:spLocks noEditPoints="1"/>
            </p:cNvSpPr>
            <p:nvPr/>
          </p:nvSpPr>
          <p:spPr bwMode="auto">
            <a:xfrm>
              <a:off x="6782300" y="5458516"/>
              <a:ext cx="332792" cy="332791"/>
            </a:xfrm>
            <a:custGeom>
              <a:avLst/>
              <a:gdLst>
                <a:gd name="T0" fmla="*/ 45 w 62"/>
                <a:gd name="T1" fmla="*/ 4 h 62"/>
                <a:gd name="T2" fmla="*/ 45 w 62"/>
                <a:gd name="T3" fmla="*/ 9 h 62"/>
                <a:gd name="T4" fmla="*/ 17 w 62"/>
                <a:gd name="T5" fmla="*/ 52 h 62"/>
                <a:gd name="T6" fmla="*/ 16 w 62"/>
                <a:gd name="T7" fmla="*/ 58 h 62"/>
                <a:gd name="T8" fmla="*/ 19 w 62"/>
                <a:gd name="T9" fmla="*/ 52 h 62"/>
                <a:gd name="T10" fmla="*/ 54 w 62"/>
                <a:gd name="T11" fmla="*/ 19 h 62"/>
                <a:gd name="T12" fmla="*/ 56 w 62"/>
                <a:gd name="T13" fmla="*/ 15 h 62"/>
                <a:gd name="T14" fmla="*/ 53 w 62"/>
                <a:gd name="T15" fmla="*/ 19 h 62"/>
                <a:gd name="T16" fmla="*/ 4 w 62"/>
                <a:gd name="T17" fmla="*/ 46 h 62"/>
                <a:gd name="T18" fmla="*/ 9 w 62"/>
                <a:gd name="T19" fmla="*/ 44 h 62"/>
                <a:gd name="T20" fmla="*/ 61 w 62"/>
                <a:gd name="T21" fmla="*/ 30 h 62"/>
                <a:gd name="T22" fmla="*/ 56 w 62"/>
                <a:gd name="T23" fmla="*/ 32 h 62"/>
                <a:gd name="T24" fmla="*/ 61 w 62"/>
                <a:gd name="T25" fmla="*/ 30 h 62"/>
                <a:gd name="T26" fmla="*/ 1 w 62"/>
                <a:gd name="T27" fmla="*/ 30 h 62"/>
                <a:gd name="T28" fmla="*/ 5 w 62"/>
                <a:gd name="T29" fmla="*/ 32 h 62"/>
                <a:gd name="T30" fmla="*/ 52 w 62"/>
                <a:gd name="T31" fmla="*/ 43 h 62"/>
                <a:gd name="T32" fmla="*/ 57 w 62"/>
                <a:gd name="T33" fmla="*/ 47 h 62"/>
                <a:gd name="T34" fmla="*/ 54 w 62"/>
                <a:gd name="T35" fmla="*/ 43 h 62"/>
                <a:gd name="T36" fmla="*/ 10 w 62"/>
                <a:gd name="T37" fmla="*/ 18 h 62"/>
                <a:gd name="T38" fmla="*/ 4 w 62"/>
                <a:gd name="T39" fmla="*/ 15 h 62"/>
                <a:gd name="T40" fmla="*/ 45 w 62"/>
                <a:gd name="T41" fmla="*/ 52 h 62"/>
                <a:gd name="T42" fmla="*/ 45 w 62"/>
                <a:gd name="T43" fmla="*/ 57 h 62"/>
                <a:gd name="T44" fmla="*/ 47 w 62"/>
                <a:gd name="T45" fmla="*/ 56 h 62"/>
                <a:gd name="T46" fmla="*/ 30 w 62"/>
                <a:gd name="T47" fmla="*/ 56 h 62"/>
                <a:gd name="T48" fmla="*/ 32 w 62"/>
                <a:gd name="T49" fmla="*/ 61 h 62"/>
                <a:gd name="T50" fmla="*/ 17 w 62"/>
                <a:gd name="T51" fmla="*/ 9 h 62"/>
                <a:gd name="T52" fmla="*/ 19 w 62"/>
                <a:gd name="T53" fmla="*/ 8 h 62"/>
                <a:gd name="T54" fmla="*/ 15 w 62"/>
                <a:gd name="T55" fmla="*/ 5 h 62"/>
                <a:gd name="T56" fmla="*/ 32 w 62"/>
                <a:gd name="T57" fmla="*/ 5 h 62"/>
                <a:gd name="T58" fmla="*/ 30 w 62"/>
                <a:gd name="T59" fmla="*/ 1 h 62"/>
                <a:gd name="T60" fmla="*/ 53 w 62"/>
                <a:gd name="T61" fmla="*/ 30 h 62"/>
                <a:gd name="T62" fmla="*/ 29 w 62"/>
                <a:gd name="T63" fmla="*/ 53 h 62"/>
                <a:gd name="T64" fmla="*/ 14 w 62"/>
                <a:gd name="T65" fmla="*/ 19 h 62"/>
                <a:gd name="T66" fmla="*/ 48 w 62"/>
                <a:gd name="T67" fmla="*/ 19 h 62"/>
                <a:gd name="T68" fmla="*/ 46 w 62"/>
                <a:gd name="T69" fmla="*/ 22 h 62"/>
                <a:gd name="T70" fmla="*/ 46 w 62"/>
                <a:gd name="T71" fmla="*/ 22 h 62"/>
                <a:gd name="T72" fmla="*/ 39 w 62"/>
                <a:gd name="T73" fmla="*/ 27 h 62"/>
                <a:gd name="T74" fmla="*/ 31 w 62"/>
                <a:gd name="T75" fmla="*/ 48 h 62"/>
                <a:gd name="T76" fmla="*/ 36 w 62"/>
                <a:gd name="T77" fmla="*/ 27 h 62"/>
                <a:gd name="T78" fmla="*/ 36 w 62"/>
                <a:gd name="T79" fmla="*/ 27 h 62"/>
                <a:gd name="T80" fmla="*/ 23 w 62"/>
                <a:gd name="T81" fmla="*/ 27 h 62"/>
                <a:gd name="T82" fmla="*/ 21 w 62"/>
                <a:gd name="T83" fmla="*/ 27 h 62"/>
                <a:gd name="T84" fmla="*/ 28 w 62"/>
                <a:gd name="T85" fmla="*/ 47 h 62"/>
                <a:gd name="T86" fmla="*/ 28 w 62"/>
                <a:gd name="T87" fmla="*/ 47 h 62"/>
                <a:gd name="T88" fmla="*/ 39 w 62"/>
                <a:gd name="T89" fmla="*/ 29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2" h="62">
                  <a:moveTo>
                    <a:pt x="43" y="9"/>
                  </a:moveTo>
                  <a:cubicBezTo>
                    <a:pt x="43" y="9"/>
                    <a:pt x="43" y="9"/>
                    <a:pt x="43" y="8"/>
                  </a:cubicBezTo>
                  <a:cubicBezTo>
                    <a:pt x="45" y="4"/>
                    <a:pt x="45" y="4"/>
                    <a:pt x="45" y="4"/>
                  </a:cubicBezTo>
                  <a:cubicBezTo>
                    <a:pt x="45" y="4"/>
                    <a:pt x="46" y="4"/>
                    <a:pt x="46" y="4"/>
                  </a:cubicBezTo>
                  <a:cubicBezTo>
                    <a:pt x="47" y="4"/>
                    <a:pt x="47" y="5"/>
                    <a:pt x="47" y="5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4" y="9"/>
                    <a:pt x="44" y="10"/>
                    <a:pt x="44" y="10"/>
                  </a:cubicBezTo>
                  <a:cubicBezTo>
                    <a:pt x="43" y="10"/>
                    <a:pt x="43" y="9"/>
                    <a:pt x="43" y="9"/>
                  </a:cubicBezTo>
                  <a:close/>
                  <a:moveTo>
                    <a:pt x="17" y="52"/>
                  </a:moveTo>
                  <a:cubicBezTo>
                    <a:pt x="15" y="56"/>
                    <a:pt x="15" y="56"/>
                    <a:pt x="15" y="56"/>
                  </a:cubicBezTo>
                  <a:cubicBezTo>
                    <a:pt x="15" y="57"/>
                    <a:pt x="15" y="57"/>
                    <a:pt x="15" y="58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16" y="58"/>
                    <a:pt x="17" y="57"/>
                    <a:pt x="17" y="57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9" y="53"/>
                    <a:pt x="19" y="52"/>
                    <a:pt x="19" y="52"/>
                  </a:cubicBezTo>
                  <a:cubicBezTo>
                    <a:pt x="18" y="52"/>
                    <a:pt x="18" y="52"/>
                    <a:pt x="17" y="52"/>
                  </a:cubicBezTo>
                  <a:close/>
                  <a:moveTo>
                    <a:pt x="53" y="19"/>
                  </a:moveTo>
                  <a:cubicBezTo>
                    <a:pt x="53" y="19"/>
                    <a:pt x="53" y="19"/>
                    <a:pt x="54" y="19"/>
                  </a:cubicBezTo>
                  <a:cubicBezTo>
                    <a:pt x="57" y="17"/>
                    <a:pt x="57" y="17"/>
                    <a:pt x="57" y="17"/>
                  </a:cubicBezTo>
                  <a:cubicBezTo>
                    <a:pt x="58" y="16"/>
                    <a:pt x="58" y="16"/>
                    <a:pt x="58" y="15"/>
                  </a:cubicBezTo>
                  <a:cubicBezTo>
                    <a:pt x="57" y="15"/>
                    <a:pt x="57" y="14"/>
                    <a:pt x="56" y="15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2" y="17"/>
                    <a:pt x="52" y="18"/>
                    <a:pt x="52" y="18"/>
                  </a:cubicBezTo>
                  <a:cubicBezTo>
                    <a:pt x="52" y="19"/>
                    <a:pt x="53" y="19"/>
                    <a:pt x="53" y="19"/>
                  </a:cubicBezTo>
                  <a:close/>
                  <a:moveTo>
                    <a:pt x="8" y="43"/>
                  </a:moveTo>
                  <a:cubicBezTo>
                    <a:pt x="4" y="45"/>
                    <a:pt x="4" y="45"/>
                    <a:pt x="4" y="45"/>
                  </a:cubicBezTo>
                  <a:cubicBezTo>
                    <a:pt x="4" y="45"/>
                    <a:pt x="4" y="46"/>
                    <a:pt x="4" y="46"/>
                  </a:cubicBezTo>
                  <a:cubicBezTo>
                    <a:pt x="4" y="46"/>
                    <a:pt x="5" y="47"/>
                    <a:pt x="5" y="47"/>
                  </a:cubicBezTo>
                  <a:cubicBezTo>
                    <a:pt x="5" y="47"/>
                    <a:pt x="5" y="47"/>
                    <a:pt x="5" y="47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10" y="44"/>
                    <a:pt x="10" y="43"/>
                    <a:pt x="10" y="43"/>
                  </a:cubicBezTo>
                  <a:cubicBezTo>
                    <a:pt x="9" y="42"/>
                    <a:pt x="9" y="42"/>
                    <a:pt x="8" y="43"/>
                  </a:cubicBezTo>
                  <a:close/>
                  <a:moveTo>
                    <a:pt x="61" y="30"/>
                  </a:moveTo>
                  <a:cubicBezTo>
                    <a:pt x="56" y="30"/>
                    <a:pt x="56" y="30"/>
                    <a:pt x="56" y="30"/>
                  </a:cubicBezTo>
                  <a:cubicBezTo>
                    <a:pt x="56" y="30"/>
                    <a:pt x="55" y="30"/>
                    <a:pt x="55" y="31"/>
                  </a:cubicBezTo>
                  <a:cubicBezTo>
                    <a:pt x="55" y="31"/>
                    <a:pt x="56" y="32"/>
                    <a:pt x="56" y="32"/>
                  </a:cubicBezTo>
                  <a:cubicBezTo>
                    <a:pt x="61" y="32"/>
                    <a:pt x="61" y="32"/>
                    <a:pt x="61" y="32"/>
                  </a:cubicBezTo>
                  <a:cubicBezTo>
                    <a:pt x="61" y="32"/>
                    <a:pt x="62" y="31"/>
                    <a:pt x="62" y="31"/>
                  </a:cubicBezTo>
                  <a:cubicBezTo>
                    <a:pt x="62" y="30"/>
                    <a:pt x="61" y="30"/>
                    <a:pt x="61" y="30"/>
                  </a:cubicBezTo>
                  <a:close/>
                  <a:moveTo>
                    <a:pt x="6" y="31"/>
                  </a:moveTo>
                  <a:cubicBezTo>
                    <a:pt x="6" y="30"/>
                    <a:pt x="6" y="30"/>
                    <a:pt x="5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0"/>
                    <a:pt x="0" y="30"/>
                    <a:pt x="0" y="31"/>
                  </a:cubicBezTo>
                  <a:cubicBezTo>
                    <a:pt x="0" y="31"/>
                    <a:pt x="0" y="32"/>
                    <a:pt x="1" y="32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6" y="32"/>
                    <a:pt x="6" y="31"/>
                    <a:pt x="6" y="31"/>
                  </a:cubicBezTo>
                  <a:close/>
                  <a:moveTo>
                    <a:pt x="54" y="43"/>
                  </a:moveTo>
                  <a:cubicBezTo>
                    <a:pt x="53" y="42"/>
                    <a:pt x="52" y="42"/>
                    <a:pt x="52" y="43"/>
                  </a:cubicBezTo>
                  <a:cubicBezTo>
                    <a:pt x="52" y="43"/>
                    <a:pt x="52" y="44"/>
                    <a:pt x="53" y="44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7" y="47"/>
                    <a:pt x="58" y="46"/>
                    <a:pt x="58" y="46"/>
                  </a:cubicBezTo>
                  <a:cubicBezTo>
                    <a:pt x="58" y="46"/>
                    <a:pt x="58" y="45"/>
                    <a:pt x="57" y="45"/>
                  </a:cubicBezTo>
                  <a:lnTo>
                    <a:pt x="54" y="43"/>
                  </a:lnTo>
                  <a:close/>
                  <a:moveTo>
                    <a:pt x="8" y="19"/>
                  </a:moveTo>
                  <a:cubicBezTo>
                    <a:pt x="8" y="19"/>
                    <a:pt x="9" y="19"/>
                    <a:pt x="9" y="19"/>
                  </a:cubicBezTo>
                  <a:cubicBezTo>
                    <a:pt x="9" y="19"/>
                    <a:pt x="9" y="19"/>
                    <a:pt x="10" y="18"/>
                  </a:cubicBezTo>
                  <a:cubicBezTo>
                    <a:pt x="10" y="18"/>
                    <a:pt x="10" y="17"/>
                    <a:pt x="9" y="17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4"/>
                    <a:pt x="4" y="15"/>
                    <a:pt x="4" y="15"/>
                  </a:cubicBezTo>
                  <a:cubicBezTo>
                    <a:pt x="4" y="16"/>
                    <a:pt x="4" y="16"/>
                    <a:pt x="4" y="17"/>
                  </a:cubicBezTo>
                  <a:lnTo>
                    <a:pt x="8" y="19"/>
                  </a:lnTo>
                  <a:close/>
                  <a:moveTo>
                    <a:pt x="45" y="52"/>
                  </a:moveTo>
                  <a:cubicBezTo>
                    <a:pt x="44" y="52"/>
                    <a:pt x="44" y="52"/>
                    <a:pt x="43" y="52"/>
                  </a:cubicBezTo>
                  <a:cubicBezTo>
                    <a:pt x="43" y="52"/>
                    <a:pt x="43" y="53"/>
                    <a:pt x="43" y="53"/>
                  </a:cubicBezTo>
                  <a:cubicBezTo>
                    <a:pt x="45" y="57"/>
                    <a:pt x="45" y="57"/>
                    <a:pt x="45" y="57"/>
                  </a:cubicBezTo>
                  <a:cubicBezTo>
                    <a:pt x="45" y="57"/>
                    <a:pt x="46" y="58"/>
                    <a:pt x="46" y="58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7" y="57"/>
                    <a:pt x="47" y="57"/>
                    <a:pt x="47" y="56"/>
                  </a:cubicBezTo>
                  <a:lnTo>
                    <a:pt x="45" y="52"/>
                  </a:lnTo>
                  <a:close/>
                  <a:moveTo>
                    <a:pt x="31" y="55"/>
                  </a:moveTo>
                  <a:cubicBezTo>
                    <a:pt x="30" y="55"/>
                    <a:pt x="30" y="56"/>
                    <a:pt x="30" y="56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1"/>
                    <a:pt x="30" y="62"/>
                    <a:pt x="31" y="62"/>
                  </a:cubicBezTo>
                  <a:cubicBezTo>
                    <a:pt x="31" y="62"/>
                    <a:pt x="32" y="61"/>
                    <a:pt x="32" y="61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32" y="56"/>
                    <a:pt x="31" y="55"/>
                    <a:pt x="31" y="55"/>
                  </a:cubicBezTo>
                  <a:close/>
                  <a:moveTo>
                    <a:pt x="17" y="9"/>
                  </a:moveTo>
                  <a:cubicBezTo>
                    <a:pt x="17" y="9"/>
                    <a:pt x="18" y="10"/>
                    <a:pt x="18" y="10"/>
                  </a:cubicBezTo>
                  <a:cubicBezTo>
                    <a:pt x="18" y="10"/>
                    <a:pt x="18" y="9"/>
                    <a:pt x="19" y="9"/>
                  </a:cubicBezTo>
                  <a:cubicBezTo>
                    <a:pt x="19" y="9"/>
                    <a:pt x="19" y="9"/>
                    <a:pt x="19" y="8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6" y="4"/>
                    <a:pt x="16" y="4"/>
                    <a:pt x="15" y="4"/>
                  </a:cubicBezTo>
                  <a:cubicBezTo>
                    <a:pt x="15" y="4"/>
                    <a:pt x="15" y="5"/>
                    <a:pt x="15" y="5"/>
                  </a:cubicBezTo>
                  <a:lnTo>
                    <a:pt x="17" y="9"/>
                  </a:lnTo>
                  <a:close/>
                  <a:moveTo>
                    <a:pt x="31" y="6"/>
                  </a:moveTo>
                  <a:cubicBezTo>
                    <a:pt x="31" y="6"/>
                    <a:pt x="32" y="6"/>
                    <a:pt x="32" y="5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0"/>
                    <a:pt x="31" y="0"/>
                    <a:pt x="31" y="0"/>
                  </a:cubicBezTo>
                  <a:cubicBezTo>
                    <a:pt x="30" y="0"/>
                    <a:pt x="30" y="0"/>
                    <a:pt x="30" y="1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0" y="6"/>
                    <a:pt x="30" y="6"/>
                    <a:pt x="31" y="6"/>
                  </a:cubicBezTo>
                  <a:close/>
                  <a:moveTo>
                    <a:pt x="53" y="30"/>
                  </a:moveTo>
                  <a:cubicBezTo>
                    <a:pt x="32" y="53"/>
                    <a:pt x="32" y="53"/>
                    <a:pt x="32" y="53"/>
                  </a:cubicBezTo>
                  <a:cubicBezTo>
                    <a:pt x="32" y="53"/>
                    <a:pt x="31" y="53"/>
                    <a:pt x="31" y="53"/>
                  </a:cubicBezTo>
                  <a:cubicBezTo>
                    <a:pt x="30" y="53"/>
                    <a:pt x="30" y="53"/>
                    <a:pt x="29" y="53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8" y="29"/>
                    <a:pt x="8" y="28"/>
                    <a:pt x="9" y="27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5" y="18"/>
                    <a:pt x="15" y="18"/>
                  </a:cubicBezTo>
                  <a:cubicBezTo>
                    <a:pt x="46" y="18"/>
                    <a:pt x="46" y="18"/>
                    <a:pt x="46" y="18"/>
                  </a:cubicBezTo>
                  <a:cubicBezTo>
                    <a:pt x="47" y="18"/>
                    <a:pt x="48" y="19"/>
                    <a:pt x="48" y="19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4" y="28"/>
                    <a:pt x="54" y="29"/>
                    <a:pt x="53" y="30"/>
                  </a:cubicBezTo>
                  <a:close/>
                  <a:moveTo>
                    <a:pt x="46" y="22"/>
                  </a:moveTo>
                  <a:cubicBezTo>
                    <a:pt x="41" y="27"/>
                    <a:pt x="41" y="27"/>
                    <a:pt x="41" y="27"/>
                  </a:cubicBezTo>
                  <a:cubicBezTo>
                    <a:pt x="50" y="27"/>
                    <a:pt x="50" y="27"/>
                    <a:pt x="50" y="27"/>
                  </a:cubicBezTo>
                  <a:lnTo>
                    <a:pt x="46" y="22"/>
                  </a:lnTo>
                  <a:close/>
                  <a:moveTo>
                    <a:pt x="44" y="21"/>
                  </a:moveTo>
                  <a:cubicBezTo>
                    <a:pt x="33" y="21"/>
                    <a:pt x="33" y="21"/>
                    <a:pt x="33" y="21"/>
                  </a:cubicBezTo>
                  <a:cubicBezTo>
                    <a:pt x="39" y="27"/>
                    <a:pt x="39" y="27"/>
                    <a:pt x="39" y="27"/>
                  </a:cubicBezTo>
                  <a:lnTo>
                    <a:pt x="44" y="21"/>
                  </a:lnTo>
                  <a:close/>
                  <a:moveTo>
                    <a:pt x="25" y="29"/>
                  </a:moveTo>
                  <a:cubicBezTo>
                    <a:pt x="31" y="48"/>
                    <a:pt x="31" y="48"/>
                    <a:pt x="31" y="48"/>
                  </a:cubicBezTo>
                  <a:cubicBezTo>
                    <a:pt x="37" y="29"/>
                    <a:pt x="37" y="29"/>
                    <a:pt x="37" y="29"/>
                  </a:cubicBezTo>
                  <a:lnTo>
                    <a:pt x="25" y="29"/>
                  </a:lnTo>
                  <a:close/>
                  <a:moveTo>
                    <a:pt x="36" y="27"/>
                  </a:moveTo>
                  <a:cubicBezTo>
                    <a:pt x="31" y="22"/>
                    <a:pt x="31" y="22"/>
                    <a:pt x="31" y="22"/>
                  </a:cubicBezTo>
                  <a:cubicBezTo>
                    <a:pt x="26" y="27"/>
                    <a:pt x="26" y="27"/>
                    <a:pt x="26" y="27"/>
                  </a:cubicBezTo>
                  <a:lnTo>
                    <a:pt x="36" y="27"/>
                  </a:lnTo>
                  <a:close/>
                  <a:moveTo>
                    <a:pt x="28" y="21"/>
                  </a:moveTo>
                  <a:cubicBezTo>
                    <a:pt x="18" y="21"/>
                    <a:pt x="18" y="21"/>
                    <a:pt x="18" y="21"/>
                  </a:cubicBezTo>
                  <a:cubicBezTo>
                    <a:pt x="23" y="27"/>
                    <a:pt x="23" y="27"/>
                    <a:pt x="23" y="27"/>
                  </a:cubicBezTo>
                  <a:lnTo>
                    <a:pt x="28" y="21"/>
                  </a:lnTo>
                  <a:close/>
                  <a:moveTo>
                    <a:pt x="12" y="27"/>
                  </a:moveTo>
                  <a:cubicBezTo>
                    <a:pt x="21" y="27"/>
                    <a:pt x="21" y="27"/>
                    <a:pt x="21" y="27"/>
                  </a:cubicBezTo>
                  <a:cubicBezTo>
                    <a:pt x="16" y="22"/>
                    <a:pt x="16" y="22"/>
                    <a:pt x="16" y="22"/>
                  </a:cubicBezTo>
                  <a:lnTo>
                    <a:pt x="12" y="27"/>
                  </a:lnTo>
                  <a:close/>
                  <a:moveTo>
                    <a:pt x="28" y="47"/>
                  </a:moveTo>
                  <a:cubicBezTo>
                    <a:pt x="22" y="29"/>
                    <a:pt x="22" y="29"/>
                    <a:pt x="22" y="29"/>
                  </a:cubicBezTo>
                  <a:cubicBezTo>
                    <a:pt x="12" y="29"/>
                    <a:pt x="12" y="29"/>
                    <a:pt x="12" y="29"/>
                  </a:cubicBezTo>
                  <a:lnTo>
                    <a:pt x="28" y="47"/>
                  </a:lnTo>
                  <a:close/>
                  <a:moveTo>
                    <a:pt x="33" y="47"/>
                  </a:moveTo>
                  <a:cubicBezTo>
                    <a:pt x="49" y="29"/>
                    <a:pt x="49" y="29"/>
                    <a:pt x="49" y="29"/>
                  </a:cubicBezTo>
                  <a:cubicBezTo>
                    <a:pt x="39" y="29"/>
                    <a:pt x="39" y="29"/>
                    <a:pt x="39" y="29"/>
                  </a:cubicBezTo>
                  <a:lnTo>
                    <a:pt x="33" y="4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1" name="Freeform 52"/>
            <p:cNvSpPr>
              <a:spLocks noEditPoints="1"/>
            </p:cNvSpPr>
            <p:nvPr/>
          </p:nvSpPr>
          <p:spPr bwMode="auto">
            <a:xfrm>
              <a:off x="5244372" y="5950415"/>
              <a:ext cx="316777" cy="298034"/>
            </a:xfrm>
            <a:custGeom>
              <a:avLst/>
              <a:gdLst>
                <a:gd name="T0" fmla="*/ 23 w 68"/>
                <a:gd name="T1" fmla="*/ 5 h 67"/>
                <a:gd name="T2" fmla="*/ 7 w 68"/>
                <a:gd name="T3" fmla="*/ 11 h 67"/>
                <a:gd name="T4" fmla="*/ 7 w 68"/>
                <a:gd name="T5" fmla="*/ 67 h 67"/>
                <a:gd name="T6" fmla="*/ 38 w 68"/>
                <a:gd name="T7" fmla="*/ 62 h 67"/>
                <a:gd name="T8" fmla="*/ 49 w 68"/>
                <a:gd name="T9" fmla="*/ 56 h 67"/>
                <a:gd name="T10" fmla="*/ 64 w 68"/>
                <a:gd name="T11" fmla="*/ 47 h 67"/>
                <a:gd name="T12" fmla="*/ 60 w 68"/>
                <a:gd name="T13" fmla="*/ 0 h 67"/>
                <a:gd name="T14" fmla="*/ 52 w 68"/>
                <a:gd name="T15" fmla="*/ 51 h 67"/>
                <a:gd name="T16" fmla="*/ 59 w 68"/>
                <a:gd name="T17" fmla="*/ 44 h 67"/>
                <a:gd name="T18" fmla="*/ 56 w 68"/>
                <a:gd name="T19" fmla="*/ 41 h 67"/>
                <a:gd name="T20" fmla="*/ 56 w 68"/>
                <a:gd name="T21" fmla="*/ 51 h 67"/>
                <a:gd name="T22" fmla="*/ 50 w 68"/>
                <a:gd name="T23" fmla="*/ 43 h 67"/>
                <a:gd name="T24" fmla="*/ 33 w 68"/>
                <a:gd name="T25" fmla="*/ 45 h 67"/>
                <a:gd name="T26" fmla="*/ 48 w 68"/>
                <a:gd name="T27" fmla="*/ 53 h 67"/>
                <a:gd name="T28" fmla="*/ 26 w 68"/>
                <a:gd name="T29" fmla="*/ 7 h 67"/>
                <a:gd name="T30" fmla="*/ 65 w 68"/>
                <a:gd name="T31" fmla="*/ 7 h 67"/>
                <a:gd name="T32" fmla="*/ 56 w 68"/>
                <a:gd name="T33" fmla="*/ 39 h 67"/>
                <a:gd name="T34" fmla="*/ 9 w 68"/>
                <a:gd name="T35" fmla="*/ 23 h 67"/>
                <a:gd name="T36" fmla="*/ 12 w 68"/>
                <a:gd name="T37" fmla="*/ 30 h 67"/>
                <a:gd name="T38" fmla="*/ 10 w 68"/>
                <a:gd name="T39" fmla="*/ 32 h 67"/>
                <a:gd name="T40" fmla="*/ 10 w 68"/>
                <a:gd name="T41" fmla="*/ 38 h 67"/>
                <a:gd name="T42" fmla="*/ 12 w 68"/>
                <a:gd name="T43" fmla="*/ 40 h 67"/>
                <a:gd name="T44" fmla="*/ 9 w 68"/>
                <a:gd name="T45" fmla="*/ 47 h 67"/>
                <a:gd name="T46" fmla="*/ 12 w 68"/>
                <a:gd name="T47" fmla="*/ 54 h 67"/>
                <a:gd name="T48" fmla="*/ 9 w 68"/>
                <a:gd name="T49" fmla="*/ 55 h 67"/>
                <a:gd name="T50" fmla="*/ 19 w 68"/>
                <a:gd name="T51" fmla="*/ 61 h 67"/>
                <a:gd name="T52" fmla="*/ 25 w 68"/>
                <a:gd name="T53" fmla="*/ 64 h 67"/>
                <a:gd name="T54" fmla="*/ 3 w 68"/>
                <a:gd name="T55" fmla="*/ 19 h 67"/>
                <a:gd name="T56" fmla="*/ 12 w 68"/>
                <a:gd name="T57" fmla="*/ 22 h 67"/>
                <a:gd name="T58" fmla="*/ 34 w 68"/>
                <a:gd name="T59" fmla="*/ 61 h 67"/>
                <a:gd name="T60" fmla="*/ 19 w 68"/>
                <a:gd name="T61" fmla="*/ 59 h 67"/>
                <a:gd name="T62" fmla="*/ 19 w 68"/>
                <a:gd name="T63" fmla="*/ 8 h 67"/>
                <a:gd name="T64" fmla="*/ 21 w 68"/>
                <a:gd name="T65" fmla="*/ 17 h 67"/>
                <a:gd name="T66" fmla="*/ 24 w 68"/>
                <a:gd name="T67" fmla="*/ 19 h 67"/>
                <a:gd name="T68" fmla="*/ 20 w 68"/>
                <a:gd name="T69" fmla="*/ 26 h 67"/>
                <a:gd name="T70" fmla="*/ 24 w 68"/>
                <a:gd name="T71" fmla="*/ 33 h 67"/>
                <a:gd name="T72" fmla="*/ 21 w 68"/>
                <a:gd name="T73" fmla="*/ 35 h 67"/>
                <a:gd name="T74" fmla="*/ 21 w 68"/>
                <a:gd name="T75" fmla="*/ 41 h 67"/>
                <a:gd name="T76" fmla="*/ 24 w 68"/>
                <a:gd name="T77" fmla="*/ 43 h 67"/>
                <a:gd name="T78" fmla="*/ 21 w 68"/>
                <a:gd name="T79" fmla="*/ 49 h 67"/>
                <a:gd name="T80" fmla="*/ 24 w 68"/>
                <a:gd name="T81" fmla="*/ 51 h 67"/>
                <a:gd name="T82" fmla="*/ 38 w 68"/>
                <a:gd name="T83" fmla="*/ 57 h 67"/>
                <a:gd name="T84" fmla="*/ 40 w 68"/>
                <a:gd name="T85" fmla="*/ 58 h 67"/>
                <a:gd name="T86" fmla="*/ 40 w 68"/>
                <a:gd name="T87" fmla="*/ 55 h 67"/>
                <a:gd name="T88" fmla="*/ 40 w 68"/>
                <a:gd name="T89" fmla="*/ 58 h 67"/>
                <a:gd name="T90" fmla="*/ 33 w 68"/>
                <a:gd name="T91" fmla="*/ 13 h 67"/>
                <a:gd name="T92" fmla="*/ 58 w 68"/>
                <a:gd name="T93" fmla="*/ 11 h 67"/>
                <a:gd name="T94" fmla="*/ 58 w 68"/>
                <a:gd name="T95" fmla="*/ 21 h 67"/>
                <a:gd name="T96" fmla="*/ 33 w 68"/>
                <a:gd name="T97" fmla="*/ 19 h 67"/>
                <a:gd name="T98" fmla="*/ 59 w 68"/>
                <a:gd name="T99" fmla="*/ 28 h 67"/>
                <a:gd name="T100" fmla="*/ 32 w 68"/>
                <a:gd name="T101" fmla="*/ 28 h 67"/>
                <a:gd name="T102" fmla="*/ 59 w 68"/>
                <a:gd name="T103" fmla="*/ 28 h 67"/>
                <a:gd name="T104" fmla="*/ 33 w 68"/>
                <a:gd name="T105" fmla="*/ 37 h 67"/>
                <a:gd name="T106" fmla="*/ 58 w 68"/>
                <a:gd name="T107" fmla="*/ 35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8" h="67">
                  <a:moveTo>
                    <a:pt x="60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27" y="0"/>
                    <a:pt x="24" y="2"/>
                    <a:pt x="23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5" y="5"/>
                    <a:pt x="13" y="8"/>
                    <a:pt x="12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3" y="11"/>
                    <a:pt x="0" y="14"/>
                    <a:pt x="0" y="19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4"/>
                    <a:pt x="3" y="67"/>
                    <a:pt x="7" y="67"/>
                  </a:cubicBezTo>
                  <a:cubicBezTo>
                    <a:pt x="25" y="67"/>
                    <a:pt x="25" y="67"/>
                    <a:pt x="25" y="67"/>
                  </a:cubicBezTo>
                  <a:cubicBezTo>
                    <a:pt x="29" y="67"/>
                    <a:pt x="33" y="66"/>
                    <a:pt x="35" y="64"/>
                  </a:cubicBezTo>
                  <a:cubicBezTo>
                    <a:pt x="38" y="62"/>
                    <a:pt x="38" y="62"/>
                    <a:pt x="38" y="62"/>
                  </a:cubicBezTo>
                  <a:cubicBezTo>
                    <a:pt x="41" y="62"/>
                    <a:pt x="45" y="60"/>
                    <a:pt x="47" y="59"/>
                  </a:cubicBezTo>
                  <a:cubicBezTo>
                    <a:pt x="48" y="57"/>
                    <a:pt x="48" y="57"/>
                    <a:pt x="48" y="57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53" y="56"/>
                    <a:pt x="57" y="55"/>
                    <a:pt x="59" y="53"/>
                  </a:cubicBezTo>
                  <a:cubicBezTo>
                    <a:pt x="62" y="50"/>
                    <a:pt x="62" y="50"/>
                    <a:pt x="62" y="50"/>
                  </a:cubicBezTo>
                  <a:cubicBezTo>
                    <a:pt x="64" y="47"/>
                    <a:pt x="64" y="47"/>
                    <a:pt x="64" y="47"/>
                  </a:cubicBezTo>
                  <a:cubicBezTo>
                    <a:pt x="66" y="46"/>
                    <a:pt x="68" y="41"/>
                    <a:pt x="68" y="38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8" y="3"/>
                    <a:pt x="64" y="0"/>
                    <a:pt x="60" y="0"/>
                  </a:cubicBezTo>
                  <a:close/>
                  <a:moveTo>
                    <a:pt x="52" y="53"/>
                  </a:moveTo>
                  <a:cubicBezTo>
                    <a:pt x="52" y="52"/>
                    <a:pt x="52" y="52"/>
                    <a:pt x="52" y="52"/>
                  </a:cubicBezTo>
                  <a:cubicBezTo>
                    <a:pt x="52" y="52"/>
                    <a:pt x="52" y="51"/>
                    <a:pt x="52" y="51"/>
                  </a:cubicBezTo>
                  <a:cubicBezTo>
                    <a:pt x="52" y="45"/>
                    <a:pt x="52" y="45"/>
                    <a:pt x="52" y="45"/>
                  </a:cubicBezTo>
                  <a:cubicBezTo>
                    <a:pt x="58" y="45"/>
                    <a:pt x="58" y="45"/>
                    <a:pt x="58" y="45"/>
                  </a:cubicBezTo>
                  <a:cubicBezTo>
                    <a:pt x="59" y="45"/>
                    <a:pt x="59" y="45"/>
                    <a:pt x="59" y="44"/>
                  </a:cubicBezTo>
                  <a:cubicBezTo>
                    <a:pt x="59" y="44"/>
                    <a:pt x="59" y="43"/>
                    <a:pt x="58" y="43"/>
                  </a:cubicBezTo>
                  <a:cubicBezTo>
                    <a:pt x="52" y="43"/>
                    <a:pt x="52" y="43"/>
                    <a:pt x="52" y="43"/>
                  </a:cubicBezTo>
                  <a:cubicBezTo>
                    <a:pt x="53" y="42"/>
                    <a:pt x="54" y="41"/>
                    <a:pt x="56" y="41"/>
                  </a:cubicBezTo>
                  <a:cubicBezTo>
                    <a:pt x="64" y="41"/>
                    <a:pt x="64" y="41"/>
                    <a:pt x="64" y="41"/>
                  </a:cubicBezTo>
                  <a:cubicBezTo>
                    <a:pt x="64" y="43"/>
                    <a:pt x="63" y="45"/>
                    <a:pt x="62" y="45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56" y="52"/>
                    <a:pt x="54" y="52"/>
                    <a:pt x="52" y="53"/>
                  </a:cubicBezTo>
                  <a:close/>
                  <a:moveTo>
                    <a:pt x="56" y="39"/>
                  </a:moveTo>
                  <a:cubicBezTo>
                    <a:pt x="53" y="39"/>
                    <a:pt x="51" y="41"/>
                    <a:pt x="50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2" y="43"/>
                    <a:pt x="32" y="44"/>
                    <a:pt x="32" y="44"/>
                  </a:cubicBezTo>
                  <a:cubicBezTo>
                    <a:pt x="32" y="45"/>
                    <a:pt x="32" y="45"/>
                    <a:pt x="33" y="45"/>
                  </a:cubicBezTo>
                  <a:cubicBezTo>
                    <a:pt x="50" y="45"/>
                    <a:pt x="50" y="45"/>
                    <a:pt x="50" y="45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48" y="53"/>
                    <a:pt x="48" y="53"/>
                    <a:pt x="48" y="53"/>
                  </a:cubicBezTo>
                  <a:cubicBezTo>
                    <a:pt x="31" y="53"/>
                    <a:pt x="31" y="53"/>
                    <a:pt x="31" y="53"/>
                  </a:cubicBezTo>
                  <a:cubicBezTo>
                    <a:pt x="28" y="53"/>
                    <a:pt x="26" y="51"/>
                    <a:pt x="26" y="49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5"/>
                    <a:pt x="28" y="3"/>
                    <a:pt x="31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3" y="3"/>
                    <a:pt x="65" y="5"/>
                    <a:pt x="65" y="7"/>
                  </a:cubicBezTo>
                  <a:cubicBezTo>
                    <a:pt x="65" y="38"/>
                    <a:pt x="65" y="38"/>
                    <a:pt x="65" y="38"/>
                  </a:cubicBezTo>
                  <a:cubicBezTo>
                    <a:pt x="65" y="38"/>
                    <a:pt x="65" y="39"/>
                    <a:pt x="65" y="39"/>
                  </a:cubicBezTo>
                  <a:lnTo>
                    <a:pt x="56" y="39"/>
                  </a:lnTo>
                  <a:close/>
                  <a:moveTo>
                    <a:pt x="12" y="22"/>
                  </a:moveTo>
                  <a:cubicBezTo>
                    <a:pt x="10" y="22"/>
                    <a:pt x="10" y="22"/>
                    <a:pt x="10" y="22"/>
                  </a:cubicBezTo>
                  <a:cubicBezTo>
                    <a:pt x="9" y="22"/>
                    <a:pt x="9" y="23"/>
                    <a:pt x="9" y="23"/>
                  </a:cubicBezTo>
                  <a:cubicBezTo>
                    <a:pt x="9" y="24"/>
                    <a:pt x="9" y="24"/>
                    <a:pt x="10" y="24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9" y="30"/>
                    <a:pt x="9" y="31"/>
                    <a:pt x="9" y="31"/>
                  </a:cubicBezTo>
                  <a:cubicBezTo>
                    <a:pt x="9" y="32"/>
                    <a:pt x="9" y="32"/>
                    <a:pt x="10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9" y="38"/>
                    <a:pt x="9" y="39"/>
                    <a:pt x="9" y="39"/>
                  </a:cubicBezTo>
                  <a:cubicBezTo>
                    <a:pt x="9" y="40"/>
                    <a:pt x="9" y="40"/>
                    <a:pt x="10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6"/>
                    <a:pt x="12" y="46"/>
                    <a:pt x="12" y="46"/>
                  </a:cubicBezTo>
                  <a:cubicBezTo>
                    <a:pt x="10" y="46"/>
                    <a:pt x="10" y="46"/>
                    <a:pt x="10" y="46"/>
                  </a:cubicBezTo>
                  <a:cubicBezTo>
                    <a:pt x="9" y="46"/>
                    <a:pt x="9" y="47"/>
                    <a:pt x="9" y="47"/>
                  </a:cubicBezTo>
                  <a:cubicBezTo>
                    <a:pt x="9" y="48"/>
                    <a:pt x="9" y="48"/>
                    <a:pt x="10" y="48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54"/>
                    <a:pt x="12" y="54"/>
                    <a:pt x="12" y="54"/>
                  </a:cubicBezTo>
                  <a:cubicBezTo>
                    <a:pt x="12" y="54"/>
                    <a:pt x="12" y="54"/>
                    <a:pt x="12" y="54"/>
                  </a:cubicBezTo>
                  <a:cubicBezTo>
                    <a:pt x="10" y="54"/>
                    <a:pt x="10" y="54"/>
                    <a:pt x="10" y="54"/>
                  </a:cubicBezTo>
                  <a:cubicBezTo>
                    <a:pt x="9" y="54"/>
                    <a:pt x="9" y="55"/>
                    <a:pt x="9" y="55"/>
                  </a:cubicBezTo>
                  <a:cubicBezTo>
                    <a:pt x="9" y="56"/>
                    <a:pt x="9" y="56"/>
                    <a:pt x="10" y="56"/>
                  </a:cubicBezTo>
                  <a:cubicBezTo>
                    <a:pt x="13" y="56"/>
                    <a:pt x="13" y="56"/>
                    <a:pt x="13" y="56"/>
                  </a:cubicBezTo>
                  <a:cubicBezTo>
                    <a:pt x="14" y="59"/>
                    <a:pt x="16" y="61"/>
                    <a:pt x="19" y="61"/>
                  </a:cubicBezTo>
                  <a:cubicBezTo>
                    <a:pt x="27" y="61"/>
                    <a:pt x="27" y="61"/>
                    <a:pt x="27" y="61"/>
                  </a:cubicBezTo>
                  <a:cubicBezTo>
                    <a:pt x="27" y="64"/>
                    <a:pt x="27" y="64"/>
                    <a:pt x="27" y="64"/>
                  </a:cubicBezTo>
                  <a:cubicBezTo>
                    <a:pt x="26" y="64"/>
                    <a:pt x="26" y="64"/>
                    <a:pt x="25" y="64"/>
                  </a:cubicBezTo>
                  <a:cubicBezTo>
                    <a:pt x="7" y="64"/>
                    <a:pt x="7" y="64"/>
                    <a:pt x="7" y="64"/>
                  </a:cubicBezTo>
                  <a:cubicBezTo>
                    <a:pt x="5" y="64"/>
                    <a:pt x="3" y="62"/>
                    <a:pt x="3" y="60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16"/>
                    <a:pt x="5" y="14"/>
                    <a:pt x="7" y="14"/>
                  </a:cubicBezTo>
                  <a:cubicBezTo>
                    <a:pt x="12" y="14"/>
                    <a:pt x="12" y="14"/>
                    <a:pt x="12" y="14"/>
                  </a:cubicBezTo>
                  <a:lnTo>
                    <a:pt x="12" y="22"/>
                  </a:lnTo>
                  <a:close/>
                  <a:moveTo>
                    <a:pt x="29" y="64"/>
                  </a:moveTo>
                  <a:cubicBezTo>
                    <a:pt x="29" y="61"/>
                    <a:pt x="29" y="61"/>
                    <a:pt x="29" y="61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2"/>
                    <a:pt x="33" y="62"/>
                    <a:pt x="33" y="62"/>
                  </a:cubicBezTo>
                  <a:cubicBezTo>
                    <a:pt x="32" y="63"/>
                    <a:pt x="31" y="63"/>
                    <a:pt x="29" y="64"/>
                  </a:cubicBezTo>
                  <a:close/>
                  <a:moveTo>
                    <a:pt x="19" y="59"/>
                  </a:moveTo>
                  <a:cubicBezTo>
                    <a:pt x="16" y="59"/>
                    <a:pt x="14" y="57"/>
                    <a:pt x="14" y="5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0"/>
                    <a:pt x="16" y="8"/>
                    <a:pt x="19" y="8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0" y="17"/>
                    <a:pt x="20" y="18"/>
                  </a:cubicBezTo>
                  <a:cubicBezTo>
                    <a:pt x="20" y="18"/>
                    <a:pt x="21" y="19"/>
                    <a:pt x="21" y="19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0" y="25"/>
                    <a:pt x="20" y="26"/>
                  </a:cubicBezTo>
                  <a:cubicBezTo>
                    <a:pt x="20" y="26"/>
                    <a:pt x="21" y="27"/>
                    <a:pt x="21" y="27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3"/>
                    <a:pt x="20" y="33"/>
                    <a:pt x="20" y="34"/>
                  </a:cubicBezTo>
                  <a:cubicBezTo>
                    <a:pt x="20" y="34"/>
                    <a:pt x="21" y="35"/>
                    <a:pt x="21" y="35"/>
                  </a:cubicBezTo>
                  <a:cubicBezTo>
                    <a:pt x="24" y="35"/>
                    <a:pt x="24" y="35"/>
                    <a:pt x="24" y="35"/>
                  </a:cubicBezTo>
                  <a:cubicBezTo>
                    <a:pt x="24" y="41"/>
                    <a:pt x="24" y="41"/>
                    <a:pt x="24" y="41"/>
                  </a:cubicBezTo>
                  <a:cubicBezTo>
                    <a:pt x="21" y="41"/>
                    <a:pt x="21" y="41"/>
                    <a:pt x="21" y="41"/>
                  </a:cubicBezTo>
                  <a:cubicBezTo>
                    <a:pt x="21" y="41"/>
                    <a:pt x="20" y="41"/>
                    <a:pt x="20" y="42"/>
                  </a:cubicBezTo>
                  <a:cubicBezTo>
                    <a:pt x="20" y="42"/>
                    <a:pt x="21" y="43"/>
                    <a:pt x="21" y="43"/>
                  </a:cubicBezTo>
                  <a:cubicBezTo>
                    <a:pt x="24" y="43"/>
                    <a:pt x="24" y="43"/>
                    <a:pt x="24" y="43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49"/>
                    <a:pt x="20" y="49"/>
                    <a:pt x="20" y="50"/>
                  </a:cubicBezTo>
                  <a:cubicBezTo>
                    <a:pt x="20" y="50"/>
                    <a:pt x="21" y="51"/>
                    <a:pt x="21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5" y="53"/>
                    <a:pt x="28" y="55"/>
                    <a:pt x="31" y="55"/>
                  </a:cubicBezTo>
                  <a:cubicBezTo>
                    <a:pt x="38" y="55"/>
                    <a:pt x="38" y="55"/>
                    <a:pt x="38" y="55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9"/>
                    <a:pt x="37" y="59"/>
                    <a:pt x="37" y="59"/>
                  </a:cubicBezTo>
                  <a:lnTo>
                    <a:pt x="19" y="59"/>
                  </a:lnTo>
                  <a:close/>
                  <a:moveTo>
                    <a:pt x="40" y="58"/>
                  </a:moveTo>
                  <a:cubicBezTo>
                    <a:pt x="40" y="58"/>
                    <a:pt x="40" y="58"/>
                    <a:pt x="40" y="58"/>
                  </a:cubicBezTo>
                  <a:cubicBezTo>
                    <a:pt x="41" y="57"/>
                    <a:pt x="41" y="57"/>
                    <a:pt x="40" y="57"/>
                  </a:cubicBezTo>
                  <a:cubicBezTo>
                    <a:pt x="40" y="55"/>
                    <a:pt x="40" y="55"/>
                    <a:pt x="40" y="55"/>
                  </a:cubicBezTo>
                  <a:cubicBezTo>
                    <a:pt x="46" y="55"/>
                    <a:pt x="46" y="55"/>
                    <a:pt x="46" y="55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4" y="57"/>
                    <a:pt x="42" y="58"/>
                    <a:pt x="40" y="58"/>
                  </a:cubicBezTo>
                  <a:close/>
                  <a:moveTo>
                    <a:pt x="59" y="12"/>
                  </a:moveTo>
                  <a:cubicBezTo>
                    <a:pt x="59" y="12"/>
                    <a:pt x="59" y="13"/>
                    <a:pt x="58" y="13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32" y="13"/>
                    <a:pt x="32" y="12"/>
                    <a:pt x="32" y="12"/>
                  </a:cubicBezTo>
                  <a:cubicBezTo>
                    <a:pt x="32" y="11"/>
                    <a:pt x="32" y="11"/>
                    <a:pt x="33" y="11"/>
                  </a:cubicBezTo>
                  <a:cubicBezTo>
                    <a:pt x="58" y="11"/>
                    <a:pt x="58" y="11"/>
                    <a:pt x="58" y="11"/>
                  </a:cubicBezTo>
                  <a:cubicBezTo>
                    <a:pt x="59" y="11"/>
                    <a:pt x="59" y="11"/>
                    <a:pt x="59" y="12"/>
                  </a:cubicBezTo>
                  <a:close/>
                  <a:moveTo>
                    <a:pt x="59" y="20"/>
                  </a:moveTo>
                  <a:cubicBezTo>
                    <a:pt x="59" y="21"/>
                    <a:pt x="59" y="21"/>
                    <a:pt x="58" y="21"/>
                  </a:cubicBezTo>
                  <a:cubicBezTo>
                    <a:pt x="33" y="21"/>
                    <a:pt x="33" y="21"/>
                    <a:pt x="33" y="21"/>
                  </a:cubicBezTo>
                  <a:cubicBezTo>
                    <a:pt x="32" y="21"/>
                    <a:pt x="32" y="21"/>
                    <a:pt x="32" y="20"/>
                  </a:cubicBezTo>
                  <a:cubicBezTo>
                    <a:pt x="32" y="19"/>
                    <a:pt x="32" y="19"/>
                    <a:pt x="33" y="19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59" y="19"/>
                    <a:pt x="59" y="19"/>
                    <a:pt x="59" y="20"/>
                  </a:cubicBezTo>
                  <a:close/>
                  <a:moveTo>
                    <a:pt x="59" y="28"/>
                  </a:moveTo>
                  <a:cubicBezTo>
                    <a:pt x="59" y="29"/>
                    <a:pt x="59" y="29"/>
                    <a:pt x="58" y="29"/>
                  </a:cubicBezTo>
                  <a:cubicBezTo>
                    <a:pt x="33" y="29"/>
                    <a:pt x="33" y="29"/>
                    <a:pt x="33" y="29"/>
                  </a:cubicBezTo>
                  <a:cubicBezTo>
                    <a:pt x="32" y="29"/>
                    <a:pt x="32" y="29"/>
                    <a:pt x="32" y="28"/>
                  </a:cubicBezTo>
                  <a:cubicBezTo>
                    <a:pt x="32" y="27"/>
                    <a:pt x="32" y="27"/>
                    <a:pt x="33" y="27"/>
                  </a:cubicBezTo>
                  <a:cubicBezTo>
                    <a:pt x="58" y="27"/>
                    <a:pt x="58" y="27"/>
                    <a:pt x="58" y="27"/>
                  </a:cubicBezTo>
                  <a:cubicBezTo>
                    <a:pt x="59" y="27"/>
                    <a:pt x="59" y="27"/>
                    <a:pt x="59" y="28"/>
                  </a:cubicBezTo>
                  <a:close/>
                  <a:moveTo>
                    <a:pt x="59" y="36"/>
                  </a:moveTo>
                  <a:cubicBezTo>
                    <a:pt x="59" y="37"/>
                    <a:pt x="59" y="37"/>
                    <a:pt x="58" y="37"/>
                  </a:cubicBezTo>
                  <a:cubicBezTo>
                    <a:pt x="33" y="37"/>
                    <a:pt x="33" y="37"/>
                    <a:pt x="33" y="37"/>
                  </a:cubicBezTo>
                  <a:cubicBezTo>
                    <a:pt x="32" y="37"/>
                    <a:pt x="32" y="37"/>
                    <a:pt x="32" y="36"/>
                  </a:cubicBezTo>
                  <a:cubicBezTo>
                    <a:pt x="32" y="36"/>
                    <a:pt x="32" y="35"/>
                    <a:pt x="33" y="35"/>
                  </a:cubicBezTo>
                  <a:cubicBezTo>
                    <a:pt x="58" y="35"/>
                    <a:pt x="58" y="35"/>
                    <a:pt x="58" y="35"/>
                  </a:cubicBezTo>
                  <a:cubicBezTo>
                    <a:pt x="59" y="35"/>
                    <a:pt x="59" y="36"/>
                    <a:pt x="59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2" name="Freeform 28"/>
            <p:cNvSpPr>
              <a:spLocks noEditPoints="1"/>
            </p:cNvSpPr>
            <p:nvPr/>
          </p:nvSpPr>
          <p:spPr bwMode="auto">
            <a:xfrm>
              <a:off x="6663668" y="4253054"/>
              <a:ext cx="530567" cy="430519"/>
            </a:xfrm>
            <a:custGeom>
              <a:avLst/>
              <a:gdLst>
                <a:gd name="T0" fmla="*/ 26 w 74"/>
                <a:gd name="T1" fmla="*/ 0 h 60"/>
                <a:gd name="T2" fmla="*/ 19 w 74"/>
                <a:gd name="T3" fmla="*/ 53 h 60"/>
                <a:gd name="T4" fmla="*/ 49 w 74"/>
                <a:gd name="T5" fmla="*/ 60 h 60"/>
                <a:gd name="T6" fmla="*/ 56 w 74"/>
                <a:gd name="T7" fmla="*/ 7 h 60"/>
                <a:gd name="T8" fmla="*/ 53 w 74"/>
                <a:gd name="T9" fmla="*/ 7 h 60"/>
                <a:gd name="T10" fmla="*/ 49 w 74"/>
                <a:gd name="T11" fmla="*/ 57 h 60"/>
                <a:gd name="T12" fmla="*/ 22 w 74"/>
                <a:gd name="T13" fmla="*/ 53 h 60"/>
                <a:gd name="T14" fmla="*/ 26 w 74"/>
                <a:gd name="T15" fmla="*/ 3 h 60"/>
                <a:gd name="T16" fmla="*/ 53 w 74"/>
                <a:gd name="T17" fmla="*/ 7 h 60"/>
                <a:gd name="T18" fmla="*/ 25 w 74"/>
                <a:gd name="T19" fmla="*/ 6 h 60"/>
                <a:gd name="T20" fmla="*/ 24 w 74"/>
                <a:gd name="T21" fmla="*/ 50 h 60"/>
                <a:gd name="T22" fmla="*/ 50 w 74"/>
                <a:gd name="T23" fmla="*/ 51 h 60"/>
                <a:gd name="T24" fmla="*/ 51 w 74"/>
                <a:gd name="T25" fmla="*/ 7 h 60"/>
                <a:gd name="T26" fmla="*/ 49 w 74"/>
                <a:gd name="T27" fmla="*/ 49 h 60"/>
                <a:gd name="T28" fmla="*/ 26 w 74"/>
                <a:gd name="T29" fmla="*/ 8 h 60"/>
                <a:gd name="T30" fmla="*/ 49 w 74"/>
                <a:gd name="T31" fmla="*/ 49 h 60"/>
                <a:gd name="T32" fmla="*/ 37 w 74"/>
                <a:gd name="T33" fmla="*/ 56 h 60"/>
                <a:gd name="T34" fmla="*/ 37 w 74"/>
                <a:gd name="T35" fmla="*/ 52 h 60"/>
                <a:gd name="T36" fmla="*/ 74 w 74"/>
                <a:gd name="T37" fmla="*/ 23 h 60"/>
                <a:gd name="T38" fmla="*/ 67 w 74"/>
                <a:gd name="T39" fmla="*/ 41 h 60"/>
                <a:gd name="T40" fmla="*/ 66 w 74"/>
                <a:gd name="T41" fmla="*/ 39 h 60"/>
                <a:gd name="T42" fmla="*/ 66 w 74"/>
                <a:gd name="T43" fmla="*/ 7 h 60"/>
                <a:gd name="T44" fmla="*/ 68 w 74"/>
                <a:gd name="T45" fmla="*/ 6 h 60"/>
                <a:gd name="T46" fmla="*/ 69 w 74"/>
                <a:gd name="T47" fmla="*/ 23 h 60"/>
                <a:gd name="T48" fmla="*/ 64 w 74"/>
                <a:gd name="T49" fmla="*/ 37 h 60"/>
                <a:gd name="T50" fmla="*/ 63 w 74"/>
                <a:gd name="T51" fmla="*/ 35 h 60"/>
                <a:gd name="T52" fmla="*/ 63 w 74"/>
                <a:gd name="T53" fmla="*/ 11 h 60"/>
                <a:gd name="T54" fmla="*/ 65 w 74"/>
                <a:gd name="T55" fmla="*/ 10 h 60"/>
                <a:gd name="T56" fmla="*/ 64 w 74"/>
                <a:gd name="T57" fmla="*/ 23 h 60"/>
                <a:gd name="T58" fmla="*/ 60 w 74"/>
                <a:gd name="T59" fmla="*/ 33 h 60"/>
                <a:gd name="T60" fmla="*/ 60 w 74"/>
                <a:gd name="T61" fmla="*/ 31 h 60"/>
                <a:gd name="T62" fmla="*/ 60 w 74"/>
                <a:gd name="T63" fmla="*/ 15 h 60"/>
                <a:gd name="T64" fmla="*/ 61 w 74"/>
                <a:gd name="T65" fmla="*/ 14 h 60"/>
                <a:gd name="T66" fmla="*/ 8 w 74"/>
                <a:gd name="T67" fmla="*/ 39 h 60"/>
                <a:gd name="T68" fmla="*/ 7 w 74"/>
                <a:gd name="T69" fmla="*/ 41 h 60"/>
                <a:gd name="T70" fmla="*/ 0 w 74"/>
                <a:gd name="T71" fmla="*/ 23 h 60"/>
                <a:gd name="T72" fmla="*/ 8 w 74"/>
                <a:gd name="T73" fmla="*/ 6 h 60"/>
                <a:gd name="T74" fmla="*/ 2 w 74"/>
                <a:gd name="T75" fmla="*/ 23 h 60"/>
                <a:gd name="T76" fmla="*/ 12 w 74"/>
                <a:gd name="T77" fmla="*/ 35 h 60"/>
                <a:gd name="T78" fmla="*/ 11 w 74"/>
                <a:gd name="T79" fmla="*/ 37 h 60"/>
                <a:gd name="T80" fmla="*/ 6 w 74"/>
                <a:gd name="T81" fmla="*/ 23 h 60"/>
                <a:gd name="T82" fmla="*/ 11 w 74"/>
                <a:gd name="T83" fmla="*/ 10 h 60"/>
                <a:gd name="T84" fmla="*/ 8 w 74"/>
                <a:gd name="T85" fmla="*/ 23 h 60"/>
                <a:gd name="T86" fmla="*/ 15 w 74"/>
                <a:gd name="T87" fmla="*/ 15 h 60"/>
                <a:gd name="T88" fmla="*/ 15 w 74"/>
                <a:gd name="T89" fmla="*/ 31 h 60"/>
                <a:gd name="T90" fmla="*/ 14 w 74"/>
                <a:gd name="T91" fmla="*/ 33 h 60"/>
                <a:gd name="T92" fmla="*/ 11 w 74"/>
                <a:gd name="T93" fmla="*/ 23 h 60"/>
                <a:gd name="T94" fmla="*/ 15 w 74"/>
                <a:gd name="T95" fmla="*/ 1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4" h="60">
                  <a:moveTo>
                    <a:pt x="49" y="0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22" y="0"/>
                    <a:pt x="19" y="3"/>
                    <a:pt x="19" y="7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9" y="56"/>
                    <a:pt x="22" y="60"/>
                    <a:pt x="26" y="60"/>
                  </a:cubicBezTo>
                  <a:cubicBezTo>
                    <a:pt x="49" y="60"/>
                    <a:pt x="49" y="60"/>
                    <a:pt x="49" y="60"/>
                  </a:cubicBezTo>
                  <a:cubicBezTo>
                    <a:pt x="53" y="60"/>
                    <a:pt x="56" y="56"/>
                    <a:pt x="56" y="53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6" y="3"/>
                    <a:pt x="53" y="0"/>
                    <a:pt x="49" y="0"/>
                  </a:cubicBezTo>
                  <a:close/>
                  <a:moveTo>
                    <a:pt x="53" y="7"/>
                  </a:moveTo>
                  <a:cubicBezTo>
                    <a:pt x="53" y="53"/>
                    <a:pt x="53" y="53"/>
                    <a:pt x="53" y="53"/>
                  </a:cubicBezTo>
                  <a:cubicBezTo>
                    <a:pt x="53" y="55"/>
                    <a:pt x="51" y="57"/>
                    <a:pt x="49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4" y="57"/>
                    <a:pt x="22" y="55"/>
                    <a:pt x="22" y="53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2" y="5"/>
                    <a:pt x="24" y="3"/>
                    <a:pt x="26" y="3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51" y="3"/>
                    <a:pt x="53" y="5"/>
                    <a:pt x="53" y="7"/>
                  </a:cubicBezTo>
                  <a:close/>
                  <a:moveTo>
                    <a:pt x="50" y="6"/>
                  </a:moveTo>
                  <a:cubicBezTo>
                    <a:pt x="25" y="6"/>
                    <a:pt x="25" y="6"/>
                    <a:pt x="25" y="6"/>
                  </a:cubicBezTo>
                  <a:cubicBezTo>
                    <a:pt x="24" y="6"/>
                    <a:pt x="24" y="6"/>
                    <a:pt x="24" y="7"/>
                  </a:cubicBezTo>
                  <a:cubicBezTo>
                    <a:pt x="24" y="50"/>
                    <a:pt x="24" y="50"/>
                    <a:pt x="24" y="50"/>
                  </a:cubicBezTo>
                  <a:cubicBezTo>
                    <a:pt x="24" y="51"/>
                    <a:pt x="24" y="51"/>
                    <a:pt x="25" y="51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50" y="51"/>
                    <a:pt x="51" y="51"/>
                    <a:pt x="51" y="50"/>
                  </a:cubicBezTo>
                  <a:cubicBezTo>
                    <a:pt x="51" y="7"/>
                    <a:pt x="51" y="7"/>
                    <a:pt x="51" y="7"/>
                  </a:cubicBezTo>
                  <a:cubicBezTo>
                    <a:pt x="51" y="6"/>
                    <a:pt x="50" y="6"/>
                    <a:pt x="50" y="6"/>
                  </a:cubicBezTo>
                  <a:close/>
                  <a:moveTo>
                    <a:pt x="49" y="49"/>
                  </a:moveTo>
                  <a:cubicBezTo>
                    <a:pt x="26" y="49"/>
                    <a:pt x="26" y="49"/>
                    <a:pt x="26" y="49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49" y="8"/>
                    <a:pt x="49" y="8"/>
                    <a:pt x="49" y="8"/>
                  </a:cubicBezTo>
                  <a:lnTo>
                    <a:pt x="49" y="49"/>
                  </a:lnTo>
                  <a:close/>
                  <a:moveTo>
                    <a:pt x="39" y="54"/>
                  </a:moveTo>
                  <a:cubicBezTo>
                    <a:pt x="39" y="55"/>
                    <a:pt x="38" y="56"/>
                    <a:pt x="37" y="56"/>
                  </a:cubicBezTo>
                  <a:cubicBezTo>
                    <a:pt x="36" y="56"/>
                    <a:pt x="35" y="55"/>
                    <a:pt x="35" y="54"/>
                  </a:cubicBezTo>
                  <a:cubicBezTo>
                    <a:pt x="35" y="53"/>
                    <a:pt x="36" y="52"/>
                    <a:pt x="37" y="52"/>
                  </a:cubicBezTo>
                  <a:cubicBezTo>
                    <a:pt x="38" y="52"/>
                    <a:pt x="39" y="53"/>
                    <a:pt x="39" y="54"/>
                  </a:cubicBezTo>
                  <a:close/>
                  <a:moveTo>
                    <a:pt x="74" y="23"/>
                  </a:moveTo>
                  <a:cubicBezTo>
                    <a:pt x="74" y="30"/>
                    <a:pt x="72" y="36"/>
                    <a:pt x="68" y="41"/>
                  </a:cubicBezTo>
                  <a:cubicBezTo>
                    <a:pt x="68" y="41"/>
                    <a:pt x="67" y="41"/>
                    <a:pt x="67" y="41"/>
                  </a:cubicBezTo>
                  <a:cubicBezTo>
                    <a:pt x="67" y="41"/>
                    <a:pt x="67" y="41"/>
                    <a:pt x="67" y="41"/>
                  </a:cubicBezTo>
                  <a:cubicBezTo>
                    <a:pt x="66" y="40"/>
                    <a:pt x="66" y="40"/>
                    <a:pt x="66" y="39"/>
                  </a:cubicBezTo>
                  <a:cubicBezTo>
                    <a:pt x="70" y="35"/>
                    <a:pt x="72" y="29"/>
                    <a:pt x="72" y="23"/>
                  </a:cubicBezTo>
                  <a:cubicBezTo>
                    <a:pt x="72" y="17"/>
                    <a:pt x="70" y="12"/>
                    <a:pt x="66" y="7"/>
                  </a:cubicBezTo>
                  <a:cubicBezTo>
                    <a:pt x="66" y="7"/>
                    <a:pt x="66" y="6"/>
                    <a:pt x="67" y="6"/>
                  </a:cubicBezTo>
                  <a:cubicBezTo>
                    <a:pt x="67" y="5"/>
                    <a:pt x="68" y="6"/>
                    <a:pt x="68" y="6"/>
                  </a:cubicBezTo>
                  <a:cubicBezTo>
                    <a:pt x="72" y="11"/>
                    <a:pt x="74" y="17"/>
                    <a:pt x="74" y="23"/>
                  </a:cubicBezTo>
                  <a:close/>
                  <a:moveTo>
                    <a:pt x="69" y="23"/>
                  </a:moveTo>
                  <a:cubicBezTo>
                    <a:pt x="69" y="28"/>
                    <a:pt x="67" y="33"/>
                    <a:pt x="65" y="36"/>
                  </a:cubicBezTo>
                  <a:cubicBezTo>
                    <a:pt x="64" y="37"/>
                    <a:pt x="64" y="37"/>
                    <a:pt x="64" y="37"/>
                  </a:cubicBezTo>
                  <a:cubicBezTo>
                    <a:pt x="64" y="37"/>
                    <a:pt x="63" y="37"/>
                    <a:pt x="63" y="37"/>
                  </a:cubicBezTo>
                  <a:cubicBezTo>
                    <a:pt x="63" y="36"/>
                    <a:pt x="63" y="36"/>
                    <a:pt x="63" y="35"/>
                  </a:cubicBezTo>
                  <a:cubicBezTo>
                    <a:pt x="66" y="32"/>
                    <a:pt x="67" y="28"/>
                    <a:pt x="67" y="23"/>
                  </a:cubicBezTo>
                  <a:cubicBezTo>
                    <a:pt x="67" y="19"/>
                    <a:pt x="66" y="15"/>
                    <a:pt x="63" y="11"/>
                  </a:cubicBezTo>
                  <a:cubicBezTo>
                    <a:pt x="63" y="11"/>
                    <a:pt x="63" y="10"/>
                    <a:pt x="63" y="10"/>
                  </a:cubicBezTo>
                  <a:cubicBezTo>
                    <a:pt x="64" y="10"/>
                    <a:pt x="64" y="10"/>
                    <a:pt x="65" y="10"/>
                  </a:cubicBezTo>
                  <a:cubicBezTo>
                    <a:pt x="67" y="14"/>
                    <a:pt x="69" y="19"/>
                    <a:pt x="69" y="23"/>
                  </a:cubicBezTo>
                  <a:close/>
                  <a:moveTo>
                    <a:pt x="64" y="23"/>
                  </a:moveTo>
                  <a:cubicBezTo>
                    <a:pt x="64" y="26"/>
                    <a:pt x="63" y="29"/>
                    <a:pt x="61" y="32"/>
                  </a:cubicBezTo>
                  <a:cubicBezTo>
                    <a:pt x="61" y="32"/>
                    <a:pt x="61" y="33"/>
                    <a:pt x="60" y="33"/>
                  </a:cubicBezTo>
                  <a:cubicBezTo>
                    <a:pt x="60" y="33"/>
                    <a:pt x="60" y="33"/>
                    <a:pt x="60" y="33"/>
                  </a:cubicBezTo>
                  <a:cubicBezTo>
                    <a:pt x="59" y="32"/>
                    <a:pt x="59" y="32"/>
                    <a:pt x="60" y="31"/>
                  </a:cubicBezTo>
                  <a:cubicBezTo>
                    <a:pt x="61" y="29"/>
                    <a:pt x="62" y="26"/>
                    <a:pt x="62" y="23"/>
                  </a:cubicBezTo>
                  <a:cubicBezTo>
                    <a:pt x="62" y="21"/>
                    <a:pt x="61" y="18"/>
                    <a:pt x="60" y="15"/>
                  </a:cubicBezTo>
                  <a:cubicBezTo>
                    <a:pt x="59" y="15"/>
                    <a:pt x="59" y="14"/>
                    <a:pt x="60" y="14"/>
                  </a:cubicBezTo>
                  <a:cubicBezTo>
                    <a:pt x="60" y="14"/>
                    <a:pt x="61" y="14"/>
                    <a:pt x="61" y="14"/>
                  </a:cubicBezTo>
                  <a:cubicBezTo>
                    <a:pt x="63" y="17"/>
                    <a:pt x="64" y="20"/>
                    <a:pt x="64" y="23"/>
                  </a:cubicBezTo>
                  <a:close/>
                  <a:moveTo>
                    <a:pt x="8" y="39"/>
                  </a:moveTo>
                  <a:cubicBezTo>
                    <a:pt x="9" y="40"/>
                    <a:pt x="8" y="40"/>
                    <a:pt x="8" y="41"/>
                  </a:cubicBezTo>
                  <a:cubicBezTo>
                    <a:pt x="8" y="41"/>
                    <a:pt x="8" y="41"/>
                    <a:pt x="7" y="41"/>
                  </a:cubicBezTo>
                  <a:cubicBezTo>
                    <a:pt x="7" y="41"/>
                    <a:pt x="7" y="41"/>
                    <a:pt x="7" y="41"/>
                  </a:cubicBezTo>
                  <a:cubicBezTo>
                    <a:pt x="3" y="36"/>
                    <a:pt x="0" y="30"/>
                    <a:pt x="0" y="23"/>
                  </a:cubicBezTo>
                  <a:cubicBezTo>
                    <a:pt x="0" y="17"/>
                    <a:pt x="3" y="11"/>
                    <a:pt x="7" y="6"/>
                  </a:cubicBezTo>
                  <a:cubicBezTo>
                    <a:pt x="7" y="6"/>
                    <a:pt x="8" y="5"/>
                    <a:pt x="8" y="6"/>
                  </a:cubicBezTo>
                  <a:cubicBezTo>
                    <a:pt x="8" y="6"/>
                    <a:pt x="9" y="7"/>
                    <a:pt x="8" y="7"/>
                  </a:cubicBezTo>
                  <a:cubicBezTo>
                    <a:pt x="5" y="12"/>
                    <a:pt x="2" y="17"/>
                    <a:pt x="2" y="23"/>
                  </a:cubicBezTo>
                  <a:cubicBezTo>
                    <a:pt x="2" y="29"/>
                    <a:pt x="5" y="35"/>
                    <a:pt x="8" y="39"/>
                  </a:cubicBezTo>
                  <a:close/>
                  <a:moveTo>
                    <a:pt x="12" y="35"/>
                  </a:moveTo>
                  <a:cubicBezTo>
                    <a:pt x="12" y="36"/>
                    <a:pt x="12" y="36"/>
                    <a:pt x="11" y="37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0" y="37"/>
                    <a:pt x="10" y="37"/>
                    <a:pt x="10" y="36"/>
                  </a:cubicBezTo>
                  <a:cubicBezTo>
                    <a:pt x="7" y="33"/>
                    <a:pt x="6" y="28"/>
                    <a:pt x="6" y="23"/>
                  </a:cubicBezTo>
                  <a:cubicBezTo>
                    <a:pt x="6" y="19"/>
                    <a:pt x="7" y="14"/>
                    <a:pt x="10" y="10"/>
                  </a:cubicBezTo>
                  <a:cubicBezTo>
                    <a:pt x="10" y="10"/>
                    <a:pt x="11" y="10"/>
                    <a:pt x="11" y="10"/>
                  </a:cubicBezTo>
                  <a:cubicBezTo>
                    <a:pt x="12" y="10"/>
                    <a:pt x="12" y="11"/>
                    <a:pt x="12" y="11"/>
                  </a:cubicBezTo>
                  <a:cubicBezTo>
                    <a:pt x="9" y="15"/>
                    <a:pt x="8" y="19"/>
                    <a:pt x="8" y="23"/>
                  </a:cubicBezTo>
                  <a:cubicBezTo>
                    <a:pt x="8" y="28"/>
                    <a:pt x="9" y="32"/>
                    <a:pt x="12" y="35"/>
                  </a:cubicBezTo>
                  <a:close/>
                  <a:moveTo>
                    <a:pt x="15" y="15"/>
                  </a:moveTo>
                  <a:cubicBezTo>
                    <a:pt x="14" y="18"/>
                    <a:pt x="13" y="21"/>
                    <a:pt x="13" y="23"/>
                  </a:cubicBezTo>
                  <a:cubicBezTo>
                    <a:pt x="13" y="26"/>
                    <a:pt x="14" y="29"/>
                    <a:pt x="15" y="31"/>
                  </a:cubicBezTo>
                  <a:cubicBezTo>
                    <a:pt x="15" y="32"/>
                    <a:pt x="15" y="32"/>
                    <a:pt x="15" y="33"/>
                  </a:cubicBezTo>
                  <a:cubicBezTo>
                    <a:pt x="15" y="33"/>
                    <a:pt x="14" y="33"/>
                    <a:pt x="14" y="33"/>
                  </a:cubicBezTo>
                  <a:cubicBezTo>
                    <a:pt x="14" y="33"/>
                    <a:pt x="14" y="32"/>
                    <a:pt x="13" y="32"/>
                  </a:cubicBezTo>
                  <a:cubicBezTo>
                    <a:pt x="12" y="29"/>
                    <a:pt x="11" y="26"/>
                    <a:pt x="11" y="23"/>
                  </a:cubicBezTo>
                  <a:cubicBezTo>
                    <a:pt x="11" y="20"/>
                    <a:pt x="12" y="17"/>
                    <a:pt x="13" y="14"/>
                  </a:cubicBezTo>
                  <a:cubicBezTo>
                    <a:pt x="14" y="14"/>
                    <a:pt x="14" y="14"/>
                    <a:pt x="15" y="14"/>
                  </a:cubicBezTo>
                  <a:cubicBezTo>
                    <a:pt x="15" y="14"/>
                    <a:pt x="15" y="15"/>
                    <a:pt x="15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3" name="Freeform 36"/>
            <p:cNvSpPr>
              <a:spLocks noEditPoints="1"/>
            </p:cNvSpPr>
            <p:nvPr/>
          </p:nvSpPr>
          <p:spPr bwMode="auto">
            <a:xfrm>
              <a:off x="5577325" y="4290527"/>
              <a:ext cx="182021" cy="182022"/>
            </a:xfrm>
            <a:custGeom>
              <a:avLst/>
              <a:gdLst>
                <a:gd name="T0" fmla="*/ 18 w 35"/>
                <a:gd name="T1" fmla="*/ 0 h 35"/>
                <a:gd name="T2" fmla="*/ 0 w 35"/>
                <a:gd name="T3" fmla="*/ 18 h 35"/>
                <a:gd name="T4" fmla="*/ 18 w 35"/>
                <a:gd name="T5" fmla="*/ 35 h 35"/>
                <a:gd name="T6" fmla="*/ 35 w 35"/>
                <a:gd name="T7" fmla="*/ 18 h 35"/>
                <a:gd name="T8" fmla="*/ 18 w 35"/>
                <a:gd name="T9" fmla="*/ 0 h 35"/>
                <a:gd name="T10" fmla="*/ 18 w 35"/>
                <a:gd name="T11" fmla="*/ 32 h 35"/>
                <a:gd name="T12" fmla="*/ 3 w 35"/>
                <a:gd name="T13" fmla="*/ 18 h 35"/>
                <a:gd name="T14" fmla="*/ 18 w 35"/>
                <a:gd name="T15" fmla="*/ 3 h 35"/>
                <a:gd name="T16" fmla="*/ 32 w 35"/>
                <a:gd name="T17" fmla="*/ 18 h 35"/>
                <a:gd name="T18" fmla="*/ 18 w 35"/>
                <a:gd name="T19" fmla="*/ 32 h 35"/>
                <a:gd name="T20" fmla="*/ 27 w 35"/>
                <a:gd name="T21" fmla="*/ 12 h 35"/>
                <a:gd name="T22" fmla="*/ 27 w 35"/>
                <a:gd name="T23" fmla="*/ 14 h 35"/>
                <a:gd name="T24" fmla="*/ 16 w 35"/>
                <a:gd name="T25" fmla="*/ 23 h 35"/>
                <a:gd name="T26" fmla="*/ 16 w 35"/>
                <a:gd name="T27" fmla="*/ 23 h 35"/>
                <a:gd name="T28" fmla="*/ 15 w 35"/>
                <a:gd name="T29" fmla="*/ 23 h 35"/>
                <a:gd name="T30" fmla="*/ 9 w 35"/>
                <a:gd name="T31" fmla="*/ 18 h 35"/>
                <a:gd name="T32" fmla="*/ 9 w 35"/>
                <a:gd name="T33" fmla="*/ 16 h 35"/>
                <a:gd name="T34" fmla="*/ 10 w 35"/>
                <a:gd name="T35" fmla="*/ 16 h 35"/>
                <a:gd name="T36" fmla="*/ 16 w 35"/>
                <a:gd name="T37" fmla="*/ 21 h 35"/>
                <a:gd name="T38" fmla="*/ 26 w 35"/>
                <a:gd name="T39" fmla="*/ 12 h 35"/>
                <a:gd name="T40" fmla="*/ 27 w 35"/>
                <a:gd name="T41" fmla="*/ 1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5" h="35">
                  <a:moveTo>
                    <a:pt x="18" y="0"/>
                  </a:moveTo>
                  <a:cubicBezTo>
                    <a:pt x="8" y="0"/>
                    <a:pt x="0" y="8"/>
                    <a:pt x="0" y="18"/>
                  </a:cubicBezTo>
                  <a:cubicBezTo>
                    <a:pt x="0" y="27"/>
                    <a:pt x="8" y="35"/>
                    <a:pt x="18" y="35"/>
                  </a:cubicBezTo>
                  <a:cubicBezTo>
                    <a:pt x="28" y="35"/>
                    <a:pt x="35" y="27"/>
                    <a:pt x="35" y="18"/>
                  </a:cubicBezTo>
                  <a:cubicBezTo>
                    <a:pt x="35" y="8"/>
                    <a:pt x="28" y="0"/>
                    <a:pt x="18" y="0"/>
                  </a:cubicBezTo>
                  <a:close/>
                  <a:moveTo>
                    <a:pt x="18" y="32"/>
                  </a:moveTo>
                  <a:cubicBezTo>
                    <a:pt x="10" y="32"/>
                    <a:pt x="3" y="26"/>
                    <a:pt x="3" y="18"/>
                  </a:cubicBezTo>
                  <a:cubicBezTo>
                    <a:pt x="3" y="10"/>
                    <a:pt x="10" y="3"/>
                    <a:pt x="18" y="3"/>
                  </a:cubicBezTo>
                  <a:cubicBezTo>
                    <a:pt x="26" y="3"/>
                    <a:pt x="32" y="10"/>
                    <a:pt x="32" y="18"/>
                  </a:cubicBezTo>
                  <a:cubicBezTo>
                    <a:pt x="32" y="26"/>
                    <a:pt x="26" y="32"/>
                    <a:pt x="18" y="32"/>
                  </a:cubicBezTo>
                  <a:close/>
                  <a:moveTo>
                    <a:pt x="27" y="12"/>
                  </a:moveTo>
                  <a:cubicBezTo>
                    <a:pt x="28" y="13"/>
                    <a:pt x="28" y="13"/>
                    <a:pt x="27" y="14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8" y="18"/>
                    <a:pt x="8" y="17"/>
                    <a:pt x="9" y="16"/>
                  </a:cubicBezTo>
                  <a:cubicBezTo>
                    <a:pt x="9" y="16"/>
                    <a:pt x="10" y="16"/>
                    <a:pt x="10" y="16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6" y="12"/>
                    <a:pt x="27" y="12"/>
                    <a:pt x="27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4" name="Freeform 24"/>
            <p:cNvSpPr>
              <a:spLocks noEditPoints="1"/>
            </p:cNvSpPr>
            <p:nvPr/>
          </p:nvSpPr>
          <p:spPr bwMode="auto">
            <a:xfrm>
              <a:off x="4864252" y="5497816"/>
              <a:ext cx="509068" cy="536962"/>
            </a:xfrm>
            <a:custGeom>
              <a:avLst/>
              <a:gdLst>
                <a:gd name="T0" fmla="*/ 22 w 62"/>
                <a:gd name="T1" fmla="*/ 32 h 65"/>
                <a:gd name="T2" fmla="*/ 22 w 62"/>
                <a:gd name="T3" fmla="*/ 52 h 65"/>
                <a:gd name="T4" fmla="*/ 26 w 62"/>
                <a:gd name="T5" fmla="*/ 43 h 65"/>
                <a:gd name="T6" fmla="*/ 47 w 62"/>
                <a:gd name="T7" fmla="*/ 7 h 65"/>
                <a:gd name="T8" fmla="*/ 47 w 62"/>
                <a:gd name="T9" fmla="*/ 19 h 65"/>
                <a:gd name="T10" fmla="*/ 40 w 62"/>
                <a:gd name="T11" fmla="*/ 37 h 65"/>
                <a:gd name="T12" fmla="*/ 36 w 62"/>
                <a:gd name="T13" fmla="*/ 27 h 65"/>
                <a:gd name="T14" fmla="*/ 32 w 62"/>
                <a:gd name="T15" fmla="*/ 26 h 65"/>
                <a:gd name="T16" fmla="*/ 24 w 62"/>
                <a:gd name="T17" fmla="*/ 22 h 65"/>
                <a:gd name="T18" fmla="*/ 18 w 62"/>
                <a:gd name="T19" fmla="*/ 21 h 65"/>
                <a:gd name="T20" fmla="*/ 11 w 62"/>
                <a:gd name="T21" fmla="*/ 28 h 65"/>
                <a:gd name="T22" fmla="*/ 6 w 62"/>
                <a:gd name="T23" fmla="*/ 28 h 65"/>
                <a:gd name="T24" fmla="*/ 3 w 62"/>
                <a:gd name="T25" fmla="*/ 38 h 65"/>
                <a:gd name="T26" fmla="*/ 0 w 62"/>
                <a:gd name="T27" fmla="*/ 43 h 65"/>
                <a:gd name="T28" fmla="*/ 3 w 62"/>
                <a:gd name="T29" fmla="*/ 47 h 65"/>
                <a:gd name="T30" fmla="*/ 6 w 62"/>
                <a:gd name="T31" fmla="*/ 58 h 65"/>
                <a:gd name="T32" fmla="*/ 11 w 62"/>
                <a:gd name="T33" fmla="*/ 58 h 65"/>
                <a:gd name="T34" fmla="*/ 18 w 62"/>
                <a:gd name="T35" fmla="*/ 65 h 65"/>
                <a:gd name="T36" fmla="*/ 24 w 62"/>
                <a:gd name="T37" fmla="*/ 64 h 65"/>
                <a:gd name="T38" fmla="*/ 32 w 62"/>
                <a:gd name="T39" fmla="*/ 60 h 65"/>
                <a:gd name="T40" fmla="*/ 36 w 62"/>
                <a:gd name="T41" fmla="*/ 59 h 65"/>
                <a:gd name="T42" fmla="*/ 40 w 62"/>
                <a:gd name="T43" fmla="*/ 49 h 65"/>
                <a:gd name="T44" fmla="*/ 44 w 62"/>
                <a:gd name="T45" fmla="*/ 46 h 65"/>
                <a:gd name="T46" fmla="*/ 38 w 62"/>
                <a:gd name="T47" fmla="*/ 53 h 65"/>
                <a:gd name="T48" fmla="*/ 22 w 62"/>
                <a:gd name="T49" fmla="*/ 58 h 65"/>
                <a:gd name="T50" fmla="*/ 6 w 62"/>
                <a:gd name="T51" fmla="*/ 53 h 65"/>
                <a:gd name="T52" fmla="*/ 7 w 62"/>
                <a:gd name="T53" fmla="*/ 38 h 65"/>
                <a:gd name="T54" fmla="*/ 18 w 62"/>
                <a:gd name="T55" fmla="*/ 24 h 65"/>
                <a:gd name="T56" fmla="*/ 36 w 62"/>
                <a:gd name="T57" fmla="*/ 30 h 65"/>
                <a:gd name="T58" fmla="*/ 41 w 62"/>
                <a:gd name="T59" fmla="*/ 44 h 65"/>
                <a:gd name="T60" fmla="*/ 59 w 62"/>
                <a:gd name="T61" fmla="*/ 11 h 65"/>
                <a:gd name="T62" fmla="*/ 60 w 62"/>
                <a:gd name="T63" fmla="*/ 7 h 65"/>
                <a:gd name="T64" fmla="*/ 54 w 62"/>
                <a:gd name="T65" fmla="*/ 4 h 65"/>
                <a:gd name="T66" fmla="*/ 49 w 62"/>
                <a:gd name="T67" fmla="*/ 0 h 65"/>
                <a:gd name="T68" fmla="*/ 46 w 62"/>
                <a:gd name="T69" fmla="*/ 0 h 65"/>
                <a:gd name="T70" fmla="*/ 40 w 62"/>
                <a:gd name="T71" fmla="*/ 4 h 65"/>
                <a:gd name="T72" fmla="*/ 38 w 62"/>
                <a:gd name="T73" fmla="*/ 4 h 65"/>
                <a:gd name="T74" fmla="*/ 35 w 62"/>
                <a:gd name="T75" fmla="*/ 11 h 65"/>
                <a:gd name="T76" fmla="*/ 33 w 62"/>
                <a:gd name="T77" fmla="*/ 14 h 65"/>
                <a:gd name="T78" fmla="*/ 35 w 62"/>
                <a:gd name="T79" fmla="*/ 18 h 65"/>
                <a:gd name="T80" fmla="*/ 37 w 62"/>
                <a:gd name="T81" fmla="*/ 24 h 65"/>
                <a:gd name="T82" fmla="*/ 40 w 62"/>
                <a:gd name="T83" fmla="*/ 25 h 65"/>
                <a:gd name="T84" fmla="*/ 46 w 62"/>
                <a:gd name="T85" fmla="*/ 28 h 65"/>
                <a:gd name="T86" fmla="*/ 49 w 62"/>
                <a:gd name="T87" fmla="*/ 29 h 65"/>
                <a:gd name="T88" fmla="*/ 54 w 62"/>
                <a:gd name="T89" fmla="*/ 24 h 65"/>
                <a:gd name="T90" fmla="*/ 57 w 62"/>
                <a:gd name="T91" fmla="*/ 24 h 65"/>
                <a:gd name="T92" fmla="*/ 59 w 62"/>
                <a:gd name="T93" fmla="*/ 18 h 65"/>
                <a:gd name="T94" fmla="*/ 61 w 62"/>
                <a:gd name="T95" fmla="*/ 12 h 65"/>
                <a:gd name="T96" fmla="*/ 52 w 62"/>
                <a:gd name="T97" fmla="*/ 22 h 65"/>
                <a:gd name="T98" fmla="*/ 43 w 62"/>
                <a:gd name="T99" fmla="*/ 25 h 65"/>
                <a:gd name="T100" fmla="*/ 36 w 62"/>
                <a:gd name="T101" fmla="*/ 15 h 65"/>
                <a:gd name="T102" fmla="*/ 38 w 62"/>
                <a:gd name="T103" fmla="*/ 7 h 65"/>
                <a:gd name="T104" fmla="*/ 50 w 62"/>
                <a:gd name="T105" fmla="*/ 3 h 65"/>
                <a:gd name="T106" fmla="*/ 56 w 62"/>
                <a:gd name="T107" fmla="*/ 1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2" h="65">
                  <a:moveTo>
                    <a:pt x="22" y="32"/>
                  </a:moveTo>
                  <a:cubicBezTo>
                    <a:pt x="15" y="32"/>
                    <a:pt x="11" y="37"/>
                    <a:pt x="11" y="43"/>
                  </a:cubicBezTo>
                  <a:cubicBezTo>
                    <a:pt x="11" y="49"/>
                    <a:pt x="15" y="54"/>
                    <a:pt x="22" y="54"/>
                  </a:cubicBezTo>
                  <a:cubicBezTo>
                    <a:pt x="28" y="54"/>
                    <a:pt x="33" y="49"/>
                    <a:pt x="33" y="43"/>
                  </a:cubicBezTo>
                  <a:cubicBezTo>
                    <a:pt x="33" y="37"/>
                    <a:pt x="28" y="32"/>
                    <a:pt x="22" y="32"/>
                  </a:cubicBezTo>
                  <a:close/>
                  <a:moveTo>
                    <a:pt x="22" y="52"/>
                  </a:moveTo>
                  <a:cubicBezTo>
                    <a:pt x="17" y="52"/>
                    <a:pt x="13" y="48"/>
                    <a:pt x="13" y="43"/>
                  </a:cubicBezTo>
                  <a:cubicBezTo>
                    <a:pt x="13" y="38"/>
                    <a:pt x="17" y="34"/>
                    <a:pt x="22" y="34"/>
                  </a:cubicBezTo>
                  <a:cubicBezTo>
                    <a:pt x="27" y="34"/>
                    <a:pt x="31" y="38"/>
                    <a:pt x="31" y="43"/>
                  </a:cubicBezTo>
                  <a:cubicBezTo>
                    <a:pt x="31" y="48"/>
                    <a:pt x="27" y="52"/>
                    <a:pt x="22" y="52"/>
                  </a:cubicBezTo>
                  <a:close/>
                  <a:moveTo>
                    <a:pt x="26" y="43"/>
                  </a:moveTo>
                  <a:cubicBezTo>
                    <a:pt x="26" y="45"/>
                    <a:pt x="24" y="47"/>
                    <a:pt x="22" y="47"/>
                  </a:cubicBezTo>
                  <a:cubicBezTo>
                    <a:pt x="19" y="47"/>
                    <a:pt x="17" y="45"/>
                    <a:pt x="17" y="43"/>
                  </a:cubicBezTo>
                  <a:cubicBezTo>
                    <a:pt x="17" y="40"/>
                    <a:pt x="19" y="38"/>
                    <a:pt x="22" y="38"/>
                  </a:cubicBezTo>
                  <a:cubicBezTo>
                    <a:pt x="24" y="38"/>
                    <a:pt x="26" y="40"/>
                    <a:pt x="26" y="43"/>
                  </a:cubicBezTo>
                  <a:close/>
                  <a:moveTo>
                    <a:pt x="47" y="7"/>
                  </a:moveTo>
                  <a:cubicBezTo>
                    <a:pt x="43" y="7"/>
                    <a:pt x="40" y="10"/>
                    <a:pt x="40" y="14"/>
                  </a:cubicBezTo>
                  <a:cubicBezTo>
                    <a:pt x="40" y="18"/>
                    <a:pt x="43" y="21"/>
                    <a:pt x="47" y="21"/>
                  </a:cubicBezTo>
                  <a:cubicBezTo>
                    <a:pt x="51" y="21"/>
                    <a:pt x="54" y="18"/>
                    <a:pt x="54" y="14"/>
                  </a:cubicBezTo>
                  <a:cubicBezTo>
                    <a:pt x="54" y="10"/>
                    <a:pt x="51" y="7"/>
                    <a:pt x="47" y="7"/>
                  </a:cubicBezTo>
                  <a:close/>
                  <a:moveTo>
                    <a:pt x="47" y="19"/>
                  </a:moveTo>
                  <a:cubicBezTo>
                    <a:pt x="44" y="19"/>
                    <a:pt x="42" y="17"/>
                    <a:pt x="42" y="14"/>
                  </a:cubicBezTo>
                  <a:cubicBezTo>
                    <a:pt x="42" y="12"/>
                    <a:pt x="44" y="9"/>
                    <a:pt x="47" y="9"/>
                  </a:cubicBezTo>
                  <a:cubicBezTo>
                    <a:pt x="49" y="9"/>
                    <a:pt x="52" y="12"/>
                    <a:pt x="52" y="14"/>
                  </a:cubicBezTo>
                  <a:cubicBezTo>
                    <a:pt x="52" y="17"/>
                    <a:pt x="49" y="19"/>
                    <a:pt x="47" y="19"/>
                  </a:cubicBezTo>
                  <a:close/>
                  <a:moveTo>
                    <a:pt x="43" y="39"/>
                  </a:moveTo>
                  <a:cubicBezTo>
                    <a:pt x="43" y="38"/>
                    <a:pt x="42" y="38"/>
                    <a:pt x="42" y="38"/>
                  </a:cubicBezTo>
                  <a:cubicBezTo>
                    <a:pt x="42" y="38"/>
                    <a:pt x="42" y="38"/>
                    <a:pt x="41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0" y="38"/>
                    <a:pt x="40" y="38"/>
                    <a:pt x="40" y="37"/>
                  </a:cubicBezTo>
                  <a:cubicBezTo>
                    <a:pt x="39" y="36"/>
                    <a:pt x="40" y="36"/>
                    <a:pt x="40" y="35"/>
                  </a:cubicBezTo>
                  <a:cubicBezTo>
                    <a:pt x="41" y="35"/>
                    <a:pt x="41" y="35"/>
                    <a:pt x="42" y="34"/>
                  </a:cubicBezTo>
                  <a:cubicBezTo>
                    <a:pt x="42" y="33"/>
                    <a:pt x="42" y="33"/>
                    <a:pt x="41" y="32"/>
                  </a:cubicBezTo>
                  <a:cubicBezTo>
                    <a:pt x="40" y="31"/>
                    <a:pt x="39" y="29"/>
                    <a:pt x="38" y="28"/>
                  </a:cubicBezTo>
                  <a:cubicBezTo>
                    <a:pt x="38" y="27"/>
                    <a:pt x="37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5" y="27"/>
                    <a:pt x="35" y="28"/>
                  </a:cubicBezTo>
                  <a:cubicBezTo>
                    <a:pt x="35" y="28"/>
                    <a:pt x="34" y="28"/>
                    <a:pt x="34" y="28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32" y="27"/>
                    <a:pt x="32" y="27"/>
                    <a:pt x="32" y="26"/>
                  </a:cubicBezTo>
                  <a:cubicBezTo>
                    <a:pt x="33" y="25"/>
                    <a:pt x="33" y="25"/>
                    <a:pt x="33" y="24"/>
                  </a:cubicBezTo>
                  <a:cubicBezTo>
                    <a:pt x="32" y="24"/>
                    <a:pt x="32" y="23"/>
                    <a:pt x="32" y="23"/>
                  </a:cubicBezTo>
                  <a:cubicBezTo>
                    <a:pt x="30" y="22"/>
                    <a:pt x="28" y="22"/>
                    <a:pt x="26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5" y="21"/>
                    <a:pt x="25" y="21"/>
                    <a:pt x="24" y="22"/>
                  </a:cubicBezTo>
                  <a:cubicBezTo>
                    <a:pt x="24" y="22"/>
                    <a:pt x="24" y="22"/>
                    <a:pt x="24" y="23"/>
                  </a:cubicBezTo>
                  <a:cubicBezTo>
                    <a:pt x="24" y="24"/>
                    <a:pt x="23" y="24"/>
                    <a:pt x="22" y="24"/>
                  </a:cubicBezTo>
                  <a:cubicBezTo>
                    <a:pt x="21" y="24"/>
                    <a:pt x="20" y="24"/>
                    <a:pt x="20" y="23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19" y="21"/>
                    <a:pt x="19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6" y="22"/>
                    <a:pt x="14" y="22"/>
                    <a:pt x="12" y="23"/>
                  </a:cubicBezTo>
                  <a:cubicBezTo>
                    <a:pt x="12" y="23"/>
                    <a:pt x="12" y="24"/>
                    <a:pt x="11" y="24"/>
                  </a:cubicBezTo>
                  <a:cubicBezTo>
                    <a:pt x="11" y="25"/>
                    <a:pt x="11" y="25"/>
                    <a:pt x="12" y="26"/>
                  </a:cubicBezTo>
                  <a:cubicBezTo>
                    <a:pt x="12" y="27"/>
                    <a:pt x="12" y="27"/>
                    <a:pt x="11" y="28"/>
                  </a:cubicBezTo>
                  <a:cubicBezTo>
                    <a:pt x="11" y="28"/>
                    <a:pt x="11" y="28"/>
                    <a:pt x="10" y="28"/>
                  </a:cubicBezTo>
                  <a:cubicBezTo>
                    <a:pt x="10" y="28"/>
                    <a:pt x="9" y="28"/>
                    <a:pt x="9" y="28"/>
                  </a:cubicBezTo>
                  <a:cubicBezTo>
                    <a:pt x="9" y="27"/>
                    <a:pt x="8" y="27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7" y="27"/>
                    <a:pt x="6" y="27"/>
                    <a:pt x="6" y="28"/>
                  </a:cubicBezTo>
                  <a:cubicBezTo>
                    <a:pt x="5" y="29"/>
                    <a:pt x="4" y="31"/>
                    <a:pt x="3" y="32"/>
                  </a:cubicBezTo>
                  <a:cubicBezTo>
                    <a:pt x="2" y="33"/>
                    <a:pt x="2" y="33"/>
                    <a:pt x="2" y="34"/>
                  </a:cubicBezTo>
                  <a:cubicBezTo>
                    <a:pt x="3" y="35"/>
                    <a:pt x="3" y="35"/>
                    <a:pt x="4" y="35"/>
                  </a:cubicBezTo>
                  <a:cubicBezTo>
                    <a:pt x="4" y="36"/>
                    <a:pt x="5" y="36"/>
                    <a:pt x="4" y="37"/>
                  </a:cubicBezTo>
                  <a:cubicBezTo>
                    <a:pt x="4" y="38"/>
                    <a:pt x="4" y="38"/>
                    <a:pt x="3" y="38"/>
                  </a:cubicBezTo>
                  <a:cubicBezTo>
                    <a:pt x="3" y="38"/>
                    <a:pt x="3" y="38"/>
                    <a:pt x="3" y="38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8"/>
                    <a:pt x="1" y="38"/>
                    <a:pt x="1" y="39"/>
                  </a:cubicBezTo>
                  <a:cubicBezTo>
                    <a:pt x="1" y="39"/>
                    <a:pt x="0" y="39"/>
                    <a:pt x="0" y="40"/>
                  </a:cubicBezTo>
                  <a:cubicBezTo>
                    <a:pt x="0" y="41"/>
                    <a:pt x="0" y="42"/>
                    <a:pt x="0" y="43"/>
                  </a:cubicBezTo>
                  <a:cubicBezTo>
                    <a:pt x="0" y="44"/>
                    <a:pt x="0" y="45"/>
                    <a:pt x="0" y="46"/>
                  </a:cubicBezTo>
                  <a:cubicBezTo>
                    <a:pt x="0" y="46"/>
                    <a:pt x="1" y="47"/>
                    <a:pt x="1" y="47"/>
                  </a:cubicBezTo>
                  <a:cubicBezTo>
                    <a:pt x="1" y="47"/>
                    <a:pt x="2" y="48"/>
                    <a:pt x="2" y="48"/>
                  </a:cubicBezTo>
                  <a:cubicBezTo>
                    <a:pt x="2" y="48"/>
                    <a:pt x="2" y="48"/>
                    <a:pt x="3" y="47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4" y="47"/>
                    <a:pt x="4" y="48"/>
                    <a:pt x="4" y="49"/>
                  </a:cubicBezTo>
                  <a:cubicBezTo>
                    <a:pt x="5" y="49"/>
                    <a:pt x="4" y="50"/>
                    <a:pt x="4" y="51"/>
                  </a:cubicBezTo>
                  <a:cubicBezTo>
                    <a:pt x="3" y="51"/>
                    <a:pt x="3" y="51"/>
                    <a:pt x="2" y="52"/>
                  </a:cubicBezTo>
                  <a:cubicBezTo>
                    <a:pt x="2" y="52"/>
                    <a:pt x="2" y="53"/>
                    <a:pt x="3" y="53"/>
                  </a:cubicBezTo>
                  <a:cubicBezTo>
                    <a:pt x="4" y="55"/>
                    <a:pt x="5" y="57"/>
                    <a:pt x="6" y="58"/>
                  </a:cubicBezTo>
                  <a:cubicBezTo>
                    <a:pt x="6" y="58"/>
                    <a:pt x="7" y="59"/>
                    <a:pt x="8" y="59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8" y="59"/>
                    <a:pt x="9" y="58"/>
                    <a:pt x="9" y="58"/>
                  </a:cubicBezTo>
                  <a:cubicBezTo>
                    <a:pt x="9" y="58"/>
                    <a:pt x="10" y="57"/>
                    <a:pt x="10" y="57"/>
                  </a:cubicBezTo>
                  <a:cubicBezTo>
                    <a:pt x="11" y="57"/>
                    <a:pt x="11" y="58"/>
                    <a:pt x="11" y="58"/>
                  </a:cubicBezTo>
                  <a:cubicBezTo>
                    <a:pt x="12" y="58"/>
                    <a:pt x="12" y="59"/>
                    <a:pt x="12" y="60"/>
                  </a:cubicBezTo>
                  <a:cubicBezTo>
                    <a:pt x="11" y="60"/>
                    <a:pt x="11" y="61"/>
                    <a:pt x="11" y="61"/>
                  </a:cubicBezTo>
                  <a:cubicBezTo>
                    <a:pt x="12" y="62"/>
                    <a:pt x="12" y="62"/>
                    <a:pt x="12" y="63"/>
                  </a:cubicBezTo>
                  <a:cubicBezTo>
                    <a:pt x="14" y="64"/>
                    <a:pt x="16" y="64"/>
                    <a:pt x="18" y="65"/>
                  </a:cubicBezTo>
                  <a:cubicBezTo>
                    <a:pt x="18" y="65"/>
                    <a:pt x="18" y="65"/>
                    <a:pt x="18" y="65"/>
                  </a:cubicBezTo>
                  <a:cubicBezTo>
                    <a:pt x="19" y="65"/>
                    <a:pt x="19" y="64"/>
                    <a:pt x="20" y="64"/>
                  </a:cubicBezTo>
                  <a:cubicBezTo>
                    <a:pt x="20" y="64"/>
                    <a:pt x="20" y="63"/>
                    <a:pt x="20" y="63"/>
                  </a:cubicBezTo>
                  <a:cubicBezTo>
                    <a:pt x="20" y="62"/>
                    <a:pt x="21" y="61"/>
                    <a:pt x="22" y="61"/>
                  </a:cubicBezTo>
                  <a:cubicBezTo>
                    <a:pt x="23" y="61"/>
                    <a:pt x="24" y="62"/>
                    <a:pt x="24" y="63"/>
                  </a:cubicBezTo>
                  <a:cubicBezTo>
                    <a:pt x="24" y="63"/>
                    <a:pt x="24" y="64"/>
                    <a:pt x="24" y="64"/>
                  </a:cubicBezTo>
                  <a:cubicBezTo>
                    <a:pt x="25" y="64"/>
                    <a:pt x="25" y="65"/>
                    <a:pt x="26" y="65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8" y="64"/>
                    <a:pt x="30" y="64"/>
                    <a:pt x="32" y="63"/>
                  </a:cubicBezTo>
                  <a:cubicBezTo>
                    <a:pt x="32" y="62"/>
                    <a:pt x="32" y="62"/>
                    <a:pt x="33" y="61"/>
                  </a:cubicBezTo>
                  <a:cubicBezTo>
                    <a:pt x="33" y="61"/>
                    <a:pt x="33" y="60"/>
                    <a:pt x="32" y="60"/>
                  </a:cubicBezTo>
                  <a:cubicBezTo>
                    <a:pt x="32" y="59"/>
                    <a:pt x="32" y="58"/>
                    <a:pt x="33" y="58"/>
                  </a:cubicBezTo>
                  <a:cubicBezTo>
                    <a:pt x="33" y="58"/>
                    <a:pt x="33" y="57"/>
                    <a:pt x="34" y="57"/>
                  </a:cubicBezTo>
                  <a:cubicBezTo>
                    <a:pt x="34" y="57"/>
                    <a:pt x="35" y="58"/>
                    <a:pt x="35" y="58"/>
                  </a:cubicBezTo>
                  <a:cubicBezTo>
                    <a:pt x="35" y="58"/>
                    <a:pt x="36" y="59"/>
                    <a:pt x="36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7" y="59"/>
                    <a:pt x="38" y="58"/>
                    <a:pt x="38" y="58"/>
                  </a:cubicBezTo>
                  <a:cubicBezTo>
                    <a:pt x="39" y="57"/>
                    <a:pt x="40" y="55"/>
                    <a:pt x="41" y="53"/>
                  </a:cubicBezTo>
                  <a:cubicBezTo>
                    <a:pt x="42" y="53"/>
                    <a:pt x="42" y="52"/>
                    <a:pt x="42" y="52"/>
                  </a:cubicBezTo>
                  <a:cubicBezTo>
                    <a:pt x="41" y="51"/>
                    <a:pt x="41" y="51"/>
                    <a:pt x="40" y="51"/>
                  </a:cubicBezTo>
                  <a:cubicBezTo>
                    <a:pt x="40" y="50"/>
                    <a:pt x="39" y="49"/>
                    <a:pt x="40" y="49"/>
                  </a:cubicBezTo>
                  <a:cubicBezTo>
                    <a:pt x="40" y="48"/>
                    <a:pt x="40" y="47"/>
                    <a:pt x="41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2" y="48"/>
                    <a:pt x="43" y="47"/>
                    <a:pt x="43" y="47"/>
                  </a:cubicBezTo>
                  <a:cubicBezTo>
                    <a:pt x="43" y="47"/>
                    <a:pt x="44" y="46"/>
                    <a:pt x="44" y="46"/>
                  </a:cubicBezTo>
                  <a:cubicBezTo>
                    <a:pt x="44" y="45"/>
                    <a:pt x="44" y="44"/>
                    <a:pt x="44" y="43"/>
                  </a:cubicBezTo>
                  <a:cubicBezTo>
                    <a:pt x="44" y="42"/>
                    <a:pt x="44" y="41"/>
                    <a:pt x="44" y="40"/>
                  </a:cubicBezTo>
                  <a:cubicBezTo>
                    <a:pt x="44" y="39"/>
                    <a:pt x="43" y="39"/>
                    <a:pt x="43" y="39"/>
                  </a:cubicBezTo>
                  <a:close/>
                  <a:moveTo>
                    <a:pt x="37" y="48"/>
                  </a:moveTo>
                  <a:cubicBezTo>
                    <a:pt x="36" y="50"/>
                    <a:pt x="37" y="52"/>
                    <a:pt x="38" y="53"/>
                  </a:cubicBezTo>
                  <a:cubicBezTo>
                    <a:pt x="38" y="54"/>
                    <a:pt x="37" y="54"/>
                    <a:pt x="36" y="55"/>
                  </a:cubicBezTo>
                  <a:cubicBezTo>
                    <a:pt x="35" y="54"/>
                    <a:pt x="33" y="54"/>
                    <a:pt x="31" y="55"/>
                  </a:cubicBezTo>
                  <a:cubicBezTo>
                    <a:pt x="29" y="57"/>
                    <a:pt x="29" y="59"/>
                    <a:pt x="29" y="60"/>
                  </a:cubicBezTo>
                  <a:cubicBezTo>
                    <a:pt x="28" y="61"/>
                    <a:pt x="27" y="61"/>
                    <a:pt x="26" y="61"/>
                  </a:cubicBezTo>
                  <a:cubicBezTo>
                    <a:pt x="26" y="60"/>
                    <a:pt x="24" y="58"/>
                    <a:pt x="22" y="58"/>
                  </a:cubicBezTo>
                  <a:cubicBezTo>
                    <a:pt x="20" y="58"/>
                    <a:pt x="18" y="60"/>
                    <a:pt x="18" y="61"/>
                  </a:cubicBezTo>
                  <a:cubicBezTo>
                    <a:pt x="17" y="61"/>
                    <a:pt x="16" y="61"/>
                    <a:pt x="15" y="60"/>
                  </a:cubicBezTo>
                  <a:cubicBezTo>
                    <a:pt x="15" y="59"/>
                    <a:pt x="15" y="57"/>
                    <a:pt x="13" y="55"/>
                  </a:cubicBezTo>
                  <a:cubicBezTo>
                    <a:pt x="11" y="54"/>
                    <a:pt x="9" y="54"/>
                    <a:pt x="8" y="55"/>
                  </a:cubicBezTo>
                  <a:cubicBezTo>
                    <a:pt x="7" y="54"/>
                    <a:pt x="6" y="54"/>
                    <a:pt x="6" y="53"/>
                  </a:cubicBezTo>
                  <a:cubicBezTo>
                    <a:pt x="7" y="52"/>
                    <a:pt x="8" y="50"/>
                    <a:pt x="7" y="48"/>
                  </a:cubicBezTo>
                  <a:cubicBezTo>
                    <a:pt x="7" y="46"/>
                    <a:pt x="5" y="44"/>
                    <a:pt x="3" y="44"/>
                  </a:cubicBezTo>
                  <a:cubicBezTo>
                    <a:pt x="3" y="44"/>
                    <a:pt x="3" y="43"/>
                    <a:pt x="3" y="43"/>
                  </a:cubicBezTo>
                  <a:cubicBezTo>
                    <a:pt x="3" y="42"/>
                    <a:pt x="3" y="42"/>
                    <a:pt x="3" y="41"/>
                  </a:cubicBezTo>
                  <a:cubicBezTo>
                    <a:pt x="5" y="41"/>
                    <a:pt x="7" y="40"/>
                    <a:pt x="7" y="38"/>
                  </a:cubicBezTo>
                  <a:cubicBezTo>
                    <a:pt x="8" y="36"/>
                    <a:pt x="7" y="34"/>
                    <a:pt x="6" y="33"/>
                  </a:cubicBezTo>
                  <a:cubicBezTo>
                    <a:pt x="6" y="32"/>
                    <a:pt x="7" y="31"/>
                    <a:pt x="8" y="30"/>
                  </a:cubicBezTo>
                  <a:cubicBezTo>
                    <a:pt x="9" y="32"/>
                    <a:pt x="11" y="32"/>
                    <a:pt x="13" y="30"/>
                  </a:cubicBezTo>
                  <a:cubicBezTo>
                    <a:pt x="15" y="29"/>
                    <a:pt x="15" y="27"/>
                    <a:pt x="15" y="25"/>
                  </a:cubicBezTo>
                  <a:cubicBezTo>
                    <a:pt x="16" y="25"/>
                    <a:pt x="17" y="25"/>
                    <a:pt x="18" y="24"/>
                  </a:cubicBezTo>
                  <a:cubicBezTo>
                    <a:pt x="18" y="26"/>
                    <a:pt x="20" y="27"/>
                    <a:pt x="22" y="27"/>
                  </a:cubicBezTo>
                  <a:cubicBezTo>
                    <a:pt x="24" y="27"/>
                    <a:pt x="26" y="26"/>
                    <a:pt x="26" y="24"/>
                  </a:cubicBezTo>
                  <a:cubicBezTo>
                    <a:pt x="27" y="25"/>
                    <a:pt x="28" y="25"/>
                    <a:pt x="29" y="25"/>
                  </a:cubicBezTo>
                  <a:cubicBezTo>
                    <a:pt x="29" y="27"/>
                    <a:pt x="29" y="29"/>
                    <a:pt x="31" y="30"/>
                  </a:cubicBezTo>
                  <a:cubicBezTo>
                    <a:pt x="33" y="32"/>
                    <a:pt x="35" y="32"/>
                    <a:pt x="36" y="30"/>
                  </a:cubicBezTo>
                  <a:cubicBezTo>
                    <a:pt x="37" y="31"/>
                    <a:pt x="38" y="32"/>
                    <a:pt x="38" y="33"/>
                  </a:cubicBezTo>
                  <a:cubicBezTo>
                    <a:pt x="37" y="34"/>
                    <a:pt x="36" y="36"/>
                    <a:pt x="37" y="38"/>
                  </a:cubicBezTo>
                  <a:cubicBezTo>
                    <a:pt x="37" y="40"/>
                    <a:pt x="39" y="41"/>
                    <a:pt x="41" y="41"/>
                  </a:cubicBezTo>
                  <a:cubicBezTo>
                    <a:pt x="41" y="42"/>
                    <a:pt x="41" y="42"/>
                    <a:pt x="41" y="43"/>
                  </a:cubicBezTo>
                  <a:cubicBezTo>
                    <a:pt x="41" y="43"/>
                    <a:pt x="41" y="44"/>
                    <a:pt x="41" y="44"/>
                  </a:cubicBezTo>
                  <a:cubicBezTo>
                    <a:pt x="39" y="44"/>
                    <a:pt x="37" y="46"/>
                    <a:pt x="37" y="48"/>
                  </a:cubicBezTo>
                  <a:close/>
                  <a:moveTo>
                    <a:pt x="61" y="12"/>
                  </a:moveTo>
                  <a:cubicBezTo>
                    <a:pt x="61" y="12"/>
                    <a:pt x="61" y="11"/>
                    <a:pt x="61" y="11"/>
                  </a:cubicBezTo>
                  <a:cubicBezTo>
                    <a:pt x="60" y="11"/>
                    <a:pt x="60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9" y="10"/>
                    <a:pt x="60" y="10"/>
                    <a:pt x="60" y="9"/>
                  </a:cubicBezTo>
                  <a:cubicBezTo>
                    <a:pt x="60" y="9"/>
                    <a:pt x="60" y="8"/>
                    <a:pt x="60" y="7"/>
                  </a:cubicBezTo>
                  <a:cubicBezTo>
                    <a:pt x="59" y="6"/>
                    <a:pt x="58" y="5"/>
                    <a:pt x="57" y="4"/>
                  </a:cubicBezTo>
                  <a:cubicBezTo>
                    <a:pt x="57" y="4"/>
                    <a:pt x="57" y="4"/>
                    <a:pt x="56" y="4"/>
                  </a:cubicBezTo>
                  <a:cubicBezTo>
                    <a:pt x="56" y="4"/>
                    <a:pt x="56" y="4"/>
                    <a:pt x="56" y="4"/>
                  </a:cubicBezTo>
                  <a:cubicBezTo>
                    <a:pt x="55" y="4"/>
                    <a:pt x="55" y="4"/>
                    <a:pt x="55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5" y="3"/>
                    <a:pt x="54" y="2"/>
                  </a:cubicBezTo>
                  <a:cubicBezTo>
                    <a:pt x="54" y="2"/>
                    <a:pt x="54" y="1"/>
                    <a:pt x="53" y="1"/>
                  </a:cubicBezTo>
                  <a:cubicBezTo>
                    <a:pt x="52" y="1"/>
                    <a:pt x="51" y="0"/>
                    <a:pt x="50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8" y="0"/>
                    <a:pt x="48" y="0"/>
                  </a:cubicBezTo>
                  <a:cubicBezTo>
                    <a:pt x="48" y="1"/>
                    <a:pt x="47" y="1"/>
                    <a:pt x="47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7" y="1"/>
                    <a:pt x="46" y="1"/>
                    <a:pt x="46" y="0"/>
                  </a:cubicBezTo>
                  <a:cubicBezTo>
                    <a:pt x="46" y="0"/>
                    <a:pt x="45" y="0"/>
                    <a:pt x="45" y="0"/>
                  </a:cubicBezTo>
                  <a:cubicBezTo>
                    <a:pt x="45" y="0"/>
                    <a:pt x="45" y="0"/>
                    <a:pt x="44" y="0"/>
                  </a:cubicBezTo>
                  <a:cubicBezTo>
                    <a:pt x="43" y="0"/>
                    <a:pt x="42" y="1"/>
                    <a:pt x="41" y="1"/>
                  </a:cubicBezTo>
                  <a:cubicBezTo>
                    <a:pt x="40" y="1"/>
                    <a:pt x="40" y="2"/>
                    <a:pt x="40" y="2"/>
                  </a:cubicBezTo>
                  <a:cubicBezTo>
                    <a:pt x="40" y="3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39" y="4"/>
                  </a:cubicBezTo>
                  <a:cubicBezTo>
                    <a:pt x="39" y="4"/>
                    <a:pt x="39" y="4"/>
                    <a:pt x="38" y="4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6" y="5"/>
                    <a:pt x="35" y="6"/>
                    <a:pt x="34" y="7"/>
                  </a:cubicBezTo>
                  <a:cubicBezTo>
                    <a:pt x="34" y="8"/>
                    <a:pt x="34" y="9"/>
                    <a:pt x="34" y="9"/>
                  </a:cubicBezTo>
                  <a:cubicBezTo>
                    <a:pt x="34" y="10"/>
                    <a:pt x="35" y="10"/>
                    <a:pt x="35" y="10"/>
                  </a:cubicBezTo>
                  <a:cubicBezTo>
                    <a:pt x="35" y="10"/>
                    <a:pt x="35" y="10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3" y="11"/>
                    <a:pt x="33" y="12"/>
                    <a:pt x="33" y="12"/>
                  </a:cubicBezTo>
                  <a:cubicBezTo>
                    <a:pt x="33" y="13"/>
                    <a:pt x="33" y="14"/>
                    <a:pt x="33" y="14"/>
                  </a:cubicBezTo>
                  <a:cubicBezTo>
                    <a:pt x="33" y="15"/>
                    <a:pt x="33" y="16"/>
                    <a:pt x="33" y="16"/>
                  </a:cubicBezTo>
                  <a:cubicBezTo>
                    <a:pt x="33" y="17"/>
                    <a:pt x="33" y="17"/>
                    <a:pt x="33" y="18"/>
                  </a:cubicBezTo>
                  <a:cubicBezTo>
                    <a:pt x="34" y="18"/>
                    <a:pt x="34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9"/>
                    <a:pt x="34" y="19"/>
                    <a:pt x="34" y="20"/>
                  </a:cubicBezTo>
                  <a:cubicBezTo>
                    <a:pt x="34" y="20"/>
                    <a:pt x="34" y="21"/>
                    <a:pt x="34" y="21"/>
                  </a:cubicBezTo>
                  <a:cubicBezTo>
                    <a:pt x="35" y="22"/>
                    <a:pt x="36" y="23"/>
                    <a:pt x="37" y="24"/>
                  </a:cubicBezTo>
                  <a:cubicBezTo>
                    <a:pt x="37" y="25"/>
                    <a:pt x="37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9" y="25"/>
                    <a:pt x="39" y="25"/>
                    <a:pt x="39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5"/>
                  </a:cubicBezTo>
                  <a:cubicBezTo>
                    <a:pt x="40" y="25"/>
                    <a:pt x="40" y="26"/>
                    <a:pt x="40" y="26"/>
                  </a:cubicBezTo>
                  <a:cubicBezTo>
                    <a:pt x="40" y="27"/>
                    <a:pt x="40" y="27"/>
                    <a:pt x="41" y="27"/>
                  </a:cubicBezTo>
                  <a:cubicBezTo>
                    <a:pt x="42" y="28"/>
                    <a:pt x="43" y="28"/>
                    <a:pt x="44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5" y="29"/>
                    <a:pt x="46" y="28"/>
                    <a:pt x="46" y="28"/>
                  </a:cubicBezTo>
                  <a:cubicBezTo>
                    <a:pt x="46" y="28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8" y="28"/>
                    <a:pt x="48" y="28"/>
                  </a:cubicBezTo>
                  <a:cubicBezTo>
                    <a:pt x="48" y="28"/>
                    <a:pt x="49" y="29"/>
                    <a:pt x="49" y="29"/>
                  </a:cubicBezTo>
                  <a:cubicBezTo>
                    <a:pt x="49" y="29"/>
                    <a:pt x="49" y="29"/>
                    <a:pt x="50" y="29"/>
                  </a:cubicBezTo>
                  <a:cubicBezTo>
                    <a:pt x="51" y="28"/>
                    <a:pt x="52" y="28"/>
                    <a:pt x="53" y="27"/>
                  </a:cubicBezTo>
                  <a:cubicBezTo>
                    <a:pt x="54" y="27"/>
                    <a:pt x="54" y="27"/>
                    <a:pt x="54" y="26"/>
                  </a:cubicBezTo>
                  <a:cubicBezTo>
                    <a:pt x="55" y="26"/>
                    <a:pt x="54" y="25"/>
                    <a:pt x="54" y="25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5" y="24"/>
                  </a:cubicBezTo>
                  <a:cubicBezTo>
                    <a:pt x="55" y="25"/>
                    <a:pt x="55" y="25"/>
                    <a:pt x="56" y="25"/>
                  </a:cubicBezTo>
                  <a:cubicBezTo>
                    <a:pt x="56" y="25"/>
                    <a:pt x="56" y="25"/>
                    <a:pt x="56" y="25"/>
                  </a:cubicBezTo>
                  <a:cubicBezTo>
                    <a:pt x="57" y="25"/>
                    <a:pt x="57" y="25"/>
                    <a:pt x="57" y="24"/>
                  </a:cubicBezTo>
                  <a:cubicBezTo>
                    <a:pt x="58" y="23"/>
                    <a:pt x="59" y="22"/>
                    <a:pt x="60" y="21"/>
                  </a:cubicBezTo>
                  <a:cubicBezTo>
                    <a:pt x="60" y="21"/>
                    <a:pt x="60" y="20"/>
                    <a:pt x="60" y="20"/>
                  </a:cubicBezTo>
                  <a:cubicBezTo>
                    <a:pt x="60" y="19"/>
                    <a:pt x="59" y="19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60" y="18"/>
                    <a:pt x="60" y="18"/>
                    <a:pt x="60" y="18"/>
                  </a:cubicBezTo>
                  <a:cubicBezTo>
                    <a:pt x="61" y="17"/>
                    <a:pt x="61" y="17"/>
                    <a:pt x="61" y="16"/>
                  </a:cubicBezTo>
                  <a:cubicBezTo>
                    <a:pt x="61" y="16"/>
                    <a:pt x="62" y="15"/>
                    <a:pt x="62" y="14"/>
                  </a:cubicBezTo>
                  <a:cubicBezTo>
                    <a:pt x="62" y="14"/>
                    <a:pt x="61" y="13"/>
                    <a:pt x="61" y="12"/>
                  </a:cubicBezTo>
                  <a:close/>
                  <a:moveTo>
                    <a:pt x="58" y="15"/>
                  </a:moveTo>
                  <a:cubicBezTo>
                    <a:pt x="57" y="15"/>
                    <a:pt x="56" y="16"/>
                    <a:pt x="56" y="17"/>
                  </a:cubicBezTo>
                  <a:cubicBezTo>
                    <a:pt x="55" y="18"/>
                    <a:pt x="56" y="20"/>
                    <a:pt x="57" y="21"/>
                  </a:cubicBezTo>
                  <a:cubicBezTo>
                    <a:pt x="56" y="21"/>
                    <a:pt x="56" y="21"/>
                    <a:pt x="56" y="22"/>
                  </a:cubicBezTo>
                  <a:cubicBezTo>
                    <a:pt x="55" y="21"/>
                    <a:pt x="53" y="21"/>
                    <a:pt x="52" y="22"/>
                  </a:cubicBezTo>
                  <a:cubicBezTo>
                    <a:pt x="51" y="23"/>
                    <a:pt x="51" y="24"/>
                    <a:pt x="51" y="25"/>
                  </a:cubicBezTo>
                  <a:cubicBezTo>
                    <a:pt x="51" y="25"/>
                    <a:pt x="50" y="25"/>
                    <a:pt x="50" y="25"/>
                  </a:cubicBezTo>
                  <a:cubicBezTo>
                    <a:pt x="49" y="24"/>
                    <a:pt x="48" y="24"/>
                    <a:pt x="47" y="24"/>
                  </a:cubicBezTo>
                  <a:cubicBezTo>
                    <a:pt x="46" y="24"/>
                    <a:pt x="45" y="24"/>
                    <a:pt x="44" y="25"/>
                  </a:cubicBezTo>
                  <a:cubicBezTo>
                    <a:pt x="44" y="25"/>
                    <a:pt x="43" y="25"/>
                    <a:pt x="43" y="25"/>
                  </a:cubicBezTo>
                  <a:cubicBezTo>
                    <a:pt x="43" y="24"/>
                    <a:pt x="43" y="23"/>
                    <a:pt x="42" y="22"/>
                  </a:cubicBezTo>
                  <a:cubicBezTo>
                    <a:pt x="41" y="21"/>
                    <a:pt x="39" y="21"/>
                    <a:pt x="38" y="22"/>
                  </a:cubicBezTo>
                  <a:cubicBezTo>
                    <a:pt x="38" y="21"/>
                    <a:pt x="38" y="21"/>
                    <a:pt x="37" y="21"/>
                  </a:cubicBezTo>
                  <a:cubicBezTo>
                    <a:pt x="38" y="20"/>
                    <a:pt x="39" y="18"/>
                    <a:pt x="38" y="17"/>
                  </a:cubicBezTo>
                  <a:cubicBezTo>
                    <a:pt x="38" y="16"/>
                    <a:pt x="37" y="15"/>
                    <a:pt x="36" y="15"/>
                  </a:cubicBezTo>
                  <a:cubicBezTo>
                    <a:pt x="36" y="15"/>
                    <a:pt x="36" y="15"/>
                    <a:pt x="36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7" y="14"/>
                    <a:pt x="38" y="13"/>
                    <a:pt x="38" y="11"/>
                  </a:cubicBezTo>
                  <a:cubicBezTo>
                    <a:pt x="39" y="10"/>
                    <a:pt x="38" y="9"/>
                    <a:pt x="37" y="8"/>
                  </a:cubicBezTo>
                  <a:cubicBezTo>
                    <a:pt x="38" y="8"/>
                    <a:pt x="38" y="7"/>
                    <a:pt x="38" y="7"/>
                  </a:cubicBezTo>
                  <a:cubicBezTo>
                    <a:pt x="39" y="8"/>
                    <a:pt x="41" y="8"/>
                    <a:pt x="42" y="7"/>
                  </a:cubicBezTo>
                  <a:cubicBezTo>
                    <a:pt x="43" y="6"/>
                    <a:pt x="43" y="5"/>
                    <a:pt x="43" y="4"/>
                  </a:cubicBezTo>
                  <a:cubicBezTo>
                    <a:pt x="43" y="3"/>
                    <a:pt x="44" y="3"/>
                    <a:pt x="44" y="3"/>
                  </a:cubicBezTo>
                  <a:cubicBezTo>
                    <a:pt x="45" y="4"/>
                    <a:pt x="46" y="5"/>
                    <a:pt x="47" y="5"/>
                  </a:cubicBezTo>
                  <a:cubicBezTo>
                    <a:pt x="48" y="5"/>
                    <a:pt x="49" y="4"/>
                    <a:pt x="50" y="3"/>
                  </a:cubicBezTo>
                  <a:cubicBezTo>
                    <a:pt x="50" y="3"/>
                    <a:pt x="51" y="3"/>
                    <a:pt x="51" y="4"/>
                  </a:cubicBezTo>
                  <a:cubicBezTo>
                    <a:pt x="51" y="5"/>
                    <a:pt x="51" y="6"/>
                    <a:pt x="52" y="7"/>
                  </a:cubicBezTo>
                  <a:cubicBezTo>
                    <a:pt x="53" y="8"/>
                    <a:pt x="55" y="8"/>
                    <a:pt x="56" y="7"/>
                  </a:cubicBezTo>
                  <a:cubicBezTo>
                    <a:pt x="56" y="7"/>
                    <a:pt x="56" y="8"/>
                    <a:pt x="57" y="8"/>
                  </a:cubicBezTo>
                  <a:cubicBezTo>
                    <a:pt x="56" y="9"/>
                    <a:pt x="55" y="10"/>
                    <a:pt x="56" y="11"/>
                  </a:cubicBezTo>
                  <a:cubicBezTo>
                    <a:pt x="56" y="13"/>
                    <a:pt x="57" y="14"/>
                    <a:pt x="58" y="14"/>
                  </a:cubicBezTo>
                  <a:cubicBezTo>
                    <a:pt x="58" y="14"/>
                    <a:pt x="59" y="14"/>
                    <a:pt x="59" y="14"/>
                  </a:cubicBezTo>
                  <a:cubicBezTo>
                    <a:pt x="59" y="15"/>
                    <a:pt x="58" y="15"/>
                    <a:pt x="58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5" name="Freeform 33"/>
            <p:cNvSpPr>
              <a:spLocks noEditPoints="1"/>
            </p:cNvSpPr>
            <p:nvPr/>
          </p:nvSpPr>
          <p:spPr bwMode="auto">
            <a:xfrm>
              <a:off x="7948290" y="3894150"/>
              <a:ext cx="326659" cy="334627"/>
            </a:xfrm>
            <a:custGeom>
              <a:avLst/>
              <a:gdLst>
                <a:gd name="T0" fmla="*/ 8 w 52"/>
                <a:gd name="T1" fmla="*/ 19 h 53"/>
                <a:gd name="T2" fmla="*/ 8 w 52"/>
                <a:gd name="T3" fmla="*/ 19 h 53"/>
                <a:gd name="T4" fmla="*/ 8 w 52"/>
                <a:gd name="T5" fmla="*/ 18 h 53"/>
                <a:gd name="T6" fmla="*/ 8 w 52"/>
                <a:gd name="T7" fmla="*/ 17 h 53"/>
                <a:gd name="T8" fmla="*/ 8 w 52"/>
                <a:gd name="T9" fmla="*/ 17 h 53"/>
                <a:gd name="T10" fmla="*/ 15 w 52"/>
                <a:gd name="T11" fmla="*/ 10 h 53"/>
                <a:gd name="T12" fmla="*/ 17 w 52"/>
                <a:gd name="T13" fmla="*/ 10 h 53"/>
                <a:gd name="T14" fmla="*/ 17 w 52"/>
                <a:gd name="T15" fmla="*/ 12 h 53"/>
                <a:gd name="T16" fmla="*/ 13 w 52"/>
                <a:gd name="T17" fmla="*/ 17 h 53"/>
                <a:gd name="T18" fmla="*/ 39 w 52"/>
                <a:gd name="T19" fmla="*/ 17 h 53"/>
                <a:gd name="T20" fmla="*/ 40 w 52"/>
                <a:gd name="T21" fmla="*/ 18 h 53"/>
                <a:gd name="T22" fmla="*/ 39 w 52"/>
                <a:gd name="T23" fmla="*/ 20 h 53"/>
                <a:gd name="T24" fmla="*/ 13 w 52"/>
                <a:gd name="T25" fmla="*/ 20 h 53"/>
                <a:gd name="T26" fmla="*/ 17 w 52"/>
                <a:gd name="T27" fmla="*/ 24 h 53"/>
                <a:gd name="T28" fmla="*/ 17 w 52"/>
                <a:gd name="T29" fmla="*/ 26 h 53"/>
                <a:gd name="T30" fmla="*/ 16 w 52"/>
                <a:gd name="T31" fmla="*/ 26 h 53"/>
                <a:gd name="T32" fmla="*/ 15 w 52"/>
                <a:gd name="T33" fmla="*/ 26 h 53"/>
                <a:gd name="T34" fmla="*/ 8 w 52"/>
                <a:gd name="T35" fmla="*/ 19 h 53"/>
                <a:gd name="T36" fmla="*/ 43 w 52"/>
                <a:gd name="T37" fmla="*/ 34 h 53"/>
                <a:gd name="T38" fmla="*/ 43 w 52"/>
                <a:gd name="T39" fmla="*/ 34 h 53"/>
                <a:gd name="T40" fmla="*/ 36 w 52"/>
                <a:gd name="T41" fmla="*/ 27 h 53"/>
                <a:gd name="T42" fmla="*/ 34 w 52"/>
                <a:gd name="T43" fmla="*/ 27 h 53"/>
                <a:gd name="T44" fmla="*/ 34 w 52"/>
                <a:gd name="T45" fmla="*/ 29 h 53"/>
                <a:gd name="T46" fmla="*/ 39 w 52"/>
                <a:gd name="T47" fmla="*/ 33 h 53"/>
                <a:gd name="T48" fmla="*/ 13 w 52"/>
                <a:gd name="T49" fmla="*/ 33 h 53"/>
                <a:gd name="T50" fmla="*/ 11 w 52"/>
                <a:gd name="T51" fmla="*/ 35 h 53"/>
                <a:gd name="T52" fmla="*/ 13 w 52"/>
                <a:gd name="T53" fmla="*/ 36 h 53"/>
                <a:gd name="T54" fmla="*/ 39 w 52"/>
                <a:gd name="T55" fmla="*/ 36 h 53"/>
                <a:gd name="T56" fmla="*/ 34 w 52"/>
                <a:gd name="T57" fmla="*/ 41 h 53"/>
                <a:gd name="T58" fmla="*/ 34 w 52"/>
                <a:gd name="T59" fmla="*/ 43 h 53"/>
                <a:gd name="T60" fmla="*/ 35 w 52"/>
                <a:gd name="T61" fmla="*/ 43 h 53"/>
                <a:gd name="T62" fmla="*/ 36 w 52"/>
                <a:gd name="T63" fmla="*/ 43 h 53"/>
                <a:gd name="T64" fmla="*/ 43 w 52"/>
                <a:gd name="T65" fmla="*/ 36 h 53"/>
                <a:gd name="T66" fmla="*/ 43 w 52"/>
                <a:gd name="T67" fmla="*/ 36 h 53"/>
                <a:gd name="T68" fmla="*/ 44 w 52"/>
                <a:gd name="T69" fmla="*/ 35 h 53"/>
                <a:gd name="T70" fmla="*/ 43 w 52"/>
                <a:gd name="T71" fmla="*/ 34 h 53"/>
                <a:gd name="T72" fmla="*/ 52 w 52"/>
                <a:gd name="T73" fmla="*/ 7 h 53"/>
                <a:gd name="T74" fmla="*/ 52 w 52"/>
                <a:gd name="T75" fmla="*/ 45 h 53"/>
                <a:gd name="T76" fmla="*/ 45 w 52"/>
                <a:gd name="T77" fmla="*/ 53 h 53"/>
                <a:gd name="T78" fmla="*/ 7 w 52"/>
                <a:gd name="T79" fmla="*/ 53 h 53"/>
                <a:gd name="T80" fmla="*/ 0 w 52"/>
                <a:gd name="T81" fmla="*/ 45 h 53"/>
                <a:gd name="T82" fmla="*/ 0 w 52"/>
                <a:gd name="T83" fmla="*/ 7 h 53"/>
                <a:gd name="T84" fmla="*/ 7 w 52"/>
                <a:gd name="T85" fmla="*/ 0 h 53"/>
                <a:gd name="T86" fmla="*/ 45 w 52"/>
                <a:gd name="T87" fmla="*/ 0 h 53"/>
                <a:gd name="T88" fmla="*/ 52 w 52"/>
                <a:gd name="T89" fmla="*/ 7 h 53"/>
                <a:gd name="T90" fmla="*/ 49 w 52"/>
                <a:gd name="T91" fmla="*/ 7 h 53"/>
                <a:gd name="T92" fmla="*/ 45 w 52"/>
                <a:gd name="T93" fmla="*/ 3 h 53"/>
                <a:gd name="T94" fmla="*/ 7 w 52"/>
                <a:gd name="T95" fmla="*/ 3 h 53"/>
                <a:gd name="T96" fmla="*/ 3 w 52"/>
                <a:gd name="T97" fmla="*/ 7 h 53"/>
                <a:gd name="T98" fmla="*/ 3 w 52"/>
                <a:gd name="T99" fmla="*/ 45 h 53"/>
                <a:gd name="T100" fmla="*/ 7 w 52"/>
                <a:gd name="T101" fmla="*/ 50 h 53"/>
                <a:gd name="T102" fmla="*/ 45 w 52"/>
                <a:gd name="T103" fmla="*/ 50 h 53"/>
                <a:gd name="T104" fmla="*/ 49 w 52"/>
                <a:gd name="T105" fmla="*/ 45 h 53"/>
                <a:gd name="T106" fmla="*/ 49 w 52"/>
                <a:gd name="T107" fmla="*/ 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2" h="53">
                  <a:moveTo>
                    <a:pt x="8" y="19"/>
                  </a:move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8"/>
                    <a:pt x="8" y="18"/>
                  </a:cubicBezTo>
                  <a:cubicBezTo>
                    <a:pt x="8" y="18"/>
                    <a:pt x="8" y="17"/>
                    <a:pt x="8" y="17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9"/>
                    <a:pt x="16" y="9"/>
                    <a:pt x="17" y="10"/>
                  </a:cubicBezTo>
                  <a:cubicBezTo>
                    <a:pt x="18" y="11"/>
                    <a:pt x="18" y="12"/>
                    <a:pt x="17" y="12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40" y="17"/>
                    <a:pt x="40" y="17"/>
                    <a:pt x="40" y="18"/>
                  </a:cubicBezTo>
                  <a:cubicBezTo>
                    <a:pt x="40" y="19"/>
                    <a:pt x="40" y="20"/>
                    <a:pt x="39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8" y="24"/>
                    <a:pt x="18" y="25"/>
                    <a:pt x="17" y="26"/>
                  </a:cubicBezTo>
                  <a:cubicBezTo>
                    <a:pt x="17" y="26"/>
                    <a:pt x="16" y="26"/>
                    <a:pt x="16" y="26"/>
                  </a:cubicBezTo>
                  <a:cubicBezTo>
                    <a:pt x="16" y="26"/>
                    <a:pt x="15" y="26"/>
                    <a:pt x="15" y="26"/>
                  </a:cubicBezTo>
                  <a:lnTo>
                    <a:pt x="8" y="19"/>
                  </a:lnTo>
                  <a:close/>
                  <a:moveTo>
                    <a:pt x="43" y="34"/>
                  </a:moveTo>
                  <a:cubicBezTo>
                    <a:pt x="43" y="34"/>
                    <a:pt x="43" y="34"/>
                    <a:pt x="43" y="34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6"/>
                    <a:pt x="35" y="26"/>
                    <a:pt x="34" y="27"/>
                  </a:cubicBezTo>
                  <a:cubicBezTo>
                    <a:pt x="34" y="28"/>
                    <a:pt x="34" y="29"/>
                    <a:pt x="34" y="29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2" y="33"/>
                    <a:pt x="11" y="34"/>
                    <a:pt x="11" y="35"/>
                  </a:cubicBezTo>
                  <a:cubicBezTo>
                    <a:pt x="11" y="36"/>
                    <a:pt x="12" y="36"/>
                    <a:pt x="13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4" y="41"/>
                    <a:pt x="34" y="42"/>
                    <a:pt x="34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4" y="36"/>
                    <a:pt x="44" y="35"/>
                    <a:pt x="44" y="35"/>
                  </a:cubicBezTo>
                  <a:cubicBezTo>
                    <a:pt x="44" y="35"/>
                    <a:pt x="44" y="34"/>
                    <a:pt x="43" y="34"/>
                  </a:cubicBezTo>
                  <a:close/>
                  <a:moveTo>
                    <a:pt x="52" y="7"/>
                  </a:moveTo>
                  <a:cubicBezTo>
                    <a:pt x="52" y="45"/>
                    <a:pt x="52" y="45"/>
                    <a:pt x="52" y="45"/>
                  </a:cubicBezTo>
                  <a:cubicBezTo>
                    <a:pt x="52" y="49"/>
                    <a:pt x="49" y="53"/>
                    <a:pt x="45" y="53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3" y="53"/>
                    <a:pt x="0" y="49"/>
                    <a:pt x="0" y="45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4"/>
                    <a:pt x="3" y="0"/>
                    <a:pt x="7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9" y="0"/>
                    <a:pt x="52" y="4"/>
                    <a:pt x="52" y="7"/>
                  </a:cubicBezTo>
                  <a:close/>
                  <a:moveTo>
                    <a:pt x="49" y="7"/>
                  </a:moveTo>
                  <a:cubicBezTo>
                    <a:pt x="49" y="5"/>
                    <a:pt x="47" y="3"/>
                    <a:pt x="45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4" y="3"/>
                    <a:pt x="3" y="5"/>
                    <a:pt x="3" y="7"/>
                  </a:cubicBezTo>
                  <a:cubicBezTo>
                    <a:pt x="3" y="45"/>
                    <a:pt x="3" y="45"/>
                    <a:pt x="3" y="45"/>
                  </a:cubicBezTo>
                  <a:cubicBezTo>
                    <a:pt x="3" y="48"/>
                    <a:pt x="4" y="50"/>
                    <a:pt x="7" y="50"/>
                  </a:cubicBezTo>
                  <a:cubicBezTo>
                    <a:pt x="45" y="50"/>
                    <a:pt x="45" y="50"/>
                    <a:pt x="45" y="50"/>
                  </a:cubicBezTo>
                  <a:cubicBezTo>
                    <a:pt x="47" y="50"/>
                    <a:pt x="49" y="48"/>
                    <a:pt x="49" y="45"/>
                  </a:cubicBezTo>
                  <a:lnTo>
                    <a:pt x="49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6" name="Freeform 16"/>
            <p:cNvSpPr>
              <a:spLocks noEditPoints="1"/>
            </p:cNvSpPr>
            <p:nvPr/>
          </p:nvSpPr>
          <p:spPr bwMode="auto">
            <a:xfrm>
              <a:off x="4592949" y="5273553"/>
              <a:ext cx="357957" cy="394671"/>
            </a:xfrm>
            <a:custGeom>
              <a:avLst/>
              <a:gdLst>
                <a:gd name="T0" fmla="*/ 33 w 66"/>
                <a:gd name="T1" fmla="*/ 0 h 73"/>
                <a:gd name="T2" fmla="*/ 26 w 66"/>
                <a:gd name="T3" fmla="*/ 6 h 73"/>
                <a:gd name="T4" fmla="*/ 39 w 66"/>
                <a:gd name="T5" fmla="*/ 7 h 73"/>
                <a:gd name="T6" fmla="*/ 28 w 66"/>
                <a:gd name="T7" fmla="*/ 5 h 73"/>
                <a:gd name="T8" fmla="*/ 33 w 66"/>
                <a:gd name="T9" fmla="*/ 1 h 73"/>
                <a:gd name="T10" fmla="*/ 28 w 66"/>
                <a:gd name="T11" fmla="*/ 5 h 73"/>
                <a:gd name="T12" fmla="*/ 50 w 66"/>
                <a:gd name="T13" fmla="*/ 13 h 73"/>
                <a:gd name="T14" fmla="*/ 55 w 66"/>
                <a:gd name="T15" fmla="*/ 15 h 73"/>
                <a:gd name="T16" fmla="*/ 54 w 66"/>
                <a:gd name="T17" fmla="*/ 8 h 73"/>
                <a:gd name="T18" fmla="*/ 45 w 66"/>
                <a:gd name="T19" fmla="*/ 8 h 73"/>
                <a:gd name="T20" fmla="*/ 49 w 66"/>
                <a:gd name="T21" fmla="*/ 11 h 73"/>
                <a:gd name="T22" fmla="*/ 33 w 66"/>
                <a:gd name="T23" fmla="*/ 7 h 73"/>
                <a:gd name="T24" fmla="*/ 17 w 66"/>
                <a:gd name="T25" fmla="*/ 12 h 73"/>
                <a:gd name="T26" fmla="*/ 21 w 66"/>
                <a:gd name="T27" fmla="*/ 8 h 73"/>
                <a:gd name="T28" fmla="*/ 14 w 66"/>
                <a:gd name="T29" fmla="*/ 6 h 73"/>
                <a:gd name="T30" fmla="*/ 10 w 66"/>
                <a:gd name="T31" fmla="*/ 15 h 73"/>
                <a:gd name="T32" fmla="*/ 15 w 66"/>
                <a:gd name="T33" fmla="*/ 12 h 73"/>
                <a:gd name="T34" fmla="*/ 15 w 66"/>
                <a:gd name="T35" fmla="*/ 13 h 73"/>
                <a:gd name="T36" fmla="*/ 0 w 66"/>
                <a:gd name="T37" fmla="*/ 35 h 73"/>
                <a:gd name="T38" fmla="*/ 4 w 66"/>
                <a:gd name="T39" fmla="*/ 43 h 73"/>
                <a:gd name="T40" fmla="*/ 14 w 66"/>
                <a:gd name="T41" fmla="*/ 60 h 73"/>
                <a:gd name="T42" fmla="*/ 11 w 66"/>
                <a:gd name="T43" fmla="*/ 68 h 73"/>
                <a:gd name="T44" fmla="*/ 12 w 66"/>
                <a:gd name="T45" fmla="*/ 73 h 73"/>
                <a:gd name="T46" fmla="*/ 15 w 66"/>
                <a:gd name="T47" fmla="*/ 70 h 73"/>
                <a:gd name="T48" fmla="*/ 20 w 66"/>
                <a:gd name="T49" fmla="*/ 63 h 73"/>
                <a:gd name="T50" fmla="*/ 46 w 66"/>
                <a:gd name="T51" fmla="*/ 63 h 73"/>
                <a:gd name="T52" fmla="*/ 52 w 66"/>
                <a:gd name="T53" fmla="*/ 70 h 73"/>
                <a:gd name="T54" fmla="*/ 57 w 66"/>
                <a:gd name="T55" fmla="*/ 71 h 73"/>
                <a:gd name="T56" fmla="*/ 56 w 66"/>
                <a:gd name="T57" fmla="*/ 67 h 73"/>
                <a:gd name="T58" fmla="*/ 62 w 66"/>
                <a:gd name="T59" fmla="*/ 43 h 73"/>
                <a:gd name="T60" fmla="*/ 66 w 66"/>
                <a:gd name="T61" fmla="*/ 35 h 73"/>
                <a:gd name="T62" fmla="*/ 2 w 66"/>
                <a:gd name="T63" fmla="*/ 38 h 73"/>
                <a:gd name="T64" fmla="*/ 3 w 66"/>
                <a:gd name="T65" fmla="*/ 32 h 73"/>
                <a:gd name="T66" fmla="*/ 3 w 66"/>
                <a:gd name="T67" fmla="*/ 41 h 73"/>
                <a:gd name="T68" fmla="*/ 47 w 66"/>
                <a:gd name="T69" fmla="*/ 8 h 73"/>
                <a:gd name="T70" fmla="*/ 53 w 66"/>
                <a:gd name="T71" fmla="*/ 10 h 73"/>
                <a:gd name="T72" fmla="*/ 47 w 66"/>
                <a:gd name="T73" fmla="*/ 8 h 73"/>
                <a:gd name="T74" fmla="*/ 12 w 66"/>
                <a:gd name="T75" fmla="*/ 10 h 73"/>
                <a:gd name="T76" fmla="*/ 17 w 66"/>
                <a:gd name="T77" fmla="*/ 7 h 73"/>
                <a:gd name="T78" fmla="*/ 11 w 66"/>
                <a:gd name="T79" fmla="*/ 13 h 73"/>
                <a:gd name="T80" fmla="*/ 12 w 66"/>
                <a:gd name="T81" fmla="*/ 66 h 73"/>
                <a:gd name="T82" fmla="*/ 17 w 66"/>
                <a:gd name="T83" fmla="*/ 64 h 73"/>
                <a:gd name="T84" fmla="*/ 53 w 66"/>
                <a:gd name="T85" fmla="*/ 66 h 73"/>
                <a:gd name="T86" fmla="*/ 48 w 66"/>
                <a:gd name="T87" fmla="*/ 64 h 73"/>
                <a:gd name="T88" fmla="*/ 53 w 66"/>
                <a:gd name="T89" fmla="*/ 66 h 73"/>
                <a:gd name="T90" fmla="*/ 6 w 66"/>
                <a:gd name="T91" fmla="*/ 37 h 73"/>
                <a:gd name="T92" fmla="*/ 60 w 66"/>
                <a:gd name="T93" fmla="*/ 37 h 73"/>
                <a:gd name="T94" fmla="*/ 64 w 66"/>
                <a:gd name="T95" fmla="*/ 38 h 73"/>
                <a:gd name="T96" fmla="*/ 62 w 66"/>
                <a:gd name="T97" fmla="*/ 37 h 73"/>
                <a:gd name="T98" fmla="*/ 64 w 66"/>
                <a:gd name="T99" fmla="*/ 35 h 73"/>
                <a:gd name="T100" fmla="*/ 33 w 66"/>
                <a:gd name="T101" fmla="*/ 12 h 73"/>
                <a:gd name="T102" fmla="*/ 33 w 66"/>
                <a:gd name="T103" fmla="*/ 61 h 73"/>
                <a:gd name="T104" fmla="*/ 33 w 66"/>
                <a:gd name="T105" fmla="*/ 12 h 73"/>
                <a:gd name="T106" fmla="*/ 10 w 66"/>
                <a:gd name="T107" fmla="*/ 37 h 73"/>
                <a:gd name="T108" fmla="*/ 56 w 66"/>
                <a:gd name="T109" fmla="*/ 37 h 73"/>
                <a:gd name="T110" fmla="*/ 36 w 66"/>
                <a:gd name="T111" fmla="*/ 35 h 73"/>
                <a:gd name="T112" fmla="*/ 49 w 66"/>
                <a:gd name="T113" fmla="*/ 38 h 73"/>
                <a:gd name="T114" fmla="*/ 32 w 66"/>
                <a:gd name="T115" fmla="*/ 40 h 73"/>
                <a:gd name="T116" fmla="*/ 31 w 66"/>
                <a:gd name="T117" fmla="*/ 32 h 73"/>
                <a:gd name="T118" fmla="*/ 34 w 66"/>
                <a:gd name="T119" fmla="*/ 16 h 73"/>
                <a:gd name="T120" fmla="*/ 36 w 66"/>
                <a:gd name="T121" fmla="*/ 3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6" h="73">
                  <a:moveTo>
                    <a:pt x="39" y="6"/>
                  </a:moveTo>
                  <a:cubicBezTo>
                    <a:pt x="39" y="2"/>
                    <a:pt x="37" y="0"/>
                    <a:pt x="33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29" y="0"/>
                    <a:pt x="26" y="2"/>
                    <a:pt x="26" y="6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39" y="7"/>
                    <a:pt x="39" y="7"/>
                    <a:pt x="39" y="7"/>
                  </a:cubicBezTo>
                  <a:lnTo>
                    <a:pt x="39" y="6"/>
                  </a:lnTo>
                  <a:close/>
                  <a:moveTo>
                    <a:pt x="28" y="5"/>
                  </a:moveTo>
                  <a:cubicBezTo>
                    <a:pt x="28" y="3"/>
                    <a:pt x="30" y="1"/>
                    <a:pt x="32" y="1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5" y="1"/>
                    <a:pt x="37" y="3"/>
                    <a:pt x="38" y="5"/>
                  </a:cubicBezTo>
                  <a:lnTo>
                    <a:pt x="28" y="5"/>
                  </a:lnTo>
                  <a:close/>
                  <a:moveTo>
                    <a:pt x="62" y="30"/>
                  </a:moveTo>
                  <a:cubicBezTo>
                    <a:pt x="60" y="23"/>
                    <a:pt x="56" y="17"/>
                    <a:pt x="50" y="13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5" y="15"/>
                    <a:pt x="55" y="15"/>
                    <a:pt x="55" y="15"/>
                  </a:cubicBezTo>
                  <a:cubicBezTo>
                    <a:pt x="55" y="15"/>
                    <a:pt x="55" y="15"/>
                    <a:pt x="55" y="15"/>
                  </a:cubicBezTo>
                  <a:cubicBezTo>
                    <a:pt x="57" y="13"/>
                    <a:pt x="56" y="10"/>
                    <a:pt x="54" y="8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49" y="5"/>
                    <a:pt x="46" y="6"/>
                    <a:pt x="45" y="8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4" y="9"/>
                    <a:pt x="39" y="7"/>
                    <a:pt x="33" y="7"/>
                  </a:cubicBezTo>
                  <a:cubicBezTo>
                    <a:pt x="27" y="7"/>
                    <a:pt x="21" y="9"/>
                    <a:pt x="17" y="12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0" y="6"/>
                    <a:pt x="17" y="5"/>
                    <a:pt x="14" y="6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9" y="10"/>
                    <a:pt x="9" y="13"/>
                    <a:pt x="10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0" y="17"/>
                    <a:pt x="5" y="23"/>
                    <a:pt x="4" y="30"/>
                  </a:cubicBezTo>
                  <a:cubicBezTo>
                    <a:pt x="2" y="31"/>
                    <a:pt x="0" y="33"/>
                    <a:pt x="0" y="35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41"/>
                    <a:pt x="2" y="43"/>
                    <a:pt x="4" y="43"/>
                  </a:cubicBezTo>
                  <a:cubicBezTo>
                    <a:pt x="5" y="50"/>
                    <a:pt x="9" y="56"/>
                    <a:pt x="14" y="60"/>
                  </a:cubicBezTo>
                  <a:cubicBezTo>
                    <a:pt x="14" y="60"/>
                    <a:pt x="14" y="60"/>
                    <a:pt x="14" y="60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9" y="71"/>
                    <a:pt x="9" y="71"/>
                    <a:pt x="9" y="71"/>
                  </a:cubicBezTo>
                  <a:cubicBezTo>
                    <a:pt x="12" y="73"/>
                    <a:pt x="12" y="73"/>
                    <a:pt x="12" y="73"/>
                  </a:cubicBezTo>
                  <a:cubicBezTo>
                    <a:pt x="14" y="70"/>
                    <a:pt x="14" y="70"/>
                    <a:pt x="14" y="70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20" y="63"/>
                    <a:pt x="20" y="63"/>
                    <a:pt x="20" y="63"/>
                  </a:cubicBezTo>
                  <a:cubicBezTo>
                    <a:pt x="20" y="63"/>
                    <a:pt x="20" y="63"/>
                    <a:pt x="20" y="63"/>
                  </a:cubicBezTo>
                  <a:cubicBezTo>
                    <a:pt x="24" y="65"/>
                    <a:pt x="28" y="66"/>
                    <a:pt x="33" y="66"/>
                  </a:cubicBezTo>
                  <a:cubicBezTo>
                    <a:pt x="37" y="66"/>
                    <a:pt x="42" y="65"/>
                    <a:pt x="46" y="63"/>
                  </a:cubicBezTo>
                  <a:cubicBezTo>
                    <a:pt x="50" y="70"/>
                    <a:pt x="50" y="70"/>
                    <a:pt x="50" y="70"/>
                  </a:cubicBezTo>
                  <a:cubicBezTo>
                    <a:pt x="52" y="70"/>
                    <a:pt x="52" y="70"/>
                    <a:pt x="52" y="70"/>
                  </a:cubicBezTo>
                  <a:cubicBezTo>
                    <a:pt x="54" y="73"/>
                    <a:pt x="54" y="73"/>
                    <a:pt x="54" y="73"/>
                  </a:cubicBezTo>
                  <a:cubicBezTo>
                    <a:pt x="57" y="71"/>
                    <a:pt x="57" y="71"/>
                    <a:pt x="57" y="71"/>
                  </a:cubicBezTo>
                  <a:cubicBezTo>
                    <a:pt x="55" y="68"/>
                    <a:pt x="55" y="68"/>
                    <a:pt x="55" y="68"/>
                  </a:cubicBezTo>
                  <a:cubicBezTo>
                    <a:pt x="56" y="67"/>
                    <a:pt x="56" y="67"/>
                    <a:pt x="56" y="67"/>
                  </a:cubicBezTo>
                  <a:cubicBezTo>
                    <a:pt x="51" y="60"/>
                    <a:pt x="51" y="60"/>
                    <a:pt x="51" y="60"/>
                  </a:cubicBezTo>
                  <a:cubicBezTo>
                    <a:pt x="57" y="56"/>
                    <a:pt x="60" y="50"/>
                    <a:pt x="62" y="43"/>
                  </a:cubicBezTo>
                  <a:cubicBezTo>
                    <a:pt x="64" y="43"/>
                    <a:pt x="66" y="41"/>
                    <a:pt x="66" y="38"/>
                  </a:cubicBezTo>
                  <a:cubicBezTo>
                    <a:pt x="66" y="35"/>
                    <a:pt x="66" y="35"/>
                    <a:pt x="66" y="35"/>
                  </a:cubicBezTo>
                  <a:cubicBezTo>
                    <a:pt x="66" y="33"/>
                    <a:pt x="64" y="31"/>
                    <a:pt x="62" y="30"/>
                  </a:cubicBezTo>
                  <a:close/>
                  <a:moveTo>
                    <a:pt x="2" y="38"/>
                  </a:moveTo>
                  <a:cubicBezTo>
                    <a:pt x="2" y="35"/>
                    <a:pt x="2" y="35"/>
                    <a:pt x="2" y="35"/>
                  </a:cubicBezTo>
                  <a:cubicBezTo>
                    <a:pt x="2" y="34"/>
                    <a:pt x="2" y="33"/>
                    <a:pt x="3" y="32"/>
                  </a:cubicBezTo>
                  <a:cubicBezTo>
                    <a:pt x="3" y="34"/>
                    <a:pt x="3" y="35"/>
                    <a:pt x="3" y="37"/>
                  </a:cubicBezTo>
                  <a:cubicBezTo>
                    <a:pt x="3" y="38"/>
                    <a:pt x="3" y="40"/>
                    <a:pt x="3" y="41"/>
                  </a:cubicBezTo>
                  <a:cubicBezTo>
                    <a:pt x="2" y="41"/>
                    <a:pt x="2" y="40"/>
                    <a:pt x="2" y="38"/>
                  </a:cubicBezTo>
                  <a:close/>
                  <a:moveTo>
                    <a:pt x="47" y="8"/>
                  </a:moveTo>
                  <a:cubicBezTo>
                    <a:pt x="48" y="7"/>
                    <a:pt x="49" y="7"/>
                    <a:pt x="50" y="8"/>
                  </a:cubicBezTo>
                  <a:cubicBezTo>
                    <a:pt x="53" y="10"/>
                    <a:pt x="53" y="10"/>
                    <a:pt x="53" y="10"/>
                  </a:cubicBezTo>
                  <a:cubicBezTo>
                    <a:pt x="54" y="10"/>
                    <a:pt x="55" y="12"/>
                    <a:pt x="54" y="13"/>
                  </a:cubicBezTo>
                  <a:lnTo>
                    <a:pt x="47" y="8"/>
                  </a:lnTo>
                  <a:close/>
                  <a:moveTo>
                    <a:pt x="11" y="13"/>
                  </a:moveTo>
                  <a:cubicBezTo>
                    <a:pt x="11" y="12"/>
                    <a:pt x="11" y="10"/>
                    <a:pt x="12" y="10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6" y="7"/>
                    <a:pt x="16" y="7"/>
                    <a:pt x="17" y="7"/>
                  </a:cubicBezTo>
                  <a:cubicBezTo>
                    <a:pt x="18" y="7"/>
                    <a:pt x="18" y="8"/>
                    <a:pt x="19" y="8"/>
                  </a:cubicBezTo>
                  <a:lnTo>
                    <a:pt x="11" y="13"/>
                  </a:lnTo>
                  <a:close/>
                  <a:moveTo>
                    <a:pt x="15" y="68"/>
                  </a:moveTo>
                  <a:cubicBezTo>
                    <a:pt x="12" y="66"/>
                    <a:pt x="12" y="66"/>
                    <a:pt x="12" y="66"/>
                  </a:cubicBezTo>
                  <a:cubicBezTo>
                    <a:pt x="15" y="62"/>
                    <a:pt x="15" y="62"/>
                    <a:pt x="15" y="62"/>
                  </a:cubicBezTo>
                  <a:cubicBezTo>
                    <a:pt x="17" y="64"/>
                    <a:pt x="17" y="64"/>
                    <a:pt x="17" y="64"/>
                  </a:cubicBezTo>
                  <a:lnTo>
                    <a:pt x="15" y="68"/>
                  </a:lnTo>
                  <a:close/>
                  <a:moveTo>
                    <a:pt x="53" y="66"/>
                  </a:moveTo>
                  <a:cubicBezTo>
                    <a:pt x="51" y="68"/>
                    <a:pt x="51" y="68"/>
                    <a:pt x="51" y="68"/>
                  </a:cubicBezTo>
                  <a:cubicBezTo>
                    <a:pt x="48" y="64"/>
                    <a:pt x="48" y="64"/>
                    <a:pt x="48" y="64"/>
                  </a:cubicBezTo>
                  <a:cubicBezTo>
                    <a:pt x="50" y="62"/>
                    <a:pt x="50" y="62"/>
                    <a:pt x="50" y="62"/>
                  </a:cubicBezTo>
                  <a:lnTo>
                    <a:pt x="53" y="66"/>
                  </a:lnTo>
                  <a:close/>
                  <a:moveTo>
                    <a:pt x="33" y="64"/>
                  </a:moveTo>
                  <a:cubicBezTo>
                    <a:pt x="18" y="64"/>
                    <a:pt x="6" y="52"/>
                    <a:pt x="6" y="37"/>
                  </a:cubicBezTo>
                  <a:cubicBezTo>
                    <a:pt x="6" y="22"/>
                    <a:pt x="18" y="10"/>
                    <a:pt x="33" y="10"/>
                  </a:cubicBezTo>
                  <a:cubicBezTo>
                    <a:pt x="48" y="10"/>
                    <a:pt x="60" y="22"/>
                    <a:pt x="60" y="37"/>
                  </a:cubicBezTo>
                  <a:cubicBezTo>
                    <a:pt x="60" y="52"/>
                    <a:pt x="48" y="64"/>
                    <a:pt x="33" y="64"/>
                  </a:cubicBezTo>
                  <a:close/>
                  <a:moveTo>
                    <a:pt x="64" y="38"/>
                  </a:moveTo>
                  <a:cubicBezTo>
                    <a:pt x="64" y="40"/>
                    <a:pt x="63" y="41"/>
                    <a:pt x="62" y="41"/>
                  </a:cubicBezTo>
                  <a:cubicBezTo>
                    <a:pt x="62" y="40"/>
                    <a:pt x="62" y="38"/>
                    <a:pt x="62" y="37"/>
                  </a:cubicBezTo>
                  <a:cubicBezTo>
                    <a:pt x="62" y="35"/>
                    <a:pt x="62" y="34"/>
                    <a:pt x="62" y="32"/>
                  </a:cubicBezTo>
                  <a:cubicBezTo>
                    <a:pt x="63" y="33"/>
                    <a:pt x="64" y="34"/>
                    <a:pt x="64" y="35"/>
                  </a:cubicBezTo>
                  <a:lnTo>
                    <a:pt x="64" y="38"/>
                  </a:lnTo>
                  <a:close/>
                  <a:moveTo>
                    <a:pt x="33" y="12"/>
                  </a:moveTo>
                  <a:cubicBezTo>
                    <a:pt x="19" y="12"/>
                    <a:pt x="8" y="23"/>
                    <a:pt x="8" y="37"/>
                  </a:cubicBezTo>
                  <a:cubicBezTo>
                    <a:pt x="8" y="50"/>
                    <a:pt x="19" y="61"/>
                    <a:pt x="33" y="61"/>
                  </a:cubicBezTo>
                  <a:cubicBezTo>
                    <a:pt x="46" y="61"/>
                    <a:pt x="57" y="50"/>
                    <a:pt x="57" y="37"/>
                  </a:cubicBezTo>
                  <a:cubicBezTo>
                    <a:pt x="57" y="23"/>
                    <a:pt x="46" y="12"/>
                    <a:pt x="33" y="12"/>
                  </a:cubicBezTo>
                  <a:close/>
                  <a:moveTo>
                    <a:pt x="33" y="60"/>
                  </a:moveTo>
                  <a:cubicBezTo>
                    <a:pt x="20" y="60"/>
                    <a:pt x="10" y="49"/>
                    <a:pt x="10" y="37"/>
                  </a:cubicBezTo>
                  <a:cubicBezTo>
                    <a:pt x="10" y="24"/>
                    <a:pt x="20" y="14"/>
                    <a:pt x="33" y="14"/>
                  </a:cubicBezTo>
                  <a:cubicBezTo>
                    <a:pt x="45" y="14"/>
                    <a:pt x="56" y="24"/>
                    <a:pt x="56" y="37"/>
                  </a:cubicBezTo>
                  <a:cubicBezTo>
                    <a:pt x="56" y="49"/>
                    <a:pt x="45" y="60"/>
                    <a:pt x="33" y="60"/>
                  </a:cubicBezTo>
                  <a:close/>
                  <a:moveTo>
                    <a:pt x="36" y="35"/>
                  </a:moveTo>
                  <a:cubicBezTo>
                    <a:pt x="49" y="35"/>
                    <a:pt x="49" y="35"/>
                    <a:pt x="49" y="35"/>
                  </a:cubicBezTo>
                  <a:cubicBezTo>
                    <a:pt x="49" y="38"/>
                    <a:pt x="49" y="38"/>
                    <a:pt x="49" y="38"/>
                  </a:cubicBezTo>
                  <a:cubicBezTo>
                    <a:pt x="36" y="38"/>
                    <a:pt x="36" y="38"/>
                    <a:pt x="36" y="38"/>
                  </a:cubicBezTo>
                  <a:cubicBezTo>
                    <a:pt x="35" y="40"/>
                    <a:pt x="34" y="40"/>
                    <a:pt x="32" y="40"/>
                  </a:cubicBezTo>
                  <a:cubicBezTo>
                    <a:pt x="30" y="40"/>
                    <a:pt x="28" y="39"/>
                    <a:pt x="28" y="36"/>
                  </a:cubicBezTo>
                  <a:cubicBezTo>
                    <a:pt x="28" y="34"/>
                    <a:pt x="29" y="33"/>
                    <a:pt x="31" y="32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35" y="33"/>
                    <a:pt x="36" y="34"/>
                    <a:pt x="36" y="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7" name="Freeform 30"/>
            <p:cNvSpPr>
              <a:spLocks noEditPoints="1"/>
            </p:cNvSpPr>
            <p:nvPr/>
          </p:nvSpPr>
          <p:spPr bwMode="auto">
            <a:xfrm>
              <a:off x="4059023" y="5187459"/>
              <a:ext cx="380904" cy="361535"/>
            </a:xfrm>
            <a:custGeom>
              <a:avLst/>
              <a:gdLst>
                <a:gd name="T0" fmla="*/ 75 w 75"/>
                <a:gd name="T1" fmla="*/ 27 h 71"/>
                <a:gd name="T2" fmla="*/ 69 w 75"/>
                <a:gd name="T3" fmla="*/ 14 h 71"/>
                <a:gd name="T4" fmla="*/ 64 w 75"/>
                <a:gd name="T5" fmla="*/ 0 h 71"/>
                <a:gd name="T6" fmla="*/ 5 w 75"/>
                <a:gd name="T7" fmla="*/ 11 h 71"/>
                <a:gd name="T8" fmla="*/ 1 w 75"/>
                <a:gd name="T9" fmla="*/ 26 h 71"/>
                <a:gd name="T10" fmla="*/ 0 w 75"/>
                <a:gd name="T11" fmla="*/ 31 h 71"/>
                <a:gd name="T12" fmla="*/ 1 w 75"/>
                <a:gd name="T13" fmla="*/ 65 h 71"/>
                <a:gd name="T14" fmla="*/ 70 w 75"/>
                <a:gd name="T15" fmla="*/ 71 h 71"/>
                <a:gd name="T16" fmla="*/ 70 w 75"/>
                <a:gd name="T17" fmla="*/ 61 h 71"/>
                <a:gd name="T18" fmla="*/ 4 w 75"/>
                <a:gd name="T19" fmla="*/ 26 h 71"/>
                <a:gd name="T20" fmla="*/ 71 w 75"/>
                <a:gd name="T21" fmla="*/ 26 h 71"/>
                <a:gd name="T22" fmla="*/ 58 w 75"/>
                <a:gd name="T23" fmla="*/ 33 h 71"/>
                <a:gd name="T24" fmla="*/ 54 w 75"/>
                <a:gd name="T25" fmla="*/ 28 h 71"/>
                <a:gd name="T26" fmla="*/ 52 w 75"/>
                <a:gd name="T27" fmla="*/ 31 h 71"/>
                <a:gd name="T28" fmla="*/ 44 w 75"/>
                <a:gd name="T29" fmla="*/ 31 h 71"/>
                <a:gd name="T30" fmla="*/ 52 w 75"/>
                <a:gd name="T31" fmla="*/ 31 h 71"/>
                <a:gd name="T32" fmla="*/ 37 w 75"/>
                <a:gd name="T33" fmla="*/ 33 h 71"/>
                <a:gd name="T34" fmla="*/ 42 w 75"/>
                <a:gd name="T35" fmla="*/ 28 h 71"/>
                <a:gd name="T36" fmla="*/ 28 w 75"/>
                <a:gd name="T37" fmla="*/ 33 h 71"/>
                <a:gd name="T38" fmla="*/ 23 w 75"/>
                <a:gd name="T39" fmla="*/ 28 h 71"/>
                <a:gd name="T40" fmla="*/ 21 w 75"/>
                <a:gd name="T41" fmla="*/ 28 h 71"/>
                <a:gd name="T42" fmla="*/ 17 w 75"/>
                <a:gd name="T43" fmla="*/ 33 h 71"/>
                <a:gd name="T44" fmla="*/ 21 w 75"/>
                <a:gd name="T45" fmla="*/ 28 h 71"/>
                <a:gd name="T46" fmla="*/ 18 w 75"/>
                <a:gd name="T47" fmla="*/ 35 h 71"/>
                <a:gd name="T48" fmla="*/ 28 w 75"/>
                <a:gd name="T49" fmla="*/ 35 h 71"/>
                <a:gd name="T50" fmla="*/ 38 w 75"/>
                <a:gd name="T51" fmla="*/ 35 h 71"/>
                <a:gd name="T52" fmla="*/ 48 w 75"/>
                <a:gd name="T53" fmla="*/ 35 h 71"/>
                <a:gd name="T54" fmla="*/ 58 w 75"/>
                <a:gd name="T55" fmla="*/ 35 h 71"/>
                <a:gd name="T56" fmla="*/ 67 w 75"/>
                <a:gd name="T57" fmla="*/ 62 h 71"/>
                <a:gd name="T58" fmla="*/ 29 w 75"/>
                <a:gd name="T59" fmla="*/ 40 h 71"/>
                <a:gd name="T60" fmla="*/ 13 w 75"/>
                <a:gd name="T61" fmla="*/ 62 h 71"/>
                <a:gd name="T62" fmla="*/ 12 w 75"/>
                <a:gd name="T63" fmla="*/ 33 h 71"/>
                <a:gd name="T64" fmla="*/ 28 w 75"/>
                <a:gd name="T65" fmla="*/ 42 h 71"/>
                <a:gd name="T66" fmla="*/ 68 w 75"/>
                <a:gd name="T67" fmla="*/ 33 h 71"/>
                <a:gd name="T68" fmla="*/ 64 w 75"/>
                <a:gd name="T69" fmla="*/ 28 h 71"/>
                <a:gd name="T70" fmla="*/ 68 w 75"/>
                <a:gd name="T71" fmla="*/ 33 h 71"/>
                <a:gd name="T72" fmla="*/ 11 w 75"/>
                <a:gd name="T73" fmla="*/ 14 h 71"/>
                <a:gd name="T74" fmla="*/ 11 w 75"/>
                <a:gd name="T75" fmla="*/ 3 h 71"/>
                <a:gd name="T76" fmla="*/ 67 w 75"/>
                <a:gd name="T77" fmla="*/ 11 h 71"/>
                <a:gd name="T78" fmla="*/ 11 w 75"/>
                <a:gd name="T79" fmla="*/ 31 h 71"/>
                <a:gd name="T80" fmla="*/ 3 w 75"/>
                <a:gd name="T81" fmla="*/ 31 h 71"/>
                <a:gd name="T82" fmla="*/ 4 w 75"/>
                <a:gd name="T83" fmla="*/ 65 h 71"/>
                <a:gd name="T84" fmla="*/ 29 w 75"/>
                <a:gd name="T85" fmla="*/ 64 h 71"/>
                <a:gd name="T86" fmla="*/ 71 w 75"/>
                <a:gd name="T87" fmla="*/ 67 h 71"/>
                <a:gd name="T88" fmla="*/ 4 w 75"/>
                <a:gd name="T89" fmla="*/ 67 h 71"/>
                <a:gd name="T90" fmla="*/ 62 w 75"/>
                <a:gd name="T91" fmla="*/ 56 h 71"/>
                <a:gd name="T92" fmla="*/ 39 w 75"/>
                <a:gd name="T93" fmla="*/ 40 h 71"/>
                <a:gd name="T94" fmla="*/ 39 w 75"/>
                <a:gd name="T95" fmla="*/ 57 h 71"/>
                <a:gd name="T96" fmla="*/ 60 w 75"/>
                <a:gd name="T97" fmla="*/ 55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5" h="71">
                  <a:moveTo>
                    <a:pt x="75" y="31"/>
                  </a:moveTo>
                  <a:cubicBezTo>
                    <a:pt x="75" y="28"/>
                    <a:pt x="75" y="28"/>
                    <a:pt x="75" y="28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5" y="27"/>
                    <a:pt x="75" y="26"/>
                    <a:pt x="75" y="26"/>
                  </a:cubicBezTo>
                  <a:cubicBezTo>
                    <a:pt x="70" y="14"/>
                    <a:pt x="70" y="14"/>
                    <a:pt x="70" y="14"/>
                  </a:cubicBezTo>
                  <a:cubicBezTo>
                    <a:pt x="70" y="14"/>
                    <a:pt x="69" y="14"/>
                    <a:pt x="69" y="14"/>
                  </a:cubicBezTo>
                  <a:cubicBezTo>
                    <a:pt x="70" y="13"/>
                    <a:pt x="70" y="12"/>
                    <a:pt x="70" y="11"/>
                  </a:cubicBezTo>
                  <a:cubicBezTo>
                    <a:pt x="70" y="5"/>
                    <a:pt x="70" y="5"/>
                    <a:pt x="70" y="5"/>
                  </a:cubicBezTo>
                  <a:cubicBezTo>
                    <a:pt x="70" y="2"/>
                    <a:pt x="67" y="0"/>
                    <a:pt x="64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8" y="0"/>
                    <a:pt x="5" y="2"/>
                    <a:pt x="5" y="5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2"/>
                    <a:pt x="5" y="13"/>
                    <a:pt x="6" y="14"/>
                  </a:cubicBezTo>
                  <a:cubicBezTo>
                    <a:pt x="6" y="14"/>
                    <a:pt x="6" y="14"/>
                    <a:pt x="5" y="14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0" y="26"/>
                    <a:pt x="0" y="27"/>
                    <a:pt x="0" y="27"/>
                  </a:cubicBezTo>
                  <a:cubicBezTo>
                    <a:pt x="0" y="27"/>
                    <a:pt x="0" y="27"/>
                    <a:pt x="0" y="28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3"/>
                    <a:pt x="2" y="36"/>
                    <a:pt x="5" y="36"/>
                  </a:cubicBezTo>
                  <a:cubicBezTo>
                    <a:pt x="5" y="61"/>
                    <a:pt x="5" y="61"/>
                    <a:pt x="5" y="61"/>
                  </a:cubicBezTo>
                  <a:cubicBezTo>
                    <a:pt x="3" y="61"/>
                    <a:pt x="1" y="63"/>
                    <a:pt x="1" y="65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9"/>
                    <a:pt x="3" y="71"/>
                    <a:pt x="6" y="71"/>
                  </a:cubicBezTo>
                  <a:cubicBezTo>
                    <a:pt x="70" y="71"/>
                    <a:pt x="70" y="71"/>
                    <a:pt x="70" y="71"/>
                  </a:cubicBezTo>
                  <a:cubicBezTo>
                    <a:pt x="72" y="71"/>
                    <a:pt x="74" y="69"/>
                    <a:pt x="74" y="67"/>
                  </a:cubicBezTo>
                  <a:cubicBezTo>
                    <a:pt x="74" y="65"/>
                    <a:pt x="74" y="65"/>
                    <a:pt x="74" y="65"/>
                  </a:cubicBezTo>
                  <a:cubicBezTo>
                    <a:pt x="74" y="63"/>
                    <a:pt x="72" y="61"/>
                    <a:pt x="70" y="61"/>
                  </a:cubicBezTo>
                  <a:cubicBezTo>
                    <a:pt x="70" y="36"/>
                    <a:pt x="70" y="36"/>
                    <a:pt x="70" y="36"/>
                  </a:cubicBezTo>
                  <a:cubicBezTo>
                    <a:pt x="73" y="36"/>
                    <a:pt x="75" y="33"/>
                    <a:pt x="75" y="31"/>
                  </a:cubicBezTo>
                  <a:close/>
                  <a:moveTo>
                    <a:pt x="4" y="26"/>
                  </a:moveTo>
                  <a:cubicBezTo>
                    <a:pt x="8" y="16"/>
                    <a:pt x="8" y="16"/>
                    <a:pt x="8" y="16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71" y="26"/>
                    <a:pt x="71" y="26"/>
                    <a:pt x="71" y="26"/>
                  </a:cubicBezTo>
                  <a:lnTo>
                    <a:pt x="4" y="26"/>
                  </a:lnTo>
                  <a:close/>
                  <a:moveTo>
                    <a:pt x="62" y="31"/>
                  </a:moveTo>
                  <a:cubicBezTo>
                    <a:pt x="62" y="32"/>
                    <a:pt x="60" y="33"/>
                    <a:pt x="58" y="33"/>
                  </a:cubicBezTo>
                  <a:cubicBezTo>
                    <a:pt x="57" y="33"/>
                    <a:pt x="57" y="33"/>
                    <a:pt x="57" y="33"/>
                  </a:cubicBezTo>
                  <a:cubicBezTo>
                    <a:pt x="55" y="33"/>
                    <a:pt x="54" y="32"/>
                    <a:pt x="54" y="31"/>
                  </a:cubicBezTo>
                  <a:cubicBezTo>
                    <a:pt x="54" y="28"/>
                    <a:pt x="54" y="28"/>
                    <a:pt x="54" y="28"/>
                  </a:cubicBezTo>
                  <a:cubicBezTo>
                    <a:pt x="62" y="28"/>
                    <a:pt x="62" y="28"/>
                    <a:pt x="62" y="28"/>
                  </a:cubicBezTo>
                  <a:lnTo>
                    <a:pt x="62" y="31"/>
                  </a:lnTo>
                  <a:close/>
                  <a:moveTo>
                    <a:pt x="52" y="31"/>
                  </a:moveTo>
                  <a:cubicBezTo>
                    <a:pt x="52" y="32"/>
                    <a:pt x="50" y="33"/>
                    <a:pt x="48" y="33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5" y="33"/>
                    <a:pt x="44" y="32"/>
                    <a:pt x="44" y="31"/>
                  </a:cubicBezTo>
                  <a:cubicBezTo>
                    <a:pt x="44" y="28"/>
                    <a:pt x="44" y="28"/>
                    <a:pt x="44" y="28"/>
                  </a:cubicBezTo>
                  <a:cubicBezTo>
                    <a:pt x="52" y="28"/>
                    <a:pt x="52" y="28"/>
                    <a:pt x="52" y="28"/>
                  </a:cubicBezTo>
                  <a:lnTo>
                    <a:pt x="52" y="31"/>
                  </a:lnTo>
                  <a:close/>
                  <a:moveTo>
                    <a:pt x="42" y="31"/>
                  </a:moveTo>
                  <a:cubicBezTo>
                    <a:pt x="42" y="32"/>
                    <a:pt x="40" y="33"/>
                    <a:pt x="38" y="33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5" y="33"/>
                    <a:pt x="34" y="32"/>
                    <a:pt x="34" y="31"/>
                  </a:cubicBezTo>
                  <a:cubicBezTo>
                    <a:pt x="34" y="28"/>
                    <a:pt x="34" y="28"/>
                    <a:pt x="34" y="28"/>
                  </a:cubicBezTo>
                  <a:cubicBezTo>
                    <a:pt x="42" y="28"/>
                    <a:pt x="42" y="28"/>
                    <a:pt x="42" y="28"/>
                  </a:cubicBezTo>
                  <a:lnTo>
                    <a:pt x="42" y="31"/>
                  </a:lnTo>
                  <a:close/>
                  <a:moveTo>
                    <a:pt x="32" y="31"/>
                  </a:moveTo>
                  <a:cubicBezTo>
                    <a:pt x="32" y="32"/>
                    <a:pt x="30" y="33"/>
                    <a:pt x="28" y="3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5" y="33"/>
                    <a:pt x="23" y="32"/>
                    <a:pt x="23" y="31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32" y="28"/>
                    <a:pt x="32" y="28"/>
                    <a:pt x="32" y="28"/>
                  </a:cubicBezTo>
                  <a:lnTo>
                    <a:pt x="32" y="31"/>
                  </a:lnTo>
                  <a:close/>
                  <a:moveTo>
                    <a:pt x="21" y="28"/>
                  </a:moveTo>
                  <a:cubicBezTo>
                    <a:pt x="21" y="31"/>
                    <a:pt x="21" y="31"/>
                    <a:pt x="21" y="31"/>
                  </a:cubicBezTo>
                  <a:cubicBezTo>
                    <a:pt x="21" y="32"/>
                    <a:pt x="20" y="33"/>
                    <a:pt x="18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5" y="33"/>
                    <a:pt x="13" y="32"/>
                    <a:pt x="13" y="31"/>
                  </a:cubicBezTo>
                  <a:cubicBezTo>
                    <a:pt x="13" y="28"/>
                    <a:pt x="13" y="28"/>
                    <a:pt x="13" y="28"/>
                  </a:cubicBezTo>
                  <a:lnTo>
                    <a:pt x="21" y="28"/>
                  </a:lnTo>
                  <a:close/>
                  <a:moveTo>
                    <a:pt x="12" y="33"/>
                  </a:moveTo>
                  <a:cubicBezTo>
                    <a:pt x="13" y="35"/>
                    <a:pt x="15" y="35"/>
                    <a:pt x="17" y="35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20" y="35"/>
                    <a:pt x="21" y="35"/>
                    <a:pt x="22" y="33"/>
                  </a:cubicBezTo>
                  <a:cubicBezTo>
                    <a:pt x="23" y="35"/>
                    <a:pt x="25" y="35"/>
                    <a:pt x="27" y="35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30" y="35"/>
                    <a:pt x="32" y="35"/>
                    <a:pt x="33" y="33"/>
                  </a:cubicBezTo>
                  <a:cubicBezTo>
                    <a:pt x="34" y="35"/>
                    <a:pt x="35" y="35"/>
                    <a:pt x="37" y="35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40" y="35"/>
                    <a:pt x="42" y="35"/>
                    <a:pt x="43" y="33"/>
                  </a:cubicBezTo>
                  <a:cubicBezTo>
                    <a:pt x="44" y="35"/>
                    <a:pt x="45" y="35"/>
                    <a:pt x="47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50" y="35"/>
                    <a:pt x="52" y="35"/>
                    <a:pt x="53" y="33"/>
                  </a:cubicBezTo>
                  <a:cubicBezTo>
                    <a:pt x="54" y="35"/>
                    <a:pt x="55" y="35"/>
                    <a:pt x="57" y="35"/>
                  </a:cubicBezTo>
                  <a:cubicBezTo>
                    <a:pt x="58" y="35"/>
                    <a:pt x="58" y="35"/>
                    <a:pt x="58" y="35"/>
                  </a:cubicBezTo>
                  <a:cubicBezTo>
                    <a:pt x="60" y="35"/>
                    <a:pt x="62" y="35"/>
                    <a:pt x="63" y="33"/>
                  </a:cubicBezTo>
                  <a:cubicBezTo>
                    <a:pt x="64" y="35"/>
                    <a:pt x="65" y="35"/>
                    <a:pt x="67" y="35"/>
                  </a:cubicBezTo>
                  <a:cubicBezTo>
                    <a:pt x="67" y="62"/>
                    <a:pt x="67" y="62"/>
                    <a:pt x="67" y="62"/>
                  </a:cubicBezTo>
                  <a:cubicBezTo>
                    <a:pt x="30" y="62"/>
                    <a:pt x="30" y="62"/>
                    <a:pt x="30" y="62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0"/>
                    <a:pt x="30" y="40"/>
                    <a:pt x="29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3" y="40"/>
                    <a:pt x="13" y="40"/>
                    <a:pt x="13" y="41"/>
                  </a:cubicBezTo>
                  <a:cubicBezTo>
                    <a:pt x="13" y="62"/>
                    <a:pt x="13" y="62"/>
                    <a:pt x="13" y="62"/>
                  </a:cubicBezTo>
                  <a:cubicBezTo>
                    <a:pt x="8" y="62"/>
                    <a:pt x="8" y="62"/>
                    <a:pt x="8" y="62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10" y="35"/>
                    <a:pt x="11" y="35"/>
                    <a:pt x="12" y="33"/>
                  </a:cubicBezTo>
                  <a:close/>
                  <a:moveTo>
                    <a:pt x="15" y="62"/>
                  </a:moveTo>
                  <a:cubicBezTo>
                    <a:pt x="15" y="42"/>
                    <a:pt x="15" y="42"/>
                    <a:pt x="15" y="42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8" y="62"/>
                    <a:pt x="28" y="62"/>
                    <a:pt x="28" y="62"/>
                  </a:cubicBezTo>
                  <a:lnTo>
                    <a:pt x="15" y="62"/>
                  </a:lnTo>
                  <a:close/>
                  <a:moveTo>
                    <a:pt x="68" y="33"/>
                  </a:moveTo>
                  <a:cubicBezTo>
                    <a:pt x="67" y="33"/>
                    <a:pt x="67" y="33"/>
                    <a:pt x="67" y="33"/>
                  </a:cubicBezTo>
                  <a:cubicBezTo>
                    <a:pt x="65" y="33"/>
                    <a:pt x="64" y="32"/>
                    <a:pt x="64" y="31"/>
                  </a:cubicBezTo>
                  <a:cubicBezTo>
                    <a:pt x="64" y="28"/>
                    <a:pt x="64" y="28"/>
                    <a:pt x="64" y="28"/>
                  </a:cubicBezTo>
                  <a:cubicBezTo>
                    <a:pt x="72" y="28"/>
                    <a:pt x="72" y="28"/>
                    <a:pt x="72" y="28"/>
                  </a:cubicBezTo>
                  <a:cubicBezTo>
                    <a:pt x="72" y="31"/>
                    <a:pt x="72" y="31"/>
                    <a:pt x="72" y="31"/>
                  </a:cubicBezTo>
                  <a:cubicBezTo>
                    <a:pt x="72" y="32"/>
                    <a:pt x="70" y="33"/>
                    <a:pt x="68" y="33"/>
                  </a:cubicBezTo>
                  <a:close/>
                  <a:moveTo>
                    <a:pt x="67" y="11"/>
                  </a:moveTo>
                  <a:cubicBezTo>
                    <a:pt x="67" y="13"/>
                    <a:pt x="66" y="14"/>
                    <a:pt x="64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9" y="14"/>
                    <a:pt x="8" y="13"/>
                    <a:pt x="8" y="1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9" y="3"/>
                    <a:pt x="11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6" y="3"/>
                    <a:pt x="67" y="4"/>
                    <a:pt x="67" y="5"/>
                  </a:cubicBezTo>
                  <a:lnTo>
                    <a:pt x="67" y="11"/>
                  </a:lnTo>
                  <a:close/>
                  <a:moveTo>
                    <a:pt x="3" y="28"/>
                  </a:moveTo>
                  <a:cubicBezTo>
                    <a:pt x="11" y="28"/>
                    <a:pt x="11" y="28"/>
                    <a:pt x="11" y="28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1" y="32"/>
                    <a:pt x="10" y="33"/>
                    <a:pt x="8" y="33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5" y="33"/>
                    <a:pt x="3" y="32"/>
                    <a:pt x="3" y="31"/>
                  </a:cubicBezTo>
                  <a:lnTo>
                    <a:pt x="3" y="28"/>
                  </a:lnTo>
                  <a:close/>
                  <a:moveTo>
                    <a:pt x="4" y="67"/>
                  </a:moveTo>
                  <a:cubicBezTo>
                    <a:pt x="4" y="65"/>
                    <a:pt x="4" y="65"/>
                    <a:pt x="4" y="65"/>
                  </a:cubicBezTo>
                  <a:cubicBezTo>
                    <a:pt x="4" y="65"/>
                    <a:pt x="5" y="64"/>
                    <a:pt x="6" y="64"/>
                  </a:cubicBezTo>
                  <a:cubicBezTo>
                    <a:pt x="14" y="64"/>
                    <a:pt x="14" y="64"/>
                    <a:pt x="14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70" y="64"/>
                    <a:pt x="71" y="65"/>
                    <a:pt x="71" y="65"/>
                  </a:cubicBezTo>
                  <a:cubicBezTo>
                    <a:pt x="71" y="67"/>
                    <a:pt x="71" y="67"/>
                    <a:pt x="71" y="67"/>
                  </a:cubicBezTo>
                  <a:cubicBezTo>
                    <a:pt x="71" y="68"/>
                    <a:pt x="70" y="68"/>
                    <a:pt x="70" y="68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5" y="68"/>
                    <a:pt x="4" y="68"/>
                    <a:pt x="4" y="67"/>
                  </a:cubicBezTo>
                  <a:close/>
                  <a:moveTo>
                    <a:pt x="39" y="57"/>
                  </a:moveTo>
                  <a:cubicBezTo>
                    <a:pt x="61" y="57"/>
                    <a:pt x="61" y="57"/>
                    <a:pt x="61" y="57"/>
                  </a:cubicBezTo>
                  <a:cubicBezTo>
                    <a:pt x="62" y="57"/>
                    <a:pt x="62" y="56"/>
                    <a:pt x="62" y="56"/>
                  </a:cubicBezTo>
                  <a:cubicBezTo>
                    <a:pt x="62" y="41"/>
                    <a:pt x="62" y="41"/>
                    <a:pt x="62" y="41"/>
                  </a:cubicBezTo>
                  <a:cubicBezTo>
                    <a:pt x="62" y="40"/>
                    <a:pt x="62" y="40"/>
                    <a:pt x="61" y="40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8" y="40"/>
                    <a:pt x="38" y="40"/>
                    <a:pt x="38" y="41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8" y="56"/>
                    <a:pt x="38" y="57"/>
                    <a:pt x="39" y="57"/>
                  </a:cubicBezTo>
                  <a:close/>
                  <a:moveTo>
                    <a:pt x="40" y="42"/>
                  </a:moveTo>
                  <a:cubicBezTo>
                    <a:pt x="60" y="42"/>
                    <a:pt x="60" y="42"/>
                    <a:pt x="60" y="42"/>
                  </a:cubicBezTo>
                  <a:cubicBezTo>
                    <a:pt x="60" y="55"/>
                    <a:pt x="60" y="55"/>
                    <a:pt x="60" y="55"/>
                  </a:cubicBezTo>
                  <a:cubicBezTo>
                    <a:pt x="40" y="55"/>
                    <a:pt x="40" y="55"/>
                    <a:pt x="40" y="55"/>
                  </a:cubicBezTo>
                  <a:lnTo>
                    <a:pt x="40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8" name="Freeform 17"/>
            <p:cNvSpPr>
              <a:spLocks noEditPoints="1"/>
            </p:cNvSpPr>
            <p:nvPr/>
          </p:nvSpPr>
          <p:spPr bwMode="auto">
            <a:xfrm>
              <a:off x="7896926" y="4698910"/>
              <a:ext cx="465660" cy="394442"/>
            </a:xfrm>
            <a:custGeom>
              <a:avLst/>
              <a:gdLst>
                <a:gd name="T0" fmla="*/ 70 w 72"/>
                <a:gd name="T1" fmla="*/ 16 h 61"/>
                <a:gd name="T2" fmla="*/ 56 w 72"/>
                <a:gd name="T3" fmla="*/ 18 h 61"/>
                <a:gd name="T4" fmla="*/ 43 w 72"/>
                <a:gd name="T5" fmla="*/ 46 h 61"/>
                <a:gd name="T6" fmla="*/ 12 w 72"/>
                <a:gd name="T7" fmla="*/ 46 h 61"/>
                <a:gd name="T8" fmla="*/ 13 w 72"/>
                <a:gd name="T9" fmla="*/ 49 h 61"/>
                <a:gd name="T10" fmla="*/ 48 w 72"/>
                <a:gd name="T11" fmla="*/ 51 h 61"/>
                <a:gd name="T12" fmla="*/ 13 w 72"/>
                <a:gd name="T13" fmla="*/ 52 h 61"/>
                <a:gd name="T14" fmla="*/ 9 w 72"/>
                <a:gd name="T15" fmla="*/ 45 h 61"/>
                <a:gd name="T16" fmla="*/ 7 w 72"/>
                <a:gd name="T17" fmla="*/ 42 h 61"/>
                <a:gd name="T18" fmla="*/ 1 w 72"/>
                <a:gd name="T19" fmla="*/ 23 h 61"/>
                <a:gd name="T20" fmla="*/ 10 w 72"/>
                <a:gd name="T21" fmla="*/ 41 h 61"/>
                <a:gd name="T22" fmla="*/ 43 w 72"/>
                <a:gd name="T23" fmla="*/ 43 h 61"/>
                <a:gd name="T24" fmla="*/ 54 w 72"/>
                <a:gd name="T25" fmla="*/ 17 h 61"/>
                <a:gd name="T26" fmla="*/ 70 w 72"/>
                <a:gd name="T27" fmla="*/ 13 h 61"/>
                <a:gd name="T28" fmla="*/ 18 w 72"/>
                <a:gd name="T29" fmla="*/ 57 h 61"/>
                <a:gd name="T30" fmla="*/ 11 w 72"/>
                <a:gd name="T31" fmla="*/ 57 h 61"/>
                <a:gd name="T32" fmla="*/ 18 w 72"/>
                <a:gd name="T33" fmla="*/ 57 h 61"/>
                <a:gd name="T34" fmla="*/ 14 w 72"/>
                <a:gd name="T35" fmla="*/ 55 h 61"/>
                <a:gd name="T36" fmla="*/ 14 w 72"/>
                <a:gd name="T37" fmla="*/ 59 h 61"/>
                <a:gd name="T38" fmla="*/ 45 w 72"/>
                <a:gd name="T39" fmla="*/ 57 h 61"/>
                <a:gd name="T40" fmla="*/ 38 w 72"/>
                <a:gd name="T41" fmla="*/ 57 h 61"/>
                <a:gd name="T42" fmla="*/ 45 w 72"/>
                <a:gd name="T43" fmla="*/ 57 h 61"/>
                <a:gd name="T44" fmla="*/ 41 w 72"/>
                <a:gd name="T45" fmla="*/ 55 h 61"/>
                <a:gd name="T46" fmla="*/ 41 w 72"/>
                <a:gd name="T47" fmla="*/ 59 h 61"/>
                <a:gd name="T48" fmla="*/ 12 w 72"/>
                <a:gd name="T49" fmla="*/ 37 h 61"/>
                <a:gd name="T50" fmla="*/ 45 w 72"/>
                <a:gd name="T51" fmla="*/ 36 h 61"/>
                <a:gd name="T52" fmla="*/ 12 w 72"/>
                <a:gd name="T53" fmla="*/ 35 h 61"/>
                <a:gd name="T54" fmla="*/ 12 w 72"/>
                <a:gd name="T55" fmla="*/ 37 h 61"/>
                <a:gd name="T56" fmla="*/ 12 w 72"/>
                <a:gd name="T57" fmla="*/ 40 h 61"/>
                <a:gd name="T58" fmla="*/ 43 w 72"/>
                <a:gd name="T59" fmla="*/ 41 h 61"/>
                <a:gd name="T60" fmla="*/ 43 w 72"/>
                <a:gd name="T61" fmla="*/ 39 h 61"/>
                <a:gd name="T62" fmla="*/ 37 w 72"/>
                <a:gd name="T63" fmla="*/ 31 h 61"/>
                <a:gd name="T64" fmla="*/ 44 w 72"/>
                <a:gd name="T65" fmla="*/ 30 h 61"/>
                <a:gd name="T66" fmla="*/ 43 w 72"/>
                <a:gd name="T67" fmla="*/ 0 h 61"/>
                <a:gd name="T68" fmla="*/ 36 w 72"/>
                <a:gd name="T69" fmla="*/ 0 h 61"/>
                <a:gd name="T70" fmla="*/ 37 w 72"/>
                <a:gd name="T71" fmla="*/ 31 h 61"/>
                <a:gd name="T72" fmla="*/ 31 w 72"/>
                <a:gd name="T73" fmla="*/ 31 h 61"/>
                <a:gd name="T74" fmla="*/ 32 w 72"/>
                <a:gd name="T75" fmla="*/ 8 h 61"/>
                <a:gd name="T76" fmla="*/ 25 w 72"/>
                <a:gd name="T77" fmla="*/ 8 h 61"/>
                <a:gd name="T78" fmla="*/ 24 w 72"/>
                <a:gd name="T79" fmla="*/ 30 h 61"/>
                <a:gd name="T80" fmla="*/ 13 w 72"/>
                <a:gd name="T81" fmla="*/ 31 h 61"/>
                <a:gd name="T82" fmla="*/ 20 w 72"/>
                <a:gd name="T83" fmla="*/ 30 h 61"/>
                <a:gd name="T84" fmla="*/ 20 w 72"/>
                <a:gd name="T85" fmla="*/ 16 h 61"/>
                <a:gd name="T86" fmla="*/ 13 w 72"/>
                <a:gd name="T87" fmla="*/ 16 h 61"/>
                <a:gd name="T88" fmla="*/ 13 w 72"/>
                <a:gd name="T89" fmla="*/ 3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" h="61">
                  <a:moveTo>
                    <a:pt x="72" y="14"/>
                  </a:moveTo>
                  <a:cubicBezTo>
                    <a:pt x="72" y="15"/>
                    <a:pt x="71" y="16"/>
                    <a:pt x="70" y="16"/>
                  </a:cubicBezTo>
                  <a:cubicBezTo>
                    <a:pt x="59" y="16"/>
                    <a:pt x="59" y="16"/>
                    <a:pt x="59" y="16"/>
                  </a:cubicBezTo>
                  <a:cubicBezTo>
                    <a:pt x="58" y="16"/>
                    <a:pt x="57" y="17"/>
                    <a:pt x="56" y="18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8" y="44"/>
                    <a:pt x="46" y="46"/>
                    <a:pt x="43" y="46"/>
                  </a:cubicBezTo>
                  <a:cubicBezTo>
                    <a:pt x="13" y="46"/>
                    <a:pt x="13" y="46"/>
                    <a:pt x="13" y="46"/>
                  </a:cubicBezTo>
                  <a:cubicBezTo>
                    <a:pt x="13" y="46"/>
                    <a:pt x="12" y="46"/>
                    <a:pt x="12" y="46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49"/>
                    <a:pt x="12" y="49"/>
                    <a:pt x="13" y="49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7" y="49"/>
                    <a:pt x="48" y="50"/>
                    <a:pt x="48" y="51"/>
                  </a:cubicBezTo>
                  <a:cubicBezTo>
                    <a:pt x="48" y="52"/>
                    <a:pt x="47" y="52"/>
                    <a:pt x="47" y="52"/>
                  </a:cubicBezTo>
                  <a:cubicBezTo>
                    <a:pt x="13" y="52"/>
                    <a:pt x="13" y="52"/>
                    <a:pt x="13" y="52"/>
                  </a:cubicBezTo>
                  <a:cubicBezTo>
                    <a:pt x="11" y="52"/>
                    <a:pt x="9" y="50"/>
                    <a:pt x="9" y="48"/>
                  </a:cubicBezTo>
                  <a:cubicBezTo>
                    <a:pt x="9" y="45"/>
                    <a:pt x="9" y="45"/>
                    <a:pt x="9" y="45"/>
                  </a:cubicBezTo>
                  <a:cubicBezTo>
                    <a:pt x="9" y="45"/>
                    <a:pt x="9" y="44"/>
                    <a:pt x="9" y="44"/>
                  </a:cubicBezTo>
                  <a:cubicBezTo>
                    <a:pt x="8" y="44"/>
                    <a:pt x="8" y="43"/>
                    <a:pt x="7" y="42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4"/>
                    <a:pt x="0" y="23"/>
                    <a:pt x="1" y="23"/>
                  </a:cubicBezTo>
                  <a:cubicBezTo>
                    <a:pt x="1" y="22"/>
                    <a:pt x="2" y="23"/>
                    <a:pt x="3" y="24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11" y="42"/>
                    <a:pt x="12" y="43"/>
                    <a:pt x="13" y="43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44" y="43"/>
                    <a:pt x="46" y="42"/>
                    <a:pt x="46" y="41"/>
                  </a:cubicBezTo>
                  <a:cubicBezTo>
                    <a:pt x="54" y="17"/>
                    <a:pt x="54" y="17"/>
                    <a:pt x="54" y="17"/>
                  </a:cubicBezTo>
                  <a:cubicBezTo>
                    <a:pt x="54" y="15"/>
                    <a:pt x="57" y="13"/>
                    <a:pt x="59" y="13"/>
                  </a:cubicBezTo>
                  <a:cubicBezTo>
                    <a:pt x="70" y="13"/>
                    <a:pt x="70" y="13"/>
                    <a:pt x="70" y="13"/>
                  </a:cubicBezTo>
                  <a:cubicBezTo>
                    <a:pt x="71" y="13"/>
                    <a:pt x="72" y="13"/>
                    <a:pt x="72" y="14"/>
                  </a:cubicBezTo>
                  <a:close/>
                  <a:moveTo>
                    <a:pt x="18" y="57"/>
                  </a:moveTo>
                  <a:cubicBezTo>
                    <a:pt x="18" y="59"/>
                    <a:pt x="16" y="61"/>
                    <a:pt x="14" y="61"/>
                  </a:cubicBezTo>
                  <a:cubicBezTo>
                    <a:pt x="12" y="61"/>
                    <a:pt x="11" y="59"/>
                    <a:pt x="11" y="57"/>
                  </a:cubicBezTo>
                  <a:cubicBezTo>
                    <a:pt x="11" y="55"/>
                    <a:pt x="12" y="53"/>
                    <a:pt x="14" y="53"/>
                  </a:cubicBezTo>
                  <a:cubicBezTo>
                    <a:pt x="16" y="53"/>
                    <a:pt x="18" y="55"/>
                    <a:pt x="18" y="57"/>
                  </a:cubicBezTo>
                  <a:close/>
                  <a:moveTo>
                    <a:pt x="16" y="57"/>
                  </a:moveTo>
                  <a:cubicBezTo>
                    <a:pt x="16" y="56"/>
                    <a:pt x="15" y="55"/>
                    <a:pt x="14" y="55"/>
                  </a:cubicBezTo>
                  <a:cubicBezTo>
                    <a:pt x="14" y="55"/>
                    <a:pt x="13" y="56"/>
                    <a:pt x="13" y="57"/>
                  </a:cubicBezTo>
                  <a:cubicBezTo>
                    <a:pt x="13" y="58"/>
                    <a:pt x="14" y="59"/>
                    <a:pt x="14" y="59"/>
                  </a:cubicBezTo>
                  <a:cubicBezTo>
                    <a:pt x="15" y="59"/>
                    <a:pt x="16" y="58"/>
                    <a:pt x="16" y="57"/>
                  </a:cubicBezTo>
                  <a:close/>
                  <a:moveTo>
                    <a:pt x="45" y="57"/>
                  </a:moveTo>
                  <a:cubicBezTo>
                    <a:pt x="45" y="59"/>
                    <a:pt x="43" y="61"/>
                    <a:pt x="41" y="61"/>
                  </a:cubicBezTo>
                  <a:cubicBezTo>
                    <a:pt x="39" y="61"/>
                    <a:pt x="38" y="59"/>
                    <a:pt x="38" y="57"/>
                  </a:cubicBezTo>
                  <a:cubicBezTo>
                    <a:pt x="38" y="55"/>
                    <a:pt x="39" y="53"/>
                    <a:pt x="41" y="53"/>
                  </a:cubicBezTo>
                  <a:cubicBezTo>
                    <a:pt x="43" y="53"/>
                    <a:pt x="45" y="55"/>
                    <a:pt x="45" y="57"/>
                  </a:cubicBezTo>
                  <a:close/>
                  <a:moveTo>
                    <a:pt x="43" y="57"/>
                  </a:moveTo>
                  <a:cubicBezTo>
                    <a:pt x="43" y="56"/>
                    <a:pt x="42" y="55"/>
                    <a:pt x="41" y="55"/>
                  </a:cubicBezTo>
                  <a:cubicBezTo>
                    <a:pt x="40" y="55"/>
                    <a:pt x="40" y="56"/>
                    <a:pt x="40" y="57"/>
                  </a:cubicBezTo>
                  <a:cubicBezTo>
                    <a:pt x="40" y="58"/>
                    <a:pt x="40" y="59"/>
                    <a:pt x="41" y="59"/>
                  </a:cubicBezTo>
                  <a:cubicBezTo>
                    <a:pt x="42" y="59"/>
                    <a:pt x="43" y="58"/>
                    <a:pt x="43" y="57"/>
                  </a:cubicBezTo>
                  <a:close/>
                  <a:moveTo>
                    <a:pt x="12" y="37"/>
                  </a:moveTo>
                  <a:cubicBezTo>
                    <a:pt x="44" y="37"/>
                    <a:pt x="44" y="37"/>
                    <a:pt x="44" y="37"/>
                  </a:cubicBezTo>
                  <a:cubicBezTo>
                    <a:pt x="45" y="37"/>
                    <a:pt x="45" y="36"/>
                    <a:pt x="45" y="36"/>
                  </a:cubicBezTo>
                  <a:cubicBezTo>
                    <a:pt x="45" y="35"/>
                    <a:pt x="45" y="35"/>
                    <a:pt x="44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1" y="35"/>
                    <a:pt x="11" y="35"/>
                    <a:pt x="11" y="36"/>
                  </a:cubicBezTo>
                  <a:cubicBezTo>
                    <a:pt x="11" y="36"/>
                    <a:pt x="11" y="37"/>
                    <a:pt x="12" y="37"/>
                  </a:cubicBezTo>
                  <a:close/>
                  <a:moveTo>
                    <a:pt x="13" y="39"/>
                  </a:moveTo>
                  <a:cubicBezTo>
                    <a:pt x="13" y="39"/>
                    <a:pt x="12" y="40"/>
                    <a:pt x="12" y="40"/>
                  </a:cubicBezTo>
                  <a:cubicBezTo>
                    <a:pt x="12" y="41"/>
                    <a:pt x="13" y="41"/>
                    <a:pt x="13" y="41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4" y="41"/>
                    <a:pt x="44" y="41"/>
                    <a:pt x="44" y="40"/>
                  </a:cubicBezTo>
                  <a:cubicBezTo>
                    <a:pt x="44" y="40"/>
                    <a:pt x="44" y="39"/>
                    <a:pt x="43" y="39"/>
                  </a:cubicBezTo>
                  <a:lnTo>
                    <a:pt x="13" y="39"/>
                  </a:lnTo>
                  <a:close/>
                  <a:moveTo>
                    <a:pt x="37" y="31"/>
                  </a:moveTo>
                  <a:cubicBezTo>
                    <a:pt x="43" y="31"/>
                    <a:pt x="43" y="31"/>
                    <a:pt x="43" y="31"/>
                  </a:cubicBezTo>
                  <a:cubicBezTo>
                    <a:pt x="43" y="31"/>
                    <a:pt x="44" y="30"/>
                    <a:pt x="44" y="3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4" y="0"/>
                    <a:pt x="43" y="0"/>
                    <a:pt x="43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1"/>
                    <a:pt x="37" y="31"/>
                  </a:cubicBezTo>
                  <a:close/>
                  <a:moveTo>
                    <a:pt x="25" y="31"/>
                  </a:moveTo>
                  <a:cubicBezTo>
                    <a:pt x="31" y="31"/>
                    <a:pt x="31" y="31"/>
                    <a:pt x="31" y="31"/>
                  </a:cubicBezTo>
                  <a:cubicBezTo>
                    <a:pt x="32" y="31"/>
                    <a:pt x="32" y="30"/>
                    <a:pt x="32" y="30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2" y="8"/>
                    <a:pt x="32" y="8"/>
                    <a:pt x="31" y="8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5" y="8"/>
                    <a:pt x="24" y="8"/>
                    <a:pt x="24" y="8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5" y="31"/>
                    <a:pt x="25" y="31"/>
                  </a:cubicBezTo>
                  <a:close/>
                  <a:moveTo>
                    <a:pt x="13" y="31"/>
                  </a:move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0"/>
                    <a:pt x="20" y="30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1"/>
                    <a:pt x="13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9" name="Freeform 32"/>
            <p:cNvSpPr>
              <a:spLocks noEditPoints="1"/>
            </p:cNvSpPr>
            <p:nvPr/>
          </p:nvSpPr>
          <p:spPr bwMode="auto">
            <a:xfrm>
              <a:off x="7620505" y="4423577"/>
              <a:ext cx="315067" cy="351792"/>
            </a:xfrm>
            <a:custGeom>
              <a:avLst/>
              <a:gdLst>
                <a:gd name="T0" fmla="*/ 55 w 69"/>
                <a:gd name="T1" fmla="*/ 0 h 77"/>
                <a:gd name="T2" fmla="*/ 45 w 69"/>
                <a:gd name="T3" fmla="*/ 5 h 77"/>
                <a:gd name="T4" fmla="*/ 31 w 69"/>
                <a:gd name="T5" fmla="*/ 7 h 77"/>
                <a:gd name="T6" fmla="*/ 24 w 69"/>
                <a:gd name="T7" fmla="*/ 7 h 77"/>
                <a:gd name="T8" fmla="*/ 10 w 69"/>
                <a:gd name="T9" fmla="*/ 5 h 77"/>
                <a:gd name="T10" fmla="*/ 0 w 69"/>
                <a:gd name="T11" fmla="*/ 69 h 77"/>
                <a:gd name="T12" fmla="*/ 69 w 69"/>
                <a:gd name="T13" fmla="*/ 14 h 77"/>
                <a:gd name="T14" fmla="*/ 10 w 69"/>
                <a:gd name="T15" fmla="*/ 13 h 77"/>
                <a:gd name="T16" fmla="*/ 24 w 69"/>
                <a:gd name="T17" fmla="*/ 10 h 77"/>
                <a:gd name="T18" fmla="*/ 31 w 69"/>
                <a:gd name="T19" fmla="*/ 10 h 77"/>
                <a:gd name="T20" fmla="*/ 45 w 69"/>
                <a:gd name="T21" fmla="*/ 13 h 77"/>
                <a:gd name="T22" fmla="*/ 55 w 69"/>
                <a:gd name="T23" fmla="*/ 17 h 77"/>
                <a:gd name="T24" fmla="*/ 66 w 69"/>
                <a:gd name="T25" fmla="*/ 14 h 77"/>
                <a:gd name="T26" fmla="*/ 7 w 69"/>
                <a:gd name="T27" fmla="*/ 10 h 77"/>
                <a:gd name="T28" fmla="*/ 61 w 69"/>
                <a:gd name="T29" fmla="*/ 74 h 77"/>
                <a:gd name="T30" fmla="*/ 34 w 69"/>
                <a:gd name="T31" fmla="*/ 39 h 77"/>
                <a:gd name="T32" fmla="*/ 34 w 69"/>
                <a:gd name="T33" fmla="*/ 39 h 77"/>
                <a:gd name="T34" fmla="*/ 33 w 69"/>
                <a:gd name="T35" fmla="*/ 36 h 77"/>
                <a:gd name="T36" fmla="*/ 44 w 69"/>
                <a:gd name="T37" fmla="*/ 33 h 77"/>
                <a:gd name="T38" fmla="*/ 45 w 69"/>
                <a:gd name="T39" fmla="*/ 36 h 77"/>
                <a:gd name="T40" fmla="*/ 54 w 69"/>
                <a:gd name="T41" fmla="*/ 39 h 77"/>
                <a:gd name="T42" fmla="*/ 54 w 69"/>
                <a:gd name="T43" fmla="*/ 39 h 77"/>
                <a:gd name="T44" fmla="*/ 53 w 69"/>
                <a:gd name="T45" fmla="*/ 36 h 77"/>
                <a:gd name="T46" fmla="*/ 14 w 69"/>
                <a:gd name="T47" fmla="*/ 43 h 77"/>
                <a:gd name="T48" fmla="*/ 15 w 69"/>
                <a:gd name="T49" fmla="*/ 46 h 77"/>
                <a:gd name="T50" fmla="*/ 24 w 69"/>
                <a:gd name="T51" fmla="*/ 49 h 77"/>
                <a:gd name="T52" fmla="*/ 24 w 69"/>
                <a:gd name="T53" fmla="*/ 49 h 77"/>
                <a:gd name="T54" fmla="*/ 23 w 69"/>
                <a:gd name="T55" fmla="*/ 46 h 77"/>
                <a:gd name="T56" fmla="*/ 34 w 69"/>
                <a:gd name="T57" fmla="*/ 43 h 77"/>
                <a:gd name="T58" fmla="*/ 35 w 69"/>
                <a:gd name="T59" fmla="*/ 46 h 77"/>
                <a:gd name="T60" fmla="*/ 44 w 69"/>
                <a:gd name="T61" fmla="*/ 49 h 77"/>
                <a:gd name="T62" fmla="*/ 44 w 69"/>
                <a:gd name="T63" fmla="*/ 49 h 77"/>
                <a:gd name="T64" fmla="*/ 43 w 69"/>
                <a:gd name="T65" fmla="*/ 46 h 77"/>
                <a:gd name="T66" fmla="*/ 54 w 69"/>
                <a:gd name="T67" fmla="*/ 43 h 77"/>
                <a:gd name="T68" fmla="*/ 55 w 69"/>
                <a:gd name="T69" fmla="*/ 46 h 77"/>
                <a:gd name="T70" fmla="*/ 14 w 69"/>
                <a:gd name="T71" fmla="*/ 59 h 77"/>
                <a:gd name="T72" fmla="*/ 14 w 69"/>
                <a:gd name="T73" fmla="*/ 59 h 77"/>
                <a:gd name="T74" fmla="*/ 13 w 69"/>
                <a:gd name="T75" fmla="*/ 56 h 77"/>
                <a:gd name="T76" fmla="*/ 24 w 69"/>
                <a:gd name="T77" fmla="*/ 53 h 77"/>
                <a:gd name="T78" fmla="*/ 25 w 69"/>
                <a:gd name="T79" fmla="*/ 56 h 77"/>
                <a:gd name="T80" fmla="*/ 34 w 69"/>
                <a:gd name="T81" fmla="*/ 59 h 77"/>
                <a:gd name="T82" fmla="*/ 34 w 69"/>
                <a:gd name="T83" fmla="*/ 59 h 77"/>
                <a:gd name="T84" fmla="*/ 33 w 69"/>
                <a:gd name="T85" fmla="*/ 56 h 77"/>
                <a:gd name="T86" fmla="*/ 44 w 69"/>
                <a:gd name="T87" fmla="*/ 53 h 77"/>
                <a:gd name="T88" fmla="*/ 45 w 69"/>
                <a:gd name="T89" fmla="*/ 56 h 77"/>
                <a:gd name="T90" fmla="*/ 54 w 69"/>
                <a:gd name="T91" fmla="*/ 59 h 77"/>
                <a:gd name="T92" fmla="*/ 54 w 69"/>
                <a:gd name="T93" fmla="*/ 59 h 77"/>
                <a:gd name="T94" fmla="*/ 53 w 69"/>
                <a:gd name="T95" fmla="*/ 56 h 77"/>
                <a:gd name="T96" fmla="*/ 14 w 69"/>
                <a:gd name="T97" fmla="*/ 63 h 77"/>
                <a:gd name="T98" fmla="*/ 15 w 69"/>
                <a:gd name="T99" fmla="*/ 65 h 77"/>
                <a:gd name="T100" fmla="*/ 24 w 69"/>
                <a:gd name="T101" fmla="*/ 68 h 77"/>
                <a:gd name="T102" fmla="*/ 24 w 69"/>
                <a:gd name="T103" fmla="*/ 68 h 77"/>
                <a:gd name="T104" fmla="*/ 23 w 69"/>
                <a:gd name="T105" fmla="*/ 6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9" h="77">
                  <a:moveTo>
                    <a:pt x="61" y="7"/>
                  </a:moveTo>
                  <a:cubicBezTo>
                    <a:pt x="59" y="7"/>
                    <a:pt x="59" y="7"/>
                    <a:pt x="59" y="7"/>
                  </a:cubicBezTo>
                  <a:cubicBezTo>
                    <a:pt x="59" y="5"/>
                    <a:pt x="59" y="5"/>
                    <a:pt x="59" y="5"/>
                  </a:cubicBezTo>
                  <a:cubicBezTo>
                    <a:pt x="59" y="2"/>
                    <a:pt x="57" y="0"/>
                    <a:pt x="55" y="0"/>
                  </a:cubicBezTo>
                  <a:cubicBezTo>
                    <a:pt x="53" y="0"/>
                    <a:pt x="51" y="2"/>
                    <a:pt x="51" y="5"/>
                  </a:cubicBezTo>
                  <a:cubicBezTo>
                    <a:pt x="51" y="7"/>
                    <a:pt x="51" y="7"/>
                    <a:pt x="51" y="7"/>
                  </a:cubicBezTo>
                  <a:cubicBezTo>
                    <a:pt x="45" y="7"/>
                    <a:pt x="45" y="7"/>
                    <a:pt x="45" y="7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2"/>
                    <a:pt x="43" y="0"/>
                    <a:pt x="41" y="0"/>
                  </a:cubicBezTo>
                  <a:cubicBezTo>
                    <a:pt x="39" y="0"/>
                    <a:pt x="37" y="2"/>
                    <a:pt x="37" y="5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1" y="2"/>
                    <a:pt x="29" y="0"/>
                    <a:pt x="27" y="0"/>
                  </a:cubicBezTo>
                  <a:cubicBezTo>
                    <a:pt x="25" y="0"/>
                    <a:pt x="24" y="2"/>
                    <a:pt x="24" y="5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2"/>
                    <a:pt x="16" y="0"/>
                    <a:pt x="14" y="0"/>
                  </a:cubicBezTo>
                  <a:cubicBezTo>
                    <a:pt x="11" y="0"/>
                    <a:pt x="10" y="2"/>
                    <a:pt x="10" y="5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3" y="7"/>
                    <a:pt x="0" y="10"/>
                    <a:pt x="0" y="14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4"/>
                    <a:pt x="3" y="77"/>
                    <a:pt x="7" y="77"/>
                  </a:cubicBezTo>
                  <a:cubicBezTo>
                    <a:pt x="61" y="77"/>
                    <a:pt x="61" y="77"/>
                    <a:pt x="61" y="77"/>
                  </a:cubicBezTo>
                  <a:cubicBezTo>
                    <a:pt x="65" y="77"/>
                    <a:pt x="69" y="74"/>
                    <a:pt x="69" y="69"/>
                  </a:cubicBezTo>
                  <a:cubicBezTo>
                    <a:pt x="69" y="14"/>
                    <a:pt x="69" y="14"/>
                    <a:pt x="69" y="14"/>
                  </a:cubicBezTo>
                  <a:cubicBezTo>
                    <a:pt x="69" y="10"/>
                    <a:pt x="65" y="7"/>
                    <a:pt x="61" y="7"/>
                  </a:cubicBezTo>
                  <a:close/>
                  <a:moveTo>
                    <a:pt x="7" y="10"/>
                  </a:moveTo>
                  <a:cubicBezTo>
                    <a:pt x="10" y="10"/>
                    <a:pt x="10" y="10"/>
                    <a:pt x="10" y="10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5"/>
                    <a:pt x="11" y="17"/>
                    <a:pt x="14" y="17"/>
                  </a:cubicBezTo>
                  <a:cubicBezTo>
                    <a:pt x="16" y="17"/>
                    <a:pt x="17" y="15"/>
                    <a:pt x="17" y="13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5"/>
                    <a:pt x="25" y="17"/>
                    <a:pt x="27" y="17"/>
                  </a:cubicBezTo>
                  <a:cubicBezTo>
                    <a:pt x="29" y="17"/>
                    <a:pt x="31" y="15"/>
                    <a:pt x="31" y="13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7" y="15"/>
                    <a:pt x="39" y="17"/>
                    <a:pt x="41" y="17"/>
                  </a:cubicBezTo>
                  <a:cubicBezTo>
                    <a:pt x="43" y="17"/>
                    <a:pt x="45" y="15"/>
                    <a:pt x="45" y="13"/>
                  </a:cubicBezTo>
                  <a:cubicBezTo>
                    <a:pt x="45" y="10"/>
                    <a:pt x="45" y="10"/>
                    <a:pt x="45" y="10"/>
                  </a:cubicBezTo>
                  <a:cubicBezTo>
                    <a:pt x="51" y="10"/>
                    <a:pt x="51" y="10"/>
                    <a:pt x="51" y="10"/>
                  </a:cubicBezTo>
                  <a:cubicBezTo>
                    <a:pt x="51" y="13"/>
                    <a:pt x="51" y="13"/>
                    <a:pt x="51" y="13"/>
                  </a:cubicBezTo>
                  <a:cubicBezTo>
                    <a:pt x="51" y="15"/>
                    <a:pt x="53" y="17"/>
                    <a:pt x="55" y="17"/>
                  </a:cubicBezTo>
                  <a:cubicBezTo>
                    <a:pt x="57" y="17"/>
                    <a:pt x="59" y="15"/>
                    <a:pt x="59" y="13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61" y="10"/>
                    <a:pt x="61" y="10"/>
                    <a:pt x="61" y="10"/>
                  </a:cubicBezTo>
                  <a:cubicBezTo>
                    <a:pt x="64" y="10"/>
                    <a:pt x="66" y="12"/>
                    <a:pt x="66" y="14"/>
                  </a:cubicBezTo>
                  <a:cubicBezTo>
                    <a:pt x="66" y="26"/>
                    <a:pt x="66" y="26"/>
                    <a:pt x="66" y="26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2"/>
                    <a:pt x="5" y="10"/>
                    <a:pt x="7" y="10"/>
                  </a:cubicBezTo>
                  <a:close/>
                  <a:moveTo>
                    <a:pt x="3" y="28"/>
                  </a:moveTo>
                  <a:cubicBezTo>
                    <a:pt x="66" y="28"/>
                    <a:pt x="66" y="28"/>
                    <a:pt x="66" y="28"/>
                  </a:cubicBezTo>
                  <a:cubicBezTo>
                    <a:pt x="66" y="69"/>
                    <a:pt x="66" y="69"/>
                    <a:pt x="66" y="69"/>
                  </a:cubicBezTo>
                  <a:cubicBezTo>
                    <a:pt x="66" y="72"/>
                    <a:pt x="64" y="74"/>
                    <a:pt x="61" y="74"/>
                  </a:cubicBezTo>
                  <a:cubicBezTo>
                    <a:pt x="7" y="74"/>
                    <a:pt x="7" y="74"/>
                    <a:pt x="7" y="74"/>
                  </a:cubicBezTo>
                  <a:cubicBezTo>
                    <a:pt x="5" y="74"/>
                    <a:pt x="3" y="72"/>
                    <a:pt x="3" y="69"/>
                  </a:cubicBezTo>
                  <a:lnTo>
                    <a:pt x="3" y="28"/>
                  </a:lnTo>
                  <a:close/>
                  <a:moveTo>
                    <a:pt x="34" y="39"/>
                  </a:moveTo>
                  <a:cubicBezTo>
                    <a:pt x="36" y="39"/>
                    <a:pt x="37" y="38"/>
                    <a:pt x="37" y="36"/>
                  </a:cubicBezTo>
                  <a:cubicBezTo>
                    <a:pt x="37" y="34"/>
                    <a:pt x="36" y="33"/>
                    <a:pt x="34" y="33"/>
                  </a:cubicBezTo>
                  <a:cubicBezTo>
                    <a:pt x="33" y="33"/>
                    <a:pt x="31" y="34"/>
                    <a:pt x="31" y="36"/>
                  </a:cubicBezTo>
                  <a:cubicBezTo>
                    <a:pt x="31" y="38"/>
                    <a:pt x="33" y="39"/>
                    <a:pt x="34" y="39"/>
                  </a:cubicBezTo>
                  <a:close/>
                  <a:moveTo>
                    <a:pt x="34" y="35"/>
                  </a:moveTo>
                  <a:cubicBezTo>
                    <a:pt x="35" y="35"/>
                    <a:pt x="35" y="36"/>
                    <a:pt x="35" y="36"/>
                  </a:cubicBezTo>
                  <a:cubicBezTo>
                    <a:pt x="35" y="36"/>
                    <a:pt x="35" y="37"/>
                    <a:pt x="34" y="37"/>
                  </a:cubicBezTo>
                  <a:cubicBezTo>
                    <a:pt x="34" y="37"/>
                    <a:pt x="33" y="36"/>
                    <a:pt x="33" y="36"/>
                  </a:cubicBezTo>
                  <a:cubicBezTo>
                    <a:pt x="33" y="36"/>
                    <a:pt x="34" y="35"/>
                    <a:pt x="34" y="35"/>
                  </a:cubicBezTo>
                  <a:close/>
                  <a:moveTo>
                    <a:pt x="44" y="39"/>
                  </a:moveTo>
                  <a:cubicBezTo>
                    <a:pt x="46" y="39"/>
                    <a:pt x="47" y="38"/>
                    <a:pt x="47" y="36"/>
                  </a:cubicBezTo>
                  <a:cubicBezTo>
                    <a:pt x="47" y="34"/>
                    <a:pt x="46" y="33"/>
                    <a:pt x="44" y="33"/>
                  </a:cubicBezTo>
                  <a:cubicBezTo>
                    <a:pt x="43" y="33"/>
                    <a:pt x="41" y="34"/>
                    <a:pt x="41" y="36"/>
                  </a:cubicBezTo>
                  <a:cubicBezTo>
                    <a:pt x="41" y="38"/>
                    <a:pt x="43" y="39"/>
                    <a:pt x="44" y="39"/>
                  </a:cubicBezTo>
                  <a:close/>
                  <a:moveTo>
                    <a:pt x="44" y="35"/>
                  </a:moveTo>
                  <a:cubicBezTo>
                    <a:pt x="45" y="35"/>
                    <a:pt x="45" y="36"/>
                    <a:pt x="45" y="36"/>
                  </a:cubicBezTo>
                  <a:cubicBezTo>
                    <a:pt x="45" y="36"/>
                    <a:pt x="45" y="37"/>
                    <a:pt x="44" y="37"/>
                  </a:cubicBezTo>
                  <a:cubicBezTo>
                    <a:pt x="44" y="37"/>
                    <a:pt x="43" y="36"/>
                    <a:pt x="43" y="36"/>
                  </a:cubicBezTo>
                  <a:cubicBezTo>
                    <a:pt x="43" y="36"/>
                    <a:pt x="44" y="35"/>
                    <a:pt x="44" y="35"/>
                  </a:cubicBezTo>
                  <a:close/>
                  <a:moveTo>
                    <a:pt x="54" y="39"/>
                  </a:moveTo>
                  <a:cubicBezTo>
                    <a:pt x="56" y="39"/>
                    <a:pt x="57" y="38"/>
                    <a:pt x="57" y="36"/>
                  </a:cubicBezTo>
                  <a:cubicBezTo>
                    <a:pt x="57" y="34"/>
                    <a:pt x="56" y="33"/>
                    <a:pt x="54" y="33"/>
                  </a:cubicBezTo>
                  <a:cubicBezTo>
                    <a:pt x="52" y="33"/>
                    <a:pt x="51" y="34"/>
                    <a:pt x="51" y="36"/>
                  </a:cubicBezTo>
                  <a:cubicBezTo>
                    <a:pt x="51" y="38"/>
                    <a:pt x="52" y="39"/>
                    <a:pt x="54" y="39"/>
                  </a:cubicBezTo>
                  <a:close/>
                  <a:moveTo>
                    <a:pt x="54" y="35"/>
                  </a:moveTo>
                  <a:cubicBezTo>
                    <a:pt x="55" y="35"/>
                    <a:pt x="55" y="36"/>
                    <a:pt x="55" y="36"/>
                  </a:cubicBezTo>
                  <a:cubicBezTo>
                    <a:pt x="55" y="36"/>
                    <a:pt x="55" y="37"/>
                    <a:pt x="54" y="37"/>
                  </a:cubicBezTo>
                  <a:cubicBezTo>
                    <a:pt x="54" y="37"/>
                    <a:pt x="53" y="36"/>
                    <a:pt x="53" y="36"/>
                  </a:cubicBezTo>
                  <a:cubicBezTo>
                    <a:pt x="53" y="36"/>
                    <a:pt x="54" y="35"/>
                    <a:pt x="54" y="35"/>
                  </a:cubicBezTo>
                  <a:close/>
                  <a:moveTo>
                    <a:pt x="14" y="49"/>
                  </a:moveTo>
                  <a:cubicBezTo>
                    <a:pt x="16" y="49"/>
                    <a:pt x="17" y="47"/>
                    <a:pt x="17" y="46"/>
                  </a:cubicBezTo>
                  <a:cubicBezTo>
                    <a:pt x="17" y="44"/>
                    <a:pt x="16" y="43"/>
                    <a:pt x="14" y="43"/>
                  </a:cubicBezTo>
                  <a:cubicBezTo>
                    <a:pt x="13" y="43"/>
                    <a:pt x="11" y="44"/>
                    <a:pt x="11" y="46"/>
                  </a:cubicBezTo>
                  <a:cubicBezTo>
                    <a:pt x="11" y="47"/>
                    <a:pt x="13" y="49"/>
                    <a:pt x="14" y="49"/>
                  </a:cubicBezTo>
                  <a:close/>
                  <a:moveTo>
                    <a:pt x="14" y="45"/>
                  </a:moveTo>
                  <a:cubicBezTo>
                    <a:pt x="15" y="45"/>
                    <a:pt x="15" y="45"/>
                    <a:pt x="15" y="46"/>
                  </a:cubicBezTo>
                  <a:cubicBezTo>
                    <a:pt x="15" y="46"/>
                    <a:pt x="15" y="47"/>
                    <a:pt x="14" y="47"/>
                  </a:cubicBezTo>
                  <a:cubicBezTo>
                    <a:pt x="14" y="47"/>
                    <a:pt x="13" y="46"/>
                    <a:pt x="13" y="46"/>
                  </a:cubicBezTo>
                  <a:cubicBezTo>
                    <a:pt x="13" y="45"/>
                    <a:pt x="14" y="45"/>
                    <a:pt x="14" y="45"/>
                  </a:cubicBezTo>
                  <a:close/>
                  <a:moveTo>
                    <a:pt x="24" y="49"/>
                  </a:moveTo>
                  <a:cubicBezTo>
                    <a:pt x="26" y="49"/>
                    <a:pt x="27" y="47"/>
                    <a:pt x="27" y="46"/>
                  </a:cubicBezTo>
                  <a:cubicBezTo>
                    <a:pt x="27" y="44"/>
                    <a:pt x="26" y="43"/>
                    <a:pt x="24" y="43"/>
                  </a:cubicBezTo>
                  <a:cubicBezTo>
                    <a:pt x="23" y="43"/>
                    <a:pt x="21" y="44"/>
                    <a:pt x="21" y="46"/>
                  </a:cubicBezTo>
                  <a:cubicBezTo>
                    <a:pt x="21" y="47"/>
                    <a:pt x="23" y="49"/>
                    <a:pt x="24" y="49"/>
                  </a:cubicBezTo>
                  <a:close/>
                  <a:moveTo>
                    <a:pt x="24" y="45"/>
                  </a:moveTo>
                  <a:cubicBezTo>
                    <a:pt x="25" y="45"/>
                    <a:pt x="25" y="45"/>
                    <a:pt x="25" y="46"/>
                  </a:cubicBezTo>
                  <a:cubicBezTo>
                    <a:pt x="25" y="46"/>
                    <a:pt x="25" y="47"/>
                    <a:pt x="24" y="47"/>
                  </a:cubicBezTo>
                  <a:cubicBezTo>
                    <a:pt x="24" y="47"/>
                    <a:pt x="23" y="46"/>
                    <a:pt x="23" y="46"/>
                  </a:cubicBezTo>
                  <a:cubicBezTo>
                    <a:pt x="23" y="45"/>
                    <a:pt x="24" y="45"/>
                    <a:pt x="24" y="45"/>
                  </a:cubicBezTo>
                  <a:close/>
                  <a:moveTo>
                    <a:pt x="34" y="49"/>
                  </a:moveTo>
                  <a:cubicBezTo>
                    <a:pt x="36" y="49"/>
                    <a:pt x="37" y="47"/>
                    <a:pt x="37" y="46"/>
                  </a:cubicBezTo>
                  <a:cubicBezTo>
                    <a:pt x="37" y="44"/>
                    <a:pt x="36" y="43"/>
                    <a:pt x="34" y="43"/>
                  </a:cubicBezTo>
                  <a:cubicBezTo>
                    <a:pt x="33" y="43"/>
                    <a:pt x="31" y="44"/>
                    <a:pt x="31" y="46"/>
                  </a:cubicBezTo>
                  <a:cubicBezTo>
                    <a:pt x="31" y="47"/>
                    <a:pt x="33" y="49"/>
                    <a:pt x="34" y="49"/>
                  </a:cubicBezTo>
                  <a:close/>
                  <a:moveTo>
                    <a:pt x="34" y="45"/>
                  </a:moveTo>
                  <a:cubicBezTo>
                    <a:pt x="35" y="45"/>
                    <a:pt x="35" y="45"/>
                    <a:pt x="35" y="46"/>
                  </a:cubicBezTo>
                  <a:cubicBezTo>
                    <a:pt x="35" y="46"/>
                    <a:pt x="35" y="47"/>
                    <a:pt x="34" y="47"/>
                  </a:cubicBezTo>
                  <a:cubicBezTo>
                    <a:pt x="34" y="47"/>
                    <a:pt x="33" y="46"/>
                    <a:pt x="33" y="46"/>
                  </a:cubicBezTo>
                  <a:cubicBezTo>
                    <a:pt x="33" y="45"/>
                    <a:pt x="34" y="45"/>
                    <a:pt x="34" y="45"/>
                  </a:cubicBezTo>
                  <a:close/>
                  <a:moveTo>
                    <a:pt x="44" y="49"/>
                  </a:moveTo>
                  <a:cubicBezTo>
                    <a:pt x="46" y="49"/>
                    <a:pt x="47" y="47"/>
                    <a:pt x="47" y="46"/>
                  </a:cubicBezTo>
                  <a:cubicBezTo>
                    <a:pt x="47" y="44"/>
                    <a:pt x="46" y="43"/>
                    <a:pt x="44" y="43"/>
                  </a:cubicBezTo>
                  <a:cubicBezTo>
                    <a:pt x="43" y="43"/>
                    <a:pt x="41" y="44"/>
                    <a:pt x="41" y="46"/>
                  </a:cubicBezTo>
                  <a:cubicBezTo>
                    <a:pt x="41" y="47"/>
                    <a:pt x="43" y="49"/>
                    <a:pt x="44" y="49"/>
                  </a:cubicBezTo>
                  <a:close/>
                  <a:moveTo>
                    <a:pt x="44" y="45"/>
                  </a:moveTo>
                  <a:cubicBezTo>
                    <a:pt x="45" y="45"/>
                    <a:pt x="45" y="45"/>
                    <a:pt x="45" y="46"/>
                  </a:cubicBezTo>
                  <a:cubicBezTo>
                    <a:pt x="45" y="46"/>
                    <a:pt x="45" y="47"/>
                    <a:pt x="44" y="47"/>
                  </a:cubicBezTo>
                  <a:cubicBezTo>
                    <a:pt x="44" y="47"/>
                    <a:pt x="43" y="46"/>
                    <a:pt x="43" y="46"/>
                  </a:cubicBezTo>
                  <a:cubicBezTo>
                    <a:pt x="43" y="45"/>
                    <a:pt x="44" y="45"/>
                    <a:pt x="44" y="45"/>
                  </a:cubicBezTo>
                  <a:close/>
                  <a:moveTo>
                    <a:pt x="54" y="49"/>
                  </a:moveTo>
                  <a:cubicBezTo>
                    <a:pt x="56" y="49"/>
                    <a:pt x="57" y="47"/>
                    <a:pt x="57" y="46"/>
                  </a:cubicBezTo>
                  <a:cubicBezTo>
                    <a:pt x="57" y="44"/>
                    <a:pt x="56" y="43"/>
                    <a:pt x="54" y="43"/>
                  </a:cubicBezTo>
                  <a:cubicBezTo>
                    <a:pt x="52" y="43"/>
                    <a:pt x="51" y="44"/>
                    <a:pt x="51" y="46"/>
                  </a:cubicBezTo>
                  <a:cubicBezTo>
                    <a:pt x="51" y="47"/>
                    <a:pt x="52" y="49"/>
                    <a:pt x="54" y="49"/>
                  </a:cubicBezTo>
                  <a:close/>
                  <a:moveTo>
                    <a:pt x="54" y="45"/>
                  </a:moveTo>
                  <a:cubicBezTo>
                    <a:pt x="55" y="45"/>
                    <a:pt x="55" y="45"/>
                    <a:pt x="55" y="46"/>
                  </a:cubicBezTo>
                  <a:cubicBezTo>
                    <a:pt x="55" y="46"/>
                    <a:pt x="55" y="47"/>
                    <a:pt x="54" y="47"/>
                  </a:cubicBezTo>
                  <a:cubicBezTo>
                    <a:pt x="54" y="47"/>
                    <a:pt x="53" y="46"/>
                    <a:pt x="53" y="46"/>
                  </a:cubicBezTo>
                  <a:cubicBezTo>
                    <a:pt x="53" y="45"/>
                    <a:pt x="54" y="45"/>
                    <a:pt x="54" y="45"/>
                  </a:cubicBezTo>
                  <a:close/>
                  <a:moveTo>
                    <a:pt x="14" y="59"/>
                  </a:moveTo>
                  <a:cubicBezTo>
                    <a:pt x="16" y="59"/>
                    <a:pt x="17" y="57"/>
                    <a:pt x="17" y="56"/>
                  </a:cubicBezTo>
                  <a:cubicBezTo>
                    <a:pt x="17" y="54"/>
                    <a:pt x="16" y="53"/>
                    <a:pt x="14" y="53"/>
                  </a:cubicBezTo>
                  <a:cubicBezTo>
                    <a:pt x="13" y="53"/>
                    <a:pt x="11" y="54"/>
                    <a:pt x="11" y="56"/>
                  </a:cubicBezTo>
                  <a:cubicBezTo>
                    <a:pt x="11" y="57"/>
                    <a:pt x="13" y="59"/>
                    <a:pt x="14" y="59"/>
                  </a:cubicBezTo>
                  <a:close/>
                  <a:moveTo>
                    <a:pt x="14" y="55"/>
                  </a:moveTo>
                  <a:cubicBezTo>
                    <a:pt x="15" y="55"/>
                    <a:pt x="15" y="55"/>
                    <a:pt x="15" y="56"/>
                  </a:cubicBezTo>
                  <a:cubicBezTo>
                    <a:pt x="15" y="56"/>
                    <a:pt x="15" y="57"/>
                    <a:pt x="14" y="57"/>
                  </a:cubicBezTo>
                  <a:cubicBezTo>
                    <a:pt x="14" y="57"/>
                    <a:pt x="13" y="56"/>
                    <a:pt x="13" y="56"/>
                  </a:cubicBezTo>
                  <a:cubicBezTo>
                    <a:pt x="13" y="55"/>
                    <a:pt x="14" y="55"/>
                    <a:pt x="14" y="55"/>
                  </a:cubicBezTo>
                  <a:close/>
                  <a:moveTo>
                    <a:pt x="24" y="59"/>
                  </a:moveTo>
                  <a:cubicBezTo>
                    <a:pt x="26" y="59"/>
                    <a:pt x="27" y="57"/>
                    <a:pt x="27" y="56"/>
                  </a:cubicBezTo>
                  <a:cubicBezTo>
                    <a:pt x="27" y="54"/>
                    <a:pt x="26" y="53"/>
                    <a:pt x="24" y="53"/>
                  </a:cubicBezTo>
                  <a:cubicBezTo>
                    <a:pt x="23" y="53"/>
                    <a:pt x="21" y="54"/>
                    <a:pt x="21" y="56"/>
                  </a:cubicBezTo>
                  <a:cubicBezTo>
                    <a:pt x="21" y="57"/>
                    <a:pt x="23" y="59"/>
                    <a:pt x="24" y="59"/>
                  </a:cubicBezTo>
                  <a:close/>
                  <a:moveTo>
                    <a:pt x="24" y="55"/>
                  </a:moveTo>
                  <a:cubicBezTo>
                    <a:pt x="25" y="55"/>
                    <a:pt x="25" y="55"/>
                    <a:pt x="25" y="56"/>
                  </a:cubicBezTo>
                  <a:cubicBezTo>
                    <a:pt x="25" y="56"/>
                    <a:pt x="25" y="57"/>
                    <a:pt x="24" y="57"/>
                  </a:cubicBezTo>
                  <a:cubicBezTo>
                    <a:pt x="24" y="57"/>
                    <a:pt x="23" y="56"/>
                    <a:pt x="23" y="56"/>
                  </a:cubicBezTo>
                  <a:cubicBezTo>
                    <a:pt x="23" y="55"/>
                    <a:pt x="24" y="55"/>
                    <a:pt x="24" y="55"/>
                  </a:cubicBezTo>
                  <a:close/>
                  <a:moveTo>
                    <a:pt x="34" y="59"/>
                  </a:moveTo>
                  <a:cubicBezTo>
                    <a:pt x="36" y="59"/>
                    <a:pt x="37" y="57"/>
                    <a:pt x="37" y="56"/>
                  </a:cubicBezTo>
                  <a:cubicBezTo>
                    <a:pt x="37" y="54"/>
                    <a:pt x="36" y="53"/>
                    <a:pt x="34" y="53"/>
                  </a:cubicBezTo>
                  <a:cubicBezTo>
                    <a:pt x="33" y="53"/>
                    <a:pt x="31" y="54"/>
                    <a:pt x="31" y="56"/>
                  </a:cubicBezTo>
                  <a:cubicBezTo>
                    <a:pt x="31" y="57"/>
                    <a:pt x="33" y="59"/>
                    <a:pt x="34" y="59"/>
                  </a:cubicBezTo>
                  <a:close/>
                  <a:moveTo>
                    <a:pt x="34" y="55"/>
                  </a:moveTo>
                  <a:cubicBezTo>
                    <a:pt x="35" y="55"/>
                    <a:pt x="35" y="55"/>
                    <a:pt x="35" y="56"/>
                  </a:cubicBezTo>
                  <a:cubicBezTo>
                    <a:pt x="35" y="56"/>
                    <a:pt x="35" y="57"/>
                    <a:pt x="34" y="57"/>
                  </a:cubicBezTo>
                  <a:cubicBezTo>
                    <a:pt x="34" y="57"/>
                    <a:pt x="33" y="56"/>
                    <a:pt x="33" y="56"/>
                  </a:cubicBezTo>
                  <a:cubicBezTo>
                    <a:pt x="33" y="55"/>
                    <a:pt x="34" y="55"/>
                    <a:pt x="34" y="55"/>
                  </a:cubicBezTo>
                  <a:close/>
                  <a:moveTo>
                    <a:pt x="44" y="59"/>
                  </a:moveTo>
                  <a:cubicBezTo>
                    <a:pt x="46" y="59"/>
                    <a:pt x="47" y="57"/>
                    <a:pt x="47" y="56"/>
                  </a:cubicBezTo>
                  <a:cubicBezTo>
                    <a:pt x="47" y="54"/>
                    <a:pt x="46" y="53"/>
                    <a:pt x="44" y="53"/>
                  </a:cubicBezTo>
                  <a:cubicBezTo>
                    <a:pt x="43" y="53"/>
                    <a:pt x="41" y="54"/>
                    <a:pt x="41" y="56"/>
                  </a:cubicBezTo>
                  <a:cubicBezTo>
                    <a:pt x="41" y="57"/>
                    <a:pt x="43" y="59"/>
                    <a:pt x="44" y="59"/>
                  </a:cubicBezTo>
                  <a:close/>
                  <a:moveTo>
                    <a:pt x="44" y="55"/>
                  </a:moveTo>
                  <a:cubicBezTo>
                    <a:pt x="45" y="55"/>
                    <a:pt x="45" y="55"/>
                    <a:pt x="45" y="56"/>
                  </a:cubicBezTo>
                  <a:cubicBezTo>
                    <a:pt x="45" y="56"/>
                    <a:pt x="45" y="57"/>
                    <a:pt x="44" y="57"/>
                  </a:cubicBezTo>
                  <a:cubicBezTo>
                    <a:pt x="44" y="57"/>
                    <a:pt x="43" y="56"/>
                    <a:pt x="43" y="56"/>
                  </a:cubicBezTo>
                  <a:cubicBezTo>
                    <a:pt x="43" y="55"/>
                    <a:pt x="44" y="55"/>
                    <a:pt x="44" y="55"/>
                  </a:cubicBezTo>
                  <a:close/>
                  <a:moveTo>
                    <a:pt x="54" y="59"/>
                  </a:moveTo>
                  <a:cubicBezTo>
                    <a:pt x="56" y="59"/>
                    <a:pt x="57" y="57"/>
                    <a:pt x="57" y="56"/>
                  </a:cubicBezTo>
                  <a:cubicBezTo>
                    <a:pt x="57" y="54"/>
                    <a:pt x="56" y="53"/>
                    <a:pt x="54" y="53"/>
                  </a:cubicBezTo>
                  <a:cubicBezTo>
                    <a:pt x="52" y="53"/>
                    <a:pt x="51" y="54"/>
                    <a:pt x="51" y="56"/>
                  </a:cubicBezTo>
                  <a:cubicBezTo>
                    <a:pt x="51" y="57"/>
                    <a:pt x="52" y="59"/>
                    <a:pt x="54" y="59"/>
                  </a:cubicBezTo>
                  <a:close/>
                  <a:moveTo>
                    <a:pt x="54" y="55"/>
                  </a:moveTo>
                  <a:cubicBezTo>
                    <a:pt x="55" y="55"/>
                    <a:pt x="55" y="55"/>
                    <a:pt x="55" y="56"/>
                  </a:cubicBezTo>
                  <a:cubicBezTo>
                    <a:pt x="55" y="56"/>
                    <a:pt x="55" y="57"/>
                    <a:pt x="54" y="57"/>
                  </a:cubicBezTo>
                  <a:cubicBezTo>
                    <a:pt x="54" y="57"/>
                    <a:pt x="53" y="56"/>
                    <a:pt x="53" y="56"/>
                  </a:cubicBezTo>
                  <a:cubicBezTo>
                    <a:pt x="53" y="55"/>
                    <a:pt x="54" y="55"/>
                    <a:pt x="54" y="55"/>
                  </a:cubicBezTo>
                  <a:close/>
                  <a:moveTo>
                    <a:pt x="14" y="68"/>
                  </a:moveTo>
                  <a:cubicBezTo>
                    <a:pt x="16" y="68"/>
                    <a:pt x="17" y="67"/>
                    <a:pt x="17" y="65"/>
                  </a:cubicBezTo>
                  <a:cubicBezTo>
                    <a:pt x="17" y="64"/>
                    <a:pt x="16" y="63"/>
                    <a:pt x="14" y="63"/>
                  </a:cubicBezTo>
                  <a:cubicBezTo>
                    <a:pt x="13" y="63"/>
                    <a:pt x="11" y="64"/>
                    <a:pt x="11" y="65"/>
                  </a:cubicBezTo>
                  <a:cubicBezTo>
                    <a:pt x="11" y="67"/>
                    <a:pt x="13" y="68"/>
                    <a:pt x="14" y="68"/>
                  </a:cubicBezTo>
                  <a:close/>
                  <a:moveTo>
                    <a:pt x="14" y="65"/>
                  </a:moveTo>
                  <a:cubicBezTo>
                    <a:pt x="15" y="65"/>
                    <a:pt x="15" y="65"/>
                    <a:pt x="15" y="65"/>
                  </a:cubicBezTo>
                  <a:cubicBezTo>
                    <a:pt x="15" y="66"/>
                    <a:pt x="15" y="66"/>
                    <a:pt x="14" y="66"/>
                  </a:cubicBezTo>
                  <a:cubicBezTo>
                    <a:pt x="14" y="66"/>
                    <a:pt x="13" y="66"/>
                    <a:pt x="13" y="65"/>
                  </a:cubicBezTo>
                  <a:cubicBezTo>
                    <a:pt x="13" y="65"/>
                    <a:pt x="14" y="65"/>
                    <a:pt x="14" y="65"/>
                  </a:cubicBezTo>
                  <a:close/>
                  <a:moveTo>
                    <a:pt x="24" y="68"/>
                  </a:moveTo>
                  <a:cubicBezTo>
                    <a:pt x="26" y="68"/>
                    <a:pt x="27" y="67"/>
                    <a:pt x="27" y="65"/>
                  </a:cubicBezTo>
                  <a:cubicBezTo>
                    <a:pt x="27" y="64"/>
                    <a:pt x="26" y="63"/>
                    <a:pt x="24" y="63"/>
                  </a:cubicBezTo>
                  <a:cubicBezTo>
                    <a:pt x="23" y="63"/>
                    <a:pt x="21" y="64"/>
                    <a:pt x="21" y="65"/>
                  </a:cubicBezTo>
                  <a:cubicBezTo>
                    <a:pt x="21" y="67"/>
                    <a:pt x="23" y="68"/>
                    <a:pt x="24" y="68"/>
                  </a:cubicBezTo>
                  <a:close/>
                  <a:moveTo>
                    <a:pt x="24" y="65"/>
                  </a:moveTo>
                  <a:cubicBezTo>
                    <a:pt x="25" y="65"/>
                    <a:pt x="25" y="65"/>
                    <a:pt x="25" y="65"/>
                  </a:cubicBezTo>
                  <a:cubicBezTo>
                    <a:pt x="25" y="66"/>
                    <a:pt x="25" y="66"/>
                    <a:pt x="24" y="66"/>
                  </a:cubicBezTo>
                  <a:cubicBezTo>
                    <a:pt x="24" y="66"/>
                    <a:pt x="23" y="66"/>
                    <a:pt x="23" y="65"/>
                  </a:cubicBezTo>
                  <a:cubicBezTo>
                    <a:pt x="23" y="65"/>
                    <a:pt x="24" y="65"/>
                    <a:pt x="24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0" name="Freeform 14"/>
            <p:cNvSpPr>
              <a:spLocks noEditPoints="1"/>
            </p:cNvSpPr>
            <p:nvPr/>
          </p:nvSpPr>
          <p:spPr bwMode="auto">
            <a:xfrm>
              <a:off x="6256770" y="5751080"/>
              <a:ext cx="407881" cy="475862"/>
            </a:xfrm>
            <a:custGeom>
              <a:avLst/>
              <a:gdLst>
                <a:gd name="T0" fmla="*/ 36 w 56"/>
                <a:gd name="T1" fmla="*/ 14 h 65"/>
                <a:gd name="T2" fmla="*/ 43 w 56"/>
                <a:gd name="T3" fmla="*/ 2 h 65"/>
                <a:gd name="T4" fmla="*/ 41 w 56"/>
                <a:gd name="T5" fmla="*/ 0 h 65"/>
                <a:gd name="T6" fmla="*/ 13 w 56"/>
                <a:gd name="T7" fmla="*/ 1 h 65"/>
                <a:gd name="T8" fmla="*/ 20 w 56"/>
                <a:gd name="T9" fmla="*/ 14 h 65"/>
                <a:gd name="T10" fmla="*/ 0 w 56"/>
                <a:gd name="T11" fmla="*/ 37 h 65"/>
                <a:gd name="T12" fmla="*/ 7 w 56"/>
                <a:gd name="T13" fmla="*/ 65 h 65"/>
                <a:gd name="T14" fmla="*/ 56 w 56"/>
                <a:gd name="T15" fmla="*/ 58 h 65"/>
                <a:gd name="T16" fmla="*/ 36 w 56"/>
                <a:gd name="T17" fmla="*/ 15 h 65"/>
                <a:gd name="T18" fmla="*/ 23 w 56"/>
                <a:gd name="T19" fmla="*/ 4 h 65"/>
                <a:gd name="T20" fmla="*/ 21 w 56"/>
                <a:gd name="T21" fmla="*/ 5 h 65"/>
                <a:gd name="T22" fmla="*/ 22 w 56"/>
                <a:gd name="T23" fmla="*/ 13 h 65"/>
                <a:gd name="T24" fmla="*/ 39 w 56"/>
                <a:gd name="T25" fmla="*/ 3 h 65"/>
                <a:gd name="T26" fmla="*/ 26 w 56"/>
                <a:gd name="T27" fmla="*/ 13 h 65"/>
                <a:gd name="T28" fmla="*/ 33 w 56"/>
                <a:gd name="T29" fmla="*/ 15 h 65"/>
                <a:gd name="T30" fmla="*/ 23 w 56"/>
                <a:gd name="T31" fmla="*/ 16 h 65"/>
                <a:gd name="T32" fmla="*/ 53 w 56"/>
                <a:gd name="T33" fmla="*/ 58 h 65"/>
                <a:gd name="T34" fmla="*/ 7 w 56"/>
                <a:gd name="T35" fmla="*/ 62 h 65"/>
                <a:gd name="T36" fmla="*/ 3 w 56"/>
                <a:gd name="T37" fmla="*/ 37 h 65"/>
                <a:gd name="T38" fmla="*/ 34 w 56"/>
                <a:gd name="T39" fmla="*/ 18 h 65"/>
                <a:gd name="T40" fmla="*/ 53 w 56"/>
                <a:gd name="T41" fmla="*/ 58 h 65"/>
                <a:gd name="T42" fmla="*/ 8 w 56"/>
                <a:gd name="T43" fmla="*/ 54 h 65"/>
                <a:gd name="T44" fmla="*/ 12 w 56"/>
                <a:gd name="T45" fmla="*/ 58 h 65"/>
                <a:gd name="T46" fmla="*/ 6 w 56"/>
                <a:gd name="T47" fmla="*/ 54 h 65"/>
                <a:gd name="T48" fmla="*/ 23 w 56"/>
                <a:gd name="T49" fmla="*/ 21 h 65"/>
                <a:gd name="T50" fmla="*/ 23 w 56"/>
                <a:gd name="T51" fmla="*/ 23 h 65"/>
                <a:gd name="T52" fmla="*/ 28 w 56"/>
                <a:gd name="T53" fmla="*/ 28 h 65"/>
                <a:gd name="T54" fmla="*/ 28 w 56"/>
                <a:gd name="T55" fmla="*/ 53 h 65"/>
                <a:gd name="T56" fmla="*/ 28 w 56"/>
                <a:gd name="T57" fmla="*/ 28 h 65"/>
                <a:gd name="T58" fmla="*/ 17 w 56"/>
                <a:gd name="T59" fmla="*/ 41 h 65"/>
                <a:gd name="T60" fmla="*/ 38 w 56"/>
                <a:gd name="T61" fmla="*/ 41 h 65"/>
                <a:gd name="T62" fmla="*/ 26 w 56"/>
                <a:gd name="T63" fmla="*/ 37 h 65"/>
                <a:gd name="T64" fmla="*/ 32 w 56"/>
                <a:gd name="T65" fmla="*/ 44 h 65"/>
                <a:gd name="T66" fmla="*/ 29 w 56"/>
                <a:gd name="T67" fmla="*/ 49 h 65"/>
                <a:gd name="T68" fmla="*/ 27 w 56"/>
                <a:gd name="T69" fmla="*/ 49 h 65"/>
                <a:gd name="T70" fmla="*/ 24 w 56"/>
                <a:gd name="T71" fmla="*/ 44 h 65"/>
                <a:gd name="T72" fmla="*/ 26 w 56"/>
                <a:gd name="T73" fmla="*/ 44 h 65"/>
                <a:gd name="T74" fmla="*/ 30 w 56"/>
                <a:gd name="T75" fmla="*/ 44 h 65"/>
                <a:gd name="T76" fmla="*/ 24 w 56"/>
                <a:gd name="T77" fmla="*/ 37 h 65"/>
                <a:gd name="T78" fmla="*/ 27 w 56"/>
                <a:gd name="T79" fmla="*/ 32 h 65"/>
                <a:gd name="T80" fmla="*/ 29 w 56"/>
                <a:gd name="T81" fmla="*/ 32 h 65"/>
                <a:gd name="T82" fmla="*/ 32 w 56"/>
                <a:gd name="T83" fmla="*/ 37 h 65"/>
                <a:gd name="T84" fmla="*/ 30 w 56"/>
                <a:gd name="T85" fmla="*/ 37 h 65"/>
                <a:gd name="T86" fmla="*/ 26 w 56"/>
                <a:gd name="T87" fmla="*/ 3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" h="65">
                  <a:moveTo>
                    <a:pt x="36" y="15"/>
                  </a:moveTo>
                  <a:cubicBezTo>
                    <a:pt x="36" y="14"/>
                    <a:pt x="36" y="14"/>
                    <a:pt x="36" y="14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43" y="3"/>
                    <a:pt x="43" y="3"/>
                    <a:pt x="43" y="2"/>
                  </a:cubicBezTo>
                  <a:cubicBezTo>
                    <a:pt x="43" y="1"/>
                    <a:pt x="42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3" y="0"/>
                    <a:pt x="13" y="1"/>
                  </a:cubicBezTo>
                  <a:cubicBezTo>
                    <a:pt x="12" y="2"/>
                    <a:pt x="12" y="3"/>
                    <a:pt x="13" y="3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9" y="16"/>
                    <a:pt x="0" y="26"/>
                    <a:pt x="0" y="37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1"/>
                    <a:pt x="3" y="65"/>
                    <a:pt x="7" y="65"/>
                  </a:cubicBezTo>
                  <a:cubicBezTo>
                    <a:pt x="49" y="65"/>
                    <a:pt x="49" y="65"/>
                    <a:pt x="49" y="65"/>
                  </a:cubicBezTo>
                  <a:cubicBezTo>
                    <a:pt x="53" y="65"/>
                    <a:pt x="56" y="61"/>
                    <a:pt x="56" y="58"/>
                  </a:cubicBezTo>
                  <a:cubicBezTo>
                    <a:pt x="56" y="37"/>
                    <a:pt x="56" y="37"/>
                    <a:pt x="56" y="37"/>
                  </a:cubicBezTo>
                  <a:cubicBezTo>
                    <a:pt x="56" y="26"/>
                    <a:pt x="47" y="16"/>
                    <a:pt x="36" y="15"/>
                  </a:cubicBezTo>
                  <a:close/>
                  <a:moveTo>
                    <a:pt x="26" y="13"/>
                  </a:moveTo>
                  <a:cubicBezTo>
                    <a:pt x="23" y="4"/>
                    <a:pt x="23" y="4"/>
                    <a:pt x="23" y="4"/>
                  </a:cubicBezTo>
                  <a:cubicBezTo>
                    <a:pt x="22" y="3"/>
                    <a:pt x="22" y="3"/>
                    <a:pt x="21" y="3"/>
                  </a:cubicBezTo>
                  <a:cubicBezTo>
                    <a:pt x="21" y="4"/>
                    <a:pt x="21" y="4"/>
                    <a:pt x="21" y="5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33" y="13"/>
                    <a:pt x="33" y="13"/>
                    <a:pt x="33" y="13"/>
                  </a:cubicBezTo>
                  <a:lnTo>
                    <a:pt x="26" y="13"/>
                  </a:lnTo>
                  <a:close/>
                  <a:moveTo>
                    <a:pt x="23" y="15"/>
                  </a:moveTo>
                  <a:cubicBezTo>
                    <a:pt x="33" y="15"/>
                    <a:pt x="33" y="15"/>
                    <a:pt x="33" y="15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23" y="16"/>
                    <a:pt x="23" y="16"/>
                    <a:pt x="23" y="16"/>
                  </a:cubicBezTo>
                  <a:lnTo>
                    <a:pt x="23" y="15"/>
                  </a:lnTo>
                  <a:close/>
                  <a:moveTo>
                    <a:pt x="53" y="58"/>
                  </a:moveTo>
                  <a:cubicBezTo>
                    <a:pt x="53" y="60"/>
                    <a:pt x="51" y="62"/>
                    <a:pt x="49" y="62"/>
                  </a:cubicBezTo>
                  <a:cubicBezTo>
                    <a:pt x="7" y="62"/>
                    <a:pt x="7" y="62"/>
                    <a:pt x="7" y="62"/>
                  </a:cubicBezTo>
                  <a:cubicBezTo>
                    <a:pt x="5" y="62"/>
                    <a:pt x="3" y="60"/>
                    <a:pt x="3" y="58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3" y="26"/>
                    <a:pt x="11" y="18"/>
                    <a:pt x="22" y="18"/>
                  </a:cubicBezTo>
                  <a:cubicBezTo>
                    <a:pt x="34" y="18"/>
                    <a:pt x="34" y="18"/>
                    <a:pt x="34" y="18"/>
                  </a:cubicBezTo>
                  <a:cubicBezTo>
                    <a:pt x="44" y="18"/>
                    <a:pt x="53" y="26"/>
                    <a:pt x="53" y="37"/>
                  </a:cubicBezTo>
                  <a:lnTo>
                    <a:pt x="53" y="58"/>
                  </a:lnTo>
                  <a:close/>
                  <a:moveTo>
                    <a:pt x="8" y="38"/>
                  </a:moveTo>
                  <a:cubicBezTo>
                    <a:pt x="8" y="54"/>
                    <a:pt x="8" y="54"/>
                    <a:pt x="8" y="54"/>
                  </a:cubicBezTo>
                  <a:cubicBezTo>
                    <a:pt x="8" y="55"/>
                    <a:pt x="9" y="57"/>
                    <a:pt x="11" y="57"/>
                  </a:cubicBezTo>
                  <a:cubicBezTo>
                    <a:pt x="11" y="57"/>
                    <a:pt x="12" y="57"/>
                    <a:pt x="12" y="58"/>
                  </a:cubicBezTo>
                  <a:cubicBezTo>
                    <a:pt x="12" y="58"/>
                    <a:pt x="11" y="59"/>
                    <a:pt x="11" y="59"/>
                  </a:cubicBezTo>
                  <a:cubicBezTo>
                    <a:pt x="8" y="59"/>
                    <a:pt x="6" y="56"/>
                    <a:pt x="6" y="54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6" y="28"/>
                    <a:pt x="14" y="21"/>
                    <a:pt x="23" y="21"/>
                  </a:cubicBezTo>
                  <a:cubicBezTo>
                    <a:pt x="24" y="21"/>
                    <a:pt x="24" y="21"/>
                    <a:pt x="24" y="22"/>
                  </a:cubicBezTo>
                  <a:cubicBezTo>
                    <a:pt x="24" y="22"/>
                    <a:pt x="24" y="23"/>
                    <a:pt x="23" y="23"/>
                  </a:cubicBezTo>
                  <a:cubicBezTo>
                    <a:pt x="15" y="23"/>
                    <a:pt x="8" y="29"/>
                    <a:pt x="8" y="38"/>
                  </a:cubicBezTo>
                  <a:close/>
                  <a:moveTo>
                    <a:pt x="28" y="28"/>
                  </a:moveTo>
                  <a:cubicBezTo>
                    <a:pt x="21" y="28"/>
                    <a:pt x="15" y="34"/>
                    <a:pt x="15" y="41"/>
                  </a:cubicBezTo>
                  <a:cubicBezTo>
                    <a:pt x="15" y="47"/>
                    <a:pt x="21" y="53"/>
                    <a:pt x="28" y="53"/>
                  </a:cubicBezTo>
                  <a:cubicBezTo>
                    <a:pt x="35" y="53"/>
                    <a:pt x="40" y="47"/>
                    <a:pt x="40" y="41"/>
                  </a:cubicBezTo>
                  <a:cubicBezTo>
                    <a:pt x="40" y="34"/>
                    <a:pt x="35" y="28"/>
                    <a:pt x="28" y="28"/>
                  </a:cubicBezTo>
                  <a:close/>
                  <a:moveTo>
                    <a:pt x="28" y="51"/>
                  </a:moveTo>
                  <a:cubicBezTo>
                    <a:pt x="22" y="51"/>
                    <a:pt x="17" y="46"/>
                    <a:pt x="17" y="41"/>
                  </a:cubicBezTo>
                  <a:cubicBezTo>
                    <a:pt x="17" y="35"/>
                    <a:pt x="22" y="30"/>
                    <a:pt x="28" y="30"/>
                  </a:cubicBezTo>
                  <a:cubicBezTo>
                    <a:pt x="33" y="30"/>
                    <a:pt x="38" y="35"/>
                    <a:pt x="38" y="41"/>
                  </a:cubicBezTo>
                  <a:cubicBezTo>
                    <a:pt x="38" y="46"/>
                    <a:pt x="33" y="51"/>
                    <a:pt x="28" y="51"/>
                  </a:cubicBezTo>
                  <a:close/>
                  <a:moveTo>
                    <a:pt x="26" y="37"/>
                  </a:moveTo>
                  <a:cubicBezTo>
                    <a:pt x="26" y="39"/>
                    <a:pt x="27" y="40"/>
                    <a:pt x="28" y="40"/>
                  </a:cubicBezTo>
                  <a:cubicBezTo>
                    <a:pt x="30" y="40"/>
                    <a:pt x="32" y="41"/>
                    <a:pt x="32" y="44"/>
                  </a:cubicBezTo>
                  <a:cubicBezTo>
                    <a:pt x="32" y="46"/>
                    <a:pt x="31" y="47"/>
                    <a:pt x="29" y="48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7" y="50"/>
                    <a:pt x="27" y="49"/>
                    <a:pt x="27" y="49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5" y="47"/>
                    <a:pt x="24" y="46"/>
                    <a:pt x="24" y="44"/>
                  </a:cubicBezTo>
                  <a:cubicBezTo>
                    <a:pt x="24" y="43"/>
                    <a:pt x="24" y="43"/>
                    <a:pt x="25" y="43"/>
                  </a:cubicBezTo>
                  <a:cubicBezTo>
                    <a:pt x="25" y="43"/>
                    <a:pt x="26" y="43"/>
                    <a:pt x="26" y="44"/>
                  </a:cubicBezTo>
                  <a:cubicBezTo>
                    <a:pt x="26" y="45"/>
                    <a:pt x="27" y="46"/>
                    <a:pt x="28" y="46"/>
                  </a:cubicBezTo>
                  <a:cubicBezTo>
                    <a:pt x="29" y="46"/>
                    <a:pt x="30" y="45"/>
                    <a:pt x="30" y="44"/>
                  </a:cubicBezTo>
                  <a:cubicBezTo>
                    <a:pt x="30" y="42"/>
                    <a:pt x="29" y="42"/>
                    <a:pt x="28" y="42"/>
                  </a:cubicBezTo>
                  <a:cubicBezTo>
                    <a:pt x="25" y="42"/>
                    <a:pt x="24" y="40"/>
                    <a:pt x="24" y="37"/>
                  </a:cubicBezTo>
                  <a:cubicBezTo>
                    <a:pt x="24" y="36"/>
                    <a:pt x="25" y="34"/>
                    <a:pt x="27" y="34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7" y="32"/>
                    <a:pt x="27" y="31"/>
                    <a:pt x="28" y="31"/>
                  </a:cubicBezTo>
                  <a:cubicBezTo>
                    <a:pt x="28" y="31"/>
                    <a:pt x="29" y="32"/>
                    <a:pt x="29" y="32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30" y="34"/>
                    <a:pt x="32" y="35"/>
                    <a:pt x="32" y="37"/>
                  </a:cubicBezTo>
                  <a:cubicBezTo>
                    <a:pt x="32" y="38"/>
                    <a:pt x="31" y="38"/>
                    <a:pt x="31" y="38"/>
                  </a:cubicBezTo>
                  <a:cubicBezTo>
                    <a:pt x="30" y="38"/>
                    <a:pt x="30" y="38"/>
                    <a:pt x="30" y="37"/>
                  </a:cubicBezTo>
                  <a:cubicBezTo>
                    <a:pt x="30" y="36"/>
                    <a:pt x="29" y="35"/>
                    <a:pt x="28" y="35"/>
                  </a:cubicBezTo>
                  <a:cubicBezTo>
                    <a:pt x="27" y="35"/>
                    <a:pt x="26" y="36"/>
                    <a:pt x="26" y="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1" name="Freeform 59"/>
            <p:cNvSpPr>
              <a:spLocks noEditPoints="1"/>
            </p:cNvSpPr>
            <p:nvPr/>
          </p:nvSpPr>
          <p:spPr bwMode="auto">
            <a:xfrm>
              <a:off x="7069269" y="4579197"/>
              <a:ext cx="480692" cy="311800"/>
            </a:xfrm>
            <a:custGeom>
              <a:avLst/>
              <a:gdLst>
                <a:gd name="T0" fmla="*/ 28 w 77"/>
                <a:gd name="T1" fmla="*/ 2 h 48"/>
                <a:gd name="T2" fmla="*/ 10 w 77"/>
                <a:gd name="T3" fmla="*/ 9 h 48"/>
                <a:gd name="T4" fmla="*/ 0 w 77"/>
                <a:gd name="T5" fmla="*/ 34 h 48"/>
                <a:gd name="T6" fmla="*/ 9 w 77"/>
                <a:gd name="T7" fmla="*/ 42 h 48"/>
                <a:gd name="T8" fmla="*/ 10 w 77"/>
                <a:gd name="T9" fmla="*/ 44 h 48"/>
                <a:gd name="T10" fmla="*/ 12 w 77"/>
                <a:gd name="T11" fmla="*/ 46 h 48"/>
                <a:gd name="T12" fmla="*/ 14 w 77"/>
                <a:gd name="T13" fmla="*/ 47 h 48"/>
                <a:gd name="T14" fmla="*/ 16 w 77"/>
                <a:gd name="T15" fmla="*/ 48 h 48"/>
                <a:gd name="T16" fmla="*/ 19 w 77"/>
                <a:gd name="T17" fmla="*/ 48 h 48"/>
                <a:gd name="T18" fmla="*/ 22 w 77"/>
                <a:gd name="T19" fmla="*/ 47 h 48"/>
                <a:gd name="T20" fmla="*/ 24 w 77"/>
                <a:gd name="T21" fmla="*/ 46 h 48"/>
                <a:gd name="T22" fmla="*/ 25 w 77"/>
                <a:gd name="T23" fmla="*/ 43 h 48"/>
                <a:gd name="T24" fmla="*/ 50 w 77"/>
                <a:gd name="T25" fmla="*/ 42 h 48"/>
                <a:gd name="T26" fmla="*/ 51 w 77"/>
                <a:gd name="T27" fmla="*/ 44 h 48"/>
                <a:gd name="T28" fmla="*/ 52 w 77"/>
                <a:gd name="T29" fmla="*/ 46 h 48"/>
                <a:gd name="T30" fmla="*/ 54 w 77"/>
                <a:gd name="T31" fmla="*/ 47 h 48"/>
                <a:gd name="T32" fmla="*/ 56 w 77"/>
                <a:gd name="T33" fmla="*/ 48 h 48"/>
                <a:gd name="T34" fmla="*/ 60 w 77"/>
                <a:gd name="T35" fmla="*/ 48 h 48"/>
                <a:gd name="T36" fmla="*/ 63 w 77"/>
                <a:gd name="T37" fmla="*/ 47 h 48"/>
                <a:gd name="T38" fmla="*/ 64 w 77"/>
                <a:gd name="T39" fmla="*/ 46 h 48"/>
                <a:gd name="T40" fmla="*/ 66 w 77"/>
                <a:gd name="T41" fmla="*/ 43 h 48"/>
                <a:gd name="T42" fmla="*/ 75 w 77"/>
                <a:gd name="T43" fmla="*/ 42 h 48"/>
                <a:gd name="T44" fmla="*/ 77 w 77"/>
                <a:gd name="T45" fmla="*/ 2 h 48"/>
                <a:gd name="T46" fmla="*/ 3 w 77"/>
                <a:gd name="T47" fmla="*/ 39 h 48"/>
                <a:gd name="T48" fmla="*/ 10 w 77"/>
                <a:gd name="T49" fmla="*/ 35 h 48"/>
                <a:gd name="T50" fmla="*/ 21 w 77"/>
                <a:gd name="T51" fmla="*/ 42 h 48"/>
                <a:gd name="T52" fmla="*/ 20 w 77"/>
                <a:gd name="T53" fmla="*/ 43 h 48"/>
                <a:gd name="T54" fmla="*/ 16 w 77"/>
                <a:gd name="T55" fmla="*/ 44 h 48"/>
                <a:gd name="T56" fmla="*/ 14 w 77"/>
                <a:gd name="T57" fmla="*/ 42 h 48"/>
                <a:gd name="T58" fmla="*/ 13 w 77"/>
                <a:gd name="T59" fmla="*/ 40 h 48"/>
                <a:gd name="T60" fmla="*/ 15 w 77"/>
                <a:gd name="T61" fmla="*/ 36 h 48"/>
                <a:gd name="T62" fmla="*/ 17 w 77"/>
                <a:gd name="T63" fmla="*/ 35 h 48"/>
                <a:gd name="T64" fmla="*/ 20 w 77"/>
                <a:gd name="T65" fmla="*/ 36 h 48"/>
                <a:gd name="T66" fmla="*/ 22 w 77"/>
                <a:gd name="T67" fmla="*/ 40 h 48"/>
                <a:gd name="T68" fmla="*/ 17 w 77"/>
                <a:gd name="T69" fmla="*/ 31 h 48"/>
                <a:gd name="T70" fmla="*/ 3 w 77"/>
                <a:gd name="T71" fmla="*/ 32 h 48"/>
                <a:gd name="T72" fmla="*/ 12 w 77"/>
                <a:gd name="T73" fmla="*/ 12 h 48"/>
                <a:gd name="T74" fmla="*/ 29 w 77"/>
                <a:gd name="T75" fmla="*/ 12 h 48"/>
                <a:gd name="T76" fmla="*/ 23 w 77"/>
                <a:gd name="T77" fmla="*/ 33 h 48"/>
                <a:gd name="T78" fmla="*/ 25 w 77"/>
                <a:gd name="T79" fmla="*/ 35 h 48"/>
                <a:gd name="T80" fmla="*/ 51 w 77"/>
                <a:gd name="T81" fmla="*/ 35 h 48"/>
                <a:gd name="T82" fmla="*/ 62 w 77"/>
                <a:gd name="T83" fmla="*/ 42 h 48"/>
                <a:gd name="T84" fmla="*/ 60 w 77"/>
                <a:gd name="T85" fmla="*/ 43 h 48"/>
                <a:gd name="T86" fmla="*/ 56 w 77"/>
                <a:gd name="T87" fmla="*/ 44 h 48"/>
                <a:gd name="T88" fmla="*/ 54 w 77"/>
                <a:gd name="T89" fmla="*/ 42 h 48"/>
                <a:gd name="T90" fmla="*/ 54 w 77"/>
                <a:gd name="T91" fmla="*/ 40 h 48"/>
                <a:gd name="T92" fmla="*/ 55 w 77"/>
                <a:gd name="T93" fmla="*/ 36 h 48"/>
                <a:gd name="T94" fmla="*/ 58 w 77"/>
                <a:gd name="T95" fmla="*/ 35 h 48"/>
                <a:gd name="T96" fmla="*/ 61 w 77"/>
                <a:gd name="T97" fmla="*/ 36 h 48"/>
                <a:gd name="T98" fmla="*/ 63 w 77"/>
                <a:gd name="T99" fmla="*/ 40 h 48"/>
                <a:gd name="T100" fmla="*/ 66 w 77"/>
                <a:gd name="T101" fmla="*/ 39 h 48"/>
                <a:gd name="T102" fmla="*/ 74 w 77"/>
                <a:gd name="T103" fmla="*/ 39 h 48"/>
                <a:gd name="T104" fmla="*/ 58 w 77"/>
                <a:gd name="T105" fmla="*/ 31 h 48"/>
                <a:gd name="T106" fmla="*/ 31 w 77"/>
                <a:gd name="T107" fmla="*/ 32 h 48"/>
                <a:gd name="T108" fmla="*/ 74 w 77"/>
                <a:gd name="T109" fmla="*/ 3 h 48"/>
                <a:gd name="T110" fmla="*/ 18 w 77"/>
                <a:gd name="T111" fmla="*/ 29 h 48"/>
                <a:gd name="T112" fmla="*/ 14 w 77"/>
                <a:gd name="T113" fmla="*/ 27 h 48"/>
                <a:gd name="T114" fmla="*/ 26 w 77"/>
                <a:gd name="T115" fmla="*/ 13 h 48"/>
                <a:gd name="T116" fmla="*/ 6 w 77"/>
                <a:gd name="T117" fmla="*/ 23 h 48"/>
                <a:gd name="T118" fmla="*/ 26 w 77"/>
                <a:gd name="T119" fmla="*/ 25 h 48"/>
                <a:gd name="T120" fmla="*/ 26 w 77"/>
                <a:gd name="T121" fmla="*/ 13 h 48"/>
                <a:gd name="T122" fmla="*/ 14 w 77"/>
                <a:gd name="T123" fmla="*/ 1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7" h="48">
                  <a:moveTo>
                    <a:pt x="75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29" y="0"/>
                    <a:pt x="28" y="1"/>
                    <a:pt x="28" y="2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1" y="8"/>
                    <a:pt x="11" y="8"/>
                    <a:pt x="10" y="9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0" y="22"/>
                    <a:pt x="0" y="22"/>
                    <a:pt x="0" y="23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1"/>
                    <a:pt x="1" y="42"/>
                    <a:pt x="2" y="42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2"/>
                    <a:pt x="9" y="43"/>
                    <a:pt x="10" y="43"/>
                  </a:cubicBezTo>
                  <a:cubicBezTo>
                    <a:pt x="10" y="43"/>
                    <a:pt x="10" y="43"/>
                    <a:pt x="10" y="43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0" y="45"/>
                    <a:pt x="10" y="45"/>
                    <a:pt x="11" y="45"/>
                  </a:cubicBezTo>
                  <a:cubicBezTo>
                    <a:pt x="11" y="45"/>
                    <a:pt x="11" y="45"/>
                    <a:pt x="11" y="46"/>
                  </a:cubicBezTo>
                  <a:cubicBezTo>
                    <a:pt x="11" y="46"/>
                    <a:pt x="12" y="46"/>
                    <a:pt x="12" y="46"/>
                  </a:cubicBezTo>
                  <a:cubicBezTo>
                    <a:pt x="12" y="46"/>
                    <a:pt x="12" y="46"/>
                    <a:pt x="12" y="47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3" y="47"/>
                    <a:pt x="13" y="47"/>
                    <a:pt x="14" y="47"/>
                  </a:cubicBezTo>
                  <a:cubicBezTo>
                    <a:pt x="14" y="48"/>
                    <a:pt x="14" y="48"/>
                    <a:pt x="14" y="48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6" y="48"/>
                    <a:pt x="17" y="48"/>
                    <a:pt x="17" y="48"/>
                  </a:cubicBezTo>
                  <a:cubicBezTo>
                    <a:pt x="18" y="48"/>
                    <a:pt x="19" y="48"/>
                    <a:pt x="19" y="48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20" y="48"/>
                    <a:pt x="20" y="48"/>
                    <a:pt x="21" y="48"/>
                  </a:cubicBezTo>
                  <a:cubicBezTo>
                    <a:pt x="21" y="48"/>
                    <a:pt x="21" y="48"/>
                    <a:pt x="21" y="47"/>
                  </a:cubicBezTo>
                  <a:cubicBezTo>
                    <a:pt x="21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4" y="46"/>
                  </a:cubicBezTo>
                  <a:cubicBezTo>
                    <a:pt x="24" y="45"/>
                    <a:pt x="24" y="45"/>
                    <a:pt x="24" y="45"/>
                  </a:cubicBezTo>
                  <a:cubicBezTo>
                    <a:pt x="24" y="45"/>
                    <a:pt x="24" y="45"/>
                    <a:pt x="25" y="44"/>
                  </a:cubicBezTo>
                  <a:cubicBezTo>
                    <a:pt x="25" y="44"/>
                    <a:pt x="25" y="44"/>
                    <a:pt x="25" y="43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5" y="43"/>
                    <a:pt x="26" y="42"/>
                    <a:pt x="26" y="42"/>
                  </a:cubicBezTo>
                  <a:cubicBezTo>
                    <a:pt x="50" y="42"/>
                    <a:pt x="50" y="42"/>
                    <a:pt x="50" y="42"/>
                  </a:cubicBezTo>
                  <a:cubicBezTo>
                    <a:pt x="50" y="42"/>
                    <a:pt x="50" y="43"/>
                    <a:pt x="50" y="43"/>
                  </a:cubicBezTo>
                  <a:cubicBezTo>
                    <a:pt x="50" y="43"/>
                    <a:pt x="50" y="43"/>
                    <a:pt x="50" y="43"/>
                  </a:cubicBezTo>
                  <a:cubicBezTo>
                    <a:pt x="50" y="44"/>
                    <a:pt x="51" y="44"/>
                    <a:pt x="51" y="44"/>
                  </a:cubicBezTo>
                  <a:cubicBezTo>
                    <a:pt x="51" y="45"/>
                    <a:pt x="51" y="45"/>
                    <a:pt x="51" y="45"/>
                  </a:cubicBezTo>
                  <a:cubicBezTo>
                    <a:pt x="51" y="45"/>
                    <a:pt x="52" y="45"/>
                    <a:pt x="52" y="46"/>
                  </a:cubicBezTo>
                  <a:cubicBezTo>
                    <a:pt x="52" y="46"/>
                    <a:pt x="52" y="46"/>
                    <a:pt x="52" y="46"/>
                  </a:cubicBezTo>
                  <a:cubicBezTo>
                    <a:pt x="53" y="46"/>
                    <a:pt x="53" y="46"/>
                    <a:pt x="53" y="47"/>
                  </a:cubicBezTo>
                  <a:cubicBezTo>
                    <a:pt x="53" y="47"/>
                    <a:pt x="53" y="47"/>
                    <a:pt x="54" y="47"/>
                  </a:cubicBezTo>
                  <a:cubicBezTo>
                    <a:pt x="54" y="47"/>
                    <a:pt x="54" y="47"/>
                    <a:pt x="54" y="47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5" y="48"/>
                    <a:pt x="56" y="48"/>
                    <a:pt x="56" y="48"/>
                  </a:cubicBezTo>
                  <a:cubicBezTo>
                    <a:pt x="56" y="48"/>
                    <a:pt x="56" y="48"/>
                    <a:pt x="56" y="48"/>
                  </a:cubicBezTo>
                  <a:cubicBezTo>
                    <a:pt x="57" y="48"/>
                    <a:pt x="57" y="48"/>
                    <a:pt x="58" y="48"/>
                  </a:cubicBezTo>
                  <a:cubicBezTo>
                    <a:pt x="59" y="48"/>
                    <a:pt x="59" y="48"/>
                    <a:pt x="60" y="48"/>
                  </a:cubicBezTo>
                  <a:cubicBezTo>
                    <a:pt x="60" y="48"/>
                    <a:pt x="60" y="48"/>
                    <a:pt x="60" y="48"/>
                  </a:cubicBezTo>
                  <a:cubicBezTo>
                    <a:pt x="60" y="48"/>
                    <a:pt x="61" y="48"/>
                    <a:pt x="61" y="48"/>
                  </a:cubicBezTo>
                  <a:cubicBezTo>
                    <a:pt x="61" y="48"/>
                    <a:pt x="61" y="48"/>
                    <a:pt x="62" y="47"/>
                  </a:cubicBezTo>
                  <a:cubicBezTo>
                    <a:pt x="62" y="47"/>
                    <a:pt x="62" y="47"/>
                    <a:pt x="63" y="47"/>
                  </a:cubicBezTo>
                  <a:cubicBezTo>
                    <a:pt x="63" y="47"/>
                    <a:pt x="63" y="47"/>
                    <a:pt x="63" y="47"/>
                  </a:cubicBezTo>
                  <a:cubicBezTo>
                    <a:pt x="63" y="46"/>
                    <a:pt x="64" y="46"/>
                    <a:pt x="64" y="46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5"/>
                    <a:pt x="65" y="45"/>
                    <a:pt x="65" y="45"/>
                  </a:cubicBezTo>
                  <a:cubicBezTo>
                    <a:pt x="65" y="45"/>
                    <a:pt x="65" y="45"/>
                    <a:pt x="65" y="44"/>
                  </a:cubicBezTo>
                  <a:cubicBezTo>
                    <a:pt x="65" y="44"/>
                    <a:pt x="66" y="44"/>
                    <a:pt x="66" y="43"/>
                  </a:cubicBezTo>
                  <a:cubicBezTo>
                    <a:pt x="66" y="43"/>
                    <a:pt x="66" y="43"/>
                    <a:pt x="66" y="43"/>
                  </a:cubicBezTo>
                  <a:cubicBezTo>
                    <a:pt x="66" y="43"/>
                    <a:pt x="66" y="42"/>
                    <a:pt x="66" y="42"/>
                  </a:cubicBezTo>
                  <a:cubicBezTo>
                    <a:pt x="75" y="42"/>
                    <a:pt x="75" y="42"/>
                    <a:pt x="75" y="42"/>
                  </a:cubicBezTo>
                  <a:cubicBezTo>
                    <a:pt x="76" y="42"/>
                    <a:pt x="77" y="41"/>
                    <a:pt x="77" y="40"/>
                  </a:cubicBezTo>
                  <a:cubicBezTo>
                    <a:pt x="77" y="34"/>
                    <a:pt x="77" y="34"/>
                    <a:pt x="77" y="34"/>
                  </a:cubicBezTo>
                  <a:cubicBezTo>
                    <a:pt x="77" y="2"/>
                    <a:pt x="77" y="2"/>
                    <a:pt x="77" y="2"/>
                  </a:cubicBezTo>
                  <a:cubicBezTo>
                    <a:pt x="77" y="1"/>
                    <a:pt x="76" y="0"/>
                    <a:pt x="75" y="0"/>
                  </a:cubicBezTo>
                  <a:close/>
                  <a:moveTo>
                    <a:pt x="9" y="39"/>
                  </a:moveTo>
                  <a:cubicBezTo>
                    <a:pt x="3" y="39"/>
                    <a:pt x="3" y="39"/>
                    <a:pt x="3" y="39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10" y="36"/>
                    <a:pt x="9" y="37"/>
                    <a:pt x="9" y="39"/>
                  </a:cubicBezTo>
                  <a:close/>
                  <a:moveTo>
                    <a:pt x="22" y="41"/>
                  </a:moveTo>
                  <a:cubicBezTo>
                    <a:pt x="22" y="41"/>
                    <a:pt x="21" y="42"/>
                    <a:pt x="21" y="42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3"/>
                    <a:pt x="21" y="43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4"/>
                    <a:pt x="19" y="44"/>
                    <a:pt x="19" y="44"/>
                  </a:cubicBezTo>
                  <a:cubicBezTo>
                    <a:pt x="19" y="44"/>
                    <a:pt x="18" y="44"/>
                    <a:pt x="17" y="44"/>
                  </a:cubicBezTo>
                  <a:cubicBezTo>
                    <a:pt x="17" y="44"/>
                    <a:pt x="16" y="44"/>
                    <a:pt x="16" y="44"/>
                  </a:cubicBezTo>
                  <a:cubicBezTo>
                    <a:pt x="16" y="44"/>
                    <a:pt x="15" y="44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4" y="43"/>
                    <a:pt x="14" y="43"/>
                    <a:pt x="14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3" y="42"/>
                    <a:pt x="13" y="41"/>
                    <a:pt x="13" y="41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39"/>
                    <a:pt x="13" y="38"/>
                    <a:pt x="14" y="37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4" y="37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5" y="36"/>
                    <a:pt x="16" y="36"/>
                    <a:pt x="16" y="36"/>
                  </a:cubicBezTo>
                  <a:cubicBezTo>
                    <a:pt x="16" y="35"/>
                    <a:pt x="17" y="35"/>
                    <a:pt x="17" y="35"/>
                  </a:cubicBezTo>
                  <a:cubicBezTo>
                    <a:pt x="18" y="35"/>
                    <a:pt x="19" y="35"/>
                    <a:pt x="19" y="36"/>
                  </a:cubicBezTo>
                  <a:cubicBezTo>
                    <a:pt x="19" y="36"/>
                    <a:pt x="20" y="36"/>
                    <a:pt x="20" y="36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2" y="38"/>
                    <a:pt x="22" y="39"/>
                    <a:pt x="22" y="40"/>
                  </a:cubicBezTo>
                  <a:cubicBezTo>
                    <a:pt x="22" y="40"/>
                    <a:pt x="22" y="40"/>
                    <a:pt x="22" y="41"/>
                  </a:cubicBezTo>
                  <a:close/>
                  <a:moveTo>
                    <a:pt x="23" y="33"/>
                  </a:moveTo>
                  <a:cubicBezTo>
                    <a:pt x="21" y="32"/>
                    <a:pt x="19" y="31"/>
                    <a:pt x="17" y="31"/>
                  </a:cubicBezTo>
                  <a:cubicBezTo>
                    <a:pt x="15" y="31"/>
                    <a:pt x="13" y="32"/>
                    <a:pt x="12" y="33"/>
                  </a:cubicBezTo>
                  <a:cubicBezTo>
                    <a:pt x="4" y="33"/>
                    <a:pt x="4" y="33"/>
                    <a:pt x="4" y="33"/>
                  </a:cubicBezTo>
                  <a:cubicBezTo>
                    <a:pt x="4" y="33"/>
                    <a:pt x="3" y="33"/>
                    <a:pt x="3" y="32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3" y="24"/>
                    <a:pt x="4" y="23"/>
                    <a:pt x="4" y="2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1"/>
                    <a:pt x="13" y="11"/>
                    <a:pt x="14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9" y="11"/>
                    <a:pt x="29" y="11"/>
                    <a:pt x="29" y="12"/>
                  </a:cubicBezTo>
                  <a:cubicBezTo>
                    <a:pt x="29" y="32"/>
                    <a:pt x="29" y="32"/>
                    <a:pt x="29" y="32"/>
                  </a:cubicBezTo>
                  <a:cubicBezTo>
                    <a:pt x="29" y="33"/>
                    <a:pt x="29" y="33"/>
                    <a:pt x="28" y="33"/>
                  </a:cubicBezTo>
                  <a:lnTo>
                    <a:pt x="23" y="33"/>
                  </a:lnTo>
                  <a:close/>
                  <a:moveTo>
                    <a:pt x="50" y="39"/>
                  </a:moveTo>
                  <a:cubicBezTo>
                    <a:pt x="26" y="39"/>
                    <a:pt x="26" y="39"/>
                    <a:pt x="26" y="39"/>
                  </a:cubicBezTo>
                  <a:cubicBezTo>
                    <a:pt x="26" y="37"/>
                    <a:pt x="25" y="36"/>
                    <a:pt x="25" y="35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51" y="35"/>
                    <a:pt x="51" y="35"/>
                    <a:pt x="51" y="35"/>
                  </a:cubicBezTo>
                  <a:cubicBezTo>
                    <a:pt x="50" y="36"/>
                    <a:pt x="50" y="37"/>
                    <a:pt x="50" y="39"/>
                  </a:cubicBezTo>
                  <a:close/>
                  <a:moveTo>
                    <a:pt x="62" y="41"/>
                  </a:moveTo>
                  <a:cubicBezTo>
                    <a:pt x="62" y="41"/>
                    <a:pt x="62" y="42"/>
                    <a:pt x="62" y="42"/>
                  </a:cubicBezTo>
                  <a:cubicBezTo>
                    <a:pt x="62" y="42"/>
                    <a:pt x="62" y="42"/>
                    <a:pt x="62" y="42"/>
                  </a:cubicBezTo>
                  <a:cubicBezTo>
                    <a:pt x="61" y="43"/>
                    <a:pt x="61" y="43"/>
                    <a:pt x="61" y="43"/>
                  </a:cubicBezTo>
                  <a:cubicBezTo>
                    <a:pt x="61" y="43"/>
                    <a:pt x="61" y="43"/>
                    <a:pt x="60" y="43"/>
                  </a:cubicBezTo>
                  <a:cubicBezTo>
                    <a:pt x="60" y="44"/>
                    <a:pt x="60" y="44"/>
                    <a:pt x="60" y="44"/>
                  </a:cubicBezTo>
                  <a:cubicBezTo>
                    <a:pt x="59" y="44"/>
                    <a:pt x="59" y="44"/>
                    <a:pt x="58" y="44"/>
                  </a:cubicBezTo>
                  <a:cubicBezTo>
                    <a:pt x="57" y="44"/>
                    <a:pt x="57" y="44"/>
                    <a:pt x="56" y="44"/>
                  </a:cubicBezTo>
                  <a:cubicBezTo>
                    <a:pt x="56" y="44"/>
                    <a:pt x="56" y="44"/>
                    <a:pt x="56" y="43"/>
                  </a:cubicBezTo>
                  <a:cubicBezTo>
                    <a:pt x="56" y="43"/>
                    <a:pt x="55" y="43"/>
                    <a:pt x="55" y="43"/>
                  </a:cubicBezTo>
                  <a:cubicBezTo>
                    <a:pt x="55" y="43"/>
                    <a:pt x="55" y="43"/>
                    <a:pt x="54" y="42"/>
                  </a:cubicBezTo>
                  <a:cubicBezTo>
                    <a:pt x="54" y="42"/>
                    <a:pt x="54" y="42"/>
                    <a:pt x="54" y="42"/>
                  </a:cubicBezTo>
                  <a:cubicBezTo>
                    <a:pt x="54" y="42"/>
                    <a:pt x="54" y="41"/>
                    <a:pt x="54" y="41"/>
                  </a:cubicBezTo>
                  <a:cubicBezTo>
                    <a:pt x="54" y="40"/>
                    <a:pt x="54" y="40"/>
                    <a:pt x="54" y="40"/>
                  </a:cubicBezTo>
                  <a:cubicBezTo>
                    <a:pt x="54" y="39"/>
                    <a:pt x="54" y="38"/>
                    <a:pt x="54" y="37"/>
                  </a:cubicBezTo>
                  <a:cubicBezTo>
                    <a:pt x="54" y="37"/>
                    <a:pt x="54" y="37"/>
                    <a:pt x="54" y="37"/>
                  </a:cubicBezTo>
                  <a:cubicBezTo>
                    <a:pt x="55" y="37"/>
                    <a:pt x="55" y="37"/>
                    <a:pt x="55" y="36"/>
                  </a:cubicBezTo>
                  <a:cubicBezTo>
                    <a:pt x="55" y="36"/>
                    <a:pt x="55" y="36"/>
                    <a:pt x="56" y="36"/>
                  </a:cubicBezTo>
                  <a:cubicBezTo>
                    <a:pt x="56" y="36"/>
                    <a:pt x="56" y="36"/>
                    <a:pt x="56" y="36"/>
                  </a:cubicBezTo>
                  <a:cubicBezTo>
                    <a:pt x="57" y="35"/>
                    <a:pt x="57" y="35"/>
                    <a:pt x="58" y="35"/>
                  </a:cubicBezTo>
                  <a:cubicBezTo>
                    <a:pt x="59" y="35"/>
                    <a:pt x="59" y="35"/>
                    <a:pt x="60" y="36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61" y="36"/>
                    <a:pt x="61" y="36"/>
                    <a:pt x="61" y="36"/>
                  </a:cubicBezTo>
                  <a:cubicBezTo>
                    <a:pt x="61" y="37"/>
                    <a:pt x="61" y="37"/>
                    <a:pt x="62" y="37"/>
                  </a:cubicBezTo>
                  <a:cubicBezTo>
                    <a:pt x="62" y="37"/>
                    <a:pt x="62" y="37"/>
                    <a:pt x="62" y="37"/>
                  </a:cubicBezTo>
                  <a:cubicBezTo>
                    <a:pt x="62" y="38"/>
                    <a:pt x="63" y="39"/>
                    <a:pt x="63" y="40"/>
                  </a:cubicBezTo>
                  <a:cubicBezTo>
                    <a:pt x="63" y="40"/>
                    <a:pt x="62" y="40"/>
                    <a:pt x="62" y="41"/>
                  </a:cubicBezTo>
                  <a:close/>
                  <a:moveTo>
                    <a:pt x="74" y="39"/>
                  </a:moveTo>
                  <a:cubicBezTo>
                    <a:pt x="66" y="39"/>
                    <a:pt x="66" y="39"/>
                    <a:pt x="66" y="39"/>
                  </a:cubicBezTo>
                  <a:cubicBezTo>
                    <a:pt x="66" y="37"/>
                    <a:pt x="66" y="36"/>
                    <a:pt x="65" y="35"/>
                  </a:cubicBezTo>
                  <a:cubicBezTo>
                    <a:pt x="74" y="35"/>
                    <a:pt x="74" y="35"/>
                    <a:pt x="74" y="35"/>
                  </a:cubicBezTo>
                  <a:lnTo>
                    <a:pt x="74" y="39"/>
                  </a:lnTo>
                  <a:close/>
                  <a:moveTo>
                    <a:pt x="74" y="33"/>
                  </a:moveTo>
                  <a:cubicBezTo>
                    <a:pt x="63" y="33"/>
                    <a:pt x="63" y="33"/>
                    <a:pt x="63" y="33"/>
                  </a:cubicBezTo>
                  <a:cubicBezTo>
                    <a:pt x="62" y="32"/>
                    <a:pt x="60" y="31"/>
                    <a:pt x="58" y="31"/>
                  </a:cubicBezTo>
                  <a:cubicBezTo>
                    <a:pt x="56" y="31"/>
                    <a:pt x="54" y="32"/>
                    <a:pt x="53" y="3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74" y="3"/>
                    <a:pt x="74" y="3"/>
                    <a:pt x="74" y="3"/>
                  </a:cubicBezTo>
                  <a:lnTo>
                    <a:pt x="74" y="33"/>
                  </a:lnTo>
                  <a:close/>
                  <a:moveTo>
                    <a:pt x="19" y="28"/>
                  </a:moveTo>
                  <a:cubicBezTo>
                    <a:pt x="19" y="28"/>
                    <a:pt x="18" y="29"/>
                    <a:pt x="18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3" y="29"/>
                    <a:pt x="13" y="28"/>
                    <a:pt x="13" y="28"/>
                  </a:cubicBezTo>
                  <a:cubicBezTo>
                    <a:pt x="13" y="27"/>
                    <a:pt x="13" y="27"/>
                    <a:pt x="14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9" y="27"/>
                    <a:pt x="19" y="28"/>
                  </a:cubicBezTo>
                  <a:close/>
                  <a:moveTo>
                    <a:pt x="26" y="13"/>
                  </a:move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4"/>
                    <a:pt x="12" y="14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6" y="25"/>
                    <a:pt x="7" y="25"/>
                    <a:pt x="7" y="25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7" y="25"/>
                    <a:pt x="27" y="25"/>
                    <a:pt x="27" y="2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14"/>
                    <a:pt x="27" y="13"/>
                    <a:pt x="26" y="13"/>
                  </a:cubicBezTo>
                  <a:close/>
                  <a:moveTo>
                    <a:pt x="25" y="23"/>
                  </a:moveTo>
                  <a:cubicBezTo>
                    <a:pt x="9" y="23"/>
                    <a:pt x="9" y="23"/>
                    <a:pt x="9" y="23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25" y="15"/>
                    <a:pt x="25" y="15"/>
                    <a:pt x="25" y="15"/>
                  </a:cubicBezTo>
                  <a:lnTo>
                    <a:pt x="25" y="2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2" name="Freeform 60"/>
            <p:cNvSpPr>
              <a:spLocks noEditPoints="1"/>
            </p:cNvSpPr>
            <p:nvPr/>
          </p:nvSpPr>
          <p:spPr bwMode="auto">
            <a:xfrm>
              <a:off x="5768003" y="5898171"/>
              <a:ext cx="353116" cy="230293"/>
            </a:xfrm>
            <a:custGeom>
              <a:avLst/>
              <a:gdLst>
                <a:gd name="T0" fmla="*/ 28 w 77"/>
                <a:gd name="T1" fmla="*/ 2 h 48"/>
                <a:gd name="T2" fmla="*/ 10 w 77"/>
                <a:gd name="T3" fmla="*/ 9 h 48"/>
                <a:gd name="T4" fmla="*/ 0 w 77"/>
                <a:gd name="T5" fmla="*/ 34 h 48"/>
                <a:gd name="T6" fmla="*/ 9 w 77"/>
                <a:gd name="T7" fmla="*/ 42 h 48"/>
                <a:gd name="T8" fmla="*/ 10 w 77"/>
                <a:gd name="T9" fmla="*/ 44 h 48"/>
                <a:gd name="T10" fmla="*/ 11 w 77"/>
                <a:gd name="T11" fmla="*/ 46 h 48"/>
                <a:gd name="T12" fmla="*/ 13 w 77"/>
                <a:gd name="T13" fmla="*/ 47 h 48"/>
                <a:gd name="T14" fmla="*/ 15 w 77"/>
                <a:gd name="T15" fmla="*/ 48 h 48"/>
                <a:gd name="T16" fmla="*/ 19 w 77"/>
                <a:gd name="T17" fmla="*/ 48 h 48"/>
                <a:gd name="T18" fmla="*/ 21 w 77"/>
                <a:gd name="T19" fmla="*/ 47 h 48"/>
                <a:gd name="T20" fmla="*/ 23 w 77"/>
                <a:gd name="T21" fmla="*/ 46 h 48"/>
                <a:gd name="T22" fmla="*/ 25 w 77"/>
                <a:gd name="T23" fmla="*/ 43 h 48"/>
                <a:gd name="T24" fmla="*/ 49 w 77"/>
                <a:gd name="T25" fmla="*/ 42 h 48"/>
                <a:gd name="T26" fmla="*/ 50 w 77"/>
                <a:gd name="T27" fmla="*/ 44 h 48"/>
                <a:gd name="T28" fmla="*/ 52 w 77"/>
                <a:gd name="T29" fmla="*/ 46 h 48"/>
                <a:gd name="T30" fmla="*/ 54 w 77"/>
                <a:gd name="T31" fmla="*/ 47 h 48"/>
                <a:gd name="T32" fmla="*/ 56 w 77"/>
                <a:gd name="T33" fmla="*/ 48 h 48"/>
                <a:gd name="T34" fmla="*/ 60 w 77"/>
                <a:gd name="T35" fmla="*/ 48 h 48"/>
                <a:gd name="T36" fmla="*/ 62 w 77"/>
                <a:gd name="T37" fmla="*/ 47 h 48"/>
                <a:gd name="T38" fmla="*/ 64 w 77"/>
                <a:gd name="T39" fmla="*/ 46 h 48"/>
                <a:gd name="T40" fmla="*/ 65 w 77"/>
                <a:gd name="T41" fmla="*/ 43 h 48"/>
                <a:gd name="T42" fmla="*/ 75 w 77"/>
                <a:gd name="T43" fmla="*/ 42 h 48"/>
                <a:gd name="T44" fmla="*/ 77 w 77"/>
                <a:gd name="T45" fmla="*/ 2 h 48"/>
                <a:gd name="T46" fmla="*/ 3 w 77"/>
                <a:gd name="T47" fmla="*/ 39 h 48"/>
                <a:gd name="T48" fmla="*/ 10 w 77"/>
                <a:gd name="T49" fmla="*/ 35 h 48"/>
                <a:gd name="T50" fmla="*/ 21 w 77"/>
                <a:gd name="T51" fmla="*/ 42 h 48"/>
                <a:gd name="T52" fmla="*/ 19 w 77"/>
                <a:gd name="T53" fmla="*/ 43 h 48"/>
                <a:gd name="T54" fmla="*/ 15 w 77"/>
                <a:gd name="T55" fmla="*/ 44 h 48"/>
                <a:gd name="T56" fmla="*/ 13 w 77"/>
                <a:gd name="T57" fmla="*/ 42 h 48"/>
                <a:gd name="T58" fmla="*/ 12 w 77"/>
                <a:gd name="T59" fmla="*/ 40 h 48"/>
                <a:gd name="T60" fmla="*/ 14 w 77"/>
                <a:gd name="T61" fmla="*/ 36 h 48"/>
                <a:gd name="T62" fmla="*/ 17 w 77"/>
                <a:gd name="T63" fmla="*/ 35 h 48"/>
                <a:gd name="T64" fmla="*/ 20 w 77"/>
                <a:gd name="T65" fmla="*/ 36 h 48"/>
                <a:gd name="T66" fmla="*/ 21 w 77"/>
                <a:gd name="T67" fmla="*/ 40 h 48"/>
                <a:gd name="T68" fmla="*/ 17 w 77"/>
                <a:gd name="T69" fmla="*/ 31 h 48"/>
                <a:gd name="T70" fmla="*/ 3 w 77"/>
                <a:gd name="T71" fmla="*/ 32 h 48"/>
                <a:gd name="T72" fmla="*/ 11 w 77"/>
                <a:gd name="T73" fmla="*/ 12 h 48"/>
                <a:gd name="T74" fmla="*/ 29 w 77"/>
                <a:gd name="T75" fmla="*/ 12 h 48"/>
                <a:gd name="T76" fmla="*/ 22 w 77"/>
                <a:gd name="T77" fmla="*/ 33 h 48"/>
                <a:gd name="T78" fmla="*/ 24 w 77"/>
                <a:gd name="T79" fmla="*/ 35 h 48"/>
                <a:gd name="T80" fmla="*/ 50 w 77"/>
                <a:gd name="T81" fmla="*/ 35 h 48"/>
                <a:gd name="T82" fmla="*/ 61 w 77"/>
                <a:gd name="T83" fmla="*/ 42 h 48"/>
                <a:gd name="T84" fmla="*/ 60 w 77"/>
                <a:gd name="T85" fmla="*/ 43 h 48"/>
                <a:gd name="T86" fmla="*/ 56 w 77"/>
                <a:gd name="T87" fmla="*/ 44 h 48"/>
                <a:gd name="T88" fmla="*/ 54 w 77"/>
                <a:gd name="T89" fmla="*/ 42 h 48"/>
                <a:gd name="T90" fmla="*/ 53 w 77"/>
                <a:gd name="T91" fmla="*/ 40 h 48"/>
                <a:gd name="T92" fmla="*/ 55 w 77"/>
                <a:gd name="T93" fmla="*/ 36 h 48"/>
                <a:gd name="T94" fmla="*/ 58 w 77"/>
                <a:gd name="T95" fmla="*/ 35 h 48"/>
                <a:gd name="T96" fmla="*/ 60 w 77"/>
                <a:gd name="T97" fmla="*/ 36 h 48"/>
                <a:gd name="T98" fmla="*/ 62 w 77"/>
                <a:gd name="T99" fmla="*/ 40 h 48"/>
                <a:gd name="T100" fmla="*/ 66 w 77"/>
                <a:gd name="T101" fmla="*/ 39 h 48"/>
                <a:gd name="T102" fmla="*/ 74 w 77"/>
                <a:gd name="T103" fmla="*/ 39 h 48"/>
                <a:gd name="T104" fmla="*/ 12 w 77"/>
                <a:gd name="T105" fmla="*/ 14 h 48"/>
                <a:gd name="T106" fmla="*/ 7 w 77"/>
                <a:gd name="T107" fmla="*/ 25 h 48"/>
                <a:gd name="T108" fmla="*/ 27 w 77"/>
                <a:gd name="T109" fmla="*/ 14 h 48"/>
                <a:gd name="T110" fmla="*/ 8 w 77"/>
                <a:gd name="T111" fmla="*/ 23 h 48"/>
                <a:gd name="T112" fmla="*/ 25 w 77"/>
                <a:gd name="T113" fmla="*/ 23 h 48"/>
                <a:gd name="T114" fmla="*/ 14 w 77"/>
                <a:gd name="T115" fmla="*/ 29 h 48"/>
                <a:gd name="T116" fmla="*/ 17 w 77"/>
                <a:gd name="T117" fmla="*/ 2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7" h="48">
                  <a:moveTo>
                    <a:pt x="75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29" y="0"/>
                    <a:pt x="28" y="1"/>
                    <a:pt x="28" y="2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0" y="8"/>
                    <a:pt x="10" y="9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3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1"/>
                    <a:pt x="1" y="42"/>
                    <a:pt x="2" y="42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2"/>
                    <a:pt x="9" y="43"/>
                    <a:pt x="9" y="43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9" y="44"/>
                    <a:pt x="10" y="44"/>
                    <a:pt x="10" y="44"/>
                  </a:cubicBezTo>
                  <a:cubicBezTo>
                    <a:pt x="10" y="45"/>
                    <a:pt x="10" y="45"/>
                    <a:pt x="10" y="45"/>
                  </a:cubicBezTo>
                  <a:cubicBezTo>
                    <a:pt x="10" y="45"/>
                    <a:pt x="11" y="45"/>
                    <a:pt x="11" y="46"/>
                  </a:cubicBezTo>
                  <a:cubicBezTo>
                    <a:pt x="11" y="46"/>
                    <a:pt x="11" y="46"/>
                    <a:pt x="11" y="46"/>
                  </a:cubicBezTo>
                  <a:cubicBezTo>
                    <a:pt x="11" y="46"/>
                    <a:pt x="12" y="46"/>
                    <a:pt x="12" y="47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3" y="48"/>
                    <a:pt x="14" y="48"/>
                    <a:pt x="14" y="48"/>
                  </a:cubicBezTo>
                  <a:cubicBezTo>
                    <a:pt x="14" y="48"/>
                    <a:pt x="14" y="48"/>
                    <a:pt x="15" y="48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6" y="48"/>
                    <a:pt x="16" y="48"/>
                    <a:pt x="17" y="48"/>
                  </a:cubicBezTo>
                  <a:cubicBezTo>
                    <a:pt x="17" y="48"/>
                    <a:pt x="18" y="48"/>
                    <a:pt x="19" y="48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9" y="48"/>
                    <a:pt x="20" y="48"/>
                    <a:pt x="20" y="48"/>
                  </a:cubicBezTo>
                  <a:cubicBezTo>
                    <a:pt x="20" y="48"/>
                    <a:pt x="20" y="48"/>
                    <a:pt x="21" y="47"/>
                  </a:cubicBezTo>
                  <a:cubicBezTo>
                    <a:pt x="21" y="47"/>
                    <a:pt x="21" y="47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5"/>
                    <a:pt x="24" y="45"/>
                    <a:pt x="24" y="45"/>
                  </a:cubicBezTo>
                  <a:cubicBezTo>
                    <a:pt x="24" y="45"/>
                    <a:pt x="24" y="45"/>
                    <a:pt x="24" y="44"/>
                  </a:cubicBezTo>
                  <a:cubicBezTo>
                    <a:pt x="24" y="44"/>
                    <a:pt x="25" y="44"/>
                    <a:pt x="25" y="43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5" y="43"/>
                    <a:pt x="25" y="42"/>
                    <a:pt x="25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2"/>
                    <a:pt x="49" y="43"/>
                    <a:pt x="50" y="43"/>
                  </a:cubicBezTo>
                  <a:cubicBezTo>
                    <a:pt x="50" y="43"/>
                    <a:pt x="50" y="43"/>
                    <a:pt x="50" y="43"/>
                  </a:cubicBezTo>
                  <a:cubicBezTo>
                    <a:pt x="50" y="44"/>
                    <a:pt x="50" y="44"/>
                    <a:pt x="50" y="44"/>
                  </a:cubicBezTo>
                  <a:cubicBezTo>
                    <a:pt x="51" y="45"/>
                    <a:pt x="51" y="45"/>
                    <a:pt x="51" y="45"/>
                  </a:cubicBezTo>
                  <a:cubicBezTo>
                    <a:pt x="51" y="45"/>
                    <a:pt x="51" y="45"/>
                    <a:pt x="51" y="46"/>
                  </a:cubicBezTo>
                  <a:cubicBezTo>
                    <a:pt x="52" y="46"/>
                    <a:pt x="52" y="46"/>
                    <a:pt x="52" y="46"/>
                  </a:cubicBezTo>
                  <a:cubicBezTo>
                    <a:pt x="52" y="46"/>
                    <a:pt x="52" y="46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4" y="47"/>
                    <a:pt x="54" y="47"/>
                  </a:cubicBezTo>
                  <a:cubicBezTo>
                    <a:pt x="54" y="48"/>
                    <a:pt x="54" y="48"/>
                    <a:pt x="54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6" y="48"/>
                    <a:pt x="56" y="48"/>
                    <a:pt x="56" y="48"/>
                  </a:cubicBezTo>
                  <a:cubicBezTo>
                    <a:pt x="56" y="48"/>
                    <a:pt x="57" y="48"/>
                    <a:pt x="58" y="48"/>
                  </a:cubicBezTo>
                  <a:cubicBezTo>
                    <a:pt x="58" y="48"/>
                    <a:pt x="59" y="48"/>
                    <a:pt x="59" y="48"/>
                  </a:cubicBezTo>
                  <a:cubicBezTo>
                    <a:pt x="59" y="48"/>
                    <a:pt x="59" y="48"/>
                    <a:pt x="60" y="48"/>
                  </a:cubicBezTo>
                  <a:cubicBezTo>
                    <a:pt x="60" y="48"/>
                    <a:pt x="60" y="48"/>
                    <a:pt x="61" y="48"/>
                  </a:cubicBezTo>
                  <a:cubicBezTo>
                    <a:pt x="61" y="48"/>
                    <a:pt x="61" y="48"/>
                    <a:pt x="61" y="47"/>
                  </a:cubicBezTo>
                  <a:cubicBezTo>
                    <a:pt x="61" y="47"/>
                    <a:pt x="62" y="47"/>
                    <a:pt x="62" y="47"/>
                  </a:cubicBezTo>
                  <a:cubicBezTo>
                    <a:pt x="62" y="47"/>
                    <a:pt x="62" y="47"/>
                    <a:pt x="63" y="47"/>
                  </a:cubicBezTo>
                  <a:cubicBezTo>
                    <a:pt x="63" y="46"/>
                    <a:pt x="63" y="46"/>
                    <a:pt x="63" y="46"/>
                  </a:cubicBezTo>
                  <a:cubicBezTo>
                    <a:pt x="63" y="46"/>
                    <a:pt x="64" y="46"/>
                    <a:pt x="64" y="46"/>
                  </a:cubicBezTo>
                  <a:cubicBezTo>
                    <a:pt x="64" y="45"/>
                    <a:pt x="64" y="45"/>
                    <a:pt x="64" y="45"/>
                  </a:cubicBezTo>
                  <a:cubicBezTo>
                    <a:pt x="64" y="45"/>
                    <a:pt x="65" y="45"/>
                    <a:pt x="65" y="44"/>
                  </a:cubicBezTo>
                  <a:cubicBezTo>
                    <a:pt x="65" y="44"/>
                    <a:pt x="65" y="44"/>
                    <a:pt x="65" y="43"/>
                  </a:cubicBezTo>
                  <a:cubicBezTo>
                    <a:pt x="65" y="43"/>
                    <a:pt x="65" y="43"/>
                    <a:pt x="65" y="43"/>
                  </a:cubicBezTo>
                  <a:cubicBezTo>
                    <a:pt x="66" y="43"/>
                    <a:pt x="66" y="42"/>
                    <a:pt x="66" y="42"/>
                  </a:cubicBezTo>
                  <a:cubicBezTo>
                    <a:pt x="75" y="42"/>
                    <a:pt x="75" y="42"/>
                    <a:pt x="75" y="42"/>
                  </a:cubicBezTo>
                  <a:cubicBezTo>
                    <a:pt x="76" y="42"/>
                    <a:pt x="77" y="41"/>
                    <a:pt x="77" y="40"/>
                  </a:cubicBezTo>
                  <a:cubicBezTo>
                    <a:pt x="77" y="34"/>
                    <a:pt x="77" y="34"/>
                    <a:pt x="77" y="34"/>
                  </a:cubicBezTo>
                  <a:cubicBezTo>
                    <a:pt x="77" y="2"/>
                    <a:pt x="77" y="2"/>
                    <a:pt x="77" y="2"/>
                  </a:cubicBezTo>
                  <a:cubicBezTo>
                    <a:pt x="77" y="1"/>
                    <a:pt x="76" y="0"/>
                    <a:pt x="75" y="0"/>
                  </a:cubicBezTo>
                  <a:close/>
                  <a:moveTo>
                    <a:pt x="8" y="39"/>
                  </a:moveTo>
                  <a:cubicBezTo>
                    <a:pt x="3" y="39"/>
                    <a:pt x="3" y="39"/>
                    <a:pt x="3" y="39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9" y="36"/>
                    <a:pt x="9" y="37"/>
                    <a:pt x="8" y="39"/>
                  </a:cubicBezTo>
                  <a:close/>
                  <a:moveTo>
                    <a:pt x="21" y="41"/>
                  </a:moveTo>
                  <a:cubicBezTo>
                    <a:pt x="21" y="41"/>
                    <a:pt x="21" y="42"/>
                    <a:pt x="21" y="42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19" y="43"/>
                    <a:pt x="19" y="43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8" y="44"/>
                    <a:pt x="17" y="44"/>
                    <a:pt x="17" y="44"/>
                  </a:cubicBezTo>
                  <a:cubicBezTo>
                    <a:pt x="16" y="44"/>
                    <a:pt x="16" y="44"/>
                    <a:pt x="15" y="44"/>
                  </a:cubicBezTo>
                  <a:cubicBezTo>
                    <a:pt x="15" y="44"/>
                    <a:pt x="15" y="44"/>
                    <a:pt x="15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3" y="43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1"/>
                    <a:pt x="13" y="41"/>
                  </a:cubicBezTo>
                  <a:cubicBezTo>
                    <a:pt x="13" y="40"/>
                    <a:pt x="12" y="40"/>
                    <a:pt x="12" y="40"/>
                  </a:cubicBezTo>
                  <a:cubicBezTo>
                    <a:pt x="12" y="39"/>
                    <a:pt x="13" y="38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4" y="37"/>
                    <a:pt x="14" y="36"/>
                  </a:cubicBezTo>
                  <a:cubicBezTo>
                    <a:pt x="14" y="36"/>
                    <a:pt x="14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6" y="35"/>
                    <a:pt x="16" y="35"/>
                    <a:pt x="17" y="35"/>
                  </a:cubicBezTo>
                  <a:cubicBezTo>
                    <a:pt x="17" y="35"/>
                    <a:pt x="18" y="35"/>
                    <a:pt x="19" y="36"/>
                  </a:cubicBezTo>
                  <a:cubicBezTo>
                    <a:pt x="19" y="36"/>
                    <a:pt x="19" y="36"/>
                    <a:pt x="19" y="36"/>
                  </a:cubicBezTo>
                  <a:cubicBezTo>
                    <a:pt x="19" y="36"/>
                    <a:pt x="20" y="36"/>
                    <a:pt x="20" y="36"/>
                  </a:cubicBezTo>
                  <a:cubicBezTo>
                    <a:pt x="20" y="37"/>
                    <a:pt x="20" y="37"/>
                    <a:pt x="21" y="37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1" y="38"/>
                    <a:pt x="21" y="39"/>
                    <a:pt x="21" y="40"/>
                  </a:cubicBezTo>
                  <a:cubicBezTo>
                    <a:pt x="21" y="40"/>
                    <a:pt x="21" y="40"/>
                    <a:pt x="21" y="41"/>
                  </a:cubicBezTo>
                  <a:close/>
                  <a:moveTo>
                    <a:pt x="22" y="33"/>
                  </a:moveTo>
                  <a:cubicBezTo>
                    <a:pt x="21" y="32"/>
                    <a:pt x="19" y="31"/>
                    <a:pt x="17" y="31"/>
                  </a:cubicBezTo>
                  <a:cubicBezTo>
                    <a:pt x="15" y="31"/>
                    <a:pt x="13" y="32"/>
                    <a:pt x="12" y="33"/>
                  </a:cubicBezTo>
                  <a:cubicBezTo>
                    <a:pt x="4" y="33"/>
                    <a:pt x="4" y="33"/>
                    <a:pt x="4" y="33"/>
                  </a:cubicBezTo>
                  <a:cubicBezTo>
                    <a:pt x="3" y="33"/>
                    <a:pt x="3" y="33"/>
                    <a:pt x="3" y="32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3" y="24"/>
                    <a:pt x="3" y="23"/>
                    <a:pt x="4" y="2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2" y="11"/>
                    <a:pt x="13" y="11"/>
                    <a:pt x="13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1"/>
                    <a:pt x="29" y="11"/>
                    <a:pt x="29" y="12"/>
                  </a:cubicBezTo>
                  <a:cubicBezTo>
                    <a:pt x="29" y="32"/>
                    <a:pt x="29" y="32"/>
                    <a:pt x="29" y="32"/>
                  </a:cubicBezTo>
                  <a:cubicBezTo>
                    <a:pt x="29" y="33"/>
                    <a:pt x="28" y="33"/>
                    <a:pt x="28" y="33"/>
                  </a:cubicBezTo>
                  <a:lnTo>
                    <a:pt x="22" y="33"/>
                  </a:lnTo>
                  <a:close/>
                  <a:moveTo>
                    <a:pt x="49" y="39"/>
                  </a:moveTo>
                  <a:cubicBezTo>
                    <a:pt x="25" y="39"/>
                    <a:pt x="25" y="39"/>
                    <a:pt x="25" y="39"/>
                  </a:cubicBezTo>
                  <a:cubicBezTo>
                    <a:pt x="25" y="37"/>
                    <a:pt x="25" y="36"/>
                    <a:pt x="24" y="35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0" y="36"/>
                    <a:pt x="49" y="37"/>
                    <a:pt x="49" y="39"/>
                  </a:cubicBezTo>
                  <a:close/>
                  <a:moveTo>
                    <a:pt x="62" y="41"/>
                  </a:moveTo>
                  <a:cubicBezTo>
                    <a:pt x="62" y="41"/>
                    <a:pt x="62" y="42"/>
                    <a:pt x="61" y="42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61" y="43"/>
                    <a:pt x="61" y="43"/>
                    <a:pt x="60" y="43"/>
                  </a:cubicBezTo>
                  <a:cubicBezTo>
                    <a:pt x="60" y="43"/>
                    <a:pt x="60" y="43"/>
                    <a:pt x="60" y="43"/>
                  </a:cubicBezTo>
                  <a:cubicBezTo>
                    <a:pt x="60" y="44"/>
                    <a:pt x="59" y="44"/>
                    <a:pt x="59" y="44"/>
                  </a:cubicBezTo>
                  <a:cubicBezTo>
                    <a:pt x="59" y="44"/>
                    <a:pt x="58" y="44"/>
                    <a:pt x="58" y="44"/>
                  </a:cubicBezTo>
                  <a:cubicBezTo>
                    <a:pt x="57" y="44"/>
                    <a:pt x="56" y="44"/>
                    <a:pt x="56" y="44"/>
                  </a:cubicBezTo>
                  <a:cubicBezTo>
                    <a:pt x="56" y="44"/>
                    <a:pt x="55" y="44"/>
                    <a:pt x="55" y="43"/>
                  </a:cubicBezTo>
                  <a:cubicBezTo>
                    <a:pt x="55" y="43"/>
                    <a:pt x="55" y="43"/>
                    <a:pt x="55" y="43"/>
                  </a:cubicBezTo>
                  <a:cubicBezTo>
                    <a:pt x="54" y="43"/>
                    <a:pt x="54" y="43"/>
                    <a:pt x="54" y="42"/>
                  </a:cubicBezTo>
                  <a:cubicBezTo>
                    <a:pt x="54" y="42"/>
                    <a:pt x="54" y="42"/>
                    <a:pt x="54" y="42"/>
                  </a:cubicBezTo>
                  <a:cubicBezTo>
                    <a:pt x="54" y="42"/>
                    <a:pt x="53" y="41"/>
                    <a:pt x="53" y="41"/>
                  </a:cubicBezTo>
                  <a:cubicBezTo>
                    <a:pt x="53" y="40"/>
                    <a:pt x="53" y="40"/>
                    <a:pt x="53" y="40"/>
                  </a:cubicBezTo>
                  <a:cubicBezTo>
                    <a:pt x="53" y="39"/>
                    <a:pt x="53" y="38"/>
                    <a:pt x="54" y="37"/>
                  </a:cubicBezTo>
                  <a:cubicBezTo>
                    <a:pt x="54" y="37"/>
                    <a:pt x="54" y="37"/>
                    <a:pt x="54" y="37"/>
                  </a:cubicBezTo>
                  <a:cubicBezTo>
                    <a:pt x="54" y="37"/>
                    <a:pt x="54" y="37"/>
                    <a:pt x="55" y="36"/>
                  </a:cubicBezTo>
                  <a:cubicBezTo>
                    <a:pt x="55" y="36"/>
                    <a:pt x="55" y="36"/>
                    <a:pt x="55" y="36"/>
                  </a:cubicBezTo>
                  <a:cubicBezTo>
                    <a:pt x="55" y="36"/>
                    <a:pt x="56" y="36"/>
                    <a:pt x="56" y="36"/>
                  </a:cubicBezTo>
                  <a:cubicBezTo>
                    <a:pt x="56" y="35"/>
                    <a:pt x="57" y="35"/>
                    <a:pt x="58" y="35"/>
                  </a:cubicBezTo>
                  <a:cubicBezTo>
                    <a:pt x="58" y="35"/>
                    <a:pt x="59" y="35"/>
                    <a:pt x="59" y="36"/>
                  </a:cubicBezTo>
                  <a:cubicBezTo>
                    <a:pt x="59" y="36"/>
                    <a:pt x="60" y="36"/>
                    <a:pt x="60" y="36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61" y="37"/>
                    <a:pt x="61" y="37"/>
                    <a:pt x="61" y="37"/>
                  </a:cubicBezTo>
                  <a:cubicBezTo>
                    <a:pt x="61" y="37"/>
                    <a:pt x="61" y="37"/>
                    <a:pt x="61" y="37"/>
                  </a:cubicBezTo>
                  <a:cubicBezTo>
                    <a:pt x="62" y="38"/>
                    <a:pt x="62" y="39"/>
                    <a:pt x="62" y="40"/>
                  </a:cubicBezTo>
                  <a:cubicBezTo>
                    <a:pt x="62" y="40"/>
                    <a:pt x="62" y="40"/>
                    <a:pt x="62" y="41"/>
                  </a:cubicBezTo>
                  <a:close/>
                  <a:moveTo>
                    <a:pt x="74" y="39"/>
                  </a:moveTo>
                  <a:cubicBezTo>
                    <a:pt x="66" y="39"/>
                    <a:pt x="66" y="39"/>
                    <a:pt x="66" y="39"/>
                  </a:cubicBezTo>
                  <a:cubicBezTo>
                    <a:pt x="66" y="37"/>
                    <a:pt x="65" y="36"/>
                    <a:pt x="65" y="35"/>
                  </a:cubicBezTo>
                  <a:cubicBezTo>
                    <a:pt x="74" y="35"/>
                    <a:pt x="74" y="35"/>
                    <a:pt x="74" y="35"/>
                  </a:cubicBezTo>
                  <a:lnTo>
                    <a:pt x="74" y="39"/>
                  </a:lnTo>
                  <a:close/>
                  <a:moveTo>
                    <a:pt x="26" y="13"/>
                  </a:moveTo>
                  <a:cubicBezTo>
                    <a:pt x="13" y="13"/>
                    <a:pt x="13" y="13"/>
                    <a:pt x="13" y="13"/>
                  </a:cubicBezTo>
                  <a:cubicBezTo>
                    <a:pt x="12" y="13"/>
                    <a:pt x="12" y="14"/>
                    <a:pt x="12" y="14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5" y="24"/>
                    <a:pt x="5" y="24"/>
                    <a:pt x="6" y="24"/>
                  </a:cubicBezTo>
                  <a:cubicBezTo>
                    <a:pt x="6" y="25"/>
                    <a:pt x="6" y="25"/>
                    <a:pt x="7" y="25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6" y="25"/>
                    <a:pt x="27" y="25"/>
                    <a:pt x="27" y="2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14"/>
                    <a:pt x="26" y="13"/>
                    <a:pt x="26" y="13"/>
                  </a:cubicBezTo>
                  <a:close/>
                  <a:moveTo>
                    <a:pt x="25" y="23"/>
                  </a:moveTo>
                  <a:cubicBezTo>
                    <a:pt x="8" y="23"/>
                    <a:pt x="8" y="23"/>
                    <a:pt x="8" y="23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5" y="15"/>
                    <a:pt x="25" y="15"/>
                    <a:pt x="25" y="15"/>
                  </a:cubicBezTo>
                  <a:lnTo>
                    <a:pt x="25" y="23"/>
                  </a:lnTo>
                  <a:close/>
                  <a:moveTo>
                    <a:pt x="18" y="28"/>
                  </a:moveTo>
                  <a:cubicBezTo>
                    <a:pt x="18" y="28"/>
                    <a:pt x="18" y="29"/>
                    <a:pt x="17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3" y="29"/>
                    <a:pt x="13" y="28"/>
                    <a:pt x="13" y="28"/>
                  </a:cubicBezTo>
                  <a:cubicBezTo>
                    <a:pt x="13" y="27"/>
                    <a:pt x="13" y="27"/>
                    <a:pt x="14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8" y="27"/>
                    <a:pt x="18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3" name="Freeform 60"/>
            <p:cNvSpPr>
              <a:spLocks noEditPoints="1"/>
            </p:cNvSpPr>
            <p:nvPr/>
          </p:nvSpPr>
          <p:spPr bwMode="auto">
            <a:xfrm>
              <a:off x="4665340" y="1776226"/>
              <a:ext cx="353116" cy="230293"/>
            </a:xfrm>
            <a:custGeom>
              <a:avLst/>
              <a:gdLst>
                <a:gd name="T0" fmla="*/ 28 w 77"/>
                <a:gd name="T1" fmla="*/ 2 h 48"/>
                <a:gd name="T2" fmla="*/ 10 w 77"/>
                <a:gd name="T3" fmla="*/ 9 h 48"/>
                <a:gd name="T4" fmla="*/ 0 w 77"/>
                <a:gd name="T5" fmla="*/ 34 h 48"/>
                <a:gd name="T6" fmla="*/ 9 w 77"/>
                <a:gd name="T7" fmla="*/ 42 h 48"/>
                <a:gd name="T8" fmla="*/ 10 w 77"/>
                <a:gd name="T9" fmla="*/ 44 h 48"/>
                <a:gd name="T10" fmla="*/ 11 w 77"/>
                <a:gd name="T11" fmla="*/ 46 h 48"/>
                <a:gd name="T12" fmla="*/ 13 w 77"/>
                <a:gd name="T13" fmla="*/ 47 h 48"/>
                <a:gd name="T14" fmla="*/ 15 w 77"/>
                <a:gd name="T15" fmla="*/ 48 h 48"/>
                <a:gd name="T16" fmla="*/ 19 w 77"/>
                <a:gd name="T17" fmla="*/ 48 h 48"/>
                <a:gd name="T18" fmla="*/ 21 w 77"/>
                <a:gd name="T19" fmla="*/ 47 h 48"/>
                <a:gd name="T20" fmla="*/ 23 w 77"/>
                <a:gd name="T21" fmla="*/ 46 h 48"/>
                <a:gd name="T22" fmla="*/ 25 w 77"/>
                <a:gd name="T23" fmla="*/ 43 h 48"/>
                <a:gd name="T24" fmla="*/ 49 w 77"/>
                <a:gd name="T25" fmla="*/ 42 h 48"/>
                <a:gd name="T26" fmla="*/ 50 w 77"/>
                <a:gd name="T27" fmla="*/ 44 h 48"/>
                <a:gd name="T28" fmla="*/ 52 w 77"/>
                <a:gd name="T29" fmla="*/ 46 h 48"/>
                <a:gd name="T30" fmla="*/ 54 w 77"/>
                <a:gd name="T31" fmla="*/ 47 h 48"/>
                <a:gd name="T32" fmla="*/ 56 w 77"/>
                <a:gd name="T33" fmla="*/ 48 h 48"/>
                <a:gd name="T34" fmla="*/ 60 w 77"/>
                <a:gd name="T35" fmla="*/ 48 h 48"/>
                <a:gd name="T36" fmla="*/ 62 w 77"/>
                <a:gd name="T37" fmla="*/ 47 h 48"/>
                <a:gd name="T38" fmla="*/ 64 w 77"/>
                <a:gd name="T39" fmla="*/ 46 h 48"/>
                <a:gd name="T40" fmla="*/ 65 w 77"/>
                <a:gd name="T41" fmla="*/ 43 h 48"/>
                <a:gd name="T42" fmla="*/ 75 w 77"/>
                <a:gd name="T43" fmla="*/ 42 h 48"/>
                <a:gd name="T44" fmla="*/ 77 w 77"/>
                <a:gd name="T45" fmla="*/ 2 h 48"/>
                <a:gd name="T46" fmla="*/ 3 w 77"/>
                <a:gd name="T47" fmla="*/ 39 h 48"/>
                <a:gd name="T48" fmla="*/ 10 w 77"/>
                <a:gd name="T49" fmla="*/ 35 h 48"/>
                <a:gd name="T50" fmla="*/ 21 w 77"/>
                <a:gd name="T51" fmla="*/ 42 h 48"/>
                <a:gd name="T52" fmla="*/ 19 w 77"/>
                <a:gd name="T53" fmla="*/ 43 h 48"/>
                <a:gd name="T54" fmla="*/ 15 w 77"/>
                <a:gd name="T55" fmla="*/ 44 h 48"/>
                <a:gd name="T56" fmla="*/ 13 w 77"/>
                <a:gd name="T57" fmla="*/ 42 h 48"/>
                <a:gd name="T58" fmla="*/ 12 w 77"/>
                <a:gd name="T59" fmla="*/ 40 h 48"/>
                <a:gd name="T60" fmla="*/ 14 w 77"/>
                <a:gd name="T61" fmla="*/ 36 h 48"/>
                <a:gd name="T62" fmla="*/ 17 w 77"/>
                <a:gd name="T63" fmla="*/ 35 h 48"/>
                <a:gd name="T64" fmla="*/ 20 w 77"/>
                <a:gd name="T65" fmla="*/ 36 h 48"/>
                <a:gd name="T66" fmla="*/ 21 w 77"/>
                <a:gd name="T67" fmla="*/ 40 h 48"/>
                <a:gd name="T68" fmla="*/ 17 w 77"/>
                <a:gd name="T69" fmla="*/ 31 h 48"/>
                <a:gd name="T70" fmla="*/ 3 w 77"/>
                <a:gd name="T71" fmla="*/ 32 h 48"/>
                <a:gd name="T72" fmla="*/ 11 w 77"/>
                <a:gd name="T73" fmla="*/ 12 h 48"/>
                <a:gd name="T74" fmla="*/ 29 w 77"/>
                <a:gd name="T75" fmla="*/ 12 h 48"/>
                <a:gd name="T76" fmla="*/ 22 w 77"/>
                <a:gd name="T77" fmla="*/ 33 h 48"/>
                <a:gd name="T78" fmla="*/ 24 w 77"/>
                <a:gd name="T79" fmla="*/ 35 h 48"/>
                <a:gd name="T80" fmla="*/ 50 w 77"/>
                <a:gd name="T81" fmla="*/ 35 h 48"/>
                <a:gd name="T82" fmla="*/ 61 w 77"/>
                <a:gd name="T83" fmla="*/ 42 h 48"/>
                <a:gd name="T84" fmla="*/ 60 w 77"/>
                <a:gd name="T85" fmla="*/ 43 h 48"/>
                <a:gd name="T86" fmla="*/ 56 w 77"/>
                <a:gd name="T87" fmla="*/ 44 h 48"/>
                <a:gd name="T88" fmla="*/ 54 w 77"/>
                <a:gd name="T89" fmla="*/ 42 h 48"/>
                <a:gd name="T90" fmla="*/ 53 w 77"/>
                <a:gd name="T91" fmla="*/ 40 h 48"/>
                <a:gd name="T92" fmla="*/ 55 w 77"/>
                <a:gd name="T93" fmla="*/ 36 h 48"/>
                <a:gd name="T94" fmla="*/ 58 w 77"/>
                <a:gd name="T95" fmla="*/ 35 h 48"/>
                <a:gd name="T96" fmla="*/ 60 w 77"/>
                <a:gd name="T97" fmla="*/ 36 h 48"/>
                <a:gd name="T98" fmla="*/ 62 w 77"/>
                <a:gd name="T99" fmla="*/ 40 h 48"/>
                <a:gd name="T100" fmla="*/ 66 w 77"/>
                <a:gd name="T101" fmla="*/ 39 h 48"/>
                <a:gd name="T102" fmla="*/ 74 w 77"/>
                <a:gd name="T103" fmla="*/ 39 h 48"/>
                <a:gd name="T104" fmla="*/ 12 w 77"/>
                <a:gd name="T105" fmla="*/ 14 h 48"/>
                <a:gd name="T106" fmla="*/ 7 w 77"/>
                <a:gd name="T107" fmla="*/ 25 h 48"/>
                <a:gd name="T108" fmla="*/ 27 w 77"/>
                <a:gd name="T109" fmla="*/ 14 h 48"/>
                <a:gd name="T110" fmla="*/ 8 w 77"/>
                <a:gd name="T111" fmla="*/ 23 h 48"/>
                <a:gd name="T112" fmla="*/ 25 w 77"/>
                <a:gd name="T113" fmla="*/ 23 h 48"/>
                <a:gd name="T114" fmla="*/ 14 w 77"/>
                <a:gd name="T115" fmla="*/ 29 h 48"/>
                <a:gd name="T116" fmla="*/ 17 w 77"/>
                <a:gd name="T117" fmla="*/ 2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7" h="48">
                  <a:moveTo>
                    <a:pt x="75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29" y="0"/>
                    <a:pt x="28" y="1"/>
                    <a:pt x="28" y="2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0" y="8"/>
                    <a:pt x="10" y="9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3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1"/>
                    <a:pt x="1" y="42"/>
                    <a:pt x="2" y="42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2"/>
                    <a:pt x="9" y="43"/>
                    <a:pt x="9" y="43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9" y="44"/>
                    <a:pt x="10" y="44"/>
                    <a:pt x="10" y="44"/>
                  </a:cubicBezTo>
                  <a:cubicBezTo>
                    <a:pt x="10" y="45"/>
                    <a:pt x="10" y="45"/>
                    <a:pt x="10" y="45"/>
                  </a:cubicBezTo>
                  <a:cubicBezTo>
                    <a:pt x="10" y="45"/>
                    <a:pt x="11" y="45"/>
                    <a:pt x="11" y="46"/>
                  </a:cubicBezTo>
                  <a:cubicBezTo>
                    <a:pt x="11" y="46"/>
                    <a:pt x="11" y="46"/>
                    <a:pt x="11" y="46"/>
                  </a:cubicBezTo>
                  <a:cubicBezTo>
                    <a:pt x="11" y="46"/>
                    <a:pt x="12" y="46"/>
                    <a:pt x="12" y="47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3" y="48"/>
                    <a:pt x="14" y="48"/>
                    <a:pt x="14" y="48"/>
                  </a:cubicBezTo>
                  <a:cubicBezTo>
                    <a:pt x="14" y="48"/>
                    <a:pt x="14" y="48"/>
                    <a:pt x="15" y="48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6" y="48"/>
                    <a:pt x="16" y="48"/>
                    <a:pt x="17" y="48"/>
                  </a:cubicBezTo>
                  <a:cubicBezTo>
                    <a:pt x="17" y="48"/>
                    <a:pt x="18" y="48"/>
                    <a:pt x="19" y="48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9" y="48"/>
                    <a:pt x="20" y="48"/>
                    <a:pt x="20" y="48"/>
                  </a:cubicBezTo>
                  <a:cubicBezTo>
                    <a:pt x="20" y="48"/>
                    <a:pt x="20" y="48"/>
                    <a:pt x="21" y="47"/>
                  </a:cubicBezTo>
                  <a:cubicBezTo>
                    <a:pt x="21" y="47"/>
                    <a:pt x="21" y="47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5"/>
                    <a:pt x="24" y="45"/>
                    <a:pt x="24" y="45"/>
                  </a:cubicBezTo>
                  <a:cubicBezTo>
                    <a:pt x="24" y="45"/>
                    <a:pt x="24" y="45"/>
                    <a:pt x="24" y="44"/>
                  </a:cubicBezTo>
                  <a:cubicBezTo>
                    <a:pt x="24" y="44"/>
                    <a:pt x="25" y="44"/>
                    <a:pt x="25" y="43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5" y="43"/>
                    <a:pt x="25" y="42"/>
                    <a:pt x="25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2"/>
                    <a:pt x="49" y="43"/>
                    <a:pt x="50" y="43"/>
                  </a:cubicBezTo>
                  <a:cubicBezTo>
                    <a:pt x="50" y="43"/>
                    <a:pt x="50" y="43"/>
                    <a:pt x="50" y="43"/>
                  </a:cubicBezTo>
                  <a:cubicBezTo>
                    <a:pt x="50" y="44"/>
                    <a:pt x="50" y="44"/>
                    <a:pt x="50" y="44"/>
                  </a:cubicBezTo>
                  <a:cubicBezTo>
                    <a:pt x="51" y="45"/>
                    <a:pt x="51" y="45"/>
                    <a:pt x="51" y="45"/>
                  </a:cubicBezTo>
                  <a:cubicBezTo>
                    <a:pt x="51" y="45"/>
                    <a:pt x="51" y="45"/>
                    <a:pt x="51" y="46"/>
                  </a:cubicBezTo>
                  <a:cubicBezTo>
                    <a:pt x="52" y="46"/>
                    <a:pt x="52" y="46"/>
                    <a:pt x="52" y="46"/>
                  </a:cubicBezTo>
                  <a:cubicBezTo>
                    <a:pt x="52" y="46"/>
                    <a:pt x="52" y="46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4" y="47"/>
                    <a:pt x="54" y="47"/>
                  </a:cubicBezTo>
                  <a:cubicBezTo>
                    <a:pt x="54" y="48"/>
                    <a:pt x="54" y="48"/>
                    <a:pt x="54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6" y="48"/>
                    <a:pt x="56" y="48"/>
                    <a:pt x="56" y="48"/>
                  </a:cubicBezTo>
                  <a:cubicBezTo>
                    <a:pt x="56" y="48"/>
                    <a:pt x="57" y="48"/>
                    <a:pt x="58" y="48"/>
                  </a:cubicBezTo>
                  <a:cubicBezTo>
                    <a:pt x="58" y="48"/>
                    <a:pt x="59" y="48"/>
                    <a:pt x="59" y="48"/>
                  </a:cubicBezTo>
                  <a:cubicBezTo>
                    <a:pt x="59" y="48"/>
                    <a:pt x="59" y="48"/>
                    <a:pt x="60" y="48"/>
                  </a:cubicBezTo>
                  <a:cubicBezTo>
                    <a:pt x="60" y="48"/>
                    <a:pt x="60" y="48"/>
                    <a:pt x="61" y="48"/>
                  </a:cubicBezTo>
                  <a:cubicBezTo>
                    <a:pt x="61" y="48"/>
                    <a:pt x="61" y="48"/>
                    <a:pt x="61" y="47"/>
                  </a:cubicBezTo>
                  <a:cubicBezTo>
                    <a:pt x="61" y="47"/>
                    <a:pt x="62" y="47"/>
                    <a:pt x="62" y="47"/>
                  </a:cubicBezTo>
                  <a:cubicBezTo>
                    <a:pt x="62" y="47"/>
                    <a:pt x="62" y="47"/>
                    <a:pt x="63" y="47"/>
                  </a:cubicBezTo>
                  <a:cubicBezTo>
                    <a:pt x="63" y="46"/>
                    <a:pt x="63" y="46"/>
                    <a:pt x="63" y="46"/>
                  </a:cubicBezTo>
                  <a:cubicBezTo>
                    <a:pt x="63" y="46"/>
                    <a:pt x="64" y="46"/>
                    <a:pt x="64" y="46"/>
                  </a:cubicBezTo>
                  <a:cubicBezTo>
                    <a:pt x="64" y="45"/>
                    <a:pt x="64" y="45"/>
                    <a:pt x="64" y="45"/>
                  </a:cubicBezTo>
                  <a:cubicBezTo>
                    <a:pt x="64" y="45"/>
                    <a:pt x="65" y="45"/>
                    <a:pt x="65" y="44"/>
                  </a:cubicBezTo>
                  <a:cubicBezTo>
                    <a:pt x="65" y="44"/>
                    <a:pt x="65" y="44"/>
                    <a:pt x="65" y="43"/>
                  </a:cubicBezTo>
                  <a:cubicBezTo>
                    <a:pt x="65" y="43"/>
                    <a:pt x="65" y="43"/>
                    <a:pt x="65" y="43"/>
                  </a:cubicBezTo>
                  <a:cubicBezTo>
                    <a:pt x="66" y="43"/>
                    <a:pt x="66" y="42"/>
                    <a:pt x="66" y="42"/>
                  </a:cubicBezTo>
                  <a:cubicBezTo>
                    <a:pt x="75" y="42"/>
                    <a:pt x="75" y="42"/>
                    <a:pt x="75" y="42"/>
                  </a:cubicBezTo>
                  <a:cubicBezTo>
                    <a:pt x="76" y="42"/>
                    <a:pt x="77" y="41"/>
                    <a:pt x="77" y="40"/>
                  </a:cubicBezTo>
                  <a:cubicBezTo>
                    <a:pt x="77" y="34"/>
                    <a:pt x="77" y="34"/>
                    <a:pt x="77" y="34"/>
                  </a:cubicBezTo>
                  <a:cubicBezTo>
                    <a:pt x="77" y="2"/>
                    <a:pt x="77" y="2"/>
                    <a:pt x="77" y="2"/>
                  </a:cubicBezTo>
                  <a:cubicBezTo>
                    <a:pt x="77" y="1"/>
                    <a:pt x="76" y="0"/>
                    <a:pt x="75" y="0"/>
                  </a:cubicBezTo>
                  <a:close/>
                  <a:moveTo>
                    <a:pt x="8" y="39"/>
                  </a:moveTo>
                  <a:cubicBezTo>
                    <a:pt x="3" y="39"/>
                    <a:pt x="3" y="39"/>
                    <a:pt x="3" y="39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9" y="36"/>
                    <a:pt x="9" y="37"/>
                    <a:pt x="8" y="39"/>
                  </a:cubicBezTo>
                  <a:close/>
                  <a:moveTo>
                    <a:pt x="21" y="41"/>
                  </a:moveTo>
                  <a:cubicBezTo>
                    <a:pt x="21" y="41"/>
                    <a:pt x="21" y="42"/>
                    <a:pt x="21" y="42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19" y="43"/>
                    <a:pt x="19" y="43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8" y="44"/>
                    <a:pt x="17" y="44"/>
                    <a:pt x="17" y="44"/>
                  </a:cubicBezTo>
                  <a:cubicBezTo>
                    <a:pt x="16" y="44"/>
                    <a:pt x="16" y="44"/>
                    <a:pt x="15" y="44"/>
                  </a:cubicBezTo>
                  <a:cubicBezTo>
                    <a:pt x="15" y="44"/>
                    <a:pt x="15" y="44"/>
                    <a:pt x="15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3" y="43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1"/>
                    <a:pt x="13" y="41"/>
                  </a:cubicBezTo>
                  <a:cubicBezTo>
                    <a:pt x="13" y="40"/>
                    <a:pt x="12" y="40"/>
                    <a:pt x="12" y="40"/>
                  </a:cubicBezTo>
                  <a:cubicBezTo>
                    <a:pt x="12" y="39"/>
                    <a:pt x="13" y="38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4" y="37"/>
                    <a:pt x="14" y="36"/>
                  </a:cubicBezTo>
                  <a:cubicBezTo>
                    <a:pt x="14" y="36"/>
                    <a:pt x="14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6" y="35"/>
                    <a:pt x="16" y="35"/>
                    <a:pt x="17" y="35"/>
                  </a:cubicBezTo>
                  <a:cubicBezTo>
                    <a:pt x="17" y="35"/>
                    <a:pt x="18" y="35"/>
                    <a:pt x="19" y="36"/>
                  </a:cubicBezTo>
                  <a:cubicBezTo>
                    <a:pt x="19" y="36"/>
                    <a:pt x="19" y="36"/>
                    <a:pt x="19" y="36"/>
                  </a:cubicBezTo>
                  <a:cubicBezTo>
                    <a:pt x="19" y="36"/>
                    <a:pt x="20" y="36"/>
                    <a:pt x="20" y="36"/>
                  </a:cubicBezTo>
                  <a:cubicBezTo>
                    <a:pt x="20" y="37"/>
                    <a:pt x="20" y="37"/>
                    <a:pt x="21" y="37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1" y="38"/>
                    <a:pt x="21" y="39"/>
                    <a:pt x="21" y="40"/>
                  </a:cubicBezTo>
                  <a:cubicBezTo>
                    <a:pt x="21" y="40"/>
                    <a:pt x="21" y="40"/>
                    <a:pt x="21" y="41"/>
                  </a:cubicBezTo>
                  <a:close/>
                  <a:moveTo>
                    <a:pt x="22" y="33"/>
                  </a:moveTo>
                  <a:cubicBezTo>
                    <a:pt x="21" y="32"/>
                    <a:pt x="19" y="31"/>
                    <a:pt x="17" y="31"/>
                  </a:cubicBezTo>
                  <a:cubicBezTo>
                    <a:pt x="15" y="31"/>
                    <a:pt x="13" y="32"/>
                    <a:pt x="12" y="33"/>
                  </a:cubicBezTo>
                  <a:cubicBezTo>
                    <a:pt x="4" y="33"/>
                    <a:pt x="4" y="33"/>
                    <a:pt x="4" y="33"/>
                  </a:cubicBezTo>
                  <a:cubicBezTo>
                    <a:pt x="3" y="33"/>
                    <a:pt x="3" y="33"/>
                    <a:pt x="3" y="32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3" y="24"/>
                    <a:pt x="3" y="23"/>
                    <a:pt x="4" y="2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2" y="11"/>
                    <a:pt x="13" y="11"/>
                    <a:pt x="13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1"/>
                    <a:pt x="29" y="11"/>
                    <a:pt x="29" y="12"/>
                  </a:cubicBezTo>
                  <a:cubicBezTo>
                    <a:pt x="29" y="32"/>
                    <a:pt x="29" y="32"/>
                    <a:pt x="29" y="32"/>
                  </a:cubicBezTo>
                  <a:cubicBezTo>
                    <a:pt x="29" y="33"/>
                    <a:pt x="28" y="33"/>
                    <a:pt x="28" y="33"/>
                  </a:cubicBezTo>
                  <a:lnTo>
                    <a:pt x="22" y="33"/>
                  </a:lnTo>
                  <a:close/>
                  <a:moveTo>
                    <a:pt x="49" y="39"/>
                  </a:moveTo>
                  <a:cubicBezTo>
                    <a:pt x="25" y="39"/>
                    <a:pt x="25" y="39"/>
                    <a:pt x="25" y="39"/>
                  </a:cubicBezTo>
                  <a:cubicBezTo>
                    <a:pt x="25" y="37"/>
                    <a:pt x="25" y="36"/>
                    <a:pt x="24" y="35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0" y="36"/>
                    <a:pt x="49" y="37"/>
                    <a:pt x="49" y="39"/>
                  </a:cubicBezTo>
                  <a:close/>
                  <a:moveTo>
                    <a:pt x="62" y="41"/>
                  </a:moveTo>
                  <a:cubicBezTo>
                    <a:pt x="62" y="41"/>
                    <a:pt x="62" y="42"/>
                    <a:pt x="61" y="42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61" y="43"/>
                    <a:pt x="61" y="43"/>
                    <a:pt x="60" y="43"/>
                  </a:cubicBezTo>
                  <a:cubicBezTo>
                    <a:pt x="60" y="43"/>
                    <a:pt x="60" y="43"/>
                    <a:pt x="60" y="43"/>
                  </a:cubicBezTo>
                  <a:cubicBezTo>
                    <a:pt x="60" y="44"/>
                    <a:pt x="59" y="44"/>
                    <a:pt x="59" y="44"/>
                  </a:cubicBezTo>
                  <a:cubicBezTo>
                    <a:pt x="59" y="44"/>
                    <a:pt x="58" y="44"/>
                    <a:pt x="58" y="44"/>
                  </a:cubicBezTo>
                  <a:cubicBezTo>
                    <a:pt x="57" y="44"/>
                    <a:pt x="56" y="44"/>
                    <a:pt x="56" y="44"/>
                  </a:cubicBezTo>
                  <a:cubicBezTo>
                    <a:pt x="56" y="44"/>
                    <a:pt x="55" y="44"/>
                    <a:pt x="55" y="43"/>
                  </a:cubicBezTo>
                  <a:cubicBezTo>
                    <a:pt x="55" y="43"/>
                    <a:pt x="55" y="43"/>
                    <a:pt x="55" y="43"/>
                  </a:cubicBezTo>
                  <a:cubicBezTo>
                    <a:pt x="54" y="43"/>
                    <a:pt x="54" y="43"/>
                    <a:pt x="54" y="42"/>
                  </a:cubicBezTo>
                  <a:cubicBezTo>
                    <a:pt x="54" y="42"/>
                    <a:pt x="54" y="42"/>
                    <a:pt x="54" y="42"/>
                  </a:cubicBezTo>
                  <a:cubicBezTo>
                    <a:pt x="54" y="42"/>
                    <a:pt x="53" y="41"/>
                    <a:pt x="53" y="41"/>
                  </a:cubicBezTo>
                  <a:cubicBezTo>
                    <a:pt x="53" y="40"/>
                    <a:pt x="53" y="40"/>
                    <a:pt x="53" y="40"/>
                  </a:cubicBezTo>
                  <a:cubicBezTo>
                    <a:pt x="53" y="39"/>
                    <a:pt x="53" y="38"/>
                    <a:pt x="54" y="37"/>
                  </a:cubicBezTo>
                  <a:cubicBezTo>
                    <a:pt x="54" y="37"/>
                    <a:pt x="54" y="37"/>
                    <a:pt x="54" y="37"/>
                  </a:cubicBezTo>
                  <a:cubicBezTo>
                    <a:pt x="54" y="37"/>
                    <a:pt x="54" y="37"/>
                    <a:pt x="55" y="36"/>
                  </a:cubicBezTo>
                  <a:cubicBezTo>
                    <a:pt x="55" y="36"/>
                    <a:pt x="55" y="36"/>
                    <a:pt x="55" y="36"/>
                  </a:cubicBezTo>
                  <a:cubicBezTo>
                    <a:pt x="55" y="36"/>
                    <a:pt x="56" y="36"/>
                    <a:pt x="56" y="36"/>
                  </a:cubicBezTo>
                  <a:cubicBezTo>
                    <a:pt x="56" y="35"/>
                    <a:pt x="57" y="35"/>
                    <a:pt x="58" y="35"/>
                  </a:cubicBezTo>
                  <a:cubicBezTo>
                    <a:pt x="58" y="35"/>
                    <a:pt x="59" y="35"/>
                    <a:pt x="59" y="36"/>
                  </a:cubicBezTo>
                  <a:cubicBezTo>
                    <a:pt x="59" y="36"/>
                    <a:pt x="60" y="36"/>
                    <a:pt x="60" y="36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61" y="37"/>
                    <a:pt x="61" y="37"/>
                    <a:pt x="61" y="37"/>
                  </a:cubicBezTo>
                  <a:cubicBezTo>
                    <a:pt x="61" y="37"/>
                    <a:pt x="61" y="37"/>
                    <a:pt x="61" y="37"/>
                  </a:cubicBezTo>
                  <a:cubicBezTo>
                    <a:pt x="62" y="38"/>
                    <a:pt x="62" y="39"/>
                    <a:pt x="62" y="40"/>
                  </a:cubicBezTo>
                  <a:cubicBezTo>
                    <a:pt x="62" y="40"/>
                    <a:pt x="62" y="40"/>
                    <a:pt x="62" y="41"/>
                  </a:cubicBezTo>
                  <a:close/>
                  <a:moveTo>
                    <a:pt x="74" y="39"/>
                  </a:moveTo>
                  <a:cubicBezTo>
                    <a:pt x="66" y="39"/>
                    <a:pt x="66" y="39"/>
                    <a:pt x="66" y="39"/>
                  </a:cubicBezTo>
                  <a:cubicBezTo>
                    <a:pt x="66" y="37"/>
                    <a:pt x="65" y="36"/>
                    <a:pt x="65" y="35"/>
                  </a:cubicBezTo>
                  <a:cubicBezTo>
                    <a:pt x="74" y="35"/>
                    <a:pt x="74" y="35"/>
                    <a:pt x="74" y="35"/>
                  </a:cubicBezTo>
                  <a:lnTo>
                    <a:pt x="74" y="39"/>
                  </a:lnTo>
                  <a:close/>
                  <a:moveTo>
                    <a:pt x="26" y="13"/>
                  </a:moveTo>
                  <a:cubicBezTo>
                    <a:pt x="13" y="13"/>
                    <a:pt x="13" y="13"/>
                    <a:pt x="13" y="13"/>
                  </a:cubicBezTo>
                  <a:cubicBezTo>
                    <a:pt x="12" y="13"/>
                    <a:pt x="12" y="14"/>
                    <a:pt x="12" y="14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5" y="24"/>
                    <a:pt x="5" y="24"/>
                    <a:pt x="6" y="24"/>
                  </a:cubicBezTo>
                  <a:cubicBezTo>
                    <a:pt x="6" y="25"/>
                    <a:pt x="6" y="25"/>
                    <a:pt x="7" y="25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6" y="25"/>
                    <a:pt x="27" y="25"/>
                    <a:pt x="27" y="2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14"/>
                    <a:pt x="26" y="13"/>
                    <a:pt x="26" y="13"/>
                  </a:cubicBezTo>
                  <a:close/>
                  <a:moveTo>
                    <a:pt x="25" y="23"/>
                  </a:moveTo>
                  <a:cubicBezTo>
                    <a:pt x="8" y="23"/>
                    <a:pt x="8" y="23"/>
                    <a:pt x="8" y="23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5" y="15"/>
                    <a:pt x="25" y="15"/>
                    <a:pt x="25" y="15"/>
                  </a:cubicBezTo>
                  <a:lnTo>
                    <a:pt x="25" y="23"/>
                  </a:lnTo>
                  <a:close/>
                  <a:moveTo>
                    <a:pt x="18" y="28"/>
                  </a:moveTo>
                  <a:cubicBezTo>
                    <a:pt x="18" y="28"/>
                    <a:pt x="18" y="29"/>
                    <a:pt x="17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3" y="29"/>
                    <a:pt x="13" y="28"/>
                    <a:pt x="13" y="28"/>
                  </a:cubicBezTo>
                  <a:cubicBezTo>
                    <a:pt x="13" y="27"/>
                    <a:pt x="13" y="27"/>
                    <a:pt x="14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8" y="27"/>
                    <a:pt x="18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4" name="Freeform 60"/>
            <p:cNvSpPr>
              <a:spLocks noEditPoints="1"/>
            </p:cNvSpPr>
            <p:nvPr/>
          </p:nvSpPr>
          <p:spPr bwMode="auto">
            <a:xfrm>
              <a:off x="3649749" y="5244833"/>
              <a:ext cx="353116" cy="230293"/>
            </a:xfrm>
            <a:custGeom>
              <a:avLst/>
              <a:gdLst>
                <a:gd name="T0" fmla="*/ 28 w 77"/>
                <a:gd name="T1" fmla="*/ 2 h 48"/>
                <a:gd name="T2" fmla="*/ 10 w 77"/>
                <a:gd name="T3" fmla="*/ 9 h 48"/>
                <a:gd name="T4" fmla="*/ 0 w 77"/>
                <a:gd name="T5" fmla="*/ 34 h 48"/>
                <a:gd name="T6" fmla="*/ 9 w 77"/>
                <a:gd name="T7" fmla="*/ 42 h 48"/>
                <a:gd name="T8" fmla="*/ 10 w 77"/>
                <a:gd name="T9" fmla="*/ 44 h 48"/>
                <a:gd name="T10" fmla="*/ 11 w 77"/>
                <a:gd name="T11" fmla="*/ 46 h 48"/>
                <a:gd name="T12" fmla="*/ 13 w 77"/>
                <a:gd name="T13" fmla="*/ 47 h 48"/>
                <a:gd name="T14" fmla="*/ 15 w 77"/>
                <a:gd name="T15" fmla="*/ 48 h 48"/>
                <a:gd name="T16" fmla="*/ 19 w 77"/>
                <a:gd name="T17" fmla="*/ 48 h 48"/>
                <a:gd name="T18" fmla="*/ 21 w 77"/>
                <a:gd name="T19" fmla="*/ 47 h 48"/>
                <a:gd name="T20" fmla="*/ 23 w 77"/>
                <a:gd name="T21" fmla="*/ 46 h 48"/>
                <a:gd name="T22" fmla="*/ 25 w 77"/>
                <a:gd name="T23" fmla="*/ 43 h 48"/>
                <a:gd name="T24" fmla="*/ 49 w 77"/>
                <a:gd name="T25" fmla="*/ 42 h 48"/>
                <a:gd name="T26" fmla="*/ 50 w 77"/>
                <a:gd name="T27" fmla="*/ 44 h 48"/>
                <a:gd name="T28" fmla="*/ 52 w 77"/>
                <a:gd name="T29" fmla="*/ 46 h 48"/>
                <a:gd name="T30" fmla="*/ 54 w 77"/>
                <a:gd name="T31" fmla="*/ 47 h 48"/>
                <a:gd name="T32" fmla="*/ 56 w 77"/>
                <a:gd name="T33" fmla="*/ 48 h 48"/>
                <a:gd name="T34" fmla="*/ 60 w 77"/>
                <a:gd name="T35" fmla="*/ 48 h 48"/>
                <a:gd name="T36" fmla="*/ 62 w 77"/>
                <a:gd name="T37" fmla="*/ 47 h 48"/>
                <a:gd name="T38" fmla="*/ 64 w 77"/>
                <a:gd name="T39" fmla="*/ 46 h 48"/>
                <a:gd name="T40" fmla="*/ 65 w 77"/>
                <a:gd name="T41" fmla="*/ 43 h 48"/>
                <a:gd name="T42" fmla="*/ 75 w 77"/>
                <a:gd name="T43" fmla="*/ 42 h 48"/>
                <a:gd name="T44" fmla="*/ 77 w 77"/>
                <a:gd name="T45" fmla="*/ 2 h 48"/>
                <a:gd name="T46" fmla="*/ 3 w 77"/>
                <a:gd name="T47" fmla="*/ 39 h 48"/>
                <a:gd name="T48" fmla="*/ 10 w 77"/>
                <a:gd name="T49" fmla="*/ 35 h 48"/>
                <a:gd name="T50" fmla="*/ 21 w 77"/>
                <a:gd name="T51" fmla="*/ 42 h 48"/>
                <a:gd name="T52" fmla="*/ 19 w 77"/>
                <a:gd name="T53" fmla="*/ 43 h 48"/>
                <a:gd name="T54" fmla="*/ 15 w 77"/>
                <a:gd name="T55" fmla="*/ 44 h 48"/>
                <a:gd name="T56" fmla="*/ 13 w 77"/>
                <a:gd name="T57" fmla="*/ 42 h 48"/>
                <a:gd name="T58" fmla="*/ 12 w 77"/>
                <a:gd name="T59" fmla="*/ 40 h 48"/>
                <a:gd name="T60" fmla="*/ 14 w 77"/>
                <a:gd name="T61" fmla="*/ 36 h 48"/>
                <a:gd name="T62" fmla="*/ 17 w 77"/>
                <a:gd name="T63" fmla="*/ 35 h 48"/>
                <a:gd name="T64" fmla="*/ 20 w 77"/>
                <a:gd name="T65" fmla="*/ 36 h 48"/>
                <a:gd name="T66" fmla="*/ 21 w 77"/>
                <a:gd name="T67" fmla="*/ 40 h 48"/>
                <a:gd name="T68" fmla="*/ 17 w 77"/>
                <a:gd name="T69" fmla="*/ 31 h 48"/>
                <a:gd name="T70" fmla="*/ 3 w 77"/>
                <a:gd name="T71" fmla="*/ 32 h 48"/>
                <a:gd name="T72" fmla="*/ 11 w 77"/>
                <a:gd name="T73" fmla="*/ 12 h 48"/>
                <a:gd name="T74" fmla="*/ 29 w 77"/>
                <a:gd name="T75" fmla="*/ 12 h 48"/>
                <a:gd name="T76" fmla="*/ 22 w 77"/>
                <a:gd name="T77" fmla="*/ 33 h 48"/>
                <a:gd name="T78" fmla="*/ 24 w 77"/>
                <a:gd name="T79" fmla="*/ 35 h 48"/>
                <a:gd name="T80" fmla="*/ 50 w 77"/>
                <a:gd name="T81" fmla="*/ 35 h 48"/>
                <a:gd name="T82" fmla="*/ 61 w 77"/>
                <a:gd name="T83" fmla="*/ 42 h 48"/>
                <a:gd name="T84" fmla="*/ 60 w 77"/>
                <a:gd name="T85" fmla="*/ 43 h 48"/>
                <a:gd name="T86" fmla="*/ 56 w 77"/>
                <a:gd name="T87" fmla="*/ 44 h 48"/>
                <a:gd name="T88" fmla="*/ 54 w 77"/>
                <a:gd name="T89" fmla="*/ 42 h 48"/>
                <a:gd name="T90" fmla="*/ 53 w 77"/>
                <a:gd name="T91" fmla="*/ 40 h 48"/>
                <a:gd name="T92" fmla="*/ 55 w 77"/>
                <a:gd name="T93" fmla="*/ 36 h 48"/>
                <a:gd name="T94" fmla="*/ 58 w 77"/>
                <a:gd name="T95" fmla="*/ 35 h 48"/>
                <a:gd name="T96" fmla="*/ 60 w 77"/>
                <a:gd name="T97" fmla="*/ 36 h 48"/>
                <a:gd name="T98" fmla="*/ 62 w 77"/>
                <a:gd name="T99" fmla="*/ 40 h 48"/>
                <a:gd name="T100" fmla="*/ 66 w 77"/>
                <a:gd name="T101" fmla="*/ 39 h 48"/>
                <a:gd name="T102" fmla="*/ 74 w 77"/>
                <a:gd name="T103" fmla="*/ 39 h 48"/>
                <a:gd name="T104" fmla="*/ 12 w 77"/>
                <a:gd name="T105" fmla="*/ 14 h 48"/>
                <a:gd name="T106" fmla="*/ 7 w 77"/>
                <a:gd name="T107" fmla="*/ 25 h 48"/>
                <a:gd name="T108" fmla="*/ 27 w 77"/>
                <a:gd name="T109" fmla="*/ 14 h 48"/>
                <a:gd name="T110" fmla="*/ 8 w 77"/>
                <a:gd name="T111" fmla="*/ 23 h 48"/>
                <a:gd name="T112" fmla="*/ 25 w 77"/>
                <a:gd name="T113" fmla="*/ 23 h 48"/>
                <a:gd name="T114" fmla="*/ 14 w 77"/>
                <a:gd name="T115" fmla="*/ 29 h 48"/>
                <a:gd name="T116" fmla="*/ 17 w 77"/>
                <a:gd name="T117" fmla="*/ 2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7" h="48">
                  <a:moveTo>
                    <a:pt x="75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29" y="0"/>
                    <a:pt x="28" y="1"/>
                    <a:pt x="28" y="2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0" y="8"/>
                    <a:pt x="10" y="9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3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1"/>
                    <a:pt x="1" y="42"/>
                    <a:pt x="2" y="42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2"/>
                    <a:pt x="9" y="43"/>
                    <a:pt x="9" y="43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9" y="44"/>
                    <a:pt x="10" y="44"/>
                    <a:pt x="10" y="44"/>
                  </a:cubicBezTo>
                  <a:cubicBezTo>
                    <a:pt x="10" y="45"/>
                    <a:pt x="10" y="45"/>
                    <a:pt x="10" y="45"/>
                  </a:cubicBezTo>
                  <a:cubicBezTo>
                    <a:pt x="10" y="45"/>
                    <a:pt x="11" y="45"/>
                    <a:pt x="11" y="46"/>
                  </a:cubicBezTo>
                  <a:cubicBezTo>
                    <a:pt x="11" y="46"/>
                    <a:pt x="11" y="46"/>
                    <a:pt x="11" y="46"/>
                  </a:cubicBezTo>
                  <a:cubicBezTo>
                    <a:pt x="11" y="46"/>
                    <a:pt x="12" y="46"/>
                    <a:pt x="12" y="47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3" y="48"/>
                    <a:pt x="14" y="48"/>
                    <a:pt x="14" y="48"/>
                  </a:cubicBezTo>
                  <a:cubicBezTo>
                    <a:pt x="14" y="48"/>
                    <a:pt x="14" y="48"/>
                    <a:pt x="15" y="48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6" y="48"/>
                    <a:pt x="16" y="48"/>
                    <a:pt x="17" y="48"/>
                  </a:cubicBezTo>
                  <a:cubicBezTo>
                    <a:pt x="17" y="48"/>
                    <a:pt x="18" y="48"/>
                    <a:pt x="19" y="48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9" y="48"/>
                    <a:pt x="20" y="48"/>
                    <a:pt x="20" y="48"/>
                  </a:cubicBezTo>
                  <a:cubicBezTo>
                    <a:pt x="20" y="48"/>
                    <a:pt x="20" y="48"/>
                    <a:pt x="21" y="47"/>
                  </a:cubicBezTo>
                  <a:cubicBezTo>
                    <a:pt x="21" y="47"/>
                    <a:pt x="21" y="47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5"/>
                    <a:pt x="24" y="45"/>
                    <a:pt x="24" y="45"/>
                  </a:cubicBezTo>
                  <a:cubicBezTo>
                    <a:pt x="24" y="45"/>
                    <a:pt x="24" y="45"/>
                    <a:pt x="24" y="44"/>
                  </a:cubicBezTo>
                  <a:cubicBezTo>
                    <a:pt x="24" y="44"/>
                    <a:pt x="25" y="44"/>
                    <a:pt x="25" y="43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5" y="43"/>
                    <a:pt x="25" y="42"/>
                    <a:pt x="25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2"/>
                    <a:pt x="49" y="43"/>
                    <a:pt x="50" y="43"/>
                  </a:cubicBezTo>
                  <a:cubicBezTo>
                    <a:pt x="50" y="43"/>
                    <a:pt x="50" y="43"/>
                    <a:pt x="50" y="43"/>
                  </a:cubicBezTo>
                  <a:cubicBezTo>
                    <a:pt x="50" y="44"/>
                    <a:pt x="50" y="44"/>
                    <a:pt x="50" y="44"/>
                  </a:cubicBezTo>
                  <a:cubicBezTo>
                    <a:pt x="51" y="45"/>
                    <a:pt x="51" y="45"/>
                    <a:pt x="51" y="45"/>
                  </a:cubicBezTo>
                  <a:cubicBezTo>
                    <a:pt x="51" y="45"/>
                    <a:pt x="51" y="45"/>
                    <a:pt x="51" y="46"/>
                  </a:cubicBezTo>
                  <a:cubicBezTo>
                    <a:pt x="52" y="46"/>
                    <a:pt x="52" y="46"/>
                    <a:pt x="52" y="46"/>
                  </a:cubicBezTo>
                  <a:cubicBezTo>
                    <a:pt x="52" y="46"/>
                    <a:pt x="52" y="46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4" y="47"/>
                    <a:pt x="54" y="47"/>
                  </a:cubicBezTo>
                  <a:cubicBezTo>
                    <a:pt x="54" y="48"/>
                    <a:pt x="54" y="48"/>
                    <a:pt x="54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6" y="48"/>
                    <a:pt x="56" y="48"/>
                    <a:pt x="56" y="48"/>
                  </a:cubicBezTo>
                  <a:cubicBezTo>
                    <a:pt x="56" y="48"/>
                    <a:pt x="57" y="48"/>
                    <a:pt x="58" y="48"/>
                  </a:cubicBezTo>
                  <a:cubicBezTo>
                    <a:pt x="58" y="48"/>
                    <a:pt x="59" y="48"/>
                    <a:pt x="59" y="48"/>
                  </a:cubicBezTo>
                  <a:cubicBezTo>
                    <a:pt x="59" y="48"/>
                    <a:pt x="59" y="48"/>
                    <a:pt x="60" y="48"/>
                  </a:cubicBezTo>
                  <a:cubicBezTo>
                    <a:pt x="60" y="48"/>
                    <a:pt x="60" y="48"/>
                    <a:pt x="61" y="48"/>
                  </a:cubicBezTo>
                  <a:cubicBezTo>
                    <a:pt x="61" y="48"/>
                    <a:pt x="61" y="48"/>
                    <a:pt x="61" y="47"/>
                  </a:cubicBezTo>
                  <a:cubicBezTo>
                    <a:pt x="61" y="47"/>
                    <a:pt x="62" y="47"/>
                    <a:pt x="62" y="47"/>
                  </a:cubicBezTo>
                  <a:cubicBezTo>
                    <a:pt x="62" y="47"/>
                    <a:pt x="62" y="47"/>
                    <a:pt x="63" y="47"/>
                  </a:cubicBezTo>
                  <a:cubicBezTo>
                    <a:pt x="63" y="46"/>
                    <a:pt x="63" y="46"/>
                    <a:pt x="63" y="46"/>
                  </a:cubicBezTo>
                  <a:cubicBezTo>
                    <a:pt x="63" y="46"/>
                    <a:pt x="64" y="46"/>
                    <a:pt x="64" y="46"/>
                  </a:cubicBezTo>
                  <a:cubicBezTo>
                    <a:pt x="64" y="45"/>
                    <a:pt x="64" y="45"/>
                    <a:pt x="64" y="45"/>
                  </a:cubicBezTo>
                  <a:cubicBezTo>
                    <a:pt x="64" y="45"/>
                    <a:pt x="65" y="45"/>
                    <a:pt x="65" y="44"/>
                  </a:cubicBezTo>
                  <a:cubicBezTo>
                    <a:pt x="65" y="44"/>
                    <a:pt x="65" y="44"/>
                    <a:pt x="65" y="43"/>
                  </a:cubicBezTo>
                  <a:cubicBezTo>
                    <a:pt x="65" y="43"/>
                    <a:pt x="65" y="43"/>
                    <a:pt x="65" y="43"/>
                  </a:cubicBezTo>
                  <a:cubicBezTo>
                    <a:pt x="66" y="43"/>
                    <a:pt x="66" y="42"/>
                    <a:pt x="66" y="42"/>
                  </a:cubicBezTo>
                  <a:cubicBezTo>
                    <a:pt x="75" y="42"/>
                    <a:pt x="75" y="42"/>
                    <a:pt x="75" y="42"/>
                  </a:cubicBezTo>
                  <a:cubicBezTo>
                    <a:pt x="76" y="42"/>
                    <a:pt x="77" y="41"/>
                    <a:pt x="77" y="40"/>
                  </a:cubicBezTo>
                  <a:cubicBezTo>
                    <a:pt x="77" y="34"/>
                    <a:pt x="77" y="34"/>
                    <a:pt x="77" y="34"/>
                  </a:cubicBezTo>
                  <a:cubicBezTo>
                    <a:pt x="77" y="2"/>
                    <a:pt x="77" y="2"/>
                    <a:pt x="77" y="2"/>
                  </a:cubicBezTo>
                  <a:cubicBezTo>
                    <a:pt x="77" y="1"/>
                    <a:pt x="76" y="0"/>
                    <a:pt x="75" y="0"/>
                  </a:cubicBezTo>
                  <a:close/>
                  <a:moveTo>
                    <a:pt x="8" y="39"/>
                  </a:moveTo>
                  <a:cubicBezTo>
                    <a:pt x="3" y="39"/>
                    <a:pt x="3" y="39"/>
                    <a:pt x="3" y="39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9" y="36"/>
                    <a:pt x="9" y="37"/>
                    <a:pt x="8" y="39"/>
                  </a:cubicBezTo>
                  <a:close/>
                  <a:moveTo>
                    <a:pt x="21" y="41"/>
                  </a:moveTo>
                  <a:cubicBezTo>
                    <a:pt x="21" y="41"/>
                    <a:pt x="21" y="42"/>
                    <a:pt x="21" y="42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19" y="43"/>
                    <a:pt x="19" y="43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8" y="44"/>
                    <a:pt x="17" y="44"/>
                    <a:pt x="17" y="44"/>
                  </a:cubicBezTo>
                  <a:cubicBezTo>
                    <a:pt x="16" y="44"/>
                    <a:pt x="16" y="44"/>
                    <a:pt x="15" y="44"/>
                  </a:cubicBezTo>
                  <a:cubicBezTo>
                    <a:pt x="15" y="44"/>
                    <a:pt x="15" y="44"/>
                    <a:pt x="15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3" y="43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1"/>
                    <a:pt x="13" y="41"/>
                  </a:cubicBezTo>
                  <a:cubicBezTo>
                    <a:pt x="13" y="40"/>
                    <a:pt x="12" y="40"/>
                    <a:pt x="12" y="40"/>
                  </a:cubicBezTo>
                  <a:cubicBezTo>
                    <a:pt x="12" y="39"/>
                    <a:pt x="13" y="38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4" y="37"/>
                    <a:pt x="14" y="36"/>
                  </a:cubicBezTo>
                  <a:cubicBezTo>
                    <a:pt x="14" y="36"/>
                    <a:pt x="14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6" y="35"/>
                    <a:pt x="16" y="35"/>
                    <a:pt x="17" y="35"/>
                  </a:cubicBezTo>
                  <a:cubicBezTo>
                    <a:pt x="17" y="35"/>
                    <a:pt x="18" y="35"/>
                    <a:pt x="19" y="36"/>
                  </a:cubicBezTo>
                  <a:cubicBezTo>
                    <a:pt x="19" y="36"/>
                    <a:pt x="19" y="36"/>
                    <a:pt x="19" y="36"/>
                  </a:cubicBezTo>
                  <a:cubicBezTo>
                    <a:pt x="19" y="36"/>
                    <a:pt x="20" y="36"/>
                    <a:pt x="20" y="36"/>
                  </a:cubicBezTo>
                  <a:cubicBezTo>
                    <a:pt x="20" y="37"/>
                    <a:pt x="20" y="37"/>
                    <a:pt x="21" y="37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1" y="38"/>
                    <a:pt x="21" y="39"/>
                    <a:pt x="21" y="40"/>
                  </a:cubicBezTo>
                  <a:cubicBezTo>
                    <a:pt x="21" y="40"/>
                    <a:pt x="21" y="40"/>
                    <a:pt x="21" y="41"/>
                  </a:cubicBezTo>
                  <a:close/>
                  <a:moveTo>
                    <a:pt x="22" y="33"/>
                  </a:moveTo>
                  <a:cubicBezTo>
                    <a:pt x="21" y="32"/>
                    <a:pt x="19" y="31"/>
                    <a:pt x="17" y="31"/>
                  </a:cubicBezTo>
                  <a:cubicBezTo>
                    <a:pt x="15" y="31"/>
                    <a:pt x="13" y="32"/>
                    <a:pt x="12" y="33"/>
                  </a:cubicBezTo>
                  <a:cubicBezTo>
                    <a:pt x="4" y="33"/>
                    <a:pt x="4" y="33"/>
                    <a:pt x="4" y="33"/>
                  </a:cubicBezTo>
                  <a:cubicBezTo>
                    <a:pt x="3" y="33"/>
                    <a:pt x="3" y="33"/>
                    <a:pt x="3" y="32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3" y="24"/>
                    <a:pt x="3" y="23"/>
                    <a:pt x="4" y="2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2" y="11"/>
                    <a:pt x="13" y="11"/>
                    <a:pt x="13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1"/>
                    <a:pt x="29" y="11"/>
                    <a:pt x="29" y="12"/>
                  </a:cubicBezTo>
                  <a:cubicBezTo>
                    <a:pt x="29" y="32"/>
                    <a:pt x="29" y="32"/>
                    <a:pt x="29" y="32"/>
                  </a:cubicBezTo>
                  <a:cubicBezTo>
                    <a:pt x="29" y="33"/>
                    <a:pt x="28" y="33"/>
                    <a:pt x="28" y="33"/>
                  </a:cubicBezTo>
                  <a:lnTo>
                    <a:pt x="22" y="33"/>
                  </a:lnTo>
                  <a:close/>
                  <a:moveTo>
                    <a:pt x="49" y="39"/>
                  </a:moveTo>
                  <a:cubicBezTo>
                    <a:pt x="25" y="39"/>
                    <a:pt x="25" y="39"/>
                    <a:pt x="25" y="39"/>
                  </a:cubicBezTo>
                  <a:cubicBezTo>
                    <a:pt x="25" y="37"/>
                    <a:pt x="25" y="36"/>
                    <a:pt x="24" y="35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0" y="36"/>
                    <a:pt x="49" y="37"/>
                    <a:pt x="49" y="39"/>
                  </a:cubicBezTo>
                  <a:close/>
                  <a:moveTo>
                    <a:pt x="62" y="41"/>
                  </a:moveTo>
                  <a:cubicBezTo>
                    <a:pt x="62" y="41"/>
                    <a:pt x="62" y="42"/>
                    <a:pt x="61" y="42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61" y="43"/>
                    <a:pt x="61" y="43"/>
                    <a:pt x="60" y="43"/>
                  </a:cubicBezTo>
                  <a:cubicBezTo>
                    <a:pt x="60" y="43"/>
                    <a:pt x="60" y="43"/>
                    <a:pt x="60" y="43"/>
                  </a:cubicBezTo>
                  <a:cubicBezTo>
                    <a:pt x="60" y="44"/>
                    <a:pt x="59" y="44"/>
                    <a:pt x="59" y="44"/>
                  </a:cubicBezTo>
                  <a:cubicBezTo>
                    <a:pt x="59" y="44"/>
                    <a:pt x="58" y="44"/>
                    <a:pt x="58" y="44"/>
                  </a:cubicBezTo>
                  <a:cubicBezTo>
                    <a:pt x="57" y="44"/>
                    <a:pt x="56" y="44"/>
                    <a:pt x="56" y="44"/>
                  </a:cubicBezTo>
                  <a:cubicBezTo>
                    <a:pt x="56" y="44"/>
                    <a:pt x="55" y="44"/>
                    <a:pt x="55" y="43"/>
                  </a:cubicBezTo>
                  <a:cubicBezTo>
                    <a:pt x="55" y="43"/>
                    <a:pt x="55" y="43"/>
                    <a:pt x="55" y="43"/>
                  </a:cubicBezTo>
                  <a:cubicBezTo>
                    <a:pt x="54" y="43"/>
                    <a:pt x="54" y="43"/>
                    <a:pt x="54" y="42"/>
                  </a:cubicBezTo>
                  <a:cubicBezTo>
                    <a:pt x="54" y="42"/>
                    <a:pt x="54" y="42"/>
                    <a:pt x="54" y="42"/>
                  </a:cubicBezTo>
                  <a:cubicBezTo>
                    <a:pt x="54" y="42"/>
                    <a:pt x="53" y="41"/>
                    <a:pt x="53" y="41"/>
                  </a:cubicBezTo>
                  <a:cubicBezTo>
                    <a:pt x="53" y="40"/>
                    <a:pt x="53" y="40"/>
                    <a:pt x="53" y="40"/>
                  </a:cubicBezTo>
                  <a:cubicBezTo>
                    <a:pt x="53" y="39"/>
                    <a:pt x="53" y="38"/>
                    <a:pt x="54" y="37"/>
                  </a:cubicBezTo>
                  <a:cubicBezTo>
                    <a:pt x="54" y="37"/>
                    <a:pt x="54" y="37"/>
                    <a:pt x="54" y="37"/>
                  </a:cubicBezTo>
                  <a:cubicBezTo>
                    <a:pt x="54" y="37"/>
                    <a:pt x="54" y="37"/>
                    <a:pt x="55" y="36"/>
                  </a:cubicBezTo>
                  <a:cubicBezTo>
                    <a:pt x="55" y="36"/>
                    <a:pt x="55" y="36"/>
                    <a:pt x="55" y="36"/>
                  </a:cubicBezTo>
                  <a:cubicBezTo>
                    <a:pt x="55" y="36"/>
                    <a:pt x="56" y="36"/>
                    <a:pt x="56" y="36"/>
                  </a:cubicBezTo>
                  <a:cubicBezTo>
                    <a:pt x="56" y="35"/>
                    <a:pt x="57" y="35"/>
                    <a:pt x="58" y="35"/>
                  </a:cubicBezTo>
                  <a:cubicBezTo>
                    <a:pt x="58" y="35"/>
                    <a:pt x="59" y="35"/>
                    <a:pt x="59" y="36"/>
                  </a:cubicBezTo>
                  <a:cubicBezTo>
                    <a:pt x="59" y="36"/>
                    <a:pt x="60" y="36"/>
                    <a:pt x="60" y="36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61" y="37"/>
                    <a:pt x="61" y="37"/>
                    <a:pt x="61" y="37"/>
                  </a:cubicBezTo>
                  <a:cubicBezTo>
                    <a:pt x="61" y="37"/>
                    <a:pt x="61" y="37"/>
                    <a:pt x="61" y="37"/>
                  </a:cubicBezTo>
                  <a:cubicBezTo>
                    <a:pt x="62" y="38"/>
                    <a:pt x="62" y="39"/>
                    <a:pt x="62" y="40"/>
                  </a:cubicBezTo>
                  <a:cubicBezTo>
                    <a:pt x="62" y="40"/>
                    <a:pt x="62" y="40"/>
                    <a:pt x="62" y="41"/>
                  </a:cubicBezTo>
                  <a:close/>
                  <a:moveTo>
                    <a:pt x="74" y="39"/>
                  </a:moveTo>
                  <a:cubicBezTo>
                    <a:pt x="66" y="39"/>
                    <a:pt x="66" y="39"/>
                    <a:pt x="66" y="39"/>
                  </a:cubicBezTo>
                  <a:cubicBezTo>
                    <a:pt x="66" y="37"/>
                    <a:pt x="65" y="36"/>
                    <a:pt x="65" y="35"/>
                  </a:cubicBezTo>
                  <a:cubicBezTo>
                    <a:pt x="74" y="35"/>
                    <a:pt x="74" y="35"/>
                    <a:pt x="74" y="35"/>
                  </a:cubicBezTo>
                  <a:lnTo>
                    <a:pt x="74" y="39"/>
                  </a:lnTo>
                  <a:close/>
                  <a:moveTo>
                    <a:pt x="26" y="13"/>
                  </a:moveTo>
                  <a:cubicBezTo>
                    <a:pt x="13" y="13"/>
                    <a:pt x="13" y="13"/>
                    <a:pt x="13" y="13"/>
                  </a:cubicBezTo>
                  <a:cubicBezTo>
                    <a:pt x="12" y="13"/>
                    <a:pt x="12" y="14"/>
                    <a:pt x="12" y="14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5" y="24"/>
                    <a:pt x="5" y="24"/>
                    <a:pt x="6" y="24"/>
                  </a:cubicBezTo>
                  <a:cubicBezTo>
                    <a:pt x="6" y="25"/>
                    <a:pt x="6" y="25"/>
                    <a:pt x="7" y="25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6" y="25"/>
                    <a:pt x="27" y="25"/>
                    <a:pt x="27" y="2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14"/>
                    <a:pt x="26" y="13"/>
                    <a:pt x="26" y="13"/>
                  </a:cubicBezTo>
                  <a:close/>
                  <a:moveTo>
                    <a:pt x="25" y="23"/>
                  </a:moveTo>
                  <a:cubicBezTo>
                    <a:pt x="8" y="23"/>
                    <a:pt x="8" y="23"/>
                    <a:pt x="8" y="23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5" y="15"/>
                    <a:pt x="25" y="15"/>
                    <a:pt x="25" y="15"/>
                  </a:cubicBezTo>
                  <a:lnTo>
                    <a:pt x="25" y="23"/>
                  </a:lnTo>
                  <a:close/>
                  <a:moveTo>
                    <a:pt x="18" y="28"/>
                  </a:moveTo>
                  <a:cubicBezTo>
                    <a:pt x="18" y="28"/>
                    <a:pt x="18" y="29"/>
                    <a:pt x="17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3" y="29"/>
                    <a:pt x="13" y="28"/>
                    <a:pt x="13" y="28"/>
                  </a:cubicBezTo>
                  <a:cubicBezTo>
                    <a:pt x="13" y="27"/>
                    <a:pt x="13" y="27"/>
                    <a:pt x="14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8" y="27"/>
                    <a:pt x="18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5" name="Freeform 64"/>
            <p:cNvSpPr>
              <a:spLocks noEditPoints="1"/>
            </p:cNvSpPr>
            <p:nvPr/>
          </p:nvSpPr>
          <p:spPr bwMode="auto">
            <a:xfrm>
              <a:off x="4261617" y="2164453"/>
              <a:ext cx="335451" cy="226092"/>
            </a:xfrm>
            <a:custGeom>
              <a:avLst/>
              <a:gdLst>
                <a:gd name="T0" fmla="*/ 58 w 58"/>
                <a:gd name="T1" fmla="*/ 18 h 38"/>
                <a:gd name="T2" fmla="*/ 31 w 58"/>
                <a:gd name="T3" fmla="*/ 0 h 38"/>
                <a:gd name="T4" fmla="*/ 1 w 58"/>
                <a:gd name="T5" fmla="*/ 18 h 38"/>
                <a:gd name="T6" fmla="*/ 0 w 58"/>
                <a:gd name="T7" fmla="*/ 20 h 38"/>
                <a:gd name="T8" fmla="*/ 31 w 58"/>
                <a:gd name="T9" fmla="*/ 38 h 38"/>
                <a:gd name="T10" fmla="*/ 58 w 58"/>
                <a:gd name="T11" fmla="*/ 20 h 38"/>
                <a:gd name="T12" fmla="*/ 58 w 58"/>
                <a:gd name="T13" fmla="*/ 18 h 38"/>
                <a:gd name="T14" fmla="*/ 18 w 58"/>
                <a:gd name="T15" fmla="*/ 19 h 38"/>
                <a:gd name="T16" fmla="*/ 16 w 58"/>
                <a:gd name="T17" fmla="*/ 19 h 38"/>
                <a:gd name="T18" fmla="*/ 28 w 58"/>
                <a:gd name="T19" fmla="*/ 34 h 38"/>
                <a:gd name="T20" fmla="*/ 4 w 58"/>
                <a:gd name="T21" fmla="*/ 19 h 38"/>
                <a:gd name="T22" fmla="*/ 27 w 58"/>
                <a:gd name="T23" fmla="*/ 4 h 38"/>
                <a:gd name="T24" fmla="*/ 19 w 58"/>
                <a:gd name="T25" fmla="*/ 9 h 38"/>
                <a:gd name="T26" fmla="*/ 21 w 58"/>
                <a:gd name="T27" fmla="*/ 10 h 38"/>
                <a:gd name="T28" fmla="*/ 31 w 58"/>
                <a:gd name="T29" fmla="*/ 5 h 38"/>
                <a:gd name="T30" fmla="*/ 45 w 58"/>
                <a:gd name="T31" fmla="*/ 19 h 38"/>
                <a:gd name="T32" fmla="*/ 31 w 58"/>
                <a:gd name="T33" fmla="*/ 33 h 38"/>
                <a:gd name="T34" fmla="*/ 18 w 58"/>
                <a:gd name="T35" fmla="*/ 19 h 38"/>
                <a:gd name="T36" fmla="*/ 36 w 58"/>
                <a:gd name="T37" fmla="*/ 34 h 38"/>
                <a:gd name="T38" fmla="*/ 47 w 58"/>
                <a:gd name="T39" fmla="*/ 19 h 38"/>
                <a:gd name="T40" fmla="*/ 38 w 58"/>
                <a:gd name="T41" fmla="*/ 4 h 38"/>
                <a:gd name="T42" fmla="*/ 55 w 58"/>
                <a:gd name="T43" fmla="*/ 19 h 38"/>
                <a:gd name="T44" fmla="*/ 36 w 58"/>
                <a:gd name="T45" fmla="*/ 34 h 38"/>
                <a:gd name="T46" fmla="*/ 40 w 58"/>
                <a:gd name="T47" fmla="*/ 19 h 38"/>
                <a:gd name="T48" fmla="*/ 31 w 58"/>
                <a:gd name="T49" fmla="*/ 28 h 38"/>
                <a:gd name="T50" fmla="*/ 23 w 58"/>
                <a:gd name="T51" fmla="*/ 19 h 38"/>
                <a:gd name="T52" fmla="*/ 31 w 58"/>
                <a:gd name="T53" fmla="*/ 19 h 38"/>
                <a:gd name="T54" fmla="*/ 24 w 58"/>
                <a:gd name="T55" fmla="*/ 14 h 38"/>
                <a:gd name="T56" fmla="*/ 31 w 58"/>
                <a:gd name="T57" fmla="*/ 10 h 38"/>
                <a:gd name="T58" fmla="*/ 40 w 58"/>
                <a:gd name="T59" fmla="*/ 1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8" h="38">
                  <a:moveTo>
                    <a:pt x="58" y="18"/>
                  </a:moveTo>
                  <a:cubicBezTo>
                    <a:pt x="57" y="18"/>
                    <a:pt x="47" y="0"/>
                    <a:pt x="31" y="0"/>
                  </a:cubicBezTo>
                  <a:cubicBezTo>
                    <a:pt x="15" y="0"/>
                    <a:pt x="1" y="17"/>
                    <a:pt x="1" y="18"/>
                  </a:cubicBezTo>
                  <a:cubicBezTo>
                    <a:pt x="0" y="19"/>
                    <a:pt x="0" y="19"/>
                    <a:pt x="0" y="20"/>
                  </a:cubicBezTo>
                  <a:cubicBezTo>
                    <a:pt x="1" y="21"/>
                    <a:pt x="13" y="38"/>
                    <a:pt x="31" y="38"/>
                  </a:cubicBezTo>
                  <a:cubicBezTo>
                    <a:pt x="49" y="38"/>
                    <a:pt x="57" y="20"/>
                    <a:pt x="58" y="20"/>
                  </a:cubicBezTo>
                  <a:cubicBezTo>
                    <a:pt x="58" y="19"/>
                    <a:pt x="58" y="19"/>
                    <a:pt x="58" y="18"/>
                  </a:cubicBezTo>
                  <a:close/>
                  <a:moveTo>
                    <a:pt x="18" y="19"/>
                  </a:moveTo>
                  <a:cubicBezTo>
                    <a:pt x="16" y="19"/>
                    <a:pt x="16" y="19"/>
                    <a:pt x="16" y="19"/>
                  </a:cubicBezTo>
                  <a:cubicBezTo>
                    <a:pt x="16" y="27"/>
                    <a:pt x="21" y="33"/>
                    <a:pt x="28" y="34"/>
                  </a:cubicBezTo>
                  <a:cubicBezTo>
                    <a:pt x="16" y="33"/>
                    <a:pt x="6" y="22"/>
                    <a:pt x="4" y="19"/>
                  </a:cubicBezTo>
                  <a:cubicBezTo>
                    <a:pt x="6" y="16"/>
                    <a:pt x="16" y="6"/>
                    <a:pt x="27" y="4"/>
                  </a:cubicBezTo>
                  <a:cubicBezTo>
                    <a:pt x="24" y="5"/>
                    <a:pt x="21" y="7"/>
                    <a:pt x="19" y="9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3" y="7"/>
                    <a:pt x="27" y="5"/>
                    <a:pt x="31" y="5"/>
                  </a:cubicBezTo>
                  <a:cubicBezTo>
                    <a:pt x="39" y="5"/>
                    <a:pt x="45" y="11"/>
                    <a:pt x="45" y="19"/>
                  </a:cubicBezTo>
                  <a:cubicBezTo>
                    <a:pt x="45" y="27"/>
                    <a:pt x="39" y="33"/>
                    <a:pt x="31" y="33"/>
                  </a:cubicBezTo>
                  <a:cubicBezTo>
                    <a:pt x="24" y="33"/>
                    <a:pt x="18" y="27"/>
                    <a:pt x="18" y="19"/>
                  </a:cubicBezTo>
                  <a:close/>
                  <a:moveTo>
                    <a:pt x="36" y="34"/>
                  </a:moveTo>
                  <a:cubicBezTo>
                    <a:pt x="42" y="32"/>
                    <a:pt x="47" y="26"/>
                    <a:pt x="47" y="19"/>
                  </a:cubicBezTo>
                  <a:cubicBezTo>
                    <a:pt x="47" y="12"/>
                    <a:pt x="43" y="7"/>
                    <a:pt x="38" y="4"/>
                  </a:cubicBezTo>
                  <a:cubicBezTo>
                    <a:pt x="47" y="8"/>
                    <a:pt x="53" y="17"/>
                    <a:pt x="55" y="19"/>
                  </a:cubicBezTo>
                  <a:cubicBezTo>
                    <a:pt x="53" y="22"/>
                    <a:pt x="47" y="32"/>
                    <a:pt x="36" y="34"/>
                  </a:cubicBezTo>
                  <a:close/>
                  <a:moveTo>
                    <a:pt x="40" y="19"/>
                  </a:moveTo>
                  <a:cubicBezTo>
                    <a:pt x="40" y="24"/>
                    <a:pt x="36" y="28"/>
                    <a:pt x="31" y="28"/>
                  </a:cubicBezTo>
                  <a:cubicBezTo>
                    <a:pt x="27" y="28"/>
                    <a:pt x="23" y="24"/>
                    <a:pt x="23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6" y="12"/>
                    <a:pt x="29" y="10"/>
                    <a:pt x="31" y="10"/>
                  </a:cubicBezTo>
                  <a:cubicBezTo>
                    <a:pt x="36" y="10"/>
                    <a:pt x="40" y="14"/>
                    <a:pt x="40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6" name="Freeform 64"/>
            <p:cNvSpPr>
              <a:spLocks noEditPoints="1"/>
            </p:cNvSpPr>
            <p:nvPr/>
          </p:nvSpPr>
          <p:spPr bwMode="auto">
            <a:xfrm>
              <a:off x="5426891" y="5684387"/>
              <a:ext cx="335451" cy="226092"/>
            </a:xfrm>
            <a:custGeom>
              <a:avLst/>
              <a:gdLst>
                <a:gd name="T0" fmla="*/ 58 w 58"/>
                <a:gd name="T1" fmla="*/ 18 h 38"/>
                <a:gd name="T2" fmla="*/ 31 w 58"/>
                <a:gd name="T3" fmla="*/ 0 h 38"/>
                <a:gd name="T4" fmla="*/ 1 w 58"/>
                <a:gd name="T5" fmla="*/ 18 h 38"/>
                <a:gd name="T6" fmla="*/ 0 w 58"/>
                <a:gd name="T7" fmla="*/ 20 h 38"/>
                <a:gd name="T8" fmla="*/ 31 w 58"/>
                <a:gd name="T9" fmla="*/ 38 h 38"/>
                <a:gd name="T10" fmla="*/ 58 w 58"/>
                <a:gd name="T11" fmla="*/ 20 h 38"/>
                <a:gd name="T12" fmla="*/ 58 w 58"/>
                <a:gd name="T13" fmla="*/ 18 h 38"/>
                <a:gd name="T14" fmla="*/ 18 w 58"/>
                <a:gd name="T15" fmla="*/ 19 h 38"/>
                <a:gd name="T16" fmla="*/ 16 w 58"/>
                <a:gd name="T17" fmla="*/ 19 h 38"/>
                <a:gd name="T18" fmla="*/ 28 w 58"/>
                <a:gd name="T19" fmla="*/ 34 h 38"/>
                <a:gd name="T20" fmla="*/ 4 w 58"/>
                <a:gd name="T21" fmla="*/ 19 h 38"/>
                <a:gd name="T22" fmla="*/ 27 w 58"/>
                <a:gd name="T23" fmla="*/ 4 h 38"/>
                <a:gd name="T24" fmla="*/ 19 w 58"/>
                <a:gd name="T25" fmla="*/ 9 h 38"/>
                <a:gd name="T26" fmla="*/ 21 w 58"/>
                <a:gd name="T27" fmla="*/ 10 h 38"/>
                <a:gd name="T28" fmla="*/ 31 w 58"/>
                <a:gd name="T29" fmla="*/ 5 h 38"/>
                <a:gd name="T30" fmla="*/ 45 w 58"/>
                <a:gd name="T31" fmla="*/ 19 h 38"/>
                <a:gd name="T32" fmla="*/ 31 w 58"/>
                <a:gd name="T33" fmla="*/ 33 h 38"/>
                <a:gd name="T34" fmla="*/ 18 w 58"/>
                <a:gd name="T35" fmla="*/ 19 h 38"/>
                <a:gd name="T36" fmla="*/ 36 w 58"/>
                <a:gd name="T37" fmla="*/ 34 h 38"/>
                <a:gd name="T38" fmla="*/ 47 w 58"/>
                <a:gd name="T39" fmla="*/ 19 h 38"/>
                <a:gd name="T40" fmla="*/ 38 w 58"/>
                <a:gd name="T41" fmla="*/ 4 h 38"/>
                <a:gd name="T42" fmla="*/ 55 w 58"/>
                <a:gd name="T43" fmla="*/ 19 h 38"/>
                <a:gd name="T44" fmla="*/ 36 w 58"/>
                <a:gd name="T45" fmla="*/ 34 h 38"/>
                <a:gd name="T46" fmla="*/ 40 w 58"/>
                <a:gd name="T47" fmla="*/ 19 h 38"/>
                <a:gd name="T48" fmla="*/ 31 w 58"/>
                <a:gd name="T49" fmla="*/ 28 h 38"/>
                <a:gd name="T50" fmla="*/ 23 w 58"/>
                <a:gd name="T51" fmla="*/ 19 h 38"/>
                <a:gd name="T52" fmla="*/ 31 w 58"/>
                <a:gd name="T53" fmla="*/ 19 h 38"/>
                <a:gd name="T54" fmla="*/ 24 w 58"/>
                <a:gd name="T55" fmla="*/ 14 h 38"/>
                <a:gd name="T56" fmla="*/ 31 w 58"/>
                <a:gd name="T57" fmla="*/ 10 h 38"/>
                <a:gd name="T58" fmla="*/ 40 w 58"/>
                <a:gd name="T59" fmla="*/ 1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8" h="38">
                  <a:moveTo>
                    <a:pt x="58" y="18"/>
                  </a:moveTo>
                  <a:cubicBezTo>
                    <a:pt x="57" y="18"/>
                    <a:pt x="47" y="0"/>
                    <a:pt x="31" y="0"/>
                  </a:cubicBezTo>
                  <a:cubicBezTo>
                    <a:pt x="15" y="0"/>
                    <a:pt x="1" y="17"/>
                    <a:pt x="1" y="18"/>
                  </a:cubicBezTo>
                  <a:cubicBezTo>
                    <a:pt x="0" y="19"/>
                    <a:pt x="0" y="19"/>
                    <a:pt x="0" y="20"/>
                  </a:cubicBezTo>
                  <a:cubicBezTo>
                    <a:pt x="1" y="21"/>
                    <a:pt x="13" y="38"/>
                    <a:pt x="31" y="38"/>
                  </a:cubicBezTo>
                  <a:cubicBezTo>
                    <a:pt x="49" y="38"/>
                    <a:pt x="57" y="20"/>
                    <a:pt x="58" y="20"/>
                  </a:cubicBezTo>
                  <a:cubicBezTo>
                    <a:pt x="58" y="19"/>
                    <a:pt x="58" y="19"/>
                    <a:pt x="58" y="18"/>
                  </a:cubicBezTo>
                  <a:close/>
                  <a:moveTo>
                    <a:pt x="18" y="19"/>
                  </a:moveTo>
                  <a:cubicBezTo>
                    <a:pt x="16" y="19"/>
                    <a:pt x="16" y="19"/>
                    <a:pt x="16" y="19"/>
                  </a:cubicBezTo>
                  <a:cubicBezTo>
                    <a:pt x="16" y="27"/>
                    <a:pt x="21" y="33"/>
                    <a:pt x="28" y="34"/>
                  </a:cubicBezTo>
                  <a:cubicBezTo>
                    <a:pt x="16" y="33"/>
                    <a:pt x="6" y="22"/>
                    <a:pt x="4" y="19"/>
                  </a:cubicBezTo>
                  <a:cubicBezTo>
                    <a:pt x="6" y="16"/>
                    <a:pt x="16" y="6"/>
                    <a:pt x="27" y="4"/>
                  </a:cubicBezTo>
                  <a:cubicBezTo>
                    <a:pt x="24" y="5"/>
                    <a:pt x="21" y="7"/>
                    <a:pt x="19" y="9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3" y="7"/>
                    <a:pt x="27" y="5"/>
                    <a:pt x="31" y="5"/>
                  </a:cubicBezTo>
                  <a:cubicBezTo>
                    <a:pt x="39" y="5"/>
                    <a:pt x="45" y="11"/>
                    <a:pt x="45" y="19"/>
                  </a:cubicBezTo>
                  <a:cubicBezTo>
                    <a:pt x="45" y="27"/>
                    <a:pt x="39" y="33"/>
                    <a:pt x="31" y="33"/>
                  </a:cubicBezTo>
                  <a:cubicBezTo>
                    <a:pt x="24" y="33"/>
                    <a:pt x="18" y="27"/>
                    <a:pt x="18" y="19"/>
                  </a:cubicBezTo>
                  <a:close/>
                  <a:moveTo>
                    <a:pt x="36" y="34"/>
                  </a:moveTo>
                  <a:cubicBezTo>
                    <a:pt x="42" y="32"/>
                    <a:pt x="47" y="26"/>
                    <a:pt x="47" y="19"/>
                  </a:cubicBezTo>
                  <a:cubicBezTo>
                    <a:pt x="47" y="12"/>
                    <a:pt x="43" y="7"/>
                    <a:pt x="38" y="4"/>
                  </a:cubicBezTo>
                  <a:cubicBezTo>
                    <a:pt x="47" y="8"/>
                    <a:pt x="53" y="17"/>
                    <a:pt x="55" y="19"/>
                  </a:cubicBezTo>
                  <a:cubicBezTo>
                    <a:pt x="53" y="22"/>
                    <a:pt x="47" y="32"/>
                    <a:pt x="36" y="34"/>
                  </a:cubicBezTo>
                  <a:close/>
                  <a:moveTo>
                    <a:pt x="40" y="19"/>
                  </a:moveTo>
                  <a:cubicBezTo>
                    <a:pt x="40" y="24"/>
                    <a:pt x="36" y="28"/>
                    <a:pt x="31" y="28"/>
                  </a:cubicBezTo>
                  <a:cubicBezTo>
                    <a:pt x="27" y="28"/>
                    <a:pt x="23" y="24"/>
                    <a:pt x="23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6" y="12"/>
                    <a:pt x="29" y="10"/>
                    <a:pt x="31" y="10"/>
                  </a:cubicBezTo>
                  <a:cubicBezTo>
                    <a:pt x="36" y="10"/>
                    <a:pt x="40" y="14"/>
                    <a:pt x="40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7" name="Freeform 20"/>
            <p:cNvSpPr>
              <a:spLocks noEditPoints="1"/>
            </p:cNvSpPr>
            <p:nvPr/>
          </p:nvSpPr>
          <p:spPr bwMode="auto">
            <a:xfrm>
              <a:off x="7576395" y="4910866"/>
              <a:ext cx="292313" cy="271182"/>
            </a:xfrm>
            <a:custGeom>
              <a:avLst/>
              <a:gdLst>
                <a:gd name="T0" fmla="*/ 55 w 70"/>
                <a:gd name="T1" fmla="*/ 45 h 65"/>
                <a:gd name="T2" fmla="*/ 55 w 70"/>
                <a:gd name="T3" fmla="*/ 35 h 65"/>
                <a:gd name="T4" fmla="*/ 29 w 70"/>
                <a:gd name="T5" fmla="*/ 25 h 65"/>
                <a:gd name="T6" fmla="*/ 40 w 70"/>
                <a:gd name="T7" fmla="*/ 50 h 65"/>
                <a:gd name="T8" fmla="*/ 49 w 70"/>
                <a:gd name="T9" fmla="*/ 51 h 65"/>
                <a:gd name="T10" fmla="*/ 64 w 70"/>
                <a:gd name="T11" fmla="*/ 65 h 65"/>
                <a:gd name="T12" fmla="*/ 48 w 70"/>
                <a:gd name="T13" fmla="*/ 44 h 65"/>
                <a:gd name="T14" fmla="*/ 28 w 70"/>
                <a:gd name="T15" fmla="*/ 35 h 65"/>
                <a:gd name="T16" fmla="*/ 48 w 70"/>
                <a:gd name="T17" fmla="*/ 27 h 65"/>
                <a:gd name="T18" fmla="*/ 50 w 70"/>
                <a:gd name="T19" fmla="*/ 47 h 65"/>
                <a:gd name="T20" fmla="*/ 51 w 70"/>
                <a:gd name="T21" fmla="*/ 45 h 65"/>
                <a:gd name="T22" fmla="*/ 66 w 70"/>
                <a:gd name="T23" fmla="*/ 61 h 65"/>
                <a:gd name="T24" fmla="*/ 52 w 70"/>
                <a:gd name="T25" fmla="*/ 50 h 65"/>
                <a:gd name="T26" fmla="*/ 53 w 70"/>
                <a:gd name="T27" fmla="*/ 49 h 65"/>
                <a:gd name="T28" fmla="*/ 55 w 70"/>
                <a:gd name="T29" fmla="*/ 48 h 65"/>
                <a:gd name="T30" fmla="*/ 66 w 70"/>
                <a:gd name="T31" fmla="*/ 61 h 65"/>
                <a:gd name="T32" fmla="*/ 34 w 70"/>
                <a:gd name="T33" fmla="*/ 42 h 65"/>
                <a:gd name="T34" fmla="*/ 32 w 70"/>
                <a:gd name="T35" fmla="*/ 43 h 65"/>
                <a:gd name="T36" fmla="*/ 34 w 70"/>
                <a:gd name="T37" fmla="*/ 28 h 65"/>
                <a:gd name="T38" fmla="*/ 39 w 70"/>
                <a:gd name="T39" fmla="*/ 60 h 65"/>
                <a:gd name="T40" fmla="*/ 33 w 70"/>
                <a:gd name="T41" fmla="*/ 60 h 65"/>
                <a:gd name="T42" fmla="*/ 31 w 70"/>
                <a:gd name="T43" fmla="*/ 60 h 65"/>
                <a:gd name="T44" fmla="*/ 28 w 70"/>
                <a:gd name="T45" fmla="*/ 47 h 65"/>
                <a:gd name="T46" fmla="*/ 18 w 70"/>
                <a:gd name="T47" fmla="*/ 33 h 65"/>
                <a:gd name="T48" fmla="*/ 18 w 70"/>
                <a:gd name="T49" fmla="*/ 31 h 65"/>
                <a:gd name="T50" fmla="*/ 31 w 70"/>
                <a:gd name="T51" fmla="*/ 21 h 65"/>
                <a:gd name="T52" fmla="*/ 45 w 70"/>
                <a:gd name="T53" fmla="*/ 19 h 65"/>
                <a:gd name="T54" fmla="*/ 47 w 70"/>
                <a:gd name="T55" fmla="*/ 19 h 65"/>
                <a:gd name="T56" fmla="*/ 56 w 70"/>
                <a:gd name="T57" fmla="*/ 33 h 65"/>
                <a:gd name="T58" fmla="*/ 55 w 70"/>
                <a:gd name="T59" fmla="*/ 43 h 65"/>
                <a:gd name="T60" fmla="*/ 60 w 70"/>
                <a:gd name="T61" fmla="*/ 45 h 65"/>
                <a:gd name="T62" fmla="*/ 32 w 70"/>
                <a:gd name="T63" fmla="*/ 0 h 65"/>
                <a:gd name="T64" fmla="*/ 51 w 70"/>
                <a:gd name="T65" fmla="*/ 57 h 65"/>
                <a:gd name="T66" fmla="*/ 60 w 70"/>
                <a:gd name="T67" fmla="*/ 24 h 65"/>
                <a:gd name="T68" fmla="*/ 60 w 70"/>
                <a:gd name="T69" fmla="*/ 24 h 65"/>
                <a:gd name="T70" fmla="*/ 33 w 70"/>
                <a:gd name="T71" fmla="*/ 15 h 65"/>
                <a:gd name="T72" fmla="*/ 31 w 70"/>
                <a:gd name="T73" fmla="*/ 15 h 65"/>
                <a:gd name="T74" fmla="*/ 25 w 70"/>
                <a:gd name="T75" fmla="*/ 4 h 65"/>
                <a:gd name="T76" fmla="*/ 25 w 70"/>
                <a:gd name="T77" fmla="*/ 4 h 65"/>
                <a:gd name="T78" fmla="*/ 3 w 70"/>
                <a:gd name="T79" fmla="*/ 31 h 65"/>
                <a:gd name="T80" fmla="*/ 17 w 70"/>
                <a:gd name="T81" fmla="*/ 44 h 65"/>
                <a:gd name="T82" fmla="*/ 4 w 70"/>
                <a:gd name="T83" fmla="*/ 39 h 65"/>
                <a:gd name="T84" fmla="*/ 4 w 70"/>
                <a:gd name="T85" fmla="*/ 3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0" h="65">
                  <a:moveTo>
                    <a:pt x="68" y="55"/>
                  </a:moveTo>
                  <a:cubicBezTo>
                    <a:pt x="59" y="47"/>
                    <a:pt x="59" y="47"/>
                    <a:pt x="59" y="47"/>
                  </a:cubicBezTo>
                  <a:cubicBezTo>
                    <a:pt x="58" y="46"/>
                    <a:pt x="56" y="45"/>
                    <a:pt x="55" y="45"/>
                  </a:cubicBezTo>
                  <a:cubicBezTo>
                    <a:pt x="54" y="45"/>
                    <a:pt x="54" y="45"/>
                    <a:pt x="54" y="45"/>
                  </a:cubicBezTo>
                  <a:cubicBezTo>
                    <a:pt x="52" y="44"/>
                    <a:pt x="52" y="44"/>
                    <a:pt x="52" y="44"/>
                  </a:cubicBezTo>
                  <a:cubicBezTo>
                    <a:pt x="54" y="41"/>
                    <a:pt x="55" y="38"/>
                    <a:pt x="55" y="35"/>
                  </a:cubicBezTo>
                  <a:cubicBezTo>
                    <a:pt x="55" y="31"/>
                    <a:pt x="53" y="28"/>
                    <a:pt x="50" y="25"/>
                  </a:cubicBezTo>
                  <a:cubicBezTo>
                    <a:pt x="47" y="22"/>
                    <a:pt x="44" y="21"/>
                    <a:pt x="40" y="21"/>
                  </a:cubicBezTo>
                  <a:cubicBezTo>
                    <a:pt x="36" y="21"/>
                    <a:pt x="32" y="22"/>
                    <a:pt x="29" y="25"/>
                  </a:cubicBezTo>
                  <a:cubicBezTo>
                    <a:pt x="26" y="28"/>
                    <a:pt x="25" y="31"/>
                    <a:pt x="25" y="35"/>
                  </a:cubicBezTo>
                  <a:cubicBezTo>
                    <a:pt x="25" y="39"/>
                    <a:pt x="26" y="43"/>
                    <a:pt x="29" y="46"/>
                  </a:cubicBezTo>
                  <a:cubicBezTo>
                    <a:pt x="32" y="49"/>
                    <a:pt x="36" y="50"/>
                    <a:pt x="40" y="50"/>
                  </a:cubicBezTo>
                  <a:cubicBezTo>
                    <a:pt x="43" y="50"/>
                    <a:pt x="46" y="50"/>
                    <a:pt x="48" y="48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50"/>
                    <a:pt x="49" y="50"/>
                    <a:pt x="49" y="51"/>
                  </a:cubicBezTo>
                  <a:cubicBezTo>
                    <a:pt x="49" y="52"/>
                    <a:pt x="50" y="53"/>
                    <a:pt x="51" y="55"/>
                  </a:cubicBezTo>
                  <a:cubicBezTo>
                    <a:pt x="60" y="63"/>
                    <a:pt x="60" y="63"/>
                    <a:pt x="60" y="63"/>
                  </a:cubicBezTo>
                  <a:cubicBezTo>
                    <a:pt x="61" y="64"/>
                    <a:pt x="62" y="65"/>
                    <a:pt x="64" y="65"/>
                  </a:cubicBezTo>
                  <a:cubicBezTo>
                    <a:pt x="65" y="65"/>
                    <a:pt x="67" y="64"/>
                    <a:pt x="68" y="63"/>
                  </a:cubicBezTo>
                  <a:cubicBezTo>
                    <a:pt x="70" y="61"/>
                    <a:pt x="70" y="58"/>
                    <a:pt x="68" y="55"/>
                  </a:cubicBezTo>
                  <a:close/>
                  <a:moveTo>
                    <a:pt x="48" y="44"/>
                  </a:moveTo>
                  <a:cubicBezTo>
                    <a:pt x="46" y="46"/>
                    <a:pt x="43" y="47"/>
                    <a:pt x="40" y="47"/>
                  </a:cubicBezTo>
                  <a:cubicBezTo>
                    <a:pt x="37" y="47"/>
                    <a:pt x="34" y="46"/>
                    <a:pt x="31" y="44"/>
                  </a:cubicBezTo>
                  <a:cubicBezTo>
                    <a:pt x="29" y="42"/>
                    <a:pt x="28" y="39"/>
                    <a:pt x="28" y="35"/>
                  </a:cubicBezTo>
                  <a:cubicBezTo>
                    <a:pt x="28" y="32"/>
                    <a:pt x="29" y="29"/>
                    <a:pt x="31" y="27"/>
                  </a:cubicBezTo>
                  <a:cubicBezTo>
                    <a:pt x="34" y="25"/>
                    <a:pt x="37" y="24"/>
                    <a:pt x="40" y="24"/>
                  </a:cubicBezTo>
                  <a:cubicBezTo>
                    <a:pt x="43" y="24"/>
                    <a:pt x="46" y="25"/>
                    <a:pt x="48" y="27"/>
                  </a:cubicBezTo>
                  <a:cubicBezTo>
                    <a:pt x="53" y="32"/>
                    <a:pt x="53" y="39"/>
                    <a:pt x="48" y="44"/>
                  </a:cubicBezTo>
                  <a:close/>
                  <a:moveTo>
                    <a:pt x="51" y="47"/>
                  </a:moveTo>
                  <a:cubicBezTo>
                    <a:pt x="51" y="47"/>
                    <a:pt x="50" y="47"/>
                    <a:pt x="50" y="47"/>
                  </a:cubicBezTo>
                  <a:cubicBezTo>
                    <a:pt x="49" y="47"/>
                    <a:pt x="49" y="47"/>
                    <a:pt x="49" y="47"/>
                  </a:cubicBezTo>
                  <a:cubicBezTo>
                    <a:pt x="50" y="46"/>
                    <a:pt x="50" y="46"/>
                    <a:pt x="50" y="46"/>
                  </a:cubicBezTo>
                  <a:cubicBezTo>
                    <a:pt x="51" y="46"/>
                    <a:pt x="51" y="45"/>
                    <a:pt x="51" y="45"/>
                  </a:cubicBezTo>
                  <a:cubicBezTo>
                    <a:pt x="52" y="46"/>
                    <a:pt x="52" y="46"/>
                    <a:pt x="52" y="46"/>
                  </a:cubicBezTo>
                  <a:cubicBezTo>
                    <a:pt x="51" y="46"/>
                    <a:pt x="51" y="46"/>
                    <a:pt x="51" y="47"/>
                  </a:cubicBezTo>
                  <a:close/>
                  <a:moveTo>
                    <a:pt x="66" y="61"/>
                  </a:moveTo>
                  <a:cubicBezTo>
                    <a:pt x="65" y="62"/>
                    <a:pt x="63" y="62"/>
                    <a:pt x="62" y="61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3" y="52"/>
                    <a:pt x="52" y="51"/>
                    <a:pt x="52" y="50"/>
                  </a:cubicBezTo>
                  <a:cubicBezTo>
                    <a:pt x="52" y="50"/>
                    <a:pt x="52" y="50"/>
                    <a:pt x="52" y="50"/>
                  </a:cubicBezTo>
                  <a:cubicBezTo>
                    <a:pt x="52" y="50"/>
                    <a:pt x="52" y="49"/>
                    <a:pt x="52" y="49"/>
                  </a:cubicBezTo>
                  <a:cubicBezTo>
                    <a:pt x="53" y="49"/>
                    <a:pt x="53" y="49"/>
                    <a:pt x="53" y="49"/>
                  </a:cubicBezTo>
                  <a:cubicBezTo>
                    <a:pt x="53" y="48"/>
                    <a:pt x="53" y="48"/>
                    <a:pt x="54" y="48"/>
                  </a:cubicBezTo>
                  <a:cubicBezTo>
                    <a:pt x="54" y="48"/>
                    <a:pt x="54" y="48"/>
                    <a:pt x="54" y="48"/>
                  </a:cubicBezTo>
                  <a:cubicBezTo>
                    <a:pt x="54" y="48"/>
                    <a:pt x="54" y="48"/>
                    <a:pt x="55" y="48"/>
                  </a:cubicBezTo>
                  <a:cubicBezTo>
                    <a:pt x="55" y="48"/>
                    <a:pt x="56" y="48"/>
                    <a:pt x="57" y="49"/>
                  </a:cubicBezTo>
                  <a:cubicBezTo>
                    <a:pt x="65" y="58"/>
                    <a:pt x="65" y="58"/>
                    <a:pt x="65" y="58"/>
                  </a:cubicBezTo>
                  <a:cubicBezTo>
                    <a:pt x="66" y="59"/>
                    <a:pt x="67" y="60"/>
                    <a:pt x="66" y="61"/>
                  </a:cubicBezTo>
                  <a:close/>
                  <a:moveTo>
                    <a:pt x="34" y="29"/>
                  </a:moveTo>
                  <a:cubicBezTo>
                    <a:pt x="32" y="31"/>
                    <a:pt x="31" y="33"/>
                    <a:pt x="31" y="35"/>
                  </a:cubicBezTo>
                  <a:cubicBezTo>
                    <a:pt x="31" y="38"/>
                    <a:pt x="32" y="40"/>
                    <a:pt x="34" y="42"/>
                  </a:cubicBezTo>
                  <a:cubicBezTo>
                    <a:pt x="34" y="42"/>
                    <a:pt x="34" y="43"/>
                    <a:pt x="34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2" y="43"/>
                    <a:pt x="32" y="43"/>
                  </a:cubicBezTo>
                  <a:cubicBezTo>
                    <a:pt x="30" y="41"/>
                    <a:pt x="29" y="38"/>
                    <a:pt x="29" y="35"/>
                  </a:cubicBezTo>
                  <a:cubicBezTo>
                    <a:pt x="29" y="33"/>
                    <a:pt x="30" y="30"/>
                    <a:pt x="32" y="28"/>
                  </a:cubicBezTo>
                  <a:cubicBezTo>
                    <a:pt x="33" y="28"/>
                    <a:pt x="33" y="28"/>
                    <a:pt x="34" y="28"/>
                  </a:cubicBezTo>
                  <a:cubicBezTo>
                    <a:pt x="34" y="28"/>
                    <a:pt x="34" y="29"/>
                    <a:pt x="34" y="29"/>
                  </a:cubicBezTo>
                  <a:close/>
                  <a:moveTo>
                    <a:pt x="49" y="55"/>
                  </a:moveTo>
                  <a:cubicBezTo>
                    <a:pt x="46" y="57"/>
                    <a:pt x="43" y="59"/>
                    <a:pt x="39" y="60"/>
                  </a:cubicBezTo>
                  <a:cubicBezTo>
                    <a:pt x="41" y="58"/>
                    <a:pt x="43" y="55"/>
                    <a:pt x="45" y="52"/>
                  </a:cubicBezTo>
                  <a:cubicBezTo>
                    <a:pt x="44" y="52"/>
                    <a:pt x="43" y="52"/>
                    <a:pt x="42" y="52"/>
                  </a:cubicBezTo>
                  <a:cubicBezTo>
                    <a:pt x="40" y="57"/>
                    <a:pt x="37" y="60"/>
                    <a:pt x="33" y="60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2" y="51"/>
                    <a:pt x="32" y="50"/>
                    <a:pt x="31" y="50"/>
                  </a:cubicBezTo>
                  <a:cubicBezTo>
                    <a:pt x="31" y="60"/>
                    <a:pt x="31" y="60"/>
                    <a:pt x="31" y="60"/>
                  </a:cubicBezTo>
                  <a:cubicBezTo>
                    <a:pt x="26" y="60"/>
                    <a:pt x="22" y="54"/>
                    <a:pt x="20" y="47"/>
                  </a:cubicBezTo>
                  <a:cubicBezTo>
                    <a:pt x="22" y="47"/>
                    <a:pt x="25" y="48"/>
                    <a:pt x="28" y="48"/>
                  </a:cubicBezTo>
                  <a:cubicBezTo>
                    <a:pt x="28" y="48"/>
                    <a:pt x="28" y="48"/>
                    <a:pt x="28" y="47"/>
                  </a:cubicBezTo>
                  <a:cubicBezTo>
                    <a:pt x="27" y="47"/>
                    <a:pt x="27" y="46"/>
                    <a:pt x="26" y="46"/>
                  </a:cubicBezTo>
                  <a:cubicBezTo>
                    <a:pt x="24" y="45"/>
                    <a:pt x="21" y="45"/>
                    <a:pt x="19" y="44"/>
                  </a:cubicBezTo>
                  <a:cubicBezTo>
                    <a:pt x="18" y="41"/>
                    <a:pt x="18" y="37"/>
                    <a:pt x="18" y="33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26"/>
                    <a:pt x="18" y="22"/>
                    <a:pt x="19" y="19"/>
                  </a:cubicBezTo>
                  <a:cubicBezTo>
                    <a:pt x="23" y="18"/>
                    <a:pt x="27" y="17"/>
                    <a:pt x="31" y="17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2" y="21"/>
                    <a:pt x="32" y="20"/>
                    <a:pt x="33" y="20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7" y="17"/>
                    <a:pt x="41" y="18"/>
                    <a:pt x="45" y="19"/>
                  </a:cubicBezTo>
                  <a:cubicBezTo>
                    <a:pt x="45" y="19"/>
                    <a:pt x="45" y="19"/>
                    <a:pt x="45" y="20"/>
                  </a:cubicBezTo>
                  <a:cubicBezTo>
                    <a:pt x="46" y="20"/>
                    <a:pt x="47" y="20"/>
                    <a:pt x="48" y="21"/>
                  </a:cubicBezTo>
                  <a:cubicBezTo>
                    <a:pt x="47" y="20"/>
                    <a:pt x="47" y="20"/>
                    <a:pt x="47" y="19"/>
                  </a:cubicBezTo>
                  <a:cubicBezTo>
                    <a:pt x="55" y="22"/>
                    <a:pt x="60" y="26"/>
                    <a:pt x="61" y="31"/>
                  </a:cubicBezTo>
                  <a:cubicBezTo>
                    <a:pt x="56" y="31"/>
                    <a:pt x="56" y="31"/>
                    <a:pt x="56" y="31"/>
                  </a:cubicBezTo>
                  <a:cubicBezTo>
                    <a:pt x="56" y="31"/>
                    <a:pt x="56" y="32"/>
                    <a:pt x="56" y="33"/>
                  </a:cubicBezTo>
                  <a:cubicBezTo>
                    <a:pt x="61" y="33"/>
                    <a:pt x="61" y="33"/>
                    <a:pt x="61" y="33"/>
                  </a:cubicBezTo>
                  <a:cubicBezTo>
                    <a:pt x="61" y="35"/>
                    <a:pt x="59" y="38"/>
                    <a:pt x="56" y="40"/>
                  </a:cubicBezTo>
                  <a:cubicBezTo>
                    <a:pt x="56" y="41"/>
                    <a:pt x="55" y="42"/>
                    <a:pt x="55" y="43"/>
                  </a:cubicBezTo>
                  <a:cubicBezTo>
                    <a:pt x="57" y="41"/>
                    <a:pt x="59" y="40"/>
                    <a:pt x="60" y="39"/>
                  </a:cubicBezTo>
                  <a:cubicBezTo>
                    <a:pt x="60" y="40"/>
                    <a:pt x="59" y="42"/>
                    <a:pt x="58" y="44"/>
                  </a:cubicBezTo>
                  <a:cubicBezTo>
                    <a:pt x="59" y="44"/>
                    <a:pt x="60" y="45"/>
                    <a:pt x="60" y="45"/>
                  </a:cubicBezTo>
                  <a:cubicBezTo>
                    <a:pt x="61" y="46"/>
                    <a:pt x="61" y="46"/>
                    <a:pt x="61" y="46"/>
                  </a:cubicBezTo>
                  <a:cubicBezTo>
                    <a:pt x="63" y="41"/>
                    <a:pt x="64" y="37"/>
                    <a:pt x="64" y="32"/>
                  </a:cubicBezTo>
                  <a:cubicBezTo>
                    <a:pt x="64" y="14"/>
                    <a:pt x="50" y="0"/>
                    <a:pt x="32" y="0"/>
                  </a:cubicBezTo>
                  <a:cubicBezTo>
                    <a:pt x="15" y="0"/>
                    <a:pt x="0" y="14"/>
                    <a:pt x="0" y="32"/>
                  </a:cubicBezTo>
                  <a:cubicBezTo>
                    <a:pt x="0" y="49"/>
                    <a:pt x="15" y="63"/>
                    <a:pt x="32" y="63"/>
                  </a:cubicBezTo>
                  <a:cubicBezTo>
                    <a:pt x="39" y="63"/>
                    <a:pt x="46" y="61"/>
                    <a:pt x="51" y="57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49" y="56"/>
                    <a:pt x="49" y="55"/>
                    <a:pt x="49" y="55"/>
                  </a:cubicBezTo>
                  <a:close/>
                  <a:moveTo>
                    <a:pt x="60" y="24"/>
                  </a:moveTo>
                  <a:cubicBezTo>
                    <a:pt x="57" y="21"/>
                    <a:pt x="53" y="19"/>
                    <a:pt x="47" y="17"/>
                  </a:cubicBezTo>
                  <a:cubicBezTo>
                    <a:pt x="45" y="11"/>
                    <a:pt x="42" y="6"/>
                    <a:pt x="39" y="4"/>
                  </a:cubicBezTo>
                  <a:cubicBezTo>
                    <a:pt x="50" y="6"/>
                    <a:pt x="58" y="14"/>
                    <a:pt x="60" y="24"/>
                  </a:cubicBezTo>
                  <a:close/>
                  <a:moveTo>
                    <a:pt x="33" y="3"/>
                  </a:moveTo>
                  <a:cubicBezTo>
                    <a:pt x="38" y="3"/>
                    <a:pt x="42" y="9"/>
                    <a:pt x="44" y="16"/>
                  </a:cubicBezTo>
                  <a:cubicBezTo>
                    <a:pt x="41" y="16"/>
                    <a:pt x="37" y="15"/>
                    <a:pt x="33" y="15"/>
                  </a:cubicBezTo>
                  <a:lnTo>
                    <a:pt x="33" y="3"/>
                  </a:lnTo>
                  <a:close/>
                  <a:moveTo>
                    <a:pt x="31" y="3"/>
                  </a:moveTo>
                  <a:cubicBezTo>
                    <a:pt x="31" y="15"/>
                    <a:pt x="31" y="15"/>
                    <a:pt x="31" y="15"/>
                  </a:cubicBezTo>
                  <a:cubicBezTo>
                    <a:pt x="27" y="15"/>
                    <a:pt x="23" y="16"/>
                    <a:pt x="20" y="16"/>
                  </a:cubicBezTo>
                  <a:cubicBezTo>
                    <a:pt x="22" y="9"/>
                    <a:pt x="26" y="3"/>
                    <a:pt x="31" y="3"/>
                  </a:cubicBezTo>
                  <a:close/>
                  <a:moveTo>
                    <a:pt x="25" y="4"/>
                  </a:moveTo>
                  <a:cubicBezTo>
                    <a:pt x="22" y="6"/>
                    <a:pt x="19" y="11"/>
                    <a:pt x="18" y="17"/>
                  </a:cubicBezTo>
                  <a:cubicBezTo>
                    <a:pt x="12" y="19"/>
                    <a:pt x="7" y="21"/>
                    <a:pt x="4" y="24"/>
                  </a:cubicBezTo>
                  <a:cubicBezTo>
                    <a:pt x="7" y="14"/>
                    <a:pt x="15" y="6"/>
                    <a:pt x="25" y="4"/>
                  </a:cubicBezTo>
                  <a:close/>
                  <a:moveTo>
                    <a:pt x="17" y="19"/>
                  </a:moveTo>
                  <a:cubicBezTo>
                    <a:pt x="16" y="23"/>
                    <a:pt x="16" y="27"/>
                    <a:pt x="16" y="31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4" y="26"/>
                    <a:pt x="9" y="22"/>
                    <a:pt x="17" y="19"/>
                  </a:cubicBezTo>
                  <a:close/>
                  <a:moveTo>
                    <a:pt x="16" y="33"/>
                  </a:moveTo>
                  <a:cubicBezTo>
                    <a:pt x="16" y="37"/>
                    <a:pt x="16" y="40"/>
                    <a:pt x="17" y="44"/>
                  </a:cubicBezTo>
                  <a:cubicBezTo>
                    <a:pt x="9" y="41"/>
                    <a:pt x="4" y="37"/>
                    <a:pt x="3" y="33"/>
                  </a:cubicBezTo>
                  <a:lnTo>
                    <a:pt x="16" y="33"/>
                  </a:lnTo>
                  <a:close/>
                  <a:moveTo>
                    <a:pt x="4" y="39"/>
                  </a:moveTo>
                  <a:cubicBezTo>
                    <a:pt x="7" y="42"/>
                    <a:pt x="12" y="44"/>
                    <a:pt x="18" y="46"/>
                  </a:cubicBezTo>
                  <a:cubicBezTo>
                    <a:pt x="19" y="52"/>
                    <a:pt x="22" y="57"/>
                    <a:pt x="25" y="60"/>
                  </a:cubicBezTo>
                  <a:cubicBezTo>
                    <a:pt x="15" y="57"/>
                    <a:pt x="7" y="49"/>
                    <a:pt x="4" y="3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8" name="Freeform 64"/>
            <p:cNvSpPr>
              <a:spLocks noEditPoints="1"/>
            </p:cNvSpPr>
            <p:nvPr/>
          </p:nvSpPr>
          <p:spPr bwMode="auto">
            <a:xfrm>
              <a:off x="6394919" y="4568428"/>
              <a:ext cx="294878" cy="198746"/>
            </a:xfrm>
            <a:custGeom>
              <a:avLst/>
              <a:gdLst>
                <a:gd name="T0" fmla="*/ 58 w 58"/>
                <a:gd name="T1" fmla="*/ 18 h 38"/>
                <a:gd name="T2" fmla="*/ 31 w 58"/>
                <a:gd name="T3" fmla="*/ 0 h 38"/>
                <a:gd name="T4" fmla="*/ 1 w 58"/>
                <a:gd name="T5" fmla="*/ 18 h 38"/>
                <a:gd name="T6" fmla="*/ 0 w 58"/>
                <a:gd name="T7" fmla="*/ 20 h 38"/>
                <a:gd name="T8" fmla="*/ 31 w 58"/>
                <a:gd name="T9" fmla="*/ 38 h 38"/>
                <a:gd name="T10" fmla="*/ 58 w 58"/>
                <a:gd name="T11" fmla="*/ 20 h 38"/>
                <a:gd name="T12" fmla="*/ 58 w 58"/>
                <a:gd name="T13" fmla="*/ 18 h 38"/>
                <a:gd name="T14" fmla="*/ 18 w 58"/>
                <a:gd name="T15" fmla="*/ 19 h 38"/>
                <a:gd name="T16" fmla="*/ 16 w 58"/>
                <a:gd name="T17" fmla="*/ 19 h 38"/>
                <a:gd name="T18" fmla="*/ 28 w 58"/>
                <a:gd name="T19" fmla="*/ 34 h 38"/>
                <a:gd name="T20" fmla="*/ 4 w 58"/>
                <a:gd name="T21" fmla="*/ 19 h 38"/>
                <a:gd name="T22" fmla="*/ 27 w 58"/>
                <a:gd name="T23" fmla="*/ 4 h 38"/>
                <a:gd name="T24" fmla="*/ 19 w 58"/>
                <a:gd name="T25" fmla="*/ 9 h 38"/>
                <a:gd name="T26" fmla="*/ 21 w 58"/>
                <a:gd name="T27" fmla="*/ 10 h 38"/>
                <a:gd name="T28" fmla="*/ 31 w 58"/>
                <a:gd name="T29" fmla="*/ 5 h 38"/>
                <a:gd name="T30" fmla="*/ 45 w 58"/>
                <a:gd name="T31" fmla="*/ 19 h 38"/>
                <a:gd name="T32" fmla="*/ 31 w 58"/>
                <a:gd name="T33" fmla="*/ 33 h 38"/>
                <a:gd name="T34" fmla="*/ 18 w 58"/>
                <a:gd name="T35" fmla="*/ 19 h 38"/>
                <a:gd name="T36" fmla="*/ 36 w 58"/>
                <a:gd name="T37" fmla="*/ 34 h 38"/>
                <a:gd name="T38" fmla="*/ 47 w 58"/>
                <a:gd name="T39" fmla="*/ 19 h 38"/>
                <a:gd name="T40" fmla="*/ 38 w 58"/>
                <a:gd name="T41" fmla="*/ 4 h 38"/>
                <a:gd name="T42" fmla="*/ 55 w 58"/>
                <a:gd name="T43" fmla="*/ 19 h 38"/>
                <a:gd name="T44" fmla="*/ 36 w 58"/>
                <a:gd name="T45" fmla="*/ 34 h 38"/>
                <a:gd name="T46" fmla="*/ 40 w 58"/>
                <a:gd name="T47" fmla="*/ 19 h 38"/>
                <a:gd name="T48" fmla="*/ 31 w 58"/>
                <a:gd name="T49" fmla="*/ 28 h 38"/>
                <a:gd name="T50" fmla="*/ 23 w 58"/>
                <a:gd name="T51" fmla="*/ 19 h 38"/>
                <a:gd name="T52" fmla="*/ 31 w 58"/>
                <a:gd name="T53" fmla="*/ 19 h 38"/>
                <a:gd name="T54" fmla="*/ 24 w 58"/>
                <a:gd name="T55" fmla="*/ 14 h 38"/>
                <a:gd name="T56" fmla="*/ 31 w 58"/>
                <a:gd name="T57" fmla="*/ 10 h 38"/>
                <a:gd name="T58" fmla="*/ 40 w 58"/>
                <a:gd name="T59" fmla="*/ 1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8" h="38">
                  <a:moveTo>
                    <a:pt x="58" y="18"/>
                  </a:moveTo>
                  <a:cubicBezTo>
                    <a:pt x="57" y="18"/>
                    <a:pt x="47" y="0"/>
                    <a:pt x="31" y="0"/>
                  </a:cubicBezTo>
                  <a:cubicBezTo>
                    <a:pt x="15" y="0"/>
                    <a:pt x="1" y="17"/>
                    <a:pt x="1" y="18"/>
                  </a:cubicBezTo>
                  <a:cubicBezTo>
                    <a:pt x="0" y="19"/>
                    <a:pt x="0" y="19"/>
                    <a:pt x="0" y="20"/>
                  </a:cubicBezTo>
                  <a:cubicBezTo>
                    <a:pt x="1" y="21"/>
                    <a:pt x="13" y="38"/>
                    <a:pt x="31" y="38"/>
                  </a:cubicBezTo>
                  <a:cubicBezTo>
                    <a:pt x="49" y="38"/>
                    <a:pt x="57" y="20"/>
                    <a:pt x="58" y="20"/>
                  </a:cubicBezTo>
                  <a:cubicBezTo>
                    <a:pt x="58" y="19"/>
                    <a:pt x="58" y="19"/>
                    <a:pt x="58" y="18"/>
                  </a:cubicBezTo>
                  <a:close/>
                  <a:moveTo>
                    <a:pt x="18" y="19"/>
                  </a:moveTo>
                  <a:cubicBezTo>
                    <a:pt x="16" y="19"/>
                    <a:pt x="16" y="19"/>
                    <a:pt x="16" y="19"/>
                  </a:cubicBezTo>
                  <a:cubicBezTo>
                    <a:pt x="16" y="27"/>
                    <a:pt x="21" y="33"/>
                    <a:pt x="28" y="34"/>
                  </a:cubicBezTo>
                  <a:cubicBezTo>
                    <a:pt x="16" y="33"/>
                    <a:pt x="6" y="22"/>
                    <a:pt x="4" y="19"/>
                  </a:cubicBezTo>
                  <a:cubicBezTo>
                    <a:pt x="6" y="16"/>
                    <a:pt x="16" y="6"/>
                    <a:pt x="27" y="4"/>
                  </a:cubicBezTo>
                  <a:cubicBezTo>
                    <a:pt x="24" y="5"/>
                    <a:pt x="21" y="7"/>
                    <a:pt x="19" y="9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3" y="7"/>
                    <a:pt x="27" y="5"/>
                    <a:pt x="31" y="5"/>
                  </a:cubicBezTo>
                  <a:cubicBezTo>
                    <a:pt x="39" y="5"/>
                    <a:pt x="45" y="11"/>
                    <a:pt x="45" y="19"/>
                  </a:cubicBezTo>
                  <a:cubicBezTo>
                    <a:pt x="45" y="27"/>
                    <a:pt x="39" y="33"/>
                    <a:pt x="31" y="33"/>
                  </a:cubicBezTo>
                  <a:cubicBezTo>
                    <a:pt x="24" y="33"/>
                    <a:pt x="18" y="27"/>
                    <a:pt x="18" y="19"/>
                  </a:cubicBezTo>
                  <a:close/>
                  <a:moveTo>
                    <a:pt x="36" y="34"/>
                  </a:moveTo>
                  <a:cubicBezTo>
                    <a:pt x="42" y="32"/>
                    <a:pt x="47" y="26"/>
                    <a:pt x="47" y="19"/>
                  </a:cubicBezTo>
                  <a:cubicBezTo>
                    <a:pt x="47" y="12"/>
                    <a:pt x="43" y="7"/>
                    <a:pt x="38" y="4"/>
                  </a:cubicBezTo>
                  <a:cubicBezTo>
                    <a:pt x="47" y="8"/>
                    <a:pt x="53" y="17"/>
                    <a:pt x="55" y="19"/>
                  </a:cubicBezTo>
                  <a:cubicBezTo>
                    <a:pt x="53" y="22"/>
                    <a:pt x="47" y="32"/>
                    <a:pt x="36" y="34"/>
                  </a:cubicBezTo>
                  <a:close/>
                  <a:moveTo>
                    <a:pt x="40" y="19"/>
                  </a:moveTo>
                  <a:cubicBezTo>
                    <a:pt x="40" y="24"/>
                    <a:pt x="36" y="28"/>
                    <a:pt x="31" y="28"/>
                  </a:cubicBezTo>
                  <a:cubicBezTo>
                    <a:pt x="27" y="28"/>
                    <a:pt x="23" y="24"/>
                    <a:pt x="23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6" y="12"/>
                    <a:pt x="29" y="10"/>
                    <a:pt x="31" y="10"/>
                  </a:cubicBezTo>
                  <a:cubicBezTo>
                    <a:pt x="36" y="10"/>
                    <a:pt x="40" y="14"/>
                    <a:pt x="40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9" name="Freeform 35"/>
            <p:cNvSpPr>
              <a:spLocks noEditPoints="1"/>
            </p:cNvSpPr>
            <p:nvPr/>
          </p:nvSpPr>
          <p:spPr bwMode="auto">
            <a:xfrm>
              <a:off x="6842720" y="3912123"/>
              <a:ext cx="281540" cy="269066"/>
            </a:xfrm>
            <a:custGeom>
              <a:avLst/>
              <a:gdLst>
                <a:gd name="T0" fmla="*/ 44 w 67"/>
                <a:gd name="T1" fmla="*/ 21 h 64"/>
                <a:gd name="T2" fmla="*/ 25 w 67"/>
                <a:gd name="T3" fmla="*/ 19 h 64"/>
                <a:gd name="T4" fmla="*/ 24 w 67"/>
                <a:gd name="T5" fmla="*/ 21 h 64"/>
                <a:gd name="T6" fmla="*/ 16 w 67"/>
                <a:gd name="T7" fmla="*/ 30 h 64"/>
                <a:gd name="T8" fmla="*/ 26 w 67"/>
                <a:gd name="T9" fmla="*/ 36 h 64"/>
                <a:gd name="T10" fmla="*/ 32 w 67"/>
                <a:gd name="T11" fmla="*/ 42 h 64"/>
                <a:gd name="T12" fmla="*/ 26 w 67"/>
                <a:gd name="T13" fmla="*/ 48 h 64"/>
                <a:gd name="T14" fmla="*/ 42 w 67"/>
                <a:gd name="T15" fmla="*/ 48 h 64"/>
                <a:gd name="T16" fmla="*/ 36 w 67"/>
                <a:gd name="T17" fmla="*/ 42 h 64"/>
                <a:gd name="T18" fmla="*/ 42 w 67"/>
                <a:gd name="T19" fmla="*/ 36 h 64"/>
                <a:gd name="T20" fmla="*/ 51 w 67"/>
                <a:gd name="T21" fmla="*/ 30 h 64"/>
                <a:gd name="T22" fmla="*/ 19 w 67"/>
                <a:gd name="T23" fmla="*/ 30 h 64"/>
                <a:gd name="T24" fmla="*/ 24 w 67"/>
                <a:gd name="T25" fmla="*/ 31 h 64"/>
                <a:gd name="T26" fmla="*/ 48 w 67"/>
                <a:gd name="T27" fmla="*/ 30 h 64"/>
                <a:gd name="T28" fmla="*/ 44 w 67"/>
                <a:gd name="T29" fmla="*/ 31 h 64"/>
                <a:gd name="T30" fmla="*/ 48 w 67"/>
                <a:gd name="T31" fmla="*/ 30 h 64"/>
                <a:gd name="T32" fmla="*/ 61 w 67"/>
                <a:gd name="T33" fmla="*/ 20 h 64"/>
                <a:gd name="T34" fmla="*/ 51 w 67"/>
                <a:gd name="T35" fmla="*/ 9 h 64"/>
                <a:gd name="T36" fmla="*/ 43 w 67"/>
                <a:gd name="T37" fmla="*/ 0 h 64"/>
                <a:gd name="T38" fmla="*/ 30 w 67"/>
                <a:gd name="T39" fmla="*/ 2 h 64"/>
                <a:gd name="T40" fmla="*/ 19 w 67"/>
                <a:gd name="T41" fmla="*/ 6 h 64"/>
                <a:gd name="T42" fmla="*/ 7 w 67"/>
                <a:gd name="T43" fmla="*/ 13 h 64"/>
                <a:gd name="T44" fmla="*/ 4 w 67"/>
                <a:gd name="T45" fmla="*/ 26 h 64"/>
                <a:gd name="T46" fmla="*/ 7 w 67"/>
                <a:gd name="T47" fmla="*/ 41 h 64"/>
                <a:gd name="T48" fmla="*/ 13 w 67"/>
                <a:gd name="T49" fmla="*/ 55 h 64"/>
                <a:gd name="T50" fmla="*/ 24 w 67"/>
                <a:gd name="T51" fmla="*/ 64 h 64"/>
                <a:gd name="T52" fmla="*/ 34 w 67"/>
                <a:gd name="T53" fmla="*/ 61 h 64"/>
                <a:gd name="T54" fmla="*/ 44 w 67"/>
                <a:gd name="T55" fmla="*/ 64 h 64"/>
                <a:gd name="T56" fmla="*/ 54 w 67"/>
                <a:gd name="T57" fmla="*/ 55 h 64"/>
                <a:gd name="T58" fmla="*/ 61 w 67"/>
                <a:gd name="T59" fmla="*/ 41 h 64"/>
                <a:gd name="T60" fmla="*/ 63 w 67"/>
                <a:gd name="T61" fmla="*/ 26 h 64"/>
                <a:gd name="T62" fmla="*/ 58 w 67"/>
                <a:gd name="T63" fmla="*/ 19 h 64"/>
                <a:gd name="T64" fmla="*/ 54 w 67"/>
                <a:gd name="T65" fmla="*/ 13 h 64"/>
                <a:gd name="T66" fmla="*/ 46 w 67"/>
                <a:gd name="T67" fmla="*/ 7 h 64"/>
                <a:gd name="T68" fmla="*/ 39 w 67"/>
                <a:gd name="T69" fmla="*/ 5 h 64"/>
                <a:gd name="T70" fmla="*/ 29 w 67"/>
                <a:gd name="T71" fmla="*/ 5 h 64"/>
                <a:gd name="T72" fmla="*/ 22 w 67"/>
                <a:gd name="T73" fmla="*/ 7 h 64"/>
                <a:gd name="T74" fmla="*/ 18 w 67"/>
                <a:gd name="T75" fmla="*/ 12 h 64"/>
                <a:gd name="T76" fmla="*/ 9 w 67"/>
                <a:gd name="T77" fmla="*/ 14 h 64"/>
                <a:gd name="T78" fmla="*/ 6 w 67"/>
                <a:gd name="T79" fmla="*/ 28 h 64"/>
                <a:gd name="T80" fmla="*/ 9 w 67"/>
                <a:gd name="T81" fmla="*/ 40 h 64"/>
                <a:gd name="T82" fmla="*/ 9 w 67"/>
                <a:gd name="T83" fmla="*/ 50 h 64"/>
                <a:gd name="T84" fmla="*/ 18 w 67"/>
                <a:gd name="T85" fmla="*/ 53 h 64"/>
                <a:gd name="T86" fmla="*/ 24 w 67"/>
                <a:gd name="T87" fmla="*/ 61 h 64"/>
                <a:gd name="T88" fmla="*/ 33 w 67"/>
                <a:gd name="T89" fmla="*/ 58 h 64"/>
                <a:gd name="T90" fmla="*/ 43 w 67"/>
                <a:gd name="T91" fmla="*/ 61 h 64"/>
                <a:gd name="T92" fmla="*/ 48 w 67"/>
                <a:gd name="T93" fmla="*/ 53 h 64"/>
                <a:gd name="T94" fmla="*/ 10 w 67"/>
                <a:gd name="T95" fmla="*/ 32 h 64"/>
                <a:gd name="T96" fmla="*/ 34 w 67"/>
                <a:gd name="T97" fmla="*/ 56 h 64"/>
                <a:gd name="T98" fmla="*/ 49 w 67"/>
                <a:gd name="T99" fmla="*/ 53 h 64"/>
                <a:gd name="T100" fmla="*/ 58 w 67"/>
                <a:gd name="T101" fmla="*/ 50 h 64"/>
                <a:gd name="T102" fmla="*/ 60 w 67"/>
                <a:gd name="T103" fmla="*/ 32 h 64"/>
                <a:gd name="T104" fmla="*/ 64 w 67"/>
                <a:gd name="T105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7" h="64">
                  <a:moveTo>
                    <a:pt x="51" y="23"/>
                  </a:moveTo>
                  <a:cubicBezTo>
                    <a:pt x="51" y="22"/>
                    <a:pt x="51" y="21"/>
                    <a:pt x="50" y="21"/>
                  </a:cubicBezTo>
                  <a:cubicBezTo>
                    <a:pt x="44" y="21"/>
                    <a:pt x="44" y="21"/>
                    <a:pt x="44" y="21"/>
                  </a:cubicBezTo>
                  <a:cubicBezTo>
                    <a:pt x="44" y="20"/>
                    <a:pt x="44" y="20"/>
                    <a:pt x="44" y="20"/>
                  </a:cubicBezTo>
                  <a:cubicBezTo>
                    <a:pt x="44" y="20"/>
                    <a:pt x="44" y="19"/>
                    <a:pt x="43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6" y="22"/>
                    <a:pt x="16" y="23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16" y="33"/>
                    <a:pt x="20" y="35"/>
                    <a:pt x="22" y="37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24" y="37"/>
                    <a:pt x="25" y="37"/>
                    <a:pt x="26" y="36"/>
                  </a:cubicBezTo>
                  <a:cubicBezTo>
                    <a:pt x="27" y="37"/>
                    <a:pt x="28" y="38"/>
                    <a:pt x="30" y="39"/>
                  </a:cubicBezTo>
                  <a:cubicBezTo>
                    <a:pt x="30" y="39"/>
                    <a:pt x="31" y="39"/>
                    <a:pt x="31" y="40"/>
                  </a:cubicBezTo>
                  <a:cubicBezTo>
                    <a:pt x="31" y="40"/>
                    <a:pt x="32" y="41"/>
                    <a:pt x="32" y="42"/>
                  </a:cubicBezTo>
                  <a:cubicBezTo>
                    <a:pt x="32" y="45"/>
                    <a:pt x="30" y="46"/>
                    <a:pt x="30" y="46"/>
                  </a:cubicBezTo>
                  <a:cubicBezTo>
                    <a:pt x="30" y="46"/>
                    <a:pt x="28" y="47"/>
                    <a:pt x="26" y="47"/>
                  </a:cubicBezTo>
                  <a:cubicBezTo>
                    <a:pt x="26" y="47"/>
                    <a:pt x="26" y="48"/>
                    <a:pt x="26" y="48"/>
                  </a:cubicBezTo>
                  <a:cubicBezTo>
                    <a:pt x="26" y="49"/>
                    <a:pt x="26" y="49"/>
                    <a:pt x="27" y="49"/>
                  </a:cubicBezTo>
                  <a:cubicBezTo>
                    <a:pt x="41" y="49"/>
                    <a:pt x="41" y="49"/>
                    <a:pt x="41" y="49"/>
                  </a:cubicBezTo>
                  <a:cubicBezTo>
                    <a:pt x="42" y="49"/>
                    <a:pt x="42" y="49"/>
                    <a:pt x="42" y="48"/>
                  </a:cubicBezTo>
                  <a:cubicBezTo>
                    <a:pt x="42" y="48"/>
                    <a:pt x="42" y="47"/>
                    <a:pt x="42" y="47"/>
                  </a:cubicBezTo>
                  <a:cubicBezTo>
                    <a:pt x="40" y="47"/>
                    <a:pt x="38" y="46"/>
                    <a:pt x="38" y="46"/>
                  </a:cubicBezTo>
                  <a:cubicBezTo>
                    <a:pt x="37" y="46"/>
                    <a:pt x="36" y="45"/>
                    <a:pt x="36" y="42"/>
                  </a:cubicBezTo>
                  <a:cubicBezTo>
                    <a:pt x="36" y="41"/>
                    <a:pt x="37" y="40"/>
                    <a:pt x="37" y="39"/>
                  </a:cubicBezTo>
                  <a:cubicBezTo>
                    <a:pt x="37" y="39"/>
                    <a:pt x="38" y="39"/>
                    <a:pt x="38" y="39"/>
                  </a:cubicBezTo>
                  <a:cubicBezTo>
                    <a:pt x="40" y="38"/>
                    <a:pt x="41" y="37"/>
                    <a:pt x="42" y="36"/>
                  </a:cubicBezTo>
                  <a:cubicBezTo>
                    <a:pt x="43" y="37"/>
                    <a:pt x="44" y="37"/>
                    <a:pt x="44" y="37"/>
                  </a:cubicBezTo>
                  <a:cubicBezTo>
                    <a:pt x="45" y="37"/>
                    <a:pt x="45" y="37"/>
                    <a:pt x="46" y="37"/>
                  </a:cubicBezTo>
                  <a:cubicBezTo>
                    <a:pt x="48" y="35"/>
                    <a:pt x="51" y="33"/>
                    <a:pt x="51" y="30"/>
                  </a:cubicBezTo>
                  <a:lnTo>
                    <a:pt x="51" y="23"/>
                  </a:lnTo>
                  <a:close/>
                  <a:moveTo>
                    <a:pt x="23" y="34"/>
                  </a:moveTo>
                  <a:cubicBezTo>
                    <a:pt x="19" y="31"/>
                    <a:pt x="19" y="30"/>
                    <a:pt x="19" y="30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2"/>
                    <a:pt x="24" y="33"/>
                    <a:pt x="24" y="33"/>
                  </a:cubicBezTo>
                  <a:cubicBezTo>
                    <a:pt x="24" y="34"/>
                    <a:pt x="24" y="34"/>
                    <a:pt x="23" y="34"/>
                  </a:cubicBezTo>
                  <a:close/>
                  <a:moveTo>
                    <a:pt x="48" y="30"/>
                  </a:moveTo>
                  <a:cubicBezTo>
                    <a:pt x="48" y="30"/>
                    <a:pt x="48" y="31"/>
                    <a:pt x="44" y="34"/>
                  </a:cubicBezTo>
                  <a:cubicBezTo>
                    <a:pt x="44" y="34"/>
                    <a:pt x="44" y="34"/>
                    <a:pt x="44" y="33"/>
                  </a:cubicBezTo>
                  <a:cubicBezTo>
                    <a:pt x="44" y="33"/>
                    <a:pt x="44" y="32"/>
                    <a:pt x="44" y="31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8" y="24"/>
                    <a:pt x="48" y="24"/>
                    <a:pt x="48" y="24"/>
                  </a:cubicBezTo>
                  <a:lnTo>
                    <a:pt x="48" y="30"/>
                  </a:lnTo>
                  <a:close/>
                  <a:moveTo>
                    <a:pt x="63" y="26"/>
                  </a:moveTo>
                  <a:cubicBezTo>
                    <a:pt x="62" y="25"/>
                    <a:pt x="61" y="24"/>
                    <a:pt x="61" y="24"/>
                  </a:cubicBezTo>
                  <a:cubicBezTo>
                    <a:pt x="61" y="23"/>
                    <a:pt x="61" y="21"/>
                    <a:pt x="61" y="20"/>
                  </a:cubicBezTo>
                  <a:cubicBezTo>
                    <a:pt x="62" y="17"/>
                    <a:pt x="62" y="15"/>
                    <a:pt x="61" y="13"/>
                  </a:cubicBezTo>
                  <a:cubicBezTo>
                    <a:pt x="59" y="11"/>
                    <a:pt x="57" y="10"/>
                    <a:pt x="54" y="10"/>
                  </a:cubicBezTo>
                  <a:cubicBezTo>
                    <a:pt x="53" y="10"/>
                    <a:pt x="51" y="10"/>
                    <a:pt x="51" y="9"/>
                  </a:cubicBezTo>
                  <a:cubicBezTo>
                    <a:pt x="50" y="9"/>
                    <a:pt x="49" y="7"/>
                    <a:pt x="49" y="6"/>
                  </a:cubicBezTo>
                  <a:cubicBezTo>
                    <a:pt x="48" y="4"/>
                    <a:pt x="47" y="1"/>
                    <a:pt x="44" y="1"/>
                  </a:cubicBezTo>
                  <a:cubicBezTo>
                    <a:pt x="44" y="0"/>
                    <a:pt x="43" y="0"/>
                    <a:pt x="43" y="0"/>
                  </a:cubicBezTo>
                  <a:cubicBezTo>
                    <a:pt x="41" y="0"/>
                    <a:pt x="39" y="1"/>
                    <a:pt x="37" y="2"/>
                  </a:cubicBezTo>
                  <a:cubicBezTo>
                    <a:pt x="36" y="3"/>
                    <a:pt x="35" y="4"/>
                    <a:pt x="34" y="4"/>
                  </a:cubicBezTo>
                  <a:cubicBezTo>
                    <a:pt x="33" y="4"/>
                    <a:pt x="32" y="3"/>
                    <a:pt x="30" y="2"/>
                  </a:cubicBezTo>
                  <a:cubicBezTo>
                    <a:pt x="29" y="1"/>
                    <a:pt x="27" y="0"/>
                    <a:pt x="25" y="0"/>
                  </a:cubicBezTo>
                  <a:cubicBezTo>
                    <a:pt x="25" y="0"/>
                    <a:pt x="24" y="0"/>
                    <a:pt x="24" y="1"/>
                  </a:cubicBezTo>
                  <a:cubicBezTo>
                    <a:pt x="21" y="1"/>
                    <a:pt x="20" y="4"/>
                    <a:pt x="19" y="6"/>
                  </a:cubicBezTo>
                  <a:cubicBezTo>
                    <a:pt x="18" y="7"/>
                    <a:pt x="18" y="9"/>
                    <a:pt x="17" y="9"/>
                  </a:cubicBezTo>
                  <a:cubicBezTo>
                    <a:pt x="16" y="10"/>
                    <a:pt x="15" y="10"/>
                    <a:pt x="13" y="10"/>
                  </a:cubicBezTo>
                  <a:cubicBezTo>
                    <a:pt x="11" y="10"/>
                    <a:pt x="8" y="11"/>
                    <a:pt x="7" y="13"/>
                  </a:cubicBezTo>
                  <a:cubicBezTo>
                    <a:pt x="5" y="15"/>
                    <a:pt x="6" y="17"/>
                    <a:pt x="6" y="20"/>
                  </a:cubicBezTo>
                  <a:cubicBezTo>
                    <a:pt x="7" y="21"/>
                    <a:pt x="7" y="23"/>
                    <a:pt x="7" y="24"/>
                  </a:cubicBezTo>
                  <a:cubicBezTo>
                    <a:pt x="7" y="24"/>
                    <a:pt x="5" y="25"/>
                    <a:pt x="4" y="26"/>
                  </a:cubicBezTo>
                  <a:cubicBezTo>
                    <a:pt x="3" y="28"/>
                    <a:pt x="0" y="30"/>
                    <a:pt x="0" y="32"/>
                  </a:cubicBezTo>
                  <a:cubicBezTo>
                    <a:pt x="0" y="35"/>
                    <a:pt x="3" y="37"/>
                    <a:pt x="4" y="38"/>
                  </a:cubicBezTo>
                  <a:cubicBezTo>
                    <a:pt x="5" y="39"/>
                    <a:pt x="7" y="40"/>
                    <a:pt x="7" y="41"/>
                  </a:cubicBezTo>
                  <a:cubicBezTo>
                    <a:pt x="7" y="42"/>
                    <a:pt x="7" y="44"/>
                    <a:pt x="6" y="45"/>
                  </a:cubicBezTo>
                  <a:cubicBezTo>
                    <a:pt x="6" y="47"/>
                    <a:pt x="5" y="50"/>
                    <a:pt x="7" y="52"/>
                  </a:cubicBezTo>
                  <a:cubicBezTo>
                    <a:pt x="8" y="54"/>
                    <a:pt x="11" y="54"/>
                    <a:pt x="13" y="55"/>
                  </a:cubicBezTo>
                  <a:cubicBezTo>
                    <a:pt x="15" y="55"/>
                    <a:pt x="16" y="55"/>
                    <a:pt x="17" y="55"/>
                  </a:cubicBezTo>
                  <a:cubicBezTo>
                    <a:pt x="18" y="56"/>
                    <a:pt x="18" y="57"/>
                    <a:pt x="19" y="59"/>
                  </a:cubicBezTo>
                  <a:cubicBezTo>
                    <a:pt x="20" y="61"/>
                    <a:pt x="21" y="63"/>
                    <a:pt x="24" y="64"/>
                  </a:cubicBezTo>
                  <a:cubicBezTo>
                    <a:pt x="24" y="64"/>
                    <a:pt x="25" y="64"/>
                    <a:pt x="25" y="64"/>
                  </a:cubicBezTo>
                  <a:cubicBezTo>
                    <a:pt x="27" y="64"/>
                    <a:pt x="29" y="63"/>
                    <a:pt x="30" y="62"/>
                  </a:cubicBezTo>
                  <a:cubicBezTo>
                    <a:pt x="32" y="62"/>
                    <a:pt x="33" y="61"/>
                    <a:pt x="34" y="61"/>
                  </a:cubicBezTo>
                  <a:cubicBezTo>
                    <a:pt x="35" y="61"/>
                    <a:pt x="36" y="62"/>
                    <a:pt x="37" y="62"/>
                  </a:cubicBezTo>
                  <a:cubicBezTo>
                    <a:pt x="39" y="63"/>
                    <a:pt x="41" y="64"/>
                    <a:pt x="43" y="64"/>
                  </a:cubicBezTo>
                  <a:cubicBezTo>
                    <a:pt x="43" y="64"/>
                    <a:pt x="44" y="64"/>
                    <a:pt x="44" y="64"/>
                  </a:cubicBezTo>
                  <a:cubicBezTo>
                    <a:pt x="47" y="63"/>
                    <a:pt x="48" y="61"/>
                    <a:pt x="49" y="59"/>
                  </a:cubicBezTo>
                  <a:cubicBezTo>
                    <a:pt x="49" y="57"/>
                    <a:pt x="50" y="56"/>
                    <a:pt x="51" y="55"/>
                  </a:cubicBezTo>
                  <a:cubicBezTo>
                    <a:pt x="51" y="55"/>
                    <a:pt x="53" y="55"/>
                    <a:pt x="54" y="55"/>
                  </a:cubicBezTo>
                  <a:cubicBezTo>
                    <a:pt x="57" y="54"/>
                    <a:pt x="59" y="54"/>
                    <a:pt x="61" y="52"/>
                  </a:cubicBezTo>
                  <a:cubicBezTo>
                    <a:pt x="62" y="50"/>
                    <a:pt x="62" y="47"/>
                    <a:pt x="61" y="45"/>
                  </a:cubicBezTo>
                  <a:cubicBezTo>
                    <a:pt x="61" y="44"/>
                    <a:pt x="61" y="42"/>
                    <a:pt x="61" y="41"/>
                  </a:cubicBezTo>
                  <a:cubicBezTo>
                    <a:pt x="61" y="40"/>
                    <a:pt x="62" y="39"/>
                    <a:pt x="63" y="38"/>
                  </a:cubicBezTo>
                  <a:cubicBezTo>
                    <a:pt x="65" y="37"/>
                    <a:pt x="67" y="35"/>
                    <a:pt x="67" y="32"/>
                  </a:cubicBezTo>
                  <a:cubicBezTo>
                    <a:pt x="67" y="30"/>
                    <a:pt x="65" y="28"/>
                    <a:pt x="63" y="26"/>
                  </a:cubicBezTo>
                  <a:close/>
                  <a:moveTo>
                    <a:pt x="54" y="13"/>
                  </a:moveTo>
                  <a:cubicBezTo>
                    <a:pt x="56" y="13"/>
                    <a:pt x="58" y="13"/>
                    <a:pt x="58" y="14"/>
                  </a:cubicBezTo>
                  <a:cubicBezTo>
                    <a:pt x="59" y="15"/>
                    <a:pt x="59" y="17"/>
                    <a:pt x="58" y="19"/>
                  </a:cubicBezTo>
                  <a:cubicBezTo>
                    <a:pt x="58" y="21"/>
                    <a:pt x="58" y="22"/>
                    <a:pt x="58" y="24"/>
                  </a:cubicBezTo>
                  <a:cubicBezTo>
                    <a:pt x="56" y="19"/>
                    <a:pt x="53" y="15"/>
                    <a:pt x="49" y="12"/>
                  </a:cubicBezTo>
                  <a:cubicBezTo>
                    <a:pt x="51" y="13"/>
                    <a:pt x="52" y="13"/>
                    <a:pt x="54" y="13"/>
                  </a:cubicBezTo>
                  <a:close/>
                  <a:moveTo>
                    <a:pt x="39" y="5"/>
                  </a:moveTo>
                  <a:cubicBezTo>
                    <a:pt x="41" y="4"/>
                    <a:pt x="42" y="3"/>
                    <a:pt x="43" y="3"/>
                  </a:cubicBezTo>
                  <a:cubicBezTo>
                    <a:pt x="44" y="4"/>
                    <a:pt x="45" y="6"/>
                    <a:pt x="46" y="7"/>
                  </a:cubicBezTo>
                  <a:cubicBezTo>
                    <a:pt x="47" y="9"/>
                    <a:pt x="47" y="10"/>
                    <a:pt x="48" y="11"/>
                  </a:cubicBezTo>
                  <a:cubicBezTo>
                    <a:pt x="44" y="8"/>
                    <a:pt x="40" y="7"/>
                    <a:pt x="35" y="7"/>
                  </a:cubicBezTo>
                  <a:cubicBezTo>
                    <a:pt x="36" y="6"/>
                    <a:pt x="38" y="6"/>
                    <a:pt x="39" y="5"/>
                  </a:cubicBezTo>
                  <a:close/>
                  <a:moveTo>
                    <a:pt x="22" y="7"/>
                  </a:moveTo>
                  <a:cubicBezTo>
                    <a:pt x="22" y="6"/>
                    <a:pt x="23" y="4"/>
                    <a:pt x="24" y="3"/>
                  </a:cubicBezTo>
                  <a:cubicBezTo>
                    <a:pt x="26" y="3"/>
                    <a:pt x="27" y="4"/>
                    <a:pt x="29" y="5"/>
                  </a:cubicBezTo>
                  <a:cubicBezTo>
                    <a:pt x="30" y="6"/>
                    <a:pt x="32" y="6"/>
                    <a:pt x="33" y="7"/>
                  </a:cubicBezTo>
                  <a:cubicBezTo>
                    <a:pt x="28" y="7"/>
                    <a:pt x="23" y="8"/>
                    <a:pt x="19" y="11"/>
                  </a:cubicBezTo>
                  <a:cubicBezTo>
                    <a:pt x="20" y="10"/>
                    <a:pt x="21" y="9"/>
                    <a:pt x="22" y="7"/>
                  </a:cubicBezTo>
                  <a:close/>
                  <a:moveTo>
                    <a:pt x="9" y="14"/>
                  </a:moveTo>
                  <a:cubicBezTo>
                    <a:pt x="10" y="13"/>
                    <a:pt x="12" y="13"/>
                    <a:pt x="14" y="13"/>
                  </a:cubicBezTo>
                  <a:cubicBezTo>
                    <a:pt x="15" y="13"/>
                    <a:pt x="17" y="13"/>
                    <a:pt x="18" y="12"/>
                  </a:cubicBezTo>
                  <a:cubicBezTo>
                    <a:pt x="14" y="15"/>
                    <a:pt x="11" y="19"/>
                    <a:pt x="10" y="24"/>
                  </a:cubicBezTo>
                  <a:cubicBezTo>
                    <a:pt x="10" y="22"/>
                    <a:pt x="10" y="21"/>
                    <a:pt x="9" y="19"/>
                  </a:cubicBezTo>
                  <a:cubicBezTo>
                    <a:pt x="9" y="17"/>
                    <a:pt x="9" y="15"/>
                    <a:pt x="9" y="14"/>
                  </a:cubicBezTo>
                  <a:close/>
                  <a:moveTo>
                    <a:pt x="6" y="36"/>
                  </a:moveTo>
                  <a:cubicBezTo>
                    <a:pt x="5" y="35"/>
                    <a:pt x="3" y="34"/>
                    <a:pt x="3" y="32"/>
                  </a:cubicBezTo>
                  <a:cubicBezTo>
                    <a:pt x="3" y="31"/>
                    <a:pt x="5" y="30"/>
                    <a:pt x="6" y="28"/>
                  </a:cubicBezTo>
                  <a:cubicBezTo>
                    <a:pt x="8" y="27"/>
                    <a:pt x="9" y="26"/>
                    <a:pt x="9" y="25"/>
                  </a:cubicBezTo>
                  <a:cubicBezTo>
                    <a:pt x="9" y="27"/>
                    <a:pt x="8" y="30"/>
                    <a:pt x="8" y="32"/>
                  </a:cubicBezTo>
                  <a:cubicBezTo>
                    <a:pt x="8" y="35"/>
                    <a:pt x="9" y="37"/>
                    <a:pt x="9" y="40"/>
                  </a:cubicBezTo>
                  <a:cubicBezTo>
                    <a:pt x="9" y="38"/>
                    <a:pt x="8" y="37"/>
                    <a:pt x="6" y="36"/>
                  </a:cubicBezTo>
                  <a:close/>
                  <a:moveTo>
                    <a:pt x="14" y="52"/>
                  </a:moveTo>
                  <a:cubicBezTo>
                    <a:pt x="12" y="51"/>
                    <a:pt x="10" y="51"/>
                    <a:pt x="9" y="50"/>
                  </a:cubicBezTo>
                  <a:cubicBezTo>
                    <a:pt x="9" y="49"/>
                    <a:pt x="9" y="47"/>
                    <a:pt x="9" y="46"/>
                  </a:cubicBezTo>
                  <a:cubicBezTo>
                    <a:pt x="10" y="44"/>
                    <a:pt x="10" y="42"/>
                    <a:pt x="10" y="41"/>
                  </a:cubicBezTo>
                  <a:cubicBezTo>
                    <a:pt x="11" y="46"/>
                    <a:pt x="14" y="50"/>
                    <a:pt x="18" y="53"/>
                  </a:cubicBezTo>
                  <a:cubicBezTo>
                    <a:pt x="17" y="52"/>
                    <a:pt x="15" y="52"/>
                    <a:pt x="14" y="52"/>
                  </a:cubicBezTo>
                  <a:close/>
                  <a:moveTo>
                    <a:pt x="29" y="60"/>
                  </a:moveTo>
                  <a:cubicBezTo>
                    <a:pt x="27" y="61"/>
                    <a:pt x="26" y="62"/>
                    <a:pt x="24" y="61"/>
                  </a:cubicBezTo>
                  <a:cubicBezTo>
                    <a:pt x="23" y="61"/>
                    <a:pt x="22" y="59"/>
                    <a:pt x="22" y="57"/>
                  </a:cubicBezTo>
                  <a:cubicBezTo>
                    <a:pt x="21" y="56"/>
                    <a:pt x="20" y="54"/>
                    <a:pt x="19" y="53"/>
                  </a:cubicBezTo>
                  <a:cubicBezTo>
                    <a:pt x="23" y="56"/>
                    <a:pt x="28" y="58"/>
                    <a:pt x="33" y="58"/>
                  </a:cubicBezTo>
                  <a:cubicBezTo>
                    <a:pt x="32" y="58"/>
                    <a:pt x="30" y="59"/>
                    <a:pt x="29" y="60"/>
                  </a:cubicBezTo>
                  <a:close/>
                  <a:moveTo>
                    <a:pt x="46" y="57"/>
                  </a:moveTo>
                  <a:cubicBezTo>
                    <a:pt x="45" y="59"/>
                    <a:pt x="44" y="61"/>
                    <a:pt x="43" y="61"/>
                  </a:cubicBezTo>
                  <a:cubicBezTo>
                    <a:pt x="42" y="62"/>
                    <a:pt x="41" y="61"/>
                    <a:pt x="39" y="60"/>
                  </a:cubicBezTo>
                  <a:cubicBezTo>
                    <a:pt x="37" y="59"/>
                    <a:pt x="36" y="58"/>
                    <a:pt x="35" y="58"/>
                  </a:cubicBezTo>
                  <a:cubicBezTo>
                    <a:pt x="40" y="58"/>
                    <a:pt x="44" y="56"/>
                    <a:pt x="48" y="53"/>
                  </a:cubicBezTo>
                  <a:cubicBezTo>
                    <a:pt x="47" y="54"/>
                    <a:pt x="47" y="56"/>
                    <a:pt x="46" y="57"/>
                  </a:cubicBezTo>
                  <a:close/>
                  <a:moveTo>
                    <a:pt x="34" y="56"/>
                  </a:moveTo>
                  <a:cubicBezTo>
                    <a:pt x="21" y="56"/>
                    <a:pt x="10" y="45"/>
                    <a:pt x="10" y="32"/>
                  </a:cubicBezTo>
                  <a:cubicBezTo>
                    <a:pt x="10" y="19"/>
                    <a:pt x="21" y="9"/>
                    <a:pt x="34" y="9"/>
                  </a:cubicBezTo>
                  <a:cubicBezTo>
                    <a:pt x="47" y="9"/>
                    <a:pt x="58" y="19"/>
                    <a:pt x="58" y="32"/>
                  </a:cubicBezTo>
                  <a:cubicBezTo>
                    <a:pt x="58" y="45"/>
                    <a:pt x="47" y="56"/>
                    <a:pt x="34" y="56"/>
                  </a:cubicBezTo>
                  <a:close/>
                  <a:moveTo>
                    <a:pt x="58" y="50"/>
                  </a:moveTo>
                  <a:cubicBezTo>
                    <a:pt x="58" y="51"/>
                    <a:pt x="56" y="51"/>
                    <a:pt x="54" y="52"/>
                  </a:cubicBezTo>
                  <a:cubicBezTo>
                    <a:pt x="52" y="52"/>
                    <a:pt x="51" y="52"/>
                    <a:pt x="49" y="53"/>
                  </a:cubicBezTo>
                  <a:cubicBezTo>
                    <a:pt x="53" y="50"/>
                    <a:pt x="56" y="46"/>
                    <a:pt x="58" y="41"/>
                  </a:cubicBezTo>
                  <a:cubicBezTo>
                    <a:pt x="58" y="42"/>
                    <a:pt x="58" y="44"/>
                    <a:pt x="58" y="46"/>
                  </a:cubicBezTo>
                  <a:cubicBezTo>
                    <a:pt x="59" y="47"/>
                    <a:pt x="59" y="49"/>
                    <a:pt x="58" y="50"/>
                  </a:cubicBezTo>
                  <a:close/>
                  <a:moveTo>
                    <a:pt x="61" y="36"/>
                  </a:moveTo>
                  <a:cubicBezTo>
                    <a:pt x="60" y="37"/>
                    <a:pt x="59" y="38"/>
                    <a:pt x="58" y="40"/>
                  </a:cubicBezTo>
                  <a:cubicBezTo>
                    <a:pt x="59" y="37"/>
                    <a:pt x="60" y="35"/>
                    <a:pt x="60" y="32"/>
                  </a:cubicBezTo>
                  <a:cubicBezTo>
                    <a:pt x="60" y="30"/>
                    <a:pt x="59" y="27"/>
                    <a:pt x="58" y="25"/>
                  </a:cubicBezTo>
                  <a:cubicBezTo>
                    <a:pt x="59" y="26"/>
                    <a:pt x="60" y="27"/>
                    <a:pt x="61" y="28"/>
                  </a:cubicBezTo>
                  <a:cubicBezTo>
                    <a:pt x="63" y="30"/>
                    <a:pt x="64" y="31"/>
                    <a:pt x="64" y="32"/>
                  </a:cubicBezTo>
                  <a:cubicBezTo>
                    <a:pt x="64" y="34"/>
                    <a:pt x="63" y="35"/>
                    <a:pt x="6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0" name="Freeform 35"/>
            <p:cNvSpPr>
              <a:spLocks noEditPoints="1"/>
            </p:cNvSpPr>
            <p:nvPr/>
          </p:nvSpPr>
          <p:spPr bwMode="auto">
            <a:xfrm>
              <a:off x="5843290" y="5254807"/>
              <a:ext cx="328103" cy="313566"/>
            </a:xfrm>
            <a:custGeom>
              <a:avLst/>
              <a:gdLst>
                <a:gd name="T0" fmla="*/ 44 w 67"/>
                <a:gd name="T1" fmla="*/ 21 h 64"/>
                <a:gd name="T2" fmla="*/ 25 w 67"/>
                <a:gd name="T3" fmla="*/ 19 h 64"/>
                <a:gd name="T4" fmla="*/ 24 w 67"/>
                <a:gd name="T5" fmla="*/ 21 h 64"/>
                <a:gd name="T6" fmla="*/ 16 w 67"/>
                <a:gd name="T7" fmla="*/ 30 h 64"/>
                <a:gd name="T8" fmla="*/ 26 w 67"/>
                <a:gd name="T9" fmla="*/ 36 h 64"/>
                <a:gd name="T10" fmla="*/ 32 w 67"/>
                <a:gd name="T11" fmla="*/ 42 h 64"/>
                <a:gd name="T12" fmla="*/ 26 w 67"/>
                <a:gd name="T13" fmla="*/ 48 h 64"/>
                <a:gd name="T14" fmla="*/ 42 w 67"/>
                <a:gd name="T15" fmla="*/ 48 h 64"/>
                <a:gd name="T16" fmla="*/ 36 w 67"/>
                <a:gd name="T17" fmla="*/ 42 h 64"/>
                <a:gd name="T18" fmla="*/ 42 w 67"/>
                <a:gd name="T19" fmla="*/ 36 h 64"/>
                <a:gd name="T20" fmla="*/ 51 w 67"/>
                <a:gd name="T21" fmla="*/ 30 h 64"/>
                <a:gd name="T22" fmla="*/ 19 w 67"/>
                <a:gd name="T23" fmla="*/ 30 h 64"/>
                <a:gd name="T24" fmla="*/ 24 w 67"/>
                <a:gd name="T25" fmla="*/ 31 h 64"/>
                <a:gd name="T26" fmla="*/ 48 w 67"/>
                <a:gd name="T27" fmla="*/ 30 h 64"/>
                <a:gd name="T28" fmla="*/ 44 w 67"/>
                <a:gd name="T29" fmla="*/ 31 h 64"/>
                <a:gd name="T30" fmla="*/ 48 w 67"/>
                <a:gd name="T31" fmla="*/ 30 h 64"/>
                <a:gd name="T32" fmla="*/ 61 w 67"/>
                <a:gd name="T33" fmla="*/ 20 h 64"/>
                <a:gd name="T34" fmla="*/ 51 w 67"/>
                <a:gd name="T35" fmla="*/ 9 h 64"/>
                <a:gd name="T36" fmla="*/ 43 w 67"/>
                <a:gd name="T37" fmla="*/ 0 h 64"/>
                <a:gd name="T38" fmla="*/ 30 w 67"/>
                <a:gd name="T39" fmla="*/ 2 h 64"/>
                <a:gd name="T40" fmla="*/ 19 w 67"/>
                <a:gd name="T41" fmla="*/ 6 h 64"/>
                <a:gd name="T42" fmla="*/ 7 w 67"/>
                <a:gd name="T43" fmla="*/ 13 h 64"/>
                <a:gd name="T44" fmla="*/ 4 w 67"/>
                <a:gd name="T45" fmla="*/ 26 h 64"/>
                <a:gd name="T46" fmla="*/ 7 w 67"/>
                <a:gd name="T47" fmla="*/ 41 h 64"/>
                <a:gd name="T48" fmla="*/ 13 w 67"/>
                <a:gd name="T49" fmla="*/ 55 h 64"/>
                <a:gd name="T50" fmla="*/ 24 w 67"/>
                <a:gd name="T51" fmla="*/ 64 h 64"/>
                <a:gd name="T52" fmla="*/ 34 w 67"/>
                <a:gd name="T53" fmla="*/ 61 h 64"/>
                <a:gd name="T54" fmla="*/ 44 w 67"/>
                <a:gd name="T55" fmla="*/ 64 h 64"/>
                <a:gd name="T56" fmla="*/ 54 w 67"/>
                <a:gd name="T57" fmla="*/ 55 h 64"/>
                <a:gd name="T58" fmla="*/ 61 w 67"/>
                <a:gd name="T59" fmla="*/ 41 h 64"/>
                <a:gd name="T60" fmla="*/ 63 w 67"/>
                <a:gd name="T61" fmla="*/ 26 h 64"/>
                <a:gd name="T62" fmla="*/ 58 w 67"/>
                <a:gd name="T63" fmla="*/ 19 h 64"/>
                <a:gd name="T64" fmla="*/ 54 w 67"/>
                <a:gd name="T65" fmla="*/ 13 h 64"/>
                <a:gd name="T66" fmla="*/ 46 w 67"/>
                <a:gd name="T67" fmla="*/ 7 h 64"/>
                <a:gd name="T68" fmla="*/ 39 w 67"/>
                <a:gd name="T69" fmla="*/ 5 h 64"/>
                <a:gd name="T70" fmla="*/ 29 w 67"/>
                <a:gd name="T71" fmla="*/ 5 h 64"/>
                <a:gd name="T72" fmla="*/ 22 w 67"/>
                <a:gd name="T73" fmla="*/ 7 h 64"/>
                <a:gd name="T74" fmla="*/ 18 w 67"/>
                <a:gd name="T75" fmla="*/ 12 h 64"/>
                <a:gd name="T76" fmla="*/ 9 w 67"/>
                <a:gd name="T77" fmla="*/ 14 h 64"/>
                <a:gd name="T78" fmla="*/ 6 w 67"/>
                <a:gd name="T79" fmla="*/ 28 h 64"/>
                <a:gd name="T80" fmla="*/ 9 w 67"/>
                <a:gd name="T81" fmla="*/ 40 h 64"/>
                <a:gd name="T82" fmla="*/ 9 w 67"/>
                <a:gd name="T83" fmla="*/ 50 h 64"/>
                <a:gd name="T84" fmla="*/ 18 w 67"/>
                <a:gd name="T85" fmla="*/ 53 h 64"/>
                <a:gd name="T86" fmla="*/ 24 w 67"/>
                <a:gd name="T87" fmla="*/ 61 h 64"/>
                <a:gd name="T88" fmla="*/ 33 w 67"/>
                <a:gd name="T89" fmla="*/ 58 h 64"/>
                <a:gd name="T90" fmla="*/ 43 w 67"/>
                <a:gd name="T91" fmla="*/ 61 h 64"/>
                <a:gd name="T92" fmla="*/ 48 w 67"/>
                <a:gd name="T93" fmla="*/ 53 h 64"/>
                <a:gd name="T94" fmla="*/ 10 w 67"/>
                <a:gd name="T95" fmla="*/ 32 h 64"/>
                <a:gd name="T96" fmla="*/ 34 w 67"/>
                <a:gd name="T97" fmla="*/ 56 h 64"/>
                <a:gd name="T98" fmla="*/ 49 w 67"/>
                <a:gd name="T99" fmla="*/ 53 h 64"/>
                <a:gd name="T100" fmla="*/ 58 w 67"/>
                <a:gd name="T101" fmla="*/ 50 h 64"/>
                <a:gd name="T102" fmla="*/ 60 w 67"/>
                <a:gd name="T103" fmla="*/ 32 h 64"/>
                <a:gd name="T104" fmla="*/ 64 w 67"/>
                <a:gd name="T105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7" h="64">
                  <a:moveTo>
                    <a:pt x="51" y="23"/>
                  </a:moveTo>
                  <a:cubicBezTo>
                    <a:pt x="51" y="22"/>
                    <a:pt x="51" y="21"/>
                    <a:pt x="50" y="21"/>
                  </a:cubicBezTo>
                  <a:cubicBezTo>
                    <a:pt x="44" y="21"/>
                    <a:pt x="44" y="21"/>
                    <a:pt x="44" y="21"/>
                  </a:cubicBezTo>
                  <a:cubicBezTo>
                    <a:pt x="44" y="20"/>
                    <a:pt x="44" y="20"/>
                    <a:pt x="44" y="20"/>
                  </a:cubicBezTo>
                  <a:cubicBezTo>
                    <a:pt x="44" y="20"/>
                    <a:pt x="44" y="19"/>
                    <a:pt x="43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6" y="22"/>
                    <a:pt x="16" y="23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16" y="33"/>
                    <a:pt x="20" y="35"/>
                    <a:pt x="22" y="37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24" y="37"/>
                    <a:pt x="25" y="37"/>
                    <a:pt x="26" y="36"/>
                  </a:cubicBezTo>
                  <a:cubicBezTo>
                    <a:pt x="27" y="37"/>
                    <a:pt x="28" y="38"/>
                    <a:pt x="30" y="39"/>
                  </a:cubicBezTo>
                  <a:cubicBezTo>
                    <a:pt x="30" y="39"/>
                    <a:pt x="31" y="39"/>
                    <a:pt x="31" y="40"/>
                  </a:cubicBezTo>
                  <a:cubicBezTo>
                    <a:pt x="31" y="40"/>
                    <a:pt x="32" y="41"/>
                    <a:pt x="32" y="42"/>
                  </a:cubicBezTo>
                  <a:cubicBezTo>
                    <a:pt x="32" y="45"/>
                    <a:pt x="30" y="46"/>
                    <a:pt x="30" y="46"/>
                  </a:cubicBezTo>
                  <a:cubicBezTo>
                    <a:pt x="30" y="46"/>
                    <a:pt x="28" y="47"/>
                    <a:pt x="26" y="47"/>
                  </a:cubicBezTo>
                  <a:cubicBezTo>
                    <a:pt x="26" y="47"/>
                    <a:pt x="26" y="48"/>
                    <a:pt x="26" y="48"/>
                  </a:cubicBezTo>
                  <a:cubicBezTo>
                    <a:pt x="26" y="49"/>
                    <a:pt x="26" y="49"/>
                    <a:pt x="27" y="49"/>
                  </a:cubicBezTo>
                  <a:cubicBezTo>
                    <a:pt x="41" y="49"/>
                    <a:pt x="41" y="49"/>
                    <a:pt x="41" y="49"/>
                  </a:cubicBezTo>
                  <a:cubicBezTo>
                    <a:pt x="42" y="49"/>
                    <a:pt x="42" y="49"/>
                    <a:pt x="42" y="48"/>
                  </a:cubicBezTo>
                  <a:cubicBezTo>
                    <a:pt x="42" y="48"/>
                    <a:pt x="42" y="47"/>
                    <a:pt x="42" y="47"/>
                  </a:cubicBezTo>
                  <a:cubicBezTo>
                    <a:pt x="40" y="47"/>
                    <a:pt x="38" y="46"/>
                    <a:pt x="38" y="46"/>
                  </a:cubicBezTo>
                  <a:cubicBezTo>
                    <a:pt x="37" y="46"/>
                    <a:pt x="36" y="45"/>
                    <a:pt x="36" y="42"/>
                  </a:cubicBezTo>
                  <a:cubicBezTo>
                    <a:pt x="36" y="41"/>
                    <a:pt x="37" y="40"/>
                    <a:pt x="37" y="39"/>
                  </a:cubicBezTo>
                  <a:cubicBezTo>
                    <a:pt x="37" y="39"/>
                    <a:pt x="38" y="39"/>
                    <a:pt x="38" y="39"/>
                  </a:cubicBezTo>
                  <a:cubicBezTo>
                    <a:pt x="40" y="38"/>
                    <a:pt x="41" y="37"/>
                    <a:pt x="42" y="36"/>
                  </a:cubicBezTo>
                  <a:cubicBezTo>
                    <a:pt x="43" y="37"/>
                    <a:pt x="44" y="37"/>
                    <a:pt x="44" y="37"/>
                  </a:cubicBezTo>
                  <a:cubicBezTo>
                    <a:pt x="45" y="37"/>
                    <a:pt x="45" y="37"/>
                    <a:pt x="46" y="37"/>
                  </a:cubicBezTo>
                  <a:cubicBezTo>
                    <a:pt x="48" y="35"/>
                    <a:pt x="51" y="33"/>
                    <a:pt x="51" y="30"/>
                  </a:cubicBezTo>
                  <a:lnTo>
                    <a:pt x="51" y="23"/>
                  </a:lnTo>
                  <a:close/>
                  <a:moveTo>
                    <a:pt x="23" y="34"/>
                  </a:moveTo>
                  <a:cubicBezTo>
                    <a:pt x="19" y="31"/>
                    <a:pt x="19" y="30"/>
                    <a:pt x="19" y="30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2"/>
                    <a:pt x="24" y="33"/>
                    <a:pt x="24" y="33"/>
                  </a:cubicBezTo>
                  <a:cubicBezTo>
                    <a:pt x="24" y="34"/>
                    <a:pt x="24" y="34"/>
                    <a:pt x="23" y="34"/>
                  </a:cubicBezTo>
                  <a:close/>
                  <a:moveTo>
                    <a:pt x="48" y="30"/>
                  </a:moveTo>
                  <a:cubicBezTo>
                    <a:pt x="48" y="30"/>
                    <a:pt x="48" y="31"/>
                    <a:pt x="44" y="34"/>
                  </a:cubicBezTo>
                  <a:cubicBezTo>
                    <a:pt x="44" y="34"/>
                    <a:pt x="44" y="34"/>
                    <a:pt x="44" y="33"/>
                  </a:cubicBezTo>
                  <a:cubicBezTo>
                    <a:pt x="44" y="33"/>
                    <a:pt x="44" y="32"/>
                    <a:pt x="44" y="31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8" y="24"/>
                    <a:pt x="48" y="24"/>
                    <a:pt x="48" y="24"/>
                  </a:cubicBezTo>
                  <a:lnTo>
                    <a:pt x="48" y="30"/>
                  </a:lnTo>
                  <a:close/>
                  <a:moveTo>
                    <a:pt x="63" y="26"/>
                  </a:moveTo>
                  <a:cubicBezTo>
                    <a:pt x="62" y="25"/>
                    <a:pt x="61" y="24"/>
                    <a:pt x="61" y="24"/>
                  </a:cubicBezTo>
                  <a:cubicBezTo>
                    <a:pt x="61" y="23"/>
                    <a:pt x="61" y="21"/>
                    <a:pt x="61" y="20"/>
                  </a:cubicBezTo>
                  <a:cubicBezTo>
                    <a:pt x="62" y="17"/>
                    <a:pt x="62" y="15"/>
                    <a:pt x="61" y="13"/>
                  </a:cubicBezTo>
                  <a:cubicBezTo>
                    <a:pt x="59" y="11"/>
                    <a:pt x="57" y="10"/>
                    <a:pt x="54" y="10"/>
                  </a:cubicBezTo>
                  <a:cubicBezTo>
                    <a:pt x="53" y="10"/>
                    <a:pt x="51" y="10"/>
                    <a:pt x="51" y="9"/>
                  </a:cubicBezTo>
                  <a:cubicBezTo>
                    <a:pt x="50" y="9"/>
                    <a:pt x="49" y="7"/>
                    <a:pt x="49" y="6"/>
                  </a:cubicBezTo>
                  <a:cubicBezTo>
                    <a:pt x="48" y="4"/>
                    <a:pt x="47" y="1"/>
                    <a:pt x="44" y="1"/>
                  </a:cubicBezTo>
                  <a:cubicBezTo>
                    <a:pt x="44" y="0"/>
                    <a:pt x="43" y="0"/>
                    <a:pt x="43" y="0"/>
                  </a:cubicBezTo>
                  <a:cubicBezTo>
                    <a:pt x="41" y="0"/>
                    <a:pt x="39" y="1"/>
                    <a:pt x="37" y="2"/>
                  </a:cubicBezTo>
                  <a:cubicBezTo>
                    <a:pt x="36" y="3"/>
                    <a:pt x="35" y="4"/>
                    <a:pt x="34" y="4"/>
                  </a:cubicBezTo>
                  <a:cubicBezTo>
                    <a:pt x="33" y="4"/>
                    <a:pt x="32" y="3"/>
                    <a:pt x="30" y="2"/>
                  </a:cubicBezTo>
                  <a:cubicBezTo>
                    <a:pt x="29" y="1"/>
                    <a:pt x="27" y="0"/>
                    <a:pt x="25" y="0"/>
                  </a:cubicBezTo>
                  <a:cubicBezTo>
                    <a:pt x="25" y="0"/>
                    <a:pt x="24" y="0"/>
                    <a:pt x="24" y="1"/>
                  </a:cubicBezTo>
                  <a:cubicBezTo>
                    <a:pt x="21" y="1"/>
                    <a:pt x="20" y="4"/>
                    <a:pt x="19" y="6"/>
                  </a:cubicBezTo>
                  <a:cubicBezTo>
                    <a:pt x="18" y="7"/>
                    <a:pt x="18" y="9"/>
                    <a:pt x="17" y="9"/>
                  </a:cubicBezTo>
                  <a:cubicBezTo>
                    <a:pt x="16" y="10"/>
                    <a:pt x="15" y="10"/>
                    <a:pt x="13" y="10"/>
                  </a:cubicBezTo>
                  <a:cubicBezTo>
                    <a:pt x="11" y="10"/>
                    <a:pt x="8" y="11"/>
                    <a:pt x="7" y="13"/>
                  </a:cubicBezTo>
                  <a:cubicBezTo>
                    <a:pt x="5" y="15"/>
                    <a:pt x="6" y="17"/>
                    <a:pt x="6" y="20"/>
                  </a:cubicBezTo>
                  <a:cubicBezTo>
                    <a:pt x="7" y="21"/>
                    <a:pt x="7" y="23"/>
                    <a:pt x="7" y="24"/>
                  </a:cubicBezTo>
                  <a:cubicBezTo>
                    <a:pt x="7" y="24"/>
                    <a:pt x="5" y="25"/>
                    <a:pt x="4" y="26"/>
                  </a:cubicBezTo>
                  <a:cubicBezTo>
                    <a:pt x="3" y="28"/>
                    <a:pt x="0" y="30"/>
                    <a:pt x="0" y="32"/>
                  </a:cubicBezTo>
                  <a:cubicBezTo>
                    <a:pt x="0" y="35"/>
                    <a:pt x="3" y="37"/>
                    <a:pt x="4" y="38"/>
                  </a:cubicBezTo>
                  <a:cubicBezTo>
                    <a:pt x="5" y="39"/>
                    <a:pt x="7" y="40"/>
                    <a:pt x="7" y="41"/>
                  </a:cubicBezTo>
                  <a:cubicBezTo>
                    <a:pt x="7" y="42"/>
                    <a:pt x="7" y="44"/>
                    <a:pt x="6" y="45"/>
                  </a:cubicBezTo>
                  <a:cubicBezTo>
                    <a:pt x="6" y="47"/>
                    <a:pt x="5" y="50"/>
                    <a:pt x="7" y="52"/>
                  </a:cubicBezTo>
                  <a:cubicBezTo>
                    <a:pt x="8" y="54"/>
                    <a:pt x="11" y="54"/>
                    <a:pt x="13" y="55"/>
                  </a:cubicBezTo>
                  <a:cubicBezTo>
                    <a:pt x="15" y="55"/>
                    <a:pt x="16" y="55"/>
                    <a:pt x="17" y="55"/>
                  </a:cubicBezTo>
                  <a:cubicBezTo>
                    <a:pt x="18" y="56"/>
                    <a:pt x="18" y="57"/>
                    <a:pt x="19" y="59"/>
                  </a:cubicBezTo>
                  <a:cubicBezTo>
                    <a:pt x="20" y="61"/>
                    <a:pt x="21" y="63"/>
                    <a:pt x="24" y="64"/>
                  </a:cubicBezTo>
                  <a:cubicBezTo>
                    <a:pt x="24" y="64"/>
                    <a:pt x="25" y="64"/>
                    <a:pt x="25" y="64"/>
                  </a:cubicBezTo>
                  <a:cubicBezTo>
                    <a:pt x="27" y="64"/>
                    <a:pt x="29" y="63"/>
                    <a:pt x="30" y="62"/>
                  </a:cubicBezTo>
                  <a:cubicBezTo>
                    <a:pt x="32" y="62"/>
                    <a:pt x="33" y="61"/>
                    <a:pt x="34" y="61"/>
                  </a:cubicBezTo>
                  <a:cubicBezTo>
                    <a:pt x="35" y="61"/>
                    <a:pt x="36" y="62"/>
                    <a:pt x="37" y="62"/>
                  </a:cubicBezTo>
                  <a:cubicBezTo>
                    <a:pt x="39" y="63"/>
                    <a:pt x="41" y="64"/>
                    <a:pt x="43" y="64"/>
                  </a:cubicBezTo>
                  <a:cubicBezTo>
                    <a:pt x="43" y="64"/>
                    <a:pt x="44" y="64"/>
                    <a:pt x="44" y="64"/>
                  </a:cubicBezTo>
                  <a:cubicBezTo>
                    <a:pt x="47" y="63"/>
                    <a:pt x="48" y="61"/>
                    <a:pt x="49" y="59"/>
                  </a:cubicBezTo>
                  <a:cubicBezTo>
                    <a:pt x="49" y="57"/>
                    <a:pt x="50" y="56"/>
                    <a:pt x="51" y="55"/>
                  </a:cubicBezTo>
                  <a:cubicBezTo>
                    <a:pt x="51" y="55"/>
                    <a:pt x="53" y="55"/>
                    <a:pt x="54" y="55"/>
                  </a:cubicBezTo>
                  <a:cubicBezTo>
                    <a:pt x="57" y="54"/>
                    <a:pt x="59" y="54"/>
                    <a:pt x="61" y="52"/>
                  </a:cubicBezTo>
                  <a:cubicBezTo>
                    <a:pt x="62" y="50"/>
                    <a:pt x="62" y="47"/>
                    <a:pt x="61" y="45"/>
                  </a:cubicBezTo>
                  <a:cubicBezTo>
                    <a:pt x="61" y="44"/>
                    <a:pt x="61" y="42"/>
                    <a:pt x="61" y="41"/>
                  </a:cubicBezTo>
                  <a:cubicBezTo>
                    <a:pt x="61" y="40"/>
                    <a:pt x="62" y="39"/>
                    <a:pt x="63" y="38"/>
                  </a:cubicBezTo>
                  <a:cubicBezTo>
                    <a:pt x="65" y="37"/>
                    <a:pt x="67" y="35"/>
                    <a:pt x="67" y="32"/>
                  </a:cubicBezTo>
                  <a:cubicBezTo>
                    <a:pt x="67" y="30"/>
                    <a:pt x="65" y="28"/>
                    <a:pt x="63" y="26"/>
                  </a:cubicBezTo>
                  <a:close/>
                  <a:moveTo>
                    <a:pt x="54" y="13"/>
                  </a:moveTo>
                  <a:cubicBezTo>
                    <a:pt x="56" y="13"/>
                    <a:pt x="58" y="13"/>
                    <a:pt x="58" y="14"/>
                  </a:cubicBezTo>
                  <a:cubicBezTo>
                    <a:pt x="59" y="15"/>
                    <a:pt x="59" y="17"/>
                    <a:pt x="58" y="19"/>
                  </a:cubicBezTo>
                  <a:cubicBezTo>
                    <a:pt x="58" y="21"/>
                    <a:pt x="58" y="22"/>
                    <a:pt x="58" y="24"/>
                  </a:cubicBezTo>
                  <a:cubicBezTo>
                    <a:pt x="56" y="19"/>
                    <a:pt x="53" y="15"/>
                    <a:pt x="49" y="12"/>
                  </a:cubicBezTo>
                  <a:cubicBezTo>
                    <a:pt x="51" y="13"/>
                    <a:pt x="52" y="13"/>
                    <a:pt x="54" y="13"/>
                  </a:cubicBezTo>
                  <a:close/>
                  <a:moveTo>
                    <a:pt x="39" y="5"/>
                  </a:moveTo>
                  <a:cubicBezTo>
                    <a:pt x="41" y="4"/>
                    <a:pt x="42" y="3"/>
                    <a:pt x="43" y="3"/>
                  </a:cubicBezTo>
                  <a:cubicBezTo>
                    <a:pt x="44" y="4"/>
                    <a:pt x="45" y="6"/>
                    <a:pt x="46" y="7"/>
                  </a:cubicBezTo>
                  <a:cubicBezTo>
                    <a:pt x="47" y="9"/>
                    <a:pt x="47" y="10"/>
                    <a:pt x="48" y="11"/>
                  </a:cubicBezTo>
                  <a:cubicBezTo>
                    <a:pt x="44" y="8"/>
                    <a:pt x="40" y="7"/>
                    <a:pt x="35" y="7"/>
                  </a:cubicBezTo>
                  <a:cubicBezTo>
                    <a:pt x="36" y="6"/>
                    <a:pt x="38" y="6"/>
                    <a:pt x="39" y="5"/>
                  </a:cubicBezTo>
                  <a:close/>
                  <a:moveTo>
                    <a:pt x="22" y="7"/>
                  </a:moveTo>
                  <a:cubicBezTo>
                    <a:pt x="22" y="6"/>
                    <a:pt x="23" y="4"/>
                    <a:pt x="24" y="3"/>
                  </a:cubicBezTo>
                  <a:cubicBezTo>
                    <a:pt x="26" y="3"/>
                    <a:pt x="27" y="4"/>
                    <a:pt x="29" y="5"/>
                  </a:cubicBezTo>
                  <a:cubicBezTo>
                    <a:pt x="30" y="6"/>
                    <a:pt x="32" y="6"/>
                    <a:pt x="33" y="7"/>
                  </a:cubicBezTo>
                  <a:cubicBezTo>
                    <a:pt x="28" y="7"/>
                    <a:pt x="23" y="8"/>
                    <a:pt x="19" y="11"/>
                  </a:cubicBezTo>
                  <a:cubicBezTo>
                    <a:pt x="20" y="10"/>
                    <a:pt x="21" y="9"/>
                    <a:pt x="22" y="7"/>
                  </a:cubicBezTo>
                  <a:close/>
                  <a:moveTo>
                    <a:pt x="9" y="14"/>
                  </a:moveTo>
                  <a:cubicBezTo>
                    <a:pt x="10" y="13"/>
                    <a:pt x="12" y="13"/>
                    <a:pt x="14" y="13"/>
                  </a:cubicBezTo>
                  <a:cubicBezTo>
                    <a:pt x="15" y="13"/>
                    <a:pt x="17" y="13"/>
                    <a:pt x="18" y="12"/>
                  </a:cubicBezTo>
                  <a:cubicBezTo>
                    <a:pt x="14" y="15"/>
                    <a:pt x="11" y="19"/>
                    <a:pt x="10" y="24"/>
                  </a:cubicBezTo>
                  <a:cubicBezTo>
                    <a:pt x="10" y="22"/>
                    <a:pt x="10" y="21"/>
                    <a:pt x="9" y="19"/>
                  </a:cubicBezTo>
                  <a:cubicBezTo>
                    <a:pt x="9" y="17"/>
                    <a:pt x="9" y="15"/>
                    <a:pt x="9" y="14"/>
                  </a:cubicBezTo>
                  <a:close/>
                  <a:moveTo>
                    <a:pt x="6" y="36"/>
                  </a:moveTo>
                  <a:cubicBezTo>
                    <a:pt x="5" y="35"/>
                    <a:pt x="3" y="34"/>
                    <a:pt x="3" y="32"/>
                  </a:cubicBezTo>
                  <a:cubicBezTo>
                    <a:pt x="3" y="31"/>
                    <a:pt x="5" y="30"/>
                    <a:pt x="6" y="28"/>
                  </a:cubicBezTo>
                  <a:cubicBezTo>
                    <a:pt x="8" y="27"/>
                    <a:pt x="9" y="26"/>
                    <a:pt x="9" y="25"/>
                  </a:cubicBezTo>
                  <a:cubicBezTo>
                    <a:pt x="9" y="27"/>
                    <a:pt x="8" y="30"/>
                    <a:pt x="8" y="32"/>
                  </a:cubicBezTo>
                  <a:cubicBezTo>
                    <a:pt x="8" y="35"/>
                    <a:pt x="9" y="37"/>
                    <a:pt x="9" y="40"/>
                  </a:cubicBezTo>
                  <a:cubicBezTo>
                    <a:pt x="9" y="38"/>
                    <a:pt x="8" y="37"/>
                    <a:pt x="6" y="36"/>
                  </a:cubicBezTo>
                  <a:close/>
                  <a:moveTo>
                    <a:pt x="14" y="52"/>
                  </a:moveTo>
                  <a:cubicBezTo>
                    <a:pt x="12" y="51"/>
                    <a:pt x="10" y="51"/>
                    <a:pt x="9" y="50"/>
                  </a:cubicBezTo>
                  <a:cubicBezTo>
                    <a:pt x="9" y="49"/>
                    <a:pt x="9" y="47"/>
                    <a:pt x="9" y="46"/>
                  </a:cubicBezTo>
                  <a:cubicBezTo>
                    <a:pt x="10" y="44"/>
                    <a:pt x="10" y="42"/>
                    <a:pt x="10" y="41"/>
                  </a:cubicBezTo>
                  <a:cubicBezTo>
                    <a:pt x="11" y="46"/>
                    <a:pt x="14" y="50"/>
                    <a:pt x="18" y="53"/>
                  </a:cubicBezTo>
                  <a:cubicBezTo>
                    <a:pt x="17" y="52"/>
                    <a:pt x="15" y="52"/>
                    <a:pt x="14" y="52"/>
                  </a:cubicBezTo>
                  <a:close/>
                  <a:moveTo>
                    <a:pt x="29" y="60"/>
                  </a:moveTo>
                  <a:cubicBezTo>
                    <a:pt x="27" y="61"/>
                    <a:pt x="26" y="62"/>
                    <a:pt x="24" y="61"/>
                  </a:cubicBezTo>
                  <a:cubicBezTo>
                    <a:pt x="23" y="61"/>
                    <a:pt x="22" y="59"/>
                    <a:pt x="22" y="57"/>
                  </a:cubicBezTo>
                  <a:cubicBezTo>
                    <a:pt x="21" y="56"/>
                    <a:pt x="20" y="54"/>
                    <a:pt x="19" y="53"/>
                  </a:cubicBezTo>
                  <a:cubicBezTo>
                    <a:pt x="23" y="56"/>
                    <a:pt x="28" y="58"/>
                    <a:pt x="33" y="58"/>
                  </a:cubicBezTo>
                  <a:cubicBezTo>
                    <a:pt x="32" y="58"/>
                    <a:pt x="30" y="59"/>
                    <a:pt x="29" y="60"/>
                  </a:cubicBezTo>
                  <a:close/>
                  <a:moveTo>
                    <a:pt x="46" y="57"/>
                  </a:moveTo>
                  <a:cubicBezTo>
                    <a:pt x="45" y="59"/>
                    <a:pt x="44" y="61"/>
                    <a:pt x="43" y="61"/>
                  </a:cubicBezTo>
                  <a:cubicBezTo>
                    <a:pt x="42" y="62"/>
                    <a:pt x="41" y="61"/>
                    <a:pt x="39" y="60"/>
                  </a:cubicBezTo>
                  <a:cubicBezTo>
                    <a:pt x="37" y="59"/>
                    <a:pt x="36" y="58"/>
                    <a:pt x="35" y="58"/>
                  </a:cubicBezTo>
                  <a:cubicBezTo>
                    <a:pt x="40" y="58"/>
                    <a:pt x="44" y="56"/>
                    <a:pt x="48" y="53"/>
                  </a:cubicBezTo>
                  <a:cubicBezTo>
                    <a:pt x="47" y="54"/>
                    <a:pt x="47" y="56"/>
                    <a:pt x="46" y="57"/>
                  </a:cubicBezTo>
                  <a:close/>
                  <a:moveTo>
                    <a:pt x="34" y="56"/>
                  </a:moveTo>
                  <a:cubicBezTo>
                    <a:pt x="21" y="56"/>
                    <a:pt x="10" y="45"/>
                    <a:pt x="10" y="32"/>
                  </a:cubicBezTo>
                  <a:cubicBezTo>
                    <a:pt x="10" y="19"/>
                    <a:pt x="21" y="9"/>
                    <a:pt x="34" y="9"/>
                  </a:cubicBezTo>
                  <a:cubicBezTo>
                    <a:pt x="47" y="9"/>
                    <a:pt x="58" y="19"/>
                    <a:pt x="58" y="32"/>
                  </a:cubicBezTo>
                  <a:cubicBezTo>
                    <a:pt x="58" y="45"/>
                    <a:pt x="47" y="56"/>
                    <a:pt x="34" y="56"/>
                  </a:cubicBezTo>
                  <a:close/>
                  <a:moveTo>
                    <a:pt x="58" y="50"/>
                  </a:moveTo>
                  <a:cubicBezTo>
                    <a:pt x="58" y="51"/>
                    <a:pt x="56" y="51"/>
                    <a:pt x="54" y="52"/>
                  </a:cubicBezTo>
                  <a:cubicBezTo>
                    <a:pt x="52" y="52"/>
                    <a:pt x="51" y="52"/>
                    <a:pt x="49" y="53"/>
                  </a:cubicBezTo>
                  <a:cubicBezTo>
                    <a:pt x="53" y="50"/>
                    <a:pt x="56" y="46"/>
                    <a:pt x="58" y="41"/>
                  </a:cubicBezTo>
                  <a:cubicBezTo>
                    <a:pt x="58" y="42"/>
                    <a:pt x="58" y="44"/>
                    <a:pt x="58" y="46"/>
                  </a:cubicBezTo>
                  <a:cubicBezTo>
                    <a:pt x="59" y="47"/>
                    <a:pt x="59" y="49"/>
                    <a:pt x="58" y="50"/>
                  </a:cubicBezTo>
                  <a:close/>
                  <a:moveTo>
                    <a:pt x="61" y="36"/>
                  </a:moveTo>
                  <a:cubicBezTo>
                    <a:pt x="60" y="37"/>
                    <a:pt x="59" y="38"/>
                    <a:pt x="58" y="40"/>
                  </a:cubicBezTo>
                  <a:cubicBezTo>
                    <a:pt x="59" y="37"/>
                    <a:pt x="60" y="35"/>
                    <a:pt x="60" y="32"/>
                  </a:cubicBezTo>
                  <a:cubicBezTo>
                    <a:pt x="60" y="30"/>
                    <a:pt x="59" y="27"/>
                    <a:pt x="58" y="25"/>
                  </a:cubicBezTo>
                  <a:cubicBezTo>
                    <a:pt x="59" y="26"/>
                    <a:pt x="60" y="27"/>
                    <a:pt x="61" y="28"/>
                  </a:cubicBezTo>
                  <a:cubicBezTo>
                    <a:pt x="63" y="30"/>
                    <a:pt x="64" y="31"/>
                    <a:pt x="64" y="32"/>
                  </a:cubicBezTo>
                  <a:cubicBezTo>
                    <a:pt x="64" y="34"/>
                    <a:pt x="63" y="35"/>
                    <a:pt x="6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1" name="Freeform 33"/>
            <p:cNvSpPr>
              <a:spLocks noEditPoints="1"/>
            </p:cNvSpPr>
            <p:nvPr/>
          </p:nvSpPr>
          <p:spPr bwMode="auto">
            <a:xfrm>
              <a:off x="6480791" y="5397488"/>
              <a:ext cx="282099" cy="288980"/>
            </a:xfrm>
            <a:custGeom>
              <a:avLst/>
              <a:gdLst>
                <a:gd name="T0" fmla="*/ 8 w 52"/>
                <a:gd name="T1" fmla="*/ 19 h 53"/>
                <a:gd name="T2" fmla="*/ 8 w 52"/>
                <a:gd name="T3" fmla="*/ 19 h 53"/>
                <a:gd name="T4" fmla="*/ 8 w 52"/>
                <a:gd name="T5" fmla="*/ 18 h 53"/>
                <a:gd name="T6" fmla="*/ 8 w 52"/>
                <a:gd name="T7" fmla="*/ 17 h 53"/>
                <a:gd name="T8" fmla="*/ 8 w 52"/>
                <a:gd name="T9" fmla="*/ 17 h 53"/>
                <a:gd name="T10" fmla="*/ 15 w 52"/>
                <a:gd name="T11" fmla="*/ 10 h 53"/>
                <a:gd name="T12" fmla="*/ 17 w 52"/>
                <a:gd name="T13" fmla="*/ 10 h 53"/>
                <a:gd name="T14" fmla="*/ 17 w 52"/>
                <a:gd name="T15" fmla="*/ 12 h 53"/>
                <a:gd name="T16" fmla="*/ 13 w 52"/>
                <a:gd name="T17" fmla="*/ 17 h 53"/>
                <a:gd name="T18" fmla="*/ 39 w 52"/>
                <a:gd name="T19" fmla="*/ 17 h 53"/>
                <a:gd name="T20" fmla="*/ 40 w 52"/>
                <a:gd name="T21" fmla="*/ 18 h 53"/>
                <a:gd name="T22" fmla="*/ 39 w 52"/>
                <a:gd name="T23" fmla="*/ 20 h 53"/>
                <a:gd name="T24" fmla="*/ 13 w 52"/>
                <a:gd name="T25" fmla="*/ 20 h 53"/>
                <a:gd name="T26" fmla="*/ 17 w 52"/>
                <a:gd name="T27" fmla="*/ 24 h 53"/>
                <a:gd name="T28" fmla="*/ 17 w 52"/>
                <a:gd name="T29" fmla="*/ 26 h 53"/>
                <a:gd name="T30" fmla="*/ 16 w 52"/>
                <a:gd name="T31" fmla="*/ 26 h 53"/>
                <a:gd name="T32" fmla="*/ 15 w 52"/>
                <a:gd name="T33" fmla="*/ 26 h 53"/>
                <a:gd name="T34" fmla="*/ 8 w 52"/>
                <a:gd name="T35" fmla="*/ 19 h 53"/>
                <a:gd name="T36" fmla="*/ 43 w 52"/>
                <a:gd name="T37" fmla="*/ 34 h 53"/>
                <a:gd name="T38" fmla="*/ 43 w 52"/>
                <a:gd name="T39" fmla="*/ 34 h 53"/>
                <a:gd name="T40" fmla="*/ 36 w 52"/>
                <a:gd name="T41" fmla="*/ 27 h 53"/>
                <a:gd name="T42" fmla="*/ 34 w 52"/>
                <a:gd name="T43" fmla="*/ 27 h 53"/>
                <a:gd name="T44" fmla="*/ 34 w 52"/>
                <a:gd name="T45" fmla="*/ 29 h 53"/>
                <a:gd name="T46" fmla="*/ 39 w 52"/>
                <a:gd name="T47" fmla="*/ 33 h 53"/>
                <a:gd name="T48" fmla="*/ 13 w 52"/>
                <a:gd name="T49" fmla="*/ 33 h 53"/>
                <a:gd name="T50" fmla="*/ 11 w 52"/>
                <a:gd name="T51" fmla="*/ 35 h 53"/>
                <a:gd name="T52" fmla="*/ 13 w 52"/>
                <a:gd name="T53" fmla="*/ 36 h 53"/>
                <a:gd name="T54" fmla="*/ 39 w 52"/>
                <a:gd name="T55" fmla="*/ 36 h 53"/>
                <a:gd name="T56" fmla="*/ 34 w 52"/>
                <a:gd name="T57" fmla="*/ 41 h 53"/>
                <a:gd name="T58" fmla="*/ 34 w 52"/>
                <a:gd name="T59" fmla="*/ 43 h 53"/>
                <a:gd name="T60" fmla="*/ 35 w 52"/>
                <a:gd name="T61" fmla="*/ 43 h 53"/>
                <a:gd name="T62" fmla="*/ 36 w 52"/>
                <a:gd name="T63" fmla="*/ 43 h 53"/>
                <a:gd name="T64" fmla="*/ 43 w 52"/>
                <a:gd name="T65" fmla="*/ 36 h 53"/>
                <a:gd name="T66" fmla="*/ 43 w 52"/>
                <a:gd name="T67" fmla="*/ 36 h 53"/>
                <a:gd name="T68" fmla="*/ 44 w 52"/>
                <a:gd name="T69" fmla="*/ 35 h 53"/>
                <a:gd name="T70" fmla="*/ 43 w 52"/>
                <a:gd name="T71" fmla="*/ 34 h 53"/>
                <a:gd name="T72" fmla="*/ 52 w 52"/>
                <a:gd name="T73" fmla="*/ 7 h 53"/>
                <a:gd name="T74" fmla="*/ 52 w 52"/>
                <a:gd name="T75" fmla="*/ 45 h 53"/>
                <a:gd name="T76" fmla="*/ 45 w 52"/>
                <a:gd name="T77" fmla="*/ 53 h 53"/>
                <a:gd name="T78" fmla="*/ 7 w 52"/>
                <a:gd name="T79" fmla="*/ 53 h 53"/>
                <a:gd name="T80" fmla="*/ 0 w 52"/>
                <a:gd name="T81" fmla="*/ 45 h 53"/>
                <a:gd name="T82" fmla="*/ 0 w 52"/>
                <a:gd name="T83" fmla="*/ 7 h 53"/>
                <a:gd name="T84" fmla="*/ 7 w 52"/>
                <a:gd name="T85" fmla="*/ 0 h 53"/>
                <a:gd name="T86" fmla="*/ 45 w 52"/>
                <a:gd name="T87" fmla="*/ 0 h 53"/>
                <a:gd name="T88" fmla="*/ 52 w 52"/>
                <a:gd name="T89" fmla="*/ 7 h 53"/>
                <a:gd name="T90" fmla="*/ 49 w 52"/>
                <a:gd name="T91" fmla="*/ 7 h 53"/>
                <a:gd name="T92" fmla="*/ 45 w 52"/>
                <a:gd name="T93" fmla="*/ 3 h 53"/>
                <a:gd name="T94" fmla="*/ 7 w 52"/>
                <a:gd name="T95" fmla="*/ 3 h 53"/>
                <a:gd name="T96" fmla="*/ 3 w 52"/>
                <a:gd name="T97" fmla="*/ 7 h 53"/>
                <a:gd name="T98" fmla="*/ 3 w 52"/>
                <a:gd name="T99" fmla="*/ 45 h 53"/>
                <a:gd name="T100" fmla="*/ 7 w 52"/>
                <a:gd name="T101" fmla="*/ 50 h 53"/>
                <a:gd name="T102" fmla="*/ 45 w 52"/>
                <a:gd name="T103" fmla="*/ 50 h 53"/>
                <a:gd name="T104" fmla="*/ 49 w 52"/>
                <a:gd name="T105" fmla="*/ 45 h 53"/>
                <a:gd name="T106" fmla="*/ 49 w 52"/>
                <a:gd name="T107" fmla="*/ 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2" h="53">
                  <a:moveTo>
                    <a:pt x="8" y="19"/>
                  </a:move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8"/>
                    <a:pt x="8" y="18"/>
                  </a:cubicBezTo>
                  <a:cubicBezTo>
                    <a:pt x="8" y="18"/>
                    <a:pt x="8" y="17"/>
                    <a:pt x="8" y="17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9"/>
                    <a:pt x="16" y="9"/>
                    <a:pt x="17" y="10"/>
                  </a:cubicBezTo>
                  <a:cubicBezTo>
                    <a:pt x="18" y="11"/>
                    <a:pt x="18" y="12"/>
                    <a:pt x="17" y="12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40" y="17"/>
                    <a:pt x="40" y="17"/>
                    <a:pt x="40" y="18"/>
                  </a:cubicBezTo>
                  <a:cubicBezTo>
                    <a:pt x="40" y="19"/>
                    <a:pt x="40" y="20"/>
                    <a:pt x="39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8" y="24"/>
                    <a:pt x="18" y="25"/>
                    <a:pt x="17" y="26"/>
                  </a:cubicBezTo>
                  <a:cubicBezTo>
                    <a:pt x="17" y="26"/>
                    <a:pt x="16" y="26"/>
                    <a:pt x="16" y="26"/>
                  </a:cubicBezTo>
                  <a:cubicBezTo>
                    <a:pt x="16" y="26"/>
                    <a:pt x="15" y="26"/>
                    <a:pt x="15" y="26"/>
                  </a:cubicBezTo>
                  <a:lnTo>
                    <a:pt x="8" y="19"/>
                  </a:lnTo>
                  <a:close/>
                  <a:moveTo>
                    <a:pt x="43" y="34"/>
                  </a:moveTo>
                  <a:cubicBezTo>
                    <a:pt x="43" y="34"/>
                    <a:pt x="43" y="34"/>
                    <a:pt x="43" y="34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6"/>
                    <a:pt x="35" y="26"/>
                    <a:pt x="34" y="27"/>
                  </a:cubicBezTo>
                  <a:cubicBezTo>
                    <a:pt x="34" y="28"/>
                    <a:pt x="34" y="29"/>
                    <a:pt x="34" y="29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2" y="33"/>
                    <a:pt x="11" y="34"/>
                    <a:pt x="11" y="35"/>
                  </a:cubicBezTo>
                  <a:cubicBezTo>
                    <a:pt x="11" y="36"/>
                    <a:pt x="12" y="36"/>
                    <a:pt x="13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4" y="41"/>
                    <a:pt x="34" y="42"/>
                    <a:pt x="34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4" y="36"/>
                    <a:pt x="44" y="35"/>
                    <a:pt x="44" y="35"/>
                  </a:cubicBezTo>
                  <a:cubicBezTo>
                    <a:pt x="44" y="35"/>
                    <a:pt x="44" y="34"/>
                    <a:pt x="43" y="34"/>
                  </a:cubicBezTo>
                  <a:close/>
                  <a:moveTo>
                    <a:pt x="52" y="7"/>
                  </a:moveTo>
                  <a:cubicBezTo>
                    <a:pt x="52" y="45"/>
                    <a:pt x="52" y="45"/>
                    <a:pt x="52" y="45"/>
                  </a:cubicBezTo>
                  <a:cubicBezTo>
                    <a:pt x="52" y="49"/>
                    <a:pt x="49" y="53"/>
                    <a:pt x="45" y="53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3" y="53"/>
                    <a:pt x="0" y="49"/>
                    <a:pt x="0" y="45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4"/>
                    <a:pt x="3" y="0"/>
                    <a:pt x="7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9" y="0"/>
                    <a:pt x="52" y="4"/>
                    <a:pt x="52" y="7"/>
                  </a:cubicBezTo>
                  <a:close/>
                  <a:moveTo>
                    <a:pt x="49" y="7"/>
                  </a:moveTo>
                  <a:cubicBezTo>
                    <a:pt x="49" y="5"/>
                    <a:pt x="47" y="3"/>
                    <a:pt x="45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4" y="3"/>
                    <a:pt x="3" y="5"/>
                    <a:pt x="3" y="7"/>
                  </a:cubicBezTo>
                  <a:cubicBezTo>
                    <a:pt x="3" y="45"/>
                    <a:pt x="3" y="45"/>
                    <a:pt x="3" y="45"/>
                  </a:cubicBezTo>
                  <a:cubicBezTo>
                    <a:pt x="3" y="48"/>
                    <a:pt x="4" y="50"/>
                    <a:pt x="7" y="50"/>
                  </a:cubicBezTo>
                  <a:cubicBezTo>
                    <a:pt x="45" y="50"/>
                    <a:pt x="45" y="50"/>
                    <a:pt x="45" y="50"/>
                  </a:cubicBezTo>
                  <a:cubicBezTo>
                    <a:pt x="47" y="50"/>
                    <a:pt x="49" y="48"/>
                    <a:pt x="49" y="45"/>
                  </a:cubicBezTo>
                  <a:lnTo>
                    <a:pt x="49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2" name="Freeform 38"/>
            <p:cNvSpPr>
              <a:spLocks noEditPoints="1"/>
            </p:cNvSpPr>
            <p:nvPr/>
          </p:nvSpPr>
          <p:spPr bwMode="auto">
            <a:xfrm>
              <a:off x="7965069" y="4244772"/>
              <a:ext cx="355281" cy="316061"/>
            </a:xfrm>
            <a:custGeom>
              <a:avLst/>
              <a:gdLst>
                <a:gd name="T0" fmla="*/ 63 w 65"/>
                <a:gd name="T1" fmla="*/ 24 h 58"/>
                <a:gd name="T2" fmla="*/ 49 w 65"/>
                <a:gd name="T3" fmla="*/ 22 h 58"/>
                <a:gd name="T4" fmla="*/ 42 w 65"/>
                <a:gd name="T5" fmla="*/ 16 h 58"/>
                <a:gd name="T6" fmla="*/ 32 w 65"/>
                <a:gd name="T7" fmla="*/ 6 h 58"/>
                <a:gd name="T8" fmla="*/ 24 w 65"/>
                <a:gd name="T9" fmla="*/ 0 h 58"/>
                <a:gd name="T10" fmla="*/ 24 w 65"/>
                <a:gd name="T11" fmla="*/ 23 h 58"/>
                <a:gd name="T12" fmla="*/ 21 w 65"/>
                <a:gd name="T13" fmla="*/ 22 h 58"/>
                <a:gd name="T14" fmla="*/ 3 w 65"/>
                <a:gd name="T15" fmla="*/ 28 h 58"/>
                <a:gd name="T16" fmla="*/ 0 w 65"/>
                <a:gd name="T17" fmla="*/ 34 h 58"/>
                <a:gd name="T18" fmla="*/ 2 w 65"/>
                <a:gd name="T19" fmla="*/ 41 h 58"/>
                <a:gd name="T20" fmla="*/ 5 w 65"/>
                <a:gd name="T21" fmla="*/ 48 h 58"/>
                <a:gd name="T22" fmla="*/ 10 w 65"/>
                <a:gd name="T23" fmla="*/ 55 h 58"/>
                <a:gd name="T24" fmla="*/ 35 w 65"/>
                <a:gd name="T25" fmla="*/ 57 h 58"/>
                <a:gd name="T26" fmla="*/ 45 w 65"/>
                <a:gd name="T27" fmla="*/ 55 h 58"/>
                <a:gd name="T28" fmla="*/ 60 w 65"/>
                <a:gd name="T29" fmla="*/ 57 h 58"/>
                <a:gd name="T30" fmla="*/ 64 w 65"/>
                <a:gd name="T31" fmla="*/ 26 h 58"/>
                <a:gd name="T32" fmla="*/ 9 w 65"/>
                <a:gd name="T33" fmla="*/ 25 h 58"/>
                <a:gd name="T34" fmla="*/ 24 w 65"/>
                <a:gd name="T35" fmla="*/ 28 h 58"/>
                <a:gd name="T36" fmla="*/ 9 w 65"/>
                <a:gd name="T37" fmla="*/ 30 h 58"/>
                <a:gd name="T38" fmla="*/ 9 w 65"/>
                <a:gd name="T39" fmla="*/ 25 h 58"/>
                <a:gd name="T40" fmla="*/ 18 w 65"/>
                <a:gd name="T41" fmla="*/ 32 h 58"/>
                <a:gd name="T42" fmla="*/ 18 w 65"/>
                <a:gd name="T43" fmla="*/ 37 h 58"/>
                <a:gd name="T44" fmla="*/ 6 w 65"/>
                <a:gd name="T45" fmla="*/ 37 h 58"/>
                <a:gd name="T46" fmla="*/ 6 w 65"/>
                <a:gd name="T47" fmla="*/ 32 h 58"/>
                <a:gd name="T48" fmla="*/ 18 w 65"/>
                <a:gd name="T49" fmla="*/ 39 h 58"/>
                <a:gd name="T50" fmla="*/ 23 w 65"/>
                <a:gd name="T51" fmla="*/ 41 h 58"/>
                <a:gd name="T52" fmla="*/ 11 w 65"/>
                <a:gd name="T53" fmla="*/ 43 h 58"/>
                <a:gd name="T54" fmla="*/ 5 w 65"/>
                <a:gd name="T55" fmla="*/ 41 h 58"/>
                <a:gd name="T56" fmla="*/ 11 w 65"/>
                <a:gd name="T57" fmla="*/ 45 h 58"/>
                <a:gd name="T58" fmla="*/ 23 w 65"/>
                <a:gd name="T59" fmla="*/ 45 h 58"/>
                <a:gd name="T60" fmla="*/ 23 w 65"/>
                <a:gd name="T61" fmla="*/ 50 h 58"/>
                <a:gd name="T62" fmla="*/ 8 w 65"/>
                <a:gd name="T63" fmla="*/ 48 h 58"/>
                <a:gd name="T64" fmla="*/ 23 w 65"/>
                <a:gd name="T65" fmla="*/ 52 h 58"/>
                <a:gd name="T66" fmla="*/ 24 w 65"/>
                <a:gd name="T67" fmla="*/ 44 h 58"/>
                <a:gd name="T68" fmla="*/ 22 w 65"/>
                <a:gd name="T69" fmla="*/ 37 h 58"/>
                <a:gd name="T70" fmla="*/ 21 w 65"/>
                <a:gd name="T71" fmla="*/ 32 h 58"/>
                <a:gd name="T72" fmla="*/ 26 w 65"/>
                <a:gd name="T73" fmla="*/ 26 h 58"/>
                <a:gd name="T74" fmla="*/ 28 w 65"/>
                <a:gd name="T75" fmla="*/ 31 h 58"/>
                <a:gd name="T76" fmla="*/ 39 w 65"/>
                <a:gd name="T77" fmla="*/ 40 h 58"/>
                <a:gd name="T78" fmla="*/ 30 w 65"/>
                <a:gd name="T79" fmla="*/ 31 h 58"/>
                <a:gd name="T80" fmla="*/ 29 w 65"/>
                <a:gd name="T81" fmla="*/ 24 h 58"/>
                <a:gd name="T82" fmla="*/ 29 w 65"/>
                <a:gd name="T83" fmla="*/ 24 h 58"/>
                <a:gd name="T84" fmla="*/ 22 w 65"/>
                <a:gd name="T85" fmla="*/ 8 h 58"/>
                <a:gd name="T86" fmla="*/ 28 w 65"/>
                <a:gd name="T87" fmla="*/ 4 h 58"/>
                <a:gd name="T88" fmla="*/ 32 w 65"/>
                <a:gd name="T89" fmla="*/ 14 h 58"/>
                <a:gd name="T90" fmla="*/ 43 w 65"/>
                <a:gd name="T91" fmla="*/ 20 h 58"/>
                <a:gd name="T92" fmla="*/ 46 w 65"/>
                <a:gd name="T93" fmla="*/ 50 h 58"/>
                <a:gd name="T94" fmla="*/ 12 w 65"/>
                <a:gd name="T95" fmla="*/ 52 h 58"/>
                <a:gd name="T96" fmla="*/ 23 w 65"/>
                <a:gd name="T97" fmla="*/ 52 h 58"/>
                <a:gd name="T98" fmla="*/ 61 w 65"/>
                <a:gd name="T99" fmla="*/ 27 h 58"/>
                <a:gd name="T100" fmla="*/ 48 w 65"/>
                <a:gd name="T101" fmla="*/ 5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5" h="58">
                  <a:moveTo>
                    <a:pt x="64" y="24"/>
                  </a:moveTo>
                  <a:cubicBezTo>
                    <a:pt x="64" y="24"/>
                    <a:pt x="63" y="24"/>
                    <a:pt x="63" y="24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7" y="20"/>
                    <a:pt x="46" y="18"/>
                    <a:pt x="45" y="18"/>
                  </a:cubicBezTo>
                  <a:cubicBezTo>
                    <a:pt x="44" y="17"/>
                    <a:pt x="43" y="17"/>
                    <a:pt x="42" y="16"/>
                  </a:cubicBezTo>
                  <a:cubicBezTo>
                    <a:pt x="39" y="15"/>
                    <a:pt x="37" y="14"/>
                    <a:pt x="35" y="12"/>
                  </a:cubicBezTo>
                  <a:cubicBezTo>
                    <a:pt x="33" y="10"/>
                    <a:pt x="32" y="8"/>
                    <a:pt x="32" y="6"/>
                  </a:cubicBezTo>
                  <a:cubicBezTo>
                    <a:pt x="31" y="4"/>
                    <a:pt x="31" y="2"/>
                    <a:pt x="30" y="1"/>
                  </a:cubicBezTo>
                  <a:cubicBezTo>
                    <a:pt x="28" y="0"/>
                    <a:pt x="26" y="0"/>
                    <a:pt x="24" y="0"/>
                  </a:cubicBezTo>
                  <a:cubicBezTo>
                    <a:pt x="22" y="1"/>
                    <a:pt x="20" y="4"/>
                    <a:pt x="20" y="7"/>
                  </a:cubicBezTo>
                  <a:cubicBezTo>
                    <a:pt x="19" y="14"/>
                    <a:pt x="22" y="19"/>
                    <a:pt x="24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3" y="22"/>
                    <a:pt x="22" y="22"/>
                    <a:pt x="21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6" y="22"/>
                    <a:pt x="3" y="25"/>
                    <a:pt x="3" y="28"/>
                  </a:cubicBezTo>
                  <a:cubicBezTo>
                    <a:pt x="3" y="28"/>
                    <a:pt x="3" y="29"/>
                    <a:pt x="4" y="29"/>
                  </a:cubicBezTo>
                  <a:cubicBezTo>
                    <a:pt x="1" y="30"/>
                    <a:pt x="0" y="32"/>
                    <a:pt x="0" y="34"/>
                  </a:cubicBezTo>
                  <a:cubicBezTo>
                    <a:pt x="0" y="36"/>
                    <a:pt x="1" y="38"/>
                    <a:pt x="2" y="39"/>
                  </a:cubicBezTo>
                  <a:cubicBezTo>
                    <a:pt x="2" y="40"/>
                    <a:pt x="2" y="40"/>
                    <a:pt x="2" y="41"/>
                  </a:cubicBezTo>
                  <a:cubicBezTo>
                    <a:pt x="2" y="43"/>
                    <a:pt x="3" y="45"/>
                    <a:pt x="5" y="46"/>
                  </a:cubicBezTo>
                  <a:cubicBezTo>
                    <a:pt x="5" y="46"/>
                    <a:pt x="5" y="47"/>
                    <a:pt x="5" y="48"/>
                  </a:cubicBezTo>
                  <a:cubicBezTo>
                    <a:pt x="5" y="50"/>
                    <a:pt x="6" y="52"/>
                    <a:pt x="8" y="53"/>
                  </a:cubicBezTo>
                  <a:cubicBezTo>
                    <a:pt x="9" y="53"/>
                    <a:pt x="9" y="54"/>
                    <a:pt x="10" y="55"/>
                  </a:cubicBezTo>
                  <a:cubicBezTo>
                    <a:pt x="13" y="57"/>
                    <a:pt x="24" y="58"/>
                    <a:pt x="30" y="58"/>
                  </a:cubicBezTo>
                  <a:cubicBezTo>
                    <a:pt x="32" y="58"/>
                    <a:pt x="34" y="58"/>
                    <a:pt x="35" y="57"/>
                  </a:cubicBezTo>
                  <a:cubicBezTo>
                    <a:pt x="38" y="57"/>
                    <a:pt x="41" y="56"/>
                    <a:pt x="45" y="54"/>
                  </a:cubicBezTo>
                  <a:cubicBezTo>
                    <a:pt x="45" y="55"/>
                    <a:pt x="45" y="55"/>
                    <a:pt x="45" y="55"/>
                  </a:cubicBezTo>
                  <a:cubicBezTo>
                    <a:pt x="45" y="56"/>
                    <a:pt x="46" y="56"/>
                    <a:pt x="46" y="56"/>
                  </a:cubicBezTo>
                  <a:cubicBezTo>
                    <a:pt x="60" y="57"/>
                    <a:pt x="60" y="57"/>
                    <a:pt x="60" y="57"/>
                  </a:cubicBezTo>
                  <a:cubicBezTo>
                    <a:pt x="61" y="57"/>
                    <a:pt x="62" y="56"/>
                    <a:pt x="62" y="55"/>
                  </a:cubicBezTo>
                  <a:cubicBezTo>
                    <a:pt x="64" y="26"/>
                    <a:pt x="64" y="26"/>
                    <a:pt x="64" y="26"/>
                  </a:cubicBezTo>
                  <a:cubicBezTo>
                    <a:pt x="65" y="25"/>
                    <a:pt x="64" y="25"/>
                    <a:pt x="64" y="24"/>
                  </a:cubicBezTo>
                  <a:close/>
                  <a:moveTo>
                    <a:pt x="9" y="25"/>
                  </a:moveTo>
                  <a:cubicBezTo>
                    <a:pt x="21" y="25"/>
                    <a:pt x="21" y="25"/>
                    <a:pt x="21" y="25"/>
                  </a:cubicBezTo>
                  <a:cubicBezTo>
                    <a:pt x="23" y="25"/>
                    <a:pt x="24" y="26"/>
                    <a:pt x="24" y="28"/>
                  </a:cubicBezTo>
                  <a:cubicBezTo>
                    <a:pt x="24" y="29"/>
                    <a:pt x="23" y="30"/>
                    <a:pt x="21" y="30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8" y="30"/>
                    <a:pt x="6" y="29"/>
                    <a:pt x="6" y="28"/>
                  </a:cubicBezTo>
                  <a:cubicBezTo>
                    <a:pt x="6" y="26"/>
                    <a:pt x="8" y="25"/>
                    <a:pt x="9" y="25"/>
                  </a:cubicBezTo>
                  <a:close/>
                  <a:moveTo>
                    <a:pt x="6" y="32"/>
                  </a:moveTo>
                  <a:cubicBezTo>
                    <a:pt x="18" y="32"/>
                    <a:pt x="18" y="32"/>
                    <a:pt x="18" y="32"/>
                  </a:cubicBezTo>
                  <a:cubicBezTo>
                    <a:pt x="19" y="32"/>
                    <a:pt x="21" y="33"/>
                    <a:pt x="21" y="34"/>
                  </a:cubicBezTo>
                  <a:cubicBezTo>
                    <a:pt x="21" y="36"/>
                    <a:pt x="19" y="37"/>
                    <a:pt x="1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6" y="37"/>
                    <a:pt x="6" y="37"/>
                    <a:pt x="6" y="37"/>
                  </a:cubicBezTo>
                  <a:cubicBezTo>
                    <a:pt x="4" y="37"/>
                    <a:pt x="3" y="36"/>
                    <a:pt x="3" y="34"/>
                  </a:cubicBezTo>
                  <a:cubicBezTo>
                    <a:pt x="3" y="33"/>
                    <a:pt x="4" y="32"/>
                    <a:pt x="6" y="32"/>
                  </a:cubicBezTo>
                  <a:close/>
                  <a:moveTo>
                    <a:pt x="8" y="39"/>
                  </a:moveTo>
                  <a:cubicBezTo>
                    <a:pt x="18" y="39"/>
                    <a:pt x="18" y="39"/>
                    <a:pt x="18" y="39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2" y="39"/>
                    <a:pt x="23" y="40"/>
                    <a:pt x="23" y="41"/>
                  </a:cubicBezTo>
                  <a:cubicBezTo>
                    <a:pt x="23" y="42"/>
                    <a:pt x="22" y="43"/>
                    <a:pt x="20" y="43"/>
                  </a:cubicBezTo>
                  <a:cubicBezTo>
                    <a:pt x="11" y="43"/>
                    <a:pt x="11" y="43"/>
                    <a:pt x="11" y="43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6" y="43"/>
                    <a:pt x="5" y="42"/>
                    <a:pt x="5" y="41"/>
                  </a:cubicBezTo>
                  <a:cubicBezTo>
                    <a:pt x="5" y="40"/>
                    <a:pt x="6" y="39"/>
                    <a:pt x="8" y="39"/>
                  </a:cubicBezTo>
                  <a:close/>
                  <a:moveTo>
                    <a:pt x="11" y="45"/>
                  </a:moveTo>
                  <a:cubicBezTo>
                    <a:pt x="20" y="45"/>
                    <a:pt x="20" y="45"/>
                    <a:pt x="20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5" y="45"/>
                    <a:pt x="26" y="47"/>
                    <a:pt x="26" y="48"/>
                  </a:cubicBezTo>
                  <a:cubicBezTo>
                    <a:pt x="26" y="49"/>
                    <a:pt x="25" y="50"/>
                    <a:pt x="23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9" y="50"/>
                    <a:pt x="8" y="49"/>
                    <a:pt x="8" y="48"/>
                  </a:cubicBezTo>
                  <a:cubicBezTo>
                    <a:pt x="8" y="47"/>
                    <a:pt x="9" y="45"/>
                    <a:pt x="11" y="45"/>
                  </a:cubicBezTo>
                  <a:close/>
                  <a:moveTo>
                    <a:pt x="23" y="52"/>
                  </a:moveTo>
                  <a:cubicBezTo>
                    <a:pt x="26" y="52"/>
                    <a:pt x="28" y="50"/>
                    <a:pt x="28" y="48"/>
                  </a:cubicBezTo>
                  <a:cubicBezTo>
                    <a:pt x="28" y="46"/>
                    <a:pt x="26" y="44"/>
                    <a:pt x="24" y="44"/>
                  </a:cubicBezTo>
                  <a:cubicBezTo>
                    <a:pt x="25" y="43"/>
                    <a:pt x="25" y="42"/>
                    <a:pt x="25" y="41"/>
                  </a:cubicBezTo>
                  <a:cubicBezTo>
                    <a:pt x="25" y="39"/>
                    <a:pt x="24" y="38"/>
                    <a:pt x="22" y="37"/>
                  </a:cubicBezTo>
                  <a:cubicBezTo>
                    <a:pt x="22" y="36"/>
                    <a:pt x="23" y="35"/>
                    <a:pt x="23" y="34"/>
                  </a:cubicBezTo>
                  <a:cubicBezTo>
                    <a:pt x="23" y="33"/>
                    <a:pt x="22" y="33"/>
                    <a:pt x="21" y="32"/>
                  </a:cubicBezTo>
                  <a:cubicBezTo>
                    <a:pt x="24" y="32"/>
                    <a:pt x="26" y="30"/>
                    <a:pt x="26" y="28"/>
                  </a:cubicBezTo>
                  <a:cubicBezTo>
                    <a:pt x="26" y="27"/>
                    <a:pt x="26" y="26"/>
                    <a:pt x="26" y="26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8" y="27"/>
                    <a:pt x="28" y="29"/>
                    <a:pt x="28" y="31"/>
                  </a:cubicBezTo>
                  <a:cubicBezTo>
                    <a:pt x="29" y="38"/>
                    <a:pt x="37" y="41"/>
                    <a:pt x="37" y="41"/>
                  </a:cubicBezTo>
                  <a:cubicBezTo>
                    <a:pt x="38" y="41"/>
                    <a:pt x="38" y="41"/>
                    <a:pt x="39" y="40"/>
                  </a:cubicBezTo>
                  <a:cubicBezTo>
                    <a:pt x="39" y="40"/>
                    <a:pt x="38" y="39"/>
                    <a:pt x="38" y="39"/>
                  </a:cubicBezTo>
                  <a:cubicBezTo>
                    <a:pt x="38" y="39"/>
                    <a:pt x="31" y="37"/>
                    <a:pt x="30" y="31"/>
                  </a:cubicBezTo>
                  <a:cubicBezTo>
                    <a:pt x="30" y="28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3"/>
                  </a:cubicBezTo>
                  <a:cubicBezTo>
                    <a:pt x="29" y="23"/>
                    <a:pt x="21" y="16"/>
                    <a:pt x="22" y="8"/>
                  </a:cubicBezTo>
                  <a:cubicBezTo>
                    <a:pt x="23" y="5"/>
                    <a:pt x="24" y="4"/>
                    <a:pt x="25" y="3"/>
                  </a:cubicBezTo>
                  <a:cubicBezTo>
                    <a:pt x="26" y="3"/>
                    <a:pt x="27" y="3"/>
                    <a:pt x="28" y="4"/>
                  </a:cubicBezTo>
                  <a:cubicBezTo>
                    <a:pt x="28" y="4"/>
                    <a:pt x="29" y="5"/>
                    <a:pt x="29" y="7"/>
                  </a:cubicBezTo>
                  <a:cubicBezTo>
                    <a:pt x="30" y="9"/>
                    <a:pt x="31" y="11"/>
                    <a:pt x="32" y="14"/>
                  </a:cubicBezTo>
                  <a:cubicBezTo>
                    <a:pt x="35" y="17"/>
                    <a:pt x="38" y="18"/>
                    <a:pt x="40" y="19"/>
                  </a:cubicBezTo>
                  <a:cubicBezTo>
                    <a:pt x="41" y="19"/>
                    <a:pt x="42" y="20"/>
                    <a:pt x="43" y="20"/>
                  </a:cubicBezTo>
                  <a:cubicBezTo>
                    <a:pt x="44" y="21"/>
                    <a:pt x="47" y="25"/>
                    <a:pt x="48" y="26"/>
                  </a:cubicBezTo>
                  <a:cubicBezTo>
                    <a:pt x="46" y="50"/>
                    <a:pt x="46" y="50"/>
                    <a:pt x="46" y="50"/>
                  </a:cubicBezTo>
                  <a:cubicBezTo>
                    <a:pt x="43" y="52"/>
                    <a:pt x="39" y="54"/>
                    <a:pt x="34" y="54"/>
                  </a:cubicBezTo>
                  <a:cubicBezTo>
                    <a:pt x="27" y="55"/>
                    <a:pt x="14" y="54"/>
                    <a:pt x="12" y="52"/>
                  </a:cubicBezTo>
                  <a:cubicBezTo>
                    <a:pt x="12" y="52"/>
                    <a:pt x="12" y="52"/>
                    <a:pt x="12" y="52"/>
                  </a:cubicBezTo>
                  <a:lnTo>
                    <a:pt x="23" y="52"/>
                  </a:lnTo>
                  <a:close/>
                  <a:moveTo>
                    <a:pt x="50" y="26"/>
                  </a:moveTo>
                  <a:cubicBezTo>
                    <a:pt x="61" y="27"/>
                    <a:pt x="61" y="27"/>
                    <a:pt x="61" y="27"/>
                  </a:cubicBezTo>
                  <a:cubicBezTo>
                    <a:pt x="59" y="54"/>
                    <a:pt x="59" y="54"/>
                    <a:pt x="59" y="54"/>
                  </a:cubicBezTo>
                  <a:cubicBezTo>
                    <a:pt x="48" y="53"/>
                    <a:pt x="48" y="53"/>
                    <a:pt x="48" y="53"/>
                  </a:cubicBezTo>
                  <a:lnTo>
                    <a:pt x="50" y="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3" name="Freeform 64"/>
            <p:cNvSpPr>
              <a:spLocks noEditPoints="1"/>
            </p:cNvSpPr>
            <p:nvPr/>
          </p:nvSpPr>
          <p:spPr bwMode="auto">
            <a:xfrm>
              <a:off x="7632991" y="4154948"/>
              <a:ext cx="278989" cy="188037"/>
            </a:xfrm>
            <a:custGeom>
              <a:avLst/>
              <a:gdLst>
                <a:gd name="T0" fmla="*/ 58 w 58"/>
                <a:gd name="T1" fmla="*/ 18 h 38"/>
                <a:gd name="T2" fmla="*/ 31 w 58"/>
                <a:gd name="T3" fmla="*/ 0 h 38"/>
                <a:gd name="T4" fmla="*/ 1 w 58"/>
                <a:gd name="T5" fmla="*/ 18 h 38"/>
                <a:gd name="T6" fmla="*/ 0 w 58"/>
                <a:gd name="T7" fmla="*/ 20 h 38"/>
                <a:gd name="T8" fmla="*/ 31 w 58"/>
                <a:gd name="T9" fmla="*/ 38 h 38"/>
                <a:gd name="T10" fmla="*/ 58 w 58"/>
                <a:gd name="T11" fmla="*/ 20 h 38"/>
                <a:gd name="T12" fmla="*/ 58 w 58"/>
                <a:gd name="T13" fmla="*/ 18 h 38"/>
                <a:gd name="T14" fmla="*/ 18 w 58"/>
                <a:gd name="T15" fmla="*/ 19 h 38"/>
                <a:gd name="T16" fmla="*/ 16 w 58"/>
                <a:gd name="T17" fmla="*/ 19 h 38"/>
                <a:gd name="T18" fmla="*/ 28 w 58"/>
                <a:gd name="T19" fmla="*/ 34 h 38"/>
                <a:gd name="T20" fmla="*/ 4 w 58"/>
                <a:gd name="T21" fmla="*/ 19 h 38"/>
                <a:gd name="T22" fmla="*/ 27 w 58"/>
                <a:gd name="T23" fmla="*/ 4 h 38"/>
                <a:gd name="T24" fmla="*/ 19 w 58"/>
                <a:gd name="T25" fmla="*/ 9 h 38"/>
                <a:gd name="T26" fmla="*/ 21 w 58"/>
                <a:gd name="T27" fmla="*/ 10 h 38"/>
                <a:gd name="T28" fmla="*/ 31 w 58"/>
                <a:gd name="T29" fmla="*/ 5 h 38"/>
                <a:gd name="T30" fmla="*/ 45 w 58"/>
                <a:gd name="T31" fmla="*/ 19 h 38"/>
                <a:gd name="T32" fmla="*/ 31 w 58"/>
                <a:gd name="T33" fmla="*/ 33 h 38"/>
                <a:gd name="T34" fmla="*/ 18 w 58"/>
                <a:gd name="T35" fmla="*/ 19 h 38"/>
                <a:gd name="T36" fmla="*/ 36 w 58"/>
                <a:gd name="T37" fmla="*/ 34 h 38"/>
                <a:gd name="T38" fmla="*/ 47 w 58"/>
                <a:gd name="T39" fmla="*/ 19 h 38"/>
                <a:gd name="T40" fmla="*/ 38 w 58"/>
                <a:gd name="T41" fmla="*/ 4 h 38"/>
                <a:gd name="T42" fmla="*/ 55 w 58"/>
                <a:gd name="T43" fmla="*/ 19 h 38"/>
                <a:gd name="T44" fmla="*/ 36 w 58"/>
                <a:gd name="T45" fmla="*/ 34 h 38"/>
                <a:gd name="T46" fmla="*/ 40 w 58"/>
                <a:gd name="T47" fmla="*/ 19 h 38"/>
                <a:gd name="T48" fmla="*/ 31 w 58"/>
                <a:gd name="T49" fmla="*/ 28 h 38"/>
                <a:gd name="T50" fmla="*/ 23 w 58"/>
                <a:gd name="T51" fmla="*/ 19 h 38"/>
                <a:gd name="T52" fmla="*/ 31 w 58"/>
                <a:gd name="T53" fmla="*/ 19 h 38"/>
                <a:gd name="T54" fmla="*/ 24 w 58"/>
                <a:gd name="T55" fmla="*/ 14 h 38"/>
                <a:gd name="T56" fmla="*/ 31 w 58"/>
                <a:gd name="T57" fmla="*/ 10 h 38"/>
                <a:gd name="T58" fmla="*/ 40 w 58"/>
                <a:gd name="T59" fmla="*/ 1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8" h="38">
                  <a:moveTo>
                    <a:pt x="58" y="18"/>
                  </a:moveTo>
                  <a:cubicBezTo>
                    <a:pt x="57" y="18"/>
                    <a:pt x="47" y="0"/>
                    <a:pt x="31" y="0"/>
                  </a:cubicBezTo>
                  <a:cubicBezTo>
                    <a:pt x="15" y="0"/>
                    <a:pt x="1" y="17"/>
                    <a:pt x="1" y="18"/>
                  </a:cubicBezTo>
                  <a:cubicBezTo>
                    <a:pt x="0" y="19"/>
                    <a:pt x="0" y="19"/>
                    <a:pt x="0" y="20"/>
                  </a:cubicBezTo>
                  <a:cubicBezTo>
                    <a:pt x="1" y="21"/>
                    <a:pt x="13" y="38"/>
                    <a:pt x="31" y="38"/>
                  </a:cubicBezTo>
                  <a:cubicBezTo>
                    <a:pt x="49" y="38"/>
                    <a:pt x="57" y="20"/>
                    <a:pt x="58" y="20"/>
                  </a:cubicBezTo>
                  <a:cubicBezTo>
                    <a:pt x="58" y="19"/>
                    <a:pt x="58" y="19"/>
                    <a:pt x="58" y="18"/>
                  </a:cubicBezTo>
                  <a:close/>
                  <a:moveTo>
                    <a:pt x="18" y="19"/>
                  </a:moveTo>
                  <a:cubicBezTo>
                    <a:pt x="16" y="19"/>
                    <a:pt x="16" y="19"/>
                    <a:pt x="16" y="19"/>
                  </a:cubicBezTo>
                  <a:cubicBezTo>
                    <a:pt x="16" y="27"/>
                    <a:pt x="21" y="33"/>
                    <a:pt x="28" y="34"/>
                  </a:cubicBezTo>
                  <a:cubicBezTo>
                    <a:pt x="16" y="33"/>
                    <a:pt x="6" y="22"/>
                    <a:pt x="4" y="19"/>
                  </a:cubicBezTo>
                  <a:cubicBezTo>
                    <a:pt x="6" y="16"/>
                    <a:pt x="16" y="6"/>
                    <a:pt x="27" y="4"/>
                  </a:cubicBezTo>
                  <a:cubicBezTo>
                    <a:pt x="24" y="5"/>
                    <a:pt x="21" y="7"/>
                    <a:pt x="19" y="9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3" y="7"/>
                    <a:pt x="27" y="5"/>
                    <a:pt x="31" y="5"/>
                  </a:cubicBezTo>
                  <a:cubicBezTo>
                    <a:pt x="39" y="5"/>
                    <a:pt x="45" y="11"/>
                    <a:pt x="45" y="19"/>
                  </a:cubicBezTo>
                  <a:cubicBezTo>
                    <a:pt x="45" y="27"/>
                    <a:pt x="39" y="33"/>
                    <a:pt x="31" y="33"/>
                  </a:cubicBezTo>
                  <a:cubicBezTo>
                    <a:pt x="24" y="33"/>
                    <a:pt x="18" y="27"/>
                    <a:pt x="18" y="19"/>
                  </a:cubicBezTo>
                  <a:close/>
                  <a:moveTo>
                    <a:pt x="36" y="34"/>
                  </a:moveTo>
                  <a:cubicBezTo>
                    <a:pt x="42" y="32"/>
                    <a:pt x="47" y="26"/>
                    <a:pt x="47" y="19"/>
                  </a:cubicBezTo>
                  <a:cubicBezTo>
                    <a:pt x="47" y="12"/>
                    <a:pt x="43" y="7"/>
                    <a:pt x="38" y="4"/>
                  </a:cubicBezTo>
                  <a:cubicBezTo>
                    <a:pt x="47" y="8"/>
                    <a:pt x="53" y="17"/>
                    <a:pt x="55" y="19"/>
                  </a:cubicBezTo>
                  <a:cubicBezTo>
                    <a:pt x="53" y="22"/>
                    <a:pt x="47" y="32"/>
                    <a:pt x="36" y="34"/>
                  </a:cubicBezTo>
                  <a:close/>
                  <a:moveTo>
                    <a:pt x="40" y="19"/>
                  </a:moveTo>
                  <a:cubicBezTo>
                    <a:pt x="40" y="24"/>
                    <a:pt x="36" y="28"/>
                    <a:pt x="31" y="28"/>
                  </a:cubicBezTo>
                  <a:cubicBezTo>
                    <a:pt x="27" y="28"/>
                    <a:pt x="23" y="24"/>
                    <a:pt x="23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6" y="12"/>
                    <a:pt x="29" y="10"/>
                    <a:pt x="31" y="10"/>
                  </a:cubicBezTo>
                  <a:cubicBezTo>
                    <a:pt x="36" y="10"/>
                    <a:pt x="40" y="14"/>
                    <a:pt x="40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1" rIns="91440" bIns="45721" numCol="1" anchor="t" anchorCtr="0" compatLnSpc="1">
              <a:prstTxWarp prst="textNoShape">
                <a:avLst/>
              </a:prstTxWarp>
            </a:bodyPr>
            <a:lstStyle/>
            <a:p>
              <a:endParaRPr lang="en-US" sz="18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3" name="Oval 152"/>
          <p:cNvSpPr>
            <a:spLocks noChangeArrowheads="1"/>
          </p:cNvSpPr>
          <p:nvPr/>
        </p:nvSpPr>
        <p:spPr bwMode="auto">
          <a:xfrm>
            <a:off x="6568009" y="5492914"/>
            <a:ext cx="360662" cy="360239"/>
          </a:xfrm>
          <a:prstGeom prst="ellipse">
            <a:avLst/>
          </a:prstGeom>
          <a:solidFill>
            <a:schemeClr val="accent5">
              <a:alpha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Oval 144"/>
          <p:cNvSpPr>
            <a:spLocks noChangeArrowheads="1"/>
          </p:cNvSpPr>
          <p:nvPr/>
        </p:nvSpPr>
        <p:spPr bwMode="auto">
          <a:xfrm>
            <a:off x="3251752" y="4014820"/>
            <a:ext cx="1464813" cy="1463088"/>
          </a:xfrm>
          <a:prstGeom prst="ellipse">
            <a:avLst/>
          </a:prstGeom>
          <a:solidFill>
            <a:schemeClr val="accent3">
              <a:alpha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Oval 143"/>
          <p:cNvSpPr>
            <a:spLocks noChangeArrowheads="1"/>
          </p:cNvSpPr>
          <p:nvPr/>
        </p:nvSpPr>
        <p:spPr bwMode="auto">
          <a:xfrm>
            <a:off x="6938792" y="1812726"/>
            <a:ext cx="1221959" cy="1220520"/>
          </a:xfrm>
          <a:prstGeom prst="ellipse">
            <a:avLst/>
          </a:prstGeom>
          <a:solidFill>
            <a:schemeClr val="accent2">
              <a:alpha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4279756" y="2333626"/>
            <a:ext cx="3460241" cy="3456164"/>
            <a:chOff x="4076700" y="2333625"/>
            <a:chExt cx="4041775" cy="4037013"/>
          </a:xfrm>
        </p:grpSpPr>
        <p:sp>
          <p:nvSpPr>
            <p:cNvPr id="6" name="Oval 5"/>
            <p:cNvSpPr>
              <a:spLocks noChangeArrowheads="1"/>
            </p:cNvSpPr>
            <p:nvPr/>
          </p:nvSpPr>
          <p:spPr bwMode="auto">
            <a:xfrm>
              <a:off x="4076700" y="2333625"/>
              <a:ext cx="4041775" cy="403701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5795963" y="4464050"/>
              <a:ext cx="600075" cy="1009650"/>
            </a:xfrm>
            <a:prstGeom prst="rect">
              <a:avLst/>
            </a:prstGeom>
            <a:solidFill>
              <a:srgbClr val="F1C9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5795963" y="4464050"/>
              <a:ext cx="600075" cy="1009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6094413" y="4464050"/>
              <a:ext cx="301625" cy="1009650"/>
            </a:xfrm>
            <a:prstGeom prst="rect">
              <a:avLst/>
            </a:prstGeom>
            <a:solidFill>
              <a:srgbClr val="E4B6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6094413" y="4464050"/>
              <a:ext cx="301625" cy="1009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5795963" y="4464050"/>
              <a:ext cx="298450" cy="695325"/>
            </a:xfrm>
            <a:custGeom>
              <a:avLst/>
              <a:gdLst>
                <a:gd name="T0" fmla="*/ 131 w 131"/>
                <a:gd name="T1" fmla="*/ 0 h 304"/>
                <a:gd name="T2" fmla="*/ 0 w 131"/>
                <a:gd name="T3" fmla="*/ 0 h 304"/>
                <a:gd name="T4" fmla="*/ 0 w 131"/>
                <a:gd name="T5" fmla="*/ 205 h 304"/>
                <a:gd name="T6" fmla="*/ 131 w 131"/>
                <a:gd name="T7" fmla="*/ 304 h 304"/>
                <a:gd name="T8" fmla="*/ 131 w 131"/>
                <a:gd name="T9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304">
                  <a:moveTo>
                    <a:pt x="13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17" y="255"/>
                    <a:pt x="74" y="290"/>
                    <a:pt x="131" y="304"/>
                  </a:cubicBezTo>
                  <a:cubicBezTo>
                    <a:pt x="131" y="0"/>
                    <a:pt x="131" y="0"/>
                    <a:pt x="131" y="0"/>
                  </a:cubicBezTo>
                </a:path>
              </a:pathLst>
            </a:custGeom>
            <a:solidFill>
              <a:srgbClr val="EEC2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6094413" y="4464050"/>
              <a:ext cx="301625" cy="712788"/>
            </a:xfrm>
            <a:custGeom>
              <a:avLst/>
              <a:gdLst>
                <a:gd name="T0" fmla="*/ 132 w 132"/>
                <a:gd name="T1" fmla="*/ 0 h 312"/>
                <a:gd name="T2" fmla="*/ 0 w 132"/>
                <a:gd name="T3" fmla="*/ 0 h 312"/>
                <a:gd name="T4" fmla="*/ 0 w 132"/>
                <a:gd name="T5" fmla="*/ 304 h 312"/>
                <a:gd name="T6" fmla="*/ 58 w 132"/>
                <a:gd name="T7" fmla="*/ 312 h 312"/>
                <a:gd name="T8" fmla="*/ 132 w 132"/>
                <a:gd name="T9" fmla="*/ 300 h 312"/>
                <a:gd name="T10" fmla="*/ 132 w 132"/>
                <a:gd name="T11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2" h="312">
                  <a:moveTo>
                    <a:pt x="13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20" y="309"/>
                    <a:pt x="40" y="312"/>
                    <a:pt x="58" y="312"/>
                  </a:cubicBezTo>
                  <a:cubicBezTo>
                    <a:pt x="84" y="312"/>
                    <a:pt x="109" y="308"/>
                    <a:pt x="132" y="300"/>
                  </a:cubicBezTo>
                  <a:cubicBezTo>
                    <a:pt x="132" y="0"/>
                    <a:pt x="132" y="0"/>
                    <a:pt x="132" y="0"/>
                  </a:cubicBezTo>
                </a:path>
              </a:pathLst>
            </a:custGeom>
            <a:solidFill>
              <a:srgbClr val="E1B0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5319713" y="2840038"/>
              <a:ext cx="1552575" cy="2128838"/>
            </a:xfrm>
            <a:custGeom>
              <a:avLst/>
              <a:gdLst>
                <a:gd name="T0" fmla="*/ 679 w 679"/>
                <a:gd name="T1" fmla="*/ 432 h 932"/>
                <a:gd name="T2" fmla="*/ 339 w 679"/>
                <a:gd name="T3" fmla="*/ 0 h 932"/>
                <a:gd name="T4" fmla="*/ 0 w 679"/>
                <a:gd name="T5" fmla="*/ 432 h 932"/>
                <a:gd name="T6" fmla="*/ 339 w 679"/>
                <a:gd name="T7" fmla="*/ 932 h 932"/>
                <a:gd name="T8" fmla="*/ 679 w 679"/>
                <a:gd name="T9" fmla="*/ 432 h 9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9" h="932">
                  <a:moveTo>
                    <a:pt x="679" y="432"/>
                  </a:moveTo>
                  <a:cubicBezTo>
                    <a:pt x="679" y="157"/>
                    <a:pt x="527" y="0"/>
                    <a:pt x="339" y="0"/>
                  </a:cubicBezTo>
                  <a:cubicBezTo>
                    <a:pt x="152" y="0"/>
                    <a:pt x="0" y="157"/>
                    <a:pt x="0" y="432"/>
                  </a:cubicBezTo>
                  <a:cubicBezTo>
                    <a:pt x="0" y="803"/>
                    <a:pt x="152" y="932"/>
                    <a:pt x="339" y="932"/>
                  </a:cubicBezTo>
                  <a:cubicBezTo>
                    <a:pt x="527" y="932"/>
                    <a:pt x="679" y="788"/>
                    <a:pt x="679" y="432"/>
                  </a:cubicBezTo>
                  <a:close/>
                </a:path>
              </a:pathLst>
            </a:custGeom>
            <a:solidFill>
              <a:srgbClr val="F1C9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5319713" y="2840038"/>
              <a:ext cx="1552575" cy="2128838"/>
            </a:xfrm>
            <a:custGeom>
              <a:avLst/>
              <a:gdLst>
                <a:gd name="T0" fmla="*/ 679 w 679"/>
                <a:gd name="T1" fmla="*/ 432 h 932"/>
                <a:gd name="T2" fmla="*/ 339 w 679"/>
                <a:gd name="T3" fmla="*/ 0 h 932"/>
                <a:gd name="T4" fmla="*/ 0 w 679"/>
                <a:gd name="T5" fmla="*/ 432 h 932"/>
                <a:gd name="T6" fmla="*/ 339 w 679"/>
                <a:gd name="T7" fmla="*/ 932 h 932"/>
                <a:gd name="T8" fmla="*/ 679 w 679"/>
                <a:gd name="T9" fmla="*/ 432 h 9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9" h="932">
                  <a:moveTo>
                    <a:pt x="679" y="432"/>
                  </a:moveTo>
                  <a:cubicBezTo>
                    <a:pt x="679" y="157"/>
                    <a:pt x="527" y="0"/>
                    <a:pt x="339" y="0"/>
                  </a:cubicBezTo>
                  <a:cubicBezTo>
                    <a:pt x="152" y="0"/>
                    <a:pt x="0" y="157"/>
                    <a:pt x="0" y="432"/>
                  </a:cubicBezTo>
                  <a:cubicBezTo>
                    <a:pt x="0" y="803"/>
                    <a:pt x="152" y="932"/>
                    <a:pt x="339" y="932"/>
                  </a:cubicBezTo>
                  <a:cubicBezTo>
                    <a:pt x="527" y="932"/>
                    <a:pt x="679" y="788"/>
                    <a:pt x="679" y="432"/>
                  </a:cubicBezTo>
                  <a:close/>
                </a:path>
              </a:pathLst>
            </a:custGeom>
            <a:solidFill>
              <a:srgbClr val="F1C9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6518275" y="3629025"/>
              <a:ext cx="555625" cy="650875"/>
            </a:xfrm>
            <a:custGeom>
              <a:avLst/>
              <a:gdLst>
                <a:gd name="T0" fmla="*/ 103 w 243"/>
                <a:gd name="T1" fmla="*/ 279 h 285"/>
                <a:gd name="T2" fmla="*/ 10 w 243"/>
                <a:gd name="T3" fmla="*/ 131 h 285"/>
                <a:gd name="T4" fmla="*/ 140 w 243"/>
                <a:gd name="T5" fmla="*/ 6 h 285"/>
                <a:gd name="T6" fmla="*/ 233 w 243"/>
                <a:gd name="T7" fmla="*/ 154 h 285"/>
                <a:gd name="T8" fmla="*/ 103 w 243"/>
                <a:gd name="T9" fmla="*/ 279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3" h="285">
                  <a:moveTo>
                    <a:pt x="103" y="279"/>
                  </a:moveTo>
                  <a:cubicBezTo>
                    <a:pt x="42" y="272"/>
                    <a:pt x="0" y="206"/>
                    <a:pt x="10" y="131"/>
                  </a:cubicBezTo>
                  <a:cubicBezTo>
                    <a:pt x="21" y="56"/>
                    <a:pt x="79" y="0"/>
                    <a:pt x="140" y="6"/>
                  </a:cubicBezTo>
                  <a:cubicBezTo>
                    <a:pt x="202" y="12"/>
                    <a:pt x="243" y="79"/>
                    <a:pt x="233" y="154"/>
                  </a:cubicBezTo>
                  <a:cubicBezTo>
                    <a:pt x="223" y="229"/>
                    <a:pt x="165" y="285"/>
                    <a:pt x="103" y="279"/>
                  </a:cubicBezTo>
                  <a:close/>
                </a:path>
              </a:pathLst>
            </a:custGeom>
            <a:solidFill>
              <a:srgbClr val="E4B6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5122863" y="3629025"/>
              <a:ext cx="555625" cy="650875"/>
            </a:xfrm>
            <a:custGeom>
              <a:avLst/>
              <a:gdLst>
                <a:gd name="T0" fmla="*/ 10 w 243"/>
                <a:gd name="T1" fmla="*/ 154 h 285"/>
                <a:gd name="T2" fmla="*/ 103 w 243"/>
                <a:gd name="T3" fmla="*/ 6 h 285"/>
                <a:gd name="T4" fmla="*/ 233 w 243"/>
                <a:gd name="T5" fmla="*/ 131 h 285"/>
                <a:gd name="T6" fmla="*/ 140 w 243"/>
                <a:gd name="T7" fmla="*/ 279 h 285"/>
                <a:gd name="T8" fmla="*/ 10 w 243"/>
                <a:gd name="T9" fmla="*/ 154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3" h="285">
                  <a:moveTo>
                    <a:pt x="10" y="154"/>
                  </a:moveTo>
                  <a:cubicBezTo>
                    <a:pt x="0" y="79"/>
                    <a:pt x="41" y="12"/>
                    <a:pt x="103" y="6"/>
                  </a:cubicBezTo>
                  <a:cubicBezTo>
                    <a:pt x="164" y="0"/>
                    <a:pt x="223" y="56"/>
                    <a:pt x="233" y="131"/>
                  </a:cubicBezTo>
                  <a:cubicBezTo>
                    <a:pt x="243" y="206"/>
                    <a:pt x="202" y="272"/>
                    <a:pt x="140" y="279"/>
                  </a:cubicBezTo>
                  <a:cubicBezTo>
                    <a:pt x="79" y="285"/>
                    <a:pt x="21" y="229"/>
                    <a:pt x="10" y="154"/>
                  </a:cubicBezTo>
                  <a:close/>
                </a:path>
              </a:pathLst>
            </a:custGeom>
            <a:solidFill>
              <a:srgbClr val="F1C9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6094413" y="2840038"/>
              <a:ext cx="777875" cy="2128838"/>
            </a:xfrm>
            <a:custGeom>
              <a:avLst/>
              <a:gdLst>
                <a:gd name="T0" fmla="*/ 340 w 340"/>
                <a:gd name="T1" fmla="*/ 432 h 932"/>
                <a:gd name="T2" fmla="*/ 0 w 340"/>
                <a:gd name="T3" fmla="*/ 0 h 932"/>
                <a:gd name="T4" fmla="*/ 0 w 340"/>
                <a:gd name="T5" fmla="*/ 932 h 932"/>
                <a:gd name="T6" fmla="*/ 340 w 340"/>
                <a:gd name="T7" fmla="*/ 432 h 9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0" h="932">
                  <a:moveTo>
                    <a:pt x="340" y="432"/>
                  </a:moveTo>
                  <a:cubicBezTo>
                    <a:pt x="340" y="157"/>
                    <a:pt x="188" y="0"/>
                    <a:pt x="0" y="0"/>
                  </a:cubicBezTo>
                  <a:cubicBezTo>
                    <a:pt x="0" y="932"/>
                    <a:pt x="0" y="932"/>
                    <a:pt x="0" y="932"/>
                  </a:cubicBezTo>
                  <a:cubicBezTo>
                    <a:pt x="188" y="932"/>
                    <a:pt x="340" y="788"/>
                    <a:pt x="340" y="432"/>
                  </a:cubicBezTo>
                  <a:close/>
                </a:path>
              </a:pathLst>
            </a:custGeom>
            <a:solidFill>
              <a:srgbClr val="E4B6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5292725" y="2817813"/>
              <a:ext cx="1638300" cy="1071563"/>
            </a:xfrm>
            <a:custGeom>
              <a:avLst/>
              <a:gdLst>
                <a:gd name="T0" fmla="*/ 351 w 717"/>
                <a:gd name="T1" fmla="*/ 0 h 469"/>
                <a:gd name="T2" fmla="*/ 13 w 717"/>
                <a:gd name="T3" fmla="*/ 418 h 469"/>
                <a:gd name="T4" fmla="*/ 17 w 717"/>
                <a:gd name="T5" fmla="*/ 469 h 469"/>
                <a:gd name="T6" fmla="*/ 84 w 717"/>
                <a:gd name="T7" fmla="*/ 207 h 469"/>
                <a:gd name="T8" fmla="*/ 609 w 717"/>
                <a:gd name="T9" fmla="*/ 207 h 469"/>
                <a:gd name="T10" fmla="*/ 690 w 717"/>
                <a:gd name="T11" fmla="*/ 464 h 469"/>
                <a:gd name="T12" fmla="*/ 691 w 717"/>
                <a:gd name="T13" fmla="*/ 442 h 469"/>
                <a:gd name="T14" fmla="*/ 351 w 717"/>
                <a:gd name="T15" fmla="*/ 0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17" h="469">
                  <a:moveTo>
                    <a:pt x="351" y="0"/>
                  </a:moveTo>
                  <a:cubicBezTo>
                    <a:pt x="170" y="0"/>
                    <a:pt x="0" y="160"/>
                    <a:pt x="13" y="418"/>
                  </a:cubicBezTo>
                  <a:cubicBezTo>
                    <a:pt x="14" y="434"/>
                    <a:pt x="16" y="451"/>
                    <a:pt x="17" y="469"/>
                  </a:cubicBezTo>
                  <a:cubicBezTo>
                    <a:pt x="17" y="469"/>
                    <a:pt x="64" y="380"/>
                    <a:pt x="84" y="207"/>
                  </a:cubicBezTo>
                  <a:cubicBezTo>
                    <a:pt x="224" y="341"/>
                    <a:pt x="390" y="362"/>
                    <a:pt x="609" y="207"/>
                  </a:cubicBezTo>
                  <a:cubicBezTo>
                    <a:pt x="614" y="329"/>
                    <a:pt x="649" y="406"/>
                    <a:pt x="690" y="464"/>
                  </a:cubicBezTo>
                  <a:cubicBezTo>
                    <a:pt x="690" y="457"/>
                    <a:pt x="690" y="450"/>
                    <a:pt x="691" y="442"/>
                  </a:cubicBezTo>
                  <a:cubicBezTo>
                    <a:pt x="717" y="160"/>
                    <a:pt x="539" y="0"/>
                    <a:pt x="351" y="0"/>
                  </a:cubicBezTo>
                  <a:close/>
                </a:path>
              </a:pathLst>
            </a:custGeom>
            <a:solidFill>
              <a:srgbClr val="2624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4976813" y="5041900"/>
              <a:ext cx="2259013" cy="1062038"/>
            </a:xfrm>
            <a:custGeom>
              <a:avLst/>
              <a:gdLst>
                <a:gd name="T0" fmla="*/ 917 w 988"/>
                <a:gd name="T1" fmla="*/ 158 h 465"/>
                <a:gd name="T2" fmla="*/ 494 w 988"/>
                <a:gd name="T3" fmla="*/ 0 h 465"/>
                <a:gd name="T4" fmla="*/ 71 w 988"/>
                <a:gd name="T5" fmla="*/ 158 h 465"/>
                <a:gd name="T6" fmla="*/ 0 w 988"/>
                <a:gd name="T7" fmla="*/ 434 h 465"/>
                <a:gd name="T8" fmla="*/ 50 w 988"/>
                <a:gd name="T9" fmla="*/ 465 h 465"/>
                <a:gd name="T10" fmla="*/ 494 w 988"/>
                <a:gd name="T11" fmla="*/ 465 h 465"/>
                <a:gd name="T12" fmla="*/ 930 w 988"/>
                <a:gd name="T13" fmla="*/ 465 h 465"/>
                <a:gd name="T14" fmla="*/ 988 w 988"/>
                <a:gd name="T15" fmla="*/ 428 h 465"/>
                <a:gd name="T16" fmla="*/ 917 w 988"/>
                <a:gd name="T17" fmla="*/ 158 h 4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88" h="465">
                  <a:moveTo>
                    <a:pt x="917" y="158"/>
                  </a:moveTo>
                  <a:cubicBezTo>
                    <a:pt x="860" y="61"/>
                    <a:pt x="494" y="0"/>
                    <a:pt x="494" y="0"/>
                  </a:cubicBezTo>
                  <a:cubicBezTo>
                    <a:pt x="494" y="0"/>
                    <a:pt x="128" y="61"/>
                    <a:pt x="71" y="158"/>
                  </a:cubicBezTo>
                  <a:cubicBezTo>
                    <a:pt x="40" y="258"/>
                    <a:pt x="12" y="379"/>
                    <a:pt x="0" y="434"/>
                  </a:cubicBezTo>
                  <a:cubicBezTo>
                    <a:pt x="16" y="445"/>
                    <a:pt x="33" y="455"/>
                    <a:pt x="50" y="465"/>
                  </a:cubicBezTo>
                  <a:cubicBezTo>
                    <a:pt x="494" y="465"/>
                    <a:pt x="494" y="465"/>
                    <a:pt x="494" y="465"/>
                  </a:cubicBezTo>
                  <a:cubicBezTo>
                    <a:pt x="930" y="465"/>
                    <a:pt x="930" y="465"/>
                    <a:pt x="930" y="465"/>
                  </a:cubicBezTo>
                  <a:cubicBezTo>
                    <a:pt x="950" y="453"/>
                    <a:pt x="969" y="441"/>
                    <a:pt x="988" y="428"/>
                  </a:cubicBezTo>
                  <a:cubicBezTo>
                    <a:pt x="978" y="368"/>
                    <a:pt x="955" y="247"/>
                    <a:pt x="917" y="158"/>
                  </a:cubicBezTo>
                  <a:close/>
                </a:path>
              </a:pathLst>
            </a:custGeom>
            <a:solidFill>
              <a:srgbClr val="F1C9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6097588" y="5041900"/>
              <a:ext cx="1130300" cy="1062038"/>
            </a:xfrm>
            <a:custGeom>
              <a:avLst/>
              <a:gdLst>
                <a:gd name="T0" fmla="*/ 495 w 495"/>
                <a:gd name="T1" fmla="*/ 430 h 465"/>
                <a:gd name="T2" fmla="*/ 423 w 495"/>
                <a:gd name="T3" fmla="*/ 158 h 465"/>
                <a:gd name="T4" fmla="*/ 0 w 495"/>
                <a:gd name="T5" fmla="*/ 0 h 465"/>
                <a:gd name="T6" fmla="*/ 0 w 495"/>
                <a:gd name="T7" fmla="*/ 465 h 465"/>
                <a:gd name="T8" fmla="*/ 440 w 495"/>
                <a:gd name="T9" fmla="*/ 465 h 465"/>
                <a:gd name="T10" fmla="*/ 495 w 495"/>
                <a:gd name="T11" fmla="*/ 430 h 4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5" h="465">
                  <a:moveTo>
                    <a:pt x="495" y="430"/>
                  </a:moveTo>
                  <a:cubicBezTo>
                    <a:pt x="485" y="371"/>
                    <a:pt x="462" y="248"/>
                    <a:pt x="423" y="158"/>
                  </a:cubicBezTo>
                  <a:cubicBezTo>
                    <a:pt x="366" y="61"/>
                    <a:pt x="0" y="0"/>
                    <a:pt x="0" y="0"/>
                  </a:cubicBezTo>
                  <a:cubicBezTo>
                    <a:pt x="0" y="465"/>
                    <a:pt x="0" y="465"/>
                    <a:pt x="0" y="465"/>
                  </a:cubicBezTo>
                  <a:cubicBezTo>
                    <a:pt x="440" y="465"/>
                    <a:pt x="440" y="465"/>
                    <a:pt x="440" y="465"/>
                  </a:cubicBezTo>
                  <a:cubicBezTo>
                    <a:pt x="458" y="454"/>
                    <a:pt x="477" y="443"/>
                    <a:pt x="495" y="430"/>
                  </a:cubicBezTo>
                  <a:close/>
                </a:path>
              </a:pathLst>
            </a:custGeom>
            <a:solidFill>
              <a:srgbClr val="E4B6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4486275" y="5143500"/>
              <a:ext cx="3409950" cy="1227138"/>
            </a:xfrm>
            <a:custGeom>
              <a:avLst/>
              <a:gdLst>
                <a:gd name="T0" fmla="*/ 955 w 1492"/>
                <a:gd name="T1" fmla="*/ 3 h 538"/>
                <a:gd name="T2" fmla="*/ 952 w 1492"/>
                <a:gd name="T3" fmla="*/ 1 h 538"/>
                <a:gd name="T4" fmla="*/ 715 w 1492"/>
                <a:gd name="T5" fmla="*/ 212 h 538"/>
                <a:gd name="T6" fmla="*/ 449 w 1492"/>
                <a:gd name="T7" fmla="*/ 17 h 538"/>
                <a:gd name="T8" fmla="*/ 67 w 1492"/>
                <a:gd name="T9" fmla="*/ 0 h 538"/>
                <a:gd name="T10" fmla="*/ 0 w 1492"/>
                <a:gd name="T11" fmla="*/ 188 h 538"/>
                <a:gd name="T12" fmla="*/ 705 w 1492"/>
                <a:gd name="T13" fmla="*/ 538 h 538"/>
                <a:gd name="T14" fmla="*/ 1418 w 1492"/>
                <a:gd name="T15" fmla="*/ 176 h 538"/>
                <a:gd name="T16" fmla="*/ 1492 w 1492"/>
                <a:gd name="T17" fmla="*/ 23 h 538"/>
                <a:gd name="T18" fmla="*/ 955 w 1492"/>
                <a:gd name="T19" fmla="*/ 3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92" h="538">
                  <a:moveTo>
                    <a:pt x="955" y="3"/>
                  </a:moveTo>
                  <a:cubicBezTo>
                    <a:pt x="952" y="1"/>
                    <a:pt x="952" y="1"/>
                    <a:pt x="952" y="1"/>
                  </a:cubicBezTo>
                  <a:cubicBezTo>
                    <a:pt x="878" y="83"/>
                    <a:pt x="814" y="197"/>
                    <a:pt x="715" y="212"/>
                  </a:cubicBezTo>
                  <a:cubicBezTo>
                    <a:pt x="615" y="220"/>
                    <a:pt x="515" y="112"/>
                    <a:pt x="449" y="17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162" y="401"/>
                    <a:pt x="417" y="538"/>
                    <a:pt x="705" y="538"/>
                  </a:cubicBezTo>
                  <a:cubicBezTo>
                    <a:pt x="997" y="538"/>
                    <a:pt x="1257" y="396"/>
                    <a:pt x="1418" y="176"/>
                  </a:cubicBezTo>
                  <a:cubicBezTo>
                    <a:pt x="1444" y="126"/>
                    <a:pt x="1468" y="75"/>
                    <a:pt x="1492" y="23"/>
                  </a:cubicBezTo>
                  <a:lnTo>
                    <a:pt x="955" y="3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6269038" y="3546475"/>
              <a:ext cx="968375" cy="1135063"/>
            </a:xfrm>
            <a:custGeom>
              <a:avLst/>
              <a:gdLst>
                <a:gd name="T0" fmla="*/ 414 w 424"/>
                <a:gd name="T1" fmla="*/ 367 h 497"/>
                <a:gd name="T2" fmla="*/ 315 w 424"/>
                <a:gd name="T3" fmla="*/ 85 h 497"/>
                <a:gd name="T4" fmla="*/ 28 w 424"/>
                <a:gd name="T5" fmla="*/ 101 h 497"/>
                <a:gd name="T6" fmla="*/ 90 w 424"/>
                <a:gd name="T7" fmla="*/ 272 h 497"/>
                <a:gd name="T8" fmla="*/ 147 w 424"/>
                <a:gd name="T9" fmla="*/ 389 h 497"/>
                <a:gd name="T10" fmla="*/ 304 w 424"/>
                <a:gd name="T11" fmla="*/ 497 h 497"/>
                <a:gd name="T12" fmla="*/ 414 w 424"/>
                <a:gd name="T13" fmla="*/ 367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4" h="497">
                  <a:moveTo>
                    <a:pt x="414" y="367"/>
                  </a:moveTo>
                  <a:cubicBezTo>
                    <a:pt x="414" y="367"/>
                    <a:pt x="424" y="147"/>
                    <a:pt x="315" y="85"/>
                  </a:cubicBezTo>
                  <a:cubicBezTo>
                    <a:pt x="163" y="0"/>
                    <a:pt x="56" y="40"/>
                    <a:pt x="28" y="101"/>
                  </a:cubicBezTo>
                  <a:cubicBezTo>
                    <a:pt x="0" y="161"/>
                    <a:pt x="59" y="227"/>
                    <a:pt x="90" y="272"/>
                  </a:cubicBezTo>
                  <a:cubicBezTo>
                    <a:pt x="121" y="318"/>
                    <a:pt x="113" y="325"/>
                    <a:pt x="147" y="389"/>
                  </a:cubicBezTo>
                  <a:cubicBezTo>
                    <a:pt x="180" y="453"/>
                    <a:pt x="304" y="497"/>
                    <a:pt x="304" y="497"/>
                  </a:cubicBezTo>
                  <a:lnTo>
                    <a:pt x="414" y="367"/>
                  </a:lnTo>
                  <a:close/>
                </a:path>
              </a:pathLst>
            </a:custGeom>
            <a:solidFill>
              <a:srgbClr val="E8D4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6691313" y="4364038"/>
              <a:ext cx="655638" cy="619125"/>
            </a:xfrm>
            <a:custGeom>
              <a:avLst/>
              <a:gdLst>
                <a:gd name="T0" fmla="*/ 245 w 287"/>
                <a:gd name="T1" fmla="*/ 0 h 271"/>
                <a:gd name="T2" fmla="*/ 18 w 287"/>
                <a:gd name="T3" fmla="*/ 240 h 271"/>
                <a:gd name="T4" fmla="*/ 50 w 287"/>
                <a:gd name="T5" fmla="*/ 271 h 271"/>
                <a:gd name="T6" fmla="*/ 287 w 287"/>
                <a:gd name="T7" fmla="*/ 40 h 271"/>
                <a:gd name="T8" fmla="*/ 245 w 287"/>
                <a:gd name="T9" fmla="*/ 0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7" h="271">
                  <a:moveTo>
                    <a:pt x="245" y="0"/>
                  </a:moveTo>
                  <a:cubicBezTo>
                    <a:pt x="51" y="61"/>
                    <a:pt x="0" y="222"/>
                    <a:pt x="18" y="240"/>
                  </a:cubicBezTo>
                  <a:cubicBezTo>
                    <a:pt x="21" y="243"/>
                    <a:pt x="32" y="254"/>
                    <a:pt x="50" y="271"/>
                  </a:cubicBezTo>
                  <a:cubicBezTo>
                    <a:pt x="287" y="40"/>
                    <a:pt x="287" y="40"/>
                    <a:pt x="287" y="40"/>
                  </a:cubicBezTo>
                  <a:cubicBezTo>
                    <a:pt x="265" y="19"/>
                    <a:pt x="250" y="5"/>
                    <a:pt x="245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6805613" y="4456113"/>
              <a:ext cx="1179513" cy="1281113"/>
            </a:xfrm>
            <a:custGeom>
              <a:avLst/>
              <a:gdLst>
                <a:gd name="T0" fmla="*/ 516 w 516"/>
                <a:gd name="T1" fmla="*/ 269 h 561"/>
                <a:gd name="T2" fmla="*/ 237 w 516"/>
                <a:gd name="T3" fmla="*/ 0 h 561"/>
                <a:gd name="T4" fmla="*/ 0 w 516"/>
                <a:gd name="T5" fmla="*/ 231 h 561"/>
                <a:gd name="T6" fmla="*/ 333 w 516"/>
                <a:gd name="T7" fmla="*/ 561 h 561"/>
                <a:gd name="T8" fmla="*/ 516 w 516"/>
                <a:gd name="T9" fmla="*/ 269 h 5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6" h="561">
                  <a:moveTo>
                    <a:pt x="516" y="269"/>
                  </a:moveTo>
                  <a:cubicBezTo>
                    <a:pt x="438" y="194"/>
                    <a:pt x="305" y="66"/>
                    <a:pt x="237" y="0"/>
                  </a:cubicBezTo>
                  <a:cubicBezTo>
                    <a:pt x="0" y="231"/>
                    <a:pt x="0" y="231"/>
                    <a:pt x="0" y="231"/>
                  </a:cubicBezTo>
                  <a:cubicBezTo>
                    <a:pt x="72" y="303"/>
                    <a:pt x="248" y="476"/>
                    <a:pt x="333" y="561"/>
                  </a:cubicBezTo>
                  <a:cubicBezTo>
                    <a:pt x="412" y="477"/>
                    <a:pt x="475" y="378"/>
                    <a:pt x="516" y="26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4965700" y="3546475"/>
              <a:ext cx="971550" cy="1135063"/>
            </a:xfrm>
            <a:custGeom>
              <a:avLst/>
              <a:gdLst>
                <a:gd name="T0" fmla="*/ 11 w 425"/>
                <a:gd name="T1" fmla="*/ 367 h 497"/>
                <a:gd name="T2" fmla="*/ 110 w 425"/>
                <a:gd name="T3" fmla="*/ 85 h 497"/>
                <a:gd name="T4" fmla="*/ 396 w 425"/>
                <a:gd name="T5" fmla="*/ 101 h 497"/>
                <a:gd name="T6" fmla="*/ 334 w 425"/>
                <a:gd name="T7" fmla="*/ 272 h 497"/>
                <a:gd name="T8" fmla="*/ 278 w 425"/>
                <a:gd name="T9" fmla="*/ 389 h 497"/>
                <a:gd name="T10" fmla="*/ 120 w 425"/>
                <a:gd name="T11" fmla="*/ 497 h 497"/>
                <a:gd name="T12" fmla="*/ 11 w 425"/>
                <a:gd name="T13" fmla="*/ 367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5" h="497">
                  <a:moveTo>
                    <a:pt x="11" y="367"/>
                  </a:moveTo>
                  <a:cubicBezTo>
                    <a:pt x="11" y="367"/>
                    <a:pt x="0" y="147"/>
                    <a:pt x="110" y="85"/>
                  </a:cubicBezTo>
                  <a:cubicBezTo>
                    <a:pt x="262" y="0"/>
                    <a:pt x="368" y="40"/>
                    <a:pt x="396" y="101"/>
                  </a:cubicBezTo>
                  <a:cubicBezTo>
                    <a:pt x="425" y="161"/>
                    <a:pt x="365" y="227"/>
                    <a:pt x="334" y="272"/>
                  </a:cubicBezTo>
                  <a:cubicBezTo>
                    <a:pt x="304" y="318"/>
                    <a:pt x="311" y="325"/>
                    <a:pt x="278" y="389"/>
                  </a:cubicBezTo>
                  <a:cubicBezTo>
                    <a:pt x="244" y="453"/>
                    <a:pt x="120" y="497"/>
                    <a:pt x="120" y="497"/>
                  </a:cubicBezTo>
                  <a:lnTo>
                    <a:pt x="11" y="367"/>
                  </a:lnTo>
                  <a:close/>
                </a:path>
              </a:pathLst>
            </a:custGeom>
            <a:solidFill>
              <a:srgbClr val="E8D4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4835525" y="4357688"/>
              <a:ext cx="679450" cy="625475"/>
            </a:xfrm>
            <a:custGeom>
              <a:avLst/>
              <a:gdLst>
                <a:gd name="T0" fmla="*/ 51 w 297"/>
                <a:gd name="T1" fmla="*/ 0 h 274"/>
                <a:gd name="T2" fmla="*/ 0 w 297"/>
                <a:gd name="T3" fmla="*/ 49 h 274"/>
                <a:gd name="T4" fmla="*/ 243 w 297"/>
                <a:gd name="T5" fmla="*/ 274 h 274"/>
                <a:gd name="T6" fmla="*/ 278 w 297"/>
                <a:gd name="T7" fmla="*/ 240 h 274"/>
                <a:gd name="T8" fmla="*/ 51 w 297"/>
                <a:gd name="T9" fmla="*/ 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7" h="274">
                  <a:moveTo>
                    <a:pt x="51" y="0"/>
                  </a:moveTo>
                  <a:cubicBezTo>
                    <a:pt x="46" y="5"/>
                    <a:pt x="27" y="24"/>
                    <a:pt x="0" y="49"/>
                  </a:cubicBezTo>
                  <a:cubicBezTo>
                    <a:pt x="243" y="274"/>
                    <a:pt x="243" y="274"/>
                    <a:pt x="243" y="274"/>
                  </a:cubicBezTo>
                  <a:cubicBezTo>
                    <a:pt x="262" y="255"/>
                    <a:pt x="275" y="243"/>
                    <a:pt x="278" y="240"/>
                  </a:cubicBezTo>
                  <a:cubicBezTo>
                    <a:pt x="297" y="221"/>
                    <a:pt x="245" y="61"/>
                    <a:pt x="51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5722938" y="3713163"/>
              <a:ext cx="760413" cy="584200"/>
            </a:xfrm>
            <a:custGeom>
              <a:avLst/>
              <a:gdLst>
                <a:gd name="T0" fmla="*/ 247 w 333"/>
                <a:gd name="T1" fmla="*/ 59 h 256"/>
                <a:gd name="T2" fmla="*/ 167 w 333"/>
                <a:gd name="T3" fmla="*/ 11 h 256"/>
                <a:gd name="T4" fmla="*/ 167 w 333"/>
                <a:gd name="T5" fmla="*/ 11 h 256"/>
                <a:gd name="T6" fmla="*/ 166 w 333"/>
                <a:gd name="T7" fmla="*/ 11 h 256"/>
                <a:gd name="T8" fmla="*/ 165 w 333"/>
                <a:gd name="T9" fmla="*/ 11 h 256"/>
                <a:gd name="T10" fmla="*/ 165 w 333"/>
                <a:gd name="T11" fmla="*/ 11 h 256"/>
                <a:gd name="T12" fmla="*/ 86 w 333"/>
                <a:gd name="T13" fmla="*/ 59 h 256"/>
                <a:gd name="T14" fmla="*/ 0 w 333"/>
                <a:gd name="T15" fmla="*/ 0 h 256"/>
                <a:gd name="T16" fmla="*/ 0 w 333"/>
                <a:gd name="T17" fmla="*/ 256 h 256"/>
                <a:gd name="T18" fmla="*/ 51 w 333"/>
                <a:gd name="T19" fmla="*/ 256 h 256"/>
                <a:gd name="T20" fmla="*/ 111 w 333"/>
                <a:gd name="T21" fmla="*/ 111 h 256"/>
                <a:gd name="T22" fmla="*/ 166 w 333"/>
                <a:gd name="T23" fmla="*/ 98 h 256"/>
                <a:gd name="T24" fmla="*/ 221 w 333"/>
                <a:gd name="T25" fmla="*/ 111 h 256"/>
                <a:gd name="T26" fmla="*/ 282 w 333"/>
                <a:gd name="T27" fmla="*/ 256 h 256"/>
                <a:gd name="T28" fmla="*/ 333 w 333"/>
                <a:gd name="T29" fmla="*/ 256 h 256"/>
                <a:gd name="T30" fmla="*/ 333 w 333"/>
                <a:gd name="T31" fmla="*/ 0 h 256"/>
                <a:gd name="T32" fmla="*/ 247 w 333"/>
                <a:gd name="T33" fmla="*/ 59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3" h="256">
                  <a:moveTo>
                    <a:pt x="247" y="59"/>
                  </a:moveTo>
                  <a:cubicBezTo>
                    <a:pt x="231" y="40"/>
                    <a:pt x="202" y="12"/>
                    <a:pt x="167" y="11"/>
                  </a:cubicBezTo>
                  <a:cubicBezTo>
                    <a:pt x="167" y="11"/>
                    <a:pt x="167" y="11"/>
                    <a:pt x="167" y="11"/>
                  </a:cubicBezTo>
                  <a:cubicBezTo>
                    <a:pt x="167" y="11"/>
                    <a:pt x="167" y="11"/>
                    <a:pt x="166" y="11"/>
                  </a:cubicBezTo>
                  <a:cubicBezTo>
                    <a:pt x="166" y="11"/>
                    <a:pt x="165" y="11"/>
                    <a:pt x="165" y="11"/>
                  </a:cubicBezTo>
                  <a:cubicBezTo>
                    <a:pt x="165" y="11"/>
                    <a:pt x="165" y="11"/>
                    <a:pt x="165" y="11"/>
                  </a:cubicBezTo>
                  <a:cubicBezTo>
                    <a:pt x="131" y="12"/>
                    <a:pt x="102" y="40"/>
                    <a:pt x="86" y="59"/>
                  </a:cubicBezTo>
                  <a:cubicBezTo>
                    <a:pt x="48" y="5"/>
                    <a:pt x="0" y="0"/>
                    <a:pt x="0" y="0"/>
                  </a:cubicBezTo>
                  <a:cubicBezTo>
                    <a:pt x="0" y="256"/>
                    <a:pt x="0" y="256"/>
                    <a:pt x="0" y="256"/>
                  </a:cubicBezTo>
                  <a:cubicBezTo>
                    <a:pt x="51" y="256"/>
                    <a:pt x="51" y="256"/>
                    <a:pt x="51" y="256"/>
                  </a:cubicBezTo>
                  <a:cubicBezTo>
                    <a:pt x="51" y="256"/>
                    <a:pt x="143" y="205"/>
                    <a:pt x="111" y="111"/>
                  </a:cubicBezTo>
                  <a:cubicBezTo>
                    <a:pt x="124" y="107"/>
                    <a:pt x="147" y="99"/>
                    <a:pt x="166" y="98"/>
                  </a:cubicBezTo>
                  <a:cubicBezTo>
                    <a:pt x="186" y="99"/>
                    <a:pt x="208" y="107"/>
                    <a:pt x="221" y="111"/>
                  </a:cubicBezTo>
                  <a:cubicBezTo>
                    <a:pt x="190" y="205"/>
                    <a:pt x="282" y="256"/>
                    <a:pt x="282" y="256"/>
                  </a:cubicBezTo>
                  <a:cubicBezTo>
                    <a:pt x="333" y="256"/>
                    <a:pt x="333" y="256"/>
                    <a:pt x="333" y="256"/>
                  </a:cubicBezTo>
                  <a:cubicBezTo>
                    <a:pt x="333" y="0"/>
                    <a:pt x="333" y="0"/>
                    <a:pt x="333" y="0"/>
                  </a:cubicBezTo>
                  <a:cubicBezTo>
                    <a:pt x="333" y="0"/>
                    <a:pt x="284" y="5"/>
                    <a:pt x="247" y="59"/>
                  </a:cubicBezTo>
                  <a:close/>
                </a:path>
              </a:pathLst>
            </a:custGeom>
            <a:solidFill>
              <a:srgbClr val="23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Oval 27"/>
            <p:cNvSpPr>
              <a:spLocks noChangeArrowheads="1"/>
            </p:cNvSpPr>
            <p:nvPr/>
          </p:nvSpPr>
          <p:spPr bwMode="auto">
            <a:xfrm>
              <a:off x="5256213" y="3676650"/>
              <a:ext cx="655638" cy="657225"/>
            </a:xfrm>
            <a:prstGeom prst="ellipse">
              <a:avLst/>
            </a:prstGeom>
            <a:solidFill>
              <a:srgbClr val="3B3E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Oval 28"/>
            <p:cNvSpPr>
              <a:spLocks noChangeArrowheads="1"/>
            </p:cNvSpPr>
            <p:nvPr/>
          </p:nvSpPr>
          <p:spPr bwMode="auto">
            <a:xfrm>
              <a:off x="5351463" y="3775075"/>
              <a:ext cx="465138" cy="46037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Oval 29"/>
            <p:cNvSpPr>
              <a:spLocks noChangeArrowheads="1"/>
            </p:cNvSpPr>
            <p:nvPr/>
          </p:nvSpPr>
          <p:spPr bwMode="auto">
            <a:xfrm>
              <a:off x="6294438" y="3676650"/>
              <a:ext cx="657225" cy="657225"/>
            </a:xfrm>
            <a:prstGeom prst="ellipse">
              <a:avLst/>
            </a:prstGeom>
            <a:solidFill>
              <a:srgbClr val="3B3E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Oval 30"/>
            <p:cNvSpPr>
              <a:spLocks noChangeArrowheads="1"/>
            </p:cNvSpPr>
            <p:nvPr/>
          </p:nvSpPr>
          <p:spPr bwMode="auto">
            <a:xfrm>
              <a:off x="6392863" y="3775075"/>
              <a:ext cx="460375" cy="46037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4210050" y="4468813"/>
              <a:ext cx="1181100" cy="1250950"/>
            </a:xfrm>
            <a:custGeom>
              <a:avLst/>
              <a:gdLst>
                <a:gd name="T0" fmla="*/ 176 w 517"/>
                <a:gd name="T1" fmla="*/ 548 h 548"/>
                <a:gd name="T2" fmla="*/ 517 w 517"/>
                <a:gd name="T3" fmla="*/ 225 h 548"/>
                <a:gd name="T4" fmla="*/ 274 w 517"/>
                <a:gd name="T5" fmla="*/ 0 h 548"/>
                <a:gd name="T6" fmla="*/ 0 w 517"/>
                <a:gd name="T7" fmla="*/ 264 h 548"/>
                <a:gd name="T8" fmla="*/ 176 w 517"/>
                <a:gd name="T9" fmla="*/ 548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7" h="548">
                  <a:moveTo>
                    <a:pt x="176" y="548"/>
                  </a:moveTo>
                  <a:cubicBezTo>
                    <a:pt x="236" y="492"/>
                    <a:pt x="435" y="303"/>
                    <a:pt x="517" y="225"/>
                  </a:cubicBezTo>
                  <a:cubicBezTo>
                    <a:pt x="274" y="0"/>
                    <a:pt x="274" y="0"/>
                    <a:pt x="274" y="0"/>
                  </a:cubicBezTo>
                  <a:cubicBezTo>
                    <a:pt x="202" y="70"/>
                    <a:pt x="74" y="193"/>
                    <a:pt x="0" y="264"/>
                  </a:cubicBezTo>
                  <a:cubicBezTo>
                    <a:pt x="40" y="370"/>
                    <a:pt x="100" y="467"/>
                    <a:pt x="176" y="54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4" name="Oval 33"/>
          <p:cNvSpPr>
            <a:spLocks noChangeArrowheads="1"/>
          </p:cNvSpPr>
          <p:nvPr/>
        </p:nvSpPr>
        <p:spPr bwMode="auto">
          <a:xfrm>
            <a:off x="3479264" y="1696148"/>
            <a:ext cx="1609558" cy="1607662"/>
          </a:xfrm>
          <a:prstGeom prst="ellipse">
            <a:avLst/>
          </a:prstGeom>
          <a:solidFill>
            <a:schemeClr val="accent1">
              <a:alpha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Oval 145"/>
          <p:cNvSpPr>
            <a:spLocks noChangeArrowheads="1"/>
          </p:cNvSpPr>
          <p:nvPr/>
        </p:nvSpPr>
        <p:spPr bwMode="auto">
          <a:xfrm>
            <a:off x="6946811" y="4443863"/>
            <a:ext cx="1589056" cy="1587185"/>
          </a:xfrm>
          <a:prstGeom prst="ellipse">
            <a:avLst/>
          </a:prstGeom>
          <a:solidFill>
            <a:schemeClr val="accent5">
              <a:alpha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7" name="Oval 146"/>
          <p:cNvSpPr>
            <a:spLocks noChangeArrowheads="1"/>
          </p:cNvSpPr>
          <p:nvPr/>
        </p:nvSpPr>
        <p:spPr bwMode="auto">
          <a:xfrm>
            <a:off x="5203319" y="1939910"/>
            <a:ext cx="335572" cy="335177"/>
          </a:xfrm>
          <a:prstGeom prst="ellipse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8" name="Oval 147"/>
          <p:cNvSpPr>
            <a:spLocks noChangeArrowheads="1"/>
          </p:cNvSpPr>
          <p:nvPr/>
        </p:nvSpPr>
        <p:spPr bwMode="auto">
          <a:xfrm>
            <a:off x="4465126" y="5419697"/>
            <a:ext cx="335572" cy="335177"/>
          </a:xfrm>
          <a:prstGeom prst="ellipse">
            <a:avLst/>
          </a:prstGeom>
          <a:solidFill>
            <a:schemeClr val="accent3">
              <a:alpha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9" name="Oval 148"/>
          <p:cNvSpPr>
            <a:spLocks noChangeArrowheads="1"/>
          </p:cNvSpPr>
          <p:nvPr/>
        </p:nvSpPr>
        <p:spPr bwMode="auto">
          <a:xfrm>
            <a:off x="3938419" y="3823614"/>
            <a:ext cx="125237" cy="125090"/>
          </a:xfrm>
          <a:prstGeom prst="ellipse">
            <a:avLst/>
          </a:prstGeom>
          <a:solidFill>
            <a:schemeClr val="accent3">
              <a:alpha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0" name="Oval 149"/>
          <p:cNvSpPr>
            <a:spLocks noChangeArrowheads="1"/>
          </p:cNvSpPr>
          <p:nvPr/>
        </p:nvSpPr>
        <p:spPr bwMode="auto">
          <a:xfrm>
            <a:off x="7070283" y="1586511"/>
            <a:ext cx="196733" cy="196502"/>
          </a:xfrm>
          <a:prstGeom prst="ellipse">
            <a:avLst/>
          </a:prstGeom>
          <a:solidFill>
            <a:schemeClr val="accent2">
              <a:alpha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1" name="Oval 150"/>
          <p:cNvSpPr>
            <a:spLocks noChangeArrowheads="1"/>
          </p:cNvSpPr>
          <p:nvPr/>
        </p:nvSpPr>
        <p:spPr bwMode="auto">
          <a:xfrm>
            <a:off x="7506233" y="3296167"/>
            <a:ext cx="259818" cy="259513"/>
          </a:xfrm>
          <a:prstGeom prst="ellipse">
            <a:avLst/>
          </a:prstGeom>
          <a:solidFill>
            <a:schemeClr val="accent2">
              <a:alpha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2" name="Oval 151"/>
          <p:cNvSpPr>
            <a:spLocks noChangeArrowheads="1"/>
          </p:cNvSpPr>
          <p:nvPr/>
        </p:nvSpPr>
        <p:spPr bwMode="auto">
          <a:xfrm>
            <a:off x="8129173" y="2813548"/>
            <a:ext cx="360662" cy="360239"/>
          </a:xfrm>
          <a:prstGeom prst="ellipse">
            <a:avLst/>
          </a:prstGeom>
          <a:solidFill>
            <a:schemeClr val="accent2">
              <a:alpha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4" name="Oval 153"/>
          <p:cNvSpPr>
            <a:spLocks noChangeArrowheads="1"/>
          </p:cNvSpPr>
          <p:nvPr/>
        </p:nvSpPr>
        <p:spPr bwMode="auto">
          <a:xfrm>
            <a:off x="8358025" y="4221469"/>
            <a:ext cx="306608" cy="306248"/>
          </a:xfrm>
          <a:prstGeom prst="ellipse">
            <a:avLst/>
          </a:prstGeom>
          <a:solidFill>
            <a:schemeClr val="accent5">
              <a:alpha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5" name="Group 154"/>
          <p:cNvGrpSpPr/>
          <p:nvPr/>
        </p:nvGrpSpPr>
        <p:grpSpPr>
          <a:xfrm>
            <a:off x="3731994" y="4284492"/>
            <a:ext cx="521449" cy="516321"/>
            <a:chOff x="1634612" y="5142426"/>
            <a:chExt cx="402664" cy="398704"/>
          </a:xfrm>
          <a:solidFill>
            <a:schemeClr val="accent3">
              <a:lumMod val="50000"/>
            </a:schemeClr>
          </a:solidFill>
        </p:grpSpPr>
        <p:sp>
          <p:nvSpPr>
            <p:cNvPr id="156" name="Freeform 38"/>
            <p:cNvSpPr>
              <a:spLocks noEditPoints="1"/>
            </p:cNvSpPr>
            <p:nvPr/>
          </p:nvSpPr>
          <p:spPr bwMode="auto">
            <a:xfrm>
              <a:off x="1634612" y="5179392"/>
              <a:ext cx="368339" cy="361738"/>
            </a:xfrm>
            <a:custGeom>
              <a:avLst/>
              <a:gdLst>
                <a:gd name="T0" fmla="*/ 84 w 118"/>
                <a:gd name="T1" fmla="*/ 3 h 116"/>
                <a:gd name="T2" fmla="*/ 77 w 118"/>
                <a:gd name="T3" fmla="*/ 0 h 116"/>
                <a:gd name="T4" fmla="*/ 70 w 118"/>
                <a:gd name="T5" fmla="*/ 3 h 116"/>
                <a:gd name="T6" fmla="*/ 64 w 118"/>
                <a:gd name="T7" fmla="*/ 9 h 116"/>
                <a:gd name="T8" fmla="*/ 61 w 118"/>
                <a:gd name="T9" fmla="*/ 16 h 116"/>
                <a:gd name="T10" fmla="*/ 62 w 118"/>
                <a:gd name="T11" fmla="*/ 21 h 116"/>
                <a:gd name="T12" fmla="*/ 8 w 118"/>
                <a:gd name="T13" fmla="*/ 43 h 116"/>
                <a:gd name="T14" fmla="*/ 1 w 118"/>
                <a:gd name="T15" fmla="*/ 51 h 116"/>
                <a:gd name="T16" fmla="*/ 5 w 118"/>
                <a:gd name="T17" fmla="*/ 62 h 116"/>
                <a:gd name="T18" fmla="*/ 55 w 118"/>
                <a:gd name="T19" fmla="*/ 112 h 116"/>
                <a:gd name="T20" fmla="*/ 64 w 118"/>
                <a:gd name="T21" fmla="*/ 116 h 116"/>
                <a:gd name="T22" fmla="*/ 64 w 118"/>
                <a:gd name="T23" fmla="*/ 116 h 116"/>
                <a:gd name="T24" fmla="*/ 66 w 118"/>
                <a:gd name="T25" fmla="*/ 116 h 116"/>
                <a:gd name="T26" fmla="*/ 75 w 118"/>
                <a:gd name="T27" fmla="*/ 108 h 116"/>
                <a:gd name="T28" fmla="*/ 96 w 118"/>
                <a:gd name="T29" fmla="*/ 55 h 116"/>
                <a:gd name="T30" fmla="*/ 102 w 118"/>
                <a:gd name="T31" fmla="*/ 57 h 116"/>
                <a:gd name="T32" fmla="*/ 109 w 118"/>
                <a:gd name="T33" fmla="*/ 54 h 116"/>
                <a:gd name="T34" fmla="*/ 115 w 118"/>
                <a:gd name="T35" fmla="*/ 48 h 116"/>
                <a:gd name="T36" fmla="*/ 118 w 118"/>
                <a:gd name="T37" fmla="*/ 41 h 116"/>
                <a:gd name="T38" fmla="*/ 115 w 118"/>
                <a:gd name="T39" fmla="*/ 34 h 116"/>
                <a:gd name="T40" fmla="*/ 84 w 118"/>
                <a:gd name="T41" fmla="*/ 3 h 116"/>
                <a:gd name="T42" fmla="*/ 68 w 118"/>
                <a:gd name="T43" fmla="*/ 105 h 116"/>
                <a:gd name="T44" fmla="*/ 65 w 118"/>
                <a:gd name="T45" fmla="*/ 108 h 116"/>
                <a:gd name="T46" fmla="*/ 64 w 118"/>
                <a:gd name="T47" fmla="*/ 108 h 116"/>
                <a:gd name="T48" fmla="*/ 61 w 118"/>
                <a:gd name="T49" fmla="*/ 107 h 116"/>
                <a:gd name="T50" fmla="*/ 10 w 118"/>
                <a:gd name="T51" fmla="*/ 56 h 116"/>
                <a:gd name="T52" fmla="*/ 9 w 118"/>
                <a:gd name="T53" fmla="*/ 53 h 116"/>
                <a:gd name="T54" fmla="*/ 11 w 118"/>
                <a:gd name="T55" fmla="*/ 50 h 116"/>
                <a:gd name="T56" fmla="*/ 36 w 118"/>
                <a:gd name="T57" fmla="*/ 40 h 116"/>
                <a:gd name="T58" fmla="*/ 87 w 118"/>
                <a:gd name="T59" fmla="*/ 58 h 116"/>
                <a:gd name="T60" fmla="*/ 68 w 118"/>
                <a:gd name="T61" fmla="*/ 105 h 116"/>
                <a:gd name="T62" fmla="*/ 109 w 118"/>
                <a:gd name="T63" fmla="*/ 42 h 116"/>
                <a:gd name="T64" fmla="*/ 103 w 118"/>
                <a:gd name="T65" fmla="*/ 48 h 116"/>
                <a:gd name="T66" fmla="*/ 100 w 118"/>
                <a:gd name="T67" fmla="*/ 48 h 116"/>
                <a:gd name="T68" fmla="*/ 93 w 118"/>
                <a:gd name="T69" fmla="*/ 41 h 116"/>
                <a:gd name="T70" fmla="*/ 88 w 118"/>
                <a:gd name="T71" fmla="*/ 55 h 116"/>
                <a:gd name="T72" fmla="*/ 88 w 118"/>
                <a:gd name="T73" fmla="*/ 54 h 116"/>
                <a:gd name="T74" fmla="*/ 53 w 118"/>
                <a:gd name="T75" fmla="*/ 39 h 116"/>
                <a:gd name="T76" fmla="*/ 42 w 118"/>
                <a:gd name="T77" fmla="*/ 38 h 116"/>
                <a:gd name="T78" fmla="*/ 76 w 118"/>
                <a:gd name="T79" fmla="*/ 24 h 116"/>
                <a:gd name="T80" fmla="*/ 70 w 118"/>
                <a:gd name="T81" fmla="*/ 17 h 116"/>
                <a:gd name="T82" fmla="*/ 70 w 118"/>
                <a:gd name="T83" fmla="*/ 14 h 116"/>
                <a:gd name="T84" fmla="*/ 75 w 118"/>
                <a:gd name="T85" fmla="*/ 9 h 116"/>
                <a:gd name="T86" fmla="*/ 78 w 118"/>
                <a:gd name="T87" fmla="*/ 9 h 116"/>
                <a:gd name="T88" fmla="*/ 109 w 118"/>
                <a:gd name="T89" fmla="*/ 39 h 116"/>
                <a:gd name="T90" fmla="*/ 109 w 118"/>
                <a:gd name="T91" fmla="*/ 4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18" h="116">
                  <a:moveTo>
                    <a:pt x="84" y="3"/>
                  </a:moveTo>
                  <a:cubicBezTo>
                    <a:pt x="82" y="1"/>
                    <a:pt x="79" y="0"/>
                    <a:pt x="77" y="0"/>
                  </a:cubicBezTo>
                  <a:cubicBezTo>
                    <a:pt x="74" y="0"/>
                    <a:pt x="71" y="1"/>
                    <a:pt x="70" y="3"/>
                  </a:cubicBezTo>
                  <a:cubicBezTo>
                    <a:pt x="64" y="9"/>
                    <a:pt x="64" y="9"/>
                    <a:pt x="64" y="9"/>
                  </a:cubicBezTo>
                  <a:cubicBezTo>
                    <a:pt x="62" y="10"/>
                    <a:pt x="61" y="13"/>
                    <a:pt x="61" y="16"/>
                  </a:cubicBezTo>
                  <a:cubicBezTo>
                    <a:pt x="61" y="18"/>
                    <a:pt x="62" y="19"/>
                    <a:pt x="62" y="21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5" y="44"/>
                    <a:pt x="2" y="48"/>
                    <a:pt x="1" y="51"/>
                  </a:cubicBezTo>
                  <a:cubicBezTo>
                    <a:pt x="0" y="55"/>
                    <a:pt x="2" y="59"/>
                    <a:pt x="5" y="62"/>
                  </a:cubicBezTo>
                  <a:cubicBezTo>
                    <a:pt x="55" y="112"/>
                    <a:pt x="55" y="112"/>
                    <a:pt x="55" y="112"/>
                  </a:cubicBezTo>
                  <a:cubicBezTo>
                    <a:pt x="58" y="115"/>
                    <a:pt x="61" y="116"/>
                    <a:pt x="64" y="116"/>
                  </a:cubicBezTo>
                  <a:cubicBezTo>
                    <a:pt x="64" y="116"/>
                    <a:pt x="64" y="116"/>
                    <a:pt x="64" y="116"/>
                  </a:cubicBezTo>
                  <a:cubicBezTo>
                    <a:pt x="65" y="116"/>
                    <a:pt x="66" y="116"/>
                    <a:pt x="66" y="116"/>
                  </a:cubicBezTo>
                  <a:cubicBezTo>
                    <a:pt x="70" y="115"/>
                    <a:pt x="74" y="112"/>
                    <a:pt x="75" y="108"/>
                  </a:cubicBezTo>
                  <a:cubicBezTo>
                    <a:pt x="96" y="55"/>
                    <a:pt x="96" y="55"/>
                    <a:pt x="96" y="55"/>
                  </a:cubicBezTo>
                  <a:cubicBezTo>
                    <a:pt x="98" y="56"/>
                    <a:pt x="100" y="57"/>
                    <a:pt x="102" y="57"/>
                  </a:cubicBezTo>
                  <a:cubicBezTo>
                    <a:pt x="105" y="57"/>
                    <a:pt x="107" y="56"/>
                    <a:pt x="109" y="54"/>
                  </a:cubicBezTo>
                  <a:cubicBezTo>
                    <a:pt x="115" y="48"/>
                    <a:pt x="115" y="48"/>
                    <a:pt x="115" y="48"/>
                  </a:cubicBezTo>
                  <a:cubicBezTo>
                    <a:pt x="117" y="46"/>
                    <a:pt x="118" y="44"/>
                    <a:pt x="118" y="41"/>
                  </a:cubicBezTo>
                  <a:cubicBezTo>
                    <a:pt x="118" y="38"/>
                    <a:pt x="117" y="36"/>
                    <a:pt x="115" y="34"/>
                  </a:cubicBezTo>
                  <a:lnTo>
                    <a:pt x="84" y="3"/>
                  </a:lnTo>
                  <a:close/>
                  <a:moveTo>
                    <a:pt x="68" y="105"/>
                  </a:moveTo>
                  <a:cubicBezTo>
                    <a:pt x="67" y="107"/>
                    <a:pt x="66" y="108"/>
                    <a:pt x="65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3" y="108"/>
                    <a:pt x="62" y="108"/>
                    <a:pt x="61" y="107"/>
                  </a:cubicBezTo>
                  <a:cubicBezTo>
                    <a:pt x="10" y="56"/>
                    <a:pt x="10" y="56"/>
                    <a:pt x="10" y="56"/>
                  </a:cubicBezTo>
                  <a:cubicBezTo>
                    <a:pt x="9" y="56"/>
                    <a:pt x="9" y="54"/>
                    <a:pt x="9" y="53"/>
                  </a:cubicBezTo>
                  <a:cubicBezTo>
                    <a:pt x="9" y="52"/>
                    <a:pt x="10" y="51"/>
                    <a:pt x="11" y="50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53" y="46"/>
                    <a:pt x="70" y="40"/>
                    <a:pt x="87" y="58"/>
                  </a:cubicBezTo>
                  <a:lnTo>
                    <a:pt x="68" y="105"/>
                  </a:lnTo>
                  <a:close/>
                  <a:moveTo>
                    <a:pt x="109" y="42"/>
                  </a:moveTo>
                  <a:cubicBezTo>
                    <a:pt x="103" y="48"/>
                    <a:pt x="103" y="48"/>
                    <a:pt x="103" y="48"/>
                  </a:cubicBezTo>
                  <a:cubicBezTo>
                    <a:pt x="103" y="49"/>
                    <a:pt x="101" y="49"/>
                    <a:pt x="100" y="48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88" y="55"/>
                    <a:pt x="88" y="55"/>
                    <a:pt x="88" y="55"/>
                  </a:cubicBezTo>
                  <a:cubicBezTo>
                    <a:pt x="88" y="54"/>
                    <a:pt x="88" y="54"/>
                    <a:pt x="88" y="54"/>
                  </a:cubicBezTo>
                  <a:cubicBezTo>
                    <a:pt x="76" y="42"/>
                    <a:pt x="64" y="41"/>
                    <a:pt x="53" y="39"/>
                  </a:cubicBezTo>
                  <a:cubicBezTo>
                    <a:pt x="49" y="39"/>
                    <a:pt x="46" y="38"/>
                    <a:pt x="42" y="38"/>
                  </a:cubicBezTo>
                  <a:cubicBezTo>
                    <a:pt x="76" y="24"/>
                    <a:pt x="76" y="24"/>
                    <a:pt x="76" y="24"/>
                  </a:cubicBezTo>
                  <a:cubicBezTo>
                    <a:pt x="70" y="17"/>
                    <a:pt x="70" y="17"/>
                    <a:pt x="70" y="17"/>
                  </a:cubicBezTo>
                  <a:cubicBezTo>
                    <a:pt x="69" y="16"/>
                    <a:pt x="69" y="15"/>
                    <a:pt x="70" y="14"/>
                  </a:cubicBezTo>
                  <a:cubicBezTo>
                    <a:pt x="75" y="9"/>
                    <a:pt x="75" y="9"/>
                    <a:pt x="75" y="9"/>
                  </a:cubicBezTo>
                  <a:cubicBezTo>
                    <a:pt x="76" y="8"/>
                    <a:pt x="77" y="8"/>
                    <a:pt x="78" y="9"/>
                  </a:cubicBezTo>
                  <a:cubicBezTo>
                    <a:pt x="109" y="39"/>
                    <a:pt x="109" y="39"/>
                    <a:pt x="109" y="39"/>
                  </a:cubicBezTo>
                  <a:cubicBezTo>
                    <a:pt x="110" y="40"/>
                    <a:pt x="110" y="42"/>
                    <a:pt x="109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7" name="Freeform 39"/>
            <p:cNvSpPr>
              <a:spLocks noEditPoints="1"/>
            </p:cNvSpPr>
            <p:nvPr/>
          </p:nvSpPr>
          <p:spPr bwMode="auto">
            <a:xfrm>
              <a:off x="1811520" y="5341778"/>
              <a:ext cx="63370" cy="62050"/>
            </a:xfrm>
            <a:custGeom>
              <a:avLst/>
              <a:gdLst>
                <a:gd name="T0" fmla="*/ 10 w 20"/>
                <a:gd name="T1" fmla="*/ 20 h 20"/>
                <a:gd name="T2" fmla="*/ 20 w 20"/>
                <a:gd name="T3" fmla="*/ 10 h 20"/>
                <a:gd name="T4" fmla="*/ 10 w 20"/>
                <a:gd name="T5" fmla="*/ 0 h 20"/>
                <a:gd name="T6" fmla="*/ 0 w 20"/>
                <a:gd name="T7" fmla="*/ 10 h 20"/>
                <a:gd name="T8" fmla="*/ 10 w 20"/>
                <a:gd name="T9" fmla="*/ 20 h 20"/>
                <a:gd name="T10" fmla="*/ 10 w 20"/>
                <a:gd name="T11" fmla="*/ 4 h 20"/>
                <a:gd name="T12" fmla="*/ 16 w 20"/>
                <a:gd name="T13" fmla="*/ 10 h 20"/>
                <a:gd name="T14" fmla="*/ 10 w 20"/>
                <a:gd name="T15" fmla="*/ 16 h 20"/>
                <a:gd name="T16" fmla="*/ 4 w 20"/>
                <a:gd name="T17" fmla="*/ 10 h 20"/>
                <a:gd name="T18" fmla="*/ 10 w 20"/>
                <a:gd name="T19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20">
                  <a:moveTo>
                    <a:pt x="10" y="20"/>
                  </a:moveTo>
                  <a:cubicBezTo>
                    <a:pt x="16" y="20"/>
                    <a:pt x="20" y="16"/>
                    <a:pt x="20" y="10"/>
                  </a:cubicBezTo>
                  <a:cubicBezTo>
                    <a:pt x="20" y="4"/>
                    <a:pt x="16" y="0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16"/>
                    <a:pt x="4" y="20"/>
                    <a:pt x="10" y="20"/>
                  </a:cubicBezTo>
                  <a:close/>
                  <a:moveTo>
                    <a:pt x="10" y="4"/>
                  </a:moveTo>
                  <a:cubicBezTo>
                    <a:pt x="13" y="4"/>
                    <a:pt x="16" y="7"/>
                    <a:pt x="16" y="10"/>
                  </a:cubicBezTo>
                  <a:cubicBezTo>
                    <a:pt x="16" y="13"/>
                    <a:pt x="13" y="16"/>
                    <a:pt x="10" y="16"/>
                  </a:cubicBezTo>
                  <a:cubicBezTo>
                    <a:pt x="7" y="16"/>
                    <a:pt x="4" y="13"/>
                    <a:pt x="4" y="10"/>
                  </a:cubicBezTo>
                  <a:cubicBezTo>
                    <a:pt x="4" y="7"/>
                    <a:pt x="7" y="4"/>
                    <a:pt x="1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8" name="Freeform 40"/>
            <p:cNvSpPr>
              <a:spLocks noEditPoints="1"/>
            </p:cNvSpPr>
            <p:nvPr/>
          </p:nvSpPr>
          <p:spPr bwMode="auto">
            <a:xfrm>
              <a:off x="1975226" y="5142426"/>
              <a:ext cx="62050" cy="62050"/>
            </a:xfrm>
            <a:custGeom>
              <a:avLst/>
              <a:gdLst>
                <a:gd name="T0" fmla="*/ 10 w 20"/>
                <a:gd name="T1" fmla="*/ 0 h 20"/>
                <a:gd name="T2" fmla="*/ 0 w 20"/>
                <a:gd name="T3" fmla="*/ 10 h 20"/>
                <a:gd name="T4" fmla="*/ 10 w 20"/>
                <a:gd name="T5" fmla="*/ 20 h 20"/>
                <a:gd name="T6" fmla="*/ 20 w 20"/>
                <a:gd name="T7" fmla="*/ 10 h 20"/>
                <a:gd name="T8" fmla="*/ 10 w 20"/>
                <a:gd name="T9" fmla="*/ 0 h 20"/>
                <a:gd name="T10" fmla="*/ 10 w 20"/>
                <a:gd name="T11" fmla="*/ 16 h 20"/>
                <a:gd name="T12" fmla="*/ 4 w 20"/>
                <a:gd name="T13" fmla="*/ 10 h 20"/>
                <a:gd name="T14" fmla="*/ 10 w 20"/>
                <a:gd name="T15" fmla="*/ 4 h 20"/>
                <a:gd name="T16" fmla="*/ 16 w 20"/>
                <a:gd name="T17" fmla="*/ 10 h 20"/>
                <a:gd name="T18" fmla="*/ 10 w 20"/>
                <a:gd name="T19" fmla="*/ 1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20">
                  <a:moveTo>
                    <a:pt x="10" y="0"/>
                  </a:moveTo>
                  <a:cubicBezTo>
                    <a:pt x="4" y="0"/>
                    <a:pt x="0" y="4"/>
                    <a:pt x="0" y="10"/>
                  </a:cubicBezTo>
                  <a:cubicBezTo>
                    <a:pt x="0" y="16"/>
                    <a:pt x="4" y="20"/>
                    <a:pt x="10" y="20"/>
                  </a:cubicBezTo>
                  <a:cubicBezTo>
                    <a:pt x="16" y="20"/>
                    <a:pt x="20" y="16"/>
                    <a:pt x="20" y="10"/>
                  </a:cubicBezTo>
                  <a:cubicBezTo>
                    <a:pt x="20" y="4"/>
                    <a:pt x="16" y="0"/>
                    <a:pt x="10" y="0"/>
                  </a:cubicBezTo>
                  <a:close/>
                  <a:moveTo>
                    <a:pt x="10" y="16"/>
                  </a:moveTo>
                  <a:cubicBezTo>
                    <a:pt x="7" y="16"/>
                    <a:pt x="4" y="13"/>
                    <a:pt x="4" y="10"/>
                  </a:cubicBezTo>
                  <a:cubicBezTo>
                    <a:pt x="4" y="7"/>
                    <a:pt x="7" y="4"/>
                    <a:pt x="10" y="4"/>
                  </a:cubicBezTo>
                  <a:cubicBezTo>
                    <a:pt x="13" y="4"/>
                    <a:pt x="16" y="7"/>
                    <a:pt x="16" y="10"/>
                  </a:cubicBezTo>
                  <a:cubicBezTo>
                    <a:pt x="16" y="13"/>
                    <a:pt x="13" y="16"/>
                    <a:pt x="10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9" name="Freeform 41"/>
            <p:cNvSpPr>
              <a:spLocks noEditPoints="1"/>
            </p:cNvSpPr>
            <p:nvPr/>
          </p:nvSpPr>
          <p:spPr bwMode="auto">
            <a:xfrm>
              <a:off x="1737588" y="5329896"/>
              <a:ext cx="48848" cy="48848"/>
            </a:xfrm>
            <a:custGeom>
              <a:avLst/>
              <a:gdLst>
                <a:gd name="T0" fmla="*/ 0 w 16"/>
                <a:gd name="T1" fmla="*/ 8 h 16"/>
                <a:gd name="T2" fmla="*/ 8 w 16"/>
                <a:gd name="T3" fmla="*/ 16 h 16"/>
                <a:gd name="T4" fmla="*/ 16 w 16"/>
                <a:gd name="T5" fmla="*/ 8 h 16"/>
                <a:gd name="T6" fmla="*/ 8 w 16"/>
                <a:gd name="T7" fmla="*/ 0 h 16"/>
                <a:gd name="T8" fmla="*/ 0 w 16"/>
                <a:gd name="T9" fmla="*/ 8 h 16"/>
                <a:gd name="T10" fmla="*/ 8 w 16"/>
                <a:gd name="T11" fmla="*/ 4 h 16"/>
                <a:gd name="T12" fmla="*/ 12 w 16"/>
                <a:gd name="T13" fmla="*/ 8 h 16"/>
                <a:gd name="T14" fmla="*/ 8 w 16"/>
                <a:gd name="T15" fmla="*/ 12 h 16"/>
                <a:gd name="T16" fmla="*/ 4 w 16"/>
                <a:gd name="T17" fmla="*/ 8 h 16"/>
                <a:gd name="T18" fmla="*/ 8 w 16"/>
                <a:gd name="T19" fmla="*/ 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16">
                  <a:moveTo>
                    <a:pt x="0" y="8"/>
                  </a:moveTo>
                  <a:cubicBezTo>
                    <a:pt x="0" y="12"/>
                    <a:pt x="4" y="16"/>
                    <a:pt x="8" y="16"/>
                  </a:cubicBezTo>
                  <a:cubicBezTo>
                    <a:pt x="12" y="16"/>
                    <a:pt x="16" y="12"/>
                    <a:pt x="16" y="8"/>
                  </a:cubicBezTo>
                  <a:cubicBezTo>
                    <a:pt x="16" y="4"/>
                    <a:pt x="12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lose/>
                  <a:moveTo>
                    <a:pt x="8" y="4"/>
                  </a:moveTo>
                  <a:cubicBezTo>
                    <a:pt x="10" y="4"/>
                    <a:pt x="12" y="6"/>
                    <a:pt x="12" y="8"/>
                  </a:cubicBezTo>
                  <a:cubicBezTo>
                    <a:pt x="12" y="10"/>
                    <a:pt x="10" y="12"/>
                    <a:pt x="8" y="12"/>
                  </a:cubicBezTo>
                  <a:cubicBezTo>
                    <a:pt x="6" y="12"/>
                    <a:pt x="4" y="10"/>
                    <a:pt x="4" y="8"/>
                  </a:cubicBezTo>
                  <a:cubicBezTo>
                    <a:pt x="4" y="6"/>
                    <a:pt x="6" y="4"/>
                    <a:pt x="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0" name="Oval 42"/>
            <p:cNvSpPr>
              <a:spLocks noChangeArrowheads="1"/>
            </p:cNvSpPr>
            <p:nvPr/>
          </p:nvSpPr>
          <p:spPr bwMode="auto">
            <a:xfrm>
              <a:off x="1786436" y="5417030"/>
              <a:ext cx="25084" cy="2508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1" name="Oval 43"/>
            <p:cNvSpPr>
              <a:spLocks noChangeArrowheads="1"/>
            </p:cNvSpPr>
            <p:nvPr/>
          </p:nvSpPr>
          <p:spPr bwMode="auto">
            <a:xfrm>
              <a:off x="1987108" y="5229560"/>
              <a:ext cx="25084" cy="2508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2" name="Freeform 114"/>
          <p:cNvSpPr>
            <a:spLocks noEditPoints="1"/>
          </p:cNvSpPr>
          <p:nvPr/>
        </p:nvSpPr>
        <p:spPr bwMode="auto">
          <a:xfrm>
            <a:off x="7516438" y="4725368"/>
            <a:ext cx="449802" cy="655240"/>
          </a:xfrm>
          <a:custGeom>
            <a:avLst/>
            <a:gdLst>
              <a:gd name="T0" fmla="*/ 44 w 88"/>
              <a:gd name="T1" fmla="*/ 0 h 128"/>
              <a:gd name="T2" fmla="*/ 0 w 88"/>
              <a:gd name="T3" fmla="*/ 44 h 128"/>
              <a:gd name="T4" fmla="*/ 20 w 88"/>
              <a:gd name="T5" fmla="*/ 92 h 128"/>
              <a:gd name="T6" fmla="*/ 44 w 88"/>
              <a:gd name="T7" fmla="*/ 128 h 128"/>
              <a:gd name="T8" fmla="*/ 68 w 88"/>
              <a:gd name="T9" fmla="*/ 92 h 128"/>
              <a:gd name="T10" fmla="*/ 88 w 88"/>
              <a:gd name="T11" fmla="*/ 44 h 128"/>
              <a:gd name="T12" fmla="*/ 44 w 88"/>
              <a:gd name="T13" fmla="*/ 0 h 128"/>
              <a:gd name="T14" fmla="*/ 54 w 88"/>
              <a:gd name="T15" fmla="*/ 109 h 128"/>
              <a:gd name="T16" fmla="*/ 35 w 88"/>
              <a:gd name="T17" fmla="*/ 111 h 128"/>
              <a:gd name="T18" fmla="*/ 32 w 88"/>
              <a:gd name="T19" fmla="*/ 104 h 128"/>
              <a:gd name="T20" fmla="*/ 32 w 88"/>
              <a:gd name="T21" fmla="*/ 103 h 128"/>
              <a:gd name="T22" fmla="*/ 57 w 88"/>
              <a:gd name="T23" fmla="*/ 100 h 128"/>
              <a:gd name="T24" fmla="*/ 56 w 88"/>
              <a:gd name="T25" fmla="*/ 104 h 128"/>
              <a:gd name="T26" fmla="*/ 54 w 88"/>
              <a:gd name="T27" fmla="*/ 109 h 128"/>
              <a:gd name="T28" fmla="*/ 31 w 88"/>
              <a:gd name="T29" fmla="*/ 100 h 128"/>
              <a:gd name="T30" fmla="*/ 28 w 88"/>
              <a:gd name="T31" fmla="*/ 92 h 128"/>
              <a:gd name="T32" fmla="*/ 60 w 88"/>
              <a:gd name="T33" fmla="*/ 92 h 128"/>
              <a:gd name="T34" fmla="*/ 58 w 88"/>
              <a:gd name="T35" fmla="*/ 96 h 128"/>
              <a:gd name="T36" fmla="*/ 31 w 88"/>
              <a:gd name="T37" fmla="*/ 100 h 128"/>
              <a:gd name="T38" fmla="*/ 44 w 88"/>
              <a:gd name="T39" fmla="*/ 120 h 128"/>
              <a:gd name="T40" fmla="*/ 36 w 88"/>
              <a:gd name="T41" fmla="*/ 115 h 128"/>
              <a:gd name="T42" fmla="*/ 53 w 88"/>
              <a:gd name="T43" fmla="*/ 113 h 128"/>
              <a:gd name="T44" fmla="*/ 44 w 88"/>
              <a:gd name="T45" fmla="*/ 120 h 128"/>
              <a:gd name="T46" fmla="*/ 63 w 88"/>
              <a:gd name="T47" fmla="*/ 84 h 128"/>
              <a:gd name="T48" fmla="*/ 25 w 88"/>
              <a:gd name="T49" fmla="*/ 84 h 128"/>
              <a:gd name="T50" fmla="*/ 19 w 88"/>
              <a:gd name="T51" fmla="*/ 71 h 128"/>
              <a:gd name="T52" fmla="*/ 8 w 88"/>
              <a:gd name="T53" fmla="*/ 44 h 128"/>
              <a:gd name="T54" fmla="*/ 44 w 88"/>
              <a:gd name="T55" fmla="*/ 8 h 128"/>
              <a:gd name="T56" fmla="*/ 80 w 88"/>
              <a:gd name="T57" fmla="*/ 44 h 128"/>
              <a:gd name="T58" fmla="*/ 69 w 88"/>
              <a:gd name="T59" fmla="*/ 71 h 128"/>
              <a:gd name="T60" fmla="*/ 63 w 88"/>
              <a:gd name="T61" fmla="*/ 84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88" h="128">
                <a:moveTo>
                  <a:pt x="44" y="0"/>
                </a:moveTo>
                <a:cubicBezTo>
                  <a:pt x="20" y="0"/>
                  <a:pt x="0" y="20"/>
                  <a:pt x="0" y="44"/>
                </a:cubicBezTo>
                <a:cubicBezTo>
                  <a:pt x="0" y="60"/>
                  <a:pt x="15" y="77"/>
                  <a:pt x="20" y="92"/>
                </a:cubicBezTo>
                <a:cubicBezTo>
                  <a:pt x="28" y="115"/>
                  <a:pt x="27" y="128"/>
                  <a:pt x="44" y="128"/>
                </a:cubicBezTo>
                <a:cubicBezTo>
                  <a:pt x="61" y="128"/>
                  <a:pt x="60" y="115"/>
                  <a:pt x="68" y="92"/>
                </a:cubicBezTo>
                <a:cubicBezTo>
                  <a:pt x="73" y="77"/>
                  <a:pt x="88" y="60"/>
                  <a:pt x="88" y="44"/>
                </a:cubicBezTo>
                <a:cubicBezTo>
                  <a:pt x="88" y="20"/>
                  <a:pt x="68" y="0"/>
                  <a:pt x="44" y="0"/>
                </a:cubicBezTo>
                <a:close/>
                <a:moveTo>
                  <a:pt x="54" y="109"/>
                </a:moveTo>
                <a:cubicBezTo>
                  <a:pt x="35" y="111"/>
                  <a:pt x="35" y="111"/>
                  <a:pt x="35" y="111"/>
                </a:cubicBezTo>
                <a:cubicBezTo>
                  <a:pt x="34" y="109"/>
                  <a:pt x="33" y="107"/>
                  <a:pt x="32" y="104"/>
                </a:cubicBezTo>
                <a:cubicBezTo>
                  <a:pt x="32" y="104"/>
                  <a:pt x="32" y="104"/>
                  <a:pt x="32" y="103"/>
                </a:cubicBezTo>
                <a:cubicBezTo>
                  <a:pt x="57" y="100"/>
                  <a:pt x="57" y="100"/>
                  <a:pt x="57" y="100"/>
                </a:cubicBezTo>
                <a:cubicBezTo>
                  <a:pt x="57" y="102"/>
                  <a:pt x="56" y="103"/>
                  <a:pt x="56" y="104"/>
                </a:cubicBezTo>
                <a:cubicBezTo>
                  <a:pt x="55" y="106"/>
                  <a:pt x="55" y="107"/>
                  <a:pt x="54" y="109"/>
                </a:cubicBezTo>
                <a:close/>
                <a:moveTo>
                  <a:pt x="31" y="100"/>
                </a:moveTo>
                <a:cubicBezTo>
                  <a:pt x="30" y="97"/>
                  <a:pt x="29" y="95"/>
                  <a:pt x="28" y="92"/>
                </a:cubicBezTo>
                <a:cubicBezTo>
                  <a:pt x="60" y="92"/>
                  <a:pt x="60" y="92"/>
                  <a:pt x="60" y="92"/>
                </a:cubicBezTo>
                <a:cubicBezTo>
                  <a:pt x="59" y="93"/>
                  <a:pt x="59" y="95"/>
                  <a:pt x="58" y="96"/>
                </a:cubicBezTo>
                <a:lnTo>
                  <a:pt x="31" y="100"/>
                </a:lnTo>
                <a:close/>
                <a:moveTo>
                  <a:pt x="44" y="120"/>
                </a:moveTo>
                <a:cubicBezTo>
                  <a:pt x="40" y="120"/>
                  <a:pt x="38" y="120"/>
                  <a:pt x="36" y="115"/>
                </a:cubicBezTo>
                <a:cubicBezTo>
                  <a:pt x="53" y="113"/>
                  <a:pt x="53" y="113"/>
                  <a:pt x="53" y="113"/>
                </a:cubicBezTo>
                <a:cubicBezTo>
                  <a:pt x="51" y="119"/>
                  <a:pt x="49" y="120"/>
                  <a:pt x="44" y="120"/>
                </a:cubicBezTo>
                <a:close/>
                <a:moveTo>
                  <a:pt x="63" y="84"/>
                </a:moveTo>
                <a:cubicBezTo>
                  <a:pt x="25" y="84"/>
                  <a:pt x="25" y="84"/>
                  <a:pt x="25" y="84"/>
                </a:cubicBezTo>
                <a:cubicBezTo>
                  <a:pt x="23" y="80"/>
                  <a:pt x="21" y="75"/>
                  <a:pt x="19" y="71"/>
                </a:cubicBezTo>
                <a:cubicBezTo>
                  <a:pt x="13" y="62"/>
                  <a:pt x="8" y="52"/>
                  <a:pt x="8" y="44"/>
                </a:cubicBezTo>
                <a:cubicBezTo>
                  <a:pt x="8" y="24"/>
                  <a:pt x="24" y="8"/>
                  <a:pt x="44" y="8"/>
                </a:cubicBezTo>
                <a:cubicBezTo>
                  <a:pt x="64" y="8"/>
                  <a:pt x="80" y="24"/>
                  <a:pt x="80" y="44"/>
                </a:cubicBezTo>
                <a:cubicBezTo>
                  <a:pt x="80" y="52"/>
                  <a:pt x="75" y="62"/>
                  <a:pt x="69" y="71"/>
                </a:cubicBezTo>
                <a:cubicBezTo>
                  <a:pt x="67" y="75"/>
                  <a:pt x="65" y="80"/>
                  <a:pt x="63" y="84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" name="Freeform 140"/>
          <p:cNvSpPr>
            <a:spLocks noEditPoints="1"/>
          </p:cNvSpPr>
          <p:nvPr/>
        </p:nvSpPr>
        <p:spPr bwMode="auto">
          <a:xfrm>
            <a:off x="7314569" y="2019067"/>
            <a:ext cx="462779" cy="440241"/>
          </a:xfrm>
          <a:custGeom>
            <a:avLst/>
            <a:gdLst>
              <a:gd name="T0" fmla="*/ 129 w 130"/>
              <a:gd name="T1" fmla="*/ 46 h 124"/>
              <a:gd name="T2" fmla="*/ 121 w 130"/>
              <a:gd name="T3" fmla="*/ 40 h 124"/>
              <a:gd name="T4" fmla="*/ 88 w 130"/>
              <a:gd name="T5" fmla="*/ 35 h 124"/>
              <a:gd name="T6" fmla="*/ 73 w 130"/>
              <a:gd name="T7" fmla="*/ 5 h 124"/>
              <a:gd name="T8" fmla="*/ 65 w 130"/>
              <a:gd name="T9" fmla="*/ 0 h 124"/>
              <a:gd name="T10" fmla="*/ 57 w 130"/>
              <a:gd name="T11" fmla="*/ 5 h 124"/>
              <a:gd name="T12" fmla="*/ 42 w 130"/>
              <a:gd name="T13" fmla="*/ 35 h 124"/>
              <a:gd name="T14" fmla="*/ 9 w 130"/>
              <a:gd name="T15" fmla="*/ 40 h 124"/>
              <a:gd name="T16" fmla="*/ 1 w 130"/>
              <a:gd name="T17" fmla="*/ 46 h 124"/>
              <a:gd name="T18" fmla="*/ 4 w 130"/>
              <a:gd name="T19" fmla="*/ 55 h 124"/>
              <a:gd name="T20" fmla="*/ 28 w 130"/>
              <a:gd name="T21" fmla="*/ 80 h 124"/>
              <a:gd name="T22" fmla="*/ 22 w 130"/>
              <a:gd name="T23" fmla="*/ 114 h 124"/>
              <a:gd name="T24" fmla="*/ 26 w 130"/>
              <a:gd name="T25" fmla="*/ 122 h 124"/>
              <a:gd name="T26" fmla="*/ 31 w 130"/>
              <a:gd name="T27" fmla="*/ 124 h 124"/>
              <a:gd name="T28" fmla="*/ 36 w 130"/>
              <a:gd name="T29" fmla="*/ 123 h 124"/>
              <a:gd name="T30" fmla="*/ 65 w 130"/>
              <a:gd name="T31" fmla="*/ 107 h 124"/>
              <a:gd name="T32" fmla="*/ 94 w 130"/>
              <a:gd name="T33" fmla="*/ 123 h 124"/>
              <a:gd name="T34" fmla="*/ 99 w 130"/>
              <a:gd name="T35" fmla="*/ 124 h 124"/>
              <a:gd name="T36" fmla="*/ 104 w 130"/>
              <a:gd name="T37" fmla="*/ 122 h 124"/>
              <a:gd name="T38" fmla="*/ 108 w 130"/>
              <a:gd name="T39" fmla="*/ 114 h 124"/>
              <a:gd name="T40" fmla="*/ 102 w 130"/>
              <a:gd name="T41" fmla="*/ 80 h 124"/>
              <a:gd name="T42" fmla="*/ 126 w 130"/>
              <a:gd name="T43" fmla="*/ 55 h 124"/>
              <a:gd name="T44" fmla="*/ 129 w 130"/>
              <a:gd name="T45" fmla="*/ 46 h 124"/>
              <a:gd name="T46" fmla="*/ 95 w 130"/>
              <a:gd name="T47" fmla="*/ 73 h 124"/>
              <a:gd name="T48" fmla="*/ 93 w 130"/>
              <a:gd name="T49" fmla="*/ 81 h 124"/>
              <a:gd name="T50" fmla="*/ 99 w 130"/>
              <a:gd name="T51" fmla="*/ 115 h 124"/>
              <a:gd name="T52" fmla="*/ 69 w 130"/>
              <a:gd name="T53" fmla="*/ 99 h 124"/>
              <a:gd name="T54" fmla="*/ 65 w 130"/>
              <a:gd name="T55" fmla="*/ 98 h 124"/>
              <a:gd name="T56" fmla="*/ 61 w 130"/>
              <a:gd name="T57" fmla="*/ 99 h 124"/>
              <a:gd name="T58" fmla="*/ 31 w 130"/>
              <a:gd name="T59" fmla="*/ 115 h 124"/>
              <a:gd name="T60" fmla="*/ 37 w 130"/>
              <a:gd name="T61" fmla="*/ 81 h 124"/>
              <a:gd name="T62" fmla="*/ 35 w 130"/>
              <a:gd name="T63" fmla="*/ 73 h 124"/>
              <a:gd name="T64" fmla="*/ 10 w 130"/>
              <a:gd name="T65" fmla="*/ 49 h 124"/>
              <a:gd name="T66" fmla="*/ 44 w 130"/>
              <a:gd name="T67" fmla="*/ 44 h 124"/>
              <a:gd name="T68" fmla="*/ 51 w 130"/>
              <a:gd name="T69" fmla="*/ 39 h 124"/>
              <a:gd name="T70" fmla="*/ 65 w 130"/>
              <a:gd name="T71" fmla="*/ 9 h 124"/>
              <a:gd name="T72" fmla="*/ 79 w 130"/>
              <a:gd name="T73" fmla="*/ 39 h 124"/>
              <a:gd name="T74" fmla="*/ 86 w 130"/>
              <a:gd name="T75" fmla="*/ 44 h 124"/>
              <a:gd name="T76" fmla="*/ 120 w 130"/>
              <a:gd name="T77" fmla="*/ 49 h 124"/>
              <a:gd name="T78" fmla="*/ 95 w 130"/>
              <a:gd name="T79" fmla="*/ 73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30" h="124">
                <a:moveTo>
                  <a:pt x="129" y="46"/>
                </a:moveTo>
                <a:cubicBezTo>
                  <a:pt x="127" y="43"/>
                  <a:pt x="125" y="41"/>
                  <a:pt x="121" y="40"/>
                </a:cubicBezTo>
                <a:cubicBezTo>
                  <a:pt x="88" y="35"/>
                  <a:pt x="88" y="35"/>
                  <a:pt x="88" y="35"/>
                </a:cubicBezTo>
                <a:cubicBezTo>
                  <a:pt x="73" y="5"/>
                  <a:pt x="73" y="5"/>
                  <a:pt x="73" y="5"/>
                </a:cubicBezTo>
                <a:cubicBezTo>
                  <a:pt x="72" y="2"/>
                  <a:pt x="69" y="0"/>
                  <a:pt x="65" y="0"/>
                </a:cubicBezTo>
                <a:cubicBezTo>
                  <a:pt x="61" y="0"/>
                  <a:pt x="58" y="2"/>
                  <a:pt x="57" y="5"/>
                </a:cubicBezTo>
                <a:cubicBezTo>
                  <a:pt x="42" y="35"/>
                  <a:pt x="42" y="35"/>
                  <a:pt x="42" y="35"/>
                </a:cubicBezTo>
                <a:cubicBezTo>
                  <a:pt x="9" y="40"/>
                  <a:pt x="9" y="40"/>
                  <a:pt x="9" y="40"/>
                </a:cubicBezTo>
                <a:cubicBezTo>
                  <a:pt x="5" y="41"/>
                  <a:pt x="3" y="43"/>
                  <a:pt x="1" y="46"/>
                </a:cubicBezTo>
                <a:cubicBezTo>
                  <a:pt x="0" y="49"/>
                  <a:pt x="1" y="53"/>
                  <a:pt x="4" y="55"/>
                </a:cubicBezTo>
                <a:cubicBezTo>
                  <a:pt x="28" y="80"/>
                  <a:pt x="28" y="80"/>
                  <a:pt x="28" y="80"/>
                </a:cubicBezTo>
                <a:cubicBezTo>
                  <a:pt x="22" y="114"/>
                  <a:pt x="22" y="114"/>
                  <a:pt x="22" y="114"/>
                </a:cubicBezTo>
                <a:cubicBezTo>
                  <a:pt x="22" y="117"/>
                  <a:pt x="23" y="120"/>
                  <a:pt x="26" y="122"/>
                </a:cubicBezTo>
                <a:cubicBezTo>
                  <a:pt x="28" y="123"/>
                  <a:pt x="30" y="124"/>
                  <a:pt x="31" y="124"/>
                </a:cubicBezTo>
                <a:cubicBezTo>
                  <a:pt x="33" y="124"/>
                  <a:pt x="35" y="124"/>
                  <a:pt x="36" y="123"/>
                </a:cubicBezTo>
                <a:cubicBezTo>
                  <a:pt x="65" y="107"/>
                  <a:pt x="65" y="107"/>
                  <a:pt x="65" y="107"/>
                </a:cubicBezTo>
                <a:cubicBezTo>
                  <a:pt x="94" y="123"/>
                  <a:pt x="94" y="123"/>
                  <a:pt x="94" y="123"/>
                </a:cubicBezTo>
                <a:cubicBezTo>
                  <a:pt x="95" y="124"/>
                  <a:pt x="97" y="124"/>
                  <a:pt x="99" y="124"/>
                </a:cubicBezTo>
                <a:cubicBezTo>
                  <a:pt x="100" y="124"/>
                  <a:pt x="102" y="123"/>
                  <a:pt x="104" y="122"/>
                </a:cubicBezTo>
                <a:cubicBezTo>
                  <a:pt x="107" y="120"/>
                  <a:pt x="108" y="117"/>
                  <a:pt x="108" y="114"/>
                </a:cubicBezTo>
                <a:cubicBezTo>
                  <a:pt x="102" y="80"/>
                  <a:pt x="102" y="80"/>
                  <a:pt x="102" y="80"/>
                </a:cubicBezTo>
                <a:cubicBezTo>
                  <a:pt x="126" y="55"/>
                  <a:pt x="126" y="55"/>
                  <a:pt x="126" y="55"/>
                </a:cubicBezTo>
                <a:cubicBezTo>
                  <a:pt x="129" y="53"/>
                  <a:pt x="130" y="49"/>
                  <a:pt x="129" y="46"/>
                </a:cubicBezTo>
                <a:close/>
                <a:moveTo>
                  <a:pt x="95" y="73"/>
                </a:moveTo>
                <a:cubicBezTo>
                  <a:pt x="93" y="75"/>
                  <a:pt x="92" y="78"/>
                  <a:pt x="93" y="81"/>
                </a:cubicBezTo>
                <a:cubicBezTo>
                  <a:pt x="99" y="115"/>
                  <a:pt x="99" y="115"/>
                  <a:pt x="99" y="115"/>
                </a:cubicBezTo>
                <a:cubicBezTo>
                  <a:pt x="69" y="99"/>
                  <a:pt x="69" y="99"/>
                  <a:pt x="69" y="99"/>
                </a:cubicBezTo>
                <a:cubicBezTo>
                  <a:pt x="68" y="99"/>
                  <a:pt x="67" y="98"/>
                  <a:pt x="65" y="98"/>
                </a:cubicBezTo>
                <a:cubicBezTo>
                  <a:pt x="63" y="98"/>
                  <a:pt x="62" y="99"/>
                  <a:pt x="61" y="99"/>
                </a:cubicBezTo>
                <a:cubicBezTo>
                  <a:pt x="31" y="115"/>
                  <a:pt x="31" y="115"/>
                  <a:pt x="31" y="115"/>
                </a:cubicBezTo>
                <a:cubicBezTo>
                  <a:pt x="37" y="81"/>
                  <a:pt x="37" y="81"/>
                  <a:pt x="37" y="81"/>
                </a:cubicBezTo>
                <a:cubicBezTo>
                  <a:pt x="38" y="78"/>
                  <a:pt x="37" y="75"/>
                  <a:pt x="35" y="73"/>
                </a:cubicBezTo>
                <a:cubicBezTo>
                  <a:pt x="10" y="49"/>
                  <a:pt x="10" y="49"/>
                  <a:pt x="10" y="49"/>
                </a:cubicBezTo>
                <a:cubicBezTo>
                  <a:pt x="44" y="44"/>
                  <a:pt x="44" y="44"/>
                  <a:pt x="44" y="44"/>
                </a:cubicBezTo>
                <a:cubicBezTo>
                  <a:pt x="47" y="44"/>
                  <a:pt x="49" y="42"/>
                  <a:pt x="51" y="39"/>
                </a:cubicBezTo>
                <a:cubicBezTo>
                  <a:pt x="65" y="9"/>
                  <a:pt x="65" y="9"/>
                  <a:pt x="65" y="9"/>
                </a:cubicBezTo>
                <a:cubicBezTo>
                  <a:pt x="79" y="39"/>
                  <a:pt x="79" y="39"/>
                  <a:pt x="79" y="39"/>
                </a:cubicBezTo>
                <a:cubicBezTo>
                  <a:pt x="81" y="42"/>
                  <a:pt x="83" y="44"/>
                  <a:pt x="86" y="44"/>
                </a:cubicBezTo>
                <a:cubicBezTo>
                  <a:pt x="120" y="49"/>
                  <a:pt x="120" y="49"/>
                  <a:pt x="120" y="49"/>
                </a:cubicBezTo>
                <a:lnTo>
                  <a:pt x="95" y="73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4" name="Group 163"/>
          <p:cNvGrpSpPr/>
          <p:nvPr/>
        </p:nvGrpSpPr>
        <p:grpSpPr>
          <a:xfrm>
            <a:off x="4008062" y="2047254"/>
            <a:ext cx="571050" cy="491246"/>
            <a:chOff x="1624050" y="356664"/>
            <a:chExt cx="425108" cy="365699"/>
          </a:xfrm>
          <a:solidFill>
            <a:schemeClr val="accent1">
              <a:lumMod val="50000"/>
            </a:schemeClr>
          </a:solidFill>
        </p:grpSpPr>
        <p:sp>
          <p:nvSpPr>
            <p:cNvPr id="165" name="Freeform 148"/>
            <p:cNvSpPr>
              <a:spLocks noEditPoints="1"/>
            </p:cNvSpPr>
            <p:nvPr/>
          </p:nvSpPr>
          <p:spPr bwMode="auto">
            <a:xfrm>
              <a:off x="1624050" y="356664"/>
              <a:ext cx="425108" cy="365699"/>
            </a:xfrm>
            <a:custGeom>
              <a:avLst/>
              <a:gdLst>
                <a:gd name="T0" fmla="*/ 121 w 136"/>
                <a:gd name="T1" fmla="*/ 15 h 117"/>
                <a:gd name="T2" fmla="*/ 68 w 136"/>
                <a:gd name="T3" fmla="*/ 14 h 117"/>
                <a:gd name="T4" fmla="*/ 15 w 136"/>
                <a:gd name="T5" fmla="*/ 15 h 117"/>
                <a:gd name="T6" fmla="*/ 15 w 136"/>
                <a:gd name="T7" fmla="*/ 69 h 117"/>
                <a:gd name="T8" fmla="*/ 59 w 136"/>
                <a:gd name="T9" fmla="*/ 112 h 117"/>
                <a:gd name="T10" fmla="*/ 77 w 136"/>
                <a:gd name="T11" fmla="*/ 112 h 117"/>
                <a:gd name="T12" fmla="*/ 121 w 136"/>
                <a:gd name="T13" fmla="*/ 69 h 117"/>
                <a:gd name="T14" fmla="*/ 121 w 136"/>
                <a:gd name="T15" fmla="*/ 15 h 117"/>
                <a:gd name="T16" fmla="*/ 115 w 136"/>
                <a:gd name="T17" fmla="*/ 63 h 117"/>
                <a:gd name="T18" fmla="*/ 71 w 136"/>
                <a:gd name="T19" fmla="*/ 107 h 117"/>
                <a:gd name="T20" fmla="*/ 65 w 136"/>
                <a:gd name="T21" fmla="*/ 107 h 117"/>
                <a:gd name="T22" fmla="*/ 21 w 136"/>
                <a:gd name="T23" fmla="*/ 63 h 117"/>
                <a:gd name="T24" fmla="*/ 21 w 136"/>
                <a:gd name="T25" fmla="*/ 21 h 117"/>
                <a:gd name="T26" fmla="*/ 63 w 136"/>
                <a:gd name="T27" fmla="*/ 20 h 117"/>
                <a:gd name="T28" fmla="*/ 68 w 136"/>
                <a:gd name="T29" fmla="*/ 25 h 117"/>
                <a:gd name="T30" fmla="*/ 73 w 136"/>
                <a:gd name="T31" fmla="*/ 20 h 117"/>
                <a:gd name="T32" fmla="*/ 115 w 136"/>
                <a:gd name="T33" fmla="*/ 21 h 117"/>
                <a:gd name="T34" fmla="*/ 115 w 136"/>
                <a:gd name="T35" fmla="*/ 63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6" h="117">
                  <a:moveTo>
                    <a:pt x="121" y="15"/>
                  </a:moveTo>
                  <a:cubicBezTo>
                    <a:pt x="106" y="1"/>
                    <a:pt x="83" y="0"/>
                    <a:pt x="68" y="14"/>
                  </a:cubicBezTo>
                  <a:cubicBezTo>
                    <a:pt x="53" y="0"/>
                    <a:pt x="30" y="1"/>
                    <a:pt x="15" y="15"/>
                  </a:cubicBezTo>
                  <a:cubicBezTo>
                    <a:pt x="0" y="30"/>
                    <a:pt x="0" y="54"/>
                    <a:pt x="15" y="69"/>
                  </a:cubicBezTo>
                  <a:cubicBezTo>
                    <a:pt x="20" y="73"/>
                    <a:pt x="59" y="112"/>
                    <a:pt x="59" y="112"/>
                  </a:cubicBezTo>
                  <a:cubicBezTo>
                    <a:pt x="64" y="117"/>
                    <a:pt x="72" y="117"/>
                    <a:pt x="77" y="112"/>
                  </a:cubicBezTo>
                  <a:cubicBezTo>
                    <a:pt x="77" y="112"/>
                    <a:pt x="120" y="69"/>
                    <a:pt x="121" y="69"/>
                  </a:cubicBezTo>
                  <a:cubicBezTo>
                    <a:pt x="136" y="54"/>
                    <a:pt x="136" y="30"/>
                    <a:pt x="121" y="15"/>
                  </a:cubicBezTo>
                  <a:close/>
                  <a:moveTo>
                    <a:pt x="115" y="63"/>
                  </a:moveTo>
                  <a:cubicBezTo>
                    <a:pt x="71" y="107"/>
                    <a:pt x="71" y="107"/>
                    <a:pt x="71" y="107"/>
                  </a:cubicBezTo>
                  <a:cubicBezTo>
                    <a:pt x="69" y="108"/>
                    <a:pt x="67" y="108"/>
                    <a:pt x="65" y="107"/>
                  </a:cubicBezTo>
                  <a:cubicBezTo>
                    <a:pt x="21" y="63"/>
                    <a:pt x="21" y="63"/>
                    <a:pt x="21" y="63"/>
                  </a:cubicBezTo>
                  <a:cubicBezTo>
                    <a:pt x="9" y="51"/>
                    <a:pt x="9" y="32"/>
                    <a:pt x="21" y="21"/>
                  </a:cubicBezTo>
                  <a:cubicBezTo>
                    <a:pt x="32" y="9"/>
                    <a:pt x="51" y="9"/>
                    <a:pt x="63" y="20"/>
                  </a:cubicBezTo>
                  <a:cubicBezTo>
                    <a:pt x="68" y="25"/>
                    <a:pt x="68" y="25"/>
                    <a:pt x="68" y="25"/>
                  </a:cubicBezTo>
                  <a:cubicBezTo>
                    <a:pt x="73" y="20"/>
                    <a:pt x="73" y="20"/>
                    <a:pt x="73" y="20"/>
                  </a:cubicBezTo>
                  <a:cubicBezTo>
                    <a:pt x="85" y="9"/>
                    <a:pt x="104" y="9"/>
                    <a:pt x="115" y="21"/>
                  </a:cubicBezTo>
                  <a:cubicBezTo>
                    <a:pt x="127" y="32"/>
                    <a:pt x="127" y="51"/>
                    <a:pt x="115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6" name="Freeform 149"/>
            <p:cNvSpPr>
              <a:spLocks/>
            </p:cNvSpPr>
            <p:nvPr/>
          </p:nvSpPr>
          <p:spPr bwMode="auto">
            <a:xfrm>
              <a:off x="1699303" y="431916"/>
              <a:ext cx="59410" cy="59410"/>
            </a:xfrm>
            <a:custGeom>
              <a:avLst/>
              <a:gdLst>
                <a:gd name="T0" fmla="*/ 17 w 19"/>
                <a:gd name="T1" fmla="*/ 0 h 19"/>
                <a:gd name="T2" fmla="*/ 17 w 19"/>
                <a:gd name="T3" fmla="*/ 0 h 19"/>
                <a:gd name="T4" fmla="*/ 0 w 19"/>
                <a:gd name="T5" fmla="*/ 17 h 19"/>
                <a:gd name="T6" fmla="*/ 0 w 19"/>
                <a:gd name="T7" fmla="*/ 17 h 19"/>
                <a:gd name="T8" fmla="*/ 2 w 19"/>
                <a:gd name="T9" fmla="*/ 19 h 19"/>
                <a:gd name="T10" fmla="*/ 4 w 19"/>
                <a:gd name="T11" fmla="*/ 17 h 19"/>
                <a:gd name="T12" fmla="*/ 4 w 19"/>
                <a:gd name="T13" fmla="*/ 17 h 19"/>
                <a:gd name="T14" fmla="*/ 17 w 19"/>
                <a:gd name="T15" fmla="*/ 4 h 19"/>
                <a:gd name="T16" fmla="*/ 17 w 19"/>
                <a:gd name="T17" fmla="*/ 4 h 19"/>
                <a:gd name="T18" fmla="*/ 19 w 19"/>
                <a:gd name="T19" fmla="*/ 2 h 19"/>
                <a:gd name="T20" fmla="*/ 17 w 19"/>
                <a:gd name="T21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19">
                  <a:moveTo>
                    <a:pt x="17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19"/>
                    <a:pt x="2" y="19"/>
                  </a:cubicBezTo>
                  <a:cubicBezTo>
                    <a:pt x="3" y="19"/>
                    <a:pt x="4" y="18"/>
                    <a:pt x="4" y="17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0"/>
                    <a:pt x="10" y="4"/>
                    <a:pt x="17" y="4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8" y="4"/>
                    <a:pt x="19" y="3"/>
                    <a:pt x="19" y="2"/>
                  </a:cubicBezTo>
                  <a:cubicBezTo>
                    <a:pt x="19" y="1"/>
                    <a:pt x="18" y="0"/>
                    <a:pt x="1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7" name="TextBox 166"/>
          <p:cNvSpPr txBox="1"/>
          <p:nvPr/>
        </p:nvSpPr>
        <p:spPr>
          <a:xfrm>
            <a:off x="3689488" y="2600994"/>
            <a:ext cx="1240258" cy="288147"/>
          </a:xfrm>
          <a:prstGeom prst="rect">
            <a:avLst/>
          </a:prstGeom>
          <a:noFill/>
        </p:spPr>
        <p:txBody>
          <a:bodyPr wrap="none" lIns="72000" tIns="36000" rIns="72000" bIns="36000" rtlCol="0" anchor="t">
            <a:spAutoFit/>
          </a:bodyPr>
          <a:lstStyle/>
          <a:p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 One</a:t>
            </a:r>
            <a:endParaRPr lang="id-ID" sz="1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8" name="TextBox 167"/>
          <p:cNvSpPr txBox="1"/>
          <p:nvPr/>
        </p:nvSpPr>
        <p:spPr>
          <a:xfrm>
            <a:off x="6939229" y="2491977"/>
            <a:ext cx="1207014" cy="442035"/>
          </a:xfrm>
          <a:prstGeom prst="rect">
            <a:avLst/>
          </a:prstGeom>
          <a:noFill/>
        </p:spPr>
        <p:txBody>
          <a:bodyPr wrap="square" lIns="72000" tIns="36000" rIns="72000" bIns="36000" rtlCol="0" anchor="t">
            <a:spAutoFit/>
          </a:bodyPr>
          <a:lstStyle/>
          <a:p>
            <a:pPr algn="ctr"/>
            <a:r>
              <a:rPr lang="en-US" sz="1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</a:t>
            </a:r>
          </a:p>
          <a:p>
            <a:pPr algn="ctr"/>
            <a:r>
              <a:rPr lang="en-US" sz="1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</a:t>
            </a:r>
            <a:endParaRPr lang="id-ID" sz="12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9" name="TextBox 168"/>
          <p:cNvSpPr txBox="1"/>
          <p:nvPr/>
        </p:nvSpPr>
        <p:spPr>
          <a:xfrm>
            <a:off x="3553407" y="4810966"/>
            <a:ext cx="842713" cy="503590"/>
          </a:xfrm>
          <a:prstGeom prst="rect">
            <a:avLst/>
          </a:prstGeom>
          <a:noFill/>
        </p:spPr>
        <p:txBody>
          <a:bodyPr wrap="none" lIns="72000" tIns="36000" rIns="72000" bIns="36000" rtlCol="0" anchor="t">
            <a:spAutoFit/>
          </a:bodyPr>
          <a:lstStyle/>
          <a:p>
            <a:pPr algn="ctr"/>
            <a:r>
              <a:rPr lang="en-US" sz="1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</a:t>
            </a:r>
          </a:p>
          <a:p>
            <a:pPr algn="ctr"/>
            <a:r>
              <a:rPr lang="en-US" sz="1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endParaRPr lang="id-ID" sz="14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0" name="TextBox 169"/>
          <p:cNvSpPr txBox="1"/>
          <p:nvPr/>
        </p:nvSpPr>
        <p:spPr>
          <a:xfrm>
            <a:off x="7092401" y="5424421"/>
            <a:ext cx="1297876" cy="288147"/>
          </a:xfrm>
          <a:prstGeom prst="rect">
            <a:avLst/>
          </a:prstGeom>
          <a:noFill/>
        </p:spPr>
        <p:txBody>
          <a:bodyPr wrap="square" lIns="72000" tIns="36000" rIns="72000" bIns="36000" rtlCol="0" anchor="t">
            <a:spAutoFit/>
          </a:bodyPr>
          <a:lstStyle/>
          <a:p>
            <a:pPr algn="ctr"/>
            <a:r>
              <a:rPr lang="en-US" sz="1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 Four</a:t>
            </a:r>
            <a:endParaRPr lang="id-ID" sz="14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1" name="TextBox 34"/>
          <p:cNvSpPr txBox="1"/>
          <p:nvPr/>
        </p:nvSpPr>
        <p:spPr>
          <a:xfrm>
            <a:off x="8293378" y="1745334"/>
            <a:ext cx="2496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d-ID"/>
            </a:defPPr>
            <a:lvl1pPr marL="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6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2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8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3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6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  <a:r>
              <a: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eaque ipsa quae ab ilarchitecto beatae vitae dicta sunt explicabo. </a:t>
            </a:r>
          </a:p>
        </p:txBody>
      </p:sp>
      <p:sp>
        <p:nvSpPr>
          <p:cNvPr id="172" name="TextBox 34"/>
          <p:cNvSpPr txBox="1"/>
          <p:nvPr/>
        </p:nvSpPr>
        <p:spPr>
          <a:xfrm>
            <a:off x="8632619" y="4880237"/>
            <a:ext cx="2496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d-ID"/>
            </a:defPPr>
            <a:lvl1pPr marL="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6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2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8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3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6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  <a:r>
              <a: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eaque ipsa quae ab ilarchitecto beatae vitae dicta sunt explicabo. </a:t>
            </a:r>
          </a:p>
        </p:txBody>
      </p:sp>
      <p:sp>
        <p:nvSpPr>
          <p:cNvPr id="173" name="TextBox 34"/>
          <p:cNvSpPr txBox="1"/>
          <p:nvPr/>
        </p:nvSpPr>
        <p:spPr>
          <a:xfrm>
            <a:off x="837507" y="1936179"/>
            <a:ext cx="2496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d-ID"/>
            </a:defPPr>
            <a:lvl1pPr marL="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6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2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8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3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6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  <a:r>
              <a: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eaque ipsa quae ab ilarchitecto beatae vitae dicta sunt explicabo. </a:t>
            </a:r>
          </a:p>
        </p:txBody>
      </p:sp>
      <p:sp>
        <p:nvSpPr>
          <p:cNvPr id="174" name="TextBox 34"/>
          <p:cNvSpPr txBox="1"/>
          <p:nvPr/>
        </p:nvSpPr>
        <p:spPr>
          <a:xfrm>
            <a:off x="571188" y="4397330"/>
            <a:ext cx="2496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d-ID"/>
            </a:defPPr>
            <a:lvl1pPr marL="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6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2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8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3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6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  <a:r>
              <a: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eaque ipsa quae ab ilarchitecto beatae vitae dicta sunt explicabo.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fld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3677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500"/>
                            </p:stCondLst>
                            <p:childTnLst>
                              <p:par>
                                <p:cTn id="8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300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3500"/>
                            </p:stCondLst>
                            <p:childTnLst>
                              <p:par>
                                <p:cTn id="116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2" presetClass="entr" presetSubtype="8" decel="9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2" presetClass="entr" presetSubtype="2" decel="9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2" decel="9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" grpId="0" animBg="1"/>
      <p:bldP spid="145" grpId="0" animBg="1"/>
      <p:bldP spid="144" grpId="0" animBg="1"/>
      <p:bldP spid="2" grpId="0"/>
      <p:bldP spid="34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4" grpId="0" animBg="1"/>
      <p:bldP spid="162" grpId="0" animBg="1"/>
      <p:bldP spid="163" grpId="0" animBg="1"/>
      <p:bldP spid="167" grpId="0"/>
      <p:bldP spid="168" grpId="0"/>
      <p:bldP spid="169" grpId="0"/>
      <p:bldP spid="170" grpId="0"/>
      <p:bldP spid="171" grpId="0"/>
      <p:bldP spid="172" grpId="0"/>
      <p:bldP spid="173" grpId="0"/>
      <p:bldP spid="17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People 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Flowchart</a:t>
            </a:r>
          </a:p>
        </p:txBody>
      </p:sp>
      <p:grpSp>
        <p:nvGrpSpPr>
          <p:cNvPr id="93" name="Group 92"/>
          <p:cNvGrpSpPr/>
          <p:nvPr/>
        </p:nvGrpSpPr>
        <p:grpSpPr>
          <a:xfrm>
            <a:off x="5561907" y="1509713"/>
            <a:ext cx="1039813" cy="1792287"/>
            <a:chOff x="5552382" y="1509713"/>
            <a:chExt cx="1039813" cy="1792287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6250882" y="2406650"/>
              <a:ext cx="341313" cy="877888"/>
            </a:xfrm>
            <a:custGeom>
              <a:avLst/>
              <a:gdLst>
                <a:gd name="T0" fmla="*/ 0 w 114"/>
                <a:gd name="T1" fmla="*/ 35 h 294"/>
                <a:gd name="T2" fmla="*/ 73 w 114"/>
                <a:gd name="T3" fmla="*/ 32 h 294"/>
                <a:gd name="T4" fmla="*/ 112 w 114"/>
                <a:gd name="T5" fmla="*/ 253 h 294"/>
                <a:gd name="T6" fmla="*/ 103 w 114"/>
                <a:gd name="T7" fmla="*/ 280 h 294"/>
                <a:gd name="T8" fmla="*/ 24 w 114"/>
                <a:gd name="T9" fmla="*/ 294 h 294"/>
                <a:gd name="T10" fmla="*/ 0 w 114"/>
                <a:gd name="T11" fmla="*/ 35 h 294"/>
                <a:gd name="T12" fmla="*/ 0 w 114"/>
                <a:gd name="T13" fmla="*/ 35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4" h="294">
                  <a:moveTo>
                    <a:pt x="0" y="35"/>
                  </a:moveTo>
                  <a:cubicBezTo>
                    <a:pt x="39" y="26"/>
                    <a:pt x="66" y="0"/>
                    <a:pt x="73" y="32"/>
                  </a:cubicBezTo>
                  <a:cubicBezTo>
                    <a:pt x="82" y="69"/>
                    <a:pt x="101" y="167"/>
                    <a:pt x="112" y="253"/>
                  </a:cubicBezTo>
                  <a:cubicBezTo>
                    <a:pt x="114" y="272"/>
                    <a:pt x="109" y="278"/>
                    <a:pt x="103" y="280"/>
                  </a:cubicBezTo>
                  <a:cubicBezTo>
                    <a:pt x="76" y="288"/>
                    <a:pt x="53" y="290"/>
                    <a:pt x="24" y="294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close/>
                </a:path>
              </a:pathLst>
            </a:custGeom>
            <a:solidFill>
              <a:srgbClr val="3F73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5704782" y="1509713"/>
              <a:ext cx="711200" cy="1055688"/>
            </a:xfrm>
            <a:custGeom>
              <a:avLst/>
              <a:gdLst>
                <a:gd name="T0" fmla="*/ 237 w 238"/>
                <a:gd name="T1" fmla="*/ 203 h 354"/>
                <a:gd name="T2" fmla="*/ 123 w 238"/>
                <a:gd name="T3" fmla="*/ 354 h 354"/>
                <a:gd name="T4" fmla="*/ 1 w 238"/>
                <a:gd name="T5" fmla="*/ 215 h 354"/>
                <a:gd name="T6" fmla="*/ 164 w 238"/>
                <a:gd name="T7" fmla="*/ 47 h 354"/>
                <a:gd name="T8" fmla="*/ 237 w 238"/>
                <a:gd name="T9" fmla="*/ 203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8" h="354">
                  <a:moveTo>
                    <a:pt x="237" y="203"/>
                  </a:moveTo>
                  <a:cubicBezTo>
                    <a:pt x="236" y="311"/>
                    <a:pt x="159" y="354"/>
                    <a:pt x="123" y="354"/>
                  </a:cubicBezTo>
                  <a:cubicBezTo>
                    <a:pt x="86" y="354"/>
                    <a:pt x="1" y="325"/>
                    <a:pt x="1" y="215"/>
                  </a:cubicBezTo>
                  <a:cubicBezTo>
                    <a:pt x="0" y="142"/>
                    <a:pt x="11" y="0"/>
                    <a:pt x="164" y="47"/>
                  </a:cubicBezTo>
                  <a:cubicBezTo>
                    <a:pt x="216" y="44"/>
                    <a:pt x="238" y="95"/>
                    <a:pt x="237" y="203"/>
                  </a:cubicBezTo>
                  <a:close/>
                </a:path>
              </a:pathLst>
            </a:custGeom>
            <a:solidFill>
              <a:srgbClr val="BA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5552382" y="2401888"/>
              <a:ext cx="342900" cy="882650"/>
            </a:xfrm>
            <a:custGeom>
              <a:avLst/>
              <a:gdLst>
                <a:gd name="T0" fmla="*/ 115 w 115"/>
                <a:gd name="T1" fmla="*/ 37 h 296"/>
                <a:gd name="T2" fmla="*/ 40 w 115"/>
                <a:gd name="T3" fmla="*/ 38 h 296"/>
                <a:gd name="T4" fmla="*/ 3 w 115"/>
                <a:gd name="T5" fmla="*/ 256 h 296"/>
                <a:gd name="T6" fmla="*/ 14 w 115"/>
                <a:gd name="T7" fmla="*/ 283 h 296"/>
                <a:gd name="T8" fmla="*/ 91 w 115"/>
                <a:gd name="T9" fmla="*/ 296 h 296"/>
                <a:gd name="T10" fmla="*/ 115 w 115"/>
                <a:gd name="T11" fmla="*/ 37 h 296"/>
                <a:gd name="T12" fmla="*/ 115 w 115"/>
                <a:gd name="T13" fmla="*/ 37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5" h="296">
                  <a:moveTo>
                    <a:pt x="115" y="37"/>
                  </a:moveTo>
                  <a:cubicBezTo>
                    <a:pt x="65" y="25"/>
                    <a:pt x="49" y="0"/>
                    <a:pt x="40" y="38"/>
                  </a:cubicBezTo>
                  <a:cubicBezTo>
                    <a:pt x="31" y="79"/>
                    <a:pt x="13" y="173"/>
                    <a:pt x="3" y="256"/>
                  </a:cubicBezTo>
                  <a:cubicBezTo>
                    <a:pt x="0" y="277"/>
                    <a:pt x="7" y="281"/>
                    <a:pt x="14" y="283"/>
                  </a:cubicBezTo>
                  <a:cubicBezTo>
                    <a:pt x="40" y="289"/>
                    <a:pt x="62" y="292"/>
                    <a:pt x="91" y="296"/>
                  </a:cubicBezTo>
                  <a:cubicBezTo>
                    <a:pt x="115" y="37"/>
                    <a:pt x="115" y="37"/>
                    <a:pt x="115" y="37"/>
                  </a:cubicBezTo>
                  <a:cubicBezTo>
                    <a:pt x="115" y="37"/>
                    <a:pt x="115" y="37"/>
                    <a:pt x="115" y="37"/>
                  </a:cubicBezTo>
                  <a:close/>
                </a:path>
              </a:pathLst>
            </a:custGeom>
            <a:solidFill>
              <a:srgbClr val="3F73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5776220" y="3270250"/>
              <a:ext cx="588963" cy="31750"/>
            </a:xfrm>
            <a:custGeom>
              <a:avLst/>
              <a:gdLst>
                <a:gd name="T0" fmla="*/ 1 w 197"/>
                <a:gd name="T1" fmla="*/ 0 h 11"/>
                <a:gd name="T2" fmla="*/ 0 w 197"/>
                <a:gd name="T3" fmla="*/ 3 h 11"/>
                <a:gd name="T4" fmla="*/ 197 w 197"/>
                <a:gd name="T5" fmla="*/ 4 h 11"/>
                <a:gd name="T6" fmla="*/ 195 w 197"/>
                <a:gd name="T7" fmla="*/ 0 h 11"/>
                <a:gd name="T8" fmla="*/ 1 w 197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7" h="11">
                  <a:moveTo>
                    <a:pt x="1" y="0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61" y="11"/>
                    <a:pt x="136" y="11"/>
                    <a:pt x="197" y="4"/>
                  </a:cubicBezTo>
                  <a:cubicBezTo>
                    <a:pt x="196" y="2"/>
                    <a:pt x="196" y="1"/>
                    <a:pt x="195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275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5653982" y="2320925"/>
              <a:ext cx="836613" cy="981075"/>
            </a:xfrm>
            <a:custGeom>
              <a:avLst/>
              <a:gdLst>
                <a:gd name="T0" fmla="*/ 39 w 280"/>
                <a:gd name="T1" fmla="*/ 321 h 329"/>
                <a:gd name="T2" fmla="*/ 23 w 280"/>
                <a:gd name="T3" fmla="*/ 202 h 329"/>
                <a:gd name="T4" fmla="*/ 12 w 280"/>
                <a:gd name="T5" fmla="*/ 48 h 329"/>
                <a:gd name="T6" fmla="*/ 107 w 280"/>
                <a:gd name="T7" fmla="*/ 0 h 329"/>
                <a:gd name="T8" fmla="*/ 140 w 280"/>
                <a:gd name="T9" fmla="*/ 13 h 329"/>
                <a:gd name="T10" fmla="*/ 173 w 280"/>
                <a:gd name="T11" fmla="*/ 0 h 329"/>
                <a:gd name="T12" fmla="*/ 268 w 280"/>
                <a:gd name="T13" fmla="*/ 48 h 329"/>
                <a:gd name="T14" fmla="*/ 257 w 280"/>
                <a:gd name="T15" fmla="*/ 202 h 329"/>
                <a:gd name="T16" fmla="*/ 238 w 280"/>
                <a:gd name="T17" fmla="*/ 322 h 329"/>
                <a:gd name="T18" fmla="*/ 39 w 280"/>
                <a:gd name="T19" fmla="*/ 321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0" h="329">
                  <a:moveTo>
                    <a:pt x="39" y="321"/>
                  </a:moveTo>
                  <a:cubicBezTo>
                    <a:pt x="56" y="271"/>
                    <a:pt x="46" y="256"/>
                    <a:pt x="23" y="202"/>
                  </a:cubicBezTo>
                  <a:cubicBezTo>
                    <a:pt x="0" y="146"/>
                    <a:pt x="47" y="117"/>
                    <a:pt x="12" y="48"/>
                  </a:cubicBezTo>
                  <a:cubicBezTo>
                    <a:pt x="43" y="28"/>
                    <a:pt x="83" y="20"/>
                    <a:pt x="107" y="0"/>
                  </a:cubicBezTo>
                  <a:cubicBezTo>
                    <a:pt x="119" y="11"/>
                    <a:pt x="127" y="13"/>
                    <a:pt x="140" y="13"/>
                  </a:cubicBezTo>
                  <a:cubicBezTo>
                    <a:pt x="153" y="13"/>
                    <a:pt x="161" y="10"/>
                    <a:pt x="173" y="0"/>
                  </a:cubicBezTo>
                  <a:cubicBezTo>
                    <a:pt x="190" y="15"/>
                    <a:pt x="236" y="27"/>
                    <a:pt x="268" y="48"/>
                  </a:cubicBezTo>
                  <a:cubicBezTo>
                    <a:pt x="235" y="118"/>
                    <a:pt x="280" y="130"/>
                    <a:pt x="257" y="202"/>
                  </a:cubicBezTo>
                  <a:cubicBezTo>
                    <a:pt x="240" y="257"/>
                    <a:pt x="212" y="260"/>
                    <a:pt x="238" y="322"/>
                  </a:cubicBezTo>
                  <a:cubicBezTo>
                    <a:pt x="176" y="329"/>
                    <a:pt x="100" y="329"/>
                    <a:pt x="39" y="321"/>
                  </a:cubicBezTo>
                  <a:close/>
                </a:path>
              </a:pathLst>
            </a:custGeom>
            <a:solidFill>
              <a:srgbClr val="467E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5880995" y="2320925"/>
              <a:ext cx="379413" cy="766763"/>
            </a:xfrm>
            <a:custGeom>
              <a:avLst/>
              <a:gdLst>
                <a:gd name="T0" fmla="*/ 6 w 239"/>
                <a:gd name="T1" fmla="*/ 32 h 483"/>
                <a:gd name="T2" fmla="*/ 0 w 239"/>
                <a:gd name="T3" fmla="*/ 177 h 483"/>
                <a:gd name="T4" fmla="*/ 120 w 239"/>
                <a:gd name="T5" fmla="*/ 483 h 483"/>
                <a:gd name="T6" fmla="*/ 239 w 239"/>
                <a:gd name="T7" fmla="*/ 177 h 483"/>
                <a:gd name="T8" fmla="*/ 233 w 239"/>
                <a:gd name="T9" fmla="*/ 28 h 483"/>
                <a:gd name="T10" fmla="*/ 183 w 239"/>
                <a:gd name="T11" fmla="*/ 0 h 483"/>
                <a:gd name="T12" fmla="*/ 58 w 239"/>
                <a:gd name="T13" fmla="*/ 0 h 483"/>
                <a:gd name="T14" fmla="*/ 6 w 239"/>
                <a:gd name="T15" fmla="*/ 32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9" h="483">
                  <a:moveTo>
                    <a:pt x="6" y="32"/>
                  </a:moveTo>
                  <a:lnTo>
                    <a:pt x="0" y="177"/>
                  </a:lnTo>
                  <a:lnTo>
                    <a:pt x="120" y="483"/>
                  </a:lnTo>
                  <a:lnTo>
                    <a:pt x="239" y="177"/>
                  </a:lnTo>
                  <a:lnTo>
                    <a:pt x="233" y="28"/>
                  </a:lnTo>
                  <a:lnTo>
                    <a:pt x="183" y="0"/>
                  </a:lnTo>
                  <a:lnTo>
                    <a:pt x="58" y="0"/>
                  </a:lnTo>
                  <a:lnTo>
                    <a:pt x="6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5973070" y="2243138"/>
              <a:ext cx="192088" cy="196850"/>
            </a:xfrm>
            <a:prstGeom prst="rect">
              <a:avLst/>
            </a:prstGeom>
            <a:solidFill>
              <a:srgbClr val="D1A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5769870" y="1628775"/>
              <a:ext cx="598488" cy="730250"/>
            </a:xfrm>
            <a:custGeom>
              <a:avLst/>
              <a:gdLst>
                <a:gd name="T0" fmla="*/ 101 w 200"/>
                <a:gd name="T1" fmla="*/ 245 h 245"/>
                <a:gd name="T2" fmla="*/ 178 w 200"/>
                <a:gd name="T3" fmla="*/ 163 h 245"/>
                <a:gd name="T4" fmla="*/ 181 w 200"/>
                <a:gd name="T5" fmla="*/ 165 h 245"/>
                <a:gd name="T6" fmla="*/ 198 w 200"/>
                <a:gd name="T7" fmla="*/ 138 h 245"/>
                <a:gd name="T8" fmla="*/ 191 w 200"/>
                <a:gd name="T9" fmla="*/ 107 h 245"/>
                <a:gd name="T10" fmla="*/ 190 w 200"/>
                <a:gd name="T11" fmla="*/ 107 h 245"/>
                <a:gd name="T12" fmla="*/ 101 w 200"/>
                <a:gd name="T13" fmla="*/ 0 h 245"/>
                <a:gd name="T14" fmla="*/ 12 w 200"/>
                <a:gd name="T15" fmla="*/ 107 h 245"/>
                <a:gd name="T16" fmla="*/ 10 w 200"/>
                <a:gd name="T17" fmla="*/ 107 h 245"/>
                <a:gd name="T18" fmla="*/ 3 w 200"/>
                <a:gd name="T19" fmla="*/ 138 h 245"/>
                <a:gd name="T20" fmla="*/ 19 w 200"/>
                <a:gd name="T21" fmla="*/ 165 h 245"/>
                <a:gd name="T22" fmla="*/ 23 w 200"/>
                <a:gd name="T23" fmla="*/ 162 h 245"/>
                <a:gd name="T24" fmla="*/ 101 w 200"/>
                <a:gd name="T25" fmla="*/ 245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0" h="245">
                  <a:moveTo>
                    <a:pt x="101" y="245"/>
                  </a:moveTo>
                  <a:cubicBezTo>
                    <a:pt x="133" y="245"/>
                    <a:pt x="163" y="208"/>
                    <a:pt x="178" y="163"/>
                  </a:cubicBezTo>
                  <a:cubicBezTo>
                    <a:pt x="179" y="164"/>
                    <a:pt x="180" y="164"/>
                    <a:pt x="181" y="165"/>
                  </a:cubicBezTo>
                  <a:cubicBezTo>
                    <a:pt x="188" y="166"/>
                    <a:pt x="195" y="154"/>
                    <a:pt x="198" y="138"/>
                  </a:cubicBezTo>
                  <a:cubicBezTo>
                    <a:pt x="200" y="122"/>
                    <a:pt x="197" y="108"/>
                    <a:pt x="191" y="107"/>
                  </a:cubicBezTo>
                  <a:cubicBezTo>
                    <a:pt x="191" y="107"/>
                    <a:pt x="190" y="107"/>
                    <a:pt x="190" y="107"/>
                  </a:cubicBezTo>
                  <a:cubicBezTo>
                    <a:pt x="193" y="51"/>
                    <a:pt x="170" y="0"/>
                    <a:pt x="101" y="0"/>
                  </a:cubicBezTo>
                  <a:cubicBezTo>
                    <a:pt x="32" y="0"/>
                    <a:pt x="8" y="51"/>
                    <a:pt x="12" y="107"/>
                  </a:cubicBezTo>
                  <a:cubicBezTo>
                    <a:pt x="11" y="107"/>
                    <a:pt x="10" y="107"/>
                    <a:pt x="10" y="107"/>
                  </a:cubicBezTo>
                  <a:cubicBezTo>
                    <a:pt x="3" y="108"/>
                    <a:pt x="0" y="122"/>
                    <a:pt x="3" y="138"/>
                  </a:cubicBezTo>
                  <a:cubicBezTo>
                    <a:pt x="5" y="154"/>
                    <a:pt x="13" y="166"/>
                    <a:pt x="19" y="165"/>
                  </a:cubicBezTo>
                  <a:cubicBezTo>
                    <a:pt x="20" y="164"/>
                    <a:pt x="22" y="164"/>
                    <a:pt x="23" y="162"/>
                  </a:cubicBezTo>
                  <a:cubicBezTo>
                    <a:pt x="38" y="208"/>
                    <a:pt x="68" y="245"/>
                    <a:pt x="101" y="245"/>
                  </a:cubicBezTo>
                  <a:close/>
                </a:path>
              </a:pathLst>
            </a:custGeom>
            <a:solidFill>
              <a:srgbClr val="F2CA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6027045" y="2425700"/>
              <a:ext cx="90488" cy="136525"/>
            </a:xfrm>
            <a:custGeom>
              <a:avLst/>
              <a:gdLst>
                <a:gd name="T0" fmla="*/ 25 w 30"/>
                <a:gd name="T1" fmla="*/ 46 h 46"/>
                <a:gd name="T2" fmla="*/ 30 w 30"/>
                <a:gd name="T3" fmla="*/ 37 h 46"/>
                <a:gd name="T4" fmla="*/ 15 w 30"/>
                <a:gd name="T5" fmla="*/ 0 h 46"/>
                <a:gd name="T6" fmla="*/ 0 w 30"/>
                <a:gd name="T7" fmla="*/ 36 h 46"/>
                <a:gd name="T8" fmla="*/ 5 w 30"/>
                <a:gd name="T9" fmla="*/ 46 h 46"/>
                <a:gd name="T10" fmla="*/ 25 w 30"/>
                <a:gd name="T11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46">
                  <a:moveTo>
                    <a:pt x="25" y="46"/>
                  </a:moveTo>
                  <a:cubicBezTo>
                    <a:pt x="30" y="37"/>
                    <a:pt x="30" y="37"/>
                    <a:pt x="30" y="37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5" y="46"/>
                    <a:pt x="5" y="46"/>
                    <a:pt x="5" y="46"/>
                  </a:cubicBezTo>
                  <a:cubicBezTo>
                    <a:pt x="11" y="46"/>
                    <a:pt x="18" y="46"/>
                    <a:pt x="25" y="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5917507" y="2320925"/>
              <a:ext cx="153988" cy="288925"/>
            </a:xfrm>
            <a:custGeom>
              <a:avLst/>
              <a:gdLst>
                <a:gd name="T0" fmla="*/ 35 w 97"/>
                <a:gd name="T1" fmla="*/ 0 h 182"/>
                <a:gd name="T2" fmla="*/ 97 w 97"/>
                <a:gd name="T3" fmla="*/ 66 h 182"/>
                <a:gd name="T4" fmla="*/ 54 w 97"/>
                <a:gd name="T5" fmla="*/ 182 h 182"/>
                <a:gd name="T6" fmla="*/ 0 w 97"/>
                <a:gd name="T7" fmla="*/ 24 h 182"/>
                <a:gd name="T8" fmla="*/ 35 w 97"/>
                <a:gd name="T9" fmla="*/ 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182">
                  <a:moveTo>
                    <a:pt x="35" y="0"/>
                  </a:moveTo>
                  <a:lnTo>
                    <a:pt x="97" y="66"/>
                  </a:lnTo>
                  <a:lnTo>
                    <a:pt x="54" y="182"/>
                  </a:lnTo>
                  <a:lnTo>
                    <a:pt x="0" y="24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5779395" y="2355850"/>
              <a:ext cx="292100" cy="735013"/>
            </a:xfrm>
            <a:custGeom>
              <a:avLst/>
              <a:gdLst>
                <a:gd name="T0" fmla="*/ 87 w 184"/>
                <a:gd name="T1" fmla="*/ 0 h 463"/>
                <a:gd name="T2" fmla="*/ 184 w 184"/>
                <a:gd name="T3" fmla="*/ 463 h 463"/>
                <a:gd name="T4" fmla="*/ 24 w 184"/>
                <a:gd name="T5" fmla="*/ 209 h 463"/>
                <a:gd name="T6" fmla="*/ 45 w 184"/>
                <a:gd name="T7" fmla="*/ 164 h 463"/>
                <a:gd name="T8" fmla="*/ 0 w 184"/>
                <a:gd name="T9" fmla="*/ 128 h 463"/>
                <a:gd name="T10" fmla="*/ 62 w 184"/>
                <a:gd name="T11" fmla="*/ 14 h 463"/>
                <a:gd name="T12" fmla="*/ 87 w 184"/>
                <a:gd name="T13" fmla="*/ 0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4" h="463">
                  <a:moveTo>
                    <a:pt x="87" y="0"/>
                  </a:moveTo>
                  <a:lnTo>
                    <a:pt x="184" y="463"/>
                  </a:lnTo>
                  <a:lnTo>
                    <a:pt x="24" y="209"/>
                  </a:lnTo>
                  <a:lnTo>
                    <a:pt x="45" y="164"/>
                  </a:lnTo>
                  <a:lnTo>
                    <a:pt x="0" y="128"/>
                  </a:lnTo>
                  <a:lnTo>
                    <a:pt x="62" y="14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3F73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6071495" y="2320925"/>
              <a:ext cx="155575" cy="288925"/>
            </a:xfrm>
            <a:custGeom>
              <a:avLst/>
              <a:gdLst>
                <a:gd name="T0" fmla="*/ 63 w 98"/>
                <a:gd name="T1" fmla="*/ 0 h 182"/>
                <a:gd name="T2" fmla="*/ 0 w 98"/>
                <a:gd name="T3" fmla="*/ 66 h 182"/>
                <a:gd name="T4" fmla="*/ 44 w 98"/>
                <a:gd name="T5" fmla="*/ 182 h 182"/>
                <a:gd name="T6" fmla="*/ 98 w 98"/>
                <a:gd name="T7" fmla="*/ 24 h 182"/>
                <a:gd name="T8" fmla="*/ 63 w 98"/>
                <a:gd name="T9" fmla="*/ 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182">
                  <a:moveTo>
                    <a:pt x="63" y="0"/>
                  </a:moveTo>
                  <a:lnTo>
                    <a:pt x="0" y="66"/>
                  </a:lnTo>
                  <a:lnTo>
                    <a:pt x="44" y="182"/>
                  </a:lnTo>
                  <a:lnTo>
                    <a:pt x="98" y="24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6009582" y="2630488"/>
              <a:ext cx="125413" cy="460375"/>
            </a:xfrm>
            <a:custGeom>
              <a:avLst/>
              <a:gdLst>
                <a:gd name="T0" fmla="*/ 21 w 79"/>
                <a:gd name="T1" fmla="*/ 0 h 290"/>
                <a:gd name="T2" fmla="*/ 58 w 79"/>
                <a:gd name="T3" fmla="*/ 0 h 290"/>
                <a:gd name="T4" fmla="*/ 79 w 79"/>
                <a:gd name="T5" fmla="*/ 196 h 290"/>
                <a:gd name="T6" fmla="*/ 39 w 79"/>
                <a:gd name="T7" fmla="*/ 290 h 290"/>
                <a:gd name="T8" fmla="*/ 0 w 79"/>
                <a:gd name="T9" fmla="*/ 196 h 290"/>
                <a:gd name="T10" fmla="*/ 21 w 79"/>
                <a:gd name="T11" fmla="*/ 0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290">
                  <a:moveTo>
                    <a:pt x="21" y="0"/>
                  </a:moveTo>
                  <a:lnTo>
                    <a:pt x="58" y="0"/>
                  </a:lnTo>
                  <a:lnTo>
                    <a:pt x="79" y="196"/>
                  </a:lnTo>
                  <a:lnTo>
                    <a:pt x="39" y="290"/>
                  </a:lnTo>
                  <a:lnTo>
                    <a:pt x="0" y="196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5917507" y="2320925"/>
              <a:ext cx="153988" cy="244475"/>
            </a:xfrm>
            <a:custGeom>
              <a:avLst/>
              <a:gdLst>
                <a:gd name="T0" fmla="*/ 35 w 97"/>
                <a:gd name="T1" fmla="*/ 0 h 154"/>
                <a:gd name="T2" fmla="*/ 97 w 97"/>
                <a:gd name="T3" fmla="*/ 66 h 154"/>
                <a:gd name="T4" fmla="*/ 52 w 97"/>
                <a:gd name="T5" fmla="*/ 154 h 154"/>
                <a:gd name="T6" fmla="*/ 0 w 97"/>
                <a:gd name="T7" fmla="*/ 24 h 154"/>
                <a:gd name="T8" fmla="*/ 35 w 97"/>
                <a:gd name="T9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154">
                  <a:moveTo>
                    <a:pt x="35" y="0"/>
                  </a:moveTo>
                  <a:lnTo>
                    <a:pt x="97" y="66"/>
                  </a:lnTo>
                  <a:lnTo>
                    <a:pt x="52" y="154"/>
                  </a:lnTo>
                  <a:lnTo>
                    <a:pt x="0" y="24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5806382" y="2355850"/>
              <a:ext cx="265113" cy="735013"/>
            </a:xfrm>
            <a:custGeom>
              <a:avLst/>
              <a:gdLst>
                <a:gd name="T0" fmla="*/ 70 w 167"/>
                <a:gd name="T1" fmla="*/ 0 h 463"/>
                <a:gd name="T2" fmla="*/ 167 w 167"/>
                <a:gd name="T3" fmla="*/ 463 h 463"/>
                <a:gd name="T4" fmla="*/ 22 w 167"/>
                <a:gd name="T5" fmla="*/ 188 h 463"/>
                <a:gd name="T6" fmla="*/ 47 w 167"/>
                <a:gd name="T7" fmla="*/ 155 h 463"/>
                <a:gd name="T8" fmla="*/ 0 w 167"/>
                <a:gd name="T9" fmla="*/ 119 h 463"/>
                <a:gd name="T10" fmla="*/ 45 w 167"/>
                <a:gd name="T11" fmla="*/ 14 h 463"/>
                <a:gd name="T12" fmla="*/ 70 w 167"/>
                <a:gd name="T13" fmla="*/ 0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463">
                  <a:moveTo>
                    <a:pt x="70" y="0"/>
                  </a:moveTo>
                  <a:lnTo>
                    <a:pt x="167" y="463"/>
                  </a:lnTo>
                  <a:lnTo>
                    <a:pt x="22" y="188"/>
                  </a:lnTo>
                  <a:lnTo>
                    <a:pt x="47" y="155"/>
                  </a:lnTo>
                  <a:lnTo>
                    <a:pt x="0" y="119"/>
                  </a:lnTo>
                  <a:lnTo>
                    <a:pt x="45" y="14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467E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6071495" y="2354263"/>
              <a:ext cx="290513" cy="736600"/>
            </a:xfrm>
            <a:custGeom>
              <a:avLst/>
              <a:gdLst>
                <a:gd name="T0" fmla="*/ 98 w 183"/>
                <a:gd name="T1" fmla="*/ 0 h 464"/>
                <a:gd name="T2" fmla="*/ 0 w 183"/>
                <a:gd name="T3" fmla="*/ 464 h 464"/>
                <a:gd name="T4" fmla="*/ 159 w 183"/>
                <a:gd name="T5" fmla="*/ 210 h 464"/>
                <a:gd name="T6" fmla="*/ 138 w 183"/>
                <a:gd name="T7" fmla="*/ 165 h 464"/>
                <a:gd name="T8" fmla="*/ 183 w 183"/>
                <a:gd name="T9" fmla="*/ 129 h 464"/>
                <a:gd name="T10" fmla="*/ 134 w 183"/>
                <a:gd name="T11" fmla="*/ 17 h 464"/>
                <a:gd name="T12" fmla="*/ 98 w 183"/>
                <a:gd name="T13" fmla="*/ 0 h 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3" h="464">
                  <a:moveTo>
                    <a:pt x="98" y="0"/>
                  </a:moveTo>
                  <a:lnTo>
                    <a:pt x="0" y="464"/>
                  </a:lnTo>
                  <a:lnTo>
                    <a:pt x="159" y="210"/>
                  </a:lnTo>
                  <a:lnTo>
                    <a:pt x="138" y="165"/>
                  </a:lnTo>
                  <a:lnTo>
                    <a:pt x="183" y="129"/>
                  </a:lnTo>
                  <a:lnTo>
                    <a:pt x="134" y="17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3F73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6071495" y="2354263"/>
              <a:ext cx="263525" cy="736600"/>
            </a:xfrm>
            <a:custGeom>
              <a:avLst/>
              <a:gdLst>
                <a:gd name="T0" fmla="*/ 98 w 166"/>
                <a:gd name="T1" fmla="*/ 0 h 464"/>
                <a:gd name="T2" fmla="*/ 0 w 166"/>
                <a:gd name="T3" fmla="*/ 464 h 464"/>
                <a:gd name="T4" fmla="*/ 144 w 166"/>
                <a:gd name="T5" fmla="*/ 189 h 464"/>
                <a:gd name="T6" fmla="*/ 119 w 166"/>
                <a:gd name="T7" fmla="*/ 156 h 464"/>
                <a:gd name="T8" fmla="*/ 166 w 166"/>
                <a:gd name="T9" fmla="*/ 120 h 464"/>
                <a:gd name="T10" fmla="*/ 134 w 166"/>
                <a:gd name="T11" fmla="*/ 17 h 464"/>
                <a:gd name="T12" fmla="*/ 98 w 166"/>
                <a:gd name="T13" fmla="*/ 0 h 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6" h="464">
                  <a:moveTo>
                    <a:pt x="98" y="0"/>
                  </a:moveTo>
                  <a:lnTo>
                    <a:pt x="0" y="464"/>
                  </a:lnTo>
                  <a:lnTo>
                    <a:pt x="144" y="189"/>
                  </a:lnTo>
                  <a:lnTo>
                    <a:pt x="119" y="156"/>
                  </a:lnTo>
                  <a:lnTo>
                    <a:pt x="166" y="120"/>
                  </a:lnTo>
                  <a:lnTo>
                    <a:pt x="134" y="17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467E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6071495" y="2320925"/>
              <a:ext cx="155575" cy="244475"/>
            </a:xfrm>
            <a:custGeom>
              <a:avLst/>
              <a:gdLst>
                <a:gd name="T0" fmla="*/ 63 w 98"/>
                <a:gd name="T1" fmla="*/ 0 h 154"/>
                <a:gd name="T2" fmla="*/ 0 w 98"/>
                <a:gd name="T3" fmla="*/ 66 h 154"/>
                <a:gd name="T4" fmla="*/ 44 w 98"/>
                <a:gd name="T5" fmla="*/ 154 h 154"/>
                <a:gd name="T6" fmla="*/ 98 w 98"/>
                <a:gd name="T7" fmla="*/ 24 h 154"/>
                <a:gd name="T8" fmla="*/ 63 w 98"/>
                <a:gd name="T9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154">
                  <a:moveTo>
                    <a:pt x="63" y="0"/>
                  </a:moveTo>
                  <a:lnTo>
                    <a:pt x="0" y="66"/>
                  </a:lnTo>
                  <a:lnTo>
                    <a:pt x="44" y="154"/>
                  </a:lnTo>
                  <a:lnTo>
                    <a:pt x="98" y="24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6027045" y="2559050"/>
              <a:ext cx="90488" cy="77788"/>
            </a:xfrm>
            <a:custGeom>
              <a:avLst/>
              <a:gdLst>
                <a:gd name="T0" fmla="*/ 5 w 30"/>
                <a:gd name="T1" fmla="*/ 0 h 26"/>
                <a:gd name="T2" fmla="*/ 25 w 30"/>
                <a:gd name="T3" fmla="*/ 0 h 26"/>
                <a:gd name="T4" fmla="*/ 25 w 30"/>
                <a:gd name="T5" fmla="*/ 26 h 26"/>
                <a:gd name="T6" fmla="*/ 5 w 30"/>
                <a:gd name="T7" fmla="*/ 26 h 26"/>
                <a:gd name="T8" fmla="*/ 5 w 30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6">
                  <a:moveTo>
                    <a:pt x="5" y="0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30" y="9"/>
                    <a:pt x="30" y="18"/>
                    <a:pt x="25" y="26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0" y="18"/>
                    <a:pt x="0" y="9"/>
                    <a:pt x="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6063557" y="3081338"/>
              <a:ext cx="23813" cy="215900"/>
            </a:xfrm>
            <a:custGeom>
              <a:avLst/>
              <a:gdLst>
                <a:gd name="T0" fmla="*/ 0 w 8"/>
                <a:gd name="T1" fmla="*/ 72 h 72"/>
                <a:gd name="T2" fmla="*/ 4 w 8"/>
                <a:gd name="T3" fmla="*/ 0 h 72"/>
                <a:gd name="T4" fmla="*/ 8 w 8"/>
                <a:gd name="T5" fmla="*/ 72 h 72"/>
                <a:gd name="T6" fmla="*/ 0 w 8"/>
                <a:gd name="T7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72">
                  <a:moveTo>
                    <a:pt x="0" y="72"/>
                  </a:moveTo>
                  <a:cubicBezTo>
                    <a:pt x="0" y="54"/>
                    <a:pt x="2" y="33"/>
                    <a:pt x="4" y="0"/>
                  </a:cubicBezTo>
                  <a:cubicBezTo>
                    <a:pt x="6" y="33"/>
                    <a:pt x="8" y="54"/>
                    <a:pt x="8" y="72"/>
                  </a:cubicBezTo>
                  <a:cubicBezTo>
                    <a:pt x="5" y="72"/>
                    <a:pt x="3" y="72"/>
                    <a:pt x="0" y="72"/>
                  </a:cubicBezTo>
                  <a:close/>
                </a:path>
              </a:pathLst>
            </a:custGeom>
            <a:solidFill>
              <a:srgbClr val="3F73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6284220" y="1974850"/>
              <a:ext cx="84138" cy="149225"/>
            </a:xfrm>
            <a:custGeom>
              <a:avLst/>
              <a:gdLst>
                <a:gd name="T0" fmla="*/ 19 w 28"/>
                <a:gd name="T1" fmla="*/ 1 h 50"/>
                <a:gd name="T2" fmla="*/ 25 w 28"/>
                <a:gd name="T3" fmla="*/ 27 h 50"/>
                <a:gd name="T4" fmla="*/ 9 w 28"/>
                <a:gd name="T5" fmla="*/ 48 h 50"/>
                <a:gd name="T6" fmla="*/ 3 w 28"/>
                <a:gd name="T7" fmla="*/ 22 h 50"/>
                <a:gd name="T8" fmla="*/ 19 w 28"/>
                <a:gd name="T9" fmla="*/ 1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50">
                  <a:moveTo>
                    <a:pt x="19" y="1"/>
                  </a:moveTo>
                  <a:cubicBezTo>
                    <a:pt x="25" y="2"/>
                    <a:pt x="28" y="14"/>
                    <a:pt x="25" y="27"/>
                  </a:cubicBezTo>
                  <a:cubicBezTo>
                    <a:pt x="22" y="40"/>
                    <a:pt x="15" y="50"/>
                    <a:pt x="9" y="48"/>
                  </a:cubicBezTo>
                  <a:cubicBezTo>
                    <a:pt x="2" y="47"/>
                    <a:pt x="0" y="35"/>
                    <a:pt x="3" y="22"/>
                  </a:cubicBezTo>
                  <a:cubicBezTo>
                    <a:pt x="6" y="9"/>
                    <a:pt x="13" y="0"/>
                    <a:pt x="19" y="1"/>
                  </a:cubicBezTo>
                  <a:close/>
                </a:path>
              </a:pathLst>
            </a:custGeom>
            <a:solidFill>
              <a:srgbClr val="F2CA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5788920" y="1628775"/>
              <a:ext cx="561975" cy="403225"/>
            </a:xfrm>
            <a:custGeom>
              <a:avLst/>
              <a:gdLst>
                <a:gd name="T0" fmla="*/ 185 w 188"/>
                <a:gd name="T1" fmla="*/ 107 h 135"/>
                <a:gd name="T2" fmla="*/ 94 w 188"/>
                <a:gd name="T3" fmla="*/ 0 h 135"/>
                <a:gd name="T4" fmla="*/ 4 w 188"/>
                <a:gd name="T5" fmla="*/ 107 h 135"/>
                <a:gd name="T6" fmla="*/ 18 w 188"/>
                <a:gd name="T7" fmla="*/ 132 h 135"/>
                <a:gd name="T8" fmla="*/ 26 w 188"/>
                <a:gd name="T9" fmla="*/ 122 h 135"/>
                <a:gd name="T10" fmla="*/ 52 w 188"/>
                <a:gd name="T11" fmla="*/ 52 h 135"/>
                <a:gd name="T12" fmla="*/ 94 w 188"/>
                <a:gd name="T13" fmla="*/ 60 h 135"/>
                <a:gd name="T14" fmla="*/ 136 w 188"/>
                <a:gd name="T15" fmla="*/ 52 h 135"/>
                <a:gd name="T16" fmla="*/ 163 w 188"/>
                <a:gd name="T17" fmla="*/ 122 h 135"/>
                <a:gd name="T18" fmla="*/ 170 w 188"/>
                <a:gd name="T19" fmla="*/ 132 h 135"/>
                <a:gd name="T20" fmla="*/ 185 w 188"/>
                <a:gd name="T21" fmla="*/ 10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8" h="135">
                  <a:moveTo>
                    <a:pt x="185" y="107"/>
                  </a:moveTo>
                  <a:cubicBezTo>
                    <a:pt x="188" y="51"/>
                    <a:pt x="165" y="0"/>
                    <a:pt x="94" y="0"/>
                  </a:cubicBezTo>
                  <a:cubicBezTo>
                    <a:pt x="24" y="0"/>
                    <a:pt x="0" y="51"/>
                    <a:pt x="4" y="107"/>
                  </a:cubicBezTo>
                  <a:cubicBezTo>
                    <a:pt x="9" y="109"/>
                    <a:pt x="15" y="119"/>
                    <a:pt x="18" y="132"/>
                  </a:cubicBezTo>
                  <a:cubicBezTo>
                    <a:pt x="22" y="135"/>
                    <a:pt x="26" y="133"/>
                    <a:pt x="26" y="122"/>
                  </a:cubicBezTo>
                  <a:cubicBezTo>
                    <a:pt x="26" y="89"/>
                    <a:pt x="30" y="59"/>
                    <a:pt x="52" y="52"/>
                  </a:cubicBezTo>
                  <a:cubicBezTo>
                    <a:pt x="73" y="46"/>
                    <a:pt x="78" y="60"/>
                    <a:pt x="94" y="60"/>
                  </a:cubicBezTo>
                  <a:cubicBezTo>
                    <a:pt x="110" y="60"/>
                    <a:pt x="115" y="47"/>
                    <a:pt x="136" y="52"/>
                  </a:cubicBezTo>
                  <a:cubicBezTo>
                    <a:pt x="158" y="58"/>
                    <a:pt x="163" y="89"/>
                    <a:pt x="163" y="122"/>
                  </a:cubicBezTo>
                  <a:cubicBezTo>
                    <a:pt x="163" y="133"/>
                    <a:pt x="166" y="135"/>
                    <a:pt x="170" y="132"/>
                  </a:cubicBezTo>
                  <a:cubicBezTo>
                    <a:pt x="173" y="118"/>
                    <a:pt x="179" y="108"/>
                    <a:pt x="185" y="107"/>
                  </a:cubicBezTo>
                  <a:close/>
                </a:path>
              </a:pathLst>
            </a:custGeom>
            <a:solidFill>
              <a:srgbClr val="BA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Freeform 27"/>
            <p:cNvSpPr>
              <a:spLocks/>
            </p:cNvSpPr>
            <p:nvPr/>
          </p:nvSpPr>
          <p:spPr bwMode="auto">
            <a:xfrm>
              <a:off x="5711132" y="1550988"/>
              <a:ext cx="617538" cy="481013"/>
            </a:xfrm>
            <a:custGeom>
              <a:avLst/>
              <a:gdLst>
                <a:gd name="T0" fmla="*/ 205 w 207"/>
                <a:gd name="T1" fmla="*/ 54 h 161"/>
                <a:gd name="T2" fmla="*/ 12 w 207"/>
                <a:gd name="T3" fmla="*/ 161 h 161"/>
                <a:gd name="T4" fmla="*/ 108 w 207"/>
                <a:gd name="T5" fmla="*/ 56 h 161"/>
                <a:gd name="T6" fmla="*/ 205 w 207"/>
                <a:gd name="T7" fmla="*/ 54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7" h="161">
                  <a:moveTo>
                    <a:pt x="205" y="54"/>
                  </a:moveTo>
                  <a:cubicBezTo>
                    <a:pt x="201" y="86"/>
                    <a:pt x="50" y="156"/>
                    <a:pt x="12" y="161"/>
                  </a:cubicBezTo>
                  <a:cubicBezTo>
                    <a:pt x="0" y="0"/>
                    <a:pt x="99" y="89"/>
                    <a:pt x="108" y="56"/>
                  </a:cubicBezTo>
                  <a:cubicBezTo>
                    <a:pt x="111" y="48"/>
                    <a:pt x="207" y="61"/>
                    <a:pt x="205" y="54"/>
                  </a:cubicBezTo>
                  <a:close/>
                </a:path>
              </a:pathLst>
            </a:custGeom>
            <a:solidFill>
              <a:srgbClr val="BA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6104832" y="1638300"/>
              <a:ext cx="307975" cy="404813"/>
            </a:xfrm>
            <a:custGeom>
              <a:avLst/>
              <a:gdLst>
                <a:gd name="T0" fmla="*/ 3 w 103"/>
                <a:gd name="T1" fmla="*/ 0 h 136"/>
                <a:gd name="T2" fmla="*/ 89 w 103"/>
                <a:gd name="T3" fmla="*/ 136 h 136"/>
                <a:gd name="T4" fmla="*/ 52 w 103"/>
                <a:gd name="T5" fmla="*/ 18 h 136"/>
                <a:gd name="T6" fmla="*/ 3 w 103"/>
                <a:gd name="T7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" h="136">
                  <a:moveTo>
                    <a:pt x="3" y="0"/>
                  </a:moveTo>
                  <a:cubicBezTo>
                    <a:pt x="1" y="31"/>
                    <a:pt x="52" y="123"/>
                    <a:pt x="89" y="136"/>
                  </a:cubicBezTo>
                  <a:cubicBezTo>
                    <a:pt x="103" y="21"/>
                    <a:pt x="73" y="27"/>
                    <a:pt x="52" y="18"/>
                  </a:cubicBezTo>
                  <a:cubicBezTo>
                    <a:pt x="45" y="14"/>
                    <a:pt x="0" y="6"/>
                    <a:pt x="3" y="0"/>
                  </a:cubicBezTo>
                  <a:close/>
                </a:path>
              </a:pathLst>
            </a:custGeom>
            <a:solidFill>
              <a:srgbClr val="BA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7" name="Group 86"/>
          <p:cNvGrpSpPr/>
          <p:nvPr/>
        </p:nvGrpSpPr>
        <p:grpSpPr>
          <a:xfrm>
            <a:off x="3575150" y="4152900"/>
            <a:ext cx="1154113" cy="1695450"/>
            <a:chOff x="3727450" y="4152900"/>
            <a:chExt cx="1154113" cy="1695450"/>
          </a:xfrm>
        </p:grpSpPr>
        <p:sp>
          <p:nvSpPr>
            <p:cNvPr id="30" name="Freeform 29"/>
            <p:cNvSpPr>
              <a:spLocks/>
            </p:cNvSpPr>
            <p:nvPr/>
          </p:nvSpPr>
          <p:spPr bwMode="auto">
            <a:xfrm>
              <a:off x="4478338" y="4949825"/>
              <a:ext cx="403225" cy="876300"/>
            </a:xfrm>
            <a:custGeom>
              <a:avLst/>
              <a:gdLst>
                <a:gd name="T0" fmla="*/ 1 w 135"/>
                <a:gd name="T1" fmla="*/ 32 h 294"/>
                <a:gd name="T2" fmla="*/ 102 w 135"/>
                <a:gd name="T3" fmla="*/ 32 h 294"/>
                <a:gd name="T4" fmla="*/ 133 w 135"/>
                <a:gd name="T5" fmla="*/ 248 h 294"/>
                <a:gd name="T6" fmla="*/ 105 w 135"/>
                <a:gd name="T7" fmla="*/ 279 h 294"/>
                <a:gd name="T8" fmla="*/ 25 w 135"/>
                <a:gd name="T9" fmla="*/ 294 h 294"/>
                <a:gd name="T10" fmla="*/ 0 w 135"/>
                <a:gd name="T11" fmla="*/ 32 h 294"/>
                <a:gd name="T12" fmla="*/ 1 w 135"/>
                <a:gd name="T13" fmla="*/ 32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5" h="294">
                  <a:moveTo>
                    <a:pt x="1" y="32"/>
                  </a:moveTo>
                  <a:cubicBezTo>
                    <a:pt x="40" y="23"/>
                    <a:pt x="95" y="0"/>
                    <a:pt x="102" y="32"/>
                  </a:cubicBezTo>
                  <a:cubicBezTo>
                    <a:pt x="111" y="70"/>
                    <a:pt x="122" y="161"/>
                    <a:pt x="133" y="248"/>
                  </a:cubicBezTo>
                  <a:cubicBezTo>
                    <a:pt x="135" y="267"/>
                    <a:pt x="111" y="277"/>
                    <a:pt x="105" y="279"/>
                  </a:cubicBezTo>
                  <a:cubicBezTo>
                    <a:pt x="78" y="287"/>
                    <a:pt x="55" y="289"/>
                    <a:pt x="25" y="294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1" y="32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3727450" y="4926013"/>
              <a:ext cx="392113" cy="900113"/>
            </a:xfrm>
            <a:custGeom>
              <a:avLst/>
              <a:gdLst>
                <a:gd name="T0" fmla="*/ 131 w 131"/>
                <a:gd name="T1" fmla="*/ 40 h 302"/>
                <a:gd name="T2" fmla="*/ 33 w 131"/>
                <a:gd name="T3" fmla="*/ 40 h 302"/>
                <a:gd name="T4" fmla="*/ 3 w 131"/>
                <a:gd name="T5" fmla="*/ 255 h 302"/>
                <a:gd name="T6" fmla="*/ 30 w 131"/>
                <a:gd name="T7" fmla="*/ 288 h 302"/>
                <a:gd name="T8" fmla="*/ 107 w 131"/>
                <a:gd name="T9" fmla="*/ 302 h 302"/>
                <a:gd name="T10" fmla="*/ 131 w 131"/>
                <a:gd name="T11" fmla="*/ 40 h 302"/>
                <a:gd name="T12" fmla="*/ 131 w 131"/>
                <a:gd name="T13" fmla="*/ 4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1" h="302">
                  <a:moveTo>
                    <a:pt x="131" y="40"/>
                  </a:moveTo>
                  <a:cubicBezTo>
                    <a:pt x="81" y="28"/>
                    <a:pt x="42" y="0"/>
                    <a:pt x="33" y="40"/>
                  </a:cubicBezTo>
                  <a:cubicBezTo>
                    <a:pt x="24" y="81"/>
                    <a:pt x="14" y="171"/>
                    <a:pt x="3" y="255"/>
                  </a:cubicBezTo>
                  <a:cubicBezTo>
                    <a:pt x="0" y="276"/>
                    <a:pt x="23" y="286"/>
                    <a:pt x="30" y="288"/>
                  </a:cubicBezTo>
                  <a:cubicBezTo>
                    <a:pt x="56" y="294"/>
                    <a:pt x="78" y="298"/>
                    <a:pt x="107" y="302"/>
                  </a:cubicBezTo>
                  <a:cubicBezTo>
                    <a:pt x="131" y="40"/>
                    <a:pt x="131" y="40"/>
                    <a:pt x="131" y="40"/>
                  </a:cubicBezTo>
                  <a:cubicBezTo>
                    <a:pt x="131" y="40"/>
                    <a:pt x="131" y="40"/>
                    <a:pt x="131" y="4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4000500" y="5808663"/>
              <a:ext cx="595313" cy="33338"/>
            </a:xfrm>
            <a:custGeom>
              <a:avLst/>
              <a:gdLst>
                <a:gd name="T0" fmla="*/ 1 w 199"/>
                <a:gd name="T1" fmla="*/ 0 h 11"/>
                <a:gd name="T2" fmla="*/ 0 w 199"/>
                <a:gd name="T3" fmla="*/ 3 h 11"/>
                <a:gd name="T4" fmla="*/ 199 w 199"/>
                <a:gd name="T5" fmla="*/ 4 h 11"/>
                <a:gd name="T6" fmla="*/ 198 w 199"/>
                <a:gd name="T7" fmla="*/ 0 h 11"/>
                <a:gd name="T8" fmla="*/ 1 w 199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9" h="11">
                  <a:moveTo>
                    <a:pt x="1" y="0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62" y="11"/>
                    <a:pt x="137" y="11"/>
                    <a:pt x="199" y="4"/>
                  </a:cubicBezTo>
                  <a:cubicBezTo>
                    <a:pt x="199" y="3"/>
                    <a:pt x="198" y="1"/>
                    <a:pt x="198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275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3825875" y="4851400"/>
              <a:ext cx="954088" cy="996950"/>
            </a:xfrm>
            <a:custGeom>
              <a:avLst/>
              <a:gdLst>
                <a:gd name="T0" fmla="*/ 35 w 319"/>
                <a:gd name="T1" fmla="*/ 321 h 334"/>
                <a:gd name="T2" fmla="*/ 0 w 319"/>
                <a:gd name="T3" fmla="*/ 63 h 334"/>
                <a:gd name="T4" fmla="*/ 125 w 319"/>
                <a:gd name="T5" fmla="*/ 1 h 334"/>
                <a:gd name="T6" fmla="*/ 158 w 319"/>
                <a:gd name="T7" fmla="*/ 13 h 334"/>
                <a:gd name="T8" fmla="*/ 191 w 319"/>
                <a:gd name="T9" fmla="*/ 0 h 334"/>
                <a:gd name="T10" fmla="*/ 319 w 319"/>
                <a:gd name="T11" fmla="*/ 61 h 334"/>
                <a:gd name="T12" fmla="*/ 282 w 319"/>
                <a:gd name="T13" fmla="*/ 321 h 334"/>
                <a:gd name="T14" fmla="*/ 35 w 319"/>
                <a:gd name="T15" fmla="*/ 321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9" h="334">
                  <a:moveTo>
                    <a:pt x="35" y="321"/>
                  </a:moveTo>
                  <a:cubicBezTo>
                    <a:pt x="48" y="281"/>
                    <a:pt x="17" y="97"/>
                    <a:pt x="0" y="63"/>
                  </a:cubicBezTo>
                  <a:cubicBezTo>
                    <a:pt x="10" y="28"/>
                    <a:pt x="101" y="20"/>
                    <a:pt x="125" y="1"/>
                  </a:cubicBezTo>
                  <a:cubicBezTo>
                    <a:pt x="137" y="11"/>
                    <a:pt x="145" y="13"/>
                    <a:pt x="158" y="13"/>
                  </a:cubicBezTo>
                  <a:cubicBezTo>
                    <a:pt x="171" y="13"/>
                    <a:pt x="180" y="10"/>
                    <a:pt x="191" y="0"/>
                  </a:cubicBezTo>
                  <a:cubicBezTo>
                    <a:pt x="209" y="15"/>
                    <a:pt x="303" y="26"/>
                    <a:pt x="319" y="61"/>
                  </a:cubicBezTo>
                  <a:cubicBezTo>
                    <a:pt x="301" y="100"/>
                    <a:pt x="267" y="285"/>
                    <a:pt x="282" y="321"/>
                  </a:cubicBezTo>
                  <a:cubicBezTo>
                    <a:pt x="221" y="333"/>
                    <a:pt x="98" y="334"/>
                    <a:pt x="35" y="321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>
              <a:off x="4105275" y="4851400"/>
              <a:ext cx="385763" cy="774700"/>
            </a:xfrm>
            <a:custGeom>
              <a:avLst/>
              <a:gdLst>
                <a:gd name="T0" fmla="*/ 5 w 243"/>
                <a:gd name="T1" fmla="*/ 32 h 488"/>
                <a:gd name="T2" fmla="*/ 0 w 243"/>
                <a:gd name="T3" fmla="*/ 178 h 488"/>
                <a:gd name="T4" fmla="*/ 122 w 243"/>
                <a:gd name="T5" fmla="*/ 488 h 488"/>
                <a:gd name="T6" fmla="*/ 243 w 243"/>
                <a:gd name="T7" fmla="*/ 178 h 488"/>
                <a:gd name="T8" fmla="*/ 235 w 243"/>
                <a:gd name="T9" fmla="*/ 28 h 488"/>
                <a:gd name="T10" fmla="*/ 184 w 243"/>
                <a:gd name="T11" fmla="*/ 0 h 488"/>
                <a:gd name="T12" fmla="*/ 60 w 243"/>
                <a:gd name="T13" fmla="*/ 2 h 488"/>
                <a:gd name="T14" fmla="*/ 5 w 243"/>
                <a:gd name="T15" fmla="*/ 32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3" h="488">
                  <a:moveTo>
                    <a:pt x="5" y="32"/>
                  </a:moveTo>
                  <a:lnTo>
                    <a:pt x="0" y="178"/>
                  </a:lnTo>
                  <a:lnTo>
                    <a:pt x="122" y="488"/>
                  </a:lnTo>
                  <a:lnTo>
                    <a:pt x="243" y="178"/>
                  </a:lnTo>
                  <a:lnTo>
                    <a:pt x="235" y="28"/>
                  </a:lnTo>
                  <a:lnTo>
                    <a:pt x="184" y="0"/>
                  </a:lnTo>
                  <a:lnTo>
                    <a:pt x="60" y="2"/>
                  </a:lnTo>
                  <a:lnTo>
                    <a:pt x="5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Rectangle 34"/>
            <p:cNvSpPr>
              <a:spLocks noChangeArrowheads="1"/>
            </p:cNvSpPr>
            <p:nvPr/>
          </p:nvSpPr>
          <p:spPr bwMode="auto">
            <a:xfrm>
              <a:off x="4200525" y="4773613"/>
              <a:ext cx="193675" cy="200025"/>
            </a:xfrm>
            <a:prstGeom prst="rect">
              <a:avLst/>
            </a:prstGeom>
            <a:solidFill>
              <a:srgbClr val="D1A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4254500" y="4957763"/>
              <a:ext cx="88900" cy="138113"/>
            </a:xfrm>
            <a:custGeom>
              <a:avLst/>
              <a:gdLst>
                <a:gd name="T0" fmla="*/ 26 w 30"/>
                <a:gd name="T1" fmla="*/ 46 h 46"/>
                <a:gd name="T2" fmla="*/ 30 w 30"/>
                <a:gd name="T3" fmla="*/ 37 h 46"/>
                <a:gd name="T4" fmla="*/ 15 w 30"/>
                <a:gd name="T5" fmla="*/ 0 h 46"/>
                <a:gd name="T6" fmla="*/ 0 w 30"/>
                <a:gd name="T7" fmla="*/ 36 h 46"/>
                <a:gd name="T8" fmla="*/ 5 w 30"/>
                <a:gd name="T9" fmla="*/ 46 h 46"/>
                <a:gd name="T10" fmla="*/ 26 w 30"/>
                <a:gd name="T11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46">
                  <a:moveTo>
                    <a:pt x="26" y="46"/>
                  </a:moveTo>
                  <a:cubicBezTo>
                    <a:pt x="30" y="37"/>
                    <a:pt x="30" y="37"/>
                    <a:pt x="30" y="37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5" y="46"/>
                    <a:pt x="5" y="46"/>
                    <a:pt x="5" y="46"/>
                  </a:cubicBezTo>
                  <a:cubicBezTo>
                    <a:pt x="12" y="46"/>
                    <a:pt x="19" y="46"/>
                    <a:pt x="26" y="46"/>
                  </a:cubicBezTo>
                  <a:close/>
                </a:path>
              </a:pathLst>
            </a:custGeom>
            <a:solidFill>
              <a:srgbClr val="FCB0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>
              <a:off x="4143375" y="4854575"/>
              <a:ext cx="155575" cy="288925"/>
            </a:xfrm>
            <a:custGeom>
              <a:avLst/>
              <a:gdLst>
                <a:gd name="T0" fmla="*/ 36 w 98"/>
                <a:gd name="T1" fmla="*/ 0 h 182"/>
                <a:gd name="T2" fmla="*/ 98 w 98"/>
                <a:gd name="T3" fmla="*/ 65 h 182"/>
                <a:gd name="T4" fmla="*/ 55 w 98"/>
                <a:gd name="T5" fmla="*/ 182 h 182"/>
                <a:gd name="T6" fmla="*/ 0 w 98"/>
                <a:gd name="T7" fmla="*/ 24 h 182"/>
                <a:gd name="T8" fmla="*/ 36 w 98"/>
                <a:gd name="T9" fmla="*/ 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182">
                  <a:moveTo>
                    <a:pt x="36" y="0"/>
                  </a:moveTo>
                  <a:lnTo>
                    <a:pt x="98" y="65"/>
                  </a:lnTo>
                  <a:lnTo>
                    <a:pt x="55" y="182"/>
                  </a:lnTo>
                  <a:lnTo>
                    <a:pt x="0" y="24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>
              <a:off x="4298950" y="4851400"/>
              <a:ext cx="158750" cy="292100"/>
            </a:xfrm>
            <a:custGeom>
              <a:avLst/>
              <a:gdLst>
                <a:gd name="T0" fmla="*/ 62 w 100"/>
                <a:gd name="T1" fmla="*/ 0 h 184"/>
                <a:gd name="T2" fmla="*/ 0 w 100"/>
                <a:gd name="T3" fmla="*/ 67 h 184"/>
                <a:gd name="T4" fmla="*/ 43 w 100"/>
                <a:gd name="T5" fmla="*/ 184 h 184"/>
                <a:gd name="T6" fmla="*/ 100 w 100"/>
                <a:gd name="T7" fmla="*/ 24 h 184"/>
                <a:gd name="T8" fmla="*/ 62 w 100"/>
                <a:gd name="T9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184">
                  <a:moveTo>
                    <a:pt x="62" y="0"/>
                  </a:moveTo>
                  <a:lnTo>
                    <a:pt x="0" y="67"/>
                  </a:lnTo>
                  <a:lnTo>
                    <a:pt x="43" y="184"/>
                  </a:lnTo>
                  <a:lnTo>
                    <a:pt x="100" y="24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>
              <a:off x="4235450" y="5164138"/>
              <a:ext cx="128588" cy="465138"/>
            </a:xfrm>
            <a:custGeom>
              <a:avLst/>
              <a:gdLst>
                <a:gd name="T0" fmla="*/ 21 w 81"/>
                <a:gd name="T1" fmla="*/ 0 h 293"/>
                <a:gd name="T2" fmla="*/ 61 w 81"/>
                <a:gd name="T3" fmla="*/ 0 h 293"/>
                <a:gd name="T4" fmla="*/ 81 w 81"/>
                <a:gd name="T5" fmla="*/ 199 h 293"/>
                <a:gd name="T6" fmla="*/ 40 w 81"/>
                <a:gd name="T7" fmla="*/ 293 h 293"/>
                <a:gd name="T8" fmla="*/ 0 w 81"/>
                <a:gd name="T9" fmla="*/ 199 h 293"/>
                <a:gd name="T10" fmla="*/ 21 w 81"/>
                <a:gd name="T11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293">
                  <a:moveTo>
                    <a:pt x="21" y="0"/>
                  </a:moveTo>
                  <a:lnTo>
                    <a:pt x="61" y="0"/>
                  </a:lnTo>
                  <a:lnTo>
                    <a:pt x="81" y="199"/>
                  </a:lnTo>
                  <a:lnTo>
                    <a:pt x="40" y="293"/>
                  </a:lnTo>
                  <a:lnTo>
                    <a:pt x="0" y="199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FCB0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>
              <a:off x="4143375" y="4854575"/>
              <a:ext cx="155575" cy="244475"/>
            </a:xfrm>
            <a:custGeom>
              <a:avLst/>
              <a:gdLst>
                <a:gd name="T0" fmla="*/ 36 w 98"/>
                <a:gd name="T1" fmla="*/ 0 h 154"/>
                <a:gd name="T2" fmla="*/ 98 w 98"/>
                <a:gd name="T3" fmla="*/ 65 h 154"/>
                <a:gd name="T4" fmla="*/ 53 w 98"/>
                <a:gd name="T5" fmla="*/ 154 h 154"/>
                <a:gd name="T6" fmla="*/ 0 w 98"/>
                <a:gd name="T7" fmla="*/ 24 h 154"/>
                <a:gd name="T8" fmla="*/ 36 w 98"/>
                <a:gd name="T9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154">
                  <a:moveTo>
                    <a:pt x="36" y="0"/>
                  </a:moveTo>
                  <a:lnTo>
                    <a:pt x="98" y="65"/>
                  </a:lnTo>
                  <a:lnTo>
                    <a:pt x="53" y="154"/>
                  </a:lnTo>
                  <a:lnTo>
                    <a:pt x="0" y="24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>
              <a:off x="4032250" y="4886325"/>
              <a:ext cx="266700" cy="742950"/>
            </a:xfrm>
            <a:custGeom>
              <a:avLst/>
              <a:gdLst>
                <a:gd name="T0" fmla="*/ 70 w 168"/>
                <a:gd name="T1" fmla="*/ 0 h 468"/>
                <a:gd name="T2" fmla="*/ 168 w 168"/>
                <a:gd name="T3" fmla="*/ 468 h 468"/>
                <a:gd name="T4" fmla="*/ 23 w 168"/>
                <a:gd name="T5" fmla="*/ 190 h 468"/>
                <a:gd name="T6" fmla="*/ 46 w 168"/>
                <a:gd name="T7" fmla="*/ 156 h 468"/>
                <a:gd name="T8" fmla="*/ 0 w 168"/>
                <a:gd name="T9" fmla="*/ 121 h 468"/>
                <a:gd name="T10" fmla="*/ 44 w 168"/>
                <a:gd name="T11" fmla="*/ 13 h 468"/>
                <a:gd name="T12" fmla="*/ 70 w 168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8" h="468">
                  <a:moveTo>
                    <a:pt x="70" y="0"/>
                  </a:moveTo>
                  <a:lnTo>
                    <a:pt x="168" y="468"/>
                  </a:lnTo>
                  <a:lnTo>
                    <a:pt x="23" y="190"/>
                  </a:lnTo>
                  <a:lnTo>
                    <a:pt x="46" y="156"/>
                  </a:lnTo>
                  <a:lnTo>
                    <a:pt x="0" y="121"/>
                  </a:lnTo>
                  <a:lnTo>
                    <a:pt x="44" y="13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3F73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>
              <a:off x="4298950" y="4883150"/>
              <a:ext cx="266700" cy="746125"/>
            </a:xfrm>
            <a:custGeom>
              <a:avLst/>
              <a:gdLst>
                <a:gd name="T0" fmla="*/ 100 w 168"/>
                <a:gd name="T1" fmla="*/ 0 h 470"/>
                <a:gd name="T2" fmla="*/ 0 w 168"/>
                <a:gd name="T3" fmla="*/ 470 h 470"/>
                <a:gd name="T4" fmla="*/ 145 w 168"/>
                <a:gd name="T5" fmla="*/ 192 h 470"/>
                <a:gd name="T6" fmla="*/ 121 w 168"/>
                <a:gd name="T7" fmla="*/ 158 h 470"/>
                <a:gd name="T8" fmla="*/ 168 w 168"/>
                <a:gd name="T9" fmla="*/ 123 h 470"/>
                <a:gd name="T10" fmla="*/ 136 w 168"/>
                <a:gd name="T11" fmla="*/ 17 h 470"/>
                <a:gd name="T12" fmla="*/ 100 w 168"/>
                <a:gd name="T13" fmla="*/ 0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8" h="470">
                  <a:moveTo>
                    <a:pt x="100" y="0"/>
                  </a:moveTo>
                  <a:lnTo>
                    <a:pt x="0" y="470"/>
                  </a:lnTo>
                  <a:lnTo>
                    <a:pt x="145" y="192"/>
                  </a:lnTo>
                  <a:lnTo>
                    <a:pt x="121" y="158"/>
                  </a:lnTo>
                  <a:lnTo>
                    <a:pt x="168" y="123"/>
                  </a:lnTo>
                  <a:lnTo>
                    <a:pt x="136" y="17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3F73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>
              <a:off x="4298950" y="4851400"/>
              <a:ext cx="158750" cy="247650"/>
            </a:xfrm>
            <a:custGeom>
              <a:avLst/>
              <a:gdLst>
                <a:gd name="T0" fmla="*/ 62 w 100"/>
                <a:gd name="T1" fmla="*/ 0 h 156"/>
                <a:gd name="T2" fmla="*/ 0 w 100"/>
                <a:gd name="T3" fmla="*/ 67 h 156"/>
                <a:gd name="T4" fmla="*/ 45 w 100"/>
                <a:gd name="T5" fmla="*/ 156 h 156"/>
                <a:gd name="T6" fmla="*/ 100 w 100"/>
                <a:gd name="T7" fmla="*/ 24 h 156"/>
                <a:gd name="T8" fmla="*/ 62 w 100"/>
                <a:gd name="T9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156">
                  <a:moveTo>
                    <a:pt x="62" y="0"/>
                  </a:moveTo>
                  <a:lnTo>
                    <a:pt x="0" y="67"/>
                  </a:lnTo>
                  <a:lnTo>
                    <a:pt x="45" y="156"/>
                  </a:lnTo>
                  <a:lnTo>
                    <a:pt x="100" y="24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>
              <a:off x="4254500" y="5092700"/>
              <a:ext cx="88900" cy="77788"/>
            </a:xfrm>
            <a:custGeom>
              <a:avLst/>
              <a:gdLst>
                <a:gd name="T0" fmla="*/ 5 w 30"/>
                <a:gd name="T1" fmla="*/ 0 h 26"/>
                <a:gd name="T2" fmla="*/ 26 w 30"/>
                <a:gd name="T3" fmla="*/ 0 h 26"/>
                <a:gd name="T4" fmla="*/ 26 w 30"/>
                <a:gd name="T5" fmla="*/ 26 h 26"/>
                <a:gd name="T6" fmla="*/ 5 w 30"/>
                <a:gd name="T7" fmla="*/ 26 h 26"/>
                <a:gd name="T8" fmla="*/ 5 w 30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6">
                  <a:moveTo>
                    <a:pt x="5" y="0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30" y="9"/>
                    <a:pt x="30" y="18"/>
                    <a:pt x="26" y="26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0" y="18"/>
                    <a:pt x="0" y="9"/>
                    <a:pt x="5" y="0"/>
                  </a:cubicBezTo>
                  <a:close/>
                </a:path>
              </a:pathLst>
            </a:custGeom>
            <a:solidFill>
              <a:srgbClr val="FCB0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>
              <a:off x="4289425" y="5621338"/>
              <a:ext cx="23813" cy="214313"/>
            </a:xfrm>
            <a:custGeom>
              <a:avLst/>
              <a:gdLst>
                <a:gd name="T0" fmla="*/ 0 w 8"/>
                <a:gd name="T1" fmla="*/ 72 h 72"/>
                <a:gd name="T2" fmla="*/ 4 w 8"/>
                <a:gd name="T3" fmla="*/ 0 h 72"/>
                <a:gd name="T4" fmla="*/ 8 w 8"/>
                <a:gd name="T5" fmla="*/ 72 h 72"/>
                <a:gd name="T6" fmla="*/ 0 w 8"/>
                <a:gd name="T7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72">
                  <a:moveTo>
                    <a:pt x="0" y="72"/>
                  </a:moveTo>
                  <a:cubicBezTo>
                    <a:pt x="1" y="54"/>
                    <a:pt x="2" y="32"/>
                    <a:pt x="4" y="0"/>
                  </a:cubicBezTo>
                  <a:cubicBezTo>
                    <a:pt x="6" y="32"/>
                    <a:pt x="8" y="54"/>
                    <a:pt x="8" y="72"/>
                  </a:cubicBezTo>
                  <a:cubicBezTo>
                    <a:pt x="6" y="72"/>
                    <a:pt x="3" y="72"/>
                    <a:pt x="0" y="72"/>
                  </a:cubicBezTo>
                  <a:close/>
                </a:path>
              </a:pathLst>
            </a:custGeom>
            <a:solidFill>
              <a:srgbClr val="275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>
              <a:off x="4086225" y="4851400"/>
              <a:ext cx="431800" cy="769938"/>
            </a:xfrm>
            <a:custGeom>
              <a:avLst/>
              <a:gdLst>
                <a:gd name="T0" fmla="*/ 0 w 272"/>
                <a:gd name="T1" fmla="*/ 35 h 485"/>
                <a:gd name="T2" fmla="*/ 15 w 272"/>
                <a:gd name="T3" fmla="*/ 176 h 485"/>
                <a:gd name="T4" fmla="*/ 136 w 272"/>
                <a:gd name="T5" fmla="*/ 485 h 485"/>
                <a:gd name="T6" fmla="*/ 256 w 272"/>
                <a:gd name="T7" fmla="*/ 176 h 485"/>
                <a:gd name="T8" fmla="*/ 272 w 272"/>
                <a:gd name="T9" fmla="*/ 35 h 485"/>
                <a:gd name="T10" fmla="*/ 213 w 272"/>
                <a:gd name="T11" fmla="*/ 0 h 485"/>
                <a:gd name="T12" fmla="*/ 57 w 272"/>
                <a:gd name="T13" fmla="*/ 0 h 485"/>
                <a:gd name="T14" fmla="*/ 0 w 272"/>
                <a:gd name="T15" fmla="*/ 35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2" h="485">
                  <a:moveTo>
                    <a:pt x="0" y="35"/>
                  </a:moveTo>
                  <a:lnTo>
                    <a:pt x="15" y="176"/>
                  </a:lnTo>
                  <a:lnTo>
                    <a:pt x="136" y="485"/>
                  </a:lnTo>
                  <a:lnTo>
                    <a:pt x="256" y="176"/>
                  </a:lnTo>
                  <a:lnTo>
                    <a:pt x="272" y="35"/>
                  </a:lnTo>
                  <a:lnTo>
                    <a:pt x="213" y="0"/>
                  </a:lnTo>
                  <a:lnTo>
                    <a:pt x="57" y="0"/>
                  </a:lnTo>
                  <a:lnTo>
                    <a:pt x="0" y="3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Rectangle 46"/>
            <p:cNvSpPr>
              <a:spLocks noChangeArrowheads="1"/>
            </p:cNvSpPr>
            <p:nvPr/>
          </p:nvSpPr>
          <p:spPr bwMode="auto">
            <a:xfrm>
              <a:off x="4176713" y="4770438"/>
              <a:ext cx="244475" cy="200025"/>
            </a:xfrm>
            <a:prstGeom prst="rect">
              <a:avLst/>
            </a:prstGeom>
            <a:solidFill>
              <a:srgbClr val="D1A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auto">
            <a:xfrm>
              <a:off x="4000500" y="4152900"/>
              <a:ext cx="600075" cy="733425"/>
            </a:xfrm>
            <a:custGeom>
              <a:avLst/>
              <a:gdLst>
                <a:gd name="T0" fmla="*/ 101 w 201"/>
                <a:gd name="T1" fmla="*/ 246 h 246"/>
                <a:gd name="T2" fmla="*/ 179 w 201"/>
                <a:gd name="T3" fmla="*/ 164 h 246"/>
                <a:gd name="T4" fmla="*/ 182 w 201"/>
                <a:gd name="T5" fmla="*/ 166 h 246"/>
                <a:gd name="T6" fmla="*/ 198 w 201"/>
                <a:gd name="T7" fmla="*/ 139 h 246"/>
                <a:gd name="T8" fmla="*/ 191 w 201"/>
                <a:gd name="T9" fmla="*/ 108 h 246"/>
                <a:gd name="T10" fmla="*/ 190 w 201"/>
                <a:gd name="T11" fmla="*/ 108 h 246"/>
                <a:gd name="T12" fmla="*/ 101 w 201"/>
                <a:gd name="T13" fmla="*/ 0 h 246"/>
                <a:gd name="T14" fmla="*/ 11 w 201"/>
                <a:gd name="T15" fmla="*/ 108 h 246"/>
                <a:gd name="T16" fmla="*/ 9 w 201"/>
                <a:gd name="T17" fmla="*/ 108 h 246"/>
                <a:gd name="T18" fmla="*/ 2 w 201"/>
                <a:gd name="T19" fmla="*/ 139 h 246"/>
                <a:gd name="T20" fmla="*/ 19 w 201"/>
                <a:gd name="T21" fmla="*/ 166 h 246"/>
                <a:gd name="T22" fmla="*/ 22 w 201"/>
                <a:gd name="T23" fmla="*/ 163 h 246"/>
                <a:gd name="T24" fmla="*/ 101 w 201"/>
                <a:gd name="T25" fmla="*/ 246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1" h="246">
                  <a:moveTo>
                    <a:pt x="101" y="246"/>
                  </a:moveTo>
                  <a:cubicBezTo>
                    <a:pt x="133" y="246"/>
                    <a:pt x="163" y="209"/>
                    <a:pt x="179" y="164"/>
                  </a:cubicBezTo>
                  <a:cubicBezTo>
                    <a:pt x="180" y="165"/>
                    <a:pt x="181" y="166"/>
                    <a:pt x="182" y="166"/>
                  </a:cubicBezTo>
                  <a:cubicBezTo>
                    <a:pt x="188" y="167"/>
                    <a:pt x="196" y="155"/>
                    <a:pt x="198" y="139"/>
                  </a:cubicBezTo>
                  <a:cubicBezTo>
                    <a:pt x="201" y="123"/>
                    <a:pt x="198" y="109"/>
                    <a:pt x="191" y="108"/>
                  </a:cubicBezTo>
                  <a:cubicBezTo>
                    <a:pt x="191" y="108"/>
                    <a:pt x="191" y="108"/>
                    <a:pt x="190" y="108"/>
                  </a:cubicBezTo>
                  <a:cubicBezTo>
                    <a:pt x="193" y="52"/>
                    <a:pt x="170" y="0"/>
                    <a:pt x="101" y="0"/>
                  </a:cubicBezTo>
                  <a:cubicBezTo>
                    <a:pt x="31" y="0"/>
                    <a:pt x="8" y="52"/>
                    <a:pt x="11" y="108"/>
                  </a:cubicBezTo>
                  <a:cubicBezTo>
                    <a:pt x="11" y="108"/>
                    <a:pt x="10" y="108"/>
                    <a:pt x="9" y="108"/>
                  </a:cubicBezTo>
                  <a:cubicBezTo>
                    <a:pt x="3" y="109"/>
                    <a:pt x="0" y="123"/>
                    <a:pt x="2" y="139"/>
                  </a:cubicBezTo>
                  <a:cubicBezTo>
                    <a:pt x="5" y="155"/>
                    <a:pt x="12" y="167"/>
                    <a:pt x="19" y="166"/>
                  </a:cubicBezTo>
                  <a:cubicBezTo>
                    <a:pt x="20" y="166"/>
                    <a:pt x="21" y="165"/>
                    <a:pt x="22" y="163"/>
                  </a:cubicBezTo>
                  <a:cubicBezTo>
                    <a:pt x="38" y="209"/>
                    <a:pt x="68" y="246"/>
                    <a:pt x="101" y="246"/>
                  </a:cubicBezTo>
                  <a:close/>
                </a:path>
              </a:pathLst>
            </a:custGeom>
            <a:solidFill>
              <a:srgbClr val="F2CA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auto">
            <a:xfrm>
              <a:off x="4024313" y="4152900"/>
              <a:ext cx="552450" cy="406400"/>
            </a:xfrm>
            <a:custGeom>
              <a:avLst/>
              <a:gdLst>
                <a:gd name="T0" fmla="*/ 182 w 185"/>
                <a:gd name="T1" fmla="*/ 108 h 136"/>
                <a:gd name="T2" fmla="*/ 93 w 185"/>
                <a:gd name="T3" fmla="*/ 0 h 136"/>
                <a:gd name="T4" fmla="*/ 3 w 185"/>
                <a:gd name="T5" fmla="*/ 108 h 136"/>
                <a:gd name="T6" fmla="*/ 17 w 185"/>
                <a:gd name="T7" fmla="*/ 133 h 136"/>
                <a:gd name="T8" fmla="*/ 25 w 185"/>
                <a:gd name="T9" fmla="*/ 123 h 136"/>
                <a:gd name="T10" fmla="*/ 51 w 185"/>
                <a:gd name="T11" fmla="*/ 53 h 136"/>
                <a:gd name="T12" fmla="*/ 93 w 185"/>
                <a:gd name="T13" fmla="*/ 61 h 136"/>
                <a:gd name="T14" fmla="*/ 134 w 185"/>
                <a:gd name="T15" fmla="*/ 53 h 136"/>
                <a:gd name="T16" fmla="*/ 160 w 185"/>
                <a:gd name="T17" fmla="*/ 123 h 136"/>
                <a:gd name="T18" fmla="*/ 167 w 185"/>
                <a:gd name="T19" fmla="*/ 133 h 136"/>
                <a:gd name="T20" fmla="*/ 182 w 185"/>
                <a:gd name="T21" fmla="*/ 108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5" h="136">
                  <a:moveTo>
                    <a:pt x="182" y="108"/>
                  </a:moveTo>
                  <a:cubicBezTo>
                    <a:pt x="185" y="52"/>
                    <a:pt x="162" y="0"/>
                    <a:pt x="93" y="0"/>
                  </a:cubicBezTo>
                  <a:cubicBezTo>
                    <a:pt x="23" y="0"/>
                    <a:pt x="0" y="52"/>
                    <a:pt x="3" y="108"/>
                  </a:cubicBezTo>
                  <a:cubicBezTo>
                    <a:pt x="9" y="109"/>
                    <a:pt x="15" y="120"/>
                    <a:pt x="17" y="133"/>
                  </a:cubicBezTo>
                  <a:cubicBezTo>
                    <a:pt x="22" y="136"/>
                    <a:pt x="25" y="134"/>
                    <a:pt x="25" y="123"/>
                  </a:cubicBezTo>
                  <a:cubicBezTo>
                    <a:pt x="25" y="90"/>
                    <a:pt x="29" y="60"/>
                    <a:pt x="51" y="53"/>
                  </a:cubicBezTo>
                  <a:cubicBezTo>
                    <a:pt x="72" y="46"/>
                    <a:pt x="77" y="61"/>
                    <a:pt x="93" y="61"/>
                  </a:cubicBezTo>
                  <a:cubicBezTo>
                    <a:pt x="109" y="61"/>
                    <a:pt x="114" y="47"/>
                    <a:pt x="134" y="53"/>
                  </a:cubicBezTo>
                  <a:cubicBezTo>
                    <a:pt x="155" y="59"/>
                    <a:pt x="160" y="90"/>
                    <a:pt x="160" y="123"/>
                  </a:cubicBezTo>
                  <a:cubicBezTo>
                    <a:pt x="160" y="134"/>
                    <a:pt x="163" y="136"/>
                    <a:pt x="167" y="133"/>
                  </a:cubicBezTo>
                  <a:cubicBezTo>
                    <a:pt x="170" y="119"/>
                    <a:pt x="176" y="109"/>
                    <a:pt x="182" y="108"/>
                  </a:cubicBezTo>
                  <a:close/>
                </a:path>
              </a:pathLst>
            </a:custGeom>
            <a:solidFill>
              <a:srgbClr val="6B45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auto">
            <a:xfrm>
              <a:off x="4257675" y="4956175"/>
              <a:ext cx="88900" cy="136525"/>
            </a:xfrm>
            <a:custGeom>
              <a:avLst/>
              <a:gdLst>
                <a:gd name="T0" fmla="*/ 25 w 30"/>
                <a:gd name="T1" fmla="*/ 46 h 46"/>
                <a:gd name="T2" fmla="*/ 30 w 30"/>
                <a:gd name="T3" fmla="*/ 37 h 46"/>
                <a:gd name="T4" fmla="*/ 15 w 30"/>
                <a:gd name="T5" fmla="*/ 0 h 46"/>
                <a:gd name="T6" fmla="*/ 0 w 30"/>
                <a:gd name="T7" fmla="*/ 36 h 46"/>
                <a:gd name="T8" fmla="*/ 5 w 30"/>
                <a:gd name="T9" fmla="*/ 46 h 46"/>
                <a:gd name="T10" fmla="*/ 25 w 30"/>
                <a:gd name="T11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46">
                  <a:moveTo>
                    <a:pt x="25" y="46"/>
                  </a:moveTo>
                  <a:cubicBezTo>
                    <a:pt x="30" y="37"/>
                    <a:pt x="30" y="37"/>
                    <a:pt x="30" y="37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5" y="46"/>
                    <a:pt x="5" y="46"/>
                    <a:pt x="5" y="46"/>
                  </a:cubicBezTo>
                  <a:cubicBezTo>
                    <a:pt x="12" y="46"/>
                    <a:pt x="18" y="46"/>
                    <a:pt x="25" y="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Freeform 50"/>
            <p:cNvSpPr>
              <a:spLocks/>
            </p:cNvSpPr>
            <p:nvPr/>
          </p:nvSpPr>
          <p:spPr bwMode="auto">
            <a:xfrm>
              <a:off x="4119563" y="4851400"/>
              <a:ext cx="182563" cy="288925"/>
            </a:xfrm>
            <a:custGeom>
              <a:avLst/>
              <a:gdLst>
                <a:gd name="T0" fmla="*/ 36 w 115"/>
                <a:gd name="T1" fmla="*/ 0 h 182"/>
                <a:gd name="T2" fmla="*/ 115 w 115"/>
                <a:gd name="T3" fmla="*/ 66 h 182"/>
                <a:gd name="T4" fmla="*/ 72 w 115"/>
                <a:gd name="T5" fmla="*/ 182 h 182"/>
                <a:gd name="T6" fmla="*/ 0 w 115"/>
                <a:gd name="T7" fmla="*/ 22 h 182"/>
                <a:gd name="T8" fmla="*/ 36 w 115"/>
                <a:gd name="T9" fmla="*/ 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182">
                  <a:moveTo>
                    <a:pt x="36" y="0"/>
                  </a:moveTo>
                  <a:lnTo>
                    <a:pt x="115" y="66"/>
                  </a:lnTo>
                  <a:lnTo>
                    <a:pt x="72" y="182"/>
                  </a:lnTo>
                  <a:lnTo>
                    <a:pt x="0" y="22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Freeform 51"/>
            <p:cNvSpPr>
              <a:spLocks/>
            </p:cNvSpPr>
            <p:nvPr/>
          </p:nvSpPr>
          <p:spPr bwMode="auto">
            <a:xfrm>
              <a:off x="4005263" y="4886325"/>
              <a:ext cx="296863" cy="738188"/>
            </a:xfrm>
            <a:custGeom>
              <a:avLst/>
              <a:gdLst>
                <a:gd name="T0" fmla="*/ 72 w 187"/>
                <a:gd name="T1" fmla="*/ 0 h 465"/>
                <a:gd name="T2" fmla="*/ 187 w 187"/>
                <a:gd name="T3" fmla="*/ 465 h 465"/>
                <a:gd name="T4" fmla="*/ 27 w 187"/>
                <a:gd name="T5" fmla="*/ 209 h 465"/>
                <a:gd name="T6" fmla="*/ 48 w 187"/>
                <a:gd name="T7" fmla="*/ 164 h 465"/>
                <a:gd name="T8" fmla="*/ 0 w 187"/>
                <a:gd name="T9" fmla="*/ 128 h 465"/>
                <a:gd name="T10" fmla="*/ 51 w 187"/>
                <a:gd name="T11" fmla="*/ 13 h 465"/>
                <a:gd name="T12" fmla="*/ 72 w 187"/>
                <a:gd name="T13" fmla="*/ 0 h 4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7" h="465">
                  <a:moveTo>
                    <a:pt x="72" y="0"/>
                  </a:moveTo>
                  <a:lnTo>
                    <a:pt x="187" y="465"/>
                  </a:lnTo>
                  <a:lnTo>
                    <a:pt x="27" y="209"/>
                  </a:lnTo>
                  <a:lnTo>
                    <a:pt x="48" y="164"/>
                  </a:lnTo>
                  <a:lnTo>
                    <a:pt x="0" y="128"/>
                  </a:lnTo>
                  <a:lnTo>
                    <a:pt x="51" y="13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>
              <a:off x="4302125" y="4851400"/>
              <a:ext cx="179388" cy="288925"/>
            </a:xfrm>
            <a:custGeom>
              <a:avLst/>
              <a:gdLst>
                <a:gd name="T0" fmla="*/ 77 w 113"/>
                <a:gd name="T1" fmla="*/ 0 h 182"/>
                <a:gd name="T2" fmla="*/ 0 w 113"/>
                <a:gd name="T3" fmla="*/ 66 h 182"/>
                <a:gd name="T4" fmla="*/ 43 w 113"/>
                <a:gd name="T5" fmla="*/ 182 h 182"/>
                <a:gd name="T6" fmla="*/ 113 w 113"/>
                <a:gd name="T7" fmla="*/ 22 h 182"/>
                <a:gd name="T8" fmla="*/ 77 w 113"/>
                <a:gd name="T9" fmla="*/ 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3" h="182">
                  <a:moveTo>
                    <a:pt x="77" y="0"/>
                  </a:moveTo>
                  <a:lnTo>
                    <a:pt x="0" y="66"/>
                  </a:lnTo>
                  <a:lnTo>
                    <a:pt x="43" y="182"/>
                  </a:lnTo>
                  <a:lnTo>
                    <a:pt x="113" y="22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>
              <a:off x="4238625" y="5160963"/>
              <a:ext cx="125413" cy="463550"/>
            </a:xfrm>
            <a:custGeom>
              <a:avLst/>
              <a:gdLst>
                <a:gd name="T0" fmla="*/ 21 w 79"/>
                <a:gd name="T1" fmla="*/ 0 h 292"/>
                <a:gd name="T2" fmla="*/ 59 w 79"/>
                <a:gd name="T3" fmla="*/ 0 h 292"/>
                <a:gd name="T4" fmla="*/ 79 w 79"/>
                <a:gd name="T5" fmla="*/ 198 h 292"/>
                <a:gd name="T6" fmla="*/ 40 w 79"/>
                <a:gd name="T7" fmla="*/ 292 h 292"/>
                <a:gd name="T8" fmla="*/ 0 w 79"/>
                <a:gd name="T9" fmla="*/ 198 h 292"/>
                <a:gd name="T10" fmla="*/ 21 w 79"/>
                <a:gd name="T11" fmla="*/ 0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292">
                  <a:moveTo>
                    <a:pt x="21" y="0"/>
                  </a:moveTo>
                  <a:lnTo>
                    <a:pt x="59" y="0"/>
                  </a:lnTo>
                  <a:lnTo>
                    <a:pt x="79" y="198"/>
                  </a:lnTo>
                  <a:lnTo>
                    <a:pt x="40" y="292"/>
                  </a:lnTo>
                  <a:lnTo>
                    <a:pt x="0" y="198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auto">
            <a:xfrm>
              <a:off x="4119563" y="4851400"/>
              <a:ext cx="182563" cy="244475"/>
            </a:xfrm>
            <a:custGeom>
              <a:avLst/>
              <a:gdLst>
                <a:gd name="T0" fmla="*/ 36 w 115"/>
                <a:gd name="T1" fmla="*/ 0 h 154"/>
                <a:gd name="T2" fmla="*/ 115 w 115"/>
                <a:gd name="T3" fmla="*/ 66 h 154"/>
                <a:gd name="T4" fmla="*/ 70 w 115"/>
                <a:gd name="T5" fmla="*/ 154 h 154"/>
                <a:gd name="T6" fmla="*/ 0 w 115"/>
                <a:gd name="T7" fmla="*/ 22 h 154"/>
                <a:gd name="T8" fmla="*/ 36 w 115"/>
                <a:gd name="T9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154">
                  <a:moveTo>
                    <a:pt x="36" y="0"/>
                  </a:moveTo>
                  <a:lnTo>
                    <a:pt x="115" y="66"/>
                  </a:lnTo>
                  <a:lnTo>
                    <a:pt x="70" y="154"/>
                  </a:lnTo>
                  <a:lnTo>
                    <a:pt x="0" y="22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>
              <a:off x="4035425" y="4886325"/>
              <a:ext cx="266700" cy="738188"/>
            </a:xfrm>
            <a:custGeom>
              <a:avLst/>
              <a:gdLst>
                <a:gd name="T0" fmla="*/ 53 w 168"/>
                <a:gd name="T1" fmla="*/ 0 h 465"/>
                <a:gd name="T2" fmla="*/ 168 w 168"/>
                <a:gd name="T3" fmla="*/ 465 h 465"/>
                <a:gd name="T4" fmla="*/ 23 w 168"/>
                <a:gd name="T5" fmla="*/ 188 h 465"/>
                <a:gd name="T6" fmla="*/ 47 w 168"/>
                <a:gd name="T7" fmla="*/ 154 h 465"/>
                <a:gd name="T8" fmla="*/ 0 w 168"/>
                <a:gd name="T9" fmla="*/ 119 h 465"/>
                <a:gd name="T10" fmla="*/ 32 w 168"/>
                <a:gd name="T11" fmla="*/ 13 h 465"/>
                <a:gd name="T12" fmla="*/ 53 w 168"/>
                <a:gd name="T13" fmla="*/ 0 h 4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8" h="465">
                  <a:moveTo>
                    <a:pt x="53" y="0"/>
                  </a:moveTo>
                  <a:lnTo>
                    <a:pt x="168" y="465"/>
                  </a:lnTo>
                  <a:lnTo>
                    <a:pt x="23" y="188"/>
                  </a:lnTo>
                  <a:lnTo>
                    <a:pt x="47" y="154"/>
                  </a:lnTo>
                  <a:lnTo>
                    <a:pt x="0" y="119"/>
                  </a:lnTo>
                  <a:lnTo>
                    <a:pt x="32" y="13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auto">
            <a:xfrm>
              <a:off x="4302125" y="4886325"/>
              <a:ext cx="293688" cy="738188"/>
            </a:xfrm>
            <a:custGeom>
              <a:avLst/>
              <a:gdLst>
                <a:gd name="T0" fmla="*/ 113 w 185"/>
                <a:gd name="T1" fmla="*/ 0 h 465"/>
                <a:gd name="T2" fmla="*/ 0 w 185"/>
                <a:gd name="T3" fmla="*/ 465 h 465"/>
                <a:gd name="T4" fmla="*/ 160 w 185"/>
                <a:gd name="T5" fmla="*/ 209 h 465"/>
                <a:gd name="T6" fmla="*/ 139 w 185"/>
                <a:gd name="T7" fmla="*/ 164 h 465"/>
                <a:gd name="T8" fmla="*/ 185 w 185"/>
                <a:gd name="T9" fmla="*/ 128 h 465"/>
                <a:gd name="T10" fmla="*/ 136 w 185"/>
                <a:gd name="T11" fmla="*/ 13 h 465"/>
                <a:gd name="T12" fmla="*/ 113 w 185"/>
                <a:gd name="T13" fmla="*/ 0 h 4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5" h="465">
                  <a:moveTo>
                    <a:pt x="113" y="0"/>
                  </a:moveTo>
                  <a:lnTo>
                    <a:pt x="0" y="465"/>
                  </a:lnTo>
                  <a:lnTo>
                    <a:pt x="160" y="209"/>
                  </a:lnTo>
                  <a:lnTo>
                    <a:pt x="139" y="164"/>
                  </a:lnTo>
                  <a:lnTo>
                    <a:pt x="185" y="128"/>
                  </a:lnTo>
                  <a:lnTo>
                    <a:pt x="136" y="13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57"/>
            <p:cNvSpPr>
              <a:spLocks/>
            </p:cNvSpPr>
            <p:nvPr/>
          </p:nvSpPr>
          <p:spPr bwMode="auto">
            <a:xfrm>
              <a:off x="4302125" y="4886325"/>
              <a:ext cx="263525" cy="738188"/>
            </a:xfrm>
            <a:custGeom>
              <a:avLst/>
              <a:gdLst>
                <a:gd name="T0" fmla="*/ 113 w 166"/>
                <a:gd name="T1" fmla="*/ 0 h 465"/>
                <a:gd name="T2" fmla="*/ 0 w 166"/>
                <a:gd name="T3" fmla="*/ 465 h 465"/>
                <a:gd name="T4" fmla="*/ 145 w 166"/>
                <a:gd name="T5" fmla="*/ 188 h 465"/>
                <a:gd name="T6" fmla="*/ 120 w 166"/>
                <a:gd name="T7" fmla="*/ 154 h 465"/>
                <a:gd name="T8" fmla="*/ 166 w 166"/>
                <a:gd name="T9" fmla="*/ 119 h 465"/>
                <a:gd name="T10" fmla="*/ 136 w 166"/>
                <a:gd name="T11" fmla="*/ 13 h 465"/>
                <a:gd name="T12" fmla="*/ 113 w 166"/>
                <a:gd name="T13" fmla="*/ 0 h 4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6" h="465">
                  <a:moveTo>
                    <a:pt x="113" y="0"/>
                  </a:moveTo>
                  <a:lnTo>
                    <a:pt x="0" y="465"/>
                  </a:lnTo>
                  <a:lnTo>
                    <a:pt x="145" y="188"/>
                  </a:lnTo>
                  <a:lnTo>
                    <a:pt x="120" y="154"/>
                  </a:lnTo>
                  <a:lnTo>
                    <a:pt x="166" y="119"/>
                  </a:lnTo>
                  <a:lnTo>
                    <a:pt x="136" y="13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Freeform 58"/>
            <p:cNvSpPr>
              <a:spLocks/>
            </p:cNvSpPr>
            <p:nvPr/>
          </p:nvSpPr>
          <p:spPr bwMode="auto">
            <a:xfrm>
              <a:off x="4302125" y="4851400"/>
              <a:ext cx="179388" cy="244475"/>
            </a:xfrm>
            <a:custGeom>
              <a:avLst/>
              <a:gdLst>
                <a:gd name="T0" fmla="*/ 77 w 113"/>
                <a:gd name="T1" fmla="*/ 0 h 154"/>
                <a:gd name="T2" fmla="*/ 0 w 113"/>
                <a:gd name="T3" fmla="*/ 66 h 154"/>
                <a:gd name="T4" fmla="*/ 43 w 113"/>
                <a:gd name="T5" fmla="*/ 154 h 154"/>
                <a:gd name="T6" fmla="*/ 113 w 113"/>
                <a:gd name="T7" fmla="*/ 22 h 154"/>
                <a:gd name="T8" fmla="*/ 77 w 113"/>
                <a:gd name="T9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3" h="154">
                  <a:moveTo>
                    <a:pt x="77" y="0"/>
                  </a:moveTo>
                  <a:lnTo>
                    <a:pt x="0" y="66"/>
                  </a:lnTo>
                  <a:lnTo>
                    <a:pt x="43" y="154"/>
                  </a:lnTo>
                  <a:lnTo>
                    <a:pt x="113" y="22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Freeform 59"/>
            <p:cNvSpPr>
              <a:spLocks/>
            </p:cNvSpPr>
            <p:nvPr/>
          </p:nvSpPr>
          <p:spPr bwMode="auto">
            <a:xfrm>
              <a:off x="4257675" y="5086350"/>
              <a:ext cx="88900" cy="80963"/>
            </a:xfrm>
            <a:custGeom>
              <a:avLst/>
              <a:gdLst>
                <a:gd name="T0" fmla="*/ 5 w 30"/>
                <a:gd name="T1" fmla="*/ 0 h 27"/>
                <a:gd name="T2" fmla="*/ 25 w 30"/>
                <a:gd name="T3" fmla="*/ 0 h 27"/>
                <a:gd name="T4" fmla="*/ 25 w 30"/>
                <a:gd name="T5" fmla="*/ 27 h 27"/>
                <a:gd name="T6" fmla="*/ 5 w 30"/>
                <a:gd name="T7" fmla="*/ 27 h 27"/>
                <a:gd name="T8" fmla="*/ 5 w 30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7">
                  <a:moveTo>
                    <a:pt x="5" y="0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30" y="10"/>
                    <a:pt x="30" y="18"/>
                    <a:pt x="25" y="27"/>
                  </a:cubicBezTo>
                  <a:cubicBezTo>
                    <a:pt x="5" y="27"/>
                    <a:pt x="5" y="27"/>
                    <a:pt x="5" y="27"/>
                  </a:cubicBezTo>
                  <a:cubicBezTo>
                    <a:pt x="0" y="18"/>
                    <a:pt x="0" y="1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Freeform 60"/>
            <p:cNvSpPr>
              <a:spLocks/>
            </p:cNvSpPr>
            <p:nvPr/>
          </p:nvSpPr>
          <p:spPr bwMode="auto">
            <a:xfrm>
              <a:off x="4281488" y="5621338"/>
              <a:ext cx="38100" cy="214313"/>
            </a:xfrm>
            <a:custGeom>
              <a:avLst/>
              <a:gdLst>
                <a:gd name="T0" fmla="*/ 1 w 13"/>
                <a:gd name="T1" fmla="*/ 72 h 72"/>
                <a:gd name="T2" fmla="*/ 12 w 13"/>
                <a:gd name="T3" fmla="*/ 72 h 72"/>
                <a:gd name="T4" fmla="*/ 7 w 13"/>
                <a:gd name="T5" fmla="*/ 0 h 72"/>
                <a:gd name="T6" fmla="*/ 1 w 13"/>
                <a:gd name="T7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72">
                  <a:moveTo>
                    <a:pt x="1" y="72"/>
                  </a:moveTo>
                  <a:cubicBezTo>
                    <a:pt x="5" y="72"/>
                    <a:pt x="8" y="72"/>
                    <a:pt x="12" y="72"/>
                  </a:cubicBezTo>
                  <a:cubicBezTo>
                    <a:pt x="13" y="55"/>
                    <a:pt x="9" y="8"/>
                    <a:pt x="7" y="0"/>
                  </a:cubicBezTo>
                  <a:cubicBezTo>
                    <a:pt x="4" y="6"/>
                    <a:pt x="0" y="54"/>
                    <a:pt x="1" y="72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8" name="Group 87"/>
          <p:cNvGrpSpPr/>
          <p:nvPr/>
        </p:nvGrpSpPr>
        <p:grpSpPr>
          <a:xfrm>
            <a:off x="7508975" y="4064000"/>
            <a:ext cx="1022351" cy="1758951"/>
            <a:chOff x="6207125" y="4064000"/>
            <a:chExt cx="1022351" cy="1758951"/>
          </a:xfrm>
        </p:grpSpPr>
        <p:sp>
          <p:nvSpPr>
            <p:cNvPr id="62" name="Freeform 61"/>
            <p:cNvSpPr>
              <a:spLocks/>
            </p:cNvSpPr>
            <p:nvPr/>
          </p:nvSpPr>
          <p:spPr bwMode="auto">
            <a:xfrm>
              <a:off x="6891338" y="4943475"/>
              <a:ext cx="338138" cy="862013"/>
            </a:xfrm>
            <a:custGeom>
              <a:avLst/>
              <a:gdLst>
                <a:gd name="T0" fmla="*/ 0 w 113"/>
                <a:gd name="T1" fmla="*/ 35 h 289"/>
                <a:gd name="T2" fmla="*/ 73 w 113"/>
                <a:gd name="T3" fmla="*/ 31 h 289"/>
                <a:gd name="T4" fmla="*/ 110 w 113"/>
                <a:gd name="T5" fmla="*/ 249 h 289"/>
                <a:gd name="T6" fmla="*/ 102 w 113"/>
                <a:gd name="T7" fmla="*/ 275 h 289"/>
                <a:gd name="T8" fmla="*/ 24 w 113"/>
                <a:gd name="T9" fmla="*/ 289 h 289"/>
                <a:gd name="T10" fmla="*/ 0 w 113"/>
                <a:gd name="T11" fmla="*/ 35 h 289"/>
                <a:gd name="T12" fmla="*/ 0 w 113"/>
                <a:gd name="T13" fmla="*/ 35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3" h="289">
                  <a:moveTo>
                    <a:pt x="0" y="35"/>
                  </a:moveTo>
                  <a:cubicBezTo>
                    <a:pt x="39" y="26"/>
                    <a:pt x="66" y="0"/>
                    <a:pt x="73" y="31"/>
                  </a:cubicBezTo>
                  <a:cubicBezTo>
                    <a:pt x="81" y="68"/>
                    <a:pt x="100" y="164"/>
                    <a:pt x="110" y="249"/>
                  </a:cubicBezTo>
                  <a:cubicBezTo>
                    <a:pt x="113" y="267"/>
                    <a:pt x="108" y="273"/>
                    <a:pt x="102" y="275"/>
                  </a:cubicBezTo>
                  <a:cubicBezTo>
                    <a:pt x="76" y="283"/>
                    <a:pt x="53" y="285"/>
                    <a:pt x="24" y="289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close/>
                </a:path>
              </a:pathLst>
            </a:custGeom>
            <a:solidFill>
              <a:srgbClr val="91A4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Freeform 62"/>
            <p:cNvSpPr>
              <a:spLocks/>
            </p:cNvSpPr>
            <p:nvPr/>
          </p:nvSpPr>
          <p:spPr bwMode="auto">
            <a:xfrm>
              <a:off x="6323013" y="4064000"/>
              <a:ext cx="774700" cy="1520825"/>
            </a:xfrm>
            <a:custGeom>
              <a:avLst/>
              <a:gdLst>
                <a:gd name="T0" fmla="*/ 238 w 259"/>
                <a:gd name="T1" fmla="*/ 197 h 510"/>
                <a:gd name="T2" fmla="*/ 131 w 259"/>
                <a:gd name="T3" fmla="*/ 510 h 510"/>
                <a:gd name="T4" fmla="*/ 12 w 259"/>
                <a:gd name="T5" fmla="*/ 211 h 510"/>
                <a:gd name="T6" fmla="*/ 173 w 259"/>
                <a:gd name="T7" fmla="*/ 46 h 510"/>
                <a:gd name="T8" fmla="*/ 238 w 259"/>
                <a:gd name="T9" fmla="*/ 197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9" h="510">
                  <a:moveTo>
                    <a:pt x="238" y="197"/>
                  </a:moveTo>
                  <a:cubicBezTo>
                    <a:pt x="214" y="309"/>
                    <a:pt x="167" y="510"/>
                    <a:pt x="131" y="510"/>
                  </a:cubicBezTo>
                  <a:cubicBezTo>
                    <a:pt x="96" y="510"/>
                    <a:pt x="25" y="294"/>
                    <a:pt x="12" y="211"/>
                  </a:cubicBezTo>
                  <a:cubicBezTo>
                    <a:pt x="0" y="140"/>
                    <a:pt x="22" y="0"/>
                    <a:pt x="173" y="46"/>
                  </a:cubicBezTo>
                  <a:cubicBezTo>
                    <a:pt x="223" y="43"/>
                    <a:pt x="259" y="99"/>
                    <a:pt x="238" y="197"/>
                  </a:cubicBezTo>
                  <a:close/>
                </a:path>
              </a:pathLst>
            </a:custGeom>
            <a:solidFill>
              <a:srgbClr val="3232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Freeform 63"/>
            <p:cNvSpPr>
              <a:spLocks/>
            </p:cNvSpPr>
            <p:nvPr/>
          </p:nvSpPr>
          <p:spPr bwMode="auto">
            <a:xfrm>
              <a:off x="6207125" y="4937125"/>
              <a:ext cx="338138" cy="868363"/>
            </a:xfrm>
            <a:custGeom>
              <a:avLst/>
              <a:gdLst>
                <a:gd name="T0" fmla="*/ 112 w 113"/>
                <a:gd name="T1" fmla="*/ 37 h 291"/>
                <a:gd name="T2" fmla="*/ 39 w 113"/>
                <a:gd name="T3" fmla="*/ 38 h 291"/>
                <a:gd name="T4" fmla="*/ 2 w 113"/>
                <a:gd name="T5" fmla="*/ 252 h 291"/>
                <a:gd name="T6" fmla="*/ 14 w 113"/>
                <a:gd name="T7" fmla="*/ 278 h 291"/>
                <a:gd name="T8" fmla="*/ 89 w 113"/>
                <a:gd name="T9" fmla="*/ 291 h 291"/>
                <a:gd name="T10" fmla="*/ 113 w 113"/>
                <a:gd name="T11" fmla="*/ 37 h 291"/>
                <a:gd name="T12" fmla="*/ 112 w 113"/>
                <a:gd name="T13" fmla="*/ 37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3" h="291">
                  <a:moveTo>
                    <a:pt x="112" y="37"/>
                  </a:moveTo>
                  <a:cubicBezTo>
                    <a:pt x="64" y="25"/>
                    <a:pt x="48" y="0"/>
                    <a:pt x="39" y="38"/>
                  </a:cubicBezTo>
                  <a:cubicBezTo>
                    <a:pt x="30" y="78"/>
                    <a:pt x="13" y="170"/>
                    <a:pt x="2" y="252"/>
                  </a:cubicBezTo>
                  <a:cubicBezTo>
                    <a:pt x="0" y="273"/>
                    <a:pt x="7" y="276"/>
                    <a:pt x="14" y="278"/>
                  </a:cubicBezTo>
                  <a:cubicBezTo>
                    <a:pt x="39" y="284"/>
                    <a:pt x="61" y="287"/>
                    <a:pt x="89" y="291"/>
                  </a:cubicBezTo>
                  <a:cubicBezTo>
                    <a:pt x="113" y="37"/>
                    <a:pt x="113" y="37"/>
                    <a:pt x="113" y="37"/>
                  </a:cubicBezTo>
                  <a:cubicBezTo>
                    <a:pt x="113" y="37"/>
                    <a:pt x="113" y="37"/>
                    <a:pt x="112" y="37"/>
                  </a:cubicBezTo>
                  <a:close/>
                </a:path>
              </a:pathLst>
            </a:custGeom>
            <a:solidFill>
              <a:srgbClr val="91A4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Freeform 64"/>
            <p:cNvSpPr>
              <a:spLocks/>
            </p:cNvSpPr>
            <p:nvPr/>
          </p:nvSpPr>
          <p:spPr bwMode="auto">
            <a:xfrm>
              <a:off x="6424613" y="5791200"/>
              <a:ext cx="581025" cy="31750"/>
            </a:xfrm>
            <a:custGeom>
              <a:avLst/>
              <a:gdLst>
                <a:gd name="T0" fmla="*/ 2 w 194"/>
                <a:gd name="T1" fmla="*/ 0 h 11"/>
                <a:gd name="T2" fmla="*/ 0 w 194"/>
                <a:gd name="T3" fmla="*/ 3 h 11"/>
                <a:gd name="T4" fmla="*/ 194 w 194"/>
                <a:gd name="T5" fmla="*/ 4 h 11"/>
                <a:gd name="T6" fmla="*/ 192 w 194"/>
                <a:gd name="T7" fmla="*/ 0 h 11"/>
                <a:gd name="T8" fmla="*/ 2 w 194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4" h="11">
                  <a:moveTo>
                    <a:pt x="2" y="0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60" y="11"/>
                    <a:pt x="134" y="11"/>
                    <a:pt x="194" y="4"/>
                  </a:cubicBezTo>
                  <a:cubicBezTo>
                    <a:pt x="193" y="2"/>
                    <a:pt x="193" y="1"/>
                    <a:pt x="192" y="0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275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Freeform 65"/>
            <p:cNvSpPr>
              <a:spLocks/>
            </p:cNvSpPr>
            <p:nvPr/>
          </p:nvSpPr>
          <p:spPr bwMode="auto">
            <a:xfrm>
              <a:off x="6305550" y="4859338"/>
              <a:ext cx="822325" cy="963613"/>
            </a:xfrm>
            <a:custGeom>
              <a:avLst/>
              <a:gdLst>
                <a:gd name="T0" fmla="*/ 38 w 275"/>
                <a:gd name="T1" fmla="*/ 315 h 323"/>
                <a:gd name="T2" fmla="*/ 23 w 275"/>
                <a:gd name="T3" fmla="*/ 198 h 323"/>
                <a:gd name="T4" fmla="*/ 12 w 275"/>
                <a:gd name="T5" fmla="*/ 47 h 323"/>
                <a:gd name="T6" fmla="*/ 106 w 275"/>
                <a:gd name="T7" fmla="*/ 0 h 323"/>
                <a:gd name="T8" fmla="*/ 137 w 275"/>
                <a:gd name="T9" fmla="*/ 12 h 323"/>
                <a:gd name="T10" fmla="*/ 170 w 275"/>
                <a:gd name="T11" fmla="*/ 0 h 323"/>
                <a:gd name="T12" fmla="*/ 264 w 275"/>
                <a:gd name="T13" fmla="*/ 47 h 323"/>
                <a:gd name="T14" fmla="*/ 253 w 275"/>
                <a:gd name="T15" fmla="*/ 198 h 323"/>
                <a:gd name="T16" fmla="*/ 234 w 275"/>
                <a:gd name="T17" fmla="*/ 316 h 323"/>
                <a:gd name="T18" fmla="*/ 38 w 275"/>
                <a:gd name="T19" fmla="*/ 315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5" h="323">
                  <a:moveTo>
                    <a:pt x="38" y="315"/>
                  </a:moveTo>
                  <a:cubicBezTo>
                    <a:pt x="55" y="266"/>
                    <a:pt x="46" y="251"/>
                    <a:pt x="23" y="198"/>
                  </a:cubicBezTo>
                  <a:cubicBezTo>
                    <a:pt x="0" y="143"/>
                    <a:pt x="47" y="114"/>
                    <a:pt x="12" y="47"/>
                  </a:cubicBezTo>
                  <a:cubicBezTo>
                    <a:pt x="43" y="27"/>
                    <a:pt x="82" y="19"/>
                    <a:pt x="106" y="0"/>
                  </a:cubicBezTo>
                  <a:cubicBezTo>
                    <a:pt x="117" y="10"/>
                    <a:pt x="125" y="12"/>
                    <a:pt x="137" y="12"/>
                  </a:cubicBezTo>
                  <a:cubicBezTo>
                    <a:pt x="150" y="12"/>
                    <a:pt x="159" y="10"/>
                    <a:pt x="170" y="0"/>
                  </a:cubicBezTo>
                  <a:cubicBezTo>
                    <a:pt x="187" y="14"/>
                    <a:pt x="232" y="26"/>
                    <a:pt x="264" y="47"/>
                  </a:cubicBezTo>
                  <a:cubicBezTo>
                    <a:pt x="231" y="116"/>
                    <a:pt x="275" y="127"/>
                    <a:pt x="253" y="198"/>
                  </a:cubicBezTo>
                  <a:cubicBezTo>
                    <a:pt x="236" y="252"/>
                    <a:pt x="209" y="255"/>
                    <a:pt x="234" y="316"/>
                  </a:cubicBezTo>
                  <a:cubicBezTo>
                    <a:pt x="173" y="323"/>
                    <a:pt x="99" y="323"/>
                    <a:pt x="38" y="315"/>
                  </a:cubicBezTo>
                  <a:close/>
                </a:path>
              </a:pathLst>
            </a:custGeom>
            <a:solidFill>
              <a:srgbClr val="ADBB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Freeform 66"/>
            <p:cNvSpPr>
              <a:spLocks/>
            </p:cNvSpPr>
            <p:nvPr/>
          </p:nvSpPr>
          <p:spPr bwMode="auto">
            <a:xfrm>
              <a:off x="6529388" y="4859338"/>
              <a:ext cx="374650" cy="752475"/>
            </a:xfrm>
            <a:custGeom>
              <a:avLst/>
              <a:gdLst>
                <a:gd name="T0" fmla="*/ 6 w 236"/>
                <a:gd name="T1" fmla="*/ 30 h 474"/>
                <a:gd name="T2" fmla="*/ 0 w 236"/>
                <a:gd name="T3" fmla="*/ 173 h 474"/>
                <a:gd name="T4" fmla="*/ 119 w 236"/>
                <a:gd name="T5" fmla="*/ 474 h 474"/>
                <a:gd name="T6" fmla="*/ 236 w 236"/>
                <a:gd name="T7" fmla="*/ 173 h 474"/>
                <a:gd name="T8" fmla="*/ 228 w 236"/>
                <a:gd name="T9" fmla="*/ 27 h 474"/>
                <a:gd name="T10" fmla="*/ 179 w 236"/>
                <a:gd name="T11" fmla="*/ 0 h 474"/>
                <a:gd name="T12" fmla="*/ 59 w 236"/>
                <a:gd name="T13" fmla="*/ 0 h 474"/>
                <a:gd name="T14" fmla="*/ 6 w 236"/>
                <a:gd name="T15" fmla="*/ 30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6" h="474">
                  <a:moveTo>
                    <a:pt x="6" y="30"/>
                  </a:moveTo>
                  <a:lnTo>
                    <a:pt x="0" y="173"/>
                  </a:lnTo>
                  <a:lnTo>
                    <a:pt x="119" y="474"/>
                  </a:lnTo>
                  <a:lnTo>
                    <a:pt x="236" y="173"/>
                  </a:lnTo>
                  <a:lnTo>
                    <a:pt x="228" y="27"/>
                  </a:lnTo>
                  <a:lnTo>
                    <a:pt x="179" y="0"/>
                  </a:lnTo>
                  <a:lnTo>
                    <a:pt x="59" y="0"/>
                  </a:lnTo>
                  <a:lnTo>
                    <a:pt x="6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Rectangle 67"/>
            <p:cNvSpPr>
              <a:spLocks noChangeArrowheads="1"/>
            </p:cNvSpPr>
            <p:nvPr/>
          </p:nvSpPr>
          <p:spPr bwMode="auto">
            <a:xfrm>
              <a:off x="6623050" y="4783138"/>
              <a:ext cx="187325" cy="193675"/>
            </a:xfrm>
            <a:prstGeom prst="rect">
              <a:avLst/>
            </a:prstGeom>
            <a:solidFill>
              <a:srgbClr val="CEA1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Freeform 68"/>
            <p:cNvSpPr>
              <a:spLocks/>
            </p:cNvSpPr>
            <p:nvPr/>
          </p:nvSpPr>
          <p:spPr bwMode="auto">
            <a:xfrm>
              <a:off x="6421438" y="4176713"/>
              <a:ext cx="585788" cy="719138"/>
            </a:xfrm>
            <a:custGeom>
              <a:avLst/>
              <a:gdLst>
                <a:gd name="T0" fmla="*/ 98 w 196"/>
                <a:gd name="T1" fmla="*/ 241 h 241"/>
                <a:gd name="T2" fmla="*/ 175 w 196"/>
                <a:gd name="T3" fmla="*/ 161 h 241"/>
                <a:gd name="T4" fmla="*/ 178 w 196"/>
                <a:gd name="T5" fmla="*/ 163 h 241"/>
                <a:gd name="T6" fmla="*/ 194 w 196"/>
                <a:gd name="T7" fmla="*/ 136 h 241"/>
                <a:gd name="T8" fmla="*/ 187 w 196"/>
                <a:gd name="T9" fmla="*/ 106 h 241"/>
                <a:gd name="T10" fmla="*/ 186 w 196"/>
                <a:gd name="T11" fmla="*/ 106 h 241"/>
                <a:gd name="T12" fmla="*/ 98 w 196"/>
                <a:gd name="T13" fmla="*/ 0 h 241"/>
                <a:gd name="T14" fmla="*/ 11 w 196"/>
                <a:gd name="T15" fmla="*/ 106 h 241"/>
                <a:gd name="T16" fmla="*/ 9 w 196"/>
                <a:gd name="T17" fmla="*/ 106 h 241"/>
                <a:gd name="T18" fmla="*/ 2 w 196"/>
                <a:gd name="T19" fmla="*/ 136 h 241"/>
                <a:gd name="T20" fmla="*/ 18 w 196"/>
                <a:gd name="T21" fmla="*/ 163 h 241"/>
                <a:gd name="T22" fmla="*/ 22 w 196"/>
                <a:gd name="T23" fmla="*/ 160 h 241"/>
                <a:gd name="T24" fmla="*/ 98 w 196"/>
                <a:gd name="T25" fmla="*/ 241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6" h="241">
                  <a:moveTo>
                    <a:pt x="98" y="241"/>
                  </a:moveTo>
                  <a:cubicBezTo>
                    <a:pt x="130" y="241"/>
                    <a:pt x="159" y="205"/>
                    <a:pt x="175" y="161"/>
                  </a:cubicBezTo>
                  <a:cubicBezTo>
                    <a:pt x="176" y="162"/>
                    <a:pt x="177" y="162"/>
                    <a:pt x="178" y="163"/>
                  </a:cubicBezTo>
                  <a:cubicBezTo>
                    <a:pt x="184" y="164"/>
                    <a:pt x="191" y="152"/>
                    <a:pt x="194" y="136"/>
                  </a:cubicBezTo>
                  <a:cubicBezTo>
                    <a:pt x="196" y="121"/>
                    <a:pt x="193" y="107"/>
                    <a:pt x="187" y="106"/>
                  </a:cubicBezTo>
                  <a:cubicBezTo>
                    <a:pt x="187" y="106"/>
                    <a:pt x="186" y="106"/>
                    <a:pt x="186" y="106"/>
                  </a:cubicBezTo>
                  <a:cubicBezTo>
                    <a:pt x="189" y="51"/>
                    <a:pt x="166" y="0"/>
                    <a:pt x="98" y="0"/>
                  </a:cubicBezTo>
                  <a:cubicBezTo>
                    <a:pt x="31" y="0"/>
                    <a:pt x="8" y="51"/>
                    <a:pt x="11" y="106"/>
                  </a:cubicBezTo>
                  <a:cubicBezTo>
                    <a:pt x="10" y="106"/>
                    <a:pt x="10" y="106"/>
                    <a:pt x="9" y="106"/>
                  </a:cubicBezTo>
                  <a:cubicBezTo>
                    <a:pt x="3" y="107"/>
                    <a:pt x="0" y="121"/>
                    <a:pt x="2" y="136"/>
                  </a:cubicBezTo>
                  <a:cubicBezTo>
                    <a:pt x="5" y="152"/>
                    <a:pt x="12" y="164"/>
                    <a:pt x="18" y="163"/>
                  </a:cubicBezTo>
                  <a:cubicBezTo>
                    <a:pt x="20" y="162"/>
                    <a:pt x="21" y="162"/>
                    <a:pt x="22" y="160"/>
                  </a:cubicBezTo>
                  <a:cubicBezTo>
                    <a:pt x="37" y="205"/>
                    <a:pt x="67" y="241"/>
                    <a:pt x="98" y="241"/>
                  </a:cubicBezTo>
                  <a:close/>
                </a:path>
              </a:pathLst>
            </a:custGeom>
            <a:solidFill>
              <a:srgbClr val="EEBC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Freeform 69"/>
            <p:cNvSpPr>
              <a:spLocks/>
            </p:cNvSpPr>
            <p:nvPr/>
          </p:nvSpPr>
          <p:spPr bwMode="auto">
            <a:xfrm>
              <a:off x="6673850" y="4960938"/>
              <a:ext cx="85725" cy="138113"/>
            </a:xfrm>
            <a:custGeom>
              <a:avLst/>
              <a:gdLst>
                <a:gd name="T0" fmla="*/ 25 w 29"/>
                <a:gd name="T1" fmla="*/ 46 h 46"/>
                <a:gd name="T2" fmla="*/ 29 w 29"/>
                <a:gd name="T3" fmla="*/ 36 h 46"/>
                <a:gd name="T4" fmla="*/ 14 w 29"/>
                <a:gd name="T5" fmla="*/ 0 h 46"/>
                <a:gd name="T6" fmla="*/ 0 w 29"/>
                <a:gd name="T7" fmla="*/ 36 h 46"/>
                <a:gd name="T8" fmla="*/ 5 w 29"/>
                <a:gd name="T9" fmla="*/ 46 h 46"/>
                <a:gd name="T10" fmla="*/ 25 w 29"/>
                <a:gd name="T11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46">
                  <a:moveTo>
                    <a:pt x="25" y="46"/>
                  </a:moveTo>
                  <a:cubicBezTo>
                    <a:pt x="29" y="36"/>
                    <a:pt x="29" y="36"/>
                    <a:pt x="29" y="36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5" y="46"/>
                    <a:pt x="5" y="46"/>
                    <a:pt x="5" y="46"/>
                  </a:cubicBezTo>
                  <a:cubicBezTo>
                    <a:pt x="11" y="46"/>
                    <a:pt x="18" y="46"/>
                    <a:pt x="25" y="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Freeform 70"/>
            <p:cNvSpPr>
              <a:spLocks/>
            </p:cNvSpPr>
            <p:nvPr/>
          </p:nvSpPr>
          <p:spPr bwMode="auto">
            <a:xfrm>
              <a:off x="6565900" y="4859338"/>
              <a:ext cx="149225" cy="284163"/>
            </a:xfrm>
            <a:custGeom>
              <a:avLst/>
              <a:gdLst>
                <a:gd name="T0" fmla="*/ 36 w 94"/>
                <a:gd name="T1" fmla="*/ 0 h 179"/>
                <a:gd name="T2" fmla="*/ 94 w 94"/>
                <a:gd name="T3" fmla="*/ 64 h 179"/>
                <a:gd name="T4" fmla="*/ 52 w 94"/>
                <a:gd name="T5" fmla="*/ 179 h 179"/>
                <a:gd name="T6" fmla="*/ 0 w 94"/>
                <a:gd name="T7" fmla="*/ 25 h 179"/>
                <a:gd name="T8" fmla="*/ 36 w 94"/>
                <a:gd name="T9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179">
                  <a:moveTo>
                    <a:pt x="36" y="0"/>
                  </a:moveTo>
                  <a:lnTo>
                    <a:pt x="94" y="64"/>
                  </a:lnTo>
                  <a:lnTo>
                    <a:pt x="52" y="179"/>
                  </a:lnTo>
                  <a:lnTo>
                    <a:pt x="0" y="2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Freeform 71"/>
            <p:cNvSpPr>
              <a:spLocks/>
            </p:cNvSpPr>
            <p:nvPr/>
          </p:nvSpPr>
          <p:spPr bwMode="auto">
            <a:xfrm>
              <a:off x="6427788" y="4892675"/>
              <a:ext cx="287338" cy="722313"/>
            </a:xfrm>
            <a:custGeom>
              <a:avLst/>
              <a:gdLst>
                <a:gd name="T0" fmla="*/ 87 w 181"/>
                <a:gd name="T1" fmla="*/ 0 h 455"/>
                <a:gd name="T2" fmla="*/ 181 w 181"/>
                <a:gd name="T3" fmla="*/ 455 h 455"/>
                <a:gd name="T4" fmla="*/ 25 w 181"/>
                <a:gd name="T5" fmla="*/ 205 h 455"/>
                <a:gd name="T6" fmla="*/ 45 w 181"/>
                <a:gd name="T7" fmla="*/ 162 h 455"/>
                <a:gd name="T8" fmla="*/ 0 w 181"/>
                <a:gd name="T9" fmla="*/ 126 h 455"/>
                <a:gd name="T10" fmla="*/ 62 w 181"/>
                <a:gd name="T11" fmla="*/ 13 h 455"/>
                <a:gd name="T12" fmla="*/ 87 w 181"/>
                <a:gd name="T13" fmla="*/ 0 h 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1" h="455">
                  <a:moveTo>
                    <a:pt x="87" y="0"/>
                  </a:moveTo>
                  <a:lnTo>
                    <a:pt x="181" y="455"/>
                  </a:lnTo>
                  <a:lnTo>
                    <a:pt x="25" y="205"/>
                  </a:lnTo>
                  <a:lnTo>
                    <a:pt x="45" y="162"/>
                  </a:lnTo>
                  <a:lnTo>
                    <a:pt x="0" y="126"/>
                  </a:lnTo>
                  <a:lnTo>
                    <a:pt x="62" y="13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91A4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Freeform 72"/>
            <p:cNvSpPr>
              <a:spLocks/>
            </p:cNvSpPr>
            <p:nvPr/>
          </p:nvSpPr>
          <p:spPr bwMode="auto">
            <a:xfrm>
              <a:off x="6715125" y="4859338"/>
              <a:ext cx="155575" cy="284163"/>
            </a:xfrm>
            <a:custGeom>
              <a:avLst/>
              <a:gdLst>
                <a:gd name="T0" fmla="*/ 62 w 98"/>
                <a:gd name="T1" fmla="*/ 0 h 179"/>
                <a:gd name="T2" fmla="*/ 0 w 98"/>
                <a:gd name="T3" fmla="*/ 64 h 179"/>
                <a:gd name="T4" fmla="*/ 43 w 98"/>
                <a:gd name="T5" fmla="*/ 179 h 179"/>
                <a:gd name="T6" fmla="*/ 98 w 98"/>
                <a:gd name="T7" fmla="*/ 23 h 179"/>
                <a:gd name="T8" fmla="*/ 62 w 98"/>
                <a:gd name="T9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179">
                  <a:moveTo>
                    <a:pt x="62" y="0"/>
                  </a:moveTo>
                  <a:lnTo>
                    <a:pt x="0" y="64"/>
                  </a:lnTo>
                  <a:lnTo>
                    <a:pt x="43" y="179"/>
                  </a:lnTo>
                  <a:lnTo>
                    <a:pt x="98" y="23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Freeform 73"/>
            <p:cNvSpPr>
              <a:spLocks/>
            </p:cNvSpPr>
            <p:nvPr/>
          </p:nvSpPr>
          <p:spPr bwMode="auto">
            <a:xfrm>
              <a:off x="6654800" y="5164138"/>
              <a:ext cx="125413" cy="450850"/>
            </a:xfrm>
            <a:custGeom>
              <a:avLst/>
              <a:gdLst>
                <a:gd name="T0" fmla="*/ 21 w 79"/>
                <a:gd name="T1" fmla="*/ 0 h 284"/>
                <a:gd name="T2" fmla="*/ 59 w 79"/>
                <a:gd name="T3" fmla="*/ 0 h 284"/>
                <a:gd name="T4" fmla="*/ 79 w 79"/>
                <a:gd name="T5" fmla="*/ 192 h 284"/>
                <a:gd name="T6" fmla="*/ 38 w 79"/>
                <a:gd name="T7" fmla="*/ 284 h 284"/>
                <a:gd name="T8" fmla="*/ 0 w 79"/>
                <a:gd name="T9" fmla="*/ 192 h 284"/>
                <a:gd name="T10" fmla="*/ 21 w 79"/>
                <a:gd name="T11" fmla="*/ 0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284">
                  <a:moveTo>
                    <a:pt x="21" y="0"/>
                  </a:moveTo>
                  <a:lnTo>
                    <a:pt x="59" y="0"/>
                  </a:lnTo>
                  <a:lnTo>
                    <a:pt x="79" y="192"/>
                  </a:lnTo>
                  <a:lnTo>
                    <a:pt x="38" y="284"/>
                  </a:lnTo>
                  <a:lnTo>
                    <a:pt x="0" y="192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Freeform 74"/>
            <p:cNvSpPr>
              <a:spLocks/>
            </p:cNvSpPr>
            <p:nvPr/>
          </p:nvSpPr>
          <p:spPr bwMode="auto">
            <a:xfrm>
              <a:off x="6565900" y="4859338"/>
              <a:ext cx="149225" cy="239713"/>
            </a:xfrm>
            <a:custGeom>
              <a:avLst/>
              <a:gdLst>
                <a:gd name="T0" fmla="*/ 36 w 94"/>
                <a:gd name="T1" fmla="*/ 0 h 151"/>
                <a:gd name="T2" fmla="*/ 94 w 94"/>
                <a:gd name="T3" fmla="*/ 64 h 151"/>
                <a:gd name="T4" fmla="*/ 51 w 94"/>
                <a:gd name="T5" fmla="*/ 151 h 151"/>
                <a:gd name="T6" fmla="*/ 0 w 94"/>
                <a:gd name="T7" fmla="*/ 25 h 151"/>
                <a:gd name="T8" fmla="*/ 36 w 94"/>
                <a:gd name="T9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151">
                  <a:moveTo>
                    <a:pt x="36" y="0"/>
                  </a:moveTo>
                  <a:lnTo>
                    <a:pt x="94" y="64"/>
                  </a:lnTo>
                  <a:lnTo>
                    <a:pt x="51" y="151"/>
                  </a:lnTo>
                  <a:lnTo>
                    <a:pt x="0" y="2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Freeform 75"/>
            <p:cNvSpPr>
              <a:spLocks/>
            </p:cNvSpPr>
            <p:nvPr/>
          </p:nvSpPr>
          <p:spPr bwMode="auto">
            <a:xfrm>
              <a:off x="6457950" y="4892675"/>
              <a:ext cx="257175" cy="722313"/>
            </a:xfrm>
            <a:custGeom>
              <a:avLst/>
              <a:gdLst>
                <a:gd name="T0" fmla="*/ 68 w 162"/>
                <a:gd name="T1" fmla="*/ 0 h 455"/>
                <a:gd name="T2" fmla="*/ 162 w 162"/>
                <a:gd name="T3" fmla="*/ 455 h 455"/>
                <a:gd name="T4" fmla="*/ 21 w 162"/>
                <a:gd name="T5" fmla="*/ 186 h 455"/>
                <a:gd name="T6" fmla="*/ 45 w 162"/>
                <a:gd name="T7" fmla="*/ 152 h 455"/>
                <a:gd name="T8" fmla="*/ 0 w 162"/>
                <a:gd name="T9" fmla="*/ 117 h 455"/>
                <a:gd name="T10" fmla="*/ 43 w 162"/>
                <a:gd name="T11" fmla="*/ 13 h 455"/>
                <a:gd name="T12" fmla="*/ 68 w 162"/>
                <a:gd name="T13" fmla="*/ 0 h 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2" h="455">
                  <a:moveTo>
                    <a:pt x="68" y="0"/>
                  </a:moveTo>
                  <a:lnTo>
                    <a:pt x="162" y="455"/>
                  </a:lnTo>
                  <a:lnTo>
                    <a:pt x="21" y="186"/>
                  </a:lnTo>
                  <a:lnTo>
                    <a:pt x="45" y="152"/>
                  </a:lnTo>
                  <a:lnTo>
                    <a:pt x="0" y="117"/>
                  </a:lnTo>
                  <a:lnTo>
                    <a:pt x="43" y="13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ADBB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Freeform 76"/>
            <p:cNvSpPr>
              <a:spLocks/>
            </p:cNvSpPr>
            <p:nvPr/>
          </p:nvSpPr>
          <p:spPr bwMode="auto">
            <a:xfrm>
              <a:off x="6715125" y="4892675"/>
              <a:ext cx="290513" cy="722313"/>
            </a:xfrm>
            <a:custGeom>
              <a:avLst/>
              <a:gdLst>
                <a:gd name="T0" fmla="*/ 98 w 183"/>
                <a:gd name="T1" fmla="*/ 0 h 455"/>
                <a:gd name="T2" fmla="*/ 0 w 183"/>
                <a:gd name="T3" fmla="*/ 455 h 455"/>
                <a:gd name="T4" fmla="*/ 158 w 183"/>
                <a:gd name="T5" fmla="*/ 205 h 455"/>
                <a:gd name="T6" fmla="*/ 137 w 183"/>
                <a:gd name="T7" fmla="*/ 162 h 455"/>
                <a:gd name="T8" fmla="*/ 183 w 183"/>
                <a:gd name="T9" fmla="*/ 126 h 455"/>
                <a:gd name="T10" fmla="*/ 134 w 183"/>
                <a:gd name="T11" fmla="*/ 15 h 455"/>
                <a:gd name="T12" fmla="*/ 98 w 183"/>
                <a:gd name="T13" fmla="*/ 0 h 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3" h="455">
                  <a:moveTo>
                    <a:pt x="98" y="0"/>
                  </a:moveTo>
                  <a:lnTo>
                    <a:pt x="0" y="455"/>
                  </a:lnTo>
                  <a:lnTo>
                    <a:pt x="158" y="205"/>
                  </a:lnTo>
                  <a:lnTo>
                    <a:pt x="137" y="162"/>
                  </a:lnTo>
                  <a:lnTo>
                    <a:pt x="183" y="126"/>
                  </a:lnTo>
                  <a:lnTo>
                    <a:pt x="134" y="15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91A4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Freeform 77"/>
            <p:cNvSpPr>
              <a:spLocks/>
            </p:cNvSpPr>
            <p:nvPr/>
          </p:nvSpPr>
          <p:spPr bwMode="auto">
            <a:xfrm>
              <a:off x="6715125" y="4892675"/>
              <a:ext cx="260350" cy="722313"/>
            </a:xfrm>
            <a:custGeom>
              <a:avLst/>
              <a:gdLst>
                <a:gd name="T0" fmla="*/ 98 w 164"/>
                <a:gd name="T1" fmla="*/ 0 h 455"/>
                <a:gd name="T2" fmla="*/ 0 w 164"/>
                <a:gd name="T3" fmla="*/ 455 h 455"/>
                <a:gd name="T4" fmla="*/ 143 w 164"/>
                <a:gd name="T5" fmla="*/ 186 h 455"/>
                <a:gd name="T6" fmla="*/ 119 w 164"/>
                <a:gd name="T7" fmla="*/ 152 h 455"/>
                <a:gd name="T8" fmla="*/ 164 w 164"/>
                <a:gd name="T9" fmla="*/ 117 h 455"/>
                <a:gd name="T10" fmla="*/ 134 w 164"/>
                <a:gd name="T11" fmla="*/ 15 h 455"/>
                <a:gd name="T12" fmla="*/ 98 w 164"/>
                <a:gd name="T13" fmla="*/ 0 h 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4" h="455">
                  <a:moveTo>
                    <a:pt x="98" y="0"/>
                  </a:moveTo>
                  <a:lnTo>
                    <a:pt x="0" y="455"/>
                  </a:lnTo>
                  <a:lnTo>
                    <a:pt x="143" y="186"/>
                  </a:lnTo>
                  <a:lnTo>
                    <a:pt x="119" y="152"/>
                  </a:lnTo>
                  <a:lnTo>
                    <a:pt x="164" y="117"/>
                  </a:lnTo>
                  <a:lnTo>
                    <a:pt x="134" y="15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ADBB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Freeform 78"/>
            <p:cNvSpPr>
              <a:spLocks/>
            </p:cNvSpPr>
            <p:nvPr/>
          </p:nvSpPr>
          <p:spPr bwMode="auto">
            <a:xfrm>
              <a:off x="6715125" y="4859338"/>
              <a:ext cx="155575" cy="239713"/>
            </a:xfrm>
            <a:custGeom>
              <a:avLst/>
              <a:gdLst>
                <a:gd name="T0" fmla="*/ 62 w 98"/>
                <a:gd name="T1" fmla="*/ 0 h 151"/>
                <a:gd name="T2" fmla="*/ 0 w 98"/>
                <a:gd name="T3" fmla="*/ 64 h 151"/>
                <a:gd name="T4" fmla="*/ 45 w 98"/>
                <a:gd name="T5" fmla="*/ 151 h 151"/>
                <a:gd name="T6" fmla="*/ 98 w 98"/>
                <a:gd name="T7" fmla="*/ 23 h 151"/>
                <a:gd name="T8" fmla="*/ 62 w 98"/>
                <a:gd name="T9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151">
                  <a:moveTo>
                    <a:pt x="62" y="0"/>
                  </a:moveTo>
                  <a:lnTo>
                    <a:pt x="0" y="64"/>
                  </a:lnTo>
                  <a:lnTo>
                    <a:pt x="45" y="151"/>
                  </a:lnTo>
                  <a:lnTo>
                    <a:pt x="98" y="23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Freeform 79"/>
            <p:cNvSpPr>
              <a:spLocks/>
            </p:cNvSpPr>
            <p:nvPr/>
          </p:nvSpPr>
          <p:spPr bwMode="auto">
            <a:xfrm>
              <a:off x="6673850" y="5092700"/>
              <a:ext cx="85725" cy="77788"/>
            </a:xfrm>
            <a:custGeom>
              <a:avLst/>
              <a:gdLst>
                <a:gd name="T0" fmla="*/ 5 w 29"/>
                <a:gd name="T1" fmla="*/ 0 h 26"/>
                <a:gd name="T2" fmla="*/ 25 w 29"/>
                <a:gd name="T3" fmla="*/ 0 h 26"/>
                <a:gd name="T4" fmla="*/ 25 w 29"/>
                <a:gd name="T5" fmla="*/ 26 h 26"/>
                <a:gd name="T6" fmla="*/ 5 w 29"/>
                <a:gd name="T7" fmla="*/ 26 h 26"/>
                <a:gd name="T8" fmla="*/ 5 w 29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26">
                  <a:moveTo>
                    <a:pt x="5" y="0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29" y="9"/>
                    <a:pt x="29" y="18"/>
                    <a:pt x="25" y="26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0" y="18"/>
                    <a:pt x="0" y="9"/>
                    <a:pt x="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Freeform 80"/>
            <p:cNvSpPr>
              <a:spLocks/>
            </p:cNvSpPr>
            <p:nvPr/>
          </p:nvSpPr>
          <p:spPr bwMode="auto">
            <a:xfrm>
              <a:off x="6708775" y="5605463"/>
              <a:ext cx="23813" cy="212725"/>
            </a:xfrm>
            <a:custGeom>
              <a:avLst/>
              <a:gdLst>
                <a:gd name="T0" fmla="*/ 0 w 8"/>
                <a:gd name="T1" fmla="*/ 71 h 71"/>
                <a:gd name="T2" fmla="*/ 4 w 8"/>
                <a:gd name="T3" fmla="*/ 0 h 71"/>
                <a:gd name="T4" fmla="*/ 8 w 8"/>
                <a:gd name="T5" fmla="*/ 71 h 71"/>
                <a:gd name="T6" fmla="*/ 0 w 8"/>
                <a:gd name="T7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71">
                  <a:moveTo>
                    <a:pt x="0" y="71"/>
                  </a:moveTo>
                  <a:cubicBezTo>
                    <a:pt x="0" y="53"/>
                    <a:pt x="1" y="32"/>
                    <a:pt x="4" y="0"/>
                  </a:cubicBezTo>
                  <a:cubicBezTo>
                    <a:pt x="6" y="32"/>
                    <a:pt x="7" y="53"/>
                    <a:pt x="8" y="71"/>
                  </a:cubicBezTo>
                  <a:cubicBezTo>
                    <a:pt x="5" y="71"/>
                    <a:pt x="2" y="71"/>
                    <a:pt x="0" y="71"/>
                  </a:cubicBezTo>
                  <a:close/>
                </a:path>
              </a:pathLst>
            </a:custGeom>
            <a:solidFill>
              <a:srgbClr val="91A4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Freeform 81"/>
            <p:cNvSpPr>
              <a:spLocks/>
            </p:cNvSpPr>
            <p:nvPr/>
          </p:nvSpPr>
          <p:spPr bwMode="auto">
            <a:xfrm>
              <a:off x="6924675" y="4516438"/>
              <a:ext cx="82550" cy="149225"/>
            </a:xfrm>
            <a:custGeom>
              <a:avLst/>
              <a:gdLst>
                <a:gd name="T0" fmla="*/ 19 w 28"/>
                <a:gd name="T1" fmla="*/ 2 h 50"/>
                <a:gd name="T2" fmla="*/ 25 w 28"/>
                <a:gd name="T3" fmla="*/ 28 h 50"/>
                <a:gd name="T4" fmla="*/ 9 w 28"/>
                <a:gd name="T5" fmla="*/ 48 h 50"/>
                <a:gd name="T6" fmla="*/ 3 w 28"/>
                <a:gd name="T7" fmla="*/ 23 h 50"/>
                <a:gd name="T8" fmla="*/ 19 w 28"/>
                <a:gd name="T9" fmla="*/ 2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50">
                  <a:moveTo>
                    <a:pt x="19" y="2"/>
                  </a:moveTo>
                  <a:cubicBezTo>
                    <a:pt x="26" y="3"/>
                    <a:pt x="28" y="15"/>
                    <a:pt x="25" y="28"/>
                  </a:cubicBezTo>
                  <a:cubicBezTo>
                    <a:pt x="22" y="40"/>
                    <a:pt x="15" y="50"/>
                    <a:pt x="9" y="48"/>
                  </a:cubicBezTo>
                  <a:cubicBezTo>
                    <a:pt x="3" y="47"/>
                    <a:pt x="0" y="36"/>
                    <a:pt x="3" y="23"/>
                  </a:cubicBezTo>
                  <a:cubicBezTo>
                    <a:pt x="6" y="10"/>
                    <a:pt x="13" y="0"/>
                    <a:pt x="19" y="2"/>
                  </a:cubicBezTo>
                  <a:close/>
                </a:path>
              </a:pathLst>
            </a:custGeom>
            <a:solidFill>
              <a:srgbClr val="EEBC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Freeform 82"/>
            <p:cNvSpPr>
              <a:spLocks/>
            </p:cNvSpPr>
            <p:nvPr/>
          </p:nvSpPr>
          <p:spPr bwMode="auto">
            <a:xfrm>
              <a:off x="6440488" y="4176713"/>
              <a:ext cx="549275" cy="400050"/>
            </a:xfrm>
            <a:custGeom>
              <a:avLst/>
              <a:gdLst>
                <a:gd name="T0" fmla="*/ 181 w 184"/>
                <a:gd name="T1" fmla="*/ 106 h 134"/>
                <a:gd name="T2" fmla="*/ 92 w 184"/>
                <a:gd name="T3" fmla="*/ 0 h 134"/>
                <a:gd name="T4" fmla="*/ 3 w 184"/>
                <a:gd name="T5" fmla="*/ 106 h 134"/>
                <a:gd name="T6" fmla="*/ 17 w 184"/>
                <a:gd name="T7" fmla="*/ 131 h 134"/>
                <a:gd name="T8" fmla="*/ 25 w 184"/>
                <a:gd name="T9" fmla="*/ 121 h 134"/>
                <a:gd name="T10" fmla="*/ 51 w 184"/>
                <a:gd name="T11" fmla="*/ 52 h 134"/>
                <a:gd name="T12" fmla="*/ 92 w 184"/>
                <a:gd name="T13" fmla="*/ 60 h 134"/>
                <a:gd name="T14" fmla="*/ 133 w 184"/>
                <a:gd name="T15" fmla="*/ 52 h 134"/>
                <a:gd name="T16" fmla="*/ 159 w 184"/>
                <a:gd name="T17" fmla="*/ 121 h 134"/>
                <a:gd name="T18" fmla="*/ 166 w 184"/>
                <a:gd name="T19" fmla="*/ 131 h 134"/>
                <a:gd name="T20" fmla="*/ 181 w 184"/>
                <a:gd name="T21" fmla="*/ 106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4" h="134">
                  <a:moveTo>
                    <a:pt x="181" y="106"/>
                  </a:moveTo>
                  <a:cubicBezTo>
                    <a:pt x="184" y="51"/>
                    <a:pt x="161" y="0"/>
                    <a:pt x="92" y="0"/>
                  </a:cubicBezTo>
                  <a:cubicBezTo>
                    <a:pt x="23" y="0"/>
                    <a:pt x="0" y="51"/>
                    <a:pt x="3" y="106"/>
                  </a:cubicBezTo>
                  <a:cubicBezTo>
                    <a:pt x="9" y="107"/>
                    <a:pt x="15" y="118"/>
                    <a:pt x="17" y="131"/>
                  </a:cubicBezTo>
                  <a:cubicBezTo>
                    <a:pt x="22" y="134"/>
                    <a:pt x="25" y="132"/>
                    <a:pt x="25" y="121"/>
                  </a:cubicBezTo>
                  <a:cubicBezTo>
                    <a:pt x="25" y="88"/>
                    <a:pt x="29" y="59"/>
                    <a:pt x="51" y="52"/>
                  </a:cubicBezTo>
                  <a:cubicBezTo>
                    <a:pt x="72" y="46"/>
                    <a:pt x="76" y="60"/>
                    <a:pt x="92" y="60"/>
                  </a:cubicBezTo>
                  <a:cubicBezTo>
                    <a:pt x="108" y="60"/>
                    <a:pt x="113" y="47"/>
                    <a:pt x="133" y="52"/>
                  </a:cubicBezTo>
                  <a:cubicBezTo>
                    <a:pt x="154" y="58"/>
                    <a:pt x="159" y="88"/>
                    <a:pt x="159" y="121"/>
                  </a:cubicBezTo>
                  <a:cubicBezTo>
                    <a:pt x="159" y="131"/>
                    <a:pt x="162" y="133"/>
                    <a:pt x="166" y="131"/>
                  </a:cubicBezTo>
                  <a:cubicBezTo>
                    <a:pt x="169" y="117"/>
                    <a:pt x="175" y="107"/>
                    <a:pt x="181" y="106"/>
                  </a:cubicBezTo>
                  <a:close/>
                </a:path>
              </a:pathLst>
            </a:custGeom>
            <a:solidFill>
              <a:srgbClr val="3232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Freeform 83"/>
            <p:cNvSpPr>
              <a:spLocks/>
            </p:cNvSpPr>
            <p:nvPr/>
          </p:nvSpPr>
          <p:spPr bwMode="auto">
            <a:xfrm>
              <a:off x="6667500" y="4233863"/>
              <a:ext cx="247650" cy="336550"/>
            </a:xfrm>
            <a:custGeom>
              <a:avLst/>
              <a:gdLst>
                <a:gd name="T0" fmla="*/ 79 w 83"/>
                <a:gd name="T1" fmla="*/ 0 h 113"/>
                <a:gd name="T2" fmla="*/ 0 w 83"/>
                <a:gd name="T3" fmla="*/ 113 h 113"/>
                <a:gd name="T4" fmla="*/ 32 w 83"/>
                <a:gd name="T5" fmla="*/ 21 h 113"/>
                <a:gd name="T6" fmla="*/ 79 w 83"/>
                <a:gd name="T7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3" h="113">
                  <a:moveTo>
                    <a:pt x="79" y="0"/>
                  </a:moveTo>
                  <a:cubicBezTo>
                    <a:pt x="83" y="31"/>
                    <a:pt x="35" y="98"/>
                    <a:pt x="0" y="113"/>
                  </a:cubicBezTo>
                  <a:cubicBezTo>
                    <a:pt x="22" y="101"/>
                    <a:pt x="37" y="54"/>
                    <a:pt x="32" y="21"/>
                  </a:cubicBezTo>
                  <a:cubicBezTo>
                    <a:pt x="30" y="13"/>
                    <a:pt x="83" y="6"/>
                    <a:pt x="79" y="0"/>
                  </a:cubicBezTo>
                  <a:close/>
                </a:path>
              </a:pathLst>
            </a:custGeom>
            <a:solidFill>
              <a:srgbClr val="3232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Freeform 84"/>
            <p:cNvSpPr>
              <a:spLocks/>
            </p:cNvSpPr>
            <p:nvPr/>
          </p:nvSpPr>
          <p:spPr bwMode="auto">
            <a:xfrm>
              <a:off x="6362700" y="4167188"/>
              <a:ext cx="477838" cy="471488"/>
            </a:xfrm>
            <a:custGeom>
              <a:avLst/>
              <a:gdLst>
                <a:gd name="T0" fmla="*/ 158 w 160"/>
                <a:gd name="T1" fmla="*/ 26 h 158"/>
                <a:gd name="T2" fmla="*/ 11 w 160"/>
                <a:gd name="T3" fmla="*/ 158 h 158"/>
                <a:gd name="T4" fmla="*/ 106 w 160"/>
                <a:gd name="T5" fmla="*/ 33 h 158"/>
                <a:gd name="T6" fmla="*/ 158 w 160"/>
                <a:gd name="T7" fmla="*/ 26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0" h="158">
                  <a:moveTo>
                    <a:pt x="158" y="26"/>
                  </a:moveTo>
                  <a:cubicBezTo>
                    <a:pt x="153" y="57"/>
                    <a:pt x="49" y="153"/>
                    <a:pt x="11" y="158"/>
                  </a:cubicBezTo>
                  <a:cubicBezTo>
                    <a:pt x="0" y="0"/>
                    <a:pt x="97" y="65"/>
                    <a:pt x="106" y="33"/>
                  </a:cubicBezTo>
                  <a:cubicBezTo>
                    <a:pt x="109" y="26"/>
                    <a:pt x="160" y="33"/>
                    <a:pt x="158" y="26"/>
                  </a:cubicBezTo>
                  <a:close/>
                </a:path>
              </a:pathLst>
            </a:custGeom>
            <a:solidFill>
              <a:srgbClr val="3232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Freeform 85"/>
            <p:cNvSpPr>
              <a:spLocks/>
            </p:cNvSpPr>
            <p:nvPr/>
          </p:nvSpPr>
          <p:spPr bwMode="auto">
            <a:xfrm>
              <a:off x="6748463" y="4186238"/>
              <a:ext cx="304800" cy="465138"/>
            </a:xfrm>
            <a:custGeom>
              <a:avLst/>
              <a:gdLst>
                <a:gd name="T0" fmla="*/ 4 w 102"/>
                <a:gd name="T1" fmla="*/ 0 h 156"/>
                <a:gd name="T2" fmla="*/ 88 w 102"/>
                <a:gd name="T3" fmla="*/ 156 h 156"/>
                <a:gd name="T4" fmla="*/ 52 w 102"/>
                <a:gd name="T5" fmla="*/ 18 h 156"/>
                <a:gd name="T6" fmla="*/ 4 w 102"/>
                <a:gd name="T7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" h="156">
                  <a:moveTo>
                    <a:pt x="4" y="0"/>
                  </a:moveTo>
                  <a:cubicBezTo>
                    <a:pt x="1" y="31"/>
                    <a:pt x="52" y="142"/>
                    <a:pt x="88" y="156"/>
                  </a:cubicBezTo>
                  <a:cubicBezTo>
                    <a:pt x="102" y="42"/>
                    <a:pt x="72" y="28"/>
                    <a:pt x="52" y="18"/>
                  </a:cubicBezTo>
                  <a:cubicBezTo>
                    <a:pt x="45" y="15"/>
                    <a:pt x="0" y="7"/>
                    <a:pt x="4" y="0"/>
                  </a:cubicBezTo>
                  <a:close/>
                </a:path>
              </a:pathLst>
            </a:custGeom>
            <a:solidFill>
              <a:srgbClr val="3232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0" name="Left Arrow 89"/>
          <p:cNvSpPr/>
          <p:nvPr/>
        </p:nvSpPr>
        <p:spPr>
          <a:xfrm>
            <a:off x="5002314" y="5217319"/>
            <a:ext cx="2271711" cy="247650"/>
          </a:xfrm>
          <a:prstGeom prst="leftArrow">
            <a:avLst>
              <a:gd name="adj1" fmla="val 50000"/>
              <a:gd name="adj2" fmla="val 3533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Left Arrow 93"/>
          <p:cNvSpPr/>
          <p:nvPr/>
        </p:nvSpPr>
        <p:spPr>
          <a:xfrm rot="8100000">
            <a:off x="4271876" y="3594253"/>
            <a:ext cx="1310210" cy="247650"/>
          </a:xfrm>
          <a:prstGeom prst="leftArrow">
            <a:avLst>
              <a:gd name="adj1" fmla="val 50000"/>
              <a:gd name="adj2" fmla="val 3533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Left Arrow 94"/>
          <p:cNvSpPr/>
          <p:nvPr/>
        </p:nvSpPr>
        <p:spPr>
          <a:xfrm rot="13500000">
            <a:off x="6557725" y="3594253"/>
            <a:ext cx="1310210" cy="247650"/>
          </a:xfrm>
          <a:prstGeom prst="leftArrow">
            <a:avLst>
              <a:gd name="adj1" fmla="val 50000"/>
              <a:gd name="adj2" fmla="val 3533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TextBox 34"/>
          <p:cNvSpPr txBox="1"/>
          <p:nvPr/>
        </p:nvSpPr>
        <p:spPr>
          <a:xfrm>
            <a:off x="6760469" y="1916033"/>
            <a:ext cx="2496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d-ID"/>
            </a:defPPr>
            <a:lvl1pPr marL="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6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2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8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3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6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  <a:r>
              <a: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eaque ipsa quae ab ilarchitecto beatae vitae dicta sunt explicabo. </a:t>
            </a:r>
          </a:p>
        </p:txBody>
      </p:sp>
      <p:sp>
        <p:nvSpPr>
          <p:cNvPr id="98" name="TextBox 34"/>
          <p:cNvSpPr txBox="1"/>
          <p:nvPr/>
        </p:nvSpPr>
        <p:spPr>
          <a:xfrm>
            <a:off x="8721926" y="4608938"/>
            <a:ext cx="2496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d-ID"/>
            </a:defPPr>
            <a:lvl1pPr marL="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6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2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8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3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6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  <a:r>
              <a: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eaque ipsa quae ab ilarchitecto beatae vitae dicta sunt explicabo. </a:t>
            </a:r>
          </a:p>
        </p:txBody>
      </p:sp>
      <p:sp>
        <p:nvSpPr>
          <p:cNvPr id="99" name="TextBox 34"/>
          <p:cNvSpPr txBox="1"/>
          <p:nvPr/>
        </p:nvSpPr>
        <p:spPr>
          <a:xfrm>
            <a:off x="954795" y="4724826"/>
            <a:ext cx="2496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d-ID"/>
            </a:defPPr>
            <a:lvl1pPr marL="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6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2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8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3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6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  <a:r>
              <a: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eaque ipsa quae ab ilarchitecto beatae vitae dicta sunt explicabo. </a:t>
            </a:r>
          </a:p>
        </p:txBody>
      </p:sp>
      <p:sp>
        <p:nvSpPr>
          <p:cNvPr id="100" name="TextBox 99"/>
          <p:cNvSpPr txBox="1"/>
          <p:nvPr/>
        </p:nvSpPr>
        <p:spPr>
          <a:xfrm rot="18900000">
            <a:off x="4101944" y="3428778"/>
            <a:ext cx="1240258" cy="288147"/>
          </a:xfrm>
          <a:prstGeom prst="rect">
            <a:avLst/>
          </a:prstGeom>
          <a:noFill/>
        </p:spPr>
        <p:txBody>
          <a:bodyPr wrap="none" lIns="72000" tIns="36000" rIns="72000" bIns="36000" rtlCol="0" anchor="t">
            <a:spAutoFit/>
          </a:bodyPr>
          <a:lstStyle/>
          <a:p>
            <a:r>
              <a:rPr lang="en-US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 One</a:t>
            </a:r>
            <a:endParaRPr lang="id-ID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 rot="2700000">
            <a:off x="6727148" y="3371491"/>
            <a:ext cx="1236539" cy="288147"/>
          </a:xfrm>
          <a:prstGeom prst="rect">
            <a:avLst/>
          </a:prstGeom>
          <a:noFill/>
        </p:spPr>
        <p:txBody>
          <a:bodyPr wrap="none" lIns="72000" tIns="36000" rIns="72000" bIns="36000" rtlCol="0" anchor="t">
            <a:spAutoFit/>
          </a:bodyPr>
          <a:lstStyle/>
          <a:p>
            <a:r>
              <a:rPr lang="en-US" sz="1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 Two</a:t>
            </a:r>
            <a:endParaRPr lang="id-ID" sz="14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5487583" y="5424449"/>
            <a:ext cx="1379719" cy="288147"/>
          </a:xfrm>
          <a:prstGeom prst="rect">
            <a:avLst/>
          </a:prstGeom>
          <a:noFill/>
        </p:spPr>
        <p:txBody>
          <a:bodyPr wrap="none" lIns="72000" tIns="36000" rIns="72000" bIns="36000" rtlCol="0" anchor="t">
            <a:spAutoFit/>
          </a:bodyPr>
          <a:lstStyle/>
          <a:p>
            <a:r>
              <a: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 Three</a:t>
            </a:r>
            <a:endParaRPr lang="id-ID" sz="14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TextBox 34"/>
          <p:cNvSpPr txBox="1"/>
          <p:nvPr/>
        </p:nvSpPr>
        <p:spPr>
          <a:xfrm>
            <a:off x="5106356" y="4345600"/>
            <a:ext cx="18667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d-ID"/>
            </a:defPPr>
            <a:lvl1pPr marL="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6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2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8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3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6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Put your great paragraph here, make it awesome with your own style.</a:t>
            </a:r>
            <a:endParaRPr lang="id-ID" sz="1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5389937" y="4122464"/>
            <a:ext cx="1299569" cy="288147"/>
          </a:xfrm>
          <a:prstGeom prst="rect">
            <a:avLst/>
          </a:prstGeom>
          <a:noFill/>
        </p:spPr>
        <p:txBody>
          <a:bodyPr wrap="none" lIns="72000" tIns="36000" rIns="72000" bIns="36000" rtlCol="0" anchor="t">
            <a:spAutoFit/>
          </a:bodyPr>
          <a:lstStyle/>
          <a:p>
            <a:pPr algn="ctr"/>
            <a:r>
              <a: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 Process</a:t>
            </a:r>
            <a:endParaRPr lang="id-ID" sz="14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Left Arrow 106"/>
          <p:cNvSpPr/>
          <p:nvPr/>
        </p:nvSpPr>
        <p:spPr>
          <a:xfrm rot="5400000">
            <a:off x="5883942" y="3780886"/>
            <a:ext cx="378296" cy="247650"/>
          </a:xfrm>
          <a:prstGeom prst="leftArrow">
            <a:avLst>
              <a:gd name="adj1" fmla="val 50000"/>
              <a:gd name="adj2" fmla="val 35330"/>
            </a:avLst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Left Arrow 107"/>
          <p:cNvSpPr/>
          <p:nvPr/>
        </p:nvSpPr>
        <p:spPr>
          <a:xfrm rot="19982616">
            <a:off x="4815607" y="4677721"/>
            <a:ext cx="378296" cy="247650"/>
          </a:xfrm>
          <a:prstGeom prst="leftArrow">
            <a:avLst>
              <a:gd name="adj1" fmla="val 50000"/>
              <a:gd name="adj2" fmla="val 35330"/>
            </a:avLst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Left Arrow 108"/>
          <p:cNvSpPr/>
          <p:nvPr/>
        </p:nvSpPr>
        <p:spPr>
          <a:xfrm rot="12037429">
            <a:off x="6892681" y="4660194"/>
            <a:ext cx="378296" cy="247650"/>
          </a:xfrm>
          <a:prstGeom prst="leftArrow">
            <a:avLst>
              <a:gd name="adj1" fmla="val 50000"/>
              <a:gd name="adj2" fmla="val 35330"/>
            </a:avLst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533095" y="5861012"/>
            <a:ext cx="1220765" cy="288147"/>
          </a:xfrm>
          <a:prstGeom prst="rect">
            <a:avLst/>
          </a:prstGeom>
          <a:noFill/>
        </p:spPr>
        <p:txBody>
          <a:bodyPr wrap="none" lIns="72000" tIns="36000" rIns="72000" bIns="36000" rtlCol="0" anchor="t">
            <a:spAutoFit/>
          </a:bodyPr>
          <a:lstStyle/>
          <a:p>
            <a:pPr algn="ctr"/>
            <a:r>
              <a: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Mr. </a:t>
            </a:r>
            <a:r>
              <a:rPr lang="en-US" sz="14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Hendrick</a:t>
            </a:r>
            <a:endParaRPr lang="id-ID" sz="14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7539455" y="5861012"/>
            <a:ext cx="938829" cy="288147"/>
          </a:xfrm>
          <a:prstGeom prst="rect">
            <a:avLst/>
          </a:prstGeom>
          <a:noFill/>
        </p:spPr>
        <p:txBody>
          <a:bodyPr wrap="none" lIns="72000" tIns="36000" rIns="72000" bIns="36000" rtlCol="0" anchor="t">
            <a:spAutoFit/>
          </a:bodyPr>
          <a:lstStyle/>
          <a:p>
            <a:pPr algn="ctr"/>
            <a:r>
              <a: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Mrs. </a:t>
            </a:r>
            <a:r>
              <a:rPr lang="en-US" sz="14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Vina</a:t>
            </a:r>
            <a:endParaRPr lang="id-ID" sz="14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744161" y="3287583"/>
            <a:ext cx="643941" cy="288147"/>
          </a:xfrm>
          <a:prstGeom prst="rect">
            <a:avLst/>
          </a:prstGeom>
          <a:noFill/>
        </p:spPr>
        <p:txBody>
          <a:bodyPr wrap="none" lIns="72000" tIns="36000" rIns="72000" bIns="36000" rtlCol="0" anchor="t">
            <a:spAutoFit/>
          </a:bodyPr>
          <a:lstStyle/>
          <a:p>
            <a:pPr algn="ctr"/>
            <a:r>
              <a: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</a:t>
            </a:r>
            <a:endParaRPr lang="id-ID" sz="14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fld>
            <a:endParaRPr lang="en-US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749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decel="92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1" fill="hold" grpId="0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2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3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6" dur="500" fill="hold"/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7" dur="500" fill="hold"/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9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1" dur="500"/>
                                            <p:tgtEl>
                                              <p:spTgt spid="10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4" dur="50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7" dur="500"/>
                                            <p:tgtEl>
                                              <p:spTgt spid="10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9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8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8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45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1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1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1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55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7" dur="500"/>
                                            <p:tgtEl>
                                              <p:spTgt spid="9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60" dur="5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3" dur="500"/>
                                            <p:tgtEl>
                                              <p:spTgt spid="9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4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65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7" dur="500"/>
                                            <p:tgtEl>
                                              <p:spTgt spid="10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0" dur="5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1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3" dur="5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4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75" presetID="2" presetClass="entr" presetSubtype="2" decel="92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7" dur="5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8" dur="5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2" decel="92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3" presetID="2" presetClass="entr" presetSubtype="8" decel="92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5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6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90" grpId="0" animBg="1"/>
          <p:bldP spid="94" grpId="0" animBg="1"/>
          <p:bldP spid="95" grpId="0" animBg="1"/>
          <p:bldP spid="97" grpId="0"/>
          <p:bldP spid="98" grpId="0"/>
          <p:bldP spid="99" grpId="0"/>
          <p:bldP spid="100" grpId="0"/>
          <p:bldP spid="101" grpId="0"/>
          <p:bldP spid="102" grpId="0"/>
          <p:bldP spid="104" grpId="0"/>
          <p:bldP spid="105" grpId="0"/>
          <p:bldP spid="107" grpId="0" animBg="1"/>
          <p:bldP spid="108" grpId="0" animBg="1"/>
          <p:bldP spid="109" grpId="0" animBg="1"/>
          <p:bldP spid="110" grpId="0"/>
          <p:bldP spid="111" grpId="0"/>
          <p:bldP spid="11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decel="92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9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1" dur="500"/>
                                            <p:tgtEl>
                                              <p:spTgt spid="10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4" dur="50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7" dur="500"/>
                                            <p:tgtEl>
                                              <p:spTgt spid="10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9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8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8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45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1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1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1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55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7" dur="500"/>
                                            <p:tgtEl>
                                              <p:spTgt spid="9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60" dur="5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3" dur="500"/>
                                            <p:tgtEl>
                                              <p:spTgt spid="9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4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65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7" dur="500"/>
                                            <p:tgtEl>
                                              <p:spTgt spid="10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0" dur="5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1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3" dur="5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4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75" presetID="2" presetClass="entr" presetSubtype="2" decel="92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7" dur="5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8" dur="5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2" decel="92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3" presetID="2" presetClass="entr" presetSubtype="8" decel="92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5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6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90" grpId="0" animBg="1"/>
          <p:bldP spid="94" grpId="0" animBg="1"/>
          <p:bldP spid="95" grpId="0" animBg="1"/>
          <p:bldP spid="97" grpId="0"/>
          <p:bldP spid="98" grpId="0"/>
          <p:bldP spid="99" grpId="0"/>
          <p:bldP spid="100" grpId="0"/>
          <p:bldP spid="101" grpId="0"/>
          <p:bldP spid="102" grpId="0"/>
          <p:bldP spid="104" grpId="0"/>
          <p:bldP spid="105" grpId="0"/>
          <p:bldP spid="107" grpId="0" animBg="1"/>
          <p:bldP spid="108" grpId="0" animBg="1"/>
          <p:bldP spid="109" grpId="0" animBg="1"/>
          <p:bldP spid="110" grpId="0"/>
          <p:bldP spid="111" grpId="0"/>
          <p:bldP spid="112" grpId="0"/>
        </p:bld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Custom 3">
      <a:dk1>
        <a:srgbClr val="000000"/>
      </a:dk1>
      <a:lt1>
        <a:srgbClr val="FFFFFF"/>
      </a:lt1>
      <a:dk2>
        <a:srgbClr val="44546A"/>
      </a:dk2>
      <a:lt2>
        <a:srgbClr val="252C52"/>
      </a:lt2>
      <a:accent1>
        <a:srgbClr val="FFC96A"/>
      </a:accent1>
      <a:accent2>
        <a:srgbClr val="ED5E92"/>
      </a:accent2>
      <a:accent3>
        <a:srgbClr val="8D6FFF"/>
      </a:accent3>
      <a:accent4>
        <a:srgbClr val="71CCFF"/>
      </a:accent4>
      <a:accent5>
        <a:srgbClr val="1D73FF"/>
      </a:accent5>
      <a:accent6>
        <a:srgbClr val="A3FC66"/>
      </a:accent6>
      <a:hlink>
        <a:srgbClr val="272667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ACED9D8-B92C-E84E-B0E8-B49CCB879A3C}" vid="{C9529DAB-E793-D041-B589-A1EC3B8A788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6991</TotalTime>
  <Words>1402</Words>
  <Application>Microsoft Office PowerPoint</Application>
  <PresentationFormat>Widescreen</PresentationFormat>
  <Paragraphs>278</Paragraphs>
  <Slides>23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Signika Negative</vt:lpstr>
      <vt:lpstr>Office Theme</vt:lpstr>
      <vt:lpstr>ILUSTRATION INFOGRAPHIC</vt:lpstr>
      <vt:lpstr>Marketing Analysis</vt:lpstr>
      <vt:lpstr>Break The Shackle</vt:lpstr>
      <vt:lpstr>Brainstroming</vt:lpstr>
      <vt:lpstr>Man Confused</vt:lpstr>
      <vt:lpstr>Woman Confused</vt:lpstr>
      <vt:lpstr>Team Building</vt:lpstr>
      <vt:lpstr>Research</vt:lpstr>
      <vt:lpstr>People Flowchart</vt:lpstr>
      <vt:lpstr>Taking a Risk</vt:lpstr>
      <vt:lpstr>E-commerce Feature</vt:lpstr>
      <vt:lpstr>Business Meeting</vt:lpstr>
      <vt:lpstr>Agreement</vt:lpstr>
      <vt:lpstr>Dropshipping Process</vt:lpstr>
      <vt:lpstr>Business Flowchart</vt:lpstr>
      <vt:lpstr>Problem Analysis</vt:lpstr>
      <vt:lpstr>Register Process</vt:lpstr>
      <vt:lpstr>Approval Process</vt:lpstr>
      <vt:lpstr>Final Process</vt:lpstr>
      <vt:lpstr>Research Analysis</vt:lpstr>
      <vt:lpstr>Isometric Process</vt:lpstr>
      <vt:lpstr>Ravine Diagram</vt:lpstr>
      <vt:lpstr>Fishing Diagram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COVER DESIGN</dc:title>
  <dc:creator>Microsoft Office User</dc:creator>
  <cp:lastModifiedBy>Arif Rahman Hakim</cp:lastModifiedBy>
  <cp:revision>140</cp:revision>
  <dcterms:created xsi:type="dcterms:W3CDTF">2021-01-20T17:19:36Z</dcterms:created>
  <dcterms:modified xsi:type="dcterms:W3CDTF">2021-02-05T11:00:42Z</dcterms:modified>
</cp:coreProperties>
</file>